
<file path=[Content_Types].xml><?xml version="1.0" encoding="utf-8"?>
<Types xmlns="http://schemas.openxmlformats.org/package/2006/content-types">
  <Override PartName="/ppt/slides/slide47.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theme/theme5.xml" ContentType="application/vnd.openxmlformats-officedocument.theme+xml"/>
  <Override PartName="/ppt/slides/slide120.xml" ContentType="application/vnd.openxmlformats-officedocument.presentationml.slide+xml"/>
  <Override PartName="/ppt/slides/slide218.xml" ContentType="application/vnd.openxmlformats-officedocument.presentationml.slide+xml"/>
  <Override PartName="/ppt/slideLayouts/slideLayout46.xml" ContentType="application/vnd.openxmlformats-officedocument.presentationml.slideLayout+xml"/>
  <Override PartName="/ppt/slideLayouts/slideLayout93.xml" ContentType="application/vnd.openxmlformats-officedocument.presentationml.slideLayout+xml"/>
  <Override PartName="/ppt/notesSlides/notesSlide38.xml" ContentType="application/vnd.openxmlformats-officedocument.presentationml.notesSlide+xml"/>
  <Override PartName="/ppt/notesSlides/notesSlide85.xml" ContentType="application/vnd.openxmlformats-officedocument.presentationml.notesSlide+xml"/>
  <Override PartName="/ppt/notesSlides/notesSlide141.xml" ContentType="application/vnd.openxmlformats-officedocument.presentationml.notesSlide+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Default Extension="xml" ContentType="application/xml"/>
  <Override PartName="/ppt/slides/slide50.xml" ContentType="application/vnd.openxmlformats-officedocument.presentationml.slide+xml"/>
  <Override PartName="/ppt/slides/slide243.xml" ContentType="application/vnd.openxmlformats-officedocument.presentationml.slide+xml"/>
  <Override PartName="/ppt/slideLayouts/slideLayout24.xml" ContentType="application/vnd.openxmlformats-officedocument.presentationml.slideLayout+xml"/>
  <Override PartName="/ppt/slideLayouts/slideLayout71.xml" ContentType="application/vnd.openxmlformats-officedocument.presentationml.slideLayout+xml"/>
  <Override PartName="/ppt/notesSlides/notesSlide16.xml" ContentType="application/vnd.openxmlformats-officedocument.presentationml.notesSlide+xml"/>
  <Override PartName="/ppt/notesSlides/notesSlide63.xml" ContentType="application/vnd.openxmlformats-officedocument.presentationml.notesSlide+xml"/>
  <Override PartName="/ppt/slides/slide221.xml" ContentType="application/vnd.openxmlformats-officedocument.presentationml.slide+xml"/>
  <Override PartName="/ppt/notesSlides/notesSlide41.xml" ContentType="application/vnd.openxmlformats-officedocument.presentationml.notesSlide+xml"/>
  <Override PartName="/ppt/theme/themeOverride39.xml" ContentType="application/vnd.openxmlformats-officedocument.themeOverride+xml"/>
  <Override PartName="/ppt/slideMasters/slideMaster8.xml" ContentType="application/vnd.openxmlformats-officedocument.presentationml.slideMaster+xml"/>
  <Override PartName="/ppt/slides/slide158.xml" ContentType="application/vnd.openxmlformats-officedocument.presentationml.slide+xml"/>
  <Override PartName="/ppt/theme/themeOverride17.xml" ContentType="application/vnd.openxmlformats-officedocument.themeOverride+xml"/>
  <Override PartName="/ppt/theme/themeOverride64.xml" ContentType="application/vnd.openxmlformats-officedocument.themeOverride+xml"/>
  <Override PartName="/ppt/slides/slide136.xml" ContentType="application/vnd.openxmlformats-officedocument.presentationml.slide+xml"/>
  <Override PartName="/ppt/slides/slide183.xml" ContentType="application/vnd.openxmlformats-officedocument.presentationml.slide+xml"/>
  <Override PartName="/ppt/notesSlides/notesSlide7.xml" ContentType="application/vnd.openxmlformats-officedocument.presentationml.notesSlide+xml"/>
  <Override PartName="/ppt/notesSlides/notesSlide157.xml" ContentType="application/vnd.openxmlformats-officedocument.presentationml.notesSlide+xml"/>
  <Override PartName="/ppt/slides/slide88.xml" ContentType="application/vnd.openxmlformats-officedocument.presentationml.slide+xml"/>
  <Override PartName="/ppt/slideLayouts/slideLayout87.xml" ContentType="application/vnd.openxmlformats-officedocument.presentationml.slideLayout+xml"/>
  <Override PartName="/ppt/theme/theme10.xml" ContentType="application/vnd.openxmlformats-officedocument.theme+xml"/>
  <Override PartName="/ppt/theme/themeOverride42.xml" ContentType="application/vnd.openxmlformats-officedocument.themeOverride+xml"/>
  <Override PartName="/ppt/notesSlides/notesSlide135.xml" ContentType="application/vnd.openxmlformats-officedocument.presentationml.notesSlide+xml"/>
  <Override PartName="/ppt/slides/slide19.xml" ContentType="application/vnd.openxmlformats-officedocument.presentationml.slide+xml"/>
  <Override PartName="/ppt/slides/slide66.xml" ContentType="application/vnd.openxmlformats-officedocument.presentationml.slide+xml"/>
  <Override PartName="/ppt/slides/slide114.xml" ContentType="application/vnd.openxmlformats-officedocument.presentationml.slide+xml"/>
  <Override PartName="/ppt/slides/slide161.xml" ContentType="application/vnd.openxmlformats-officedocument.presentationml.slide+xml"/>
  <Default Extension="png" ContentType="image/png"/>
  <Override PartName="/ppt/theme/themeOverride20.xml" ContentType="application/vnd.openxmlformats-officedocument.themeOverride+xml"/>
  <Override PartName="/ppt/notesSlides/notesSlide79.xml" ContentType="application/vnd.openxmlformats-officedocument.presentationml.notesSlide+xml"/>
  <Override PartName="/ppt/slides/slide237.xml" ContentType="application/vnd.openxmlformats-officedocument.presentationml.slide+xml"/>
  <Override PartName="/ppt/slideLayouts/slideLayout18.xml" ContentType="application/vnd.openxmlformats-officedocument.presentationml.slideLayout+xml"/>
  <Override PartName="/ppt/theme/theme2.xml" ContentType="application/vnd.openxmlformats-officedocument.theme+xml"/>
  <Override PartName="/ppt/slideLayouts/slideLayout65.xml" ContentType="application/vnd.openxmlformats-officedocument.presentationml.slideLayout+xml"/>
  <Override PartName="/ppt/theme/themeOverride6.xml" ContentType="application/vnd.openxmlformats-officedocument.themeOverride+xml"/>
  <Override PartName="/ppt/notesSlides/notesSlide57.xml" ContentType="application/vnd.openxmlformats-officedocument.presentationml.notesSlide+xml"/>
  <Override PartName="/ppt/notesSlides/notesSlide113.xml" ContentType="application/vnd.openxmlformats-officedocument.presentationml.notesSlide+xml"/>
  <Override PartName="/ppt/notesSlides/notesSlide160.xml" ContentType="application/vnd.openxmlformats-officedocument.presentationml.notesSlide+xml"/>
  <Override PartName="/ppt/slides/slide44.xml" ContentType="application/vnd.openxmlformats-officedocument.presentationml.slide+xml"/>
  <Override PartName="/ppt/slides/slide91.xml" ContentType="application/vnd.openxmlformats-officedocument.presentationml.slide+xml"/>
  <Override PartName="/ppt/slides/slide215.xml" ContentType="application/vnd.openxmlformats-officedocument.presentationml.slide+xml"/>
  <Override PartName="/ppt/slideLayouts/slideLayout43.xml" ContentType="application/vnd.openxmlformats-officedocument.presentationml.slideLayout+xml"/>
  <Override PartName="/ppt/slideLayouts/slideLayout90.xml" ContentType="application/vnd.openxmlformats-officedocument.presentationml.slideLayout+xml"/>
  <Override PartName="/ppt/slides/slide22.xml" ContentType="application/vnd.openxmlformats-officedocument.presentationml.slide+xml"/>
  <Override PartName="/ppt/slides/slide199.xml" ContentType="application/vnd.openxmlformats-officedocument.presentationml.slide+xml"/>
  <Override PartName="/ppt/notesSlides/notesSlide35.xml" ContentType="application/vnd.openxmlformats-officedocument.presentationml.notesSlide+xml"/>
  <Override PartName="/ppt/notesSlides/notesSlide82.xml" ContentType="application/vnd.openxmlformats-officedocument.presentationml.notesSlide+xml"/>
  <Override PartName="/ppt/slides/slide240.xml" ContentType="application/vnd.openxmlformats-officedocument.presentationml.slide+xml"/>
  <Override PartName="/ppt/slideLayouts/slideLayout21.xml" ContentType="application/vnd.openxmlformats-officedocument.presentationml.slideLayout+xml"/>
  <Override PartName="/ppt/notesSlides/notesSlide13.xml" ContentType="application/vnd.openxmlformats-officedocument.presentationml.notesSlide+xml"/>
  <Override PartName="/ppt/notesSlides/notesSlide60.xml" ContentType="application/vnd.openxmlformats-officedocument.presentationml.notesSlide+xml"/>
  <Override PartName="/ppt/theme/themeOverride58.xml" ContentType="application/vnd.openxmlformats-officedocument.themeOverride+xml"/>
  <Override PartName="/ppt/slides/slide177.xml" ContentType="application/vnd.openxmlformats-officedocument.presentationml.slide+xml"/>
  <Override PartName="/ppt/theme/themeOverride36.xml" ContentType="application/vnd.openxmlformats-officedocument.themeOverride+xml"/>
  <Override PartName="/ppt/notesSlides/notesSlide129.xml" ContentType="application/vnd.openxmlformats-officedocument.presentationml.notesSlide+xml"/>
  <Override PartName="/ppt/slides/slide108.xml" ContentType="application/vnd.openxmlformats-officedocument.presentationml.slide+xml"/>
  <Override PartName="/ppt/slides/slide155.xml" ContentType="application/vnd.openxmlformats-officedocument.presentationml.slide+xml"/>
  <Override PartName="/ppt/slideMasters/slideMaster5.xml" ContentType="application/vnd.openxmlformats-officedocument.presentationml.slideMaster+xml"/>
  <Override PartName="/ppt/slideLayouts/slideLayout59.xml" ContentType="application/vnd.openxmlformats-officedocument.presentationml.slideLayout+xml"/>
  <Override PartName="/ppt/notesSlides/notesSlide4.xml" ContentType="application/vnd.openxmlformats-officedocument.presentationml.notesSlide+xml"/>
  <Override PartName="/ppt/theme/themeOverride14.xml" ContentType="application/vnd.openxmlformats-officedocument.themeOverride+xml"/>
  <Override PartName="/ppt/notesSlides/notesSlide107.xml" ContentType="application/vnd.openxmlformats-officedocument.presentationml.notesSlide+xml"/>
  <Override PartName="/ppt/notesSlides/notesSlide154.xml" ContentType="application/vnd.openxmlformats-officedocument.presentationml.notesSlide+xml"/>
  <Override PartName="/ppt/theme/themeOverride61.xml" ContentType="application/vnd.openxmlformats-officedocument.themeOverride+xml"/>
  <Override PartName="/ppt/slides/slide38.xml" ContentType="application/vnd.openxmlformats-officedocument.presentationml.slide+xml"/>
  <Override PartName="/ppt/slides/slide85.xml" ContentType="application/vnd.openxmlformats-officedocument.presentationml.slide+xml"/>
  <Override PartName="/ppt/slides/slide133.xml" ContentType="application/vnd.openxmlformats-officedocument.presentationml.slide+xml"/>
  <Override PartName="/ppt/slides/slide180.xml" ContentType="application/vnd.openxmlformats-officedocument.presentationml.slide+xml"/>
  <Override PartName="/ppt/notesSlides/notesSlide98.xml" ContentType="application/vnd.openxmlformats-officedocument.presentationml.notesSlide+xml"/>
  <Override PartName="/ppt/notesSlides/notesSlide132.xml" ContentType="application/vnd.openxmlformats-officedocument.presentationml.notesSlide+xml"/>
  <Override PartName="/ppt/slides/slide111.xml" ContentType="application/vnd.openxmlformats-officedocument.presentationml.slide+xml"/>
  <Override PartName="/ppt/slides/slide209.xml" ContentType="application/vnd.openxmlformats-officedocument.presentationml.slide+xml"/>
  <Override PartName="/ppt/slides/slide256.xml" ContentType="application/vnd.openxmlformats-officedocument.presentationml.slide+xml"/>
  <Override PartName="/ppt/slideLayouts/slideLayout37.xml" ContentType="application/vnd.openxmlformats-officedocument.presentationml.slideLayout+xml"/>
  <Override PartName="/ppt/slideLayouts/slideLayout84.xml" ContentType="application/vnd.openxmlformats-officedocument.presentationml.slideLayout+xml"/>
  <Override PartName="/ppt/notesSlides/notesSlide29.xml" ContentType="application/vnd.openxmlformats-officedocument.presentationml.notesSlide+xml"/>
  <Override PartName="/ppt/notesSlides/notesSlide76.xml" ContentType="application/vnd.openxmlformats-officedocument.presentationml.notesSlide+xml"/>
  <Override PartName="/ppt/slides/slide16.xml" ContentType="application/vnd.openxmlformats-officedocument.presentationml.slide+xml"/>
  <Override PartName="/ppt/slides/slide63.xml" ContentType="application/vnd.openxmlformats-officedocument.presentationml.slide+xml"/>
  <Override PartName="/ppt/slides/slide234.xml" ContentType="application/vnd.openxmlformats-officedocument.presentationml.slide+xml"/>
  <Override PartName="/ppt/slideLayouts/slideLayout15.xml" ContentType="application/vnd.openxmlformats-officedocument.presentationml.slideLayout+xml"/>
  <Override PartName="/ppt/slideLayouts/slideLayout62.xml" ContentType="application/vnd.openxmlformats-officedocument.presentationml.slideLayout+xml"/>
  <Override PartName="/ppt/tags/tag2.xml" ContentType="application/vnd.openxmlformats-officedocument.presentationml.tags+xml"/>
  <Override PartName="/ppt/theme/themeOverride3.xml" ContentType="application/vnd.openxmlformats-officedocument.themeOverride+xml"/>
  <Override PartName="/ppt/notesSlides/notesSlide110.xml" ContentType="application/vnd.openxmlformats-officedocument.presentationml.notesSlide+xml"/>
  <Override PartName="/ppt/slides/slide41.xml" ContentType="application/vnd.openxmlformats-officedocument.presentationml.slide+xml"/>
  <Override PartName="/ppt/notesSlides/notesSlide54.xml" ContentType="application/vnd.openxmlformats-officedocument.presentationml.notesSlide+xml"/>
  <Override PartName="/ppt/slides/slide149.xml" ContentType="application/vnd.openxmlformats-officedocument.presentationml.slide+xml"/>
  <Override PartName="/ppt/slides/slide196.xml" ContentType="application/vnd.openxmlformats-officedocument.presentationml.slide+xml"/>
  <Override PartName="/ppt/slides/slide212.xml" ContentType="application/vnd.openxmlformats-officedocument.presentationml.slide+xml"/>
  <Override PartName="/ppt/slideLayouts/slideLayout40.xml" ContentType="application/vnd.openxmlformats-officedocument.presentationml.slideLayout+xml"/>
  <Override PartName="/ppt/notesSlides/notesSlide32.xml" ContentType="application/vnd.openxmlformats-officedocument.presentationml.notesSlide+xml"/>
  <Override PartName="/ppt/theme/themeOverride55.xml" ContentType="application/vnd.openxmlformats-officedocument.themeOverride+xml"/>
  <Override PartName="/ppt/notesSlides/notesSlide148.xml" ContentType="application/vnd.openxmlformats-officedocument.presentationml.notesSlide+xml"/>
  <Override PartName="/ppt/slides/slide79.xml" ContentType="application/vnd.openxmlformats-officedocument.presentationml.slide+xml"/>
  <Override PartName="/ppt/slides/slide127.xml" ContentType="application/vnd.openxmlformats-officedocument.presentationml.slide+xml"/>
  <Override PartName="/ppt/slides/slide174.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slideLayouts/slideLayout78.xml" ContentType="application/vnd.openxmlformats-officedocument.presentationml.slideLayout+xml"/>
  <Override PartName="/ppt/theme/themeOverride33.xml" ContentType="application/vnd.openxmlformats-officedocument.themeOverride+xml"/>
  <Override PartName="/ppt/notesSlides/notesSlide126.xml" ContentType="application/vnd.openxmlformats-officedocument.presentationml.notesSlide+xml"/>
  <Override PartName="/ppt/slideMasters/slideMaster2.xml" ContentType="application/vnd.openxmlformats-officedocument.presentationml.slideMaster+xml"/>
  <Override PartName="/ppt/slides/slide57.xml" ContentType="application/vnd.openxmlformats-officedocument.presentationml.slide+xml"/>
  <Override PartName="/ppt/slides/slide105.xml" ContentType="application/vnd.openxmlformats-officedocument.presentationml.slide+xml"/>
  <Override PartName="/ppt/slides/slide152.xml" ContentType="application/vnd.openxmlformats-officedocument.presentationml.slide+xml"/>
  <Override PartName="/ppt/notesSlides/notesSlide1.xml" ContentType="application/vnd.openxmlformats-officedocument.presentationml.notesSlide+xml"/>
  <Override PartName="/ppt/theme/themeOverride11.xml" ContentType="application/vnd.openxmlformats-officedocument.themeOverride+xml"/>
  <Override PartName="/ppt/notesSlides/notesSlide104.xml" ContentType="application/vnd.openxmlformats-officedocument.presentationml.notesSlide+xml"/>
  <Override PartName="/ppt/notesSlides/notesSlide151.xml" ContentType="application/vnd.openxmlformats-officedocument.presentationml.notesSlide+xml"/>
  <Override PartName="/ppt/slides/slide130.xml" ContentType="application/vnd.openxmlformats-officedocument.presentationml.slide+xml"/>
  <Override PartName="/ppt/slides/slide228.xml" ContentType="application/vnd.openxmlformats-officedocument.presentationml.slide+xml"/>
  <Override PartName="/ppt/slideLayouts/slideLayout56.xml" ContentType="application/vnd.openxmlformats-officedocument.presentationml.slideLayout+xml"/>
  <Override PartName="/ppt/notesSlides/notesSlide48.xml" ContentType="application/vnd.openxmlformats-officedocument.presentationml.notesSlide+xml"/>
  <Override PartName="/ppt/notesSlides/notesSlide95.xml" ContentType="application/vnd.openxmlformats-officedocument.presentationml.notesSlide+xml"/>
  <Override PartName="/ppt/slides/slide35.xml" ContentType="application/vnd.openxmlformats-officedocument.presentationml.slide+xml"/>
  <Override PartName="/ppt/slides/slide82.xml" ContentType="application/vnd.openxmlformats-officedocument.presentationml.slide+xml"/>
  <Override PartName="/ppt/slides/slide206.xml" ContentType="application/vnd.openxmlformats-officedocument.presentationml.slide+xml"/>
  <Override PartName="/ppt/slides/slide253.xml" ContentType="application/vnd.openxmlformats-officedocument.presentationml.slide+xml"/>
  <Override PartName="/ppt/slideLayouts/slideLayout34.xml" ContentType="application/vnd.openxmlformats-officedocument.presentationml.slideLayout+xml"/>
  <Override PartName="/ppt/slideLayouts/slideLayout81.xml" ContentType="application/vnd.openxmlformats-officedocument.presentationml.slideLayout+xml"/>
  <Override PartName="/ppt/slides/slide13.xml" ContentType="application/vnd.openxmlformats-officedocument.presentationml.slide+xml"/>
  <Override PartName="/ppt/slides/slide60.xml" ContentType="application/vnd.openxmlformats-officedocument.presentationml.slide+xml"/>
  <Override PartName="/ppt/notesSlides/notesSlide26.xml" ContentType="application/vnd.openxmlformats-officedocument.presentationml.notesSlide+xml"/>
  <Override PartName="/ppt/notesSlides/notesSlide73.xml" ContentType="application/vnd.openxmlformats-officedocument.presentationml.notesSlide+xml"/>
  <Override PartName="/ppt/slides/slide168.xml" ContentType="application/vnd.openxmlformats-officedocument.presentationml.slide+xml"/>
  <Override PartName="/ppt/slides/slide231.xml" ContentType="application/vnd.openxmlformats-officedocument.presentationml.slide+xml"/>
  <Override PartName="/ppt/slideLayouts/slideLayout12.xml" ContentType="application/vnd.openxmlformats-officedocument.presentationml.slideLayout+xml"/>
  <Override PartName="/ppt/notesSlides/notesSlide51.xml" ContentType="application/vnd.openxmlformats-officedocument.presentationml.notesSlide+xml"/>
  <Override PartName="/ppt/theme/themeOverride49.xml" ContentType="application/vnd.openxmlformats-officedocument.themeOverride+xml"/>
  <Override PartName="/ppt/theme/themeOverride27.xml" ContentType="application/vnd.openxmlformats-officedocument.themeOverride+xml"/>
  <Override PartName="/ppt/notesSlides/notesSlide167.xml" ContentType="application/vnd.openxmlformats-officedocument.presentationml.notesSlide+xml"/>
  <Override PartName="/ppt/slides/slide98.xml" ContentType="application/vnd.openxmlformats-officedocument.presentationml.slide+xml"/>
  <Override PartName="/ppt/slides/slide146.xml" ContentType="application/vnd.openxmlformats-officedocument.presentationml.slide+xml"/>
  <Override PartName="/ppt/slides/slide193.xml" ContentType="application/vnd.openxmlformats-officedocument.presentationml.slide+xml"/>
  <Override PartName="/ppt/theme/theme9.xml" ContentType="application/vnd.openxmlformats-officedocument.theme+xml"/>
  <Override PartName="/ppt/slides/slide124.xml" ContentType="application/vnd.openxmlformats-officedocument.presentationml.slide+xml"/>
  <Override PartName="/ppt/slides/slide171.xml" ContentType="application/vnd.openxmlformats-officedocument.presentationml.slide+xml"/>
  <Override PartName="/ppt/notesSlides/notesSlide89.xml" ContentType="application/vnd.openxmlformats-officedocument.presentationml.notesSlide+xml"/>
  <Override PartName="/ppt/theme/themeOverride52.xml" ContentType="application/vnd.openxmlformats-officedocument.themeOverride+xml"/>
  <Override PartName="/ppt/notesSlides/notesSlide145.xml" ContentType="application/vnd.openxmlformats-officedocument.presentationml.notesSlide+xml"/>
  <Override PartName="/ppt/slides/slide29.xml" ContentType="application/vnd.openxmlformats-officedocument.presentationml.slide+xml"/>
  <Override PartName="/ppt/slides/slide76.xml" ContentType="application/vnd.openxmlformats-officedocument.presentationml.slide+xml"/>
  <Override PartName="/ppt/theme/themeOverride30.xml" ContentType="application/vnd.openxmlformats-officedocument.themeOverride+xml"/>
  <Override PartName="/ppt/notesSlides/notesSlide123.xml" ContentType="application/vnd.openxmlformats-officedocument.presentationml.notesSlide+xml"/>
  <Override PartName="/ppt/slides/slide4.xml" ContentType="application/vnd.openxmlformats-officedocument.presentationml.slide+xml"/>
  <Override PartName="/ppt/slides/slide54.xml" ContentType="application/vnd.openxmlformats-officedocument.presentationml.slide+xml"/>
  <Override PartName="/ppt/slides/slide102.xml" ContentType="application/vnd.openxmlformats-officedocument.presentationml.slide+xml"/>
  <Override PartName="/ppt/slides/slide247.xml" ContentType="application/vnd.openxmlformats-officedocument.presentationml.slide+xml"/>
  <Override PartName="/ppt/slideLayouts/slideLayout6.xml" ContentType="application/vnd.openxmlformats-officedocument.presentationml.slideLayout+xml"/>
  <Override PartName="/ppt/slideLayouts/slideLayout28.xml" ContentType="application/vnd.openxmlformats-officedocument.presentationml.slideLayout+xml"/>
  <Override PartName="/ppt/slideLayouts/slideLayout75.xml" ContentType="application/vnd.openxmlformats-officedocument.presentationml.slideLayout+xml"/>
  <Override PartName="/ppt/notesSlides/notesSlide67.xml" ContentType="application/vnd.openxmlformats-officedocument.presentationml.notesSlide+xml"/>
  <Override PartName="/ppt/slides/slide225.xml" ContentType="application/vnd.openxmlformats-officedocument.presentationml.slide+xml"/>
  <Override PartName="/ppt/slideLayouts/slideLayout53.xml" ContentType="application/vnd.openxmlformats-officedocument.presentationml.slideLayout+xml"/>
  <Override PartName="/ppt/notesSlides/notesSlide45.xml" ContentType="application/vnd.openxmlformats-officedocument.presentationml.notesSlide+xml"/>
  <Override PartName="/ppt/notesSlides/notesSlide92.xml" ContentType="application/vnd.openxmlformats-officedocument.presentationml.notesSlide+xml"/>
  <Override PartName="/ppt/notesSlides/notesSlide101.xml" ContentType="application/vnd.openxmlformats-officedocument.presentationml.notesSlide+xml"/>
  <Override PartName="/ppt/slides/slide32.xml" ContentType="application/vnd.openxmlformats-officedocument.presentationml.slide+xml"/>
  <Override PartName="/ppt/slides/slide10.xml" ContentType="application/vnd.openxmlformats-officedocument.presentationml.slide+xml"/>
  <Override PartName="/ppt/slides/slide187.xml" ContentType="application/vnd.openxmlformats-officedocument.presentationml.slide+xml"/>
  <Override PartName="/ppt/slides/slide203.xml" ContentType="application/vnd.openxmlformats-officedocument.presentationml.slide+xml"/>
  <Override PartName="/ppt/slides/slide250.xml" ContentType="application/vnd.openxmlformats-officedocument.presentationml.slide+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ppt/notesSlides/notesSlide70.xml" ContentType="application/vnd.openxmlformats-officedocument.presentationml.notesSlide+xml"/>
  <Override PartName="/ppt/theme/themeOverride46.xml" ContentType="application/vnd.openxmlformats-officedocument.themeOverride+xml"/>
  <Override PartName="/ppt/notesSlides/notesSlide139.xml" ContentType="application/vnd.openxmlformats-officedocument.presentationml.notesSlide+xml"/>
  <Override PartName="/ppt/slides/slide118.xml" ContentType="application/vnd.openxmlformats-officedocument.presentationml.slide+xml"/>
  <Override PartName="/ppt/slides/slide165.xml" ContentType="application/vnd.openxmlformats-officedocument.presentationml.slide+xml"/>
  <Override PartName="/ppt/theme/themeOverride24.xml" ContentType="application/vnd.openxmlformats-officedocument.themeOverride+xml"/>
  <Override PartName="/ppt/slideMasters/slideMaster4.xml" ContentType="application/vnd.openxmlformats-officedocument.presentationml.slideMaster+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43.xml" ContentType="application/vnd.openxmlformats-officedocument.presentationml.slide+xml"/>
  <Override PartName="/ppt/slides/slide154.xml" ContentType="application/vnd.openxmlformats-officedocument.presentationml.slide+xml"/>
  <Override PartName="/ppt/slides/slide190.xml" ContentType="application/vnd.openxmlformats-officedocument.presentationml.slide+xml"/>
  <Override PartName="/ppt/viewProps.xml" ContentType="application/vnd.openxmlformats-officedocument.presentationml.viewProps+xml"/>
  <Override PartName="/ppt/slideLayouts/slideLayout69.xml" ContentType="application/vnd.openxmlformats-officedocument.presentationml.slideLayout+xml"/>
  <Override PartName="/ppt/theme/theme6.xml" ContentType="application/vnd.openxmlformats-officedocument.theme+xml"/>
  <Override PartName="/ppt/theme/themeOverride13.xml" ContentType="application/vnd.openxmlformats-officedocument.themeOverride+xml"/>
  <Override PartName="/ppt/notesSlides/notesSlide106.xml" ContentType="application/vnd.openxmlformats-officedocument.presentationml.notesSlide+xml"/>
  <Override PartName="/ppt/notesSlides/notesSlide117.xml" ContentType="application/vnd.openxmlformats-officedocument.presentationml.notesSlide+xml"/>
  <Override PartName="/ppt/notesSlides/notesSlide153.xml" ContentType="application/vnd.openxmlformats-officedocument.presentationml.notesSlide+xml"/>
  <Override PartName="/ppt/theme/themeOverride60.xml" ContentType="application/vnd.openxmlformats-officedocument.themeOverride+xml"/>
  <Override PartName="/ppt/notesSlides/notesSlide164.xml" ContentType="application/vnd.openxmlformats-officedocument.presentationml.notesSlide+xml"/>
  <Override PartName="/ppt/slides/slide48.xml" ContentType="application/vnd.openxmlformats-officedocument.presentationml.slide+xml"/>
  <Override PartName="/ppt/slides/slide95.xml" ContentType="application/vnd.openxmlformats-officedocument.presentationml.slide+xml"/>
  <Override PartName="/ppt/slides/slide132.xml" ContentType="application/vnd.openxmlformats-officedocument.presentationml.slide+xml"/>
  <Override PartName="/ppt/slideLayouts/slideLayout58.xml" ContentType="application/vnd.openxmlformats-officedocument.presentationml.slideLayout+xml"/>
  <Override PartName="/ppt/notesSlides/notesSlide3.xml" ContentType="application/vnd.openxmlformats-officedocument.presentationml.notesSlide+xml"/>
  <Default Extension="bin" ContentType="application/vnd.openxmlformats-officedocument.oleObject"/>
  <Override PartName="/ppt/notesSlides/notesSlide97.xml" ContentType="application/vnd.openxmlformats-officedocument.presentationml.notesSlide+xml"/>
  <Override PartName="/ppt/notesSlides/notesSlide142.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slides/slide208.xml" ContentType="application/vnd.openxmlformats-officedocument.presentationml.slide+xml"/>
  <Override PartName="/ppt/slides/slide219.xml" ContentType="application/vnd.openxmlformats-officedocument.presentationml.slide+xml"/>
  <Override PartName="/ppt/slides/slide255.xml" ContentType="application/vnd.openxmlformats-officedocument.presentationml.slide+xml"/>
  <Override PartName="/ppt/presProps.xml" ContentType="application/vnd.openxmlformats-officedocument.presentationml.presProps+xml"/>
  <Override PartName="/ppt/slideLayouts/slideLayout36.xml" ContentType="application/vnd.openxmlformats-officedocument.presentationml.slideLayout+xml"/>
  <Override PartName="/ppt/slideLayouts/slideLayout47.xml" ContentType="application/vnd.openxmlformats-officedocument.presentationml.slideLayout+xml"/>
  <Override PartName="/ppt/slideLayouts/slideLayout83.xml" ContentType="application/vnd.openxmlformats-officedocument.presentationml.slideLayout+xml"/>
  <Override PartName="/ppt/notesSlides/notesSlide39.xml" ContentType="application/vnd.openxmlformats-officedocument.presentationml.notesSlide+xml"/>
  <Override PartName="/ppt/notesSlides/notesSlide86.xml" ContentType="application/vnd.openxmlformats-officedocument.presentationml.notesSlide+xml"/>
  <Override PartName="/ppt/notesSlides/notesSlide131.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s/slide244.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slideLayouts/slideLayout72.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64.xml" ContentType="application/vnd.openxmlformats-officedocument.presentationml.notesSlide+xml"/>
  <Override PartName="/ppt/notesSlides/notesSlide75.xml" ContentType="application/vnd.openxmlformats-officedocument.presentationml.notesSlide+xml"/>
  <Override PartName="/ppt/notesSlides/notesSlide120.xml" ContentType="application/vnd.openxmlformats-officedocument.presentationml.notesSlide+xml"/>
  <Override PartName="/ppt/slides/slide51.xml" ContentType="application/vnd.openxmlformats-officedocument.presentationml.slide+xml"/>
  <Override PartName="/ppt/slides/slide233.xml" ContentType="application/vnd.openxmlformats-officedocument.presentationml.slide+xml"/>
  <Override PartName="/ppt/slideLayouts/slideLayout14.xml" ContentType="application/vnd.openxmlformats-officedocument.presentationml.slideLayout+xml"/>
  <Override PartName="/ppt/slideLayouts/slideLayout61.xml" ContentType="application/vnd.openxmlformats-officedocument.presentationml.slideLayout+xml"/>
  <Override PartName="/ppt/tags/tag1.xml" ContentType="application/vnd.openxmlformats-officedocument.presentationml.tags+xml"/>
  <Override PartName="/ppt/theme/themeOverride2.xml" ContentType="application/vnd.openxmlformats-officedocument.themeOverride+xml"/>
  <Override PartName="/ppt/notesSlides/notesSlide53.xml" ContentType="application/vnd.openxmlformats-officedocument.presentationml.notesSlide+xml"/>
  <Override PartName="/ppt/slides/slide40.xml" ContentType="application/vnd.openxmlformats-officedocument.presentationml.slide+xml"/>
  <Override PartName="/ppt/slides/slide159.xml" ContentType="application/vnd.openxmlformats-officedocument.presentationml.slide+xml"/>
  <Override PartName="/ppt/slides/slide211.xml" ContentType="application/vnd.openxmlformats-officedocument.presentationml.slide+xml"/>
  <Override PartName="/ppt/slides/slide222.xml" ContentType="application/vnd.openxmlformats-officedocument.presentationml.slide+xml"/>
  <Override PartName="/ppt/slideLayouts/slideLayout50.xml" ContentType="application/vnd.openxmlformats-officedocument.presentationml.slideLayout+xml"/>
  <Override PartName="/ppt/notesSlides/notesSlide42.xml" ContentType="application/vnd.openxmlformats-officedocument.presentationml.notesSlide+xml"/>
  <Override PartName="/ppt/theme/themeOverride29.xml" ContentType="application/vnd.openxmlformats-officedocument.themeOverride+xml"/>
  <Override PartName="/ppt/slides/slide148.xml" ContentType="application/vnd.openxmlformats-officedocument.presentationml.slide+xml"/>
  <Override PartName="/ppt/slides/slide195.xml" ContentType="application/vnd.openxmlformats-officedocument.presentationml.slide+xml"/>
  <Override PartName="/ppt/slides/slide200.xml" ContentType="application/vnd.openxmlformats-officedocument.presentationml.slide+xml"/>
  <Override PartName="/ppt/notesSlides/notesSlide8.xml" ContentType="application/vnd.openxmlformats-officedocument.presentationml.notesSlide+xml"/>
  <Default Extension="gif" ContentType="image/gif"/>
  <Override PartName="/ppt/notesSlides/notesSlide20.xml" ContentType="application/vnd.openxmlformats-officedocument.presentationml.notesSlide+xml"/>
  <Override PartName="/ppt/notesSlides/notesSlide31.xml" ContentType="application/vnd.openxmlformats-officedocument.presentationml.notesSlide+xml"/>
  <Override PartName="/ppt/theme/themeOverride18.xml" ContentType="application/vnd.openxmlformats-officedocument.themeOverride+xml"/>
  <Default Extension="vml" ContentType="application/vnd.openxmlformats-officedocument.vmlDrawing"/>
  <Override PartName="/ppt/notesSlides/notesSlide158.xml" ContentType="application/vnd.openxmlformats-officedocument.presentationml.notesSlide+xml"/>
  <Override PartName="/ppt/slides/slide89.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slides/slide173.xml" ContentType="application/vnd.openxmlformats-officedocument.presentationml.slide+xml"/>
  <Override PartName="/ppt/slides/slide184.xml" ContentType="application/vnd.openxmlformats-officedocument.presentationml.slide+xml"/>
  <Override PartName="/ppt/theme/themeOverride43.xml" ContentType="application/vnd.openxmlformats-officedocument.themeOverride+xml"/>
  <Override PartName="/ppt/theme/themeOverride54.xml" ContentType="application/vnd.openxmlformats-officedocument.themeOverride+xml"/>
  <Override PartName="/ppt/notesSlides/notesSlide147.xml" ContentType="application/vnd.openxmlformats-officedocument.presentationml.notesSlide+xml"/>
  <Override PartName="/ppt/slides/slide78.xml" ContentType="application/vnd.openxmlformats-officedocument.presentationml.slide+xml"/>
  <Override PartName="/ppt/slides/slide115.xml" ContentType="application/vnd.openxmlformats-officedocument.presentationml.slide+xml"/>
  <Override PartName="/ppt/slides/slide162.xml" ContentType="application/vnd.openxmlformats-officedocument.presentationml.slide+xml"/>
  <Override PartName="/ppt/handoutMasters/handoutMaster1.xml" ContentType="application/vnd.openxmlformats-officedocument.presentationml.handoutMaster+xml"/>
  <Override PartName="/ppt/slideLayouts/slideLayout88.xml" ContentType="application/vnd.openxmlformats-officedocument.presentationml.slideLayout+xml"/>
  <Override PartName="/ppt/theme/themeOverride32.xml" ContentType="application/vnd.openxmlformats-officedocument.themeOverride+xml"/>
  <Override PartName="/ppt/notesSlides/notesSlide125.xml" ContentType="application/vnd.openxmlformats-officedocument.presentationml.notesSlide+xml"/>
  <Override PartName="/ppt/notesSlides/notesSlide136.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s/slide238.xml" ContentType="application/vnd.openxmlformats-officedocument.presentationml.slide+xml"/>
  <Override PartName="/ppt/slides/slide249.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66.xml" ContentType="application/vnd.openxmlformats-officedocument.presentationml.slideLayout+xml"/>
  <Override PartName="/ppt/slideLayouts/slideLayout77.xml" ContentType="application/vnd.openxmlformats-officedocument.presentationml.slideLayout+xml"/>
  <Override PartName="/ppt/theme/themeOverride7.xml" ContentType="application/vnd.openxmlformats-officedocument.themeOverride+xml"/>
  <Override PartName="/ppt/theme/themeOverride21.xml" ContentType="application/vnd.openxmlformats-officedocument.themeOverride+xml"/>
  <Override PartName="/ppt/notesSlides/notesSlide69.xml" ContentType="application/vnd.openxmlformats-officedocument.presentationml.notesSlide+xml"/>
  <Override PartName="/ppt/notesSlides/notesSlide114.xml" ContentType="application/vnd.openxmlformats-officedocument.presentationml.notesSlide+xml"/>
  <Override PartName="/ppt/notesSlides/notesSlide161.xml" ContentType="application/vnd.openxmlformats-officedocument.presentationml.notesSlide+xml"/>
  <Override PartName="/ppt/slideMasters/slideMaster1.xml" ContentType="application/vnd.openxmlformats-officedocument.presentationml.slideMaster+xml"/>
  <Override PartName="/ppt/slides/slide45.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slides/slide227.xml" ContentType="application/vnd.openxmlformats-officedocument.presentationml.slide+xml"/>
  <Override PartName="/ppt/theme/theme3.xml" ContentType="application/vnd.openxmlformats-officedocument.theme+xml"/>
  <Override PartName="/ppt/slideLayouts/slideLayout55.xml" ContentType="application/vnd.openxmlformats-officedocument.presentationml.slideLayout+xml"/>
  <Override PartName="/ppt/theme/themeOverride10.xml" ContentType="application/vnd.openxmlformats-officedocument.themeOverr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notesSlides/notesSlide94.xml" ContentType="application/vnd.openxmlformats-officedocument.presentationml.notesSlide+xml"/>
  <Override PartName="/ppt/notesSlides/notesSlide103.xml" ContentType="application/vnd.openxmlformats-officedocument.presentationml.notesSlide+xml"/>
  <Override PartName="/ppt/notesSlides/notesSlide150.xml" ContentType="application/vnd.openxmlformats-officedocument.presentationml.notesSlide+xml"/>
  <Override PartName="/ppt/slides/slide34.xml" ContentType="application/vnd.openxmlformats-officedocument.presentationml.slide+xml"/>
  <Override PartName="/ppt/slides/slide81.xml" ContentType="application/vnd.openxmlformats-officedocument.presentationml.slide+xml"/>
  <Override PartName="/ppt/slides/slide216.xml" ContentType="application/vnd.openxmlformats-officedocument.presentationml.slide+xml"/>
  <Override PartName="/ppt/slideLayouts/slideLayout44.xml" ContentType="application/vnd.openxmlformats-officedocument.presentationml.slideLayout+xml"/>
  <Override PartName="/ppt/slideLayouts/slideLayout91.xml" ContentType="application/vnd.openxmlformats-officedocument.presentationml.slideLayout+xml"/>
  <Override PartName="/ppt/notesSlides/notesSlide36.xml" ContentType="application/vnd.openxmlformats-officedocument.presentationml.notesSlide+xml"/>
  <Override PartName="/ppt/notesSlides/notesSlide83.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70.xml" ContentType="application/vnd.openxmlformats-officedocument.presentationml.slide+xml"/>
  <Override PartName="/ppt/slides/slide189.xml" ContentType="application/vnd.openxmlformats-officedocument.presentationml.slide+xml"/>
  <Override PartName="/ppt/slides/slide205.xml" ContentType="application/vnd.openxmlformats-officedocument.presentationml.slide+xml"/>
  <Override PartName="/ppt/slides/slide241.xml" ContentType="application/vnd.openxmlformats-officedocument.presentationml.slide+xml"/>
  <Override PartName="/ppt/slides/slide252.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80.xml" ContentType="application/vnd.openxmlformats-officedocument.presentationml.slideLayout+xml"/>
  <Override PartName="/ppt/notesSlides/notesSlide25.xml" ContentType="application/vnd.openxmlformats-officedocument.presentationml.notesSlide+xml"/>
  <Override PartName="/ppt/notesSlides/notesSlide72.xml" ContentType="application/vnd.openxmlformats-officedocument.presentationml.notesSlide+xml"/>
  <Override PartName="/ppt/theme/themeOverride59.xml" ContentType="application/vnd.openxmlformats-officedocument.themeOverride+xml"/>
  <Override PartName="/ppt/slides/slide12.xml" ContentType="application/vnd.openxmlformats-officedocument.presentationml.slide+xml"/>
  <Override PartName="/ppt/slides/slide178.xml" ContentType="application/vnd.openxmlformats-officedocument.presentationml.slide+xml"/>
  <Override PartName="/ppt/slides/slide2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61.xml" ContentType="application/vnd.openxmlformats-officedocument.presentationml.notesSlide+xml"/>
  <Override PartName="/ppt/theme/themeOverride48.xml" ContentType="application/vnd.openxmlformats-officedocument.themeOverride+xml"/>
  <Override PartName="/ppt/slides/slide167.xml" ContentType="application/vnd.openxmlformats-officedocument.presentationml.slide+xml"/>
  <Override PartName="/ppt/notesSlides/notesSlide50.xml" ContentType="application/vnd.openxmlformats-officedocument.presentationml.notesSlide+xml"/>
  <Override PartName="/ppt/theme/themeOverride37.xml" ContentType="application/vnd.openxmlformats-officedocument.themeOverride+xml"/>
  <Override PartName="/ppt/slideMasters/slideMaster6.xml" ContentType="application/vnd.openxmlformats-officedocument.presentationml.slideMaster+xml"/>
  <Override PartName="/ppt/slides/slide109.xml" ContentType="application/vnd.openxmlformats-officedocument.presentationml.slide+xml"/>
  <Override PartName="/ppt/slides/slide145.xml" ContentType="application/vnd.openxmlformats-officedocument.presentationml.slide+xml"/>
  <Override PartName="/ppt/slides/slide156.xml" ContentType="application/vnd.openxmlformats-officedocument.presentationml.slide+xml"/>
  <Override PartName="/ppt/slides/slide192.xml" ContentType="application/vnd.openxmlformats-officedocument.presentationml.slide+xml"/>
  <Override PartName="/ppt/theme/theme8.xml" ContentType="application/vnd.openxmlformats-officedocument.theme+xml"/>
  <Override PartName="/ppt/theme/themeOverride15.xml" ContentType="application/vnd.openxmlformats-officedocument.themeOverride+xml"/>
  <Override PartName="/ppt/theme/themeOverride26.xml" ContentType="application/vnd.openxmlformats-officedocument.themeOverride+xml"/>
  <Override PartName="/ppt/notesSlides/notesSlide108.xml" ContentType="application/vnd.openxmlformats-officedocument.presentationml.notesSlide+xml"/>
  <Override PartName="/ppt/notesSlides/notesSlide119.xml" ContentType="application/vnd.openxmlformats-officedocument.presentationml.notesSlide+xml"/>
  <Override PartName="/ppt/notesSlides/notesSlide155.xml" ContentType="application/vnd.openxmlformats-officedocument.presentationml.notesSlide+xml"/>
  <Override PartName="/ppt/theme/themeOverride62.xml" ContentType="application/vnd.openxmlformats-officedocument.themeOverride+xml"/>
  <Override PartName="/ppt/notesSlides/notesSlide166.xml" ContentType="application/vnd.openxmlformats-officedocument.presentationml.notesSlide+xml"/>
  <Override PartName="/ppt/slides/slide97.xml" ContentType="application/vnd.openxmlformats-officedocument.presentationml.slide+xml"/>
  <Override PartName="/ppt/slides/slide134.xml" ContentType="application/vnd.openxmlformats-officedocument.presentationml.slide+xml"/>
  <Override PartName="/ppt/slides/slide181.xml" ContentType="application/vnd.openxmlformats-officedocument.presentationml.slide+xml"/>
  <Override PartName="/ppt/notesSlides/notesSlide5.xml" ContentType="application/vnd.openxmlformats-officedocument.presentationml.notesSlide+xml"/>
  <Override PartName="/ppt/notesSlides/notesSlide99.xml" ContentType="application/vnd.openxmlformats-officedocument.presentationml.notesSlide+xml"/>
  <Override PartName="/ppt/theme/themeOverride51.xml" ContentType="application/vnd.openxmlformats-officedocument.themeOverride+xml"/>
  <Override PartName="/ppt/notesSlides/notesSlide144.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23.xml" ContentType="application/vnd.openxmlformats-officedocument.presentationml.slide+xml"/>
  <Override PartName="/ppt/slides/slide170.xml" ContentType="application/vnd.openxmlformats-officedocument.presentationml.slide+xml"/>
  <Override PartName="/ppt/slideLayouts/slideLayout38.xml" ContentType="application/vnd.openxmlformats-officedocument.presentationml.slideLayout+xml"/>
  <Override PartName="/ppt/slideLayouts/slideLayout49.xml" ContentType="application/vnd.openxmlformats-officedocument.presentationml.slideLayout+xml"/>
  <Override PartName="/ppt/slideLayouts/slideLayout85.xml" ContentType="application/vnd.openxmlformats-officedocument.presentationml.slideLayout+xml"/>
  <Override PartName="/ppt/notesSlides/notesSlide88.xml" ContentType="application/vnd.openxmlformats-officedocument.presentationml.notesSlide+xml"/>
  <Override PartName="/ppt/theme/themeOverride40.xml" ContentType="application/vnd.openxmlformats-officedocument.themeOverride+xml"/>
  <Override PartName="/ppt/notesSlides/notesSlide13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64.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s/slide246.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Layouts/slideLayout74.xml" ContentType="application/vnd.openxmlformats-officedocument.presentationml.slideLayout+xml"/>
  <Override PartName="/ppt/notesSlides/notesSlide19.xml" ContentType="application/vnd.openxmlformats-officedocument.presentationml.notesSlide+xml"/>
  <Override PartName="/ppt/notesSlides/notesSlide66.xml" ContentType="application/vnd.openxmlformats-officedocument.presentationml.notesSlide+xml"/>
  <Override PartName="/ppt/notesSlides/notesSlide77.xml" ContentType="application/vnd.openxmlformats-officedocument.presentationml.notesSlide+xml"/>
  <Override PartName="/ppt/notesSlides/notesSlide122.xml" ContentType="application/vnd.openxmlformats-officedocument.presentationml.notesSlide+xml"/>
  <Override PartName="/ppt/slides/slide53.xml" ContentType="application/vnd.openxmlformats-officedocument.presentationml.slide+xml"/>
  <Override PartName="/ppt/slides/slide235.xml" ContentType="application/vnd.openxmlformats-officedocument.presentationml.slide+xml"/>
  <Override PartName="/ppt/slideLayouts/slideLayout16.xml" ContentType="application/vnd.openxmlformats-officedocument.presentationml.slideLayout+xml"/>
  <Override PartName="/ppt/slideLayouts/slideLayout63.xml" ContentType="application/vnd.openxmlformats-officedocument.presentationml.slideLayout+xml"/>
  <Default Extension="jpeg" ContentType="image/jpeg"/>
  <Override PartName="/ppt/theme/themeOverride4.xml" ContentType="application/vnd.openxmlformats-officedocument.themeOverride+xml"/>
  <Override PartName="/ppt/notesSlides/notesSlide55.xml" ContentType="application/vnd.openxmlformats-officedocument.presentationml.notesSlide+xml"/>
  <Override PartName="/ppt/notesSlides/notesSlide100.xml" ContentType="application/vnd.openxmlformats-officedocument.presentationml.notesSlide+xml"/>
  <Override PartName="/ppt/notesSlides/notesSlide111.xml" ContentType="application/vnd.openxmlformats-officedocument.presentationml.notesSlide+xml"/>
  <Override PartName="/ppt/tags/tag3.xml" ContentType="application/vnd.openxmlformats-officedocument.presentationml.tags+xml"/>
  <Override PartName="/ppt/slides/slide31.xml" ContentType="application/vnd.openxmlformats-officedocument.presentationml.slide+xml"/>
  <Override PartName="/ppt/slides/slide42.xml" ContentType="application/vnd.openxmlformats-officedocument.presentationml.slide+xml"/>
  <Override PartName="/ppt/slides/slide213.xml" ContentType="application/vnd.openxmlformats-officedocument.presentationml.slide+xml"/>
  <Override PartName="/ppt/slides/slide224.xml" ContentType="application/vnd.openxmlformats-officedocument.presentationml.slide+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notesSlides/notesSlide44.xml" ContentType="application/vnd.openxmlformats-officedocument.presentationml.notesSlide+xml"/>
  <Override PartName="/ppt/notesSlides/notesSlide91.xml" ContentType="application/vnd.openxmlformats-officedocument.presentationml.notesSlide+xml"/>
  <Override PartName="/ppt/slides/slide20.xml" ContentType="application/vnd.openxmlformats-officedocument.presentationml.slide+xml"/>
  <Override PartName="/ppt/slides/slide197.xml" ContentType="application/vnd.openxmlformats-officedocument.presentationml.slide+xml"/>
  <Override PartName="/ppt/slides/slide202.xml" ContentType="application/vnd.openxmlformats-officedocument.presentationml.slide+xml"/>
  <Override PartName="/ppt/slideLayouts/slideLayout30.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80.xml" ContentType="application/vnd.openxmlformats-officedocument.presentationml.notesSlide+xml"/>
  <Override PartName="/ppt/slides/slide139.xml" ContentType="application/vnd.openxmlformats-officedocument.presentationml.slide+xml"/>
  <Override PartName="/ppt/slides/slide186.xml" ContentType="application/vnd.openxmlformats-officedocument.presentationml.slide+xml"/>
  <Override PartName="/ppt/notesSlides/notesSlide11.xml" ContentType="application/vnd.openxmlformats-officedocument.presentationml.notesSlide+xml"/>
  <Override PartName="/ppt/theme/themeOverride45.xml" ContentType="application/vnd.openxmlformats-officedocument.themeOverride+xml"/>
  <Override PartName="/ppt/theme/themeOverride56.xml" ContentType="application/vnd.openxmlformats-officedocument.themeOverride+xml"/>
  <Override PartName="/ppt/notesSlides/notesSlide149.xml" ContentType="application/vnd.openxmlformats-officedocument.presentationml.notesSlide+xml"/>
  <Override PartName="/ppt/slides/slide117.xml" ContentType="application/vnd.openxmlformats-officedocument.presentationml.slide+xml"/>
  <Override PartName="/ppt/slides/slide128.xml" ContentType="application/vnd.openxmlformats-officedocument.presentationml.slide+xml"/>
  <Override PartName="/ppt/slides/slide164.xml" ContentType="application/vnd.openxmlformats-officedocument.presentationml.slide+xml"/>
  <Override PartName="/ppt/slides/slide175.xml" ContentType="application/vnd.openxmlformats-officedocument.presentationml.slide+xml"/>
  <Override PartName="/ppt/theme/themeOverride34.xml" ContentType="application/vnd.openxmlformats-officedocument.themeOverride+xml"/>
  <Override PartName="/ppt/notesSlides/notesSlide127.xml" ContentType="application/vnd.openxmlformats-officedocument.presentationml.notesSlide+xml"/>
  <Override PartName="/ppt/notesSlides/notesSlide138.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106.xml" ContentType="application/vnd.openxmlformats-officedocument.presentationml.slide+xml"/>
  <Override PartName="/ppt/slides/slide153.xml" ContentType="application/vnd.openxmlformats-officedocument.presentationml.slide+xml"/>
  <Override PartName="/ppt/slideLayouts/slideLayout68.xml" ContentType="application/vnd.openxmlformats-officedocument.presentationml.slideLayout+xml"/>
  <Override PartName="/ppt/slideLayouts/slideLayout79.xml" ContentType="application/vnd.openxmlformats-officedocument.presentationml.slideLayout+xml"/>
  <Override PartName="/ppt/theme/themeOverride9.xml" ContentType="application/vnd.openxmlformats-officedocument.themeOverride+xml"/>
  <Override PartName="/ppt/theme/themeOverride23.xml" ContentType="application/vnd.openxmlformats-officedocument.themeOverride+xml"/>
  <Override PartName="/ppt/notesSlides/notesSlide116.xml" ContentType="application/vnd.openxmlformats-officedocument.presentationml.notesSlide+xml"/>
  <Override PartName="/ppt/notesSlides/notesSlide163.xml" ContentType="application/vnd.openxmlformats-officedocument.presentationml.notesSlide+xml"/>
  <Override PartName="/ppt/slideMasters/slideMaster3.xml" ContentType="application/vnd.openxmlformats-officedocument.presentationml.slideMaster+xml"/>
  <Override PartName="/ppt/slides/slide58.xml" ContentType="application/vnd.openxmlformats-officedocument.presentationml.slide+xml"/>
  <Override PartName="/ppt/slides/slide229.xml" ContentType="application/vnd.openxmlformats-officedocument.presentationml.slide+xml"/>
  <Override PartName="/ppt/slideLayouts/slideLayout57.xml" ContentType="application/vnd.openxmlformats-officedocument.presentationml.slideLayout+xml"/>
  <Override PartName="/ppt/notesSlides/notesSlide2.xml" ContentType="application/vnd.openxmlformats-officedocument.presentationml.notesSlide+xml"/>
  <Override PartName="/ppt/theme/themeOverride12.xml" ContentType="application/vnd.openxmlformats-officedocument.themeOverride+xml"/>
  <Override PartName="/ppt/notesSlides/notesSlide105.xml" ContentType="application/vnd.openxmlformats-officedocument.presentationml.notesSlide+xml"/>
  <Override PartName="/ppt/notesSlides/notesSlide15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31.xml" ContentType="application/vnd.openxmlformats-officedocument.presentationml.slide+xml"/>
  <Override PartName="/ppt/notesSlides/notesSlide49.xml" ContentType="application/vnd.openxmlformats-officedocument.presentationml.notesSlide+xml"/>
  <Override PartName="/ppt/notesSlides/notesSlide96.xml" ContentType="application/vnd.openxmlformats-officedocument.presentationml.notesSlide+xml"/>
  <Override PartName="/ppt/notesSlides/notesSlide130.xml" ContentType="application/vnd.openxmlformats-officedocument.presentationml.notesSlide+xml"/>
  <Override PartName="/ppt/slides/slide207.xml" ContentType="application/vnd.openxmlformats-officedocument.presentationml.slide+xml"/>
  <Override PartName="/ppt/slides/slide254.xml" ContentType="application/vnd.openxmlformats-officedocument.presentationml.slide+xml"/>
  <Override PartName="/ppt/slideLayouts/slideLayout35.xml" ContentType="application/vnd.openxmlformats-officedocument.presentationml.slideLayout+xml"/>
  <Override PartName="/ppt/slideLayouts/slideLayout82.xml" ContentType="application/vnd.openxmlformats-officedocument.presentationml.slideLayout+xml"/>
  <Override PartName="/ppt/notesSlides/notesSlide27.xml" ContentType="application/vnd.openxmlformats-officedocument.presentationml.notesSlide+xml"/>
  <Override PartName="/ppt/notesSlides/notesSlide74.xml" ContentType="application/vnd.openxmlformats-officedocument.presentationml.notesSlide+xml"/>
  <Override PartName="/ppt/slides/slide14.xml" ContentType="application/vnd.openxmlformats-officedocument.presentationml.slide+xml"/>
  <Override PartName="/ppt/slides/slide61.xml" ContentType="application/vnd.openxmlformats-officedocument.presentationml.slide+xml"/>
  <Override PartName="/ppt/slides/slide232.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60.xml" ContentType="application/vnd.openxmlformats-officedocument.presentationml.slideLayout+xml"/>
  <Override PartName="/ppt/theme/themeOverride1.xml" ContentType="application/vnd.openxmlformats-officedocument.themeOverride+xml"/>
  <Override PartName="/ppt/slides/slide169.xml" ContentType="application/vnd.openxmlformats-officedocument.presentationml.slide+xml"/>
  <Override PartName="/ppt/tableStyles.xml" ContentType="application/vnd.openxmlformats-officedocument.presentationml.tableStyles+xml"/>
  <Override PartName="/ppt/notesSlides/notesSlide52.xml" ContentType="application/vnd.openxmlformats-officedocument.presentationml.notesSlide+xml"/>
  <Override PartName="/ppt/slides/slide147.xml" ContentType="application/vnd.openxmlformats-officedocument.presentationml.slide+xml"/>
  <Override PartName="/ppt/slides/slide194.xml" ContentType="application/vnd.openxmlformats-officedocument.presentationml.slide+xml"/>
  <Override PartName="/ppt/slides/slide210.xml" ContentType="application/vnd.openxmlformats-officedocument.presentationml.slide+xml"/>
  <Override PartName="/ppt/notesSlides/notesSlide30.xml" ContentType="application/vnd.openxmlformats-officedocument.presentationml.notesSlide+xml"/>
  <Override PartName="/ppt/theme/themeOverride28.xml" ContentType="application/vnd.openxmlformats-officedocument.themeOverride+xml"/>
  <Override PartName="/ppt/slides/slide99.xml" ContentType="application/vnd.openxmlformats-officedocument.presentationml.slide+xml"/>
  <Override PartName="/ppt/theme/themeOverride53.xml" ContentType="application/vnd.openxmlformats-officedocument.themeOverride+xml"/>
  <Override PartName="/ppt/notesSlides/notesSlide146.xml" ContentType="application/vnd.openxmlformats-officedocument.presentationml.notesSlide+xml"/>
  <Override PartName="/ppt/slides/slide77.xml" ContentType="application/vnd.openxmlformats-officedocument.presentationml.slide+xml"/>
  <Override PartName="/ppt/slides/slide125.xml" ContentType="application/vnd.openxmlformats-officedocument.presentationml.slide+xml"/>
  <Override PartName="/ppt/slides/slide172.xml" ContentType="application/vnd.openxmlformats-officedocument.presentationml.slide+xml"/>
  <Override PartName="/ppt/slides/slide5.xml" ContentType="application/vnd.openxmlformats-officedocument.presentationml.slide+xml"/>
  <Override PartName="/ppt/slides/slide103.xml" ContentType="application/vnd.openxmlformats-officedocument.presentationml.slide+xml"/>
  <Override PartName="/ppt/slides/slide150.xml" ContentType="application/vnd.openxmlformats-officedocument.presentationml.slide+xml"/>
  <Override PartName="/ppt/slides/slide248.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Override PartName="/ppt/slideLayouts/slideLayout76.xml" ContentType="application/vnd.openxmlformats-officedocument.presentationml.slideLayout+xml"/>
  <Override PartName="/ppt/notesSlides/notesSlide68.xml" ContentType="application/vnd.openxmlformats-officedocument.presentationml.notesSlide+xml"/>
  <Override PartName="/ppt/theme/themeOverride31.xml" ContentType="application/vnd.openxmlformats-officedocument.themeOverride+xml"/>
  <Override PartName="/ppt/notesSlides/notesSlide124.xml" ContentType="application/vnd.openxmlformats-officedocument.presentationml.notesSlide+xml"/>
  <Override PartName="/ppt/slides/slide55.xml" ContentType="application/vnd.openxmlformats-officedocument.presentationml.slide+xml"/>
  <Override PartName="/ppt/notesSlides/notesSlide102.xml" ContentType="application/vnd.openxmlformats-officedocument.presentationml.notesSlide+xml"/>
  <Override PartName="/ppt/slides/slide33.xml" ContentType="application/vnd.openxmlformats-officedocument.presentationml.slide+xml"/>
  <Override PartName="/ppt/slides/slide80.xml" ContentType="application/vnd.openxmlformats-officedocument.presentationml.slide+xml"/>
  <Override PartName="/ppt/slides/slide226.xml" ContentType="application/vnd.openxmlformats-officedocument.presentationml.slide+xml"/>
  <Override PartName="/ppt/slideLayouts/slideLayout54.xml" ContentType="application/vnd.openxmlformats-officedocument.presentationml.slideLayout+xml"/>
  <Override PartName="/ppt/notesSlides/notesSlide46.xml" ContentType="application/vnd.openxmlformats-officedocument.presentationml.notesSlide+xml"/>
  <Override PartName="/ppt/notesSlides/notesSlide93.xml" ContentType="application/vnd.openxmlformats-officedocument.presentationml.notesSlide+xml"/>
  <Override PartName="/ppt/presentation.xml" ContentType="application/vnd.openxmlformats-officedocument.presentationml.presentation.main+xml"/>
  <Override PartName="/ppt/slides/slide204.xml" ContentType="application/vnd.openxmlformats-officedocument.presentationml.slide+xml"/>
  <Override PartName="/ppt/slides/slide251.xml" ContentType="application/vnd.openxmlformats-officedocument.presentationml.slide+xml"/>
  <Override PartName="/ppt/slideLayouts/slideLayout32.xml" ContentType="application/vnd.openxmlformats-officedocument.presentationml.slideLayout+xml"/>
  <Override PartName="/ppt/notesSlides/notesSlide24.xml" ContentType="application/vnd.openxmlformats-officedocument.presentationml.notesSlide+xml"/>
  <Override PartName="/ppt/notesSlides/notesSlide71.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188.xml" ContentType="application/vnd.openxmlformats-officedocument.presentationml.slide+xml"/>
  <Override PartName="/ppt/theme/themeOverride47.xml" ContentType="application/vnd.openxmlformats-officedocument.themeOverride+xml"/>
  <Override PartName="/ppt/slides/slide119.xml" ContentType="application/vnd.openxmlformats-officedocument.presentationml.slide+xml"/>
  <Override PartName="/ppt/slides/slide166.xml" ContentType="application/vnd.openxmlformats-officedocument.presentationml.slide+xml"/>
  <Override PartName="/ppt/slideLayouts/slideLayout10.xml" ContentType="application/vnd.openxmlformats-officedocument.presentationml.slideLayout+xml"/>
  <Override PartName="/ppt/theme/themeOverride25.xml" ContentType="application/vnd.openxmlformats-officedocument.themeOverride+xml"/>
  <Override PartName="/ppt/notesSlides/notesSlide118.xml" ContentType="application/vnd.openxmlformats-officedocument.presentationml.notesSlide+xml"/>
  <Override PartName="/ppt/notesSlides/notesSlide165.xml" ContentType="application/vnd.openxmlformats-officedocument.presentationml.notesSl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slides/slide191.xml" ContentType="application/vnd.openxmlformats-officedocument.presentationml.slide+xml"/>
  <Override PartName="/ppt/theme/theme7.xml" ContentType="application/vnd.openxmlformats-officedocument.theme+xml"/>
  <Override PartName="/ppt/slides/slide122.xml" ContentType="application/vnd.openxmlformats-officedocument.presentationml.slide+xml"/>
  <Override PartName="/ppt/slideLayouts/slideLayout48.xml" ContentType="application/vnd.openxmlformats-officedocument.presentationml.slideLayout+xml"/>
  <Override PartName="/ppt/notesSlides/notesSlide87.xml" ContentType="application/vnd.openxmlformats-officedocument.presentationml.notesSlide+xml"/>
  <Override PartName="/ppt/theme/themeOverride50.xml" ContentType="application/vnd.openxmlformats-officedocument.themeOverride+xml"/>
  <Override PartName="/ppt/notesSlides/notesSlide143.xml" ContentType="application/vnd.openxmlformats-officedocument.presentationml.notesSlide+xml"/>
  <Override PartName="/ppt/slides/slide27.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notesSlides/notesSlide121.xml" ContentType="application/vnd.openxmlformats-officedocument.presentationml.notesSlide+xml"/>
  <Override PartName="/ppt/slides/slide2.xml" ContentType="application/vnd.openxmlformats-officedocument.presentationml.slide+xml"/>
  <Override PartName="/ppt/slides/slide52.xml" ContentType="application/vnd.openxmlformats-officedocument.presentationml.slide+xml"/>
  <Override PartName="/ppt/slides/slide100.xml" ContentType="application/vnd.openxmlformats-officedocument.presentationml.slide+xml"/>
  <Override PartName="/ppt/slides/slide245.xml" ContentType="application/vnd.openxmlformats-officedocument.presentationml.slide+xml"/>
  <Override PartName="/ppt/slideLayouts/slideLayout26.xml" ContentType="application/vnd.openxmlformats-officedocument.presentationml.slideLayout+xml"/>
  <Override PartName="/ppt/slideLayouts/slideLayout73.xml" ContentType="application/vnd.openxmlformats-officedocument.presentationml.slideLayout+xml"/>
  <Default Extension="wmf" ContentType="image/x-wmf"/>
  <Override PartName="/ppt/notesSlides/notesSlide18.xml" ContentType="application/vnd.openxmlformats-officedocument.presentationml.notesSlide+xml"/>
  <Override PartName="/ppt/notesSlides/notesSlide65.xml" ContentType="application/vnd.openxmlformats-officedocument.presentationml.notesSlide+xml"/>
  <Override PartName="/ppt/slides/slide223.xml" ContentType="application/vnd.openxmlformats-officedocument.presentationml.slide+xml"/>
  <Override PartName="/ppt/slideLayouts/slideLayout51.xml" ContentType="application/vnd.openxmlformats-officedocument.presentationml.slideLayout+xml"/>
  <Override PartName="/ppt/notesSlides/notesSlide43.xml" ContentType="application/vnd.openxmlformats-officedocument.presentationml.notesSlide+xml"/>
  <Override PartName="/ppt/notesSlides/notesSlide90.xml" ContentType="application/vnd.openxmlformats-officedocument.presentationml.notesSlide+xml"/>
  <Override PartName="/ppt/slides/slide30.xml" ContentType="application/vnd.openxmlformats-officedocument.presentationml.slide+xml"/>
  <Override PartName="/ppt/theme/themeOverride19.xml" ContentType="application/vnd.openxmlformats-officedocument.themeOverride+xml"/>
  <Override PartName="/ppt/slides/slide138.xml" ContentType="application/vnd.openxmlformats-officedocument.presentationml.slide+xml"/>
  <Override PartName="/ppt/slides/slide185.xml" ContentType="application/vnd.openxmlformats-officedocument.presentationml.slide+xml"/>
  <Override PartName="/ppt/slides/slide201.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59.xml" ContentType="application/vnd.openxmlformats-officedocument.presentationml.notesSlide+xml"/>
  <Override PartName="/ppt/slideLayouts/slideLayout89.xml" ContentType="application/vnd.openxmlformats-officedocument.presentationml.slideLayout+xml"/>
  <Override PartName="/ppt/theme/themeOverride44.xml" ContentType="application/vnd.openxmlformats-officedocument.themeOverride+xml"/>
  <Override PartName="/ppt/notesSlides/notesSlide137.xml" ContentType="application/vnd.openxmlformats-officedocument.presentationml.notesSlide+xml"/>
  <Override PartName="/ppt/slides/slide68.xml" ContentType="application/vnd.openxmlformats-officedocument.presentationml.slide+xml"/>
  <Override PartName="/ppt/slides/slide116.xml" ContentType="application/vnd.openxmlformats-officedocument.presentationml.slide+xml"/>
  <Override PartName="/ppt/slides/slide163.xml" ContentType="application/vnd.openxmlformats-officedocument.presentationml.slide+xml"/>
  <Override PartName="/ppt/theme/themeOverride22.xml" ContentType="application/vnd.openxmlformats-officedocument.themeOverride+xml"/>
  <Override PartName="/ppt/slides/slide141.xml" ContentType="application/vnd.openxmlformats-officedocument.presentationml.slide+xml"/>
  <Override PartName="/ppt/slides/slide239.xml" ContentType="application/vnd.openxmlformats-officedocument.presentationml.slide+xml"/>
  <Override PartName="/ppt/theme/theme4.xml" ContentType="application/vnd.openxmlformats-officedocument.theme+xml"/>
  <Override PartName="/ppt/slideLayouts/slideLayout67.xml" ContentType="application/vnd.openxmlformats-officedocument.presentationml.slideLayout+xml"/>
  <Override PartName="/ppt/theme/themeOverride8.xml" ContentType="application/vnd.openxmlformats-officedocument.themeOverride+xml"/>
  <Override PartName="/ppt/notesSlides/notesSlide59.xml" ContentType="application/vnd.openxmlformats-officedocument.presentationml.notesSlide+xml"/>
  <Override PartName="/ppt/notesSlides/notesSlide115.xml" ContentType="application/vnd.openxmlformats-officedocument.presentationml.notesSlide+xml"/>
  <Override PartName="/ppt/notesSlides/notesSlide162.xml" ContentType="application/vnd.openxmlformats-officedocument.presentationml.notesSlide+xml"/>
  <Override PartName="/ppt/slides/slide46.xml" ContentType="application/vnd.openxmlformats-officedocument.presentationml.slide+xml"/>
  <Override PartName="/ppt/slides/slide93.xml" ContentType="application/vnd.openxmlformats-officedocument.presentationml.slide+xml"/>
  <Override PartName="/ppt/slides/slide217.xml" ContentType="application/vnd.openxmlformats-officedocument.presentationml.slide+xml"/>
  <Override PartName="/ppt/slideLayouts/slideLayout45.xml" ContentType="application/vnd.openxmlformats-officedocument.presentationml.slideLayout+xml"/>
  <Override PartName="/ppt/notesSlides/notesSlide140.xml" ContentType="application/vnd.openxmlformats-officedocument.presentationml.notesSlide+xml"/>
  <Override PartName="/ppt/slides/slide24.xml" ContentType="application/vnd.openxmlformats-officedocument.presentationml.slide+xml"/>
  <Override PartName="/ppt/slides/slide71.xml" ContentType="application/vnd.openxmlformats-officedocument.presentationml.slide+xml"/>
  <Override PartName="/ppt/slideLayouts/slideLayout92.xml" ContentType="application/vnd.openxmlformats-officedocument.presentationml.slideLayout+xml"/>
  <Override PartName="/ppt/notesSlides/notesSlide37.xml" ContentType="application/vnd.openxmlformats-officedocument.presentationml.notesSlide+xml"/>
  <Override PartName="/ppt/notesSlides/notesSlide84.xml" ContentType="application/vnd.openxmlformats-officedocument.presentationml.notesSlide+xml"/>
  <Override PartName="/ppt/slides/slide242.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slideLayouts/slideLayout70.xml" ContentType="application/vnd.openxmlformats-officedocument.presentationml.slideLayout+xml"/>
  <Default Extension="wav" ContentType="audio/wav"/>
  <Override PartName="/ppt/notesSlides/notesSlide15.xml" ContentType="application/vnd.openxmlformats-officedocument.presentationml.notesSlide+xml"/>
  <Override PartName="/ppt/notesSlides/notesSlide62.xml" ContentType="application/vnd.openxmlformats-officedocument.presentationml.notesSlide+xml"/>
  <Override PartName="/ppt/slides/slide179.xml" ContentType="application/vnd.openxmlformats-officedocument.presentationml.slide+xml"/>
  <Override PartName="/ppt/theme/themeOverride38.xml" ContentType="application/vnd.openxmlformats-officedocument.themeOverride+xml"/>
  <Override PartName="/ppt/slides/slide157.xml" ContentType="application/vnd.openxmlformats-officedocument.presentationml.slide+xml"/>
  <Override PartName="/ppt/slides/slide220.xml" ContentType="application/vnd.openxmlformats-officedocument.presentationml.slide+xml"/>
  <Override PartName="/ppt/notesSlides/notesSlide40.xml" ContentType="application/vnd.openxmlformats-officedocument.presentationml.notesSlide+xml"/>
  <Override PartName="/ppt/slideMasters/slideMaster7.xml" ContentType="application/vnd.openxmlformats-officedocument.presentationml.slideMaster+xml"/>
  <Override PartName="/ppt/notesSlides/notesSlide6.xml" ContentType="application/vnd.openxmlformats-officedocument.presentationml.notesSlide+xml"/>
  <Override PartName="/ppt/theme/themeOverride16.xml" ContentType="application/vnd.openxmlformats-officedocument.themeOverride+xml"/>
  <Override PartName="/ppt/notesSlides/notesSlide109.xml" ContentType="application/vnd.openxmlformats-officedocument.presentationml.notesSlide+xml"/>
  <Override PartName="/ppt/notesSlides/notesSlide156.xml" ContentType="application/vnd.openxmlformats-officedocument.presentationml.notesSlide+xml"/>
  <Override PartName="/ppt/theme/themeOverride63.xml" ContentType="application/vnd.openxmlformats-officedocument.themeOverride+xml"/>
  <Override PartName="/ppt/slides/slide87.xml" ContentType="application/vnd.openxmlformats-officedocument.presentationml.slide+xml"/>
  <Override PartName="/ppt/slides/slide135.xml" ContentType="application/vnd.openxmlformats-officedocument.presentationml.slide+xml"/>
  <Override PartName="/ppt/slides/slide182.xml" ContentType="application/vnd.openxmlformats-officedocument.presentationml.slide+xml"/>
  <Override PartName="/ppt/theme/themeOverride41.xml" ContentType="application/vnd.openxmlformats-officedocument.themeOverride+xml"/>
  <Override PartName="/ppt/slides/slide113.xml" ContentType="application/vnd.openxmlformats-officedocument.presentationml.slide+xml"/>
  <Override PartName="/ppt/slides/slide160.xml" ContentType="application/vnd.openxmlformats-officedocument.presentationml.slide+xml"/>
  <Override PartName="/ppt/slideLayouts/slideLayout39.xml" ContentType="application/vnd.openxmlformats-officedocument.presentationml.slideLayout+xml"/>
  <Override PartName="/ppt/slideLayouts/slideLayout86.xml" ContentType="application/vnd.openxmlformats-officedocument.presentationml.slideLayout+xml"/>
  <Override PartName="/ppt/notesSlides/notesSlide78.xml" ContentType="application/vnd.openxmlformats-officedocument.presentationml.notesSlide+xml"/>
  <Override PartName="/ppt/notesSlides/notesSlide134.xml" ContentType="application/vnd.openxmlformats-officedocument.presentationml.notesSlide+xml"/>
  <Override PartName="/ppt/slides/slide18.xml" ContentType="application/vnd.openxmlformats-officedocument.presentationml.slide+xml"/>
  <Override PartName="/ppt/slides/slide65.xml" ContentType="application/vnd.openxmlformats-officedocument.presentationml.slide+xml"/>
  <Override PartName="/ppt/slides/slide236.xml" ContentType="application/vnd.openxmlformats-officedocument.presentationml.slide+xml"/>
  <Override PartName="/ppt/slideLayouts/slideLayout17.xml" ContentType="application/vnd.openxmlformats-officedocument.presentationml.slideLayout+xml"/>
  <Override PartName="/ppt/slideLayouts/slideLayout64.xml" ContentType="application/vnd.openxmlformats-officedocument.presentationml.slideLayout+xml"/>
  <Override PartName="/ppt/theme/themeOverride5.xml" ContentType="application/vnd.openxmlformats-officedocument.themeOverride+xml"/>
  <Override PartName="/ppt/notesSlides/notesSlide112.xml" ContentType="application/vnd.openxmlformats-officedocument.presentationml.notesSlide+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notesSlides/notesSlide56.xml" ContentType="application/vnd.openxmlformats-officedocument.presentationml.notesSlide+xml"/>
  <Override PartName="/ppt/slides/slide214.xml" ContentType="application/vnd.openxmlformats-officedocument.presentationml.slide+xml"/>
  <Override PartName="/ppt/slideLayouts/slideLayout42.xml" ContentType="application/vnd.openxmlformats-officedocument.presentationml.slideLayout+xml"/>
  <Override PartName="/ppt/notesSlides/notesSlide34.xml" ContentType="application/vnd.openxmlformats-officedocument.presentationml.notesSlide+xml"/>
  <Override PartName="/ppt/notesSlides/notesSlide81.xml" ContentType="application/vnd.openxmlformats-officedocument.presentationml.notesSlide+xml"/>
  <Override PartName="/ppt/slides/slide21.xml" ContentType="application/vnd.openxmlformats-officedocument.presentationml.slide+xml"/>
  <Override PartName="/ppt/slides/slide198.xml" ContentType="application/vnd.openxmlformats-officedocument.presentationml.slide+xml"/>
  <Override PartName="/ppt/slideLayouts/slideLayout20.xml" ContentType="application/vnd.openxmlformats-officedocument.presentationml.slideLayout+xml"/>
  <Override PartName="/ppt/theme/themeOverride57.xml" ContentType="application/vnd.openxmlformats-officedocument.themeOverride+xml"/>
  <Override PartName="/ppt/slides/slide129.xml" ContentType="application/vnd.openxmlformats-officedocument.presentationml.slide+xml"/>
  <Override PartName="/ppt/slides/slide176.xml" ContentType="application/vnd.openxmlformats-officedocument.presentationml.slide+xml"/>
  <Override PartName="/ppt/notesSlides/notesSlide12.xml" ContentType="application/vnd.openxmlformats-officedocument.presentationml.notesSlide+xml"/>
  <Override PartName="/ppt/theme/themeOverride35.xml" ContentType="application/vnd.openxmlformats-officedocument.themeOverride+xml"/>
  <Override PartName="/ppt/notesSlides/notesSlide128.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 id="2147483649" r:id="rId2"/>
    <p:sldMasterId id="2147483650" r:id="rId3"/>
    <p:sldMasterId id="2147483651" r:id="rId4"/>
    <p:sldMasterId id="2147483653" r:id="rId5"/>
    <p:sldMasterId id="2147483654" r:id="rId6"/>
    <p:sldMasterId id="2147483655" r:id="rId7"/>
    <p:sldMasterId id="2147483656" r:id="rId8"/>
  </p:sldMasterIdLst>
  <p:notesMasterIdLst>
    <p:notesMasterId r:id="rId265"/>
  </p:notesMasterIdLst>
  <p:handoutMasterIdLst>
    <p:handoutMasterId r:id="rId266"/>
  </p:handoutMasterIdLst>
  <p:sldIdLst>
    <p:sldId id="1322" r:id="rId9"/>
    <p:sldId id="1183" r:id="rId10"/>
    <p:sldId id="1280" r:id="rId11"/>
    <p:sldId id="1281" r:id="rId12"/>
    <p:sldId id="1282" r:id="rId13"/>
    <p:sldId id="1318" r:id="rId14"/>
    <p:sldId id="1308" r:id="rId15"/>
    <p:sldId id="1215" r:id="rId16"/>
    <p:sldId id="1316" r:id="rId17"/>
    <p:sldId id="1188" r:id="rId18"/>
    <p:sldId id="1189" r:id="rId19"/>
    <p:sldId id="1216" r:id="rId20"/>
    <p:sldId id="1301" r:id="rId21"/>
    <p:sldId id="1218" r:id="rId22"/>
    <p:sldId id="1217" r:id="rId23"/>
    <p:sldId id="1299" r:id="rId24"/>
    <p:sldId id="1300" r:id="rId25"/>
    <p:sldId id="1302" r:id="rId26"/>
    <p:sldId id="1332" r:id="rId27"/>
    <p:sldId id="1333" r:id="rId28"/>
    <p:sldId id="1303" r:id="rId29"/>
    <p:sldId id="1190" r:id="rId30"/>
    <p:sldId id="1191" r:id="rId31"/>
    <p:sldId id="1192" r:id="rId32"/>
    <p:sldId id="1193" r:id="rId33"/>
    <p:sldId id="1194" r:id="rId34"/>
    <p:sldId id="1206" r:id="rId35"/>
    <p:sldId id="1038" r:id="rId36"/>
    <p:sldId id="1200" r:id="rId37"/>
    <p:sldId id="1201" r:id="rId38"/>
    <p:sldId id="1202" r:id="rId39"/>
    <p:sldId id="1203" r:id="rId40"/>
    <p:sldId id="1204" r:id="rId41"/>
    <p:sldId id="1205" r:id="rId42"/>
    <p:sldId id="1213" r:id="rId43"/>
    <p:sldId id="793" r:id="rId44"/>
    <p:sldId id="794" r:id="rId45"/>
    <p:sldId id="795" r:id="rId46"/>
    <p:sldId id="1237" r:id="rId47"/>
    <p:sldId id="1042" r:id="rId48"/>
    <p:sldId id="1043" r:id="rId49"/>
    <p:sldId id="1251" r:id="rId50"/>
    <p:sldId id="1315" r:id="rId51"/>
    <p:sldId id="1048" r:id="rId52"/>
    <p:sldId id="1220" r:id="rId53"/>
    <p:sldId id="1049" r:id="rId54"/>
    <p:sldId id="451" r:id="rId55"/>
    <p:sldId id="1226" r:id="rId56"/>
    <p:sldId id="1050" r:id="rId57"/>
    <p:sldId id="1319" r:id="rId58"/>
    <p:sldId id="1320" r:id="rId59"/>
    <p:sldId id="1321" r:id="rId60"/>
    <p:sldId id="656" r:id="rId61"/>
    <p:sldId id="934" r:id="rId62"/>
    <p:sldId id="935" r:id="rId63"/>
    <p:sldId id="660" r:id="rId64"/>
    <p:sldId id="1210" r:id="rId65"/>
    <p:sldId id="1212" r:id="rId66"/>
    <p:sldId id="1290" r:id="rId67"/>
    <p:sldId id="1252" r:id="rId68"/>
    <p:sldId id="1253" r:id="rId69"/>
    <p:sldId id="1254" r:id="rId70"/>
    <p:sldId id="1255" r:id="rId71"/>
    <p:sldId id="1256" r:id="rId72"/>
    <p:sldId id="1059" r:id="rId73"/>
    <p:sldId id="1257" r:id="rId74"/>
    <p:sldId id="1258" r:id="rId75"/>
    <p:sldId id="1295" r:id="rId76"/>
    <p:sldId id="1297" r:id="rId77"/>
    <p:sldId id="1298" r:id="rId78"/>
    <p:sldId id="1265" r:id="rId79"/>
    <p:sldId id="1266" r:id="rId80"/>
    <p:sldId id="1224" r:id="rId81"/>
    <p:sldId id="1225" r:id="rId82"/>
    <p:sldId id="1053" r:id="rId83"/>
    <p:sldId id="578" r:id="rId84"/>
    <p:sldId id="580" r:id="rId85"/>
    <p:sldId id="1267" r:id="rId86"/>
    <p:sldId id="820" r:id="rId87"/>
    <p:sldId id="821" r:id="rId88"/>
    <p:sldId id="822" r:id="rId89"/>
    <p:sldId id="825" r:id="rId90"/>
    <p:sldId id="826" r:id="rId91"/>
    <p:sldId id="1066" r:id="rId92"/>
    <p:sldId id="1045" r:id="rId93"/>
    <p:sldId id="1046" r:id="rId94"/>
    <p:sldId id="1047" r:id="rId95"/>
    <p:sldId id="1249" r:id="rId96"/>
    <p:sldId id="1054" r:id="rId97"/>
    <p:sldId id="1055" r:id="rId98"/>
    <p:sldId id="1310" r:id="rId99"/>
    <p:sldId id="1311" r:id="rId100"/>
    <p:sldId id="1242" r:id="rId101"/>
    <p:sldId id="1241" r:id="rId102"/>
    <p:sldId id="1244" r:id="rId103"/>
    <p:sldId id="1243" r:id="rId104"/>
    <p:sldId id="1061" r:id="rId105"/>
    <p:sldId id="1240" r:id="rId106"/>
    <p:sldId id="1283" r:id="rId107"/>
    <p:sldId id="1284" r:id="rId108"/>
    <p:sldId id="1285" r:id="rId109"/>
    <p:sldId id="870" r:id="rId110"/>
    <p:sldId id="871" r:id="rId111"/>
    <p:sldId id="366" r:id="rId112"/>
    <p:sldId id="1082" r:id="rId113"/>
    <p:sldId id="1083" r:id="rId114"/>
    <p:sldId id="1000" r:id="rId115"/>
    <p:sldId id="1211" r:id="rId116"/>
    <p:sldId id="1277" r:id="rId117"/>
    <p:sldId id="883" r:id="rId118"/>
    <p:sldId id="628" r:id="rId119"/>
    <p:sldId id="1245" r:id="rId120"/>
    <p:sldId id="1246" r:id="rId121"/>
    <p:sldId id="886" r:id="rId122"/>
    <p:sldId id="1278" r:id="rId123"/>
    <p:sldId id="887" r:id="rId124"/>
    <p:sldId id="925" r:id="rId125"/>
    <p:sldId id="926" r:id="rId126"/>
    <p:sldId id="929" r:id="rId127"/>
    <p:sldId id="931" r:id="rId128"/>
    <p:sldId id="742" r:id="rId129"/>
    <p:sldId id="1098" r:id="rId130"/>
    <p:sldId id="639" r:id="rId131"/>
    <p:sldId id="657" r:id="rId132"/>
    <p:sldId id="645" r:id="rId133"/>
    <p:sldId id="646" r:id="rId134"/>
    <p:sldId id="647" r:id="rId135"/>
    <p:sldId id="892" r:id="rId136"/>
    <p:sldId id="1227" r:id="rId137"/>
    <p:sldId id="1247" r:id="rId138"/>
    <p:sldId id="905" r:id="rId139"/>
    <p:sldId id="907" r:id="rId140"/>
    <p:sldId id="908" r:id="rId141"/>
    <p:sldId id="917" r:id="rId142"/>
    <p:sldId id="918" r:id="rId143"/>
    <p:sldId id="910" r:id="rId144"/>
    <p:sldId id="922" r:id="rId145"/>
    <p:sldId id="923" r:id="rId146"/>
    <p:sldId id="924" r:id="rId147"/>
    <p:sldId id="1178" r:id="rId148"/>
    <p:sldId id="1179" r:id="rId149"/>
    <p:sldId id="1181" r:id="rId150"/>
    <p:sldId id="1182" r:id="rId151"/>
    <p:sldId id="1222" r:id="rId152"/>
    <p:sldId id="1314" r:id="rId153"/>
    <p:sldId id="700" r:id="rId154"/>
    <p:sldId id="701" r:id="rId155"/>
    <p:sldId id="743" r:id="rId156"/>
    <p:sldId id="372" r:id="rId157"/>
    <p:sldId id="1248" r:id="rId158"/>
    <p:sldId id="1228" r:id="rId159"/>
    <p:sldId id="1233" r:id="rId160"/>
    <p:sldId id="1234" r:id="rId161"/>
    <p:sldId id="1230" r:id="rId162"/>
    <p:sldId id="1231" r:id="rId163"/>
    <p:sldId id="1107" r:id="rId164"/>
    <p:sldId id="942" r:id="rId165"/>
    <p:sldId id="943" r:id="rId166"/>
    <p:sldId id="944" r:id="rId167"/>
    <p:sldId id="950" r:id="rId168"/>
    <p:sldId id="951" r:id="rId169"/>
    <p:sldId id="704" r:id="rId170"/>
    <p:sldId id="1294" r:id="rId171"/>
    <p:sldId id="1069" r:id="rId172"/>
    <p:sldId id="1260" r:id="rId173"/>
    <p:sldId id="1071" r:id="rId174"/>
    <p:sldId id="1286" r:id="rId175"/>
    <p:sldId id="1073" r:id="rId176"/>
    <p:sldId id="788" r:id="rId177"/>
    <p:sldId id="789" r:id="rId178"/>
    <p:sldId id="790" r:id="rId179"/>
    <p:sldId id="1084" r:id="rId180"/>
    <p:sldId id="1109" r:id="rId181"/>
    <p:sldId id="1110" r:id="rId182"/>
    <p:sldId id="1111" r:id="rId183"/>
    <p:sldId id="1271" r:id="rId184"/>
    <p:sldId id="1272" r:id="rId185"/>
    <p:sldId id="1274" r:id="rId186"/>
    <p:sldId id="1275" r:id="rId187"/>
    <p:sldId id="1279" r:id="rId188"/>
    <p:sldId id="1306" r:id="rId189"/>
    <p:sldId id="1307" r:id="rId190"/>
    <p:sldId id="1131" r:id="rId191"/>
    <p:sldId id="695" r:id="rId192"/>
    <p:sldId id="1132" r:id="rId193"/>
    <p:sldId id="1157" r:id="rId194"/>
    <p:sldId id="1134" r:id="rId195"/>
    <p:sldId id="1143" r:id="rId196"/>
    <p:sldId id="1144" r:id="rId197"/>
    <p:sldId id="1162" r:id="rId198"/>
    <p:sldId id="1163" r:id="rId199"/>
    <p:sldId id="1323" r:id="rId200"/>
    <p:sldId id="1331" r:id="rId201"/>
    <p:sldId id="677" r:id="rId202"/>
    <p:sldId id="678" r:id="rId203"/>
    <p:sldId id="679" r:id="rId204"/>
    <p:sldId id="680" r:id="rId205"/>
    <p:sldId id="681" r:id="rId206"/>
    <p:sldId id="682" r:id="rId207"/>
    <p:sldId id="683" r:id="rId208"/>
    <p:sldId id="901" r:id="rId209"/>
    <p:sldId id="774" r:id="rId210"/>
    <p:sldId id="1259" r:id="rId211"/>
    <p:sldId id="987" r:id="rId212"/>
    <p:sldId id="988" r:id="rId213"/>
    <p:sldId id="1223" r:id="rId214"/>
    <p:sldId id="1002" r:id="rId215"/>
    <p:sldId id="1003" r:id="rId216"/>
    <p:sldId id="1235" r:id="rId217"/>
    <p:sldId id="1287" r:id="rId218"/>
    <p:sldId id="1288" r:id="rId219"/>
    <p:sldId id="1289" r:id="rId220"/>
    <p:sldId id="1032" r:id="rId221"/>
    <p:sldId id="1034" r:id="rId222"/>
    <p:sldId id="1036" r:id="rId223"/>
    <p:sldId id="1261" r:id="rId224"/>
    <p:sldId id="1197" r:id="rId225"/>
    <p:sldId id="1208" r:id="rId226"/>
    <p:sldId id="725" r:id="rId227"/>
    <p:sldId id="1276" r:id="rId228"/>
    <p:sldId id="1264" r:id="rId229"/>
    <p:sldId id="853" r:id="rId230"/>
    <p:sldId id="859" r:id="rId231"/>
    <p:sldId id="860" r:id="rId232"/>
    <p:sldId id="861" r:id="rId233"/>
    <p:sldId id="862" r:id="rId234"/>
    <p:sldId id="863" r:id="rId235"/>
    <p:sldId id="1268" r:id="rId236"/>
    <p:sldId id="1269" r:id="rId237"/>
    <p:sldId id="1270" r:id="rId238"/>
    <p:sldId id="1044" r:id="rId239"/>
    <p:sldId id="1062" r:id="rId240"/>
    <p:sldId id="1207" r:id="rId241"/>
    <p:sldId id="1293" r:id="rId242"/>
    <p:sldId id="1185" r:id="rId243"/>
    <p:sldId id="1186" r:id="rId244"/>
    <p:sldId id="1187" r:id="rId245"/>
    <p:sldId id="1296" r:id="rId246"/>
    <p:sldId id="1250" r:id="rId247"/>
    <p:sldId id="1184" r:id="rId248"/>
    <p:sldId id="1214" r:id="rId249"/>
    <p:sldId id="1291" r:id="rId250"/>
    <p:sldId id="1292" r:id="rId251"/>
    <p:sldId id="1236" r:id="rId252"/>
    <p:sldId id="1196" r:id="rId253"/>
    <p:sldId id="1209" r:id="rId254"/>
    <p:sldId id="1304" r:id="rId255"/>
    <p:sldId id="1305" r:id="rId256"/>
    <p:sldId id="847" r:id="rId257"/>
    <p:sldId id="849" r:id="rId258"/>
    <p:sldId id="850" r:id="rId259"/>
    <p:sldId id="1238" r:id="rId260"/>
    <p:sldId id="1317" r:id="rId261"/>
    <p:sldId id="1199" r:id="rId262"/>
    <p:sldId id="1313" r:id="rId263"/>
    <p:sldId id="1198" r:id="rId264"/>
  </p:sldIdLst>
  <p:sldSz cx="9144000" cy="6858000" type="screen4x3"/>
  <p:notesSz cx="6858000" cy="9144000"/>
  <p:custShowLst>
    <p:custShow name="Alchemy vs. Chemistry" id="0">
      <p:sldLst/>
    </p:custShow>
    <p:custShow name="Safety" id="1">
      <p:sldLst/>
    </p:custShow>
    <p:custShow name="Scientific Method" id="2">
      <p:sldLst/>
    </p:custShow>
    <p:custShow name="Phlogiston" id="3">
      <p:sldLst/>
    </p:custShow>
    <p:custShow name="Metric System" id="4">
      <p:sldLst/>
    </p:custShow>
    <p:custShow name="Measurement" id="5">
      <p:sldLst/>
    </p:custShow>
    <p:custShow name="Scientific Notation" id="6">
      <p:sldLst/>
    </p:custShow>
    <p:custShow name="Graphing" id="7">
      <p:sldLst/>
    </p:custShow>
    <p:custShow name="How to Succeed in Chemistry" id="8">
      <p:sldLst/>
    </p:custShow>
  </p:custShowLst>
  <p:defaultTextStyle>
    <a:defPPr>
      <a:defRPr lang="en-US"/>
    </a:defPPr>
    <a:lvl1pPr algn="l" rtl="0" fontAlgn="base">
      <a:spcBef>
        <a:spcPct val="0"/>
      </a:spcBef>
      <a:spcAft>
        <a:spcPct val="0"/>
      </a:spcAft>
      <a:defRPr sz="1000" kern="1200">
        <a:solidFill>
          <a:schemeClr val="tx1"/>
        </a:solidFill>
        <a:latin typeface="Arial" charset="0"/>
        <a:ea typeface="+mn-ea"/>
        <a:cs typeface="+mn-cs"/>
      </a:defRPr>
    </a:lvl1pPr>
    <a:lvl2pPr marL="457200" algn="l" rtl="0" fontAlgn="base">
      <a:spcBef>
        <a:spcPct val="0"/>
      </a:spcBef>
      <a:spcAft>
        <a:spcPct val="0"/>
      </a:spcAft>
      <a:defRPr sz="1000" kern="1200">
        <a:solidFill>
          <a:schemeClr val="tx1"/>
        </a:solidFill>
        <a:latin typeface="Arial" charset="0"/>
        <a:ea typeface="+mn-ea"/>
        <a:cs typeface="+mn-cs"/>
      </a:defRPr>
    </a:lvl2pPr>
    <a:lvl3pPr marL="914400" algn="l" rtl="0" fontAlgn="base">
      <a:spcBef>
        <a:spcPct val="0"/>
      </a:spcBef>
      <a:spcAft>
        <a:spcPct val="0"/>
      </a:spcAft>
      <a:defRPr sz="1000" kern="1200">
        <a:solidFill>
          <a:schemeClr val="tx1"/>
        </a:solidFill>
        <a:latin typeface="Arial" charset="0"/>
        <a:ea typeface="+mn-ea"/>
        <a:cs typeface="+mn-cs"/>
      </a:defRPr>
    </a:lvl3pPr>
    <a:lvl4pPr marL="1371600" algn="l" rtl="0" fontAlgn="base">
      <a:spcBef>
        <a:spcPct val="0"/>
      </a:spcBef>
      <a:spcAft>
        <a:spcPct val="0"/>
      </a:spcAft>
      <a:defRPr sz="1000" kern="1200">
        <a:solidFill>
          <a:schemeClr val="tx1"/>
        </a:solidFill>
        <a:latin typeface="Arial" charset="0"/>
        <a:ea typeface="+mn-ea"/>
        <a:cs typeface="+mn-cs"/>
      </a:defRPr>
    </a:lvl4pPr>
    <a:lvl5pPr marL="1828800" algn="l" rtl="0" fontAlgn="base">
      <a:spcBef>
        <a:spcPct val="0"/>
      </a:spcBef>
      <a:spcAft>
        <a:spcPct val="0"/>
      </a:spcAft>
      <a:defRPr sz="1000" kern="1200">
        <a:solidFill>
          <a:schemeClr val="tx1"/>
        </a:solidFill>
        <a:latin typeface="Arial" charset="0"/>
        <a:ea typeface="+mn-ea"/>
        <a:cs typeface="+mn-cs"/>
      </a:defRPr>
    </a:lvl5pPr>
    <a:lvl6pPr marL="2286000" algn="l" defTabSz="914400" rtl="0" eaLnBrk="1" latinLnBrk="0" hangingPunct="1">
      <a:defRPr sz="1000" kern="1200">
        <a:solidFill>
          <a:schemeClr val="tx1"/>
        </a:solidFill>
        <a:latin typeface="Arial" charset="0"/>
        <a:ea typeface="+mn-ea"/>
        <a:cs typeface="+mn-cs"/>
      </a:defRPr>
    </a:lvl6pPr>
    <a:lvl7pPr marL="2743200" algn="l" defTabSz="914400" rtl="0" eaLnBrk="1" latinLnBrk="0" hangingPunct="1">
      <a:defRPr sz="1000" kern="1200">
        <a:solidFill>
          <a:schemeClr val="tx1"/>
        </a:solidFill>
        <a:latin typeface="Arial" charset="0"/>
        <a:ea typeface="+mn-ea"/>
        <a:cs typeface="+mn-cs"/>
      </a:defRPr>
    </a:lvl7pPr>
    <a:lvl8pPr marL="3200400" algn="l" defTabSz="914400" rtl="0" eaLnBrk="1" latinLnBrk="0" hangingPunct="1">
      <a:defRPr sz="1000" kern="1200">
        <a:solidFill>
          <a:schemeClr val="tx1"/>
        </a:solidFill>
        <a:latin typeface="Arial" charset="0"/>
        <a:ea typeface="+mn-ea"/>
        <a:cs typeface="+mn-cs"/>
      </a:defRPr>
    </a:lvl8pPr>
    <a:lvl9pPr marL="3657600" algn="l" defTabSz="914400" rtl="0" eaLnBrk="1" latinLnBrk="0" hangingPunct="1">
      <a:defRPr sz="1000"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schemeClr val="tx1"/>
    </p:penClr>
  </p:showPr>
  <p:clrMru>
    <a:srgbClr val="DDDDDD"/>
    <a:srgbClr val="339966"/>
    <a:srgbClr val="008080"/>
    <a:srgbClr val="663300"/>
    <a:srgbClr val="CC3300"/>
    <a:srgbClr val="658AFF"/>
    <a:srgbClr val="009900"/>
    <a:srgbClr val="FF000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1303" autoAdjust="0"/>
    <p:restoredTop sz="97730" autoAdjust="0"/>
  </p:normalViewPr>
  <p:slideViewPr>
    <p:cSldViewPr snapToGrid="0">
      <p:cViewPr varScale="1">
        <p:scale>
          <a:sx n="107" d="100"/>
          <a:sy n="107" d="100"/>
        </p:scale>
        <p:origin x="-252" y="-8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15912"/>
    </p:cViewPr>
  </p:sorterViewPr>
  <p:gridSpacing cx="78028800" cy="78028800"/>
</p:viewPr>
</file>

<file path=ppt/_rels/presentation.xml.rels><?xml version="1.0" encoding="UTF-8" standalone="yes"?>
<Relationships xmlns="http://schemas.openxmlformats.org/package/2006/relationships"><Relationship Id="rId117" Type="http://schemas.openxmlformats.org/officeDocument/2006/relationships/slide" Target="slides/slide109.xml"/><Relationship Id="rId21" Type="http://schemas.openxmlformats.org/officeDocument/2006/relationships/slide" Target="slides/slide13.xml"/><Relationship Id="rId42" Type="http://schemas.openxmlformats.org/officeDocument/2006/relationships/slide" Target="slides/slide34.xml"/><Relationship Id="rId63" Type="http://schemas.openxmlformats.org/officeDocument/2006/relationships/slide" Target="slides/slide55.xml"/><Relationship Id="rId84" Type="http://schemas.openxmlformats.org/officeDocument/2006/relationships/slide" Target="slides/slide76.xml"/><Relationship Id="rId138" Type="http://schemas.openxmlformats.org/officeDocument/2006/relationships/slide" Target="slides/slide130.xml"/><Relationship Id="rId159" Type="http://schemas.openxmlformats.org/officeDocument/2006/relationships/slide" Target="slides/slide151.xml"/><Relationship Id="rId170" Type="http://schemas.openxmlformats.org/officeDocument/2006/relationships/slide" Target="slides/slide162.xml"/><Relationship Id="rId191" Type="http://schemas.openxmlformats.org/officeDocument/2006/relationships/slide" Target="slides/slide183.xml"/><Relationship Id="rId205" Type="http://schemas.openxmlformats.org/officeDocument/2006/relationships/slide" Target="slides/slide197.xml"/><Relationship Id="rId226" Type="http://schemas.openxmlformats.org/officeDocument/2006/relationships/slide" Target="slides/slide218.xml"/><Relationship Id="rId247" Type="http://schemas.openxmlformats.org/officeDocument/2006/relationships/slide" Target="slides/slide239.xml"/><Relationship Id="rId107" Type="http://schemas.openxmlformats.org/officeDocument/2006/relationships/slide" Target="slides/slide99.xml"/><Relationship Id="rId268" Type="http://schemas.openxmlformats.org/officeDocument/2006/relationships/viewProps" Target="viewProps.xml"/><Relationship Id="rId11" Type="http://schemas.openxmlformats.org/officeDocument/2006/relationships/slide" Target="slides/slide3.xml"/><Relationship Id="rId32" Type="http://schemas.openxmlformats.org/officeDocument/2006/relationships/slide" Target="slides/slide24.xml"/><Relationship Id="rId53" Type="http://schemas.openxmlformats.org/officeDocument/2006/relationships/slide" Target="slides/slide45.xml"/><Relationship Id="rId74" Type="http://schemas.openxmlformats.org/officeDocument/2006/relationships/slide" Target="slides/slide66.xml"/><Relationship Id="rId128" Type="http://schemas.openxmlformats.org/officeDocument/2006/relationships/slide" Target="slides/slide120.xml"/><Relationship Id="rId149" Type="http://schemas.openxmlformats.org/officeDocument/2006/relationships/slide" Target="slides/slide141.xml"/><Relationship Id="rId5" Type="http://schemas.openxmlformats.org/officeDocument/2006/relationships/slideMaster" Target="slideMasters/slideMaster5.xml"/><Relationship Id="rId95" Type="http://schemas.openxmlformats.org/officeDocument/2006/relationships/slide" Target="slides/slide87.xml"/><Relationship Id="rId160" Type="http://schemas.openxmlformats.org/officeDocument/2006/relationships/slide" Target="slides/slide152.xml"/><Relationship Id="rId181" Type="http://schemas.openxmlformats.org/officeDocument/2006/relationships/slide" Target="slides/slide173.xml"/><Relationship Id="rId216" Type="http://schemas.openxmlformats.org/officeDocument/2006/relationships/slide" Target="slides/slide208.xml"/><Relationship Id="rId237" Type="http://schemas.openxmlformats.org/officeDocument/2006/relationships/slide" Target="slides/slide229.xml"/><Relationship Id="rId258" Type="http://schemas.openxmlformats.org/officeDocument/2006/relationships/slide" Target="slides/slide250.xml"/><Relationship Id="rId22" Type="http://schemas.openxmlformats.org/officeDocument/2006/relationships/slide" Target="slides/slide14.xml"/><Relationship Id="rId43" Type="http://schemas.openxmlformats.org/officeDocument/2006/relationships/slide" Target="slides/slide35.xml"/><Relationship Id="rId64" Type="http://schemas.openxmlformats.org/officeDocument/2006/relationships/slide" Target="slides/slide56.xml"/><Relationship Id="rId118" Type="http://schemas.openxmlformats.org/officeDocument/2006/relationships/slide" Target="slides/slide110.xml"/><Relationship Id="rId139" Type="http://schemas.openxmlformats.org/officeDocument/2006/relationships/slide" Target="slides/slide131.xml"/><Relationship Id="rId85" Type="http://schemas.openxmlformats.org/officeDocument/2006/relationships/slide" Target="slides/slide77.xml"/><Relationship Id="rId150" Type="http://schemas.openxmlformats.org/officeDocument/2006/relationships/slide" Target="slides/slide142.xml"/><Relationship Id="rId171" Type="http://schemas.openxmlformats.org/officeDocument/2006/relationships/slide" Target="slides/slide163.xml"/><Relationship Id="rId192" Type="http://schemas.openxmlformats.org/officeDocument/2006/relationships/slide" Target="slides/slide184.xml"/><Relationship Id="rId206" Type="http://schemas.openxmlformats.org/officeDocument/2006/relationships/slide" Target="slides/slide198.xml"/><Relationship Id="rId227" Type="http://schemas.openxmlformats.org/officeDocument/2006/relationships/slide" Target="slides/slide219.xml"/><Relationship Id="rId248" Type="http://schemas.openxmlformats.org/officeDocument/2006/relationships/slide" Target="slides/slide240.xml"/><Relationship Id="rId269" Type="http://schemas.openxmlformats.org/officeDocument/2006/relationships/theme" Target="theme/theme1.xml"/><Relationship Id="rId12" Type="http://schemas.openxmlformats.org/officeDocument/2006/relationships/slide" Target="slides/slide4.xml"/><Relationship Id="rId33" Type="http://schemas.openxmlformats.org/officeDocument/2006/relationships/slide" Target="slides/slide25.xml"/><Relationship Id="rId108" Type="http://schemas.openxmlformats.org/officeDocument/2006/relationships/slide" Target="slides/slide100.xml"/><Relationship Id="rId129" Type="http://schemas.openxmlformats.org/officeDocument/2006/relationships/slide" Target="slides/slide121.xml"/><Relationship Id="rId54" Type="http://schemas.openxmlformats.org/officeDocument/2006/relationships/slide" Target="slides/slide46.xml"/><Relationship Id="rId75" Type="http://schemas.openxmlformats.org/officeDocument/2006/relationships/slide" Target="slides/slide67.xml"/><Relationship Id="rId96" Type="http://schemas.openxmlformats.org/officeDocument/2006/relationships/slide" Target="slides/slide88.xml"/><Relationship Id="rId140" Type="http://schemas.openxmlformats.org/officeDocument/2006/relationships/slide" Target="slides/slide132.xml"/><Relationship Id="rId161" Type="http://schemas.openxmlformats.org/officeDocument/2006/relationships/slide" Target="slides/slide153.xml"/><Relationship Id="rId182" Type="http://schemas.openxmlformats.org/officeDocument/2006/relationships/slide" Target="slides/slide174.xml"/><Relationship Id="rId217" Type="http://schemas.openxmlformats.org/officeDocument/2006/relationships/slide" Target="slides/slide209.xml"/><Relationship Id="rId6" Type="http://schemas.openxmlformats.org/officeDocument/2006/relationships/slideMaster" Target="slideMasters/slideMaster6.xml"/><Relationship Id="rId238" Type="http://schemas.openxmlformats.org/officeDocument/2006/relationships/slide" Target="slides/slide230.xml"/><Relationship Id="rId259" Type="http://schemas.openxmlformats.org/officeDocument/2006/relationships/slide" Target="slides/slide251.xml"/><Relationship Id="rId23" Type="http://schemas.openxmlformats.org/officeDocument/2006/relationships/slide" Target="slides/slide15.xml"/><Relationship Id="rId28" Type="http://schemas.openxmlformats.org/officeDocument/2006/relationships/slide" Target="slides/slide20.xml"/><Relationship Id="rId49" Type="http://schemas.openxmlformats.org/officeDocument/2006/relationships/slide" Target="slides/slide41.xml"/><Relationship Id="rId114" Type="http://schemas.openxmlformats.org/officeDocument/2006/relationships/slide" Target="slides/slide106.xml"/><Relationship Id="rId119" Type="http://schemas.openxmlformats.org/officeDocument/2006/relationships/slide" Target="slides/slide111.xml"/><Relationship Id="rId270" Type="http://schemas.openxmlformats.org/officeDocument/2006/relationships/tableStyles" Target="tableStyles.xml"/><Relationship Id="rId44" Type="http://schemas.openxmlformats.org/officeDocument/2006/relationships/slide" Target="slides/slide36.xml"/><Relationship Id="rId60" Type="http://schemas.openxmlformats.org/officeDocument/2006/relationships/slide" Target="slides/slide52.xml"/><Relationship Id="rId65" Type="http://schemas.openxmlformats.org/officeDocument/2006/relationships/slide" Target="slides/slide57.xml"/><Relationship Id="rId81" Type="http://schemas.openxmlformats.org/officeDocument/2006/relationships/slide" Target="slides/slide73.xml"/><Relationship Id="rId86" Type="http://schemas.openxmlformats.org/officeDocument/2006/relationships/slide" Target="slides/slide78.xml"/><Relationship Id="rId130" Type="http://schemas.openxmlformats.org/officeDocument/2006/relationships/slide" Target="slides/slide122.xml"/><Relationship Id="rId135" Type="http://schemas.openxmlformats.org/officeDocument/2006/relationships/slide" Target="slides/slide127.xml"/><Relationship Id="rId151" Type="http://schemas.openxmlformats.org/officeDocument/2006/relationships/slide" Target="slides/slide143.xml"/><Relationship Id="rId156" Type="http://schemas.openxmlformats.org/officeDocument/2006/relationships/slide" Target="slides/slide148.xml"/><Relationship Id="rId177" Type="http://schemas.openxmlformats.org/officeDocument/2006/relationships/slide" Target="slides/slide169.xml"/><Relationship Id="rId198" Type="http://schemas.openxmlformats.org/officeDocument/2006/relationships/slide" Target="slides/slide190.xml"/><Relationship Id="rId172" Type="http://schemas.openxmlformats.org/officeDocument/2006/relationships/slide" Target="slides/slide164.xml"/><Relationship Id="rId193" Type="http://schemas.openxmlformats.org/officeDocument/2006/relationships/slide" Target="slides/slide185.xml"/><Relationship Id="rId202" Type="http://schemas.openxmlformats.org/officeDocument/2006/relationships/slide" Target="slides/slide194.xml"/><Relationship Id="rId207" Type="http://schemas.openxmlformats.org/officeDocument/2006/relationships/slide" Target="slides/slide199.xml"/><Relationship Id="rId223" Type="http://schemas.openxmlformats.org/officeDocument/2006/relationships/slide" Target="slides/slide215.xml"/><Relationship Id="rId228" Type="http://schemas.openxmlformats.org/officeDocument/2006/relationships/slide" Target="slides/slide220.xml"/><Relationship Id="rId244" Type="http://schemas.openxmlformats.org/officeDocument/2006/relationships/slide" Target="slides/slide236.xml"/><Relationship Id="rId249" Type="http://schemas.openxmlformats.org/officeDocument/2006/relationships/slide" Target="slides/slide24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109" Type="http://schemas.openxmlformats.org/officeDocument/2006/relationships/slide" Target="slides/slide101.xml"/><Relationship Id="rId260" Type="http://schemas.openxmlformats.org/officeDocument/2006/relationships/slide" Target="slides/slide252.xml"/><Relationship Id="rId265" Type="http://schemas.openxmlformats.org/officeDocument/2006/relationships/notesMaster" Target="notesMasters/notesMaster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slide" Target="slides/slide68.xml"/><Relationship Id="rId97" Type="http://schemas.openxmlformats.org/officeDocument/2006/relationships/slide" Target="slides/slide89.xml"/><Relationship Id="rId104" Type="http://schemas.openxmlformats.org/officeDocument/2006/relationships/slide" Target="slides/slide96.xml"/><Relationship Id="rId120" Type="http://schemas.openxmlformats.org/officeDocument/2006/relationships/slide" Target="slides/slide112.xml"/><Relationship Id="rId125" Type="http://schemas.openxmlformats.org/officeDocument/2006/relationships/slide" Target="slides/slide117.xml"/><Relationship Id="rId141" Type="http://schemas.openxmlformats.org/officeDocument/2006/relationships/slide" Target="slides/slide133.xml"/><Relationship Id="rId146" Type="http://schemas.openxmlformats.org/officeDocument/2006/relationships/slide" Target="slides/slide138.xml"/><Relationship Id="rId167" Type="http://schemas.openxmlformats.org/officeDocument/2006/relationships/slide" Target="slides/slide159.xml"/><Relationship Id="rId188" Type="http://schemas.openxmlformats.org/officeDocument/2006/relationships/slide" Target="slides/slide180.xml"/><Relationship Id="rId7" Type="http://schemas.openxmlformats.org/officeDocument/2006/relationships/slideMaster" Target="slideMasters/slideMaster7.xml"/><Relationship Id="rId71" Type="http://schemas.openxmlformats.org/officeDocument/2006/relationships/slide" Target="slides/slide63.xml"/><Relationship Id="rId92" Type="http://schemas.openxmlformats.org/officeDocument/2006/relationships/slide" Target="slides/slide84.xml"/><Relationship Id="rId162" Type="http://schemas.openxmlformats.org/officeDocument/2006/relationships/slide" Target="slides/slide154.xml"/><Relationship Id="rId183" Type="http://schemas.openxmlformats.org/officeDocument/2006/relationships/slide" Target="slides/slide175.xml"/><Relationship Id="rId213" Type="http://schemas.openxmlformats.org/officeDocument/2006/relationships/slide" Target="slides/slide205.xml"/><Relationship Id="rId218" Type="http://schemas.openxmlformats.org/officeDocument/2006/relationships/slide" Target="slides/slide210.xml"/><Relationship Id="rId234" Type="http://schemas.openxmlformats.org/officeDocument/2006/relationships/slide" Target="slides/slide226.xml"/><Relationship Id="rId239" Type="http://schemas.openxmlformats.org/officeDocument/2006/relationships/slide" Target="slides/slide231.xml"/><Relationship Id="rId2" Type="http://schemas.openxmlformats.org/officeDocument/2006/relationships/slideMaster" Target="slideMasters/slideMaster2.xml"/><Relationship Id="rId29" Type="http://schemas.openxmlformats.org/officeDocument/2006/relationships/slide" Target="slides/slide21.xml"/><Relationship Id="rId250" Type="http://schemas.openxmlformats.org/officeDocument/2006/relationships/slide" Target="slides/slide242.xml"/><Relationship Id="rId255" Type="http://schemas.openxmlformats.org/officeDocument/2006/relationships/slide" Target="slides/slide247.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 Id="rId87" Type="http://schemas.openxmlformats.org/officeDocument/2006/relationships/slide" Target="slides/slide79.xml"/><Relationship Id="rId110" Type="http://schemas.openxmlformats.org/officeDocument/2006/relationships/slide" Target="slides/slide102.xml"/><Relationship Id="rId115" Type="http://schemas.openxmlformats.org/officeDocument/2006/relationships/slide" Target="slides/slide107.xml"/><Relationship Id="rId131" Type="http://schemas.openxmlformats.org/officeDocument/2006/relationships/slide" Target="slides/slide123.xml"/><Relationship Id="rId136" Type="http://schemas.openxmlformats.org/officeDocument/2006/relationships/slide" Target="slides/slide128.xml"/><Relationship Id="rId157" Type="http://schemas.openxmlformats.org/officeDocument/2006/relationships/slide" Target="slides/slide149.xml"/><Relationship Id="rId178" Type="http://schemas.openxmlformats.org/officeDocument/2006/relationships/slide" Target="slides/slide170.xml"/><Relationship Id="rId61" Type="http://schemas.openxmlformats.org/officeDocument/2006/relationships/slide" Target="slides/slide53.xml"/><Relationship Id="rId82" Type="http://schemas.openxmlformats.org/officeDocument/2006/relationships/slide" Target="slides/slide74.xml"/><Relationship Id="rId152" Type="http://schemas.openxmlformats.org/officeDocument/2006/relationships/slide" Target="slides/slide144.xml"/><Relationship Id="rId173" Type="http://schemas.openxmlformats.org/officeDocument/2006/relationships/slide" Target="slides/slide165.xml"/><Relationship Id="rId194" Type="http://schemas.openxmlformats.org/officeDocument/2006/relationships/slide" Target="slides/slide186.xml"/><Relationship Id="rId199" Type="http://schemas.openxmlformats.org/officeDocument/2006/relationships/slide" Target="slides/slide191.xml"/><Relationship Id="rId203" Type="http://schemas.openxmlformats.org/officeDocument/2006/relationships/slide" Target="slides/slide195.xml"/><Relationship Id="rId208" Type="http://schemas.openxmlformats.org/officeDocument/2006/relationships/slide" Target="slides/slide200.xml"/><Relationship Id="rId229" Type="http://schemas.openxmlformats.org/officeDocument/2006/relationships/slide" Target="slides/slide221.xml"/><Relationship Id="rId19" Type="http://schemas.openxmlformats.org/officeDocument/2006/relationships/slide" Target="slides/slide11.xml"/><Relationship Id="rId224" Type="http://schemas.openxmlformats.org/officeDocument/2006/relationships/slide" Target="slides/slide216.xml"/><Relationship Id="rId240" Type="http://schemas.openxmlformats.org/officeDocument/2006/relationships/slide" Target="slides/slide232.xml"/><Relationship Id="rId245" Type="http://schemas.openxmlformats.org/officeDocument/2006/relationships/slide" Target="slides/slide237.xml"/><Relationship Id="rId261" Type="http://schemas.openxmlformats.org/officeDocument/2006/relationships/slide" Target="slides/slide253.xml"/><Relationship Id="rId266" Type="http://schemas.openxmlformats.org/officeDocument/2006/relationships/handoutMaster" Target="handoutMasters/handoutMaster1.xml"/><Relationship Id="rId14" Type="http://schemas.openxmlformats.org/officeDocument/2006/relationships/slide" Target="slides/slide6.xml"/><Relationship Id="rId30" Type="http://schemas.openxmlformats.org/officeDocument/2006/relationships/slide" Target="slides/slide22.xml"/><Relationship Id="rId35" Type="http://schemas.openxmlformats.org/officeDocument/2006/relationships/slide" Target="slides/slide27.xml"/><Relationship Id="rId56" Type="http://schemas.openxmlformats.org/officeDocument/2006/relationships/slide" Target="slides/slide48.xml"/><Relationship Id="rId77" Type="http://schemas.openxmlformats.org/officeDocument/2006/relationships/slide" Target="slides/slide69.xml"/><Relationship Id="rId100" Type="http://schemas.openxmlformats.org/officeDocument/2006/relationships/slide" Target="slides/slide92.xml"/><Relationship Id="rId105" Type="http://schemas.openxmlformats.org/officeDocument/2006/relationships/slide" Target="slides/slide97.xml"/><Relationship Id="rId126" Type="http://schemas.openxmlformats.org/officeDocument/2006/relationships/slide" Target="slides/slide118.xml"/><Relationship Id="rId147" Type="http://schemas.openxmlformats.org/officeDocument/2006/relationships/slide" Target="slides/slide139.xml"/><Relationship Id="rId168" Type="http://schemas.openxmlformats.org/officeDocument/2006/relationships/slide" Target="slides/slide160.xml"/><Relationship Id="rId8" Type="http://schemas.openxmlformats.org/officeDocument/2006/relationships/slideMaster" Target="slideMasters/slideMaster8.xml"/><Relationship Id="rId51" Type="http://schemas.openxmlformats.org/officeDocument/2006/relationships/slide" Target="slides/slide43.xml"/><Relationship Id="rId72" Type="http://schemas.openxmlformats.org/officeDocument/2006/relationships/slide" Target="slides/slide64.xml"/><Relationship Id="rId93" Type="http://schemas.openxmlformats.org/officeDocument/2006/relationships/slide" Target="slides/slide85.xml"/><Relationship Id="rId98" Type="http://schemas.openxmlformats.org/officeDocument/2006/relationships/slide" Target="slides/slide90.xml"/><Relationship Id="rId121" Type="http://schemas.openxmlformats.org/officeDocument/2006/relationships/slide" Target="slides/slide113.xml"/><Relationship Id="rId142" Type="http://schemas.openxmlformats.org/officeDocument/2006/relationships/slide" Target="slides/slide134.xml"/><Relationship Id="rId163" Type="http://schemas.openxmlformats.org/officeDocument/2006/relationships/slide" Target="slides/slide155.xml"/><Relationship Id="rId184" Type="http://schemas.openxmlformats.org/officeDocument/2006/relationships/slide" Target="slides/slide176.xml"/><Relationship Id="rId189" Type="http://schemas.openxmlformats.org/officeDocument/2006/relationships/slide" Target="slides/slide181.xml"/><Relationship Id="rId219" Type="http://schemas.openxmlformats.org/officeDocument/2006/relationships/slide" Target="slides/slide211.xml"/><Relationship Id="rId3" Type="http://schemas.openxmlformats.org/officeDocument/2006/relationships/slideMaster" Target="slideMasters/slideMaster3.xml"/><Relationship Id="rId214" Type="http://schemas.openxmlformats.org/officeDocument/2006/relationships/slide" Target="slides/slide206.xml"/><Relationship Id="rId230" Type="http://schemas.openxmlformats.org/officeDocument/2006/relationships/slide" Target="slides/slide222.xml"/><Relationship Id="rId235" Type="http://schemas.openxmlformats.org/officeDocument/2006/relationships/slide" Target="slides/slide227.xml"/><Relationship Id="rId251" Type="http://schemas.openxmlformats.org/officeDocument/2006/relationships/slide" Target="slides/slide243.xml"/><Relationship Id="rId256" Type="http://schemas.openxmlformats.org/officeDocument/2006/relationships/slide" Target="slides/slide248.xml"/><Relationship Id="rId25" Type="http://schemas.openxmlformats.org/officeDocument/2006/relationships/slide" Target="slides/slide17.xml"/><Relationship Id="rId46" Type="http://schemas.openxmlformats.org/officeDocument/2006/relationships/slide" Target="slides/slide38.xml"/><Relationship Id="rId67" Type="http://schemas.openxmlformats.org/officeDocument/2006/relationships/slide" Target="slides/slide59.xml"/><Relationship Id="rId116" Type="http://schemas.openxmlformats.org/officeDocument/2006/relationships/slide" Target="slides/slide108.xml"/><Relationship Id="rId137" Type="http://schemas.openxmlformats.org/officeDocument/2006/relationships/slide" Target="slides/slide129.xml"/><Relationship Id="rId158" Type="http://schemas.openxmlformats.org/officeDocument/2006/relationships/slide" Target="slides/slide150.xml"/><Relationship Id="rId20" Type="http://schemas.openxmlformats.org/officeDocument/2006/relationships/slide" Target="slides/slide12.xml"/><Relationship Id="rId41" Type="http://schemas.openxmlformats.org/officeDocument/2006/relationships/slide" Target="slides/slide33.xml"/><Relationship Id="rId62" Type="http://schemas.openxmlformats.org/officeDocument/2006/relationships/slide" Target="slides/slide54.xml"/><Relationship Id="rId83" Type="http://schemas.openxmlformats.org/officeDocument/2006/relationships/slide" Target="slides/slide75.xml"/><Relationship Id="rId88" Type="http://schemas.openxmlformats.org/officeDocument/2006/relationships/slide" Target="slides/slide80.xml"/><Relationship Id="rId111" Type="http://schemas.openxmlformats.org/officeDocument/2006/relationships/slide" Target="slides/slide103.xml"/><Relationship Id="rId132" Type="http://schemas.openxmlformats.org/officeDocument/2006/relationships/slide" Target="slides/slide124.xml"/><Relationship Id="rId153" Type="http://schemas.openxmlformats.org/officeDocument/2006/relationships/slide" Target="slides/slide145.xml"/><Relationship Id="rId174" Type="http://schemas.openxmlformats.org/officeDocument/2006/relationships/slide" Target="slides/slide166.xml"/><Relationship Id="rId179" Type="http://schemas.openxmlformats.org/officeDocument/2006/relationships/slide" Target="slides/slide171.xml"/><Relationship Id="rId195" Type="http://schemas.openxmlformats.org/officeDocument/2006/relationships/slide" Target="slides/slide187.xml"/><Relationship Id="rId209" Type="http://schemas.openxmlformats.org/officeDocument/2006/relationships/slide" Target="slides/slide201.xml"/><Relationship Id="rId190" Type="http://schemas.openxmlformats.org/officeDocument/2006/relationships/slide" Target="slides/slide182.xml"/><Relationship Id="rId204" Type="http://schemas.openxmlformats.org/officeDocument/2006/relationships/slide" Target="slides/slide196.xml"/><Relationship Id="rId220" Type="http://schemas.openxmlformats.org/officeDocument/2006/relationships/slide" Target="slides/slide212.xml"/><Relationship Id="rId225" Type="http://schemas.openxmlformats.org/officeDocument/2006/relationships/slide" Target="slides/slide217.xml"/><Relationship Id="rId241" Type="http://schemas.openxmlformats.org/officeDocument/2006/relationships/slide" Target="slides/slide233.xml"/><Relationship Id="rId246" Type="http://schemas.openxmlformats.org/officeDocument/2006/relationships/slide" Target="slides/slide238.xml"/><Relationship Id="rId267" Type="http://schemas.openxmlformats.org/officeDocument/2006/relationships/presProps" Target="presProps.xml"/><Relationship Id="rId15" Type="http://schemas.openxmlformats.org/officeDocument/2006/relationships/slide" Target="slides/slide7.xml"/><Relationship Id="rId36" Type="http://schemas.openxmlformats.org/officeDocument/2006/relationships/slide" Target="slides/slide28.xml"/><Relationship Id="rId57" Type="http://schemas.openxmlformats.org/officeDocument/2006/relationships/slide" Target="slides/slide49.xml"/><Relationship Id="rId106" Type="http://schemas.openxmlformats.org/officeDocument/2006/relationships/slide" Target="slides/slide98.xml"/><Relationship Id="rId127" Type="http://schemas.openxmlformats.org/officeDocument/2006/relationships/slide" Target="slides/slide119.xml"/><Relationship Id="rId262" Type="http://schemas.openxmlformats.org/officeDocument/2006/relationships/slide" Target="slides/slide254.xml"/><Relationship Id="rId10" Type="http://schemas.openxmlformats.org/officeDocument/2006/relationships/slide" Target="slides/slide2.xml"/><Relationship Id="rId31" Type="http://schemas.openxmlformats.org/officeDocument/2006/relationships/slide" Target="slides/slide23.xml"/><Relationship Id="rId52" Type="http://schemas.openxmlformats.org/officeDocument/2006/relationships/slide" Target="slides/slide44.xml"/><Relationship Id="rId73" Type="http://schemas.openxmlformats.org/officeDocument/2006/relationships/slide" Target="slides/slide65.xml"/><Relationship Id="rId78" Type="http://schemas.openxmlformats.org/officeDocument/2006/relationships/slide" Target="slides/slide70.xml"/><Relationship Id="rId94" Type="http://schemas.openxmlformats.org/officeDocument/2006/relationships/slide" Target="slides/slide86.xml"/><Relationship Id="rId99" Type="http://schemas.openxmlformats.org/officeDocument/2006/relationships/slide" Target="slides/slide91.xml"/><Relationship Id="rId101" Type="http://schemas.openxmlformats.org/officeDocument/2006/relationships/slide" Target="slides/slide93.xml"/><Relationship Id="rId122" Type="http://schemas.openxmlformats.org/officeDocument/2006/relationships/slide" Target="slides/slide114.xml"/><Relationship Id="rId143" Type="http://schemas.openxmlformats.org/officeDocument/2006/relationships/slide" Target="slides/slide135.xml"/><Relationship Id="rId148" Type="http://schemas.openxmlformats.org/officeDocument/2006/relationships/slide" Target="slides/slide140.xml"/><Relationship Id="rId164" Type="http://schemas.openxmlformats.org/officeDocument/2006/relationships/slide" Target="slides/slide156.xml"/><Relationship Id="rId169" Type="http://schemas.openxmlformats.org/officeDocument/2006/relationships/slide" Target="slides/slide161.xml"/><Relationship Id="rId185" Type="http://schemas.openxmlformats.org/officeDocument/2006/relationships/slide" Target="slides/slide177.xml"/><Relationship Id="rId4" Type="http://schemas.openxmlformats.org/officeDocument/2006/relationships/slideMaster" Target="slideMasters/slideMaster4.xml"/><Relationship Id="rId9" Type="http://schemas.openxmlformats.org/officeDocument/2006/relationships/slide" Target="slides/slide1.xml"/><Relationship Id="rId180" Type="http://schemas.openxmlformats.org/officeDocument/2006/relationships/slide" Target="slides/slide172.xml"/><Relationship Id="rId210" Type="http://schemas.openxmlformats.org/officeDocument/2006/relationships/slide" Target="slides/slide202.xml"/><Relationship Id="rId215" Type="http://schemas.openxmlformats.org/officeDocument/2006/relationships/slide" Target="slides/slide207.xml"/><Relationship Id="rId236" Type="http://schemas.openxmlformats.org/officeDocument/2006/relationships/slide" Target="slides/slide228.xml"/><Relationship Id="rId257" Type="http://schemas.openxmlformats.org/officeDocument/2006/relationships/slide" Target="slides/slide249.xml"/><Relationship Id="rId26" Type="http://schemas.openxmlformats.org/officeDocument/2006/relationships/slide" Target="slides/slide18.xml"/><Relationship Id="rId231" Type="http://schemas.openxmlformats.org/officeDocument/2006/relationships/slide" Target="slides/slide223.xml"/><Relationship Id="rId252" Type="http://schemas.openxmlformats.org/officeDocument/2006/relationships/slide" Target="slides/slide244.xml"/><Relationship Id="rId47" Type="http://schemas.openxmlformats.org/officeDocument/2006/relationships/slide" Target="slides/slide39.xml"/><Relationship Id="rId68" Type="http://schemas.openxmlformats.org/officeDocument/2006/relationships/slide" Target="slides/slide60.xml"/><Relationship Id="rId89" Type="http://schemas.openxmlformats.org/officeDocument/2006/relationships/slide" Target="slides/slide81.xml"/><Relationship Id="rId112" Type="http://schemas.openxmlformats.org/officeDocument/2006/relationships/slide" Target="slides/slide104.xml"/><Relationship Id="rId133" Type="http://schemas.openxmlformats.org/officeDocument/2006/relationships/slide" Target="slides/slide125.xml"/><Relationship Id="rId154" Type="http://schemas.openxmlformats.org/officeDocument/2006/relationships/slide" Target="slides/slide146.xml"/><Relationship Id="rId175" Type="http://schemas.openxmlformats.org/officeDocument/2006/relationships/slide" Target="slides/slide167.xml"/><Relationship Id="rId196" Type="http://schemas.openxmlformats.org/officeDocument/2006/relationships/slide" Target="slides/slide188.xml"/><Relationship Id="rId200" Type="http://schemas.openxmlformats.org/officeDocument/2006/relationships/slide" Target="slides/slide192.xml"/><Relationship Id="rId16" Type="http://schemas.openxmlformats.org/officeDocument/2006/relationships/slide" Target="slides/slide8.xml"/><Relationship Id="rId221" Type="http://schemas.openxmlformats.org/officeDocument/2006/relationships/slide" Target="slides/slide213.xml"/><Relationship Id="rId242" Type="http://schemas.openxmlformats.org/officeDocument/2006/relationships/slide" Target="slides/slide234.xml"/><Relationship Id="rId263" Type="http://schemas.openxmlformats.org/officeDocument/2006/relationships/slide" Target="slides/slide255.xml"/><Relationship Id="rId37" Type="http://schemas.openxmlformats.org/officeDocument/2006/relationships/slide" Target="slides/slide29.xml"/><Relationship Id="rId58" Type="http://schemas.openxmlformats.org/officeDocument/2006/relationships/slide" Target="slides/slide50.xml"/><Relationship Id="rId79" Type="http://schemas.openxmlformats.org/officeDocument/2006/relationships/slide" Target="slides/slide71.xml"/><Relationship Id="rId102" Type="http://schemas.openxmlformats.org/officeDocument/2006/relationships/slide" Target="slides/slide94.xml"/><Relationship Id="rId123" Type="http://schemas.openxmlformats.org/officeDocument/2006/relationships/slide" Target="slides/slide115.xml"/><Relationship Id="rId144" Type="http://schemas.openxmlformats.org/officeDocument/2006/relationships/slide" Target="slides/slide136.xml"/><Relationship Id="rId90" Type="http://schemas.openxmlformats.org/officeDocument/2006/relationships/slide" Target="slides/slide82.xml"/><Relationship Id="rId165" Type="http://schemas.openxmlformats.org/officeDocument/2006/relationships/slide" Target="slides/slide157.xml"/><Relationship Id="rId186" Type="http://schemas.openxmlformats.org/officeDocument/2006/relationships/slide" Target="slides/slide178.xml"/><Relationship Id="rId211" Type="http://schemas.openxmlformats.org/officeDocument/2006/relationships/slide" Target="slides/slide203.xml"/><Relationship Id="rId232" Type="http://schemas.openxmlformats.org/officeDocument/2006/relationships/slide" Target="slides/slide224.xml"/><Relationship Id="rId253" Type="http://schemas.openxmlformats.org/officeDocument/2006/relationships/slide" Target="slides/slide245.xml"/><Relationship Id="rId27" Type="http://schemas.openxmlformats.org/officeDocument/2006/relationships/slide" Target="slides/slide19.xml"/><Relationship Id="rId48" Type="http://schemas.openxmlformats.org/officeDocument/2006/relationships/slide" Target="slides/slide40.xml"/><Relationship Id="rId69" Type="http://schemas.openxmlformats.org/officeDocument/2006/relationships/slide" Target="slides/slide61.xml"/><Relationship Id="rId113" Type="http://schemas.openxmlformats.org/officeDocument/2006/relationships/slide" Target="slides/slide105.xml"/><Relationship Id="rId134" Type="http://schemas.openxmlformats.org/officeDocument/2006/relationships/slide" Target="slides/slide126.xml"/><Relationship Id="rId80" Type="http://schemas.openxmlformats.org/officeDocument/2006/relationships/slide" Target="slides/slide72.xml"/><Relationship Id="rId155" Type="http://schemas.openxmlformats.org/officeDocument/2006/relationships/slide" Target="slides/slide147.xml"/><Relationship Id="rId176" Type="http://schemas.openxmlformats.org/officeDocument/2006/relationships/slide" Target="slides/slide168.xml"/><Relationship Id="rId197" Type="http://schemas.openxmlformats.org/officeDocument/2006/relationships/slide" Target="slides/slide189.xml"/><Relationship Id="rId201" Type="http://schemas.openxmlformats.org/officeDocument/2006/relationships/slide" Target="slides/slide193.xml"/><Relationship Id="rId222" Type="http://schemas.openxmlformats.org/officeDocument/2006/relationships/slide" Target="slides/slide214.xml"/><Relationship Id="rId243" Type="http://schemas.openxmlformats.org/officeDocument/2006/relationships/slide" Target="slides/slide235.xml"/><Relationship Id="rId264" Type="http://schemas.openxmlformats.org/officeDocument/2006/relationships/slide" Target="slides/slide256.xml"/><Relationship Id="rId17" Type="http://schemas.openxmlformats.org/officeDocument/2006/relationships/slide" Target="slides/slide9.xml"/><Relationship Id="rId38" Type="http://schemas.openxmlformats.org/officeDocument/2006/relationships/slide" Target="slides/slide30.xml"/><Relationship Id="rId59" Type="http://schemas.openxmlformats.org/officeDocument/2006/relationships/slide" Target="slides/slide51.xml"/><Relationship Id="rId103" Type="http://schemas.openxmlformats.org/officeDocument/2006/relationships/slide" Target="slides/slide95.xml"/><Relationship Id="rId124" Type="http://schemas.openxmlformats.org/officeDocument/2006/relationships/slide" Target="slides/slide116.xml"/><Relationship Id="rId70" Type="http://schemas.openxmlformats.org/officeDocument/2006/relationships/slide" Target="slides/slide62.xml"/><Relationship Id="rId91" Type="http://schemas.openxmlformats.org/officeDocument/2006/relationships/slide" Target="slides/slide83.xml"/><Relationship Id="rId145" Type="http://schemas.openxmlformats.org/officeDocument/2006/relationships/slide" Target="slides/slide137.xml"/><Relationship Id="rId166" Type="http://schemas.openxmlformats.org/officeDocument/2006/relationships/slide" Target="slides/slide158.xml"/><Relationship Id="rId187" Type="http://schemas.openxmlformats.org/officeDocument/2006/relationships/slide" Target="slides/slide179.xml"/><Relationship Id="rId1" Type="http://schemas.openxmlformats.org/officeDocument/2006/relationships/slideMaster" Target="slideMasters/slideMaster1.xml"/><Relationship Id="rId212" Type="http://schemas.openxmlformats.org/officeDocument/2006/relationships/slide" Target="slides/slide204.xml"/><Relationship Id="rId233" Type="http://schemas.openxmlformats.org/officeDocument/2006/relationships/slide" Target="slides/slide225.xml"/><Relationship Id="rId254" Type="http://schemas.openxmlformats.org/officeDocument/2006/relationships/slide" Target="slides/slide24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97.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268.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100.wmf"/><Relationship Id="rId2" Type="http://schemas.openxmlformats.org/officeDocument/2006/relationships/image" Target="../media/image99.wmf"/><Relationship Id="rId1" Type="http://schemas.openxmlformats.org/officeDocument/2006/relationships/image" Target="../media/image98.wmf"/><Relationship Id="rId4" Type="http://schemas.openxmlformats.org/officeDocument/2006/relationships/image" Target="../media/image101.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09.png"/></Relationships>
</file>

<file path=ppt/drawings/_rels/vmlDrawing4.vml.rels><?xml version="1.0" encoding="UTF-8" standalone="yes"?>
<Relationships xmlns="http://schemas.openxmlformats.org/package/2006/relationships"><Relationship Id="rId3" Type="http://schemas.openxmlformats.org/officeDocument/2006/relationships/image" Target="../media/image136.wmf"/><Relationship Id="rId7" Type="http://schemas.openxmlformats.org/officeDocument/2006/relationships/image" Target="../media/image140.wmf"/><Relationship Id="rId2" Type="http://schemas.openxmlformats.org/officeDocument/2006/relationships/image" Target="../media/image135.wmf"/><Relationship Id="rId1" Type="http://schemas.openxmlformats.org/officeDocument/2006/relationships/image" Target="../media/image134.wmf"/><Relationship Id="rId6" Type="http://schemas.openxmlformats.org/officeDocument/2006/relationships/image" Target="../media/image139.wmf"/><Relationship Id="rId5" Type="http://schemas.openxmlformats.org/officeDocument/2006/relationships/image" Target="../media/image138.wmf"/><Relationship Id="rId4" Type="http://schemas.openxmlformats.org/officeDocument/2006/relationships/image" Target="../media/image137.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166.wmf"/><Relationship Id="rId2" Type="http://schemas.openxmlformats.org/officeDocument/2006/relationships/image" Target="../media/image165.wmf"/><Relationship Id="rId1" Type="http://schemas.openxmlformats.org/officeDocument/2006/relationships/image" Target="../media/image164.wmf"/><Relationship Id="rId4" Type="http://schemas.openxmlformats.org/officeDocument/2006/relationships/image" Target="../media/image167.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09.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65.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66.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67.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7731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pitchFamily="18" charset="0"/>
              </a:defRPr>
            </a:lvl1pPr>
          </a:lstStyle>
          <a:p>
            <a:endParaRPr lang="en-US"/>
          </a:p>
        </p:txBody>
      </p:sp>
      <p:sp>
        <p:nvSpPr>
          <p:cNvPr id="1677315"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pitchFamily="18" charset="0"/>
              </a:defRPr>
            </a:lvl1pPr>
          </a:lstStyle>
          <a:p>
            <a:endParaRPr lang="en-US"/>
          </a:p>
        </p:txBody>
      </p:sp>
      <p:sp>
        <p:nvSpPr>
          <p:cNvPr id="1677316"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pitchFamily="18" charset="0"/>
              </a:defRPr>
            </a:lvl1pPr>
          </a:lstStyle>
          <a:p>
            <a:endParaRPr lang="en-US"/>
          </a:p>
        </p:txBody>
      </p:sp>
      <p:sp>
        <p:nvSpPr>
          <p:cNvPr id="1677317"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imes New Roman" pitchFamily="18" charset="0"/>
              </a:defRPr>
            </a:lvl1pPr>
          </a:lstStyle>
          <a:p>
            <a:fld id="{74608A9A-5154-4EB2-9B8D-15C5DEFC2031}" type="slidenum">
              <a:rPr lang="en-US"/>
              <a:pPr/>
              <a:t>‹#›</a:t>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pitchFamily="18" charset="0"/>
              </a:defRPr>
            </a:lvl1pPr>
          </a:lstStyle>
          <a:p>
            <a:endParaRPr lang="en-US"/>
          </a:p>
        </p:txBody>
      </p:sp>
      <p:sp>
        <p:nvSpPr>
          <p:cNvPr id="39939"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pitchFamily="18" charset="0"/>
              </a:defRPr>
            </a:lvl1pPr>
          </a:lstStyle>
          <a:p>
            <a:endParaRPr lang="en-US"/>
          </a:p>
        </p:txBody>
      </p:sp>
      <p:sp>
        <p:nvSpPr>
          <p:cNvPr id="39940" name="Rectangle 4"/>
          <p:cNvSpPr>
            <a:spLocks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p:spPr>
      </p:sp>
      <p:sp>
        <p:nvSpPr>
          <p:cNvPr id="39941"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9942"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pitchFamily="18" charset="0"/>
              </a:defRPr>
            </a:lvl1pPr>
          </a:lstStyle>
          <a:p>
            <a:endParaRPr lang="en-US"/>
          </a:p>
        </p:txBody>
      </p:sp>
      <p:sp>
        <p:nvSpPr>
          <p:cNvPr id="39943"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imes New Roman" pitchFamily="18" charset="0"/>
              </a:defRPr>
            </a:lvl1pPr>
          </a:lstStyle>
          <a:p>
            <a:fld id="{E2058BFB-8B3B-4166-937C-BB57896B1792}" type="slidenum">
              <a:rPr lang="en-US"/>
              <a:pPr/>
              <a:t>‹#›</a:t>
            </a:fld>
            <a:endParaRPr lang="en-US"/>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pitchFamily="18" charset="0"/>
        <a:ea typeface="+mn-ea"/>
        <a:cs typeface="+mn-cs"/>
      </a:defRPr>
    </a:lvl1pPr>
    <a:lvl2pPr marL="457200" algn="l" rtl="0" fontAlgn="base">
      <a:spcBef>
        <a:spcPct val="30000"/>
      </a:spcBef>
      <a:spcAft>
        <a:spcPct val="0"/>
      </a:spcAft>
      <a:defRPr sz="1200" kern="1200">
        <a:solidFill>
          <a:schemeClr val="tx1"/>
        </a:solidFill>
        <a:latin typeface="Times New Roman" pitchFamily="18" charset="0"/>
        <a:ea typeface="+mn-ea"/>
        <a:cs typeface="+mn-cs"/>
      </a:defRPr>
    </a:lvl2pPr>
    <a:lvl3pPr marL="914400" algn="l" rtl="0" fontAlgn="base">
      <a:spcBef>
        <a:spcPct val="30000"/>
      </a:spcBef>
      <a:spcAft>
        <a:spcPct val="0"/>
      </a:spcAft>
      <a:defRPr sz="1200" kern="1200">
        <a:solidFill>
          <a:schemeClr val="tx1"/>
        </a:solidFill>
        <a:latin typeface="Times New Roman" pitchFamily="18" charset="0"/>
        <a:ea typeface="+mn-ea"/>
        <a:cs typeface="+mn-cs"/>
      </a:defRPr>
    </a:lvl3pPr>
    <a:lvl4pPr marL="1371600" algn="l" rtl="0" fontAlgn="base">
      <a:spcBef>
        <a:spcPct val="30000"/>
      </a:spcBef>
      <a:spcAft>
        <a:spcPct val="0"/>
      </a:spcAft>
      <a:defRPr sz="1200" kern="1200">
        <a:solidFill>
          <a:schemeClr val="tx1"/>
        </a:solidFill>
        <a:latin typeface="Times New Roman" pitchFamily="18" charset="0"/>
        <a:ea typeface="+mn-ea"/>
        <a:cs typeface="+mn-cs"/>
      </a:defRPr>
    </a:lvl4pPr>
    <a:lvl5pPr marL="1828800" algn="l" rtl="0" fontAlgn="base">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www.hetemeel.com/einsteinform.php"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B73282C-C574-4057-8F8E-871D31E512BA}" type="slidenum">
              <a:rPr lang="en-US"/>
              <a:pPr/>
              <a:t>2</a:t>
            </a:fld>
            <a:endParaRPr lang="en-US"/>
          </a:p>
        </p:txBody>
      </p:sp>
      <p:sp>
        <p:nvSpPr>
          <p:cNvPr id="2158594" name="Rectangle 2"/>
          <p:cNvSpPr>
            <a:spLocks noChangeArrowheads="1" noTextEdit="1"/>
          </p:cNvSpPr>
          <p:nvPr>
            <p:ph type="sldImg"/>
          </p:nvPr>
        </p:nvSpPr>
        <p:spPr>
          <a:ln/>
        </p:spPr>
      </p:sp>
      <p:sp>
        <p:nvSpPr>
          <p:cNvPr id="21585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D6B5B10-C235-46C5-B169-35320DA15618}" type="slidenum">
              <a:rPr lang="en-US"/>
              <a:pPr/>
              <a:t>12</a:t>
            </a:fld>
            <a:endParaRPr lang="en-US"/>
          </a:p>
        </p:txBody>
      </p:sp>
      <p:sp>
        <p:nvSpPr>
          <p:cNvPr id="2163714" name="Rectangle 2"/>
          <p:cNvSpPr>
            <a:spLocks noChangeArrowheads="1" noTextEdit="1"/>
          </p:cNvSpPr>
          <p:nvPr>
            <p:ph type="sldImg"/>
          </p:nvPr>
        </p:nvSpPr>
        <p:spPr>
          <a:ln/>
        </p:spPr>
      </p:sp>
      <p:sp>
        <p:nvSpPr>
          <p:cNvPr id="21637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850F662-2BC7-4F4F-818C-B15E01D6DB36}" type="slidenum">
              <a:rPr lang="en-US"/>
              <a:pPr/>
              <a:t>124</a:t>
            </a:fld>
            <a:endParaRPr lang="en-US"/>
          </a:p>
        </p:txBody>
      </p:sp>
      <p:sp>
        <p:nvSpPr>
          <p:cNvPr id="2226178" name="Rectangle 2"/>
          <p:cNvSpPr>
            <a:spLocks noChangeArrowheads="1" noTextEdit="1"/>
          </p:cNvSpPr>
          <p:nvPr>
            <p:ph type="sldImg"/>
          </p:nvPr>
        </p:nvSpPr>
        <p:spPr>
          <a:ln/>
        </p:spPr>
      </p:sp>
      <p:sp>
        <p:nvSpPr>
          <p:cNvPr id="22261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90F1974-CDD2-4A27-AD29-0BD6C7FBA385}" type="slidenum">
              <a:rPr lang="en-US"/>
              <a:pPr/>
              <a:t>125</a:t>
            </a:fld>
            <a:endParaRPr lang="en-US"/>
          </a:p>
        </p:txBody>
      </p:sp>
      <p:sp>
        <p:nvSpPr>
          <p:cNvPr id="2227202" name="Rectangle 2"/>
          <p:cNvSpPr>
            <a:spLocks noChangeArrowheads="1" noTextEdit="1"/>
          </p:cNvSpPr>
          <p:nvPr>
            <p:ph type="sldImg"/>
          </p:nvPr>
        </p:nvSpPr>
        <p:spPr>
          <a:ln/>
        </p:spPr>
      </p:sp>
      <p:sp>
        <p:nvSpPr>
          <p:cNvPr id="22272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73B2FB0-8BD1-44A2-AA92-DA37562C4592}" type="slidenum">
              <a:rPr lang="en-US"/>
              <a:pPr/>
              <a:t>126</a:t>
            </a:fld>
            <a:endParaRPr lang="en-US"/>
          </a:p>
        </p:txBody>
      </p:sp>
      <p:sp>
        <p:nvSpPr>
          <p:cNvPr id="2228226" name="Rectangle 2"/>
          <p:cNvSpPr>
            <a:spLocks noChangeArrowheads="1" noTextEdit="1"/>
          </p:cNvSpPr>
          <p:nvPr>
            <p:ph type="sldImg"/>
          </p:nvPr>
        </p:nvSpPr>
        <p:spPr>
          <a:ln/>
        </p:spPr>
      </p:sp>
      <p:sp>
        <p:nvSpPr>
          <p:cNvPr id="222822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C85EBA-C2CE-4E98-890C-136F322BAAD6}" type="slidenum">
              <a:rPr lang="en-US"/>
              <a:pPr/>
              <a:t>127</a:t>
            </a:fld>
            <a:endParaRPr lang="en-US"/>
          </a:p>
        </p:txBody>
      </p:sp>
      <p:sp>
        <p:nvSpPr>
          <p:cNvPr id="2229250" name="Rectangle 2"/>
          <p:cNvSpPr>
            <a:spLocks noChangeArrowheads="1" noTextEdit="1"/>
          </p:cNvSpPr>
          <p:nvPr>
            <p:ph type="sldImg"/>
          </p:nvPr>
        </p:nvSpPr>
        <p:spPr>
          <a:ln/>
        </p:spPr>
      </p:sp>
      <p:sp>
        <p:nvSpPr>
          <p:cNvPr id="222925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A96012E-E2C8-47DB-BCE6-204F74CF655F}" type="slidenum">
              <a:rPr lang="en-US"/>
              <a:pPr/>
              <a:t>128</a:t>
            </a:fld>
            <a:endParaRPr lang="en-US"/>
          </a:p>
        </p:txBody>
      </p:sp>
      <p:sp>
        <p:nvSpPr>
          <p:cNvPr id="2230274" name="Rectangle 2"/>
          <p:cNvSpPr>
            <a:spLocks noChangeArrowheads="1" noTextEdit="1"/>
          </p:cNvSpPr>
          <p:nvPr>
            <p:ph type="sldImg"/>
          </p:nvPr>
        </p:nvSpPr>
        <p:spPr>
          <a:ln/>
        </p:spPr>
      </p:sp>
      <p:sp>
        <p:nvSpPr>
          <p:cNvPr id="2230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DCE6EC-5790-44BC-AA9D-0D5AB5748693}" type="slidenum">
              <a:rPr lang="en-US"/>
              <a:pPr/>
              <a:t>129</a:t>
            </a:fld>
            <a:endParaRPr lang="en-US"/>
          </a:p>
        </p:txBody>
      </p:sp>
      <p:sp>
        <p:nvSpPr>
          <p:cNvPr id="2244610" name="Rectangle 2"/>
          <p:cNvSpPr>
            <a:spLocks noChangeArrowheads="1" noTextEdit="1"/>
          </p:cNvSpPr>
          <p:nvPr>
            <p:ph type="sldImg"/>
          </p:nvPr>
        </p:nvSpPr>
        <p:spPr>
          <a:ln/>
        </p:spPr>
      </p:sp>
      <p:sp>
        <p:nvSpPr>
          <p:cNvPr id="2244611" name="Rectangle 3"/>
          <p:cNvSpPr>
            <a:spLocks noGrp="1" noChangeArrowheads="1"/>
          </p:cNvSpPr>
          <p:nvPr>
            <p:ph type="body" idx="1"/>
          </p:nvPr>
        </p:nvSpPr>
        <p:spPr/>
        <p:txBody>
          <a:bodyPr/>
          <a:lstStyle/>
          <a:p>
            <a:r>
              <a:rPr lang="en-US"/>
              <a:t>A beam of white light is dispersed into its wavelength components by a quartz prism and falls on a metal sample (potassium, in this case).  </a:t>
            </a:r>
          </a:p>
          <a:p>
            <a:r>
              <a:rPr lang="en-US"/>
              <a:t>Light of the highest frequencies (violet and ultraviolet) produces the most energetic photoelectrons (longest arrows).</a:t>
            </a:r>
          </a:p>
          <a:p>
            <a:r>
              <a:rPr lang="en-US"/>
              <a:t>Light of lower frequencies (for example, orange) results in less energetic photoelectrons (shorter arrows)</a:t>
            </a:r>
          </a:p>
          <a:p>
            <a:r>
              <a:rPr lang="en-US"/>
              <a:t>Light with a frequency lower than 4.23E14/sec (710 nm) produces no photoelectric effect on all potassium, </a:t>
            </a:r>
          </a:p>
          <a:p>
            <a:r>
              <a:rPr lang="en-US"/>
              <a:t>regardless of how bright (intense) the light is.</a:t>
            </a:r>
          </a:p>
          <a:p>
            <a:endParaRPr lang="en-US"/>
          </a:p>
          <a:p>
            <a:r>
              <a:rPr lang="en-US"/>
              <a:t>The kinetic energies depend on the </a:t>
            </a:r>
            <a:r>
              <a:rPr lang="en-US" i="1"/>
              <a:t>frequency</a:t>
            </a:r>
            <a:r>
              <a:rPr lang="en-US"/>
              <a:t> (color) of light.  Dim blue light produces photoelectrons with higher energies than does bright red light.</a:t>
            </a:r>
          </a:p>
          <a:p>
            <a:r>
              <a:rPr lang="en-US"/>
              <a:t>Moreover, if the frequency of the light falls below a certain minimum value, called the </a:t>
            </a:r>
            <a:r>
              <a:rPr lang="en-US" i="1"/>
              <a:t>threshold frequency</a:t>
            </a:r>
            <a:r>
              <a:rPr lang="en-US"/>
              <a:t>, we don't observe the photoelectric effect at all.</a:t>
            </a: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55B97E5-4A17-439A-9F00-9E95EFFF7FF4}" type="slidenum">
              <a:rPr lang="en-US"/>
              <a:pPr/>
              <a:t>130</a:t>
            </a:fld>
            <a:endParaRPr lang="en-US"/>
          </a:p>
        </p:txBody>
      </p:sp>
      <p:sp>
        <p:nvSpPr>
          <p:cNvPr id="2333698" name="Rectangle 2"/>
          <p:cNvSpPr>
            <a:spLocks noChangeArrowheads="1" noTextEdit="1"/>
          </p:cNvSpPr>
          <p:nvPr>
            <p:ph type="sldImg"/>
          </p:nvPr>
        </p:nvSpPr>
        <p:spPr>
          <a:ln/>
        </p:spPr>
      </p:sp>
      <p:sp>
        <p:nvSpPr>
          <p:cNvPr id="2333699" name="Rectangle 3"/>
          <p:cNvSpPr>
            <a:spLocks noGrp="1" noChangeArrowheads="1"/>
          </p:cNvSpPr>
          <p:nvPr>
            <p:ph type="body" idx="1"/>
          </p:nvPr>
        </p:nvSpPr>
        <p:spPr/>
        <p:txBody>
          <a:bodyPr/>
          <a:lstStyle/>
          <a:p>
            <a:r>
              <a:rPr lang="en-US"/>
              <a:t>A beam of white light is dispersed into its wavelength components by a quartz prism and falls on a metal sample (potassium, in this case).  </a:t>
            </a:r>
          </a:p>
          <a:p>
            <a:r>
              <a:rPr lang="en-US"/>
              <a:t>Light of the highest frequencies (violet and ultraviolet) produces the most energetic photoelectrons (longest arrows).</a:t>
            </a:r>
          </a:p>
          <a:p>
            <a:r>
              <a:rPr lang="en-US"/>
              <a:t>Light of lower frequencies (for example, orange) results in less energetic photoelectrons (shorter arrows)</a:t>
            </a:r>
          </a:p>
          <a:p>
            <a:r>
              <a:rPr lang="en-US"/>
              <a:t>Light with a frequency lower than 4.23E14/sec (710 nm) produces no photoelectric effect on all potassium, </a:t>
            </a:r>
          </a:p>
          <a:p>
            <a:r>
              <a:rPr lang="en-US"/>
              <a:t>regardless of how bright (intense) the light is.</a:t>
            </a:r>
          </a:p>
          <a:p>
            <a:endParaRPr lang="en-US"/>
          </a:p>
          <a:p>
            <a:r>
              <a:rPr lang="en-US"/>
              <a:t>The kinetic energies depend on the </a:t>
            </a:r>
            <a:r>
              <a:rPr lang="en-US" i="1"/>
              <a:t>frequency</a:t>
            </a:r>
            <a:r>
              <a:rPr lang="en-US"/>
              <a:t> (color) of light.  Dim blue light produces photoelectrons with higher energies than does bright red light.</a:t>
            </a:r>
          </a:p>
          <a:p>
            <a:r>
              <a:rPr lang="en-US"/>
              <a:t>Moreover, if the frequency of the light falls below a certain minimum value, called the </a:t>
            </a:r>
            <a:r>
              <a:rPr lang="en-US" i="1"/>
              <a:t>threshold frequency</a:t>
            </a:r>
            <a:r>
              <a:rPr lang="en-US"/>
              <a:t>, we don't observe the photoelectric effect at all.</a:t>
            </a: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95274D1-D955-4694-BC9A-A45D48884E76}" type="slidenum">
              <a:rPr lang="en-US"/>
              <a:pPr/>
              <a:t>131</a:t>
            </a:fld>
            <a:endParaRPr lang="en-US"/>
          </a:p>
        </p:txBody>
      </p:sp>
      <p:sp>
        <p:nvSpPr>
          <p:cNvPr id="2231298" name="Rectangle 2"/>
          <p:cNvSpPr>
            <a:spLocks noChangeArrowheads="1" noTextEdit="1"/>
          </p:cNvSpPr>
          <p:nvPr>
            <p:ph type="sldImg"/>
          </p:nvPr>
        </p:nvSpPr>
        <p:spPr>
          <a:ln/>
        </p:spPr>
      </p:sp>
      <p:sp>
        <p:nvSpPr>
          <p:cNvPr id="223129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ABCEE93-EDB1-4BCD-9D68-5D753A8E4EA9}" type="slidenum">
              <a:rPr lang="en-US"/>
              <a:pPr/>
              <a:t>132</a:t>
            </a:fld>
            <a:endParaRPr lang="en-US"/>
          </a:p>
        </p:txBody>
      </p:sp>
      <p:sp>
        <p:nvSpPr>
          <p:cNvPr id="2232322" name="Rectangle 2"/>
          <p:cNvSpPr>
            <a:spLocks noChangeArrowheads="1" noTextEdit="1"/>
          </p:cNvSpPr>
          <p:nvPr>
            <p:ph type="sldImg"/>
          </p:nvPr>
        </p:nvSpPr>
        <p:spPr>
          <a:ln/>
        </p:spPr>
      </p:sp>
      <p:sp>
        <p:nvSpPr>
          <p:cNvPr id="22323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4FB171F-14C2-406E-802C-95716058A38D}" type="slidenum">
              <a:rPr lang="en-US"/>
              <a:pPr/>
              <a:t>133</a:t>
            </a:fld>
            <a:endParaRPr lang="en-US"/>
          </a:p>
        </p:txBody>
      </p:sp>
      <p:sp>
        <p:nvSpPr>
          <p:cNvPr id="2233346" name="Rectangle 2"/>
          <p:cNvSpPr>
            <a:spLocks noChangeArrowheads="1" noTextEdit="1"/>
          </p:cNvSpPr>
          <p:nvPr>
            <p:ph type="sldImg"/>
          </p:nvPr>
        </p:nvSpPr>
        <p:spPr>
          <a:ln/>
        </p:spPr>
      </p:sp>
      <p:sp>
        <p:nvSpPr>
          <p:cNvPr id="22333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7C93140-90A6-4A8C-899A-113B02483B07}" type="slidenum">
              <a:rPr lang="en-US"/>
              <a:pPr/>
              <a:t>14</a:t>
            </a:fld>
            <a:endParaRPr lang="en-US"/>
          </a:p>
        </p:txBody>
      </p:sp>
      <p:sp>
        <p:nvSpPr>
          <p:cNvPr id="2164738" name="Rectangle 2"/>
          <p:cNvSpPr>
            <a:spLocks noChangeArrowheads="1" noTextEdit="1"/>
          </p:cNvSpPr>
          <p:nvPr>
            <p:ph type="sldImg"/>
          </p:nvPr>
        </p:nvSpPr>
        <p:spPr>
          <a:ln/>
        </p:spPr>
      </p:sp>
      <p:sp>
        <p:nvSpPr>
          <p:cNvPr id="21647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EE0FE71-C202-492D-B7FF-745B75CD79D1}" type="slidenum">
              <a:rPr lang="en-US"/>
              <a:pPr/>
              <a:t>134</a:t>
            </a:fld>
            <a:endParaRPr lang="en-US"/>
          </a:p>
        </p:txBody>
      </p:sp>
      <p:sp>
        <p:nvSpPr>
          <p:cNvPr id="2234370" name="Rectangle 2"/>
          <p:cNvSpPr>
            <a:spLocks noChangeArrowheads="1" noTextEdit="1"/>
          </p:cNvSpPr>
          <p:nvPr>
            <p:ph type="sldImg"/>
          </p:nvPr>
        </p:nvSpPr>
        <p:spPr>
          <a:ln/>
        </p:spPr>
      </p:sp>
      <p:sp>
        <p:nvSpPr>
          <p:cNvPr id="22343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34FBBF-9D7C-4E3B-BC1F-2BDF2CDC9934}" type="slidenum">
              <a:rPr lang="en-US"/>
              <a:pPr/>
              <a:t>135</a:t>
            </a:fld>
            <a:endParaRPr lang="en-US"/>
          </a:p>
        </p:txBody>
      </p:sp>
      <p:sp>
        <p:nvSpPr>
          <p:cNvPr id="1501186" name="Rectangle 2"/>
          <p:cNvSpPr>
            <a:spLocks noChangeArrowheads="1" noTextEdit="1"/>
          </p:cNvSpPr>
          <p:nvPr>
            <p:ph type="sldImg"/>
          </p:nvPr>
        </p:nvSpPr>
        <p:spPr>
          <a:ln/>
        </p:spPr>
      </p:sp>
      <p:sp>
        <p:nvSpPr>
          <p:cNvPr id="1501187" name="Rectangle 3"/>
          <p:cNvSpPr>
            <a:spLocks noGrp="1" noChangeArrowheads="1"/>
          </p:cNvSpPr>
          <p:nvPr>
            <p:ph type="body" idx="1"/>
          </p:nvPr>
        </p:nvSpPr>
        <p:spPr>
          <a:xfrm>
            <a:off x="685800" y="4343400"/>
            <a:ext cx="5486400" cy="4114800"/>
          </a:xfrm>
        </p:spPr>
        <p:txBody>
          <a:bodyPr/>
          <a:lstStyle/>
          <a:p>
            <a:r>
              <a:rPr lang="en-US"/>
              <a:t>This simplified model shows how polarizing filters behave.  A vertical polarizing filter blocks light that is horizontally polarized.</a:t>
            </a:r>
          </a:p>
          <a:p>
            <a:endParaRPr lang="en-US"/>
          </a:p>
          <a:p>
            <a:r>
              <a:rPr lang="en-US"/>
              <a:t>Applying Concepts:  </a:t>
            </a:r>
            <a:r>
              <a:rPr lang="en-US" i="1"/>
              <a:t>What would happen if you looked at light through a horizontally polarizing filter and a vertically polarizing filter at the same time?</a:t>
            </a:r>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256A30-DD6C-4EF4-B5CE-BC476BEBDA9C}" type="slidenum">
              <a:rPr lang="en-US"/>
              <a:pPr/>
              <a:t>136</a:t>
            </a:fld>
            <a:endParaRPr lang="en-US"/>
          </a:p>
        </p:txBody>
      </p:sp>
      <p:sp>
        <p:nvSpPr>
          <p:cNvPr id="2235394" name="Rectangle 2"/>
          <p:cNvSpPr>
            <a:spLocks noChangeArrowheads="1" noTextEdit="1"/>
          </p:cNvSpPr>
          <p:nvPr>
            <p:ph type="sldImg"/>
          </p:nvPr>
        </p:nvSpPr>
        <p:spPr>
          <a:ln/>
        </p:spPr>
      </p:sp>
      <p:sp>
        <p:nvSpPr>
          <p:cNvPr id="22353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C40D7B4-4C3D-4938-8382-4E7F6159FE45}" type="slidenum">
              <a:rPr lang="en-US"/>
              <a:pPr/>
              <a:t>137</a:t>
            </a:fld>
            <a:endParaRPr lang="en-US"/>
          </a:p>
        </p:txBody>
      </p:sp>
      <p:sp>
        <p:nvSpPr>
          <p:cNvPr id="2236418" name="Rectangle 2"/>
          <p:cNvSpPr>
            <a:spLocks noChangeArrowheads="1" noTextEdit="1"/>
          </p:cNvSpPr>
          <p:nvPr>
            <p:ph type="sldImg"/>
          </p:nvPr>
        </p:nvSpPr>
        <p:spPr>
          <a:ln/>
        </p:spPr>
      </p:sp>
      <p:sp>
        <p:nvSpPr>
          <p:cNvPr id="22364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2E096E3-3927-47A6-AF95-F9CAAFF636B6}" type="slidenum">
              <a:rPr lang="en-US"/>
              <a:pPr/>
              <a:t>140</a:t>
            </a:fld>
            <a:endParaRPr lang="en-US"/>
          </a:p>
        </p:txBody>
      </p:sp>
      <p:sp>
        <p:nvSpPr>
          <p:cNvPr id="2031618" name="Rectangle 2"/>
          <p:cNvSpPr>
            <a:spLocks noChangeArrowheads="1" noTextEdit="1"/>
          </p:cNvSpPr>
          <p:nvPr>
            <p:ph type="sldImg"/>
          </p:nvPr>
        </p:nvSpPr>
        <p:spPr>
          <a:ln/>
        </p:spPr>
      </p:sp>
      <p:sp>
        <p:nvSpPr>
          <p:cNvPr id="2031619" name="Rectangle 3"/>
          <p:cNvSpPr>
            <a:spLocks noGrp="1" noChangeArrowheads="1"/>
          </p:cNvSpPr>
          <p:nvPr>
            <p:ph type="body" idx="1"/>
          </p:nvPr>
        </p:nvSpPr>
        <p:spPr>
          <a:xfrm>
            <a:off x="685800" y="4343400"/>
            <a:ext cx="5486400" cy="4114800"/>
          </a:xfrm>
        </p:spPr>
        <p:txBody>
          <a:bodyPr/>
          <a:lstStyle/>
          <a:p>
            <a:r>
              <a:rPr lang="en-US"/>
              <a:t>The change in potential energy during the formation of hydrogen molecule.  The minimum energy, at 0.74 angstrom, represents the equilibrium bond distance.</a:t>
            </a:r>
          </a:p>
          <a:p>
            <a:r>
              <a:rPr lang="en-US"/>
              <a:t>The energy at this point, -426 kJ/mol, corresponds to the energy change for formation of the H – H bond.</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0FB16D6-2CF0-4AA9-A688-92D659B3C022}" type="slidenum">
              <a:rPr lang="en-US"/>
              <a:pPr/>
              <a:t>142</a:t>
            </a:fld>
            <a:endParaRPr lang="en-US"/>
          </a:p>
        </p:txBody>
      </p:sp>
      <p:sp>
        <p:nvSpPr>
          <p:cNvPr id="2035714" name="Rectangle 2"/>
          <p:cNvSpPr>
            <a:spLocks noChangeArrowheads="1" noTextEdit="1"/>
          </p:cNvSpPr>
          <p:nvPr>
            <p:ph type="sldImg"/>
          </p:nvPr>
        </p:nvSpPr>
        <p:spPr>
          <a:ln/>
        </p:spPr>
      </p:sp>
      <p:sp>
        <p:nvSpPr>
          <p:cNvPr id="2035715" name="Rectangle 3"/>
          <p:cNvSpPr>
            <a:spLocks noGrp="1" noChangeArrowheads="1"/>
          </p:cNvSpPr>
          <p:nvPr>
            <p:ph type="body" idx="1"/>
          </p:nvPr>
        </p:nvSpPr>
        <p:spPr>
          <a:xfrm>
            <a:off x="685800" y="4343400"/>
            <a:ext cx="5486400" cy="4114800"/>
          </a:xfrm>
        </p:spPr>
        <p:txBody>
          <a:bodyPr/>
          <a:lstStyle/>
          <a:p>
            <a:r>
              <a:rPr lang="en-US"/>
              <a:t>Students often confuse </a:t>
            </a:r>
            <a:r>
              <a:rPr lang="en-US" i="1"/>
              <a:t>electron-domain</a:t>
            </a:r>
            <a:r>
              <a:rPr lang="en-US"/>
              <a:t> geometry with </a:t>
            </a:r>
            <a:r>
              <a:rPr lang="en-US" i="1"/>
              <a:t>molecular </a:t>
            </a:r>
            <a:r>
              <a:rPr lang="en-US"/>
              <a:t>geometry.  </a:t>
            </a:r>
          </a:p>
          <a:p>
            <a:r>
              <a:rPr lang="en-US"/>
              <a:t>You must stress that the molecular geometry is a </a:t>
            </a:r>
            <a:r>
              <a:rPr lang="en-US" i="1"/>
              <a:t>consequence</a:t>
            </a:r>
            <a:r>
              <a:rPr lang="en-US"/>
              <a:t> of the electron domain geometry.</a:t>
            </a:r>
          </a:p>
          <a:p>
            <a:endParaRPr lang="en-US"/>
          </a:p>
          <a:p>
            <a:r>
              <a:rPr lang="en-US"/>
              <a:t>The best arrangement of a given number of electron domains is the one that minimizes the repulsions among them.</a:t>
            </a: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5A0B66F-B471-47A1-91AA-682FCFC887E8}" type="slidenum">
              <a:rPr lang="en-US"/>
              <a:pPr/>
              <a:t>144</a:t>
            </a:fld>
            <a:endParaRPr lang="en-US"/>
          </a:p>
        </p:txBody>
      </p:sp>
      <p:sp>
        <p:nvSpPr>
          <p:cNvPr id="2149378" name="Rectangle 2"/>
          <p:cNvSpPr>
            <a:spLocks noChangeArrowheads="1" noTextEdit="1"/>
          </p:cNvSpPr>
          <p:nvPr>
            <p:ph type="sldImg"/>
          </p:nvPr>
        </p:nvSpPr>
        <p:spPr>
          <a:ln/>
        </p:spPr>
      </p:sp>
      <p:sp>
        <p:nvSpPr>
          <p:cNvPr id="2149379" name="Rectangle 3"/>
          <p:cNvSpPr>
            <a:spLocks noGrp="1" noChangeArrowheads="1"/>
          </p:cNvSpPr>
          <p:nvPr>
            <p:ph type="body" idx="1"/>
          </p:nvPr>
        </p:nvSpPr>
        <p:spPr/>
        <p:txBody>
          <a:bodyPr/>
          <a:lstStyle/>
          <a:p>
            <a:r>
              <a:rPr lang="en-US"/>
              <a:t>1.  The two peak absorbances occur at 440 nm and 660 nanometers with absorbances at 1.27 and 0.30 respectively.</a:t>
            </a:r>
          </a:p>
          <a:p>
            <a:endParaRPr lang="en-US"/>
          </a:p>
          <a:p>
            <a:r>
              <a:rPr lang="en-US"/>
              <a:t>2.  660 nanometers is in the red region of the visible spectrum.  440 nanometers is in the blue region of the spectrum.</a:t>
            </a:r>
          </a:p>
          <a:p>
            <a:endParaRPr lang="en-US"/>
          </a:p>
          <a:p>
            <a:r>
              <a:rPr lang="en-US"/>
              <a:t>3.  Chlorophyll is green because it does not absorb green light.  It transmits the green light so that is what we see when we look at green plants.</a:t>
            </a:r>
          </a:p>
          <a:p>
            <a:endParaRPr lang="en-US"/>
          </a:p>
          <a:p>
            <a:r>
              <a:rPr lang="en-US"/>
              <a:t>Flinn Spec-20 instruction manual</a:t>
            </a: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54729B-FF0C-4214-858B-827896625ED7}" type="slidenum">
              <a:rPr lang="en-US"/>
              <a:pPr/>
              <a:t>145</a:t>
            </a:fld>
            <a:endParaRPr lang="en-US"/>
          </a:p>
        </p:txBody>
      </p:sp>
      <p:sp>
        <p:nvSpPr>
          <p:cNvPr id="2538498" name="Rectangle 2"/>
          <p:cNvSpPr>
            <a:spLocks noChangeArrowheads="1" noTextEdit="1"/>
          </p:cNvSpPr>
          <p:nvPr>
            <p:ph type="sldImg"/>
          </p:nvPr>
        </p:nvSpPr>
        <p:spPr>
          <a:ln/>
        </p:spPr>
      </p:sp>
      <p:sp>
        <p:nvSpPr>
          <p:cNvPr id="2538499" name="Rectangle 3"/>
          <p:cNvSpPr>
            <a:spLocks noGrp="1" noChangeArrowheads="1"/>
          </p:cNvSpPr>
          <p:nvPr>
            <p:ph type="body" idx="1"/>
          </p:nvPr>
        </p:nvSpPr>
        <p:spPr/>
        <p:txBody>
          <a:bodyPr/>
          <a:lstStyle/>
          <a:p>
            <a:pPr marL="228600" indent="-228600">
              <a:buFontTx/>
              <a:buAutoNum type="arabicParenR"/>
            </a:pPr>
            <a:r>
              <a:rPr lang="en-US"/>
              <a:t> A light source that produces light with a wavelength range from about 275 to 650 nm;</a:t>
            </a:r>
          </a:p>
          <a:p>
            <a:pPr marL="228600" indent="-228600">
              <a:buFontTx/>
              <a:buAutoNum type="arabicParenR"/>
            </a:pPr>
            <a:r>
              <a:rPr lang="en-US"/>
              <a:t> A monochromator that </a:t>
            </a:r>
            <a:r>
              <a:rPr lang="en-US" i="1"/>
              <a:t>selects</a:t>
            </a:r>
            <a:r>
              <a:rPr lang="en-US"/>
              <a:t> a particular wavelength of light and sends it to the sample cell with an intensity of </a:t>
            </a:r>
            <a:r>
              <a:rPr lang="en-US" i="1"/>
              <a:t>I</a:t>
            </a:r>
            <a:r>
              <a:rPr lang="en-US" i="1" baseline="-25000"/>
              <a:t>o</a:t>
            </a:r>
            <a:r>
              <a:rPr lang="en-US" i="1"/>
              <a:t>;</a:t>
            </a:r>
            <a:endParaRPr lang="en-US"/>
          </a:p>
          <a:p>
            <a:pPr marL="228600" indent="-228600">
              <a:buFontTx/>
              <a:buAutoNum type="arabicParenR"/>
            </a:pPr>
            <a:r>
              <a:rPr lang="en-US"/>
              <a:t>  The sample cell, which contains the solution being analyzed (NOTE:  It the intensity of the incident light is </a:t>
            </a:r>
            <a:r>
              <a:rPr lang="en-US" i="1"/>
              <a:t>I</a:t>
            </a:r>
            <a:r>
              <a:rPr lang="en-US" i="1" baseline="-25000"/>
              <a:t>o</a:t>
            </a:r>
            <a:r>
              <a:rPr lang="en-US"/>
              <a:t> and the solution absorbs light, the intensity of the transmitted light, </a:t>
            </a:r>
            <a:r>
              <a:rPr lang="en-US" i="1"/>
              <a:t>I</a:t>
            </a:r>
            <a:r>
              <a:rPr lang="en-US"/>
              <a:t> , is less than </a:t>
            </a:r>
            <a:r>
              <a:rPr lang="en-US" i="1"/>
              <a:t>I</a:t>
            </a:r>
            <a:r>
              <a:rPr lang="en-US" i="1" baseline="-25000"/>
              <a:t>o</a:t>
            </a:r>
            <a:r>
              <a:rPr lang="en-US"/>
              <a:t>);</a:t>
            </a:r>
          </a:p>
          <a:p>
            <a:pPr marL="228600" indent="-228600">
              <a:buFontTx/>
              <a:buAutoNum type="arabicParenR"/>
            </a:pPr>
            <a:r>
              <a:rPr lang="en-US"/>
              <a:t>  A detector that measures the intensity of the light is transmitted, I, from the sample cell</a:t>
            </a: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594E4A2-931F-4BBD-AE13-10E3944382A5}" type="slidenum">
              <a:rPr lang="en-US"/>
              <a:pPr/>
              <a:t>150</a:t>
            </a:fld>
            <a:endParaRPr lang="en-US"/>
          </a:p>
        </p:txBody>
      </p:sp>
      <p:sp>
        <p:nvSpPr>
          <p:cNvPr id="2337794" name="Rectangle 2"/>
          <p:cNvSpPr>
            <a:spLocks noChangeArrowheads="1" noTextEdit="1"/>
          </p:cNvSpPr>
          <p:nvPr>
            <p:ph type="sldImg"/>
          </p:nvPr>
        </p:nvSpPr>
        <p:spPr>
          <a:ln/>
        </p:spPr>
      </p:sp>
      <p:sp>
        <p:nvSpPr>
          <p:cNvPr id="2337795" name="Rectangle 3"/>
          <p:cNvSpPr>
            <a:spLocks noGrp="1" noChangeArrowheads="1"/>
          </p:cNvSpPr>
          <p:nvPr>
            <p:ph type="body" idx="1"/>
          </p:nvPr>
        </p:nvSpPr>
        <p:spPr/>
        <p:txBody>
          <a:bodyPr/>
          <a:lstStyle/>
          <a:p>
            <a:r>
              <a:rPr lang="en-US" b="1"/>
              <a:t>The Noble Gases</a:t>
            </a:r>
          </a:p>
          <a:p>
            <a:endParaRPr lang="en-US" b="1"/>
          </a:p>
          <a:p>
            <a:r>
              <a:rPr lang="en-US"/>
              <a:t>At the start of the 1890s, no one had any idea that there was a separate group of gases in the periodic table, the noble gases.  Noble gases are familiar to us from their use in neon signs and helium balloons.  By 1900 this whole new group had been identified and isolated.  While trying to determine an accurate atomic mass for nitrogen, British physicist Lord Raleigh (1842-1919) discovered that nitrogen prepared from ammonia was noticeably lighter than nitrogen that came from the atmosphere.  He and William Ramsay (1852-1916) both studied “atmospheric” nitrogen.  By removing the nitrogen from it, they produced a tiny quantity of another gas.  Since it did not react with anything they called it argon, from the Greek word for lazy.  The discovery of helium followed a year later in 1895.  Ramsay and his assistant Morris Travers (1872-1961) then started to search for additional elements in this new group.  They attempted this by fractional distillation of large quantities of liquid air and argon.  In 1898, their efforts were rewarded; they had prepared krypton, neon, and xenon.</a:t>
            </a:r>
          </a:p>
          <a:p>
            <a:endParaRPr lang="en-US"/>
          </a:p>
          <a:p>
            <a:r>
              <a:rPr lang="en-US"/>
              <a:t>Eyewitness Science “Chemistry” , Dr. Ann Newmark, DK Publishing, Inc., 1993, pg 32</a:t>
            </a:r>
          </a:p>
          <a:p>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067BAA8-1E16-400B-8A2B-0910093C98D8}" type="slidenum">
              <a:rPr lang="en-US"/>
              <a:pPr/>
              <a:t>151</a:t>
            </a:fld>
            <a:endParaRPr lang="en-US"/>
          </a:p>
        </p:txBody>
      </p:sp>
      <p:sp>
        <p:nvSpPr>
          <p:cNvPr id="2265090" name="Rectangle 2"/>
          <p:cNvSpPr>
            <a:spLocks noChangeArrowheads="1" noTextEdit="1"/>
          </p:cNvSpPr>
          <p:nvPr>
            <p:ph type="sldImg"/>
          </p:nvPr>
        </p:nvSpPr>
        <p:spPr>
          <a:ln/>
        </p:spPr>
      </p:sp>
      <p:sp>
        <p:nvSpPr>
          <p:cNvPr id="2265091"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A79ACAF-77E7-4BBD-8AF6-FA88C032F977}" type="slidenum">
              <a:rPr lang="en-US"/>
              <a:pPr/>
              <a:t>15</a:t>
            </a:fld>
            <a:endParaRPr lang="en-US"/>
          </a:p>
        </p:txBody>
      </p:sp>
      <p:sp>
        <p:nvSpPr>
          <p:cNvPr id="2165762" name="Rectangle 2"/>
          <p:cNvSpPr>
            <a:spLocks noChangeArrowheads="1" noTextEdit="1"/>
          </p:cNvSpPr>
          <p:nvPr>
            <p:ph type="sldImg"/>
          </p:nvPr>
        </p:nvSpPr>
        <p:spPr>
          <a:ln/>
        </p:spPr>
      </p:sp>
      <p:sp>
        <p:nvSpPr>
          <p:cNvPr id="21657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1141938-1239-4012-9D1D-D4681714069F}" type="slidenum">
              <a:rPr lang="en-US"/>
              <a:pPr/>
              <a:t>152</a:t>
            </a:fld>
            <a:endParaRPr lang="en-US"/>
          </a:p>
        </p:txBody>
      </p:sp>
      <p:sp>
        <p:nvSpPr>
          <p:cNvPr id="2276354" name="Rectangle 2"/>
          <p:cNvSpPr>
            <a:spLocks noChangeArrowheads="1" noTextEdit="1"/>
          </p:cNvSpPr>
          <p:nvPr>
            <p:ph type="sldImg"/>
          </p:nvPr>
        </p:nvSpPr>
        <p:spPr>
          <a:ln/>
        </p:spPr>
      </p:sp>
      <p:sp>
        <p:nvSpPr>
          <p:cNvPr id="2276355" name="Rectangle 3"/>
          <p:cNvSpPr>
            <a:spLocks noGrp="1" noChangeArrowheads="1"/>
          </p:cNvSpPr>
          <p:nvPr>
            <p:ph type="body" idx="1"/>
          </p:nvPr>
        </p:nvSpPr>
        <p:spPr>
          <a:xfrm>
            <a:off x="685800" y="4343400"/>
            <a:ext cx="5486400" cy="4114800"/>
          </a:xfrm>
        </p:spPr>
        <p:txBody>
          <a:bodyPr/>
          <a:lstStyle/>
          <a:p>
            <a:r>
              <a:rPr lang="en-US"/>
              <a:t>This table has six periods and 9 groups (families). </a:t>
            </a:r>
          </a:p>
          <a:p>
            <a:r>
              <a:rPr lang="en-US"/>
              <a:t>You will most likely have your table with six families (same body type) and 9 periods.  </a:t>
            </a:r>
          </a:p>
          <a:p>
            <a:r>
              <a:rPr lang="en-US"/>
              <a:t>Notice that the number of fingers increases as you move from left to right.</a:t>
            </a:r>
          </a:p>
          <a:p>
            <a:r>
              <a:rPr lang="en-US"/>
              <a:t>The hair or number of legs or foot length increases as you move from top to bottom.  </a:t>
            </a: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3C658B1-44F6-48CE-B2A2-E05B1966358F}" type="slidenum">
              <a:rPr lang="en-US"/>
              <a:pPr/>
              <a:t>153</a:t>
            </a:fld>
            <a:endParaRPr lang="en-US"/>
          </a:p>
        </p:txBody>
      </p:sp>
      <p:sp>
        <p:nvSpPr>
          <p:cNvPr id="2278402" name="Rectangle 2"/>
          <p:cNvSpPr>
            <a:spLocks noChangeArrowheads="1" noTextEdit="1"/>
          </p:cNvSpPr>
          <p:nvPr>
            <p:ph type="sldImg"/>
          </p:nvPr>
        </p:nvSpPr>
        <p:spPr>
          <a:ln/>
        </p:spPr>
      </p:sp>
      <p:sp>
        <p:nvSpPr>
          <p:cNvPr id="2278403" name="Rectangle 3"/>
          <p:cNvSpPr>
            <a:spLocks noGrp="1" noChangeArrowheads="1"/>
          </p:cNvSpPr>
          <p:nvPr>
            <p:ph type="body" idx="1"/>
          </p:nvPr>
        </p:nvSpPr>
        <p:spPr>
          <a:xfrm>
            <a:off x="685800" y="4343400"/>
            <a:ext cx="5486400" cy="4114800"/>
          </a:xfrm>
        </p:spPr>
        <p:txBody>
          <a:bodyPr/>
          <a:lstStyle/>
          <a:p>
            <a:r>
              <a:rPr lang="en-US"/>
              <a:t>This table has six periods and 9 groups (families). </a:t>
            </a:r>
          </a:p>
          <a:p>
            <a:r>
              <a:rPr lang="en-US"/>
              <a:t>You will most likely have your table with six families (same body type) and 9 periods.  </a:t>
            </a:r>
          </a:p>
          <a:p>
            <a:r>
              <a:rPr lang="en-US"/>
              <a:t>Notice that the number of fingers increases as you move from left to right.</a:t>
            </a:r>
          </a:p>
          <a:p>
            <a:r>
              <a:rPr lang="en-US"/>
              <a:t>The hair or number of legs or foot length increases as you move from top to bottom.  </a:t>
            </a: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0861C95-C73C-4C44-8783-2278F9EC37EC}" type="slidenum">
              <a:rPr lang="en-US"/>
              <a:pPr/>
              <a:t>154</a:t>
            </a:fld>
            <a:endParaRPr lang="en-US"/>
          </a:p>
        </p:txBody>
      </p:sp>
      <p:sp>
        <p:nvSpPr>
          <p:cNvPr id="2270210" name="Rectangle 2"/>
          <p:cNvSpPr>
            <a:spLocks noChangeArrowheads="1" noTextEdit="1"/>
          </p:cNvSpPr>
          <p:nvPr>
            <p:ph type="sldImg"/>
          </p:nvPr>
        </p:nvSpPr>
        <p:spPr>
          <a:ln/>
        </p:spPr>
      </p:sp>
      <p:sp>
        <p:nvSpPr>
          <p:cNvPr id="2270211" name="Rectangle 3"/>
          <p:cNvSpPr>
            <a:spLocks noGrp="1" noChangeArrowheads="1"/>
          </p:cNvSpPr>
          <p:nvPr>
            <p:ph type="body" idx="1"/>
          </p:nvPr>
        </p:nvSpPr>
        <p:spPr>
          <a:xfrm>
            <a:off x="685800" y="4343400"/>
            <a:ext cx="5486400" cy="4114800"/>
          </a:xfrm>
        </p:spPr>
        <p:txBody>
          <a:bodyPr/>
          <a:lstStyle/>
          <a:p>
            <a:r>
              <a:rPr lang="en-US"/>
              <a:t>We print the cards on colored card stock and laminate them.  This helps students keep track of their cards.  </a:t>
            </a:r>
          </a:p>
          <a:p>
            <a:r>
              <a:rPr lang="en-US"/>
              <a:t>The teacher removes two cards from each deck and has the students group the cards; look for pattern and finally draw the missing aliens.</a:t>
            </a: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50870B-65A4-42C9-9917-80AED091D6C9}" type="slidenum">
              <a:rPr lang="en-US"/>
              <a:pPr/>
              <a:t>155</a:t>
            </a:fld>
            <a:endParaRPr lang="en-US"/>
          </a:p>
        </p:txBody>
      </p:sp>
      <p:sp>
        <p:nvSpPr>
          <p:cNvPr id="2272258" name="Rectangle 2"/>
          <p:cNvSpPr>
            <a:spLocks noChangeArrowheads="1" noTextEdit="1"/>
          </p:cNvSpPr>
          <p:nvPr>
            <p:ph type="sldImg"/>
          </p:nvPr>
        </p:nvSpPr>
        <p:spPr>
          <a:ln/>
        </p:spPr>
      </p:sp>
      <p:sp>
        <p:nvSpPr>
          <p:cNvPr id="2272259"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B73DED0-34BF-458A-BD20-B49C24057C86}" type="slidenum">
              <a:rPr lang="en-US"/>
              <a:pPr/>
              <a:t>157</a:t>
            </a:fld>
            <a:endParaRPr lang="en-US"/>
          </a:p>
        </p:txBody>
      </p:sp>
      <p:sp>
        <p:nvSpPr>
          <p:cNvPr id="1537026" name="Rectangle 2"/>
          <p:cNvSpPr>
            <a:spLocks noChangeArrowheads="1" noTextEdit="1"/>
          </p:cNvSpPr>
          <p:nvPr>
            <p:ph type="sldImg"/>
          </p:nvPr>
        </p:nvSpPr>
        <p:spPr>
          <a:ln/>
        </p:spPr>
      </p:sp>
      <p:sp>
        <p:nvSpPr>
          <p:cNvPr id="1537027" name="Rectangle 3"/>
          <p:cNvSpPr>
            <a:spLocks noGrp="1" noChangeArrowheads="1"/>
          </p:cNvSpPr>
          <p:nvPr>
            <p:ph type="body" idx="1"/>
          </p:nvPr>
        </p:nvSpPr>
        <p:spPr>
          <a:xfrm>
            <a:off x="685800" y="4343400"/>
            <a:ext cx="5486400" cy="4114800"/>
          </a:xfrm>
        </p:spPr>
        <p:txBody>
          <a:bodyPr/>
          <a:lstStyle/>
          <a:p>
            <a:r>
              <a:rPr lang="en-US"/>
              <a:t>In the 1860’s, Mendeleev and the German chemist Lothar Meyer, each working alone, made an eight-column table of the elements.</a:t>
            </a:r>
          </a:p>
          <a:p>
            <a:r>
              <a:rPr lang="en-US"/>
              <a:t>However, Mendeleev had to leave some blank spots in order to group all the elements with similar properties in the same column.  To explain these blank spots, Mendeleev suggested there must be other elements that had not yet been discovered.  On the basis of his arrangement, Mendeleev predicted the properties and atomic masses of several elements that were unknown at the time.  </a:t>
            </a:r>
          </a:p>
          <a:p>
            <a:endParaRPr lang="en-US"/>
          </a:p>
          <a:p>
            <a:r>
              <a:rPr lang="en-US"/>
              <a:t>Mendeleev left blanks in his table for undiscovered elements.</a:t>
            </a:r>
          </a:p>
          <a:p>
            <a:endParaRPr lang="en-US"/>
          </a:p>
          <a:p>
            <a:r>
              <a:rPr lang="en-US"/>
              <a:t>Mendeleev predicted properties and masses of unknown elements correctly.</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B075AE0-54BD-41D0-ABB6-1E38A8AED1DD}" type="slidenum">
              <a:rPr lang="en-US"/>
              <a:pPr/>
              <a:t>158</a:t>
            </a:fld>
            <a:endParaRPr lang="en-US"/>
          </a:p>
        </p:txBody>
      </p:sp>
      <p:sp>
        <p:nvSpPr>
          <p:cNvPr id="1539074" name="Rectangle 2"/>
          <p:cNvSpPr>
            <a:spLocks noChangeArrowheads="1" noTextEdit="1"/>
          </p:cNvSpPr>
          <p:nvPr>
            <p:ph type="sldImg"/>
          </p:nvPr>
        </p:nvSpPr>
        <p:spPr>
          <a:ln/>
        </p:spPr>
      </p:sp>
      <p:sp>
        <p:nvSpPr>
          <p:cNvPr id="1539075" name="Rectangle 3"/>
          <p:cNvSpPr>
            <a:spLocks noGrp="1" noChangeArrowheads="1"/>
          </p:cNvSpPr>
          <p:nvPr>
            <p:ph type="body" idx="1"/>
          </p:nvPr>
        </p:nvSpPr>
        <p:spPr/>
        <p:txBody>
          <a:bodyPr/>
          <a:lstStyle/>
          <a:p>
            <a:r>
              <a:rPr lang="en-US" b="1"/>
              <a:t>Dmitri Mendeleyev</a:t>
            </a:r>
            <a:endParaRPr lang="en-US"/>
          </a:p>
          <a:p>
            <a:r>
              <a:rPr lang="en-US"/>
              <a:t>     “To put some order into his study of the known chemical elements, Mendeleyev made up a set of cards, one for each element, listing their chemical properties.  He discovered the Periodic Law while arranging these cards.  When he put them in order of increasing atomic masses, the properties were repeated periodically.”</a:t>
            </a:r>
          </a:p>
          <a:p>
            <a:endParaRPr lang="en-US"/>
          </a:p>
          <a:p>
            <a:r>
              <a:rPr lang="en-US"/>
              <a:t>-Eyewitness Science “Chemistry” , Dr. Ann Newmark, DK Publishing, Inc., 1993, pg 23</a:t>
            </a:r>
          </a:p>
          <a:p>
            <a:endParaRPr lang="en-US" b="1"/>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7D3F09F-B437-4566-92FB-52F8CEBA6184}" type="slidenum">
              <a:rPr lang="en-US"/>
              <a:pPr/>
              <a:t>159</a:t>
            </a:fld>
            <a:endParaRPr lang="en-US"/>
          </a:p>
        </p:txBody>
      </p:sp>
      <p:sp>
        <p:nvSpPr>
          <p:cNvPr id="1541122" name="Rectangle 2"/>
          <p:cNvSpPr>
            <a:spLocks noChangeArrowheads="1" noTextEdit="1"/>
          </p:cNvSpPr>
          <p:nvPr>
            <p:ph type="sldImg"/>
          </p:nvPr>
        </p:nvSpPr>
        <p:spPr>
          <a:ln/>
        </p:spPr>
      </p:sp>
      <p:sp>
        <p:nvSpPr>
          <p:cNvPr id="1541123" name="Rectangle 3"/>
          <p:cNvSpPr>
            <a:spLocks noGrp="1" noChangeArrowheads="1"/>
          </p:cNvSpPr>
          <p:nvPr>
            <p:ph type="body" idx="1"/>
          </p:nvPr>
        </p:nvSpPr>
        <p:spPr/>
        <p:txBody>
          <a:bodyPr/>
          <a:lstStyle/>
          <a:p>
            <a:r>
              <a:rPr lang="en-US" sz="1000" b="1"/>
              <a:t>Fitting in New Elements</a:t>
            </a:r>
          </a:p>
          <a:p>
            <a:r>
              <a:rPr lang="en-US" sz="1000"/>
              <a:t>     “The crowning achievement of Mendeleyev’s periodic table lay in his prophecy of new elements.  Gallium, germanium, and scandium were unknown in 1871, but Mendeleyev left spaces for them and even predicted what the atomic masses and other chemical properties would be.  The first of these to be discovered in 1875, was gallium.  All the characteristics fitted those he had predicted for the elements Mendeleyev called eka-aluminum – because it came below aluminum in his table.”</a:t>
            </a:r>
          </a:p>
          <a:p>
            <a:r>
              <a:rPr lang="en-US" sz="1000"/>
              <a:t>-Eyewitness Science “Chemistry” , Dr. Ann Newmark, DK Publishing, Inc., 1993, pg 23</a:t>
            </a:r>
          </a:p>
          <a:p>
            <a:endParaRPr lang="en-US" sz="1000"/>
          </a:p>
          <a:p>
            <a:r>
              <a:rPr lang="en-US" sz="1000"/>
              <a:t>In the 1860’s, Mendeleev and the German chemist Lothar Meyer, each working alone, made an eight-column table of the elements.</a:t>
            </a:r>
          </a:p>
          <a:p>
            <a:r>
              <a:rPr lang="en-US" sz="1000"/>
              <a:t>However, Mendeleev had to leave some blank spots in order to group all the elements with similar properties in the same column.  To explain these blank spots, Mendeleev suggested there must be other elements that had not yet been discovered.  On the basis of his arrangement, Mendeleev predicted the properties and atomic masses of several elements that were unknown at the time.  </a:t>
            </a:r>
          </a:p>
          <a:p>
            <a:endParaRPr lang="en-US" sz="1000"/>
          </a:p>
          <a:p>
            <a:r>
              <a:rPr lang="en-US" sz="1000"/>
              <a:t>Mendeleev left blanks in his table for undiscovered elements.</a:t>
            </a:r>
          </a:p>
          <a:p>
            <a:endParaRPr lang="en-US" sz="1000"/>
          </a:p>
          <a:p>
            <a:r>
              <a:rPr lang="en-US" sz="1000"/>
              <a:t>Mendeleev predicted properties and masses of unknown elements correctly.</a:t>
            </a:r>
          </a:p>
          <a:p>
            <a:endParaRPr lang="en-US" sz="1000"/>
          </a:p>
          <a:p>
            <a:endParaRPr lang="en-US" sz="100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C9E6324-A4CE-4E9D-A490-C4ED7A832BBC}" type="slidenum">
              <a:rPr lang="en-US"/>
              <a:pPr/>
              <a:t>161</a:t>
            </a:fld>
            <a:endParaRPr lang="en-US"/>
          </a:p>
        </p:txBody>
      </p:sp>
      <p:sp>
        <p:nvSpPr>
          <p:cNvPr id="1550338" name="Rectangle 2"/>
          <p:cNvSpPr>
            <a:spLocks noChangeArrowheads="1" noTextEdit="1"/>
          </p:cNvSpPr>
          <p:nvPr>
            <p:ph type="sldImg"/>
          </p:nvPr>
        </p:nvSpPr>
        <p:spPr>
          <a:ln/>
        </p:spPr>
      </p:sp>
      <p:sp>
        <p:nvSpPr>
          <p:cNvPr id="1550339" name="Rectangle 3"/>
          <p:cNvSpPr>
            <a:spLocks noGrp="1" noChangeArrowheads="1"/>
          </p:cNvSpPr>
          <p:nvPr>
            <p:ph type="body" idx="1"/>
          </p:nvPr>
        </p:nvSpPr>
        <p:spPr>
          <a:xfrm>
            <a:off x="685800" y="4343400"/>
            <a:ext cx="5486400" cy="4114800"/>
          </a:xfrm>
        </p:spPr>
        <p:txBody>
          <a:bodyPr/>
          <a:lstStyle/>
          <a:p>
            <a:r>
              <a:rPr lang="en-US" b="1"/>
              <a:t>Element        Year Discovered      Density (g/cm</a:t>
            </a:r>
            <a:r>
              <a:rPr lang="en-US" b="1" baseline="30000"/>
              <a:t>3</a:t>
            </a:r>
            <a:r>
              <a:rPr lang="en-US" b="1"/>
              <a:t>)</a:t>
            </a:r>
          </a:p>
          <a:p>
            <a:r>
              <a:rPr lang="en-US"/>
              <a:t>Osmium		1804			  22.59</a:t>
            </a:r>
          </a:p>
          <a:p>
            <a:r>
              <a:rPr lang="en-US"/>
              <a:t>Iridium		1804			  22.56</a:t>
            </a:r>
          </a:p>
          <a:p>
            <a:r>
              <a:rPr lang="en-US"/>
              <a:t>Platinum		1784			  21.45</a:t>
            </a:r>
          </a:p>
          <a:p>
            <a:r>
              <a:rPr lang="en-US"/>
              <a:t>Rhenium		1925			  21.01</a:t>
            </a:r>
          </a:p>
          <a:p>
            <a:r>
              <a:rPr lang="en-US"/>
              <a:t>Neptunium		1940			  20.47</a:t>
            </a:r>
          </a:p>
          <a:p>
            <a:r>
              <a:rPr lang="en-US"/>
              <a:t>Plutonium		1940			  20.26</a:t>
            </a:r>
          </a:p>
          <a:p>
            <a:r>
              <a:rPr lang="en-US"/>
              <a:t>Gold			prehistoric		  19.32</a:t>
            </a:r>
          </a:p>
          <a:p>
            <a:r>
              <a:rPr lang="en-US"/>
              <a:t>Tungsten		1783			  19.26</a:t>
            </a:r>
          </a:p>
          <a:p>
            <a:r>
              <a:rPr lang="en-US"/>
              <a:t>Uranium		1789			  19.05</a:t>
            </a:r>
          </a:p>
          <a:p>
            <a:r>
              <a:rPr lang="en-US"/>
              <a:t>Tantalum		1802			  16.67</a:t>
            </a:r>
          </a:p>
          <a:p>
            <a:endParaRPr 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0B74D87-C685-4DFE-848A-EAA30D7D236A}" type="slidenum">
              <a:rPr lang="en-US"/>
              <a:pPr/>
              <a:t>164</a:t>
            </a:fld>
            <a:endParaRPr lang="en-US"/>
          </a:p>
        </p:txBody>
      </p:sp>
      <p:sp>
        <p:nvSpPr>
          <p:cNvPr id="1897474" name="Rectangle 2"/>
          <p:cNvSpPr>
            <a:spLocks noChangeArrowheads="1" noTextEdit="1"/>
          </p:cNvSpPr>
          <p:nvPr>
            <p:ph type="sldImg"/>
          </p:nvPr>
        </p:nvSpPr>
        <p:spPr>
          <a:ln/>
        </p:spPr>
      </p:sp>
      <p:sp>
        <p:nvSpPr>
          <p:cNvPr id="1897475" name="Rectangle 3"/>
          <p:cNvSpPr>
            <a:spLocks noGrp="1" noChangeArrowheads="1"/>
          </p:cNvSpPr>
          <p:nvPr>
            <p:ph type="body" idx="1"/>
          </p:nvPr>
        </p:nvSpPr>
        <p:spPr>
          <a:xfrm>
            <a:off x="685800" y="4343400"/>
            <a:ext cx="5486400" cy="4114800"/>
          </a:xfrm>
        </p:spPr>
        <p:txBody>
          <a:bodyPr/>
          <a:lstStyle/>
          <a:p>
            <a:r>
              <a:rPr lang="en-US"/>
              <a:t>Chadwick is credited with the discovery of the neutron </a:t>
            </a:r>
          </a:p>
          <a:p>
            <a:r>
              <a:rPr lang="en-US"/>
              <a:t>as a result of this transmutation experiment.</a:t>
            </a:r>
          </a:p>
          <a:p>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74983E7-26DE-4877-B896-182EBE169CBE}" type="slidenum">
              <a:rPr lang="en-US"/>
              <a:pPr/>
              <a:t>165</a:t>
            </a:fld>
            <a:endParaRPr lang="en-US"/>
          </a:p>
        </p:txBody>
      </p:sp>
      <p:sp>
        <p:nvSpPr>
          <p:cNvPr id="2371586" name="Rectangle 2"/>
          <p:cNvSpPr>
            <a:spLocks noChangeArrowheads="1" noTextEdit="1"/>
          </p:cNvSpPr>
          <p:nvPr>
            <p:ph type="sldImg"/>
          </p:nvPr>
        </p:nvSpPr>
        <p:spPr>
          <a:ln/>
        </p:spPr>
      </p:sp>
      <p:sp>
        <p:nvSpPr>
          <p:cNvPr id="2371587" name="Rectangle 3"/>
          <p:cNvSpPr>
            <a:spLocks noGrp="1" noChangeArrowheads="1"/>
          </p:cNvSpPr>
          <p:nvPr>
            <p:ph type="body" idx="1"/>
          </p:nvPr>
        </p:nvSpPr>
        <p:spPr/>
        <p:txBody>
          <a:bodyPr/>
          <a:lstStyle/>
          <a:p>
            <a:pPr algn="ctr"/>
            <a:r>
              <a:rPr lang="en-US">
                <a:latin typeface="Arial" charset="0"/>
              </a:rPr>
              <a:t>GLOBAL WARMING</a:t>
            </a:r>
          </a:p>
          <a:p>
            <a:pPr algn="ctr"/>
            <a:endParaRPr lang="en-US">
              <a:latin typeface="Arial" charset="0"/>
            </a:endParaRPr>
          </a:p>
          <a:p>
            <a:r>
              <a:rPr lang="en-US">
                <a:latin typeface="Arial" charset="0"/>
              </a:rPr>
              <a:t>Radiant energy from the sun enters the Earth’s atmosphere and is reflected off the surface of Earth back to outer space.  The carbon dioxide and other gases in the atmosphere trap the radiant heat from leaving.  This is like a greenhouse – where the glass allows the light energy in but traps the heat from escaping.  Recall, when you go to your car in the winter on a sunny day.  The interior of the car is warm.  On a summer day the car is too hot inside if you don’t leave a window rolled down slightly to allow the heat to escape (heat rises).</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1E55CFE-995D-4CA0-AE19-3D700D9723D2}" type="slidenum">
              <a:rPr lang="en-US"/>
              <a:pPr/>
              <a:t>22</a:t>
            </a:fld>
            <a:endParaRPr lang="en-US"/>
          </a:p>
        </p:txBody>
      </p:sp>
      <p:sp>
        <p:nvSpPr>
          <p:cNvPr id="2166786" name="Rectangle 2"/>
          <p:cNvSpPr>
            <a:spLocks noChangeArrowheads="1" noTextEdit="1"/>
          </p:cNvSpPr>
          <p:nvPr>
            <p:ph type="sldImg"/>
          </p:nvPr>
        </p:nvSpPr>
        <p:spPr>
          <a:ln/>
        </p:spPr>
      </p:sp>
      <p:sp>
        <p:nvSpPr>
          <p:cNvPr id="21667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2F6D1A0-EDCC-4D18-8917-B06E6DB7AF18}" type="slidenum">
              <a:rPr lang="en-US"/>
              <a:pPr/>
              <a:t>167</a:t>
            </a:fld>
            <a:endParaRPr lang="en-US"/>
          </a:p>
        </p:txBody>
      </p:sp>
      <p:sp>
        <p:nvSpPr>
          <p:cNvPr id="2466818" name="Rectangle 2"/>
          <p:cNvSpPr>
            <a:spLocks noChangeArrowheads="1" noTextEdit="1"/>
          </p:cNvSpPr>
          <p:nvPr>
            <p:ph type="sldImg"/>
          </p:nvPr>
        </p:nvSpPr>
        <p:spPr>
          <a:ln/>
        </p:spPr>
      </p:sp>
      <p:sp>
        <p:nvSpPr>
          <p:cNvPr id="24668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DE52EC-6AD6-467F-9D62-FBE3654E4EC5}" type="slidenum">
              <a:rPr lang="en-US"/>
              <a:pPr/>
              <a:t>169</a:t>
            </a:fld>
            <a:endParaRPr lang="en-US"/>
          </a:p>
        </p:txBody>
      </p:sp>
      <p:sp>
        <p:nvSpPr>
          <p:cNvPr id="2181122" name="Rectangle 2"/>
          <p:cNvSpPr>
            <a:spLocks noChangeArrowheads="1" noTextEdit="1"/>
          </p:cNvSpPr>
          <p:nvPr>
            <p:ph type="sldImg"/>
          </p:nvPr>
        </p:nvSpPr>
        <p:spPr>
          <a:ln/>
        </p:spPr>
      </p:sp>
      <p:sp>
        <p:nvSpPr>
          <p:cNvPr id="21811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D49695-CB38-4E5B-871E-72F1D61B3DD6}" type="slidenum">
              <a:rPr lang="en-US"/>
              <a:pPr/>
              <a:t>170</a:t>
            </a:fld>
            <a:endParaRPr lang="en-US"/>
          </a:p>
        </p:txBody>
      </p:sp>
      <p:sp>
        <p:nvSpPr>
          <p:cNvPr id="1321986" name="Rectangle 2"/>
          <p:cNvSpPr>
            <a:spLocks noChangeArrowheads="1" noTextEdit="1"/>
          </p:cNvSpPr>
          <p:nvPr>
            <p:ph type="sldImg"/>
          </p:nvPr>
        </p:nvSpPr>
        <p:spPr>
          <a:ln/>
        </p:spPr>
      </p:sp>
      <p:sp>
        <p:nvSpPr>
          <p:cNvPr id="1321987" name="Rectangle 3"/>
          <p:cNvSpPr>
            <a:spLocks noGrp="1" noChangeArrowheads="1"/>
          </p:cNvSpPr>
          <p:nvPr>
            <p:ph type="body" idx="1"/>
          </p:nvPr>
        </p:nvSpPr>
        <p:spPr>
          <a:xfrm>
            <a:off x="685800" y="4343400"/>
            <a:ext cx="5486400" cy="4114800"/>
          </a:xfrm>
        </p:spPr>
        <p:txBody>
          <a:bodyPr/>
          <a:lstStyle/>
          <a:p>
            <a:pPr>
              <a:lnSpc>
                <a:spcPct val="80000"/>
              </a:lnSpc>
            </a:pPr>
            <a:r>
              <a:rPr lang="en-US" sz="1000"/>
              <a:t>Fable:  A Lost Child Keeping Warm</a:t>
            </a:r>
          </a:p>
          <a:p>
            <a:pPr>
              <a:lnSpc>
                <a:spcPct val="80000"/>
              </a:lnSpc>
            </a:pPr>
            <a:r>
              <a:rPr lang="en-US" sz="1000"/>
              <a:t>	Once upon a time a small child became lost.  Because the weather was cold, he decided to gather material for a fire.  As he brought objects back to his campfire, he discovered that some of them burned and some of them didn’t burn. To avoid collecting useless substances, the child began to keep track of those objects that burned and those that did not.</a:t>
            </a:r>
          </a:p>
          <a:p>
            <a:pPr>
              <a:lnSpc>
                <a:spcPct val="80000"/>
              </a:lnSpc>
            </a:pPr>
            <a:endParaRPr lang="en-US" sz="1000"/>
          </a:p>
          <a:p>
            <a:pPr>
              <a:lnSpc>
                <a:spcPct val="80000"/>
              </a:lnSpc>
            </a:pPr>
            <a:r>
              <a:rPr lang="en-US" sz="1000"/>
              <a:t>He proposed a possible “generalization.” </a:t>
            </a:r>
          </a:p>
          <a:p>
            <a:pPr>
              <a:lnSpc>
                <a:spcPct val="80000"/>
              </a:lnSpc>
            </a:pPr>
            <a:r>
              <a:rPr lang="en-US" sz="1000"/>
              <a:t>	Perhaps: “</a:t>
            </a:r>
            <a:r>
              <a:rPr lang="en-US" sz="1000" i="1"/>
              <a:t>Cylindrical objects burn</a:t>
            </a:r>
            <a:r>
              <a:rPr lang="en-US" sz="1000"/>
              <a:t>.”</a:t>
            </a:r>
          </a:p>
          <a:p>
            <a:pPr>
              <a:lnSpc>
                <a:spcPct val="80000"/>
              </a:lnSpc>
            </a:pPr>
            <a:endParaRPr lang="en-US" sz="1000"/>
          </a:p>
          <a:p>
            <a:pPr>
              <a:lnSpc>
                <a:spcPct val="80000"/>
              </a:lnSpc>
            </a:pPr>
            <a:r>
              <a:rPr lang="en-US" sz="1000"/>
              <a:t>	This procedure if one of the elementary logical thought processes by which information is systematized. </a:t>
            </a:r>
          </a:p>
          <a:p>
            <a:pPr>
              <a:lnSpc>
                <a:spcPct val="80000"/>
              </a:lnSpc>
            </a:pPr>
            <a:r>
              <a:rPr lang="en-US" sz="1000"/>
              <a:t>	It is called </a:t>
            </a:r>
            <a:r>
              <a:rPr lang="en-US" sz="1000" b="1"/>
              <a:t>inductive reasoning</a:t>
            </a:r>
            <a:r>
              <a:rPr lang="en-US" sz="1000"/>
              <a:t> (</a:t>
            </a:r>
            <a:r>
              <a:rPr lang="en-US" sz="1000" i="1"/>
              <a:t>a general rule is framed on the basis of a collection of individual observations</a:t>
            </a:r>
            <a:r>
              <a:rPr lang="en-US" sz="1000"/>
              <a:t> (or facts)).</a:t>
            </a:r>
          </a:p>
          <a:p>
            <a:pPr>
              <a:lnSpc>
                <a:spcPct val="80000"/>
              </a:lnSpc>
            </a:pPr>
            <a:endParaRPr lang="en-US" sz="1000"/>
          </a:p>
          <a:p>
            <a:pPr>
              <a:lnSpc>
                <a:spcPct val="80000"/>
              </a:lnSpc>
            </a:pPr>
            <a:r>
              <a:rPr lang="en-US" sz="1000"/>
              <a:t>Using his generalization, the boy gathered more substances to burn. He collected three pieces of pipe, two ginger ale bottles, and the axle from an old car, while leaving a huge cardboard box full of newspapers.</a:t>
            </a:r>
          </a:p>
          <a:p>
            <a:pPr>
              <a:lnSpc>
                <a:spcPct val="80000"/>
              </a:lnSpc>
            </a:pPr>
            <a:endParaRPr lang="en-US" sz="1000"/>
          </a:p>
          <a:p>
            <a:pPr>
              <a:lnSpc>
                <a:spcPct val="80000"/>
              </a:lnSpc>
            </a:pPr>
            <a:r>
              <a:rPr lang="en-US" sz="1000"/>
              <a:t>During the long cold night that followed he drew these conclusions:</a:t>
            </a:r>
          </a:p>
          <a:p>
            <a:pPr>
              <a:lnSpc>
                <a:spcPct val="80000"/>
              </a:lnSpc>
            </a:pPr>
            <a:r>
              <a:rPr lang="en-US" sz="1000"/>
              <a:t>	(1) The cylindrical shape of a burnable object may not be intimately associated with its flammability after all.</a:t>
            </a:r>
          </a:p>
          <a:p>
            <a:pPr>
              <a:lnSpc>
                <a:spcPct val="80000"/>
              </a:lnSpc>
            </a:pPr>
            <a:r>
              <a:rPr lang="en-US" sz="1000"/>
              <a:t>	(2) Even though the “cylindrical” rule is no longer useful, tree limbs, broom handles, pencils, and other burnables still burn.</a:t>
            </a:r>
          </a:p>
          <a:p>
            <a:pPr>
              <a:lnSpc>
                <a:spcPct val="80000"/>
              </a:lnSpc>
            </a:pPr>
            <a:r>
              <a:rPr lang="en-US" sz="1000"/>
              <a:t>	(3)  He’d better bring the list along tomorrow.</a:t>
            </a:r>
          </a:p>
          <a:p>
            <a:pPr>
              <a:lnSpc>
                <a:spcPct val="80000"/>
              </a:lnSpc>
            </a:pPr>
            <a:endParaRPr lang="en-US" sz="1000"/>
          </a:p>
          <a:p>
            <a:pPr>
              <a:lnSpc>
                <a:spcPct val="80000"/>
              </a:lnSpc>
            </a:pPr>
            <a:r>
              <a:rPr lang="en-US" sz="1000"/>
              <a:t>New idea:  Perhaps “</a:t>
            </a:r>
            <a:r>
              <a:rPr lang="en-US" sz="1000" i="1"/>
              <a:t>Wooden objects burn</a:t>
            </a:r>
            <a:r>
              <a:rPr lang="en-US" sz="1000"/>
              <a:t>.”</a:t>
            </a: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499CDD1-6748-4DF1-AD63-377FA154FF90}" type="slidenum">
              <a:rPr lang="en-US"/>
              <a:pPr/>
              <a:t>171</a:t>
            </a:fld>
            <a:endParaRPr lang="en-US"/>
          </a:p>
        </p:txBody>
      </p:sp>
      <p:sp>
        <p:nvSpPr>
          <p:cNvPr id="2182146" name="Rectangle 2"/>
          <p:cNvSpPr>
            <a:spLocks noChangeArrowheads="1" noTextEdit="1"/>
          </p:cNvSpPr>
          <p:nvPr>
            <p:ph type="sldImg"/>
          </p:nvPr>
        </p:nvSpPr>
        <p:spPr>
          <a:ln/>
        </p:spPr>
      </p:sp>
      <p:sp>
        <p:nvSpPr>
          <p:cNvPr id="21821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A95BD68-98FE-46B8-ACF6-061684A6161D}" type="slidenum">
              <a:rPr lang="en-US"/>
              <a:pPr/>
              <a:t>173</a:t>
            </a:fld>
            <a:endParaRPr lang="en-US"/>
          </a:p>
        </p:txBody>
      </p:sp>
      <p:sp>
        <p:nvSpPr>
          <p:cNvPr id="1943554" name="Rectangle 2"/>
          <p:cNvSpPr>
            <a:spLocks noChangeArrowheads="1" noTextEdit="1"/>
          </p:cNvSpPr>
          <p:nvPr>
            <p:ph type="sldImg"/>
          </p:nvPr>
        </p:nvSpPr>
        <p:spPr>
          <a:ln/>
        </p:spPr>
      </p:sp>
      <p:sp>
        <p:nvSpPr>
          <p:cNvPr id="1943555" name="Rectangle 3"/>
          <p:cNvSpPr>
            <a:spLocks noGrp="1" noChangeArrowheads="1"/>
          </p:cNvSpPr>
          <p:nvPr>
            <p:ph type="body" idx="1"/>
          </p:nvPr>
        </p:nvSpPr>
        <p:spPr/>
        <p:txBody>
          <a:bodyPr/>
          <a:lstStyle/>
          <a:p>
            <a:r>
              <a:rPr lang="en-US"/>
              <a:t>Conservation of Matter:  Matter can neither be created nor destroyed.</a:t>
            </a:r>
          </a:p>
          <a:p>
            <a:endParaRPr lang="en-US"/>
          </a:p>
          <a:p>
            <a:r>
              <a:rPr lang="en-US"/>
              <a:t>Atoms rearrange in chemical reactions – the macroscopic (what we see) view of things may appear as though ‘new’ matter has been created.  However, at the microscopic level we would see only that compounds and molecules have been broken apart and rearranged into new compounds and molecules (from the same atoms we started with).</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AE8F500-74F7-4336-BC26-A33006F37DE8}" type="slidenum">
              <a:rPr lang="en-US"/>
              <a:pPr/>
              <a:t>176</a:t>
            </a:fld>
            <a:endParaRPr lang="en-US"/>
          </a:p>
        </p:txBody>
      </p:sp>
      <p:sp>
        <p:nvSpPr>
          <p:cNvPr id="2407426" name="Rectangle 2"/>
          <p:cNvSpPr>
            <a:spLocks noChangeArrowheads="1" noTextEdit="1"/>
          </p:cNvSpPr>
          <p:nvPr>
            <p:ph type="sldImg"/>
          </p:nvPr>
        </p:nvSpPr>
        <p:spPr>
          <a:ln/>
        </p:spPr>
      </p:sp>
      <p:sp>
        <p:nvSpPr>
          <p:cNvPr id="2407427"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05B8D19-C96B-4DF6-898F-93100160BA50}" type="slidenum">
              <a:rPr lang="en-US"/>
              <a:pPr/>
              <a:t>177</a:t>
            </a:fld>
            <a:endParaRPr lang="en-US"/>
          </a:p>
        </p:txBody>
      </p:sp>
      <p:sp>
        <p:nvSpPr>
          <p:cNvPr id="2409474" name="Rectangle 2"/>
          <p:cNvSpPr>
            <a:spLocks noChangeArrowheads="1" noTextEdit="1"/>
          </p:cNvSpPr>
          <p:nvPr>
            <p:ph type="sldImg"/>
          </p:nvPr>
        </p:nvSpPr>
        <p:spPr>
          <a:ln/>
        </p:spPr>
      </p:sp>
      <p:sp>
        <p:nvSpPr>
          <p:cNvPr id="2409475"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89E9C8-BC69-4CD9-888E-9A9841C7ACE7}" type="slidenum">
              <a:rPr lang="en-US"/>
              <a:pPr/>
              <a:t>178</a:t>
            </a:fld>
            <a:endParaRPr lang="en-US"/>
          </a:p>
        </p:txBody>
      </p:sp>
      <p:sp>
        <p:nvSpPr>
          <p:cNvPr id="2413570" name="Rectangle 2"/>
          <p:cNvSpPr>
            <a:spLocks noChangeArrowheads="1" noTextEdit="1"/>
          </p:cNvSpPr>
          <p:nvPr>
            <p:ph type="sldImg"/>
          </p:nvPr>
        </p:nvSpPr>
        <p:spPr>
          <a:ln/>
        </p:spPr>
      </p:sp>
      <p:sp>
        <p:nvSpPr>
          <p:cNvPr id="2413571"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5E40853-FD82-4203-A1BB-EA6CB8752234}" type="slidenum">
              <a:rPr lang="en-US"/>
              <a:pPr/>
              <a:t>179</a:t>
            </a:fld>
            <a:endParaRPr lang="en-US"/>
          </a:p>
        </p:txBody>
      </p:sp>
      <p:sp>
        <p:nvSpPr>
          <p:cNvPr id="2415618" name="Rectangle 2"/>
          <p:cNvSpPr>
            <a:spLocks noChangeArrowheads="1" noTextEdit="1"/>
          </p:cNvSpPr>
          <p:nvPr>
            <p:ph type="sldImg"/>
          </p:nvPr>
        </p:nvSpPr>
        <p:spPr>
          <a:ln/>
        </p:spPr>
      </p:sp>
      <p:sp>
        <p:nvSpPr>
          <p:cNvPr id="2415619"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0BF2014-8D86-4510-A64B-3AB651484506}" type="slidenum">
              <a:rPr lang="en-US"/>
              <a:pPr/>
              <a:t>183</a:t>
            </a:fld>
            <a:endParaRPr lang="en-US"/>
          </a:p>
        </p:txBody>
      </p:sp>
      <p:sp>
        <p:nvSpPr>
          <p:cNvPr id="1969154" name="Rectangle 2"/>
          <p:cNvSpPr>
            <a:spLocks noChangeArrowheads="1" noTextEdit="1"/>
          </p:cNvSpPr>
          <p:nvPr>
            <p:ph type="sldImg"/>
          </p:nvPr>
        </p:nvSpPr>
        <p:spPr>
          <a:ln/>
        </p:spPr>
      </p:sp>
      <p:sp>
        <p:nvSpPr>
          <p:cNvPr id="1969155" name="Rectangle 3"/>
          <p:cNvSpPr>
            <a:spLocks noGrp="1" noChangeArrowheads="1"/>
          </p:cNvSpPr>
          <p:nvPr>
            <p:ph type="body" idx="1"/>
          </p:nvPr>
        </p:nvSpPr>
        <p:spPr/>
        <p:txBody>
          <a:bodyPr/>
          <a:lstStyle/>
          <a:p>
            <a:r>
              <a:rPr lang="en-US">
                <a:cs typeface="Arial" charset="0"/>
              </a:rPr>
              <a:t>“Solubility Curves for Selected Solutes”</a:t>
            </a:r>
            <a:endParaRPr lang="en-US">
              <a:cs typeface="Times New Roman" pitchFamily="18" charset="0"/>
            </a:endParaRPr>
          </a:p>
          <a:p>
            <a:r>
              <a:rPr lang="en-US">
                <a:cs typeface="Arial" charset="0"/>
              </a:rPr>
              <a:t> </a:t>
            </a:r>
            <a:endParaRPr lang="en-US">
              <a:cs typeface="Times New Roman" pitchFamily="18" charset="0"/>
            </a:endParaRPr>
          </a:p>
          <a:p>
            <a:r>
              <a:rPr lang="en-US" b="1">
                <a:cs typeface="Arial" charset="0"/>
              </a:rPr>
              <a:t>Description</a:t>
            </a:r>
            <a:r>
              <a:rPr lang="en-US">
                <a:cs typeface="Arial" charset="0"/>
              </a:rPr>
              <a:t>:  This slide is a graph of solubility curves for 10 solutes.  It shows the number of grams of solute that will dissolve in 100 grams of water over a temperature range of 0</a:t>
            </a:r>
            <a:r>
              <a:rPr lang="en-US" baseline="30000">
                <a:cs typeface="Arial" charset="0"/>
              </a:rPr>
              <a:t>c</a:t>
            </a:r>
            <a:r>
              <a:rPr lang="en-US">
                <a:cs typeface="Arial" charset="0"/>
              </a:rPr>
              <a:t>C to 10 </a:t>
            </a:r>
            <a:r>
              <a:rPr lang="en-US" baseline="30000">
                <a:cs typeface="Arial" charset="0"/>
              </a:rPr>
              <a:t>c</a:t>
            </a:r>
            <a:r>
              <a:rPr lang="en-US">
                <a:cs typeface="Arial" charset="0"/>
              </a:rPr>
              <a:t>C.</a:t>
            </a:r>
            <a:endParaRPr lang="en-US">
              <a:cs typeface="Times New Roman" pitchFamily="18" charset="0"/>
            </a:endParaRPr>
          </a:p>
          <a:p>
            <a:r>
              <a:rPr lang="en-US">
                <a:cs typeface="Arial" charset="0"/>
              </a:rPr>
              <a:t> </a:t>
            </a:r>
            <a:endParaRPr lang="en-US">
              <a:cs typeface="Times New Roman" pitchFamily="18" charset="0"/>
            </a:endParaRPr>
          </a:p>
          <a:p>
            <a:r>
              <a:rPr lang="en-US" b="1">
                <a:cs typeface="Arial" charset="0"/>
              </a:rPr>
              <a:t>Basic Concepts</a:t>
            </a:r>
            <a:endParaRPr lang="en-US" b="1">
              <a:cs typeface="Times New Roman" pitchFamily="18" charset="0"/>
            </a:endParaRPr>
          </a:p>
          <a:p>
            <a:pPr>
              <a:buFontTx/>
              <a:buChar char="•"/>
            </a:pPr>
            <a:r>
              <a:rPr lang="en-US">
                <a:cs typeface="Arial" charset="0"/>
              </a:rPr>
              <a:t>The maximum amount of solute that will dissolve at a given temperature in 100 grams of water is given by the solubility curve for that substance.</a:t>
            </a:r>
            <a:endParaRPr lang="en-US"/>
          </a:p>
          <a:p>
            <a:pPr>
              <a:buFontTx/>
              <a:buChar char="•"/>
            </a:pPr>
            <a:r>
              <a:rPr lang="en-US">
                <a:cs typeface="Arial" charset="0"/>
              </a:rPr>
              <a:t>When the temperature of a saturated solution decreases, a precipitate forms.</a:t>
            </a:r>
            <a:endParaRPr lang="en-US"/>
          </a:p>
          <a:p>
            <a:pPr>
              <a:buFontTx/>
              <a:buChar char="•"/>
            </a:pPr>
            <a:r>
              <a:rPr lang="en-US">
                <a:cs typeface="Arial" charset="0"/>
              </a:rPr>
              <a:t>Most solids become more soluble in water as temperature increases, whereas gases become less soluble as temperature increases.</a:t>
            </a:r>
            <a:endParaRPr lang="en-US"/>
          </a:p>
          <a:p>
            <a:r>
              <a:rPr lang="en-US">
                <a:cs typeface="Arial" charset="0"/>
              </a:rPr>
              <a:t> </a:t>
            </a:r>
            <a:endParaRPr lang="en-US">
              <a:cs typeface="Times New Roman" pitchFamily="18" charset="0"/>
            </a:endParaRPr>
          </a:p>
          <a:p>
            <a:r>
              <a:rPr lang="en-US" b="1">
                <a:cs typeface="Arial" charset="0"/>
              </a:rPr>
              <a:t>Teaching Suggestions</a:t>
            </a:r>
            <a:endParaRPr lang="en-US" b="1">
              <a:cs typeface="Times New Roman" pitchFamily="18" charset="0"/>
            </a:endParaRPr>
          </a:p>
          <a:p>
            <a:r>
              <a:rPr lang="en-US">
                <a:cs typeface="Arial" charset="0"/>
              </a:rPr>
              <a:t>     Use this slide to teach students how to use solubility curves to determine the solubilities of various substances at different temperatures.  Direct their attention to the dashed lines; these can be used to find the solubility of KClO</a:t>
            </a:r>
            <a:r>
              <a:rPr lang="en-US" baseline="-30000">
                <a:cs typeface="Arial" charset="0"/>
              </a:rPr>
              <a:t>3</a:t>
            </a:r>
            <a:r>
              <a:rPr lang="en-US">
                <a:cs typeface="Arial" charset="0"/>
              </a:rPr>
              <a:t> at 50 </a:t>
            </a:r>
            <a:r>
              <a:rPr lang="en-US" baseline="30000">
                <a:cs typeface="Arial" charset="0"/>
              </a:rPr>
              <a:t>c</a:t>
            </a:r>
            <a:r>
              <a:rPr lang="en-US">
                <a:cs typeface="Arial" charset="0"/>
              </a:rPr>
              <a:t>C (about 21 g per 100 g of H</a:t>
            </a:r>
            <a:r>
              <a:rPr lang="en-US" baseline="-30000">
                <a:cs typeface="Arial" charset="0"/>
              </a:rPr>
              <a:t>2</a:t>
            </a:r>
            <a:r>
              <a:rPr lang="en-US">
                <a:cs typeface="Arial" charset="0"/>
              </a:rPr>
              <a:t>O).  Make sure students understand that a point on a solubility curve represents the </a:t>
            </a:r>
            <a:r>
              <a:rPr lang="en-US" i="1">
                <a:cs typeface="Arial" charset="0"/>
              </a:rPr>
              <a:t>maximum</a:t>
            </a:r>
            <a:r>
              <a:rPr lang="en-US">
                <a:cs typeface="Arial" charset="0"/>
              </a:rPr>
              <a:t> quantity of a particular solute that can be dissolved in a specified quantity of solvent or solution at a </a:t>
            </a:r>
            <a:r>
              <a:rPr lang="en-US" i="1">
                <a:cs typeface="Arial" charset="0"/>
              </a:rPr>
              <a:t>particular</a:t>
            </a:r>
            <a:r>
              <a:rPr lang="en-US">
                <a:cs typeface="Arial" charset="0"/>
              </a:rPr>
              <a:t> temperature.  Point out that the solubility curve for a particular solute does not depend on whether other solutes also are present in the solution (unless there is a common-ion effect; this subject usually is covered at a later stage in a chemistry course).</a:t>
            </a:r>
            <a:endParaRPr lang="en-US">
              <a:cs typeface="Times New Roman" pitchFamily="18" charset="0"/>
            </a:endParaRPr>
          </a:p>
          <a:p>
            <a:r>
              <a:rPr lang="en-US">
                <a:cs typeface="Arial" charset="0"/>
              </a:rPr>
              <a:t> </a:t>
            </a:r>
            <a:endParaRPr lang="en-US">
              <a:cs typeface="Times New Roman" pitchFamily="18" charset="0"/>
            </a:endParaRPr>
          </a:p>
          <a:p>
            <a:r>
              <a:rPr lang="en-US" b="1">
                <a:cs typeface="Arial" charset="0"/>
              </a:rPr>
              <a:t>Questions</a:t>
            </a:r>
            <a:endParaRPr lang="en-US" b="1">
              <a:cs typeface="Times New Roman" pitchFamily="18" charset="0"/>
            </a:endParaRPr>
          </a:p>
          <a:p>
            <a:pPr>
              <a:buFontTx/>
              <a:buAutoNum type="arabicPeriod"/>
            </a:pPr>
            <a:r>
              <a:rPr lang="en-US">
                <a:cs typeface="Arial" charset="0"/>
              </a:rPr>
              <a:t>Determine the solubilities (in water) of the following substance at the indicated temperatures:  NH</a:t>
            </a:r>
            <a:r>
              <a:rPr lang="en-US" baseline="-30000">
                <a:cs typeface="Arial" charset="0"/>
              </a:rPr>
              <a:t>3</a:t>
            </a:r>
            <a:r>
              <a:rPr lang="en-US">
                <a:cs typeface="Arial" charset="0"/>
              </a:rPr>
              <a:t> at 50</a:t>
            </a:r>
            <a:r>
              <a:rPr lang="en-US" baseline="30000">
                <a:cs typeface="Arial" charset="0"/>
              </a:rPr>
              <a:t>o</a:t>
            </a:r>
            <a:r>
              <a:rPr lang="en-US">
                <a:cs typeface="Arial" charset="0"/>
              </a:rPr>
              <a:t>C; KCl at 90</a:t>
            </a:r>
            <a:r>
              <a:rPr lang="en-US" baseline="30000">
                <a:cs typeface="Arial" charset="0"/>
              </a:rPr>
              <a:t>o</a:t>
            </a:r>
            <a:r>
              <a:rPr lang="en-US">
                <a:cs typeface="Arial" charset="0"/>
              </a:rPr>
              <a:t>C; and NaNO</a:t>
            </a:r>
            <a:r>
              <a:rPr lang="en-US" baseline="-30000">
                <a:cs typeface="Arial" charset="0"/>
              </a:rPr>
              <a:t>3</a:t>
            </a:r>
            <a:r>
              <a:rPr lang="en-US">
                <a:cs typeface="Arial" charset="0"/>
              </a:rPr>
              <a:t> at 0</a:t>
            </a:r>
            <a:r>
              <a:rPr lang="en-US" baseline="30000">
                <a:cs typeface="Arial" charset="0"/>
              </a:rPr>
              <a:t>o</a:t>
            </a:r>
            <a:r>
              <a:rPr lang="en-US">
                <a:cs typeface="Arial" charset="0"/>
              </a:rPr>
              <a:t>C.</a:t>
            </a:r>
            <a:endParaRPr lang="en-US"/>
          </a:p>
          <a:p>
            <a:pPr>
              <a:buFontTx/>
              <a:buAutoNum type="arabicPeriod"/>
            </a:pPr>
            <a:r>
              <a:rPr lang="en-US">
                <a:cs typeface="Arial" charset="0"/>
              </a:rPr>
              <a:t>Which of the substances shown on the graph is most soluble in water at 20</a:t>
            </a:r>
            <a:r>
              <a:rPr lang="en-US" baseline="30000">
                <a:cs typeface="Arial" charset="0"/>
              </a:rPr>
              <a:t>o</a:t>
            </a:r>
            <a:r>
              <a:rPr lang="en-US">
                <a:cs typeface="Arial" charset="0"/>
              </a:rPr>
              <a:t>C?  Which is lease soluble at that temperature?  For which substance is the solubility lease affected by changes in temperature?</a:t>
            </a:r>
            <a:endParaRPr lang="en-US"/>
          </a:p>
          <a:p>
            <a:pPr>
              <a:buFontTx/>
              <a:buAutoNum type="arabicPeriod"/>
            </a:pPr>
            <a:r>
              <a:rPr lang="en-US">
                <a:cs typeface="Arial" charset="0"/>
              </a:rPr>
              <a:t>Why do you think solubilities are only shown between 0</a:t>
            </a:r>
            <a:r>
              <a:rPr lang="en-US" baseline="30000">
                <a:cs typeface="Arial" charset="0"/>
              </a:rPr>
              <a:t>o</a:t>
            </a:r>
            <a:r>
              <a:rPr lang="en-US">
                <a:cs typeface="Arial" charset="0"/>
              </a:rPr>
              <a:t>C and 100</a:t>
            </a:r>
            <a:r>
              <a:rPr lang="en-US" baseline="30000">
                <a:cs typeface="Arial" charset="0"/>
              </a:rPr>
              <a:t>o</a:t>
            </a:r>
            <a:r>
              <a:rPr lang="en-US">
                <a:cs typeface="Arial" charset="0"/>
              </a:rPr>
              <a:t>C?</a:t>
            </a:r>
            <a:endParaRPr lang="en-US"/>
          </a:p>
          <a:p>
            <a:pPr>
              <a:buFontTx/>
              <a:buAutoNum type="arabicPeriod"/>
            </a:pPr>
            <a:r>
              <a:rPr lang="en-US">
                <a:cs typeface="Arial" charset="0"/>
              </a:rPr>
              <a:t>In a flask, you heat a mixture of 120 grams of KClO</a:t>
            </a:r>
            <a:r>
              <a:rPr lang="en-US" baseline="-30000">
                <a:cs typeface="Arial" charset="0"/>
              </a:rPr>
              <a:t>3</a:t>
            </a:r>
            <a:r>
              <a:rPr lang="en-US">
                <a:cs typeface="Arial" charset="0"/>
              </a:rPr>
              <a:t> and 300 grams of water until all of the KClO</a:t>
            </a:r>
            <a:r>
              <a:rPr lang="en-US" baseline="-30000">
                <a:cs typeface="Arial" charset="0"/>
              </a:rPr>
              <a:t>3</a:t>
            </a:r>
            <a:r>
              <a:rPr lang="en-US">
                <a:cs typeface="Arial" charset="0"/>
              </a:rPr>
              <a:t> has just been dissolved.  At what temperature does this occur?  You then allow the flask to cool.  When you examine it later, the temperature is 64</a:t>
            </a:r>
            <a:r>
              <a:rPr lang="en-US" baseline="30000">
                <a:cs typeface="Arial" charset="0"/>
              </a:rPr>
              <a:t>o</a:t>
            </a:r>
            <a:r>
              <a:rPr lang="en-US">
                <a:cs typeface="Arial" charset="0"/>
              </a:rPr>
              <a:t>C and you notice a white powder in the solution.  What has happened?  What is the mass of the white powder?</a:t>
            </a:r>
            <a:endParaRPr lang="en-US"/>
          </a:p>
          <a:p>
            <a:pPr>
              <a:buFontTx/>
              <a:buAutoNum type="arabicPeriod"/>
            </a:pPr>
            <a:r>
              <a:rPr lang="en-US">
                <a:cs typeface="Arial" charset="0"/>
              </a:rPr>
              <a:t>Compare the solubility curves for the gases HCl, NH</a:t>
            </a:r>
            <a:r>
              <a:rPr lang="en-US" baseline="-30000">
                <a:cs typeface="Arial" charset="0"/>
              </a:rPr>
              <a:t>3</a:t>
            </a:r>
            <a:r>
              <a:rPr lang="en-US">
                <a:cs typeface="Arial" charset="0"/>
              </a:rPr>
              <a:t>, and SO</a:t>
            </a:r>
            <a:r>
              <a:rPr lang="en-US" baseline="-30000">
                <a:cs typeface="Arial" charset="0"/>
              </a:rPr>
              <a:t>2</a:t>
            </a:r>
            <a:r>
              <a:rPr lang="en-US">
                <a:cs typeface="Arial" charset="0"/>
              </a:rPr>
              <a:t>) with the solubility curves for the solid solutes.  What generalizations(s) can you make about the relationship between solubility and temperature?</a:t>
            </a:r>
            <a:endParaRPr lang="en-US"/>
          </a:p>
          <a:p>
            <a:pPr>
              <a:buFontTx/>
              <a:buAutoNum type="arabicPeriod"/>
            </a:pPr>
            <a:r>
              <a:rPr lang="en-US">
                <a:cs typeface="Arial" charset="0"/>
              </a:rPr>
              <a:t>According to an article in an engineering journal, there is a salt whose solubility in water increases as the water temperature increases from 0</a:t>
            </a:r>
            <a:r>
              <a:rPr lang="en-US" baseline="30000">
                <a:cs typeface="Arial" charset="0"/>
              </a:rPr>
              <a:t>o</a:t>
            </a:r>
            <a:r>
              <a:rPr lang="en-US">
                <a:cs typeface="Arial" charset="0"/>
              </a:rPr>
              <a:t>C to 65</a:t>
            </a:r>
            <a:r>
              <a:rPr lang="en-US" baseline="30000">
                <a:cs typeface="Arial" charset="0"/>
              </a:rPr>
              <a:t>o</a:t>
            </a:r>
            <a:r>
              <a:rPr lang="en-US">
                <a:cs typeface="Arial" charset="0"/>
              </a:rPr>
              <a:t>C.  The salt’s solubility then decreases at temperatures above 65</a:t>
            </a:r>
            <a:r>
              <a:rPr lang="en-US" baseline="30000">
                <a:cs typeface="Arial" charset="0"/>
              </a:rPr>
              <a:t>o</a:t>
            </a:r>
            <a:r>
              <a:rPr lang="en-US">
                <a:cs typeface="Arial" charset="0"/>
              </a:rPr>
              <a:t>C, the article states.  In your opinion, is such a salt likely to exist?  Explain your answer.  What could you do to verify the claims of the article?</a:t>
            </a:r>
            <a:endParaRPr lang="en-US">
              <a:cs typeface="Times New Roman" pitchFamily="18" charset="0"/>
            </a:endParaRPr>
          </a:p>
          <a:p>
            <a:r>
              <a:rPr lang="en-US">
                <a:cs typeface="Arial" charset="0"/>
              </a:rPr>
              <a:t>7.  How would you describe a solution made by dissolving 400 g of KNO</a:t>
            </a:r>
            <a:r>
              <a:rPr lang="en-US" baseline="-25000">
                <a:cs typeface="Arial" charset="0"/>
              </a:rPr>
              <a:t>3</a:t>
            </a:r>
            <a:r>
              <a:rPr lang="en-US">
                <a:cs typeface="Arial" charset="0"/>
              </a:rPr>
              <a:t> in 1 liter of water at 50</a:t>
            </a:r>
            <a:r>
              <a:rPr lang="en-US" baseline="30000">
                <a:cs typeface="Arial" charset="0"/>
              </a:rPr>
              <a:t>o</a:t>
            </a:r>
            <a:r>
              <a:rPr lang="en-US">
                <a:cs typeface="Arial" charset="0"/>
              </a:rPr>
              <a:t>C?  unsaturated, saturated or supersaturated?</a:t>
            </a:r>
            <a:br>
              <a:rPr lang="en-US">
                <a:cs typeface="Arial" charset="0"/>
              </a:rPr>
            </a:br>
            <a:endParaRPr lang="en-US">
              <a:cs typeface="Arial"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5AFC109-DFFB-4E44-9692-A28135DBBB66}" type="slidenum">
              <a:rPr lang="en-US"/>
              <a:pPr/>
              <a:t>23</a:t>
            </a:fld>
            <a:endParaRPr lang="en-US"/>
          </a:p>
        </p:txBody>
      </p:sp>
      <p:sp>
        <p:nvSpPr>
          <p:cNvPr id="2167810" name="Rectangle 2"/>
          <p:cNvSpPr>
            <a:spLocks noChangeArrowheads="1" noTextEdit="1"/>
          </p:cNvSpPr>
          <p:nvPr>
            <p:ph type="sldImg"/>
          </p:nvPr>
        </p:nvSpPr>
        <p:spPr>
          <a:ln/>
        </p:spPr>
      </p:sp>
      <p:sp>
        <p:nvSpPr>
          <p:cNvPr id="21678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F5BB246-581E-49B7-8CD7-EEA535E560E6}" type="slidenum">
              <a:rPr lang="en-US"/>
              <a:pPr/>
              <a:t>184</a:t>
            </a:fld>
            <a:endParaRPr lang="en-US"/>
          </a:p>
        </p:txBody>
      </p:sp>
      <p:sp>
        <p:nvSpPr>
          <p:cNvPr id="746498" name="Rectangle 2"/>
          <p:cNvSpPr>
            <a:spLocks noChangeArrowheads="1" noTextEdit="1"/>
          </p:cNvSpPr>
          <p:nvPr>
            <p:ph type="sldImg"/>
          </p:nvPr>
        </p:nvSpPr>
        <p:spPr>
          <a:ln/>
        </p:spPr>
      </p:sp>
      <p:sp>
        <p:nvSpPr>
          <p:cNvPr id="746499" name="Rectangle 3"/>
          <p:cNvSpPr>
            <a:spLocks noGrp="1" noChangeArrowheads="1"/>
          </p:cNvSpPr>
          <p:nvPr>
            <p:ph type="body" idx="1"/>
          </p:nvPr>
        </p:nvSpPr>
        <p:spPr/>
        <p:txBody>
          <a:bodyPr/>
          <a:lstStyle/>
          <a:p>
            <a:r>
              <a:rPr lang="en-US"/>
              <a:t>     The general rule of thumb is that the </a:t>
            </a:r>
            <a:r>
              <a:rPr lang="en-US" b="1"/>
              <a:t>solubility of gases decreases when temperature increases</a:t>
            </a:r>
            <a:r>
              <a:rPr lang="en-US"/>
              <a:t>.</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759048-4C69-4449-8866-39263BD4FE57}" type="slidenum">
              <a:rPr lang="en-US"/>
              <a:pPr/>
              <a:t>185</a:t>
            </a:fld>
            <a:endParaRPr lang="en-US"/>
          </a:p>
        </p:txBody>
      </p:sp>
      <p:sp>
        <p:nvSpPr>
          <p:cNvPr id="1971202" name="Rectangle 2"/>
          <p:cNvSpPr>
            <a:spLocks noChangeArrowheads="1" noTextEdit="1"/>
          </p:cNvSpPr>
          <p:nvPr>
            <p:ph type="sldImg"/>
          </p:nvPr>
        </p:nvSpPr>
        <p:spPr>
          <a:ln/>
        </p:spPr>
      </p:sp>
      <p:sp>
        <p:nvSpPr>
          <p:cNvPr id="1971203" name="Rectangle 3"/>
          <p:cNvSpPr>
            <a:spLocks noGrp="1" noChangeArrowheads="1"/>
          </p:cNvSpPr>
          <p:nvPr>
            <p:ph type="body" idx="1"/>
          </p:nvPr>
        </p:nvSpPr>
        <p:spPr/>
        <p:txBody>
          <a:bodyPr/>
          <a:lstStyle/>
          <a:p>
            <a:r>
              <a:rPr lang="en-US"/>
              <a:t>“S.P.L. Sorensen (1868-1939) introduced the pH scale to measure the concentration of hydrogen ions in solution.  The more hydrogen ions, the stronger the acid.  The amount of hydrogen ions in solution can affect the color of certain dyes found in nature.  These dyes can be used as indicators to test for acids and alkalis.  An indicator such as litmus (obtained from lichen) is red in acid.  If base is slowly added, the litmus will turn blue when the acid has been neutralized, at about 6-7 on the pH scale.  Other indicators will change color at different pH’s.  A combination of indicators is used to make a universal indicator.” </a:t>
            </a:r>
          </a:p>
          <a:p>
            <a:r>
              <a:rPr lang="en-US"/>
              <a:t>- Eyewitness Science “Chemistry” , Dr. Ann Newmark, DK Publishing, Inc., 1993, pg 42</a:t>
            </a:r>
          </a:p>
          <a:p>
            <a:endParaRPr 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EA71328-74D0-4C31-8A5F-7A6CB2F248AA}" type="slidenum">
              <a:rPr lang="en-US"/>
              <a:pPr/>
              <a:t>187</a:t>
            </a:fld>
            <a:endParaRPr lang="en-US"/>
          </a:p>
        </p:txBody>
      </p:sp>
      <p:sp>
        <p:nvSpPr>
          <p:cNvPr id="1974274" name="Rectangle 2"/>
          <p:cNvSpPr>
            <a:spLocks noChangeArrowheads="1" noTextEdit="1"/>
          </p:cNvSpPr>
          <p:nvPr>
            <p:ph type="sldImg"/>
          </p:nvPr>
        </p:nvSpPr>
        <p:spPr>
          <a:ln/>
        </p:spPr>
      </p:sp>
      <p:sp>
        <p:nvSpPr>
          <p:cNvPr id="1974275" name="Rectangle 3"/>
          <p:cNvSpPr>
            <a:spLocks noGrp="1" noChangeArrowheads="1"/>
          </p:cNvSpPr>
          <p:nvPr>
            <p:ph type="body" idx="1"/>
          </p:nvPr>
        </p:nvSpPr>
        <p:spPr/>
        <p:txBody>
          <a:bodyPr/>
          <a:lstStyle/>
          <a:p>
            <a:r>
              <a:rPr lang="en-US"/>
              <a:t>Le Chatelier’s Principle</a:t>
            </a:r>
          </a:p>
          <a:p>
            <a:endParaRPr lang="en-US"/>
          </a:p>
          <a:p>
            <a:r>
              <a:rPr lang="en-US"/>
              <a:t>“Henri Louis Le Chatelier (1850-1936) was a French professor of chemistry.  He studied the gases that caused explosions in mines and the reactions that occur in a blast furnace.  These studies led him to put forward the principle that bears his name.  The principle explains that if conditions such as temperature or pressure are changed in a system containing reactants and products, then any chemical reaction occuring will tend to counteract the change and return the conditions to equilibrium.”</a:t>
            </a:r>
          </a:p>
          <a:p>
            <a:endParaRPr lang="en-US"/>
          </a:p>
          <a:p>
            <a:r>
              <a:rPr lang="en-US"/>
              <a:t>Eyewitness Science “Chemistry” , Dr. Ann Newmark, DK Publishing, Inc., 1993, pg 39</a:t>
            </a:r>
          </a:p>
          <a:p>
            <a:endParaRPr lang="en-US"/>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D5211F5-FECC-455D-9F6D-688501EF4F23}" type="slidenum">
              <a:rPr lang="en-US"/>
              <a:pPr/>
              <a:t>193</a:t>
            </a:fld>
            <a:endParaRPr lang="en-US"/>
          </a:p>
        </p:txBody>
      </p:sp>
      <p:sp>
        <p:nvSpPr>
          <p:cNvPr id="2583554" name="Rectangle 2"/>
          <p:cNvSpPr>
            <a:spLocks noChangeArrowheads="1" noTextEdit="1"/>
          </p:cNvSpPr>
          <p:nvPr>
            <p:ph type="sldImg"/>
          </p:nvPr>
        </p:nvSpPr>
        <p:spPr>
          <a:ln/>
        </p:spPr>
      </p:sp>
      <p:sp>
        <p:nvSpPr>
          <p:cNvPr id="2583555" name="Rectangle 3"/>
          <p:cNvSpPr>
            <a:spLocks noGrp="1" noChangeArrowheads="1"/>
          </p:cNvSpPr>
          <p:nvPr>
            <p:ph type="body" idx="1"/>
          </p:nvPr>
        </p:nvSpPr>
        <p:spPr/>
        <p:txBody>
          <a:bodyPr/>
          <a:lstStyle/>
          <a:p>
            <a:r>
              <a:rPr lang="en-US"/>
              <a:t>Atoms don’t really look like this.</a:t>
            </a:r>
          </a:p>
          <a:p>
            <a:endParaRPr lang="en-US"/>
          </a:p>
          <a:p>
            <a:r>
              <a:rPr lang="en-US"/>
              <a:t>We know that the model is incorrect but it is good enough to help us understand important concepts.</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3A9A3EE-4C8C-4858-A384-A9F6DD932B32}" type="slidenum">
              <a:rPr lang="en-US"/>
              <a:pPr/>
              <a:t>202</a:t>
            </a:fld>
            <a:endParaRPr lang="en-US"/>
          </a:p>
        </p:txBody>
      </p:sp>
      <p:sp>
        <p:nvSpPr>
          <p:cNvPr id="943106" name="Rectangle 2"/>
          <p:cNvSpPr>
            <a:spLocks noChangeArrowheads="1" noTextEdit="1"/>
          </p:cNvSpPr>
          <p:nvPr>
            <p:ph type="sldImg"/>
          </p:nvPr>
        </p:nvSpPr>
        <p:spPr>
          <a:ln/>
        </p:spPr>
      </p:sp>
      <p:sp>
        <p:nvSpPr>
          <p:cNvPr id="943107" name="Rectangle 3"/>
          <p:cNvSpPr>
            <a:spLocks noGrp="1" noChangeArrowheads="1"/>
          </p:cNvSpPr>
          <p:nvPr>
            <p:ph type="body" idx="1"/>
          </p:nvPr>
        </p:nvSpPr>
        <p:spPr/>
        <p:txBody>
          <a:bodyPr/>
          <a:lstStyle/>
          <a:p>
            <a:r>
              <a:rPr lang="en-US"/>
              <a:t>The pressure for this data was NOT at 1 atm.  </a:t>
            </a:r>
          </a:p>
          <a:p>
            <a:endParaRPr lang="en-US"/>
          </a:p>
          <a:p>
            <a:r>
              <a:rPr lang="en-US"/>
              <a:t>Practice with this data: (where Pressure = 1 atmosphere)</a:t>
            </a:r>
          </a:p>
          <a:p>
            <a:r>
              <a:rPr lang="en-US"/>
              <a:t>	</a:t>
            </a:r>
            <a:r>
              <a:rPr lang="en-US" b="1"/>
              <a:t>Volume	Temp (</a:t>
            </a:r>
            <a:r>
              <a:rPr lang="en-US" b="1" baseline="30000"/>
              <a:t>o</a:t>
            </a:r>
            <a:r>
              <a:rPr lang="en-US" b="1"/>
              <a:t>C)    (K)		V/T</a:t>
            </a:r>
          </a:p>
          <a:p>
            <a:r>
              <a:rPr lang="en-US" b="1"/>
              <a:t>	63.4 L	500		773		0.0821</a:t>
            </a:r>
          </a:p>
          <a:p>
            <a:r>
              <a:rPr lang="en-US" b="1"/>
              <a:t>	55.2		400		673		0.0821</a:t>
            </a:r>
          </a:p>
          <a:p>
            <a:r>
              <a:rPr lang="en-US" b="1"/>
              <a:t>	47.0		300		573		0.0821</a:t>
            </a:r>
          </a:p>
          <a:p>
            <a:r>
              <a:rPr lang="en-US" b="1"/>
              <a:t>	38.8		200		473		0.0821</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AA10DA4-B44E-4B55-B0FC-1E275690EEFD}" type="slidenum">
              <a:rPr lang="en-US"/>
              <a:pPr/>
              <a:t>204</a:t>
            </a:fld>
            <a:endParaRPr lang="en-US"/>
          </a:p>
        </p:txBody>
      </p:sp>
      <p:sp>
        <p:nvSpPr>
          <p:cNvPr id="1608706" name="Rectangle 2"/>
          <p:cNvSpPr>
            <a:spLocks noChangeArrowheads="1" noTextEdit="1"/>
          </p:cNvSpPr>
          <p:nvPr>
            <p:ph type="sldImg"/>
          </p:nvPr>
        </p:nvSpPr>
        <p:spPr>
          <a:ln/>
        </p:spPr>
      </p:sp>
      <p:sp>
        <p:nvSpPr>
          <p:cNvPr id="1608707" name="Rectangle 3"/>
          <p:cNvSpPr>
            <a:spLocks noGrp="1" noChangeArrowheads="1"/>
          </p:cNvSpPr>
          <p:nvPr>
            <p:ph type="body" idx="1"/>
          </p:nvPr>
        </p:nvSpPr>
        <p:spPr>
          <a:xfrm>
            <a:off x="685800" y="4343400"/>
            <a:ext cx="5486400" cy="4114800"/>
          </a:xfrm>
        </p:spPr>
        <p:txBody>
          <a:bodyPr/>
          <a:lstStyle/>
          <a:p>
            <a:r>
              <a:rPr lang="en-US"/>
              <a:t>Net solvent flow through a semipermeable membrane occurs spontaneously in only one direction, from the compartment containing dilute solution (or pure solvent) into the compartment of concentrated solution.</a:t>
            </a:r>
          </a:p>
          <a:p>
            <a:endParaRPr lang="en-US"/>
          </a:p>
          <a:p>
            <a:r>
              <a:rPr lang="en-US"/>
              <a:t>Remember –ordinarily the terms dilute and concentrated are used to describe the concentration of solute.  The net flow of solvent is from where the solvent is more concentrated to where the solvent is less concentrated.</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4EBC728-26F2-4257-8FBB-CADA9C059895}" type="slidenum">
              <a:rPr lang="en-US"/>
              <a:pPr/>
              <a:t>205</a:t>
            </a:fld>
            <a:endParaRPr lang="en-US"/>
          </a:p>
        </p:txBody>
      </p:sp>
      <p:sp>
        <p:nvSpPr>
          <p:cNvPr id="1610754" name="Rectangle 2"/>
          <p:cNvSpPr>
            <a:spLocks noChangeArrowheads="1" noTextEdit="1"/>
          </p:cNvSpPr>
          <p:nvPr>
            <p:ph type="sldImg"/>
          </p:nvPr>
        </p:nvSpPr>
        <p:spPr>
          <a:ln/>
        </p:spPr>
      </p:sp>
      <p:sp>
        <p:nvSpPr>
          <p:cNvPr id="1610755" name="Rectangle 3"/>
          <p:cNvSpPr>
            <a:spLocks noGrp="1" noChangeArrowheads="1"/>
          </p:cNvSpPr>
          <p:nvPr>
            <p:ph type="body" idx="1"/>
          </p:nvPr>
        </p:nvSpPr>
        <p:spPr>
          <a:xfrm>
            <a:off x="685800" y="4343400"/>
            <a:ext cx="5486400" cy="4114800"/>
          </a:xfrm>
        </p:spPr>
        <p:txBody>
          <a:bodyPr/>
          <a:lstStyle/>
          <a:p>
            <a:r>
              <a:rPr lang="en-US"/>
              <a:t>Add 100 g sodium acetate into 100 g of water at 55</a:t>
            </a:r>
            <a:r>
              <a:rPr lang="en-US" baseline="30000"/>
              <a:t>o</a:t>
            </a:r>
            <a:r>
              <a:rPr lang="en-US"/>
              <a:t>C.  </a:t>
            </a:r>
          </a:p>
          <a:p>
            <a:r>
              <a:rPr lang="en-US"/>
              <a:t>Allow to cool to 20</a:t>
            </a:r>
            <a:r>
              <a:rPr lang="en-US" baseline="30000"/>
              <a:t>o</a:t>
            </a:r>
            <a:r>
              <a:rPr lang="en-US"/>
              <a:t>C. Only 82 g of sodium acetate should remain in solution at this temperature.</a:t>
            </a:r>
          </a:p>
          <a:p>
            <a:r>
              <a:rPr lang="en-US"/>
              <a:t>Place a seed crystal in the supersaturated solution and ~18 g of sodium acetate will precipitate out of solution.</a:t>
            </a:r>
          </a:p>
          <a:p>
            <a:r>
              <a:rPr lang="en-US"/>
              <a:t>The resulting solution will be saturated.</a:t>
            </a:r>
          </a:p>
          <a:p>
            <a:endParaRPr lang="en-US"/>
          </a:p>
          <a:p>
            <a:r>
              <a:rPr lang="en-US" b="1"/>
              <a:t>Include a table of data for students to graph.</a:t>
            </a: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B138D5C-52FA-4E52-8D3F-0618A2728139}" type="slidenum">
              <a:rPr lang="en-US"/>
              <a:pPr/>
              <a:t>207</a:t>
            </a:fld>
            <a:endParaRPr lang="en-US"/>
          </a:p>
        </p:txBody>
      </p:sp>
      <p:sp>
        <p:nvSpPr>
          <p:cNvPr id="1629186" name="Rectangle 2"/>
          <p:cNvSpPr>
            <a:spLocks noChangeArrowheads="1" noTextEdit="1"/>
          </p:cNvSpPr>
          <p:nvPr>
            <p:ph type="sldImg"/>
          </p:nvPr>
        </p:nvSpPr>
        <p:spPr>
          <a:ln/>
        </p:spPr>
      </p:sp>
      <p:sp>
        <p:nvSpPr>
          <p:cNvPr id="1629187" name="Rectangle 3"/>
          <p:cNvSpPr>
            <a:spLocks noGrp="1" noChangeArrowheads="1"/>
          </p:cNvSpPr>
          <p:nvPr>
            <p:ph type="body" idx="1"/>
          </p:nvPr>
        </p:nvSpPr>
        <p:spPr>
          <a:xfrm>
            <a:off x="685800" y="4343400"/>
            <a:ext cx="5486400" cy="4114800"/>
          </a:xfrm>
        </p:spPr>
        <p:txBody>
          <a:bodyPr/>
          <a:lstStyle/>
          <a:p>
            <a:r>
              <a:rPr lang="en-US"/>
              <a:t>A representation of the manner in which molecules joint to form long “chain” polymers and copolymers.</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61D67F1-718E-4A19-9B53-5336BFDD42A6}" type="slidenum">
              <a:rPr lang="en-US"/>
              <a:pPr/>
              <a:t>209</a:t>
            </a:fld>
            <a:endParaRPr lang="en-US"/>
          </a:p>
        </p:txBody>
      </p:sp>
      <p:sp>
        <p:nvSpPr>
          <p:cNvPr id="2288642" name="Rectangle 2"/>
          <p:cNvSpPr>
            <a:spLocks noChangeArrowheads="1" noTextEdit="1"/>
          </p:cNvSpPr>
          <p:nvPr>
            <p:ph type="sldImg"/>
          </p:nvPr>
        </p:nvSpPr>
        <p:spPr>
          <a:ln/>
        </p:spPr>
      </p:sp>
      <p:sp>
        <p:nvSpPr>
          <p:cNvPr id="228864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87E7D0F-30EE-475C-A7CB-90EF24E3F901}" type="slidenum">
              <a:rPr lang="en-US"/>
              <a:pPr/>
              <a:t>210</a:t>
            </a:fld>
            <a:endParaRPr lang="en-US"/>
          </a:p>
        </p:txBody>
      </p:sp>
      <p:sp>
        <p:nvSpPr>
          <p:cNvPr id="2468866" name="Rectangle 2"/>
          <p:cNvSpPr>
            <a:spLocks noChangeArrowheads="1" noTextEdit="1"/>
          </p:cNvSpPr>
          <p:nvPr>
            <p:ph type="sldImg"/>
          </p:nvPr>
        </p:nvSpPr>
        <p:spPr>
          <a:ln/>
        </p:spPr>
      </p:sp>
      <p:sp>
        <p:nvSpPr>
          <p:cNvPr id="2468867" name="Rectangle 3"/>
          <p:cNvSpPr>
            <a:spLocks noGrp="1" noChangeArrowheads="1"/>
          </p:cNvSpPr>
          <p:nvPr>
            <p:ph type="body" idx="1"/>
          </p:nvPr>
        </p:nvSpPr>
        <p:spPr/>
        <p:txBody>
          <a:bodyPr/>
          <a:lstStyle/>
          <a:p>
            <a:r>
              <a:rPr lang="en-US"/>
              <a:t>The name of an ester consists of two words:  (1) the name of the ester alkyl group, and (2) the name of the </a:t>
            </a:r>
          </a:p>
          <a:p>
            <a:r>
              <a:rPr lang="en-US"/>
              <a:t>carboxylic acid with the </a:t>
            </a:r>
            <a:r>
              <a:rPr lang="en-US" b="1"/>
              <a:t>–ic acid</a:t>
            </a:r>
            <a:r>
              <a:rPr lang="en-US"/>
              <a:t> ending changed to </a:t>
            </a:r>
            <a:r>
              <a:rPr lang="en-US" b="1"/>
              <a:t>–ate</a:t>
            </a:r>
            <a:r>
              <a:rPr lang="en-US"/>
              <a:t>.  </a:t>
            </a:r>
          </a:p>
          <a:p>
            <a:r>
              <a:rPr lang="en-US"/>
              <a:t>The ester alkyl group is always the group attached to the oxygen, while the carboxylic acid portion is always</a:t>
            </a:r>
          </a:p>
          <a:p>
            <a:r>
              <a:rPr lang="en-US"/>
              <a:t> the portion containing the carbonyl group.</a:t>
            </a:r>
          </a:p>
          <a:p>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DDCB543-DADC-4551-8C0B-75865FBA779B}" type="slidenum">
              <a:rPr lang="en-US"/>
              <a:pPr/>
              <a:t>24</a:t>
            </a:fld>
            <a:endParaRPr lang="en-US"/>
          </a:p>
        </p:txBody>
      </p:sp>
      <p:sp>
        <p:nvSpPr>
          <p:cNvPr id="2168834" name="Rectangle 2"/>
          <p:cNvSpPr>
            <a:spLocks noChangeArrowheads="1" noTextEdit="1"/>
          </p:cNvSpPr>
          <p:nvPr>
            <p:ph type="sldImg"/>
          </p:nvPr>
        </p:nvSpPr>
        <p:spPr>
          <a:ln/>
        </p:spPr>
      </p:sp>
      <p:sp>
        <p:nvSpPr>
          <p:cNvPr id="21688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4A4CD03-B916-4F20-A704-89094E6EC72B}" type="slidenum">
              <a:rPr lang="en-US"/>
              <a:pPr/>
              <a:t>211</a:t>
            </a:fld>
            <a:endParaRPr lang="en-US"/>
          </a:p>
        </p:txBody>
      </p:sp>
      <p:sp>
        <p:nvSpPr>
          <p:cNvPr id="2470914" name="Rectangle 2"/>
          <p:cNvSpPr>
            <a:spLocks noChangeArrowheads="1" noTextEdit="1"/>
          </p:cNvSpPr>
          <p:nvPr>
            <p:ph type="sldImg"/>
          </p:nvPr>
        </p:nvSpPr>
        <p:spPr>
          <a:ln/>
        </p:spPr>
      </p:sp>
      <p:sp>
        <p:nvSpPr>
          <p:cNvPr id="24709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83122E2-3551-41AE-8A55-C90CD100EABB}" type="slidenum">
              <a:rPr lang="en-US"/>
              <a:pPr/>
              <a:t>212</a:t>
            </a:fld>
            <a:endParaRPr lang="en-US"/>
          </a:p>
        </p:txBody>
      </p:sp>
      <p:sp>
        <p:nvSpPr>
          <p:cNvPr id="2472962" name="Rectangle 2"/>
          <p:cNvSpPr>
            <a:spLocks noChangeArrowheads="1" noTextEdit="1"/>
          </p:cNvSpPr>
          <p:nvPr>
            <p:ph type="sldImg"/>
          </p:nvPr>
        </p:nvSpPr>
        <p:spPr>
          <a:ln/>
        </p:spPr>
      </p:sp>
      <p:sp>
        <p:nvSpPr>
          <p:cNvPr id="24729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90CE43-6AF0-4722-A0C7-22FAA2EB847B}" type="slidenum">
              <a:rPr lang="en-US"/>
              <a:pPr/>
              <a:t>213</a:t>
            </a:fld>
            <a:endParaRPr lang="en-US"/>
          </a:p>
        </p:txBody>
      </p:sp>
      <p:sp>
        <p:nvSpPr>
          <p:cNvPr id="1670146" name="Rectangle 2"/>
          <p:cNvSpPr>
            <a:spLocks noChangeArrowheads="1" noTextEdit="1"/>
          </p:cNvSpPr>
          <p:nvPr>
            <p:ph type="sldImg"/>
          </p:nvPr>
        </p:nvSpPr>
        <p:spPr>
          <a:ln/>
        </p:spPr>
      </p:sp>
      <p:sp>
        <p:nvSpPr>
          <p:cNvPr id="1670147" name="Rectangle 3"/>
          <p:cNvSpPr>
            <a:spLocks noGrp="1" noChangeArrowheads="1"/>
          </p:cNvSpPr>
          <p:nvPr>
            <p:ph type="body" idx="1"/>
          </p:nvPr>
        </p:nvSpPr>
        <p:spPr>
          <a:xfrm>
            <a:off x="685800" y="4343400"/>
            <a:ext cx="5486400" cy="4114800"/>
          </a:xfrm>
        </p:spPr>
        <p:txBody>
          <a:bodyPr/>
          <a:lstStyle/>
          <a:p>
            <a:r>
              <a:rPr lang="en-US"/>
              <a:t>Eyeballs blink and voice says “Where are we?”.  Another voice says “we’re lost…I told you we should have followed the map!”</a:t>
            </a:r>
          </a:p>
          <a:p>
            <a:endParaRPr lang="en-US"/>
          </a:p>
          <a:p>
            <a:r>
              <a:rPr lang="en-US"/>
              <a:t>Use this slide when showing students dimensional analysis.  It is crucial that students label using proper units.  Taking shortcuts (like not labeling units) will cause students to be ‘lost’ on future problems.</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D5079F1-14CB-4004-80C7-40F14ADE1AB8}" type="slidenum">
              <a:rPr lang="en-US"/>
              <a:pPr/>
              <a:t>220</a:t>
            </a:fld>
            <a:endParaRPr lang="en-US"/>
          </a:p>
        </p:txBody>
      </p:sp>
      <p:sp>
        <p:nvSpPr>
          <p:cNvPr id="2419714" name="Rectangle 2"/>
          <p:cNvSpPr>
            <a:spLocks noChangeArrowheads="1" noTextEdit="1"/>
          </p:cNvSpPr>
          <p:nvPr>
            <p:ph type="sldImg"/>
          </p:nvPr>
        </p:nvSpPr>
        <p:spPr>
          <a:ln/>
        </p:spPr>
      </p:sp>
      <p:sp>
        <p:nvSpPr>
          <p:cNvPr id="2419715" name="Rectangle 3"/>
          <p:cNvSpPr>
            <a:spLocks noGrp="1" noChangeArrowheads="1"/>
          </p:cNvSpPr>
          <p:nvPr>
            <p:ph type="body" idx="1"/>
          </p:nvPr>
        </p:nvSpPr>
        <p:spPr/>
        <p:txBody>
          <a:bodyPr/>
          <a:lstStyle/>
          <a:p>
            <a:r>
              <a:rPr lang="en-US"/>
              <a:t>A periodic table by itself is not that interesting.  It is when we add the "human element", i.e. you and me, that chemistry becomes interesting.</a:t>
            </a:r>
          </a:p>
          <a:p>
            <a:endParaRPr lang="en-US"/>
          </a:p>
          <a:p>
            <a:r>
              <a:rPr lang="en-US"/>
              <a:t>And just like that, the laws of chemistry change.  A world that includes the Human Element, along with hydrogen, oxygen and other elements, is a very different world indeed.  Suddenly, chemistry is put to work solving human problems.  Bonds are formed between aspirations and commitments.  And the energy released from reactions fuels a boundless spirit that will make the planet a safer, cleaner, more comfortable place for generations to come.  A world that welcomes change is about to meet the element of change:  the Human Element.</a:t>
            </a:r>
          </a:p>
          <a:p>
            <a:endParaRPr lang="en-US"/>
          </a:p>
          <a:p>
            <a:r>
              <a:rPr lang="en-US"/>
              <a:t>By itself, a human body is worth very little (perhaps $5.00 as elements).  When we look at the incredible enzymes and hormones in the body we can see we are worth ~millions of dollars.</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3DC828A-82F3-40C5-ACE1-4DD5C2DDEEB3}" type="slidenum">
              <a:rPr lang="en-US"/>
              <a:pPr/>
              <a:t>221</a:t>
            </a:fld>
            <a:endParaRPr lang="en-US"/>
          </a:p>
        </p:txBody>
      </p:sp>
      <p:sp>
        <p:nvSpPr>
          <p:cNvPr id="2380802" name="Rectangle 2"/>
          <p:cNvSpPr>
            <a:spLocks noChangeArrowheads="1" noTextEdit="1"/>
          </p:cNvSpPr>
          <p:nvPr>
            <p:ph type="sldImg"/>
          </p:nvPr>
        </p:nvSpPr>
        <p:spPr>
          <a:ln/>
        </p:spPr>
      </p:sp>
      <p:sp>
        <p:nvSpPr>
          <p:cNvPr id="2380803" name="Rectangle 3"/>
          <p:cNvSpPr>
            <a:spLocks noGrp="1" noChangeArrowheads="1"/>
          </p:cNvSpPr>
          <p:nvPr>
            <p:ph type="body" idx="1"/>
          </p:nvPr>
        </p:nvSpPr>
        <p:spPr>
          <a:xfrm>
            <a:off x="685800" y="4343400"/>
            <a:ext cx="5486400" cy="4114800"/>
          </a:xfrm>
        </p:spPr>
        <p:txBody>
          <a:bodyPr/>
          <a:lstStyle/>
          <a:p>
            <a:r>
              <a:rPr lang="en-US"/>
              <a:t>I photograph each student the first day of school on the lowest setting of my digital camera (VGA / e-mail setting).  I then transfer all the picture to a single PowerPoint slide; </a:t>
            </a:r>
            <a:r>
              <a:rPr lang="en-US" b="1"/>
              <a:t>Select ALL</a:t>
            </a:r>
            <a:r>
              <a:rPr lang="en-US"/>
              <a:t> – and format picture to 10%.  This is the final result.  I group the name of the student with picture and can easily move students around the room.</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B081B88-BBA9-46DE-90AE-5457B5BEDD4A}" type="slidenum">
              <a:rPr lang="en-US"/>
              <a:pPr/>
              <a:t>222</a:t>
            </a:fld>
            <a:endParaRPr lang="en-US"/>
          </a:p>
        </p:txBody>
      </p:sp>
      <p:sp>
        <p:nvSpPr>
          <p:cNvPr id="1416194" name="Rectangle 2"/>
          <p:cNvSpPr>
            <a:spLocks noChangeArrowheads="1" noTextEdit="1"/>
          </p:cNvSpPr>
          <p:nvPr>
            <p:ph type="sldImg"/>
          </p:nvPr>
        </p:nvSpPr>
        <p:spPr>
          <a:xfrm>
            <a:off x="1152525" y="692150"/>
            <a:ext cx="4554538" cy="3416300"/>
          </a:xfrm>
          <a:ln w="12700">
            <a:solidFill>
              <a:schemeClr val="tx1"/>
            </a:solidFill>
          </a:ln>
        </p:spPr>
      </p:sp>
      <p:sp>
        <p:nvSpPr>
          <p:cNvPr id="1416195" name="Rectangle 3"/>
          <p:cNvSpPr>
            <a:spLocks noGrp="1" noChangeArrowheads="1"/>
          </p:cNvSpPr>
          <p:nvPr>
            <p:ph type="body" idx="1"/>
          </p:nvPr>
        </p:nvSpPr>
        <p:spPr>
          <a:ln/>
        </p:spPr>
        <p:txBody>
          <a:bodyPr lIns="92069" tIns="46035" rIns="92069" bIns="46035"/>
          <a:lstStyle/>
          <a:p>
            <a:endParaRPr 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8319982-833E-4EEF-AF0A-492DBC0B2754}" type="slidenum">
              <a:rPr lang="en-US"/>
              <a:pPr/>
              <a:t>228</a:t>
            </a:fld>
            <a:endParaRPr lang="en-US"/>
          </a:p>
        </p:txBody>
      </p:sp>
      <p:sp>
        <p:nvSpPr>
          <p:cNvPr id="2393090" name="Rectangle 2"/>
          <p:cNvSpPr>
            <a:spLocks noChangeArrowheads="1" noTextEdit="1"/>
          </p:cNvSpPr>
          <p:nvPr>
            <p:ph type="sldImg"/>
          </p:nvPr>
        </p:nvSpPr>
        <p:spPr>
          <a:ln/>
        </p:spPr>
      </p:sp>
      <p:sp>
        <p:nvSpPr>
          <p:cNvPr id="2393091"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3A34164-C355-4920-AA52-E87AD5849E33}" type="slidenum">
              <a:rPr lang="en-US"/>
              <a:pPr/>
              <a:t>232</a:t>
            </a:fld>
            <a:endParaRPr lang="en-US"/>
          </a:p>
        </p:txBody>
      </p:sp>
      <p:sp>
        <p:nvSpPr>
          <p:cNvPr id="1888258" name="Rectangle 2"/>
          <p:cNvSpPr>
            <a:spLocks noChangeArrowheads="1" noTextEdit="1"/>
          </p:cNvSpPr>
          <p:nvPr>
            <p:ph type="sldImg"/>
          </p:nvPr>
        </p:nvSpPr>
        <p:spPr>
          <a:ln/>
        </p:spPr>
      </p:sp>
      <p:sp>
        <p:nvSpPr>
          <p:cNvPr id="1888259" name="Rectangle 3"/>
          <p:cNvSpPr>
            <a:spLocks noGrp="1" noChangeArrowheads="1"/>
          </p:cNvSpPr>
          <p:nvPr>
            <p:ph type="body" idx="1"/>
          </p:nvPr>
        </p:nvSpPr>
        <p:spPr/>
        <p:txBody>
          <a:bodyPr/>
          <a:lstStyle/>
          <a:p>
            <a:r>
              <a:rPr lang="en-US"/>
              <a:t>Often times in science, great discoveries are made serendipitously or by accident.  People set out with a goal in mind and discover something else, quite remarkably.  </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ED5B3B-744A-4A7D-B723-B4B5170D8511}" type="slidenum">
              <a:rPr lang="en-US"/>
              <a:pPr/>
              <a:t>234</a:t>
            </a:fld>
            <a:endParaRPr lang="en-US"/>
          </a:p>
        </p:txBody>
      </p:sp>
      <p:sp>
        <p:nvSpPr>
          <p:cNvPr id="2495490" name="Rectangle 2"/>
          <p:cNvSpPr>
            <a:spLocks noChangeArrowheads="1" noTextEdit="1"/>
          </p:cNvSpPr>
          <p:nvPr>
            <p:ph type="sldImg"/>
          </p:nvPr>
        </p:nvSpPr>
        <p:spPr>
          <a:ln/>
        </p:spPr>
      </p:sp>
      <p:sp>
        <p:nvSpPr>
          <p:cNvPr id="24954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EB19C1-C296-49BF-81D0-41A9C5189F5F}" type="slidenum">
              <a:rPr lang="en-US"/>
              <a:pPr/>
              <a:t>235</a:t>
            </a:fld>
            <a:endParaRPr lang="en-US"/>
          </a:p>
        </p:txBody>
      </p:sp>
      <p:sp>
        <p:nvSpPr>
          <p:cNvPr id="2117634" name="Rectangle 2"/>
          <p:cNvSpPr>
            <a:spLocks noChangeArrowheads="1" noTextEdit="1"/>
          </p:cNvSpPr>
          <p:nvPr>
            <p:ph type="sldImg"/>
          </p:nvPr>
        </p:nvSpPr>
        <p:spPr>
          <a:ln/>
        </p:spPr>
      </p:sp>
      <p:sp>
        <p:nvSpPr>
          <p:cNvPr id="21176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27D7A68-2B3B-4B35-B783-ED780BBFA6D6}" type="slidenum">
              <a:rPr lang="en-US"/>
              <a:pPr/>
              <a:t>25</a:t>
            </a:fld>
            <a:endParaRPr lang="en-US"/>
          </a:p>
        </p:txBody>
      </p:sp>
      <p:sp>
        <p:nvSpPr>
          <p:cNvPr id="2169858" name="Rectangle 2"/>
          <p:cNvSpPr>
            <a:spLocks noChangeArrowheads="1" noTextEdit="1"/>
          </p:cNvSpPr>
          <p:nvPr>
            <p:ph type="sldImg"/>
          </p:nvPr>
        </p:nvSpPr>
        <p:spPr>
          <a:ln/>
        </p:spPr>
      </p:sp>
      <p:sp>
        <p:nvSpPr>
          <p:cNvPr id="21698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714CE02-54E2-4FE7-A75E-12D4E5512C50}" type="slidenum">
              <a:rPr lang="en-US"/>
              <a:pPr/>
              <a:t>237</a:t>
            </a:fld>
            <a:endParaRPr lang="en-US"/>
          </a:p>
        </p:txBody>
      </p:sp>
      <p:sp>
        <p:nvSpPr>
          <p:cNvPr id="2137090" name="Rectangle 2"/>
          <p:cNvSpPr>
            <a:spLocks noChangeArrowheads="1" noTextEdit="1"/>
          </p:cNvSpPr>
          <p:nvPr>
            <p:ph type="sldImg"/>
          </p:nvPr>
        </p:nvSpPr>
        <p:spPr>
          <a:ln/>
        </p:spPr>
      </p:sp>
      <p:sp>
        <p:nvSpPr>
          <p:cNvPr id="21370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983C91D-AFF2-4635-B8C0-9EC2C5C3C6E0}" type="slidenum">
              <a:rPr lang="en-US"/>
              <a:pPr/>
              <a:t>241</a:t>
            </a:fld>
            <a:endParaRPr lang="en-US"/>
          </a:p>
        </p:txBody>
      </p:sp>
      <p:sp>
        <p:nvSpPr>
          <p:cNvPr id="2159618" name="Rectangle 2"/>
          <p:cNvSpPr>
            <a:spLocks noChangeArrowheads="1" noTextEdit="1"/>
          </p:cNvSpPr>
          <p:nvPr>
            <p:ph type="sldImg"/>
          </p:nvPr>
        </p:nvSpPr>
        <p:spPr>
          <a:ln/>
        </p:spPr>
      </p:sp>
      <p:sp>
        <p:nvSpPr>
          <p:cNvPr id="21596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0539AA4-7E1F-445A-8CAC-A131C1D84082}" type="slidenum">
              <a:rPr lang="en-US"/>
              <a:pPr/>
              <a:t>242</a:t>
            </a:fld>
            <a:endParaRPr lang="en-US"/>
          </a:p>
        </p:txBody>
      </p:sp>
      <p:sp>
        <p:nvSpPr>
          <p:cNvPr id="2491394" name="Rectangle 2"/>
          <p:cNvSpPr>
            <a:spLocks noChangeArrowheads="1" noTextEdit="1"/>
          </p:cNvSpPr>
          <p:nvPr>
            <p:ph type="sldImg"/>
          </p:nvPr>
        </p:nvSpPr>
        <p:spPr>
          <a:ln/>
        </p:spPr>
      </p:sp>
      <p:sp>
        <p:nvSpPr>
          <p:cNvPr id="24913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8D422F-7AD5-4AAE-98CB-942A0BA74D17}" type="slidenum">
              <a:rPr lang="en-US"/>
              <a:pPr/>
              <a:t>243</a:t>
            </a:fld>
            <a:endParaRPr lang="en-US"/>
          </a:p>
        </p:txBody>
      </p:sp>
      <p:sp>
        <p:nvSpPr>
          <p:cNvPr id="2493442" name="Rectangle 2"/>
          <p:cNvSpPr>
            <a:spLocks noChangeArrowheads="1" noTextEdit="1"/>
          </p:cNvSpPr>
          <p:nvPr>
            <p:ph type="sldImg"/>
          </p:nvPr>
        </p:nvSpPr>
        <p:spPr>
          <a:ln/>
        </p:spPr>
      </p:sp>
      <p:sp>
        <p:nvSpPr>
          <p:cNvPr id="2493443" name="Rectangle 3"/>
          <p:cNvSpPr>
            <a:spLocks noGrp="1" noChangeArrowheads="1"/>
          </p:cNvSpPr>
          <p:nvPr>
            <p:ph type="body" idx="1"/>
          </p:nvPr>
        </p:nvSpPr>
        <p:spPr/>
        <p:txBody>
          <a:bodyPr/>
          <a:lstStyle/>
          <a:p>
            <a:r>
              <a:rPr lang="en-US"/>
              <a:t>Paper ID:  1022486</a:t>
            </a:r>
          </a:p>
          <a:p>
            <a:r>
              <a:rPr lang="en-US"/>
              <a:t>Paper Title:  Instructional support CD and collaborative website</a:t>
            </a:r>
          </a:p>
          <a:p>
            <a:r>
              <a:rPr lang="en-US"/>
              <a:t>Division:  Division of Chemical Education</a:t>
            </a:r>
          </a:p>
          <a:p>
            <a:r>
              <a:rPr lang="en-US"/>
              <a:t>Session:  Impending Issues in Chemistry Teacher Education</a:t>
            </a:r>
          </a:p>
          <a:p>
            <a:r>
              <a:rPr lang="en-US"/>
              <a:t>Presentation Format:  Oral</a:t>
            </a:r>
          </a:p>
          <a:p>
            <a:r>
              <a:rPr lang="en-US"/>
              <a:t>Day &amp; Time:  Monday, 26 March 2007 from 10:55 am to 11:15 am</a:t>
            </a: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B5B24A7-3AC8-4DCE-AE88-4116D0F72746}" type="slidenum">
              <a:rPr lang="en-US"/>
              <a:pPr/>
              <a:t>244</a:t>
            </a:fld>
            <a:endParaRPr lang="en-US"/>
          </a:p>
        </p:txBody>
      </p:sp>
      <p:sp>
        <p:nvSpPr>
          <p:cNvPr id="2290690" name="Rectangle 2"/>
          <p:cNvSpPr>
            <a:spLocks noChangeArrowheads="1" noTextEdit="1"/>
          </p:cNvSpPr>
          <p:nvPr>
            <p:ph type="sldImg"/>
          </p:nvPr>
        </p:nvSpPr>
        <p:spPr>
          <a:ln/>
        </p:spPr>
      </p:sp>
      <p:sp>
        <p:nvSpPr>
          <p:cNvPr id="2290691" name="Rectangle 3"/>
          <p:cNvSpPr>
            <a:spLocks noGrp="1" noChangeArrowheads="1"/>
          </p:cNvSpPr>
          <p:nvPr>
            <p:ph type="body" idx="1"/>
          </p:nvPr>
        </p:nvSpPr>
        <p:spPr/>
        <p:txBody>
          <a:bodyPr/>
          <a:lstStyle/>
          <a:p>
            <a:r>
              <a:rPr lang="en-US"/>
              <a:t>22</a:t>
            </a:r>
            <a:r>
              <a:rPr lang="en-US" baseline="30000"/>
              <a:t>nd</a:t>
            </a:r>
            <a:r>
              <a:rPr lang="en-US"/>
              <a:t> Annual Enhancing Chemistry Conference at University of Illinois (Champaign, IL) Noyes Lab</a:t>
            </a: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FF5151C-9394-4EAC-A778-5D6A5166BE6A}" type="slidenum">
              <a:rPr lang="en-US"/>
              <a:pPr/>
              <a:t>247</a:t>
            </a:fld>
            <a:endParaRPr lang="en-US"/>
          </a:p>
        </p:txBody>
      </p:sp>
      <p:sp>
        <p:nvSpPr>
          <p:cNvPr id="2515970" name="Rectangle 2"/>
          <p:cNvSpPr>
            <a:spLocks noChangeArrowheads="1" noTextEdit="1"/>
          </p:cNvSpPr>
          <p:nvPr>
            <p:ph type="sldImg"/>
          </p:nvPr>
        </p:nvSpPr>
        <p:spPr>
          <a:ln/>
        </p:spPr>
      </p:sp>
      <p:sp>
        <p:nvSpPr>
          <p:cNvPr id="2515971" name="Rectangle 3"/>
          <p:cNvSpPr>
            <a:spLocks noGrp="1" noChangeArrowheads="1"/>
          </p:cNvSpPr>
          <p:nvPr>
            <p:ph type="body" idx="1"/>
          </p:nvPr>
        </p:nvSpPr>
        <p:spPr/>
        <p:txBody>
          <a:bodyPr/>
          <a:lstStyle/>
          <a:p>
            <a:r>
              <a:rPr lang="en-US"/>
              <a:t>The </a:t>
            </a:r>
            <a:r>
              <a:rPr lang="en-US" b="1"/>
              <a:t>video series</a:t>
            </a:r>
            <a:r>
              <a:rPr lang="en-US"/>
              <a:t>, The World of Chemistry (not related to the textbook ( is extremely informative and can be view on line. </a:t>
            </a:r>
          </a:p>
          <a:p>
            <a:r>
              <a:rPr lang="en-US"/>
              <a:t>To access the videos used the login </a:t>
            </a:r>
            <a:r>
              <a:rPr lang="en-US" b="1" i="1"/>
              <a:t>dbosonetta@lbusd.k12.ca.us</a:t>
            </a:r>
            <a:r>
              <a:rPr lang="en-US"/>
              <a:t> and the password, </a:t>
            </a:r>
            <a:r>
              <a:rPr lang="en-US" b="1" i="1"/>
              <a:t>chem12fall</a:t>
            </a:r>
            <a:r>
              <a:rPr lang="en-US"/>
              <a:t/>
            </a:r>
            <a:br>
              <a:rPr lang="en-US"/>
            </a:br>
            <a:r>
              <a:rPr lang="en-US"/>
              <a:t>(all lower case and no spaces). It is free and you may establish your own personal login and password if you wish! </a:t>
            </a:r>
          </a:p>
          <a:p>
            <a:r>
              <a:rPr lang="en-US"/>
              <a:t>There are also videos on other topics besides science. The videos bring chemistry to the real world and show the connection between science and everyday life. </a:t>
            </a:r>
          </a:p>
          <a:p>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C0732E1-4E7E-44A6-AFB6-67C0096E1F0F}" type="slidenum">
              <a:rPr lang="en-US"/>
              <a:pPr/>
              <a:t>248</a:t>
            </a:fld>
            <a:endParaRPr lang="en-US"/>
          </a:p>
        </p:txBody>
      </p:sp>
      <p:sp>
        <p:nvSpPr>
          <p:cNvPr id="2516994" name="Rectangle 2"/>
          <p:cNvSpPr>
            <a:spLocks noChangeArrowheads="1" noTextEdit="1"/>
          </p:cNvSpPr>
          <p:nvPr>
            <p:ph type="sldImg"/>
          </p:nvPr>
        </p:nvSpPr>
        <p:spPr>
          <a:ln/>
        </p:spPr>
      </p:sp>
      <p:sp>
        <p:nvSpPr>
          <p:cNvPr id="2516995" name="Rectangle 3"/>
          <p:cNvSpPr>
            <a:spLocks noGrp="1" noChangeArrowheads="1"/>
          </p:cNvSpPr>
          <p:nvPr>
            <p:ph type="body" idx="1"/>
          </p:nvPr>
        </p:nvSpPr>
        <p:spPr/>
        <p:txBody>
          <a:bodyPr/>
          <a:lstStyle/>
          <a:p>
            <a:r>
              <a:rPr lang="en-US"/>
              <a:t>The </a:t>
            </a:r>
            <a:r>
              <a:rPr lang="en-US" b="1"/>
              <a:t>video series</a:t>
            </a:r>
            <a:r>
              <a:rPr lang="en-US"/>
              <a:t>, The World of Chemistry (not related to the textbook ( is extremely informative and can be view on line. </a:t>
            </a:r>
          </a:p>
          <a:p>
            <a:r>
              <a:rPr lang="en-US"/>
              <a:t>To access the videos used the login </a:t>
            </a:r>
            <a:r>
              <a:rPr lang="en-US" b="1" i="1"/>
              <a:t>dbosonetta@lbusd.k12.ca.us</a:t>
            </a:r>
            <a:r>
              <a:rPr lang="en-US"/>
              <a:t> and the password, </a:t>
            </a:r>
            <a:r>
              <a:rPr lang="en-US" b="1" i="1"/>
              <a:t>chem12fall</a:t>
            </a:r>
            <a:r>
              <a:rPr lang="en-US"/>
              <a:t/>
            </a:r>
            <a:br>
              <a:rPr lang="en-US"/>
            </a:br>
            <a:r>
              <a:rPr lang="en-US"/>
              <a:t>(all lower case and no spaces). It is free and you may establish your own personal login and password if you wish! </a:t>
            </a:r>
          </a:p>
          <a:p>
            <a:r>
              <a:rPr lang="en-US"/>
              <a:t>There are also videos on other topics besides science. The videos bring chemistry to the real world and show the connection between science and everyday life. </a:t>
            </a:r>
          </a:p>
          <a:p>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84A9B26-B564-4983-97CB-C48B2ACD2779}" type="slidenum">
              <a:rPr lang="en-US"/>
              <a:pPr/>
              <a:t>252</a:t>
            </a:fld>
            <a:endParaRPr lang="en-US"/>
          </a:p>
        </p:txBody>
      </p:sp>
      <p:sp>
        <p:nvSpPr>
          <p:cNvPr id="2300930" name="Rectangle 2"/>
          <p:cNvSpPr>
            <a:spLocks noChangeArrowheads="1" noTextEdit="1"/>
          </p:cNvSpPr>
          <p:nvPr>
            <p:ph type="sldImg"/>
          </p:nvPr>
        </p:nvSpPr>
        <p:spPr>
          <a:ln/>
        </p:spPr>
      </p:sp>
      <p:sp>
        <p:nvSpPr>
          <p:cNvPr id="2300931" name="Rectangle 3"/>
          <p:cNvSpPr>
            <a:spLocks noGrp="1" noChangeArrowheads="1"/>
          </p:cNvSpPr>
          <p:nvPr>
            <p:ph type="body" idx="1"/>
          </p:nvPr>
        </p:nvSpPr>
        <p:spPr/>
        <p:txBody>
          <a:bodyPr/>
          <a:lstStyle/>
          <a:p>
            <a:r>
              <a:rPr lang="en-US"/>
              <a:t>“CHEMISTRY IS THE SCIENCE OF CHANGE.  It looks at all the different kinds of substances and how they interact with each other.  It is going on all around us all the time, as well as in the scientific laboratory and in the chemical industry.  People in widely differing walks of life use chemistry everyday – the doctor and the chef, the farmer and the builder.  Chemistry comes to the aid of the manufacturer of food, and also to the brewer and wine maker.  The technician in the hospital laboratory uses chemistry to check for infections in blood samples.  The forensic scientists uses chemistry to solve crimes.  In agriculture, chemistry is used to increase the yields of crops and to control many pests.  Chemicals keep the water supply safe and swimming pools clean.  One of the largest industries in the world is the petrochemical industry – this industry is mainly associated with gasoline and the chemicals that come from crude oil.  Drugs, synthetic dyes, plastics, and fabrics are produced by chemical means from nature’s raw materials.”</a:t>
            </a:r>
          </a:p>
          <a:p>
            <a:endParaRPr lang="en-US"/>
          </a:p>
          <a:p>
            <a:r>
              <a:rPr lang="en-US"/>
              <a:t>Eyewitness Science “Chemistry” , Dr. Ann Newmark, DK Publishing, Inc., 1993, pg 6</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6E71E1-C152-4617-B2C0-DEE22F8CAB54}" type="slidenum">
              <a:rPr lang="en-US"/>
              <a:pPr/>
              <a:t>26</a:t>
            </a:fld>
            <a:endParaRPr lang="en-US"/>
          </a:p>
        </p:txBody>
      </p:sp>
      <p:sp>
        <p:nvSpPr>
          <p:cNvPr id="2170882" name="Rectangle 2"/>
          <p:cNvSpPr>
            <a:spLocks noChangeArrowheads="1" noTextEdit="1"/>
          </p:cNvSpPr>
          <p:nvPr>
            <p:ph type="sldImg"/>
          </p:nvPr>
        </p:nvSpPr>
        <p:spPr>
          <a:ln/>
        </p:spPr>
      </p:sp>
      <p:sp>
        <p:nvSpPr>
          <p:cNvPr id="21708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0788EE2-5D81-4462-986F-609FAC9933F2}" type="slidenum">
              <a:rPr lang="en-US"/>
              <a:pPr/>
              <a:t>27</a:t>
            </a:fld>
            <a:endParaRPr lang="en-US"/>
          </a:p>
        </p:txBody>
      </p:sp>
      <p:sp>
        <p:nvSpPr>
          <p:cNvPr id="2171906" name="Rectangle 2"/>
          <p:cNvSpPr>
            <a:spLocks noChangeArrowheads="1" noTextEdit="1"/>
          </p:cNvSpPr>
          <p:nvPr>
            <p:ph type="sldImg"/>
          </p:nvPr>
        </p:nvSpPr>
        <p:spPr>
          <a:ln/>
        </p:spPr>
      </p:sp>
      <p:sp>
        <p:nvSpPr>
          <p:cNvPr id="21719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ABA4C21-A52C-4E10-96C0-70AB5663CA24}" type="slidenum">
              <a:rPr lang="en-US"/>
              <a:pPr/>
              <a:t>28</a:t>
            </a:fld>
            <a:endParaRPr lang="en-US"/>
          </a:p>
        </p:txBody>
      </p:sp>
      <p:sp>
        <p:nvSpPr>
          <p:cNvPr id="2172930" name="Rectangle 2"/>
          <p:cNvSpPr>
            <a:spLocks noChangeArrowheads="1" noTextEdit="1"/>
          </p:cNvSpPr>
          <p:nvPr>
            <p:ph type="sldImg"/>
          </p:nvPr>
        </p:nvSpPr>
        <p:spPr>
          <a:ln/>
        </p:spPr>
      </p:sp>
      <p:sp>
        <p:nvSpPr>
          <p:cNvPr id="21729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2D3F8F4-A471-4500-97BC-E424E92FA7D7}" type="slidenum">
              <a:rPr lang="en-US"/>
              <a:pPr/>
              <a:t>3</a:t>
            </a:fld>
            <a:endParaRPr lang="en-US"/>
          </a:p>
        </p:txBody>
      </p:sp>
      <p:sp>
        <p:nvSpPr>
          <p:cNvPr id="2446338" name="Rectangle 2"/>
          <p:cNvSpPr>
            <a:spLocks noChangeArrowheads="1" noTextEdit="1"/>
          </p:cNvSpPr>
          <p:nvPr>
            <p:ph type="sldImg"/>
          </p:nvPr>
        </p:nvSpPr>
        <p:spPr>
          <a:ln/>
        </p:spPr>
      </p:sp>
      <p:sp>
        <p:nvSpPr>
          <p:cNvPr id="2446339" name="Rectangle 3"/>
          <p:cNvSpPr>
            <a:spLocks noGrp="1" noChangeArrowheads="1"/>
          </p:cNvSpPr>
          <p:nvPr>
            <p:ph type="body" idx="1"/>
          </p:nvPr>
        </p:nvSpPr>
        <p:spPr>
          <a:xfrm>
            <a:off x="685800" y="4343400"/>
            <a:ext cx="5486400" cy="4114800"/>
          </a:xfrm>
        </p:spPr>
        <p:txBody>
          <a:bodyPr/>
          <a:lstStyle/>
          <a:p>
            <a:r>
              <a:rPr lang="en-US"/>
              <a:t>What color do the dots appear?  All the dots are white and DO NOT change color.  Your perception is that they are flickering black / gray / white.</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CB2538F-1D6B-4572-A0FD-957648193F47}" type="slidenum">
              <a:rPr lang="en-US"/>
              <a:pPr/>
              <a:t>29</a:t>
            </a:fld>
            <a:endParaRPr lang="en-US"/>
          </a:p>
        </p:txBody>
      </p:sp>
      <p:sp>
        <p:nvSpPr>
          <p:cNvPr id="2173954" name="Rectangle 2"/>
          <p:cNvSpPr>
            <a:spLocks noChangeArrowheads="1" noTextEdit="1"/>
          </p:cNvSpPr>
          <p:nvPr>
            <p:ph type="sldImg"/>
          </p:nvPr>
        </p:nvSpPr>
        <p:spPr>
          <a:ln/>
        </p:spPr>
      </p:sp>
      <p:sp>
        <p:nvSpPr>
          <p:cNvPr id="21739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E275D55-6458-47B0-9368-2897E0B6F872}" type="slidenum">
              <a:rPr lang="en-US"/>
              <a:pPr/>
              <a:t>30</a:t>
            </a:fld>
            <a:endParaRPr lang="en-US"/>
          </a:p>
        </p:txBody>
      </p:sp>
      <p:sp>
        <p:nvSpPr>
          <p:cNvPr id="2174978" name="Rectangle 2"/>
          <p:cNvSpPr>
            <a:spLocks noChangeArrowheads="1" noTextEdit="1"/>
          </p:cNvSpPr>
          <p:nvPr>
            <p:ph type="sldImg"/>
          </p:nvPr>
        </p:nvSpPr>
        <p:spPr>
          <a:ln/>
        </p:spPr>
      </p:sp>
      <p:sp>
        <p:nvSpPr>
          <p:cNvPr id="21749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BA50082-E5C8-431F-A888-0FC7072B752E}" type="slidenum">
              <a:rPr lang="en-US"/>
              <a:pPr/>
              <a:t>31</a:t>
            </a:fld>
            <a:endParaRPr lang="en-US"/>
          </a:p>
        </p:txBody>
      </p:sp>
      <p:sp>
        <p:nvSpPr>
          <p:cNvPr id="2176002" name="Rectangle 2"/>
          <p:cNvSpPr>
            <a:spLocks noChangeArrowheads="1" noTextEdit="1"/>
          </p:cNvSpPr>
          <p:nvPr>
            <p:ph type="sldImg"/>
          </p:nvPr>
        </p:nvSpPr>
        <p:spPr>
          <a:ln/>
        </p:spPr>
      </p:sp>
      <p:sp>
        <p:nvSpPr>
          <p:cNvPr id="21760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FCD2F22-7F5A-45E0-9E03-889DD227CA4F}" type="slidenum">
              <a:rPr lang="en-US"/>
              <a:pPr/>
              <a:t>32</a:t>
            </a:fld>
            <a:endParaRPr lang="en-US"/>
          </a:p>
        </p:txBody>
      </p:sp>
      <p:sp>
        <p:nvSpPr>
          <p:cNvPr id="2177026" name="Rectangle 2"/>
          <p:cNvSpPr>
            <a:spLocks noChangeArrowheads="1" noTextEdit="1"/>
          </p:cNvSpPr>
          <p:nvPr>
            <p:ph type="sldImg"/>
          </p:nvPr>
        </p:nvSpPr>
        <p:spPr>
          <a:ln/>
        </p:spPr>
      </p:sp>
      <p:sp>
        <p:nvSpPr>
          <p:cNvPr id="217702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D7FE070-0A01-4DB4-8825-CF655C71224D}" type="slidenum">
              <a:rPr lang="en-US"/>
              <a:pPr/>
              <a:t>33</a:t>
            </a:fld>
            <a:endParaRPr lang="en-US"/>
          </a:p>
        </p:txBody>
      </p:sp>
      <p:sp>
        <p:nvSpPr>
          <p:cNvPr id="2178050" name="Rectangle 2"/>
          <p:cNvSpPr>
            <a:spLocks noChangeArrowheads="1" noTextEdit="1"/>
          </p:cNvSpPr>
          <p:nvPr>
            <p:ph type="sldImg"/>
          </p:nvPr>
        </p:nvSpPr>
        <p:spPr>
          <a:ln/>
        </p:spPr>
      </p:sp>
      <p:sp>
        <p:nvSpPr>
          <p:cNvPr id="217805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B32BBB-0EBD-4503-92F0-01190C1A879D}" type="slidenum">
              <a:rPr lang="en-US"/>
              <a:pPr/>
              <a:t>34</a:t>
            </a:fld>
            <a:endParaRPr lang="en-US"/>
          </a:p>
        </p:txBody>
      </p:sp>
      <p:sp>
        <p:nvSpPr>
          <p:cNvPr id="2179074" name="Rectangle 2"/>
          <p:cNvSpPr>
            <a:spLocks noChangeArrowheads="1" noTextEdit="1"/>
          </p:cNvSpPr>
          <p:nvPr>
            <p:ph type="sldImg"/>
          </p:nvPr>
        </p:nvSpPr>
        <p:spPr>
          <a:ln/>
        </p:spPr>
      </p:sp>
      <p:sp>
        <p:nvSpPr>
          <p:cNvPr id="21790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F05DF86-45F0-4EDE-B7DE-69A13A875389}" type="slidenum">
              <a:rPr lang="en-US"/>
              <a:pPr/>
              <a:t>35</a:t>
            </a:fld>
            <a:endParaRPr lang="en-US"/>
          </a:p>
        </p:txBody>
      </p:sp>
      <p:sp>
        <p:nvSpPr>
          <p:cNvPr id="2180098" name="Rectangle 2"/>
          <p:cNvSpPr>
            <a:spLocks noChangeArrowheads="1" noTextEdit="1"/>
          </p:cNvSpPr>
          <p:nvPr>
            <p:ph type="sldImg"/>
          </p:nvPr>
        </p:nvSpPr>
        <p:spPr>
          <a:ln/>
        </p:spPr>
      </p:sp>
      <p:sp>
        <p:nvSpPr>
          <p:cNvPr id="218009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36E3530-1C48-4F6D-A62D-CF6D40EF82AC}" type="slidenum">
              <a:rPr lang="en-US"/>
              <a:pPr/>
              <a:t>36</a:t>
            </a:fld>
            <a:endParaRPr lang="en-US"/>
          </a:p>
        </p:txBody>
      </p:sp>
      <p:sp>
        <p:nvSpPr>
          <p:cNvPr id="2183170" name="Rectangle 2"/>
          <p:cNvSpPr>
            <a:spLocks noChangeArrowheads="1" noTextEdit="1"/>
          </p:cNvSpPr>
          <p:nvPr>
            <p:ph type="sldImg"/>
          </p:nvPr>
        </p:nvSpPr>
        <p:spPr>
          <a:ln/>
        </p:spPr>
      </p:sp>
      <p:sp>
        <p:nvSpPr>
          <p:cNvPr id="21831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9EF6DB7-9720-4D7A-BAEC-5ED5DD7C2D6B}" type="slidenum">
              <a:rPr lang="en-US"/>
              <a:pPr/>
              <a:t>37</a:t>
            </a:fld>
            <a:endParaRPr lang="en-US"/>
          </a:p>
        </p:txBody>
      </p:sp>
      <p:sp>
        <p:nvSpPr>
          <p:cNvPr id="2184194" name="Rectangle 2"/>
          <p:cNvSpPr>
            <a:spLocks noChangeArrowheads="1" noTextEdit="1"/>
          </p:cNvSpPr>
          <p:nvPr>
            <p:ph type="sldImg"/>
          </p:nvPr>
        </p:nvSpPr>
        <p:spPr>
          <a:ln/>
        </p:spPr>
      </p:sp>
      <p:sp>
        <p:nvSpPr>
          <p:cNvPr id="21841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3E3F0CD-4FE4-445C-9EF9-D41C0881D4CF}" type="slidenum">
              <a:rPr lang="en-US"/>
              <a:pPr/>
              <a:t>38</a:t>
            </a:fld>
            <a:endParaRPr lang="en-US"/>
          </a:p>
        </p:txBody>
      </p:sp>
      <p:sp>
        <p:nvSpPr>
          <p:cNvPr id="2185218" name="Rectangle 2"/>
          <p:cNvSpPr>
            <a:spLocks noChangeArrowheads="1" noTextEdit="1"/>
          </p:cNvSpPr>
          <p:nvPr>
            <p:ph type="sldImg"/>
          </p:nvPr>
        </p:nvSpPr>
        <p:spPr>
          <a:ln/>
        </p:spPr>
      </p:sp>
      <p:sp>
        <p:nvSpPr>
          <p:cNvPr id="21852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3DD629E-046B-4C56-814A-3EC98F7FFA8D}" type="slidenum">
              <a:rPr lang="en-US"/>
              <a:pPr/>
              <a:t>4</a:t>
            </a:fld>
            <a:endParaRPr lang="en-US"/>
          </a:p>
        </p:txBody>
      </p:sp>
      <p:sp>
        <p:nvSpPr>
          <p:cNvPr id="2449410" name="Rectangle 2"/>
          <p:cNvSpPr>
            <a:spLocks noChangeArrowheads="1" noTextEdit="1"/>
          </p:cNvSpPr>
          <p:nvPr>
            <p:ph type="sldImg"/>
          </p:nvPr>
        </p:nvSpPr>
        <p:spPr>
          <a:ln/>
        </p:spPr>
      </p:sp>
      <p:sp>
        <p:nvSpPr>
          <p:cNvPr id="2449411" name="Rectangle 3"/>
          <p:cNvSpPr>
            <a:spLocks noGrp="1" noChangeArrowheads="1"/>
          </p:cNvSpPr>
          <p:nvPr>
            <p:ph type="body" idx="1"/>
          </p:nvPr>
        </p:nvSpPr>
        <p:spPr/>
        <p:txBody>
          <a:bodyPr/>
          <a:lstStyle/>
          <a:p>
            <a:r>
              <a:rPr lang="en-US"/>
              <a:t>This image looks 3-D and appears to waver across the page.  </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B1EEC13-34EE-45C8-A527-115811A9D48A}" type="slidenum">
              <a:rPr lang="en-US"/>
              <a:pPr/>
              <a:t>39</a:t>
            </a:fld>
            <a:endParaRPr lang="en-US"/>
          </a:p>
        </p:txBody>
      </p:sp>
      <p:sp>
        <p:nvSpPr>
          <p:cNvPr id="2294786" name="Rectangle 2"/>
          <p:cNvSpPr>
            <a:spLocks noChangeArrowheads="1" noTextEdit="1"/>
          </p:cNvSpPr>
          <p:nvPr>
            <p:ph type="sldImg"/>
          </p:nvPr>
        </p:nvSpPr>
        <p:spPr>
          <a:ln/>
        </p:spPr>
      </p:sp>
      <p:sp>
        <p:nvSpPr>
          <p:cNvPr id="2294787" name="Rectangle 3"/>
          <p:cNvSpPr>
            <a:spLocks noGrp="1" noChangeArrowheads="1"/>
          </p:cNvSpPr>
          <p:nvPr>
            <p:ph type="body" idx="1"/>
          </p:nvPr>
        </p:nvSpPr>
        <p:spPr/>
        <p:txBody>
          <a:bodyPr/>
          <a:lstStyle/>
          <a:p>
            <a:r>
              <a:rPr lang="en-US"/>
              <a:t>Your experience of learning chemistry maybe somewhat like looking at this picture that tests your perspective.</a:t>
            </a:r>
          </a:p>
          <a:p>
            <a:r>
              <a:rPr lang="en-US"/>
              <a:t>You see either </a:t>
            </a:r>
            <a:r>
              <a:rPr lang="en-US" i="1"/>
              <a:t>two faces</a:t>
            </a:r>
            <a:r>
              <a:rPr lang="en-US"/>
              <a:t>  looking at each other or a </a:t>
            </a:r>
            <a:r>
              <a:rPr lang="en-US" i="1"/>
              <a:t>vase</a:t>
            </a:r>
            <a:r>
              <a:rPr lang="en-US"/>
              <a:t>.</a:t>
            </a:r>
          </a:p>
          <a:p>
            <a:endParaRPr lang="en-US"/>
          </a:p>
          <a:p>
            <a:r>
              <a:rPr lang="en-US"/>
              <a:t>Sometimes your perception may be that chemistry is challenging, while a short time later your attitude may be that chemistry is easy and fun. </a:t>
            </a:r>
          </a:p>
          <a:p>
            <a:endParaRPr lang="en-US"/>
          </a:p>
          <a:p>
            <a:r>
              <a:rPr lang="en-US"/>
              <a:t>You walk into this class having heard stories about if from your friends, siblings or parents that may be similar or different to what you actually experience in the class.</a:t>
            </a:r>
          </a:p>
          <a:p>
            <a:r>
              <a:rPr lang="en-US"/>
              <a:t>They may have had a poor experience in high school chemistry and make you nervous about the class:  or they may have had a fantastic experience and you are thrilled to be in my chemistry class.</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B0EBF1-5CAF-4DF9-AB41-35929A506AEA}" type="slidenum">
              <a:rPr lang="en-US"/>
              <a:pPr/>
              <a:t>40</a:t>
            </a:fld>
            <a:endParaRPr lang="en-US"/>
          </a:p>
        </p:txBody>
      </p:sp>
      <p:sp>
        <p:nvSpPr>
          <p:cNvPr id="2188290" name="Rectangle 2"/>
          <p:cNvSpPr>
            <a:spLocks noChangeArrowheads="1" noTextEdit="1"/>
          </p:cNvSpPr>
          <p:nvPr>
            <p:ph type="sldImg"/>
          </p:nvPr>
        </p:nvSpPr>
        <p:spPr>
          <a:ln/>
        </p:spPr>
      </p:sp>
      <p:sp>
        <p:nvSpPr>
          <p:cNvPr id="21882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1526F81-D14C-458B-B932-85B0E7631CEA}" type="slidenum">
              <a:rPr lang="en-US"/>
              <a:pPr/>
              <a:t>41</a:t>
            </a:fld>
            <a:endParaRPr lang="en-US"/>
          </a:p>
        </p:txBody>
      </p:sp>
      <p:sp>
        <p:nvSpPr>
          <p:cNvPr id="1861634" name="Rectangle 2"/>
          <p:cNvSpPr>
            <a:spLocks noChangeArrowheads="1" noTextEdit="1"/>
          </p:cNvSpPr>
          <p:nvPr>
            <p:ph type="sldImg"/>
          </p:nvPr>
        </p:nvSpPr>
        <p:spPr>
          <a:ln/>
        </p:spPr>
      </p:sp>
      <p:sp>
        <p:nvSpPr>
          <p:cNvPr id="1861635" name="Rectangle 3"/>
          <p:cNvSpPr>
            <a:spLocks noGrp="1" noChangeArrowheads="1"/>
          </p:cNvSpPr>
          <p:nvPr>
            <p:ph type="body" idx="1"/>
          </p:nvPr>
        </p:nvSpPr>
        <p:spPr/>
        <p:txBody>
          <a:bodyPr/>
          <a:lstStyle/>
          <a:p>
            <a:r>
              <a:rPr lang="en-US"/>
              <a:t>In performing activities and experiments, you make observations.   An </a:t>
            </a:r>
            <a:r>
              <a:rPr lang="en-US" i="1"/>
              <a:t>observation</a:t>
            </a:r>
            <a:r>
              <a:rPr lang="en-US"/>
              <a:t> is something you see.  There are times when you make judgments or decisions based on your observations.  These judgments or decisions are called inferences.  </a:t>
            </a:r>
            <a:r>
              <a:rPr lang="en-US" i="1"/>
              <a:t>Inferences</a:t>
            </a:r>
            <a:r>
              <a:rPr lang="en-US"/>
              <a:t> are logical conclusions based on your observations.</a:t>
            </a:r>
          </a:p>
          <a:p>
            <a:endParaRPr lang="en-US"/>
          </a:p>
          <a:p>
            <a:r>
              <a:rPr lang="en-US"/>
              <a:t>Look at the cartoon above.  Read the statement below the cartoon. Based on what you observe in the cartoon, decide if each statement is an </a:t>
            </a:r>
            <a:r>
              <a:rPr lang="en-US" u="sng"/>
              <a:t>observation</a:t>
            </a:r>
            <a:r>
              <a:rPr lang="en-US"/>
              <a:t> or </a:t>
            </a:r>
            <a:r>
              <a:rPr lang="en-US" u="sng"/>
              <a:t>inference</a:t>
            </a:r>
            <a:r>
              <a:rPr lang="en-US"/>
              <a:t>.  </a:t>
            </a:r>
          </a:p>
          <a:p>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563A01B-2034-45F8-B777-530F509EDF11}" type="slidenum">
              <a:rPr lang="en-US"/>
              <a:pPr/>
              <a:t>42</a:t>
            </a:fld>
            <a:endParaRPr lang="en-US"/>
          </a:p>
        </p:txBody>
      </p:sp>
      <p:sp>
        <p:nvSpPr>
          <p:cNvPr id="2347010" name="Rectangle 2"/>
          <p:cNvSpPr>
            <a:spLocks noChangeArrowheads="1" noTextEdit="1"/>
          </p:cNvSpPr>
          <p:nvPr>
            <p:ph type="sldImg"/>
          </p:nvPr>
        </p:nvSpPr>
        <p:spPr>
          <a:ln/>
        </p:spPr>
      </p:sp>
      <p:sp>
        <p:nvSpPr>
          <p:cNvPr id="2347011"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876DA1A-401B-4C17-9C07-FB0981844D74}" type="slidenum">
              <a:rPr lang="en-US"/>
              <a:pPr/>
              <a:t>44</a:t>
            </a:fld>
            <a:endParaRPr lang="en-US"/>
          </a:p>
        </p:txBody>
      </p:sp>
      <p:sp>
        <p:nvSpPr>
          <p:cNvPr id="2189314" name="Rectangle 2"/>
          <p:cNvSpPr>
            <a:spLocks noChangeArrowheads="1" noTextEdit="1"/>
          </p:cNvSpPr>
          <p:nvPr>
            <p:ph type="sldImg"/>
          </p:nvPr>
        </p:nvSpPr>
        <p:spPr>
          <a:ln/>
        </p:spPr>
      </p:sp>
      <p:sp>
        <p:nvSpPr>
          <p:cNvPr id="21893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DF81422-7EF5-4584-A5F6-999EF4791528}" type="slidenum">
              <a:rPr lang="en-US"/>
              <a:pPr/>
              <a:t>45</a:t>
            </a:fld>
            <a:endParaRPr lang="en-US"/>
          </a:p>
        </p:txBody>
      </p:sp>
      <p:sp>
        <p:nvSpPr>
          <p:cNvPr id="2141186" name="Rectangle 2"/>
          <p:cNvSpPr>
            <a:spLocks noChangeArrowheads="1" noTextEdit="1"/>
          </p:cNvSpPr>
          <p:nvPr>
            <p:ph type="sldImg"/>
          </p:nvPr>
        </p:nvSpPr>
        <p:spPr>
          <a:ln/>
        </p:spPr>
      </p:sp>
      <p:sp>
        <p:nvSpPr>
          <p:cNvPr id="2141187" name="Rectangle 3"/>
          <p:cNvSpPr>
            <a:spLocks noGrp="1" noChangeArrowheads="1"/>
          </p:cNvSpPr>
          <p:nvPr>
            <p:ph type="body" idx="1"/>
          </p:nvPr>
        </p:nvSpPr>
        <p:spPr/>
        <p:txBody>
          <a:bodyPr/>
          <a:lstStyle/>
          <a:p>
            <a:r>
              <a:rPr lang="en-US"/>
              <a:t>Molecules store energy (chemical potential energy) in the bonds that hold them together.  When the bonds are broken, energy is released.  </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ACE9249-0026-4CD3-A013-8C1B30829ADC}" type="slidenum">
              <a:rPr lang="en-US"/>
              <a:pPr/>
              <a:t>46</a:t>
            </a:fld>
            <a:endParaRPr lang="en-US"/>
          </a:p>
        </p:txBody>
      </p:sp>
      <p:sp>
        <p:nvSpPr>
          <p:cNvPr id="2190338" name="Rectangle 2"/>
          <p:cNvSpPr>
            <a:spLocks noChangeArrowheads="1" noTextEdit="1"/>
          </p:cNvSpPr>
          <p:nvPr>
            <p:ph type="sldImg"/>
          </p:nvPr>
        </p:nvSpPr>
        <p:spPr>
          <a:ln/>
        </p:spPr>
      </p:sp>
      <p:sp>
        <p:nvSpPr>
          <p:cNvPr id="21903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0DC02D-890B-44FB-A4BA-0A2E1E7028A2}" type="slidenum">
              <a:rPr lang="en-US"/>
              <a:pPr/>
              <a:t>47</a:t>
            </a:fld>
            <a:endParaRPr lang="en-US"/>
          </a:p>
        </p:txBody>
      </p:sp>
      <p:sp>
        <p:nvSpPr>
          <p:cNvPr id="425986" name="Rectangle 2"/>
          <p:cNvSpPr>
            <a:spLocks noChangeArrowheads="1" noTextEdit="1"/>
          </p:cNvSpPr>
          <p:nvPr>
            <p:ph type="sldImg"/>
          </p:nvPr>
        </p:nvSpPr>
        <p:spPr>
          <a:ln/>
        </p:spPr>
      </p:sp>
      <p:sp>
        <p:nvSpPr>
          <p:cNvPr id="425987" name="Rectangle 3"/>
          <p:cNvSpPr>
            <a:spLocks noGrp="1" noChangeArrowheads="1"/>
          </p:cNvSpPr>
          <p:nvPr>
            <p:ph type="body" idx="1"/>
          </p:nvPr>
        </p:nvSpPr>
        <p:spPr/>
        <p:txBody>
          <a:bodyPr/>
          <a:lstStyle/>
          <a:p>
            <a:r>
              <a:rPr lang="en-US"/>
              <a:t>State Crime Lab - Forensics Division (Springfield and Champaign, Illinois)</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A2D92FE-99A5-4A9E-80E9-B0FE5291D9CC}" type="slidenum">
              <a:rPr lang="en-US"/>
              <a:pPr/>
              <a:t>48</a:t>
            </a:fld>
            <a:endParaRPr lang="en-US"/>
          </a:p>
        </p:txBody>
      </p:sp>
      <p:sp>
        <p:nvSpPr>
          <p:cNvPr id="2240514" name="Rectangle 2"/>
          <p:cNvSpPr>
            <a:spLocks noChangeArrowheads="1" noTextEdit="1"/>
          </p:cNvSpPr>
          <p:nvPr>
            <p:ph type="sldImg"/>
          </p:nvPr>
        </p:nvSpPr>
        <p:spPr>
          <a:ln/>
        </p:spPr>
      </p:sp>
      <p:sp>
        <p:nvSpPr>
          <p:cNvPr id="2240515" name="Rectangle 3"/>
          <p:cNvSpPr>
            <a:spLocks noGrp="1" noChangeArrowheads="1"/>
          </p:cNvSpPr>
          <p:nvPr>
            <p:ph type="body" idx="1"/>
          </p:nvPr>
        </p:nvSpPr>
        <p:spPr/>
        <p:txBody>
          <a:bodyPr/>
          <a:lstStyle/>
          <a:p>
            <a:pPr algn="ctr"/>
            <a:r>
              <a:rPr lang="en-US"/>
              <a:t>PRACTICE MEASURING</a:t>
            </a:r>
          </a:p>
          <a:p>
            <a:endParaRPr lang="en-US"/>
          </a:p>
          <a:p>
            <a:r>
              <a:rPr lang="en-US"/>
              <a:t>			Estimate one digit of uncertainty.</a:t>
            </a:r>
          </a:p>
          <a:p>
            <a:endParaRPr lang="en-US"/>
          </a:p>
          <a:p>
            <a:r>
              <a:rPr lang="en-US"/>
              <a:t>				a)  4.5 cm</a:t>
            </a:r>
          </a:p>
          <a:p>
            <a:endParaRPr lang="en-US"/>
          </a:p>
          <a:p>
            <a:r>
              <a:rPr lang="en-US"/>
              <a:t>				b) * 4.55 cm</a:t>
            </a:r>
          </a:p>
          <a:p>
            <a:endParaRPr lang="en-US"/>
          </a:p>
          <a:p>
            <a:r>
              <a:rPr lang="en-US"/>
              <a:t>				c)  3.0 cm</a:t>
            </a:r>
          </a:p>
          <a:p>
            <a:endParaRPr lang="en-US"/>
          </a:p>
          <a:p>
            <a:r>
              <a:rPr lang="en-US"/>
              <a:t>		*4.550 cm is INCORRECT while 4.52 cm or 4.58 cm are CORRECT (although the estimate is poor)</a:t>
            </a:r>
          </a:p>
          <a:p>
            <a:endParaRPr lang="en-US"/>
          </a:p>
          <a:p>
            <a:r>
              <a:rPr lang="en-US"/>
              <a:t>By adding additional numbers to a measurement – you do not make it more precise.  The instrument determines how precise it can make a measurement.  Remember, you can only add ONE digit of uncertainty to a measurement.</a:t>
            </a:r>
          </a:p>
          <a:p>
            <a:endParaRPr lang="en-US"/>
          </a:p>
          <a:p>
            <a:r>
              <a:rPr lang="en-US"/>
              <a:t>In applying the rules for significant figures, many students lose sight of the fact that the concept of significant figures comes from estimations in measurement.  </a:t>
            </a:r>
            <a:r>
              <a:rPr lang="en-US" b="1" i="1"/>
              <a:t>The last digit in a measurement is an estimation.</a:t>
            </a:r>
          </a:p>
          <a:p>
            <a:endParaRPr lang="en-US" b="1" i="1"/>
          </a:p>
          <a:p>
            <a:r>
              <a:rPr lang="en-US" b="1"/>
              <a:t>How could the measurement be affected by the use of several different rulers to measure the red wire?</a:t>
            </a:r>
          </a:p>
          <a:p>
            <a:r>
              <a:rPr lang="en-US" i="1"/>
              <a:t>(Different rulers could yield different readings depending on their precision.)</a:t>
            </a:r>
          </a:p>
          <a:p>
            <a:endParaRPr lang="en-US" i="1"/>
          </a:p>
          <a:p>
            <a:r>
              <a:rPr lang="en-US" b="1"/>
              <a:t>Why is it important to use the same measuring instrument throughout an experiment?</a:t>
            </a:r>
          </a:p>
          <a:p>
            <a:r>
              <a:rPr lang="en-US" i="1"/>
              <a:t>(Using the same instrument reduces the discrepancies due to manufacturing defects.)</a:t>
            </a:r>
          </a:p>
          <a:p>
            <a:endParaRPr lang="en-US"/>
          </a:p>
          <a:p>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807C372-E187-44E2-9FEA-B68AF71D52CE}" type="slidenum">
              <a:rPr lang="en-US"/>
              <a:pPr/>
              <a:t>49</a:t>
            </a:fld>
            <a:endParaRPr lang="en-US"/>
          </a:p>
        </p:txBody>
      </p:sp>
      <p:sp>
        <p:nvSpPr>
          <p:cNvPr id="1872898" name="Rectangle 2"/>
          <p:cNvSpPr>
            <a:spLocks noChangeArrowheads="1" noTextEdit="1"/>
          </p:cNvSpPr>
          <p:nvPr>
            <p:ph type="sldImg"/>
          </p:nvPr>
        </p:nvSpPr>
        <p:spPr>
          <a:ln/>
        </p:spPr>
      </p:sp>
      <p:sp>
        <p:nvSpPr>
          <p:cNvPr id="1872899" name="Rectangle 3"/>
          <p:cNvSpPr>
            <a:spLocks noGrp="1" noChangeArrowheads="1"/>
          </p:cNvSpPr>
          <p:nvPr>
            <p:ph type="body" idx="1"/>
          </p:nvPr>
        </p:nvSpPr>
        <p:spPr>
          <a:xfrm>
            <a:off x="685800" y="4343400"/>
            <a:ext cx="5486400" cy="4114800"/>
          </a:xfrm>
        </p:spPr>
        <p:txBody>
          <a:bodyPr/>
          <a:lstStyle/>
          <a:p>
            <a:r>
              <a:rPr lang="en-US"/>
              <a:t>A student reads a graduated cylinder that is marked at 15.00 mL, as shown in the illustration.</a:t>
            </a:r>
          </a:p>
          <a:p>
            <a:r>
              <a:rPr lang="en-US"/>
              <a:t>Is this correct?  </a:t>
            </a:r>
            <a:r>
              <a:rPr lang="en-US" i="1"/>
              <a:t>NO</a:t>
            </a:r>
            <a:r>
              <a:rPr lang="en-US"/>
              <a:t>  </a:t>
            </a:r>
          </a:p>
          <a:p>
            <a:r>
              <a:rPr lang="en-US"/>
              <a:t>Express the correct reading using scientific notation.  15.0 mL  or 1.50 x10</a:t>
            </a:r>
            <a:r>
              <a:rPr lang="en-US" baseline="30000"/>
              <a:t>1</a:t>
            </a:r>
            <a:r>
              <a:rPr lang="en-US"/>
              <a:t> mL</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B99D7A2-94B1-4F52-A662-DDA2A6D056EF}" type="slidenum">
              <a:rPr lang="en-US"/>
              <a:pPr/>
              <a:t>5</a:t>
            </a:fld>
            <a:endParaRPr lang="en-US"/>
          </a:p>
        </p:txBody>
      </p:sp>
      <p:sp>
        <p:nvSpPr>
          <p:cNvPr id="2451458" name="Rectangle 2"/>
          <p:cNvSpPr>
            <a:spLocks noChangeArrowheads="1" noTextEdit="1"/>
          </p:cNvSpPr>
          <p:nvPr>
            <p:ph type="sldImg"/>
          </p:nvPr>
        </p:nvSpPr>
        <p:spPr>
          <a:ln/>
        </p:spPr>
      </p:sp>
      <p:sp>
        <p:nvSpPr>
          <p:cNvPr id="2451459" name="Rectangle 3"/>
          <p:cNvSpPr>
            <a:spLocks noGrp="1" noChangeArrowheads="1"/>
          </p:cNvSpPr>
          <p:nvPr>
            <p:ph type="body" idx="1"/>
          </p:nvPr>
        </p:nvSpPr>
        <p:spPr>
          <a:xfrm>
            <a:off x="685800" y="4343400"/>
            <a:ext cx="5486400" cy="4114800"/>
          </a:xfrm>
        </p:spPr>
        <p:txBody>
          <a:bodyPr/>
          <a:lstStyle/>
          <a:p>
            <a:r>
              <a:rPr lang="en-US"/>
              <a:t>Stare at the black spots in the center of this image for ~30 – 60 seconds without blinking.  Then close your eyes.  What do you see?  Do you see a face?  Is this someone you know?</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DB16B56-7529-4678-870C-E4A3060B535A}" type="slidenum">
              <a:rPr lang="en-US"/>
              <a:pPr/>
              <a:t>50</a:t>
            </a:fld>
            <a:endParaRPr lang="en-US"/>
          </a:p>
        </p:txBody>
      </p:sp>
      <p:sp>
        <p:nvSpPr>
          <p:cNvPr id="2558978" name="Rectangle 2"/>
          <p:cNvSpPr>
            <a:spLocks noChangeArrowheads="1" noTextEdit="1"/>
          </p:cNvSpPr>
          <p:nvPr>
            <p:ph type="sldImg"/>
          </p:nvPr>
        </p:nvSpPr>
        <p:spPr>
          <a:ln/>
        </p:spPr>
      </p:sp>
      <p:sp>
        <p:nvSpPr>
          <p:cNvPr id="2558979" name="Rectangle 3"/>
          <p:cNvSpPr>
            <a:spLocks noGrp="1" noChangeArrowheads="1"/>
          </p:cNvSpPr>
          <p:nvPr>
            <p:ph type="body" idx="1"/>
          </p:nvPr>
        </p:nvSpPr>
        <p:spPr/>
        <p:txBody>
          <a:bodyPr/>
          <a:lstStyle/>
          <a:p>
            <a:r>
              <a:rPr lang="en-US"/>
              <a:t>Image courtesy:  http://www.northerntool.com/images/product/images/558470_lg.jpg</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C3893D6-81F0-472B-95D0-0304C4BC4E7A}" type="slidenum">
              <a:rPr lang="en-US"/>
              <a:pPr/>
              <a:t>53</a:t>
            </a:fld>
            <a:endParaRPr lang="en-US"/>
          </a:p>
        </p:txBody>
      </p:sp>
      <p:sp>
        <p:nvSpPr>
          <p:cNvPr id="2192386" name="Rectangle 2"/>
          <p:cNvSpPr>
            <a:spLocks noChangeArrowheads="1" noTextEdit="1"/>
          </p:cNvSpPr>
          <p:nvPr>
            <p:ph type="sldImg"/>
          </p:nvPr>
        </p:nvSpPr>
        <p:spPr>
          <a:ln/>
        </p:spPr>
      </p:sp>
      <p:sp>
        <p:nvSpPr>
          <p:cNvPr id="21923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F3AB68D-1E9F-4225-9BFA-E96871A8F9EA}" type="slidenum">
              <a:rPr lang="en-US"/>
              <a:pPr/>
              <a:t>54</a:t>
            </a:fld>
            <a:endParaRPr lang="en-US"/>
          </a:p>
        </p:txBody>
      </p:sp>
      <p:sp>
        <p:nvSpPr>
          <p:cNvPr id="2193410" name="Rectangle 2"/>
          <p:cNvSpPr>
            <a:spLocks noChangeArrowheads="1" noTextEdit="1"/>
          </p:cNvSpPr>
          <p:nvPr>
            <p:ph type="sldImg"/>
          </p:nvPr>
        </p:nvSpPr>
        <p:spPr>
          <a:ln/>
        </p:spPr>
      </p:sp>
      <p:sp>
        <p:nvSpPr>
          <p:cNvPr id="21934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A546374-78EF-405C-9455-FAFA2E016382}" type="slidenum">
              <a:rPr lang="en-US"/>
              <a:pPr/>
              <a:t>55</a:t>
            </a:fld>
            <a:endParaRPr lang="en-US"/>
          </a:p>
        </p:txBody>
      </p:sp>
      <p:sp>
        <p:nvSpPr>
          <p:cNvPr id="2194434" name="Rectangle 2"/>
          <p:cNvSpPr>
            <a:spLocks noChangeArrowheads="1" noTextEdit="1"/>
          </p:cNvSpPr>
          <p:nvPr>
            <p:ph type="sldImg"/>
          </p:nvPr>
        </p:nvSpPr>
        <p:spPr>
          <a:ln/>
        </p:spPr>
      </p:sp>
      <p:sp>
        <p:nvSpPr>
          <p:cNvPr id="21944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25E34A4-831D-4929-9ACC-2E62AB6AE973}" type="slidenum">
              <a:rPr lang="en-US"/>
              <a:pPr/>
              <a:t>56</a:t>
            </a:fld>
            <a:endParaRPr lang="en-US"/>
          </a:p>
        </p:txBody>
      </p:sp>
      <p:sp>
        <p:nvSpPr>
          <p:cNvPr id="2195458" name="Rectangle 2"/>
          <p:cNvSpPr>
            <a:spLocks noChangeArrowheads="1" noTextEdit="1"/>
          </p:cNvSpPr>
          <p:nvPr>
            <p:ph type="sldImg"/>
          </p:nvPr>
        </p:nvSpPr>
        <p:spPr>
          <a:ln/>
        </p:spPr>
      </p:sp>
      <p:sp>
        <p:nvSpPr>
          <p:cNvPr id="21954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6DAC914-3885-4AC1-B5E0-370800114BB9}" type="slidenum">
              <a:rPr lang="en-US"/>
              <a:pPr/>
              <a:t>57</a:t>
            </a:fld>
            <a:endParaRPr lang="en-US"/>
          </a:p>
        </p:txBody>
      </p:sp>
      <p:sp>
        <p:nvSpPr>
          <p:cNvPr id="2121730" name="Rectangle 2"/>
          <p:cNvSpPr>
            <a:spLocks noChangeArrowheads="1" noTextEdit="1"/>
          </p:cNvSpPr>
          <p:nvPr>
            <p:ph type="sldImg"/>
          </p:nvPr>
        </p:nvSpPr>
        <p:spPr>
          <a:ln/>
        </p:spPr>
      </p:sp>
      <p:sp>
        <p:nvSpPr>
          <p:cNvPr id="2121731" name="Rectangle 3"/>
          <p:cNvSpPr>
            <a:spLocks noGrp="1" noChangeArrowheads="1"/>
          </p:cNvSpPr>
          <p:nvPr>
            <p:ph type="body" idx="1"/>
          </p:nvPr>
        </p:nvSpPr>
        <p:spPr/>
        <p:txBody>
          <a:bodyPr/>
          <a:lstStyle/>
          <a:p>
            <a:r>
              <a:rPr lang="en-US"/>
              <a:t>Objectives:</a:t>
            </a:r>
          </a:p>
          <a:p>
            <a:r>
              <a:rPr lang="en-US"/>
              <a:t>	To describe the Bohr model of the atom.</a:t>
            </a:r>
          </a:p>
          <a:p>
            <a:r>
              <a:rPr lang="en-US"/>
              <a:t>	To explain the relationship between energy levels in an atom and lines in an emission spectrum.</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DD9B5C5-D768-4CDA-8CA6-976F68A62C8E}" type="slidenum">
              <a:rPr lang="en-US"/>
              <a:pPr/>
              <a:t>58</a:t>
            </a:fld>
            <a:endParaRPr lang="en-US"/>
          </a:p>
        </p:txBody>
      </p:sp>
      <p:sp>
        <p:nvSpPr>
          <p:cNvPr id="2127874" name="Rectangle 2"/>
          <p:cNvSpPr>
            <a:spLocks noChangeArrowheads="1" noTextEdit="1"/>
          </p:cNvSpPr>
          <p:nvPr>
            <p:ph type="sldImg"/>
          </p:nvPr>
        </p:nvSpPr>
        <p:spPr>
          <a:ln/>
        </p:spPr>
      </p:sp>
      <p:sp>
        <p:nvSpPr>
          <p:cNvPr id="2127875" name="Rectangle 3"/>
          <p:cNvSpPr>
            <a:spLocks noGrp="1" noChangeArrowheads="1"/>
          </p:cNvSpPr>
          <p:nvPr>
            <p:ph type="body" idx="1"/>
          </p:nvPr>
        </p:nvSpPr>
        <p:spPr/>
        <p:txBody>
          <a:bodyPr/>
          <a:lstStyle/>
          <a:p>
            <a:pPr marL="228600" indent="-228600"/>
            <a:r>
              <a:rPr lang="en-US">
                <a:latin typeface="Arial" charset="0"/>
                <a:cs typeface="Arial" charset="0"/>
              </a:rPr>
              <a:t>“Models of the Atom”</a:t>
            </a:r>
            <a:endParaRPr lang="en-US">
              <a:cs typeface="Times New Roman" pitchFamily="18" charset="0"/>
            </a:endParaRPr>
          </a:p>
          <a:p>
            <a:pPr marL="228600" indent="-228600"/>
            <a:r>
              <a:rPr lang="en-US">
                <a:latin typeface="Arial" charset="0"/>
                <a:cs typeface="Arial" charset="0"/>
              </a:rPr>
              <a:t> </a:t>
            </a:r>
            <a:endParaRPr lang="en-US">
              <a:cs typeface="Times New Roman" pitchFamily="18" charset="0"/>
            </a:endParaRPr>
          </a:p>
          <a:p>
            <a:pPr marL="228600" indent="-228600"/>
            <a:r>
              <a:rPr lang="en-US" b="1">
                <a:latin typeface="Arial" charset="0"/>
                <a:cs typeface="Arial" charset="0"/>
              </a:rPr>
              <a:t>Description</a:t>
            </a:r>
            <a:r>
              <a:rPr lang="en-US">
                <a:latin typeface="Arial" charset="0"/>
                <a:cs typeface="Arial" charset="0"/>
              </a:rPr>
              <a:t>:  This slide shows he evolution of the concept of the atom from John Dalton to the present.</a:t>
            </a:r>
            <a:endParaRPr lang="en-US">
              <a:cs typeface="Times New Roman" pitchFamily="18" charset="0"/>
            </a:endParaRPr>
          </a:p>
          <a:p>
            <a:pPr marL="228600" indent="-228600"/>
            <a:r>
              <a:rPr lang="en-US">
                <a:latin typeface="Arial" charset="0"/>
                <a:cs typeface="Arial" charset="0"/>
              </a:rPr>
              <a:t> </a:t>
            </a:r>
            <a:endParaRPr lang="en-US">
              <a:cs typeface="Times New Roman" pitchFamily="18" charset="0"/>
            </a:endParaRPr>
          </a:p>
          <a:p>
            <a:pPr marL="228600" indent="-228600"/>
            <a:r>
              <a:rPr lang="en-US" b="1">
                <a:latin typeface="Arial" charset="0"/>
                <a:cs typeface="Arial" charset="0"/>
              </a:rPr>
              <a:t>Basic Concepts</a:t>
            </a:r>
            <a:endParaRPr lang="en-US" b="1">
              <a:cs typeface="Times New Roman" pitchFamily="18" charset="0"/>
            </a:endParaRPr>
          </a:p>
          <a:p>
            <a:pPr marL="228600" indent="-228600"/>
            <a:r>
              <a:rPr lang="en-US">
                <a:latin typeface="Symbol" pitchFamily="18" charset="2"/>
                <a:cs typeface="Arial" charset="0"/>
              </a:rPr>
              <a:t>·</a:t>
            </a:r>
            <a:r>
              <a:rPr lang="en-US">
                <a:cs typeface="Times New Roman" pitchFamily="18" charset="0"/>
              </a:rPr>
              <a:t>         </a:t>
            </a:r>
            <a:r>
              <a:rPr lang="en-US">
                <a:latin typeface="Arial" charset="0"/>
                <a:cs typeface="Arial" charset="0"/>
              </a:rPr>
              <a:t>The model of the atom changed over time as more and more evidence about its structure became available.</a:t>
            </a:r>
            <a:endParaRPr lang="en-US">
              <a:cs typeface="Times New Roman" pitchFamily="18" charset="0"/>
            </a:endParaRPr>
          </a:p>
          <a:p>
            <a:pPr marL="228600" indent="-228600"/>
            <a:r>
              <a:rPr lang="en-US">
                <a:latin typeface="Symbol" pitchFamily="18" charset="2"/>
                <a:cs typeface="Arial" charset="0"/>
              </a:rPr>
              <a:t>·</a:t>
            </a:r>
            <a:r>
              <a:rPr lang="en-US">
                <a:cs typeface="Times New Roman" pitchFamily="18" charset="0"/>
              </a:rPr>
              <a:t>         </a:t>
            </a:r>
            <a:r>
              <a:rPr lang="en-US">
                <a:latin typeface="Arial" charset="0"/>
                <a:cs typeface="Arial" charset="0"/>
              </a:rPr>
              <a:t>A scientific model differs from a replica (physical model) because it represents a phenomenon that cannot be observed directly.</a:t>
            </a:r>
            <a:endParaRPr lang="en-US">
              <a:cs typeface="Times New Roman" pitchFamily="18" charset="0"/>
            </a:endParaRPr>
          </a:p>
          <a:p>
            <a:pPr marL="228600" indent="-228600"/>
            <a:r>
              <a:rPr lang="en-US">
                <a:latin typeface="Arial" charset="0"/>
                <a:cs typeface="Arial" charset="0"/>
              </a:rPr>
              <a:t> </a:t>
            </a:r>
            <a:endParaRPr lang="en-US">
              <a:cs typeface="Times New Roman" pitchFamily="18" charset="0"/>
            </a:endParaRPr>
          </a:p>
          <a:p>
            <a:pPr marL="228600" indent="-228600"/>
            <a:r>
              <a:rPr lang="en-US" b="1">
                <a:latin typeface="Arial" charset="0"/>
                <a:cs typeface="Arial" charset="0"/>
              </a:rPr>
              <a:t>Teaching Suggestions</a:t>
            </a:r>
            <a:endParaRPr lang="en-US" b="1">
              <a:cs typeface="Times New Roman" pitchFamily="18" charset="0"/>
            </a:endParaRPr>
          </a:p>
          <a:p>
            <a:pPr marL="228600" indent="-228600"/>
            <a:r>
              <a:rPr lang="en-US">
                <a:latin typeface="Arial" charset="0"/>
                <a:cs typeface="Arial" charset="0"/>
              </a:rPr>
              <a:t>     Use this slide as a review of the experiments that led up to the present-day view of the atom.  Ask students to describe the characteristics of each atomic model and the discoveries that led to its modification.  Make sure that students understand that the present-day model shows the </a:t>
            </a:r>
            <a:r>
              <a:rPr lang="en-US" i="1">
                <a:latin typeface="Arial" charset="0"/>
                <a:cs typeface="Arial" charset="0"/>
              </a:rPr>
              <a:t>most probable</a:t>
            </a:r>
            <a:r>
              <a:rPr lang="en-US">
                <a:latin typeface="Arial" charset="0"/>
                <a:cs typeface="Arial" charset="0"/>
              </a:rPr>
              <a:t> location of an electron at a single instant.</a:t>
            </a:r>
            <a:endParaRPr lang="en-US">
              <a:cs typeface="Times New Roman" pitchFamily="18" charset="0"/>
            </a:endParaRPr>
          </a:p>
          <a:p>
            <a:pPr marL="228600" indent="-228600"/>
            <a:r>
              <a:rPr lang="en-US">
                <a:latin typeface="Arial" charset="0"/>
                <a:cs typeface="Arial" charset="0"/>
              </a:rPr>
              <a:t>     Point out that most scientific models and theories go through an evolution similar to that of the atomic model.  Modifications often must be made to account for new observations.  Discuss why scientific models, such as the atomic models shown here, are useful in helping scientists interpret heir observations.</a:t>
            </a:r>
            <a:endParaRPr lang="en-US">
              <a:cs typeface="Times New Roman" pitchFamily="18" charset="0"/>
            </a:endParaRPr>
          </a:p>
          <a:p>
            <a:pPr marL="228600" indent="-228600"/>
            <a:r>
              <a:rPr lang="en-US">
                <a:latin typeface="Arial" charset="0"/>
                <a:cs typeface="Arial" charset="0"/>
              </a:rPr>
              <a:t> </a:t>
            </a:r>
            <a:endParaRPr lang="en-US">
              <a:cs typeface="Times New Roman" pitchFamily="18" charset="0"/>
            </a:endParaRPr>
          </a:p>
          <a:p>
            <a:pPr marL="228600" indent="-228600"/>
            <a:r>
              <a:rPr lang="en-US">
                <a:latin typeface="Arial" charset="0"/>
                <a:cs typeface="Arial" charset="0"/>
              </a:rPr>
              <a:t>Questions</a:t>
            </a:r>
            <a:endParaRPr lang="en-US">
              <a:cs typeface="Times New Roman" pitchFamily="18" charset="0"/>
            </a:endParaRPr>
          </a:p>
          <a:p>
            <a:pPr marL="228600" indent="-228600">
              <a:buFontTx/>
              <a:buAutoNum type="arabicPeriod"/>
            </a:pPr>
            <a:r>
              <a:rPr lang="en-US">
                <a:latin typeface="Arial" charset="0"/>
                <a:cs typeface="Arial" charset="0"/>
              </a:rPr>
              <a:t>Describe the discovery that led scientists to question John Dalton’s model of the atom ad to favor J.J. Thomson’s model.</a:t>
            </a:r>
            <a:endParaRPr lang="en-US"/>
          </a:p>
          <a:p>
            <a:pPr marL="228600" indent="-228600">
              <a:buFontTx/>
              <a:buAutoNum type="arabicPeriod"/>
            </a:pPr>
            <a:r>
              <a:rPr lang="en-US">
                <a:latin typeface="Arial" charset="0"/>
                <a:cs typeface="Arial" charset="0"/>
              </a:rPr>
              <a:t>What experimental findings are the basis for the 1909 model of the atom?</a:t>
            </a:r>
            <a:endParaRPr lang="en-US"/>
          </a:p>
          <a:p>
            <a:pPr marL="228600" indent="-228600">
              <a:buFontTx/>
              <a:buAutoNum type="arabicPeriod"/>
            </a:pPr>
            <a:r>
              <a:rPr lang="en-US">
                <a:latin typeface="Arial" charset="0"/>
                <a:cs typeface="Arial" charset="0"/>
              </a:rPr>
              <a:t>What shortcomings in the atomic model of Ernest Rutherford led to the development of Niels Bohr’s model?</a:t>
            </a:r>
            <a:endParaRPr lang="en-US"/>
          </a:p>
          <a:p>
            <a:pPr marL="228600" indent="-228600">
              <a:buFontTx/>
              <a:buAutoNum type="arabicPeriod"/>
            </a:pPr>
            <a:r>
              <a:rPr lang="en-US">
                <a:latin typeface="Arial" charset="0"/>
                <a:cs typeface="Arial" charset="0"/>
              </a:rPr>
              <a:t>A friend tells you that an electron travels around an atom’s nucleus in much the same way that a planet revolves around the sun.  Is this a good model for the present-day view of the atom?  Why or why not?</a:t>
            </a:r>
            <a:endParaRPr lang="en-US"/>
          </a:p>
          <a:p>
            <a:pPr marL="228600" indent="-228600">
              <a:buFontTx/>
              <a:buAutoNum type="arabicPeriod"/>
            </a:pPr>
            <a:r>
              <a:rPr lang="en-US">
                <a:latin typeface="Arial" charset="0"/>
                <a:cs typeface="Arial" charset="0"/>
              </a:rPr>
              <a:t>Another friend tells you that the present-day view of an electron’s location in the atom can be likened to a well-used archery target.  The target has many holes close to the bull’s-eye and fewer holes farther from the center.  The probability that the next arrow will land at a certain distance from the center corresponds to the number of holes at that distance.  Is this a good model for the present-day view of the atom?  Why or why not?</a:t>
            </a:r>
            <a:endParaRPr lang="en-US"/>
          </a:p>
          <a:p>
            <a:pPr marL="228600" indent="-228600">
              <a:buFontTx/>
              <a:buAutoNum type="arabicPeriod"/>
            </a:pPr>
            <a:r>
              <a:rPr lang="en-US">
                <a:latin typeface="Arial" charset="0"/>
                <a:cs typeface="Arial" charset="0"/>
              </a:rPr>
              <a:t>Suppose that, it the future, an apparatus were developed that could track and record the path of an electron in an atom without disturbing its movement.  How might this affect the present-day model of the atom?  Explain your answer.</a:t>
            </a:r>
            <a:endParaRPr lang="en-US"/>
          </a:p>
          <a:p>
            <a:pPr marL="228600" indent="-228600">
              <a:buFontTx/>
              <a:buAutoNum type="arabicPeriod"/>
            </a:pPr>
            <a:r>
              <a:rPr lang="en-US">
                <a:latin typeface="Arial" charset="0"/>
                <a:cs typeface="Arial" charset="0"/>
              </a:rPr>
              <a:t>How does developing a model of an atom differ from making a model of an airplane?  How are these two kinds of models the same?</a:t>
            </a:r>
            <a:endParaRPr lang="en-US"/>
          </a:p>
          <a:p>
            <a:pPr marL="228600" indent="-228600">
              <a:buFontTx/>
              <a:buAutoNum type="arabicPeriod"/>
            </a:pPr>
            <a:r>
              <a:rPr lang="en-US">
                <a:latin typeface="Arial" charset="0"/>
                <a:cs typeface="Arial" charset="0"/>
              </a:rPr>
              <a:t>Drawing on what you know in various fields of science, write a general statement about the usefulness of scientific models.</a:t>
            </a:r>
            <a:endParaRPr lang="en-US"/>
          </a:p>
          <a:p>
            <a:pPr marL="228600" indent="-228600"/>
            <a:r>
              <a:rPr lang="en-US">
                <a:latin typeface="Arial" charset="0"/>
                <a:cs typeface="Arial" charset="0"/>
              </a:rPr>
              <a:t/>
            </a:r>
            <a:br>
              <a:rPr lang="en-US">
                <a:latin typeface="Arial" charset="0"/>
                <a:cs typeface="Arial" charset="0"/>
              </a:rPr>
            </a:br>
            <a:r>
              <a:rPr lang="en-US">
                <a:latin typeface="Arial" charset="0"/>
                <a:cs typeface="Arial" charset="0"/>
              </a:rPr>
              <a:t>Timeline:  Wysession, Frank, Yancopoulos  </a:t>
            </a:r>
            <a:r>
              <a:rPr lang="en-US" u="sng">
                <a:latin typeface="Arial" charset="0"/>
                <a:cs typeface="Arial" charset="0"/>
              </a:rPr>
              <a:t>Physical Science</a:t>
            </a:r>
            <a:r>
              <a:rPr lang="en-US" i="1">
                <a:latin typeface="Arial" charset="0"/>
                <a:cs typeface="Arial" charset="0"/>
              </a:rPr>
              <a:t>  Concepts in Action</a:t>
            </a:r>
            <a:r>
              <a:rPr lang="en-US">
                <a:latin typeface="Arial" charset="0"/>
                <a:cs typeface="Arial" charset="0"/>
              </a:rPr>
              <a:t>, Prentice Hall/Pearson, 2004 pg 114</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104D53-297E-4D3C-928D-1D6E0A7F8895}" type="slidenum">
              <a:rPr lang="en-US"/>
              <a:pPr/>
              <a:t>60</a:t>
            </a:fld>
            <a:endParaRPr lang="en-US"/>
          </a:p>
        </p:txBody>
      </p:sp>
      <p:sp>
        <p:nvSpPr>
          <p:cNvPr id="2358274" name="Rectangle 2"/>
          <p:cNvSpPr>
            <a:spLocks noChangeArrowheads="1" noTextEdit="1"/>
          </p:cNvSpPr>
          <p:nvPr>
            <p:ph type="sldImg"/>
          </p:nvPr>
        </p:nvSpPr>
        <p:spPr>
          <a:xfrm>
            <a:off x="1150938" y="692150"/>
            <a:ext cx="4556125" cy="3416300"/>
          </a:xfrm>
          <a:ln w="12700" cap="flat">
            <a:solidFill>
              <a:schemeClr val="tx1"/>
            </a:solidFill>
          </a:ln>
        </p:spPr>
      </p:sp>
      <p:sp>
        <p:nvSpPr>
          <p:cNvPr id="2358275" name="Rectangle 3"/>
          <p:cNvSpPr>
            <a:spLocks noGrp="1" noChangeArrowheads="1"/>
          </p:cNvSpPr>
          <p:nvPr>
            <p:ph type="body" idx="1"/>
          </p:nvPr>
        </p:nvSpPr>
        <p:spPr>
          <a:ln/>
        </p:spPr>
        <p:txBody>
          <a:bodyPr lIns="92075" tIns="46038" rIns="92075" bIns="46038"/>
          <a:lstStyle/>
          <a:p>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006854D-36E3-4241-9990-C0C64E15AC7E}" type="slidenum">
              <a:rPr lang="en-US"/>
              <a:pPr/>
              <a:t>61</a:t>
            </a:fld>
            <a:endParaRPr lang="en-US"/>
          </a:p>
        </p:txBody>
      </p:sp>
      <p:sp>
        <p:nvSpPr>
          <p:cNvPr id="2360322" name="Rectangle 2"/>
          <p:cNvSpPr>
            <a:spLocks noChangeArrowheads="1" noTextEdit="1"/>
          </p:cNvSpPr>
          <p:nvPr>
            <p:ph type="sldImg"/>
          </p:nvPr>
        </p:nvSpPr>
        <p:spPr>
          <a:ln/>
        </p:spPr>
      </p:sp>
      <p:sp>
        <p:nvSpPr>
          <p:cNvPr id="23603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89C3F1-4E78-4E79-A21C-80D055D3CF6B}" type="slidenum">
              <a:rPr lang="en-US"/>
              <a:pPr/>
              <a:t>65</a:t>
            </a:fld>
            <a:endParaRPr lang="en-US"/>
          </a:p>
        </p:txBody>
      </p:sp>
      <p:sp>
        <p:nvSpPr>
          <p:cNvPr id="2199554" name="Rectangle 2"/>
          <p:cNvSpPr>
            <a:spLocks noChangeArrowheads="1" noTextEdit="1"/>
          </p:cNvSpPr>
          <p:nvPr>
            <p:ph type="sldImg"/>
          </p:nvPr>
        </p:nvSpPr>
        <p:spPr>
          <a:ln/>
        </p:spPr>
      </p:sp>
      <p:sp>
        <p:nvSpPr>
          <p:cNvPr id="21995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AE2BC4-7576-4E59-9E38-A823A6D9626D}" type="slidenum">
              <a:rPr lang="en-US"/>
              <a:pPr/>
              <a:t>6</a:t>
            </a:fld>
            <a:endParaRPr lang="en-US"/>
          </a:p>
        </p:txBody>
      </p:sp>
      <p:sp>
        <p:nvSpPr>
          <p:cNvPr id="2552834" name="Rectangle 2"/>
          <p:cNvSpPr>
            <a:spLocks noChangeArrowheads="1" noTextEdit="1"/>
          </p:cNvSpPr>
          <p:nvPr>
            <p:ph type="sldImg"/>
          </p:nvPr>
        </p:nvSpPr>
        <p:spPr>
          <a:ln/>
        </p:spPr>
      </p:sp>
      <p:sp>
        <p:nvSpPr>
          <p:cNvPr id="25528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66FA828-2639-4EB0-ABB8-DF23020BE802}" type="slidenum">
              <a:rPr lang="en-US"/>
              <a:pPr/>
              <a:t>69</a:t>
            </a:fld>
            <a:endParaRPr lang="en-US"/>
          </a:p>
        </p:txBody>
      </p:sp>
      <p:sp>
        <p:nvSpPr>
          <p:cNvPr id="2505730" name="Rectangle 2"/>
          <p:cNvSpPr>
            <a:spLocks noChangeArrowheads="1" noTextEdit="1"/>
          </p:cNvSpPr>
          <p:nvPr>
            <p:ph type="sldImg"/>
          </p:nvPr>
        </p:nvSpPr>
        <p:spPr>
          <a:ln/>
        </p:spPr>
      </p:sp>
      <p:sp>
        <p:nvSpPr>
          <p:cNvPr id="2505731"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7D98AD5-EBAE-4379-B663-1236438D8C8E}" type="slidenum">
              <a:rPr lang="en-US"/>
              <a:pPr/>
              <a:t>70</a:t>
            </a:fld>
            <a:endParaRPr lang="en-US"/>
          </a:p>
        </p:txBody>
      </p:sp>
      <p:sp>
        <p:nvSpPr>
          <p:cNvPr id="2507778" name="Rectangle 2"/>
          <p:cNvSpPr>
            <a:spLocks noChangeArrowheads="1" noTextEdit="1"/>
          </p:cNvSpPr>
          <p:nvPr>
            <p:ph type="sldImg"/>
          </p:nvPr>
        </p:nvSpPr>
        <p:spPr>
          <a:ln/>
        </p:spPr>
      </p:sp>
      <p:sp>
        <p:nvSpPr>
          <p:cNvPr id="2507779"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CB4BF94-A778-4ED1-93CE-E44FC5ECB61E}" type="slidenum">
              <a:rPr lang="en-US"/>
              <a:pPr/>
              <a:t>71</a:t>
            </a:fld>
            <a:endParaRPr lang="en-US"/>
          </a:p>
        </p:txBody>
      </p:sp>
      <p:sp>
        <p:nvSpPr>
          <p:cNvPr id="2382850" name="Rectangle 2"/>
          <p:cNvSpPr>
            <a:spLocks noChangeArrowheads="1" noTextEdit="1"/>
          </p:cNvSpPr>
          <p:nvPr>
            <p:ph type="sldImg"/>
          </p:nvPr>
        </p:nvSpPr>
        <p:spPr>
          <a:ln/>
        </p:spPr>
      </p:sp>
      <p:sp>
        <p:nvSpPr>
          <p:cNvPr id="2382851" name="Rectangle 3"/>
          <p:cNvSpPr>
            <a:spLocks noGrp="1" noChangeArrowheads="1"/>
          </p:cNvSpPr>
          <p:nvPr>
            <p:ph type="body" idx="1"/>
          </p:nvPr>
        </p:nvSpPr>
        <p:spPr>
          <a:xfrm>
            <a:off x="685800" y="4343400"/>
            <a:ext cx="5486400" cy="4114800"/>
          </a:xfrm>
        </p:spPr>
        <p:txBody>
          <a:bodyPr/>
          <a:lstStyle/>
          <a:p>
            <a:r>
              <a:rPr lang="en-US"/>
              <a:t>When sodium chloride crystals are dissolved in water, the polar water molecules exert attracting forces which weaken the ionic bonds.  The process of solution occurs the ions of sodium and chloride become hydrated.</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C77FADA-7631-440F-B598-80D1E5445940}" type="slidenum">
              <a:rPr lang="en-US"/>
              <a:pPr/>
              <a:t>72</a:t>
            </a:fld>
            <a:endParaRPr lang="en-US"/>
          </a:p>
        </p:txBody>
      </p:sp>
      <p:sp>
        <p:nvSpPr>
          <p:cNvPr id="2384898" name="Rectangle 2"/>
          <p:cNvSpPr>
            <a:spLocks noChangeArrowheads="1" noTextEdit="1"/>
          </p:cNvSpPr>
          <p:nvPr>
            <p:ph type="sldImg"/>
          </p:nvPr>
        </p:nvSpPr>
        <p:spPr>
          <a:ln/>
        </p:spPr>
      </p:sp>
      <p:sp>
        <p:nvSpPr>
          <p:cNvPr id="238489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281EB1-B546-4D8E-BF65-6FE8B4A5DA67}" type="slidenum">
              <a:rPr lang="en-US"/>
              <a:pPr/>
              <a:t>73</a:t>
            </a:fld>
            <a:endParaRPr lang="en-US"/>
          </a:p>
        </p:txBody>
      </p:sp>
      <p:sp>
        <p:nvSpPr>
          <p:cNvPr id="2201602" name="Rectangle 2"/>
          <p:cNvSpPr>
            <a:spLocks noChangeArrowheads="1" noTextEdit="1"/>
          </p:cNvSpPr>
          <p:nvPr>
            <p:ph type="sldImg"/>
          </p:nvPr>
        </p:nvSpPr>
        <p:spPr>
          <a:ln/>
        </p:spPr>
      </p:sp>
      <p:sp>
        <p:nvSpPr>
          <p:cNvPr id="22016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253DCF1-223F-4E06-9392-DDE940B56203}" type="slidenum">
              <a:rPr lang="en-US"/>
              <a:pPr/>
              <a:t>74</a:t>
            </a:fld>
            <a:endParaRPr lang="en-US"/>
          </a:p>
        </p:txBody>
      </p:sp>
      <p:sp>
        <p:nvSpPr>
          <p:cNvPr id="2157570" name="Rectangle 2"/>
          <p:cNvSpPr>
            <a:spLocks noChangeArrowheads="1" noTextEdit="1"/>
          </p:cNvSpPr>
          <p:nvPr>
            <p:ph type="sldImg"/>
          </p:nvPr>
        </p:nvSpPr>
        <p:spPr>
          <a:ln/>
        </p:spPr>
      </p:sp>
      <p:sp>
        <p:nvSpPr>
          <p:cNvPr id="21575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BCE2728-6B15-4E77-BAF9-C4F1CB8F821D}" type="slidenum">
              <a:rPr lang="en-US"/>
              <a:pPr/>
              <a:t>75</a:t>
            </a:fld>
            <a:endParaRPr lang="en-US"/>
          </a:p>
        </p:txBody>
      </p:sp>
      <p:sp>
        <p:nvSpPr>
          <p:cNvPr id="2202626" name="Rectangle 2"/>
          <p:cNvSpPr>
            <a:spLocks noChangeArrowheads="1" noTextEdit="1"/>
          </p:cNvSpPr>
          <p:nvPr>
            <p:ph type="sldImg"/>
          </p:nvPr>
        </p:nvSpPr>
        <p:spPr>
          <a:ln/>
        </p:spPr>
      </p:sp>
      <p:sp>
        <p:nvSpPr>
          <p:cNvPr id="220262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EE7BB77-04D2-482C-88DE-00DE975FA851}" type="slidenum">
              <a:rPr lang="en-US"/>
              <a:pPr/>
              <a:t>76</a:t>
            </a:fld>
            <a:endParaRPr lang="en-US"/>
          </a:p>
        </p:txBody>
      </p:sp>
      <p:sp>
        <p:nvSpPr>
          <p:cNvPr id="2203650" name="Rectangle 2"/>
          <p:cNvSpPr>
            <a:spLocks noChangeArrowheads="1" noTextEdit="1"/>
          </p:cNvSpPr>
          <p:nvPr>
            <p:ph type="sldImg"/>
          </p:nvPr>
        </p:nvSpPr>
        <p:spPr>
          <a:ln/>
        </p:spPr>
      </p:sp>
      <p:sp>
        <p:nvSpPr>
          <p:cNvPr id="220365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D084466-C598-4F43-9D9C-3861300A825F}" type="slidenum">
              <a:rPr lang="en-US"/>
              <a:pPr/>
              <a:t>77</a:t>
            </a:fld>
            <a:endParaRPr lang="en-US"/>
          </a:p>
        </p:txBody>
      </p:sp>
      <p:sp>
        <p:nvSpPr>
          <p:cNvPr id="2204674" name="Rectangle 2"/>
          <p:cNvSpPr>
            <a:spLocks noChangeArrowheads="1" noTextEdit="1"/>
          </p:cNvSpPr>
          <p:nvPr>
            <p:ph type="sldImg"/>
          </p:nvPr>
        </p:nvSpPr>
        <p:spPr>
          <a:ln/>
        </p:spPr>
      </p:sp>
      <p:sp>
        <p:nvSpPr>
          <p:cNvPr id="22046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088D913-1556-4F0E-9987-3C170342A103}" type="slidenum">
              <a:rPr lang="en-US"/>
              <a:pPr/>
              <a:t>79</a:t>
            </a:fld>
            <a:endParaRPr lang="en-US"/>
          </a:p>
        </p:txBody>
      </p:sp>
      <p:sp>
        <p:nvSpPr>
          <p:cNvPr id="2206722" name="Rectangle 2"/>
          <p:cNvSpPr>
            <a:spLocks noChangeArrowheads="1" noTextEdit="1"/>
          </p:cNvSpPr>
          <p:nvPr>
            <p:ph type="sldImg"/>
          </p:nvPr>
        </p:nvSpPr>
        <p:spPr>
          <a:ln/>
        </p:spPr>
      </p:sp>
      <p:sp>
        <p:nvSpPr>
          <p:cNvPr id="22067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121D530-9586-4FB5-89FE-22E28B1E276C}" type="slidenum">
              <a:rPr lang="en-US"/>
              <a:pPr/>
              <a:t>7</a:t>
            </a:fld>
            <a:endParaRPr lang="en-US"/>
          </a:p>
        </p:txBody>
      </p:sp>
      <p:sp>
        <p:nvSpPr>
          <p:cNvPr id="2523138" name="Rectangle 2"/>
          <p:cNvSpPr>
            <a:spLocks noChangeArrowheads="1" noTextEdit="1"/>
          </p:cNvSpPr>
          <p:nvPr>
            <p:ph type="sldImg"/>
          </p:nvPr>
        </p:nvSpPr>
        <p:spPr>
          <a:ln/>
        </p:spPr>
      </p:sp>
      <p:sp>
        <p:nvSpPr>
          <p:cNvPr id="2523139" name="Rectangle 3"/>
          <p:cNvSpPr>
            <a:spLocks noGrp="1" noChangeArrowheads="1"/>
          </p:cNvSpPr>
          <p:nvPr>
            <p:ph type="body" idx="1"/>
          </p:nvPr>
        </p:nvSpPr>
        <p:spPr/>
        <p:txBody>
          <a:bodyPr/>
          <a:lstStyle/>
          <a:p>
            <a:r>
              <a:rPr lang="en-US">
                <a:hlinkClick r:id="rId3"/>
              </a:rPr>
              <a:t>http://www.hetemeel.com/einsteinform.php</a:t>
            </a:r>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8E61E2F-DE65-4426-8342-E88A3FEB539F}" type="slidenum">
              <a:rPr lang="en-US"/>
              <a:pPr/>
              <a:t>80</a:t>
            </a:fld>
            <a:endParaRPr lang="en-US"/>
          </a:p>
        </p:txBody>
      </p:sp>
      <p:sp>
        <p:nvSpPr>
          <p:cNvPr id="1373186" name="Rectangle 2"/>
          <p:cNvSpPr>
            <a:spLocks noChangeArrowheads="1" noTextEdit="1"/>
          </p:cNvSpPr>
          <p:nvPr>
            <p:ph type="sldImg"/>
          </p:nvPr>
        </p:nvSpPr>
        <p:spPr>
          <a:ln/>
        </p:spPr>
      </p:sp>
      <p:sp>
        <p:nvSpPr>
          <p:cNvPr id="1373187" name="Rectangle 3"/>
          <p:cNvSpPr>
            <a:spLocks noGrp="1" noChangeArrowheads="1"/>
          </p:cNvSpPr>
          <p:nvPr>
            <p:ph type="body" idx="1"/>
          </p:nvPr>
        </p:nvSpPr>
        <p:spPr>
          <a:xfrm>
            <a:off x="685800" y="4343400"/>
            <a:ext cx="5486400" cy="4114800"/>
          </a:xfrm>
        </p:spPr>
        <p:txBody>
          <a:bodyPr/>
          <a:lstStyle/>
          <a:p>
            <a:r>
              <a:rPr lang="en-US"/>
              <a:t>The pressure exerted by a wood block when it stands on its smallest face  is nearly four times the pressure exerted when it stands on its widest face.</a:t>
            </a:r>
          </a:p>
          <a:p>
            <a:endParaRPr lang="en-US"/>
          </a:p>
          <a:p>
            <a:r>
              <a:rPr lang="en-US"/>
              <a:t>Consider shoes:  The difference between force and pressure is obvious if a woman wearing high-heeled shoes accidentally steps on your toes with the heel. You feel the pressure (and the pain).  Some people who live in northern latitudes wear snowshoes to walk in deep snow.  </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AA4EECA-AF77-41A8-A870-79E81BBB04DD}" type="slidenum">
              <a:rPr lang="en-US"/>
              <a:pPr/>
              <a:t>81</a:t>
            </a:fld>
            <a:endParaRPr lang="en-US"/>
          </a:p>
        </p:txBody>
      </p:sp>
      <p:sp>
        <p:nvSpPr>
          <p:cNvPr id="1375234" name="Rectangle 2"/>
          <p:cNvSpPr>
            <a:spLocks noChangeArrowheads="1" noTextEdit="1"/>
          </p:cNvSpPr>
          <p:nvPr>
            <p:ph type="sldImg"/>
          </p:nvPr>
        </p:nvSpPr>
        <p:spPr>
          <a:ln/>
        </p:spPr>
      </p:sp>
      <p:sp>
        <p:nvSpPr>
          <p:cNvPr id="1375235" name="Rectangle 3"/>
          <p:cNvSpPr>
            <a:spLocks noGrp="1" noChangeArrowheads="1"/>
          </p:cNvSpPr>
          <p:nvPr>
            <p:ph type="body" idx="1"/>
          </p:nvPr>
        </p:nvSpPr>
        <p:spPr>
          <a:xfrm>
            <a:off x="685800" y="4343400"/>
            <a:ext cx="5486400" cy="4114800"/>
          </a:xfrm>
        </p:spPr>
        <p:txBody>
          <a:bodyPr/>
          <a:lstStyle/>
          <a:p>
            <a:r>
              <a:rPr lang="en-US"/>
              <a:t>The relationship of specific gravity and buoyancy.  Aluminum has a specific gravity greater than that of water and does not float.  Ice has a specific gravity slightly less than that of water and floats largely submerged.  Cork has a low specific gravity and floats with most of its mass above water.  The weight of the ice and cork push down, while a buoyant force lifts the objects upward.  The aluminum’s weight is larger than the buoyant force of the water.</a:t>
            </a:r>
          </a:p>
          <a:p>
            <a:endParaRPr lang="en-US"/>
          </a:p>
          <a:p>
            <a:r>
              <a:rPr lang="en-US"/>
              <a:t>Note:  90% of the ice is submerged below the water (its specific gravity is 0.9) </a:t>
            </a:r>
          </a:p>
          <a:p>
            <a:r>
              <a:rPr lang="en-US"/>
              <a:t>	 and 25% of the cork is below the water (its specific gravity is 0.25).</a:t>
            </a:r>
          </a:p>
          <a:p>
            <a:endParaRPr lang="en-US"/>
          </a:p>
          <a:p>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811113D-DCF0-415B-B24C-E253CD880674}" type="slidenum">
              <a:rPr lang="en-US"/>
              <a:pPr/>
              <a:t>82</a:t>
            </a:fld>
            <a:endParaRPr lang="en-US"/>
          </a:p>
        </p:txBody>
      </p:sp>
      <p:sp>
        <p:nvSpPr>
          <p:cNvPr id="2207746" name="Rectangle 2"/>
          <p:cNvSpPr>
            <a:spLocks noChangeArrowheads="1" noTextEdit="1"/>
          </p:cNvSpPr>
          <p:nvPr>
            <p:ph type="sldImg"/>
          </p:nvPr>
        </p:nvSpPr>
        <p:spPr>
          <a:ln/>
        </p:spPr>
      </p:sp>
      <p:sp>
        <p:nvSpPr>
          <p:cNvPr id="22077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429A0AE-EE5E-4210-8D3A-1A65435CE207}" type="slidenum">
              <a:rPr lang="en-US"/>
              <a:pPr/>
              <a:t>83</a:t>
            </a:fld>
            <a:endParaRPr lang="en-US"/>
          </a:p>
        </p:txBody>
      </p:sp>
      <p:sp>
        <p:nvSpPr>
          <p:cNvPr id="2208770" name="Rectangle 2"/>
          <p:cNvSpPr>
            <a:spLocks noChangeArrowheads="1" noTextEdit="1"/>
          </p:cNvSpPr>
          <p:nvPr>
            <p:ph type="sldImg"/>
          </p:nvPr>
        </p:nvSpPr>
        <p:spPr>
          <a:ln/>
        </p:spPr>
      </p:sp>
      <p:sp>
        <p:nvSpPr>
          <p:cNvPr id="22087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C5AEFC0-0B06-47E0-8FE5-3B1F1C29ABEB}" type="slidenum">
              <a:rPr lang="en-US"/>
              <a:pPr/>
              <a:t>84</a:t>
            </a:fld>
            <a:endParaRPr lang="en-US"/>
          </a:p>
        </p:txBody>
      </p:sp>
      <p:sp>
        <p:nvSpPr>
          <p:cNvPr id="2209794" name="Rectangle 2"/>
          <p:cNvSpPr>
            <a:spLocks noChangeArrowheads="1" noTextEdit="1"/>
          </p:cNvSpPr>
          <p:nvPr>
            <p:ph type="sldImg"/>
          </p:nvPr>
        </p:nvSpPr>
        <p:spPr>
          <a:ln/>
        </p:spPr>
      </p:sp>
      <p:sp>
        <p:nvSpPr>
          <p:cNvPr id="22097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8AB3482-201D-4954-8E60-260D2EE5442A}" type="slidenum">
              <a:rPr lang="en-US"/>
              <a:pPr/>
              <a:t>85</a:t>
            </a:fld>
            <a:endParaRPr lang="en-US"/>
          </a:p>
        </p:txBody>
      </p:sp>
      <p:sp>
        <p:nvSpPr>
          <p:cNvPr id="1864706" name="Rectangle 2"/>
          <p:cNvSpPr>
            <a:spLocks noChangeArrowheads="1" noTextEdit="1"/>
          </p:cNvSpPr>
          <p:nvPr>
            <p:ph type="sldImg"/>
          </p:nvPr>
        </p:nvSpPr>
        <p:spPr>
          <a:ln/>
        </p:spPr>
      </p:sp>
      <p:sp>
        <p:nvSpPr>
          <p:cNvPr id="1864707" name="Rectangle 3"/>
          <p:cNvSpPr>
            <a:spLocks noGrp="1" noChangeArrowheads="1"/>
          </p:cNvSpPr>
          <p:nvPr>
            <p:ph type="body" idx="1"/>
          </p:nvPr>
        </p:nvSpPr>
        <p:spPr/>
        <p:txBody>
          <a:bodyPr/>
          <a:lstStyle/>
          <a:p>
            <a:r>
              <a:rPr lang="en-US"/>
              <a:t>     Rachel Carson, environmentalist wrote the book “</a:t>
            </a:r>
            <a:r>
              <a:rPr lang="en-US" i="1"/>
              <a:t>Silent Spring”</a:t>
            </a:r>
            <a:r>
              <a:rPr lang="en-US"/>
              <a:t>  (Sept. 27, 1962), which warned everyone of the hazards associated with lack of chemical stewardship.  Animals, build up toxic levels of chemicals by living in an environment rich in chemical waste.  Although many of us would not worry about a dead fish or two or even a dead bird of prey, they serve as a warning to us that we are harming our Earth in which we live.  Ultimately, we will harm ourselves.  </a:t>
            </a:r>
          </a:p>
          <a:p>
            <a:endParaRPr lang="en-US"/>
          </a:p>
          <a:p>
            <a:r>
              <a:rPr lang="en-US"/>
              <a:t>     It may be that the increase in the level of cancers is due, in part,  to food preservatives and the many chemicals that are used in modern society.  The facts are not all known.  </a:t>
            </a:r>
          </a:p>
          <a:p>
            <a:endParaRPr lang="en-US"/>
          </a:p>
          <a:p>
            <a:r>
              <a:rPr lang="en-US"/>
              <a:t>“Excerpted in the </a:t>
            </a:r>
            <a:r>
              <a:rPr lang="en-US" i="1"/>
              <a:t>New Yorker</a:t>
            </a:r>
            <a:r>
              <a:rPr lang="en-US"/>
              <a:t> three months before it was published as a book, biologist Rachel Carson’s eloquent, rigorous attack on the overuse of DDT and other pesticides – she called them ‘elixirs of death’-had already upset the chemical industry.  Velsicol, maker of two top bug killers, threatened to sue the book’s publisher, Houghton Mifflin, which stood firm but asked a toxicologist to recheck Carson’s facts before it shipped </a:t>
            </a:r>
            <a:r>
              <a:rPr lang="en-US" i="1"/>
              <a:t>Silent Spring</a:t>
            </a:r>
            <a:r>
              <a:rPr lang="en-US"/>
              <a:t> to bookstores.</a:t>
            </a:r>
          </a:p>
          <a:p>
            <a:r>
              <a:rPr lang="en-US"/>
              <a:t>     Carson spent publication day in her home in Silver Springs, Md., preparing for speeches and a book tour, according to biographer Linda Lear.  In a letter to a friend, Carson called Silent Spring “something I believed in so deeply that there was no other course; nothing that ever happened made me even consider turning back.”  When the book appeared, industry critics assailed “the hysterical woman.” but it became an instant best seller with lasting impact.  It spurred the banning off DDT in the U.S., the passage of major environmental laws and eventually a global treaty to phase out 12 pesticides known as “the dirty dozen.”  Carson dies, at 56, of cancer less than two years after the book’s publication, but if she were alive today, she would undoubtedly warn about hundreds of other chemicals still released recklessly into nature.”</a:t>
            </a:r>
          </a:p>
          <a:p>
            <a:r>
              <a:rPr lang="en-US"/>
              <a:t>     -By Charles Alexander TIME magazine, March 31, 2002 Pg A36.</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BAD073-9CF5-4750-9788-A6DEE5EDD4B5}" type="slidenum">
              <a:rPr lang="en-US"/>
              <a:pPr/>
              <a:t>86</a:t>
            </a:fld>
            <a:endParaRPr lang="en-US"/>
          </a:p>
        </p:txBody>
      </p:sp>
      <p:sp>
        <p:nvSpPr>
          <p:cNvPr id="1866754" name="Rectangle 2"/>
          <p:cNvSpPr>
            <a:spLocks noChangeArrowheads="1" noTextEdit="1"/>
          </p:cNvSpPr>
          <p:nvPr>
            <p:ph type="sldImg"/>
          </p:nvPr>
        </p:nvSpPr>
        <p:spPr>
          <a:ln/>
        </p:spPr>
      </p:sp>
      <p:sp>
        <p:nvSpPr>
          <p:cNvPr id="1866755" name="Rectangle 3"/>
          <p:cNvSpPr>
            <a:spLocks noGrp="1" noChangeArrowheads="1"/>
          </p:cNvSpPr>
          <p:nvPr>
            <p:ph type="body" idx="1"/>
          </p:nvPr>
        </p:nvSpPr>
        <p:spPr/>
        <p:txBody>
          <a:bodyPr/>
          <a:lstStyle/>
          <a:p>
            <a:r>
              <a:rPr lang="en-US"/>
              <a:t>     Small changes should be noted as early warning signs.  Early detection is crucial for stopping a larger problem that may be difficult to control.  </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B2C55AD-6E69-4285-B69F-3187B676538B}" type="slidenum">
              <a:rPr lang="en-US"/>
              <a:pPr/>
              <a:t>87</a:t>
            </a:fld>
            <a:endParaRPr lang="en-US"/>
          </a:p>
        </p:txBody>
      </p:sp>
      <p:sp>
        <p:nvSpPr>
          <p:cNvPr id="1868802" name="Rectangle 2"/>
          <p:cNvSpPr>
            <a:spLocks noChangeArrowheads="1" noTextEdit="1"/>
          </p:cNvSpPr>
          <p:nvPr>
            <p:ph type="sldImg"/>
          </p:nvPr>
        </p:nvSpPr>
        <p:spPr>
          <a:ln/>
        </p:spPr>
      </p:sp>
      <p:sp>
        <p:nvSpPr>
          <p:cNvPr id="1868803" name="Rectangle 3"/>
          <p:cNvSpPr>
            <a:spLocks noGrp="1" noChangeArrowheads="1"/>
          </p:cNvSpPr>
          <p:nvPr>
            <p:ph type="body" idx="1"/>
          </p:nvPr>
        </p:nvSpPr>
        <p:spPr/>
        <p:txBody>
          <a:bodyPr/>
          <a:lstStyle/>
          <a:p>
            <a:r>
              <a:rPr lang="en-US"/>
              <a:t>     The pfiesteria organism is in most water in small numbers.  However, when the environment is right the organisms will multiply.  To feed the pfiesteria, runoff from farmland provides the nutrients to the water to have pfiesteria grow in numbers.  The other species, such as fish, can fight off small numbers of pfiesteria attacking them, but suffer when severely outnumbered.  </a:t>
            </a:r>
          </a:p>
          <a:p>
            <a:endParaRPr lang="en-US"/>
          </a:p>
          <a:p>
            <a:r>
              <a:rPr lang="en-US"/>
              <a:t>     This is a clear example of how lack of chemical stewardship has altered the environment.  Some possible answers to stop this problem:  reduce the amount of fertilizer runoff using grass strips and reducing the amount of fertilizer by using satellite imaging to pinpoint exactly where and how much fertilizer needs to be added to croplands.  </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9E4D8C-D378-48D0-87B6-6041ADA11A91}" type="slidenum">
              <a:rPr lang="en-US"/>
              <a:pPr/>
              <a:t>88</a:t>
            </a:fld>
            <a:endParaRPr lang="en-US"/>
          </a:p>
        </p:txBody>
      </p:sp>
      <p:sp>
        <p:nvSpPr>
          <p:cNvPr id="2341890" name="Rectangle 2"/>
          <p:cNvSpPr>
            <a:spLocks noChangeArrowheads="1" noTextEdit="1"/>
          </p:cNvSpPr>
          <p:nvPr>
            <p:ph type="sldImg"/>
          </p:nvPr>
        </p:nvSpPr>
        <p:spPr>
          <a:ln/>
        </p:spPr>
      </p:sp>
      <p:sp>
        <p:nvSpPr>
          <p:cNvPr id="23418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8E60FB5-C116-46FB-A8D5-91700F8BE0D9}" type="slidenum">
              <a:rPr lang="en-US"/>
              <a:pPr/>
              <a:t>89</a:t>
            </a:fld>
            <a:endParaRPr lang="en-US"/>
          </a:p>
        </p:txBody>
      </p:sp>
      <p:sp>
        <p:nvSpPr>
          <p:cNvPr id="2210818" name="Rectangle 2"/>
          <p:cNvSpPr>
            <a:spLocks noChangeArrowheads="1" noTextEdit="1"/>
          </p:cNvSpPr>
          <p:nvPr>
            <p:ph type="sldImg"/>
          </p:nvPr>
        </p:nvSpPr>
        <p:spPr>
          <a:ln/>
        </p:spPr>
      </p:sp>
      <p:sp>
        <p:nvSpPr>
          <p:cNvPr id="22108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9CC5CE8-18B0-4ADD-8FE7-CE433BE5B089}" type="slidenum">
              <a:rPr lang="en-US"/>
              <a:pPr/>
              <a:t>8</a:t>
            </a:fld>
            <a:endParaRPr lang="en-US"/>
          </a:p>
        </p:txBody>
      </p:sp>
      <p:sp>
        <p:nvSpPr>
          <p:cNvPr id="2160642" name="Rectangle 2"/>
          <p:cNvSpPr>
            <a:spLocks noChangeArrowheads="1" noTextEdit="1"/>
          </p:cNvSpPr>
          <p:nvPr>
            <p:ph type="sldImg"/>
          </p:nvPr>
        </p:nvSpPr>
        <p:spPr>
          <a:ln/>
        </p:spPr>
      </p:sp>
      <p:sp>
        <p:nvSpPr>
          <p:cNvPr id="216064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0119574-C76A-4DD2-B3C0-0170502C5BBB}" type="slidenum">
              <a:rPr lang="en-US"/>
              <a:pPr/>
              <a:t>90</a:t>
            </a:fld>
            <a:endParaRPr lang="en-US"/>
          </a:p>
        </p:txBody>
      </p:sp>
      <p:sp>
        <p:nvSpPr>
          <p:cNvPr id="2211842" name="Rectangle 2"/>
          <p:cNvSpPr>
            <a:spLocks noChangeArrowheads="1" noTextEdit="1"/>
          </p:cNvSpPr>
          <p:nvPr>
            <p:ph type="sldImg"/>
          </p:nvPr>
        </p:nvSpPr>
        <p:spPr>
          <a:ln/>
        </p:spPr>
      </p:sp>
      <p:sp>
        <p:nvSpPr>
          <p:cNvPr id="221184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5A0409D-41F8-4950-9130-7F6FC9CCB77F}" type="slidenum">
              <a:rPr lang="en-US"/>
              <a:pPr/>
              <a:t>93</a:t>
            </a:fld>
            <a:endParaRPr lang="en-US"/>
          </a:p>
        </p:txBody>
      </p:sp>
      <p:sp>
        <p:nvSpPr>
          <p:cNvPr id="2313218" name="Rectangle 2"/>
          <p:cNvSpPr>
            <a:spLocks noChangeArrowheads="1" noTextEdit="1"/>
          </p:cNvSpPr>
          <p:nvPr>
            <p:ph type="sldImg"/>
          </p:nvPr>
        </p:nvSpPr>
        <p:spPr>
          <a:xfrm>
            <a:off x="1150938" y="692150"/>
            <a:ext cx="4556125" cy="3416300"/>
          </a:xfrm>
          <a:ln/>
        </p:spPr>
      </p:sp>
      <p:sp>
        <p:nvSpPr>
          <p:cNvPr id="23132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535FDEF-6FC1-46C7-9F2F-D494E3583FB0}" type="slidenum">
              <a:rPr lang="en-US"/>
              <a:pPr/>
              <a:t>94</a:t>
            </a:fld>
            <a:endParaRPr lang="en-US"/>
          </a:p>
        </p:txBody>
      </p:sp>
      <p:sp>
        <p:nvSpPr>
          <p:cNvPr id="2311170" name="Rectangle 2"/>
          <p:cNvSpPr>
            <a:spLocks noChangeArrowheads="1" noTextEdit="1"/>
          </p:cNvSpPr>
          <p:nvPr>
            <p:ph type="sldImg"/>
          </p:nvPr>
        </p:nvSpPr>
        <p:spPr>
          <a:xfrm>
            <a:off x="1150938" y="692150"/>
            <a:ext cx="4556125" cy="3416300"/>
          </a:xfrm>
          <a:ln/>
        </p:spPr>
      </p:sp>
      <p:sp>
        <p:nvSpPr>
          <p:cNvPr id="23111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34357D0-C1A5-4105-A54B-1924D517C735}" type="slidenum">
              <a:rPr lang="en-US"/>
              <a:pPr/>
              <a:t>95</a:t>
            </a:fld>
            <a:endParaRPr lang="en-US"/>
          </a:p>
        </p:txBody>
      </p:sp>
      <p:sp>
        <p:nvSpPr>
          <p:cNvPr id="2320386" name="Rectangle 2"/>
          <p:cNvSpPr>
            <a:spLocks noChangeArrowheads="1" noTextEdit="1"/>
          </p:cNvSpPr>
          <p:nvPr>
            <p:ph type="sldImg"/>
          </p:nvPr>
        </p:nvSpPr>
        <p:spPr>
          <a:ln/>
        </p:spPr>
      </p:sp>
      <p:sp>
        <p:nvSpPr>
          <p:cNvPr id="23203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4600292-BA3B-4A80-8E8F-B67276226332}" type="slidenum">
              <a:rPr lang="en-US"/>
              <a:pPr/>
              <a:t>96</a:t>
            </a:fld>
            <a:endParaRPr lang="en-US"/>
          </a:p>
        </p:txBody>
      </p:sp>
      <p:sp>
        <p:nvSpPr>
          <p:cNvPr id="2317314" name="Rectangle 2"/>
          <p:cNvSpPr>
            <a:spLocks noChangeArrowheads="1" noTextEdit="1"/>
          </p:cNvSpPr>
          <p:nvPr>
            <p:ph type="sldImg"/>
          </p:nvPr>
        </p:nvSpPr>
        <p:spPr>
          <a:ln/>
        </p:spPr>
      </p:sp>
      <p:sp>
        <p:nvSpPr>
          <p:cNvPr id="23173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53EDE98-31F0-4332-9707-4E578E289316}" type="slidenum">
              <a:rPr lang="en-US"/>
              <a:pPr/>
              <a:t>97</a:t>
            </a:fld>
            <a:endParaRPr lang="en-US"/>
          </a:p>
        </p:txBody>
      </p:sp>
      <p:sp>
        <p:nvSpPr>
          <p:cNvPr id="2213890" name="Rectangle 2"/>
          <p:cNvSpPr>
            <a:spLocks noChangeArrowheads="1" noTextEdit="1"/>
          </p:cNvSpPr>
          <p:nvPr>
            <p:ph type="sldImg"/>
          </p:nvPr>
        </p:nvSpPr>
        <p:spPr>
          <a:ln/>
        </p:spPr>
      </p:sp>
      <p:sp>
        <p:nvSpPr>
          <p:cNvPr id="22138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052C5E-B412-4912-9611-826660589CAF}" type="slidenum">
              <a:rPr lang="en-US"/>
              <a:pPr/>
              <a:t>98</a:t>
            </a:fld>
            <a:endParaRPr lang="en-US"/>
          </a:p>
        </p:txBody>
      </p:sp>
      <p:sp>
        <p:nvSpPr>
          <p:cNvPr id="2321410" name="Rectangle 2"/>
          <p:cNvSpPr>
            <a:spLocks noChangeArrowheads="1" noTextEdit="1"/>
          </p:cNvSpPr>
          <p:nvPr>
            <p:ph type="sldImg"/>
          </p:nvPr>
        </p:nvSpPr>
        <p:spPr>
          <a:ln/>
        </p:spPr>
      </p:sp>
      <p:sp>
        <p:nvSpPr>
          <p:cNvPr id="23214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2E4C987-43A6-41B6-A617-8BD69A173BC5}" type="slidenum">
              <a:rPr lang="en-US"/>
              <a:pPr/>
              <a:t>101</a:t>
            </a:fld>
            <a:endParaRPr lang="en-US"/>
          </a:p>
        </p:txBody>
      </p:sp>
      <p:sp>
        <p:nvSpPr>
          <p:cNvPr id="2462722" name="Rectangle 2"/>
          <p:cNvSpPr>
            <a:spLocks noChangeArrowheads="1" noTextEdit="1"/>
          </p:cNvSpPr>
          <p:nvPr>
            <p:ph type="sldImg"/>
          </p:nvPr>
        </p:nvSpPr>
        <p:spPr>
          <a:ln/>
        </p:spPr>
      </p:sp>
      <p:sp>
        <p:nvSpPr>
          <p:cNvPr id="24627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3C0E2C3-8965-4FBC-8D5F-D033E2AB39AA}" type="slidenum">
              <a:rPr lang="en-US"/>
              <a:pPr/>
              <a:t>102</a:t>
            </a:fld>
            <a:endParaRPr lang="en-US"/>
          </a:p>
        </p:txBody>
      </p:sp>
      <p:sp>
        <p:nvSpPr>
          <p:cNvPr id="1434626" name="Rectangle 2"/>
          <p:cNvSpPr>
            <a:spLocks noChangeArrowheads="1" noTextEdit="1"/>
          </p:cNvSpPr>
          <p:nvPr>
            <p:ph type="sldImg"/>
          </p:nvPr>
        </p:nvSpPr>
        <p:spPr>
          <a:ln/>
        </p:spPr>
      </p:sp>
      <p:sp>
        <p:nvSpPr>
          <p:cNvPr id="1434627" name="Rectangle 3"/>
          <p:cNvSpPr>
            <a:spLocks noGrp="1" noChangeArrowheads="1"/>
          </p:cNvSpPr>
          <p:nvPr>
            <p:ph type="body" idx="1"/>
          </p:nvPr>
        </p:nvSpPr>
        <p:spPr>
          <a:xfrm>
            <a:off x="685800" y="4343400"/>
            <a:ext cx="5486400" cy="4114800"/>
          </a:xfrm>
        </p:spPr>
        <p:txBody>
          <a:bodyPr/>
          <a:lstStyle/>
          <a:p>
            <a:r>
              <a:rPr lang="en-US"/>
              <a:t>The platinum-rhodium catalyst provides a surface on which NO decomposes.  The catalyst surface is large because it coats the surface of a honeycomb structure seen in the cutaway view of a catalytic converter.</a:t>
            </a:r>
          </a:p>
          <a:p>
            <a:endParaRPr lang="en-US"/>
          </a:p>
          <a:p>
            <a:r>
              <a:rPr lang="en-US"/>
              <a:t>Catalytic converters are required on all new cars manufactured in the United States.  A converter transforms carbon monoxide to carbon dioxide, nitric oxide to nitrogen and oxygen, and unburned hydrocarbons to carbon dioxide and water by reaction with oxygen.  Platinum, palladium, and rhodium catalysts permit these reactions to occur in less than a second.</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94400CB-5FFE-4144-A147-718090410720}" type="slidenum">
              <a:rPr lang="en-US"/>
              <a:pPr/>
              <a:t>103</a:t>
            </a:fld>
            <a:endParaRPr lang="en-US"/>
          </a:p>
        </p:txBody>
      </p:sp>
      <p:sp>
        <p:nvSpPr>
          <p:cNvPr id="1436674" name="Rectangle 2"/>
          <p:cNvSpPr>
            <a:spLocks noChangeArrowheads="1" noTextEdit="1"/>
          </p:cNvSpPr>
          <p:nvPr>
            <p:ph type="sldImg"/>
          </p:nvPr>
        </p:nvSpPr>
        <p:spPr>
          <a:ln/>
        </p:spPr>
      </p:sp>
      <p:sp>
        <p:nvSpPr>
          <p:cNvPr id="1436675" name="Rectangle 3"/>
          <p:cNvSpPr>
            <a:spLocks noGrp="1" noChangeArrowheads="1"/>
          </p:cNvSpPr>
          <p:nvPr>
            <p:ph type="body" idx="1"/>
          </p:nvPr>
        </p:nvSpPr>
        <p:spPr>
          <a:xfrm>
            <a:off x="685800" y="4343400"/>
            <a:ext cx="5486400" cy="4114800"/>
          </a:xfrm>
        </p:spPr>
        <p:txBody>
          <a:bodyPr/>
          <a:lstStyle/>
          <a:p>
            <a:r>
              <a:rPr lang="en-US"/>
              <a:t>The platinum-rhodium catalyst provides a surface on which NO decomposes.  The catalyst surface is large because it coats the surface of a honeycomb structure seen in the cutaway view of a catalytic converter.</a:t>
            </a:r>
          </a:p>
          <a:p>
            <a:endParaRPr lang="en-US"/>
          </a:p>
          <a:p>
            <a:r>
              <a:rPr lang="en-US"/>
              <a:t>Catalytic converters are required on all new cars manufactured in the United States.  A converter transforms carbon monoxide to carbon dioxide, nitric oxide to nitrogen and oxygen, and unburned hydrocarbons to carbon dioxide and water by reaction with oxygen.  Platinum, palladium, and rhodium catalysts permit these reactions to occur in less than a second.</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23B0981-9369-4F41-9E4C-062ED164B613}" type="slidenum">
              <a:rPr lang="en-US"/>
              <a:pPr/>
              <a:t>10</a:t>
            </a:fld>
            <a:endParaRPr lang="en-US"/>
          </a:p>
        </p:txBody>
      </p:sp>
      <p:sp>
        <p:nvSpPr>
          <p:cNvPr id="2161666" name="Rectangle 2"/>
          <p:cNvSpPr>
            <a:spLocks noChangeArrowheads="1" noTextEdit="1"/>
          </p:cNvSpPr>
          <p:nvPr>
            <p:ph type="sldImg"/>
          </p:nvPr>
        </p:nvSpPr>
        <p:spPr>
          <a:ln/>
        </p:spPr>
      </p:sp>
      <p:sp>
        <p:nvSpPr>
          <p:cNvPr id="21616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9D85692-5636-463D-A005-EED04B9680C5}" type="slidenum">
              <a:rPr lang="en-US"/>
              <a:pPr/>
              <a:t>104</a:t>
            </a:fld>
            <a:endParaRPr lang="en-US"/>
          </a:p>
        </p:txBody>
      </p:sp>
      <p:sp>
        <p:nvSpPr>
          <p:cNvPr id="2214914" name="Rectangle 2"/>
          <p:cNvSpPr>
            <a:spLocks noChangeArrowheads="1" noTextEdit="1"/>
          </p:cNvSpPr>
          <p:nvPr>
            <p:ph type="sldImg"/>
          </p:nvPr>
        </p:nvSpPr>
        <p:spPr>
          <a:ln/>
        </p:spPr>
      </p:sp>
      <p:sp>
        <p:nvSpPr>
          <p:cNvPr id="22149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626FB8-3ECB-4B28-B2CC-C4933772F962}" type="slidenum">
              <a:rPr lang="en-US"/>
              <a:pPr/>
              <a:t>105</a:t>
            </a:fld>
            <a:endParaRPr lang="en-US"/>
          </a:p>
        </p:txBody>
      </p:sp>
      <p:sp>
        <p:nvSpPr>
          <p:cNvPr id="2215938" name="Rectangle 2"/>
          <p:cNvSpPr>
            <a:spLocks noChangeArrowheads="1" noTextEdit="1"/>
          </p:cNvSpPr>
          <p:nvPr>
            <p:ph type="sldImg"/>
          </p:nvPr>
        </p:nvSpPr>
        <p:spPr>
          <a:ln/>
        </p:spPr>
      </p:sp>
      <p:sp>
        <p:nvSpPr>
          <p:cNvPr id="22159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8E729A7-2324-4157-9F87-7A0534EB3DD2}" type="slidenum">
              <a:rPr lang="en-US"/>
              <a:pPr/>
              <a:t>106</a:t>
            </a:fld>
            <a:endParaRPr lang="en-US"/>
          </a:p>
        </p:txBody>
      </p:sp>
      <p:sp>
        <p:nvSpPr>
          <p:cNvPr id="2216962" name="Rectangle 2"/>
          <p:cNvSpPr>
            <a:spLocks noChangeArrowheads="1" noTextEdit="1"/>
          </p:cNvSpPr>
          <p:nvPr>
            <p:ph type="sldImg"/>
          </p:nvPr>
        </p:nvSpPr>
        <p:spPr>
          <a:ln/>
        </p:spPr>
      </p:sp>
      <p:sp>
        <p:nvSpPr>
          <p:cNvPr id="22169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F8E399-6AB7-4286-A057-29AC25B5A105}" type="slidenum">
              <a:rPr lang="en-US"/>
              <a:pPr/>
              <a:t>107</a:t>
            </a:fld>
            <a:endParaRPr lang="en-US"/>
          </a:p>
        </p:txBody>
      </p:sp>
      <p:sp>
        <p:nvSpPr>
          <p:cNvPr id="2217986" name="Rectangle 2"/>
          <p:cNvSpPr>
            <a:spLocks noChangeArrowheads="1" noTextEdit="1"/>
          </p:cNvSpPr>
          <p:nvPr>
            <p:ph type="sldImg"/>
          </p:nvPr>
        </p:nvSpPr>
        <p:spPr>
          <a:ln/>
        </p:spPr>
      </p:sp>
      <p:sp>
        <p:nvSpPr>
          <p:cNvPr id="22179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CF87A87-6A4F-47CD-AC4F-9E643AD56337}" type="slidenum">
              <a:rPr lang="en-US"/>
              <a:pPr/>
              <a:t>108</a:t>
            </a:fld>
            <a:endParaRPr lang="en-US"/>
          </a:p>
        </p:txBody>
      </p:sp>
      <p:sp>
        <p:nvSpPr>
          <p:cNvPr id="2219010" name="Rectangle 2"/>
          <p:cNvSpPr>
            <a:spLocks noChangeArrowheads="1" noTextEdit="1"/>
          </p:cNvSpPr>
          <p:nvPr>
            <p:ph type="sldImg"/>
          </p:nvPr>
        </p:nvSpPr>
        <p:spPr>
          <a:ln/>
        </p:spPr>
      </p:sp>
      <p:sp>
        <p:nvSpPr>
          <p:cNvPr id="22190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8449C2-0420-4689-9BB9-08F754527A8C}" type="slidenum">
              <a:rPr lang="en-US"/>
              <a:pPr/>
              <a:t>109</a:t>
            </a:fld>
            <a:endParaRPr lang="en-US"/>
          </a:p>
        </p:txBody>
      </p:sp>
      <p:sp>
        <p:nvSpPr>
          <p:cNvPr id="2423810" name="Rectangle 2"/>
          <p:cNvSpPr>
            <a:spLocks noChangeArrowheads="1" noTextEdit="1"/>
          </p:cNvSpPr>
          <p:nvPr>
            <p:ph type="sldImg"/>
          </p:nvPr>
        </p:nvSpPr>
        <p:spPr>
          <a:ln/>
        </p:spPr>
      </p:sp>
      <p:sp>
        <p:nvSpPr>
          <p:cNvPr id="2423811"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737ABA9-D552-4A61-84E5-C9786B76422A}" type="slidenum">
              <a:rPr lang="en-US"/>
              <a:pPr/>
              <a:t>110</a:t>
            </a:fld>
            <a:endParaRPr lang="en-US"/>
          </a:p>
        </p:txBody>
      </p:sp>
      <p:sp>
        <p:nvSpPr>
          <p:cNvPr id="1456130" name="Rectangle 2"/>
          <p:cNvSpPr>
            <a:spLocks noChangeArrowheads="1" noTextEdit="1"/>
          </p:cNvSpPr>
          <p:nvPr>
            <p:ph type="sldImg"/>
          </p:nvPr>
        </p:nvSpPr>
        <p:spPr>
          <a:xfrm>
            <a:off x="1152525" y="692150"/>
            <a:ext cx="4554538" cy="3416300"/>
          </a:xfrm>
          <a:ln w="12700" cap="flat">
            <a:solidFill>
              <a:schemeClr val="tx1"/>
            </a:solidFill>
          </a:ln>
        </p:spPr>
      </p:sp>
      <p:sp>
        <p:nvSpPr>
          <p:cNvPr id="1456131" name="Rectangle 3"/>
          <p:cNvSpPr>
            <a:spLocks noGrp="1" noChangeArrowheads="1"/>
          </p:cNvSpPr>
          <p:nvPr>
            <p:ph type="body" idx="1"/>
          </p:nvPr>
        </p:nvSpPr>
        <p:spPr>
          <a:ln/>
        </p:spPr>
        <p:txBody>
          <a:bodyPr lIns="92069" tIns="46036" rIns="92069" bIns="46036"/>
          <a:lstStyle/>
          <a:p>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CB5B89B-A229-4F17-8FCE-4787FA57B5F1}" type="slidenum">
              <a:rPr lang="en-US"/>
              <a:pPr/>
              <a:t>111</a:t>
            </a:fld>
            <a:endParaRPr lang="en-US"/>
          </a:p>
        </p:txBody>
      </p:sp>
      <p:sp>
        <p:nvSpPr>
          <p:cNvPr id="2220034" name="Rectangle 2"/>
          <p:cNvSpPr>
            <a:spLocks noChangeArrowheads="1" noTextEdit="1"/>
          </p:cNvSpPr>
          <p:nvPr>
            <p:ph type="sldImg"/>
          </p:nvPr>
        </p:nvSpPr>
        <p:spPr>
          <a:ln/>
        </p:spPr>
      </p:sp>
      <p:sp>
        <p:nvSpPr>
          <p:cNvPr id="22200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A89A1C8-2D07-4403-82B0-6661D62359FB}" type="slidenum">
              <a:rPr lang="en-US"/>
              <a:pPr/>
              <a:t>112</a:t>
            </a:fld>
            <a:endParaRPr lang="en-US"/>
          </a:p>
        </p:txBody>
      </p:sp>
      <p:sp>
        <p:nvSpPr>
          <p:cNvPr id="2327554" name="Rectangle 2"/>
          <p:cNvSpPr>
            <a:spLocks noChangeArrowheads="1" noTextEdit="1"/>
          </p:cNvSpPr>
          <p:nvPr>
            <p:ph type="sldImg"/>
          </p:nvPr>
        </p:nvSpPr>
        <p:spPr>
          <a:ln/>
        </p:spPr>
      </p:sp>
      <p:sp>
        <p:nvSpPr>
          <p:cNvPr id="23275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0C4418F-E0E5-4A28-8C07-09CB3B5F5599}" type="slidenum">
              <a:rPr lang="en-US"/>
              <a:pPr/>
              <a:t>113</a:t>
            </a:fld>
            <a:endParaRPr lang="en-US"/>
          </a:p>
        </p:txBody>
      </p:sp>
      <p:sp>
        <p:nvSpPr>
          <p:cNvPr id="2329602" name="Rectangle 2"/>
          <p:cNvSpPr>
            <a:spLocks noChangeArrowheads="1" noTextEdit="1"/>
          </p:cNvSpPr>
          <p:nvPr>
            <p:ph type="sldImg"/>
          </p:nvPr>
        </p:nvSpPr>
        <p:spPr>
          <a:ln/>
        </p:spPr>
      </p:sp>
      <p:sp>
        <p:nvSpPr>
          <p:cNvPr id="23296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6D2407-CED0-436D-B101-FB95833BDB9A}" type="slidenum">
              <a:rPr lang="en-US"/>
              <a:pPr/>
              <a:t>11</a:t>
            </a:fld>
            <a:endParaRPr lang="en-US"/>
          </a:p>
        </p:txBody>
      </p:sp>
      <p:sp>
        <p:nvSpPr>
          <p:cNvPr id="2162690" name="Rectangle 2"/>
          <p:cNvSpPr>
            <a:spLocks noChangeArrowheads="1" noTextEdit="1"/>
          </p:cNvSpPr>
          <p:nvPr>
            <p:ph type="sldImg"/>
          </p:nvPr>
        </p:nvSpPr>
        <p:spPr>
          <a:ln/>
        </p:spPr>
      </p:sp>
      <p:sp>
        <p:nvSpPr>
          <p:cNvPr id="21626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24A803E-F54F-4957-A939-811001C9FD1B}" type="slidenum">
              <a:rPr lang="en-US"/>
              <a:pPr/>
              <a:t>114</a:t>
            </a:fld>
            <a:endParaRPr lang="en-US"/>
          </a:p>
        </p:txBody>
      </p:sp>
      <p:sp>
        <p:nvSpPr>
          <p:cNvPr id="1462274" name="Rectangle 2"/>
          <p:cNvSpPr>
            <a:spLocks noChangeArrowheads="1" noTextEdit="1"/>
          </p:cNvSpPr>
          <p:nvPr>
            <p:ph type="sldImg"/>
          </p:nvPr>
        </p:nvSpPr>
        <p:spPr>
          <a:ln/>
        </p:spPr>
      </p:sp>
      <p:sp>
        <p:nvSpPr>
          <p:cNvPr id="1462275" name="Rectangle 3"/>
          <p:cNvSpPr>
            <a:spLocks noGrp="1" noChangeArrowheads="1"/>
          </p:cNvSpPr>
          <p:nvPr>
            <p:ph type="body" idx="1"/>
          </p:nvPr>
        </p:nvSpPr>
        <p:spPr/>
        <p:txBody>
          <a:bodyPr/>
          <a:lstStyle/>
          <a:p>
            <a:r>
              <a:rPr lang="en-US"/>
              <a:t>MODERN ALCHEMY</a:t>
            </a:r>
          </a:p>
          <a:p>
            <a:endParaRPr lang="en-US"/>
          </a:p>
          <a:p>
            <a:r>
              <a:rPr lang="en-US"/>
              <a:t>Ernest Rutherford (1871-1937) was the first person to bombard atoms artificially to produce transmutated elements.  The physicist from New Zealand described atoms as having a central nucleus with electrons revolving around it.  He showed that radium atoms emitted “rays” and were transformed into radon atoms.  Nuclear reactions like this can be regarded as transmutations – one element changing into another, the process alchemists sought in vain to achieve by chemical means.</a:t>
            </a:r>
          </a:p>
          <a:p>
            <a:endParaRPr lang="en-US"/>
          </a:p>
          <a:p>
            <a:r>
              <a:rPr lang="en-US"/>
              <a:t>Eyewitness Science “Chemistry” , Dr. Ann Newmark, DK Publishing, Inc., 1993, pg 35</a:t>
            </a:r>
          </a:p>
          <a:p>
            <a:endParaRPr lang="en-US"/>
          </a:p>
          <a:p>
            <a:r>
              <a:rPr lang="en-US" sz="1000"/>
              <a:t>Ernest Rutherford  English physicist. (1910)</a:t>
            </a:r>
          </a:p>
          <a:p>
            <a:r>
              <a:rPr lang="en-US" sz="1000"/>
              <a:t>Wanted to see how big atoms are. </a:t>
            </a:r>
          </a:p>
          <a:p>
            <a:r>
              <a:rPr lang="en-US" sz="1000"/>
              <a:t>Used radioactivity, alpha particles - positively charged pieces given off by uranium. </a:t>
            </a:r>
          </a:p>
          <a:p>
            <a:r>
              <a:rPr lang="en-US" sz="1000"/>
              <a:t>Shot them at a thin gold foil (~0.5 um thick) which can be made a few atoms thick. </a:t>
            </a:r>
          </a:p>
          <a:p>
            <a:r>
              <a:rPr lang="en-US"/>
              <a:t>When the alpha particles hit a florescent screen, it glows.</a:t>
            </a:r>
          </a:p>
          <a:p>
            <a:endParaRPr lang="en-US"/>
          </a:p>
          <a:p>
            <a:r>
              <a:rPr lang="en-US"/>
              <a:t>Ernest Rutherford received the 1908 Nobel prize in chemistry for his work at McGill University with radioactive substances.</a:t>
            </a:r>
          </a:p>
          <a:p>
            <a:endParaRPr lang="en-US"/>
          </a:p>
          <a:p>
            <a:r>
              <a:rPr lang="en-US"/>
              <a:t>  </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EAD9035-9B17-4215-BC3B-376CE64CA06E}" type="slidenum">
              <a:rPr lang="en-US"/>
              <a:pPr/>
              <a:t>115</a:t>
            </a:fld>
            <a:endParaRPr lang="en-US"/>
          </a:p>
        </p:txBody>
      </p:sp>
      <p:sp>
        <p:nvSpPr>
          <p:cNvPr id="2429954" name="Rectangle 2"/>
          <p:cNvSpPr>
            <a:spLocks noChangeArrowheads="1" noTextEdit="1"/>
          </p:cNvSpPr>
          <p:nvPr>
            <p:ph type="sldImg"/>
          </p:nvPr>
        </p:nvSpPr>
        <p:spPr>
          <a:ln/>
        </p:spPr>
      </p:sp>
      <p:sp>
        <p:nvSpPr>
          <p:cNvPr id="2429955" name="Rectangle 3"/>
          <p:cNvSpPr>
            <a:spLocks noGrp="1" noChangeArrowheads="1"/>
          </p:cNvSpPr>
          <p:nvPr>
            <p:ph type="body" idx="1"/>
          </p:nvPr>
        </p:nvSpPr>
        <p:spPr/>
        <p:txBody>
          <a:bodyPr/>
          <a:lstStyle/>
          <a:p>
            <a:r>
              <a:rPr lang="en-US" b="1"/>
              <a:t>The observations</a:t>
            </a:r>
            <a:r>
              <a:rPr lang="en-US"/>
              <a:t>:  </a:t>
            </a:r>
          </a:p>
          <a:p>
            <a:r>
              <a:rPr lang="en-US"/>
              <a:t>	(1) Most of the alpha particles pass through the foil un-deflected.</a:t>
            </a:r>
          </a:p>
          <a:p>
            <a:r>
              <a:rPr lang="en-US"/>
              <a:t>	(2) Some alpha particles are deflected slightly as the penetrate the foil.</a:t>
            </a:r>
          </a:p>
          <a:p>
            <a:r>
              <a:rPr lang="en-US"/>
              <a:t>	(3) A few (about 1 in 20,000) are greatly deflected.</a:t>
            </a:r>
          </a:p>
          <a:p>
            <a:r>
              <a:rPr lang="en-US"/>
              <a:t>	(4) A similar small number do not penetrate the foil at all, but are reflected back toward the source.</a:t>
            </a:r>
          </a:p>
          <a:p>
            <a:r>
              <a:rPr lang="en-US" b="1" i="1"/>
              <a:t>Rutherford's interpretation</a:t>
            </a:r>
            <a:r>
              <a:rPr lang="en-US"/>
              <a:t>:  If atoms of the foil have a massive, positively charged nucleus and light electrons outside the nucleus, one can explain how:</a:t>
            </a:r>
          </a:p>
          <a:p>
            <a:r>
              <a:rPr lang="en-US"/>
              <a:t>	(1) an alpha particle passes through the atom un-deflected (a fate share by most of the alpha particles);</a:t>
            </a:r>
          </a:p>
          <a:p>
            <a:r>
              <a:rPr lang="en-US"/>
              <a:t>	(2) an alpha particle is deflected slightly as it passes near an electron;</a:t>
            </a:r>
          </a:p>
          <a:p>
            <a:r>
              <a:rPr lang="en-US"/>
              <a:t>	(3) an alpha particle is strongly deflected by passing close to the atomic nucleus; and</a:t>
            </a:r>
          </a:p>
          <a:p>
            <a:r>
              <a:rPr lang="en-US"/>
              <a:t>	(4) an alpha particle bounces back as it approaches the nucleus head-on.</a:t>
            </a:r>
          </a:p>
          <a:p>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4AFE080-B49C-4CA1-951C-C40324A89F35}" type="slidenum">
              <a:rPr lang="en-US"/>
              <a:pPr/>
              <a:t>116</a:t>
            </a:fld>
            <a:endParaRPr lang="en-US"/>
          </a:p>
        </p:txBody>
      </p:sp>
      <p:sp>
        <p:nvSpPr>
          <p:cNvPr id="1464322" name="Rectangle 2"/>
          <p:cNvSpPr>
            <a:spLocks noChangeArrowheads="1" noTextEdit="1"/>
          </p:cNvSpPr>
          <p:nvPr>
            <p:ph type="sldImg"/>
          </p:nvPr>
        </p:nvSpPr>
        <p:spPr>
          <a:ln/>
        </p:spPr>
      </p:sp>
      <p:sp>
        <p:nvSpPr>
          <p:cNvPr id="1464323" name="Rectangle 3"/>
          <p:cNvSpPr>
            <a:spLocks noGrp="1" noChangeArrowheads="1"/>
          </p:cNvSpPr>
          <p:nvPr>
            <p:ph type="body" idx="1"/>
          </p:nvPr>
        </p:nvSpPr>
        <p:spPr>
          <a:xfrm>
            <a:off x="685800" y="4343400"/>
            <a:ext cx="5486400" cy="4114800"/>
          </a:xfrm>
        </p:spPr>
        <p:txBody>
          <a:bodyPr/>
          <a:lstStyle/>
          <a:p>
            <a:r>
              <a:rPr lang="en-US"/>
              <a:t>Radiation cannot be seen, heard, felt, or smelled. Thus warning signs and radiation detection instruments must be used to alert people to the presence of radiation and to monitor its level.  The Geiger counter is one such instrument that is widely used.  </a:t>
            </a:r>
          </a:p>
          <a:p>
            <a:endParaRPr lang="en-US"/>
          </a:p>
          <a:p>
            <a:r>
              <a:rPr lang="en-US"/>
              <a:t>Other devices used to detect and measure </a:t>
            </a:r>
            <a:r>
              <a:rPr lang="en-US" i="1"/>
              <a:t>ionizing radiation</a:t>
            </a:r>
            <a:r>
              <a:rPr lang="en-US"/>
              <a:t>:  scintillation counter, film badge</a:t>
            </a:r>
          </a:p>
          <a:p>
            <a:endParaRPr lang="en-US"/>
          </a:p>
          <a:p>
            <a:r>
              <a:rPr lang="en-US"/>
              <a:t>Free e- are attracted to (+) electrode, completing the circuit and generating  a current.  </a:t>
            </a:r>
          </a:p>
          <a:p>
            <a:r>
              <a:rPr lang="en-US"/>
              <a:t>The Geiger counter then translates the current reading into a measure of radioactivity.</a:t>
            </a:r>
          </a:p>
          <a:p>
            <a:r>
              <a:rPr lang="en-US"/>
              <a:t> </a:t>
            </a:r>
          </a:p>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5F0B603-42DA-42D8-B181-3CAA2F6B6615}" type="slidenum">
              <a:rPr lang="en-US"/>
              <a:pPr/>
              <a:t>117</a:t>
            </a:fld>
            <a:endParaRPr lang="en-US"/>
          </a:p>
        </p:txBody>
      </p:sp>
      <p:sp>
        <p:nvSpPr>
          <p:cNvPr id="1509378" name="Rectangle 2"/>
          <p:cNvSpPr>
            <a:spLocks noChangeArrowheads="1" noTextEdit="1"/>
          </p:cNvSpPr>
          <p:nvPr>
            <p:ph type="sldImg"/>
          </p:nvPr>
        </p:nvSpPr>
        <p:spPr>
          <a:ln/>
        </p:spPr>
      </p:sp>
      <p:sp>
        <p:nvSpPr>
          <p:cNvPr id="1509379" name="Rectangle 3"/>
          <p:cNvSpPr>
            <a:spLocks noGrp="1" noChangeArrowheads="1"/>
          </p:cNvSpPr>
          <p:nvPr>
            <p:ph type="body" idx="1"/>
          </p:nvPr>
        </p:nvSpPr>
        <p:spPr>
          <a:xfrm>
            <a:off x="685800" y="4343400"/>
            <a:ext cx="5486400" cy="4114800"/>
          </a:xfrm>
        </p:spPr>
        <p:txBody>
          <a:bodyPr/>
          <a:lstStyle/>
          <a:p>
            <a:r>
              <a:rPr lang="en-US"/>
              <a:t>All light is bent passing through a prism; violet is bent most and red least.  A beam of sunlight produces a continuous band of rainbow colors showing that light is a mixture of colors.</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A41B3BA-C790-4178-836F-BE5C918C64BB}" type="slidenum">
              <a:rPr lang="en-US"/>
              <a:pPr/>
              <a:t>118</a:t>
            </a:fld>
            <a:endParaRPr lang="en-US"/>
          </a:p>
        </p:txBody>
      </p:sp>
      <p:sp>
        <p:nvSpPr>
          <p:cNvPr id="1511426" name="Rectangle 2"/>
          <p:cNvSpPr>
            <a:spLocks noChangeArrowheads="1" noTextEdit="1"/>
          </p:cNvSpPr>
          <p:nvPr>
            <p:ph type="sldImg"/>
          </p:nvPr>
        </p:nvSpPr>
        <p:spPr>
          <a:ln/>
        </p:spPr>
      </p:sp>
      <p:sp>
        <p:nvSpPr>
          <p:cNvPr id="1511427" name="Rectangle 3"/>
          <p:cNvSpPr>
            <a:spLocks noGrp="1" noChangeArrowheads="1"/>
          </p:cNvSpPr>
          <p:nvPr>
            <p:ph type="body" idx="1"/>
          </p:nvPr>
        </p:nvSpPr>
        <p:spPr>
          <a:xfrm>
            <a:off x="685800" y="4343400"/>
            <a:ext cx="5486400" cy="4114800"/>
          </a:xfrm>
        </p:spPr>
        <p:txBody>
          <a:bodyPr/>
          <a:lstStyle/>
          <a:p>
            <a:r>
              <a:rPr lang="en-US"/>
              <a:t>All light is bent passing through a prism; violet is bent most and red least.  A beam of sunlight produces a continuous band of rainbow colors showing that light is a mixture of colors.</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44D3B7E-B2B8-423A-8ED4-BBB6F263626D}" type="slidenum">
              <a:rPr lang="en-US"/>
              <a:pPr/>
              <a:t>119</a:t>
            </a:fld>
            <a:endParaRPr lang="en-US"/>
          </a:p>
        </p:txBody>
      </p:sp>
      <p:sp>
        <p:nvSpPr>
          <p:cNvPr id="2222082" name="Rectangle 2"/>
          <p:cNvSpPr>
            <a:spLocks noChangeArrowheads="1" noTextEdit="1"/>
          </p:cNvSpPr>
          <p:nvPr>
            <p:ph type="sldImg"/>
          </p:nvPr>
        </p:nvSpPr>
        <p:spPr>
          <a:ln/>
        </p:spPr>
      </p:sp>
      <p:sp>
        <p:nvSpPr>
          <p:cNvPr id="2222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6AEC432-7444-4BA4-81DC-7B440A2FD4EF}" type="slidenum">
              <a:rPr lang="en-US"/>
              <a:pPr/>
              <a:t>120</a:t>
            </a:fld>
            <a:endParaRPr lang="en-US"/>
          </a:p>
        </p:txBody>
      </p:sp>
      <p:sp>
        <p:nvSpPr>
          <p:cNvPr id="1517570" name="Rectangle 2"/>
          <p:cNvSpPr>
            <a:spLocks noChangeArrowheads="1" noTextEdit="1"/>
          </p:cNvSpPr>
          <p:nvPr>
            <p:ph type="sldImg"/>
          </p:nvPr>
        </p:nvSpPr>
        <p:spPr>
          <a:ln/>
        </p:spPr>
      </p:sp>
      <p:sp>
        <p:nvSpPr>
          <p:cNvPr id="1517571" name="Rectangle 3"/>
          <p:cNvSpPr>
            <a:spLocks noGrp="1" noChangeArrowheads="1"/>
          </p:cNvSpPr>
          <p:nvPr>
            <p:ph type="body" idx="1"/>
          </p:nvPr>
        </p:nvSpPr>
        <p:spPr/>
        <p:txBody>
          <a:bodyPr/>
          <a:lstStyle/>
          <a:p>
            <a:pPr marL="228600" indent="-228600"/>
            <a:r>
              <a:rPr lang="en-US">
                <a:cs typeface="Arial" charset="0"/>
              </a:rPr>
              <a:t>“The Electromagnetic Spectrum”</a:t>
            </a:r>
            <a:endParaRPr lang="en-US">
              <a:cs typeface="Times New Roman" pitchFamily="18" charset="0"/>
            </a:endParaRPr>
          </a:p>
          <a:p>
            <a:pPr marL="228600" indent="-228600"/>
            <a:r>
              <a:rPr lang="en-US">
                <a:cs typeface="Arial" charset="0"/>
              </a:rPr>
              <a:t> </a:t>
            </a:r>
            <a:endParaRPr lang="en-US">
              <a:cs typeface="Times New Roman" pitchFamily="18" charset="0"/>
            </a:endParaRPr>
          </a:p>
          <a:p>
            <a:pPr marL="228600" indent="-228600"/>
            <a:r>
              <a:rPr lang="en-US" b="1">
                <a:cs typeface="Arial" charset="0"/>
              </a:rPr>
              <a:t>Description</a:t>
            </a:r>
            <a:r>
              <a:rPr lang="en-US">
                <a:cs typeface="Arial" charset="0"/>
              </a:rPr>
              <a:t>:  This slide depicts the electromagnetic spectrum from gamma rays through radio waves.</a:t>
            </a:r>
            <a:endParaRPr lang="en-US">
              <a:cs typeface="Times New Roman" pitchFamily="18" charset="0"/>
            </a:endParaRPr>
          </a:p>
          <a:p>
            <a:pPr marL="228600" indent="-228600"/>
            <a:r>
              <a:rPr lang="en-US">
                <a:cs typeface="Arial" charset="0"/>
              </a:rPr>
              <a:t> </a:t>
            </a:r>
            <a:endParaRPr lang="en-US">
              <a:cs typeface="Times New Roman" pitchFamily="18" charset="0"/>
            </a:endParaRPr>
          </a:p>
          <a:p>
            <a:pPr marL="228600" indent="-228600"/>
            <a:r>
              <a:rPr lang="en-US" b="1">
                <a:cs typeface="Arial" charset="0"/>
              </a:rPr>
              <a:t>Basic Concepts</a:t>
            </a:r>
          </a:p>
          <a:p>
            <a:pPr marL="228600" indent="-228600"/>
            <a:r>
              <a:rPr lang="en-US">
                <a:latin typeface="Symbol" pitchFamily="18" charset="2"/>
                <a:cs typeface="Arial" charset="0"/>
              </a:rPr>
              <a:t>·</a:t>
            </a:r>
            <a:r>
              <a:rPr lang="en-US">
                <a:cs typeface="Times New Roman" pitchFamily="18" charset="0"/>
              </a:rPr>
              <a:t>         </a:t>
            </a:r>
            <a:r>
              <a:rPr lang="en-US">
                <a:cs typeface="Arial" charset="0"/>
              </a:rPr>
              <a:t>All forms of electromagnetic radiation are not identical</a:t>
            </a:r>
            <a:endParaRPr lang="en-US">
              <a:cs typeface="Times New Roman" pitchFamily="18" charset="0"/>
            </a:endParaRPr>
          </a:p>
          <a:p>
            <a:pPr marL="228600" indent="-228600"/>
            <a:r>
              <a:rPr lang="en-US">
                <a:latin typeface="Symbol" pitchFamily="18" charset="2"/>
                <a:cs typeface="Arial" charset="0"/>
              </a:rPr>
              <a:t>·</a:t>
            </a:r>
            <a:r>
              <a:rPr lang="en-US">
                <a:cs typeface="Times New Roman" pitchFamily="18" charset="0"/>
              </a:rPr>
              <a:t>         </a:t>
            </a:r>
            <a:r>
              <a:rPr lang="en-US">
                <a:cs typeface="Arial" charset="0"/>
              </a:rPr>
              <a:t>All forms of electromagnetic radiation travel at the same speed in a vacuum (the speed of light, </a:t>
            </a:r>
            <a:r>
              <a:rPr lang="en-US" i="1">
                <a:cs typeface="Arial" charset="0"/>
              </a:rPr>
              <a:t>c </a:t>
            </a:r>
            <a:r>
              <a:rPr lang="en-US">
                <a:cs typeface="Arial" charset="0"/>
              </a:rPr>
              <a:t> = 3.00 x 10</a:t>
            </a:r>
            <a:r>
              <a:rPr lang="en-US" baseline="30000">
                <a:cs typeface="Arial" charset="0"/>
              </a:rPr>
              <a:t>8</a:t>
            </a:r>
            <a:r>
              <a:rPr lang="en-US">
                <a:cs typeface="Arial" charset="0"/>
              </a:rPr>
              <a:t> m/sec).</a:t>
            </a:r>
            <a:endParaRPr lang="en-US">
              <a:cs typeface="Times New Roman" pitchFamily="18" charset="0"/>
            </a:endParaRPr>
          </a:p>
          <a:p>
            <a:pPr marL="228600" indent="-228600"/>
            <a:r>
              <a:rPr lang="en-US">
                <a:latin typeface="Symbol" pitchFamily="18" charset="2"/>
                <a:cs typeface="Arial" charset="0"/>
              </a:rPr>
              <a:t>·</a:t>
            </a:r>
            <a:r>
              <a:rPr lang="en-US">
                <a:cs typeface="Times New Roman" pitchFamily="18" charset="0"/>
              </a:rPr>
              <a:t>         </a:t>
            </a:r>
            <a:r>
              <a:rPr lang="en-US">
                <a:cs typeface="Arial" charset="0"/>
              </a:rPr>
              <a:t>Wavelength and frequency are inversely proportional for a wave traveling at a constant speed.</a:t>
            </a:r>
            <a:endParaRPr lang="en-US">
              <a:cs typeface="Times New Roman" pitchFamily="18" charset="0"/>
            </a:endParaRPr>
          </a:p>
          <a:p>
            <a:pPr marL="228600" indent="-228600"/>
            <a:r>
              <a:rPr lang="en-US">
                <a:latin typeface="Symbol" pitchFamily="18" charset="2"/>
                <a:cs typeface="Arial" charset="0"/>
              </a:rPr>
              <a:t>·</a:t>
            </a:r>
            <a:r>
              <a:rPr lang="en-US">
                <a:cs typeface="Times New Roman" pitchFamily="18" charset="0"/>
              </a:rPr>
              <a:t>         </a:t>
            </a:r>
            <a:r>
              <a:rPr lang="en-US">
                <a:cs typeface="Arial" charset="0"/>
              </a:rPr>
              <a:t>Energy and frequency are directly proportional for electromagnetic waves traveling at the speed of light.</a:t>
            </a:r>
            <a:endParaRPr lang="en-US">
              <a:cs typeface="Times New Roman" pitchFamily="18" charset="0"/>
            </a:endParaRPr>
          </a:p>
          <a:p>
            <a:pPr marL="228600" indent="-228600"/>
            <a:r>
              <a:rPr lang="en-US">
                <a:cs typeface="Arial" charset="0"/>
              </a:rPr>
              <a:t> </a:t>
            </a:r>
            <a:endParaRPr lang="en-US">
              <a:cs typeface="Times New Roman" pitchFamily="18" charset="0"/>
            </a:endParaRPr>
          </a:p>
          <a:p>
            <a:pPr marL="228600" indent="-228600"/>
            <a:r>
              <a:rPr lang="en-US" b="1">
                <a:cs typeface="Arial" charset="0"/>
              </a:rPr>
              <a:t>Teaching Suggestions</a:t>
            </a:r>
            <a:endParaRPr lang="en-US" b="1">
              <a:cs typeface="Times New Roman" pitchFamily="18" charset="0"/>
            </a:endParaRPr>
          </a:p>
          <a:p>
            <a:pPr marL="228600" indent="-228600"/>
            <a:r>
              <a:rPr lang="en-US">
                <a:cs typeface="Arial" charset="0"/>
              </a:rPr>
              <a:t>     Use this transparency to review the relationship of visible light to other types of radiation.  Explain that all of the rays and waves shown are types of electromagnetic radiation.  Point out that they differ essentially from each other only in energy level, wavelength, and frequency.  Try the analogy of an ocean wave to help students understand electromagnetic waves.  Question 6 can be used to assess the students understanding of wave velocity, wavelength, and frequency.</a:t>
            </a:r>
            <a:endParaRPr lang="en-US">
              <a:cs typeface="Times New Roman" pitchFamily="18" charset="0"/>
            </a:endParaRPr>
          </a:p>
          <a:p>
            <a:pPr marL="228600" indent="-228600"/>
            <a:r>
              <a:rPr lang="en-US">
                <a:cs typeface="Arial" charset="0"/>
              </a:rPr>
              <a:t> </a:t>
            </a:r>
            <a:endParaRPr lang="en-US">
              <a:cs typeface="Times New Roman" pitchFamily="18" charset="0"/>
            </a:endParaRPr>
          </a:p>
          <a:p>
            <a:pPr marL="228600" indent="-228600"/>
            <a:r>
              <a:rPr lang="en-US" b="1">
                <a:cs typeface="Arial" charset="0"/>
              </a:rPr>
              <a:t>Questions</a:t>
            </a:r>
            <a:r>
              <a:rPr lang="en-US">
                <a:cs typeface="Arial" charset="0"/>
              </a:rPr>
              <a:t>:</a:t>
            </a:r>
            <a:endParaRPr lang="en-US">
              <a:cs typeface="Times New Roman" pitchFamily="18" charset="0"/>
            </a:endParaRPr>
          </a:p>
          <a:p>
            <a:pPr marL="228600" indent="-228600">
              <a:buFontTx/>
              <a:buAutoNum type="arabicPeriod"/>
            </a:pPr>
            <a:r>
              <a:rPr lang="en-US">
                <a:cs typeface="Arial" charset="0"/>
              </a:rPr>
              <a:t>List the ways in which visible light is different from the other types of radiation shown in the diagram.</a:t>
            </a:r>
            <a:endParaRPr lang="en-US"/>
          </a:p>
          <a:p>
            <a:pPr marL="228600" indent="-228600">
              <a:buFontTx/>
              <a:buAutoNum type="arabicPeriod"/>
            </a:pPr>
            <a:r>
              <a:rPr lang="en-US">
                <a:cs typeface="Arial" charset="0"/>
              </a:rPr>
              <a:t>List the ways in which all of the types of radiation shown in the diagram are similar.</a:t>
            </a:r>
            <a:endParaRPr lang="en-US"/>
          </a:p>
          <a:p>
            <a:pPr marL="228600" indent="-228600">
              <a:buFontTx/>
              <a:buAutoNum type="arabicPeriod"/>
            </a:pPr>
            <a:r>
              <a:rPr lang="en-US">
                <a:cs typeface="Arial" charset="0"/>
              </a:rPr>
              <a:t>You are told that sound waves cannot travel in a vacuum.  Are sound waves a types of electromagnetic radiation?  Explain your logic.</a:t>
            </a:r>
            <a:endParaRPr lang="en-US"/>
          </a:p>
          <a:p>
            <a:pPr marL="228600" indent="-228600">
              <a:buFontTx/>
              <a:buAutoNum type="arabicPeriod"/>
            </a:pPr>
            <a:r>
              <a:rPr lang="en-US">
                <a:cs typeface="Arial" charset="0"/>
              </a:rPr>
              <a:t>Radio waves can go around an obstruction if the obstruction is smaller than the radio wave’s wavelength.  What would you expect to happen if visible light were beamed at a thin wire 2 x 10</a:t>
            </a:r>
            <a:r>
              <a:rPr lang="en-US" baseline="30000">
                <a:cs typeface="Arial" charset="0"/>
              </a:rPr>
              <a:t>-5</a:t>
            </a:r>
            <a:r>
              <a:rPr lang="en-US">
                <a:cs typeface="Arial" charset="0"/>
              </a:rPr>
              <a:t> centimeter thick?  Explain your answer.</a:t>
            </a:r>
            <a:endParaRPr lang="en-US"/>
          </a:p>
          <a:p>
            <a:pPr marL="228600" indent="-228600">
              <a:buFontTx/>
              <a:buAutoNum type="arabicPeriod"/>
            </a:pPr>
            <a:r>
              <a:rPr lang="en-US">
                <a:cs typeface="Arial" charset="0"/>
              </a:rPr>
              <a:t>For electromagnetic waves traveling at the speed of light, the wavelength is inversely proportional to frequency, as expressed by the equation </a:t>
            </a:r>
            <a:r>
              <a:rPr lang="en-US" i="1">
                <a:cs typeface="Arial" charset="0"/>
              </a:rPr>
              <a:t> c = fl</a:t>
            </a:r>
            <a:r>
              <a:rPr lang="en-US">
                <a:cs typeface="Arial" charset="0"/>
              </a:rPr>
              <a:t>, where </a:t>
            </a:r>
            <a:r>
              <a:rPr lang="en-US" i="1">
                <a:cs typeface="Arial" charset="0"/>
              </a:rPr>
              <a:t>c</a:t>
            </a:r>
            <a:r>
              <a:rPr lang="en-US">
                <a:cs typeface="Arial" charset="0"/>
              </a:rPr>
              <a:t> = speed of light in vacuum (3.00 x 10</a:t>
            </a:r>
            <a:r>
              <a:rPr lang="en-US" baseline="30000">
                <a:cs typeface="Arial" charset="0"/>
              </a:rPr>
              <a:t>8</a:t>
            </a:r>
            <a:r>
              <a:rPr lang="en-US">
                <a:cs typeface="Arial" charset="0"/>
              </a:rPr>
              <a:t> meters/second), </a:t>
            </a:r>
            <a:r>
              <a:rPr lang="en-US" i="1">
                <a:cs typeface="Arial" charset="0"/>
              </a:rPr>
              <a:t> f</a:t>
            </a:r>
            <a:r>
              <a:rPr lang="en-US">
                <a:cs typeface="Arial" charset="0"/>
              </a:rPr>
              <a:t> = frequency, and </a:t>
            </a:r>
            <a:r>
              <a:rPr lang="en-US" i="1">
                <a:cs typeface="Arial" charset="0"/>
              </a:rPr>
              <a:t>l</a:t>
            </a:r>
            <a:r>
              <a:rPr lang="en-US">
                <a:cs typeface="Arial" charset="0"/>
              </a:rPr>
              <a:t>= wavelength.  Using this equation, calculate the frequency of a 3-meter radio wave traveling at the speed of light.  Compare your answer with the diagram.</a:t>
            </a:r>
            <a:endParaRPr lang="en-US"/>
          </a:p>
          <a:p>
            <a:pPr marL="228600" indent="-228600">
              <a:buFontTx/>
              <a:buAutoNum type="arabicPeriod"/>
            </a:pPr>
            <a:r>
              <a:rPr lang="en-US">
                <a:cs typeface="Arial" charset="0"/>
              </a:rPr>
              <a:t>Suppose that at a particular beach the ocean waves are traveling at a speed of 2 meters/second.  If you know that the distance between waves is 10 meters, can you calculate how often they hit the shore?  Explain your answer.</a:t>
            </a:r>
            <a:endParaRPr lang="en-US"/>
          </a:p>
          <a:p>
            <a:pPr marL="228600" indent="-228600">
              <a:buFontTx/>
              <a:buAutoNum type="arabicPeriod"/>
            </a:pPr>
            <a:r>
              <a:rPr lang="en-US">
                <a:cs typeface="Arial" charset="0"/>
              </a:rPr>
              <a:t>For electromagnetic waves traveling at the speed of light, the energy of a single photon is expressed by the equation </a:t>
            </a:r>
            <a:r>
              <a:rPr lang="en-US" i="1">
                <a:cs typeface="Arial" charset="0"/>
              </a:rPr>
              <a:t>E = hf</a:t>
            </a:r>
            <a:r>
              <a:rPr lang="en-US">
                <a:cs typeface="Arial" charset="0"/>
              </a:rPr>
              <a:t>, where </a:t>
            </a:r>
            <a:r>
              <a:rPr lang="en-US" i="1">
                <a:cs typeface="Arial" charset="0"/>
              </a:rPr>
              <a:t> E</a:t>
            </a:r>
            <a:r>
              <a:rPr lang="en-US">
                <a:cs typeface="Arial" charset="0"/>
              </a:rPr>
              <a:t> = energy, </a:t>
            </a:r>
            <a:r>
              <a:rPr lang="en-US" i="1">
                <a:cs typeface="Arial" charset="0"/>
              </a:rPr>
              <a:t>f </a:t>
            </a:r>
            <a:r>
              <a:rPr lang="en-US">
                <a:cs typeface="Arial" charset="0"/>
              </a:rPr>
              <a:t>= frequency, and </a:t>
            </a:r>
            <a:r>
              <a:rPr lang="en-US" i="1">
                <a:cs typeface="Arial" charset="0"/>
              </a:rPr>
              <a:t>h</a:t>
            </a:r>
            <a:r>
              <a:rPr lang="en-US">
                <a:cs typeface="Arial" charset="0"/>
              </a:rPr>
              <a:t> = Planck’s constant, 6.6 x 10</a:t>
            </a:r>
            <a:r>
              <a:rPr lang="en-US" baseline="30000">
                <a:cs typeface="Arial" charset="0"/>
              </a:rPr>
              <a:t>-33</a:t>
            </a:r>
            <a:r>
              <a:rPr lang="en-US">
                <a:cs typeface="Arial" charset="0"/>
              </a:rPr>
              <a:t> joules/hertz.</a:t>
            </a:r>
            <a:endParaRPr lang="en-US"/>
          </a:p>
          <a:p>
            <a:pPr marL="228600" indent="-228600">
              <a:buFontTx/>
              <a:buAutoNum type="alphaLcPeriod"/>
            </a:pPr>
            <a:r>
              <a:rPr lang="en-US">
                <a:cs typeface="Arial" charset="0"/>
              </a:rPr>
              <a:t>Which has more energy, a photon of visible light or a photon of radar, if both traveling at the speed of light?</a:t>
            </a:r>
            <a:endParaRPr lang="en-US"/>
          </a:p>
          <a:p>
            <a:pPr marL="228600" indent="-228600">
              <a:buFontTx/>
              <a:buAutoNum type="alphaLcPeriod"/>
            </a:pPr>
            <a:r>
              <a:rPr lang="en-US">
                <a:cs typeface="Arial" charset="0"/>
              </a:rPr>
              <a:t>Do you think you can calculate the energy of an ocean wave using this energy equation?  Explain your answer. </a:t>
            </a:r>
            <a:endParaRPr lang="en-US"/>
          </a:p>
          <a:p>
            <a:pPr marL="228600" indent="-228600"/>
            <a:r>
              <a:rPr lang="en-US">
                <a:cs typeface="Arial" charset="0"/>
              </a:rPr>
              <a:t> </a:t>
            </a:r>
            <a:endParaRPr lang="en-US">
              <a:cs typeface="Times New Roman" pitchFamily="18" charset="0"/>
            </a:endParaRPr>
          </a:p>
          <a:p>
            <a:pPr marL="228600" indent="-228600"/>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F505C6-09E5-4A4F-B362-7F2F680DB447}" type="slidenum">
              <a:rPr lang="en-US"/>
              <a:pPr/>
              <a:t>121</a:t>
            </a:fld>
            <a:endParaRPr lang="en-US"/>
          </a:p>
        </p:txBody>
      </p:sp>
      <p:sp>
        <p:nvSpPr>
          <p:cNvPr id="2223106" name="Rectangle 2"/>
          <p:cNvSpPr>
            <a:spLocks noChangeArrowheads="1" noTextEdit="1"/>
          </p:cNvSpPr>
          <p:nvPr>
            <p:ph type="sldImg"/>
          </p:nvPr>
        </p:nvSpPr>
        <p:spPr>
          <a:ln/>
        </p:spPr>
      </p:sp>
      <p:sp>
        <p:nvSpPr>
          <p:cNvPr id="22231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173DB26-3282-47E8-9A86-12248E9E0D10}" type="slidenum">
              <a:rPr lang="en-US"/>
              <a:pPr/>
              <a:t>122</a:t>
            </a:fld>
            <a:endParaRPr lang="en-US"/>
          </a:p>
        </p:txBody>
      </p:sp>
      <p:sp>
        <p:nvSpPr>
          <p:cNvPr id="2224130" name="Rectangle 2"/>
          <p:cNvSpPr>
            <a:spLocks noChangeArrowheads="1" noTextEdit="1"/>
          </p:cNvSpPr>
          <p:nvPr>
            <p:ph type="sldImg"/>
          </p:nvPr>
        </p:nvSpPr>
        <p:spPr>
          <a:ln/>
        </p:spPr>
      </p:sp>
      <p:sp>
        <p:nvSpPr>
          <p:cNvPr id="22241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23E87F1-BA2B-43F3-9AAF-26ABF20558F3}" type="slidenum">
              <a:rPr lang="en-US"/>
              <a:pPr/>
              <a:t>123</a:t>
            </a:fld>
            <a:endParaRPr lang="en-US"/>
          </a:p>
        </p:txBody>
      </p:sp>
      <p:sp>
        <p:nvSpPr>
          <p:cNvPr id="2225154" name="Rectangle 2"/>
          <p:cNvSpPr>
            <a:spLocks noChangeArrowheads="1" noTextEdit="1"/>
          </p:cNvSpPr>
          <p:nvPr>
            <p:ph type="sldImg"/>
          </p:nvPr>
        </p:nvSpPr>
        <p:spPr>
          <a:ln/>
        </p:spPr>
      </p:sp>
      <p:sp>
        <p:nvSpPr>
          <p:cNvPr id="2225155" name="Rectangle 3"/>
          <p:cNvSpPr>
            <a:spLocks noGrp="1" noChangeArrowheads="1"/>
          </p:cNvSpPr>
          <p:nvPr>
            <p:ph type="body" idx="1"/>
          </p:nvPr>
        </p:nvSpPr>
        <p:spPr/>
        <p:txBody>
          <a:bodyPr/>
          <a:lstStyle/>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81A10E3-0600-45A5-9167-24FC53E95C70}"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D0028DF0-E542-46D3-93F5-E79DD52B04B3}" type="slidenum">
              <a:rPr lang="en-US"/>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4E7309DD-DBCA-4F23-9F2E-278C29558519}" type="slidenum">
              <a:rPr lang="en-US"/>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85800" y="6248400"/>
            <a:ext cx="1905000" cy="457200"/>
          </a:xfr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p:spPr>
        <p:txBody>
          <a:bodyPr/>
          <a:lstStyle>
            <a:lvl1pPr>
              <a:defRPr/>
            </a:lvl1pPr>
          </a:lstStyle>
          <a:p>
            <a:fld id="{D8A70BE3-28B5-4BA4-A8CE-027626F53EC6}" type="slidenum">
              <a:rPr lang="en-US"/>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Media" preserve="1">
  <p:cSld name="Title, Text and Media Clip">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Media Placeholder 3"/>
          <p:cNvSpPr>
            <a:spLocks noGrp="1"/>
          </p:cNvSpPr>
          <p:nvPr>
            <p:ph type="media" sz="half" idx="2"/>
          </p:nvPr>
        </p:nvSpPr>
        <p:spPr>
          <a:xfrm>
            <a:off x="4648200" y="1981200"/>
            <a:ext cx="3810000" cy="4114800"/>
          </a:xfrm>
        </p:spPr>
        <p:txBody>
          <a:bodyPr/>
          <a:lstStyle/>
          <a:p>
            <a:endParaRPr lang="en-US"/>
          </a:p>
        </p:txBody>
      </p:sp>
      <p:sp>
        <p:nvSpPr>
          <p:cNvPr id="5" name="Date Placeholder 4"/>
          <p:cNvSpPr>
            <a:spLocks noGrp="1"/>
          </p:cNvSpPr>
          <p:nvPr>
            <p:ph type="dt" sz="half" idx="10"/>
          </p:nvPr>
        </p:nvSpPr>
        <p:spPr>
          <a:xfrm>
            <a:off x="685800" y="6248400"/>
            <a:ext cx="1905000" cy="457200"/>
          </a:xfr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p:spPr>
        <p:txBody>
          <a:bodyPr/>
          <a:lstStyle>
            <a:lvl1pPr>
              <a:defRPr/>
            </a:lvl1pPr>
          </a:lstStyle>
          <a:p>
            <a:fld id="{AE890153-7296-484D-BC00-E057D334B738}" type="slidenum">
              <a:rPr lang="en-US"/>
              <a:pPr/>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hart Placeholder 3"/>
          <p:cNvSpPr>
            <a:spLocks noGrp="1"/>
          </p:cNvSpPr>
          <p:nvPr>
            <p:ph type="chart" sz="half" idx="2"/>
          </p:nvPr>
        </p:nvSpPr>
        <p:spPr>
          <a:xfrm>
            <a:off x="4648200" y="1981200"/>
            <a:ext cx="3810000" cy="4114800"/>
          </a:xfrm>
        </p:spPr>
        <p:txBody>
          <a:bodyPr/>
          <a:lstStyle/>
          <a:p>
            <a:endParaRPr lang="en-US"/>
          </a:p>
        </p:txBody>
      </p:sp>
      <p:sp>
        <p:nvSpPr>
          <p:cNvPr id="5" name="Date Placeholder 4"/>
          <p:cNvSpPr>
            <a:spLocks noGrp="1"/>
          </p:cNvSpPr>
          <p:nvPr>
            <p:ph type="dt" sz="half" idx="10"/>
          </p:nvPr>
        </p:nvSpPr>
        <p:spPr>
          <a:xfrm>
            <a:off x="685800" y="6248400"/>
            <a:ext cx="1905000" cy="457200"/>
          </a:xfr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p:spPr>
        <p:txBody>
          <a:bodyPr/>
          <a:lstStyle>
            <a:lvl1pPr>
              <a:defRPr/>
            </a:lvl1pPr>
          </a:lstStyle>
          <a:p>
            <a:fld id="{E16AD0A6-A8D3-416B-8CE5-DAC198C68C44}" type="slidenum">
              <a:rPr lang="en-US"/>
              <a:pPr/>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685800" y="6248400"/>
            <a:ext cx="1905000" cy="457200"/>
          </a:xfrm>
        </p:spPr>
        <p:txBody>
          <a:bodyPr/>
          <a:lstStyle>
            <a:lvl1pPr>
              <a:defRPr/>
            </a:lvl1pPr>
          </a:lstStyle>
          <a:p>
            <a:endParaRPr lang="en-US"/>
          </a:p>
        </p:txBody>
      </p:sp>
      <p:sp>
        <p:nvSpPr>
          <p:cNvPr id="8" name="Footer Placeholder 7"/>
          <p:cNvSpPr>
            <a:spLocks noGrp="1"/>
          </p:cNvSpPr>
          <p:nvPr>
            <p:ph type="ftr" sz="quarter" idx="11"/>
          </p:nvPr>
        </p:nvSpPr>
        <p:spPr>
          <a:xfrm>
            <a:off x="3124200" y="6248400"/>
            <a:ext cx="2895600" cy="457200"/>
          </a:xfrm>
        </p:spPr>
        <p:txBody>
          <a:bodyPr/>
          <a:lstStyle>
            <a:lvl1pPr>
              <a:defRPr/>
            </a:lvl1pPr>
          </a:lstStyle>
          <a:p>
            <a:endParaRPr lang="en-US"/>
          </a:p>
        </p:txBody>
      </p:sp>
      <p:sp>
        <p:nvSpPr>
          <p:cNvPr id="9" name="Slide Number Placeholder 8"/>
          <p:cNvSpPr>
            <a:spLocks noGrp="1"/>
          </p:cNvSpPr>
          <p:nvPr>
            <p:ph type="sldNum" sz="quarter" idx="12"/>
          </p:nvPr>
        </p:nvSpPr>
        <p:spPr>
          <a:xfrm>
            <a:off x="6553200" y="6248400"/>
            <a:ext cx="1905000" cy="457200"/>
          </a:xfrm>
        </p:spPr>
        <p:txBody>
          <a:bodyPr/>
          <a:lstStyle>
            <a:lvl1pPr>
              <a:defRPr/>
            </a:lvl1pPr>
          </a:lstStyle>
          <a:p>
            <a:fld id="{E0022611-AF1D-434B-8A86-DEC9449A163C}" type="slidenum">
              <a:rPr lang="en-US"/>
              <a:pPr/>
              <a:t>‹#›</a:t>
            </a:fld>
            <a:endParaRPr 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85800" y="1981200"/>
            <a:ext cx="3810000" cy="4114800"/>
          </a:xfrm>
        </p:spPr>
        <p:txBody>
          <a:bodyPr/>
          <a:lstStyle/>
          <a:p>
            <a:endParaRPr lang="en-US"/>
          </a:p>
        </p:txBody>
      </p:sp>
      <p:sp>
        <p:nvSpPr>
          <p:cNvPr id="4" name="Text Placeholder 3"/>
          <p:cNvSpPr>
            <a:spLocks noGrp="1"/>
          </p:cNvSpPr>
          <p:nvPr>
            <p:ph type="body"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85800" y="6248400"/>
            <a:ext cx="1905000" cy="457200"/>
          </a:xfr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p:spPr>
        <p:txBody>
          <a:bodyPr/>
          <a:lstStyle>
            <a:lvl1pPr>
              <a:defRPr/>
            </a:lvl1pPr>
          </a:lstStyle>
          <a:p>
            <a:fld id="{B5B57884-5937-40B1-B2BE-F43D35404072}" type="slidenum">
              <a:rPr lang="en-US"/>
              <a:pPr/>
              <a:t>‹#›</a:t>
            </a:fld>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CEA3E8A-848F-446D-8FFB-935BA601E4B8}" type="slidenum">
              <a:rPr lang="en-US"/>
              <a:pPr/>
              <a:t>‹#›</a:t>
            </a:fld>
            <a:endParaRPr 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BAE5AB8-7FC2-4B59-A325-B8B9C3DFFBCE}" type="slidenum">
              <a:rPr lang="en-US"/>
              <a:pPr/>
              <a:t>‹#›</a:t>
            </a:fld>
            <a:endParaRPr 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AB1851B-C8D0-45E8-A50A-0F458740933F}" type="slidenum">
              <a:rPr lang="en-US"/>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08BCABB-D26B-4FD1-9BE5-5A9E1E29CD1D}" type="slidenum">
              <a:rPr lang="en-US"/>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E3E1735F-E539-4974-9139-6DDCD5D050FB}" type="slidenum">
              <a:rPr lang="en-US"/>
              <a:pPr/>
              <a:t>‹#›</a:t>
            </a:fld>
            <a:endParaRPr 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A22C73D9-AE46-441C-94F7-09D0C52165C8}" type="slidenum">
              <a:rPr lang="en-US"/>
              <a:pPr/>
              <a:t>‹#›</a:t>
            </a:fld>
            <a:endParaRPr 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55D55E24-7192-408E-8B4C-8CD00404DDCD}" type="slidenum">
              <a:rPr lang="en-US"/>
              <a:pPr/>
              <a:t>‹#›</a:t>
            </a:fld>
            <a:endParaRPr 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7EACEC96-E770-4EEB-8347-4D6883D6F6E5}" type="slidenum">
              <a:rPr lang="en-US"/>
              <a:pPr/>
              <a:t>‹#›</a:t>
            </a:fld>
            <a:endParaRPr 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F258631-D85B-4119-87B1-FA517192312E}" type="slidenum">
              <a:rPr lang="en-US"/>
              <a:pPr/>
              <a:t>‹#›</a:t>
            </a:fld>
            <a:endParaRPr 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DC8F8851-287F-4725-9FE4-F1145EE858EB}" type="slidenum">
              <a:rPr lang="en-US"/>
              <a:pPr/>
              <a:t>‹#›</a:t>
            </a:fld>
            <a:endParaRPr 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C02618F-6F0A-40AB-B977-37F0F4D6DF7F}" type="slidenum">
              <a:rPr lang="en-US"/>
              <a:pPr/>
              <a:t>‹#›</a:t>
            </a:fld>
            <a:endParaRPr 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D2A3BAC1-5B4E-48B1-919A-588C627910E2}" type="slidenum">
              <a:rPr lang="en-US"/>
              <a:pPr/>
              <a:t>‹#›</a:t>
            </a:fld>
            <a:endParaRPr 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C0443783-0253-43CF-A123-9E540FB9368E}" type="slidenum">
              <a:rPr lang="en-US"/>
              <a:pPr/>
              <a:t>‹#›</a:t>
            </a:fld>
            <a:endParaRPr 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DE07036-DE3D-49A3-AC55-D0E8C22515FC}" type="slidenum">
              <a:rPr lang="en-US"/>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78261B75-CBDE-4D24-A6AB-B474A02586C1}" type="slidenum">
              <a:rPr lang="en-US"/>
              <a:pPr/>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BC7ED2F2-54F1-4852-86D5-4ACB3DF771CA}" type="slidenum">
              <a:rPr lang="en-US"/>
              <a:pPr/>
              <a:t>‹#›</a:t>
            </a:fld>
            <a:endParaRPr 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861E4273-F5A1-4839-9258-FE9E7EA58D13}" type="slidenum">
              <a:rPr lang="en-US"/>
              <a:pPr/>
              <a:t>‹#›</a:t>
            </a:fld>
            <a:endParaRPr 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D2932101-8667-447D-8B95-57EEA0A622C0}" type="slidenum">
              <a:rPr lang="en-US"/>
              <a:pPr/>
              <a:t>‹#›</a:t>
            </a:fld>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AC484045-11D8-4C02-926C-677B74B1818C}" type="slidenum">
              <a:rPr lang="en-US"/>
              <a:pPr/>
              <a:t>‹#›</a:t>
            </a:fld>
            <a:endParaRPr 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D5146054-AD47-4B56-A5B6-E4FD4499C3FF}" type="slidenum">
              <a:rPr lang="en-US"/>
              <a:pPr/>
              <a:t>‹#›</a:t>
            </a:fld>
            <a:endParaRPr 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3A94D8C8-133D-49C6-B7E0-9BFB6044B9E4}" type="slidenum">
              <a:rPr lang="en-US"/>
              <a:pPr/>
              <a:t>‹#›</a:t>
            </a:fld>
            <a:endParaRPr lang="en-US"/>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FF06E691-8DF8-4C4B-BB9D-95C38C752C5C}" type="slidenum">
              <a:rPr lang="en-US"/>
              <a:pPr/>
              <a:t>‹#›</a:t>
            </a:fld>
            <a:endParaRPr 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B1318A66-A743-4DA9-870F-E7D3A8C7F4F3}" type="slidenum">
              <a:rPr lang="en-US"/>
              <a:pPr/>
              <a:t>‹#›</a:t>
            </a:fld>
            <a:endParaRPr lang="en-US"/>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1213097-F8B2-470F-873B-1FA94DACE7BD}" type="slidenum">
              <a:rPr lang="en-US"/>
              <a:pPr/>
              <a:t>‹#›</a:t>
            </a:fld>
            <a:endParaRPr 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286594" name="Group 2"/>
          <p:cNvGrpSpPr>
            <a:grpSpLocks/>
          </p:cNvGrpSpPr>
          <p:nvPr/>
        </p:nvGrpSpPr>
        <p:grpSpPr bwMode="auto">
          <a:xfrm>
            <a:off x="-1035050" y="1552575"/>
            <a:ext cx="10179050" cy="5305425"/>
            <a:chOff x="-652" y="978"/>
            <a:chExt cx="6412" cy="3342"/>
          </a:xfrm>
        </p:grpSpPr>
        <p:sp>
          <p:nvSpPr>
            <p:cNvPr id="228659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endParaRPr lang="en-US"/>
            </a:p>
          </p:txBody>
        </p:sp>
        <p:sp>
          <p:nvSpPr>
            <p:cNvPr id="2286596" name="Arc 4"/>
            <p:cNvSpPr>
              <a:spLocks/>
            </p:cNvSpPr>
            <p:nvPr/>
          </p:nvSpPr>
          <p:spPr bwMode="auto">
            <a:xfrm>
              <a:off x="-652" y="978"/>
              <a:ext cx="4237" cy="3342"/>
            </a:xfrm>
            <a:custGeom>
              <a:avLst/>
              <a:gdLst>
                <a:gd name="G0" fmla="+- 0 0 0"/>
                <a:gd name="G1" fmla="+- 21231 0 0"/>
                <a:gd name="G2" fmla="+- 21600 0 0"/>
                <a:gd name="T0" fmla="*/ 3977 w 21600"/>
                <a:gd name="T1" fmla="*/ 0 h 21231"/>
                <a:gd name="T2" fmla="*/ 21600 w 21600"/>
                <a:gd name="T3" fmla="*/ 21231 h 21231"/>
                <a:gd name="T4" fmla="*/ 0 w 21600"/>
                <a:gd name="T5" fmla="*/ 21231 h 21231"/>
              </a:gdLst>
              <a:ahLst/>
              <a:cxnLst>
                <a:cxn ang="0">
                  <a:pos x="T0" y="T1"/>
                </a:cxn>
                <a:cxn ang="0">
                  <a:pos x="T2" y="T3"/>
                </a:cxn>
                <a:cxn ang="0">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close/>
                </a:path>
              </a:pathLst>
            </a:custGeom>
            <a:noFill/>
            <a:ln w="12700" cap="rnd">
              <a:solidFill>
                <a:schemeClr val="accent2"/>
              </a:solidFill>
              <a:round/>
              <a:headEnd type="none" w="sm" len="sm"/>
              <a:tailEnd type="none" w="sm" len="sm"/>
            </a:ln>
            <a:effectLst/>
          </p:spPr>
          <p:txBody>
            <a:bodyPr wrap="none" anchor="ctr"/>
            <a:lstStyle/>
            <a:p>
              <a:endParaRPr lang="en-US"/>
            </a:p>
          </p:txBody>
        </p:sp>
      </p:grpSp>
      <p:sp>
        <p:nvSpPr>
          <p:cNvPr id="2286597"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2286598" name="Rectangle 6"/>
          <p:cNvSpPr>
            <a:spLocks noGrp="1" noChangeArrowheads="1"/>
          </p:cNvSpPr>
          <p:nvPr>
            <p:ph type="subTitle" sz="quarter" idx="1"/>
          </p:nvPr>
        </p:nvSpPr>
        <p:spPr>
          <a:xfrm>
            <a:off x="685800" y="3429000"/>
            <a:ext cx="6400800" cy="1752600"/>
          </a:xfrm>
        </p:spPr>
        <p:txBody>
          <a:bodyPr lIns="92075" tIns="46037" rIns="92075" bIns="46037" anchor="ctr"/>
          <a:lstStyle>
            <a:lvl1pPr marL="0" indent="0" algn="ctr">
              <a:buFont typeface="Wingdings" pitchFamily="2" charset="2"/>
              <a:buNone/>
              <a:defRPr/>
            </a:lvl1pPr>
          </a:lstStyle>
          <a:p>
            <a:r>
              <a:rPr lang="en-US"/>
              <a:t>Click to edit Master subtitle style</a:t>
            </a:r>
          </a:p>
        </p:txBody>
      </p:sp>
      <p:sp>
        <p:nvSpPr>
          <p:cNvPr id="2286599" name="Rectangle 7"/>
          <p:cNvSpPr>
            <a:spLocks noGrp="1" noChangeArrowheads="1"/>
          </p:cNvSpPr>
          <p:nvPr>
            <p:ph type="dt" sz="quarter" idx="2"/>
          </p:nvPr>
        </p:nvSpPr>
        <p:spPr/>
        <p:txBody>
          <a:bodyPr/>
          <a:lstStyle>
            <a:lvl1pPr>
              <a:defRPr/>
            </a:lvl1pPr>
          </a:lstStyle>
          <a:p>
            <a:endParaRPr lang="en-US"/>
          </a:p>
        </p:txBody>
      </p:sp>
      <p:sp>
        <p:nvSpPr>
          <p:cNvPr id="2286600" name="Rectangle 8"/>
          <p:cNvSpPr>
            <a:spLocks noGrp="1" noChangeArrowheads="1"/>
          </p:cNvSpPr>
          <p:nvPr>
            <p:ph type="ftr" sz="quarter" idx="3"/>
          </p:nvPr>
        </p:nvSpPr>
        <p:spPr/>
        <p:txBody>
          <a:bodyPr/>
          <a:lstStyle>
            <a:lvl1pPr>
              <a:defRPr/>
            </a:lvl1pPr>
          </a:lstStyle>
          <a:p>
            <a:endParaRPr lang="en-US"/>
          </a:p>
        </p:txBody>
      </p:sp>
      <p:sp>
        <p:nvSpPr>
          <p:cNvPr id="2286601" name="Rectangle 9"/>
          <p:cNvSpPr>
            <a:spLocks noGrp="1" noChangeArrowheads="1"/>
          </p:cNvSpPr>
          <p:nvPr>
            <p:ph type="sldNum" sz="quarter" idx="4"/>
          </p:nvPr>
        </p:nvSpPr>
        <p:spPr/>
        <p:txBody>
          <a:bodyPr/>
          <a:lstStyle>
            <a:lvl1pPr>
              <a:defRPr/>
            </a:lvl1pPr>
          </a:lstStyle>
          <a:p>
            <a:fld id="{8B692472-FE0C-4CF8-BB2C-469C616385FE}" type="slidenum">
              <a:rPr lang="en-US"/>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F28D894-180C-468C-AA2E-E37BE9C417D1}" type="slidenum">
              <a:rPr lang="en-US"/>
              <a:pPr/>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C0118BC-B6C0-4F1B-A7A0-A434CF11745B}" type="slidenum">
              <a:rPr lang="en-US"/>
              <a:pPr/>
              <a:t>‹#›</a:t>
            </a:fld>
            <a:endParaRPr 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9A50BB5-CE90-467C-B2D6-31C60FB44932}" type="slidenum">
              <a:rPr lang="en-US"/>
              <a:pPr/>
              <a:t>‹#›</a:t>
            </a:fld>
            <a:endParaRPr lang="en-US"/>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654E3B0F-A942-4FF1-B519-E290D0A94EF1}" type="slidenum">
              <a:rPr lang="en-US"/>
              <a:pPr/>
              <a:t>‹#›</a:t>
            </a:fld>
            <a:endParaRPr 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5CB178AA-435C-403A-9D1F-C3150D769EA3}" type="slidenum">
              <a:rPr lang="en-US"/>
              <a:pPr/>
              <a:t>‹#›</a:t>
            </a:fld>
            <a:endParaRPr lang="en-US"/>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8B746BF7-87D6-4725-9CA8-71E7287E7B20}" type="slidenum">
              <a:rPr lang="en-US"/>
              <a:pPr/>
              <a:t>‹#›</a:t>
            </a:fld>
            <a:endParaRPr lang="en-US"/>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2DBDF538-015E-45FA-A37E-979E10EC8DD5}" type="slidenum">
              <a:rPr lang="en-US"/>
              <a:pPr/>
              <a:t>‹#›</a:t>
            </a:fld>
            <a:endParaRPr lang="en-US"/>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0CA7CF12-0B74-4C2E-B9B2-14E02C0BF037}" type="slidenum">
              <a:rPr lang="en-US"/>
              <a:pPr/>
              <a:t>‹#›</a:t>
            </a:fld>
            <a:endParaRPr lang="en-US"/>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BB18E98-9A39-4772-A235-5F72C1D18451}" type="slidenum">
              <a:rPr lang="en-US"/>
              <a:pPr/>
              <a:t>‹#›</a:t>
            </a:fld>
            <a:endParaRPr lang="en-US"/>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23939254-287A-48B0-81B0-2CA660881258}" type="slidenum">
              <a:rPr lang="en-US"/>
              <a:pPr/>
              <a:t>‹#›</a:t>
            </a:fld>
            <a:endParaRPr lang="en-US"/>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B5199DC-B91B-49AE-B579-5E82F345BCFB}" type="slidenum">
              <a:rPr lang="en-US"/>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DCF978DF-EF10-41EF-AFE2-D7714314437B}" type="slidenum">
              <a:rPr lang="en-US"/>
              <a:pPr/>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2B88D526-1F2B-4EE3-8E91-F1F9E03D8BBA}" type="slidenum">
              <a:rPr lang="en-US"/>
              <a:pPr/>
              <a:t>‹#›</a:t>
            </a:fld>
            <a:endParaRPr lang="en-US"/>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22E00DC8-CDA7-472D-AE30-CE3E79340DDE}" type="slidenum">
              <a:rPr lang="en-US"/>
              <a:pPr/>
              <a:t>‹#›</a:t>
            </a:fld>
            <a:endParaRPr lang="en-US"/>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27D33037-9988-45C9-9C78-088E47E0D2F0}" type="slidenum">
              <a:rPr lang="en-US"/>
              <a:pPr/>
              <a:t>‹#›</a:t>
            </a:fld>
            <a:endParaRPr lang="en-US"/>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42913" y="9906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33913" y="9906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EE1EC4FA-0D96-4787-A813-8F1CDB94B883}" type="slidenum">
              <a:rPr lang="en-US"/>
              <a:pPr/>
              <a:t>‹#›</a:t>
            </a:fld>
            <a:endParaRPr lang="en-US"/>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D4F8A677-D8CA-4FA5-9E73-7239024A8811}" type="slidenum">
              <a:rPr lang="en-US"/>
              <a:pPr/>
              <a:t>‹#›</a:t>
            </a:fld>
            <a:endParaRPr lang="en-US"/>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AE09AC71-1F7F-4D8C-9D48-B48C512F1C3F}" type="slidenum">
              <a:rPr lang="en-US"/>
              <a:pPr/>
              <a:t>‹#›</a:t>
            </a:fld>
            <a:endParaRPr lang="en-US"/>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5DE4AA2B-0F79-4E09-B5C2-9EEB04C1E872}" type="slidenum">
              <a:rPr lang="en-US"/>
              <a:pPr/>
              <a:t>‹#›</a:t>
            </a:fld>
            <a:endParaRPr 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6B893CB4-43A8-4BEB-9C43-7FD3FB41B173}" type="slidenum">
              <a:rPr lang="en-US"/>
              <a:pPr/>
              <a:t>‹#›</a:t>
            </a:fld>
            <a:endParaRPr lang="en-US"/>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5CE5E65C-1696-467D-B7EF-98D17AA98DEA}" type="slidenum">
              <a:rPr lang="en-US"/>
              <a:pPr/>
              <a:t>‹#›</a:t>
            </a:fld>
            <a:endParaRPr lang="en-US"/>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15DC47C-54E9-46E3-8351-F14A16ECD45B}" type="slidenum">
              <a:rPr lang="en-US"/>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AD3E1852-BFDF-424C-BBCA-BCB4BFE13573}" type="slidenum">
              <a:rPr lang="en-US"/>
              <a:pPr/>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5113" y="0"/>
            <a:ext cx="2057400" cy="55165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42913" y="0"/>
            <a:ext cx="6019800" cy="55165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DF2ADA3-0170-4DE5-9E72-F22976041108}" type="slidenum">
              <a:rPr lang="en-US"/>
              <a:pPr/>
              <a:t>‹#›</a:t>
            </a:fld>
            <a:endParaRPr lang="en-US"/>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494849AD-762D-4632-85FA-568A84C35C44}" type="slidenum">
              <a:rPr lang="en-US"/>
              <a:pPr/>
              <a:t>‹#›</a:t>
            </a:fld>
            <a:endParaRPr lang="en-US"/>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B5E8B05F-00B6-4504-98FF-1F6BB6B0FADB}" type="slidenum">
              <a:rPr lang="en-US"/>
              <a:pPr/>
              <a:t>‹#›</a:t>
            </a:fld>
            <a:endParaRPr lang="en-US"/>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C5E81EC-B1B6-4A3C-8333-16F86A054FA2}" type="slidenum">
              <a:rPr lang="en-US"/>
              <a:pPr/>
              <a:t>‹#›</a:t>
            </a:fld>
            <a:endParaRPr lang="en-US"/>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5FC17DDE-D11A-4006-A36A-F921A1B1F381}" type="slidenum">
              <a:rPr lang="en-US"/>
              <a:pPr/>
              <a:t>‹#›</a:t>
            </a:fld>
            <a:endParaRPr lang="en-US"/>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D1B79228-5D42-4874-A4BA-47C8F4C3767D}" type="slidenum">
              <a:rPr lang="en-US"/>
              <a:pPr/>
              <a:t>‹#›</a:t>
            </a:fld>
            <a:endParaRPr lang="en-US"/>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DE8E51DD-8A54-4653-B652-75C2F423EF29}" type="slidenum">
              <a:rPr lang="en-US"/>
              <a:pPr/>
              <a:t>‹#›</a:t>
            </a:fld>
            <a:endParaRPr lang="en-US"/>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AD0BC5E6-03CC-437B-B41B-4B02D8B9B648}" type="slidenum">
              <a:rPr lang="en-US"/>
              <a:pPr/>
              <a:t>‹#›</a:t>
            </a:fld>
            <a:endParaRPr lang="en-US"/>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56B841B7-0DAF-410E-AE32-DFB4561BA7FC}" type="slidenum">
              <a:rPr lang="en-US"/>
              <a:pPr/>
              <a:t>‹#›</a:t>
            </a:fld>
            <a:endParaRPr lang="en-US"/>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DEF79857-BECE-4851-B67C-2A46FF269CFD}" type="slidenum">
              <a:rPr lang="en-US"/>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1A23A4CE-CB27-486D-8E93-1FACF4657EEC}" type="slidenum">
              <a:rPr lang="en-US"/>
              <a:pPr/>
              <a:t>‹#›</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BF01EC6-D9E7-4DA8-9631-4AE934AC2297}" type="slidenum">
              <a:rPr lang="en-US"/>
              <a:pPr/>
              <a:t>‹#›</a:t>
            </a:fld>
            <a:endParaRPr lang="en-US"/>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7CD4793A-34B7-4327-A2DE-A5F7CAE719FA}" type="slidenum">
              <a:rPr lang="en-US"/>
              <a:pPr/>
              <a:t>‹#›</a:t>
            </a:fld>
            <a:endParaRPr lang="en-US"/>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5C4DFAE-8E15-49B4-B610-81DA35967606}" type="slidenum">
              <a:rPr lang="en-US"/>
              <a:pPr/>
              <a:t>‹#›</a:t>
            </a:fld>
            <a:endParaRPr lang="en-US"/>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40524056-3EC8-4EC7-9C3E-480F71DED98C}" type="slidenum">
              <a:rPr lang="en-US"/>
              <a:pPr/>
              <a:t>‹#›</a:t>
            </a:fld>
            <a:endParaRPr lang="en-US"/>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2F2B6225-4DAF-4DE6-864E-AC8D81C3A600}" type="slidenum">
              <a:rPr lang="en-US"/>
              <a:pPr/>
              <a:t>‹#›</a:t>
            </a:fld>
            <a:endParaRPr lang="en-US"/>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A955B7F6-A60A-4475-840A-5BEC1089853E}" type="slidenum">
              <a:rPr lang="en-US"/>
              <a:pPr/>
              <a:t>‹#›</a:t>
            </a:fld>
            <a:endParaRPr lang="en-US"/>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98B8690E-2760-4A48-AEB4-D09CE53AE6FA}" type="slidenum">
              <a:rPr lang="en-US"/>
              <a:pPr/>
              <a:t>‹#›</a:t>
            </a:fld>
            <a:endParaRPr lang="en-US"/>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ACECFCF2-766D-49C9-B8EB-E14525ACB430}" type="slidenum">
              <a:rPr lang="en-US"/>
              <a:pPr/>
              <a:t>‹#›</a:t>
            </a:fld>
            <a:endParaRPr lang="en-US"/>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A5A60835-4FF1-4DC8-9A39-98C5D6C921A9}" type="slidenum">
              <a:rPr lang="en-US"/>
              <a:pPr/>
              <a:t>‹#›</a:t>
            </a:fld>
            <a:endParaRPr lang="en-US"/>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AAF672BD-DE11-4F26-AE80-108EF0F99F9D}" type="slidenum">
              <a:rPr lang="en-US"/>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80B03735-3A61-4DDF-AD2E-E710B8AB8FC6}" type="slidenum">
              <a:rPr lang="en-US"/>
              <a:pPr/>
              <a:t>‹#›</a:t>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84478750-069C-4495-8871-E7416B5DC4A3}" type="slidenum">
              <a:rPr lang="en-US"/>
              <a:pPr/>
              <a:t>‹#›</a:t>
            </a:fld>
            <a:endParaRPr lang="en-US"/>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C579D34-7A30-43BD-B0B1-B872337BA476}" type="slidenum">
              <a:rPr lang="en-US"/>
              <a:pPr/>
              <a:t>‹#›</a:t>
            </a:fld>
            <a:endParaRPr lang="en-US"/>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4B4DEB6E-D551-4BB2-AA93-297BFAB5C062}" type="slidenum">
              <a:rPr lang="en-US"/>
              <a:pPr/>
              <a:t>‹#›</a:t>
            </a:fld>
            <a:endParaRPr lang="en-US"/>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544642" name="Rectangle 2"/>
          <p:cNvSpPr>
            <a:spLocks noGrp="1" noChangeArrowheads="1"/>
          </p:cNvSpPr>
          <p:nvPr>
            <p:ph type="ctrTitle"/>
          </p:nvPr>
        </p:nvSpPr>
        <p:spPr>
          <a:xfrm>
            <a:off x="685800" y="304800"/>
            <a:ext cx="7772400" cy="1143000"/>
          </a:xfrm>
        </p:spPr>
        <p:txBody>
          <a:bodyPr/>
          <a:lstStyle>
            <a:lvl1pPr>
              <a:defRPr sz="4400"/>
            </a:lvl1pPr>
          </a:lstStyle>
          <a:p>
            <a:r>
              <a:rPr lang="en-US"/>
              <a:t>Click to edit Master title style</a:t>
            </a:r>
          </a:p>
        </p:txBody>
      </p:sp>
      <p:sp>
        <p:nvSpPr>
          <p:cNvPr id="2544643" name="Rectangle 3"/>
          <p:cNvSpPr>
            <a:spLocks noGrp="1" noChangeArrowheads="1"/>
          </p:cNvSpPr>
          <p:nvPr>
            <p:ph type="subTitle" idx="1"/>
          </p:nvPr>
        </p:nvSpPr>
        <p:spPr>
          <a:xfrm>
            <a:off x="685800" y="1600200"/>
            <a:ext cx="6400800" cy="762000"/>
          </a:xfrm>
        </p:spPr>
        <p:txBody>
          <a:bodyPr/>
          <a:lstStyle>
            <a:lvl1pPr marL="0" indent="0">
              <a:buFontTx/>
              <a:buNone/>
              <a:defRPr/>
            </a:lvl1pPr>
          </a:lstStyle>
          <a:p>
            <a:r>
              <a:rPr lang="en-US"/>
              <a:t>Click to edit Master subtitle style</a:t>
            </a:r>
          </a:p>
        </p:txBody>
      </p:sp>
      <p:sp>
        <p:nvSpPr>
          <p:cNvPr id="2544644" name="Rectangle 4"/>
          <p:cNvSpPr>
            <a:spLocks noGrp="1" noChangeArrowheads="1"/>
          </p:cNvSpPr>
          <p:nvPr>
            <p:ph type="dt" sz="half" idx="2"/>
          </p:nvPr>
        </p:nvSpPr>
        <p:spPr>
          <a:xfrm>
            <a:off x="228600" y="6248400"/>
            <a:ext cx="1905000" cy="457200"/>
          </a:xfrm>
        </p:spPr>
        <p:txBody>
          <a:bodyPr/>
          <a:lstStyle>
            <a:lvl1pPr>
              <a:defRPr/>
            </a:lvl1pPr>
          </a:lstStyle>
          <a:p>
            <a:endParaRPr lang="en-US"/>
          </a:p>
        </p:txBody>
      </p:sp>
      <p:sp>
        <p:nvSpPr>
          <p:cNvPr id="2544645" name="Rectangle 5"/>
          <p:cNvSpPr>
            <a:spLocks noGrp="1" noChangeArrowheads="1"/>
          </p:cNvSpPr>
          <p:nvPr>
            <p:ph type="ftr" sz="quarter" idx="3"/>
          </p:nvPr>
        </p:nvSpPr>
        <p:spPr>
          <a:xfrm>
            <a:off x="2362200" y="6248400"/>
            <a:ext cx="4343400" cy="457200"/>
          </a:xfrm>
        </p:spPr>
        <p:txBody>
          <a:bodyPr/>
          <a:lstStyle>
            <a:lvl1pPr>
              <a:defRPr/>
            </a:lvl1pPr>
          </a:lstStyle>
          <a:p>
            <a:endParaRPr lang="en-US"/>
          </a:p>
        </p:txBody>
      </p:sp>
      <p:sp>
        <p:nvSpPr>
          <p:cNvPr id="2544646" name="Rectangle 6"/>
          <p:cNvSpPr>
            <a:spLocks noGrp="1" noChangeArrowheads="1"/>
          </p:cNvSpPr>
          <p:nvPr>
            <p:ph type="sldNum" sz="quarter" idx="4"/>
          </p:nvPr>
        </p:nvSpPr>
        <p:spPr>
          <a:xfrm>
            <a:off x="7010400" y="6248400"/>
            <a:ext cx="1905000" cy="457200"/>
          </a:xfrm>
        </p:spPr>
        <p:txBody>
          <a:bodyPr/>
          <a:lstStyle>
            <a:lvl1pPr>
              <a:defRPr/>
            </a:lvl1pPr>
          </a:lstStyle>
          <a:p>
            <a:fld id="{8B2DBC64-184C-4508-9719-17F7BF87BFD3}" type="slidenum">
              <a:rPr lang="en-US"/>
              <a:pPr/>
              <a:t>‹#›</a:t>
            </a:fld>
            <a:endParaRPr lang="en-US"/>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90DDBAE-2837-47D0-B3BB-494FF9B92F89}" type="slidenum">
              <a:rPr lang="en-US"/>
              <a:pPr/>
              <a:t>‹#›</a:t>
            </a:fld>
            <a:endParaRPr lang="en-US"/>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F63EF50-1771-4B74-B331-E809D90B9007}" type="slidenum">
              <a:rPr lang="en-US"/>
              <a:pPr/>
              <a:t>‹#›</a:t>
            </a:fld>
            <a:endParaRPr lang="en-US"/>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295400" y="1676400"/>
            <a:ext cx="3505200" cy="4419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953000" y="1676400"/>
            <a:ext cx="3505200" cy="4419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BD93F226-66CD-42E0-A277-9F086848A735}" type="slidenum">
              <a:rPr lang="en-US"/>
              <a:pPr/>
              <a:t>‹#›</a:t>
            </a:fld>
            <a:endParaRPr lang="en-US"/>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77AA829F-0823-4E48-989D-7CEB5824B1F2}" type="slidenum">
              <a:rPr lang="en-US"/>
              <a:pPr/>
              <a:t>‹#›</a:t>
            </a:fld>
            <a:endParaRPr lang="en-US"/>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CA755C78-231C-4CE4-82D8-D14A8F225328}" type="slidenum">
              <a:rPr lang="en-US"/>
              <a:pPr/>
              <a:t>‹#›</a:t>
            </a:fld>
            <a:endParaRPr lang="en-US"/>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1DBC8845-A363-4550-9B2B-F4BC0459B132}" type="slidenum">
              <a:rPr lang="en-US"/>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FC5AA0DF-66AD-4BF5-9FE8-FD6367329F4E}" type="slidenum">
              <a:rPr lang="en-US"/>
              <a:pPr/>
              <a:t>‹#›</a:t>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30B145D-C9AC-415E-9FBF-87A2467C6911}" type="slidenum">
              <a:rPr lang="en-US"/>
              <a:pPr/>
              <a:t>‹#›</a:t>
            </a:fld>
            <a:endParaRPr lang="en-US"/>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6C19E38A-86F7-40F2-AB2C-958BCCD8B256}" type="slidenum">
              <a:rPr lang="en-US"/>
              <a:pPr/>
              <a:t>‹#›</a:t>
            </a:fld>
            <a:endParaRPr lang="en-US"/>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1DD6E16-9B16-4C44-9ADE-69C52DF95136}" type="slidenum">
              <a:rPr lang="en-US"/>
              <a:pPr/>
              <a:t>‹#›</a:t>
            </a:fld>
            <a:endParaRPr lang="en-US"/>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457200"/>
            <a:ext cx="1790700" cy="56388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295400" y="457200"/>
            <a:ext cx="5219700" cy="5638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1DCF66D5-3714-4098-AF91-FF4A247E4FE1}" type="slidenum">
              <a:rPr lang="en-US"/>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2.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3.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4.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5.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8.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6.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9.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7.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image" Target="../media/image1.png"/><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8.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C976B687-CB02-48F4-A7EB-670634BA1602}"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58" r:id="rId1"/>
    <p:sldLayoutId id="2147483659" r:id="rId2"/>
    <p:sldLayoutId id="2147483660" r:id="rId3"/>
    <p:sldLayoutId id="2147483661" r:id="rId4"/>
    <p:sldLayoutId id="2147483662" r:id="rId5"/>
    <p:sldLayoutId id="2147483663" r:id="rId6"/>
    <p:sldLayoutId id="2147483664" r:id="rId7"/>
    <p:sldLayoutId id="2147483665" r:id="rId8"/>
    <p:sldLayoutId id="2147483666" r:id="rId9"/>
    <p:sldLayoutId id="2147483667" r:id="rId10"/>
    <p:sldLayoutId id="2147483668" r:id="rId11"/>
    <p:sldLayoutId id="2147483744" r:id="rId12"/>
    <p:sldLayoutId id="2147483745" r:id="rId13"/>
    <p:sldLayoutId id="2147483746" r:id="rId14"/>
    <p:sldLayoutId id="2147483747" r:id="rId15"/>
    <p:sldLayoutId id="2147483748" r:id="rId16"/>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pitchFamily="18" charset="0"/>
        </a:defRPr>
      </a:lvl2pPr>
      <a:lvl3pPr algn="ctr" rtl="0" fontAlgn="base">
        <a:spcBef>
          <a:spcPct val="0"/>
        </a:spcBef>
        <a:spcAft>
          <a:spcPct val="0"/>
        </a:spcAft>
        <a:defRPr sz="4400">
          <a:solidFill>
            <a:schemeClr val="tx2"/>
          </a:solidFill>
          <a:latin typeface="Times New Roman" pitchFamily="18" charset="0"/>
        </a:defRPr>
      </a:lvl3pPr>
      <a:lvl4pPr algn="ctr" rtl="0" fontAlgn="base">
        <a:spcBef>
          <a:spcPct val="0"/>
        </a:spcBef>
        <a:spcAft>
          <a:spcPct val="0"/>
        </a:spcAft>
        <a:defRPr sz="4400">
          <a:solidFill>
            <a:schemeClr val="tx2"/>
          </a:solidFill>
          <a:latin typeface="Times New Roman" pitchFamily="18" charset="0"/>
        </a:defRPr>
      </a:lvl4pPr>
      <a:lvl5pPr algn="ctr" rtl="0" fontAlgn="base">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458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8458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8458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8458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8458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D09E569D-6391-430B-8C4D-2C0D83458B22}"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226816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26816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26816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226816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226816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1EE70CDD-88B6-465E-A1CC-7DC32AE8F9D3}"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2285570" name="Group 2"/>
          <p:cNvGrpSpPr>
            <a:grpSpLocks/>
          </p:cNvGrpSpPr>
          <p:nvPr/>
        </p:nvGrpSpPr>
        <p:grpSpPr bwMode="auto">
          <a:xfrm>
            <a:off x="0" y="1588"/>
            <a:ext cx="9132888" cy="6845300"/>
            <a:chOff x="0" y="1"/>
            <a:chExt cx="5753" cy="4312"/>
          </a:xfrm>
        </p:grpSpPr>
        <p:sp>
          <p:nvSpPr>
            <p:cNvPr id="2285571"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endParaRPr lang="en-US"/>
            </a:p>
          </p:txBody>
        </p:sp>
        <p:sp>
          <p:nvSpPr>
            <p:cNvPr id="2285572" name="Arc 4"/>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endParaRPr lang="en-US"/>
            </a:p>
          </p:txBody>
        </p:sp>
      </p:grpSp>
      <p:sp>
        <p:nvSpPr>
          <p:cNvPr id="2285573"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7" rIns="92075" bIns="46037" numCol="1" anchor="ctr" anchorCtr="0" compatLnSpc="1">
            <a:prstTxWarp prst="textNoShape">
              <a:avLst/>
            </a:prstTxWarp>
          </a:bodyPr>
          <a:lstStyle/>
          <a:p>
            <a:pPr lvl="0"/>
            <a:r>
              <a:rPr lang="en-US" smtClean="0"/>
              <a:t>Click to edit Master title style</a:t>
            </a:r>
          </a:p>
        </p:txBody>
      </p:sp>
      <p:sp>
        <p:nvSpPr>
          <p:cNvPr id="2285574"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7" rIns="92075" bIns="46037" numCol="1" anchor="ctr" anchorCtr="0" compatLnSpc="1">
            <a:prstTxWarp prst="textNoShape">
              <a:avLst/>
            </a:prstTxWarp>
          </a:bodyPr>
          <a:lstStyle>
            <a:lvl1pPr>
              <a:defRPr sz="1400">
                <a:latin typeface="+mn-lt"/>
              </a:defRPr>
            </a:lvl1pPr>
          </a:lstStyle>
          <a:p>
            <a:endParaRPr lang="en-US"/>
          </a:p>
        </p:txBody>
      </p:sp>
      <p:sp>
        <p:nvSpPr>
          <p:cNvPr id="2285575"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7" rIns="92075" bIns="46037" numCol="1" anchor="ctr" anchorCtr="0" compatLnSpc="1">
            <a:prstTxWarp prst="textNoShape">
              <a:avLst/>
            </a:prstTxWarp>
          </a:bodyPr>
          <a:lstStyle>
            <a:lvl1pPr algn="ctr">
              <a:defRPr sz="1400">
                <a:latin typeface="+mn-lt"/>
              </a:defRPr>
            </a:lvl1pPr>
          </a:lstStyle>
          <a:p>
            <a:endParaRPr lang="en-US"/>
          </a:p>
        </p:txBody>
      </p:sp>
      <p:sp>
        <p:nvSpPr>
          <p:cNvPr id="2285576"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7" rIns="92075" bIns="46037" numCol="1" anchor="ctr" anchorCtr="0" compatLnSpc="1">
            <a:prstTxWarp prst="textNoShape">
              <a:avLst/>
            </a:prstTxWarp>
          </a:bodyPr>
          <a:lstStyle>
            <a:lvl1pPr algn="r">
              <a:defRPr sz="1400">
                <a:latin typeface="+mn-lt"/>
              </a:defRPr>
            </a:lvl1pPr>
          </a:lstStyle>
          <a:p>
            <a:fld id="{8EAB1298-0FBF-45FF-A41A-E5B8302F2443}" type="slidenum">
              <a:rPr lang="en-US"/>
              <a:pPr/>
              <a:t>‹#›</a:t>
            </a:fld>
            <a:endParaRPr lang="en-US"/>
          </a:p>
        </p:txBody>
      </p:sp>
      <p:sp>
        <p:nvSpPr>
          <p:cNvPr id="2285577" name="Rectangle 9"/>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Tree>
  </p:cSld>
  <p:clrMap bg1="dk2" tx1="lt1" bg2="dk1" tx2="lt2" accent1="accent1" accent2="accent2" accent3="accent3" accent4="accent4" accent5="accent5" accent6="accent6" hlink="hlink" folHlink="folHlink"/>
  <p:sldLayoutIdLst>
    <p:sldLayoutId id="2147483652"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Lst>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accent2"/>
        </a:buClr>
        <a:buSzPct val="80000"/>
        <a:buFont typeface="Wingdings" pitchFamily="2" charset="2"/>
        <a:buChar char="l"/>
        <a:defRPr sz="3200">
          <a:solidFill>
            <a:schemeClr val="tx1"/>
          </a:solidFill>
          <a:latin typeface="+mn-lt"/>
          <a:ea typeface="+mn-ea"/>
          <a:cs typeface="+mn-cs"/>
        </a:defRPr>
      </a:lvl1pPr>
      <a:lvl2pPr marL="742950" indent="-285750" algn="l" rtl="0" fontAlgn="base">
        <a:spcBef>
          <a:spcPct val="20000"/>
        </a:spcBef>
        <a:spcAft>
          <a:spcPct val="0"/>
        </a:spcAft>
        <a:buClr>
          <a:schemeClr val="tx1"/>
        </a:buClr>
        <a:buSzPct val="90000"/>
        <a:buChar char="–"/>
        <a:defRPr sz="2800">
          <a:solidFill>
            <a:schemeClr val="tx1"/>
          </a:solidFill>
          <a:latin typeface="+mn-lt"/>
        </a:defRPr>
      </a:lvl2pPr>
      <a:lvl3pPr marL="1143000" indent="-228600" algn="l" rtl="0" fontAlgn="base">
        <a:spcBef>
          <a:spcPct val="20000"/>
        </a:spcBef>
        <a:spcAft>
          <a:spcPct val="0"/>
        </a:spcAft>
        <a:buClr>
          <a:schemeClr val="accent1"/>
        </a:buClr>
        <a:buSzPct val="60000"/>
        <a:buFont typeface="Wingdings" pitchFamily="2" charset="2"/>
        <a:buChar char="l"/>
        <a:defRPr sz="2400">
          <a:solidFill>
            <a:schemeClr val="tx1"/>
          </a:solidFill>
          <a:latin typeface="+mn-lt"/>
        </a:defRPr>
      </a:lvl3pPr>
      <a:lvl4pPr marL="1600200" indent="-228600" algn="l" rtl="0" fontAlgn="base">
        <a:spcBef>
          <a:spcPct val="20000"/>
        </a:spcBef>
        <a:spcAft>
          <a:spcPct val="0"/>
        </a:spcAft>
        <a:buClr>
          <a:schemeClr val="tx1"/>
        </a:buClr>
        <a:buChar char="–"/>
        <a:defRPr sz="2000">
          <a:solidFill>
            <a:schemeClr val="tx1"/>
          </a:solidFill>
          <a:latin typeface="+mn-lt"/>
        </a:defRPr>
      </a:lvl4pPr>
      <a:lvl5pPr marL="2057400" indent="-228600" algn="l" rtl="0" fontAlgn="base">
        <a:spcBef>
          <a:spcPct val="20000"/>
        </a:spcBef>
        <a:spcAft>
          <a:spcPct val="0"/>
        </a:spcAft>
        <a:buClr>
          <a:schemeClr val="accent1"/>
        </a:buClr>
        <a:buChar char="•"/>
        <a:defRPr sz="2000">
          <a:solidFill>
            <a:schemeClr val="tx1"/>
          </a:solidFill>
          <a:latin typeface="+mn-lt"/>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2002" name="Rectangle 2"/>
          <p:cNvSpPr>
            <a:spLocks noGrp="1" noChangeArrowheads="1"/>
          </p:cNvSpPr>
          <p:nvPr>
            <p:ph type="title"/>
          </p:nvPr>
        </p:nvSpPr>
        <p:spPr bwMode="auto">
          <a:xfrm>
            <a:off x="442913" y="0"/>
            <a:ext cx="8229600" cy="9144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432003" name="Rectangle 3"/>
          <p:cNvSpPr>
            <a:spLocks noGrp="1" noChangeArrowheads="1"/>
          </p:cNvSpPr>
          <p:nvPr>
            <p:ph type="body" idx="1"/>
          </p:nvPr>
        </p:nvSpPr>
        <p:spPr bwMode="auto">
          <a:xfrm>
            <a:off x="442913" y="9906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4320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cs typeface="+mn-cs"/>
              </a:defRPr>
            </a:lvl1pPr>
          </a:lstStyle>
          <a:p>
            <a:endParaRPr lang="en-US"/>
          </a:p>
        </p:txBody>
      </p:sp>
      <p:sp>
        <p:nvSpPr>
          <p:cNvPr id="24320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cs typeface="+mn-cs"/>
              </a:defRPr>
            </a:lvl1pPr>
          </a:lstStyle>
          <a:p>
            <a:endParaRPr lang="en-US"/>
          </a:p>
        </p:txBody>
      </p:sp>
      <p:sp>
        <p:nvSpPr>
          <p:cNvPr id="24320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mn-cs"/>
              </a:defRPr>
            </a:lvl1pPr>
          </a:lstStyle>
          <a:p>
            <a:fld id="{78BCF6C6-E6E0-4929-8617-20A0817E4994}"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timing>
    <p:tnLst>
      <p:par>
        <p:cTn id="1" dur="indefinite" restart="never" nodeType="tmRoot"/>
      </p:par>
    </p:tnLst>
  </p:timing>
  <p:txStyles>
    <p:titleStyle>
      <a:lvl1pPr algn="ctr" rtl="0" fontAlgn="base">
        <a:spcBef>
          <a:spcPct val="0"/>
        </a:spcBef>
        <a:spcAft>
          <a:spcPct val="0"/>
        </a:spcAft>
        <a:defRPr sz="3600" b="1">
          <a:solidFill>
            <a:srgbClr val="0000FF"/>
          </a:solidFill>
          <a:latin typeface="+mj-lt"/>
          <a:ea typeface="+mj-ea"/>
          <a:cs typeface="+mj-cs"/>
        </a:defRPr>
      </a:lvl1pPr>
      <a:lvl2pPr algn="ctr" rtl="0" fontAlgn="base">
        <a:spcBef>
          <a:spcPct val="0"/>
        </a:spcBef>
        <a:spcAft>
          <a:spcPct val="0"/>
        </a:spcAft>
        <a:defRPr sz="3600" b="1">
          <a:solidFill>
            <a:srgbClr val="0000FF"/>
          </a:solidFill>
          <a:latin typeface="Arial" charset="0"/>
          <a:cs typeface="Arial" charset="0"/>
        </a:defRPr>
      </a:lvl2pPr>
      <a:lvl3pPr algn="ctr" rtl="0" fontAlgn="base">
        <a:spcBef>
          <a:spcPct val="0"/>
        </a:spcBef>
        <a:spcAft>
          <a:spcPct val="0"/>
        </a:spcAft>
        <a:defRPr sz="3600" b="1">
          <a:solidFill>
            <a:srgbClr val="0000FF"/>
          </a:solidFill>
          <a:latin typeface="Arial" charset="0"/>
          <a:cs typeface="Arial" charset="0"/>
        </a:defRPr>
      </a:lvl3pPr>
      <a:lvl4pPr algn="ctr" rtl="0" fontAlgn="base">
        <a:spcBef>
          <a:spcPct val="0"/>
        </a:spcBef>
        <a:spcAft>
          <a:spcPct val="0"/>
        </a:spcAft>
        <a:defRPr sz="3600" b="1">
          <a:solidFill>
            <a:srgbClr val="0000FF"/>
          </a:solidFill>
          <a:latin typeface="Arial" charset="0"/>
          <a:cs typeface="Arial" charset="0"/>
        </a:defRPr>
      </a:lvl4pPr>
      <a:lvl5pPr algn="ctr" rtl="0" fontAlgn="base">
        <a:spcBef>
          <a:spcPct val="0"/>
        </a:spcBef>
        <a:spcAft>
          <a:spcPct val="0"/>
        </a:spcAft>
        <a:defRPr sz="3600" b="1">
          <a:solidFill>
            <a:srgbClr val="0000FF"/>
          </a:solidFill>
          <a:latin typeface="Arial" charset="0"/>
          <a:cs typeface="Arial" charset="0"/>
        </a:defRPr>
      </a:lvl5pPr>
      <a:lvl6pPr marL="457200" algn="ctr" rtl="0" fontAlgn="base">
        <a:spcBef>
          <a:spcPct val="0"/>
        </a:spcBef>
        <a:spcAft>
          <a:spcPct val="0"/>
        </a:spcAft>
        <a:defRPr sz="3600" b="1">
          <a:solidFill>
            <a:srgbClr val="0000FF"/>
          </a:solidFill>
          <a:latin typeface="Arial" charset="0"/>
          <a:cs typeface="Arial" charset="0"/>
        </a:defRPr>
      </a:lvl6pPr>
      <a:lvl7pPr marL="914400" algn="ctr" rtl="0" fontAlgn="base">
        <a:spcBef>
          <a:spcPct val="0"/>
        </a:spcBef>
        <a:spcAft>
          <a:spcPct val="0"/>
        </a:spcAft>
        <a:defRPr sz="3600" b="1">
          <a:solidFill>
            <a:srgbClr val="0000FF"/>
          </a:solidFill>
          <a:latin typeface="Arial" charset="0"/>
          <a:cs typeface="Arial" charset="0"/>
        </a:defRPr>
      </a:lvl7pPr>
      <a:lvl8pPr marL="1371600" algn="ctr" rtl="0" fontAlgn="base">
        <a:spcBef>
          <a:spcPct val="0"/>
        </a:spcBef>
        <a:spcAft>
          <a:spcPct val="0"/>
        </a:spcAft>
        <a:defRPr sz="3600" b="1">
          <a:solidFill>
            <a:srgbClr val="0000FF"/>
          </a:solidFill>
          <a:latin typeface="Arial" charset="0"/>
          <a:cs typeface="Arial" charset="0"/>
        </a:defRPr>
      </a:lvl8pPr>
      <a:lvl9pPr marL="1828800" algn="ctr" rtl="0" fontAlgn="base">
        <a:spcBef>
          <a:spcPct val="0"/>
        </a:spcBef>
        <a:spcAft>
          <a:spcPct val="0"/>
        </a:spcAft>
        <a:defRPr sz="3600" b="1">
          <a:solidFill>
            <a:srgbClr val="0000FF"/>
          </a:solidFill>
          <a:latin typeface="Arial" charset="0"/>
          <a:cs typeface="Arial" charset="0"/>
        </a:defRPr>
      </a:lvl9pPr>
    </p:titleStyle>
    <p:bodyStyle>
      <a:lvl1pPr marL="342900" indent="-342900" algn="l" rtl="0" fontAlgn="base">
        <a:spcBef>
          <a:spcPct val="20000"/>
        </a:spcBef>
        <a:spcAft>
          <a:spcPct val="0"/>
        </a:spcAft>
        <a:buClr>
          <a:srgbClr val="0000FF"/>
        </a:buClr>
        <a:buChar char="•"/>
        <a:defRPr sz="3200">
          <a:solidFill>
            <a:schemeClr val="tx1"/>
          </a:solidFill>
          <a:latin typeface="+mn-lt"/>
          <a:ea typeface="+mn-ea"/>
          <a:cs typeface="+mn-cs"/>
        </a:defRPr>
      </a:lvl1pPr>
      <a:lvl2pPr marL="742950" indent="-285750" algn="l" rtl="0" fontAlgn="base">
        <a:spcBef>
          <a:spcPct val="20000"/>
        </a:spcBef>
        <a:spcAft>
          <a:spcPct val="0"/>
        </a:spcAft>
        <a:buClr>
          <a:srgbClr val="0000FF"/>
        </a:buClr>
        <a:buChar char="–"/>
        <a:defRPr sz="2800">
          <a:solidFill>
            <a:schemeClr val="tx1"/>
          </a:solidFill>
          <a:latin typeface="+mn-lt"/>
          <a:cs typeface="+mn-cs"/>
        </a:defRPr>
      </a:lvl2pPr>
      <a:lvl3pPr marL="1143000" indent="-228600" algn="l" rtl="0" fontAlgn="base">
        <a:spcBef>
          <a:spcPct val="20000"/>
        </a:spcBef>
        <a:spcAft>
          <a:spcPct val="0"/>
        </a:spcAft>
        <a:buClr>
          <a:srgbClr val="0000FF"/>
        </a:buClr>
        <a:buChar char="•"/>
        <a:defRPr sz="2400">
          <a:solidFill>
            <a:schemeClr val="tx1"/>
          </a:solidFill>
          <a:latin typeface="+mn-lt"/>
          <a:cs typeface="+mn-cs"/>
        </a:defRPr>
      </a:lvl3pPr>
      <a:lvl4pPr marL="1600200" indent="-228600" algn="l" rtl="0" fontAlgn="base">
        <a:spcBef>
          <a:spcPct val="20000"/>
        </a:spcBef>
        <a:spcAft>
          <a:spcPct val="0"/>
        </a:spcAft>
        <a:buClr>
          <a:srgbClr val="0000FF"/>
        </a:buClr>
        <a:buChar char="–"/>
        <a:defRPr sz="2000">
          <a:solidFill>
            <a:schemeClr val="tx1"/>
          </a:solidFill>
          <a:latin typeface="+mn-lt"/>
          <a:cs typeface="+mn-cs"/>
        </a:defRPr>
      </a:lvl4pPr>
      <a:lvl5pPr marL="2057400" indent="-228600" algn="l" rtl="0" fontAlgn="base">
        <a:spcBef>
          <a:spcPct val="20000"/>
        </a:spcBef>
        <a:spcAft>
          <a:spcPct val="0"/>
        </a:spcAft>
        <a:buClr>
          <a:srgbClr val="0000FF"/>
        </a:buClr>
        <a:buChar char="»"/>
        <a:defRPr sz="2000">
          <a:solidFill>
            <a:schemeClr val="tx1"/>
          </a:solidFill>
          <a:latin typeface="+mn-lt"/>
          <a:cs typeface="+mn-cs"/>
        </a:defRPr>
      </a:lvl5pPr>
      <a:lvl6pPr marL="2514600" indent="-228600" algn="l" rtl="0" fontAlgn="base">
        <a:spcBef>
          <a:spcPct val="20000"/>
        </a:spcBef>
        <a:spcAft>
          <a:spcPct val="0"/>
        </a:spcAft>
        <a:buClr>
          <a:srgbClr val="0000FF"/>
        </a:buClr>
        <a:buChar char="»"/>
        <a:defRPr sz="2000">
          <a:solidFill>
            <a:schemeClr val="tx1"/>
          </a:solidFill>
          <a:latin typeface="+mn-lt"/>
          <a:cs typeface="+mn-cs"/>
        </a:defRPr>
      </a:lvl6pPr>
      <a:lvl7pPr marL="2971800" indent="-228600" algn="l" rtl="0" fontAlgn="base">
        <a:spcBef>
          <a:spcPct val="20000"/>
        </a:spcBef>
        <a:spcAft>
          <a:spcPct val="0"/>
        </a:spcAft>
        <a:buClr>
          <a:srgbClr val="0000FF"/>
        </a:buClr>
        <a:buChar char="»"/>
        <a:defRPr sz="2000">
          <a:solidFill>
            <a:schemeClr val="tx1"/>
          </a:solidFill>
          <a:latin typeface="+mn-lt"/>
          <a:cs typeface="+mn-cs"/>
        </a:defRPr>
      </a:lvl7pPr>
      <a:lvl8pPr marL="3429000" indent="-228600" algn="l" rtl="0" fontAlgn="base">
        <a:spcBef>
          <a:spcPct val="20000"/>
        </a:spcBef>
        <a:spcAft>
          <a:spcPct val="0"/>
        </a:spcAft>
        <a:buClr>
          <a:srgbClr val="0000FF"/>
        </a:buClr>
        <a:buChar char="»"/>
        <a:defRPr sz="2000">
          <a:solidFill>
            <a:schemeClr val="tx1"/>
          </a:solidFill>
          <a:latin typeface="+mn-lt"/>
          <a:cs typeface="+mn-cs"/>
        </a:defRPr>
      </a:lvl8pPr>
      <a:lvl9pPr marL="3886200" indent="-228600" algn="l" rtl="0" fontAlgn="base">
        <a:spcBef>
          <a:spcPct val="20000"/>
        </a:spcBef>
        <a:spcAft>
          <a:spcPct val="0"/>
        </a:spcAft>
        <a:buClr>
          <a:srgbClr val="0000FF"/>
        </a:buClr>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44290"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444291"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44429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cs typeface="+mn-cs"/>
              </a:defRPr>
            </a:lvl1pPr>
          </a:lstStyle>
          <a:p>
            <a:endParaRPr lang="en-US"/>
          </a:p>
        </p:txBody>
      </p:sp>
      <p:sp>
        <p:nvSpPr>
          <p:cNvPr id="244429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cs typeface="+mn-cs"/>
              </a:defRPr>
            </a:lvl1pPr>
          </a:lstStyle>
          <a:p>
            <a:endParaRPr lang="en-US"/>
          </a:p>
        </p:txBody>
      </p:sp>
      <p:sp>
        <p:nvSpPr>
          <p:cNvPr id="244429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mn-cs"/>
              </a:defRPr>
            </a:lvl1pPr>
          </a:lstStyle>
          <a:p>
            <a:fld id="{6E957F5B-BF9D-482D-AED1-A5A7CAB5A5FB}"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Lst>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cs typeface="+mn-cs"/>
        </a:defRPr>
      </a:lvl2pPr>
      <a:lvl3pPr marL="1143000" indent="-228600" algn="l" rtl="0" fontAlgn="base">
        <a:spcBef>
          <a:spcPct val="20000"/>
        </a:spcBef>
        <a:spcAft>
          <a:spcPct val="0"/>
        </a:spcAft>
        <a:buChar char="•"/>
        <a:defRPr sz="2400">
          <a:solidFill>
            <a:schemeClr val="tx1"/>
          </a:solidFill>
          <a:latin typeface="+mn-lt"/>
          <a:cs typeface="+mn-cs"/>
        </a:defRPr>
      </a:lvl3pPr>
      <a:lvl4pPr marL="1600200" indent="-228600" algn="l" rtl="0" fontAlgn="base">
        <a:spcBef>
          <a:spcPct val="20000"/>
        </a:spcBef>
        <a:spcAft>
          <a:spcPct val="0"/>
        </a:spcAft>
        <a:buChar char="–"/>
        <a:defRPr sz="2000">
          <a:solidFill>
            <a:schemeClr val="tx1"/>
          </a:solidFill>
          <a:latin typeface="+mn-lt"/>
          <a:cs typeface="+mn-cs"/>
        </a:defRPr>
      </a:lvl4pPr>
      <a:lvl5pPr marL="2057400" indent="-228600" algn="l" rtl="0" fontAlgn="base">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pattFill prst="pct80">
          <a:fgClr>
            <a:schemeClr val="bg1"/>
          </a:fgClr>
          <a:bgClr>
            <a:schemeClr val="accent2"/>
          </a:bgClr>
        </a:pattFill>
        <a:effectLst/>
      </p:bgPr>
    </p:bg>
    <p:spTree>
      <p:nvGrpSpPr>
        <p:cNvPr id="1" name=""/>
        <p:cNvGrpSpPr/>
        <p:nvPr/>
      </p:nvGrpSpPr>
      <p:grpSpPr>
        <a:xfrm>
          <a:off x="0" y="0"/>
          <a:ext cx="0" cy="0"/>
          <a:chOff x="0" y="0"/>
          <a:chExt cx="0" cy="0"/>
        </a:xfrm>
      </p:grpSpPr>
      <p:sp>
        <p:nvSpPr>
          <p:cNvPr id="244736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44736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44736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cs typeface="+mn-cs"/>
              </a:defRPr>
            </a:lvl1pPr>
          </a:lstStyle>
          <a:p>
            <a:endParaRPr lang="en-US"/>
          </a:p>
        </p:txBody>
      </p:sp>
      <p:sp>
        <p:nvSpPr>
          <p:cNvPr id="244736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cs typeface="+mn-cs"/>
              </a:defRPr>
            </a:lvl1pPr>
          </a:lstStyle>
          <a:p>
            <a:endParaRPr lang="en-US"/>
          </a:p>
        </p:txBody>
      </p:sp>
      <p:sp>
        <p:nvSpPr>
          <p:cNvPr id="244736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mn-cs"/>
              </a:defRPr>
            </a:lvl1pPr>
          </a:lstStyle>
          <a:p>
            <a:fld id="{32DE1308-C9F7-4DB4-A072-D5C141D89E5A}"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 id="2147483728" r:id="rId6"/>
    <p:sldLayoutId id="2147483729" r:id="rId7"/>
    <p:sldLayoutId id="2147483730" r:id="rId8"/>
    <p:sldLayoutId id="2147483731" r:id="rId9"/>
    <p:sldLayoutId id="2147483732" r:id="rId10"/>
    <p:sldLayoutId id="2147483733" r:id="rId11"/>
  </p:sldLayoutIdLst>
  <p:timing>
    <p:tnLst>
      <p:par>
        <p:cTn id="1" dur="indefinite" restart="never" nodeType="tmRoot"/>
      </p:par>
    </p:tnLst>
  </p:timing>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cs typeface="+mn-cs"/>
        </a:defRPr>
      </a:lvl2pPr>
      <a:lvl3pPr marL="1143000" indent="-228600" algn="l" rtl="0" fontAlgn="base">
        <a:spcBef>
          <a:spcPct val="20000"/>
        </a:spcBef>
        <a:spcAft>
          <a:spcPct val="0"/>
        </a:spcAft>
        <a:buChar char="•"/>
        <a:defRPr sz="2400">
          <a:solidFill>
            <a:schemeClr val="tx1"/>
          </a:solidFill>
          <a:latin typeface="+mn-lt"/>
          <a:cs typeface="+mn-cs"/>
        </a:defRPr>
      </a:lvl3pPr>
      <a:lvl4pPr marL="1600200" indent="-228600" algn="l" rtl="0" fontAlgn="base">
        <a:spcBef>
          <a:spcPct val="20000"/>
        </a:spcBef>
        <a:spcAft>
          <a:spcPct val="0"/>
        </a:spcAft>
        <a:buChar char="–"/>
        <a:defRPr sz="2000">
          <a:solidFill>
            <a:schemeClr val="tx1"/>
          </a:solidFill>
          <a:latin typeface="+mn-lt"/>
          <a:cs typeface="+mn-cs"/>
        </a:defRPr>
      </a:lvl4pPr>
      <a:lvl5pPr marL="2057400" indent="-228600" algn="l" rtl="0" fontAlgn="base">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43618" name="Rectangle 2"/>
          <p:cNvSpPr>
            <a:spLocks noGrp="1" noChangeArrowheads="1"/>
          </p:cNvSpPr>
          <p:nvPr>
            <p:ph type="title"/>
          </p:nvPr>
        </p:nvSpPr>
        <p:spPr bwMode="auto">
          <a:xfrm>
            <a:off x="1295400" y="457200"/>
            <a:ext cx="7162800" cy="9906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543619" name="Rectangle 3"/>
          <p:cNvSpPr>
            <a:spLocks noGrp="1" noChangeArrowheads="1"/>
          </p:cNvSpPr>
          <p:nvPr>
            <p:ph type="body" idx="1"/>
          </p:nvPr>
        </p:nvSpPr>
        <p:spPr bwMode="auto">
          <a:xfrm>
            <a:off x="1295400" y="1676400"/>
            <a:ext cx="7162800" cy="4419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543620" name="Rectangle 4"/>
          <p:cNvSpPr>
            <a:spLocks noGrp="1" noChangeArrowheads="1"/>
          </p:cNvSpPr>
          <p:nvPr>
            <p:ph type="dt" sz="half" idx="2"/>
          </p:nvPr>
        </p:nvSpPr>
        <p:spPr bwMode="auto">
          <a:xfrm>
            <a:off x="1295400" y="6248400"/>
            <a:ext cx="1295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a:lvl1pPr>
          </a:lstStyle>
          <a:p>
            <a:endParaRPr lang="en-US"/>
          </a:p>
        </p:txBody>
      </p:sp>
      <p:sp>
        <p:nvSpPr>
          <p:cNvPr id="2543621" name="Rectangle 5"/>
          <p:cNvSpPr>
            <a:spLocks noGrp="1" noChangeArrowheads="1"/>
          </p:cNvSpPr>
          <p:nvPr>
            <p:ph type="ftr" sz="quarter" idx="3"/>
          </p:nvPr>
        </p:nvSpPr>
        <p:spPr bwMode="auto">
          <a:xfrm>
            <a:off x="3276600" y="6248400"/>
            <a:ext cx="313531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a:lvl1pPr>
          </a:lstStyle>
          <a:p>
            <a:endParaRPr lang="en-US"/>
          </a:p>
        </p:txBody>
      </p:sp>
      <p:sp>
        <p:nvSpPr>
          <p:cNvPr id="2543622" name="Rectangle 6"/>
          <p:cNvSpPr>
            <a:spLocks noGrp="1" noChangeArrowheads="1"/>
          </p:cNvSpPr>
          <p:nvPr>
            <p:ph type="sldNum" sz="quarter" idx="4"/>
          </p:nvPr>
        </p:nvSpPr>
        <p:spPr bwMode="auto">
          <a:xfrm>
            <a:off x="7162800" y="6248400"/>
            <a:ext cx="1295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a:lvl1pPr>
          </a:lstStyle>
          <a:p>
            <a:fld id="{9D0894F5-381F-44C2-BC53-1BE78A2391C0}"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3657"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l" rtl="0" fontAlgn="base">
        <a:spcBef>
          <a:spcPct val="0"/>
        </a:spcBef>
        <a:spcAft>
          <a:spcPct val="0"/>
        </a:spcAft>
        <a:defRPr sz="4000">
          <a:solidFill>
            <a:schemeClr val="tx2"/>
          </a:solidFill>
          <a:latin typeface="+mj-lt"/>
          <a:ea typeface="+mj-ea"/>
          <a:cs typeface="+mj-cs"/>
        </a:defRPr>
      </a:lvl1pPr>
      <a:lvl2pPr algn="l" rtl="0" fontAlgn="base">
        <a:spcBef>
          <a:spcPct val="0"/>
        </a:spcBef>
        <a:spcAft>
          <a:spcPct val="0"/>
        </a:spcAft>
        <a:defRPr sz="4000">
          <a:solidFill>
            <a:schemeClr val="tx2"/>
          </a:solidFill>
          <a:latin typeface="Arial Black" pitchFamily="34" charset="0"/>
        </a:defRPr>
      </a:lvl2pPr>
      <a:lvl3pPr algn="l" rtl="0" fontAlgn="base">
        <a:spcBef>
          <a:spcPct val="0"/>
        </a:spcBef>
        <a:spcAft>
          <a:spcPct val="0"/>
        </a:spcAft>
        <a:defRPr sz="4000">
          <a:solidFill>
            <a:schemeClr val="tx2"/>
          </a:solidFill>
          <a:latin typeface="Arial Black" pitchFamily="34" charset="0"/>
        </a:defRPr>
      </a:lvl3pPr>
      <a:lvl4pPr algn="l" rtl="0" fontAlgn="base">
        <a:spcBef>
          <a:spcPct val="0"/>
        </a:spcBef>
        <a:spcAft>
          <a:spcPct val="0"/>
        </a:spcAft>
        <a:defRPr sz="4000">
          <a:solidFill>
            <a:schemeClr val="tx2"/>
          </a:solidFill>
          <a:latin typeface="Arial Black" pitchFamily="34" charset="0"/>
        </a:defRPr>
      </a:lvl4pPr>
      <a:lvl5pPr algn="l" rtl="0" fontAlgn="base">
        <a:spcBef>
          <a:spcPct val="0"/>
        </a:spcBef>
        <a:spcAft>
          <a:spcPct val="0"/>
        </a:spcAft>
        <a:defRPr sz="4000">
          <a:solidFill>
            <a:schemeClr val="tx2"/>
          </a:solidFill>
          <a:latin typeface="Arial Black" pitchFamily="34" charset="0"/>
        </a:defRPr>
      </a:lvl5pPr>
      <a:lvl6pPr marL="457200" algn="l" rtl="0" fontAlgn="base">
        <a:spcBef>
          <a:spcPct val="0"/>
        </a:spcBef>
        <a:spcAft>
          <a:spcPct val="0"/>
        </a:spcAft>
        <a:defRPr sz="4000">
          <a:solidFill>
            <a:schemeClr val="tx2"/>
          </a:solidFill>
          <a:latin typeface="Arial Black" pitchFamily="34" charset="0"/>
        </a:defRPr>
      </a:lvl6pPr>
      <a:lvl7pPr marL="914400" algn="l" rtl="0" fontAlgn="base">
        <a:spcBef>
          <a:spcPct val="0"/>
        </a:spcBef>
        <a:spcAft>
          <a:spcPct val="0"/>
        </a:spcAft>
        <a:defRPr sz="4000">
          <a:solidFill>
            <a:schemeClr val="tx2"/>
          </a:solidFill>
          <a:latin typeface="Arial Black" pitchFamily="34" charset="0"/>
        </a:defRPr>
      </a:lvl7pPr>
      <a:lvl8pPr marL="1371600" algn="l" rtl="0" fontAlgn="base">
        <a:spcBef>
          <a:spcPct val="0"/>
        </a:spcBef>
        <a:spcAft>
          <a:spcPct val="0"/>
        </a:spcAft>
        <a:defRPr sz="4000">
          <a:solidFill>
            <a:schemeClr val="tx2"/>
          </a:solidFill>
          <a:latin typeface="Arial Black" pitchFamily="34" charset="0"/>
        </a:defRPr>
      </a:lvl8pPr>
      <a:lvl9pPr marL="1828800" algn="l" rtl="0" fontAlgn="base">
        <a:spcBef>
          <a:spcPct val="0"/>
        </a:spcBef>
        <a:spcAft>
          <a:spcPct val="0"/>
        </a:spcAft>
        <a:defRPr sz="4000">
          <a:solidFill>
            <a:schemeClr val="tx2"/>
          </a:solidFill>
          <a:latin typeface="Arial Black"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jpeg"/><Relationship Id="rId13" Type="http://schemas.openxmlformats.org/officeDocument/2006/relationships/image" Target="../media/image12.png"/><Relationship Id="rId3" Type="http://schemas.openxmlformats.org/officeDocument/2006/relationships/slideLayout" Target="../slideLayouts/slideLayout7.xml"/><Relationship Id="rId7" Type="http://schemas.openxmlformats.org/officeDocument/2006/relationships/image" Target="../media/image6.jpeg"/><Relationship Id="rId12" Type="http://schemas.openxmlformats.org/officeDocument/2006/relationships/image" Target="../media/image11.png"/><Relationship Id="rId2" Type="http://schemas.openxmlformats.org/officeDocument/2006/relationships/audio" Target="../media/audio1.wav"/><Relationship Id="rId1" Type="http://schemas.openxmlformats.org/officeDocument/2006/relationships/themeOverride" Target="../theme/themeOverride1.xml"/><Relationship Id="rId6" Type="http://schemas.openxmlformats.org/officeDocument/2006/relationships/image" Target="../media/image5.jpeg"/><Relationship Id="rId11" Type="http://schemas.openxmlformats.org/officeDocument/2006/relationships/image" Target="../media/image10.jpeg"/><Relationship Id="rId5" Type="http://schemas.openxmlformats.org/officeDocument/2006/relationships/image" Target="../media/image4.jpeg"/><Relationship Id="rId10" Type="http://schemas.openxmlformats.org/officeDocument/2006/relationships/image" Target="../media/image9.jpeg"/><Relationship Id="rId4" Type="http://schemas.openxmlformats.org/officeDocument/2006/relationships/image" Target="../media/image3.jpeg"/><Relationship Id="rId9" Type="http://schemas.openxmlformats.org/officeDocument/2006/relationships/image" Target="../media/image8.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100.xml.rels><?xml version="1.0" encoding="UTF-8" standalone="yes"?>
<Relationships xmlns="http://schemas.openxmlformats.org/package/2006/relationships"><Relationship Id="rId3" Type="http://schemas.openxmlformats.org/officeDocument/2006/relationships/hyperlink" Target="http://periodic.lanl.gov/elements/14.html" TargetMode="External"/><Relationship Id="rId2" Type="http://schemas.openxmlformats.org/officeDocument/2006/relationships/slide" Target="slide99.xml"/><Relationship Id="rId1" Type="http://schemas.openxmlformats.org/officeDocument/2006/relationships/slideLayout" Target="../slideLayouts/slideLayout7.xml"/><Relationship Id="rId6" Type="http://schemas.openxmlformats.org/officeDocument/2006/relationships/hyperlink" Target="http://www.elementsdatabase.com/Silicon-Si-14-element/" TargetMode="External"/><Relationship Id="rId5" Type="http://schemas.openxmlformats.org/officeDocument/2006/relationships/slide" Target="slide101.xml"/><Relationship Id="rId4" Type="http://schemas.openxmlformats.org/officeDocument/2006/relationships/image" Target="../media/image127.wmf"/></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77.xml"/><Relationship Id="rId7" Type="http://schemas.openxmlformats.org/officeDocument/2006/relationships/slide" Target="slide99.xml"/><Relationship Id="rId2" Type="http://schemas.openxmlformats.org/officeDocument/2006/relationships/slideLayout" Target="../slideLayouts/slideLayout18.xml"/><Relationship Id="rId1" Type="http://schemas.openxmlformats.org/officeDocument/2006/relationships/themeOverride" Target="../theme/themeOverride30.xml"/><Relationship Id="rId6" Type="http://schemas.openxmlformats.org/officeDocument/2006/relationships/image" Target="../media/image130.jpeg"/><Relationship Id="rId5" Type="http://schemas.openxmlformats.org/officeDocument/2006/relationships/image" Target="../media/image129.jpeg"/><Relationship Id="rId4" Type="http://schemas.openxmlformats.org/officeDocument/2006/relationships/image" Target="../media/image128.jpeg"/></Relationships>
</file>

<file path=ppt/slides/_rels/slide102.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78.xml"/><Relationship Id="rId1" Type="http://schemas.openxmlformats.org/officeDocument/2006/relationships/slideLayout" Target="../slideLayouts/slideLayout18.xml"/><Relationship Id="rId4" Type="http://schemas.openxmlformats.org/officeDocument/2006/relationships/image" Target="../media/image132.jpeg"/></Relationships>
</file>

<file path=ppt/slides/_rels/slide103.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79.xml"/><Relationship Id="rId1" Type="http://schemas.openxmlformats.org/officeDocument/2006/relationships/slideLayout" Target="../slideLayouts/slideLayout18.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6.xml"/><Relationship Id="rId1" Type="http://schemas.openxmlformats.org/officeDocument/2006/relationships/audio" Target="../media/audio14.wav"/><Relationship Id="rId6" Type="http://schemas.openxmlformats.org/officeDocument/2006/relationships/image" Target="../media/image11.png"/><Relationship Id="rId5" Type="http://schemas.openxmlformats.org/officeDocument/2006/relationships/image" Target="../media/image133.jpeg"/><Relationship Id="rId4" Type="http://schemas.openxmlformats.org/officeDocument/2006/relationships/slide" Target="slide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8" Type="http://schemas.openxmlformats.org/officeDocument/2006/relationships/oleObject" Target="../embeddings/oleObject11.bin"/><Relationship Id="rId3" Type="http://schemas.openxmlformats.org/officeDocument/2006/relationships/notesSlide" Target="../notesSlides/notesSlide83.xml"/><Relationship Id="rId7" Type="http://schemas.openxmlformats.org/officeDocument/2006/relationships/oleObject" Target="../embeddings/oleObject10.bin"/><Relationship Id="rId2" Type="http://schemas.openxmlformats.org/officeDocument/2006/relationships/slideLayout" Target="../slideLayouts/slideLayout18.xml"/><Relationship Id="rId1" Type="http://schemas.openxmlformats.org/officeDocument/2006/relationships/vmlDrawing" Target="../drawings/vmlDrawing4.vml"/><Relationship Id="rId6" Type="http://schemas.openxmlformats.org/officeDocument/2006/relationships/oleObject" Target="../embeddings/oleObject9.bin"/><Relationship Id="rId5" Type="http://schemas.openxmlformats.org/officeDocument/2006/relationships/oleObject" Target="../embeddings/oleObject8.bin"/><Relationship Id="rId10" Type="http://schemas.openxmlformats.org/officeDocument/2006/relationships/oleObject" Target="../embeddings/oleObject13.bin"/><Relationship Id="rId4" Type="http://schemas.openxmlformats.org/officeDocument/2006/relationships/oleObject" Target="../embeddings/oleObject7.bin"/><Relationship Id="rId9" Type="http://schemas.openxmlformats.org/officeDocument/2006/relationships/oleObject" Target="../embeddings/oleObject12.bin"/></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18.xml"/><Relationship Id="rId1" Type="http://schemas.openxmlformats.org/officeDocument/2006/relationships/themeOverride" Target="../theme/themeOverride31.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18.xml"/><Relationship Id="rId1" Type="http://schemas.openxmlformats.org/officeDocument/2006/relationships/themeOverride" Target="../theme/themeOverride32.xml"/><Relationship Id="rId6" Type="http://schemas.openxmlformats.org/officeDocument/2006/relationships/slide" Target="slide4.xml"/><Relationship Id="rId5" Type="http://schemas.openxmlformats.org/officeDocument/2006/relationships/image" Target="../media/image142.jpeg"/><Relationship Id="rId4" Type="http://schemas.openxmlformats.org/officeDocument/2006/relationships/image" Target="../media/image141.jpeg"/></Relationships>
</file>

<file path=ppt/slides/_rels/slide11.xml.rels><?xml version="1.0" encoding="UTF-8" standalone="yes"?>
<Relationships xmlns="http://schemas.openxmlformats.org/package/2006/relationships"><Relationship Id="rId3" Type="http://schemas.openxmlformats.org/officeDocument/2006/relationships/hyperlink" Target="http://www.unit5.org/christjs" TargetMode="External"/><Relationship Id="rId2" Type="http://schemas.openxmlformats.org/officeDocument/2006/relationships/notesSlide" Target="../notesSlides/notesSlide9.xml"/><Relationship Id="rId1" Type="http://schemas.openxmlformats.org/officeDocument/2006/relationships/slideLayout" Target="../slideLayouts/slideLayout18.xml"/><Relationship Id="rId5" Type="http://schemas.openxmlformats.org/officeDocument/2006/relationships/image" Target="../media/image21.jpeg"/><Relationship Id="rId4" Type="http://schemas.openxmlformats.org/officeDocument/2006/relationships/image" Target="../media/image20.png"/></Relationships>
</file>

<file path=ppt/slides/_rels/slide11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86.xml"/><Relationship Id="rId1" Type="http://schemas.openxmlformats.org/officeDocument/2006/relationships/slideLayout" Target="../slideLayouts/slideLayout22.xml"/></Relationships>
</file>

<file path=ppt/slides/_rels/slide111.xml.rels><?xml version="1.0" encoding="UTF-8" standalone="yes"?>
<Relationships xmlns="http://schemas.openxmlformats.org/package/2006/relationships"><Relationship Id="rId3" Type="http://schemas.openxmlformats.org/officeDocument/2006/relationships/hyperlink" Target="../CRTclose.wmv" TargetMode="External"/><Relationship Id="rId7" Type="http://schemas.openxmlformats.org/officeDocument/2006/relationships/slide" Target="slide2.xml"/><Relationship Id="rId2" Type="http://schemas.openxmlformats.org/officeDocument/2006/relationships/notesSlide" Target="../notesSlides/notesSlide87.xml"/><Relationship Id="rId1" Type="http://schemas.openxmlformats.org/officeDocument/2006/relationships/slideLayout" Target="../slideLayouts/slideLayout2.xml"/><Relationship Id="rId6" Type="http://schemas.openxmlformats.org/officeDocument/2006/relationships/image" Target="../media/image145.jpeg"/><Relationship Id="rId5" Type="http://schemas.openxmlformats.org/officeDocument/2006/relationships/hyperlink" Target="../crtoldest.wmv" TargetMode="External"/><Relationship Id="rId4" Type="http://schemas.openxmlformats.org/officeDocument/2006/relationships/image" Target="../media/image144.jpeg"/></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18.xml"/><Relationship Id="rId1" Type="http://schemas.openxmlformats.org/officeDocument/2006/relationships/themeOverride" Target="../theme/themeOverride33.xml"/><Relationship Id="rId4" Type="http://schemas.openxmlformats.org/officeDocument/2006/relationships/slide" Target="slide2.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18.xml"/><Relationship Id="rId1" Type="http://schemas.openxmlformats.org/officeDocument/2006/relationships/themeOverride" Target="../theme/themeOverride34.xml"/><Relationship Id="rId4" Type="http://schemas.openxmlformats.org/officeDocument/2006/relationships/slide" Target="slide2.xml"/></Relationships>
</file>

<file path=ppt/slides/_rels/slide114.xml.rels><?xml version="1.0" encoding="UTF-8" standalone="yes"?>
<Relationships xmlns="http://schemas.openxmlformats.org/package/2006/relationships"><Relationship Id="rId3" Type="http://schemas.openxmlformats.org/officeDocument/2006/relationships/hyperlink" Target="../PowerPoint%202006/Atom%20Word/Rutherford%20gold%20foil%20abstract.doc" TargetMode="External"/><Relationship Id="rId2" Type="http://schemas.openxmlformats.org/officeDocument/2006/relationships/notesSlide" Target="../notesSlides/notesSlide90.xml"/><Relationship Id="rId1" Type="http://schemas.openxmlformats.org/officeDocument/2006/relationships/slideLayout" Target="../slideLayouts/slideLayout18.xml"/></Relationships>
</file>

<file path=ppt/slides/_rels/slide115.xml.rels><?xml version="1.0" encoding="UTF-8" standalone="yes"?>
<Relationships xmlns="http://schemas.openxmlformats.org/package/2006/relationships"><Relationship Id="rId3" Type="http://schemas.openxmlformats.org/officeDocument/2006/relationships/slideLayout" Target="../slideLayouts/slideLayout18.xml"/><Relationship Id="rId7" Type="http://schemas.openxmlformats.org/officeDocument/2006/relationships/slide" Target="slide247.xml"/><Relationship Id="rId2" Type="http://schemas.openxmlformats.org/officeDocument/2006/relationships/video" Target="file:///L:\CHEMISTRY\TALK%20-%20Demo\Foil%20Explained.wmv" TargetMode="External"/><Relationship Id="rId1" Type="http://schemas.openxmlformats.org/officeDocument/2006/relationships/themeOverride" Target="../theme/themeOverride35.xml"/><Relationship Id="rId6" Type="http://schemas.openxmlformats.org/officeDocument/2006/relationships/image" Target="../media/image146.png"/><Relationship Id="rId5" Type="http://schemas.openxmlformats.org/officeDocument/2006/relationships/slide" Target="slide2.xml"/><Relationship Id="rId4" Type="http://schemas.openxmlformats.org/officeDocument/2006/relationships/notesSlide" Target="../notesSlides/notesSlide91.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8.xml"/><Relationship Id="rId1" Type="http://schemas.openxmlformats.org/officeDocument/2006/relationships/audio" Target="../media/audio15.wav"/><Relationship Id="rId4" Type="http://schemas.openxmlformats.org/officeDocument/2006/relationships/image" Target="../media/image11.png"/></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8.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8.xml"/></Relationships>
</file>

<file path=ppt/slides/_rels/slide119.xml.rels><?xml version="1.0" encoding="UTF-8" standalone="yes"?>
<Relationships xmlns="http://schemas.openxmlformats.org/package/2006/relationships"><Relationship Id="rId3" Type="http://schemas.openxmlformats.org/officeDocument/2006/relationships/image" Target="../media/image147.wmf"/><Relationship Id="rId2" Type="http://schemas.openxmlformats.org/officeDocument/2006/relationships/notesSlide" Target="../notesSlides/notesSlide95.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20.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96.xml"/><Relationship Id="rId1" Type="http://schemas.openxmlformats.org/officeDocument/2006/relationships/slideLayout" Target="../slideLayouts/slideLayout18.xml"/><Relationship Id="rId6" Type="http://schemas.openxmlformats.org/officeDocument/2006/relationships/image" Target="../media/image151.png"/><Relationship Id="rId5" Type="http://schemas.openxmlformats.org/officeDocument/2006/relationships/image" Target="../media/image150.jpeg"/><Relationship Id="rId4" Type="http://schemas.openxmlformats.org/officeDocument/2006/relationships/image" Target="../media/image149.jpeg"/></Relationships>
</file>

<file path=ppt/slides/_rels/slide1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97.xml"/><Relationship Id="rId1" Type="http://schemas.openxmlformats.org/officeDocument/2006/relationships/slideLayout" Target="../slideLayouts/slideLayout18.xml"/></Relationships>
</file>

<file path=ppt/slides/_rels/slide122.xml.rels><?xml version="1.0" encoding="UTF-8" standalone="yes"?>
<Relationships xmlns="http://schemas.openxmlformats.org/package/2006/relationships"><Relationship Id="rId3" Type="http://schemas.openxmlformats.org/officeDocument/2006/relationships/slide" Target="slide93.xml"/><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99.xml"/><Relationship Id="rId1" Type="http://schemas.openxmlformats.org/officeDocument/2006/relationships/slideLayout" Target="../slideLayouts/slideLayout2.xml"/><Relationship Id="rId4" Type="http://schemas.openxmlformats.org/officeDocument/2006/relationships/image" Target="../media/image152.jpeg"/></Relationships>
</file>

<file path=ppt/slides/_rels/slide12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hyperlink" Target="http://en.wikipedia.org/wiki/Image:Bohratommodel.png" TargetMode="External"/><Relationship Id="rId2" Type="http://schemas.openxmlformats.org/officeDocument/2006/relationships/notesSlide" Target="../notesSlides/notesSlide104.xml"/><Relationship Id="rId1" Type="http://schemas.openxmlformats.org/officeDocument/2006/relationships/slideLayout" Target="../slideLayouts/slideLayout18.xml"/><Relationship Id="rId5" Type="http://schemas.openxmlformats.org/officeDocument/2006/relationships/hyperlink" Target="http://en.wikipedia.org/wiki/Category:Chemistry" TargetMode="External"/><Relationship Id="rId4" Type="http://schemas.openxmlformats.org/officeDocument/2006/relationships/image" Target="../media/image153.png"/></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22.xml"/><Relationship Id="rId1" Type="http://schemas.openxmlformats.org/officeDocument/2006/relationships/themeOverride" Target="../theme/themeOverride36.xml"/></Relationships>
</file>

<file path=ppt/slides/_rels/slide1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3.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22.xml"/><Relationship Id="rId1" Type="http://schemas.openxmlformats.org/officeDocument/2006/relationships/themeOverride" Target="../theme/themeOverride3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8.xml"/></Relationships>
</file>

<file path=ppt/slides/_rels/slide132.xml.rels><?xml version="1.0" encoding="UTF-8" standalone="yes"?>
<Relationships xmlns="http://schemas.openxmlformats.org/package/2006/relationships"><Relationship Id="rId3" Type="http://schemas.openxmlformats.org/officeDocument/2006/relationships/image" Target="../media/image154.wmf"/><Relationship Id="rId2" Type="http://schemas.openxmlformats.org/officeDocument/2006/relationships/notesSlide" Target="../notesSlides/notesSlide108.xml"/><Relationship Id="rId1" Type="http://schemas.openxmlformats.org/officeDocument/2006/relationships/slideLayout" Target="../slideLayouts/slideLayout18.xml"/><Relationship Id="rId4" Type="http://schemas.openxmlformats.org/officeDocument/2006/relationships/image" Target="../media/image155.wmf"/></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8.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8.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8.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2.xml"/></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18.xml"/><Relationship Id="rId1" Type="http://schemas.openxmlformats.org/officeDocument/2006/relationships/audio" Target="../media/audio13.wav"/><Relationship Id="rId4" Type="http://schemas.openxmlformats.org/officeDocument/2006/relationships/image" Target="../media/image11.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42.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15.xml"/><Relationship Id="rId1" Type="http://schemas.openxmlformats.org/officeDocument/2006/relationships/slideLayout" Target="../slideLayouts/slideLayout22.xml"/><Relationship Id="rId4" Type="http://schemas.openxmlformats.org/officeDocument/2006/relationships/image" Target="../media/image157.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22.xml"/><Relationship Id="rId1" Type="http://schemas.openxmlformats.org/officeDocument/2006/relationships/themeOverride" Target="../theme/themeOverride38.xml"/><Relationship Id="rId4" Type="http://schemas.openxmlformats.org/officeDocument/2006/relationships/image" Target="../media/image158.jpeg"/></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22.xml"/><Relationship Id="rId1" Type="http://schemas.openxmlformats.org/officeDocument/2006/relationships/themeOverride" Target="../theme/themeOverride39.xml"/><Relationship Id="rId4" Type="http://schemas.openxmlformats.org/officeDocument/2006/relationships/image" Target="../media/image159.jpeg"/></Relationships>
</file>

<file path=ppt/slides/_rels/slide1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8.xml"/></Relationships>
</file>

<file path=ppt/slides/_rels/slide149.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22.xml"/><Relationship Id="rId1" Type="http://schemas.openxmlformats.org/officeDocument/2006/relationships/themeOverride" Target="../theme/themeOverride40.xml"/><Relationship Id="rId4" Type="http://schemas.openxmlformats.org/officeDocument/2006/relationships/slide" Target="slide2.xml"/></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17.xml"/><Relationship Id="rId1" Type="http://schemas.openxmlformats.org/officeDocument/2006/relationships/themeOverride" Target="../theme/themeOverride41.xml"/><Relationship Id="rId4" Type="http://schemas.openxmlformats.org/officeDocument/2006/relationships/image" Target="../media/image161.jpe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33.xml"/><Relationship Id="rId1" Type="http://schemas.openxmlformats.org/officeDocument/2006/relationships/themeOverride" Target="../theme/themeOverride42.xml"/></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33.xml"/><Relationship Id="rId1" Type="http://schemas.openxmlformats.org/officeDocument/2006/relationships/themeOverride" Target="../theme/themeOverride43.xml"/><Relationship Id="rId4" Type="http://schemas.openxmlformats.org/officeDocument/2006/relationships/hyperlink" Target="Alien's%20Activity/11alienlab.doc" TargetMode="External"/></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33.xml"/><Relationship Id="rId1" Type="http://schemas.openxmlformats.org/officeDocument/2006/relationships/themeOverride" Target="../theme/themeOverride44.xml"/></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33.xml"/><Relationship Id="rId1" Type="http://schemas.openxmlformats.org/officeDocument/2006/relationships/themeOverride" Target="../theme/themeOverride45.xml"/></Relationships>
</file>

<file path=ppt/slides/_rels/slide1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3.xml"/></Relationships>
</file>

<file path=ppt/slides/_rels/slide158.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25.xml"/><Relationship Id="rId1" Type="http://schemas.openxmlformats.org/officeDocument/2006/relationships/slideLayout" Target="../slideLayouts/slideLayout22.xml"/><Relationship Id="rId4" Type="http://schemas.openxmlformats.org/officeDocument/2006/relationships/image" Target="../media/image163.gif"/></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2.xml"/></Relationships>
</file>

<file path=ppt/slides/_rels/slide16.xml.rels><?xml version="1.0" encoding="UTF-8" standalone="yes"?>
<Relationships xmlns="http://schemas.openxmlformats.org/package/2006/relationships"><Relationship Id="rId3" Type="http://schemas.openxmlformats.org/officeDocument/2006/relationships/slide" Target="slide18.xml"/><Relationship Id="rId2" Type="http://schemas.openxmlformats.org/officeDocument/2006/relationships/image" Target="../media/image26.png"/><Relationship Id="rId1" Type="http://schemas.openxmlformats.org/officeDocument/2006/relationships/slideLayout" Target="../slideLayouts/slideLayout23.xml"/><Relationship Id="rId6" Type="http://schemas.openxmlformats.org/officeDocument/2006/relationships/slide" Target="slide21.xml"/><Relationship Id="rId5" Type="http://schemas.openxmlformats.org/officeDocument/2006/relationships/slide" Target="slide17.xml"/><Relationship Id="rId4" Type="http://schemas.openxmlformats.org/officeDocument/2006/relationships/slide" Target="slide1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2.xml"/></Relationships>
</file>

<file path=ppt/slides/_rels/slide1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2" Type="http://schemas.openxmlformats.org/officeDocument/2006/relationships/slideLayout" Target="../slideLayouts/slideLayout22.xml"/><Relationship Id="rId1" Type="http://schemas.openxmlformats.org/officeDocument/2006/relationships/themeOverride" Target="../theme/themeOverride46.xml"/></Relationships>
</file>

<file path=ppt/slides/_rels/slide164.xml.rels><?xml version="1.0" encoding="UTF-8" standalone="yes"?>
<Relationships xmlns="http://schemas.openxmlformats.org/package/2006/relationships"><Relationship Id="rId8" Type="http://schemas.openxmlformats.org/officeDocument/2006/relationships/image" Target="../media/image168.jpeg"/><Relationship Id="rId3" Type="http://schemas.openxmlformats.org/officeDocument/2006/relationships/notesSlide" Target="../notesSlides/notesSlide128.xml"/><Relationship Id="rId7" Type="http://schemas.openxmlformats.org/officeDocument/2006/relationships/oleObject" Target="../embeddings/oleObject17.bin"/><Relationship Id="rId2" Type="http://schemas.openxmlformats.org/officeDocument/2006/relationships/slideLayout" Target="../slideLayouts/slideLayout15.xml"/><Relationship Id="rId1" Type="http://schemas.openxmlformats.org/officeDocument/2006/relationships/vmlDrawing" Target="../drawings/vmlDrawing5.vml"/><Relationship Id="rId6" Type="http://schemas.openxmlformats.org/officeDocument/2006/relationships/oleObject" Target="../embeddings/oleObject16.bin"/><Relationship Id="rId5" Type="http://schemas.openxmlformats.org/officeDocument/2006/relationships/oleObject" Target="../embeddings/oleObject15.bin"/><Relationship Id="rId4" Type="http://schemas.openxmlformats.org/officeDocument/2006/relationships/oleObject" Target="../embeddings/oleObject14.bin"/></Relationships>
</file>

<file path=ppt/slides/_rels/slide165.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vmlDrawing" Target="../drawings/vmlDrawing6.vml"/><Relationship Id="rId1" Type="http://schemas.openxmlformats.org/officeDocument/2006/relationships/themeOverride" Target="../theme/themeOverride47.xml"/><Relationship Id="rId6" Type="http://schemas.openxmlformats.org/officeDocument/2006/relationships/oleObject" Target="../embeddings/oleObject18.bin"/><Relationship Id="rId5" Type="http://schemas.openxmlformats.org/officeDocument/2006/relationships/slide" Target="slide2.xml"/><Relationship Id="rId4" Type="http://schemas.openxmlformats.org/officeDocument/2006/relationships/notesSlide" Target="../notesSlides/notesSlide129.xml"/></Relationships>
</file>

<file path=ppt/slides/_rels/slide16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audio" Target="../media/audio17.wav"/><Relationship Id="rId1" Type="http://schemas.openxmlformats.org/officeDocument/2006/relationships/audio" Target="../media/audio16.wav"/><Relationship Id="rId5" Type="http://schemas.openxmlformats.org/officeDocument/2006/relationships/image" Target="../media/image11.png"/><Relationship Id="rId4" Type="http://schemas.openxmlformats.org/officeDocument/2006/relationships/slide" Target="slide2.xml"/></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22.xml"/><Relationship Id="rId1" Type="http://schemas.openxmlformats.org/officeDocument/2006/relationships/themeOverride" Target="../theme/themeOverride48.xml"/><Relationship Id="rId5" Type="http://schemas.openxmlformats.org/officeDocument/2006/relationships/image" Target="../media/image170.jpeg"/><Relationship Id="rId4" Type="http://schemas.openxmlformats.org/officeDocument/2006/relationships/image" Target="../media/image169.jpe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18.xml"/><Relationship Id="rId1" Type="http://schemas.openxmlformats.org/officeDocument/2006/relationships/audio" Target="../media/audio18.wav"/><Relationship Id="rId6" Type="http://schemas.openxmlformats.org/officeDocument/2006/relationships/image" Target="../media/image11.png"/><Relationship Id="rId5" Type="http://schemas.openxmlformats.org/officeDocument/2006/relationships/image" Target="../media/image172.png"/><Relationship Id="rId4" Type="http://schemas.openxmlformats.org/officeDocument/2006/relationships/image" Target="../media/image171.jpeg"/></Relationships>
</file>

<file path=ppt/slides/_rels/slide1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3.xml"/></Relationships>
</file>

<file path=ppt/slides/_rels/slide170.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image" Target="../media/image171.jpeg"/><Relationship Id="rId7" Type="http://schemas.openxmlformats.org/officeDocument/2006/relationships/image" Target="../media/image176.jpeg"/><Relationship Id="rId2" Type="http://schemas.openxmlformats.org/officeDocument/2006/relationships/notesSlide" Target="../notesSlides/notesSlide132.xml"/><Relationship Id="rId1" Type="http://schemas.openxmlformats.org/officeDocument/2006/relationships/slideLayout" Target="../slideLayouts/slideLayout18.xml"/><Relationship Id="rId6" Type="http://schemas.openxmlformats.org/officeDocument/2006/relationships/image" Target="../media/image175.jpeg"/><Relationship Id="rId5" Type="http://schemas.openxmlformats.org/officeDocument/2006/relationships/image" Target="../media/image174.jpeg"/><Relationship Id="rId4" Type="http://schemas.openxmlformats.org/officeDocument/2006/relationships/image" Target="../media/image173.jpeg"/></Relationships>
</file>

<file path=ppt/slides/_rels/slide171.xml.rels><?xml version="1.0" encoding="UTF-8" standalone="yes"?>
<Relationships xmlns="http://schemas.openxmlformats.org/package/2006/relationships"><Relationship Id="rId3" Type="http://schemas.openxmlformats.org/officeDocument/2006/relationships/image" Target="../media/image177.png"/><Relationship Id="rId7" Type="http://schemas.openxmlformats.org/officeDocument/2006/relationships/image" Target="../media/image181.png"/><Relationship Id="rId2" Type="http://schemas.openxmlformats.org/officeDocument/2006/relationships/notesSlide" Target="../notesSlides/notesSlide133.xml"/><Relationship Id="rId1" Type="http://schemas.openxmlformats.org/officeDocument/2006/relationships/slideLayout" Target="../slideLayouts/slideLayout18.xml"/><Relationship Id="rId6" Type="http://schemas.openxmlformats.org/officeDocument/2006/relationships/image" Target="../media/image180.jpeg"/><Relationship Id="rId5" Type="http://schemas.openxmlformats.org/officeDocument/2006/relationships/image" Target="../media/image179.jpeg"/><Relationship Id="rId4" Type="http://schemas.openxmlformats.org/officeDocument/2006/relationships/image" Target="../media/image178.jpeg"/></Relationships>
</file>

<file path=ppt/slides/_rels/slide172.xml.rels><?xml version="1.0" encoding="UTF-8" standalone="yes"?>
<Relationships xmlns="http://schemas.openxmlformats.org/package/2006/relationships"><Relationship Id="rId8" Type="http://schemas.openxmlformats.org/officeDocument/2006/relationships/image" Target="../media/image186.jpeg"/><Relationship Id="rId3" Type="http://schemas.openxmlformats.org/officeDocument/2006/relationships/image" Target="../media/image11.png"/><Relationship Id="rId7" Type="http://schemas.openxmlformats.org/officeDocument/2006/relationships/image" Target="../media/image185.jpeg"/><Relationship Id="rId2" Type="http://schemas.openxmlformats.org/officeDocument/2006/relationships/slideLayout" Target="../slideLayouts/slideLayout1.xml"/><Relationship Id="rId1" Type="http://schemas.openxmlformats.org/officeDocument/2006/relationships/audio" Target="file:///K:\01%20Track%201.wma" TargetMode="External"/><Relationship Id="rId6" Type="http://schemas.openxmlformats.org/officeDocument/2006/relationships/image" Target="../media/image184.jpeg"/><Relationship Id="rId5" Type="http://schemas.openxmlformats.org/officeDocument/2006/relationships/image" Target="../media/image183.wmf"/><Relationship Id="rId4" Type="http://schemas.openxmlformats.org/officeDocument/2006/relationships/image" Target="../media/image182.wmf"/></Relationships>
</file>

<file path=ppt/slides/_rels/slide173.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34.xml"/><Relationship Id="rId1" Type="http://schemas.openxmlformats.org/officeDocument/2006/relationships/slideLayout" Target="../slideLayouts/slideLayout2.xml"/><Relationship Id="rId4" Type="http://schemas.openxmlformats.org/officeDocument/2006/relationships/slide" Target="slide2.xml"/></Relationships>
</file>

<file path=ppt/slides/_rels/slide174.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slideLayout" Target="../slideLayouts/slideLayout2.xml"/><Relationship Id="rId1" Type="http://schemas.openxmlformats.org/officeDocument/2006/relationships/audio" Target="file:///C:\Temporary%20Internet%20Files\Content.IE5\8ZEWQR4F\MSBD00337_0000%5b1%5d.mid" TargetMode="External"/><Relationship Id="rId4" Type="http://schemas.openxmlformats.org/officeDocument/2006/relationships/image" Target="../media/image11.png"/></Relationships>
</file>

<file path=ppt/slides/_rels/slide175.xml.rels><?xml version="1.0" encoding="UTF-8" standalone="yes"?>
<Relationships xmlns="http://schemas.openxmlformats.org/package/2006/relationships"><Relationship Id="rId3" Type="http://schemas.openxmlformats.org/officeDocument/2006/relationships/image" Target="../media/image190.wmf"/><Relationship Id="rId2" Type="http://schemas.openxmlformats.org/officeDocument/2006/relationships/image" Target="../media/image189.wmf"/><Relationship Id="rId1" Type="http://schemas.openxmlformats.org/officeDocument/2006/relationships/slideLayout" Target="../slideLayouts/slideLayout6.xml"/><Relationship Id="rId6" Type="http://schemas.openxmlformats.org/officeDocument/2006/relationships/image" Target="../media/image192.jpeg"/><Relationship Id="rId5" Type="http://schemas.openxmlformats.org/officeDocument/2006/relationships/slide" Target="slide2.xml"/><Relationship Id="rId4" Type="http://schemas.openxmlformats.org/officeDocument/2006/relationships/image" Target="../media/image191.wmf"/></Relationships>
</file>

<file path=ppt/slides/_rels/slide176.xml.rels><?xml version="1.0" encoding="UTF-8" standalone="yes"?>
<Relationships xmlns="http://schemas.openxmlformats.org/package/2006/relationships"><Relationship Id="rId3" Type="http://schemas.openxmlformats.org/officeDocument/2006/relationships/slideLayout" Target="../slideLayouts/slideLayout18.xml"/><Relationship Id="rId7" Type="http://schemas.openxmlformats.org/officeDocument/2006/relationships/image" Target="../media/image11.png"/><Relationship Id="rId2" Type="http://schemas.openxmlformats.org/officeDocument/2006/relationships/audio" Target="../media/audio19.wav"/><Relationship Id="rId1" Type="http://schemas.openxmlformats.org/officeDocument/2006/relationships/themeOverride" Target="../theme/themeOverride49.xml"/><Relationship Id="rId6" Type="http://schemas.openxmlformats.org/officeDocument/2006/relationships/slide" Target="slide2.xml"/><Relationship Id="rId5" Type="http://schemas.openxmlformats.org/officeDocument/2006/relationships/image" Target="../media/image193.jpeg"/><Relationship Id="rId4" Type="http://schemas.openxmlformats.org/officeDocument/2006/relationships/notesSlide" Target="../notesSlides/notesSlide135.xml"/></Relationships>
</file>

<file path=ppt/slides/_rels/slide177.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slideLayout" Target="../slideLayouts/slideLayout18.xml"/><Relationship Id="rId7" Type="http://schemas.openxmlformats.org/officeDocument/2006/relationships/slide" Target="slide2.xml"/><Relationship Id="rId2" Type="http://schemas.openxmlformats.org/officeDocument/2006/relationships/audio" Target="../media/audio20.wav"/><Relationship Id="rId1" Type="http://schemas.openxmlformats.org/officeDocument/2006/relationships/themeOverride" Target="../theme/themeOverride50.xml"/><Relationship Id="rId6" Type="http://schemas.openxmlformats.org/officeDocument/2006/relationships/image" Target="../media/image195.jpeg"/><Relationship Id="rId5" Type="http://schemas.openxmlformats.org/officeDocument/2006/relationships/image" Target="../media/image194.jpeg"/><Relationship Id="rId4" Type="http://schemas.openxmlformats.org/officeDocument/2006/relationships/notesSlide" Target="../notesSlides/notesSlide136.xml"/><Relationship Id="rId9" Type="http://schemas.openxmlformats.org/officeDocument/2006/relationships/image" Target="../media/image196.jpeg"/></Relationships>
</file>

<file path=ppt/slides/_rels/slide178.xml.rels><?xml version="1.0" encoding="UTF-8" standalone="yes"?>
<Relationships xmlns="http://schemas.openxmlformats.org/package/2006/relationships"><Relationship Id="rId3" Type="http://schemas.openxmlformats.org/officeDocument/2006/relationships/audio" Target="../media/audio22.wav"/><Relationship Id="rId7" Type="http://schemas.openxmlformats.org/officeDocument/2006/relationships/image" Target="../media/image11.png"/><Relationship Id="rId2" Type="http://schemas.openxmlformats.org/officeDocument/2006/relationships/audio" Target="../media/audio21.wav"/><Relationship Id="rId1" Type="http://schemas.openxmlformats.org/officeDocument/2006/relationships/themeOverride" Target="../theme/themeOverride51.xml"/><Relationship Id="rId6" Type="http://schemas.openxmlformats.org/officeDocument/2006/relationships/slide" Target="slide2.xml"/><Relationship Id="rId5" Type="http://schemas.openxmlformats.org/officeDocument/2006/relationships/notesSlide" Target="../notesSlides/notesSlide137.xml"/><Relationship Id="rId4" Type="http://schemas.openxmlformats.org/officeDocument/2006/relationships/slideLayout" Target="../slideLayouts/slideLayout22.xml"/></Relationships>
</file>

<file path=ppt/slides/_rels/slide179.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23.xml"/><Relationship Id="rId1" Type="http://schemas.openxmlformats.org/officeDocument/2006/relationships/themeOverride" Target="../theme/themeOverride52.xml"/><Relationship Id="rId4" Type="http://schemas.openxmlformats.org/officeDocument/2006/relationships/slide" Target="slide2.xml"/></Relationships>
</file>

<file path=ppt/slides/_rels/slide18.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image" Target="../media/image28.png"/><Relationship Id="rId1" Type="http://schemas.openxmlformats.org/officeDocument/2006/relationships/slideLayout" Target="../slideLayouts/slideLayout23.xml"/><Relationship Id="rId4" Type="http://schemas.openxmlformats.org/officeDocument/2006/relationships/image" Target="../media/image29.png"/></Relationships>
</file>

<file path=ppt/slides/_rels/slide180.xml.rels><?xml version="1.0" encoding="UTF-8" standalone="yes"?>
<Relationships xmlns="http://schemas.openxmlformats.org/package/2006/relationships"><Relationship Id="rId8" Type="http://schemas.openxmlformats.org/officeDocument/2006/relationships/image" Target="../media/image203.jpeg"/><Relationship Id="rId3" Type="http://schemas.openxmlformats.org/officeDocument/2006/relationships/image" Target="../media/image198.jpeg"/><Relationship Id="rId7" Type="http://schemas.openxmlformats.org/officeDocument/2006/relationships/image" Target="../media/image202.jpeg"/><Relationship Id="rId2" Type="http://schemas.openxmlformats.org/officeDocument/2006/relationships/image" Target="../media/image197.jpeg"/><Relationship Id="rId1" Type="http://schemas.openxmlformats.org/officeDocument/2006/relationships/slideLayout" Target="../slideLayouts/slideLayout56.xml"/><Relationship Id="rId6" Type="http://schemas.openxmlformats.org/officeDocument/2006/relationships/image" Target="../media/image201.jpeg"/><Relationship Id="rId5" Type="http://schemas.openxmlformats.org/officeDocument/2006/relationships/image" Target="../media/image200.jpeg"/><Relationship Id="rId4" Type="http://schemas.openxmlformats.org/officeDocument/2006/relationships/image" Target="../media/image199.jpe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slide" Target="slide181.xml"/><Relationship Id="rId2" Type="http://schemas.openxmlformats.org/officeDocument/2006/relationships/slideLayout" Target="../slideLayouts/slideLayout22.xml"/><Relationship Id="rId1" Type="http://schemas.openxmlformats.org/officeDocument/2006/relationships/themeOverride" Target="../theme/themeOverride53.xml"/></Relationships>
</file>

<file path=ppt/slides/_rels/slide1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41.xml"/><Relationship Id="rId1" Type="http://schemas.openxmlformats.org/officeDocument/2006/relationships/slideLayout" Target="../slideLayouts/slideLayout2.xml"/><Relationship Id="rId5" Type="http://schemas.openxmlformats.org/officeDocument/2006/relationships/slide" Target="slide2.xml"/><Relationship Id="rId4" Type="http://schemas.openxmlformats.org/officeDocument/2006/relationships/image" Target="../media/image205.jpeg"/></Relationships>
</file>

<file path=ppt/slides/_rels/slide1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audio24.wav"/><Relationship Id="rId1" Type="http://schemas.openxmlformats.org/officeDocument/2006/relationships/audio" Target="../media/audio23.wav"/><Relationship Id="rId6" Type="http://schemas.openxmlformats.org/officeDocument/2006/relationships/image" Target="../media/image11.png"/><Relationship Id="rId5" Type="http://schemas.openxmlformats.org/officeDocument/2006/relationships/image" Target="../media/image206.png"/><Relationship Id="rId4" Type="http://schemas.openxmlformats.org/officeDocument/2006/relationships/notesSlide" Target="../notesSlides/notesSlide142.xml"/></Relationships>
</file>

<file path=ppt/slides/_rels/slide188.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16.xml"/></Relationships>
</file>

<file path=ppt/slides/_rels/slide189.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3.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3" Type="http://schemas.openxmlformats.org/officeDocument/2006/relationships/image" Target="../media/image209.wmf"/><Relationship Id="rId7" Type="http://schemas.openxmlformats.org/officeDocument/2006/relationships/image" Target="../media/image213.wmf"/><Relationship Id="rId2" Type="http://schemas.openxmlformats.org/officeDocument/2006/relationships/slideLayout" Target="../slideLayouts/slideLayout23.xml"/><Relationship Id="rId1" Type="http://schemas.openxmlformats.org/officeDocument/2006/relationships/themeOverride" Target="../theme/themeOverride54.xml"/><Relationship Id="rId6" Type="http://schemas.openxmlformats.org/officeDocument/2006/relationships/image" Target="../media/image212.wmf"/><Relationship Id="rId5" Type="http://schemas.openxmlformats.org/officeDocument/2006/relationships/image" Target="../media/image211.wmf"/><Relationship Id="rId4" Type="http://schemas.openxmlformats.org/officeDocument/2006/relationships/image" Target="../media/image210.wmf"/></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23.xml"/><Relationship Id="rId1" Type="http://schemas.openxmlformats.org/officeDocument/2006/relationships/themeOverride" Target="../theme/themeOverride55.xml"/><Relationship Id="rId4" Type="http://schemas.openxmlformats.org/officeDocument/2006/relationships/image" Target="../media/image214.jpeg"/></Relationships>
</file>

<file path=ppt/slides/_rels/slide194.xml.rels><?xml version="1.0" encoding="UTF-8" standalone="yes"?>
<Relationships xmlns="http://schemas.openxmlformats.org/package/2006/relationships"><Relationship Id="rId8" Type="http://schemas.openxmlformats.org/officeDocument/2006/relationships/slide" Target="slide109.xml"/><Relationship Id="rId3" Type="http://schemas.openxmlformats.org/officeDocument/2006/relationships/slide" Target="slide196.xml"/><Relationship Id="rId7" Type="http://schemas.openxmlformats.org/officeDocument/2006/relationships/slide" Target="slide108.xml"/><Relationship Id="rId2"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slide" Target="slide199.xml"/><Relationship Id="rId11" Type="http://schemas.openxmlformats.org/officeDocument/2006/relationships/slide" Target="slide111.xml"/><Relationship Id="rId5" Type="http://schemas.openxmlformats.org/officeDocument/2006/relationships/slide" Target="slide198.xml"/><Relationship Id="rId10" Type="http://schemas.openxmlformats.org/officeDocument/2006/relationships/slide" Target="slide110.xml"/><Relationship Id="rId4" Type="http://schemas.openxmlformats.org/officeDocument/2006/relationships/slide" Target="slide197.xml"/><Relationship Id="rId9" Type="http://schemas.openxmlformats.org/officeDocument/2006/relationships/slide" Target="slide200.xml"/></Relationships>
</file>

<file path=ppt/slides/_rels/slide195.xml.rels><?xml version="1.0" encoding="UTF-8" standalone="yes"?>
<Relationships xmlns="http://schemas.openxmlformats.org/package/2006/relationships"><Relationship Id="rId8" Type="http://schemas.openxmlformats.org/officeDocument/2006/relationships/slide" Target="slide200.xml"/><Relationship Id="rId3" Type="http://schemas.openxmlformats.org/officeDocument/2006/relationships/slide" Target="slide197.xml"/><Relationship Id="rId7" Type="http://schemas.openxmlformats.org/officeDocument/2006/relationships/slide" Target="slide109.xml"/><Relationship Id="rId2" Type="http://schemas.openxmlformats.org/officeDocument/2006/relationships/slide" Target="slide196.xml"/><Relationship Id="rId1" Type="http://schemas.openxmlformats.org/officeDocument/2006/relationships/slideLayout" Target="../slideLayouts/slideLayout7.xml"/><Relationship Id="rId6" Type="http://schemas.openxmlformats.org/officeDocument/2006/relationships/slide" Target="slide108.xml"/><Relationship Id="rId5" Type="http://schemas.openxmlformats.org/officeDocument/2006/relationships/slide" Target="slide199.xml"/><Relationship Id="rId10" Type="http://schemas.openxmlformats.org/officeDocument/2006/relationships/slide" Target="slide111.xml"/><Relationship Id="rId4" Type="http://schemas.openxmlformats.org/officeDocument/2006/relationships/slide" Target="slide198.xml"/><Relationship Id="rId9" Type="http://schemas.openxmlformats.org/officeDocument/2006/relationships/slide" Target="slide110.xml"/></Relationships>
</file>

<file path=ppt/slides/_rels/slide196.xml.rels><?xml version="1.0" encoding="UTF-8" standalone="yes"?>
<Relationships xmlns="http://schemas.openxmlformats.org/package/2006/relationships"><Relationship Id="rId8" Type="http://schemas.openxmlformats.org/officeDocument/2006/relationships/slide" Target="slide200.xml"/><Relationship Id="rId3" Type="http://schemas.openxmlformats.org/officeDocument/2006/relationships/slide" Target="slide197.xml"/><Relationship Id="rId7" Type="http://schemas.openxmlformats.org/officeDocument/2006/relationships/slide" Target="slide109.xml"/><Relationship Id="rId2"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slide" Target="slide108.xml"/><Relationship Id="rId5" Type="http://schemas.openxmlformats.org/officeDocument/2006/relationships/slide" Target="slide199.xml"/><Relationship Id="rId10" Type="http://schemas.openxmlformats.org/officeDocument/2006/relationships/slide" Target="slide111.xml"/><Relationship Id="rId4" Type="http://schemas.openxmlformats.org/officeDocument/2006/relationships/slide" Target="slide198.xml"/><Relationship Id="rId9" Type="http://schemas.openxmlformats.org/officeDocument/2006/relationships/slide" Target="slide110.xml"/></Relationships>
</file>

<file path=ppt/slides/_rels/slide197.xml.rels><?xml version="1.0" encoding="UTF-8" standalone="yes"?>
<Relationships xmlns="http://schemas.openxmlformats.org/package/2006/relationships"><Relationship Id="rId8" Type="http://schemas.openxmlformats.org/officeDocument/2006/relationships/slide" Target="slide200.xml"/><Relationship Id="rId3" Type="http://schemas.openxmlformats.org/officeDocument/2006/relationships/slide" Target="slide196.xml"/><Relationship Id="rId7" Type="http://schemas.openxmlformats.org/officeDocument/2006/relationships/slide" Target="slide109.xml"/><Relationship Id="rId2"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slide" Target="slide108.xml"/><Relationship Id="rId5" Type="http://schemas.openxmlformats.org/officeDocument/2006/relationships/slide" Target="slide199.xml"/><Relationship Id="rId10" Type="http://schemas.openxmlformats.org/officeDocument/2006/relationships/slide" Target="slide111.xml"/><Relationship Id="rId4" Type="http://schemas.openxmlformats.org/officeDocument/2006/relationships/slide" Target="slide198.xml"/><Relationship Id="rId9" Type="http://schemas.openxmlformats.org/officeDocument/2006/relationships/slide" Target="slide110.xml"/></Relationships>
</file>

<file path=ppt/slides/_rels/slide198.xml.rels><?xml version="1.0" encoding="UTF-8" standalone="yes"?>
<Relationships xmlns="http://schemas.openxmlformats.org/package/2006/relationships"><Relationship Id="rId8" Type="http://schemas.openxmlformats.org/officeDocument/2006/relationships/slide" Target="slide200.xml"/><Relationship Id="rId3" Type="http://schemas.openxmlformats.org/officeDocument/2006/relationships/slide" Target="slide196.xml"/><Relationship Id="rId7" Type="http://schemas.openxmlformats.org/officeDocument/2006/relationships/slide" Target="slide109.xml"/><Relationship Id="rId2"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slide" Target="slide108.xml"/><Relationship Id="rId5" Type="http://schemas.openxmlformats.org/officeDocument/2006/relationships/slide" Target="slide199.xml"/><Relationship Id="rId10" Type="http://schemas.openxmlformats.org/officeDocument/2006/relationships/slide" Target="slide111.xml"/><Relationship Id="rId4" Type="http://schemas.openxmlformats.org/officeDocument/2006/relationships/slide" Target="slide197.xml"/><Relationship Id="rId9" Type="http://schemas.openxmlformats.org/officeDocument/2006/relationships/slide" Target="slide110.xml"/></Relationships>
</file>

<file path=ppt/slides/_rels/slide199.xml.rels><?xml version="1.0" encoding="UTF-8" standalone="yes"?>
<Relationships xmlns="http://schemas.openxmlformats.org/package/2006/relationships"><Relationship Id="rId8" Type="http://schemas.openxmlformats.org/officeDocument/2006/relationships/slide" Target="slide200.xml"/><Relationship Id="rId3" Type="http://schemas.openxmlformats.org/officeDocument/2006/relationships/slide" Target="slide196.xml"/><Relationship Id="rId7" Type="http://schemas.openxmlformats.org/officeDocument/2006/relationships/slide" Target="slide109.xml"/><Relationship Id="rId2"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slide" Target="slide108.xml"/><Relationship Id="rId5" Type="http://schemas.openxmlformats.org/officeDocument/2006/relationships/slide" Target="slide198.xml"/><Relationship Id="rId10" Type="http://schemas.openxmlformats.org/officeDocument/2006/relationships/slide" Target="slide111.xml"/><Relationship Id="rId4" Type="http://schemas.openxmlformats.org/officeDocument/2006/relationships/slide" Target="slide197.xml"/><Relationship Id="rId9" Type="http://schemas.openxmlformats.org/officeDocument/2006/relationships/slide" Target="slide11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3.xml"/></Relationships>
</file>

<file path=ppt/slides/_rels/slide2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3.xml"/></Relationships>
</file>

<file path=ppt/slides/_rels/slide200.xml.rels><?xml version="1.0" encoding="UTF-8" standalone="yes"?>
<Relationships xmlns="http://schemas.openxmlformats.org/package/2006/relationships"><Relationship Id="rId8" Type="http://schemas.openxmlformats.org/officeDocument/2006/relationships/slide" Target="slide109.xml"/><Relationship Id="rId3" Type="http://schemas.openxmlformats.org/officeDocument/2006/relationships/slide" Target="slide196.xml"/><Relationship Id="rId7" Type="http://schemas.openxmlformats.org/officeDocument/2006/relationships/slide" Target="slide108.xml"/><Relationship Id="rId2"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slide" Target="slide199.xml"/><Relationship Id="rId5" Type="http://schemas.openxmlformats.org/officeDocument/2006/relationships/slide" Target="slide198.xml"/><Relationship Id="rId10" Type="http://schemas.openxmlformats.org/officeDocument/2006/relationships/slide" Target="slide111.xml"/><Relationship Id="rId4" Type="http://schemas.openxmlformats.org/officeDocument/2006/relationships/slide" Target="slide197.xml"/><Relationship Id="rId9" Type="http://schemas.openxmlformats.org/officeDocument/2006/relationships/slide" Target="slide110.xml"/></Relationships>
</file>

<file path=ppt/slides/_rels/slide201.xml.rels><?xml version="1.0" encoding="UTF-8" standalone="yes"?>
<Relationships xmlns="http://schemas.openxmlformats.org/package/2006/relationships"><Relationship Id="rId8" Type="http://schemas.openxmlformats.org/officeDocument/2006/relationships/slide" Target="slide118.xml"/><Relationship Id="rId3" Type="http://schemas.openxmlformats.org/officeDocument/2006/relationships/slide" Target="slide99.xml"/><Relationship Id="rId7" Type="http://schemas.openxmlformats.org/officeDocument/2006/relationships/slide" Target="slide117.xml"/><Relationship Id="rId2" Type="http://schemas.openxmlformats.org/officeDocument/2006/relationships/slide" Target="slide98.xml"/><Relationship Id="rId1" Type="http://schemas.openxmlformats.org/officeDocument/2006/relationships/slideLayout" Target="../slideLayouts/slideLayout23.xml"/><Relationship Id="rId6" Type="http://schemas.openxmlformats.org/officeDocument/2006/relationships/slide" Target="slide54.xml"/><Relationship Id="rId5" Type="http://schemas.openxmlformats.org/officeDocument/2006/relationships/slide" Target="slide212.xml"/><Relationship Id="rId10" Type="http://schemas.openxmlformats.org/officeDocument/2006/relationships/slide" Target="slide120.xml"/><Relationship Id="rId4" Type="http://schemas.openxmlformats.org/officeDocument/2006/relationships/slide" Target="slide100.xml"/><Relationship Id="rId9" Type="http://schemas.openxmlformats.org/officeDocument/2006/relationships/slide" Target="slide55.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2.xml"/><Relationship Id="rId1" Type="http://schemas.openxmlformats.org/officeDocument/2006/relationships/themeOverride" Target="../theme/themeOverride56.xml"/><Relationship Id="rId4" Type="http://schemas.openxmlformats.org/officeDocument/2006/relationships/slide" Target="slide2.xml"/></Relationships>
</file>

<file path=ppt/slides/_rels/slide203.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slideLayout" Target="../slideLayouts/slideLayout7.xml"/><Relationship Id="rId1" Type="http://schemas.openxmlformats.org/officeDocument/2006/relationships/themeOverride" Target="../theme/themeOverride57.xml"/><Relationship Id="rId5" Type="http://schemas.openxmlformats.org/officeDocument/2006/relationships/image" Target="../media/image217.jpeg"/><Relationship Id="rId4" Type="http://schemas.openxmlformats.org/officeDocument/2006/relationships/image" Target="../media/image216.jpeg"/></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8.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8.xml"/></Relationships>
</file>

<file path=ppt/slides/_rels/slide206.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slideLayout" Target="../slideLayouts/slideLayout2.xml"/><Relationship Id="rId1" Type="http://schemas.openxmlformats.org/officeDocument/2006/relationships/themeOverride" Target="../theme/themeOverride58.xml"/><Relationship Id="rId5" Type="http://schemas.openxmlformats.org/officeDocument/2006/relationships/image" Target="../media/image219.jpeg"/><Relationship Id="rId4" Type="http://schemas.openxmlformats.org/officeDocument/2006/relationships/slide" Target="slide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8.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9.xml.rels><?xml version="1.0" encoding="UTF-8" standalone="yes"?>
<Relationships xmlns="http://schemas.openxmlformats.org/package/2006/relationships"><Relationship Id="rId8" Type="http://schemas.openxmlformats.org/officeDocument/2006/relationships/hyperlink" Target="http://www.kalyx.com/store/proddetail.cfm/ItemID/107161.0/CategoryID/20000.0/SubCatID/9235.0/file.htm" TargetMode="External"/><Relationship Id="rId3" Type="http://schemas.openxmlformats.org/officeDocument/2006/relationships/image" Target="../media/image220.jpeg"/><Relationship Id="rId7" Type="http://schemas.openxmlformats.org/officeDocument/2006/relationships/image" Target="../media/image224.jpeg"/><Relationship Id="rId2" Type="http://schemas.openxmlformats.org/officeDocument/2006/relationships/notesSlide" Target="../notesSlides/notesSlide148.xml"/><Relationship Id="rId1" Type="http://schemas.openxmlformats.org/officeDocument/2006/relationships/slideLayout" Target="../slideLayouts/slideLayout44.xml"/><Relationship Id="rId6" Type="http://schemas.openxmlformats.org/officeDocument/2006/relationships/image" Target="../media/image223.png"/><Relationship Id="rId5" Type="http://schemas.openxmlformats.org/officeDocument/2006/relationships/image" Target="../media/image222.jpeg"/><Relationship Id="rId10" Type="http://schemas.openxmlformats.org/officeDocument/2006/relationships/image" Target="../media/image226.jpeg"/><Relationship Id="rId4" Type="http://schemas.openxmlformats.org/officeDocument/2006/relationships/image" Target="../media/image221.jpeg"/><Relationship Id="rId9" Type="http://schemas.openxmlformats.org/officeDocument/2006/relationships/image" Target="../media/image225.jpeg"/></Relationships>
</file>

<file path=ppt/slides/_rels/slide2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3.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40.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40.xml"/></Relationships>
</file>

<file path=ppt/slides/_rels/slide212.xml.rels><?xml version="1.0" encoding="UTF-8" standalone="yes"?>
<Relationships xmlns="http://schemas.openxmlformats.org/package/2006/relationships"><Relationship Id="rId3" Type="http://schemas.openxmlformats.org/officeDocument/2006/relationships/hyperlink" Target="../PowerPoint%202006/LABS%20&amp;%20Activities/Ester%20Identification%20Activity/Organic%20Identification%20Activity.ppt" TargetMode="External"/><Relationship Id="rId2" Type="http://schemas.openxmlformats.org/officeDocument/2006/relationships/notesSlide" Target="../notesSlides/notesSlide151.xml"/><Relationship Id="rId1" Type="http://schemas.openxmlformats.org/officeDocument/2006/relationships/slideLayout" Target="../slideLayouts/slideLayout40.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8.xml"/></Relationships>
</file>

<file path=ppt/slides/_rels/slide214.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hyperlink" Target="http://images.google.com/imgres?imgurl=http://blogging.la/archives/banana-bunch_d.gif&amp;imgrefurl=http://blogging.la/archives/2004/11/index.phtml&amp;h=203&amp;w=216&amp;sz=20&amp;tbnid=VdsShXzbvTQJ:&amp;tbnh=94&amp;tbnw=101&amp;hl=en&amp;start=1&amp;prev=/images%3Fq%3Dbanana%26svnum%3D10%26hl%3Den%26lr%3D" TargetMode="External"/><Relationship Id="rId1" Type="http://schemas.openxmlformats.org/officeDocument/2006/relationships/slideLayout" Target="../slideLayouts/slideLayout18.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6.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hyperlink" Target="http://www.learner.org/resources/series61.html" TargetMode="External"/><Relationship Id="rId1" Type="http://schemas.openxmlformats.org/officeDocument/2006/relationships/slideLayout" Target="../slideLayouts/slideLayout23.xml"/><Relationship Id="rId5" Type="http://schemas.openxmlformats.org/officeDocument/2006/relationships/image" Target="../media/image229.jpeg"/><Relationship Id="rId4" Type="http://schemas.openxmlformats.org/officeDocument/2006/relationships/image" Target="http://www.csulb.edu/%7Edbosonet/world_of_chem" TargetMode="Externa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slideLayout" Target="../slideLayouts/slideLayout12.xml"/><Relationship Id="rId1" Type="http://schemas.openxmlformats.org/officeDocument/2006/relationships/audio" Target="../media/audio25.wav"/><Relationship Id="rId5" Type="http://schemas.openxmlformats.org/officeDocument/2006/relationships/image" Target="../media/image36.gif"/><Relationship Id="rId4" Type="http://schemas.openxmlformats.org/officeDocument/2006/relationships/image" Target="../media/image231.wmf"/></Relationships>
</file>

<file path=ppt/slides/_rels/slide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220.xml.rels><?xml version="1.0" encoding="UTF-8" standalone="yes"?>
<Relationships xmlns="http://schemas.openxmlformats.org/package/2006/relationships"><Relationship Id="rId3" Type="http://schemas.openxmlformats.org/officeDocument/2006/relationships/notesSlide" Target="../notesSlides/notesSlide153.xml"/><Relationship Id="rId7" Type="http://schemas.openxmlformats.org/officeDocument/2006/relationships/slide" Target="slide220.xml"/><Relationship Id="rId2" Type="http://schemas.openxmlformats.org/officeDocument/2006/relationships/slideLayout" Target="../slideLayouts/slideLayout23.xml"/><Relationship Id="rId1" Type="http://schemas.openxmlformats.org/officeDocument/2006/relationships/themeOverride" Target="../theme/themeOverride59.xml"/><Relationship Id="rId6" Type="http://schemas.openxmlformats.org/officeDocument/2006/relationships/hyperlink" Target="periodic%20table.ppt" TargetMode="External"/><Relationship Id="rId5" Type="http://schemas.openxmlformats.org/officeDocument/2006/relationships/image" Target="../media/image232.jpeg"/><Relationship Id="rId4" Type="http://schemas.openxmlformats.org/officeDocument/2006/relationships/slide" Target="slide2.xml"/></Relationships>
</file>

<file path=ppt/slides/_rels/slide221.xml.rels><?xml version="1.0" encoding="UTF-8" standalone="yes"?>
<Relationships xmlns="http://schemas.openxmlformats.org/package/2006/relationships"><Relationship Id="rId8" Type="http://schemas.openxmlformats.org/officeDocument/2006/relationships/image" Target="../media/image237.jpeg"/><Relationship Id="rId13" Type="http://schemas.openxmlformats.org/officeDocument/2006/relationships/image" Target="../media/image242.jpeg"/><Relationship Id="rId18" Type="http://schemas.openxmlformats.org/officeDocument/2006/relationships/image" Target="../media/image247.jpeg"/><Relationship Id="rId26" Type="http://schemas.openxmlformats.org/officeDocument/2006/relationships/image" Target="../media/image255.jpeg"/><Relationship Id="rId3" Type="http://schemas.openxmlformats.org/officeDocument/2006/relationships/notesSlide" Target="../notesSlides/notesSlide154.xml"/><Relationship Id="rId21" Type="http://schemas.openxmlformats.org/officeDocument/2006/relationships/image" Target="../media/image250.jpeg"/><Relationship Id="rId34" Type="http://schemas.openxmlformats.org/officeDocument/2006/relationships/image" Target="../media/image262.jpeg"/><Relationship Id="rId7" Type="http://schemas.openxmlformats.org/officeDocument/2006/relationships/image" Target="../media/image236.jpeg"/><Relationship Id="rId12" Type="http://schemas.openxmlformats.org/officeDocument/2006/relationships/image" Target="../media/image241.jpeg"/><Relationship Id="rId17" Type="http://schemas.openxmlformats.org/officeDocument/2006/relationships/image" Target="../media/image246.jpeg"/><Relationship Id="rId25" Type="http://schemas.openxmlformats.org/officeDocument/2006/relationships/image" Target="../media/image254.jpeg"/><Relationship Id="rId33" Type="http://schemas.openxmlformats.org/officeDocument/2006/relationships/image" Target="../media/image261.jpeg"/><Relationship Id="rId2" Type="http://schemas.openxmlformats.org/officeDocument/2006/relationships/slideLayout" Target="../slideLayouts/slideLayout17.xml"/><Relationship Id="rId16" Type="http://schemas.openxmlformats.org/officeDocument/2006/relationships/image" Target="../media/image245.jpeg"/><Relationship Id="rId20" Type="http://schemas.openxmlformats.org/officeDocument/2006/relationships/image" Target="../media/image249.jpeg"/><Relationship Id="rId29" Type="http://schemas.openxmlformats.org/officeDocument/2006/relationships/image" Target="../media/image257.jpeg"/><Relationship Id="rId1" Type="http://schemas.openxmlformats.org/officeDocument/2006/relationships/themeOverride" Target="../theme/themeOverride60.xml"/><Relationship Id="rId6" Type="http://schemas.openxmlformats.org/officeDocument/2006/relationships/image" Target="../media/image235.jpeg"/><Relationship Id="rId11" Type="http://schemas.openxmlformats.org/officeDocument/2006/relationships/image" Target="../media/image240.jpeg"/><Relationship Id="rId24" Type="http://schemas.openxmlformats.org/officeDocument/2006/relationships/image" Target="../media/image253.jpeg"/><Relationship Id="rId32" Type="http://schemas.openxmlformats.org/officeDocument/2006/relationships/image" Target="../media/image260.jpeg"/><Relationship Id="rId5" Type="http://schemas.openxmlformats.org/officeDocument/2006/relationships/image" Target="../media/image234.jpeg"/><Relationship Id="rId15" Type="http://schemas.openxmlformats.org/officeDocument/2006/relationships/image" Target="../media/image244.jpeg"/><Relationship Id="rId23" Type="http://schemas.openxmlformats.org/officeDocument/2006/relationships/image" Target="../media/image252.jpeg"/><Relationship Id="rId28" Type="http://schemas.openxmlformats.org/officeDocument/2006/relationships/image" Target="../media/image256.jpeg"/><Relationship Id="rId36" Type="http://schemas.openxmlformats.org/officeDocument/2006/relationships/image" Target="../media/image264.wmf"/><Relationship Id="rId10" Type="http://schemas.openxmlformats.org/officeDocument/2006/relationships/image" Target="../media/image239.jpeg"/><Relationship Id="rId19" Type="http://schemas.openxmlformats.org/officeDocument/2006/relationships/image" Target="../media/image248.jpeg"/><Relationship Id="rId31" Type="http://schemas.openxmlformats.org/officeDocument/2006/relationships/image" Target="../media/image259.jpeg"/><Relationship Id="rId4" Type="http://schemas.openxmlformats.org/officeDocument/2006/relationships/image" Target="../media/image233.jpeg"/><Relationship Id="rId9" Type="http://schemas.openxmlformats.org/officeDocument/2006/relationships/image" Target="../media/image238.jpeg"/><Relationship Id="rId14" Type="http://schemas.openxmlformats.org/officeDocument/2006/relationships/image" Target="../media/image243.jpeg"/><Relationship Id="rId22" Type="http://schemas.openxmlformats.org/officeDocument/2006/relationships/image" Target="../media/image251.jpeg"/><Relationship Id="rId27" Type="http://schemas.openxmlformats.org/officeDocument/2006/relationships/slide" Target="slide221.xml"/><Relationship Id="rId30" Type="http://schemas.openxmlformats.org/officeDocument/2006/relationships/image" Target="../media/image258.jpeg"/><Relationship Id="rId35" Type="http://schemas.openxmlformats.org/officeDocument/2006/relationships/image" Target="../media/image263.jpeg"/></Relationships>
</file>

<file path=ppt/slides/_rels/slide222.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18.xml"/><Relationship Id="rId1" Type="http://schemas.openxmlformats.org/officeDocument/2006/relationships/audio" Target="../media/audio13.wav"/><Relationship Id="rId4" Type="http://schemas.openxmlformats.org/officeDocument/2006/relationships/image" Target="../media/image11.png"/></Relationships>
</file>

<file path=ppt/slides/_rels/slide223.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18.xml"/><Relationship Id="rId1" Type="http://schemas.openxmlformats.org/officeDocument/2006/relationships/vmlDrawing" Target="../drawings/vmlDrawing7.vml"/></Relationships>
</file>

<file path=ppt/slides/_rels/slide224.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Layout" Target="../slideLayouts/slideLayout18.xml"/><Relationship Id="rId1" Type="http://schemas.openxmlformats.org/officeDocument/2006/relationships/vmlDrawing" Target="../drawings/vmlDrawing8.vml"/></Relationships>
</file>

<file path=ppt/slides/_rels/slide225.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18.xml"/><Relationship Id="rId1" Type="http://schemas.openxmlformats.org/officeDocument/2006/relationships/vmlDrawing" Target="../drawings/vmlDrawing9.vml"/></Relationships>
</file>

<file path=ppt/slides/_rels/slide226.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slideLayout" Target="../slideLayouts/slideLayout18.xml"/><Relationship Id="rId1" Type="http://schemas.openxmlformats.org/officeDocument/2006/relationships/vmlDrawing" Target="../drawings/vmlDrawing10.v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8.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22.xml"/><Relationship Id="rId1" Type="http://schemas.openxmlformats.org/officeDocument/2006/relationships/themeOverride" Target="../theme/themeOverride61.xml"/><Relationship Id="rId4" Type="http://schemas.openxmlformats.org/officeDocument/2006/relationships/slide" Target="slide2.xml"/></Relationships>
</file>

<file path=ppt/slides/_rels/slide22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23.xml"/><Relationship Id="rId1" Type="http://schemas.openxmlformats.org/officeDocument/2006/relationships/themeOverride" Target="../theme/themeOverride62.xml"/><Relationship Id="rId4" Type="http://schemas.openxmlformats.org/officeDocument/2006/relationships/slide" Target="slide230.xml"/></Relationships>
</file>

<file path=ppt/slides/_rels/slide23.xml.rels><?xml version="1.0" encoding="UTF-8" standalone="yes"?>
<Relationships xmlns="http://schemas.openxmlformats.org/package/2006/relationships"><Relationship Id="rId3" Type="http://schemas.openxmlformats.org/officeDocument/2006/relationships/image" Target="../media/image34.gif"/><Relationship Id="rId2" Type="http://schemas.openxmlformats.org/officeDocument/2006/relationships/notesSlide" Target="../notesSlides/notesSlide14.xml"/><Relationship Id="rId1" Type="http://schemas.openxmlformats.org/officeDocument/2006/relationships/slideLayout" Target="../slideLayouts/slideLayout18.xml"/><Relationship Id="rId4" Type="http://schemas.openxmlformats.org/officeDocument/2006/relationships/image" Target="../media/image35.jpeg"/></Relationships>
</file>

<file path=ppt/slides/_rels/slide230.xml.rels><?xml version="1.0" encoding="UTF-8" standalone="yes"?>
<Relationships xmlns="http://schemas.openxmlformats.org/package/2006/relationships"><Relationship Id="rId2" Type="http://schemas.openxmlformats.org/officeDocument/2006/relationships/slideLayout" Target="../slideLayouts/slideLayout23.xml"/><Relationship Id="rId1" Type="http://schemas.openxmlformats.org/officeDocument/2006/relationships/themeOverride" Target="../theme/themeOverride63.xml"/></Relationships>
</file>

<file path=ppt/slides/_rels/slide231.xml.rels><?xml version="1.0" encoding="UTF-8" standalone="yes"?>
<Relationships xmlns="http://schemas.openxmlformats.org/package/2006/relationships"><Relationship Id="rId3" Type="http://schemas.openxmlformats.org/officeDocument/2006/relationships/audio" Target="../media/audio28.wav"/><Relationship Id="rId7" Type="http://schemas.openxmlformats.org/officeDocument/2006/relationships/image" Target="../media/image11.png"/><Relationship Id="rId2" Type="http://schemas.openxmlformats.org/officeDocument/2006/relationships/audio" Target="../media/audio27.wav"/><Relationship Id="rId1" Type="http://schemas.openxmlformats.org/officeDocument/2006/relationships/audio" Target="../media/audio26.wav"/><Relationship Id="rId6" Type="http://schemas.openxmlformats.org/officeDocument/2006/relationships/image" Target="../media/image269.wmf"/><Relationship Id="rId5" Type="http://schemas.openxmlformats.org/officeDocument/2006/relationships/slide" Target="slide2.xml"/><Relationship Id="rId4"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notesSlide" Target="../notesSlides/notesSlide157.xml"/><Relationship Id="rId7" Type="http://schemas.openxmlformats.org/officeDocument/2006/relationships/slide" Target="slide3.xml"/><Relationship Id="rId2" Type="http://schemas.openxmlformats.org/officeDocument/2006/relationships/slideLayout" Target="../slideLayouts/slideLayout6.xml"/><Relationship Id="rId1" Type="http://schemas.openxmlformats.org/officeDocument/2006/relationships/audio" Target="../media/audio29.wav"/><Relationship Id="rId6" Type="http://schemas.openxmlformats.org/officeDocument/2006/relationships/image" Target="../media/image272.png"/><Relationship Id="rId5" Type="http://schemas.openxmlformats.org/officeDocument/2006/relationships/image" Target="../media/image271.jpeg"/><Relationship Id="rId4" Type="http://schemas.openxmlformats.org/officeDocument/2006/relationships/image" Target="../media/image270.jpeg"/></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3" Type="http://schemas.openxmlformats.org/officeDocument/2006/relationships/slide" Target="slide236.xml"/><Relationship Id="rId2" Type="http://schemas.openxmlformats.org/officeDocument/2006/relationships/notesSlide" Target="../notesSlides/notesSlide158.xml"/><Relationship Id="rId1" Type="http://schemas.openxmlformats.org/officeDocument/2006/relationships/slideLayout" Target="../slideLayouts/slideLayout18.xml"/><Relationship Id="rId6" Type="http://schemas.openxmlformats.org/officeDocument/2006/relationships/image" Target="../media/image19.jpeg"/><Relationship Id="rId5" Type="http://schemas.openxmlformats.org/officeDocument/2006/relationships/slide" Target="slide237.xml"/><Relationship Id="rId4" Type="http://schemas.openxmlformats.org/officeDocument/2006/relationships/hyperlink" Target="mailto:christjs@unit5.org" TargetMode="External"/></Relationships>
</file>

<file path=ppt/slides/_rels/slide235.xml.rels><?xml version="1.0" encoding="UTF-8" standalone="yes"?>
<Relationships xmlns="http://schemas.openxmlformats.org/package/2006/relationships"><Relationship Id="rId8" Type="http://schemas.openxmlformats.org/officeDocument/2006/relationships/slide" Target="slide246.xml"/><Relationship Id="rId3" Type="http://schemas.openxmlformats.org/officeDocument/2006/relationships/hyperlink" Target="http://www.gk12.ilstu.edu/" TargetMode="External"/><Relationship Id="rId7" Type="http://schemas.openxmlformats.org/officeDocument/2006/relationships/image" Target="../media/image275.jpeg"/><Relationship Id="rId2" Type="http://schemas.openxmlformats.org/officeDocument/2006/relationships/notesSlide" Target="../notesSlides/notesSlide159.xml"/><Relationship Id="rId1" Type="http://schemas.openxmlformats.org/officeDocument/2006/relationships/slideLayout" Target="../slideLayouts/slideLayout18.xml"/><Relationship Id="rId6" Type="http://schemas.openxmlformats.org/officeDocument/2006/relationships/image" Target="../media/image274.jpeg"/><Relationship Id="rId5" Type="http://schemas.openxmlformats.org/officeDocument/2006/relationships/image" Target="../media/image20.png"/><Relationship Id="rId4" Type="http://schemas.openxmlformats.org/officeDocument/2006/relationships/image" Target="../media/image273.png"/></Relationships>
</file>

<file path=ppt/slides/_rels/slide236.xml.rels><?xml version="1.0" encoding="UTF-8" standalone="yes"?>
<Relationships xmlns="http://schemas.openxmlformats.org/package/2006/relationships"><Relationship Id="rId2" Type="http://schemas.openxmlformats.org/officeDocument/2006/relationships/slide" Target="slide246.xml"/><Relationship Id="rId1" Type="http://schemas.openxmlformats.org/officeDocument/2006/relationships/slideLayout" Target="../slideLayouts/slideLayout18.xml"/></Relationships>
</file>

<file path=ppt/slides/_rels/slide237.xml.rels><?xml version="1.0" encoding="UTF-8" standalone="yes"?>
<Relationships xmlns="http://schemas.openxmlformats.org/package/2006/relationships"><Relationship Id="rId3" Type="http://schemas.openxmlformats.org/officeDocument/2006/relationships/image" Target="../media/image276.wmf"/><Relationship Id="rId7" Type="http://schemas.openxmlformats.org/officeDocument/2006/relationships/slide" Target="slide238.xml"/><Relationship Id="rId2" Type="http://schemas.openxmlformats.org/officeDocument/2006/relationships/notesSlide" Target="../notesSlides/notesSlide160.xml"/><Relationship Id="rId1" Type="http://schemas.openxmlformats.org/officeDocument/2006/relationships/slideLayout" Target="../slideLayouts/slideLayout18.xml"/><Relationship Id="rId6" Type="http://schemas.openxmlformats.org/officeDocument/2006/relationships/image" Target="http://www.cottonchemistry.bizland.com/chemistry/computer2.gif" TargetMode="External"/><Relationship Id="rId5" Type="http://schemas.openxmlformats.org/officeDocument/2006/relationships/image" Target="../media/image277.gif"/><Relationship Id="rId4" Type="http://schemas.openxmlformats.org/officeDocument/2006/relationships/slide" Target="slide8.xml"/></Relationships>
</file>

<file path=ppt/slides/_rels/slide238.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image" Target="../media/image278.png"/><Relationship Id="rId1" Type="http://schemas.openxmlformats.org/officeDocument/2006/relationships/slideLayout" Target="../slideLayouts/slideLayout23.xml"/></Relationships>
</file>

<file path=ppt/slides/_rels/slide239.xml.rels><?xml version="1.0" encoding="UTF-8" standalone="yes"?>
<Relationships xmlns="http://schemas.openxmlformats.org/package/2006/relationships"><Relationship Id="rId2" Type="http://schemas.openxmlformats.org/officeDocument/2006/relationships/hyperlink" Target="http://www.unit5.org/chemistry" TargetMode="Externa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8.xml"/><Relationship Id="rId1" Type="http://schemas.openxmlformats.org/officeDocument/2006/relationships/audio" Target="../media/audio2.wav"/><Relationship Id="rId6" Type="http://schemas.openxmlformats.org/officeDocument/2006/relationships/image" Target="../media/image37.jpeg"/><Relationship Id="rId5" Type="http://schemas.openxmlformats.org/officeDocument/2006/relationships/image" Target="../media/image11.png"/><Relationship Id="rId4" Type="http://schemas.openxmlformats.org/officeDocument/2006/relationships/image" Target="../media/image36.gif"/></Relationships>
</file>

<file path=ppt/slides/_rels/slide240.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hyperlink" Target="http://www.siuc.edu/" TargetMode="External"/><Relationship Id="rId1" Type="http://schemas.openxmlformats.org/officeDocument/2006/relationships/slideLayout" Target="../slideLayouts/slideLayout17.xml"/><Relationship Id="rId5" Type="http://schemas.openxmlformats.org/officeDocument/2006/relationships/image" Target="../media/image15.wmf"/><Relationship Id="rId4" Type="http://schemas.openxmlformats.org/officeDocument/2006/relationships/hyperlink" Target="http://www.unit5.org/christjs/tempT27dFields-Jeff/index.htm" TargetMode="External"/></Relationships>
</file>

<file path=ppt/slides/_rels/slide241.xml.rels><?xml version="1.0" encoding="UTF-8" standalone="yes"?>
<Relationships xmlns="http://schemas.openxmlformats.org/package/2006/relationships"><Relationship Id="rId3" Type="http://schemas.openxmlformats.org/officeDocument/2006/relationships/hyperlink" Target="http://www.unit5.org/christjs/tempT27dFields-Jeff/index.htm" TargetMode="External"/><Relationship Id="rId7" Type="http://schemas.openxmlformats.org/officeDocument/2006/relationships/image" Target="../media/image16.jpeg"/><Relationship Id="rId2" Type="http://schemas.openxmlformats.org/officeDocument/2006/relationships/notesSlide" Target="../notesSlides/notesSlide161.xml"/><Relationship Id="rId1" Type="http://schemas.openxmlformats.org/officeDocument/2006/relationships/slideLayout" Target="../slideLayouts/slideLayout17.xml"/><Relationship Id="rId6" Type="http://schemas.openxmlformats.org/officeDocument/2006/relationships/image" Target="../media/image281.png"/><Relationship Id="rId5" Type="http://schemas.openxmlformats.org/officeDocument/2006/relationships/hyperlink" Target="http://www.bradley.edu/index.shtml" TargetMode="External"/><Relationship Id="rId4" Type="http://schemas.openxmlformats.org/officeDocument/2006/relationships/image" Target="../media/image15.wmf"/></Relationships>
</file>

<file path=ppt/slides/_rels/slide242.xml.rels><?xml version="1.0" encoding="UTF-8" standalone="yes"?>
<Relationships xmlns="http://schemas.openxmlformats.org/package/2006/relationships"><Relationship Id="rId3" Type="http://schemas.openxmlformats.org/officeDocument/2006/relationships/hyperlink" Target="http://www.unit5.org/christjs/tempT27dFields-Jeff/index.htm" TargetMode="External"/><Relationship Id="rId2" Type="http://schemas.openxmlformats.org/officeDocument/2006/relationships/notesSlide" Target="../notesSlides/notesSlide162.xml"/><Relationship Id="rId1" Type="http://schemas.openxmlformats.org/officeDocument/2006/relationships/slideLayout" Target="../slideLayouts/slideLayout17.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15.wmf"/></Relationships>
</file>

<file path=ppt/slides/_rels/slide243.xml.rels><?xml version="1.0" encoding="UTF-8" standalone="yes"?>
<Relationships xmlns="http://schemas.openxmlformats.org/package/2006/relationships"><Relationship Id="rId3" Type="http://schemas.openxmlformats.org/officeDocument/2006/relationships/hyperlink" Target="http://www.unit5.org/christjs/tempT27dFields-Jeff/index.htm" TargetMode="External"/><Relationship Id="rId2" Type="http://schemas.openxmlformats.org/officeDocument/2006/relationships/notesSlide" Target="../notesSlides/notesSlide163.xml"/><Relationship Id="rId1" Type="http://schemas.openxmlformats.org/officeDocument/2006/relationships/slideLayout" Target="../slideLayouts/slideLayout17.xml"/><Relationship Id="rId5" Type="http://schemas.openxmlformats.org/officeDocument/2006/relationships/image" Target="../media/image16.jpeg"/><Relationship Id="rId4" Type="http://schemas.openxmlformats.org/officeDocument/2006/relationships/image" Target="../media/image15.wmf"/></Relationships>
</file>

<file path=ppt/slides/_rels/slide244.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164.xml"/><Relationship Id="rId1" Type="http://schemas.openxmlformats.org/officeDocument/2006/relationships/slideLayout" Target="../slideLayouts/slideLayout17.xml"/><Relationship Id="rId6" Type="http://schemas.openxmlformats.org/officeDocument/2006/relationships/image" Target="../media/image16.jpeg"/><Relationship Id="rId5" Type="http://schemas.openxmlformats.org/officeDocument/2006/relationships/image" Target="../media/image15.wmf"/><Relationship Id="rId4" Type="http://schemas.openxmlformats.org/officeDocument/2006/relationships/hyperlink" Target="http://www.unit5.org/christjs/tempT27dFields-Jeff/index.htm" TargetMode="External"/></Relationships>
</file>

<file path=ppt/slides/_rels/slide245.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hyperlink" Target="mailto:salitt2@ilstu.edu?subject=Teacher's%20Website" TargetMode="External"/><Relationship Id="rId1" Type="http://schemas.openxmlformats.org/officeDocument/2006/relationships/slideLayout" Target="../slideLayouts/slideLayout18.xml"/></Relationships>
</file>

<file path=ppt/slides/_rels/slide246.xml.rels><?xml version="1.0" encoding="UTF-8" standalone="yes"?>
<Relationships xmlns="http://schemas.openxmlformats.org/package/2006/relationships"><Relationship Id="rId3" Type="http://schemas.openxmlformats.org/officeDocument/2006/relationships/slide" Target="slide236.xml"/><Relationship Id="rId2" Type="http://schemas.openxmlformats.org/officeDocument/2006/relationships/slide" Target="slide235.xml"/><Relationship Id="rId1" Type="http://schemas.openxmlformats.org/officeDocument/2006/relationships/slideLayout" Target="../slideLayouts/slideLayout18.xml"/><Relationship Id="rId5" Type="http://schemas.openxmlformats.org/officeDocument/2006/relationships/image" Target="../media/image284.wmf"/><Relationship Id="rId4" Type="http://schemas.openxmlformats.org/officeDocument/2006/relationships/slide" Target="slide237.xml"/></Relationships>
</file>

<file path=ppt/slides/_rels/slide247.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165.xml"/><Relationship Id="rId1" Type="http://schemas.openxmlformats.org/officeDocument/2006/relationships/slideLayout" Target="../slideLayouts/slideLayout23.xml"/><Relationship Id="rId4" Type="http://schemas.openxmlformats.org/officeDocument/2006/relationships/hyperlink" Target="http://www.learner.org/resources/series61.htm" TargetMode="External"/></Relationships>
</file>

<file path=ppt/slides/_rels/slide248.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166.xml"/><Relationship Id="rId1" Type="http://schemas.openxmlformats.org/officeDocument/2006/relationships/slideLayout" Target="../slideLayouts/slideLayout23.xml"/><Relationship Id="rId4" Type="http://schemas.openxmlformats.org/officeDocument/2006/relationships/slide" Target="slide115.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notesSlide" Target="../notesSlides/notesSlide16.xml"/><Relationship Id="rId1" Type="http://schemas.openxmlformats.org/officeDocument/2006/relationships/slideLayout" Target="../slideLayouts/slideLayout18.xml"/><Relationship Id="rId4" Type="http://schemas.openxmlformats.org/officeDocument/2006/relationships/image" Target="../media/image39.wmf"/></Relationships>
</file>

<file path=ppt/slides/_rels/slide250.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slideLayout" Target="../slideLayouts/slideLayout18.xml"/><Relationship Id="rId1" Type="http://schemas.openxmlformats.org/officeDocument/2006/relationships/audio" Target="../media/audio30.wav"/><Relationship Id="rId4" Type="http://schemas.openxmlformats.org/officeDocument/2006/relationships/image" Target="../media/image11.png"/></Relationships>
</file>

<file path=ppt/slides/_rels/slide251.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18.xml"/></Relationships>
</file>

<file path=ppt/slides/_rels/slide252.xml.rels><?xml version="1.0" encoding="UTF-8" standalone="yes"?>
<Relationships xmlns="http://schemas.openxmlformats.org/package/2006/relationships"><Relationship Id="rId8" Type="http://schemas.openxmlformats.org/officeDocument/2006/relationships/image" Target="../media/image230.png"/><Relationship Id="rId3" Type="http://schemas.openxmlformats.org/officeDocument/2006/relationships/audio" Target="../media/audio31.wav"/><Relationship Id="rId7" Type="http://schemas.openxmlformats.org/officeDocument/2006/relationships/image" Target="../media/image289.png"/><Relationship Id="rId2" Type="http://schemas.openxmlformats.org/officeDocument/2006/relationships/tags" Target="../tags/tag3.xml"/><Relationship Id="rId1" Type="http://schemas.openxmlformats.org/officeDocument/2006/relationships/themeOverride" Target="../theme/themeOverride64.xml"/><Relationship Id="rId6" Type="http://schemas.openxmlformats.org/officeDocument/2006/relationships/audio" Target="../media/audio32.wav"/><Relationship Id="rId5" Type="http://schemas.openxmlformats.org/officeDocument/2006/relationships/notesSlide" Target="../notesSlides/notesSlide167.xml"/><Relationship Id="rId4" Type="http://schemas.openxmlformats.org/officeDocument/2006/relationships/slideLayout" Target="../slideLayouts/slideLayout1.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254.xml.rels><?xml version="1.0" encoding="UTF-8" standalone="yes"?>
<Relationships xmlns="http://schemas.openxmlformats.org/package/2006/relationships"><Relationship Id="rId2" Type="http://schemas.openxmlformats.org/officeDocument/2006/relationships/image" Target="../media/image290.jpeg"/><Relationship Id="rId1" Type="http://schemas.openxmlformats.org/officeDocument/2006/relationships/slideLayout" Target="../slideLayouts/slideLayout18.xml"/></Relationships>
</file>

<file path=ppt/slides/_rels/slide255.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hyperlink" Target="mailto:christjs@unit5.org" TargetMode="External"/><Relationship Id="rId1" Type="http://schemas.openxmlformats.org/officeDocument/2006/relationships/slideLayout" Target="../slideLayouts/slideLayout18.xml"/><Relationship Id="rId4" Type="http://schemas.openxmlformats.org/officeDocument/2006/relationships/image" Target="../media/image291.png"/></Relationships>
</file>

<file path=ppt/slides/_rels/slide25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40.jpe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66.xml"/><Relationship Id="rId1" Type="http://schemas.openxmlformats.org/officeDocument/2006/relationships/tags" Target="../tags/tag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notesSlide" Target="../notesSlides/notesSlide26.xml"/><Relationship Id="rId7" Type="http://schemas.openxmlformats.org/officeDocument/2006/relationships/image" Target="../media/image44.png"/><Relationship Id="rId2" Type="http://schemas.openxmlformats.org/officeDocument/2006/relationships/slideLayout" Target="../slideLayouts/slideLayout7.xml"/><Relationship Id="rId1" Type="http://schemas.openxmlformats.org/officeDocument/2006/relationships/themeOverride" Target="../theme/themeOverride2.xml"/><Relationship Id="rId6" Type="http://schemas.openxmlformats.org/officeDocument/2006/relationships/image" Target="../media/image43.png"/><Relationship Id="rId5" Type="http://schemas.openxmlformats.org/officeDocument/2006/relationships/image" Target="../media/image42.jpeg"/><Relationship Id="rId10" Type="http://schemas.openxmlformats.org/officeDocument/2006/relationships/image" Target="../media/image47.jpeg"/><Relationship Id="rId4" Type="http://schemas.openxmlformats.org/officeDocument/2006/relationships/image" Target="../media/image41.jpeg"/><Relationship Id="rId9" Type="http://schemas.openxmlformats.org/officeDocument/2006/relationships/image" Target="../media/image46.jpeg"/></Relationships>
</file>

<file path=ppt/slides/_rels/slide36.x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notesSlide" Target="../notesSlides/notesSlide27.xml"/><Relationship Id="rId1" Type="http://schemas.openxmlformats.org/officeDocument/2006/relationships/slideLayout" Target="../slideLayouts/slideLayout18.xml"/><Relationship Id="rId5" Type="http://schemas.openxmlformats.org/officeDocument/2006/relationships/image" Target="../media/image50.wmf"/><Relationship Id="rId4" Type="http://schemas.openxmlformats.org/officeDocument/2006/relationships/image" Target="../media/image49.wmf"/></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3" Type="http://schemas.openxmlformats.org/officeDocument/2006/relationships/hyperlink" Target="http://www.vaes.vt.edu/tidewater/soybean/soyproduction/soyguide.html#L4" TargetMode="External"/><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2.xml"/><Relationship Id="rId1" Type="http://schemas.openxmlformats.org/officeDocument/2006/relationships/themeOverride" Target="../theme/themeOverride3.xml"/><Relationship Id="rId4" Type="http://schemas.openxmlformats.org/officeDocument/2006/relationships/slide" Target="slide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8.xml"/><Relationship Id="rId1" Type="http://schemas.openxmlformats.org/officeDocument/2006/relationships/themeOverride" Target="../theme/themeOverride4.xml"/></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23.xml"/><Relationship Id="rId1" Type="http://schemas.openxmlformats.org/officeDocument/2006/relationships/themeOverride" Target="../theme/themeOverride5.xml"/></Relationships>
</file>

<file path=ppt/slides/_rels/slide44.xml.rels><?xml version="1.0" encoding="UTF-8" standalone="yes"?>
<Relationships xmlns="http://schemas.openxmlformats.org/package/2006/relationships"><Relationship Id="rId8" Type="http://schemas.openxmlformats.org/officeDocument/2006/relationships/image" Target="../media/image55.jpeg"/><Relationship Id="rId13" Type="http://schemas.openxmlformats.org/officeDocument/2006/relationships/image" Target="../media/image60.jpeg"/><Relationship Id="rId18" Type="http://schemas.openxmlformats.org/officeDocument/2006/relationships/image" Target="../media/image65.png"/><Relationship Id="rId3" Type="http://schemas.openxmlformats.org/officeDocument/2006/relationships/slideLayout" Target="../slideLayouts/slideLayout1.xml"/><Relationship Id="rId7" Type="http://schemas.openxmlformats.org/officeDocument/2006/relationships/image" Target="../media/image54.jpeg"/><Relationship Id="rId12" Type="http://schemas.openxmlformats.org/officeDocument/2006/relationships/image" Target="../media/image59.jpeg"/><Relationship Id="rId17" Type="http://schemas.openxmlformats.org/officeDocument/2006/relationships/image" Target="../media/image64.jpeg"/><Relationship Id="rId2" Type="http://schemas.openxmlformats.org/officeDocument/2006/relationships/video" Target="file:///L:\CHEMISTRY\TALK%20-%20Demo\slowNI3.wmv" TargetMode="External"/><Relationship Id="rId16" Type="http://schemas.openxmlformats.org/officeDocument/2006/relationships/image" Target="../media/image63.jpeg"/><Relationship Id="rId1" Type="http://schemas.openxmlformats.org/officeDocument/2006/relationships/video" Target="file:///L:\CHEMISTRY\TALK%20-%20Demo\NI3.wmv" TargetMode="External"/><Relationship Id="rId6" Type="http://schemas.openxmlformats.org/officeDocument/2006/relationships/image" Target="../media/image53.jpeg"/><Relationship Id="rId11" Type="http://schemas.openxmlformats.org/officeDocument/2006/relationships/image" Target="../media/image58.jpeg"/><Relationship Id="rId5" Type="http://schemas.openxmlformats.org/officeDocument/2006/relationships/image" Target="../media/image52.jpeg"/><Relationship Id="rId15" Type="http://schemas.openxmlformats.org/officeDocument/2006/relationships/image" Target="../media/image62.jpeg"/><Relationship Id="rId10" Type="http://schemas.openxmlformats.org/officeDocument/2006/relationships/image" Target="../media/image57.jpeg"/><Relationship Id="rId4" Type="http://schemas.openxmlformats.org/officeDocument/2006/relationships/notesSlide" Target="../notesSlides/notesSlide34.xml"/><Relationship Id="rId9" Type="http://schemas.openxmlformats.org/officeDocument/2006/relationships/image" Target="../media/image56.jpeg"/><Relationship Id="rId14" Type="http://schemas.openxmlformats.org/officeDocument/2006/relationships/image" Target="../media/image61.jpe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2.xml"/><Relationship Id="rId1" Type="http://schemas.openxmlformats.org/officeDocument/2006/relationships/themeOverride" Target="../theme/themeOverride6.xml"/></Relationships>
</file>

<file path=ppt/slides/_rels/slide46.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slideLayout" Target="../slideLayouts/slideLayout6.xml"/><Relationship Id="rId7" Type="http://schemas.openxmlformats.org/officeDocument/2006/relationships/image" Target="../media/image68.jpeg"/><Relationship Id="rId2" Type="http://schemas.openxmlformats.org/officeDocument/2006/relationships/audio" Target="../media/audio5.wav"/><Relationship Id="rId1" Type="http://schemas.openxmlformats.org/officeDocument/2006/relationships/audio" Target="../media/audio4.wav"/><Relationship Id="rId6" Type="http://schemas.openxmlformats.org/officeDocument/2006/relationships/image" Target="../media/image67.jpeg"/><Relationship Id="rId11" Type="http://schemas.openxmlformats.org/officeDocument/2006/relationships/image" Target="../media/image11.png"/><Relationship Id="rId5" Type="http://schemas.openxmlformats.org/officeDocument/2006/relationships/image" Target="../media/image66.png"/><Relationship Id="rId10" Type="http://schemas.openxmlformats.org/officeDocument/2006/relationships/slide" Target="slide3.xml"/><Relationship Id="rId4" Type="http://schemas.openxmlformats.org/officeDocument/2006/relationships/notesSlide" Target="../notesSlides/notesSlide36.xml"/><Relationship Id="rId9" Type="http://schemas.openxmlformats.org/officeDocument/2006/relationships/image" Target="../media/image70.jpeg"/></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37.xml"/><Relationship Id="rId7" Type="http://schemas.openxmlformats.org/officeDocument/2006/relationships/image" Target="../media/image11.png"/><Relationship Id="rId2" Type="http://schemas.openxmlformats.org/officeDocument/2006/relationships/slideLayout" Target="../slideLayouts/slideLayout13.xml"/><Relationship Id="rId1" Type="http://schemas.openxmlformats.org/officeDocument/2006/relationships/audio" Target="../media/audio6.wav"/><Relationship Id="rId6" Type="http://schemas.openxmlformats.org/officeDocument/2006/relationships/slide" Target="slide3.xml"/><Relationship Id="rId5" Type="http://schemas.openxmlformats.org/officeDocument/2006/relationships/image" Target="../media/image72.jpeg"/><Relationship Id="rId4" Type="http://schemas.openxmlformats.org/officeDocument/2006/relationships/image" Target="../media/image71.jpeg"/></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18.xml"/><Relationship Id="rId1" Type="http://schemas.openxmlformats.org/officeDocument/2006/relationships/themeOverride" Target="../theme/themeOverride7.xml"/><Relationship Id="rId6" Type="http://schemas.openxmlformats.org/officeDocument/2006/relationships/image" Target="../media/image73.gif"/><Relationship Id="rId5" Type="http://schemas.openxmlformats.org/officeDocument/2006/relationships/slide" Target="slide2.xml"/><Relationship Id="rId4" Type="http://schemas.openxmlformats.org/officeDocument/2006/relationships/audio" Target="../media/audio7.wav"/></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67.xml"/><Relationship Id="rId1" Type="http://schemas.openxmlformats.org/officeDocument/2006/relationships/tags" Target="../tags/tag2.xml"/><Relationship Id="rId5" Type="http://schemas.openxmlformats.org/officeDocument/2006/relationships/image" Target="../media/image14.wmf"/><Relationship Id="rId4" Type="http://schemas.openxmlformats.org/officeDocument/2006/relationships/image" Target="../media/image13.jpeg"/></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2.xml"/><Relationship Id="rId1" Type="http://schemas.openxmlformats.org/officeDocument/2006/relationships/themeOverride" Target="../theme/themeOverride8.xml"/><Relationship Id="rId6" Type="http://schemas.openxmlformats.org/officeDocument/2006/relationships/image" Target="../media/image74.jpeg"/><Relationship Id="rId5" Type="http://schemas.openxmlformats.org/officeDocument/2006/relationships/hyperlink" Target="http://www.upscale.utoronto.ca/PVB/Harrison/Vernier/Vernier.html" TargetMode="External"/><Relationship Id="rId4" Type="http://schemas.openxmlformats.org/officeDocument/2006/relationships/slide" Target="slide2.xml"/></Relationships>
</file>

<file path=ppt/slides/_rels/slide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2.xml"/><Relationship Id="rId1" Type="http://schemas.openxmlformats.org/officeDocument/2006/relationships/themeOverride" Target="../theme/themeOverride9.xml"/><Relationship Id="rId5" Type="http://schemas.openxmlformats.org/officeDocument/2006/relationships/image" Target="../media/image75.jpeg"/><Relationship Id="rId4" Type="http://schemas.openxmlformats.org/officeDocument/2006/relationships/hyperlink" Target="http://www.upscale.utoronto.ca/PVB/Harrison/Vernier/Vernier.html" TargetMode="External"/></Relationships>
</file>

<file path=ppt/slides/_rels/slide5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2.xml"/><Relationship Id="rId1" Type="http://schemas.openxmlformats.org/officeDocument/2006/relationships/themeOverride" Target="../theme/themeOverride10.xml"/><Relationship Id="rId5" Type="http://schemas.openxmlformats.org/officeDocument/2006/relationships/image" Target="../media/image74.jpeg"/><Relationship Id="rId4" Type="http://schemas.openxmlformats.org/officeDocument/2006/relationships/hyperlink" Target="http://www.upscale.utoronto.ca/PVB/Harrison/Vernier/Vernier.html" TargetMode="External"/></Relationships>
</file>

<file path=ppt/slides/_rels/slide53.xml.rels><?xml version="1.0" encoding="UTF-8" standalone="yes"?>
<Relationships xmlns="http://schemas.openxmlformats.org/package/2006/relationships"><Relationship Id="rId8" Type="http://schemas.openxmlformats.org/officeDocument/2006/relationships/image" Target="../media/image81.jpeg"/><Relationship Id="rId13" Type="http://schemas.openxmlformats.org/officeDocument/2006/relationships/image" Target="../media/image86.jpeg"/><Relationship Id="rId3" Type="http://schemas.openxmlformats.org/officeDocument/2006/relationships/image" Target="../media/image76.jpeg"/><Relationship Id="rId7" Type="http://schemas.openxmlformats.org/officeDocument/2006/relationships/image" Target="../media/image80.jpeg"/><Relationship Id="rId12" Type="http://schemas.openxmlformats.org/officeDocument/2006/relationships/image" Target="../media/image85.jpeg"/><Relationship Id="rId17" Type="http://schemas.openxmlformats.org/officeDocument/2006/relationships/image" Target="../media/image90.jpeg"/><Relationship Id="rId2" Type="http://schemas.openxmlformats.org/officeDocument/2006/relationships/notesSlide" Target="../notesSlides/notesSlide41.xml"/><Relationship Id="rId16" Type="http://schemas.openxmlformats.org/officeDocument/2006/relationships/image" Target="../media/image89.jpeg"/><Relationship Id="rId1" Type="http://schemas.openxmlformats.org/officeDocument/2006/relationships/slideLayout" Target="../slideLayouts/slideLayout1.xml"/><Relationship Id="rId6" Type="http://schemas.openxmlformats.org/officeDocument/2006/relationships/image" Target="../media/image79.jpeg"/><Relationship Id="rId11" Type="http://schemas.openxmlformats.org/officeDocument/2006/relationships/image" Target="../media/image84.jpeg"/><Relationship Id="rId5" Type="http://schemas.openxmlformats.org/officeDocument/2006/relationships/image" Target="../media/image78.jpeg"/><Relationship Id="rId15" Type="http://schemas.openxmlformats.org/officeDocument/2006/relationships/image" Target="../media/image88.jpeg"/><Relationship Id="rId10" Type="http://schemas.openxmlformats.org/officeDocument/2006/relationships/image" Target="../media/image83.jpeg"/><Relationship Id="rId4" Type="http://schemas.openxmlformats.org/officeDocument/2006/relationships/image" Target="../media/image77.jpeg"/><Relationship Id="rId9" Type="http://schemas.openxmlformats.org/officeDocument/2006/relationships/image" Target="../media/image82.jpeg"/><Relationship Id="rId14" Type="http://schemas.openxmlformats.org/officeDocument/2006/relationships/image" Target="../media/image87.jpe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92.jpeg"/></Relationships>
</file>

<file path=ppt/slides/_rels/slide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8.xml"/><Relationship Id="rId1" Type="http://schemas.openxmlformats.org/officeDocument/2006/relationships/themeOverride" Target="../theme/themeOverride11.xml"/></Relationships>
</file>

<file path=ppt/slides/_rels/slide6.xml.rels><?xml version="1.0" encoding="UTF-8" standalone="yes"?>
<Relationships xmlns="http://schemas.openxmlformats.org/package/2006/relationships"><Relationship Id="rId3" Type="http://schemas.openxmlformats.org/officeDocument/2006/relationships/hyperlink" Target="http://www.unit5.org/christjs/tempT27dFields-Jeff/index.htm" TargetMode="Externa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15.wmf"/></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18.xml"/><Relationship Id="rId1" Type="http://schemas.openxmlformats.org/officeDocument/2006/relationships/themeOverride" Target="../theme/themeOverride12.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48.xml"/><Relationship Id="rId7" Type="http://schemas.openxmlformats.org/officeDocument/2006/relationships/slide" Target="slide64.xml"/><Relationship Id="rId2" Type="http://schemas.openxmlformats.org/officeDocument/2006/relationships/slideLayout" Target="../slideLayouts/slideLayout6.xml"/><Relationship Id="rId1" Type="http://schemas.openxmlformats.org/officeDocument/2006/relationships/themeOverride" Target="../theme/themeOverride13.xml"/><Relationship Id="rId6" Type="http://schemas.openxmlformats.org/officeDocument/2006/relationships/slide" Target="slide63.xml"/><Relationship Id="rId5" Type="http://schemas.openxmlformats.org/officeDocument/2006/relationships/slide" Target="slide62.xml"/><Relationship Id="rId4" Type="http://schemas.openxmlformats.org/officeDocument/2006/relationships/slide" Target="slide2.xml"/></Relationships>
</file>

<file path=ppt/slides/_rels/slide62.xml.rels><?xml version="1.0" encoding="UTF-8" standalone="yes"?>
<Relationships xmlns="http://schemas.openxmlformats.org/package/2006/relationships"><Relationship Id="rId3" Type="http://schemas.openxmlformats.org/officeDocument/2006/relationships/slide" Target="slide61.xml"/><Relationship Id="rId2" Type="http://schemas.openxmlformats.org/officeDocument/2006/relationships/slideLayout" Target="../slideLayouts/slideLayout18.xml"/><Relationship Id="rId1" Type="http://schemas.openxmlformats.org/officeDocument/2006/relationships/themeOverride" Target="../theme/themeOverride14.xml"/></Relationships>
</file>

<file path=ppt/slides/_rels/slide63.xml.rels><?xml version="1.0" encoding="UTF-8" standalone="yes"?>
<Relationships xmlns="http://schemas.openxmlformats.org/package/2006/relationships"><Relationship Id="rId3" Type="http://schemas.openxmlformats.org/officeDocument/2006/relationships/slide" Target="slide61.xml"/><Relationship Id="rId2" Type="http://schemas.openxmlformats.org/officeDocument/2006/relationships/slideLayout" Target="../slideLayouts/slideLayout18.xml"/><Relationship Id="rId1" Type="http://schemas.openxmlformats.org/officeDocument/2006/relationships/themeOverride" Target="../theme/themeOverride15.xml"/></Relationships>
</file>

<file path=ppt/slides/_rels/slide64.xml.rels><?xml version="1.0" encoding="UTF-8" standalone="yes"?>
<Relationships xmlns="http://schemas.openxmlformats.org/package/2006/relationships"><Relationship Id="rId3" Type="http://schemas.openxmlformats.org/officeDocument/2006/relationships/slide" Target="slide61.xml"/><Relationship Id="rId2" Type="http://schemas.openxmlformats.org/officeDocument/2006/relationships/slideLayout" Target="../slideLayouts/slideLayout18.xml"/><Relationship Id="rId1" Type="http://schemas.openxmlformats.org/officeDocument/2006/relationships/themeOverride" Target="../theme/themeOverride16.xml"/></Relationships>
</file>

<file path=ppt/slides/_rels/slide6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94.jpeg"/></Relationships>
</file>

<file path=ppt/slides/_rels/slide6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slideLayout" Target="../slideLayouts/slideLayout18.xml"/><Relationship Id="rId1" Type="http://schemas.openxmlformats.org/officeDocument/2006/relationships/themeOverride" Target="../theme/themeOverride17.xml"/><Relationship Id="rId5" Type="http://schemas.openxmlformats.org/officeDocument/2006/relationships/slide" Target="slide61.xml"/><Relationship Id="rId4" Type="http://schemas.openxmlformats.org/officeDocument/2006/relationships/slide" Target="slide2.xml"/></Relationships>
</file>

<file path=ppt/slides/_rels/slide6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8.xml"/><Relationship Id="rId1" Type="http://schemas.openxmlformats.org/officeDocument/2006/relationships/themeOverride" Target="../theme/themeOverride1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8.xml"/><Relationship Id="rId1" Type="http://schemas.openxmlformats.org/officeDocument/2006/relationships/themeOverride" Target="../theme/themeOverride19.xml"/><Relationship Id="rId4" Type="http://schemas.openxmlformats.org/officeDocument/2006/relationships/slide" Target="slide2.xml"/></Relationships>
</file>

<file path=ppt/slides/_rels/slide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18.xml"/><Relationship Id="rId1" Type="http://schemas.openxmlformats.org/officeDocument/2006/relationships/themeOverride" Target="../theme/themeOverride20.xml"/><Relationship Id="rId4" Type="http://schemas.openxmlformats.org/officeDocument/2006/relationships/slide" Target="slide2.xml"/></Relationships>
</file>

<file path=ppt/slides/_rels/slide7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52.xml"/><Relationship Id="rId1" Type="http://schemas.openxmlformats.org/officeDocument/2006/relationships/slideLayout" Target="../slideLayouts/slideLayout22.xml"/></Relationships>
</file>

<file path=ppt/slides/_rels/slide7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53.xml"/><Relationship Id="rId1" Type="http://schemas.openxmlformats.org/officeDocument/2006/relationships/slideLayout" Target="../slideLayouts/slideLayout18.xml"/></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22.xml"/><Relationship Id="rId1" Type="http://schemas.openxmlformats.org/officeDocument/2006/relationships/themeOverride" Target="../theme/themeOverride21.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22.xml"/><Relationship Id="rId1" Type="http://schemas.openxmlformats.org/officeDocument/2006/relationships/themeOverride" Target="../theme/themeOverride2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2.xml"/><Relationship Id="rId1" Type="http://schemas.openxmlformats.org/officeDocument/2006/relationships/audio" Target="../media/audio8.wav"/><Relationship Id="rId5" Type="http://schemas.openxmlformats.org/officeDocument/2006/relationships/image" Target="../media/image11.png"/><Relationship Id="rId4" Type="http://schemas.openxmlformats.org/officeDocument/2006/relationships/image" Target="../media/image96.jpeg"/></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2.xml"/><Relationship Id="rId1" Type="http://schemas.openxmlformats.org/officeDocument/2006/relationships/themeOverride" Target="../theme/themeOverride23.xml"/></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18.xml"/><Relationship Id="rId1" Type="http://schemas.openxmlformats.org/officeDocument/2006/relationships/vmlDrawing" Target="../drawings/vmlDrawing1.vml"/><Relationship Id="rId4" Type="http://schemas.openxmlformats.org/officeDocument/2006/relationships/oleObject" Target="../embeddings/oleObject1.bin"/></Relationships>
</file>

<file path=ppt/slides/_rels/slide8.xml.rels><?xml version="1.0" encoding="UTF-8" standalone="yes"?>
<Relationships xmlns="http://schemas.openxmlformats.org/package/2006/relationships"><Relationship Id="rId3" Type="http://schemas.openxmlformats.org/officeDocument/2006/relationships/slide" Target="slide236.xml"/><Relationship Id="rId2" Type="http://schemas.openxmlformats.org/officeDocument/2006/relationships/notesSlide" Target="../notesSlides/notesSlide7.xml"/><Relationship Id="rId1" Type="http://schemas.openxmlformats.org/officeDocument/2006/relationships/slideLayout" Target="../slideLayouts/slideLayout18.xml"/><Relationship Id="rId6" Type="http://schemas.openxmlformats.org/officeDocument/2006/relationships/image" Target="../media/image19.jpeg"/><Relationship Id="rId5" Type="http://schemas.openxmlformats.org/officeDocument/2006/relationships/slide" Target="slide237.xml"/><Relationship Id="rId4" Type="http://schemas.openxmlformats.org/officeDocument/2006/relationships/hyperlink" Target="mailto:christjs@unit5.org" TargetMode="Externa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60.xml"/><Relationship Id="rId7" Type="http://schemas.openxmlformats.org/officeDocument/2006/relationships/oleObject" Target="../embeddings/oleObject5.bin"/><Relationship Id="rId2" Type="http://schemas.openxmlformats.org/officeDocument/2006/relationships/slideLayout" Target="../slideLayouts/slideLayout18.xml"/><Relationship Id="rId1" Type="http://schemas.openxmlformats.org/officeDocument/2006/relationships/vmlDrawing" Target="../drawings/vmlDrawing2.vml"/><Relationship Id="rId6" Type="http://schemas.openxmlformats.org/officeDocument/2006/relationships/oleObject" Target="../embeddings/oleObject4.bin"/><Relationship Id="rId5" Type="http://schemas.openxmlformats.org/officeDocument/2006/relationships/oleObject" Target="../embeddings/oleObject3.bin"/><Relationship Id="rId4" Type="http://schemas.openxmlformats.org/officeDocument/2006/relationships/oleObject" Target="../embeddings/oleObject2.bin"/></Relationships>
</file>

<file path=ppt/slides/_rels/slide81.xml.rels><?xml version="1.0" encoding="UTF-8" standalone="yes"?>
<Relationships xmlns="http://schemas.openxmlformats.org/package/2006/relationships"><Relationship Id="rId3" Type="http://schemas.openxmlformats.org/officeDocument/2006/relationships/audio" Target="../media/audio11.wav"/><Relationship Id="rId7" Type="http://schemas.openxmlformats.org/officeDocument/2006/relationships/image" Target="../media/image11.png"/><Relationship Id="rId2" Type="http://schemas.openxmlformats.org/officeDocument/2006/relationships/audio" Target="../media/audio10.wav"/><Relationship Id="rId1" Type="http://schemas.openxmlformats.org/officeDocument/2006/relationships/audio" Target="../media/audio9.wav"/><Relationship Id="rId6" Type="http://schemas.openxmlformats.org/officeDocument/2006/relationships/image" Target="../media/image102.jpeg"/><Relationship Id="rId5" Type="http://schemas.openxmlformats.org/officeDocument/2006/relationships/notesSlide" Target="../notesSlides/notesSlide61.xml"/><Relationship Id="rId4" Type="http://schemas.openxmlformats.org/officeDocument/2006/relationships/slideLayout" Target="../slideLayouts/slideLayout18.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8.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8.xml"/><Relationship Id="rId1" Type="http://schemas.openxmlformats.org/officeDocument/2006/relationships/audio" Target="../media/audio12.wav"/><Relationship Id="rId5" Type="http://schemas.openxmlformats.org/officeDocument/2006/relationships/image" Target="../media/image103.wmf"/><Relationship Id="rId4" Type="http://schemas.openxmlformats.org/officeDocument/2006/relationships/image" Target="../media/image11.png"/></Relationships>
</file>

<file path=ppt/slides/_rels/slide84.xml.rels><?xml version="1.0" encoding="UTF-8" standalone="yes"?>
<Relationships xmlns="http://schemas.openxmlformats.org/package/2006/relationships"><Relationship Id="rId3" Type="http://schemas.openxmlformats.org/officeDocument/2006/relationships/slide" Target="slide99.xml"/><Relationship Id="rId2" Type="http://schemas.openxmlformats.org/officeDocument/2006/relationships/notesSlide" Target="../notesSlides/notesSlide64.xml"/><Relationship Id="rId1" Type="http://schemas.openxmlformats.org/officeDocument/2006/relationships/slideLayout" Target="../slideLayouts/slideLayout2.xml"/><Relationship Id="rId5" Type="http://schemas.openxmlformats.org/officeDocument/2006/relationships/image" Target="../media/image105.jpeg"/><Relationship Id="rId4" Type="http://schemas.openxmlformats.org/officeDocument/2006/relationships/image" Target="../media/image104.jpeg"/></Relationships>
</file>

<file path=ppt/slides/_rels/slide8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65.xml"/><Relationship Id="rId1" Type="http://schemas.openxmlformats.org/officeDocument/2006/relationships/slideLayout" Target="../slideLayouts/slideLayout14.xml"/><Relationship Id="rId5" Type="http://schemas.openxmlformats.org/officeDocument/2006/relationships/slide" Target="slide99.xml"/><Relationship Id="rId4" Type="http://schemas.openxmlformats.org/officeDocument/2006/relationships/image" Target="../media/image107.png"/></Relationships>
</file>

<file path=ppt/slides/_rels/slide86.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66.xml"/><Relationship Id="rId1" Type="http://schemas.openxmlformats.org/officeDocument/2006/relationships/slideLayout" Target="../slideLayouts/slideLayout6.xml"/><Relationship Id="rId5" Type="http://schemas.openxmlformats.org/officeDocument/2006/relationships/slide" Target="slide99.xml"/><Relationship Id="rId4" Type="http://schemas.openxmlformats.org/officeDocument/2006/relationships/image" Target="../media/image108.png"/></Relationships>
</file>

<file path=ppt/slides/_rels/slide87.xml.rels><?xml version="1.0" encoding="UTF-8" standalone="yes"?>
<Relationships xmlns="http://schemas.openxmlformats.org/package/2006/relationships"><Relationship Id="rId8" Type="http://schemas.openxmlformats.org/officeDocument/2006/relationships/slide" Target="slide99.xml"/><Relationship Id="rId3" Type="http://schemas.openxmlformats.org/officeDocument/2006/relationships/notesSlide" Target="../notesSlides/notesSlide67.xml"/><Relationship Id="rId7" Type="http://schemas.openxmlformats.org/officeDocument/2006/relationships/image" Target="../media/image113.png"/><Relationship Id="rId2" Type="http://schemas.openxmlformats.org/officeDocument/2006/relationships/slideLayout" Target="../slideLayouts/slideLayout6.xml"/><Relationship Id="rId1" Type="http://schemas.openxmlformats.org/officeDocument/2006/relationships/vmlDrawing" Target="../drawings/vmlDrawing3.vml"/><Relationship Id="rId6" Type="http://schemas.openxmlformats.org/officeDocument/2006/relationships/image" Target="../media/image112.jpeg"/><Relationship Id="rId5" Type="http://schemas.openxmlformats.org/officeDocument/2006/relationships/image" Target="../media/image111.png"/><Relationship Id="rId4" Type="http://schemas.openxmlformats.org/officeDocument/2006/relationships/image" Target="../media/image110.jpeg"/><Relationship Id="rId9" Type="http://schemas.openxmlformats.org/officeDocument/2006/relationships/oleObject" Target="../embeddings/oleObject6.bin"/></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22.xml"/><Relationship Id="rId1" Type="http://schemas.openxmlformats.org/officeDocument/2006/relationships/themeOverride" Target="../theme/themeOverride24.xml"/><Relationship Id="rId4" Type="http://schemas.openxmlformats.org/officeDocument/2006/relationships/slide" Target="slide2.xml"/></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6.xml"/><Relationship Id="rId1" Type="http://schemas.openxmlformats.org/officeDocument/2006/relationships/audio" Target="../media/audio6.wav"/><Relationship Id="rId6" Type="http://schemas.openxmlformats.org/officeDocument/2006/relationships/image" Target="../media/image11.png"/><Relationship Id="rId5" Type="http://schemas.openxmlformats.org/officeDocument/2006/relationships/slide" Target="slide88.xml"/><Relationship Id="rId4" Type="http://schemas.openxmlformats.org/officeDocument/2006/relationships/image" Target="../media/image11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90.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png"/><Relationship Id="rId1" Type="http://schemas.openxmlformats.org/officeDocument/2006/relationships/slideLayout" Target="../slideLayouts/slideLayout23.xml"/><Relationship Id="rId4" Type="http://schemas.openxmlformats.org/officeDocument/2006/relationships/image" Target="../media/image118.png"/></Relationships>
</file>

<file path=ppt/slides/_rels/slide92.xml.rels><?xml version="1.0" encoding="UTF-8" standalone="yes"?>
<Relationships xmlns="http://schemas.openxmlformats.org/package/2006/relationships"><Relationship Id="rId3" Type="http://schemas.openxmlformats.org/officeDocument/2006/relationships/image" Target="../media/image120.png"/><Relationship Id="rId7" Type="http://schemas.openxmlformats.org/officeDocument/2006/relationships/image" Target="../media/image124.png"/><Relationship Id="rId2" Type="http://schemas.openxmlformats.org/officeDocument/2006/relationships/image" Target="../media/image119.png"/><Relationship Id="rId1" Type="http://schemas.openxmlformats.org/officeDocument/2006/relationships/slideLayout" Target="../slideLayouts/slideLayout23.xml"/><Relationship Id="rId6" Type="http://schemas.openxmlformats.org/officeDocument/2006/relationships/image" Target="../media/image123.png"/><Relationship Id="rId5" Type="http://schemas.openxmlformats.org/officeDocument/2006/relationships/image" Target="../media/image122.png"/><Relationship Id="rId4" Type="http://schemas.openxmlformats.org/officeDocument/2006/relationships/image" Target="../media/image121.png"/></Relationships>
</file>

<file path=ppt/slides/_rels/slide93.xml.rels><?xml version="1.0" encoding="UTF-8" standalone="yes"?>
<Relationships xmlns="http://schemas.openxmlformats.org/package/2006/relationships"><Relationship Id="rId8" Type="http://schemas.openxmlformats.org/officeDocument/2006/relationships/hyperlink" Target="Matter%20Word/densityws.doc" TargetMode="External"/><Relationship Id="rId13" Type="http://schemas.openxmlformats.org/officeDocument/2006/relationships/hyperlink" Target="Matter%20Word/10buckball.doc" TargetMode="External"/><Relationship Id="rId18" Type="http://schemas.openxmlformats.org/officeDocument/2006/relationships/hyperlink" Target="Matter%20Word/10heatenprobs.doc" TargetMode="External"/><Relationship Id="rId3" Type="http://schemas.openxmlformats.org/officeDocument/2006/relationships/hyperlink" Target="../Objectives%20-%20Chemistry/Matter%20and%20EnergyTO.doc" TargetMode="External"/><Relationship Id="rId21" Type="http://schemas.openxmlformats.org/officeDocument/2006/relationships/hyperlink" Target="Matter%20Word/940404p.pdf" TargetMode="External"/><Relationship Id="rId7" Type="http://schemas.openxmlformats.org/officeDocument/2006/relationships/hyperlink" Target="Matter%20Word/10propertiesws.doc" TargetMode="External"/><Relationship Id="rId12" Type="http://schemas.openxmlformats.org/officeDocument/2006/relationships/hyperlink" Target="Matter%20Word/10buckbllart.doc" TargetMode="External"/><Relationship Id="rId17" Type="http://schemas.openxmlformats.org/officeDocument/2006/relationships/hyperlink" Target="Matter%20Word/10calorimetry.doc" TargetMode="External"/><Relationship Id="rId2" Type="http://schemas.openxmlformats.org/officeDocument/2006/relationships/notesSlide" Target="../notesSlides/notesSlide71.xml"/><Relationship Id="rId16" Type="http://schemas.openxmlformats.org/officeDocument/2006/relationships/hyperlink" Target="Matter%20Word/Causes%20of%20Change.doc" TargetMode="External"/><Relationship Id="rId20" Type="http://schemas.openxmlformats.org/officeDocument/2006/relationships/hyperlink" Target="Matter%20Word/10atommolews1.doc" TargetMode="External"/><Relationship Id="rId1" Type="http://schemas.openxmlformats.org/officeDocument/2006/relationships/slideLayout" Target="../slideLayouts/slideLayout33.xml"/><Relationship Id="rId6" Type="http://schemas.openxmlformats.org/officeDocument/2006/relationships/hyperlink" Target="Matter%20Word/10Vocab_Energy_Matter.doc" TargetMode="External"/><Relationship Id="rId11" Type="http://schemas.openxmlformats.org/officeDocument/2006/relationships/hyperlink" Target="Matter%20Word/10clasmatws.doc" TargetMode="External"/><Relationship Id="rId5" Type="http://schemas.openxmlformats.org/officeDocument/2006/relationships/hyperlink" Target="../Objectives%20-%20Chemistry/Unit6PhasesofMatter.doc" TargetMode="External"/><Relationship Id="rId15" Type="http://schemas.openxmlformats.org/officeDocument/2006/relationships/hyperlink" Target="Matter%20Word/10chromaact.doc" TargetMode="External"/><Relationship Id="rId23" Type="http://schemas.openxmlformats.org/officeDocument/2006/relationships/hyperlink" Target="Beverage%20Density.ppt" TargetMode="External"/><Relationship Id="rId10" Type="http://schemas.openxmlformats.org/officeDocument/2006/relationships/hyperlink" Target="Matter%20Word/Density%20part%20II.doc" TargetMode="External"/><Relationship Id="rId19" Type="http://schemas.openxmlformats.org/officeDocument/2006/relationships/hyperlink" Target="Matter%20Word/10conversion1.doc" TargetMode="External"/><Relationship Id="rId4" Type="http://schemas.openxmlformats.org/officeDocument/2006/relationships/hyperlink" Target="../Objectives%20-%20Chemistry/MeasurementTO.doc" TargetMode="External"/><Relationship Id="rId9" Type="http://schemas.openxmlformats.org/officeDocument/2006/relationships/hyperlink" Target="Matter%20Word/10densityact.doc" TargetMode="External"/><Relationship Id="rId14" Type="http://schemas.openxmlformats.org/officeDocument/2006/relationships/hyperlink" Target="Outlines/u2ohnotes18f2005.doc" TargetMode="External"/><Relationship Id="rId22" Type="http://schemas.openxmlformats.org/officeDocument/2006/relationships/hyperlink" Target="Matter%20Word/Chemistry%20Beverage%20Density%20Lab.doc" TargetMode="External"/></Relationships>
</file>

<file path=ppt/slides/_rels/slide94.xml.rels><?xml version="1.0" encoding="UTF-8" standalone="yes"?>
<Relationships xmlns="http://schemas.openxmlformats.org/package/2006/relationships"><Relationship Id="rId8" Type="http://schemas.openxmlformats.org/officeDocument/2006/relationships/hyperlink" Target="Keys%20Worksheets/Percent%20Comp%20Emp%20Mol%20key.doc" TargetMode="External"/><Relationship Id="rId13" Type="http://schemas.openxmlformats.org/officeDocument/2006/relationships/hyperlink" Target="Keys%20Worksheets/Density%20part%20II%20Key.doc" TargetMode="External"/><Relationship Id="rId18" Type="http://schemas.openxmlformats.org/officeDocument/2006/relationships/hyperlink" Target="Matter%20Word/10buckbllart.doc" TargetMode="External"/><Relationship Id="rId26" Type="http://schemas.openxmlformats.org/officeDocument/2006/relationships/hyperlink" Target="Keys%20Worksheets/heatenprobs%20key.doc" TargetMode="External"/><Relationship Id="rId3" Type="http://schemas.openxmlformats.org/officeDocument/2006/relationships/notesSlide" Target="../notesSlides/notesSlide72.xml"/><Relationship Id="rId21" Type="http://schemas.openxmlformats.org/officeDocument/2006/relationships/hyperlink" Target="Matter%20Word/10chromaact.doc" TargetMode="External"/><Relationship Id="rId7" Type="http://schemas.openxmlformats.org/officeDocument/2006/relationships/hyperlink" Target="Matter%20Word/10Vocab_Energy_Matter.doc" TargetMode="External"/><Relationship Id="rId12" Type="http://schemas.openxmlformats.org/officeDocument/2006/relationships/hyperlink" Target="Keys%20Worksheets/densityws%20key.doc" TargetMode="External"/><Relationship Id="rId17" Type="http://schemas.openxmlformats.org/officeDocument/2006/relationships/hyperlink" Target="Keys%20Worksheets/clasmatws%20key.doc" TargetMode="External"/><Relationship Id="rId25" Type="http://schemas.openxmlformats.org/officeDocument/2006/relationships/hyperlink" Target="Matter%20Word/10heatenprobs.doc" TargetMode="External"/><Relationship Id="rId33" Type="http://schemas.openxmlformats.org/officeDocument/2006/relationships/hyperlink" Target="Beverage%20Density.ppt" TargetMode="External"/><Relationship Id="rId2" Type="http://schemas.openxmlformats.org/officeDocument/2006/relationships/slideLayout" Target="../slideLayouts/slideLayout22.xml"/><Relationship Id="rId16" Type="http://schemas.openxmlformats.org/officeDocument/2006/relationships/hyperlink" Target="Matter%20Word/10clasmatws.doc" TargetMode="External"/><Relationship Id="rId20" Type="http://schemas.openxmlformats.org/officeDocument/2006/relationships/hyperlink" Target="Outlines/u2ohnotes18f2005.doc" TargetMode="External"/><Relationship Id="rId29" Type="http://schemas.openxmlformats.org/officeDocument/2006/relationships/hyperlink" Target="Matter%20Word/10atommolews1.doc" TargetMode="External"/><Relationship Id="rId1" Type="http://schemas.openxmlformats.org/officeDocument/2006/relationships/themeOverride" Target="../theme/themeOverride25.xml"/><Relationship Id="rId6" Type="http://schemas.openxmlformats.org/officeDocument/2006/relationships/hyperlink" Target="../Objectives%20-%20Chemistry/Unit6PhasesofMatter.doc" TargetMode="External"/><Relationship Id="rId11" Type="http://schemas.openxmlformats.org/officeDocument/2006/relationships/hyperlink" Target="Matter%20Word/densityws.doc" TargetMode="External"/><Relationship Id="rId24" Type="http://schemas.openxmlformats.org/officeDocument/2006/relationships/hyperlink" Target="Keys%20Worksheets/Calorimetry%202%20key.doc" TargetMode="External"/><Relationship Id="rId32" Type="http://schemas.openxmlformats.org/officeDocument/2006/relationships/hyperlink" Target="Matter%20Word/Chemistry%20Beverage%20Density%20Lab.doc" TargetMode="External"/><Relationship Id="rId5" Type="http://schemas.openxmlformats.org/officeDocument/2006/relationships/hyperlink" Target="../Objectives%20-%20Chemistry/MeasurementTO.doc" TargetMode="External"/><Relationship Id="rId15" Type="http://schemas.openxmlformats.org/officeDocument/2006/relationships/hyperlink" Target="Matter%20Word/Density%20part%20II.doc" TargetMode="External"/><Relationship Id="rId23" Type="http://schemas.openxmlformats.org/officeDocument/2006/relationships/hyperlink" Target="Keys%20Worksheets/calorimetry%20key.doc" TargetMode="External"/><Relationship Id="rId28" Type="http://schemas.openxmlformats.org/officeDocument/2006/relationships/hyperlink" Target="Keys%20Worksheets/Conversion%20key.doc" TargetMode="External"/><Relationship Id="rId10" Type="http://schemas.openxmlformats.org/officeDocument/2006/relationships/hyperlink" Target="Keys%20Worksheets/propertiesws%20key.doc" TargetMode="External"/><Relationship Id="rId19" Type="http://schemas.openxmlformats.org/officeDocument/2006/relationships/hyperlink" Target="Matter%20Word/10buckball.doc" TargetMode="External"/><Relationship Id="rId31" Type="http://schemas.openxmlformats.org/officeDocument/2006/relationships/hyperlink" Target="Matter%20Word/940404p.pdf" TargetMode="External"/><Relationship Id="rId4" Type="http://schemas.openxmlformats.org/officeDocument/2006/relationships/hyperlink" Target="../Objectives%20-%20Chemistry/Matter%20and%20EnergyTO.doc" TargetMode="External"/><Relationship Id="rId9" Type="http://schemas.openxmlformats.org/officeDocument/2006/relationships/hyperlink" Target="Matter%20Word/10propertiesws.doc" TargetMode="External"/><Relationship Id="rId14" Type="http://schemas.openxmlformats.org/officeDocument/2006/relationships/hyperlink" Target="Matter%20Word/10densityact.doc" TargetMode="External"/><Relationship Id="rId22" Type="http://schemas.openxmlformats.org/officeDocument/2006/relationships/hyperlink" Target="Matter%20Word/10calorimetry.doc" TargetMode="External"/><Relationship Id="rId27" Type="http://schemas.openxmlformats.org/officeDocument/2006/relationships/hyperlink" Target="Matter%20Word/10conversion1.doc" TargetMode="External"/><Relationship Id="rId30" Type="http://schemas.openxmlformats.org/officeDocument/2006/relationships/hyperlink" Target="Keys%20Worksheets/atommolews%20key.doc" TargetMode="Externa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22.xml"/><Relationship Id="rId1" Type="http://schemas.openxmlformats.org/officeDocument/2006/relationships/themeOverride" Target="../theme/themeOverride26.xml"/><Relationship Id="rId6" Type="http://schemas.openxmlformats.org/officeDocument/2006/relationships/hyperlink" Target="http://www.unit5.org/christjs/3ionsubatom.doc" TargetMode="External"/><Relationship Id="rId5" Type="http://schemas.openxmlformats.org/officeDocument/2006/relationships/hyperlink" Target="Atom%20Word/3ionsubatom.doc" TargetMode="External"/><Relationship Id="rId4" Type="http://schemas.openxmlformats.org/officeDocument/2006/relationships/hyperlink" Target="Keys%20Worksheets/ionsubatom%20key.doc" TargetMode="External"/></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74.xml"/><Relationship Id="rId7" Type="http://schemas.openxmlformats.org/officeDocument/2006/relationships/hyperlink" Target="Beverage%20Density.ppt" TargetMode="External"/><Relationship Id="rId2" Type="http://schemas.openxmlformats.org/officeDocument/2006/relationships/slideLayout" Target="../slideLayouts/slideLayout6.xml"/><Relationship Id="rId1" Type="http://schemas.openxmlformats.org/officeDocument/2006/relationships/themeOverride" Target="../theme/themeOverride27.xml"/><Relationship Id="rId6" Type="http://schemas.openxmlformats.org/officeDocument/2006/relationships/image" Target="../media/image125.wmf"/><Relationship Id="rId5" Type="http://schemas.openxmlformats.org/officeDocument/2006/relationships/hyperlink" Target="Matter%20Word/Chemistry%20Beverage%20Density%20Lab.doc" TargetMode="External"/><Relationship Id="rId4" Type="http://schemas.openxmlformats.org/officeDocument/2006/relationships/hyperlink" Target="Matter%20Word/10densityact.doc" TargetMode="External"/></Relationships>
</file>

<file path=ppt/slides/_rels/slide9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audio" Target="../media/audio13.wav"/><Relationship Id="rId1" Type="http://schemas.openxmlformats.org/officeDocument/2006/relationships/themeOverride" Target="../theme/themeOverride28.xml"/><Relationship Id="rId6" Type="http://schemas.openxmlformats.org/officeDocument/2006/relationships/image" Target="../media/image11.png"/><Relationship Id="rId5" Type="http://schemas.openxmlformats.org/officeDocument/2006/relationships/image" Target="../media/image126.png"/><Relationship Id="rId4" Type="http://schemas.openxmlformats.org/officeDocument/2006/relationships/notesSlide" Target="../notesSlides/notesSlide76.xml"/></Relationships>
</file>

<file path=ppt/slides/_rels/slide99.xml.rels><?xml version="1.0" encoding="UTF-8" standalone="yes"?>
<Relationships xmlns="http://schemas.openxmlformats.org/package/2006/relationships"><Relationship Id="rId26" Type="http://schemas.openxmlformats.org/officeDocument/2006/relationships/slide" Target="slide64.xml"/><Relationship Id="rId21" Type="http://schemas.openxmlformats.org/officeDocument/2006/relationships/slide" Target="slide69.xml"/><Relationship Id="rId42" Type="http://schemas.openxmlformats.org/officeDocument/2006/relationships/slide" Target="slide11.xml"/><Relationship Id="rId47" Type="http://schemas.openxmlformats.org/officeDocument/2006/relationships/slide" Target="slide10.xml"/><Relationship Id="rId63" Type="http://schemas.openxmlformats.org/officeDocument/2006/relationships/slide" Target="slide91.xml"/><Relationship Id="rId68" Type="http://schemas.openxmlformats.org/officeDocument/2006/relationships/slide" Target="slide78.xml"/><Relationship Id="rId84" Type="http://schemas.openxmlformats.org/officeDocument/2006/relationships/slide" Target="slide50.xml"/><Relationship Id="rId89" Type="http://schemas.openxmlformats.org/officeDocument/2006/relationships/slide" Target="slide15.xml"/><Relationship Id="rId2" Type="http://schemas.openxmlformats.org/officeDocument/2006/relationships/slideLayout" Target="../slideLayouts/slideLayout7.xml"/><Relationship Id="rId16" Type="http://schemas.openxmlformats.org/officeDocument/2006/relationships/slide" Target="slide92.xml"/><Relationship Id="rId29" Type="http://schemas.openxmlformats.org/officeDocument/2006/relationships/slide" Target="slide61.xml"/><Relationship Id="rId107" Type="http://schemas.openxmlformats.org/officeDocument/2006/relationships/slide" Target="slide90.xml"/><Relationship Id="rId11" Type="http://schemas.openxmlformats.org/officeDocument/2006/relationships/slide" Target="slide97.xml"/><Relationship Id="rId24" Type="http://schemas.openxmlformats.org/officeDocument/2006/relationships/slide" Target="slide66.xml"/><Relationship Id="rId32" Type="http://schemas.openxmlformats.org/officeDocument/2006/relationships/slide" Target="slide28.xml"/><Relationship Id="rId37" Type="http://schemas.openxmlformats.org/officeDocument/2006/relationships/slide" Target="slide88.xml"/><Relationship Id="rId40" Type="http://schemas.openxmlformats.org/officeDocument/2006/relationships/slide" Target="slide37.xml"/><Relationship Id="rId45" Type="http://schemas.openxmlformats.org/officeDocument/2006/relationships/slide" Target="slide54.xml"/><Relationship Id="rId53" Type="http://schemas.openxmlformats.org/officeDocument/2006/relationships/slide" Target="slide9.xml"/><Relationship Id="rId58" Type="http://schemas.openxmlformats.org/officeDocument/2006/relationships/slide" Target="slide82.xml"/><Relationship Id="rId66" Type="http://schemas.openxmlformats.org/officeDocument/2006/relationships/slide" Target="slide76.xml"/><Relationship Id="rId74" Type="http://schemas.openxmlformats.org/officeDocument/2006/relationships/slide" Target="slide5.xml"/><Relationship Id="rId79" Type="http://schemas.openxmlformats.org/officeDocument/2006/relationships/slide" Target="slide21.xml"/><Relationship Id="rId87" Type="http://schemas.openxmlformats.org/officeDocument/2006/relationships/slide" Target="slide8.xml"/><Relationship Id="rId102" Type="http://schemas.openxmlformats.org/officeDocument/2006/relationships/slide" Target="slide14.xml"/><Relationship Id="rId110" Type="http://schemas.openxmlformats.org/officeDocument/2006/relationships/slide" Target="slide23.xml"/><Relationship Id="rId5" Type="http://schemas.openxmlformats.org/officeDocument/2006/relationships/slide" Target="slide103.xml"/><Relationship Id="rId61" Type="http://schemas.openxmlformats.org/officeDocument/2006/relationships/slide" Target="slide108.xml"/><Relationship Id="rId82" Type="http://schemas.openxmlformats.org/officeDocument/2006/relationships/slide" Target="slide48.xml"/><Relationship Id="rId90" Type="http://schemas.openxmlformats.org/officeDocument/2006/relationships/slide" Target="slide18.xml"/><Relationship Id="rId95" Type="http://schemas.openxmlformats.org/officeDocument/2006/relationships/slide" Target="slide51.xml"/><Relationship Id="rId19" Type="http://schemas.openxmlformats.org/officeDocument/2006/relationships/slide" Target="slide72.xml"/><Relationship Id="rId14" Type="http://schemas.openxmlformats.org/officeDocument/2006/relationships/slide" Target="slide94.xml"/><Relationship Id="rId22" Type="http://schemas.openxmlformats.org/officeDocument/2006/relationships/slide" Target="slide68.xml"/><Relationship Id="rId27" Type="http://schemas.openxmlformats.org/officeDocument/2006/relationships/slide" Target="slide63.xml"/><Relationship Id="rId30" Type="http://schemas.openxmlformats.org/officeDocument/2006/relationships/slide" Target="slide60.xml"/><Relationship Id="rId35" Type="http://schemas.openxmlformats.org/officeDocument/2006/relationships/slide" Target="slide38.xml"/><Relationship Id="rId43" Type="http://schemas.openxmlformats.org/officeDocument/2006/relationships/slide" Target="slide27.xml"/><Relationship Id="rId48" Type="http://schemas.openxmlformats.org/officeDocument/2006/relationships/slide" Target="slide26.xml"/><Relationship Id="rId56" Type="http://schemas.openxmlformats.org/officeDocument/2006/relationships/slide" Target="slide45.xml"/><Relationship Id="rId64" Type="http://schemas.openxmlformats.org/officeDocument/2006/relationships/slide" Target="slide59.xml"/><Relationship Id="rId69" Type="http://schemas.openxmlformats.org/officeDocument/2006/relationships/slide" Target="slide79.xml"/><Relationship Id="rId77" Type="http://schemas.openxmlformats.org/officeDocument/2006/relationships/slide" Target="slide3.xml"/><Relationship Id="rId100" Type="http://schemas.openxmlformats.org/officeDocument/2006/relationships/slide" Target="slide41.xml"/><Relationship Id="rId105" Type="http://schemas.openxmlformats.org/officeDocument/2006/relationships/slide" Target="slide40.xml"/><Relationship Id="rId8" Type="http://schemas.openxmlformats.org/officeDocument/2006/relationships/slide" Target="slide100.xml"/><Relationship Id="rId51" Type="http://schemas.openxmlformats.org/officeDocument/2006/relationships/slide" Target="slide53.xml"/><Relationship Id="rId72" Type="http://schemas.openxmlformats.org/officeDocument/2006/relationships/slide" Target="slide44.xml"/><Relationship Id="rId80" Type="http://schemas.openxmlformats.org/officeDocument/2006/relationships/slide" Target="slide39.xml"/><Relationship Id="rId85" Type="http://schemas.openxmlformats.org/officeDocument/2006/relationships/slide" Target="slide32.xml"/><Relationship Id="rId93" Type="http://schemas.openxmlformats.org/officeDocument/2006/relationships/slide" Target="slide52.xml"/><Relationship Id="rId98" Type="http://schemas.openxmlformats.org/officeDocument/2006/relationships/slide" Target="slide80.xml"/><Relationship Id="rId3" Type="http://schemas.openxmlformats.org/officeDocument/2006/relationships/slide" Target="slide105.xml"/><Relationship Id="rId12" Type="http://schemas.openxmlformats.org/officeDocument/2006/relationships/slide" Target="slide96.xml"/><Relationship Id="rId17" Type="http://schemas.openxmlformats.org/officeDocument/2006/relationships/slide" Target="slide73.xml"/><Relationship Id="rId25" Type="http://schemas.openxmlformats.org/officeDocument/2006/relationships/slide" Target="slide65.xml"/><Relationship Id="rId33" Type="http://schemas.openxmlformats.org/officeDocument/2006/relationships/slide" Target="slide12.xml"/><Relationship Id="rId38" Type="http://schemas.openxmlformats.org/officeDocument/2006/relationships/slide" Target="slide87.xml"/><Relationship Id="rId46" Type="http://schemas.openxmlformats.org/officeDocument/2006/relationships/slide" Target="slide36.xml"/><Relationship Id="rId59" Type="http://schemas.openxmlformats.org/officeDocument/2006/relationships/slide" Target="slide111.xml"/><Relationship Id="rId67" Type="http://schemas.openxmlformats.org/officeDocument/2006/relationships/slide" Target="slide77.xml"/><Relationship Id="rId103" Type="http://schemas.openxmlformats.org/officeDocument/2006/relationships/slide" Target="slide22.xml"/><Relationship Id="rId108" Type="http://schemas.openxmlformats.org/officeDocument/2006/relationships/image" Target="../media/image127.wmf"/><Relationship Id="rId20" Type="http://schemas.openxmlformats.org/officeDocument/2006/relationships/slide" Target="slide70.xml"/><Relationship Id="rId41" Type="http://schemas.openxmlformats.org/officeDocument/2006/relationships/slide" Target="slide19.xml"/><Relationship Id="rId54" Type="http://schemas.openxmlformats.org/officeDocument/2006/relationships/slide" Target="slide25.xml"/><Relationship Id="rId62" Type="http://schemas.openxmlformats.org/officeDocument/2006/relationships/slide" Target="slide106.xml"/><Relationship Id="rId70" Type="http://schemas.openxmlformats.org/officeDocument/2006/relationships/slide" Target="slide47.xml"/><Relationship Id="rId75" Type="http://schemas.openxmlformats.org/officeDocument/2006/relationships/slide" Target="slide89.xml"/><Relationship Id="rId83" Type="http://schemas.openxmlformats.org/officeDocument/2006/relationships/slide" Target="slide81.xml"/><Relationship Id="rId88" Type="http://schemas.openxmlformats.org/officeDocument/2006/relationships/slide" Target="slide7.xml"/><Relationship Id="rId91" Type="http://schemas.openxmlformats.org/officeDocument/2006/relationships/slide" Target="slide17.xml"/><Relationship Id="rId96" Type="http://schemas.openxmlformats.org/officeDocument/2006/relationships/slide" Target="slide33.xml"/><Relationship Id="rId111" Type="http://schemas.openxmlformats.org/officeDocument/2006/relationships/hyperlink" Target="../Period%20Word/PhysicalData.doc" TargetMode="External"/><Relationship Id="rId1" Type="http://schemas.openxmlformats.org/officeDocument/2006/relationships/themeOverride" Target="../theme/themeOverride29.xml"/><Relationship Id="rId6" Type="http://schemas.openxmlformats.org/officeDocument/2006/relationships/slide" Target="slide102.xml"/><Relationship Id="rId15" Type="http://schemas.openxmlformats.org/officeDocument/2006/relationships/slide" Target="slide93.xml"/><Relationship Id="rId23" Type="http://schemas.openxmlformats.org/officeDocument/2006/relationships/slide" Target="slide67.xml"/><Relationship Id="rId28" Type="http://schemas.openxmlformats.org/officeDocument/2006/relationships/slide" Target="slide62.xml"/><Relationship Id="rId36" Type="http://schemas.openxmlformats.org/officeDocument/2006/relationships/slide" Target="slide56.xml"/><Relationship Id="rId49" Type="http://schemas.openxmlformats.org/officeDocument/2006/relationships/slide" Target="slide85.xml"/><Relationship Id="rId57" Type="http://schemas.openxmlformats.org/officeDocument/2006/relationships/slide" Target="slide75.xml"/><Relationship Id="rId106" Type="http://schemas.openxmlformats.org/officeDocument/2006/relationships/slide" Target="slide58.xml"/><Relationship Id="rId10" Type="http://schemas.openxmlformats.org/officeDocument/2006/relationships/slide" Target="slide98.xml"/><Relationship Id="rId31" Type="http://schemas.openxmlformats.org/officeDocument/2006/relationships/slide" Target="slide4.xml"/><Relationship Id="rId44" Type="http://schemas.openxmlformats.org/officeDocument/2006/relationships/slide" Target="slide86.xml"/><Relationship Id="rId52" Type="http://schemas.openxmlformats.org/officeDocument/2006/relationships/slide" Target="slide35.xml"/><Relationship Id="rId60" Type="http://schemas.openxmlformats.org/officeDocument/2006/relationships/slide" Target="slide109.xml"/><Relationship Id="rId65" Type="http://schemas.openxmlformats.org/officeDocument/2006/relationships/slide" Target="slide74.xml"/><Relationship Id="rId73" Type="http://schemas.openxmlformats.org/officeDocument/2006/relationships/slide" Target="slide43.xml"/><Relationship Id="rId78" Type="http://schemas.openxmlformats.org/officeDocument/2006/relationships/slide" Target="slide13.xml"/><Relationship Id="rId81" Type="http://schemas.openxmlformats.org/officeDocument/2006/relationships/slide" Target="slide29.xml"/><Relationship Id="rId86" Type="http://schemas.openxmlformats.org/officeDocument/2006/relationships/slide" Target="slide31.xml"/><Relationship Id="rId94" Type="http://schemas.openxmlformats.org/officeDocument/2006/relationships/slide" Target="slide83.xml"/><Relationship Id="rId99" Type="http://schemas.openxmlformats.org/officeDocument/2006/relationships/slide" Target="slide42.xml"/><Relationship Id="rId101" Type="http://schemas.openxmlformats.org/officeDocument/2006/relationships/slide" Target="slide6.xml"/><Relationship Id="rId4" Type="http://schemas.openxmlformats.org/officeDocument/2006/relationships/slide" Target="slide104.xml"/><Relationship Id="rId9" Type="http://schemas.openxmlformats.org/officeDocument/2006/relationships/slide" Target="slide99.xml"/><Relationship Id="rId13" Type="http://schemas.openxmlformats.org/officeDocument/2006/relationships/slide" Target="slide95.xml"/><Relationship Id="rId18" Type="http://schemas.openxmlformats.org/officeDocument/2006/relationships/slide" Target="slide71.xml"/><Relationship Id="rId39" Type="http://schemas.openxmlformats.org/officeDocument/2006/relationships/slide" Target="slide55.xml"/><Relationship Id="rId109" Type="http://schemas.openxmlformats.org/officeDocument/2006/relationships/slide" Target="slide24.xml"/><Relationship Id="rId34" Type="http://schemas.openxmlformats.org/officeDocument/2006/relationships/slide" Target="slide20.xml"/><Relationship Id="rId50" Type="http://schemas.openxmlformats.org/officeDocument/2006/relationships/slide" Target="slide107.xml"/><Relationship Id="rId55" Type="http://schemas.openxmlformats.org/officeDocument/2006/relationships/slide" Target="slide84.xml"/><Relationship Id="rId76" Type="http://schemas.openxmlformats.org/officeDocument/2006/relationships/slide" Target="slide57.xml"/><Relationship Id="rId97" Type="http://schemas.openxmlformats.org/officeDocument/2006/relationships/slide" Target="slide49.xml"/><Relationship Id="rId104" Type="http://schemas.openxmlformats.org/officeDocument/2006/relationships/slide" Target="slide30.xml"/><Relationship Id="rId7" Type="http://schemas.openxmlformats.org/officeDocument/2006/relationships/slide" Target="slide101.xml"/><Relationship Id="rId71" Type="http://schemas.openxmlformats.org/officeDocument/2006/relationships/slide" Target="slide46.xml"/><Relationship Id="rId92" Type="http://schemas.openxmlformats.org/officeDocument/2006/relationships/slide" Target="slide3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63074" name="Picture 2" descr="mgm-logo"/>
          <p:cNvPicPr>
            <a:picLocks noChangeAspect="1" noChangeArrowheads="1"/>
          </p:cNvPicPr>
          <p:nvPr/>
        </p:nvPicPr>
        <p:blipFill>
          <a:blip r:embed="rId4">
            <a:lum bright="-12000"/>
          </a:blip>
          <a:srcRect/>
          <a:stretch>
            <a:fillRect/>
          </a:stretch>
        </p:blipFill>
        <p:spPr bwMode="auto">
          <a:xfrm>
            <a:off x="-434975" y="696913"/>
            <a:ext cx="9940925" cy="6207125"/>
          </a:xfrm>
          <a:prstGeom prst="rect">
            <a:avLst/>
          </a:prstGeom>
          <a:noFill/>
        </p:spPr>
      </p:pic>
      <p:pic>
        <p:nvPicPr>
          <p:cNvPr id="2563075" name="Picture 3" descr="roostercrowing"/>
          <p:cNvPicPr>
            <a:picLocks noChangeAspect="1" noChangeArrowheads="1"/>
          </p:cNvPicPr>
          <p:nvPr/>
        </p:nvPicPr>
        <p:blipFill>
          <a:blip r:embed="rId5"/>
          <a:srcRect b="4637"/>
          <a:stretch>
            <a:fillRect/>
          </a:stretch>
        </p:blipFill>
        <p:spPr bwMode="auto">
          <a:xfrm>
            <a:off x="161925" y="615950"/>
            <a:ext cx="5918200" cy="6242050"/>
          </a:xfrm>
          <a:prstGeom prst="rect">
            <a:avLst/>
          </a:prstGeom>
          <a:noFill/>
        </p:spPr>
      </p:pic>
      <p:pic>
        <p:nvPicPr>
          <p:cNvPr id="2563076" name="Picture 4" descr="roosteralarmclock2"/>
          <p:cNvPicPr>
            <a:picLocks noChangeAspect="1" noChangeArrowheads="1"/>
          </p:cNvPicPr>
          <p:nvPr/>
        </p:nvPicPr>
        <p:blipFill>
          <a:blip r:embed="rId6"/>
          <a:srcRect/>
          <a:stretch>
            <a:fillRect/>
          </a:stretch>
        </p:blipFill>
        <p:spPr bwMode="auto">
          <a:xfrm>
            <a:off x="6259513" y="2305050"/>
            <a:ext cx="2349500" cy="2608263"/>
          </a:xfrm>
          <a:prstGeom prst="rect">
            <a:avLst/>
          </a:prstGeom>
          <a:noFill/>
        </p:spPr>
      </p:pic>
      <p:pic>
        <p:nvPicPr>
          <p:cNvPr id="2563077" name="Picture 5" descr="09_sunrise_rays-700309"/>
          <p:cNvPicPr>
            <a:picLocks noChangeAspect="1" noChangeArrowheads="1"/>
          </p:cNvPicPr>
          <p:nvPr/>
        </p:nvPicPr>
        <p:blipFill>
          <a:blip r:embed="rId7"/>
          <a:srcRect/>
          <a:stretch>
            <a:fillRect/>
          </a:stretch>
        </p:blipFill>
        <p:spPr bwMode="auto">
          <a:xfrm>
            <a:off x="0" y="0"/>
            <a:ext cx="12074525" cy="7853363"/>
          </a:xfrm>
          <a:prstGeom prst="rect">
            <a:avLst/>
          </a:prstGeom>
          <a:noFill/>
        </p:spPr>
      </p:pic>
      <p:pic>
        <p:nvPicPr>
          <p:cNvPr id="2563078" name="Picture 6" descr="sunrise"/>
          <p:cNvPicPr>
            <a:picLocks noChangeAspect="1" noChangeArrowheads="1"/>
          </p:cNvPicPr>
          <p:nvPr/>
        </p:nvPicPr>
        <p:blipFill>
          <a:blip r:embed="rId8"/>
          <a:srcRect/>
          <a:stretch>
            <a:fillRect/>
          </a:stretch>
        </p:blipFill>
        <p:spPr bwMode="auto">
          <a:xfrm>
            <a:off x="0" y="0"/>
            <a:ext cx="10325100" cy="7562850"/>
          </a:xfrm>
          <a:prstGeom prst="rect">
            <a:avLst/>
          </a:prstGeom>
          <a:noFill/>
        </p:spPr>
      </p:pic>
      <p:pic>
        <p:nvPicPr>
          <p:cNvPr id="2563079" name="Picture 7" descr="sunrise%20Jan%201%202000"/>
          <p:cNvPicPr>
            <a:picLocks noChangeAspect="1" noChangeArrowheads="1"/>
          </p:cNvPicPr>
          <p:nvPr/>
        </p:nvPicPr>
        <p:blipFill>
          <a:blip r:embed="rId9"/>
          <a:srcRect/>
          <a:stretch>
            <a:fillRect/>
          </a:stretch>
        </p:blipFill>
        <p:spPr bwMode="auto">
          <a:xfrm>
            <a:off x="0" y="0"/>
            <a:ext cx="11258550" cy="7564438"/>
          </a:xfrm>
          <a:prstGeom prst="rect">
            <a:avLst/>
          </a:prstGeom>
          <a:noFill/>
        </p:spPr>
      </p:pic>
      <p:pic>
        <p:nvPicPr>
          <p:cNvPr id="2563080" name="Picture 8" descr="hampton_beach_sunrise"/>
          <p:cNvPicPr>
            <a:picLocks noChangeAspect="1" noChangeArrowheads="1"/>
          </p:cNvPicPr>
          <p:nvPr/>
        </p:nvPicPr>
        <p:blipFill>
          <a:blip r:embed="rId10"/>
          <a:srcRect/>
          <a:stretch>
            <a:fillRect/>
          </a:stretch>
        </p:blipFill>
        <p:spPr bwMode="auto">
          <a:xfrm>
            <a:off x="0" y="0"/>
            <a:ext cx="11615738" cy="7620000"/>
          </a:xfrm>
          <a:prstGeom prst="rect">
            <a:avLst/>
          </a:prstGeom>
          <a:noFill/>
        </p:spPr>
      </p:pic>
      <p:sp>
        <p:nvSpPr>
          <p:cNvPr id="2563081" name="Rectangle 9"/>
          <p:cNvSpPr>
            <a:spLocks noChangeArrowheads="1"/>
          </p:cNvSpPr>
          <p:nvPr/>
        </p:nvSpPr>
        <p:spPr bwMode="auto">
          <a:xfrm>
            <a:off x="0" y="0"/>
            <a:ext cx="10101263" cy="7910513"/>
          </a:xfrm>
          <a:prstGeom prst="rect">
            <a:avLst/>
          </a:prstGeom>
          <a:solidFill>
            <a:schemeClr val="bg1"/>
          </a:solidFill>
          <a:ln w="9525">
            <a:noFill/>
            <a:miter lim="800000"/>
            <a:headEnd/>
            <a:tailEnd/>
          </a:ln>
          <a:effectLst/>
        </p:spPr>
        <p:txBody>
          <a:bodyPr wrap="none" anchor="ctr"/>
          <a:lstStyle/>
          <a:p>
            <a:endParaRPr lang="en-US"/>
          </a:p>
        </p:txBody>
      </p:sp>
      <p:pic>
        <p:nvPicPr>
          <p:cNvPr id="2563082" name="Picture 10" descr="sunrise_2"/>
          <p:cNvPicPr>
            <a:picLocks noChangeAspect="1" noChangeArrowheads="1"/>
          </p:cNvPicPr>
          <p:nvPr/>
        </p:nvPicPr>
        <p:blipFill>
          <a:blip r:embed="rId11"/>
          <a:srcRect/>
          <a:stretch>
            <a:fillRect/>
          </a:stretch>
        </p:blipFill>
        <p:spPr bwMode="auto">
          <a:xfrm>
            <a:off x="0" y="0"/>
            <a:ext cx="11585575" cy="7985125"/>
          </a:xfrm>
          <a:prstGeom prst="rect">
            <a:avLst/>
          </a:prstGeom>
          <a:noFill/>
        </p:spPr>
      </p:pic>
      <p:pic>
        <p:nvPicPr>
          <p:cNvPr id="2563083" name="Picture 11">
            <a:hlinkClick r:id="" action="ppaction://media"/>
          </p:cNvPr>
          <p:cNvPicPr>
            <a:picLocks noRot="1" noChangeAspect="1" noChangeArrowheads="1"/>
          </p:cNvPicPr>
          <p:nvPr>
            <a:wavAudioFile r:embed="rId2" name="GOOD MORNING TEACHER.wav"/>
          </p:nvPr>
        </p:nvPicPr>
        <p:blipFill>
          <a:blip r:embed="rId12"/>
          <a:srcRect/>
          <a:stretch>
            <a:fillRect/>
          </a:stretch>
        </p:blipFill>
        <p:spPr bwMode="auto">
          <a:xfrm>
            <a:off x="8991600" y="6553200"/>
            <a:ext cx="304800" cy="304800"/>
          </a:xfrm>
          <a:prstGeom prst="rect">
            <a:avLst/>
          </a:prstGeom>
          <a:noFill/>
        </p:spPr>
      </p:pic>
      <p:pic>
        <p:nvPicPr>
          <p:cNvPr id="2563084" name="Picture 12" descr="Good%20Morning%20Vietnam%201987"/>
          <p:cNvPicPr>
            <a:picLocks noChangeAspect="1" noChangeArrowheads="1"/>
          </p:cNvPicPr>
          <p:nvPr/>
        </p:nvPicPr>
        <p:blipFill>
          <a:blip r:embed="rId13"/>
          <a:srcRect l="2415" t="2150" r="5133" b="2628"/>
          <a:stretch>
            <a:fillRect/>
          </a:stretch>
        </p:blipFill>
        <p:spPr bwMode="auto">
          <a:xfrm>
            <a:off x="4089400" y="2206625"/>
            <a:ext cx="2800350" cy="3646488"/>
          </a:xfrm>
          <a:prstGeom prst="rect">
            <a:avLst/>
          </a:prstGeom>
          <a:noFill/>
          <a:ln w="3175">
            <a:solidFill>
              <a:schemeClr val="tx1"/>
            </a:solidFill>
            <a:miter lim="800000"/>
            <a:headEnd/>
            <a:tailEnd/>
          </a:ln>
        </p:spPr>
      </p:pic>
      <p:sp>
        <p:nvSpPr>
          <p:cNvPr id="2563085" name="Text Box 13"/>
          <p:cNvSpPr txBox="1">
            <a:spLocks noChangeArrowheads="1"/>
          </p:cNvSpPr>
          <p:nvPr/>
        </p:nvSpPr>
        <p:spPr bwMode="auto">
          <a:xfrm>
            <a:off x="2174875" y="5545138"/>
            <a:ext cx="7062788" cy="1187450"/>
          </a:xfrm>
          <a:prstGeom prst="rect">
            <a:avLst/>
          </a:prstGeom>
          <a:noFill/>
          <a:ln w="9525">
            <a:noFill/>
            <a:miter lim="800000"/>
            <a:headEnd/>
            <a:tailEnd/>
          </a:ln>
          <a:effectLst/>
        </p:spPr>
        <p:txBody>
          <a:bodyPr wrap="none">
            <a:spAutoFit/>
          </a:bodyPr>
          <a:lstStyle/>
          <a:p>
            <a:r>
              <a:rPr lang="en-US" sz="2400">
                <a:solidFill>
                  <a:schemeClr val="bg1"/>
                </a:solidFill>
                <a:latin typeface="Lucida Handwriting" pitchFamily="66" charset="0"/>
              </a:rPr>
              <a:t>Believe that life is worth living,</a:t>
            </a:r>
          </a:p>
          <a:p>
            <a:r>
              <a:rPr lang="en-US" sz="2400">
                <a:solidFill>
                  <a:schemeClr val="bg1"/>
                </a:solidFill>
                <a:latin typeface="Lucida Handwriting" pitchFamily="66" charset="0"/>
              </a:rPr>
              <a:t>and your belief will help create the fact.</a:t>
            </a:r>
          </a:p>
          <a:p>
            <a:endParaRPr lang="en-US" sz="1200">
              <a:solidFill>
                <a:schemeClr val="bg1"/>
              </a:solidFill>
              <a:latin typeface="Lucida Handwriting" pitchFamily="66" charset="0"/>
            </a:endParaRPr>
          </a:p>
          <a:p>
            <a:r>
              <a:rPr lang="en-US" sz="1200">
                <a:solidFill>
                  <a:schemeClr val="bg1"/>
                </a:solidFill>
              </a:rPr>
              <a:t>William James, 1842-1910  American Psychologist and Philospher</a:t>
            </a:r>
          </a:p>
        </p:txBody>
      </p:sp>
      <p:sp>
        <p:nvSpPr>
          <p:cNvPr id="2563086" name="Text Box 14"/>
          <p:cNvSpPr txBox="1">
            <a:spLocks noChangeArrowheads="1"/>
          </p:cNvSpPr>
          <p:nvPr/>
        </p:nvSpPr>
        <p:spPr bwMode="auto">
          <a:xfrm>
            <a:off x="365125" y="269875"/>
            <a:ext cx="7013575" cy="1735138"/>
          </a:xfrm>
          <a:prstGeom prst="rect">
            <a:avLst/>
          </a:prstGeom>
          <a:noFill/>
          <a:ln w="9525">
            <a:noFill/>
            <a:miter lim="800000"/>
            <a:headEnd/>
            <a:tailEnd/>
          </a:ln>
          <a:effectLst/>
        </p:spPr>
        <p:txBody>
          <a:bodyPr wrap="none">
            <a:spAutoFit/>
          </a:bodyPr>
          <a:lstStyle/>
          <a:p>
            <a:r>
              <a:rPr lang="en-US" sz="2400">
                <a:latin typeface="Lucida Handwriting" pitchFamily="66" charset="0"/>
              </a:rPr>
              <a:t>Whether you believe you can do a thing</a:t>
            </a:r>
          </a:p>
          <a:p>
            <a:r>
              <a:rPr lang="en-US" sz="2400">
                <a:latin typeface="Lucida Handwriting" pitchFamily="66" charset="0"/>
              </a:rPr>
              <a:t>or believe you can’t,</a:t>
            </a:r>
          </a:p>
          <a:p>
            <a:r>
              <a:rPr lang="en-US" sz="2400">
                <a:latin typeface="Lucida Handwriting" pitchFamily="66" charset="0"/>
              </a:rPr>
              <a:t>you are right.</a:t>
            </a:r>
          </a:p>
          <a:p>
            <a:endParaRPr lang="en-US" sz="2400">
              <a:latin typeface="Lucida Handwriting" pitchFamily="66" charset="0"/>
            </a:endParaRPr>
          </a:p>
          <a:p>
            <a:r>
              <a:rPr lang="en-US" sz="1200"/>
              <a:t>Henry Ford, 1863-1947  American Car Manufacturer</a:t>
            </a:r>
          </a:p>
        </p:txBody>
      </p:sp>
      <p:sp>
        <p:nvSpPr>
          <p:cNvPr id="2563087" name="Text Box 15"/>
          <p:cNvSpPr txBox="1">
            <a:spLocks noChangeArrowheads="1"/>
          </p:cNvSpPr>
          <p:nvPr/>
        </p:nvSpPr>
        <p:spPr bwMode="auto">
          <a:xfrm>
            <a:off x="3752850" y="4986338"/>
            <a:ext cx="5191125" cy="1735137"/>
          </a:xfrm>
          <a:prstGeom prst="rect">
            <a:avLst/>
          </a:prstGeom>
          <a:noFill/>
          <a:ln w="9525">
            <a:noFill/>
            <a:miter lim="800000"/>
            <a:headEnd/>
            <a:tailEnd/>
          </a:ln>
          <a:effectLst/>
        </p:spPr>
        <p:txBody>
          <a:bodyPr wrap="none">
            <a:spAutoFit/>
          </a:bodyPr>
          <a:lstStyle/>
          <a:p>
            <a:r>
              <a:rPr lang="en-US" sz="2400">
                <a:solidFill>
                  <a:schemeClr val="bg1"/>
                </a:solidFill>
                <a:latin typeface="Lucida Handwriting" pitchFamily="66" charset="0"/>
              </a:rPr>
              <a:t>All through my life,</a:t>
            </a:r>
          </a:p>
          <a:p>
            <a:r>
              <a:rPr lang="en-US" sz="2400">
                <a:solidFill>
                  <a:schemeClr val="bg1"/>
                </a:solidFill>
                <a:latin typeface="Lucida Handwriting" pitchFamily="66" charset="0"/>
              </a:rPr>
              <a:t>the new sights of Nature</a:t>
            </a:r>
          </a:p>
          <a:p>
            <a:r>
              <a:rPr lang="en-US" sz="2400">
                <a:solidFill>
                  <a:schemeClr val="bg1"/>
                </a:solidFill>
                <a:latin typeface="Lucida Handwriting" pitchFamily="66" charset="0"/>
              </a:rPr>
              <a:t>made me rejoice like a child.</a:t>
            </a:r>
          </a:p>
          <a:p>
            <a:endParaRPr lang="en-US" sz="2400">
              <a:solidFill>
                <a:schemeClr val="bg1"/>
              </a:solidFill>
              <a:latin typeface="Lucida Handwriting" pitchFamily="66" charset="0"/>
            </a:endParaRPr>
          </a:p>
          <a:p>
            <a:r>
              <a:rPr lang="en-US" sz="1200">
                <a:solidFill>
                  <a:schemeClr val="bg1"/>
                </a:solidFill>
              </a:rPr>
              <a:t>Marie Curie, 1867-1934  Polish-Born French Chemist</a:t>
            </a:r>
          </a:p>
        </p:txBody>
      </p:sp>
      <p:sp>
        <p:nvSpPr>
          <p:cNvPr id="2563088" name="Text Box 16"/>
          <p:cNvSpPr txBox="1">
            <a:spLocks noChangeArrowheads="1"/>
          </p:cNvSpPr>
          <p:nvPr/>
        </p:nvSpPr>
        <p:spPr bwMode="auto">
          <a:xfrm>
            <a:off x="31750" y="307975"/>
            <a:ext cx="9124950" cy="2830513"/>
          </a:xfrm>
          <a:prstGeom prst="rect">
            <a:avLst/>
          </a:prstGeom>
          <a:noFill/>
          <a:ln w="9525">
            <a:noFill/>
            <a:miter lim="800000"/>
            <a:headEnd/>
            <a:tailEnd/>
          </a:ln>
          <a:effectLst/>
        </p:spPr>
        <p:txBody>
          <a:bodyPr wrap="none">
            <a:spAutoFit/>
          </a:bodyPr>
          <a:lstStyle/>
          <a:p>
            <a:pPr algn="ctr"/>
            <a:r>
              <a:rPr lang="en-US" sz="2400">
                <a:latin typeface="Lucida Handwriting" pitchFamily="66" charset="0"/>
              </a:rPr>
              <a:t>Problems call forth our courage and our wisdom;</a:t>
            </a:r>
          </a:p>
          <a:p>
            <a:pPr algn="ctr"/>
            <a:r>
              <a:rPr lang="en-US" sz="2400">
                <a:latin typeface="Lucida Handwriting" pitchFamily="66" charset="0"/>
              </a:rPr>
              <a:t>indeed, they create our courage and our wisdom.</a:t>
            </a:r>
          </a:p>
          <a:p>
            <a:pPr algn="ctr"/>
            <a:r>
              <a:rPr lang="en-US" sz="2400">
                <a:latin typeface="Lucida Handwriting" pitchFamily="66" charset="0"/>
              </a:rPr>
              <a:t>it is only because of problems that we grow mentally</a:t>
            </a:r>
          </a:p>
          <a:p>
            <a:pPr algn="ctr"/>
            <a:r>
              <a:rPr lang="en-US" sz="2400">
                <a:latin typeface="Lucida Handwriting" pitchFamily="66" charset="0"/>
              </a:rPr>
              <a:t>and spiritually.  It is through the pain of</a:t>
            </a:r>
          </a:p>
          <a:p>
            <a:pPr algn="ctr"/>
            <a:r>
              <a:rPr lang="en-US" sz="2400">
                <a:latin typeface="Lucida Handwriting" pitchFamily="66" charset="0"/>
              </a:rPr>
              <a:t>confronting and resolving problems </a:t>
            </a:r>
          </a:p>
          <a:p>
            <a:pPr algn="ctr"/>
            <a:r>
              <a:rPr lang="en-US" sz="2400">
                <a:latin typeface="Lucida Handwriting" pitchFamily="66" charset="0"/>
              </a:rPr>
              <a:t>that we learn.</a:t>
            </a:r>
          </a:p>
          <a:p>
            <a:pPr algn="ctr"/>
            <a:endParaRPr lang="en-US" sz="2400">
              <a:latin typeface="Lucida Handwriting" pitchFamily="66" charset="0"/>
            </a:endParaRPr>
          </a:p>
          <a:p>
            <a:pPr algn="ctr"/>
            <a:r>
              <a:rPr lang="en-US" sz="1200"/>
              <a:t>M. Scott Peck, b. 1936  American Psychiatrist and Writer</a:t>
            </a:r>
          </a:p>
        </p:txBody>
      </p:sp>
      <p:sp>
        <p:nvSpPr>
          <p:cNvPr id="2563089" name="Text Box 17"/>
          <p:cNvSpPr txBox="1">
            <a:spLocks noChangeArrowheads="1"/>
          </p:cNvSpPr>
          <p:nvPr/>
        </p:nvSpPr>
        <p:spPr bwMode="auto">
          <a:xfrm>
            <a:off x="284163" y="1176338"/>
            <a:ext cx="5861050" cy="1917700"/>
          </a:xfrm>
          <a:prstGeom prst="rect">
            <a:avLst/>
          </a:prstGeom>
          <a:noFill/>
          <a:ln w="9525">
            <a:noFill/>
            <a:miter lim="800000"/>
            <a:headEnd/>
            <a:tailEnd/>
          </a:ln>
          <a:effectLst/>
        </p:spPr>
        <p:txBody>
          <a:bodyPr wrap="none">
            <a:spAutoFit/>
          </a:bodyPr>
          <a:lstStyle/>
          <a:p>
            <a:pPr algn="ctr"/>
            <a:r>
              <a:rPr lang="en-US" sz="2400">
                <a:latin typeface="Lucida Handwriting" pitchFamily="66" charset="0"/>
              </a:rPr>
              <a:t>Don’t be afraid to take a big step</a:t>
            </a:r>
          </a:p>
          <a:p>
            <a:pPr algn="ctr"/>
            <a:r>
              <a:rPr lang="en-US" sz="2400">
                <a:latin typeface="Lucida Handwriting" pitchFamily="66" charset="0"/>
              </a:rPr>
              <a:t>if one is indicated.</a:t>
            </a:r>
          </a:p>
          <a:p>
            <a:pPr algn="ctr"/>
            <a:r>
              <a:rPr lang="en-US" sz="2400">
                <a:latin typeface="Lucida Handwriting" pitchFamily="66" charset="0"/>
              </a:rPr>
              <a:t>You can’t cross a chasm</a:t>
            </a:r>
          </a:p>
          <a:p>
            <a:pPr algn="ctr"/>
            <a:r>
              <a:rPr lang="en-US" sz="2400">
                <a:latin typeface="Lucida Handwriting" pitchFamily="66" charset="0"/>
              </a:rPr>
              <a:t>in two small jumps.</a:t>
            </a:r>
          </a:p>
          <a:p>
            <a:pPr algn="ctr"/>
            <a:endParaRPr lang="en-US" sz="1200">
              <a:latin typeface="Lucida Handwriting" pitchFamily="66" charset="0"/>
            </a:endParaRPr>
          </a:p>
          <a:p>
            <a:pPr algn="ctr"/>
            <a:r>
              <a:rPr lang="en-US" sz="1200"/>
              <a:t>David Lloyd George, 1863-1945  British Prime Minister and Statesman</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4365" fill="hold"/>
                                        <p:tgtEl>
                                          <p:spTgt spid="2563083"/>
                                        </p:tgtEl>
                                      </p:cBhvr>
                                    </p:cmd>
                                  </p:childTnLst>
                                </p:cTn>
                              </p:par>
                              <p:par>
                                <p:cTn id="7" presetID="14" presetClass="entr" presetSubtype="10" fill="hold" nodeType="withEffect">
                                  <p:stCondLst>
                                    <p:cond delay="1500"/>
                                  </p:stCondLst>
                                  <p:childTnLst>
                                    <p:set>
                                      <p:cBhvr>
                                        <p:cTn id="8" dur="1" fill="hold">
                                          <p:stCondLst>
                                            <p:cond delay="0"/>
                                          </p:stCondLst>
                                        </p:cTn>
                                        <p:tgtEl>
                                          <p:spTgt spid="2563074"/>
                                        </p:tgtEl>
                                        <p:attrNameLst>
                                          <p:attrName>style.visibility</p:attrName>
                                        </p:attrNameLst>
                                      </p:cBhvr>
                                      <p:to>
                                        <p:strVal val="visible"/>
                                      </p:to>
                                    </p:set>
                                    <p:animEffect transition="in" filter="randombar(horizontal)">
                                      <p:cBhvr>
                                        <p:cTn id="9" dur="500"/>
                                        <p:tgtEl>
                                          <p:spTgt spid="2563074"/>
                                        </p:tgtEl>
                                      </p:cBhvr>
                                    </p:animEffect>
                                  </p:childTnLst>
                                </p:cTn>
                              </p:par>
                              <p:par>
                                <p:cTn id="10" presetID="53" presetClass="entr" presetSubtype="0" fill="hold" nodeType="withEffect">
                                  <p:stCondLst>
                                    <p:cond delay="12000"/>
                                  </p:stCondLst>
                                  <p:childTnLst>
                                    <p:set>
                                      <p:cBhvr>
                                        <p:cTn id="11" dur="1" fill="hold">
                                          <p:stCondLst>
                                            <p:cond delay="0"/>
                                          </p:stCondLst>
                                        </p:cTn>
                                        <p:tgtEl>
                                          <p:spTgt spid="2563075"/>
                                        </p:tgtEl>
                                        <p:attrNameLst>
                                          <p:attrName>style.visibility</p:attrName>
                                        </p:attrNameLst>
                                      </p:cBhvr>
                                      <p:to>
                                        <p:strVal val="visible"/>
                                      </p:to>
                                    </p:set>
                                    <p:anim calcmode="lin" valueType="num">
                                      <p:cBhvr>
                                        <p:cTn id="12" dur="500" fill="hold"/>
                                        <p:tgtEl>
                                          <p:spTgt spid="2563075"/>
                                        </p:tgtEl>
                                        <p:attrNameLst>
                                          <p:attrName>ppt_w</p:attrName>
                                        </p:attrNameLst>
                                      </p:cBhvr>
                                      <p:tavLst>
                                        <p:tav tm="0">
                                          <p:val>
                                            <p:fltVal val="0"/>
                                          </p:val>
                                        </p:tav>
                                        <p:tav tm="100000">
                                          <p:val>
                                            <p:strVal val="#ppt_w"/>
                                          </p:val>
                                        </p:tav>
                                      </p:tavLst>
                                    </p:anim>
                                    <p:anim calcmode="lin" valueType="num">
                                      <p:cBhvr>
                                        <p:cTn id="13" dur="500" fill="hold"/>
                                        <p:tgtEl>
                                          <p:spTgt spid="2563075"/>
                                        </p:tgtEl>
                                        <p:attrNameLst>
                                          <p:attrName>ppt_h</p:attrName>
                                        </p:attrNameLst>
                                      </p:cBhvr>
                                      <p:tavLst>
                                        <p:tav tm="0">
                                          <p:val>
                                            <p:fltVal val="0"/>
                                          </p:val>
                                        </p:tav>
                                        <p:tav tm="100000">
                                          <p:val>
                                            <p:strVal val="#ppt_h"/>
                                          </p:val>
                                        </p:tav>
                                      </p:tavLst>
                                    </p:anim>
                                    <p:animEffect transition="in" filter="fade">
                                      <p:cBhvr>
                                        <p:cTn id="14" dur="500"/>
                                        <p:tgtEl>
                                          <p:spTgt spid="2563075"/>
                                        </p:tgtEl>
                                      </p:cBhvr>
                                    </p:animEffect>
                                  </p:childTnLst>
                                </p:cTn>
                              </p:par>
                              <p:par>
                                <p:cTn id="15" presetID="52" presetClass="entr" presetSubtype="0" fill="hold" nodeType="withEffect">
                                  <p:stCondLst>
                                    <p:cond delay="14500"/>
                                  </p:stCondLst>
                                  <p:childTnLst>
                                    <p:set>
                                      <p:cBhvr>
                                        <p:cTn id="16" dur="1" fill="hold">
                                          <p:stCondLst>
                                            <p:cond delay="0"/>
                                          </p:stCondLst>
                                        </p:cTn>
                                        <p:tgtEl>
                                          <p:spTgt spid="2563076"/>
                                        </p:tgtEl>
                                        <p:attrNameLst>
                                          <p:attrName>style.visibility</p:attrName>
                                        </p:attrNameLst>
                                      </p:cBhvr>
                                      <p:to>
                                        <p:strVal val="visible"/>
                                      </p:to>
                                    </p:set>
                                    <p:animScale>
                                      <p:cBhvr>
                                        <p:cTn id="17" dur="1000" decel="50000" fill="hold">
                                          <p:stCondLst>
                                            <p:cond delay="0"/>
                                          </p:stCondLst>
                                        </p:cTn>
                                        <p:tgtEl>
                                          <p:spTgt spid="256307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2563076"/>
                                        </p:tgtEl>
                                        <p:attrNameLst>
                                          <p:attrName>ppt_x</p:attrName>
                                          <p:attrName>ppt_y</p:attrName>
                                        </p:attrNameLst>
                                      </p:cBhvr>
                                    </p:animMotion>
                                    <p:animEffect transition="in" filter="fade">
                                      <p:cBhvr>
                                        <p:cTn id="19" dur="1000"/>
                                        <p:tgtEl>
                                          <p:spTgt spid="2563076"/>
                                        </p:tgtEl>
                                      </p:cBhvr>
                                    </p:animEffect>
                                  </p:childTnLst>
                                </p:cTn>
                              </p:par>
                              <p:par>
                                <p:cTn id="20" presetID="37" presetClass="exit" presetSubtype="0" fill="hold" nodeType="withEffect">
                                  <p:stCondLst>
                                    <p:cond delay="8500"/>
                                  </p:stCondLst>
                                  <p:childTnLst>
                                    <p:animEffect transition="out" filter="fade">
                                      <p:cBhvr>
                                        <p:cTn id="21" dur="1000"/>
                                        <p:tgtEl>
                                          <p:spTgt spid="2563074"/>
                                        </p:tgtEl>
                                      </p:cBhvr>
                                    </p:animEffect>
                                    <p:anim calcmode="lin" valueType="num">
                                      <p:cBhvr>
                                        <p:cTn id="22" dur="1000"/>
                                        <p:tgtEl>
                                          <p:spTgt spid="2563074"/>
                                        </p:tgtEl>
                                        <p:attrNameLst>
                                          <p:attrName>ppt_x</p:attrName>
                                        </p:attrNameLst>
                                      </p:cBhvr>
                                      <p:tavLst>
                                        <p:tav tm="0">
                                          <p:val>
                                            <p:strVal val="ppt_x"/>
                                          </p:val>
                                        </p:tav>
                                        <p:tav tm="100000">
                                          <p:val>
                                            <p:strVal val="ppt_x"/>
                                          </p:val>
                                        </p:tav>
                                      </p:tavLst>
                                    </p:anim>
                                    <p:anim calcmode="lin" valueType="num">
                                      <p:cBhvr>
                                        <p:cTn id="23" dur="100" decel="100000"/>
                                        <p:tgtEl>
                                          <p:spTgt spid="2563074"/>
                                        </p:tgtEl>
                                        <p:attrNameLst>
                                          <p:attrName>ppt_y</p:attrName>
                                        </p:attrNameLst>
                                      </p:cBhvr>
                                      <p:tavLst>
                                        <p:tav tm="0">
                                          <p:val>
                                            <p:strVal val="ppt_y"/>
                                          </p:val>
                                        </p:tav>
                                        <p:tav tm="100000">
                                          <p:val>
                                            <p:strVal val="ppt_y-.03"/>
                                          </p:val>
                                        </p:tav>
                                      </p:tavLst>
                                    </p:anim>
                                    <p:anim calcmode="lin" valueType="num">
                                      <p:cBhvr>
                                        <p:cTn id="24" dur="900" accel="100000">
                                          <p:stCondLst>
                                            <p:cond delay="100"/>
                                          </p:stCondLst>
                                        </p:cTn>
                                        <p:tgtEl>
                                          <p:spTgt spid="2563074"/>
                                        </p:tgtEl>
                                        <p:attrNameLst>
                                          <p:attrName>ppt_y</p:attrName>
                                        </p:attrNameLst>
                                      </p:cBhvr>
                                      <p:tavLst>
                                        <p:tav tm="0">
                                          <p:val>
                                            <p:strVal val="ppt_y"/>
                                          </p:val>
                                        </p:tav>
                                        <p:tav tm="100000">
                                          <p:val>
                                            <p:strVal val="ppt_y+1"/>
                                          </p:val>
                                        </p:tav>
                                      </p:tavLst>
                                    </p:anim>
                                    <p:set>
                                      <p:cBhvr>
                                        <p:cTn id="25" dur="1" fill="hold">
                                          <p:stCondLst>
                                            <p:cond delay="999"/>
                                          </p:stCondLst>
                                        </p:cTn>
                                        <p:tgtEl>
                                          <p:spTgt spid="2563074"/>
                                        </p:tgtEl>
                                        <p:attrNameLst>
                                          <p:attrName>style.visibility</p:attrName>
                                        </p:attrNameLst>
                                      </p:cBhvr>
                                      <p:to>
                                        <p:strVal val="hidden"/>
                                      </p:to>
                                    </p:set>
                                  </p:childTnLst>
                                </p:cTn>
                              </p:par>
                              <p:par>
                                <p:cTn id="26" presetID="22" presetClass="entr" presetSubtype="4" fill="hold" nodeType="withEffect">
                                  <p:stCondLst>
                                    <p:cond delay="19000"/>
                                  </p:stCondLst>
                                  <p:childTnLst>
                                    <p:set>
                                      <p:cBhvr>
                                        <p:cTn id="27" dur="1" fill="hold">
                                          <p:stCondLst>
                                            <p:cond delay="0"/>
                                          </p:stCondLst>
                                        </p:cTn>
                                        <p:tgtEl>
                                          <p:spTgt spid="2563077"/>
                                        </p:tgtEl>
                                        <p:attrNameLst>
                                          <p:attrName>style.visibility</p:attrName>
                                        </p:attrNameLst>
                                      </p:cBhvr>
                                      <p:to>
                                        <p:strVal val="visible"/>
                                      </p:to>
                                    </p:set>
                                    <p:animEffect transition="in" filter="wipe(down)">
                                      <p:cBhvr>
                                        <p:cTn id="28" dur="500"/>
                                        <p:tgtEl>
                                          <p:spTgt spid="2563077"/>
                                        </p:tgtEl>
                                      </p:cBhvr>
                                    </p:animEffect>
                                  </p:childTnLst>
                                </p:cTn>
                              </p:par>
                              <p:par>
                                <p:cTn id="29" presetID="3" presetClass="entr" presetSubtype="10" fill="hold" nodeType="withEffect">
                                  <p:stCondLst>
                                    <p:cond delay="28500"/>
                                  </p:stCondLst>
                                  <p:childTnLst>
                                    <p:set>
                                      <p:cBhvr>
                                        <p:cTn id="30" dur="1" fill="hold">
                                          <p:stCondLst>
                                            <p:cond delay="0"/>
                                          </p:stCondLst>
                                        </p:cTn>
                                        <p:tgtEl>
                                          <p:spTgt spid="2563078"/>
                                        </p:tgtEl>
                                        <p:attrNameLst>
                                          <p:attrName>style.visibility</p:attrName>
                                        </p:attrNameLst>
                                      </p:cBhvr>
                                      <p:to>
                                        <p:strVal val="visible"/>
                                      </p:to>
                                    </p:set>
                                    <p:animEffect transition="in" filter="blinds(horizontal)">
                                      <p:cBhvr>
                                        <p:cTn id="31" dur="500"/>
                                        <p:tgtEl>
                                          <p:spTgt spid="2563078"/>
                                        </p:tgtEl>
                                      </p:cBhvr>
                                    </p:animEffect>
                                  </p:childTnLst>
                                </p:cTn>
                              </p:par>
                              <p:par>
                                <p:cTn id="32" presetID="52" presetClass="entr" presetSubtype="0" fill="hold" nodeType="withEffect">
                                  <p:stCondLst>
                                    <p:cond delay="40000"/>
                                  </p:stCondLst>
                                  <p:childTnLst>
                                    <p:set>
                                      <p:cBhvr>
                                        <p:cTn id="33" dur="1" fill="hold">
                                          <p:stCondLst>
                                            <p:cond delay="0"/>
                                          </p:stCondLst>
                                        </p:cTn>
                                        <p:tgtEl>
                                          <p:spTgt spid="2563079"/>
                                        </p:tgtEl>
                                        <p:attrNameLst>
                                          <p:attrName>style.visibility</p:attrName>
                                        </p:attrNameLst>
                                      </p:cBhvr>
                                      <p:to>
                                        <p:strVal val="visible"/>
                                      </p:to>
                                    </p:set>
                                    <p:animScale>
                                      <p:cBhvr>
                                        <p:cTn id="34" dur="1000" decel="50000" fill="hold">
                                          <p:stCondLst>
                                            <p:cond delay="0"/>
                                          </p:stCondLst>
                                        </p:cTn>
                                        <p:tgtEl>
                                          <p:spTgt spid="256307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5" dur="1000" decel="50000" fill="hold">
                                          <p:stCondLst>
                                            <p:cond delay="0"/>
                                          </p:stCondLst>
                                        </p:cTn>
                                        <p:tgtEl>
                                          <p:spTgt spid="2563079"/>
                                        </p:tgtEl>
                                        <p:attrNameLst>
                                          <p:attrName>ppt_x</p:attrName>
                                          <p:attrName>ppt_y</p:attrName>
                                        </p:attrNameLst>
                                      </p:cBhvr>
                                    </p:animMotion>
                                    <p:animEffect transition="in" filter="fade">
                                      <p:cBhvr>
                                        <p:cTn id="36" dur="1000"/>
                                        <p:tgtEl>
                                          <p:spTgt spid="2563079"/>
                                        </p:tgtEl>
                                      </p:cBhvr>
                                    </p:animEffect>
                                  </p:childTnLst>
                                </p:cTn>
                              </p:par>
                              <p:par>
                                <p:cTn id="37" presetID="55" presetClass="entr" presetSubtype="0" fill="hold" nodeType="withEffect">
                                  <p:stCondLst>
                                    <p:cond delay="52000"/>
                                  </p:stCondLst>
                                  <p:childTnLst>
                                    <p:set>
                                      <p:cBhvr>
                                        <p:cTn id="38" dur="1" fill="hold">
                                          <p:stCondLst>
                                            <p:cond delay="0"/>
                                          </p:stCondLst>
                                        </p:cTn>
                                        <p:tgtEl>
                                          <p:spTgt spid="2563080"/>
                                        </p:tgtEl>
                                        <p:attrNameLst>
                                          <p:attrName>style.visibility</p:attrName>
                                        </p:attrNameLst>
                                      </p:cBhvr>
                                      <p:to>
                                        <p:strVal val="visible"/>
                                      </p:to>
                                    </p:set>
                                    <p:anim calcmode="lin" valueType="num">
                                      <p:cBhvr>
                                        <p:cTn id="39" dur="1000" fill="hold"/>
                                        <p:tgtEl>
                                          <p:spTgt spid="2563080"/>
                                        </p:tgtEl>
                                        <p:attrNameLst>
                                          <p:attrName>ppt_w</p:attrName>
                                        </p:attrNameLst>
                                      </p:cBhvr>
                                      <p:tavLst>
                                        <p:tav tm="0">
                                          <p:val>
                                            <p:strVal val="#ppt_w*0.70"/>
                                          </p:val>
                                        </p:tav>
                                        <p:tav tm="100000">
                                          <p:val>
                                            <p:strVal val="#ppt_w"/>
                                          </p:val>
                                        </p:tav>
                                      </p:tavLst>
                                    </p:anim>
                                    <p:anim calcmode="lin" valueType="num">
                                      <p:cBhvr>
                                        <p:cTn id="40" dur="1000" fill="hold"/>
                                        <p:tgtEl>
                                          <p:spTgt spid="2563080"/>
                                        </p:tgtEl>
                                        <p:attrNameLst>
                                          <p:attrName>ppt_h</p:attrName>
                                        </p:attrNameLst>
                                      </p:cBhvr>
                                      <p:tavLst>
                                        <p:tav tm="0">
                                          <p:val>
                                            <p:strVal val="#ppt_h"/>
                                          </p:val>
                                        </p:tav>
                                        <p:tav tm="100000">
                                          <p:val>
                                            <p:strVal val="#ppt_h"/>
                                          </p:val>
                                        </p:tav>
                                      </p:tavLst>
                                    </p:anim>
                                    <p:animEffect transition="in" filter="fade">
                                      <p:cBhvr>
                                        <p:cTn id="41" dur="1000"/>
                                        <p:tgtEl>
                                          <p:spTgt spid="2563080"/>
                                        </p:tgtEl>
                                      </p:cBhvr>
                                    </p:animEffect>
                                  </p:childTnLst>
                                </p:cTn>
                              </p:par>
                              <p:par>
                                <p:cTn id="42" presetID="22" presetClass="entr" presetSubtype="8" fill="hold" nodeType="withEffect">
                                  <p:stCondLst>
                                    <p:cond delay="60500"/>
                                  </p:stCondLst>
                                  <p:childTnLst>
                                    <p:set>
                                      <p:cBhvr>
                                        <p:cTn id="43" dur="1" fill="hold">
                                          <p:stCondLst>
                                            <p:cond delay="0"/>
                                          </p:stCondLst>
                                        </p:cTn>
                                        <p:tgtEl>
                                          <p:spTgt spid="2563082"/>
                                        </p:tgtEl>
                                        <p:attrNameLst>
                                          <p:attrName>style.visibility</p:attrName>
                                        </p:attrNameLst>
                                      </p:cBhvr>
                                      <p:to>
                                        <p:strVal val="visible"/>
                                      </p:to>
                                    </p:set>
                                    <p:animEffect transition="in" filter="wipe(left)">
                                      <p:cBhvr>
                                        <p:cTn id="44" dur="500"/>
                                        <p:tgtEl>
                                          <p:spTgt spid="2563082"/>
                                        </p:tgtEl>
                                      </p:cBhvr>
                                    </p:animEffect>
                                  </p:childTnLst>
                                </p:cTn>
                              </p:par>
                              <p:par>
                                <p:cTn id="45" presetID="53" presetClass="entr" presetSubtype="0" fill="hold" nodeType="withEffect">
                                  <p:stCondLst>
                                    <p:cond delay="81500"/>
                                  </p:stCondLst>
                                  <p:childTnLst>
                                    <p:set>
                                      <p:cBhvr>
                                        <p:cTn id="46" dur="1" fill="hold">
                                          <p:stCondLst>
                                            <p:cond delay="0"/>
                                          </p:stCondLst>
                                        </p:cTn>
                                        <p:tgtEl>
                                          <p:spTgt spid="2563084"/>
                                        </p:tgtEl>
                                        <p:attrNameLst>
                                          <p:attrName>style.visibility</p:attrName>
                                        </p:attrNameLst>
                                      </p:cBhvr>
                                      <p:to>
                                        <p:strVal val="visible"/>
                                      </p:to>
                                    </p:set>
                                    <p:anim calcmode="lin" valueType="num">
                                      <p:cBhvr>
                                        <p:cTn id="47" dur="500" fill="hold"/>
                                        <p:tgtEl>
                                          <p:spTgt spid="2563084"/>
                                        </p:tgtEl>
                                        <p:attrNameLst>
                                          <p:attrName>ppt_w</p:attrName>
                                        </p:attrNameLst>
                                      </p:cBhvr>
                                      <p:tavLst>
                                        <p:tav tm="0">
                                          <p:val>
                                            <p:fltVal val="0"/>
                                          </p:val>
                                        </p:tav>
                                        <p:tav tm="100000">
                                          <p:val>
                                            <p:strVal val="#ppt_w"/>
                                          </p:val>
                                        </p:tav>
                                      </p:tavLst>
                                    </p:anim>
                                    <p:anim calcmode="lin" valueType="num">
                                      <p:cBhvr>
                                        <p:cTn id="48" dur="500" fill="hold"/>
                                        <p:tgtEl>
                                          <p:spTgt spid="2563084"/>
                                        </p:tgtEl>
                                        <p:attrNameLst>
                                          <p:attrName>ppt_h</p:attrName>
                                        </p:attrNameLst>
                                      </p:cBhvr>
                                      <p:tavLst>
                                        <p:tav tm="0">
                                          <p:val>
                                            <p:fltVal val="0"/>
                                          </p:val>
                                        </p:tav>
                                        <p:tav tm="100000">
                                          <p:val>
                                            <p:strVal val="#ppt_h"/>
                                          </p:val>
                                        </p:tav>
                                      </p:tavLst>
                                    </p:anim>
                                    <p:animEffect transition="in" filter="fade">
                                      <p:cBhvr>
                                        <p:cTn id="49" dur="500"/>
                                        <p:tgtEl>
                                          <p:spTgt spid="2563084"/>
                                        </p:tgtEl>
                                      </p:cBhvr>
                                    </p:animEffect>
                                  </p:childTnLst>
                                </p:cTn>
                              </p:par>
                              <p:par>
                                <p:cTn id="50" presetID="25" presetClass="exit" presetSubtype="0" fill="hold" nodeType="withEffect">
                                  <p:stCondLst>
                                    <p:cond delay="85000"/>
                                  </p:stCondLst>
                                  <p:childTnLst>
                                    <p:animEffect transition="out" filter="fade">
                                      <p:cBhvr>
                                        <p:cTn id="51" dur="1000" accel="50000">
                                          <p:stCondLst>
                                            <p:cond delay="0"/>
                                          </p:stCondLst>
                                        </p:cTn>
                                        <p:tgtEl>
                                          <p:spTgt spid="2563084"/>
                                        </p:tgtEl>
                                      </p:cBhvr>
                                    </p:animEffect>
                                    <p:anim calcmode="lin" valueType="num">
                                      <p:cBhvr>
                                        <p:cTn id="52" dur="500" accel="50000">
                                          <p:stCondLst>
                                            <p:cond delay="0"/>
                                          </p:stCondLst>
                                        </p:cTn>
                                        <p:tgtEl>
                                          <p:spTgt spid="2563084"/>
                                        </p:tgtEl>
                                        <p:attrNameLst>
                                          <p:attrName>ppt_y</p:attrName>
                                        </p:attrNameLst>
                                      </p:cBhvr>
                                      <p:tavLst>
                                        <p:tav tm="0">
                                          <p:val>
                                            <p:strVal val="ppt_y"/>
                                          </p:val>
                                        </p:tav>
                                        <p:tav tm="100000">
                                          <p:val>
                                            <p:strVal val="ppt_y+.1"/>
                                          </p:val>
                                        </p:tav>
                                      </p:tavLst>
                                    </p:anim>
                                    <p:anim calcmode="lin" valueType="num">
                                      <p:cBhvr>
                                        <p:cTn id="53" dur="500" decel="50000">
                                          <p:stCondLst>
                                            <p:cond delay="500"/>
                                          </p:stCondLst>
                                        </p:cTn>
                                        <p:tgtEl>
                                          <p:spTgt spid="2563084"/>
                                        </p:tgtEl>
                                        <p:attrNameLst>
                                          <p:attrName>ppt_y</p:attrName>
                                        </p:attrNameLst>
                                      </p:cBhvr>
                                      <p:tavLst>
                                        <p:tav tm="0">
                                          <p:val>
                                            <p:strVal val="ppt_y"/>
                                          </p:val>
                                        </p:tav>
                                        <p:tav tm="100000">
                                          <p:val>
                                            <p:strVal val="ppt_y-.1"/>
                                          </p:val>
                                        </p:tav>
                                      </p:tavLst>
                                    </p:anim>
                                    <p:anim calcmode="lin" valueType="num">
                                      <p:cBhvr>
                                        <p:cTn id="54" dur="500" accel="50000">
                                          <p:stCondLst>
                                            <p:cond delay="500"/>
                                          </p:stCondLst>
                                        </p:cTn>
                                        <p:tgtEl>
                                          <p:spTgt spid="2563084"/>
                                        </p:tgtEl>
                                        <p:attrNameLst>
                                          <p:attrName>ppt_x</p:attrName>
                                        </p:attrNameLst>
                                      </p:cBhvr>
                                      <p:tavLst>
                                        <p:tav tm="0">
                                          <p:val>
                                            <p:strVal val="ppt_x"/>
                                          </p:val>
                                        </p:tav>
                                        <p:tav tm="100000">
                                          <p:val>
                                            <p:strVal val="ppt_x+.4"/>
                                          </p:val>
                                        </p:tav>
                                      </p:tavLst>
                                    </p:anim>
                                    <p:anim calcmode="lin" valueType="num">
                                      <p:cBhvr>
                                        <p:cTn id="55" dur="1000"/>
                                        <p:tgtEl>
                                          <p:spTgt spid="2563084"/>
                                        </p:tgtEl>
                                        <p:attrNameLst>
                                          <p:attrName>ppt_h</p:attrName>
                                        </p:attrNameLst>
                                      </p:cBhvr>
                                      <p:tavLst>
                                        <p:tav tm="0">
                                          <p:val>
                                            <p:strVal val="ppt_h"/>
                                          </p:val>
                                        </p:tav>
                                        <p:tav tm="100000">
                                          <p:val>
                                            <p:strVal val="ppt_h"/>
                                          </p:val>
                                        </p:tav>
                                      </p:tavLst>
                                    </p:anim>
                                    <p:anim calcmode="lin" valueType="num">
                                      <p:cBhvr>
                                        <p:cTn id="56" dur="500" accel="50000">
                                          <p:stCondLst>
                                            <p:cond delay="0"/>
                                          </p:stCondLst>
                                        </p:cTn>
                                        <p:tgtEl>
                                          <p:spTgt spid="2563084"/>
                                        </p:tgtEl>
                                        <p:attrNameLst>
                                          <p:attrName>ppt_w</p:attrName>
                                        </p:attrNameLst>
                                      </p:cBhvr>
                                      <p:tavLst>
                                        <p:tav tm="0">
                                          <p:val>
                                            <p:strVal val="ppt_w"/>
                                          </p:val>
                                        </p:tav>
                                        <p:tav tm="100000">
                                          <p:val>
                                            <p:strVal val="ppt_w*.05"/>
                                          </p:val>
                                        </p:tav>
                                      </p:tavLst>
                                    </p:anim>
                                    <p:anim calcmode="lin" valueType="num">
                                      <p:cBhvr>
                                        <p:cTn id="57" dur="500" decel="50000">
                                          <p:stCondLst>
                                            <p:cond delay="500"/>
                                          </p:stCondLst>
                                        </p:cTn>
                                        <p:tgtEl>
                                          <p:spTgt spid="2563084"/>
                                        </p:tgtEl>
                                        <p:attrNameLst>
                                          <p:attrName>ppt_w</p:attrName>
                                        </p:attrNameLst>
                                      </p:cBhvr>
                                      <p:tavLst>
                                        <p:tav tm="0">
                                          <p:val>
                                            <p:strVal val="ppt_w"/>
                                          </p:val>
                                        </p:tav>
                                        <p:tav tm="100000">
                                          <p:val>
                                            <p:strVal val="ppt_w/.05"/>
                                          </p:val>
                                        </p:tav>
                                      </p:tavLst>
                                    </p:anim>
                                    <p:anim calcmode="lin" valueType="num">
                                      <p:cBhvr>
                                        <p:cTn id="58" dur="500" accel="50000">
                                          <p:stCondLst>
                                            <p:cond delay="500"/>
                                          </p:stCondLst>
                                        </p:cTn>
                                        <p:tgtEl>
                                          <p:spTgt spid="2563084"/>
                                        </p:tgtEl>
                                        <p:attrNameLst>
                                          <p:attrName>style.rotation</p:attrName>
                                        </p:attrNameLst>
                                      </p:cBhvr>
                                      <p:tavLst>
                                        <p:tav tm="0">
                                          <p:val>
                                            <p:fltVal val="0"/>
                                          </p:val>
                                        </p:tav>
                                        <p:tav tm="100000">
                                          <p:val>
                                            <p:fltVal val="-90"/>
                                          </p:val>
                                        </p:tav>
                                      </p:tavLst>
                                    </p:anim>
                                    <p:set>
                                      <p:cBhvr>
                                        <p:cTn id="59" dur="1" fill="hold">
                                          <p:stCondLst>
                                            <p:cond delay="999"/>
                                          </p:stCondLst>
                                        </p:cTn>
                                        <p:tgtEl>
                                          <p:spTgt spid="2563084"/>
                                        </p:tgtEl>
                                        <p:attrNameLst>
                                          <p:attrName>style.visibility</p:attrName>
                                        </p:attrNameLst>
                                      </p:cBhvr>
                                      <p:to>
                                        <p:strVal val="hidden"/>
                                      </p:to>
                                    </p:set>
                                  </p:childTnLst>
                                </p:cTn>
                              </p:par>
                              <p:par>
                                <p:cTn id="60" presetID="9" presetClass="emph" presetSubtype="0" nodeType="withEffect">
                                  <p:stCondLst>
                                    <p:cond delay="85000"/>
                                  </p:stCondLst>
                                  <p:childTnLst>
                                    <p:set>
                                      <p:cBhvr rctx="PPT">
                                        <p:cTn id="61" dur="indefinite"/>
                                        <p:tgtEl>
                                          <p:spTgt spid="2563082"/>
                                        </p:tgtEl>
                                        <p:attrNameLst>
                                          <p:attrName>style.opacity</p:attrName>
                                        </p:attrNameLst>
                                      </p:cBhvr>
                                      <p:to>
                                        <p:strVal val="0.5"/>
                                      </p:to>
                                    </p:set>
                                    <p:animEffect filter="image" prLst="opacity: 0.5">
                                      <p:cBhvr rctx="IE">
                                        <p:cTn id="62" dur="indefinite"/>
                                        <p:tgtEl>
                                          <p:spTgt spid="2563082"/>
                                        </p:tgtEl>
                                      </p:cBhvr>
                                    </p:animEffect>
                                  </p:childTnLst>
                                </p:cTn>
                              </p:par>
                              <p:par>
                                <p:cTn id="63" presetID="10" presetClass="entr" presetSubtype="0" fill="hold" grpId="0" nodeType="withEffect">
                                  <p:stCondLst>
                                    <p:cond delay="85000"/>
                                  </p:stCondLst>
                                  <p:childTnLst>
                                    <p:set>
                                      <p:cBhvr>
                                        <p:cTn id="64" dur="1" fill="hold">
                                          <p:stCondLst>
                                            <p:cond delay="0"/>
                                          </p:stCondLst>
                                        </p:cTn>
                                        <p:tgtEl>
                                          <p:spTgt spid="2563081"/>
                                        </p:tgtEl>
                                        <p:attrNameLst>
                                          <p:attrName>style.visibility</p:attrName>
                                        </p:attrNameLst>
                                      </p:cBhvr>
                                      <p:to>
                                        <p:strVal val="visible"/>
                                      </p:to>
                                    </p:set>
                                    <p:animEffect transition="in" filter="fade">
                                      <p:cBhvr>
                                        <p:cTn id="65" dur="2000"/>
                                        <p:tgtEl>
                                          <p:spTgt spid="2563081"/>
                                        </p:tgtEl>
                                      </p:cBhvr>
                                    </p:animEffect>
                                  </p:childTnLst>
                                </p:cTn>
                              </p:par>
                              <p:par>
                                <p:cTn id="66" presetID="30" presetClass="entr" presetSubtype="0" fill="hold" grpId="0" nodeType="withEffect">
                                  <p:stCondLst>
                                    <p:cond delay="87500"/>
                                  </p:stCondLst>
                                  <p:childTnLst>
                                    <p:set>
                                      <p:cBhvr>
                                        <p:cTn id="67" dur="1" fill="hold">
                                          <p:stCondLst>
                                            <p:cond delay="0"/>
                                          </p:stCondLst>
                                        </p:cTn>
                                        <p:tgtEl>
                                          <p:spTgt spid="2563086"/>
                                        </p:tgtEl>
                                        <p:attrNameLst>
                                          <p:attrName>style.visibility</p:attrName>
                                        </p:attrNameLst>
                                      </p:cBhvr>
                                      <p:to>
                                        <p:strVal val="visible"/>
                                      </p:to>
                                    </p:set>
                                    <p:animEffect transition="in" filter="fade">
                                      <p:cBhvr>
                                        <p:cTn id="68" dur="800" decel="100000"/>
                                        <p:tgtEl>
                                          <p:spTgt spid="2563086"/>
                                        </p:tgtEl>
                                      </p:cBhvr>
                                    </p:animEffect>
                                    <p:anim calcmode="lin" valueType="num">
                                      <p:cBhvr>
                                        <p:cTn id="69" dur="800" decel="100000" fill="hold"/>
                                        <p:tgtEl>
                                          <p:spTgt spid="2563086"/>
                                        </p:tgtEl>
                                        <p:attrNameLst>
                                          <p:attrName>style.rotation</p:attrName>
                                        </p:attrNameLst>
                                      </p:cBhvr>
                                      <p:tavLst>
                                        <p:tav tm="0">
                                          <p:val>
                                            <p:fltVal val="-90"/>
                                          </p:val>
                                        </p:tav>
                                        <p:tav tm="100000">
                                          <p:val>
                                            <p:fltVal val="0"/>
                                          </p:val>
                                        </p:tav>
                                      </p:tavLst>
                                    </p:anim>
                                    <p:anim calcmode="lin" valueType="num">
                                      <p:cBhvr>
                                        <p:cTn id="70" dur="800" decel="100000" fill="hold"/>
                                        <p:tgtEl>
                                          <p:spTgt spid="2563086"/>
                                        </p:tgtEl>
                                        <p:attrNameLst>
                                          <p:attrName>ppt_x</p:attrName>
                                        </p:attrNameLst>
                                      </p:cBhvr>
                                      <p:tavLst>
                                        <p:tav tm="0">
                                          <p:val>
                                            <p:strVal val="#ppt_x+0.4"/>
                                          </p:val>
                                        </p:tav>
                                        <p:tav tm="100000">
                                          <p:val>
                                            <p:strVal val="#ppt_x-0.05"/>
                                          </p:val>
                                        </p:tav>
                                      </p:tavLst>
                                    </p:anim>
                                    <p:anim calcmode="lin" valueType="num">
                                      <p:cBhvr>
                                        <p:cTn id="71" dur="800" decel="100000" fill="hold"/>
                                        <p:tgtEl>
                                          <p:spTgt spid="2563086"/>
                                        </p:tgtEl>
                                        <p:attrNameLst>
                                          <p:attrName>ppt_y</p:attrName>
                                        </p:attrNameLst>
                                      </p:cBhvr>
                                      <p:tavLst>
                                        <p:tav tm="0">
                                          <p:val>
                                            <p:strVal val="#ppt_y-0.4"/>
                                          </p:val>
                                        </p:tav>
                                        <p:tav tm="100000">
                                          <p:val>
                                            <p:strVal val="#ppt_y+0.1"/>
                                          </p:val>
                                        </p:tav>
                                      </p:tavLst>
                                    </p:anim>
                                    <p:anim calcmode="lin" valueType="num">
                                      <p:cBhvr>
                                        <p:cTn id="72" dur="200" accel="100000" fill="hold">
                                          <p:stCondLst>
                                            <p:cond delay="800"/>
                                          </p:stCondLst>
                                        </p:cTn>
                                        <p:tgtEl>
                                          <p:spTgt spid="2563086"/>
                                        </p:tgtEl>
                                        <p:attrNameLst>
                                          <p:attrName>ppt_x</p:attrName>
                                        </p:attrNameLst>
                                      </p:cBhvr>
                                      <p:tavLst>
                                        <p:tav tm="0">
                                          <p:val>
                                            <p:strVal val="#ppt_x-0.05"/>
                                          </p:val>
                                        </p:tav>
                                        <p:tav tm="100000">
                                          <p:val>
                                            <p:strVal val="#ppt_x"/>
                                          </p:val>
                                        </p:tav>
                                      </p:tavLst>
                                    </p:anim>
                                    <p:anim calcmode="lin" valueType="num">
                                      <p:cBhvr>
                                        <p:cTn id="73" dur="200" accel="100000" fill="hold">
                                          <p:stCondLst>
                                            <p:cond delay="800"/>
                                          </p:stCondLst>
                                        </p:cTn>
                                        <p:tgtEl>
                                          <p:spTgt spid="2563086"/>
                                        </p:tgtEl>
                                        <p:attrNameLst>
                                          <p:attrName>ppt_y</p:attrName>
                                        </p:attrNameLst>
                                      </p:cBhvr>
                                      <p:tavLst>
                                        <p:tav tm="0">
                                          <p:val>
                                            <p:strVal val="#ppt_y+0.1"/>
                                          </p:val>
                                        </p:tav>
                                        <p:tav tm="100000">
                                          <p:val>
                                            <p:strVal val="#ppt_y"/>
                                          </p:val>
                                        </p:tav>
                                      </p:tavLst>
                                    </p:anim>
                                  </p:childTnLst>
                                </p:cTn>
                              </p:par>
                              <p:par>
                                <p:cTn id="74" presetID="10" presetClass="exit" presetSubtype="0" fill="hold" grpId="1" nodeType="withEffect">
                                  <p:stCondLst>
                                    <p:cond delay="92500"/>
                                  </p:stCondLst>
                                  <p:childTnLst>
                                    <p:animEffect transition="out" filter="fade">
                                      <p:cBhvr>
                                        <p:cTn id="75" dur="500"/>
                                        <p:tgtEl>
                                          <p:spTgt spid="2563086"/>
                                        </p:tgtEl>
                                      </p:cBhvr>
                                    </p:animEffect>
                                    <p:set>
                                      <p:cBhvr>
                                        <p:cTn id="76" dur="1" fill="hold">
                                          <p:stCondLst>
                                            <p:cond delay="499"/>
                                          </p:stCondLst>
                                        </p:cTn>
                                        <p:tgtEl>
                                          <p:spTgt spid="2563086"/>
                                        </p:tgtEl>
                                        <p:attrNameLst>
                                          <p:attrName>style.visibility</p:attrName>
                                        </p:attrNameLst>
                                      </p:cBhvr>
                                      <p:to>
                                        <p:strVal val="hidden"/>
                                      </p:to>
                                    </p:set>
                                  </p:childTnLst>
                                </p:cTn>
                              </p:par>
                              <p:par>
                                <p:cTn id="77" presetID="30" presetClass="entr" presetSubtype="0" fill="hold" grpId="0" nodeType="withEffect">
                                  <p:stCondLst>
                                    <p:cond delay="91500"/>
                                  </p:stCondLst>
                                  <p:childTnLst>
                                    <p:set>
                                      <p:cBhvr>
                                        <p:cTn id="78" dur="1" fill="hold">
                                          <p:stCondLst>
                                            <p:cond delay="0"/>
                                          </p:stCondLst>
                                        </p:cTn>
                                        <p:tgtEl>
                                          <p:spTgt spid="2563089"/>
                                        </p:tgtEl>
                                        <p:attrNameLst>
                                          <p:attrName>style.visibility</p:attrName>
                                        </p:attrNameLst>
                                      </p:cBhvr>
                                      <p:to>
                                        <p:strVal val="visible"/>
                                      </p:to>
                                    </p:set>
                                    <p:animEffect transition="in" filter="fade">
                                      <p:cBhvr>
                                        <p:cTn id="79" dur="800" decel="100000"/>
                                        <p:tgtEl>
                                          <p:spTgt spid="2563089"/>
                                        </p:tgtEl>
                                      </p:cBhvr>
                                    </p:animEffect>
                                    <p:anim calcmode="lin" valueType="num">
                                      <p:cBhvr>
                                        <p:cTn id="80" dur="800" decel="100000" fill="hold"/>
                                        <p:tgtEl>
                                          <p:spTgt spid="2563089"/>
                                        </p:tgtEl>
                                        <p:attrNameLst>
                                          <p:attrName>style.rotation</p:attrName>
                                        </p:attrNameLst>
                                      </p:cBhvr>
                                      <p:tavLst>
                                        <p:tav tm="0">
                                          <p:val>
                                            <p:fltVal val="-90"/>
                                          </p:val>
                                        </p:tav>
                                        <p:tav tm="100000">
                                          <p:val>
                                            <p:fltVal val="0"/>
                                          </p:val>
                                        </p:tav>
                                      </p:tavLst>
                                    </p:anim>
                                    <p:anim calcmode="lin" valueType="num">
                                      <p:cBhvr>
                                        <p:cTn id="81" dur="800" decel="100000" fill="hold"/>
                                        <p:tgtEl>
                                          <p:spTgt spid="2563089"/>
                                        </p:tgtEl>
                                        <p:attrNameLst>
                                          <p:attrName>ppt_x</p:attrName>
                                        </p:attrNameLst>
                                      </p:cBhvr>
                                      <p:tavLst>
                                        <p:tav tm="0">
                                          <p:val>
                                            <p:strVal val="#ppt_x+0.4"/>
                                          </p:val>
                                        </p:tav>
                                        <p:tav tm="100000">
                                          <p:val>
                                            <p:strVal val="#ppt_x-0.05"/>
                                          </p:val>
                                        </p:tav>
                                      </p:tavLst>
                                    </p:anim>
                                    <p:anim calcmode="lin" valueType="num">
                                      <p:cBhvr>
                                        <p:cTn id="82" dur="800" decel="100000" fill="hold"/>
                                        <p:tgtEl>
                                          <p:spTgt spid="2563089"/>
                                        </p:tgtEl>
                                        <p:attrNameLst>
                                          <p:attrName>ppt_y</p:attrName>
                                        </p:attrNameLst>
                                      </p:cBhvr>
                                      <p:tavLst>
                                        <p:tav tm="0">
                                          <p:val>
                                            <p:strVal val="#ppt_y-0.4"/>
                                          </p:val>
                                        </p:tav>
                                        <p:tav tm="100000">
                                          <p:val>
                                            <p:strVal val="#ppt_y+0.1"/>
                                          </p:val>
                                        </p:tav>
                                      </p:tavLst>
                                    </p:anim>
                                    <p:anim calcmode="lin" valueType="num">
                                      <p:cBhvr>
                                        <p:cTn id="83" dur="200" accel="100000" fill="hold">
                                          <p:stCondLst>
                                            <p:cond delay="800"/>
                                          </p:stCondLst>
                                        </p:cTn>
                                        <p:tgtEl>
                                          <p:spTgt spid="2563089"/>
                                        </p:tgtEl>
                                        <p:attrNameLst>
                                          <p:attrName>ppt_x</p:attrName>
                                        </p:attrNameLst>
                                      </p:cBhvr>
                                      <p:tavLst>
                                        <p:tav tm="0">
                                          <p:val>
                                            <p:strVal val="#ppt_x-0.05"/>
                                          </p:val>
                                        </p:tav>
                                        <p:tav tm="100000">
                                          <p:val>
                                            <p:strVal val="#ppt_x"/>
                                          </p:val>
                                        </p:tav>
                                      </p:tavLst>
                                    </p:anim>
                                    <p:anim calcmode="lin" valueType="num">
                                      <p:cBhvr>
                                        <p:cTn id="84" dur="200" accel="100000" fill="hold">
                                          <p:stCondLst>
                                            <p:cond delay="800"/>
                                          </p:stCondLst>
                                        </p:cTn>
                                        <p:tgtEl>
                                          <p:spTgt spid="2563089"/>
                                        </p:tgtEl>
                                        <p:attrNameLst>
                                          <p:attrName>ppt_y</p:attrName>
                                        </p:attrNameLst>
                                      </p:cBhvr>
                                      <p:tavLst>
                                        <p:tav tm="0">
                                          <p:val>
                                            <p:strVal val="#ppt_y+0.1"/>
                                          </p:val>
                                        </p:tav>
                                        <p:tav tm="100000">
                                          <p:val>
                                            <p:strVal val="#ppt_y"/>
                                          </p:val>
                                        </p:tav>
                                      </p:tavLst>
                                    </p:anim>
                                  </p:childTnLst>
                                </p:cTn>
                              </p:par>
                              <p:par>
                                <p:cTn id="85" presetID="10" presetClass="exit" presetSubtype="0" fill="hold" grpId="1" nodeType="withEffect">
                                  <p:stCondLst>
                                    <p:cond delay="97000"/>
                                  </p:stCondLst>
                                  <p:childTnLst>
                                    <p:animEffect transition="out" filter="fade">
                                      <p:cBhvr>
                                        <p:cTn id="86" dur="1000"/>
                                        <p:tgtEl>
                                          <p:spTgt spid="2563089"/>
                                        </p:tgtEl>
                                      </p:cBhvr>
                                    </p:animEffect>
                                    <p:set>
                                      <p:cBhvr>
                                        <p:cTn id="87" dur="1" fill="hold">
                                          <p:stCondLst>
                                            <p:cond delay="999"/>
                                          </p:stCondLst>
                                        </p:cTn>
                                        <p:tgtEl>
                                          <p:spTgt spid="2563089"/>
                                        </p:tgtEl>
                                        <p:attrNameLst>
                                          <p:attrName>style.visibility</p:attrName>
                                        </p:attrNameLst>
                                      </p:cBhvr>
                                      <p:to>
                                        <p:strVal val="hidden"/>
                                      </p:to>
                                    </p:set>
                                  </p:childTnLst>
                                </p:cTn>
                              </p:par>
                              <p:par>
                                <p:cTn id="88" presetID="39" presetClass="entr" presetSubtype="0" accel="100000" fill="hold" grpId="0" nodeType="withEffect">
                                  <p:stCondLst>
                                    <p:cond delay="98000"/>
                                  </p:stCondLst>
                                  <p:childTnLst>
                                    <p:set>
                                      <p:cBhvr>
                                        <p:cTn id="89" dur="1" fill="hold">
                                          <p:stCondLst>
                                            <p:cond delay="0"/>
                                          </p:stCondLst>
                                        </p:cTn>
                                        <p:tgtEl>
                                          <p:spTgt spid="2563088"/>
                                        </p:tgtEl>
                                        <p:attrNameLst>
                                          <p:attrName>style.visibility</p:attrName>
                                        </p:attrNameLst>
                                      </p:cBhvr>
                                      <p:to>
                                        <p:strVal val="visible"/>
                                      </p:to>
                                    </p:set>
                                    <p:anim calcmode="lin" valueType="num">
                                      <p:cBhvr>
                                        <p:cTn id="90" dur="500" fill="hold"/>
                                        <p:tgtEl>
                                          <p:spTgt spid="2563088"/>
                                        </p:tgtEl>
                                        <p:attrNameLst>
                                          <p:attrName>ppt_h</p:attrName>
                                        </p:attrNameLst>
                                      </p:cBhvr>
                                      <p:tavLst>
                                        <p:tav tm="0">
                                          <p:val>
                                            <p:strVal val="#ppt_h/20"/>
                                          </p:val>
                                        </p:tav>
                                        <p:tav tm="50000">
                                          <p:val>
                                            <p:strVal val="#ppt_h/20"/>
                                          </p:val>
                                        </p:tav>
                                        <p:tav tm="100000">
                                          <p:val>
                                            <p:strVal val="#ppt_h"/>
                                          </p:val>
                                        </p:tav>
                                      </p:tavLst>
                                    </p:anim>
                                    <p:anim calcmode="lin" valueType="num">
                                      <p:cBhvr>
                                        <p:cTn id="91" dur="500" fill="hold"/>
                                        <p:tgtEl>
                                          <p:spTgt spid="2563088"/>
                                        </p:tgtEl>
                                        <p:attrNameLst>
                                          <p:attrName>ppt_w</p:attrName>
                                        </p:attrNameLst>
                                      </p:cBhvr>
                                      <p:tavLst>
                                        <p:tav tm="0">
                                          <p:val>
                                            <p:strVal val="#ppt_w+.3"/>
                                          </p:val>
                                        </p:tav>
                                        <p:tav tm="50000">
                                          <p:val>
                                            <p:strVal val="#ppt_w+.3"/>
                                          </p:val>
                                        </p:tav>
                                        <p:tav tm="100000">
                                          <p:val>
                                            <p:strVal val="#ppt_w"/>
                                          </p:val>
                                        </p:tav>
                                      </p:tavLst>
                                    </p:anim>
                                    <p:anim calcmode="lin" valueType="num">
                                      <p:cBhvr>
                                        <p:cTn id="92" dur="500" fill="hold"/>
                                        <p:tgtEl>
                                          <p:spTgt spid="2563088"/>
                                        </p:tgtEl>
                                        <p:attrNameLst>
                                          <p:attrName>ppt_x</p:attrName>
                                        </p:attrNameLst>
                                      </p:cBhvr>
                                      <p:tavLst>
                                        <p:tav tm="0">
                                          <p:val>
                                            <p:strVal val="#ppt_x-.3"/>
                                          </p:val>
                                        </p:tav>
                                        <p:tav tm="50000">
                                          <p:val>
                                            <p:strVal val="#ppt_x"/>
                                          </p:val>
                                        </p:tav>
                                        <p:tav tm="100000">
                                          <p:val>
                                            <p:strVal val="#ppt_x"/>
                                          </p:val>
                                        </p:tav>
                                      </p:tavLst>
                                    </p:anim>
                                    <p:anim calcmode="lin" valueType="num">
                                      <p:cBhvr>
                                        <p:cTn id="93" dur="500" fill="hold"/>
                                        <p:tgtEl>
                                          <p:spTgt spid="2563088"/>
                                        </p:tgtEl>
                                        <p:attrNameLst>
                                          <p:attrName>ppt_y</p:attrName>
                                        </p:attrNameLst>
                                      </p:cBhvr>
                                      <p:tavLst>
                                        <p:tav tm="0">
                                          <p:val>
                                            <p:strVal val="#ppt_y"/>
                                          </p:val>
                                        </p:tav>
                                        <p:tav tm="100000">
                                          <p:val>
                                            <p:strVal val="#ppt_y"/>
                                          </p:val>
                                        </p:tav>
                                      </p:tavLst>
                                    </p:anim>
                                  </p:childTnLst>
                                </p:cTn>
                              </p:par>
                              <p:par>
                                <p:cTn id="94" presetID="9" presetClass="exit" presetSubtype="0" fill="hold" grpId="1" nodeType="withEffect">
                                  <p:stCondLst>
                                    <p:cond delay="105500"/>
                                  </p:stCondLst>
                                  <p:childTnLst>
                                    <p:animEffect transition="out" filter="dissolve">
                                      <p:cBhvr>
                                        <p:cTn id="95" dur="500"/>
                                        <p:tgtEl>
                                          <p:spTgt spid="2563088"/>
                                        </p:tgtEl>
                                      </p:cBhvr>
                                    </p:animEffect>
                                    <p:set>
                                      <p:cBhvr>
                                        <p:cTn id="96" dur="1" fill="hold">
                                          <p:stCondLst>
                                            <p:cond delay="499"/>
                                          </p:stCondLst>
                                        </p:cTn>
                                        <p:tgtEl>
                                          <p:spTgt spid="2563088"/>
                                        </p:tgtEl>
                                        <p:attrNameLst>
                                          <p:attrName>style.visibility</p:attrName>
                                        </p:attrNameLst>
                                      </p:cBhvr>
                                      <p:to>
                                        <p:strVal val="hidden"/>
                                      </p:to>
                                    </p:set>
                                  </p:childTnLst>
                                </p:cTn>
                              </p:par>
                              <p:par>
                                <p:cTn id="97" presetID="47" presetClass="entr" presetSubtype="0" fill="hold" grpId="0" nodeType="withEffect">
                                  <p:stCondLst>
                                    <p:cond delay="106000"/>
                                  </p:stCondLst>
                                  <p:childTnLst>
                                    <p:set>
                                      <p:cBhvr>
                                        <p:cTn id="98" dur="1" fill="hold">
                                          <p:stCondLst>
                                            <p:cond delay="0"/>
                                          </p:stCondLst>
                                        </p:cTn>
                                        <p:tgtEl>
                                          <p:spTgt spid="2563085"/>
                                        </p:tgtEl>
                                        <p:attrNameLst>
                                          <p:attrName>style.visibility</p:attrName>
                                        </p:attrNameLst>
                                      </p:cBhvr>
                                      <p:to>
                                        <p:strVal val="visible"/>
                                      </p:to>
                                    </p:set>
                                    <p:animEffect transition="in" filter="fade">
                                      <p:cBhvr>
                                        <p:cTn id="99" dur="1000"/>
                                        <p:tgtEl>
                                          <p:spTgt spid="2563085"/>
                                        </p:tgtEl>
                                      </p:cBhvr>
                                    </p:animEffect>
                                    <p:anim calcmode="lin" valueType="num">
                                      <p:cBhvr>
                                        <p:cTn id="100" dur="1000" fill="hold"/>
                                        <p:tgtEl>
                                          <p:spTgt spid="2563085"/>
                                        </p:tgtEl>
                                        <p:attrNameLst>
                                          <p:attrName>ppt_x</p:attrName>
                                        </p:attrNameLst>
                                      </p:cBhvr>
                                      <p:tavLst>
                                        <p:tav tm="0">
                                          <p:val>
                                            <p:strVal val="#ppt_x"/>
                                          </p:val>
                                        </p:tav>
                                        <p:tav tm="100000">
                                          <p:val>
                                            <p:strVal val="#ppt_x"/>
                                          </p:val>
                                        </p:tav>
                                      </p:tavLst>
                                    </p:anim>
                                    <p:anim calcmode="lin" valueType="num">
                                      <p:cBhvr>
                                        <p:cTn id="101" dur="1000" fill="hold"/>
                                        <p:tgtEl>
                                          <p:spTgt spid="2563085"/>
                                        </p:tgtEl>
                                        <p:attrNameLst>
                                          <p:attrName>ppt_y</p:attrName>
                                        </p:attrNameLst>
                                      </p:cBhvr>
                                      <p:tavLst>
                                        <p:tav tm="0">
                                          <p:val>
                                            <p:strVal val="#ppt_y-.1"/>
                                          </p:val>
                                        </p:tav>
                                        <p:tav tm="100000">
                                          <p:val>
                                            <p:strVal val="#ppt_y"/>
                                          </p:val>
                                        </p:tav>
                                      </p:tavLst>
                                    </p:anim>
                                  </p:childTnLst>
                                </p:cTn>
                              </p:par>
                              <p:par>
                                <p:cTn id="102" presetID="37" presetClass="exit" presetSubtype="0" fill="hold" grpId="1" nodeType="withEffect">
                                  <p:stCondLst>
                                    <p:cond delay="110500"/>
                                  </p:stCondLst>
                                  <p:childTnLst>
                                    <p:animEffect transition="out" filter="fade">
                                      <p:cBhvr>
                                        <p:cTn id="103" dur="1000"/>
                                        <p:tgtEl>
                                          <p:spTgt spid="2563085"/>
                                        </p:tgtEl>
                                      </p:cBhvr>
                                    </p:animEffect>
                                    <p:anim calcmode="lin" valueType="num">
                                      <p:cBhvr>
                                        <p:cTn id="104" dur="1000"/>
                                        <p:tgtEl>
                                          <p:spTgt spid="2563085"/>
                                        </p:tgtEl>
                                        <p:attrNameLst>
                                          <p:attrName>ppt_x</p:attrName>
                                        </p:attrNameLst>
                                      </p:cBhvr>
                                      <p:tavLst>
                                        <p:tav tm="0">
                                          <p:val>
                                            <p:strVal val="ppt_x"/>
                                          </p:val>
                                        </p:tav>
                                        <p:tav tm="100000">
                                          <p:val>
                                            <p:strVal val="ppt_x"/>
                                          </p:val>
                                        </p:tav>
                                      </p:tavLst>
                                    </p:anim>
                                    <p:anim calcmode="lin" valueType="num">
                                      <p:cBhvr>
                                        <p:cTn id="105" dur="100" decel="100000"/>
                                        <p:tgtEl>
                                          <p:spTgt spid="2563085"/>
                                        </p:tgtEl>
                                        <p:attrNameLst>
                                          <p:attrName>ppt_y</p:attrName>
                                        </p:attrNameLst>
                                      </p:cBhvr>
                                      <p:tavLst>
                                        <p:tav tm="0">
                                          <p:val>
                                            <p:strVal val="ppt_y"/>
                                          </p:val>
                                        </p:tav>
                                        <p:tav tm="100000">
                                          <p:val>
                                            <p:strVal val="ppt_y-.03"/>
                                          </p:val>
                                        </p:tav>
                                      </p:tavLst>
                                    </p:anim>
                                    <p:anim calcmode="lin" valueType="num">
                                      <p:cBhvr>
                                        <p:cTn id="106" dur="900" accel="100000">
                                          <p:stCondLst>
                                            <p:cond delay="100"/>
                                          </p:stCondLst>
                                        </p:cTn>
                                        <p:tgtEl>
                                          <p:spTgt spid="2563085"/>
                                        </p:tgtEl>
                                        <p:attrNameLst>
                                          <p:attrName>ppt_y</p:attrName>
                                        </p:attrNameLst>
                                      </p:cBhvr>
                                      <p:tavLst>
                                        <p:tav tm="0">
                                          <p:val>
                                            <p:strVal val="ppt_y"/>
                                          </p:val>
                                        </p:tav>
                                        <p:tav tm="100000">
                                          <p:val>
                                            <p:strVal val="ppt_y+1"/>
                                          </p:val>
                                        </p:tav>
                                      </p:tavLst>
                                    </p:anim>
                                    <p:set>
                                      <p:cBhvr>
                                        <p:cTn id="107" dur="1" fill="hold">
                                          <p:stCondLst>
                                            <p:cond delay="999"/>
                                          </p:stCondLst>
                                        </p:cTn>
                                        <p:tgtEl>
                                          <p:spTgt spid="2563085"/>
                                        </p:tgtEl>
                                        <p:attrNameLst>
                                          <p:attrName>style.visibility</p:attrName>
                                        </p:attrNameLst>
                                      </p:cBhvr>
                                      <p:to>
                                        <p:strVal val="hidden"/>
                                      </p:to>
                                    </p:set>
                                  </p:childTnLst>
                                </p:cTn>
                              </p:par>
                              <p:par>
                                <p:cTn id="108" presetID="53" presetClass="entr" presetSubtype="0" fill="hold" grpId="0" nodeType="withEffect">
                                  <p:stCondLst>
                                    <p:cond delay="112000"/>
                                  </p:stCondLst>
                                  <p:childTnLst>
                                    <p:set>
                                      <p:cBhvr>
                                        <p:cTn id="109" dur="1" fill="hold">
                                          <p:stCondLst>
                                            <p:cond delay="0"/>
                                          </p:stCondLst>
                                        </p:cTn>
                                        <p:tgtEl>
                                          <p:spTgt spid="2563087"/>
                                        </p:tgtEl>
                                        <p:attrNameLst>
                                          <p:attrName>style.visibility</p:attrName>
                                        </p:attrNameLst>
                                      </p:cBhvr>
                                      <p:to>
                                        <p:strVal val="visible"/>
                                      </p:to>
                                    </p:set>
                                    <p:anim calcmode="lin" valueType="num">
                                      <p:cBhvr>
                                        <p:cTn id="110" dur="500" fill="hold"/>
                                        <p:tgtEl>
                                          <p:spTgt spid="2563087"/>
                                        </p:tgtEl>
                                        <p:attrNameLst>
                                          <p:attrName>ppt_w</p:attrName>
                                        </p:attrNameLst>
                                      </p:cBhvr>
                                      <p:tavLst>
                                        <p:tav tm="0">
                                          <p:val>
                                            <p:fltVal val="0"/>
                                          </p:val>
                                        </p:tav>
                                        <p:tav tm="100000">
                                          <p:val>
                                            <p:strVal val="#ppt_w"/>
                                          </p:val>
                                        </p:tav>
                                      </p:tavLst>
                                    </p:anim>
                                    <p:anim calcmode="lin" valueType="num">
                                      <p:cBhvr>
                                        <p:cTn id="111" dur="500" fill="hold"/>
                                        <p:tgtEl>
                                          <p:spTgt spid="2563087"/>
                                        </p:tgtEl>
                                        <p:attrNameLst>
                                          <p:attrName>ppt_h</p:attrName>
                                        </p:attrNameLst>
                                      </p:cBhvr>
                                      <p:tavLst>
                                        <p:tav tm="0">
                                          <p:val>
                                            <p:fltVal val="0"/>
                                          </p:val>
                                        </p:tav>
                                        <p:tav tm="100000">
                                          <p:val>
                                            <p:strVal val="#ppt_h"/>
                                          </p:val>
                                        </p:tav>
                                      </p:tavLst>
                                    </p:anim>
                                    <p:animEffect transition="in" filter="fade">
                                      <p:cBhvr>
                                        <p:cTn id="112" dur="500"/>
                                        <p:tgtEl>
                                          <p:spTgt spid="256308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113" fill="hold" display="0">
                  <p:stCondLst>
                    <p:cond delay="indefinite"/>
                  </p:stCondLst>
                  <p:endCondLst>
                    <p:cond evt="onNext" delay="0">
                      <p:tgtEl>
                        <p:sldTgt/>
                      </p:tgtEl>
                    </p:cond>
                    <p:cond evt="onPrev" delay="0">
                      <p:tgtEl>
                        <p:sldTgt/>
                      </p:tgtEl>
                    </p:cond>
                    <p:cond evt="onStopAudio" delay="0">
                      <p:tgtEl>
                        <p:sldTgt/>
                      </p:tgtEl>
                    </p:cond>
                  </p:endCondLst>
                </p:cTn>
                <p:tgtEl>
                  <p:spTgt spid="2563083"/>
                </p:tgtEl>
              </p:cMediaNode>
            </p:audio>
          </p:childTnLst>
        </p:cTn>
      </p:par>
    </p:tnLst>
    <p:bldLst>
      <p:bldP spid="2563081" grpId="0" animBg="1"/>
      <p:bldP spid="2563085" grpId="0"/>
      <p:bldP spid="2563085" grpId="1"/>
      <p:bldP spid="2563086" grpId="0"/>
      <p:bldP spid="2563086" grpId="1"/>
      <p:bldP spid="2563087" grpId="0"/>
      <p:bldP spid="2563088" grpId="0"/>
      <p:bldP spid="2563088" grpId="1"/>
      <p:bldP spid="2563089" grpId="0"/>
      <p:bldP spid="2563089" grpId="1"/>
    </p:bldLst>
  </p:timing>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Footer Placeholder 4"/>
          <p:cNvSpPr>
            <a:spLocks noGrp="1"/>
          </p:cNvSpPr>
          <p:nvPr>
            <p:ph type="ftr" sz="quarter" idx="11"/>
          </p:nvPr>
        </p:nvSpPr>
        <p:spPr/>
        <p:txBody>
          <a:bodyPr/>
          <a:lstStyle/>
          <a:p>
            <a:r>
              <a:rPr lang="en-US"/>
              <a:t>www.gk12.ilstu.edu</a:t>
            </a:r>
          </a:p>
        </p:txBody>
      </p:sp>
      <p:sp>
        <p:nvSpPr>
          <p:cNvPr id="2074626" name="Rectangle 2"/>
          <p:cNvSpPr>
            <a:spLocks noGrp="1" noChangeArrowheads="1"/>
          </p:cNvSpPr>
          <p:nvPr>
            <p:ph type="title"/>
          </p:nvPr>
        </p:nvSpPr>
        <p:spPr/>
        <p:txBody>
          <a:bodyPr/>
          <a:lstStyle/>
          <a:p>
            <a:r>
              <a:rPr lang="en-US"/>
              <a:t>Why are You Here?</a:t>
            </a:r>
          </a:p>
        </p:txBody>
      </p:sp>
      <p:sp>
        <p:nvSpPr>
          <p:cNvPr id="2074627" name="Rectangle 3"/>
          <p:cNvSpPr>
            <a:spLocks noChangeArrowheads="1"/>
          </p:cNvSpPr>
          <p:nvPr/>
        </p:nvSpPr>
        <p:spPr bwMode="auto">
          <a:xfrm>
            <a:off x="609600" y="1600200"/>
            <a:ext cx="7848600" cy="519113"/>
          </a:xfrm>
          <a:prstGeom prst="rect">
            <a:avLst/>
          </a:prstGeom>
          <a:noFill/>
          <a:ln w="9525">
            <a:noFill/>
            <a:miter lim="800000"/>
            <a:headEnd/>
            <a:tailEnd/>
          </a:ln>
          <a:effectLst/>
        </p:spPr>
        <p:txBody>
          <a:bodyPr>
            <a:spAutoFit/>
          </a:bodyPr>
          <a:lstStyle/>
          <a:p>
            <a:pPr>
              <a:spcBef>
                <a:spcPct val="20000"/>
              </a:spcBef>
              <a:buFontTx/>
              <a:buChar char="•"/>
            </a:pPr>
            <a:r>
              <a:rPr lang="en-US" sz="2800"/>
              <a:t> Looking for resources to use in your classroom</a:t>
            </a:r>
          </a:p>
        </p:txBody>
      </p:sp>
      <p:sp>
        <p:nvSpPr>
          <p:cNvPr id="2074628" name="Rectangle 4"/>
          <p:cNvSpPr>
            <a:spLocks noChangeArrowheads="1"/>
          </p:cNvSpPr>
          <p:nvPr/>
        </p:nvSpPr>
        <p:spPr bwMode="auto">
          <a:xfrm>
            <a:off x="609600" y="2789238"/>
            <a:ext cx="6248400" cy="519112"/>
          </a:xfrm>
          <a:prstGeom prst="rect">
            <a:avLst/>
          </a:prstGeom>
          <a:noFill/>
          <a:ln w="9525">
            <a:noFill/>
            <a:miter lim="800000"/>
            <a:headEnd/>
            <a:tailEnd/>
          </a:ln>
          <a:effectLst/>
        </p:spPr>
        <p:txBody>
          <a:bodyPr>
            <a:spAutoFit/>
          </a:bodyPr>
          <a:lstStyle/>
          <a:p>
            <a:pPr>
              <a:spcBef>
                <a:spcPct val="20000"/>
              </a:spcBef>
              <a:buFontTx/>
              <a:buChar char="•"/>
            </a:pPr>
            <a:r>
              <a:rPr lang="en-US" sz="2800"/>
              <a:t> Comparing your website to this one</a:t>
            </a:r>
          </a:p>
        </p:txBody>
      </p:sp>
      <p:sp>
        <p:nvSpPr>
          <p:cNvPr id="2074629" name="Rectangle 5"/>
          <p:cNvSpPr>
            <a:spLocks noChangeArrowheads="1"/>
          </p:cNvSpPr>
          <p:nvPr/>
        </p:nvSpPr>
        <p:spPr bwMode="auto">
          <a:xfrm>
            <a:off x="609600" y="3530600"/>
            <a:ext cx="7696200" cy="1092200"/>
          </a:xfrm>
          <a:prstGeom prst="rect">
            <a:avLst/>
          </a:prstGeom>
          <a:noFill/>
          <a:ln w="9525">
            <a:noFill/>
            <a:miter lim="800000"/>
            <a:headEnd/>
            <a:tailEnd/>
          </a:ln>
          <a:effectLst/>
        </p:spPr>
        <p:txBody>
          <a:bodyPr>
            <a:spAutoFit/>
          </a:bodyPr>
          <a:lstStyle/>
          <a:p>
            <a:pPr>
              <a:spcBef>
                <a:spcPct val="20000"/>
              </a:spcBef>
            </a:pPr>
            <a:endParaRPr lang="en-US" sz="3200"/>
          </a:p>
          <a:p>
            <a:pPr>
              <a:spcBef>
                <a:spcPct val="20000"/>
              </a:spcBef>
              <a:buFontTx/>
              <a:buChar char="•"/>
            </a:pPr>
            <a:r>
              <a:rPr lang="en-US" sz="2800"/>
              <a:t> Thinking about developing your own website</a:t>
            </a:r>
          </a:p>
        </p:txBody>
      </p:sp>
      <p:sp>
        <p:nvSpPr>
          <p:cNvPr id="2074630" name="Rectangle 6"/>
          <p:cNvSpPr>
            <a:spLocks noChangeArrowheads="1"/>
          </p:cNvSpPr>
          <p:nvPr/>
        </p:nvSpPr>
        <p:spPr bwMode="auto">
          <a:xfrm>
            <a:off x="762000" y="5160963"/>
            <a:ext cx="4572000" cy="1163637"/>
          </a:xfrm>
          <a:prstGeom prst="rect">
            <a:avLst/>
          </a:prstGeom>
          <a:noFill/>
          <a:ln w="9525">
            <a:noFill/>
            <a:miter lim="800000"/>
            <a:headEnd/>
            <a:tailEnd/>
          </a:ln>
          <a:effectLst/>
        </p:spPr>
        <p:txBody>
          <a:bodyPr>
            <a:spAutoFit/>
          </a:bodyPr>
          <a:lstStyle/>
          <a:p>
            <a:pPr>
              <a:spcBef>
                <a:spcPct val="20000"/>
              </a:spcBef>
              <a:buFontTx/>
              <a:buChar char="•"/>
            </a:pPr>
            <a:endParaRPr lang="en-US" sz="3200"/>
          </a:p>
          <a:p>
            <a:pPr>
              <a:spcBef>
                <a:spcPct val="20000"/>
              </a:spcBef>
              <a:buFontTx/>
              <a:buChar char="•"/>
            </a:pPr>
            <a:r>
              <a:rPr lang="en-US" sz="3200"/>
              <a:t> Lost?</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074627"/>
                                        </p:tgtEl>
                                        <p:attrNameLst>
                                          <p:attrName>style.visibility</p:attrName>
                                        </p:attrNameLst>
                                      </p:cBhvr>
                                      <p:to>
                                        <p:strVal val="visible"/>
                                      </p:to>
                                    </p:set>
                                    <p:anim calcmode="lin" valueType="num">
                                      <p:cBhvr>
                                        <p:cTn id="7" dur="500" fill="hold"/>
                                        <p:tgtEl>
                                          <p:spTgt spid="2074627"/>
                                        </p:tgtEl>
                                        <p:attrNameLst>
                                          <p:attrName>ppt_w</p:attrName>
                                        </p:attrNameLst>
                                      </p:cBhvr>
                                      <p:tavLst>
                                        <p:tav tm="0">
                                          <p:val>
                                            <p:fltVal val="0"/>
                                          </p:val>
                                        </p:tav>
                                        <p:tav tm="100000">
                                          <p:val>
                                            <p:strVal val="#ppt_w"/>
                                          </p:val>
                                        </p:tav>
                                      </p:tavLst>
                                    </p:anim>
                                    <p:anim calcmode="lin" valueType="num">
                                      <p:cBhvr>
                                        <p:cTn id="8" dur="500" fill="hold"/>
                                        <p:tgtEl>
                                          <p:spTgt spid="2074627"/>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0" fill="hold" grpId="0" nodeType="clickEffect">
                                  <p:stCondLst>
                                    <p:cond delay="0"/>
                                  </p:stCondLst>
                                  <p:childTnLst>
                                    <p:set>
                                      <p:cBhvr>
                                        <p:cTn id="12" dur="1" fill="hold">
                                          <p:stCondLst>
                                            <p:cond delay="0"/>
                                          </p:stCondLst>
                                        </p:cTn>
                                        <p:tgtEl>
                                          <p:spTgt spid="2074628"/>
                                        </p:tgtEl>
                                        <p:attrNameLst>
                                          <p:attrName>style.visibility</p:attrName>
                                        </p:attrNameLst>
                                      </p:cBhvr>
                                      <p:to>
                                        <p:strVal val="visible"/>
                                      </p:to>
                                    </p:set>
                                    <p:anim calcmode="lin" valueType="num">
                                      <p:cBhvr>
                                        <p:cTn id="13" dur="500" fill="hold"/>
                                        <p:tgtEl>
                                          <p:spTgt spid="2074628"/>
                                        </p:tgtEl>
                                        <p:attrNameLst>
                                          <p:attrName>ppt_w</p:attrName>
                                        </p:attrNameLst>
                                      </p:cBhvr>
                                      <p:tavLst>
                                        <p:tav tm="0">
                                          <p:val>
                                            <p:fltVal val="0"/>
                                          </p:val>
                                        </p:tav>
                                        <p:tav tm="100000">
                                          <p:val>
                                            <p:strVal val="#ppt_w"/>
                                          </p:val>
                                        </p:tav>
                                      </p:tavLst>
                                    </p:anim>
                                    <p:anim calcmode="lin" valueType="num">
                                      <p:cBhvr>
                                        <p:cTn id="14" dur="500" fill="hold"/>
                                        <p:tgtEl>
                                          <p:spTgt spid="2074628"/>
                                        </p:tgtEl>
                                        <p:attrNameLst>
                                          <p:attrName>ppt_h</p:attrName>
                                        </p:attrNameLst>
                                      </p:cBhvr>
                                      <p:tavLst>
                                        <p:tav tm="0">
                                          <p:val>
                                            <p:fltVal val="0"/>
                                          </p:val>
                                        </p:tav>
                                        <p:tav tm="100000">
                                          <p:val>
                                            <p:strVal val="#ppt_h"/>
                                          </p:val>
                                        </p:tav>
                                      </p:tavLst>
                                    </p:anim>
                                    <p:animEffect transition="in" filter="fade">
                                      <p:cBhvr>
                                        <p:cTn id="15" dur="500"/>
                                        <p:tgtEl>
                                          <p:spTgt spid="2074628"/>
                                        </p:tgtEl>
                                      </p:cBhvr>
                                    </p:animEffect>
                                  </p:childTnLst>
                                </p:cTn>
                              </p:par>
                              <p:par>
                                <p:cTn id="16" presetID="2" presetClass="exit" presetSubtype="4" fill="hold" grpId="1" nodeType="withEffect">
                                  <p:stCondLst>
                                    <p:cond delay="0"/>
                                  </p:stCondLst>
                                  <p:childTnLst>
                                    <p:anim calcmode="lin" valueType="num">
                                      <p:cBhvr additive="base">
                                        <p:cTn id="17" dur="500"/>
                                        <p:tgtEl>
                                          <p:spTgt spid="2074627"/>
                                        </p:tgtEl>
                                        <p:attrNameLst>
                                          <p:attrName>ppt_x</p:attrName>
                                        </p:attrNameLst>
                                      </p:cBhvr>
                                      <p:tavLst>
                                        <p:tav tm="0">
                                          <p:val>
                                            <p:strVal val="ppt_x"/>
                                          </p:val>
                                        </p:tav>
                                        <p:tav tm="100000">
                                          <p:val>
                                            <p:strVal val="ppt_x"/>
                                          </p:val>
                                        </p:tav>
                                      </p:tavLst>
                                    </p:anim>
                                    <p:anim calcmode="lin" valueType="num">
                                      <p:cBhvr additive="base">
                                        <p:cTn id="18" dur="500"/>
                                        <p:tgtEl>
                                          <p:spTgt spid="2074627"/>
                                        </p:tgtEl>
                                        <p:attrNameLst>
                                          <p:attrName>ppt_y</p:attrName>
                                        </p:attrNameLst>
                                      </p:cBhvr>
                                      <p:tavLst>
                                        <p:tav tm="0">
                                          <p:val>
                                            <p:strVal val="ppt_y"/>
                                          </p:val>
                                        </p:tav>
                                        <p:tav tm="100000">
                                          <p:val>
                                            <p:strVal val="1+ppt_h/2"/>
                                          </p:val>
                                        </p:tav>
                                      </p:tavLst>
                                    </p:anim>
                                    <p:set>
                                      <p:cBhvr>
                                        <p:cTn id="19" dur="1" fill="hold">
                                          <p:stCondLst>
                                            <p:cond delay="499"/>
                                          </p:stCondLst>
                                        </p:cTn>
                                        <p:tgtEl>
                                          <p:spTgt spid="2074627"/>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5" presetClass="entr" presetSubtype="0" fill="hold" grpId="0" nodeType="clickEffect">
                                  <p:stCondLst>
                                    <p:cond delay="0"/>
                                  </p:stCondLst>
                                  <p:childTnLst>
                                    <p:set>
                                      <p:cBhvr>
                                        <p:cTn id="23" dur="1" fill="hold">
                                          <p:stCondLst>
                                            <p:cond delay="0"/>
                                          </p:stCondLst>
                                        </p:cTn>
                                        <p:tgtEl>
                                          <p:spTgt spid="2074629"/>
                                        </p:tgtEl>
                                        <p:attrNameLst>
                                          <p:attrName>style.visibility</p:attrName>
                                        </p:attrNameLst>
                                      </p:cBhvr>
                                      <p:to>
                                        <p:strVal val="visible"/>
                                      </p:to>
                                    </p:set>
                                    <p:anim calcmode="lin" valueType="num">
                                      <p:cBhvr>
                                        <p:cTn id="24" dur="500" decel="50000" fill="hold">
                                          <p:stCondLst>
                                            <p:cond delay="0"/>
                                          </p:stCondLst>
                                        </p:cTn>
                                        <p:tgtEl>
                                          <p:spTgt spid="2074629"/>
                                        </p:tgtEl>
                                        <p:attrNameLst>
                                          <p:attrName>style.rotation</p:attrName>
                                        </p:attrNameLst>
                                      </p:cBhvr>
                                      <p:tavLst>
                                        <p:tav tm="0">
                                          <p:val>
                                            <p:fltVal val="-90"/>
                                          </p:val>
                                        </p:tav>
                                        <p:tav tm="100000">
                                          <p:val>
                                            <p:fltVal val="0"/>
                                          </p:val>
                                        </p:tav>
                                      </p:tavLst>
                                    </p:anim>
                                    <p:anim calcmode="lin" valueType="num">
                                      <p:cBhvr>
                                        <p:cTn id="25" dur="500" decel="50000" fill="hold">
                                          <p:stCondLst>
                                            <p:cond delay="0"/>
                                          </p:stCondLst>
                                        </p:cTn>
                                        <p:tgtEl>
                                          <p:spTgt spid="2074629"/>
                                        </p:tgtEl>
                                        <p:attrNameLst>
                                          <p:attrName>ppt_w</p:attrName>
                                        </p:attrNameLst>
                                      </p:cBhvr>
                                      <p:tavLst>
                                        <p:tav tm="0">
                                          <p:val>
                                            <p:strVal val="#ppt_w"/>
                                          </p:val>
                                        </p:tav>
                                        <p:tav tm="100000">
                                          <p:val>
                                            <p:strVal val="#ppt_w*.05"/>
                                          </p:val>
                                        </p:tav>
                                      </p:tavLst>
                                    </p:anim>
                                    <p:anim calcmode="lin" valueType="num">
                                      <p:cBhvr>
                                        <p:cTn id="26" dur="500" accel="50000" fill="hold">
                                          <p:stCondLst>
                                            <p:cond delay="500"/>
                                          </p:stCondLst>
                                        </p:cTn>
                                        <p:tgtEl>
                                          <p:spTgt spid="2074629"/>
                                        </p:tgtEl>
                                        <p:attrNameLst>
                                          <p:attrName>ppt_w</p:attrName>
                                        </p:attrNameLst>
                                      </p:cBhvr>
                                      <p:tavLst>
                                        <p:tav tm="0">
                                          <p:val>
                                            <p:strVal val="#ppt_w*.05"/>
                                          </p:val>
                                        </p:tav>
                                        <p:tav tm="100000">
                                          <p:val>
                                            <p:strVal val="#ppt_w"/>
                                          </p:val>
                                        </p:tav>
                                      </p:tavLst>
                                    </p:anim>
                                    <p:anim calcmode="lin" valueType="num">
                                      <p:cBhvr>
                                        <p:cTn id="27" dur="1000" fill="hold"/>
                                        <p:tgtEl>
                                          <p:spTgt spid="2074629"/>
                                        </p:tgtEl>
                                        <p:attrNameLst>
                                          <p:attrName>ppt_h</p:attrName>
                                        </p:attrNameLst>
                                      </p:cBhvr>
                                      <p:tavLst>
                                        <p:tav tm="0">
                                          <p:val>
                                            <p:strVal val="#ppt_h"/>
                                          </p:val>
                                        </p:tav>
                                        <p:tav tm="100000">
                                          <p:val>
                                            <p:strVal val="#ppt_h"/>
                                          </p:val>
                                        </p:tav>
                                      </p:tavLst>
                                    </p:anim>
                                    <p:anim calcmode="lin" valueType="num">
                                      <p:cBhvr>
                                        <p:cTn id="28" dur="500" decel="50000" fill="hold">
                                          <p:stCondLst>
                                            <p:cond delay="0"/>
                                          </p:stCondLst>
                                        </p:cTn>
                                        <p:tgtEl>
                                          <p:spTgt spid="2074629"/>
                                        </p:tgtEl>
                                        <p:attrNameLst>
                                          <p:attrName>ppt_x</p:attrName>
                                        </p:attrNameLst>
                                      </p:cBhvr>
                                      <p:tavLst>
                                        <p:tav tm="0">
                                          <p:val>
                                            <p:strVal val="#ppt_x+.4"/>
                                          </p:val>
                                        </p:tav>
                                        <p:tav tm="100000">
                                          <p:val>
                                            <p:strVal val="#ppt_x"/>
                                          </p:val>
                                        </p:tav>
                                      </p:tavLst>
                                    </p:anim>
                                    <p:anim calcmode="lin" valueType="num">
                                      <p:cBhvr>
                                        <p:cTn id="29" dur="500" decel="50000" fill="hold">
                                          <p:stCondLst>
                                            <p:cond delay="0"/>
                                          </p:stCondLst>
                                        </p:cTn>
                                        <p:tgtEl>
                                          <p:spTgt spid="2074629"/>
                                        </p:tgtEl>
                                        <p:attrNameLst>
                                          <p:attrName>ppt_y</p:attrName>
                                        </p:attrNameLst>
                                      </p:cBhvr>
                                      <p:tavLst>
                                        <p:tav tm="0">
                                          <p:val>
                                            <p:strVal val="#ppt_y-.2"/>
                                          </p:val>
                                        </p:tav>
                                        <p:tav tm="100000">
                                          <p:val>
                                            <p:strVal val="#ppt_y+.1"/>
                                          </p:val>
                                        </p:tav>
                                      </p:tavLst>
                                    </p:anim>
                                    <p:anim calcmode="lin" valueType="num">
                                      <p:cBhvr>
                                        <p:cTn id="30" dur="500" accel="50000" fill="hold">
                                          <p:stCondLst>
                                            <p:cond delay="500"/>
                                          </p:stCondLst>
                                        </p:cTn>
                                        <p:tgtEl>
                                          <p:spTgt spid="2074629"/>
                                        </p:tgtEl>
                                        <p:attrNameLst>
                                          <p:attrName>ppt_y</p:attrName>
                                        </p:attrNameLst>
                                      </p:cBhvr>
                                      <p:tavLst>
                                        <p:tav tm="0">
                                          <p:val>
                                            <p:strVal val="#ppt_y+.1"/>
                                          </p:val>
                                        </p:tav>
                                        <p:tav tm="100000">
                                          <p:val>
                                            <p:strVal val="#ppt_y"/>
                                          </p:val>
                                        </p:tav>
                                      </p:tavLst>
                                    </p:anim>
                                    <p:animEffect transition="in" filter="fade">
                                      <p:cBhvr>
                                        <p:cTn id="31" dur="1000" decel="50000">
                                          <p:stCondLst>
                                            <p:cond delay="0"/>
                                          </p:stCondLst>
                                        </p:cTn>
                                        <p:tgtEl>
                                          <p:spTgt spid="2074629"/>
                                        </p:tgtEl>
                                      </p:cBhvr>
                                    </p:animEffect>
                                  </p:childTnLst>
                                </p:cTn>
                              </p:par>
                              <p:par>
                                <p:cTn id="32" presetID="2" presetClass="exit" presetSubtype="4" fill="hold" grpId="1" nodeType="withEffect">
                                  <p:stCondLst>
                                    <p:cond delay="0"/>
                                  </p:stCondLst>
                                  <p:childTnLst>
                                    <p:anim calcmode="lin" valueType="num">
                                      <p:cBhvr additive="base">
                                        <p:cTn id="33" dur="500"/>
                                        <p:tgtEl>
                                          <p:spTgt spid="2074628"/>
                                        </p:tgtEl>
                                        <p:attrNameLst>
                                          <p:attrName>ppt_x</p:attrName>
                                        </p:attrNameLst>
                                      </p:cBhvr>
                                      <p:tavLst>
                                        <p:tav tm="0">
                                          <p:val>
                                            <p:strVal val="ppt_x"/>
                                          </p:val>
                                        </p:tav>
                                        <p:tav tm="100000">
                                          <p:val>
                                            <p:strVal val="ppt_x"/>
                                          </p:val>
                                        </p:tav>
                                      </p:tavLst>
                                    </p:anim>
                                    <p:anim calcmode="lin" valueType="num">
                                      <p:cBhvr additive="base">
                                        <p:cTn id="34" dur="500"/>
                                        <p:tgtEl>
                                          <p:spTgt spid="2074628"/>
                                        </p:tgtEl>
                                        <p:attrNameLst>
                                          <p:attrName>ppt_y</p:attrName>
                                        </p:attrNameLst>
                                      </p:cBhvr>
                                      <p:tavLst>
                                        <p:tav tm="0">
                                          <p:val>
                                            <p:strVal val="ppt_y"/>
                                          </p:val>
                                        </p:tav>
                                        <p:tav tm="100000">
                                          <p:val>
                                            <p:strVal val="1+ppt_h/2"/>
                                          </p:val>
                                        </p:tav>
                                      </p:tavLst>
                                    </p:anim>
                                    <p:set>
                                      <p:cBhvr>
                                        <p:cTn id="35" dur="1" fill="hold">
                                          <p:stCondLst>
                                            <p:cond delay="499"/>
                                          </p:stCondLst>
                                        </p:cTn>
                                        <p:tgtEl>
                                          <p:spTgt spid="2074628"/>
                                        </p:tgtEl>
                                        <p:attrNameLst>
                                          <p:attrName>style.visibility</p:attrName>
                                        </p:attrNameLst>
                                      </p:cBhvr>
                                      <p:to>
                                        <p:strVal val="hidden"/>
                                      </p:to>
                                    </p:set>
                                  </p:childTnLst>
                                </p:cTn>
                              </p:par>
                              <p:par>
                                <p:cTn id="36" presetID="2" presetClass="exit" presetSubtype="4" fill="hold" grpId="1" nodeType="withEffect">
                                  <p:stCondLst>
                                    <p:cond delay="0"/>
                                  </p:stCondLst>
                                  <p:childTnLst>
                                    <p:anim calcmode="lin" valueType="num">
                                      <p:cBhvr additive="base">
                                        <p:cTn id="37" dur="500"/>
                                        <p:tgtEl>
                                          <p:spTgt spid="2074629"/>
                                        </p:tgtEl>
                                        <p:attrNameLst>
                                          <p:attrName>ppt_x</p:attrName>
                                        </p:attrNameLst>
                                      </p:cBhvr>
                                      <p:tavLst>
                                        <p:tav tm="0">
                                          <p:val>
                                            <p:strVal val="ppt_x"/>
                                          </p:val>
                                        </p:tav>
                                        <p:tav tm="100000">
                                          <p:val>
                                            <p:strVal val="ppt_x"/>
                                          </p:val>
                                        </p:tav>
                                      </p:tavLst>
                                    </p:anim>
                                    <p:anim calcmode="lin" valueType="num">
                                      <p:cBhvr additive="base">
                                        <p:cTn id="38" dur="500"/>
                                        <p:tgtEl>
                                          <p:spTgt spid="2074629"/>
                                        </p:tgtEl>
                                        <p:attrNameLst>
                                          <p:attrName>ppt_y</p:attrName>
                                        </p:attrNameLst>
                                      </p:cBhvr>
                                      <p:tavLst>
                                        <p:tav tm="0">
                                          <p:val>
                                            <p:strVal val="ppt_y"/>
                                          </p:val>
                                        </p:tav>
                                        <p:tav tm="100000">
                                          <p:val>
                                            <p:strVal val="1+ppt_h/2"/>
                                          </p:val>
                                        </p:tav>
                                      </p:tavLst>
                                    </p:anim>
                                    <p:set>
                                      <p:cBhvr>
                                        <p:cTn id="39" dur="1" fill="hold">
                                          <p:stCondLst>
                                            <p:cond delay="499"/>
                                          </p:stCondLst>
                                        </p:cTn>
                                        <p:tgtEl>
                                          <p:spTgt spid="2074629"/>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074630"/>
                                        </p:tgtEl>
                                        <p:attrNameLst>
                                          <p:attrName>style.visibility</p:attrName>
                                        </p:attrNameLst>
                                      </p:cBhvr>
                                      <p:to>
                                        <p:strVal val="visible"/>
                                      </p:to>
                                    </p:set>
                                    <p:animEffect transition="in" filter="fade">
                                      <p:cBhvr>
                                        <p:cTn id="44" dur="2000"/>
                                        <p:tgtEl>
                                          <p:spTgt spid="20746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4627" grpId="0"/>
      <p:bldP spid="2074627" grpId="1"/>
      <p:bldP spid="2074628" grpId="0"/>
      <p:bldP spid="2074628" grpId="1"/>
      <p:bldP spid="2074629" grpId="0"/>
      <p:bldP spid="2074629" grpId="1"/>
      <p:bldP spid="2074630" grpId="0"/>
    </p:bld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58626" name="AutoShape 2">
            <a:hlinkClick r:id="rId2" action="ppaction://hlinksldjump" highlightClick="1"/>
          </p:cNvPr>
          <p:cNvSpPr>
            <a:spLocks noChangeArrowheads="1"/>
          </p:cNvSpPr>
          <p:nvPr/>
        </p:nvSpPr>
        <p:spPr bwMode="auto">
          <a:xfrm>
            <a:off x="8534400" y="6172200"/>
            <a:ext cx="457200" cy="533400"/>
          </a:xfrm>
          <a:prstGeom prst="actionButtonHome">
            <a:avLst/>
          </a:prstGeom>
          <a:solidFill>
            <a:srgbClr val="FF00FF">
              <a:alpha val="50000"/>
            </a:srgbClr>
          </a:solidFill>
          <a:ln w="9525">
            <a:solidFill>
              <a:schemeClr val="tx1"/>
            </a:solidFill>
            <a:miter lim="800000"/>
            <a:headEnd/>
            <a:tailEnd/>
          </a:ln>
          <a:effectLst/>
        </p:spPr>
        <p:txBody>
          <a:bodyPr wrap="none" anchor="ctr"/>
          <a:lstStyle/>
          <a:p>
            <a:endParaRPr lang="en-US"/>
          </a:p>
        </p:txBody>
      </p:sp>
      <p:pic>
        <p:nvPicPr>
          <p:cNvPr id="2458627" name="Picture 3" descr="in00596_">
            <a:hlinkClick r:id="rId3"/>
          </p:cNvPr>
          <p:cNvPicPr>
            <a:picLocks noChangeAspect="1" noChangeArrowheads="1"/>
          </p:cNvPicPr>
          <p:nvPr/>
        </p:nvPicPr>
        <p:blipFill>
          <a:blip r:embed="rId4"/>
          <a:srcRect/>
          <a:stretch>
            <a:fillRect/>
          </a:stretch>
        </p:blipFill>
        <p:spPr bwMode="auto">
          <a:xfrm>
            <a:off x="449263" y="6019800"/>
            <a:ext cx="693737" cy="420688"/>
          </a:xfrm>
          <a:prstGeom prst="rect">
            <a:avLst/>
          </a:prstGeom>
          <a:noFill/>
        </p:spPr>
      </p:pic>
      <p:sp>
        <p:nvSpPr>
          <p:cNvPr id="2458628" name="Rectangle 4"/>
          <p:cNvSpPr>
            <a:spLocks noChangeArrowheads="1"/>
          </p:cNvSpPr>
          <p:nvPr/>
        </p:nvSpPr>
        <p:spPr bwMode="auto">
          <a:xfrm>
            <a:off x="547688" y="2552700"/>
            <a:ext cx="7010400" cy="2282825"/>
          </a:xfrm>
          <a:prstGeom prst="rect">
            <a:avLst/>
          </a:prstGeom>
          <a:noFill/>
          <a:ln w="9525">
            <a:noFill/>
            <a:miter lim="800000"/>
            <a:headEnd/>
            <a:tailEnd/>
          </a:ln>
          <a:effectLst/>
        </p:spPr>
        <p:txBody>
          <a:bodyPr/>
          <a:lstStyle/>
          <a:p>
            <a:r>
              <a:rPr lang="en-US" altLang="en-US" sz="2400" b="1">
                <a:cs typeface="Arial" charset="0"/>
              </a:rPr>
              <a:t>Name:</a:t>
            </a:r>
            <a:r>
              <a:rPr lang="en-US" altLang="en-US" sz="2400">
                <a:cs typeface="Arial" charset="0"/>
              </a:rPr>
              <a:t> Silicon </a:t>
            </a:r>
            <a:br>
              <a:rPr lang="en-US" altLang="en-US" sz="2400">
                <a:cs typeface="Arial" charset="0"/>
              </a:rPr>
            </a:br>
            <a:r>
              <a:rPr lang="en-US" altLang="en-US" sz="2400" b="1">
                <a:cs typeface="Arial" charset="0"/>
              </a:rPr>
              <a:t>Symbol:</a:t>
            </a:r>
            <a:r>
              <a:rPr lang="en-US" altLang="en-US" sz="2400">
                <a:cs typeface="Arial" charset="0"/>
              </a:rPr>
              <a:t> Si </a:t>
            </a:r>
            <a:br>
              <a:rPr lang="en-US" altLang="en-US" sz="2400">
                <a:cs typeface="Arial" charset="0"/>
              </a:rPr>
            </a:br>
            <a:r>
              <a:rPr lang="en-US" altLang="en-US" sz="2400" b="1">
                <a:cs typeface="Arial" charset="0"/>
              </a:rPr>
              <a:t>Atomic Number:</a:t>
            </a:r>
            <a:r>
              <a:rPr lang="en-US" altLang="en-US" sz="2400">
                <a:cs typeface="Arial" charset="0"/>
              </a:rPr>
              <a:t> 14 </a:t>
            </a:r>
            <a:br>
              <a:rPr lang="en-US" altLang="en-US" sz="2400">
                <a:cs typeface="Arial" charset="0"/>
              </a:rPr>
            </a:br>
            <a:r>
              <a:rPr lang="en-US" altLang="en-US" sz="2400" b="1">
                <a:cs typeface="Arial" charset="0"/>
              </a:rPr>
              <a:t>Atomic Mass:</a:t>
            </a:r>
            <a:r>
              <a:rPr lang="en-US" altLang="en-US" sz="2400">
                <a:cs typeface="Arial" charset="0"/>
              </a:rPr>
              <a:t> 28.0855 amu </a:t>
            </a:r>
            <a:br>
              <a:rPr lang="en-US" altLang="en-US" sz="2400">
                <a:cs typeface="Arial" charset="0"/>
              </a:rPr>
            </a:br>
            <a:r>
              <a:rPr lang="en-US" altLang="en-US" sz="2400" b="1">
                <a:cs typeface="Arial" charset="0"/>
              </a:rPr>
              <a:t>Melting Point:</a:t>
            </a:r>
            <a:r>
              <a:rPr lang="en-US" altLang="en-US" sz="2400">
                <a:cs typeface="Arial" charset="0"/>
              </a:rPr>
              <a:t> 1410.0 °C (1683.15 °K, 2570.0 °F) </a:t>
            </a:r>
            <a:br>
              <a:rPr lang="en-US" altLang="en-US" sz="2400">
                <a:cs typeface="Arial" charset="0"/>
              </a:rPr>
            </a:br>
            <a:r>
              <a:rPr lang="en-US" altLang="en-US" sz="2400" b="1">
                <a:cs typeface="Arial" charset="0"/>
              </a:rPr>
              <a:t>Boiling Point:</a:t>
            </a:r>
            <a:r>
              <a:rPr lang="en-US" altLang="en-US" sz="2400">
                <a:cs typeface="Arial" charset="0"/>
              </a:rPr>
              <a:t> 2355.0 °C (2628.15 °K, 4271.0 °F) </a:t>
            </a:r>
            <a:endParaRPr lang="en-US" altLang="en-US" sz="2400">
              <a:latin typeface="Times New Roman" pitchFamily="18" charset="0"/>
            </a:endParaRPr>
          </a:p>
        </p:txBody>
      </p:sp>
      <p:sp>
        <p:nvSpPr>
          <p:cNvPr id="2458629" name="Oval 5"/>
          <p:cNvSpPr>
            <a:spLocks noChangeAspect="1" noChangeArrowheads="1"/>
          </p:cNvSpPr>
          <p:nvPr/>
        </p:nvSpPr>
        <p:spPr bwMode="auto">
          <a:xfrm>
            <a:off x="5638800" y="457200"/>
            <a:ext cx="3200400" cy="3200400"/>
          </a:xfrm>
          <a:prstGeom prst="ellipse">
            <a:avLst/>
          </a:prstGeom>
          <a:noFill/>
          <a:ln w="28575">
            <a:solidFill>
              <a:srgbClr val="000080"/>
            </a:solidFill>
            <a:round/>
            <a:headEnd/>
            <a:tailEnd/>
          </a:ln>
          <a:effectLst/>
        </p:spPr>
        <p:txBody>
          <a:bodyPr wrap="none" anchor="ctr"/>
          <a:lstStyle/>
          <a:p>
            <a:endParaRPr lang="en-US"/>
          </a:p>
        </p:txBody>
      </p:sp>
      <p:sp>
        <p:nvSpPr>
          <p:cNvPr id="2458630" name="Oval 6"/>
          <p:cNvSpPr>
            <a:spLocks noChangeAspect="1" noChangeArrowheads="1"/>
          </p:cNvSpPr>
          <p:nvPr/>
        </p:nvSpPr>
        <p:spPr bwMode="auto">
          <a:xfrm>
            <a:off x="5895975" y="714375"/>
            <a:ext cx="2649538" cy="2649538"/>
          </a:xfrm>
          <a:prstGeom prst="ellipse">
            <a:avLst/>
          </a:prstGeom>
          <a:noFill/>
          <a:ln w="28575">
            <a:solidFill>
              <a:srgbClr val="000080"/>
            </a:solidFill>
            <a:round/>
            <a:headEnd/>
            <a:tailEnd/>
          </a:ln>
          <a:effectLst/>
        </p:spPr>
        <p:txBody>
          <a:bodyPr wrap="none" anchor="ctr"/>
          <a:lstStyle/>
          <a:p>
            <a:endParaRPr lang="en-US"/>
          </a:p>
        </p:txBody>
      </p:sp>
      <p:sp>
        <p:nvSpPr>
          <p:cNvPr id="2458631" name="Oval 7"/>
          <p:cNvSpPr>
            <a:spLocks noChangeAspect="1" noChangeArrowheads="1"/>
          </p:cNvSpPr>
          <p:nvPr/>
        </p:nvSpPr>
        <p:spPr bwMode="auto">
          <a:xfrm>
            <a:off x="6215063" y="1033463"/>
            <a:ext cx="2027237" cy="2027237"/>
          </a:xfrm>
          <a:prstGeom prst="ellipse">
            <a:avLst/>
          </a:prstGeom>
          <a:noFill/>
          <a:ln w="28575">
            <a:solidFill>
              <a:srgbClr val="000080"/>
            </a:solidFill>
            <a:round/>
            <a:headEnd/>
            <a:tailEnd/>
          </a:ln>
          <a:effectLst/>
        </p:spPr>
        <p:txBody>
          <a:bodyPr wrap="none" anchor="ctr"/>
          <a:lstStyle/>
          <a:p>
            <a:endParaRPr lang="en-US"/>
          </a:p>
        </p:txBody>
      </p:sp>
      <p:sp>
        <p:nvSpPr>
          <p:cNvPr id="2458632" name="Oval 8"/>
          <p:cNvSpPr>
            <a:spLocks noChangeAspect="1" noChangeArrowheads="1"/>
          </p:cNvSpPr>
          <p:nvPr/>
        </p:nvSpPr>
        <p:spPr bwMode="auto">
          <a:xfrm>
            <a:off x="6446838" y="1265238"/>
            <a:ext cx="1614487" cy="1614487"/>
          </a:xfrm>
          <a:prstGeom prst="ellipse">
            <a:avLst/>
          </a:prstGeom>
          <a:noFill/>
          <a:ln w="28575">
            <a:solidFill>
              <a:srgbClr val="000080"/>
            </a:solidFill>
            <a:round/>
            <a:headEnd/>
            <a:tailEnd/>
          </a:ln>
          <a:effectLst/>
        </p:spPr>
        <p:txBody>
          <a:bodyPr wrap="none" anchor="ctr"/>
          <a:lstStyle/>
          <a:p>
            <a:endParaRPr lang="en-US"/>
          </a:p>
        </p:txBody>
      </p:sp>
      <p:sp>
        <p:nvSpPr>
          <p:cNvPr id="2458633" name="Oval 9"/>
          <p:cNvSpPr>
            <a:spLocks noChangeAspect="1" noChangeArrowheads="1"/>
          </p:cNvSpPr>
          <p:nvPr/>
        </p:nvSpPr>
        <p:spPr bwMode="auto">
          <a:xfrm>
            <a:off x="6610350" y="1428750"/>
            <a:ext cx="1296988" cy="1296988"/>
          </a:xfrm>
          <a:prstGeom prst="ellipse">
            <a:avLst/>
          </a:prstGeom>
          <a:noFill/>
          <a:ln w="28575">
            <a:solidFill>
              <a:srgbClr val="000080"/>
            </a:solidFill>
            <a:round/>
            <a:headEnd/>
            <a:tailEnd/>
          </a:ln>
          <a:effectLst/>
        </p:spPr>
        <p:txBody>
          <a:bodyPr wrap="none" anchor="ctr"/>
          <a:lstStyle/>
          <a:p>
            <a:endParaRPr lang="en-US"/>
          </a:p>
        </p:txBody>
      </p:sp>
      <p:sp>
        <p:nvSpPr>
          <p:cNvPr id="2458634" name="Oval 10"/>
          <p:cNvSpPr>
            <a:spLocks noChangeAspect="1" noChangeArrowheads="1"/>
          </p:cNvSpPr>
          <p:nvPr/>
        </p:nvSpPr>
        <p:spPr bwMode="auto">
          <a:xfrm>
            <a:off x="6737350" y="1555750"/>
            <a:ext cx="1031875" cy="1031875"/>
          </a:xfrm>
          <a:prstGeom prst="ellipse">
            <a:avLst/>
          </a:prstGeom>
          <a:noFill/>
          <a:ln w="28575">
            <a:solidFill>
              <a:srgbClr val="000080"/>
            </a:solidFill>
            <a:round/>
            <a:headEnd/>
            <a:tailEnd/>
          </a:ln>
          <a:effectLst/>
        </p:spPr>
        <p:txBody>
          <a:bodyPr wrap="none" anchor="ctr"/>
          <a:lstStyle/>
          <a:p>
            <a:endParaRPr lang="en-US"/>
          </a:p>
        </p:txBody>
      </p:sp>
      <p:sp>
        <p:nvSpPr>
          <p:cNvPr id="2458635" name="Oval 11"/>
          <p:cNvSpPr>
            <a:spLocks noChangeAspect="1" noChangeArrowheads="1"/>
          </p:cNvSpPr>
          <p:nvPr/>
        </p:nvSpPr>
        <p:spPr bwMode="auto">
          <a:xfrm>
            <a:off x="6988175" y="1806575"/>
            <a:ext cx="517525" cy="517525"/>
          </a:xfrm>
          <a:prstGeom prst="ellipse">
            <a:avLst/>
          </a:prstGeom>
          <a:noFill/>
          <a:ln w="28575">
            <a:solidFill>
              <a:srgbClr val="000080"/>
            </a:solidFill>
            <a:round/>
            <a:headEnd/>
            <a:tailEnd/>
          </a:ln>
          <a:effectLst/>
        </p:spPr>
        <p:txBody>
          <a:bodyPr wrap="none" anchor="ctr"/>
          <a:lstStyle/>
          <a:p>
            <a:endParaRPr lang="en-US"/>
          </a:p>
        </p:txBody>
      </p:sp>
      <p:sp>
        <p:nvSpPr>
          <p:cNvPr id="2458636" name="Text Box 12"/>
          <p:cNvSpPr txBox="1">
            <a:spLocks noChangeArrowheads="1"/>
          </p:cNvSpPr>
          <p:nvPr/>
        </p:nvSpPr>
        <p:spPr bwMode="auto">
          <a:xfrm>
            <a:off x="7097713" y="1938338"/>
            <a:ext cx="293687" cy="274637"/>
          </a:xfrm>
          <a:prstGeom prst="rect">
            <a:avLst/>
          </a:prstGeom>
          <a:noFill/>
          <a:ln w="12700">
            <a:noFill/>
            <a:miter lim="800000"/>
            <a:headEnd/>
            <a:tailEnd/>
          </a:ln>
          <a:effectLst/>
        </p:spPr>
        <p:txBody>
          <a:bodyPr wrap="none">
            <a:spAutoFit/>
          </a:bodyPr>
          <a:lstStyle/>
          <a:p>
            <a:pPr algn="ctr"/>
            <a:r>
              <a:rPr lang="en-US" sz="1200"/>
              <a:t>N</a:t>
            </a:r>
          </a:p>
        </p:txBody>
      </p:sp>
      <p:sp>
        <p:nvSpPr>
          <p:cNvPr id="2458637" name="Oval 13"/>
          <p:cNvSpPr>
            <a:spLocks noChangeArrowheads="1"/>
          </p:cNvSpPr>
          <p:nvPr/>
        </p:nvSpPr>
        <p:spPr bwMode="auto">
          <a:xfrm>
            <a:off x="7391400" y="1852613"/>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38" name="Text Box 14"/>
          <p:cNvSpPr txBox="1">
            <a:spLocks noChangeArrowheads="1"/>
          </p:cNvSpPr>
          <p:nvPr/>
        </p:nvSpPr>
        <p:spPr bwMode="auto">
          <a:xfrm>
            <a:off x="3968750" y="344488"/>
            <a:ext cx="1084263" cy="457200"/>
          </a:xfrm>
          <a:prstGeom prst="rect">
            <a:avLst/>
          </a:prstGeom>
          <a:noFill/>
          <a:ln w="12700">
            <a:noFill/>
            <a:miter lim="800000"/>
            <a:headEnd/>
            <a:tailEnd/>
          </a:ln>
          <a:effectLst/>
        </p:spPr>
        <p:txBody>
          <a:bodyPr wrap="none">
            <a:spAutoFit/>
          </a:bodyPr>
          <a:lstStyle/>
          <a:p>
            <a:pPr algn="ctr"/>
            <a:r>
              <a:rPr lang="en-US" sz="2400">
                <a:solidFill>
                  <a:srgbClr val="FF0000"/>
                </a:solidFill>
              </a:rPr>
              <a:t>Silicon</a:t>
            </a:r>
          </a:p>
        </p:txBody>
      </p:sp>
      <p:sp>
        <p:nvSpPr>
          <p:cNvPr id="2458639" name="Rectangle 15"/>
          <p:cNvSpPr>
            <a:spLocks noChangeArrowheads="1"/>
          </p:cNvSpPr>
          <p:nvPr/>
        </p:nvSpPr>
        <p:spPr bwMode="auto">
          <a:xfrm>
            <a:off x="6002338" y="5546725"/>
            <a:ext cx="2697162" cy="396875"/>
          </a:xfrm>
          <a:prstGeom prst="rect">
            <a:avLst/>
          </a:prstGeom>
          <a:noFill/>
          <a:ln w="12700">
            <a:noFill/>
            <a:miter lim="800000"/>
            <a:headEnd/>
            <a:tailEnd/>
          </a:ln>
          <a:effectLst/>
        </p:spPr>
        <p:txBody>
          <a:bodyPr wrap="none">
            <a:spAutoFit/>
          </a:bodyPr>
          <a:lstStyle/>
          <a:p>
            <a:pPr algn="ctr"/>
            <a:r>
              <a:rPr lang="en-US" sz="2000"/>
              <a:t>Electron Configuration</a:t>
            </a:r>
          </a:p>
        </p:txBody>
      </p:sp>
      <p:sp>
        <p:nvSpPr>
          <p:cNvPr id="2458640" name="Text Box 16"/>
          <p:cNvSpPr txBox="1">
            <a:spLocks noChangeArrowheads="1"/>
          </p:cNvSpPr>
          <p:nvPr/>
        </p:nvSpPr>
        <p:spPr bwMode="auto">
          <a:xfrm>
            <a:off x="5510213" y="5983288"/>
            <a:ext cx="3011487" cy="457200"/>
          </a:xfrm>
          <a:prstGeom prst="rect">
            <a:avLst/>
          </a:prstGeom>
          <a:noFill/>
          <a:ln w="12700">
            <a:noFill/>
            <a:miter lim="800000"/>
            <a:headEnd/>
            <a:tailEnd/>
          </a:ln>
          <a:effectLst/>
        </p:spPr>
        <p:txBody>
          <a:bodyPr wrap="none">
            <a:spAutoFit/>
          </a:bodyPr>
          <a:lstStyle/>
          <a:p>
            <a:r>
              <a:rPr lang="en-US" sz="2400">
                <a:solidFill>
                  <a:srgbClr val="FF0000"/>
                </a:solidFill>
              </a:rPr>
              <a:t>Si = 1s</a:t>
            </a:r>
            <a:r>
              <a:rPr lang="en-US" sz="2400" baseline="30000">
                <a:solidFill>
                  <a:srgbClr val="FF0000"/>
                </a:solidFill>
              </a:rPr>
              <a:t>2</a:t>
            </a:r>
            <a:r>
              <a:rPr lang="en-US" sz="2400">
                <a:solidFill>
                  <a:srgbClr val="FF0000"/>
                </a:solidFill>
              </a:rPr>
              <a:t>2s</a:t>
            </a:r>
            <a:r>
              <a:rPr lang="en-US" sz="2400" baseline="30000">
                <a:solidFill>
                  <a:srgbClr val="FF0000"/>
                </a:solidFill>
              </a:rPr>
              <a:t>2</a:t>
            </a:r>
            <a:r>
              <a:rPr lang="en-US" sz="2400">
                <a:solidFill>
                  <a:srgbClr val="FF0000"/>
                </a:solidFill>
              </a:rPr>
              <a:t>2p</a:t>
            </a:r>
            <a:r>
              <a:rPr lang="en-US" sz="2400" baseline="30000">
                <a:solidFill>
                  <a:srgbClr val="FF0000"/>
                </a:solidFill>
              </a:rPr>
              <a:t>6</a:t>
            </a:r>
            <a:r>
              <a:rPr lang="en-US" sz="2400">
                <a:solidFill>
                  <a:srgbClr val="FF0000"/>
                </a:solidFill>
              </a:rPr>
              <a:t>3s</a:t>
            </a:r>
            <a:r>
              <a:rPr lang="en-US" sz="2400" baseline="30000">
                <a:solidFill>
                  <a:srgbClr val="FF0000"/>
                </a:solidFill>
              </a:rPr>
              <a:t>2</a:t>
            </a:r>
            <a:r>
              <a:rPr lang="en-US" sz="2400">
                <a:solidFill>
                  <a:srgbClr val="FF0000"/>
                </a:solidFill>
              </a:rPr>
              <a:t>3p</a:t>
            </a:r>
            <a:r>
              <a:rPr lang="en-US" sz="2400" baseline="30000">
                <a:solidFill>
                  <a:srgbClr val="FF0000"/>
                </a:solidFill>
              </a:rPr>
              <a:t>2</a:t>
            </a:r>
          </a:p>
        </p:txBody>
      </p:sp>
      <p:sp>
        <p:nvSpPr>
          <p:cNvPr id="2458641" name="Oval 17"/>
          <p:cNvSpPr>
            <a:spLocks noChangeArrowheads="1"/>
          </p:cNvSpPr>
          <p:nvPr/>
        </p:nvSpPr>
        <p:spPr bwMode="auto">
          <a:xfrm>
            <a:off x="7059613" y="2244725"/>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42" name="Oval 18"/>
          <p:cNvSpPr>
            <a:spLocks noChangeArrowheads="1"/>
          </p:cNvSpPr>
          <p:nvPr/>
        </p:nvSpPr>
        <p:spPr bwMode="auto">
          <a:xfrm>
            <a:off x="6610350" y="1852613"/>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43" name="Oval 19"/>
          <p:cNvSpPr>
            <a:spLocks noChangeArrowheads="1"/>
          </p:cNvSpPr>
          <p:nvPr/>
        </p:nvSpPr>
        <p:spPr bwMode="auto">
          <a:xfrm>
            <a:off x="7429500" y="142875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44" name="Oval 20"/>
          <p:cNvSpPr>
            <a:spLocks noChangeArrowheads="1"/>
          </p:cNvSpPr>
          <p:nvPr/>
        </p:nvSpPr>
        <p:spPr bwMode="auto">
          <a:xfrm>
            <a:off x="7869238" y="2136775"/>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45" name="Oval 21"/>
          <p:cNvSpPr>
            <a:spLocks noChangeArrowheads="1"/>
          </p:cNvSpPr>
          <p:nvPr/>
        </p:nvSpPr>
        <p:spPr bwMode="auto">
          <a:xfrm>
            <a:off x="6934200" y="26162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46" name="Oval 22"/>
          <p:cNvSpPr>
            <a:spLocks noChangeArrowheads="1"/>
          </p:cNvSpPr>
          <p:nvPr/>
        </p:nvSpPr>
        <p:spPr bwMode="auto">
          <a:xfrm>
            <a:off x="6737350" y="22098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47" name="Oval 23"/>
          <p:cNvSpPr>
            <a:spLocks noChangeArrowheads="1"/>
          </p:cNvSpPr>
          <p:nvPr/>
        </p:nvSpPr>
        <p:spPr bwMode="auto">
          <a:xfrm>
            <a:off x="7065963" y="2524125"/>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48" name="Oval 24"/>
          <p:cNvSpPr>
            <a:spLocks noChangeArrowheads="1"/>
          </p:cNvSpPr>
          <p:nvPr/>
        </p:nvSpPr>
        <p:spPr bwMode="auto">
          <a:xfrm>
            <a:off x="7429500" y="2511425"/>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49" name="Oval 25"/>
          <p:cNvSpPr>
            <a:spLocks noChangeArrowheads="1"/>
          </p:cNvSpPr>
          <p:nvPr/>
        </p:nvSpPr>
        <p:spPr bwMode="auto">
          <a:xfrm>
            <a:off x="7659688" y="22860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50" name="Oval 26"/>
          <p:cNvSpPr>
            <a:spLocks noChangeArrowheads="1"/>
          </p:cNvSpPr>
          <p:nvPr/>
        </p:nvSpPr>
        <p:spPr bwMode="auto">
          <a:xfrm>
            <a:off x="7731125" y="19812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51" name="Oval 27"/>
          <p:cNvSpPr>
            <a:spLocks noChangeArrowheads="1"/>
          </p:cNvSpPr>
          <p:nvPr/>
        </p:nvSpPr>
        <p:spPr bwMode="auto">
          <a:xfrm>
            <a:off x="7621588" y="1730375"/>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52" name="Oval 28"/>
          <p:cNvSpPr>
            <a:spLocks noChangeArrowheads="1"/>
          </p:cNvSpPr>
          <p:nvPr/>
        </p:nvSpPr>
        <p:spPr bwMode="auto">
          <a:xfrm>
            <a:off x="7200900" y="151765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53" name="Oval 29"/>
          <p:cNvSpPr>
            <a:spLocks noChangeArrowheads="1"/>
          </p:cNvSpPr>
          <p:nvPr/>
        </p:nvSpPr>
        <p:spPr bwMode="auto">
          <a:xfrm>
            <a:off x="6823075" y="1692275"/>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2458654" name="Oval 30">
            <a:hlinkClick r:id="rId5" action="ppaction://hlinksldjump"/>
          </p:cNvPr>
          <p:cNvSpPr>
            <a:spLocks noChangeArrowheads="1"/>
          </p:cNvSpPr>
          <p:nvPr/>
        </p:nvSpPr>
        <p:spPr bwMode="auto">
          <a:xfrm>
            <a:off x="860425" y="4881563"/>
            <a:ext cx="233363" cy="233362"/>
          </a:xfrm>
          <a:prstGeom prst="ellipse">
            <a:avLst/>
          </a:prstGeom>
          <a:solidFill>
            <a:srgbClr val="FFCCFF"/>
          </a:solidFill>
          <a:ln w="9525">
            <a:solidFill>
              <a:schemeClr val="folHlink"/>
            </a:solidFill>
            <a:round/>
            <a:headEnd/>
            <a:tailEnd/>
          </a:ln>
          <a:effectLst/>
        </p:spPr>
        <p:txBody>
          <a:bodyPr wrap="none" anchor="ctr"/>
          <a:lstStyle/>
          <a:p>
            <a:pPr algn="ctr"/>
            <a:r>
              <a:rPr lang="en-US" sz="800">
                <a:latin typeface="Arial Narrow" pitchFamily="34" charset="0"/>
              </a:rPr>
              <a:t>Link</a:t>
            </a:r>
          </a:p>
        </p:txBody>
      </p:sp>
      <p:sp>
        <p:nvSpPr>
          <p:cNvPr id="2458655" name="Rectangle 31">
            <a:hlinkClick r:id="rId6"/>
          </p:cNvPr>
          <p:cNvSpPr>
            <a:spLocks noChangeAspect="1" noChangeArrowheads="1"/>
          </p:cNvSpPr>
          <p:nvPr/>
        </p:nvSpPr>
        <p:spPr bwMode="auto">
          <a:xfrm>
            <a:off x="274638" y="215900"/>
            <a:ext cx="822325" cy="1108075"/>
          </a:xfrm>
          <a:prstGeom prst="rect">
            <a:avLst/>
          </a:prstGeom>
          <a:gradFill rotWithShape="1">
            <a:gsLst>
              <a:gs pos="0">
                <a:srgbClr val="FFFFCC"/>
              </a:gs>
              <a:gs pos="100000">
                <a:srgbClr val="CCFF33"/>
              </a:gs>
            </a:gsLst>
            <a:path path="shape">
              <a:fillToRect l="50000" t="50000" r="50000" b="50000"/>
            </a:path>
          </a:gradFill>
          <a:ln w="38100">
            <a:solidFill>
              <a:schemeClr val="tx1"/>
            </a:solidFill>
            <a:miter lim="800000"/>
            <a:headEnd/>
            <a:tailEnd/>
          </a:ln>
          <a:effectLst/>
        </p:spPr>
        <p:txBody>
          <a:bodyPr wrap="none" anchor="ctr"/>
          <a:lstStyle/>
          <a:p>
            <a:pPr algn="ctr"/>
            <a:r>
              <a:rPr lang="en-US" sz="1200"/>
              <a:t>14</a:t>
            </a:r>
          </a:p>
          <a:p>
            <a:pPr algn="ctr"/>
            <a:r>
              <a:rPr lang="en-US" sz="3600" b="1"/>
              <a:t>Si</a:t>
            </a:r>
          </a:p>
          <a:p>
            <a:pPr algn="ctr"/>
            <a:r>
              <a:rPr lang="en-US" sz="1200"/>
              <a:t>Silicon</a:t>
            </a:r>
          </a:p>
        </p:txBody>
      </p:sp>
      <p:sp>
        <p:nvSpPr>
          <p:cNvPr id="2458656" name="Rectangle 32"/>
          <p:cNvSpPr>
            <a:spLocks noChangeArrowheads="1"/>
          </p:cNvSpPr>
          <p:nvPr/>
        </p:nvSpPr>
        <p:spPr bwMode="auto">
          <a:xfrm>
            <a:off x="1262063" y="4989513"/>
            <a:ext cx="4254500" cy="1687512"/>
          </a:xfrm>
          <a:prstGeom prst="rect">
            <a:avLst/>
          </a:prstGeom>
          <a:noFill/>
          <a:ln w="9525">
            <a:noFill/>
            <a:miter lim="800000"/>
            <a:headEnd/>
            <a:tailEnd/>
          </a:ln>
          <a:effectLst/>
        </p:spPr>
        <p:txBody>
          <a:bodyPr>
            <a:spAutoFit/>
          </a:bodyPr>
          <a:lstStyle/>
          <a:p>
            <a:pPr>
              <a:spcBef>
                <a:spcPct val="50000"/>
              </a:spcBef>
            </a:pPr>
            <a:r>
              <a:rPr lang="en-US" sz="1400" b="1"/>
              <a:t>What is Silicon?</a:t>
            </a:r>
          </a:p>
          <a:p>
            <a:pPr>
              <a:spcBef>
                <a:spcPct val="50000"/>
              </a:spcBef>
            </a:pPr>
            <a:r>
              <a:rPr lang="en-US" sz="1400"/>
              <a:t>Metalloid element belonging to group 14 of the periodic table. It is the second most abundant element in the Earth's crust, making up 25.7% of it by weight. Chemically less reactive than carbon. First identified by Lavoisier in 1787 and first isolated in 1823 by Berzelius.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458654"/>
                                        </p:tgtEl>
                                        <p:attrNameLst>
                                          <p:attrName>style.visibility</p:attrName>
                                        </p:attrNameLst>
                                      </p:cBhvr>
                                      <p:to>
                                        <p:strVal val="visible"/>
                                      </p:to>
                                    </p:set>
                                    <p:anim calcmode="lin" valueType="num">
                                      <p:cBhvr>
                                        <p:cTn id="7" dur="500" fill="hold"/>
                                        <p:tgtEl>
                                          <p:spTgt spid="2458654"/>
                                        </p:tgtEl>
                                        <p:attrNameLst>
                                          <p:attrName>ppt_w</p:attrName>
                                        </p:attrNameLst>
                                      </p:cBhvr>
                                      <p:tavLst>
                                        <p:tav tm="0">
                                          <p:val>
                                            <p:fltVal val="0"/>
                                          </p:val>
                                        </p:tav>
                                        <p:tav tm="100000">
                                          <p:val>
                                            <p:strVal val="#ppt_w"/>
                                          </p:val>
                                        </p:tav>
                                      </p:tavLst>
                                    </p:anim>
                                    <p:anim calcmode="lin" valueType="num">
                                      <p:cBhvr>
                                        <p:cTn id="8" dur="500" fill="hold"/>
                                        <p:tgtEl>
                                          <p:spTgt spid="2458654"/>
                                        </p:tgtEl>
                                        <p:attrNameLst>
                                          <p:attrName>ppt_h</p:attrName>
                                        </p:attrNameLst>
                                      </p:cBhvr>
                                      <p:tavLst>
                                        <p:tav tm="0">
                                          <p:val>
                                            <p:fltVal val="0"/>
                                          </p:val>
                                        </p:tav>
                                        <p:tav tm="100000">
                                          <p:val>
                                            <p:strVal val="#ppt_h"/>
                                          </p:val>
                                        </p:tav>
                                      </p:tavLst>
                                    </p:anim>
                                    <p:animEffect transition="in" filter="fade">
                                      <p:cBhvr>
                                        <p:cTn id="9" dur="500"/>
                                        <p:tgtEl>
                                          <p:spTgt spid="2458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654" grpId="0" animBg="1"/>
    </p:bld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61698" name="Rectangle 2"/>
          <p:cNvSpPr>
            <a:spLocks noGrp="1" noChangeArrowheads="1"/>
          </p:cNvSpPr>
          <p:nvPr>
            <p:ph type="title"/>
          </p:nvPr>
        </p:nvSpPr>
        <p:spPr>
          <a:xfrm>
            <a:off x="2057400" y="457200"/>
            <a:ext cx="6400800" cy="1143000"/>
          </a:xfrm>
        </p:spPr>
        <p:txBody>
          <a:bodyPr/>
          <a:lstStyle/>
          <a:p>
            <a:r>
              <a:rPr lang="en-US"/>
              <a:t>Silicon vs. Silicone</a:t>
            </a:r>
          </a:p>
        </p:txBody>
      </p:sp>
      <p:sp>
        <p:nvSpPr>
          <p:cNvPr id="2461699" name="Rectangle 3"/>
          <p:cNvSpPr>
            <a:spLocks noGrp="1" noChangeArrowheads="1"/>
          </p:cNvSpPr>
          <p:nvPr>
            <p:ph type="body" idx="1"/>
          </p:nvPr>
        </p:nvSpPr>
        <p:spPr>
          <a:xfrm>
            <a:off x="685800" y="1828800"/>
            <a:ext cx="7772400" cy="2362200"/>
          </a:xfrm>
        </p:spPr>
        <p:txBody>
          <a:bodyPr/>
          <a:lstStyle/>
          <a:p>
            <a:pPr>
              <a:lnSpc>
                <a:spcPct val="90000"/>
              </a:lnSpc>
            </a:pPr>
            <a:r>
              <a:rPr lang="en-US" sz="2800"/>
              <a:t>Silicon (Si) element</a:t>
            </a:r>
          </a:p>
          <a:p>
            <a:pPr>
              <a:lnSpc>
                <a:spcPct val="90000"/>
              </a:lnSpc>
            </a:pPr>
            <a:r>
              <a:rPr lang="en-US" sz="2800"/>
              <a:t>Silicone (…Si – O – Si…) polymer</a:t>
            </a:r>
          </a:p>
          <a:p>
            <a:pPr lvl="1">
              <a:lnSpc>
                <a:spcPct val="90000"/>
              </a:lnSpc>
            </a:pPr>
            <a:r>
              <a:rPr lang="en-US" sz="2400"/>
              <a:t>Sealant (caulk) prevents leaks</a:t>
            </a:r>
          </a:p>
          <a:p>
            <a:pPr lvl="1">
              <a:lnSpc>
                <a:spcPct val="90000"/>
              </a:lnSpc>
            </a:pPr>
            <a:endParaRPr lang="en-US" sz="2400"/>
          </a:p>
          <a:p>
            <a:pPr lvl="1">
              <a:lnSpc>
                <a:spcPct val="90000"/>
              </a:lnSpc>
              <a:buFontTx/>
              <a:buNone/>
            </a:pPr>
            <a:endParaRPr lang="en-US" sz="2400"/>
          </a:p>
          <a:p>
            <a:pPr lvl="1">
              <a:lnSpc>
                <a:spcPct val="90000"/>
              </a:lnSpc>
              <a:buFontTx/>
              <a:buNone/>
            </a:pPr>
            <a:endParaRPr lang="en-US" sz="2400"/>
          </a:p>
          <a:p>
            <a:pPr lvl="1">
              <a:lnSpc>
                <a:spcPct val="90000"/>
              </a:lnSpc>
              <a:buFontTx/>
              <a:buNone/>
            </a:pPr>
            <a:endParaRPr lang="en-US" sz="2400"/>
          </a:p>
          <a:p>
            <a:pPr lvl="1">
              <a:lnSpc>
                <a:spcPct val="90000"/>
              </a:lnSpc>
            </a:pPr>
            <a:r>
              <a:rPr lang="en-US" sz="2400"/>
              <a:t>Breast augmentation</a:t>
            </a:r>
          </a:p>
        </p:txBody>
      </p:sp>
      <p:sp>
        <p:nvSpPr>
          <p:cNvPr id="2461700" name="Text Box 4"/>
          <p:cNvSpPr txBox="1">
            <a:spLocks noChangeArrowheads="1"/>
          </p:cNvSpPr>
          <p:nvPr/>
        </p:nvSpPr>
        <p:spPr bwMode="auto">
          <a:xfrm>
            <a:off x="822325" y="5318125"/>
            <a:ext cx="5695950" cy="1006475"/>
          </a:xfrm>
          <a:prstGeom prst="rect">
            <a:avLst/>
          </a:prstGeom>
          <a:noFill/>
          <a:ln w="9525">
            <a:noFill/>
            <a:miter lim="800000"/>
            <a:headEnd/>
            <a:tailEnd/>
          </a:ln>
          <a:effectLst/>
        </p:spPr>
        <p:txBody>
          <a:bodyPr wrap="none">
            <a:spAutoFit/>
          </a:bodyPr>
          <a:lstStyle/>
          <a:p>
            <a:r>
              <a:rPr lang="en-US" sz="2000"/>
              <a:t>No cause-and-effect relationship exists between </a:t>
            </a:r>
          </a:p>
          <a:p>
            <a:r>
              <a:rPr lang="en-US" sz="2000"/>
              <a:t>breast enlargement and breast cancer.  Only one</a:t>
            </a:r>
          </a:p>
          <a:p>
            <a:r>
              <a:rPr lang="en-US" sz="2000"/>
              <a:t>researcher found a causal link.</a:t>
            </a:r>
          </a:p>
        </p:txBody>
      </p:sp>
      <p:pic>
        <p:nvPicPr>
          <p:cNvPr id="2461701" name="Picture 5" descr="silicone caulk"/>
          <p:cNvPicPr>
            <a:picLocks noChangeAspect="1" noChangeArrowheads="1"/>
          </p:cNvPicPr>
          <p:nvPr/>
        </p:nvPicPr>
        <p:blipFill>
          <a:blip r:embed="rId4"/>
          <a:srcRect/>
          <a:stretch>
            <a:fillRect/>
          </a:stretch>
        </p:blipFill>
        <p:spPr bwMode="auto">
          <a:xfrm>
            <a:off x="2895600" y="3287713"/>
            <a:ext cx="2209800" cy="1436687"/>
          </a:xfrm>
          <a:prstGeom prst="rect">
            <a:avLst/>
          </a:prstGeom>
          <a:noFill/>
        </p:spPr>
      </p:pic>
      <p:pic>
        <p:nvPicPr>
          <p:cNvPr id="2461702" name="Picture 6" descr="silicone implant"/>
          <p:cNvPicPr>
            <a:picLocks noChangeAspect="1" noChangeArrowheads="1"/>
          </p:cNvPicPr>
          <p:nvPr/>
        </p:nvPicPr>
        <p:blipFill>
          <a:blip r:embed="rId5"/>
          <a:srcRect/>
          <a:stretch>
            <a:fillRect/>
          </a:stretch>
        </p:blipFill>
        <p:spPr bwMode="auto">
          <a:xfrm>
            <a:off x="6781800" y="4749800"/>
            <a:ext cx="1409700" cy="1879600"/>
          </a:xfrm>
          <a:prstGeom prst="rect">
            <a:avLst/>
          </a:prstGeom>
          <a:noFill/>
        </p:spPr>
      </p:pic>
      <p:pic>
        <p:nvPicPr>
          <p:cNvPr id="2461703" name="Picture 7" descr="silicon wafer"/>
          <p:cNvPicPr>
            <a:picLocks noChangeAspect="1" noChangeArrowheads="1"/>
          </p:cNvPicPr>
          <p:nvPr/>
        </p:nvPicPr>
        <p:blipFill>
          <a:blip r:embed="rId6"/>
          <a:srcRect/>
          <a:stretch>
            <a:fillRect/>
          </a:stretch>
        </p:blipFill>
        <p:spPr bwMode="auto">
          <a:xfrm>
            <a:off x="990600" y="609600"/>
            <a:ext cx="971550" cy="990600"/>
          </a:xfrm>
          <a:prstGeom prst="rect">
            <a:avLst/>
          </a:prstGeom>
          <a:noFill/>
        </p:spPr>
      </p:pic>
      <p:sp>
        <p:nvSpPr>
          <p:cNvPr id="2461704" name="AutoShape 8">
            <a:hlinkClick r:id="rId7"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02" name="Rectangle 2"/>
          <p:cNvSpPr>
            <a:spLocks noGrp="1" noChangeArrowheads="1"/>
          </p:cNvSpPr>
          <p:nvPr>
            <p:ph type="title"/>
          </p:nvPr>
        </p:nvSpPr>
        <p:spPr>
          <a:xfrm>
            <a:off x="304800" y="274638"/>
            <a:ext cx="8229600" cy="1143000"/>
          </a:xfrm>
        </p:spPr>
        <p:txBody>
          <a:bodyPr/>
          <a:lstStyle/>
          <a:p>
            <a:r>
              <a:rPr lang="en-US"/>
              <a:t>Catalytic Converter</a:t>
            </a:r>
          </a:p>
        </p:txBody>
      </p:sp>
      <p:sp>
        <p:nvSpPr>
          <p:cNvPr id="1433603" name="Rectangle 3"/>
          <p:cNvSpPr>
            <a:spLocks noChangeArrowheads="1"/>
          </p:cNvSpPr>
          <p:nvPr/>
        </p:nvSpPr>
        <p:spPr bwMode="auto">
          <a:xfrm>
            <a:off x="76200" y="6567488"/>
            <a:ext cx="3200400" cy="214312"/>
          </a:xfrm>
          <a:prstGeom prst="rect">
            <a:avLst/>
          </a:prstGeom>
          <a:noFill/>
          <a:ln w="9525">
            <a:noFill/>
            <a:miter lim="800000"/>
            <a:headEnd/>
            <a:tailEnd/>
          </a:ln>
          <a:effectLst/>
        </p:spPr>
        <p:txBody>
          <a:bodyPr wrap="none">
            <a:spAutoFit/>
          </a:bodyPr>
          <a:lstStyle/>
          <a:p>
            <a:r>
              <a:rPr lang="en-US" sz="800"/>
              <a:t>Smoot, Smith, Price, </a:t>
            </a:r>
            <a:r>
              <a:rPr lang="en-US" sz="800" u="sng"/>
              <a:t>Chemistry A Modern Course</a:t>
            </a:r>
            <a:r>
              <a:rPr lang="en-US" sz="800"/>
              <a:t>, 1990, page 454</a:t>
            </a:r>
          </a:p>
        </p:txBody>
      </p:sp>
      <p:grpSp>
        <p:nvGrpSpPr>
          <p:cNvPr id="1433604" name="Group 4"/>
          <p:cNvGrpSpPr>
            <a:grpSpLocks/>
          </p:cNvGrpSpPr>
          <p:nvPr/>
        </p:nvGrpSpPr>
        <p:grpSpPr bwMode="auto">
          <a:xfrm>
            <a:off x="304800" y="2590800"/>
            <a:ext cx="533400" cy="304800"/>
            <a:chOff x="288" y="1824"/>
            <a:chExt cx="336" cy="192"/>
          </a:xfrm>
        </p:grpSpPr>
        <p:sp>
          <p:nvSpPr>
            <p:cNvPr id="1433605" name="Oval 5"/>
            <p:cNvSpPr>
              <a:spLocks noChangeArrowheads="1"/>
            </p:cNvSpPr>
            <p:nvPr/>
          </p:nvSpPr>
          <p:spPr bwMode="auto">
            <a:xfrm>
              <a:off x="288" y="1824"/>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606" name="Oval 6"/>
            <p:cNvSpPr>
              <a:spLocks noChangeArrowheads="1"/>
            </p:cNvSpPr>
            <p:nvPr/>
          </p:nvSpPr>
          <p:spPr bwMode="auto">
            <a:xfrm>
              <a:off x="432" y="1824"/>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grpSp>
      <p:grpSp>
        <p:nvGrpSpPr>
          <p:cNvPr id="1433607" name="Group 7"/>
          <p:cNvGrpSpPr>
            <a:grpSpLocks/>
          </p:cNvGrpSpPr>
          <p:nvPr/>
        </p:nvGrpSpPr>
        <p:grpSpPr bwMode="auto">
          <a:xfrm>
            <a:off x="914400" y="3124200"/>
            <a:ext cx="533400" cy="304800"/>
            <a:chOff x="288" y="1824"/>
            <a:chExt cx="336" cy="192"/>
          </a:xfrm>
        </p:grpSpPr>
        <p:sp>
          <p:nvSpPr>
            <p:cNvPr id="1433608" name="Oval 8"/>
            <p:cNvSpPr>
              <a:spLocks noChangeArrowheads="1"/>
            </p:cNvSpPr>
            <p:nvPr/>
          </p:nvSpPr>
          <p:spPr bwMode="auto">
            <a:xfrm>
              <a:off x="288" y="1824"/>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609" name="Oval 9"/>
            <p:cNvSpPr>
              <a:spLocks noChangeArrowheads="1"/>
            </p:cNvSpPr>
            <p:nvPr/>
          </p:nvSpPr>
          <p:spPr bwMode="auto">
            <a:xfrm>
              <a:off x="432" y="1824"/>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grpSp>
      <p:grpSp>
        <p:nvGrpSpPr>
          <p:cNvPr id="1433610" name="Group 10"/>
          <p:cNvGrpSpPr>
            <a:grpSpLocks/>
          </p:cNvGrpSpPr>
          <p:nvPr/>
        </p:nvGrpSpPr>
        <p:grpSpPr bwMode="auto">
          <a:xfrm>
            <a:off x="2209800" y="2362200"/>
            <a:ext cx="533400" cy="304800"/>
            <a:chOff x="288" y="1824"/>
            <a:chExt cx="336" cy="192"/>
          </a:xfrm>
        </p:grpSpPr>
        <p:sp>
          <p:nvSpPr>
            <p:cNvPr id="1433611" name="Oval 11"/>
            <p:cNvSpPr>
              <a:spLocks noChangeArrowheads="1"/>
            </p:cNvSpPr>
            <p:nvPr/>
          </p:nvSpPr>
          <p:spPr bwMode="auto">
            <a:xfrm>
              <a:off x="288" y="1824"/>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612" name="Oval 12"/>
            <p:cNvSpPr>
              <a:spLocks noChangeArrowheads="1"/>
            </p:cNvSpPr>
            <p:nvPr/>
          </p:nvSpPr>
          <p:spPr bwMode="auto">
            <a:xfrm>
              <a:off x="432" y="1824"/>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grpSp>
      <p:grpSp>
        <p:nvGrpSpPr>
          <p:cNvPr id="1433613" name="Group 13"/>
          <p:cNvGrpSpPr>
            <a:grpSpLocks/>
          </p:cNvGrpSpPr>
          <p:nvPr/>
        </p:nvGrpSpPr>
        <p:grpSpPr bwMode="auto">
          <a:xfrm>
            <a:off x="76200" y="4114800"/>
            <a:ext cx="2895600" cy="1752600"/>
            <a:chOff x="48" y="2592"/>
            <a:chExt cx="1824" cy="1104"/>
          </a:xfrm>
        </p:grpSpPr>
        <p:sp>
          <p:nvSpPr>
            <p:cNvPr id="1433614" name="Oval 14"/>
            <p:cNvSpPr>
              <a:spLocks noChangeArrowheads="1"/>
            </p:cNvSpPr>
            <p:nvPr/>
          </p:nvSpPr>
          <p:spPr bwMode="auto">
            <a:xfrm>
              <a:off x="14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15" name="Oval 15"/>
            <p:cNvSpPr>
              <a:spLocks noChangeArrowheads="1"/>
            </p:cNvSpPr>
            <p:nvPr/>
          </p:nvSpPr>
          <p:spPr bwMode="auto">
            <a:xfrm>
              <a:off x="38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16" name="Oval 16"/>
            <p:cNvSpPr>
              <a:spLocks noChangeArrowheads="1"/>
            </p:cNvSpPr>
            <p:nvPr/>
          </p:nvSpPr>
          <p:spPr bwMode="auto">
            <a:xfrm>
              <a:off x="62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17" name="Oval 17"/>
            <p:cNvSpPr>
              <a:spLocks noChangeArrowheads="1"/>
            </p:cNvSpPr>
            <p:nvPr/>
          </p:nvSpPr>
          <p:spPr bwMode="auto">
            <a:xfrm>
              <a:off x="86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18" name="Oval 18"/>
            <p:cNvSpPr>
              <a:spLocks noChangeArrowheads="1"/>
            </p:cNvSpPr>
            <p:nvPr/>
          </p:nvSpPr>
          <p:spPr bwMode="auto">
            <a:xfrm>
              <a:off x="110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19" name="Oval 19"/>
            <p:cNvSpPr>
              <a:spLocks noChangeArrowheads="1"/>
            </p:cNvSpPr>
            <p:nvPr/>
          </p:nvSpPr>
          <p:spPr bwMode="auto">
            <a:xfrm>
              <a:off x="134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20" name="Oval 20"/>
            <p:cNvSpPr>
              <a:spLocks noChangeArrowheads="1"/>
            </p:cNvSpPr>
            <p:nvPr/>
          </p:nvSpPr>
          <p:spPr bwMode="auto">
            <a:xfrm>
              <a:off x="158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21" name="Oval 21"/>
            <p:cNvSpPr>
              <a:spLocks noChangeArrowheads="1"/>
            </p:cNvSpPr>
            <p:nvPr/>
          </p:nvSpPr>
          <p:spPr bwMode="auto">
            <a:xfrm>
              <a:off x="4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22" name="Oval 22"/>
            <p:cNvSpPr>
              <a:spLocks noChangeArrowheads="1"/>
            </p:cNvSpPr>
            <p:nvPr/>
          </p:nvSpPr>
          <p:spPr bwMode="auto">
            <a:xfrm>
              <a:off x="28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23" name="Oval 23"/>
            <p:cNvSpPr>
              <a:spLocks noChangeArrowheads="1"/>
            </p:cNvSpPr>
            <p:nvPr/>
          </p:nvSpPr>
          <p:spPr bwMode="auto">
            <a:xfrm>
              <a:off x="52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24" name="Oval 24"/>
            <p:cNvSpPr>
              <a:spLocks noChangeArrowheads="1"/>
            </p:cNvSpPr>
            <p:nvPr/>
          </p:nvSpPr>
          <p:spPr bwMode="auto">
            <a:xfrm>
              <a:off x="76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25" name="Oval 25"/>
            <p:cNvSpPr>
              <a:spLocks noChangeArrowheads="1"/>
            </p:cNvSpPr>
            <p:nvPr/>
          </p:nvSpPr>
          <p:spPr bwMode="auto">
            <a:xfrm>
              <a:off x="100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26" name="Oval 26"/>
            <p:cNvSpPr>
              <a:spLocks noChangeArrowheads="1"/>
            </p:cNvSpPr>
            <p:nvPr/>
          </p:nvSpPr>
          <p:spPr bwMode="auto">
            <a:xfrm>
              <a:off x="124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27" name="Oval 27"/>
            <p:cNvSpPr>
              <a:spLocks noChangeArrowheads="1"/>
            </p:cNvSpPr>
            <p:nvPr/>
          </p:nvSpPr>
          <p:spPr bwMode="auto">
            <a:xfrm>
              <a:off x="148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28" name="Oval 28"/>
            <p:cNvSpPr>
              <a:spLocks noChangeArrowheads="1"/>
            </p:cNvSpPr>
            <p:nvPr/>
          </p:nvSpPr>
          <p:spPr bwMode="auto">
            <a:xfrm>
              <a:off x="14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29" name="Oval 29"/>
            <p:cNvSpPr>
              <a:spLocks noChangeArrowheads="1"/>
            </p:cNvSpPr>
            <p:nvPr/>
          </p:nvSpPr>
          <p:spPr bwMode="auto">
            <a:xfrm>
              <a:off x="38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30" name="Oval 30"/>
            <p:cNvSpPr>
              <a:spLocks noChangeArrowheads="1"/>
            </p:cNvSpPr>
            <p:nvPr/>
          </p:nvSpPr>
          <p:spPr bwMode="auto">
            <a:xfrm>
              <a:off x="62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31" name="Oval 31"/>
            <p:cNvSpPr>
              <a:spLocks noChangeArrowheads="1"/>
            </p:cNvSpPr>
            <p:nvPr/>
          </p:nvSpPr>
          <p:spPr bwMode="auto">
            <a:xfrm>
              <a:off x="86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32" name="Oval 32"/>
            <p:cNvSpPr>
              <a:spLocks noChangeArrowheads="1"/>
            </p:cNvSpPr>
            <p:nvPr/>
          </p:nvSpPr>
          <p:spPr bwMode="auto">
            <a:xfrm>
              <a:off x="110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33" name="Oval 33"/>
            <p:cNvSpPr>
              <a:spLocks noChangeArrowheads="1"/>
            </p:cNvSpPr>
            <p:nvPr/>
          </p:nvSpPr>
          <p:spPr bwMode="auto">
            <a:xfrm>
              <a:off x="134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34" name="Oval 34"/>
            <p:cNvSpPr>
              <a:spLocks noChangeArrowheads="1"/>
            </p:cNvSpPr>
            <p:nvPr/>
          </p:nvSpPr>
          <p:spPr bwMode="auto">
            <a:xfrm>
              <a:off x="158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35" name="Oval 35"/>
            <p:cNvSpPr>
              <a:spLocks noChangeArrowheads="1"/>
            </p:cNvSpPr>
            <p:nvPr/>
          </p:nvSpPr>
          <p:spPr bwMode="auto">
            <a:xfrm>
              <a:off x="4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36" name="Oval 36"/>
            <p:cNvSpPr>
              <a:spLocks noChangeArrowheads="1"/>
            </p:cNvSpPr>
            <p:nvPr/>
          </p:nvSpPr>
          <p:spPr bwMode="auto">
            <a:xfrm>
              <a:off x="28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37" name="Oval 37"/>
            <p:cNvSpPr>
              <a:spLocks noChangeArrowheads="1"/>
            </p:cNvSpPr>
            <p:nvPr/>
          </p:nvSpPr>
          <p:spPr bwMode="auto">
            <a:xfrm>
              <a:off x="52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38" name="Oval 38"/>
            <p:cNvSpPr>
              <a:spLocks noChangeArrowheads="1"/>
            </p:cNvSpPr>
            <p:nvPr/>
          </p:nvSpPr>
          <p:spPr bwMode="auto">
            <a:xfrm>
              <a:off x="76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39" name="Oval 39"/>
            <p:cNvSpPr>
              <a:spLocks noChangeArrowheads="1"/>
            </p:cNvSpPr>
            <p:nvPr/>
          </p:nvSpPr>
          <p:spPr bwMode="auto">
            <a:xfrm>
              <a:off x="100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40" name="Oval 40"/>
            <p:cNvSpPr>
              <a:spLocks noChangeArrowheads="1"/>
            </p:cNvSpPr>
            <p:nvPr/>
          </p:nvSpPr>
          <p:spPr bwMode="auto">
            <a:xfrm>
              <a:off x="124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41" name="Oval 41"/>
            <p:cNvSpPr>
              <a:spLocks noChangeArrowheads="1"/>
            </p:cNvSpPr>
            <p:nvPr/>
          </p:nvSpPr>
          <p:spPr bwMode="auto">
            <a:xfrm>
              <a:off x="148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42" name="Oval 42"/>
            <p:cNvSpPr>
              <a:spLocks noChangeArrowheads="1"/>
            </p:cNvSpPr>
            <p:nvPr/>
          </p:nvSpPr>
          <p:spPr bwMode="auto">
            <a:xfrm>
              <a:off x="14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43" name="Oval 43"/>
            <p:cNvSpPr>
              <a:spLocks noChangeArrowheads="1"/>
            </p:cNvSpPr>
            <p:nvPr/>
          </p:nvSpPr>
          <p:spPr bwMode="auto">
            <a:xfrm>
              <a:off x="38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44" name="Oval 44"/>
            <p:cNvSpPr>
              <a:spLocks noChangeArrowheads="1"/>
            </p:cNvSpPr>
            <p:nvPr/>
          </p:nvSpPr>
          <p:spPr bwMode="auto">
            <a:xfrm>
              <a:off x="62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45" name="Oval 45"/>
            <p:cNvSpPr>
              <a:spLocks noChangeArrowheads="1"/>
            </p:cNvSpPr>
            <p:nvPr/>
          </p:nvSpPr>
          <p:spPr bwMode="auto">
            <a:xfrm>
              <a:off x="86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46" name="Oval 46"/>
            <p:cNvSpPr>
              <a:spLocks noChangeArrowheads="1"/>
            </p:cNvSpPr>
            <p:nvPr/>
          </p:nvSpPr>
          <p:spPr bwMode="auto">
            <a:xfrm>
              <a:off x="110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47" name="Oval 47"/>
            <p:cNvSpPr>
              <a:spLocks noChangeArrowheads="1"/>
            </p:cNvSpPr>
            <p:nvPr/>
          </p:nvSpPr>
          <p:spPr bwMode="auto">
            <a:xfrm>
              <a:off x="134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48" name="Oval 48"/>
            <p:cNvSpPr>
              <a:spLocks noChangeArrowheads="1"/>
            </p:cNvSpPr>
            <p:nvPr/>
          </p:nvSpPr>
          <p:spPr bwMode="auto">
            <a:xfrm>
              <a:off x="158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49" name="Oval 49"/>
            <p:cNvSpPr>
              <a:spLocks noChangeArrowheads="1"/>
            </p:cNvSpPr>
            <p:nvPr/>
          </p:nvSpPr>
          <p:spPr bwMode="auto">
            <a:xfrm>
              <a:off x="4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50" name="Oval 50"/>
            <p:cNvSpPr>
              <a:spLocks noChangeArrowheads="1"/>
            </p:cNvSpPr>
            <p:nvPr/>
          </p:nvSpPr>
          <p:spPr bwMode="auto">
            <a:xfrm>
              <a:off x="28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51" name="Oval 51"/>
            <p:cNvSpPr>
              <a:spLocks noChangeArrowheads="1"/>
            </p:cNvSpPr>
            <p:nvPr/>
          </p:nvSpPr>
          <p:spPr bwMode="auto">
            <a:xfrm>
              <a:off x="52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52" name="Oval 52"/>
            <p:cNvSpPr>
              <a:spLocks noChangeArrowheads="1"/>
            </p:cNvSpPr>
            <p:nvPr/>
          </p:nvSpPr>
          <p:spPr bwMode="auto">
            <a:xfrm>
              <a:off x="76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53" name="Oval 53"/>
            <p:cNvSpPr>
              <a:spLocks noChangeArrowheads="1"/>
            </p:cNvSpPr>
            <p:nvPr/>
          </p:nvSpPr>
          <p:spPr bwMode="auto">
            <a:xfrm>
              <a:off x="100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54" name="Oval 54"/>
            <p:cNvSpPr>
              <a:spLocks noChangeArrowheads="1"/>
            </p:cNvSpPr>
            <p:nvPr/>
          </p:nvSpPr>
          <p:spPr bwMode="auto">
            <a:xfrm>
              <a:off x="124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55" name="Oval 55"/>
            <p:cNvSpPr>
              <a:spLocks noChangeArrowheads="1"/>
            </p:cNvSpPr>
            <p:nvPr/>
          </p:nvSpPr>
          <p:spPr bwMode="auto">
            <a:xfrm>
              <a:off x="148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56" name="Oval 56"/>
            <p:cNvSpPr>
              <a:spLocks noChangeArrowheads="1"/>
            </p:cNvSpPr>
            <p:nvPr/>
          </p:nvSpPr>
          <p:spPr bwMode="auto">
            <a:xfrm>
              <a:off x="14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57" name="Oval 57"/>
            <p:cNvSpPr>
              <a:spLocks noChangeArrowheads="1"/>
            </p:cNvSpPr>
            <p:nvPr/>
          </p:nvSpPr>
          <p:spPr bwMode="auto">
            <a:xfrm>
              <a:off x="38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58" name="Oval 58"/>
            <p:cNvSpPr>
              <a:spLocks noChangeArrowheads="1"/>
            </p:cNvSpPr>
            <p:nvPr/>
          </p:nvSpPr>
          <p:spPr bwMode="auto">
            <a:xfrm>
              <a:off x="62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59" name="Oval 59"/>
            <p:cNvSpPr>
              <a:spLocks noChangeArrowheads="1"/>
            </p:cNvSpPr>
            <p:nvPr/>
          </p:nvSpPr>
          <p:spPr bwMode="auto">
            <a:xfrm>
              <a:off x="86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60" name="Oval 60"/>
            <p:cNvSpPr>
              <a:spLocks noChangeArrowheads="1"/>
            </p:cNvSpPr>
            <p:nvPr/>
          </p:nvSpPr>
          <p:spPr bwMode="auto">
            <a:xfrm>
              <a:off x="110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61" name="Oval 61"/>
            <p:cNvSpPr>
              <a:spLocks noChangeArrowheads="1"/>
            </p:cNvSpPr>
            <p:nvPr/>
          </p:nvSpPr>
          <p:spPr bwMode="auto">
            <a:xfrm>
              <a:off x="134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62" name="Oval 62"/>
            <p:cNvSpPr>
              <a:spLocks noChangeArrowheads="1"/>
            </p:cNvSpPr>
            <p:nvPr/>
          </p:nvSpPr>
          <p:spPr bwMode="auto">
            <a:xfrm>
              <a:off x="158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63" name="Oval 63"/>
            <p:cNvSpPr>
              <a:spLocks noChangeArrowheads="1"/>
            </p:cNvSpPr>
            <p:nvPr/>
          </p:nvSpPr>
          <p:spPr bwMode="auto">
            <a:xfrm>
              <a:off x="960" y="3216"/>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664" name="Oval 64"/>
            <p:cNvSpPr>
              <a:spLocks noChangeArrowheads="1"/>
            </p:cNvSpPr>
            <p:nvPr/>
          </p:nvSpPr>
          <p:spPr bwMode="auto">
            <a:xfrm>
              <a:off x="1104" y="3168"/>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grpSp>
      <p:sp>
        <p:nvSpPr>
          <p:cNvPr id="1433665" name="Line 65"/>
          <p:cNvSpPr>
            <a:spLocks noChangeShapeType="1"/>
          </p:cNvSpPr>
          <p:nvPr/>
        </p:nvSpPr>
        <p:spPr bwMode="auto">
          <a:xfrm>
            <a:off x="609600" y="29718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33666" name="Line 66"/>
          <p:cNvSpPr>
            <a:spLocks noChangeShapeType="1"/>
          </p:cNvSpPr>
          <p:nvPr/>
        </p:nvSpPr>
        <p:spPr bwMode="auto">
          <a:xfrm>
            <a:off x="1143000" y="34290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33667" name="Line 67"/>
          <p:cNvSpPr>
            <a:spLocks noChangeShapeType="1"/>
          </p:cNvSpPr>
          <p:nvPr/>
        </p:nvSpPr>
        <p:spPr bwMode="auto">
          <a:xfrm>
            <a:off x="2133600" y="37338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33668" name="Line 68"/>
          <p:cNvSpPr>
            <a:spLocks noChangeShapeType="1"/>
          </p:cNvSpPr>
          <p:nvPr/>
        </p:nvSpPr>
        <p:spPr bwMode="auto">
          <a:xfrm>
            <a:off x="2438400" y="2667000"/>
            <a:ext cx="0" cy="304800"/>
          </a:xfrm>
          <a:prstGeom prst="line">
            <a:avLst/>
          </a:prstGeom>
          <a:noFill/>
          <a:ln w="9525">
            <a:solidFill>
              <a:schemeClr val="tx1"/>
            </a:solidFill>
            <a:round/>
            <a:headEnd/>
            <a:tailEnd type="triangle" w="med" len="med"/>
          </a:ln>
          <a:effectLst/>
        </p:spPr>
        <p:txBody>
          <a:bodyPr/>
          <a:lstStyle/>
          <a:p>
            <a:endParaRPr lang="en-US"/>
          </a:p>
        </p:txBody>
      </p:sp>
      <p:grpSp>
        <p:nvGrpSpPr>
          <p:cNvPr id="1433669" name="Group 69"/>
          <p:cNvGrpSpPr>
            <a:grpSpLocks/>
          </p:cNvGrpSpPr>
          <p:nvPr/>
        </p:nvGrpSpPr>
        <p:grpSpPr bwMode="auto">
          <a:xfrm>
            <a:off x="1905000" y="3352800"/>
            <a:ext cx="533400" cy="304800"/>
            <a:chOff x="288" y="1824"/>
            <a:chExt cx="336" cy="192"/>
          </a:xfrm>
        </p:grpSpPr>
        <p:sp>
          <p:nvSpPr>
            <p:cNvPr id="1433670" name="Oval 70"/>
            <p:cNvSpPr>
              <a:spLocks noChangeArrowheads="1"/>
            </p:cNvSpPr>
            <p:nvPr/>
          </p:nvSpPr>
          <p:spPr bwMode="auto">
            <a:xfrm>
              <a:off x="288" y="1824"/>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671" name="Oval 71"/>
            <p:cNvSpPr>
              <a:spLocks noChangeArrowheads="1"/>
            </p:cNvSpPr>
            <p:nvPr/>
          </p:nvSpPr>
          <p:spPr bwMode="auto">
            <a:xfrm>
              <a:off x="432" y="1824"/>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grpSp>
      <p:grpSp>
        <p:nvGrpSpPr>
          <p:cNvPr id="1433672" name="Group 72"/>
          <p:cNvGrpSpPr>
            <a:grpSpLocks/>
          </p:cNvGrpSpPr>
          <p:nvPr/>
        </p:nvGrpSpPr>
        <p:grpSpPr bwMode="auto">
          <a:xfrm>
            <a:off x="3124200" y="2133600"/>
            <a:ext cx="2895600" cy="3733800"/>
            <a:chOff x="1968" y="1344"/>
            <a:chExt cx="1824" cy="2352"/>
          </a:xfrm>
        </p:grpSpPr>
        <p:grpSp>
          <p:nvGrpSpPr>
            <p:cNvPr id="1433673" name="Group 73"/>
            <p:cNvGrpSpPr>
              <a:grpSpLocks/>
            </p:cNvGrpSpPr>
            <p:nvPr/>
          </p:nvGrpSpPr>
          <p:grpSpPr bwMode="auto">
            <a:xfrm>
              <a:off x="1968" y="1344"/>
              <a:ext cx="1824" cy="2352"/>
              <a:chOff x="528" y="1344"/>
              <a:chExt cx="1824" cy="2352"/>
            </a:xfrm>
          </p:grpSpPr>
          <p:sp>
            <p:nvSpPr>
              <p:cNvPr id="1433674" name="Oval 74"/>
              <p:cNvSpPr>
                <a:spLocks noChangeArrowheads="1"/>
              </p:cNvSpPr>
              <p:nvPr/>
            </p:nvSpPr>
            <p:spPr bwMode="auto">
              <a:xfrm>
                <a:off x="62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75" name="Oval 75"/>
              <p:cNvSpPr>
                <a:spLocks noChangeArrowheads="1"/>
              </p:cNvSpPr>
              <p:nvPr/>
            </p:nvSpPr>
            <p:spPr bwMode="auto">
              <a:xfrm>
                <a:off x="86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76" name="Oval 76"/>
              <p:cNvSpPr>
                <a:spLocks noChangeArrowheads="1"/>
              </p:cNvSpPr>
              <p:nvPr/>
            </p:nvSpPr>
            <p:spPr bwMode="auto">
              <a:xfrm>
                <a:off x="110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77" name="Oval 77"/>
              <p:cNvSpPr>
                <a:spLocks noChangeArrowheads="1"/>
              </p:cNvSpPr>
              <p:nvPr/>
            </p:nvSpPr>
            <p:spPr bwMode="auto">
              <a:xfrm>
                <a:off x="134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78" name="Oval 78"/>
              <p:cNvSpPr>
                <a:spLocks noChangeArrowheads="1"/>
              </p:cNvSpPr>
              <p:nvPr/>
            </p:nvSpPr>
            <p:spPr bwMode="auto">
              <a:xfrm>
                <a:off x="158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79" name="Oval 79"/>
              <p:cNvSpPr>
                <a:spLocks noChangeArrowheads="1"/>
              </p:cNvSpPr>
              <p:nvPr/>
            </p:nvSpPr>
            <p:spPr bwMode="auto">
              <a:xfrm>
                <a:off x="182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80" name="Oval 80"/>
              <p:cNvSpPr>
                <a:spLocks noChangeArrowheads="1"/>
              </p:cNvSpPr>
              <p:nvPr/>
            </p:nvSpPr>
            <p:spPr bwMode="auto">
              <a:xfrm>
                <a:off x="206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81" name="Oval 81"/>
              <p:cNvSpPr>
                <a:spLocks noChangeArrowheads="1"/>
              </p:cNvSpPr>
              <p:nvPr/>
            </p:nvSpPr>
            <p:spPr bwMode="auto">
              <a:xfrm>
                <a:off x="52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82" name="Oval 82"/>
              <p:cNvSpPr>
                <a:spLocks noChangeArrowheads="1"/>
              </p:cNvSpPr>
              <p:nvPr/>
            </p:nvSpPr>
            <p:spPr bwMode="auto">
              <a:xfrm>
                <a:off x="76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83" name="Oval 83"/>
              <p:cNvSpPr>
                <a:spLocks noChangeArrowheads="1"/>
              </p:cNvSpPr>
              <p:nvPr/>
            </p:nvSpPr>
            <p:spPr bwMode="auto">
              <a:xfrm>
                <a:off x="100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84" name="Oval 84"/>
              <p:cNvSpPr>
                <a:spLocks noChangeArrowheads="1"/>
              </p:cNvSpPr>
              <p:nvPr/>
            </p:nvSpPr>
            <p:spPr bwMode="auto">
              <a:xfrm>
                <a:off x="124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85" name="Oval 85"/>
              <p:cNvSpPr>
                <a:spLocks noChangeArrowheads="1"/>
              </p:cNvSpPr>
              <p:nvPr/>
            </p:nvSpPr>
            <p:spPr bwMode="auto">
              <a:xfrm>
                <a:off x="148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86" name="Oval 86"/>
              <p:cNvSpPr>
                <a:spLocks noChangeArrowheads="1"/>
              </p:cNvSpPr>
              <p:nvPr/>
            </p:nvSpPr>
            <p:spPr bwMode="auto">
              <a:xfrm>
                <a:off x="172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87" name="Oval 87"/>
              <p:cNvSpPr>
                <a:spLocks noChangeArrowheads="1"/>
              </p:cNvSpPr>
              <p:nvPr/>
            </p:nvSpPr>
            <p:spPr bwMode="auto">
              <a:xfrm>
                <a:off x="196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88" name="Oval 88"/>
              <p:cNvSpPr>
                <a:spLocks noChangeArrowheads="1"/>
              </p:cNvSpPr>
              <p:nvPr/>
            </p:nvSpPr>
            <p:spPr bwMode="auto">
              <a:xfrm>
                <a:off x="62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89" name="Oval 89"/>
              <p:cNvSpPr>
                <a:spLocks noChangeArrowheads="1"/>
              </p:cNvSpPr>
              <p:nvPr/>
            </p:nvSpPr>
            <p:spPr bwMode="auto">
              <a:xfrm>
                <a:off x="86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90" name="Oval 90"/>
              <p:cNvSpPr>
                <a:spLocks noChangeArrowheads="1"/>
              </p:cNvSpPr>
              <p:nvPr/>
            </p:nvSpPr>
            <p:spPr bwMode="auto">
              <a:xfrm>
                <a:off x="110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91" name="Oval 91"/>
              <p:cNvSpPr>
                <a:spLocks noChangeArrowheads="1"/>
              </p:cNvSpPr>
              <p:nvPr/>
            </p:nvSpPr>
            <p:spPr bwMode="auto">
              <a:xfrm>
                <a:off x="134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92" name="Oval 92"/>
              <p:cNvSpPr>
                <a:spLocks noChangeArrowheads="1"/>
              </p:cNvSpPr>
              <p:nvPr/>
            </p:nvSpPr>
            <p:spPr bwMode="auto">
              <a:xfrm>
                <a:off x="158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93" name="Oval 93"/>
              <p:cNvSpPr>
                <a:spLocks noChangeArrowheads="1"/>
              </p:cNvSpPr>
              <p:nvPr/>
            </p:nvSpPr>
            <p:spPr bwMode="auto">
              <a:xfrm>
                <a:off x="182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94" name="Oval 94"/>
              <p:cNvSpPr>
                <a:spLocks noChangeArrowheads="1"/>
              </p:cNvSpPr>
              <p:nvPr/>
            </p:nvSpPr>
            <p:spPr bwMode="auto">
              <a:xfrm>
                <a:off x="206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95" name="Oval 95"/>
              <p:cNvSpPr>
                <a:spLocks noChangeArrowheads="1"/>
              </p:cNvSpPr>
              <p:nvPr/>
            </p:nvSpPr>
            <p:spPr bwMode="auto">
              <a:xfrm>
                <a:off x="52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96" name="Oval 96"/>
              <p:cNvSpPr>
                <a:spLocks noChangeArrowheads="1"/>
              </p:cNvSpPr>
              <p:nvPr/>
            </p:nvSpPr>
            <p:spPr bwMode="auto">
              <a:xfrm>
                <a:off x="76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97" name="Oval 97"/>
              <p:cNvSpPr>
                <a:spLocks noChangeArrowheads="1"/>
              </p:cNvSpPr>
              <p:nvPr/>
            </p:nvSpPr>
            <p:spPr bwMode="auto">
              <a:xfrm>
                <a:off x="100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98" name="Oval 98"/>
              <p:cNvSpPr>
                <a:spLocks noChangeArrowheads="1"/>
              </p:cNvSpPr>
              <p:nvPr/>
            </p:nvSpPr>
            <p:spPr bwMode="auto">
              <a:xfrm>
                <a:off x="124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699" name="Oval 99"/>
              <p:cNvSpPr>
                <a:spLocks noChangeArrowheads="1"/>
              </p:cNvSpPr>
              <p:nvPr/>
            </p:nvSpPr>
            <p:spPr bwMode="auto">
              <a:xfrm>
                <a:off x="148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00" name="Oval 100"/>
              <p:cNvSpPr>
                <a:spLocks noChangeArrowheads="1"/>
              </p:cNvSpPr>
              <p:nvPr/>
            </p:nvSpPr>
            <p:spPr bwMode="auto">
              <a:xfrm>
                <a:off x="172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01" name="Oval 101"/>
              <p:cNvSpPr>
                <a:spLocks noChangeArrowheads="1"/>
              </p:cNvSpPr>
              <p:nvPr/>
            </p:nvSpPr>
            <p:spPr bwMode="auto">
              <a:xfrm>
                <a:off x="196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02" name="Oval 102"/>
              <p:cNvSpPr>
                <a:spLocks noChangeArrowheads="1"/>
              </p:cNvSpPr>
              <p:nvPr/>
            </p:nvSpPr>
            <p:spPr bwMode="auto">
              <a:xfrm>
                <a:off x="62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03" name="Oval 103"/>
              <p:cNvSpPr>
                <a:spLocks noChangeArrowheads="1"/>
              </p:cNvSpPr>
              <p:nvPr/>
            </p:nvSpPr>
            <p:spPr bwMode="auto">
              <a:xfrm>
                <a:off x="86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04" name="Oval 104"/>
              <p:cNvSpPr>
                <a:spLocks noChangeArrowheads="1"/>
              </p:cNvSpPr>
              <p:nvPr/>
            </p:nvSpPr>
            <p:spPr bwMode="auto">
              <a:xfrm>
                <a:off x="110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05" name="Oval 105"/>
              <p:cNvSpPr>
                <a:spLocks noChangeArrowheads="1"/>
              </p:cNvSpPr>
              <p:nvPr/>
            </p:nvSpPr>
            <p:spPr bwMode="auto">
              <a:xfrm>
                <a:off x="134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06" name="Oval 106"/>
              <p:cNvSpPr>
                <a:spLocks noChangeArrowheads="1"/>
              </p:cNvSpPr>
              <p:nvPr/>
            </p:nvSpPr>
            <p:spPr bwMode="auto">
              <a:xfrm>
                <a:off x="158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07" name="Oval 107"/>
              <p:cNvSpPr>
                <a:spLocks noChangeArrowheads="1"/>
              </p:cNvSpPr>
              <p:nvPr/>
            </p:nvSpPr>
            <p:spPr bwMode="auto">
              <a:xfrm>
                <a:off x="182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08" name="Oval 108"/>
              <p:cNvSpPr>
                <a:spLocks noChangeArrowheads="1"/>
              </p:cNvSpPr>
              <p:nvPr/>
            </p:nvSpPr>
            <p:spPr bwMode="auto">
              <a:xfrm>
                <a:off x="206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09" name="Oval 109"/>
              <p:cNvSpPr>
                <a:spLocks noChangeArrowheads="1"/>
              </p:cNvSpPr>
              <p:nvPr/>
            </p:nvSpPr>
            <p:spPr bwMode="auto">
              <a:xfrm>
                <a:off x="52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10" name="Oval 110"/>
              <p:cNvSpPr>
                <a:spLocks noChangeArrowheads="1"/>
              </p:cNvSpPr>
              <p:nvPr/>
            </p:nvSpPr>
            <p:spPr bwMode="auto">
              <a:xfrm>
                <a:off x="76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11" name="Oval 111"/>
              <p:cNvSpPr>
                <a:spLocks noChangeArrowheads="1"/>
              </p:cNvSpPr>
              <p:nvPr/>
            </p:nvSpPr>
            <p:spPr bwMode="auto">
              <a:xfrm>
                <a:off x="100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12" name="Oval 112"/>
              <p:cNvSpPr>
                <a:spLocks noChangeArrowheads="1"/>
              </p:cNvSpPr>
              <p:nvPr/>
            </p:nvSpPr>
            <p:spPr bwMode="auto">
              <a:xfrm>
                <a:off x="124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13" name="Oval 113"/>
              <p:cNvSpPr>
                <a:spLocks noChangeArrowheads="1"/>
              </p:cNvSpPr>
              <p:nvPr/>
            </p:nvSpPr>
            <p:spPr bwMode="auto">
              <a:xfrm>
                <a:off x="148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14" name="Oval 114"/>
              <p:cNvSpPr>
                <a:spLocks noChangeArrowheads="1"/>
              </p:cNvSpPr>
              <p:nvPr/>
            </p:nvSpPr>
            <p:spPr bwMode="auto">
              <a:xfrm>
                <a:off x="172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15" name="Oval 115"/>
              <p:cNvSpPr>
                <a:spLocks noChangeArrowheads="1"/>
              </p:cNvSpPr>
              <p:nvPr/>
            </p:nvSpPr>
            <p:spPr bwMode="auto">
              <a:xfrm>
                <a:off x="196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16" name="Oval 116"/>
              <p:cNvSpPr>
                <a:spLocks noChangeArrowheads="1"/>
              </p:cNvSpPr>
              <p:nvPr/>
            </p:nvSpPr>
            <p:spPr bwMode="auto">
              <a:xfrm>
                <a:off x="62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17" name="Oval 117"/>
              <p:cNvSpPr>
                <a:spLocks noChangeArrowheads="1"/>
              </p:cNvSpPr>
              <p:nvPr/>
            </p:nvSpPr>
            <p:spPr bwMode="auto">
              <a:xfrm>
                <a:off x="86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18" name="Oval 118"/>
              <p:cNvSpPr>
                <a:spLocks noChangeArrowheads="1"/>
              </p:cNvSpPr>
              <p:nvPr/>
            </p:nvSpPr>
            <p:spPr bwMode="auto">
              <a:xfrm>
                <a:off x="110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19" name="Oval 119"/>
              <p:cNvSpPr>
                <a:spLocks noChangeArrowheads="1"/>
              </p:cNvSpPr>
              <p:nvPr/>
            </p:nvSpPr>
            <p:spPr bwMode="auto">
              <a:xfrm>
                <a:off x="134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20" name="Oval 120"/>
              <p:cNvSpPr>
                <a:spLocks noChangeArrowheads="1"/>
              </p:cNvSpPr>
              <p:nvPr/>
            </p:nvSpPr>
            <p:spPr bwMode="auto">
              <a:xfrm>
                <a:off x="158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21" name="Oval 121"/>
              <p:cNvSpPr>
                <a:spLocks noChangeArrowheads="1"/>
              </p:cNvSpPr>
              <p:nvPr/>
            </p:nvSpPr>
            <p:spPr bwMode="auto">
              <a:xfrm>
                <a:off x="182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22" name="Oval 122"/>
              <p:cNvSpPr>
                <a:spLocks noChangeArrowheads="1"/>
              </p:cNvSpPr>
              <p:nvPr/>
            </p:nvSpPr>
            <p:spPr bwMode="auto">
              <a:xfrm>
                <a:off x="206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23" name="Rectangle 123"/>
              <p:cNvSpPr>
                <a:spLocks noChangeArrowheads="1"/>
              </p:cNvSpPr>
              <p:nvPr/>
            </p:nvSpPr>
            <p:spPr bwMode="auto">
              <a:xfrm>
                <a:off x="528" y="1344"/>
                <a:ext cx="1824" cy="2256"/>
              </a:xfrm>
              <a:prstGeom prst="rect">
                <a:avLst/>
              </a:prstGeom>
              <a:noFill/>
              <a:ln w="9525">
                <a:solidFill>
                  <a:schemeClr val="tx1"/>
                </a:solidFill>
                <a:miter lim="800000"/>
                <a:headEnd/>
                <a:tailEnd/>
              </a:ln>
              <a:effectLst/>
            </p:spPr>
            <p:txBody>
              <a:bodyPr wrap="none" anchor="ctr"/>
              <a:lstStyle/>
              <a:p>
                <a:endParaRPr lang="en-US"/>
              </a:p>
            </p:txBody>
          </p:sp>
        </p:grpSp>
        <p:sp>
          <p:nvSpPr>
            <p:cNvPr id="1433724" name="Oval 124"/>
            <p:cNvSpPr>
              <a:spLocks noChangeArrowheads="1"/>
            </p:cNvSpPr>
            <p:nvPr/>
          </p:nvSpPr>
          <p:spPr bwMode="auto">
            <a:xfrm>
              <a:off x="2160" y="2592"/>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725" name="Oval 125"/>
            <p:cNvSpPr>
              <a:spLocks noChangeArrowheads="1"/>
            </p:cNvSpPr>
            <p:nvPr/>
          </p:nvSpPr>
          <p:spPr bwMode="auto">
            <a:xfrm>
              <a:off x="2160" y="2784"/>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3726" name="Oval 126"/>
            <p:cNvSpPr>
              <a:spLocks noChangeArrowheads="1"/>
            </p:cNvSpPr>
            <p:nvPr/>
          </p:nvSpPr>
          <p:spPr bwMode="auto">
            <a:xfrm>
              <a:off x="2880" y="3312"/>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727" name="Oval 127"/>
            <p:cNvSpPr>
              <a:spLocks noChangeArrowheads="1"/>
            </p:cNvSpPr>
            <p:nvPr/>
          </p:nvSpPr>
          <p:spPr bwMode="auto">
            <a:xfrm>
              <a:off x="2976" y="2496"/>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3728" name="Oval 128"/>
            <p:cNvSpPr>
              <a:spLocks noChangeArrowheads="1"/>
            </p:cNvSpPr>
            <p:nvPr/>
          </p:nvSpPr>
          <p:spPr bwMode="auto">
            <a:xfrm>
              <a:off x="2352" y="3168"/>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729" name="Oval 129"/>
            <p:cNvSpPr>
              <a:spLocks noChangeArrowheads="1"/>
            </p:cNvSpPr>
            <p:nvPr/>
          </p:nvSpPr>
          <p:spPr bwMode="auto">
            <a:xfrm>
              <a:off x="2256" y="3312"/>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3730" name="Oval 130"/>
            <p:cNvSpPr>
              <a:spLocks noChangeArrowheads="1"/>
            </p:cNvSpPr>
            <p:nvPr/>
          </p:nvSpPr>
          <p:spPr bwMode="auto">
            <a:xfrm>
              <a:off x="2496" y="2928"/>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731" name="Oval 131"/>
            <p:cNvSpPr>
              <a:spLocks noChangeArrowheads="1"/>
            </p:cNvSpPr>
            <p:nvPr/>
          </p:nvSpPr>
          <p:spPr bwMode="auto">
            <a:xfrm>
              <a:off x="2880" y="2976"/>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3732" name="Oval 132"/>
            <p:cNvSpPr>
              <a:spLocks noChangeArrowheads="1"/>
            </p:cNvSpPr>
            <p:nvPr/>
          </p:nvSpPr>
          <p:spPr bwMode="auto">
            <a:xfrm>
              <a:off x="2688" y="2496"/>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733" name="Oval 133"/>
            <p:cNvSpPr>
              <a:spLocks noChangeArrowheads="1"/>
            </p:cNvSpPr>
            <p:nvPr/>
          </p:nvSpPr>
          <p:spPr bwMode="auto">
            <a:xfrm>
              <a:off x="3120" y="3216"/>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3734" name="Oval 134"/>
            <p:cNvSpPr>
              <a:spLocks noChangeArrowheads="1"/>
            </p:cNvSpPr>
            <p:nvPr/>
          </p:nvSpPr>
          <p:spPr bwMode="auto">
            <a:xfrm>
              <a:off x="3312" y="2640"/>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735" name="Oval 135"/>
            <p:cNvSpPr>
              <a:spLocks noChangeArrowheads="1"/>
            </p:cNvSpPr>
            <p:nvPr/>
          </p:nvSpPr>
          <p:spPr bwMode="auto">
            <a:xfrm>
              <a:off x="3312" y="2880"/>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grpSp>
      <p:grpSp>
        <p:nvGrpSpPr>
          <p:cNvPr id="1433736" name="Group 136"/>
          <p:cNvGrpSpPr>
            <a:grpSpLocks/>
          </p:cNvGrpSpPr>
          <p:nvPr/>
        </p:nvGrpSpPr>
        <p:grpSpPr bwMode="auto">
          <a:xfrm>
            <a:off x="6172200" y="2133600"/>
            <a:ext cx="2895600" cy="3733800"/>
            <a:chOff x="3888" y="1344"/>
            <a:chExt cx="1824" cy="2352"/>
          </a:xfrm>
        </p:grpSpPr>
        <p:grpSp>
          <p:nvGrpSpPr>
            <p:cNvPr id="1433737" name="Group 137"/>
            <p:cNvGrpSpPr>
              <a:grpSpLocks/>
            </p:cNvGrpSpPr>
            <p:nvPr/>
          </p:nvGrpSpPr>
          <p:grpSpPr bwMode="auto">
            <a:xfrm>
              <a:off x="3888" y="1344"/>
              <a:ext cx="1824" cy="2352"/>
              <a:chOff x="528" y="1344"/>
              <a:chExt cx="1824" cy="2352"/>
            </a:xfrm>
          </p:grpSpPr>
          <p:sp>
            <p:nvSpPr>
              <p:cNvPr id="1433738" name="Oval 138"/>
              <p:cNvSpPr>
                <a:spLocks noChangeArrowheads="1"/>
              </p:cNvSpPr>
              <p:nvPr/>
            </p:nvSpPr>
            <p:spPr bwMode="auto">
              <a:xfrm>
                <a:off x="62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39" name="Oval 139"/>
              <p:cNvSpPr>
                <a:spLocks noChangeArrowheads="1"/>
              </p:cNvSpPr>
              <p:nvPr/>
            </p:nvSpPr>
            <p:spPr bwMode="auto">
              <a:xfrm>
                <a:off x="86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40" name="Oval 140"/>
              <p:cNvSpPr>
                <a:spLocks noChangeArrowheads="1"/>
              </p:cNvSpPr>
              <p:nvPr/>
            </p:nvSpPr>
            <p:spPr bwMode="auto">
              <a:xfrm>
                <a:off x="110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41" name="Oval 141"/>
              <p:cNvSpPr>
                <a:spLocks noChangeArrowheads="1"/>
              </p:cNvSpPr>
              <p:nvPr/>
            </p:nvSpPr>
            <p:spPr bwMode="auto">
              <a:xfrm>
                <a:off x="134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42" name="Oval 142"/>
              <p:cNvSpPr>
                <a:spLocks noChangeArrowheads="1"/>
              </p:cNvSpPr>
              <p:nvPr/>
            </p:nvSpPr>
            <p:spPr bwMode="auto">
              <a:xfrm>
                <a:off x="158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43" name="Oval 143"/>
              <p:cNvSpPr>
                <a:spLocks noChangeArrowheads="1"/>
              </p:cNvSpPr>
              <p:nvPr/>
            </p:nvSpPr>
            <p:spPr bwMode="auto">
              <a:xfrm>
                <a:off x="182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44" name="Oval 144"/>
              <p:cNvSpPr>
                <a:spLocks noChangeArrowheads="1"/>
              </p:cNvSpPr>
              <p:nvPr/>
            </p:nvSpPr>
            <p:spPr bwMode="auto">
              <a:xfrm>
                <a:off x="206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45" name="Oval 145"/>
              <p:cNvSpPr>
                <a:spLocks noChangeArrowheads="1"/>
              </p:cNvSpPr>
              <p:nvPr/>
            </p:nvSpPr>
            <p:spPr bwMode="auto">
              <a:xfrm>
                <a:off x="52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46" name="Oval 146"/>
              <p:cNvSpPr>
                <a:spLocks noChangeArrowheads="1"/>
              </p:cNvSpPr>
              <p:nvPr/>
            </p:nvSpPr>
            <p:spPr bwMode="auto">
              <a:xfrm>
                <a:off x="76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47" name="Oval 147"/>
              <p:cNvSpPr>
                <a:spLocks noChangeArrowheads="1"/>
              </p:cNvSpPr>
              <p:nvPr/>
            </p:nvSpPr>
            <p:spPr bwMode="auto">
              <a:xfrm>
                <a:off x="100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48" name="Oval 148"/>
              <p:cNvSpPr>
                <a:spLocks noChangeArrowheads="1"/>
              </p:cNvSpPr>
              <p:nvPr/>
            </p:nvSpPr>
            <p:spPr bwMode="auto">
              <a:xfrm>
                <a:off x="124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49" name="Oval 149"/>
              <p:cNvSpPr>
                <a:spLocks noChangeArrowheads="1"/>
              </p:cNvSpPr>
              <p:nvPr/>
            </p:nvSpPr>
            <p:spPr bwMode="auto">
              <a:xfrm>
                <a:off x="148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50" name="Oval 150"/>
              <p:cNvSpPr>
                <a:spLocks noChangeArrowheads="1"/>
              </p:cNvSpPr>
              <p:nvPr/>
            </p:nvSpPr>
            <p:spPr bwMode="auto">
              <a:xfrm>
                <a:off x="172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51" name="Oval 151"/>
              <p:cNvSpPr>
                <a:spLocks noChangeArrowheads="1"/>
              </p:cNvSpPr>
              <p:nvPr/>
            </p:nvSpPr>
            <p:spPr bwMode="auto">
              <a:xfrm>
                <a:off x="196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52" name="Oval 152"/>
              <p:cNvSpPr>
                <a:spLocks noChangeArrowheads="1"/>
              </p:cNvSpPr>
              <p:nvPr/>
            </p:nvSpPr>
            <p:spPr bwMode="auto">
              <a:xfrm>
                <a:off x="62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53" name="Oval 153"/>
              <p:cNvSpPr>
                <a:spLocks noChangeArrowheads="1"/>
              </p:cNvSpPr>
              <p:nvPr/>
            </p:nvSpPr>
            <p:spPr bwMode="auto">
              <a:xfrm>
                <a:off x="86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54" name="Oval 154"/>
              <p:cNvSpPr>
                <a:spLocks noChangeArrowheads="1"/>
              </p:cNvSpPr>
              <p:nvPr/>
            </p:nvSpPr>
            <p:spPr bwMode="auto">
              <a:xfrm>
                <a:off x="110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55" name="Oval 155"/>
              <p:cNvSpPr>
                <a:spLocks noChangeArrowheads="1"/>
              </p:cNvSpPr>
              <p:nvPr/>
            </p:nvSpPr>
            <p:spPr bwMode="auto">
              <a:xfrm>
                <a:off x="134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56" name="Oval 156"/>
              <p:cNvSpPr>
                <a:spLocks noChangeArrowheads="1"/>
              </p:cNvSpPr>
              <p:nvPr/>
            </p:nvSpPr>
            <p:spPr bwMode="auto">
              <a:xfrm>
                <a:off x="158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57" name="Oval 157"/>
              <p:cNvSpPr>
                <a:spLocks noChangeArrowheads="1"/>
              </p:cNvSpPr>
              <p:nvPr/>
            </p:nvSpPr>
            <p:spPr bwMode="auto">
              <a:xfrm>
                <a:off x="182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58" name="Oval 158"/>
              <p:cNvSpPr>
                <a:spLocks noChangeArrowheads="1"/>
              </p:cNvSpPr>
              <p:nvPr/>
            </p:nvSpPr>
            <p:spPr bwMode="auto">
              <a:xfrm>
                <a:off x="206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59" name="Oval 159"/>
              <p:cNvSpPr>
                <a:spLocks noChangeArrowheads="1"/>
              </p:cNvSpPr>
              <p:nvPr/>
            </p:nvSpPr>
            <p:spPr bwMode="auto">
              <a:xfrm>
                <a:off x="52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60" name="Oval 160"/>
              <p:cNvSpPr>
                <a:spLocks noChangeArrowheads="1"/>
              </p:cNvSpPr>
              <p:nvPr/>
            </p:nvSpPr>
            <p:spPr bwMode="auto">
              <a:xfrm>
                <a:off x="76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61" name="Oval 161"/>
              <p:cNvSpPr>
                <a:spLocks noChangeArrowheads="1"/>
              </p:cNvSpPr>
              <p:nvPr/>
            </p:nvSpPr>
            <p:spPr bwMode="auto">
              <a:xfrm>
                <a:off x="100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62" name="Oval 162"/>
              <p:cNvSpPr>
                <a:spLocks noChangeArrowheads="1"/>
              </p:cNvSpPr>
              <p:nvPr/>
            </p:nvSpPr>
            <p:spPr bwMode="auto">
              <a:xfrm>
                <a:off x="124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63" name="Oval 163"/>
              <p:cNvSpPr>
                <a:spLocks noChangeArrowheads="1"/>
              </p:cNvSpPr>
              <p:nvPr/>
            </p:nvSpPr>
            <p:spPr bwMode="auto">
              <a:xfrm>
                <a:off x="148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64" name="Oval 164"/>
              <p:cNvSpPr>
                <a:spLocks noChangeArrowheads="1"/>
              </p:cNvSpPr>
              <p:nvPr/>
            </p:nvSpPr>
            <p:spPr bwMode="auto">
              <a:xfrm>
                <a:off x="172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65" name="Oval 165"/>
              <p:cNvSpPr>
                <a:spLocks noChangeArrowheads="1"/>
              </p:cNvSpPr>
              <p:nvPr/>
            </p:nvSpPr>
            <p:spPr bwMode="auto">
              <a:xfrm>
                <a:off x="196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66" name="Oval 166"/>
              <p:cNvSpPr>
                <a:spLocks noChangeArrowheads="1"/>
              </p:cNvSpPr>
              <p:nvPr/>
            </p:nvSpPr>
            <p:spPr bwMode="auto">
              <a:xfrm>
                <a:off x="62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67" name="Oval 167"/>
              <p:cNvSpPr>
                <a:spLocks noChangeArrowheads="1"/>
              </p:cNvSpPr>
              <p:nvPr/>
            </p:nvSpPr>
            <p:spPr bwMode="auto">
              <a:xfrm>
                <a:off x="86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68" name="Oval 168"/>
              <p:cNvSpPr>
                <a:spLocks noChangeArrowheads="1"/>
              </p:cNvSpPr>
              <p:nvPr/>
            </p:nvSpPr>
            <p:spPr bwMode="auto">
              <a:xfrm>
                <a:off x="110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69" name="Oval 169"/>
              <p:cNvSpPr>
                <a:spLocks noChangeArrowheads="1"/>
              </p:cNvSpPr>
              <p:nvPr/>
            </p:nvSpPr>
            <p:spPr bwMode="auto">
              <a:xfrm>
                <a:off x="134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70" name="Oval 170"/>
              <p:cNvSpPr>
                <a:spLocks noChangeArrowheads="1"/>
              </p:cNvSpPr>
              <p:nvPr/>
            </p:nvSpPr>
            <p:spPr bwMode="auto">
              <a:xfrm>
                <a:off x="158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71" name="Oval 171"/>
              <p:cNvSpPr>
                <a:spLocks noChangeArrowheads="1"/>
              </p:cNvSpPr>
              <p:nvPr/>
            </p:nvSpPr>
            <p:spPr bwMode="auto">
              <a:xfrm>
                <a:off x="182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72" name="Oval 172"/>
              <p:cNvSpPr>
                <a:spLocks noChangeArrowheads="1"/>
              </p:cNvSpPr>
              <p:nvPr/>
            </p:nvSpPr>
            <p:spPr bwMode="auto">
              <a:xfrm>
                <a:off x="206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73" name="Oval 173"/>
              <p:cNvSpPr>
                <a:spLocks noChangeArrowheads="1"/>
              </p:cNvSpPr>
              <p:nvPr/>
            </p:nvSpPr>
            <p:spPr bwMode="auto">
              <a:xfrm>
                <a:off x="52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74" name="Oval 174"/>
              <p:cNvSpPr>
                <a:spLocks noChangeArrowheads="1"/>
              </p:cNvSpPr>
              <p:nvPr/>
            </p:nvSpPr>
            <p:spPr bwMode="auto">
              <a:xfrm>
                <a:off x="76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75" name="Oval 175"/>
              <p:cNvSpPr>
                <a:spLocks noChangeArrowheads="1"/>
              </p:cNvSpPr>
              <p:nvPr/>
            </p:nvSpPr>
            <p:spPr bwMode="auto">
              <a:xfrm>
                <a:off x="100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76" name="Oval 176"/>
              <p:cNvSpPr>
                <a:spLocks noChangeArrowheads="1"/>
              </p:cNvSpPr>
              <p:nvPr/>
            </p:nvSpPr>
            <p:spPr bwMode="auto">
              <a:xfrm>
                <a:off x="124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77" name="Oval 177"/>
              <p:cNvSpPr>
                <a:spLocks noChangeArrowheads="1"/>
              </p:cNvSpPr>
              <p:nvPr/>
            </p:nvSpPr>
            <p:spPr bwMode="auto">
              <a:xfrm>
                <a:off x="148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78" name="Oval 178"/>
              <p:cNvSpPr>
                <a:spLocks noChangeArrowheads="1"/>
              </p:cNvSpPr>
              <p:nvPr/>
            </p:nvSpPr>
            <p:spPr bwMode="auto">
              <a:xfrm>
                <a:off x="172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79" name="Oval 179"/>
              <p:cNvSpPr>
                <a:spLocks noChangeArrowheads="1"/>
              </p:cNvSpPr>
              <p:nvPr/>
            </p:nvSpPr>
            <p:spPr bwMode="auto">
              <a:xfrm>
                <a:off x="196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80" name="Oval 180"/>
              <p:cNvSpPr>
                <a:spLocks noChangeArrowheads="1"/>
              </p:cNvSpPr>
              <p:nvPr/>
            </p:nvSpPr>
            <p:spPr bwMode="auto">
              <a:xfrm>
                <a:off x="62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81" name="Oval 181"/>
              <p:cNvSpPr>
                <a:spLocks noChangeArrowheads="1"/>
              </p:cNvSpPr>
              <p:nvPr/>
            </p:nvSpPr>
            <p:spPr bwMode="auto">
              <a:xfrm>
                <a:off x="86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82" name="Oval 182"/>
              <p:cNvSpPr>
                <a:spLocks noChangeArrowheads="1"/>
              </p:cNvSpPr>
              <p:nvPr/>
            </p:nvSpPr>
            <p:spPr bwMode="auto">
              <a:xfrm>
                <a:off x="110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83" name="Oval 183"/>
              <p:cNvSpPr>
                <a:spLocks noChangeArrowheads="1"/>
              </p:cNvSpPr>
              <p:nvPr/>
            </p:nvSpPr>
            <p:spPr bwMode="auto">
              <a:xfrm>
                <a:off x="134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84" name="Oval 184"/>
              <p:cNvSpPr>
                <a:spLocks noChangeArrowheads="1"/>
              </p:cNvSpPr>
              <p:nvPr/>
            </p:nvSpPr>
            <p:spPr bwMode="auto">
              <a:xfrm>
                <a:off x="158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85" name="Oval 185"/>
              <p:cNvSpPr>
                <a:spLocks noChangeArrowheads="1"/>
              </p:cNvSpPr>
              <p:nvPr/>
            </p:nvSpPr>
            <p:spPr bwMode="auto">
              <a:xfrm>
                <a:off x="182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86" name="Oval 186"/>
              <p:cNvSpPr>
                <a:spLocks noChangeArrowheads="1"/>
              </p:cNvSpPr>
              <p:nvPr/>
            </p:nvSpPr>
            <p:spPr bwMode="auto">
              <a:xfrm>
                <a:off x="206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3787" name="Rectangle 187"/>
              <p:cNvSpPr>
                <a:spLocks noChangeArrowheads="1"/>
              </p:cNvSpPr>
              <p:nvPr/>
            </p:nvSpPr>
            <p:spPr bwMode="auto">
              <a:xfrm>
                <a:off x="528" y="1344"/>
                <a:ext cx="1824" cy="2256"/>
              </a:xfrm>
              <a:prstGeom prst="rect">
                <a:avLst/>
              </a:prstGeom>
              <a:noFill/>
              <a:ln w="9525">
                <a:solidFill>
                  <a:schemeClr val="tx1"/>
                </a:solidFill>
                <a:miter lim="800000"/>
                <a:headEnd/>
                <a:tailEnd/>
              </a:ln>
              <a:effectLst/>
            </p:spPr>
            <p:txBody>
              <a:bodyPr wrap="none" anchor="ctr"/>
              <a:lstStyle/>
              <a:p>
                <a:endParaRPr lang="en-US"/>
              </a:p>
            </p:txBody>
          </p:sp>
        </p:grpSp>
        <p:sp>
          <p:nvSpPr>
            <p:cNvPr id="1433788" name="Oval 188"/>
            <p:cNvSpPr>
              <a:spLocks noChangeArrowheads="1"/>
            </p:cNvSpPr>
            <p:nvPr/>
          </p:nvSpPr>
          <p:spPr bwMode="auto">
            <a:xfrm>
              <a:off x="4080" y="2256"/>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3789" name="Oval 189"/>
            <p:cNvSpPr>
              <a:spLocks noChangeArrowheads="1"/>
            </p:cNvSpPr>
            <p:nvPr/>
          </p:nvSpPr>
          <p:spPr bwMode="auto">
            <a:xfrm>
              <a:off x="4224" y="2208"/>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3790" name="Oval 190"/>
            <p:cNvSpPr>
              <a:spLocks noChangeArrowheads="1"/>
            </p:cNvSpPr>
            <p:nvPr/>
          </p:nvSpPr>
          <p:spPr bwMode="auto">
            <a:xfrm>
              <a:off x="4848" y="2112"/>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791" name="Oval 191"/>
            <p:cNvSpPr>
              <a:spLocks noChangeArrowheads="1"/>
            </p:cNvSpPr>
            <p:nvPr/>
          </p:nvSpPr>
          <p:spPr bwMode="auto">
            <a:xfrm>
              <a:off x="4992" y="2016"/>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792" name="Oval 192"/>
            <p:cNvSpPr>
              <a:spLocks noChangeArrowheads="1"/>
            </p:cNvSpPr>
            <p:nvPr/>
          </p:nvSpPr>
          <p:spPr bwMode="auto">
            <a:xfrm>
              <a:off x="5328" y="2208"/>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3793" name="Oval 193"/>
            <p:cNvSpPr>
              <a:spLocks noChangeArrowheads="1"/>
            </p:cNvSpPr>
            <p:nvPr/>
          </p:nvSpPr>
          <p:spPr bwMode="auto">
            <a:xfrm>
              <a:off x="5280" y="2064"/>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3794" name="Oval 194"/>
            <p:cNvSpPr>
              <a:spLocks noChangeArrowheads="1"/>
            </p:cNvSpPr>
            <p:nvPr/>
          </p:nvSpPr>
          <p:spPr bwMode="auto">
            <a:xfrm>
              <a:off x="4656" y="1680"/>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3795" name="Oval 195"/>
            <p:cNvSpPr>
              <a:spLocks noChangeArrowheads="1"/>
            </p:cNvSpPr>
            <p:nvPr/>
          </p:nvSpPr>
          <p:spPr bwMode="auto">
            <a:xfrm>
              <a:off x="4512" y="1776"/>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3796" name="Oval 196"/>
            <p:cNvSpPr>
              <a:spLocks noChangeArrowheads="1"/>
            </p:cNvSpPr>
            <p:nvPr/>
          </p:nvSpPr>
          <p:spPr bwMode="auto">
            <a:xfrm>
              <a:off x="5040" y="1488"/>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797" name="Oval 197"/>
            <p:cNvSpPr>
              <a:spLocks noChangeArrowheads="1"/>
            </p:cNvSpPr>
            <p:nvPr/>
          </p:nvSpPr>
          <p:spPr bwMode="auto">
            <a:xfrm>
              <a:off x="5184" y="1536"/>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798" name="Oval 198"/>
            <p:cNvSpPr>
              <a:spLocks noChangeArrowheads="1"/>
            </p:cNvSpPr>
            <p:nvPr/>
          </p:nvSpPr>
          <p:spPr bwMode="auto">
            <a:xfrm>
              <a:off x="4224" y="1584"/>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799" name="Oval 199"/>
            <p:cNvSpPr>
              <a:spLocks noChangeArrowheads="1"/>
            </p:cNvSpPr>
            <p:nvPr/>
          </p:nvSpPr>
          <p:spPr bwMode="auto">
            <a:xfrm>
              <a:off x="4080" y="1680"/>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800" name="Line 200"/>
            <p:cNvSpPr>
              <a:spLocks noChangeShapeType="1"/>
            </p:cNvSpPr>
            <p:nvPr/>
          </p:nvSpPr>
          <p:spPr bwMode="auto">
            <a:xfrm flipH="1" flipV="1">
              <a:off x="4176" y="2064"/>
              <a:ext cx="48" cy="144"/>
            </a:xfrm>
            <a:prstGeom prst="line">
              <a:avLst/>
            </a:prstGeom>
            <a:noFill/>
            <a:ln w="9525">
              <a:solidFill>
                <a:schemeClr val="tx1"/>
              </a:solidFill>
              <a:round/>
              <a:headEnd/>
              <a:tailEnd type="triangle" w="med" len="med"/>
            </a:ln>
            <a:effectLst/>
          </p:spPr>
          <p:txBody>
            <a:bodyPr/>
            <a:lstStyle/>
            <a:p>
              <a:endParaRPr lang="en-US"/>
            </a:p>
          </p:txBody>
        </p:sp>
        <p:sp>
          <p:nvSpPr>
            <p:cNvPr id="1433801" name="Line 201"/>
            <p:cNvSpPr>
              <a:spLocks noChangeShapeType="1"/>
            </p:cNvSpPr>
            <p:nvPr/>
          </p:nvSpPr>
          <p:spPr bwMode="auto">
            <a:xfrm flipH="1" flipV="1">
              <a:off x="4080" y="1536"/>
              <a:ext cx="96" cy="96"/>
            </a:xfrm>
            <a:prstGeom prst="line">
              <a:avLst/>
            </a:prstGeom>
            <a:noFill/>
            <a:ln w="9525">
              <a:solidFill>
                <a:schemeClr val="tx1"/>
              </a:solidFill>
              <a:round/>
              <a:headEnd/>
              <a:tailEnd type="triangle" w="med" len="med"/>
            </a:ln>
            <a:effectLst/>
          </p:spPr>
          <p:txBody>
            <a:bodyPr/>
            <a:lstStyle/>
            <a:p>
              <a:endParaRPr lang="en-US"/>
            </a:p>
          </p:txBody>
        </p:sp>
        <p:sp>
          <p:nvSpPr>
            <p:cNvPr id="1433802" name="Line 202"/>
            <p:cNvSpPr>
              <a:spLocks noChangeShapeType="1"/>
            </p:cNvSpPr>
            <p:nvPr/>
          </p:nvSpPr>
          <p:spPr bwMode="auto">
            <a:xfrm flipV="1">
              <a:off x="5232" y="1392"/>
              <a:ext cx="48" cy="96"/>
            </a:xfrm>
            <a:prstGeom prst="line">
              <a:avLst/>
            </a:prstGeom>
            <a:noFill/>
            <a:ln w="9525">
              <a:solidFill>
                <a:schemeClr val="tx1"/>
              </a:solidFill>
              <a:round/>
              <a:headEnd/>
              <a:tailEnd type="triangle" w="med" len="med"/>
            </a:ln>
            <a:effectLst/>
          </p:spPr>
          <p:txBody>
            <a:bodyPr/>
            <a:lstStyle/>
            <a:p>
              <a:endParaRPr lang="en-US"/>
            </a:p>
          </p:txBody>
        </p:sp>
        <p:sp>
          <p:nvSpPr>
            <p:cNvPr id="1433803" name="Line 203"/>
            <p:cNvSpPr>
              <a:spLocks noChangeShapeType="1"/>
            </p:cNvSpPr>
            <p:nvPr/>
          </p:nvSpPr>
          <p:spPr bwMode="auto">
            <a:xfrm flipH="1" flipV="1">
              <a:off x="4560" y="1536"/>
              <a:ext cx="48" cy="144"/>
            </a:xfrm>
            <a:prstGeom prst="line">
              <a:avLst/>
            </a:prstGeom>
            <a:noFill/>
            <a:ln w="9525">
              <a:solidFill>
                <a:schemeClr val="tx1"/>
              </a:solidFill>
              <a:round/>
              <a:headEnd/>
              <a:tailEnd type="triangle" w="med" len="med"/>
            </a:ln>
            <a:effectLst/>
          </p:spPr>
          <p:txBody>
            <a:bodyPr/>
            <a:lstStyle/>
            <a:p>
              <a:endParaRPr lang="en-US"/>
            </a:p>
          </p:txBody>
        </p:sp>
        <p:sp>
          <p:nvSpPr>
            <p:cNvPr id="1433804" name="Line 204"/>
            <p:cNvSpPr>
              <a:spLocks noChangeShapeType="1"/>
            </p:cNvSpPr>
            <p:nvPr/>
          </p:nvSpPr>
          <p:spPr bwMode="auto">
            <a:xfrm flipH="1" flipV="1">
              <a:off x="4944" y="1872"/>
              <a:ext cx="48" cy="144"/>
            </a:xfrm>
            <a:prstGeom prst="line">
              <a:avLst/>
            </a:prstGeom>
            <a:noFill/>
            <a:ln w="9525">
              <a:solidFill>
                <a:schemeClr val="tx1"/>
              </a:solidFill>
              <a:round/>
              <a:headEnd/>
              <a:tailEnd type="triangle" w="med" len="med"/>
            </a:ln>
            <a:effectLst/>
          </p:spPr>
          <p:txBody>
            <a:bodyPr/>
            <a:lstStyle/>
            <a:p>
              <a:endParaRPr lang="en-US"/>
            </a:p>
          </p:txBody>
        </p:sp>
        <p:sp>
          <p:nvSpPr>
            <p:cNvPr id="1433805" name="Line 205"/>
            <p:cNvSpPr>
              <a:spLocks noChangeShapeType="1"/>
            </p:cNvSpPr>
            <p:nvPr/>
          </p:nvSpPr>
          <p:spPr bwMode="auto">
            <a:xfrm flipV="1">
              <a:off x="5424" y="1824"/>
              <a:ext cx="48" cy="192"/>
            </a:xfrm>
            <a:prstGeom prst="line">
              <a:avLst/>
            </a:prstGeom>
            <a:noFill/>
            <a:ln w="9525">
              <a:solidFill>
                <a:schemeClr val="tx1"/>
              </a:solidFill>
              <a:round/>
              <a:headEnd/>
              <a:tailEnd type="triangle" w="med" len="med"/>
            </a:ln>
            <a:effectLst/>
          </p:spPr>
          <p:txBody>
            <a:bodyPr/>
            <a:lstStyle/>
            <a:p>
              <a:endParaRPr lang="en-US"/>
            </a:p>
          </p:txBody>
        </p:sp>
      </p:grpSp>
      <p:sp>
        <p:nvSpPr>
          <p:cNvPr id="1433806" name="Text Box 206"/>
          <p:cNvSpPr txBox="1">
            <a:spLocks noChangeArrowheads="1"/>
          </p:cNvSpPr>
          <p:nvPr/>
        </p:nvSpPr>
        <p:spPr bwMode="auto">
          <a:xfrm>
            <a:off x="1025525" y="5895975"/>
            <a:ext cx="6965950" cy="581025"/>
          </a:xfrm>
          <a:prstGeom prst="rect">
            <a:avLst/>
          </a:prstGeom>
          <a:noFill/>
          <a:ln w="9525">
            <a:noFill/>
            <a:miter lim="800000"/>
            <a:headEnd/>
            <a:tailEnd/>
          </a:ln>
          <a:effectLst/>
        </p:spPr>
        <p:txBody>
          <a:bodyPr wrap="none">
            <a:spAutoFit/>
          </a:bodyPr>
          <a:lstStyle/>
          <a:p>
            <a:pPr algn="ctr"/>
            <a:r>
              <a:rPr lang="en-US" sz="1600"/>
              <a:t>One of the reactions that takes place in the catalytic converter </a:t>
            </a:r>
          </a:p>
          <a:p>
            <a:pPr algn="ctr"/>
            <a:r>
              <a:rPr lang="en-US" sz="1600"/>
              <a:t>is the decomposition of nitrogen (II) oxide (NO) to nitrogen and oxygen gas.</a:t>
            </a:r>
          </a:p>
        </p:txBody>
      </p:sp>
      <p:sp>
        <p:nvSpPr>
          <p:cNvPr id="1433807" name="Rectangle 207"/>
          <p:cNvSpPr>
            <a:spLocks noChangeArrowheads="1"/>
          </p:cNvSpPr>
          <p:nvPr/>
        </p:nvSpPr>
        <p:spPr bwMode="auto">
          <a:xfrm>
            <a:off x="76200" y="2133600"/>
            <a:ext cx="2895600" cy="3581400"/>
          </a:xfrm>
          <a:prstGeom prst="rect">
            <a:avLst/>
          </a:prstGeom>
          <a:noFill/>
          <a:ln w="9525">
            <a:solidFill>
              <a:schemeClr val="tx1"/>
            </a:solidFill>
            <a:miter lim="800000"/>
            <a:headEnd/>
            <a:tailEnd/>
          </a:ln>
          <a:effectLst/>
        </p:spPr>
        <p:txBody>
          <a:bodyPr wrap="none" anchor="ctr"/>
          <a:lstStyle/>
          <a:p>
            <a:endParaRPr lang="en-US"/>
          </a:p>
        </p:txBody>
      </p:sp>
      <p:grpSp>
        <p:nvGrpSpPr>
          <p:cNvPr id="1433808" name="Group 208"/>
          <p:cNvGrpSpPr>
            <a:grpSpLocks/>
          </p:cNvGrpSpPr>
          <p:nvPr/>
        </p:nvGrpSpPr>
        <p:grpSpPr bwMode="auto">
          <a:xfrm>
            <a:off x="1066800" y="2362200"/>
            <a:ext cx="533400" cy="304800"/>
            <a:chOff x="288" y="1824"/>
            <a:chExt cx="336" cy="192"/>
          </a:xfrm>
        </p:grpSpPr>
        <p:sp>
          <p:nvSpPr>
            <p:cNvPr id="1433809" name="Oval 209"/>
            <p:cNvSpPr>
              <a:spLocks noChangeArrowheads="1"/>
            </p:cNvSpPr>
            <p:nvPr/>
          </p:nvSpPr>
          <p:spPr bwMode="auto">
            <a:xfrm>
              <a:off x="288" y="1824"/>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3810" name="Oval 210"/>
            <p:cNvSpPr>
              <a:spLocks noChangeArrowheads="1"/>
            </p:cNvSpPr>
            <p:nvPr/>
          </p:nvSpPr>
          <p:spPr bwMode="auto">
            <a:xfrm>
              <a:off x="432" y="1824"/>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grpSp>
      <p:pic>
        <p:nvPicPr>
          <p:cNvPr id="1433811" name="Picture 211" descr="19"/>
          <p:cNvPicPr>
            <a:picLocks noChangeAspect="1" noChangeArrowheads="1"/>
          </p:cNvPicPr>
          <p:nvPr/>
        </p:nvPicPr>
        <p:blipFill>
          <a:blip r:embed="rId3">
            <a:grayscl/>
          </a:blip>
          <a:srcRect/>
          <a:stretch>
            <a:fillRect/>
          </a:stretch>
        </p:blipFill>
        <p:spPr bwMode="auto">
          <a:xfrm>
            <a:off x="7010400" y="304800"/>
            <a:ext cx="1436688" cy="1524000"/>
          </a:xfrm>
          <a:prstGeom prst="rect">
            <a:avLst/>
          </a:prstGeom>
          <a:noFill/>
        </p:spPr>
      </p:pic>
      <p:pic>
        <p:nvPicPr>
          <p:cNvPr id="1433812" name="Picture 212" descr="cat3"/>
          <p:cNvPicPr>
            <a:picLocks noChangeAspect="1" noChangeArrowheads="1"/>
          </p:cNvPicPr>
          <p:nvPr/>
        </p:nvPicPr>
        <p:blipFill>
          <a:blip r:embed="rId4"/>
          <a:srcRect/>
          <a:stretch>
            <a:fillRect/>
          </a:stretch>
        </p:blipFill>
        <p:spPr bwMode="auto">
          <a:xfrm>
            <a:off x="7000875" y="304800"/>
            <a:ext cx="1981200" cy="16002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afterEffect">
                                  <p:stCondLst>
                                    <p:cond delay="0"/>
                                  </p:stCondLst>
                                  <p:childTnLst>
                                    <p:animMotion origin="layout" path="M -1.38889E-6 8.67362E-19 C 0.00122 0.02662 -0.00034 0.03078 0.00382 0.0493 C 0.00678 0.0625 0.00678 0.06134 0.00938 0.07152 C 0.0099 0.07407 0.01112 0.07893 0.01112 0.07893 C 0.0099 0.12338 0.01893 0.14537 -0.01111 0.15787 C -0.02048 0.17083 -0.00833 0.15555 -0.02031 0.16527 C -0.02326 0.16759 -0.02586 0.17453 -0.02777 0.17777 C -0.03281 0.18588 -0.03628 0.18981 -0.03888 0.2 C -0.03697 0.25787 -0.03333 0.26828 -0.03333 0.32824 " pathEditMode="relative" ptsTypes="ffffffffA">
                                      <p:cBhvr>
                                        <p:cTn id="6" dur="2000" fill="hold"/>
                                        <p:tgtEl>
                                          <p:spTgt spid="1433808"/>
                                        </p:tgtEl>
                                        <p:attrNameLst>
                                          <p:attrName>ppt_x</p:attrName>
                                          <p:attrName>ppt_y</p:attrName>
                                        </p:attrNameLst>
                                      </p:cBhvr>
                                    </p:animMotion>
                                  </p:childTnLst>
                                </p:cTn>
                              </p:par>
                            </p:childTnLst>
                          </p:cTn>
                        </p:par>
                      </p:childTnLst>
                    </p:cTn>
                  </p:par>
                  <p:par>
                    <p:cTn id="7" fill="hold">
                      <p:stCondLst>
                        <p:cond delay="indefinite"/>
                      </p:stCondLst>
                      <p:childTnLst>
                        <p:par>
                          <p:cTn id="8" fill="hold">
                            <p:stCondLst>
                              <p:cond delay="0"/>
                            </p:stCondLst>
                            <p:childTnLst>
                              <p:par>
                                <p:cTn id="9" presetID="9" presetClass="exit" presetSubtype="0" fill="hold" nodeType="clickEffect">
                                  <p:stCondLst>
                                    <p:cond delay="0"/>
                                  </p:stCondLst>
                                  <p:childTnLst>
                                    <p:animEffect transition="out" filter="dissolve">
                                      <p:cBhvr>
                                        <p:cTn id="10" dur="500"/>
                                        <p:tgtEl>
                                          <p:spTgt spid="1433812"/>
                                        </p:tgtEl>
                                      </p:cBhvr>
                                    </p:animEffect>
                                    <p:set>
                                      <p:cBhvr>
                                        <p:cTn id="11" dur="1" fill="hold">
                                          <p:stCondLst>
                                            <p:cond delay="499"/>
                                          </p:stCondLst>
                                        </p:cTn>
                                        <p:tgtEl>
                                          <p:spTgt spid="1433812"/>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433672"/>
                                        </p:tgtEl>
                                        <p:attrNameLst>
                                          <p:attrName>style.visibility</p:attrName>
                                        </p:attrNameLst>
                                      </p:cBhvr>
                                      <p:to>
                                        <p:strVal val="visible"/>
                                      </p:to>
                                    </p:set>
                                    <p:animEffect transition="in" filter="fade">
                                      <p:cBhvr>
                                        <p:cTn id="16" dur="2000"/>
                                        <p:tgtEl>
                                          <p:spTgt spid="1433672"/>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433736"/>
                                        </p:tgtEl>
                                        <p:attrNameLst>
                                          <p:attrName>style.visibility</p:attrName>
                                        </p:attrNameLst>
                                      </p:cBhvr>
                                      <p:to>
                                        <p:strVal val="visible"/>
                                      </p:to>
                                    </p:set>
                                    <p:animEffect transition="in" filter="fade">
                                      <p:cBhvr>
                                        <p:cTn id="21" dur="2000"/>
                                        <p:tgtEl>
                                          <p:spTgt spid="1433736"/>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1" fill="hold" grpId="0" nodeType="clickEffect">
                                  <p:stCondLst>
                                    <p:cond delay="0"/>
                                  </p:stCondLst>
                                  <p:childTnLst>
                                    <p:set>
                                      <p:cBhvr>
                                        <p:cTn id="25" dur="1" fill="hold">
                                          <p:stCondLst>
                                            <p:cond delay="0"/>
                                          </p:stCondLst>
                                        </p:cTn>
                                        <p:tgtEl>
                                          <p:spTgt spid="1433806"/>
                                        </p:tgtEl>
                                        <p:attrNameLst>
                                          <p:attrName>style.visibility</p:attrName>
                                        </p:attrNameLst>
                                      </p:cBhvr>
                                      <p:to>
                                        <p:strVal val="visible"/>
                                      </p:to>
                                    </p:set>
                                    <p:anim calcmode="lin" valueType="num">
                                      <p:cBhvr additive="base">
                                        <p:cTn id="26" dur="500" fill="hold"/>
                                        <p:tgtEl>
                                          <p:spTgt spid="1433806"/>
                                        </p:tgtEl>
                                        <p:attrNameLst>
                                          <p:attrName>ppt_x</p:attrName>
                                        </p:attrNameLst>
                                      </p:cBhvr>
                                      <p:tavLst>
                                        <p:tav tm="0">
                                          <p:val>
                                            <p:strVal val="#ppt_x"/>
                                          </p:val>
                                        </p:tav>
                                        <p:tav tm="100000">
                                          <p:val>
                                            <p:strVal val="#ppt_x"/>
                                          </p:val>
                                        </p:tav>
                                      </p:tavLst>
                                    </p:anim>
                                    <p:anim calcmode="lin" valueType="num">
                                      <p:cBhvr additive="base">
                                        <p:cTn id="27" dur="500" fill="hold"/>
                                        <p:tgtEl>
                                          <p:spTgt spid="143380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80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5650" name="Oval 2"/>
          <p:cNvSpPr>
            <a:spLocks noChangeArrowheads="1"/>
          </p:cNvSpPr>
          <p:nvPr/>
        </p:nvSpPr>
        <p:spPr bwMode="auto">
          <a:xfrm>
            <a:off x="7620000" y="2743200"/>
            <a:ext cx="304800" cy="304800"/>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5651" name="Rectangle 3"/>
          <p:cNvSpPr>
            <a:spLocks noGrp="1" noChangeArrowheads="1"/>
          </p:cNvSpPr>
          <p:nvPr>
            <p:ph type="title"/>
          </p:nvPr>
        </p:nvSpPr>
        <p:spPr>
          <a:xfrm>
            <a:off x="304800" y="274638"/>
            <a:ext cx="8229600" cy="1143000"/>
          </a:xfrm>
        </p:spPr>
        <p:txBody>
          <a:bodyPr/>
          <a:lstStyle/>
          <a:p>
            <a:r>
              <a:rPr lang="en-US"/>
              <a:t>Catalytic Converter</a:t>
            </a:r>
          </a:p>
        </p:txBody>
      </p:sp>
      <p:sp>
        <p:nvSpPr>
          <p:cNvPr id="1435652" name="Oval 4"/>
          <p:cNvSpPr>
            <a:spLocks noChangeArrowheads="1"/>
          </p:cNvSpPr>
          <p:nvPr/>
        </p:nvSpPr>
        <p:spPr bwMode="auto">
          <a:xfrm>
            <a:off x="304800" y="2590800"/>
            <a:ext cx="304800" cy="304800"/>
          </a:xfrm>
          <a:prstGeom prst="ellipse">
            <a:avLst/>
          </a:prstGeom>
          <a:solidFill>
            <a:srgbClr val="CC99FF">
              <a:alpha val="62000"/>
            </a:srgbClr>
          </a:solidFill>
          <a:ln w="9525">
            <a:noFill/>
            <a:round/>
            <a:headEnd/>
            <a:tailEnd/>
          </a:ln>
          <a:effectLst/>
        </p:spPr>
        <p:txBody>
          <a:bodyPr wrap="none" anchor="ctr"/>
          <a:lstStyle/>
          <a:p>
            <a:pPr algn="ctr"/>
            <a:r>
              <a:rPr lang="en-US" sz="1800"/>
              <a:t>C</a:t>
            </a:r>
          </a:p>
        </p:txBody>
      </p:sp>
      <p:sp>
        <p:nvSpPr>
          <p:cNvPr id="1435653" name="Oval 5"/>
          <p:cNvSpPr>
            <a:spLocks noChangeArrowheads="1"/>
          </p:cNvSpPr>
          <p:nvPr/>
        </p:nvSpPr>
        <p:spPr bwMode="auto">
          <a:xfrm>
            <a:off x="533400" y="2667000"/>
            <a:ext cx="304800" cy="304800"/>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5654" name="Oval 6"/>
          <p:cNvSpPr>
            <a:spLocks noChangeArrowheads="1"/>
          </p:cNvSpPr>
          <p:nvPr/>
        </p:nvSpPr>
        <p:spPr bwMode="auto">
          <a:xfrm>
            <a:off x="914400" y="3124200"/>
            <a:ext cx="304800" cy="304800"/>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5655" name="Oval 7"/>
          <p:cNvSpPr>
            <a:spLocks noChangeArrowheads="1"/>
          </p:cNvSpPr>
          <p:nvPr/>
        </p:nvSpPr>
        <p:spPr bwMode="auto">
          <a:xfrm>
            <a:off x="1143000" y="3048000"/>
            <a:ext cx="304800" cy="304800"/>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5656" name="Oval 8"/>
          <p:cNvSpPr>
            <a:spLocks noChangeArrowheads="1"/>
          </p:cNvSpPr>
          <p:nvPr/>
        </p:nvSpPr>
        <p:spPr bwMode="auto">
          <a:xfrm>
            <a:off x="2286000" y="2590800"/>
            <a:ext cx="304800" cy="304800"/>
          </a:xfrm>
          <a:prstGeom prst="ellipse">
            <a:avLst/>
          </a:prstGeom>
          <a:solidFill>
            <a:srgbClr val="CC99FF">
              <a:alpha val="62000"/>
            </a:srgbClr>
          </a:solidFill>
          <a:ln w="9525">
            <a:noFill/>
            <a:round/>
            <a:headEnd/>
            <a:tailEnd/>
          </a:ln>
          <a:effectLst/>
        </p:spPr>
        <p:txBody>
          <a:bodyPr wrap="none" anchor="ctr"/>
          <a:lstStyle/>
          <a:p>
            <a:pPr algn="ctr"/>
            <a:r>
              <a:rPr lang="en-US" sz="1800"/>
              <a:t>C</a:t>
            </a:r>
          </a:p>
        </p:txBody>
      </p:sp>
      <p:sp>
        <p:nvSpPr>
          <p:cNvPr id="1435657" name="Oval 9"/>
          <p:cNvSpPr>
            <a:spLocks noChangeArrowheads="1"/>
          </p:cNvSpPr>
          <p:nvPr/>
        </p:nvSpPr>
        <p:spPr bwMode="auto">
          <a:xfrm>
            <a:off x="2438400" y="2362200"/>
            <a:ext cx="304800" cy="304800"/>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grpSp>
        <p:nvGrpSpPr>
          <p:cNvPr id="1435658" name="Group 10"/>
          <p:cNvGrpSpPr>
            <a:grpSpLocks/>
          </p:cNvGrpSpPr>
          <p:nvPr/>
        </p:nvGrpSpPr>
        <p:grpSpPr bwMode="auto">
          <a:xfrm>
            <a:off x="76200" y="4114800"/>
            <a:ext cx="2895600" cy="1752600"/>
            <a:chOff x="48" y="2592"/>
            <a:chExt cx="1824" cy="1104"/>
          </a:xfrm>
        </p:grpSpPr>
        <p:sp>
          <p:nvSpPr>
            <p:cNvPr id="1435659" name="Oval 11"/>
            <p:cNvSpPr>
              <a:spLocks noChangeArrowheads="1"/>
            </p:cNvSpPr>
            <p:nvPr/>
          </p:nvSpPr>
          <p:spPr bwMode="auto">
            <a:xfrm>
              <a:off x="14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60" name="Oval 12"/>
            <p:cNvSpPr>
              <a:spLocks noChangeArrowheads="1"/>
            </p:cNvSpPr>
            <p:nvPr/>
          </p:nvSpPr>
          <p:spPr bwMode="auto">
            <a:xfrm>
              <a:off x="38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61" name="Oval 13"/>
            <p:cNvSpPr>
              <a:spLocks noChangeArrowheads="1"/>
            </p:cNvSpPr>
            <p:nvPr/>
          </p:nvSpPr>
          <p:spPr bwMode="auto">
            <a:xfrm>
              <a:off x="62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62" name="Oval 14"/>
            <p:cNvSpPr>
              <a:spLocks noChangeArrowheads="1"/>
            </p:cNvSpPr>
            <p:nvPr/>
          </p:nvSpPr>
          <p:spPr bwMode="auto">
            <a:xfrm>
              <a:off x="86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63" name="Oval 15"/>
            <p:cNvSpPr>
              <a:spLocks noChangeArrowheads="1"/>
            </p:cNvSpPr>
            <p:nvPr/>
          </p:nvSpPr>
          <p:spPr bwMode="auto">
            <a:xfrm>
              <a:off x="110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64" name="Oval 16"/>
            <p:cNvSpPr>
              <a:spLocks noChangeArrowheads="1"/>
            </p:cNvSpPr>
            <p:nvPr/>
          </p:nvSpPr>
          <p:spPr bwMode="auto">
            <a:xfrm>
              <a:off x="134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65" name="Oval 17"/>
            <p:cNvSpPr>
              <a:spLocks noChangeArrowheads="1"/>
            </p:cNvSpPr>
            <p:nvPr/>
          </p:nvSpPr>
          <p:spPr bwMode="auto">
            <a:xfrm>
              <a:off x="158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66" name="Oval 18"/>
            <p:cNvSpPr>
              <a:spLocks noChangeArrowheads="1"/>
            </p:cNvSpPr>
            <p:nvPr/>
          </p:nvSpPr>
          <p:spPr bwMode="auto">
            <a:xfrm>
              <a:off x="4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67" name="Oval 19"/>
            <p:cNvSpPr>
              <a:spLocks noChangeArrowheads="1"/>
            </p:cNvSpPr>
            <p:nvPr/>
          </p:nvSpPr>
          <p:spPr bwMode="auto">
            <a:xfrm>
              <a:off x="28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68" name="Oval 20"/>
            <p:cNvSpPr>
              <a:spLocks noChangeArrowheads="1"/>
            </p:cNvSpPr>
            <p:nvPr/>
          </p:nvSpPr>
          <p:spPr bwMode="auto">
            <a:xfrm>
              <a:off x="52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69" name="Oval 21"/>
            <p:cNvSpPr>
              <a:spLocks noChangeArrowheads="1"/>
            </p:cNvSpPr>
            <p:nvPr/>
          </p:nvSpPr>
          <p:spPr bwMode="auto">
            <a:xfrm>
              <a:off x="76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70" name="Oval 22"/>
            <p:cNvSpPr>
              <a:spLocks noChangeArrowheads="1"/>
            </p:cNvSpPr>
            <p:nvPr/>
          </p:nvSpPr>
          <p:spPr bwMode="auto">
            <a:xfrm>
              <a:off x="100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71" name="Oval 23"/>
            <p:cNvSpPr>
              <a:spLocks noChangeArrowheads="1"/>
            </p:cNvSpPr>
            <p:nvPr/>
          </p:nvSpPr>
          <p:spPr bwMode="auto">
            <a:xfrm>
              <a:off x="124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72" name="Oval 24"/>
            <p:cNvSpPr>
              <a:spLocks noChangeArrowheads="1"/>
            </p:cNvSpPr>
            <p:nvPr/>
          </p:nvSpPr>
          <p:spPr bwMode="auto">
            <a:xfrm>
              <a:off x="148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73" name="Oval 25"/>
            <p:cNvSpPr>
              <a:spLocks noChangeArrowheads="1"/>
            </p:cNvSpPr>
            <p:nvPr/>
          </p:nvSpPr>
          <p:spPr bwMode="auto">
            <a:xfrm>
              <a:off x="14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74" name="Oval 26"/>
            <p:cNvSpPr>
              <a:spLocks noChangeArrowheads="1"/>
            </p:cNvSpPr>
            <p:nvPr/>
          </p:nvSpPr>
          <p:spPr bwMode="auto">
            <a:xfrm>
              <a:off x="38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75" name="Oval 27"/>
            <p:cNvSpPr>
              <a:spLocks noChangeArrowheads="1"/>
            </p:cNvSpPr>
            <p:nvPr/>
          </p:nvSpPr>
          <p:spPr bwMode="auto">
            <a:xfrm>
              <a:off x="62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76" name="Oval 28"/>
            <p:cNvSpPr>
              <a:spLocks noChangeArrowheads="1"/>
            </p:cNvSpPr>
            <p:nvPr/>
          </p:nvSpPr>
          <p:spPr bwMode="auto">
            <a:xfrm>
              <a:off x="86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77" name="Oval 29"/>
            <p:cNvSpPr>
              <a:spLocks noChangeArrowheads="1"/>
            </p:cNvSpPr>
            <p:nvPr/>
          </p:nvSpPr>
          <p:spPr bwMode="auto">
            <a:xfrm>
              <a:off x="110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78" name="Oval 30"/>
            <p:cNvSpPr>
              <a:spLocks noChangeArrowheads="1"/>
            </p:cNvSpPr>
            <p:nvPr/>
          </p:nvSpPr>
          <p:spPr bwMode="auto">
            <a:xfrm>
              <a:off x="134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79" name="Oval 31"/>
            <p:cNvSpPr>
              <a:spLocks noChangeArrowheads="1"/>
            </p:cNvSpPr>
            <p:nvPr/>
          </p:nvSpPr>
          <p:spPr bwMode="auto">
            <a:xfrm>
              <a:off x="158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80" name="Oval 32"/>
            <p:cNvSpPr>
              <a:spLocks noChangeArrowheads="1"/>
            </p:cNvSpPr>
            <p:nvPr/>
          </p:nvSpPr>
          <p:spPr bwMode="auto">
            <a:xfrm>
              <a:off x="4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81" name="Oval 33"/>
            <p:cNvSpPr>
              <a:spLocks noChangeArrowheads="1"/>
            </p:cNvSpPr>
            <p:nvPr/>
          </p:nvSpPr>
          <p:spPr bwMode="auto">
            <a:xfrm>
              <a:off x="28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82" name="Oval 34"/>
            <p:cNvSpPr>
              <a:spLocks noChangeArrowheads="1"/>
            </p:cNvSpPr>
            <p:nvPr/>
          </p:nvSpPr>
          <p:spPr bwMode="auto">
            <a:xfrm>
              <a:off x="52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83" name="Oval 35"/>
            <p:cNvSpPr>
              <a:spLocks noChangeArrowheads="1"/>
            </p:cNvSpPr>
            <p:nvPr/>
          </p:nvSpPr>
          <p:spPr bwMode="auto">
            <a:xfrm>
              <a:off x="76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84" name="Oval 36"/>
            <p:cNvSpPr>
              <a:spLocks noChangeArrowheads="1"/>
            </p:cNvSpPr>
            <p:nvPr/>
          </p:nvSpPr>
          <p:spPr bwMode="auto">
            <a:xfrm>
              <a:off x="100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85" name="Oval 37"/>
            <p:cNvSpPr>
              <a:spLocks noChangeArrowheads="1"/>
            </p:cNvSpPr>
            <p:nvPr/>
          </p:nvSpPr>
          <p:spPr bwMode="auto">
            <a:xfrm>
              <a:off x="124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86" name="Oval 38"/>
            <p:cNvSpPr>
              <a:spLocks noChangeArrowheads="1"/>
            </p:cNvSpPr>
            <p:nvPr/>
          </p:nvSpPr>
          <p:spPr bwMode="auto">
            <a:xfrm>
              <a:off x="148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87" name="Oval 39"/>
            <p:cNvSpPr>
              <a:spLocks noChangeArrowheads="1"/>
            </p:cNvSpPr>
            <p:nvPr/>
          </p:nvSpPr>
          <p:spPr bwMode="auto">
            <a:xfrm>
              <a:off x="14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88" name="Oval 40"/>
            <p:cNvSpPr>
              <a:spLocks noChangeArrowheads="1"/>
            </p:cNvSpPr>
            <p:nvPr/>
          </p:nvSpPr>
          <p:spPr bwMode="auto">
            <a:xfrm>
              <a:off x="38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89" name="Oval 41"/>
            <p:cNvSpPr>
              <a:spLocks noChangeArrowheads="1"/>
            </p:cNvSpPr>
            <p:nvPr/>
          </p:nvSpPr>
          <p:spPr bwMode="auto">
            <a:xfrm>
              <a:off x="62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90" name="Oval 42"/>
            <p:cNvSpPr>
              <a:spLocks noChangeArrowheads="1"/>
            </p:cNvSpPr>
            <p:nvPr/>
          </p:nvSpPr>
          <p:spPr bwMode="auto">
            <a:xfrm>
              <a:off x="86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91" name="Oval 43"/>
            <p:cNvSpPr>
              <a:spLocks noChangeArrowheads="1"/>
            </p:cNvSpPr>
            <p:nvPr/>
          </p:nvSpPr>
          <p:spPr bwMode="auto">
            <a:xfrm>
              <a:off x="110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92" name="Oval 44"/>
            <p:cNvSpPr>
              <a:spLocks noChangeArrowheads="1"/>
            </p:cNvSpPr>
            <p:nvPr/>
          </p:nvSpPr>
          <p:spPr bwMode="auto">
            <a:xfrm>
              <a:off x="134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93" name="Oval 45"/>
            <p:cNvSpPr>
              <a:spLocks noChangeArrowheads="1"/>
            </p:cNvSpPr>
            <p:nvPr/>
          </p:nvSpPr>
          <p:spPr bwMode="auto">
            <a:xfrm>
              <a:off x="158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94" name="Oval 46"/>
            <p:cNvSpPr>
              <a:spLocks noChangeArrowheads="1"/>
            </p:cNvSpPr>
            <p:nvPr/>
          </p:nvSpPr>
          <p:spPr bwMode="auto">
            <a:xfrm>
              <a:off x="4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95" name="Oval 47"/>
            <p:cNvSpPr>
              <a:spLocks noChangeArrowheads="1"/>
            </p:cNvSpPr>
            <p:nvPr/>
          </p:nvSpPr>
          <p:spPr bwMode="auto">
            <a:xfrm>
              <a:off x="28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96" name="Oval 48"/>
            <p:cNvSpPr>
              <a:spLocks noChangeArrowheads="1"/>
            </p:cNvSpPr>
            <p:nvPr/>
          </p:nvSpPr>
          <p:spPr bwMode="auto">
            <a:xfrm>
              <a:off x="52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97" name="Oval 49"/>
            <p:cNvSpPr>
              <a:spLocks noChangeArrowheads="1"/>
            </p:cNvSpPr>
            <p:nvPr/>
          </p:nvSpPr>
          <p:spPr bwMode="auto">
            <a:xfrm>
              <a:off x="76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98" name="Oval 50"/>
            <p:cNvSpPr>
              <a:spLocks noChangeArrowheads="1"/>
            </p:cNvSpPr>
            <p:nvPr/>
          </p:nvSpPr>
          <p:spPr bwMode="auto">
            <a:xfrm>
              <a:off x="100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699" name="Oval 51"/>
            <p:cNvSpPr>
              <a:spLocks noChangeArrowheads="1"/>
            </p:cNvSpPr>
            <p:nvPr/>
          </p:nvSpPr>
          <p:spPr bwMode="auto">
            <a:xfrm>
              <a:off x="124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00" name="Oval 52"/>
            <p:cNvSpPr>
              <a:spLocks noChangeArrowheads="1"/>
            </p:cNvSpPr>
            <p:nvPr/>
          </p:nvSpPr>
          <p:spPr bwMode="auto">
            <a:xfrm>
              <a:off x="148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01" name="Oval 53"/>
            <p:cNvSpPr>
              <a:spLocks noChangeArrowheads="1"/>
            </p:cNvSpPr>
            <p:nvPr/>
          </p:nvSpPr>
          <p:spPr bwMode="auto">
            <a:xfrm>
              <a:off x="14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02" name="Oval 54"/>
            <p:cNvSpPr>
              <a:spLocks noChangeArrowheads="1"/>
            </p:cNvSpPr>
            <p:nvPr/>
          </p:nvSpPr>
          <p:spPr bwMode="auto">
            <a:xfrm>
              <a:off x="38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03" name="Oval 55"/>
            <p:cNvSpPr>
              <a:spLocks noChangeArrowheads="1"/>
            </p:cNvSpPr>
            <p:nvPr/>
          </p:nvSpPr>
          <p:spPr bwMode="auto">
            <a:xfrm>
              <a:off x="62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04" name="Oval 56"/>
            <p:cNvSpPr>
              <a:spLocks noChangeArrowheads="1"/>
            </p:cNvSpPr>
            <p:nvPr/>
          </p:nvSpPr>
          <p:spPr bwMode="auto">
            <a:xfrm>
              <a:off x="86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05" name="Oval 57"/>
            <p:cNvSpPr>
              <a:spLocks noChangeArrowheads="1"/>
            </p:cNvSpPr>
            <p:nvPr/>
          </p:nvSpPr>
          <p:spPr bwMode="auto">
            <a:xfrm>
              <a:off x="110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06" name="Oval 58"/>
            <p:cNvSpPr>
              <a:spLocks noChangeArrowheads="1"/>
            </p:cNvSpPr>
            <p:nvPr/>
          </p:nvSpPr>
          <p:spPr bwMode="auto">
            <a:xfrm>
              <a:off x="134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07" name="Oval 59"/>
            <p:cNvSpPr>
              <a:spLocks noChangeArrowheads="1"/>
            </p:cNvSpPr>
            <p:nvPr/>
          </p:nvSpPr>
          <p:spPr bwMode="auto">
            <a:xfrm>
              <a:off x="158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grpSp>
      <p:sp>
        <p:nvSpPr>
          <p:cNvPr id="1435708" name="Line 60"/>
          <p:cNvSpPr>
            <a:spLocks noChangeShapeType="1"/>
          </p:cNvSpPr>
          <p:nvPr/>
        </p:nvSpPr>
        <p:spPr bwMode="auto">
          <a:xfrm>
            <a:off x="609600" y="29718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35709" name="Line 61"/>
          <p:cNvSpPr>
            <a:spLocks noChangeShapeType="1"/>
          </p:cNvSpPr>
          <p:nvPr/>
        </p:nvSpPr>
        <p:spPr bwMode="auto">
          <a:xfrm>
            <a:off x="1143000" y="34290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35710" name="Line 62"/>
          <p:cNvSpPr>
            <a:spLocks noChangeShapeType="1"/>
          </p:cNvSpPr>
          <p:nvPr/>
        </p:nvSpPr>
        <p:spPr bwMode="auto">
          <a:xfrm>
            <a:off x="2133600" y="35052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35711" name="Line 63"/>
          <p:cNvSpPr>
            <a:spLocks noChangeShapeType="1"/>
          </p:cNvSpPr>
          <p:nvPr/>
        </p:nvSpPr>
        <p:spPr bwMode="auto">
          <a:xfrm>
            <a:off x="2590800" y="28956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35712" name="Oval 64"/>
          <p:cNvSpPr>
            <a:spLocks noChangeArrowheads="1"/>
          </p:cNvSpPr>
          <p:nvPr/>
        </p:nvSpPr>
        <p:spPr bwMode="auto">
          <a:xfrm>
            <a:off x="2057400" y="3200400"/>
            <a:ext cx="304800" cy="304800"/>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grpSp>
        <p:nvGrpSpPr>
          <p:cNvPr id="1435713" name="Group 65"/>
          <p:cNvGrpSpPr>
            <a:grpSpLocks/>
          </p:cNvGrpSpPr>
          <p:nvPr/>
        </p:nvGrpSpPr>
        <p:grpSpPr bwMode="auto">
          <a:xfrm>
            <a:off x="3124200" y="2133600"/>
            <a:ext cx="2895600" cy="3733800"/>
            <a:chOff x="528" y="1344"/>
            <a:chExt cx="1824" cy="2352"/>
          </a:xfrm>
        </p:grpSpPr>
        <p:sp>
          <p:nvSpPr>
            <p:cNvPr id="1435714" name="Oval 66"/>
            <p:cNvSpPr>
              <a:spLocks noChangeArrowheads="1"/>
            </p:cNvSpPr>
            <p:nvPr/>
          </p:nvSpPr>
          <p:spPr bwMode="auto">
            <a:xfrm>
              <a:off x="62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15" name="Oval 67"/>
            <p:cNvSpPr>
              <a:spLocks noChangeArrowheads="1"/>
            </p:cNvSpPr>
            <p:nvPr/>
          </p:nvSpPr>
          <p:spPr bwMode="auto">
            <a:xfrm>
              <a:off x="86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16" name="Oval 68"/>
            <p:cNvSpPr>
              <a:spLocks noChangeArrowheads="1"/>
            </p:cNvSpPr>
            <p:nvPr/>
          </p:nvSpPr>
          <p:spPr bwMode="auto">
            <a:xfrm>
              <a:off x="110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17" name="Oval 69"/>
            <p:cNvSpPr>
              <a:spLocks noChangeArrowheads="1"/>
            </p:cNvSpPr>
            <p:nvPr/>
          </p:nvSpPr>
          <p:spPr bwMode="auto">
            <a:xfrm>
              <a:off x="134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18" name="Oval 70"/>
            <p:cNvSpPr>
              <a:spLocks noChangeArrowheads="1"/>
            </p:cNvSpPr>
            <p:nvPr/>
          </p:nvSpPr>
          <p:spPr bwMode="auto">
            <a:xfrm>
              <a:off x="158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19" name="Oval 71"/>
            <p:cNvSpPr>
              <a:spLocks noChangeArrowheads="1"/>
            </p:cNvSpPr>
            <p:nvPr/>
          </p:nvSpPr>
          <p:spPr bwMode="auto">
            <a:xfrm>
              <a:off x="182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20" name="Oval 72"/>
            <p:cNvSpPr>
              <a:spLocks noChangeArrowheads="1"/>
            </p:cNvSpPr>
            <p:nvPr/>
          </p:nvSpPr>
          <p:spPr bwMode="auto">
            <a:xfrm>
              <a:off x="206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21" name="Oval 73"/>
            <p:cNvSpPr>
              <a:spLocks noChangeArrowheads="1"/>
            </p:cNvSpPr>
            <p:nvPr/>
          </p:nvSpPr>
          <p:spPr bwMode="auto">
            <a:xfrm>
              <a:off x="52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22" name="Oval 74"/>
            <p:cNvSpPr>
              <a:spLocks noChangeArrowheads="1"/>
            </p:cNvSpPr>
            <p:nvPr/>
          </p:nvSpPr>
          <p:spPr bwMode="auto">
            <a:xfrm>
              <a:off x="76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23" name="Oval 75"/>
            <p:cNvSpPr>
              <a:spLocks noChangeArrowheads="1"/>
            </p:cNvSpPr>
            <p:nvPr/>
          </p:nvSpPr>
          <p:spPr bwMode="auto">
            <a:xfrm>
              <a:off x="100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24" name="Oval 76"/>
            <p:cNvSpPr>
              <a:spLocks noChangeArrowheads="1"/>
            </p:cNvSpPr>
            <p:nvPr/>
          </p:nvSpPr>
          <p:spPr bwMode="auto">
            <a:xfrm>
              <a:off x="124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25" name="Oval 77"/>
            <p:cNvSpPr>
              <a:spLocks noChangeArrowheads="1"/>
            </p:cNvSpPr>
            <p:nvPr/>
          </p:nvSpPr>
          <p:spPr bwMode="auto">
            <a:xfrm>
              <a:off x="148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26" name="Oval 78"/>
            <p:cNvSpPr>
              <a:spLocks noChangeArrowheads="1"/>
            </p:cNvSpPr>
            <p:nvPr/>
          </p:nvSpPr>
          <p:spPr bwMode="auto">
            <a:xfrm>
              <a:off x="172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27" name="Oval 79"/>
            <p:cNvSpPr>
              <a:spLocks noChangeArrowheads="1"/>
            </p:cNvSpPr>
            <p:nvPr/>
          </p:nvSpPr>
          <p:spPr bwMode="auto">
            <a:xfrm>
              <a:off x="196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28" name="Oval 80"/>
            <p:cNvSpPr>
              <a:spLocks noChangeArrowheads="1"/>
            </p:cNvSpPr>
            <p:nvPr/>
          </p:nvSpPr>
          <p:spPr bwMode="auto">
            <a:xfrm>
              <a:off x="62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29" name="Oval 81"/>
            <p:cNvSpPr>
              <a:spLocks noChangeArrowheads="1"/>
            </p:cNvSpPr>
            <p:nvPr/>
          </p:nvSpPr>
          <p:spPr bwMode="auto">
            <a:xfrm>
              <a:off x="86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30" name="Oval 82"/>
            <p:cNvSpPr>
              <a:spLocks noChangeArrowheads="1"/>
            </p:cNvSpPr>
            <p:nvPr/>
          </p:nvSpPr>
          <p:spPr bwMode="auto">
            <a:xfrm>
              <a:off x="110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31" name="Oval 83"/>
            <p:cNvSpPr>
              <a:spLocks noChangeArrowheads="1"/>
            </p:cNvSpPr>
            <p:nvPr/>
          </p:nvSpPr>
          <p:spPr bwMode="auto">
            <a:xfrm>
              <a:off x="134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32" name="Oval 84"/>
            <p:cNvSpPr>
              <a:spLocks noChangeArrowheads="1"/>
            </p:cNvSpPr>
            <p:nvPr/>
          </p:nvSpPr>
          <p:spPr bwMode="auto">
            <a:xfrm>
              <a:off x="158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33" name="Oval 85"/>
            <p:cNvSpPr>
              <a:spLocks noChangeArrowheads="1"/>
            </p:cNvSpPr>
            <p:nvPr/>
          </p:nvSpPr>
          <p:spPr bwMode="auto">
            <a:xfrm>
              <a:off x="182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34" name="Oval 86"/>
            <p:cNvSpPr>
              <a:spLocks noChangeArrowheads="1"/>
            </p:cNvSpPr>
            <p:nvPr/>
          </p:nvSpPr>
          <p:spPr bwMode="auto">
            <a:xfrm>
              <a:off x="206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35" name="Oval 87"/>
            <p:cNvSpPr>
              <a:spLocks noChangeArrowheads="1"/>
            </p:cNvSpPr>
            <p:nvPr/>
          </p:nvSpPr>
          <p:spPr bwMode="auto">
            <a:xfrm>
              <a:off x="52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36" name="Oval 88"/>
            <p:cNvSpPr>
              <a:spLocks noChangeArrowheads="1"/>
            </p:cNvSpPr>
            <p:nvPr/>
          </p:nvSpPr>
          <p:spPr bwMode="auto">
            <a:xfrm>
              <a:off x="76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37" name="Oval 89"/>
            <p:cNvSpPr>
              <a:spLocks noChangeArrowheads="1"/>
            </p:cNvSpPr>
            <p:nvPr/>
          </p:nvSpPr>
          <p:spPr bwMode="auto">
            <a:xfrm>
              <a:off x="100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38" name="Oval 90"/>
            <p:cNvSpPr>
              <a:spLocks noChangeArrowheads="1"/>
            </p:cNvSpPr>
            <p:nvPr/>
          </p:nvSpPr>
          <p:spPr bwMode="auto">
            <a:xfrm>
              <a:off x="124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39" name="Oval 91"/>
            <p:cNvSpPr>
              <a:spLocks noChangeArrowheads="1"/>
            </p:cNvSpPr>
            <p:nvPr/>
          </p:nvSpPr>
          <p:spPr bwMode="auto">
            <a:xfrm>
              <a:off x="148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40" name="Oval 92"/>
            <p:cNvSpPr>
              <a:spLocks noChangeArrowheads="1"/>
            </p:cNvSpPr>
            <p:nvPr/>
          </p:nvSpPr>
          <p:spPr bwMode="auto">
            <a:xfrm>
              <a:off x="172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41" name="Oval 93"/>
            <p:cNvSpPr>
              <a:spLocks noChangeArrowheads="1"/>
            </p:cNvSpPr>
            <p:nvPr/>
          </p:nvSpPr>
          <p:spPr bwMode="auto">
            <a:xfrm>
              <a:off x="196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42" name="Oval 94"/>
            <p:cNvSpPr>
              <a:spLocks noChangeArrowheads="1"/>
            </p:cNvSpPr>
            <p:nvPr/>
          </p:nvSpPr>
          <p:spPr bwMode="auto">
            <a:xfrm>
              <a:off x="62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43" name="Oval 95"/>
            <p:cNvSpPr>
              <a:spLocks noChangeArrowheads="1"/>
            </p:cNvSpPr>
            <p:nvPr/>
          </p:nvSpPr>
          <p:spPr bwMode="auto">
            <a:xfrm>
              <a:off x="86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44" name="Oval 96"/>
            <p:cNvSpPr>
              <a:spLocks noChangeArrowheads="1"/>
            </p:cNvSpPr>
            <p:nvPr/>
          </p:nvSpPr>
          <p:spPr bwMode="auto">
            <a:xfrm>
              <a:off x="110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45" name="Oval 97"/>
            <p:cNvSpPr>
              <a:spLocks noChangeArrowheads="1"/>
            </p:cNvSpPr>
            <p:nvPr/>
          </p:nvSpPr>
          <p:spPr bwMode="auto">
            <a:xfrm>
              <a:off x="134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46" name="Oval 98"/>
            <p:cNvSpPr>
              <a:spLocks noChangeArrowheads="1"/>
            </p:cNvSpPr>
            <p:nvPr/>
          </p:nvSpPr>
          <p:spPr bwMode="auto">
            <a:xfrm>
              <a:off x="158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47" name="Oval 99"/>
            <p:cNvSpPr>
              <a:spLocks noChangeArrowheads="1"/>
            </p:cNvSpPr>
            <p:nvPr/>
          </p:nvSpPr>
          <p:spPr bwMode="auto">
            <a:xfrm>
              <a:off x="182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48" name="Oval 100"/>
            <p:cNvSpPr>
              <a:spLocks noChangeArrowheads="1"/>
            </p:cNvSpPr>
            <p:nvPr/>
          </p:nvSpPr>
          <p:spPr bwMode="auto">
            <a:xfrm>
              <a:off x="206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49" name="Oval 101"/>
            <p:cNvSpPr>
              <a:spLocks noChangeArrowheads="1"/>
            </p:cNvSpPr>
            <p:nvPr/>
          </p:nvSpPr>
          <p:spPr bwMode="auto">
            <a:xfrm>
              <a:off x="52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50" name="Oval 102"/>
            <p:cNvSpPr>
              <a:spLocks noChangeArrowheads="1"/>
            </p:cNvSpPr>
            <p:nvPr/>
          </p:nvSpPr>
          <p:spPr bwMode="auto">
            <a:xfrm>
              <a:off x="76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51" name="Oval 103"/>
            <p:cNvSpPr>
              <a:spLocks noChangeArrowheads="1"/>
            </p:cNvSpPr>
            <p:nvPr/>
          </p:nvSpPr>
          <p:spPr bwMode="auto">
            <a:xfrm>
              <a:off x="100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52" name="Oval 104"/>
            <p:cNvSpPr>
              <a:spLocks noChangeArrowheads="1"/>
            </p:cNvSpPr>
            <p:nvPr/>
          </p:nvSpPr>
          <p:spPr bwMode="auto">
            <a:xfrm>
              <a:off x="124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53" name="Oval 105"/>
            <p:cNvSpPr>
              <a:spLocks noChangeArrowheads="1"/>
            </p:cNvSpPr>
            <p:nvPr/>
          </p:nvSpPr>
          <p:spPr bwMode="auto">
            <a:xfrm>
              <a:off x="148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54" name="Oval 106"/>
            <p:cNvSpPr>
              <a:spLocks noChangeArrowheads="1"/>
            </p:cNvSpPr>
            <p:nvPr/>
          </p:nvSpPr>
          <p:spPr bwMode="auto">
            <a:xfrm>
              <a:off x="172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55" name="Oval 107"/>
            <p:cNvSpPr>
              <a:spLocks noChangeArrowheads="1"/>
            </p:cNvSpPr>
            <p:nvPr/>
          </p:nvSpPr>
          <p:spPr bwMode="auto">
            <a:xfrm>
              <a:off x="196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56" name="Oval 108"/>
            <p:cNvSpPr>
              <a:spLocks noChangeArrowheads="1"/>
            </p:cNvSpPr>
            <p:nvPr/>
          </p:nvSpPr>
          <p:spPr bwMode="auto">
            <a:xfrm>
              <a:off x="62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57" name="Oval 109"/>
            <p:cNvSpPr>
              <a:spLocks noChangeArrowheads="1"/>
            </p:cNvSpPr>
            <p:nvPr/>
          </p:nvSpPr>
          <p:spPr bwMode="auto">
            <a:xfrm>
              <a:off x="86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58" name="Oval 110"/>
            <p:cNvSpPr>
              <a:spLocks noChangeArrowheads="1"/>
            </p:cNvSpPr>
            <p:nvPr/>
          </p:nvSpPr>
          <p:spPr bwMode="auto">
            <a:xfrm>
              <a:off x="110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59" name="Oval 111"/>
            <p:cNvSpPr>
              <a:spLocks noChangeArrowheads="1"/>
            </p:cNvSpPr>
            <p:nvPr/>
          </p:nvSpPr>
          <p:spPr bwMode="auto">
            <a:xfrm>
              <a:off x="134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60" name="Oval 112"/>
            <p:cNvSpPr>
              <a:spLocks noChangeArrowheads="1"/>
            </p:cNvSpPr>
            <p:nvPr/>
          </p:nvSpPr>
          <p:spPr bwMode="auto">
            <a:xfrm>
              <a:off x="158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61" name="Oval 113"/>
            <p:cNvSpPr>
              <a:spLocks noChangeArrowheads="1"/>
            </p:cNvSpPr>
            <p:nvPr/>
          </p:nvSpPr>
          <p:spPr bwMode="auto">
            <a:xfrm>
              <a:off x="182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62" name="Oval 114"/>
            <p:cNvSpPr>
              <a:spLocks noChangeArrowheads="1"/>
            </p:cNvSpPr>
            <p:nvPr/>
          </p:nvSpPr>
          <p:spPr bwMode="auto">
            <a:xfrm>
              <a:off x="206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63" name="Rectangle 115"/>
            <p:cNvSpPr>
              <a:spLocks noChangeArrowheads="1"/>
            </p:cNvSpPr>
            <p:nvPr/>
          </p:nvSpPr>
          <p:spPr bwMode="auto">
            <a:xfrm>
              <a:off x="528" y="1344"/>
              <a:ext cx="1824" cy="2256"/>
            </a:xfrm>
            <a:prstGeom prst="rect">
              <a:avLst/>
            </a:prstGeom>
            <a:noFill/>
            <a:ln w="9525">
              <a:solidFill>
                <a:schemeClr val="tx1"/>
              </a:solidFill>
              <a:miter lim="800000"/>
              <a:headEnd/>
              <a:tailEnd/>
            </a:ln>
            <a:effectLst/>
          </p:spPr>
          <p:txBody>
            <a:bodyPr wrap="none" anchor="ctr"/>
            <a:lstStyle/>
            <a:p>
              <a:endParaRPr lang="en-US"/>
            </a:p>
          </p:txBody>
        </p:sp>
      </p:grpSp>
      <p:grpSp>
        <p:nvGrpSpPr>
          <p:cNvPr id="1435764" name="Group 116"/>
          <p:cNvGrpSpPr>
            <a:grpSpLocks/>
          </p:cNvGrpSpPr>
          <p:nvPr/>
        </p:nvGrpSpPr>
        <p:grpSpPr bwMode="auto">
          <a:xfrm>
            <a:off x="6172200" y="2133600"/>
            <a:ext cx="2895600" cy="3733800"/>
            <a:chOff x="528" y="1344"/>
            <a:chExt cx="1824" cy="2352"/>
          </a:xfrm>
        </p:grpSpPr>
        <p:sp>
          <p:nvSpPr>
            <p:cNvPr id="1435765" name="Oval 117"/>
            <p:cNvSpPr>
              <a:spLocks noChangeArrowheads="1"/>
            </p:cNvSpPr>
            <p:nvPr/>
          </p:nvSpPr>
          <p:spPr bwMode="auto">
            <a:xfrm>
              <a:off x="62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66" name="Oval 118"/>
            <p:cNvSpPr>
              <a:spLocks noChangeArrowheads="1"/>
            </p:cNvSpPr>
            <p:nvPr/>
          </p:nvSpPr>
          <p:spPr bwMode="auto">
            <a:xfrm>
              <a:off x="86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67" name="Oval 119"/>
            <p:cNvSpPr>
              <a:spLocks noChangeArrowheads="1"/>
            </p:cNvSpPr>
            <p:nvPr/>
          </p:nvSpPr>
          <p:spPr bwMode="auto">
            <a:xfrm>
              <a:off x="110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68" name="Oval 120"/>
            <p:cNvSpPr>
              <a:spLocks noChangeArrowheads="1"/>
            </p:cNvSpPr>
            <p:nvPr/>
          </p:nvSpPr>
          <p:spPr bwMode="auto">
            <a:xfrm>
              <a:off x="134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69" name="Oval 121"/>
            <p:cNvSpPr>
              <a:spLocks noChangeArrowheads="1"/>
            </p:cNvSpPr>
            <p:nvPr/>
          </p:nvSpPr>
          <p:spPr bwMode="auto">
            <a:xfrm>
              <a:off x="158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70" name="Oval 122"/>
            <p:cNvSpPr>
              <a:spLocks noChangeArrowheads="1"/>
            </p:cNvSpPr>
            <p:nvPr/>
          </p:nvSpPr>
          <p:spPr bwMode="auto">
            <a:xfrm>
              <a:off x="182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71" name="Oval 123"/>
            <p:cNvSpPr>
              <a:spLocks noChangeArrowheads="1"/>
            </p:cNvSpPr>
            <p:nvPr/>
          </p:nvSpPr>
          <p:spPr bwMode="auto">
            <a:xfrm>
              <a:off x="2064" y="259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72" name="Oval 124"/>
            <p:cNvSpPr>
              <a:spLocks noChangeArrowheads="1"/>
            </p:cNvSpPr>
            <p:nvPr/>
          </p:nvSpPr>
          <p:spPr bwMode="auto">
            <a:xfrm>
              <a:off x="52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73" name="Oval 125"/>
            <p:cNvSpPr>
              <a:spLocks noChangeArrowheads="1"/>
            </p:cNvSpPr>
            <p:nvPr/>
          </p:nvSpPr>
          <p:spPr bwMode="auto">
            <a:xfrm>
              <a:off x="76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74" name="Oval 126"/>
            <p:cNvSpPr>
              <a:spLocks noChangeArrowheads="1"/>
            </p:cNvSpPr>
            <p:nvPr/>
          </p:nvSpPr>
          <p:spPr bwMode="auto">
            <a:xfrm>
              <a:off x="100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75" name="Oval 127"/>
            <p:cNvSpPr>
              <a:spLocks noChangeArrowheads="1"/>
            </p:cNvSpPr>
            <p:nvPr/>
          </p:nvSpPr>
          <p:spPr bwMode="auto">
            <a:xfrm>
              <a:off x="124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76" name="Oval 128"/>
            <p:cNvSpPr>
              <a:spLocks noChangeArrowheads="1"/>
            </p:cNvSpPr>
            <p:nvPr/>
          </p:nvSpPr>
          <p:spPr bwMode="auto">
            <a:xfrm>
              <a:off x="148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77" name="Oval 129"/>
            <p:cNvSpPr>
              <a:spLocks noChangeArrowheads="1"/>
            </p:cNvSpPr>
            <p:nvPr/>
          </p:nvSpPr>
          <p:spPr bwMode="auto">
            <a:xfrm>
              <a:off x="172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78" name="Oval 130"/>
            <p:cNvSpPr>
              <a:spLocks noChangeArrowheads="1"/>
            </p:cNvSpPr>
            <p:nvPr/>
          </p:nvSpPr>
          <p:spPr bwMode="auto">
            <a:xfrm>
              <a:off x="1968" y="2736"/>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79" name="Oval 131"/>
            <p:cNvSpPr>
              <a:spLocks noChangeArrowheads="1"/>
            </p:cNvSpPr>
            <p:nvPr/>
          </p:nvSpPr>
          <p:spPr bwMode="auto">
            <a:xfrm>
              <a:off x="62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80" name="Oval 132"/>
            <p:cNvSpPr>
              <a:spLocks noChangeArrowheads="1"/>
            </p:cNvSpPr>
            <p:nvPr/>
          </p:nvSpPr>
          <p:spPr bwMode="auto">
            <a:xfrm>
              <a:off x="86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81" name="Oval 133"/>
            <p:cNvSpPr>
              <a:spLocks noChangeArrowheads="1"/>
            </p:cNvSpPr>
            <p:nvPr/>
          </p:nvSpPr>
          <p:spPr bwMode="auto">
            <a:xfrm>
              <a:off x="110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82" name="Oval 134"/>
            <p:cNvSpPr>
              <a:spLocks noChangeArrowheads="1"/>
            </p:cNvSpPr>
            <p:nvPr/>
          </p:nvSpPr>
          <p:spPr bwMode="auto">
            <a:xfrm>
              <a:off x="134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83" name="Oval 135"/>
            <p:cNvSpPr>
              <a:spLocks noChangeArrowheads="1"/>
            </p:cNvSpPr>
            <p:nvPr/>
          </p:nvSpPr>
          <p:spPr bwMode="auto">
            <a:xfrm>
              <a:off x="158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84" name="Oval 136"/>
            <p:cNvSpPr>
              <a:spLocks noChangeArrowheads="1"/>
            </p:cNvSpPr>
            <p:nvPr/>
          </p:nvSpPr>
          <p:spPr bwMode="auto">
            <a:xfrm>
              <a:off x="182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85" name="Oval 137"/>
            <p:cNvSpPr>
              <a:spLocks noChangeArrowheads="1"/>
            </p:cNvSpPr>
            <p:nvPr/>
          </p:nvSpPr>
          <p:spPr bwMode="auto">
            <a:xfrm>
              <a:off x="2064" y="2880"/>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86" name="Oval 138"/>
            <p:cNvSpPr>
              <a:spLocks noChangeArrowheads="1"/>
            </p:cNvSpPr>
            <p:nvPr/>
          </p:nvSpPr>
          <p:spPr bwMode="auto">
            <a:xfrm>
              <a:off x="52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87" name="Oval 139"/>
            <p:cNvSpPr>
              <a:spLocks noChangeArrowheads="1"/>
            </p:cNvSpPr>
            <p:nvPr/>
          </p:nvSpPr>
          <p:spPr bwMode="auto">
            <a:xfrm>
              <a:off x="76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88" name="Oval 140"/>
            <p:cNvSpPr>
              <a:spLocks noChangeArrowheads="1"/>
            </p:cNvSpPr>
            <p:nvPr/>
          </p:nvSpPr>
          <p:spPr bwMode="auto">
            <a:xfrm>
              <a:off x="100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89" name="Oval 141"/>
            <p:cNvSpPr>
              <a:spLocks noChangeArrowheads="1"/>
            </p:cNvSpPr>
            <p:nvPr/>
          </p:nvSpPr>
          <p:spPr bwMode="auto">
            <a:xfrm>
              <a:off x="124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90" name="Oval 142"/>
            <p:cNvSpPr>
              <a:spLocks noChangeArrowheads="1"/>
            </p:cNvSpPr>
            <p:nvPr/>
          </p:nvSpPr>
          <p:spPr bwMode="auto">
            <a:xfrm>
              <a:off x="148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91" name="Oval 143"/>
            <p:cNvSpPr>
              <a:spLocks noChangeArrowheads="1"/>
            </p:cNvSpPr>
            <p:nvPr/>
          </p:nvSpPr>
          <p:spPr bwMode="auto">
            <a:xfrm>
              <a:off x="172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92" name="Oval 144"/>
            <p:cNvSpPr>
              <a:spLocks noChangeArrowheads="1"/>
            </p:cNvSpPr>
            <p:nvPr/>
          </p:nvSpPr>
          <p:spPr bwMode="auto">
            <a:xfrm>
              <a:off x="1968" y="3024"/>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93" name="Oval 145"/>
            <p:cNvSpPr>
              <a:spLocks noChangeArrowheads="1"/>
            </p:cNvSpPr>
            <p:nvPr/>
          </p:nvSpPr>
          <p:spPr bwMode="auto">
            <a:xfrm>
              <a:off x="62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94" name="Oval 146"/>
            <p:cNvSpPr>
              <a:spLocks noChangeArrowheads="1"/>
            </p:cNvSpPr>
            <p:nvPr/>
          </p:nvSpPr>
          <p:spPr bwMode="auto">
            <a:xfrm>
              <a:off x="86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95" name="Oval 147"/>
            <p:cNvSpPr>
              <a:spLocks noChangeArrowheads="1"/>
            </p:cNvSpPr>
            <p:nvPr/>
          </p:nvSpPr>
          <p:spPr bwMode="auto">
            <a:xfrm>
              <a:off x="110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96" name="Oval 148"/>
            <p:cNvSpPr>
              <a:spLocks noChangeArrowheads="1"/>
            </p:cNvSpPr>
            <p:nvPr/>
          </p:nvSpPr>
          <p:spPr bwMode="auto">
            <a:xfrm>
              <a:off x="134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97" name="Oval 149"/>
            <p:cNvSpPr>
              <a:spLocks noChangeArrowheads="1"/>
            </p:cNvSpPr>
            <p:nvPr/>
          </p:nvSpPr>
          <p:spPr bwMode="auto">
            <a:xfrm>
              <a:off x="158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98" name="Oval 150"/>
            <p:cNvSpPr>
              <a:spLocks noChangeArrowheads="1"/>
            </p:cNvSpPr>
            <p:nvPr/>
          </p:nvSpPr>
          <p:spPr bwMode="auto">
            <a:xfrm>
              <a:off x="182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799" name="Oval 151"/>
            <p:cNvSpPr>
              <a:spLocks noChangeArrowheads="1"/>
            </p:cNvSpPr>
            <p:nvPr/>
          </p:nvSpPr>
          <p:spPr bwMode="auto">
            <a:xfrm>
              <a:off x="2064" y="316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00" name="Oval 152"/>
            <p:cNvSpPr>
              <a:spLocks noChangeArrowheads="1"/>
            </p:cNvSpPr>
            <p:nvPr/>
          </p:nvSpPr>
          <p:spPr bwMode="auto">
            <a:xfrm>
              <a:off x="52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01" name="Oval 153"/>
            <p:cNvSpPr>
              <a:spLocks noChangeArrowheads="1"/>
            </p:cNvSpPr>
            <p:nvPr/>
          </p:nvSpPr>
          <p:spPr bwMode="auto">
            <a:xfrm>
              <a:off x="76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02" name="Oval 154"/>
            <p:cNvSpPr>
              <a:spLocks noChangeArrowheads="1"/>
            </p:cNvSpPr>
            <p:nvPr/>
          </p:nvSpPr>
          <p:spPr bwMode="auto">
            <a:xfrm>
              <a:off x="100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03" name="Oval 155"/>
            <p:cNvSpPr>
              <a:spLocks noChangeArrowheads="1"/>
            </p:cNvSpPr>
            <p:nvPr/>
          </p:nvSpPr>
          <p:spPr bwMode="auto">
            <a:xfrm>
              <a:off x="124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04" name="Oval 156"/>
            <p:cNvSpPr>
              <a:spLocks noChangeArrowheads="1"/>
            </p:cNvSpPr>
            <p:nvPr/>
          </p:nvSpPr>
          <p:spPr bwMode="auto">
            <a:xfrm>
              <a:off x="148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05" name="Oval 157"/>
            <p:cNvSpPr>
              <a:spLocks noChangeArrowheads="1"/>
            </p:cNvSpPr>
            <p:nvPr/>
          </p:nvSpPr>
          <p:spPr bwMode="auto">
            <a:xfrm>
              <a:off x="172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06" name="Oval 158"/>
            <p:cNvSpPr>
              <a:spLocks noChangeArrowheads="1"/>
            </p:cNvSpPr>
            <p:nvPr/>
          </p:nvSpPr>
          <p:spPr bwMode="auto">
            <a:xfrm>
              <a:off x="1968" y="3312"/>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07" name="Oval 159"/>
            <p:cNvSpPr>
              <a:spLocks noChangeArrowheads="1"/>
            </p:cNvSpPr>
            <p:nvPr/>
          </p:nvSpPr>
          <p:spPr bwMode="auto">
            <a:xfrm>
              <a:off x="62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08" name="Oval 160"/>
            <p:cNvSpPr>
              <a:spLocks noChangeArrowheads="1"/>
            </p:cNvSpPr>
            <p:nvPr/>
          </p:nvSpPr>
          <p:spPr bwMode="auto">
            <a:xfrm>
              <a:off x="86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09" name="Oval 161"/>
            <p:cNvSpPr>
              <a:spLocks noChangeArrowheads="1"/>
            </p:cNvSpPr>
            <p:nvPr/>
          </p:nvSpPr>
          <p:spPr bwMode="auto">
            <a:xfrm>
              <a:off x="110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10" name="Oval 162"/>
            <p:cNvSpPr>
              <a:spLocks noChangeArrowheads="1"/>
            </p:cNvSpPr>
            <p:nvPr/>
          </p:nvSpPr>
          <p:spPr bwMode="auto">
            <a:xfrm>
              <a:off x="134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11" name="Oval 163"/>
            <p:cNvSpPr>
              <a:spLocks noChangeArrowheads="1"/>
            </p:cNvSpPr>
            <p:nvPr/>
          </p:nvSpPr>
          <p:spPr bwMode="auto">
            <a:xfrm>
              <a:off x="158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12" name="Oval 164"/>
            <p:cNvSpPr>
              <a:spLocks noChangeArrowheads="1"/>
            </p:cNvSpPr>
            <p:nvPr/>
          </p:nvSpPr>
          <p:spPr bwMode="auto">
            <a:xfrm>
              <a:off x="182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13" name="Oval 165"/>
            <p:cNvSpPr>
              <a:spLocks noChangeArrowheads="1"/>
            </p:cNvSpPr>
            <p:nvPr/>
          </p:nvSpPr>
          <p:spPr bwMode="auto">
            <a:xfrm>
              <a:off x="2064" y="3408"/>
              <a:ext cx="288" cy="288"/>
            </a:xfrm>
            <a:prstGeom prst="ellipse">
              <a:avLst/>
            </a:prstGeom>
            <a:gradFill rotWithShape="1">
              <a:gsLst>
                <a:gs pos="0">
                  <a:schemeClr val="bg2"/>
                </a:gs>
                <a:gs pos="100000">
                  <a:schemeClr val="bg1"/>
                </a:gs>
              </a:gsLst>
              <a:lin ang="5400000" scaled="1"/>
            </a:gradFill>
            <a:ln w="9525">
              <a:solidFill>
                <a:schemeClr val="bg1"/>
              </a:solidFill>
              <a:round/>
              <a:headEnd/>
              <a:tailEnd/>
            </a:ln>
            <a:effectLst/>
          </p:spPr>
          <p:txBody>
            <a:bodyPr wrap="none" anchor="ctr"/>
            <a:lstStyle/>
            <a:p>
              <a:endParaRPr lang="en-US"/>
            </a:p>
          </p:txBody>
        </p:sp>
        <p:sp>
          <p:nvSpPr>
            <p:cNvPr id="1435814" name="Rectangle 166"/>
            <p:cNvSpPr>
              <a:spLocks noChangeArrowheads="1"/>
            </p:cNvSpPr>
            <p:nvPr/>
          </p:nvSpPr>
          <p:spPr bwMode="auto">
            <a:xfrm>
              <a:off x="528" y="1344"/>
              <a:ext cx="1824" cy="2256"/>
            </a:xfrm>
            <a:prstGeom prst="rect">
              <a:avLst/>
            </a:prstGeom>
            <a:noFill/>
            <a:ln w="9525">
              <a:solidFill>
                <a:schemeClr val="tx1"/>
              </a:solidFill>
              <a:miter lim="800000"/>
              <a:headEnd/>
              <a:tailEnd/>
            </a:ln>
            <a:effectLst/>
          </p:spPr>
          <p:txBody>
            <a:bodyPr wrap="none" anchor="ctr"/>
            <a:lstStyle/>
            <a:p>
              <a:endParaRPr lang="en-US"/>
            </a:p>
          </p:txBody>
        </p:sp>
      </p:grpSp>
      <p:sp>
        <p:nvSpPr>
          <p:cNvPr id="1435815" name="Oval 167"/>
          <p:cNvSpPr>
            <a:spLocks noChangeArrowheads="1"/>
          </p:cNvSpPr>
          <p:nvPr/>
        </p:nvSpPr>
        <p:spPr bwMode="auto">
          <a:xfrm>
            <a:off x="7391400" y="2895600"/>
            <a:ext cx="304800" cy="304800"/>
          </a:xfrm>
          <a:prstGeom prst="ellipse">
            <a:avLst/>
          </a:prstGeom>
          <a:solidFill>
            <a:srgbClr val="CC99FF">
              <a:alpha val="62000"/>
            </a:srgbClr>
          </a:solidFill>
          <a:ln w="9525">
            <a:noFill/>
            <a:round/>
            <a:headEnd/>
            <a:tailEnd/>
          </a:ln>
          <a:effectLst/>
        </p:spPr>
        <p:txBody>
          <a:bodyPr wrap="none" anchor="ctr"/>
          <a:lstStyle/>
          <a:p>
            <a:pPr algn="ctr"/>
            <a:r>
              <a:rPr lang="en-US" sz="1800"/>
              <a:t>C</a:t>
            </a:r>
          </a:p>
        </p:txBody>
      </p:sp>
      <p:sp>
        <p:nvSpPr>
          <p:cNvPr id="1435816" name="Oval 168"/>
          <p:cNvSpPr>
            <a:spLocks noChangeArrowheads="1"/>
          </p:cNvSpPr>
          <p:nvPr/>
        </p:nvSpPr>
        <p:spPr bwMode="auto">
          <a:xfrm>
            <a:off x="7162800" y="2971800"/>
            <a:ext cx="304800" cy="304800"/>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5817" name="Oval 169"/>
          <p:cNvSpPr>
            <a:spLocks noChangeArrowheads="1"/>
          </p:cNvSpPr>
          <p:nvPr/>
        </p:nvSpPr>
        <p:spPr bwMode="auto">
          <a:xfrm>
            <a:off x="6705600" y="2514600"/>
            <a:ext cx="304800" cy="304800"/>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5818" name="Oval 170"/>
          <p:cNvSpPr>
            <a:spLocks noChangeArrowheads="1"/>
          </p:cNvSpPr>
          <p:nvPr/>
        </p:nvSpPr>
        <p:spPr bwMode="auto">
          <a:xfrm>
            <a:off x="6477000" y="2667000"/>
            <a:ext cx="304800" cy="304800"/>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5819" name="Line 171"/>
          <p:cNvSpPr>
            <a:spLocks noChangeShapeType="1"/>
          </p:cNvSpPr>
          <p:nvPr/>
        </p:nvSpPr>
        <p:spPr bwMode="auto">
          <a:xfrm flipH="1" flipV="1">
            <a:off x="6477000" y="2438400"/>
            <a:ext cx="152400" cy="152400"/>
          </a:xfrm>
          <a:prstGeom prst="line">
            <a:avLst/>
          </a:prstGeom>
          <a:noFill/>
          <a:ln w="9525">
            <a:solidFill>
              <a:schemeClr val="tx1"/>
            </a:solidFill>
            <a:round/>
            <a:headEnd/>
            <a:tailEnd type="triangle" w="med" len="med"/>
          </a:ln>
          <a:effectLst/>
        </p:spPr>
        <p:txBody>
          <a:bodyPr/>
          <a:lstStyle/>
          <a:p>
            <a:endParaRPr lang="en-US"/>
          </a:p>
        </p:txBody>
      </p:sp>
      <p:sp>
        <p:nvSpPr>
          <p:cNvPr id="1435820" name="Line 172"/>
          <p:cNvSpPr>
            <a:spLocks noChangeShapeType="1"/>
          </p:cNvSpPr>
          <p:nvPr/>
        </p:nvSpPr>
        <p:spPr bwMode="auto">
          <a:xfrm flipH="1" flipV="1">
            <a:off x="7391400" y="2590800"/>
            <a:ext cx="76200" cy="228600"/>
          </a:xfrm>
          <a:prstGeom prst="line">
            <a:avLst/>
          </a:prstGeom>
          <a:noFill/>
          <a:ln w="9525">
            <a:solidFill>
              <a:schemeClr val="tx1"/>
            </a:solidFill>
            <a:round/>
            <a:headEnd/>
            <a:tailEnd type="triangle" w="med" len="med"/>
          </a:ln>
          <a:effectLst/>
        </p:spPr>
        <p:txBody>
          <a:bodyPr/>
          <a:lstStyle/>
          <a:p>
            <a:endParaRPr lang="en-US"/>
          </a:p>
        </p:txBody>
      </p:sp>
      <p:sp>
        <p:nvSpPr>
          <p:cNvPr id="1435821" name="Text Box 173"/>
          <p:cNvSpPr txBox="1">
            <a:spLocks noChangeArrowheads="1"/>
          </p:cNvSpPr>
          <p:nvPr/>
        </p:nvSpPr>
        <p:spPr bwMode="auto">
          <a:xfrm>
            <a:off x="555625" y="5895975"/>
            <a:ext cx="7939088" cy="581025"/>
          </a:xfrm>
          <a:prstGeom prst="rect">
            <a:avLst/>
          </a:prstGeom>
          <a:noFill/>
          <a:ln w="9525">
            <a:noFill/>
            <a:miter lim="800000"/>
            <a:headEnd/>
            <a:tailEnd/>
          </a:ln>
          <a:effectLst/>
        </p:spPr>
        <p:txBody>
          <a:bodyPr wrap="none">
            <a:spAutoFit/>
          </a:bodyPr>
          <a:lstStyle/>
          <a:p>
            <a:pPr algn="ctr"/>
            <a:r>
              <a:rPr lang="en-US" sz="1600"/>
              <a:t>One of the reactions that takes place in the catalytic converter is the decomposition of </a:t>
            </a:r>
          </a:p>
          <a:p>
            <a:pPr algn="ctr"/>
            <a:r>
              <a:rPr lang="en-US" sz="1600"/>
              <a:t>carbon monoxide (CO) to carbon dioxide and nitrogen (II) oxide (NO)  to nitrogen gas.</a:t>
            </a:r>
          </a:p>
        </p:txBody>
      </p:sp>
      <p:pic>
        <p:nvPicPr>
          <p:cNvPr id="1435823" name="Picture 175" descr="cat3"/>
          <p:cNvPicPr>
            <a:picLocks noChangeAspect="1" noChangeArrowheads="1"/>
          </p:cNvPicPr>
          <p:nvPr/>
        </p:nvPicPr>
        <p:blipFill>
          <a:blip r:embed="rId3"/>
          <a:srcRect/>
          <a:stretch>
            <a:fillRect/>
          </a:stretch>
        </p:blipFill>
        <p:spPr bwMode="auto">
          <a:xfrm>
            <a:off x="7048500" y="128588"/>
            <a:ext cx="2057400" cy="1662112"/>
          </a:xfrm>
          <a:prstGeom prst="rect">
            <a:avLst/>
          </a:prstGeom>
          <a:noFill/>
        </p:spPr>
      </p:pic>
      <p:grpSp>
        <p:nvGrpSpPr>
          <p:cNvPr id="1435824" name="Group 176"/>
          <p:cNvGrpSpPr>
            <a:grpSpLocks/>
          </p:cNvGrpSpPr>
          <p:nvPr/>
        </p:nvGrpSpPr>
        <p:grpSpPr bwMode="auto">
          <a:xfrm>
            <a:off x="3962400" y="4800600"/>
            <a:ext cx="533400" cy="457200"/>
            <a:chOff x="3408" y="1920"/>
            <a:chExt cx="336" cy="288"/>
          </a:xfrm>
        </p:grpSpPr>
        <p:sp>
          <p:nvSpPr>
            <p:cNvPr id="1435825" name="Oval 177"/>
            <p:cNvSpPr>
              <a:spLocks noChangeArrowheads="1"/>
            </p:cNvSpPr>
            <p:nvPr/>
          </p:nvSpPr>
          <p:spPr bwMode="auto">
            <a:xfrm>
              <a:off x="3552" y="1920"/>
              <a:ext cx="192" cy="192"/>
            </a:xfrm>
            <a:prstGeom prst="ellipse">
              <a:avLst/>
            </a:prstGeom>
            <a:solidFill>
              <a:srgbClr val="CC99FF">
                <a:alpha val="62000"/>
              </a:srgbClr>
            </a:solidFill>
            <a:ln w="9525">
              <a:noFill/>
              <a:round/>
              <a:headEnd/>
              <a:tailEnd/>
            </a:ln>
            <a:effectLst/>
          </p:spPr>
          <p:txBody>
            <a:bodyPr wrap="none" anchor="ctr"/>
            <a:lstStyle/>
            <a:p>
              <a:pPr algn="ctr"/>
              <a:r>
                <a:rPr lang="en-US" sz="1800"/>
                <a:t>C</a:t>
              </a:r>
            </a:p>
          </p:txBody>
        </p:sp>
        <p:sp>
          <p:nvSpPr>
            <p:cNvPr id="1435826" name="Oval 178"/>
            <p:cNvSpPr>
              <a:spLocks noChangeArrowheads="1"/>
            </p:cNvSpPr>
            <p:nvPr/>
          </p:nvSpPr>
          <p:spPr bwMode="auto">
            <a:xfrm>
              <a:off x="3408" y="2016"/>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grpSp>
      <p:sp>
        <p:nvSpPr>
          <p:cNvPr id="1435827" name="Oval 179"/>
          <p:cNvSpPr>
            <a:spLocks noChangeArrowheads="1"/>
          </p:cNvSpPr>
          <p:nvPr/>
        </p:nvSpPr>
        <p:spPr bwMode="auto">
          <a:xfrm>
            <a:off x="1828800" y="3124200"/>
            <a:ext cx="304800" cy="304800"/>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grpSp>
        <p:nvGrpSpPr>
          <p:cNvPr id="1435828" name="Group 180"/>
          <p:cNvGrpSpPr>
            <a:grpSpLocks/>
          </p:cNvGrpSpPr>
          <p:nvPr/>
        </p:nvGrpSpPr>
        <p:grpSpPr bwMode="auto">
          <a:xfrm>
            <a:off x="3505200" y="4343400"/>
            <a:ext cx="533400" cy="457200"/>
            <a:chOff x="2208" y="1584"/>
            <a:chExt cx="336" cy="288"/>
          </a:xfrm>
        </p:grpSpPr>
        <p:sp>
          <p:nvSpPr>
            <p:cNvPr id="1435829" name="Oval 181"/>
            <p:cNvSpPr>
              <a:spLocks noChangeArrowheads="1"/>
            </p:cNvSpPr>
            <p:nvPr/>
          </p:nvSpPr>
          <p:spPr bwMode="auto">
            <a:xfrm>
              <a:off x="2208" y="1584"/>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sp>
          <p:nvSpPr>
            <p:cNvPr id="1435830" name="Oval 182"/>
            <p:cNvSpPr>
              <a:spLocks noChangeArrowheads="1"/>
            </p:cNvSpPr>
            <p:nvPr/>
          </p:nvSpPr>
          <p:spPr bwMode="auto">
            <a:xfrm>
              <a:off x="2352" y="1680"/>
              <a:ext cx="192" cy="192"/>
            </a:xfrm>
            <a:prstGeom prst="ellipse">
              <a:avLst/>
            </a:prstGeom>
            <a:gradFill rotWithShape="1">
              <a:gsLst>
                <a:gs pos="0">
                  <a:srgbClr val="3366FF">
                    <a:alpha val="62000"/>
                  </a:srgbClr>
                </a:gs>
                <a:gs pos="100000">
                  <a:srgbClr val="B3D9FF"/>
                </a:gs>
              </a:gsLst>
              <a:lin ang="2700000" scaled="1"/>
            </a:gradFill>
            <a:ln w="9525">
              <a:noFill/>
              <a:round/>
              <a:headEnd/>
              <a:tailEnd/>
            </a:ln>
            <a:effectLst/>
          </p:spPr>
          <p:txBody>
            <a:bodyPr wrap="none" anchor="ctr"/>
            <a:lstStyle/>
            <a:p>
              <a:pPr algn="ctr"/>
              <a:r>
                <a:rPr lang="en-US" sz="1800"/>
                <a:t>N</a:t>
              </a:r>
            </a:p>
          </p:txBody>
        </p:sp>
      </p:grpSp>
      <p:grpSp>
        <p:nvGrpSpPr>
          <p:cNvPr id="1435831" name="Group 183"/>
          <p:cNvGrpSpPr>
            <a:grpSpLocks/>
          </p:cNvGrpSpPr>
          <p:nvPr/>
        </p:nvGrpSpPr>
        <p:grpSpPr bwMode="auto">
          <a:xfrm>
            <a:off x="5257800" y="5029200"/>
            <a:ext cx="533400" cy="381000"/>
            <a:chOff x="2352" y="1968"/>
            <a:chExt cx="336" cy="240"/>
          </a:xfrm>
        </p:grpSpPr>
        <p:sp>
          <p:nvSpPr>
            <p:cNvPr id="1435832" name="Oval 184"/>
            <p:cNvSpPr>
              <a:spLocks noChangeArrowheads="1"/>
            </p:cNvSpPr>
            <p:nvPr/>
          </p:nvSpPr>
          <p:spPr bwMode="auto">
            <a:xfrm>
              <a:off x="2496" y="1968"/>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5833" name="Oval 185"/>
            <p:cNvSpPr>
              <a:spLocks noChangeArrowheads="1"/>
            </p:cNvSpPr>
            <p:nvPr/>
          </p:nvSpPr>
          <p:spPr bwMode="auto">
            <a:xfrm>
              <a:off x="2352" y="2016"/>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grpSp>
      <p:grpSp>
        <p:nvGrpSpPr>
          <p:cNvPr id="1435834" name="Group 186"/>
          <p:cNvGrpSpPr>
            <a:grpSpLocks/>
          </p:cNvGrpSpPr>
          <p:nvPr/>
        </p:nvGrpSpPr>
        <p:grpSpPr bwMode="auto">
          <a:xfrm>
            <a:off x="4800600" y="4191000"/>
            <a:ext cx="533400" cy="457200"/>
            <a:chOff x="3120" y="1488"/>
            <a:chExt cx="336" cy="288"/>
          </a:xfrm>
        </p:grpSpPr>
        <p:sp>
          <p:nvSpPr>
            <p:cNvPr id="1435835" name="Oval 187"/>
            <p:cNvSpPr>
              <a:spLocks noChangeArrowheads="1"/>
            </p:cNvSpPr>
            <p:nvPr/>
          </p:nvSpPr>
          <p:spPr bwMode="auto">
            <a:xfrm>
              <a:off x="3264" y="1488"/>
              <a:ext cx="192" cy="192"/>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5836" name="Oval 188"/>
            <p:cNvSpPr>
              <a:spLocks noChangeArrowheads="1"/>
            </p:cNvSpPr>
            <p:nvPr/>
          </p:nvSpPr>
          <p:spPr bwMode="auto">
            <a:xfrm>
              <a:off x="3120" y="1584"/>
              <a:ext cx="192" cy="192"/>
            </a:xfrm>
            <a:prstGeom prst="ellipse">
              <a:avLst/>
            </a:prstGeom>
            <a:solidFill>
              <a:srgbClr val="CC99FF">
                <a:alpha val="62000"/>
              </a:srgbClr>
            </a:solidFill>
            <a:ln w="9525">
              <a:noFill/>
              <a:round/>
              <a:headEnd/>
              <a:tailEnd/>
            </a:ln>
            <a:effectLst/>
          </p:spPr>
          <p:txBody>
            <a:bodyPr wrap="none" anchor="ctr"/>
            <a:lstStyle/>
            <a:p>
              <a:pPr algn="ctr"/>
              <a:r>
                <a:rPr lang="en-US" sz="1800"/>
                <a:t>C</a:t>
              </a:r>
            </a:p>
          </p:txBody>
        </p:sp>
      </p:grpSp>
      <p:sp>
        <p:nvSpPr>
          <p:cNvPr id="1435837" name="Oval 189"/>
          <p:cNvSpPr>
            <a:spLocks noChangeArrowheads="1"/>
          </p:cNvSpPr>
          <p:nvPr/>
        </p:nvSpPr>
        <p:spPr bwMode="auto">
          <a:xfrm>
            <a:off x="8229600" y="3505200"/>
            <a:ext cx="304800" cy="304800"/>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5838" name="Oval 190"/>
          <p:cNvSpPr>
            <a:spLocks noChangeArrowheads="1"/>
          </p:cNvSpPr>
          <p:nvPr/>
        </p:nvSpPr>
        <p:spPr bwMode="auto">
          <a:xfrm>
            <a:off x="8001000" y="3429000"/>
            <a:ext cx="304800" cy="304800"/>
          </a:xfrm>
          <a:prstGeom prst="ellipse">
            <a:avLst/>
          </a:prstGeom>
          <a:solidFill>
            <a:srgbClr val="CC99FF">
              <a:alpha val="62000"/>
            </a:srgbClr>
          </a:solidFill>
          <a:ln w="9525">
            <a:noFill/>
            <a:round/>
            <a:headEnd/>
            <a:tailEnd/>
          </a:ln>
          <a:effectLst/>
        </p:spPr>
        <p:txBody>
          <a:bodyPr wrap="none" anchor="ctr"/>
          <a:lstStyle/>
          <a:p>
            <a:pPr algn="ctr"/>
            <a:r>
              <a:rPr lang="en-US" sz="1800"/>
              <a:t>C</a:t>
            </a:r>
          </a:p>
        </p:txBody>
      </p:sp>
      <p:sp>
        <p:nvSpPr>
          <p:cNvPr id="1435839" name="Oval 191"/>
          <p:cNvSpPr>
            <a:spLocks noChangeArrowheads="1"/>
          </p:cNvSpPr>
          <p:nvPr/>
        </p:nvSpPr>
        <p:spPr bwMode="auto">
          <a:xfrm>
            <a:off x="7772400" y="3352800"/>
            <a:ext cx="304800" cy="304800"/>
          </a:xfrm>
          <a:prstGeom prst="ellipse">
            <a:avLst/>
          </a:prstGeom>
          <a:gradFill rotWithShape="1">
            <a:gsLst>
              <a:gs pos="0">
                <a:srgbClr val="FF0000">
                  <a:alpha val="62000"/>
                </a:srgbClr>
              </a:gs>
              <a:gs pos="100000">
                <a:srgbClr val="FF8F8F"/>
              </a:gs>
            </a:gsLst>
            <a:lin ang="2700000" scaled="1"/>
          </a:gradFill>
          <a:ln w="9525">
            <a:noFill/>
            <a:round/>
            <a:headEnd/>
            <a:tailEnd/>
          </a:ln>
          <a:effectLst/>
        </p:spPr>
        <p:txBody>
          <a:bodyPr wrap="none" anchor="ctr"/>
          <a:lstStyle/>
          <a:p>
            <a:pPr algn="ctr"/>
            <a:r>
              <a:rPr lang="en-US" sz="1800"/>
              <a:t>O</a:t>
            </a:r>
          </a:p>
        </p:txBody>
      </p:sp>
      <p:sp>
        <p:nvSpPr>
          <p:cNvPr id="1435840" name="Line 192"/>
          <p:cNvSpPr>
            <a:spLocks noChangeShapeType="1"/>
          </p:cNvSpPr>
          <p:nvPr/>
        </p:nvSpPr>
        <p:spPr bwMode="auto">
          <a:xfrm flipV="1">
            <a:off x="8229600" y="3124200"/>
            <a:ext cx="152400" cy="228600"/>
          </a:xfrm>
          <a:prstGeom prst="line">
            <a:avLst/>
          </a:prstGeom>
          <a:noFill/>
          <a:ln w="9525">
            <a:solidFill>
              <a:schemeClr val="tx1"/>
            </a:solidFill>
            <a:round/>
            <a:headEnd/>
            <a:tailEnd type="triangle" w="med" len="med"/>
          </a:ln>
          <a:effectLst/>
        </p:spPr>
        <p:txBody>
          <a:bodyPr/>
          <a:lstStyle/>
          <a:p>
            <a:endParaRPr lang="en-US"/>
          </a:p>
        </p:txBody>
      </p:sp>
      <p:grpSp>
        <p:nvGrpSpPr>
          <p:cNvPr id="1435841" name="Group 193"/>
          <p:cNvGrpSpPr>
            <a:grpSpLocks/>
          </p:cNvGrpSpPr>
          <p:nvPr/>
        </p:nvGrpSpPr>
        <p:grpSpPr bwMode="auto">
          <a:xfrm>
            <a:off x="593725" y="1690688"/>
            <a:ext cx="7997825" cy="442912"/>
            <a:chOff x="374" y="2352"/>
            <a:chExt cx="5038" cy="279"/>
          </a:xfrm>
        </p:grpSpPr>
        <p:grpSp>
          <p:nvGrpSpPr>
            <p:cNvPr id="1435842" name="Group 194"/>
            <p:cNvGrpSpPr>
              <a:grpSpLocks/>
            </p:cNvGrpSpPr>
            <p:nvPr/>
          </p:nvGrpSpPr>
          <p:grpSpPr bwMode="auto">
            <a:xfrm>
              <a:off x="374" y="2352"/>
              <a:ext cx="5038" cy="231"/>
              <a:chOff x="374" y="1008"/>
              <a:chExt cx="5038" cy="231"/>
            </a:xfrm>
          </p:grpSpPr>
          <p:sp>
            <p:nvSpPr>
              <p:cNvPr id="1435843" name="Text Box 195"/>
              <p:cNvSpPr txBox="1">
                <a:spLocks noChangeArrowheads="1"/>
              </p:cNvSpPr>
              <p:nvPr/>
            </p:nvSpPr>
            <p:spPr bwMode="auto">
              <a:xfrm>
                <a:off x="374" y="1008"/>
                <a:ext cx="5038" cy="231"/>
              </a:xfrm>
              <a:prstGeom prst="rect">
                <a:avLst/>
              </a:prstGeom>
              <a:noFill/>
              <a:ln w="9525">
                <a:noFill/>
                <a:miter lim="800000"/>
                <a:headEnd/>
                <a:tailEnd/>
              </a:ln>
              <a:effectLst/>
            </p:spPr>
            <p:txBody>
              <a:bodyPr wrap="none">
                <a:spAutoFit/>
              </a:bodyPr>
              <a:lstStyle/>
              <a:p>
                <a:r>
                  <a:rPr lang="en-US" sz="1800" b="1"/>
                  <a:t>2 CO(g)  +  2 NO(g)                                                              N</a:t>
                </a:r>
                <a:r>
                  <a:rPr lang="en-US" sz="1800" b="1" baseline="-25000"/>
                  <a:t>2</a:t>
                </a:r>
                <a:r>
                  <a:rPr lang="en-US" sz="1800" b="1"/>
                  <a:t>(g)  +  2 CO</a:t>
                </a:r>
                <a:r>
                  <a:rPr lang="en-US" sz="1800" b="1" baseline="-25000"/>
                  <a:t>2</a:t>
                </a:r>
                <a:r>
                  <a:rPr lang="en-US" sz="1800" b="1"/>
                  <a:t>(g)</a:t>
                </a:r>
              </a:p>
            </p:txBody>
          </p:sp>
          <p:sp>
            <p:nvSpPr>
              <p:cNvPr id="1435844" name="Line 196"/>
              <p:cNvSpPr>
                <a:spLocks noChangeShapeType="1"/>
              </p:cNvSpPr>
              <p:nvPr/>
            </p:nvSpPr>
            <p:spPr bwMode="auto">
              <a:xfrm>
                <a:off x="1824" y="1104"/>
                <a:ext cx="2304" cy="0"/>
              </a:xfrm>
              <a:prstGeom prst="line">
                <a:avLst/>
              </a:prstGeom>
              <a:noFill/>
              <a:ln w="9525">
                <a:solidFill>
                  <a:schemeClr val="tx1"/>
                </a:solidFill>
                <a:round/>
                <a:headEnd/>
                <a:tailEnd type="triangle" w="med" len="med"/>
              </a:ln>
              <a:effectLst/>
            </p:spPr>
            <p:txBody>
              <a:bodyPr/>
              <a:lstStyle/>
              <a:p>
                <a:endParaRPr lang="en-US"/>
              </a:p>
            </p:txBody>
          </p:sp>
        </p:grpSp>
        <p:sp>
          <p:nvSpPr>
            <p:cNvPr id="1435845" name="Text Box 197"/>
            <p:cNvSpPr txBox="1">
              <a:spLocks noChangeArrowheads="1"/>
            </p:cNvSpPr>
            <p:nvPr/>
          </p:nvSpPr>
          <p:spPr bwMode="auto">
            <a:xfrm>
              <a:off x="2564" y="2400"/>
              <a:ext cx="604" cy="231"/>
            </a:xfrm>
            <a:prstGeom prst="rect">
              <a:avLst/>
            </a:prstGeom>
            <a:noFill/>
            <a:ln w="9525">
              <a:noFill/>
              <a:miter lim="800000"/>
              <a:headEnd/>
              <a:tailEnd/>
            </a:ln>
            <a:effectLst/>
          </p:spPr>
          <p:txBody>
            <a:bodyPr wrap="none">
              <a:spAutoFit/>
            </a:bodyPr>
            <a:lstStyle/>
            <a:p>
              <a:r>
                <a:rPr lang="en-US" sz="1800"/>
                <a:t>catalyst</a:t>
              </a:r>
            </a:p>
          </p:txBody>
        </p:sp>
      </p:grpSp>
      <p:sp>
        <p:nvSpPr>
          <p:cNvPr id="1435846" name="Rectangle 198"/>
          <p:cNvSpPr>
            <a:spLocks noChangeArrowheads="1"/>
          </p:cNvSpPr>
          <p:nvPr/>
        </p:nvSpPr>
        <p:spPr bwMode="auto">
          <a:xfrm>
            <a:off x="76200" y="2133600"/>
            <a:ext cx="2895600" cy="3581400"/>
          </a:xfrm>
          <a:prstGeom prst="rect">
            <a:avLst/>
          </a:prstGeom>
          <a:noFill/>
          <a:ln w="9525">
            <a:solidFill>
              <a:schemeClr val="tx1"/>
            </a:solid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435823"/>
                                        </p:tgtEl>
                                      </p:cBhvr>
                                    </p:animEffect>
                                    <p:set>
                                      <p:cBhvr>
                                        <p:cTn id="7" dur="1" fill="hold">
                                          <p:stCondLst>
                                            <p:cond delay="499"/>
                                          </p:stCondLst>
                                        </p:cTn>
                                        <p:tgtEl>
                                          <p:spTgt spid="1435823"/>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435841"/>
                                        </p:tgtEl>
                                        <p:attrNameLst>
                                          <p:attrName>style.visibility</p:attrName>
                                        </p:attrNameLst>
                                      </p:cBhvr>
                                      <p:to>
                                        <p:strVal val="visible"/>
                                      </p:to>
                                    </p:set>
                                    <p:animEffect transition="in" filter="dissolve">
                                      <p:cBhvr>
                                        <p:cTn id="12" dur="500"/>
                                        <p:tgtEl>
                                          <p:spTgt spid="1435841"/>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1435821"/>
                                        </p:tgtEl>
                                        <p:attrNameLst>
                                          <p:attrName>style.visibility</p:attrName>
                                        </p:attrNameLst>
                                      </p:cBhvr>
                                      <p:to>
                                        <p:strVal val="visible"/>
                                      </p:to>
                                    </p:set>
                                    <p:anim calcmode="lin" valueType="num">
                                      <p:cBhvr additive="base">
                                        <p:cTn id="17" dur="500" fill="hold"/>
                                        <p:tgtEl>
                                          <p:spTgt spid="1435821"/>
                                        </p:tgtEl>
                                        <p:attrNameLst>
                                          <p:attrName>ppt_x</p:attrName>
                                        </p:attrNameLst>
                                      </p:cBhvr>
                                      <p:tavLst>
                                        <p:tav tm="0">
                                          <p:val>
                                            <p:strVal val="#ppt_x"/>
                                          </p:val>
                                        </p:tav>
                                        <p:tav tm="100000">
                                          <p:val>
                                            <p:strVal val="#ppt_x"/>
                                          </p:val>
                                        </p:tav>
                                      </p:tavLst>
                                    </p:anim>
                                    <p:anim calcmode="lin" valueType="num">
                                      <p:cBhvr additive="base">
                                        <p:cTn id="18" dur="500" fill="hold"/>
                                        <p:tgtEl>
                                          <p:spTgt spid="14358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5821"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2"/>
          <p:cNvSpPr>
            <a:spLocks noGrp="1" noChangeArrowheads="1"/>
          </p:cNvSpPr>
          <p:nvPr>
            <p:ph type="title"/>
          </p:nvPr>
        </p:nvSpPr>
        <p:spPr>
          <a:xfrm>
            <a:off x="762000" y="609600"/>
            <a:ext cx="7772400" cy="1143000"/>
          </a:xfrm>
        </p:spPr>
        <p:txBody>
          <a:bodyPr/>
          <a:lstStyle/>
          <a:p>
            <a:r>
              <a:rPr lang="en-US">
                <a:latin typeface="Arial" charset="0"/>
              </a:rPr>
              <a:t>Energy</a:t>
            </a:r>
          </a:p>
        </p:txBody>
      </p:sp>
      <p:sp>
        <p:nvSpPr>
          <p:cNvPr id="305155" name="Text Box 3"/>
          <p:cNvSpPr txBox="1">
            <a:spLocks noChangeArrowheads="1"/>
          </p:cNvSpPr>
          <p:nvPr/>
        </p:nvSpPr>
        <p:spPr bwMode="auto">
          <a:xfrm>
            <a:off x="898525" y="2303463"/>
            <a:ext cx="4927600" cy="1219200"/>
          </a:xfrm>
          <a:prstGeom prst="rect">
            <a:avLst/>
          </a:prstGeom>
          <a:noFill/>
          <a:ln w="9525">
            <a:noFill/>
            <a:miter lim="800000"/>
            <a:headEnd/>
            <a:tailEnd/>
          </a:ln>
          <a:effectLst/>
        </p:spPr>
        <p:txBody>
          <a:bodyPr wrap="none">
            <a:spAutoFit/>
          </a:bodyPr>
          <a:lstStyle/>
          <a:p>
            <a:r>
              <a:rPr lang="en-US" sz="2400" b="1"/>
              <a:t>Kinetic Energy</a:t>
            </a:r>
            <a:r>
              <a:rPr lang="en-US" sz="2400"/>
              <a:t> – energy of motion</a:t>
            </a:r>
          </a:p>
          <a:p>
            <a:endParaRPr lang="en-US" sz="1800"/>
          </a:p>
          <a:p>
            <a:r>
              <a:rPr lang="en-US" sz="3200"/>
              <a:t>	KE  =  ½ </a:t>
            </a:r>
            <a:r>
              <a:rPr lang="en-US" sz="3200">
                <a:solidFill>
                  <a:srgbClr val="FF0000"/>
                </a:solidFill>
              </a:rPr>
              <a:t>m</a:t>
            </a:r>
            <a:r>
              <a:rPr lang="en-US" sz="3200"/>
              <a:t> </a:t>
            </a:r>
            <a:r>
              <a:rPr lang="en-US" sz="3200">
                <a:solidFill>
                  <a:schemeClr val="accent2"/>
                </a:solidFill>
              </a:rPr>
              <a:t>v</a:t>
            </a:r>
            <a:r>
              <a:rPr lang="en-US" sz="3200"/>
              <a:t> </a:t>
            </a:r>
            <a:r>
              <a:rPr lang="en-US" sz="3200" baseline="30000"/>
              <a:t>2</a:t>
            </a:r>
          </a:p>
        </p:txBody>
      </p:sp>
      <p:sp>
        <p:nvSpPr>
          <p:cNvPr id="305156" name="Text Box 4"/>
          <p:cNvSpPr txBox="1">
            <a:spLocks noChangeArrowheads="1"/>
          </p:cNvSpPr>
          <p:nvPr/>
        </p:nvSpPr>
        <p:spPr bwMode="auto">
          <a:xfrm>
            <a:off x="898525" y="4406900"/>
            <a:ext cx="7799388" cy="1917700"/>
          </a:xfrm>
          <a:prstGeom prst="rect">
            <a:avLst/>
          </a:prstGeom>
          <a:noFill/>
          <a:ln w="9525">
            <a:noFill/>
            <a:miter lim="800000"/>
            <a:headEnd/>
            <a:tailEnd/>
          </a:ln>
          <a:effectLst/>
        </p:spPr>
        <p:txBody>
          <a:bodyPr wrap="none">
            <a:spAutoFit/>
          </a:bodyPr>
          <a:lstStyle/>
          <a:p>
            <a:r>
              <a:rPr lang="en-US" sz="2400" b="1"/>
              <a:t>Potential Energy</a:t>
            </a:r>
            <a:r>
              <a:rPr lang="en-US" sz="2400"/>
              <a:t> – stored energy</a:t>
            </a:r>
          </a:p>
          <a:p>
            <a:endParaRPr lang="en-US" sz="2400"/>
          </a:p>
          <a:p>
            <a:r>
              <a:rPr lang="en-US" sz="1800"/>
              <a:t>     </a:t>
            </a:r>
            <a:r>
              <a:rPr lang="en-US" sz="2400"/>
              <a:t>Batteries </a:t>
            </a:r>
            <a:r>
              <a:rPr lang="en-US" sz="2000"/>
              <a:t>(chemical potential energy)</a:t>
            </a:r>
          </a:p>
          <a:p>
            <a:r>
              <a:rPr lang="en-US" sz="2400"/>
              <a:t>    Spring in a watch </a:t>
            </a:r>
            <a:r>
              <a:rPr lang="en-US" sz="2000"/>
              <a:t>(mechanical potential energy)</a:t>
            </a:r>
          </a:p>
          <a:p>
            <a:r>
              <a:rPr lang="en-US" sz="2400"/>
              <a:t>    Water trapped above a dam </a:t>
            </a:r>
            <a:r>
              <a:rPr lang="en-US" sz="2000"/>
              <a:t>(gravitational potential energy)</a:t>
            </a:r>
            <a:endParaRPr lang="en-US" sz="2000" b="1"/>
          </a:p>
        </p:txBody>
      </p:sp>
      <p:sp>
        <p:nvSpPr>
          <p:cNvPr id="305157" name="Line 5"/>
          <p:cNvSpPr>
            <a:spLocks noChangeShapeType="1"/>
          </p:cNvSpPr>
          <p:nvPr/>
        </p:nvSpPr>
        <p:spPr bwMode="auto">
          <a:xfrm flipV="1">
            <a:off x="3505200" y="3482975"/>
            <a:ext cx="152400" cy="304800"/>
          </a:xfrm>
          <a:prstGeom prst="line">
            <a:avLst/>
          </a:prstGeom>
          <a:noFill/>
          <a:ln w="9525">
            <a:solidFill>
              <a:schemeClr val="tx1"/>
            </a:solidFill>
            <a:miter lim="800000"/>
            <a:headEnd/>
            <a:tailEnd type="triangle" w="med" len="med"/>
          </a:ln>
          <a:effectLst/>
        </p:spPr>
        <p:txBody>
          <a:bodyPr wrap="none"/>
          <a:lstStyle/>
          <a:p>
            <a:endParaRPr lang="en-US"/>
          </a:p>
        </p:txBody>
      </p:sp>
      <p:sp>
        <p:nvSpPr>
          <p:cNvPr id="305158" name="Line 6"/>
          <p:cNvSpPr>
            <a:spLocks noChangeShapeType="1"/>
          </p:cNvSpPr>
          <p:nvPr/>
        </p:nvSpPr>
        <p:spPr bwMode="auto">
          <a:xfrm flipH="1" flipV="1">
            <a:off x="4191000" y="3406775"/>
            <a:ext cx="152400" cy="304800"/>
          </a:xfrm>
          <a:prstGeom prst="line">
            <a:avLst/>
          </a:prstGeom>
          <a:noFill/>
          <a:ln w="9525">
            <a:solidFill>
              <a:schemeClr val="tx1"/>
            </a:solidFill>
            <a:miter lim="800000"/>
            <a:headEnd/>
            <a:tailEnd type="triangle" w="med" len="med"/>
          </a:ln>
          <a:effectLst/>
        </p:spPr>
        <p:txBody>
          <a:bodyPr wrap="none"/>
          <a:lstStyle/>
          <a:p>
            <a:endParaRPr lang="en-US"/>
          </a:p>
        </p:txBody>
      </p:sp>
      <p:sp>
        <p:nvSpPr>
          <p:cNvPr id="305159" name="Text Box 7"/>
          <p:cNvSpPr txBox="1">
            <a:spLocks noChangeArrowheads="1"/>
          </p:cNvSpPr>
          <p:nvPr/>
        </p:nvSpPr>
        <p:spPr bwMode="auto">
          <a:xfrm>
            <a:off x="2955925" y="3748088"/>
            <a:ext cx="730250" cy="366712"/>
          </a:xfrm>
          <a:prstGeom prst="rect">
            <a:avLst/>
          </a:prstGeom>
          <a:noFill/>
          <a:ln w="9525">
            <a:noFill/>
            <a:miter lim="800000"/>
            <a:headEnd/>
            <a:tailEnd/>
          </a:ln>
          <a:effectLst/>
        </p:spPr>
        <p:txBody>
          <a:bodyPr wrap="none">
            <a:spAutoFit/>
          </a:bodyPr>
          <a:lstStyle/>
          <a:p>
            <a:r>
              <a:rPr lang="en-US" sz="1800">
                <a:solidFill>
                  <a:srgbClr val="FF0000"/>
                </a:solidFill>
              </a:rPr>
              <a:t>mass</a:t>
            </a:r>
          </a:p>
        </p:txBody>
      </p:sp>
      <p:sp>
        <p:nvSpPr>
          <p:cNvPr id="305160" name="Text Box 8"/>
          <p:cNvSpPr txBox="1">
            <a:spLocks noChangeArrowheads="1"/>
          </p:cNvSpPr>
          <p:nvPr/>
        </p:nvSpPr>
        <p:spPr bwMode="auto">
          <a:xfrm>
            <a:off x="4098925" y="3748088"/>
            <a:ext cx="1784350" cy="366712"/>
          </a:xfrm>
          <a:prstGeom prst="rect">
            <a:avLst/>
          </a:prstGeom>
          <a:noFill/>
          <a:ln w="9525">
            <a:noFill/>
            <a:miter lim="800000"/>
            <a:headEnd/>
            <a:tailEnd/>
          </a:ln>
          <a:effectLst/>
        </p:spPr>
        <p:txBody>
          <a:bodyPr wrap="none">
            <a:spAutoFit/>
          </a:bodyPr>
          <a:lstStyle/>
          <a:p>
            <a:r>
              <a:rPr lang="en-US" sz="1800">
                <a:solidFill>
                  <a:schemeClr val="accent2"/>
                </a:solidFill>
              </a:rPr>
              <a:t>velocity </a:t>
            </a:r>
            <a:r>
              <a:rPr lang="en-US" sz="1800"/>
              <a:t>(speed)</a:t>
            </a:r>
          </a:p>
        </p:txBody>
      </p:sp>
      <p:sp>
        <p:nvSpPr>
          <p:cNvPr id="305161" name="Line 9"/>
          <p:cNvSpPr>
            <a:spLocks noChangeShapeType="1"/>
          </p:cNvSpPr>
          <p:nvPr/>
        </p:nvSpPr>
        <p:spPr bwMode="auto">
          <a:xfrm flipH="1">
            <a:off x="838200" y="228600"/>
            <a:ext cx="914400" cy="1295400"/>
          </a:xfrm>
          <a:prstGeom prst="line">
            <a:avLst/>
          </a:prstGeom>
          <a:noFill/>
          <a:ln w="9525">
            <a:solidFill>
              <a:schemeClr val="tx1"/>
            </a:solidFill>
            <a:miter lim="800000"/>
            <a:headEnd/>
            <a:tailEnd/>
          </a:ln>
          <a:effectLst/>
        </p:spPr>
        <p:txBody>
          <a:bodyPr wrap="none"/>
          <a:lstStyle/>
          <a:p>
            <a:endParaRPr lang="en-US"/>
          </a:p>
        </p:txBody>
      </p:sp>
      <p:sp>
        <p:nvSpPr>
          <p:cNvPr id="305162" name="Line 10"/>
          <p:cNvSpPr>
            <a:spLocks noChangeShapeType="1"/>
          </p:cNvSpPr>
          <p:nvPr/>
        </p:nvSpPr>
        <p:spPr bwMode="auto">
          <a:xfrm rot="19479583" flipH="1">
            <a:off x="1295400" y="381000"/>
            <a:ext cx="914400" cy="1295400"/>
          </a:xfrm>
          <a:prstGeom prst="line">
            <a:avLst/>
          </a:prstGeom>
          <a:noFill/>
          <a:ln w="9525">
            <a:solidFill>
              <a:schemeClr val="tx1"/>
            </a:solidFill>
            <a:miter lim="800000"/>
            <a:headEnd/>
            <a:tailEnd/>
          </a:ln>
          <a:effectLst/>
        </p:spPr>
        <p:txBody>
          <a:bodyPr wrap="none"/>
          <a:lstStyle/>
          <a:p>
            <a:endParaRPr lang="en-US"/>
          </a:p>
        </p:txBody>
      </p:sp>
      <p:sp>
        <p:nvSpPr>
          <p:cNvPr id="305163" name="Line 11"/>
          <p:cNvSpPr>
            <a:spLocks noChangeShapeType="1"/>
          </p:cNvSpPr>
          <p:nvPr/>
        </p:nvSpPr>
        <p:spPr bwMode="auto">
          <a:xfrm>
            <a:off x="1752600" y="228600"/>
            <a:ext cx="990600" cy="1295400"/>
          </a:xfrm>
          <a:prstGeom prst="line">
            <a:avLst/>
          </a:prstGeom>
          <a:noFill/>
          <a:ln w="9525">
            <a:solidFill>
              <a:schemeClr val="tx1"/>
            </a:solidFill>
            <a:miter lim="800000"/>
            <a:headEnd/>
            <a:tailEnd/>
          </a:ln>
          <a:effectLst/>
        </p:spPr>
        <p:txBody>
          <a:bodyPr wrap="none"/>
          <a:lstStyle/>
          <a:p>
            <a:endParaRPr lang="en-US"/>
          </a:p>
        </p:txBody>
      </p:sp>
      <p:sp>
        <p:nvSpPr>
          <p:cNvPr id="305164" name="Oval 12"/>
          <p:cNvSpPr>
            <a:spLocks noChangeArrowheads="1"/>
          </p:cNvSpPr>
          <p:nvPr/>
        </p:nvSpPr>
        <p:spPr bwMode="auto">
          <a:xfrm>
            <a:off x="1600200" y="1752600"/>
            <a:ext cx="304800" cy="304800"/>
          </a:xfrm>
          <a:prstGeom prst="ellipse">
            <a:avLst/>
          </a:prstGeom>
          <a:solidFill>
            <a:srgbClr val="C0C0C0"/>
          </a:solidFill>
          <a:ln w="9525">
            <a:solidFill>
              <a:schemeClr val="tx1"/>
            </a:solidFill>
            <a:miter lim="800000"/>
            <a:headEnd/>
            <a:tailEnd/>
          </a:ln>
          <a:effectLst/>
        </p:spPr>
        <p:txBody>
          <a:bodyPr wrap="none" anchor="ctr"/>
          <a:lstStyle/>
          <a:p>
            <a:pPr algn="ctr"/>
            <a:r>
              <a:rPr lang="en-US" sz="1200"/>
              <a:t>B</a:t>
            </a:r>
          </a:p>
        </p:txBody>
      </p:sp>
      <p:sp>
        <p:nvSpPr>
          <p:cNvPr id="305167" name="AutoShape 1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305168" name="Picture 16" descr="dam"/>
          <p:cNvPicPr>
            <a:picLocks noChangeAspect="1" noChangeArrowheads="1"/>
          </p:cNvPicPr>
          <p:nvPr/>
        </p:nvPicPr>
        <p:blipFill>
          <a:blip r:embed="rId5"/>
          <a:srcRect b="11429"/>
          <a:stretch>
            <a:fillRect/>
          </a:stretch>
        </p:blipFill>
        <p:spPr bwMode="auto">
          <a:xfrm>
            <a:off x="6400800" y="2667000"/>
            <a:ext cx="2017713" cy="2667000"/>
          </a:xfrm>
          <a:prstGeom prst="rect">
            <a:avLst/>
          </a:prstGeom>
          <a:noFill/>
          <a:ln w="9525">
            <a:solidFill>
              <a:schemeClr val="tx1"/>
            </a:solidFill>
            <a:miter lim="800000"/>
            <a:headEnd/>
            <a:tailEnd/>
          </a:ln>
        </p:spPr>
      </p:pic>
      <p:sp>
        <p:nvSpPr>
          <p:cNvPr id="305170" name="Line 18"/>
          <p:cNvSpPr>
            <a:spLocks noChangeShapeType="1"/>
          </p:cNvSpPr>
          <p:nvPr/>
        </p:nvSpPr>
        <p:spPr bwMode="auto">
          <a:xfrm flipH="1">
            <a:off x="838200" y="228600"/>
            <a:ext cx="914400" cy="1219200"/>
          </a:xfrm>
          <a:prstGeom prst="line">
            <a:avLst/>
          </a:prstGeom>
          <a:noFill/>
          <a:ln w="9525">
            <a:solidFill>
              <a:schemeClr val="tx1"/>
            </a:solidFill>
            <a:miter lim="800000"/>
            <a:headEnd/>
            <a:tailEnd/>
          </a:ln>
          <a:effectLst/>
        </p:spPr>
        <p:txBody>
          <a:bodyPr wrap="none"/>
          <a:lstStyle/>
          <a:p>
            <a:endParaRPr lang="en-US"/>
          </a:p>
        </p:txBody>
      </p:sp>
      <p:pic>
        <p:nvPicPr>
          <p:cNvPr id="305172" name="Picture 20">
            <a:hlinkClick r:id="" action="ppaction://media"/>
          </p:cNvPr>
          <p:cNvPicPr>
            <a:picLocks noRot="1" noChangeAspect="1" noChangeArrowheads="1"/>
          </p:cNvPicPr>
          <p:nvPr>
            <a:wavAudioFile r:embed="rId1" name="MSj03882880000[1].wav"/>
          </p:nvPr>
        </p:nvPicPr>
        <p:blipFill>
          <a:blip r:embed="rId6"/>
          <a:srcRect/>
          <a:stretch>
            <a:fillRect/>
          </a:stretch>
        </p:blipFill>
        <p:spPr bwMode="auto">
          <a:xfrm>
            <a:off x="228600" y="5715000"/>
            <a:ext cx="304800" cy="304800"/>
          </a:xfrm>
          <a:prstGeom prst="rect">
            <a:avLst/>
          </a:prstGeom>
          <a:noFill/>
        </p:spPr>
      </p:pic>
      <p:sp>
        <p:nvSpPr>
          <p:cNvPr id="305174" name="Oval 22"/>
          <p:cNvSpPr>
            <a:spLocks noChangeArrowheads="1"/>
          </p:cNvSpPr>
          <p:nvPr/>
        </p:nvSpPr>
        <p:spPr bwMode="auto">
          <a:xfrm>
            <a:off x="609600" y="1371600"/>
            <a:ext cx="304800" cy="304800"/>
          </a:xfrm>
          <a:prstGeom prst="ellipse">
            <a:avLst/>
          </a:prstGeom>
          <a:solidFill>
            <a:srgbClr val="C0C0C0"/>
          </a:solidFill>
          <a:ln w="9525">
            <a:solidFill>
              <a:schemeClr val="tx1"/>
            </a:solidFill>
            <a:miter lim="800000"/>
            <a:headEnd/>
            <a:tailEnd/>
          </a:ln>
          <a:effectLst/>
        </p:spPr>
        <p:txBody>
          <a:bodyPr wrap="none" anchor="ctr"/>
          <a:lstStyle/>
          <a:p>
            <a:pPr algn="ctr"/>
            <a:r>
              <a:rPr lang="en-US" sz="1200"/>
              <a:t>A</a:t>
            </a:r>
          </a:p>
        </p:txBody>
      </p:sp>
      <p:sp>
        <p:nvSpPr>
          <p:cNvPr id="305166" name="Oval 14"/>
          <p:cNvSpPr>
            <a:spLocks noChangeArrowheads="1"/>
          </p:cNvSpPr>
          <p:nvPr/>
        </p:nvSpPr>
        <p:spPr bwMode="auto">
          <a:xfrm>
            <a:off x="2514600" y="1371600"/>
            <a:ext cx="533400" cy="533400"/>
          </a:xfrm>
          <a:prstGeom prst="ellipse">
            <a:avLst/>
          </a:prstGeom>
          <a:solidFill>
            <a:srgbClr val="C0C0C0"/>
          </a:solidFill>
          <a:ln w="9525">
            <a:solidFill>
              <a:schemeClr val="tx1"/>
            </a:solidFill>
            <a:miter lim="800000"/>
            <a:headEnd/>
            <a:tailEnd/>
          </a:ln>
          <a:effectLst/>
        </p:spPr>
        <p:txBody>
          <a:bodyPr wrap="none" anchor="ctr"/>
          <a:lstStyle/>
          <a:p>
            <a:pPr algn="ctr"/>
            <a:r>
              <a:rPr lang="en-US" sz="1200"/>
              <a:t>C</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05170"/>
                                        </p:tgtEl>
                                      </p:cBhvr>
                                    </p:animEffect>
                                    <p:set>
                                      <p:cBhvr>
                                        <p:cTn id="7" dur="1" fill="hold">
                                          <p:stCondLst>
                                            <p:cond delay="499"/>
                                          </p:stCondLst>
                                        </p:cTn>
                                        <p:tgtEl>
                                          <p:spTgt spid="305170"/>
                                        </p:tgtEl>
                                        <p:attrNameLst>
                                          <p:attrName>style.visibility</p:attrName>
                                        </p:attrNameLst>
                                      </p:cBhvr>
                                      <p:to>
                                        <p:strVal val="hidden"/>
                                      </p:to>
                                    </p:set>
                                  </p:childTnLst>
                                </p:cTn>
                              </p:par>
                              <p:par>
                                <p:cTn id="8" presetID="1" presetClass="entr" presetSubtype="0" fill="hold" grpId="0" nodeType="withEffect">
                                  <p:stCondLst>
                                    <p:cond delay="0"/>
                                  </p:stCondLst>
                                  <p:childTnLst>
                                    <p:set>
                                      <p:cBhvr>
                                        <p:cTn id="9" dur="1" fill="hold">
                                          <p:stCondLst>
                                            <p:cond delay="0"/>
                                          </p:stCondLst>
                                        </p:cTn>
                                        <p:tgtEl>
                                          <p:spTgt spid="305161"/>
                                        </p:tgtEl>
                                        <p:attrNameLst>
                                          <p:attrName>style.visibility</p:attrName>
                                        </p:attrNameLst>
                                      </p:cBhvr>
                                      <p:to>
                                        <p:strVal val="visible"/>
                                      </p:to>
                                    </p:set>
                                  </p:childTnLst>
                                </p:cTn>
                              </p:par>
                              <p:par>
                                <p:cTn id="10" presetID="1" presetClass="exit" presetSubtype="0" fill="hold" grpId="1" nodeType="withEffect">
                                  <p:stCondLst>
                                    <p:cond delay="0"/>
                                  </p:stCondLst>
                                  <p:childTnLst>
                                    <p:set>
                                      <p:cBhvr>
                                        <p:cTn id="11" dur="1" fill="hold">
                                          <p:stCondLst>
                                            <p:cond delay="0"/>
                                          </p:stCondLst>
                                        </p:cTn>
                                        <p:tgtEl>
                                          <p:spTgt spid="305161"/>
                                        </p:tgtEl>
                                        <p:attrNameLst>
                                          <p:attrName>style.visibility</p:attrName>
                                        </p:attrNameLst>
                                      </p:cBhvr>
                                      <p:to>
                                        <p:strVal val="hidden"/>
                                      </p:to>
                                    </p:set>
                                  </p:childTnLst>
                                </p:cTn>
                              </p:par>
                              <p:par>
                                <p:cTn id="12" presetID="0" presetClass="path" presetSubtype="0" accel="50000" decel="50000" fill="hold" grpId="1" nodeType="withEffect">
                                  <p:stCondLst>
                                    <p:cond delay="0"/>
                                  </p:stCondLst>
                                  <p:childTnLst>
                                    <p:animMotion origin="layout" path="M 0 0 C 0.00591 0.00787 0.01302 0.01319 0.02084 0.01666 C 0.02587 0.02337 0.03125 0.02546 0.0375 0.02962 C 0.05122 0.03888 0.06788 0.04652 0.08334 0.05 C 0.08663 0.05069 0.08976 0.05138 0.09288 0.05185 C 0.10226 0.05324 0.12084 0.05555 0.12084 0.05555 C 0.1283 0.05486 0.13559 0.05462 0.14306 0.0537 C 0.15347 0.05231 0.1632 0.04652 0.17361 0.04444 C 0.18507 0.03935 0.179 0.0412 0.19167 0.03888 C 0.19844 0.03587 0.20695 0.03402 0.2125 0.02777 C 0.21702 0.02245 0.22066 0.01504 0.225 0.00925 " pathEditMode="relative" rAng="0" ptsTypes="ffffffffffA">
                                      <p:cBhvr>
                                        <p:cTn id="13" dur="2000" fill="hold"/>
                                        <p:tgtEl>
                                          <p:spTgt spid="305174"/>
                                        </p:tgtEl>
                                        <p:attrNameLst>
                                          <p:attrName>ppt_x</p:attrName>
                                          <p:attrName>ppt_y</p:attrName>
                                        </p:attrNameLst>
                                      </p:cBhvr>
                                      <p:rCtr x="0" y="0"/>
                                    </p:animMotion>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305163"/>
                                        </p:tgtEl>
                                        <p:attrNameLst>
                                          <p:attrName>style.visibility</p:attrName>
                                        </p:attrNameLst>
                                      </p:cBhvr>
                                      <p:to>
                                        <p:strVal val="visible"/>
                                      </p:to>
                                    </p:set>
                                    <p:animEffect transition="in" filter="dissolve">
                                      <p:cBhvr>
                                        <p:cTn id="17" dur="500"/>
                                        <p:tgtEl>
                                          <p:spTgt spid="30516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05166"/>
                                        </p:tgtEl>
                                        <p:attrNameLst>
                                          <p:attrName>style.visibility</p:attrName>
                                        </p:attrNameLst>
                                      </p:cBhvr>
                                      <p:to>
                                        <p:strVal val="visible"/>
                                      </p:to>
                                    </p:set>
                                    <p:animEffect transition="in" filter="dissolve">
                                      <p:cBhvr>
                                        <p:cTn id="22" dur="500"/>
                                        <p:tgtEl>
                                          <p:spTgt spid="305166"/>
                                        </p:tgtEl>
                                      </p:cBhvr>
                                    </p:animEffect>
                                  </p:childTnLst>
                                </p:cTn>
                              </p:par>
                              <p:par>
                                <p:cTn id="23" presetID="1" presetClass="mediacall" presetSubtype="0" fill="hold" nodeType="withEffect">
                                  <p:stCondLst>
                                    <p:cond delay="0"/>
                                  </p:stCondLst>
                                  <p:childTnLst>
                                    <p:cmd type="call" cmd="playFrom(0.0)">
                                      <p:cBhvr>
                                        <p:cTn id="24" dur="35510" fill="hold"/>
                                        <p:tgtEl>
                                          <p:spTgt spid="30517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25" fill="hold" display="0">
                  <p:stCondLst>
                    <p:cond delay="indefinite"/>
                  </p:stCondLst>
                  <p:endCondLst>
                    <p:cond evt="onNext" delay="0">
                      <p:tgtEl>
                        <p:sldTgt/>
                      </p:tgtEl>
                    </p:cond>
                    <p:cond evt="onPrev" delay="0">
                      <p:tgtEl>
                        <p:sldTgt/>
                      </p:tgtEl>
                    </p:cond>
                    <p:cond evt="onStopAudio" delay="0">
                      <p:tgtEl>
                        <p:sldTgt/>
                      </p:tgtEl>
                    </p:cond>
                  </p:endCondLst>
                </p:cTn>
                <p:tgtEl>
                  <p:spTgt spid="305172"/>
                </p:tgtEl>
              </p:cMediaNode>
            </p:audio>
          </p:childTnLst>
        </p:cTn>
      </p:par>
    </p:tnLst>
    <p:bldLst>
      <p:bldP spid="305161" grpId="0" animBg="1"/>
      <p:bldP spid="305161" grpId="1" animBg="1"/>
      <p:bldP spid="305163" grpId="0" animBg="1"/>
      <p:bldP spid="305170" grpId="0" animBg="1"/>
      <p:bldP spid="305174" grpId="1" animBg="1"/>
      <p:bldP spid="305166"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11810" name="Group 2"/>
          <p:cNvGrpSpPr>
            <a:grpSpLocks/>
          </p:cNvGrpSpPr>
          <p:nvPr/>
        </p:nvGrpSpPr>
        <p:grpSpPr bwMode="auto">
          <a:xfrm>
            <a:off x="1752600" y="1828800"/>
            <a:ext cx="5251450" cy="4572000"/>
            <a:chOff x="2160" y="960"/>
            <a:chExt cx="3308" cy="2880"/>
          </a:xfrm>
        </p:grpSpPr>
        <p:sp>
          <p:nvSpPr>
            <p:cNvPr id="1911811" name="Line 3"/>
            <p:cNvSpPr>
              <a:spLocks noChangeShapeType="1"/>
            </p:cNvSpPr>
            <p:nvPr/>
          </p:nvSpPr>
          <p:spPr bwMode="auto">
            <a:xfrm>
              <a:off x="2736" y="960"/>
              <a:ext cx="0" cy="2496"/>
            </a:xfrm>
            <a:prstGeom prst="line">
              <a:avLst/>
            </a:prstGeom>
            <a:noFill/>
            <a:ln w="25400">
              <a:solidFill>
                <a:schemeClr val="tx1"/>
              </a:solidFill>
              <a:miter lim="800000"/>
              <a:headEnd/>
              <a:tailEnd/>
            </a:ln>
            <a:effectLst/>
          </p:spPr>
          <p:txBody>
            <a:bodyPr wrap="none"/>
            <a:lstStyle/>
            <a:p>
              <a:endParaRPr lang="en-US"/>
            </a:p>
          </p:txBody>
        </p:sp>
        <p:sp>
          <p:nvSpPr>
            <p:cNvPr id="1911812" name="Line 4"/>
            <p:cNvSpPr>
              <a:spLocks noChangeShapeType="1"/>
            </p:cNvSpPr>
            <p:nvPr/>
          </p:nvSpPr>
          <p:spPr bwMode="auto">
            <a:xfrm>
              <a:off x="3408" y="960"/>
              <a:ext cx="0" cy="2496"/>
            </a:xfrm>
            <a:prstGeom prst="line">
              <a:avLst/>
            </a:prstGeom>
            <a:noFill/>
            <a:ln w="9525">
              <a:solidFill>
                <a:srgbClr val="8BA7FF"/>
              </a:solidFill>
              <a:miter lim="800000"/>
              <a:headEnd/>
              <a:tailEnd/>
            </a:ln>
            <a:effectLst/>
          </p:spPr>
          <p:txBody>
            <a:bodyPr wrap="none"/>
            <a:lstStyle/>
            <a:p>
              <a:endParaRPr lang="en-US"/>
            </a:p>
          </p:txBody>
        </p:sp>
        <p:sp>
          <p:nvSpPr>
            <p:cNvPr id="1911813" name="Line 5"/>
            <p:cNvSpPr>
              <a:spLocks noChangeShapeType="1"/>
            </p:cNvSpPr>
            <p:nvPr/>
          </p:nvSpPr>
          <p:spPr bwMode="auto">
            <a:xfrm>
              <a:off x="4080" y="960"/>
              <a:ext cx="0" cy="2496"/>
            </a:xfrm>
            <a:prstGeom prst="line">
              <a:avLst/>
            </a:prstGeom>
            <a:noFill/>
            <a:ln w="9525">
              <a:solidFill>
                <a:srgbClr val="8BA7FF"/>
              </a:solidFill>
              <a:miter lim="800000"/>
              <a:headEnd/>
              <a:tailEnd/>
            </a:ln>
            <a:effectLst/>
          </p:spPr>
          <p:txBody>
            <a:bodyPr wrap="none"/>
            <a:lstStyle/>
            <a:p>
              <a:endParaRPr lang="en-US"/>
            </a:p>
          </p:txBody>
        </p:sp>
        <p:sp>
          <p:nvSpPr>
            <p:cNvPr id="1911814" name="Line 6"/>
            <p:cNvSpPr>
              <a:spLocks noChangeShapeType="1"/>
            </p:cNvSpPr>
            <p:nvPr/>
          </p:nvSpPr>
          <p:spPr bwMode="auto">
            <a:xfrm>
              <a:off x="4752" y="960"/>
              <a:ext cx="0" cy="2496"/>
            </a:xfrm>
            <a:prstGeom prst="line">
              <a:avLst/>
            </a:prstGeom>
            <a:noFill/>
            <a:ln w="9525">
              <a:solidFill>
                <a:srgbClr val="8BA7FF"/>
              </a:solidFill>
              <a:miter lim="800000"/>
              <a:headEnd/>
              <a:tailEnd/>
            </a:ln>
            <a:effectLst/>
          </p:spPr>
          <p:txBody>
            <a:bodyPr wrap="none"/>
            <a:lstStyle/>
            <a:p>
              <a:endParaRPr lang="en-US"/>
            </a:p>
          </p:txBody>
        </p:sp>
        <p:sp>
          <p:nvSpPr>
            <p:cNvPr id="1911815" name="Line 7"/>
            <p:cNvSpPr>
              <a:spLocks noChangeShapeType="1"/>
            </p:cNvSpPr>
            <p:nvPr/>
          </p:nvSpPr>
          <p:spPr bwMode="auto">
            <a:xfrm>
              <a:off x="5376" y="960"/>
              <a:ext cx="0" cy="2496"/>
            </a:xfrm>
            <a:prstGeom prst="line">
              <a:avLst/>
            </a:prstGeom>
            <a:noFill/>
            <a:ln w="25400">
              <a:solidFill>
                <a:srgbClr val="8BA7FF"/>
              </a:solidFill>
              <a:miter lim="800000"/>
              <a:headEnd/>
              <a:tailEnd/>
            </a:ln>
            <a:effectLst/>
          </p:spPr>
          <p:txBody>
            <a:bodyPr wrap="none"/>
            <a:lstStyle/>
            <a:p>
              <a:endParaRPr lang="en-US"/>
            </a:p>
          </p:txBody>
        </p:sp>
        <p:sp>
          <p:nvSpPr>
            <p:cNvPr id="1911816" name="Line 8"/>
            <p:cNvSpPr>
              <a:spLocks noChangeShapeType="1"/>
            </p:cNvSpPr>
            <p:nvPr/>
          </p:nvSpPr>
          <p:spPr bwMode="auto">
            <a:xfrm rot="-5400000">
              <a:off x="4056" y="-360"/>
              <a:ext cx="0" cy="2640"/>
            </a:xfrm>
            <a:prstGeom prst="line">
              <a:avLst/>
            </a:prstGeom>
            <a:noFill/>
            <a:ln w="25400">
              <a:solidFill>
                <a:srgbClr val="8BA7FF"/>
              </a:solidFill>
              <a:miter lim="800000"/>
              <a:headEnd/>
              <a:tailEnd/>
            </a:ln>
            <a:effectLst/>
          </p:spPr>
          <p:txBody>
            <a:bodyPr wrap="none"/>
            <a:lstStyle/>
            <a:p>
              <a:endParaRPr lang="en-US"/>
            </a:p>
          </p:txBody>
        </p:sp>
        <p:sp>
          <p:nvSpPr>
            <p:cNvPr id="1911817" name="Line 9"/>
            <p:cNvSpPr>
              <a:spLocks noChangeShapeType="1"/>
            </p:cNvSpPr>
            <p:nvPr/>
          </p:nvSpPr>
          <p:spPr bwMode="auto">
            <a:xfrm rot="-5400000">
              <a:off x="4056" y="2136"/>
              <a:ext cx="0" cy="2640"/>
            </a:xfrm>
            <a:prstGeom prst="line">
              <a:avLst/>
            </a:prstGeom>
            <a:noFill/>
            <a:ln w="25400">
              <a:solidFill>
                <a:schemeClr val="tx1"/>
              </a:solidFill>
              <a:miter lim="800000"/>
              <a:headEnd/>
              <a:tailEnd/>
            </a:ln>
            <a:effectLst/>
          </p:spPr>
          <p:txBody>
            <a:bodyPr wrap="none"/>
            <a:lstStyle/>
            <a:p>
              <a:endParaRPr lang="en-US"/>
            </a:p>
          </p:txBody>
        </p:sp>
        <p:sp>
          <p:nvSpPr>
            <p:cNvPr id="1911818" name="Line 10"/>
            <p:cNvSpPr>
              <a:spLocks noChangeShapeType="1"/>
            </p:cNvSpPr>
            <p:nvPr/>
          </p:nvSpPr>
          <p:spPr bwMode="auto">
            <a:xfrm rot="-5400000">
              <a:off x="4056" y="1128"/>
              <a:ext cx="0" cy="2640"/>
            </a:xfrm>
            <a:prstGeom prst="line">
              <a:avLst/>
            </a:prstGeom>
            <a:noFill/>
            <a:ln w="9525">
              <a:solidFill>
                <a:srgbClr val="8BA7FF"/>
              </a:solidFill>
              <a:miter lim="800000"/>
              <a:headEnd/>
              <a:tailEnd/>
            </a:ln>
            <a:effectLst/>
          </p:spPr>
          <p:txBody>
            <a:bodyPr wrap="none"/>
            <a:lstStyle/>
            <a:p>
              <a:endParaRPr lang="en-US"/>
            </a:p>
          </p:txBody>
        </p:sp>
        <p:sp>
          <p:nvSpPr>
            <p:cNvPr id="1911819" name="Line 11"/>
            <p:cNvSpPr>
              <a:spLocks noChangeShapeType="1"/>
            </p:cNvSpPr>
            <p:nvPr/>
          </p:nvSpPr>
          <p:spPr bwMode="auto">
            <a:xfrm rot="-5400000">
              <a:off x="4056" y="1656"/>
              <a:ext cx="0" cy="2640"/>
            </a:xfrm>
            <a:prstGeom prst="line">
              <a:avLst/>
            </a:prstGeom>
            <a:noFill/>
            <a:ln w="9525">
              <a:solidFill>
                <a:srgbClr val="8BA7FF"/>
              </a:solidFill>
              <a:miter lim="800000"/>
              <a:headEnd/>
              <a:tailEnd/>
            </a:ln>
            <a:effectLst/>
          </p:spPr>
          <p:txBody>
            <a:bodyPr wrap="none"/>
            <a:lstStyle/>
            <a:p>
              <a:endParaRPr lang="en-US"/>
            </a:p>
          </p:txBody>
        </p:sp>
        <p:sp>
          <p:nvSpPr>
            <p:cNvPr id="1911820" name="Line 12"/>
            <p:cNvSpPr>
              <a:spLocks noChangeShapeType="1"/>
            </p:cNvSpPr>
            <p:nvPr/>
          </p:nvSpPr>
          <p:spPr bwMode="auto">
            <a:xfrm rot="-5400000">
              <a:off x="4056" y="648"/>
              <a:ext cx="0" cy="2640"/>
            </a:xfrm>
            <a:prstGeom prst="line">
              <a:avLst/>
            </a:prstGeom>
            <a:noFill/>
            <a:ln w="9525">
              <a:solidFill>
                <a:srgbClr val="8BA7FF"/>
              </a:solidFill>
              <a:miter lim="800000"/>
              <a:headEnd/>
              <a:tailEnd/>
            </a:ln>
            <a:effectLst/>
          </p:spPr>
          <p:txBody>
            <a:bodyPr wrap="none"/>
            <a:lstStyle/>
            <a:p>
              <a:endParaRPr lang="en-US"/>
            </a:p>
          </p:txBody>
        </p:sp>
        <p:sp>
          <p:nvSpPr>
            <p:cNvPr id="1911821" name="Line 13"/>
            <p:cNvSpPr>
              <a:spLocks noChangeShapeType="1"/>
            </p:cNvSpPr>
            <p:nvPr/>
          </p:nvSpPr>
          <p:spPr bwMode="auto">
            <a:xfrm rot="-5400000">
              <a:off x="4056" y="168"/>
              <a:ext cx="0" cy="2640"/>
            </a:xfrm>
            <a:prstGeom prst="line">
              <a:avLst/>
            </a:prstGeom>
            <a:noFill/>
            <a:ln w="9525">
              <a:solidFill>
                <a:srgbClr val="8BA7FF"/>
              </a:solidFill>
              <a:miter lim="800000"/>
              <a:headEnd/>
              <a:tailEnd/>
            </a:ln>
            <a:effectLst/>
          </p:spPr>
          <p:txBody>
            <a:bodyPr wrap="none"/>
            <a:lstStyle/>
            <a:p>
              <a:endParaRPr lang="en-US"/>
            </a:p>
          </p:txBody>
        </p:sp>
        <p:sp>
          <p:nvSpPr>
            <p:cNvPr id="1911822" name="Text Box 14"/>
            <p:cNvSpPr txBox="1">
              <a:spLocks noChangeArrowheads="1"/>
            </p:cNvSpPr>
            <p:nvPr/>
          </p:nvSpPr>
          <p:spPr bwMode="auto">
            <a:xfrm>
              <a:off x="2592" y="3456"/>
              <a:ext cx="2876" cy="231"/>
            </a:xfrm>
            <a:prstGeom prst="rect">
              <a:avLst/>
            </a:prstGeom>
            <a:noFill/>
            <a:ln w="9525">
              <a:noFill/>
              <a:miter lim="800000"/>
              <a:headEnd/>
              <a:tailEnd/>
            </a:ln>
            <a:effectLst/>
          </p:spPr>
          <p:txBody>
            <a:bodyPr wrap="none">
              <a:spAutoFit/>
            </a:bodyPr>
            <a:lstStyle/>
            <a:p>
              <a:r>
                <a:rPr lang="en-US" sz="1800"/>
                <a:t>0                1              2               3              4</a:t>
              </a:r>
            </a:p>
          </p:txBody>
        </p:sp>
        <p:sp>
          <p:nvSpPr>
            <p:cNvPr id="1911823" name="Text Box 15"/>
            <p:cNvSpPr txBox="1">
              <a:spLocks noChangeArrowheads="1"/>
            </p:cNvSpPr>
            <p:nvPr/>
          </p:nvSpPr>
          <p:spPr bwMode="auto">
            <a:xfrm>
              <a:off x="3360" y="3609"/>
              <a:ext cx="1396" cy="231"/>
            </a:xfrm>
            <a:prstGeom prst="rect">
              <a:avLst/>
            </a:prstGeom>
            <a:noFill/>
            <a:ln w="9525">
              <a:noFill/>
              <a:miter lim="800000"/>
              <a:headEnd/>
              <a:tailEnd/>
            </a:ln>
            <a:effectLst/>
          </p:spPr>
          <p:txBody>
            <a:bodyPr wrap="none">
              <a:spAutoFit/>
            </a:bodyPr>
            <a:lstStyle/>
            <a:p>
              <a:r>
                <a:rPr lang="en-US" sz="1800"/>
                <a:t>Number of half-lives</a:t>
              </a:r>
            </a:p>
          </p:txBody>
        </p:sp>
        <p:sp>
          <p:nvSpPr>
            <p:cNvPr id="1911824" name="Text Box 16"/>
            <p:cNvSpPr txBox="1">
              <a:spLocks noChangeArrowheads="1"/>
            </p:cNvSpPr>
            <p:nvPr/>
          </p:nvSpPr>
          <p:spPr bwMode="auto">
            <a:xfrm rot="-5400000">
              <a:off x="1330" y="2126"/>
              <a:ext cx="1892" cy="231"/>
            </a:xfrm>
            <a:prstGeom prst="rect">
              <a:avLst/>
            </a:prstGeom>
            <a:noFill/>
            <a:ln w="9525">
              <a:noFill/>
              <a:miter lim="800000"/>
              <a:headEnd/>
              <a:tailEnd/>
            </a:ln>
            <a:effectLst/>
          </p:spPr>
          <p:txBody>
            <a:bodyPr wrap="none">
              <a:spAutoFit/>
            </a:bodyPr>
            <a:lstStyle/>
            <a:p>
              <a:r>
                <a:rPr lang="en-US" sz="1800"/>
                <a:t>Radioisotope remaining (%)</a:t>
              </a:r>
            </a:p>
          </p:txBody>
        </p:sp>
        <p:sp>
          <p:nvSpPr>
            <p:cNvPr id="1911825" name="Text Box 17"/>
            <p:cNvSpPr txBox="1">
              <a:spLocks noChangeArrowheads="1"/>
            </p:cNvSpPr>
            <p:nvPr/>
          </p:nvSpPr>
          <p:spPr bwMode="auto">
            <a:xfrm>
              <a:off x="2400" y="1392"/>
              <a:ext cx="302" cy="192"/>
            </a:xfrm>
            <a:prstGeom prst="rect">
              <a:avLst/>
            </a:prstGeom>
            <a:noFill/>
            <a:ln w="9525">
              <a:noFill/>
              <a:miter lim="800000"/>
              <a:headEnd/>
              <a:tailEnd/>
            </a:ln>
            <a:effectLst/>
          </p:spPr>
          <p:txBody>
            <a:bodyPr wrap="none">
              <a:spAutoFit/>
            </a:bodyPr>
            <a:lstStyle/>
            <a:p>
              <a:r>
                <a:rPr lang="en-US" sz="1400"/>
                <a:t>100</a:t>
              </a:r>
            </a:p>
          </p:txBody>
        </p:sp>
        <p:sp>
          <p:nvSpPr>
            <p:cNvPr id="1911826" name="Text Box 18"/>
            <p:cNvSpPr txBox="1">
              <a:spLocks noChangeArrowheads="1"/>
            </p:cNvSpPr>
            <p:nvPr/>
          </p:nvSpPr>
          <p:spPr bwMode="auto">
            <a:xfrm>
              <a:off x="2448" y="2352"/>
              <a:ext cx="240" cy="192"/>
            </a:xfrm>
            <a:prstGeom prst="rect">
              <a:avLst/>
            </a:prstGeom>
            <a:noFill/>
            <a:ln w="9525">
              <a:noFill/>
              <a:miter lim="800000"/>
              <a:headEnd/>
              <a:tailEnd/>
            </a:ln>
            <a:effectLst/>
          </p:spPr>
          <p:txBody>
            <a:bodyPr wrap="none">
              <a:spAutoFit/>
            </a:bodyPr>
            <a:lstStyle/>
            <a:p>
              <a:r>
                <a:rPr lang="en-US" sz="1400"/>
                <a:t>50</a:t>
              </a:r>
            </a:p>
          </p:txBody>
        </p:sp>
        <p:sp>
          <p:nvSpPr>
            <p:cNvPr id="1911827" name="Text Box 19"/>
            <p:cNvSpPr txBox="1">
              <a:spLocks noChangeArrowheads="1"/>
            </p:cNvSpPr>
            <p:nvPr/>
          </p:nvSpPr>
          <p:spPr bwMode="auto">
            <a:xfrm>
              <a:off x="2445" y="2880"/>
              <a:ext cx="240" cy="192"/>
            </a:xfrm>
            <a:prstGeom prst="rect">
              <a:avLst/>
            </a:prstGeom>
            <a:noFill/>
            <a:ln w="9525">
              <a:noFill/>
              <a:miter lim="800000"/>
              <a:headEnd/>
              <a:tailEnd/>
            </a:ln>
            <a:effectLst/>
          </p:spPr>
          <p:txBody>
            <a:bodyPr wrap="none">
              <a:spAutoFit/>
            </a:bodyPr>
            <a:lstStyle/>
            <a:p>
              <a:r>
                <a:rPr lang="en-US" sz="1400"/>
                <a:t>25</a:t>
              </a:r>
            </a:p>
          </p:txBody>
        </p:sp>
        <p:sp>
          <p:nvSpPr>
            <p:cNvPr id="1911828" name="Text Box 20"/>
            <p:cNvSpPr txBox="1">
              <a:spLocks noChangeArrowheads="1"/>
            </p:cNvSpPr>
            <p:nvPr/>
          </p:nvSpPr>
          <p:spPr bwMode="auto">
            <a:xfrm>
              <a:off x="2352" y="3120"/>
              <a:ext cx="333" cy="192"/>
            </a:xfrm>
            <a:prstGeom prst="rect">
              <a:avLst/>
            </a:prstGeom>
            <a:noFill/>
            <a:ln w="9525">
              <a:noFill/>
              <a:miter lim="800000"/>
              <a:headEnd/>
              <a:tailEnd/>
            </a:ln>
            <a:effectLst/>
          </p:spPr>
          <p:txBody>
            <a:bodyPr wrap="none">
              <a:spAutoFit/>
            </a:bodyPr>
            <a:lstStyle/>
            <a:p>
              <a:r>
                <a:rPr lang="en-US" sz="1400"/>
                <a:t>12.5</a:t>
              </a:r>
            </a:p>
          </p:txBody>
        </p:sp>
      </p:grpSp>
      <p:sp>
        <p:nvSpPr>
          <p:cNvPr id="1911829" name="Rectangle 21"/>
          <p:cNvSpPr>
            <a:spLocks noGrp="1" noChangeArrowheads="1"/>
          </p:cNvSpPr>
          <p:nvPr>
            <p:ph type="title"/>
          </p:nvPr>
        </p:nvSpPr>
        <p:spPr/>
        <p:txBody>
          <a:bodyPr/>
          <a:lstStyle/>
          <a:p>
            <a:r>
              <a:rPr lang="en-US">
                <a:latin typeface="Arial" charset="0"/>
              </a:rPr>
              <a:t>Half-life of Radiation</a:t>
            </a:r>
          </a:p>
        </p:txBody>
      </p:sp>
      <p:sp>
        <p:nvSpPr>
          <p:cNvPr id="1911830" name="AutoShape 22">
            <a:hlinkClick r:id="" action="ppaction://hlinkshowjump?jump=lastslide"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1911831" name="Group 23"/>
          <p:cNvGrpSpPr>
            <a:grpSpLocks/>
          </p:cNvGrpSpPr>
          <p:nvPr/>
        </p:nvGrpSpPr>
        <p:grpSpPr bwMode="auto">
          <a:xfrm>
            <a:off x="3302000" y="1676400"/>
            <a:ext cx="1346200" cy="1600200"/>
            <a:chOff x="304" y="1200"/>
            <a:chExt cx="848" cy="1008"/>
          </a:xfrm>
        </p:grpSpPr>
        <p:sp>
          <p:nvSpPr>
            <p:cNvPr id="1911832" name="Rectangle 24"/>
            <p:cNvSpPr>
              <a:spLocks noChangeArrowheads="1"/>
            </p:cNvSpPr>
            <p:nvPr/>
          </p:nvSpPr>
          <p:spPr bwMode="auto">
            <a:xfrm>
              <a:off x="336" y="1200"/>
              <a:ext cx="816" cy="1008"/>
            </a:xfrm>
            <a:prstGeom prst="rect">
              <a:avLst/>
            </a:prstGeom>
            <a:solidFill>
              <a:srgbClr val="BDCDFF"/>
            </a:solidFill>
            <a:ln w="9525">
              <a:solidFill>
                <a:schemeClr val="tx1"/>
              </a:solidFill>
              <a:miter lim="800000"/>
              <a:headEnd/>
              <a:tailEnd/>
            </a:ln>
            <a:effectLst/>
          </p:spPr>
          <p:txBody>
            <a:bodyPr wrap="none" anchor="ctr"/>
            <a:lstStyle/>
            <a:p>
              <a:endParaRPr lang="en-US"/>
            </a:p>
          </p:txBody>
        </p:sp>
        <p:sp>
          <p:nvSpPr>
            <p:cNvPr id="1911833" name="Oval 25"/>
            <p:cNvSpPr>
              <a:spLocks noChangeArrowheads="1"/>
            </p:cNvSpPr>
            <p:nvPr/>
          </p:nvSpPr>
          <p:spPr bwMode="auto">
            <a:xfrm>
              <a:off x="384" y="1536"/>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34" name="Oval 26"/>
            <p:cNvSpPr>
              <a:spLocks noChangeArrowheads="1"/>
            </p:cNvSpPr>
            <p:nvPr/>
          </p:nvSpPr>
          <p:spPr bwMode="auto">
            <a:xfrm>
              <a:off x="480" y="1632"/>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35" name="Oval 27"/>
            <p:cNvSpPr>
              <a:spLocks noChangeArrowheads="1"/>
            </p:cNvSpPr>
            <p:nvPr/>
          </p:nvSpPr>
          <p:spPr bwMode="auto">
            <a:xfrm>
              <a:off x="576" y="1728"/>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36" name="Oval 28"/>
            <p:cNvSpPr>
              <a:spLocks noChangeArrowheads="1"/>
            </p:cNvSpPr>
            <p:nvPr/>
          </p:nvSpPr>
          <p:spPr bwMode="auto">
            <a:xfrm>
              <a:off x="672" y="1824"/>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37" name="Oval 29"/>
            <p:cNvSpPr>
              <a:spLocks noChangeArrowheads="1"/>
            </p:cNvSpPr>
            <p:nvPr/>
          </p:nvSpPr>
          <p:spPr bwMode="auto">
            <a:xfrm>
              <a:off x="768" y="1920"/>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38" name="Oval 30"/>
            <p:cNvSpPr>
              <a:spLocks noChangeArrowheads="1"/>
            </p:cNvSpPr>
            <p:nvPr/>
          </p:nvSpPr>
          <p:spPr bwMode="auto">
            <a:xfrm>
              <a:off x="864" y="2016"/>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39" name="Oval 31"/>
            <p:cNvSpPr>
              <a:spLocks noChangeArrowheads="1"/>
            </p:cNvSpPr>
            <p:nvPr/>
          </p:nvSpPr>
          <p:spPr bwMode="auto">
            <a:xfrm>
              <a:off x="384" y="1728"/>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40" name="Oval 32"/>
            <p:cNvSpPr>
              <a:spLocks noChangeArrowheads="1"/>
            </p:cNvSpPr>
            <p:nvPr/>
          </p:nvSpPr>
          <p:spPr bwMode="auto">
            <a:xfrm>
              <a:off x="480" y="1872"/>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41" name="Oval 33"/>
            <p:cNvSpPr>
              <a:spLocks noChangeArrowheads="1"/>
            </p:cNvSpPr>
            <p:nvPr/>
          </p:nvSpPr>
          <p:spPr bwMode="auto">
            <a:xfrm>
              <a:off x="576" y="1968"/>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42" name="Oval 34"/>
            <p:cNvSpPr>
              <a:spLocks noChangeArrowheads="1"/>
            </p:cNvSpPr>
            <p:nvPr/>
          </p:nvSpPr>
          <p:spPr bwMode="auto">
            <a:xfrm>
              <a:off x="672" y="2064"/>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43" name="Oval 35"/>
            <p:cNvSpPr>
              <a:spLocks noChangeArrowheads="1"/>
            </p:cNvSpPr>
            <p:nvPr/>
          </p:nvSpPr>
          <p:spPr bwMode="auto">
            <a:xfrm>
              <a:off x="624" y="1584"/>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44" name="Oval 36"/>
            <p:cNvSpPr>
              <a:spLocks noChangeArrowheads="1"/>
            </p:cNvSpPr>
            <p:nvPr/>
          </p:nvSpPr>
          <p:spPr bwMode="auto">
            <a:xfrm>
              <a:off x="768" y="1728"/>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45" name="Oval 37"/>
            <p:cNvSpPr>
              <a:spLocks noChangeArrowheads="1"/>
            </p:cNvSpPr>
            <p:nvPr/>
          </p:nvSpPr>
          <p:spPr bwMode="auto">
            <a:xfrm>
              <a:off x="864" y="1824"/>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46" name="Oval 38"/>
            <p:cNvSpPr>
              <a:spLocks noChangeArrowheads="1"/>
            </p:cNvSpPr>
            <p:nvPr/>
          </p:nvSpPr>
          <p:spPr bwMode="auto">
            <a:xfrm>
              <a:off x="768" y="1584"/>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47" name="Oval 39"/>
            <p:cNvSpPr>
              <a:spLocks noChangeArrowheads="1"/>
            </p:cNvSpPr>
            <p:nvPr/>
          </p:nvSpPr>
          <p:spPr bwMode="auto">
            <a:xfrm>
              <a:off x="480" y="2064"/>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48" name="Oval 40"/>
            <p:cNvSpPr>
              <a:spLocks noChangeArrowheads="1"/>
            </p:cNvSpPr>
            <p:nvPr/>
          </p:nvSpPr>
          <p:spPr bwMode="auto">
            <a:xfrm>
              <a:off x="384" y="1968"/>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49" name="Text Box 41"/>
            <p:cNvSpPr txBox="1">
              <a:spLocks noChangeArrowheads="1"/>
            </p:cNvSpPr>
            <p:nvPr/>
          </p:nvSpPr>
          <p:spPr bwMode="auto">
            <a:xfrm>
              <a:off x="304" y="1200"/>
              <a:ext cx="848" cy="326"/>
            </a:xfrm>
            <a:prstGeom prst="rect">
              <a:avLst/>
            </a:prstGeom>
            <a:noFill/>
            <a:ln w="9525">
              <a:noFill/>
              <a:miter lim="800000"/>
              <a:headEnd/>
              <a:tailEnd/>
            </a:ln>
            <a:effectLst/>
          </p:spPr>
          <p:txBody>
            <a:bodyPr wrap="none">
              <a:spAutoFit/>
            </a:bodyPr>
            <a:lstStyle/>
            <a:p>
              <a:pPr algn="ctr"/>
              <a:r>
                <a:rPr lang="en-US" sz="1400"/>
                <a:t>Initial amount</a:t>
              </a:r>
            </a:p>
            <a:p>
              <a:pPr algn="ctr"/>
              <a:r>
                <a:rPr lang="en-US" sz="1400"/>
                <a:t>of radioisotope</a:t>
              </a:r>
            </a:p>
          </p:txBody>
        </p:sp>
      </p:grpSp>
      <p:grpSp>
        <p:nvGrpSpPr>
          <p:cNvPr id="1911850" name="Group 42"/>
          <p:cNvGrpSpPr>
            <a:grpSpLocks/>
          </p:cNvGrpSpPr>
          <p:nvPr/>
        </p:nvGrpSpPr>
        <p:grpSpPr bwMode="auto">
          <a:xfrm>
            <a:off x="2667000" y="4205288"/>
            <a:ext cx="1066800" cy="442912"/>
            <a:chOff x="192" y="240"/>
            <a:chExt cx="672" cy="279"/>
          </a:xfrm>
        </p:grpSpPr>
        <p:sp>
          <p:nvSpPr>
            <p:cNvPr id="1911851" name="Line 43"/>
            <p:cNvSpPr>
              <a:spLocks noChangeShapeType="1"/>
            </p:cNvSpPr>
            <p:nvPr/>
          </p:nvSpPr>
          <p:spPr bwMode="auto">
            <a:xfrm>
              <a:off x="192" y="240"/>
              <a:ext cx="672" cy="0"/>
            </a:xfrm>
            <a:prstGeom prst="line">
              <a:avLst/>
            </a:prstGeom>
            <a:noFill/>
            <a:ln w="9525">
              <a:solidFill>
                <a:srgbClr val="FF0000"/>
              </a:solidFill>
              <a:miter lim="800000"/>
              <a:headEnd type="triangle" w="med" len="med"/>
              <a:tailEnd type="triangle" w="med" len="med"/>
            </a:ln>
            <a:effectLst/>
          </p:spPr>
          <p:txBody>
            <a:bodyPr wrap="none"/>
            <a:lstStyle/>
            <a:p>
              <a:endParaRPr lang="en-US"/>
            </a:p>
          </p:txBody>
        </p:sp>
        <p:sp>
          <p:nvSpPr>
            <p:cNvPr id="1911852" name="Text Box 44"/>
            <p:cNvSpPr txBox="1">
              <a:spLocks noChangeArrowheads="1"/>
            </p:cNvSpPr>
            <p:nvPr/>
          </p:nvSpPr>
          <p:spPr bwMode="auto">
            <a:xfrm>
              <a:off x="384" y="288"/>
              <a:ext cx="289" cy="231"/>
            </a:xfrm>
            <a:prstGeom prst="rect">
              <a:avLst/>
            </a:prstGeom>
            <a:noFill/>
            <a:ln w="9525">
              <a:noFill/>
              <a:miter lim="800000"/>
              <a:headEnd/>
              <a:tailEnd/>
            </a:ln>
            <a:effectLst/>
          </p:spPr>
          <p:txBody>
            <a:bodyPr wrap="none">
              <a:spAutoFit/>
            </a:bodyPr>
            <a:lstStyle/>
            <a:p>
              <a:r>
                <a:rPr lang="en-US" sz="1800"/>
                <a:t>t</a:t>
              </a:r>
              <a:r>
                <a:rPr lang="en-US" sz="1800" baseline="-25000"/>
                <a:t>1/2</a:t>
              </a:r>
              <a:endParaRPr lang="en-US" sz="1800"/>
            </a:p>
          </p:txBody>
        </p:sp>
      </p:grpSp>
      <p:grpSp>
        <p:nvGrpSpPr>
          <p:cNvPr id="1911853" name="Group 45"/>
          <p:cNvGrpSpPr>
            <a:grpSpLocks/>
          </p:cNvGrpSpPr>
          <p:nvPr/>
        </p:nvGrpSpPr>
        <p:grpSpPr bwMode="auto">
          <a:xfrm>
            <a:off x="3733800" y="5043488"/>
            <a:ext cx="1066800" cy="442912"/>
            <a:chOff x="1056" y="240"/>
            <a:chExt cx="672" cy="279"/>
          </a:xfrm>
        </p:grpSpPr>
        <p:sp>
          <p:nvSpPr>
            <p:cNvPr id="1911854" name="Line 46"/>
            <p:cNvSpPr>
              <a:spLocks noChangeShapeType="1"/>
            </p:cNvSpPr>
            <p:nvPr/>
          </p:nvSpPr>
          <p:spPr bwMode="auto">
            <a:xfrm>
              <a:off x="1056" y="240"/>
              <a:ext cx="672" cy="0"/>
            </a:xfrm>
            <a:prstGeom prst="line">
              <a:avLst/>
            </a:prstGeom>
            <a:noFill/>
            <a:ln w="9525">
              <a:solidFill>
                <a:srgbClr val="FF0000"/>
              </a:solidFill>
              <a:miter lim="800000"/>
              <a:headEnd type="triangle" w="med" len="med"/>
              <a:tailEnd type="triangle" w="med" len="med"/>
            </a:ln>
            <a:effectLst/>
          </p:spPr>
          <p:txBody>
            <a:bodyPr wrap="none"/>
            <a:lstStyle/>
            <a:p>
              <a:endParaRPr lang="en-US"/>
            </a:p>
          </p:txBody>
        </p:sp>
        <p:sp>
          <p:nvSpPr>
            <p:cNvPr id="1911855" name="Text Box 47"/>
            <p:cNvSpPr txBox="1">
              <a:spLocks noChangeArrowheads="1"/>
            </p:cNvSpPr>
            <p:nvPr/>
          </p:nvSpPr>
          <p:spPr bwMode="auto">
            <a:xfrm>
              <a:off x="1248" y="288"/>
              <a:ext cx="289" cy="231"/>
            </a:xfrm>
            <a:prstGeom prst="rect">
              <a:avLst/>
            </a:prstGeom>
            <a:noFill/>
            <a:ln w="9525">
              <a:noFill/>
              <a:miter lim="800000"/>
              <a:headEnd/>
              <a:tailEnd/>
            </a:ln>
            <a:effectLst/>
          </p:spPr>
          <p:txBody>
            <a:bodyPr>
              <a:spAutoFit/>
            </a:bodyPr>
            <a:lstStyle/>
            <a:p>
              <a:r>
                <a:rPr lang="en-US" sz="1800"/>
                <a:t>t</a:t>
              </a:r>
              <a:r>
                <a:rPr lang="en-US" sz="1800" baseline="-25000"/>
                <a:t>1/2</a:t>
              </a:r>
              <a:endParaRPr lang="en-US" sz="1800"/>
            </a:p>
          </p:txBody>
        </p:sp>
      </p:grpSp>
      <p:grpSp>
        <p:nvGrpSpPr>
          <p:cNvPr id="1911856" name="Group 48"/>
          <p:cNvGrpSpPr>
            <a:grpSpLocks/>
          </p:cNvGrpSpPr>
          <p:nvPr/>
        </p:nvGrpSpPr>
        <p:grpSpPr bwMode="auto">
          <a:xfrm>
            <a:off x="4800600" y="5410200"/>
            <a:ext cx="1066800" cy="366713"/>
            <a:chOff x="1920" y="288"/>
            <a:chExt cx="672" cy="231"/>
          </a:xfrm>
        </p:grpSpPr>
        <p:sp>
          <p:nvSpPr>
            <p:cNvPr id="1911857" name="Line 49"/>
            <p:cNvSpPr>
              <a:spLocks noChangeShapeType="1"/>
            </p:cNvSpPr>
            <p:nvPr/>
          </p:nvSpPr>
          <p:spPr bwMode="auto">
            <a:xfrm>
              <a:off x="1920" y="288"/>
              <a:ext cx="672" cy="0"/>
            </a:xfrm>
            <a:prstGeom prst="line">
              <a:avLst/>
            </a:prstGeom>
            <a:noFill/>
            <a:ln w="9525">
              <a:solidFill>
                <a:srgbClr val="FF0000"/>
              </a:solidFill>
              <a:miter lim="800000"/>
              <a:headEnd type="triangle" w="med" len="med"/>
              <a:tailEnd type="triangle" w="med" len="med"/>
            </a:ln>
            <a:effectLst/>
          </p:spPr>
          <p:txBody>
            <a:bodyPr wrap="none"/>
            <a:lstStyle/>
            <a:p>
              <a:endParaRPr lang="en-US"/>
            </a:p>
          </p:txBody>
        </p:sp>
        <p:sp>
          <p:nvSpPr>
            <p:cNvPr id="1911858" name="Text Box 50"/>
            <p:cNvSpPr txBox="1">
              <a:spLocks noChangeArrowheads="1"/>
            </p:cNvSpPr>
            <p:nvPr/>
          </p:nvSpPr>
          <p:spPr bwMode="auto">
            <a:xfrm>
              <a:off x="2111" y="288"/>
              <a:ext cx="289" cy="231"/>
            </a:xfrm>
            <a:prstGeom prst="rect">
              <a:avLst/>
            </a:prstGeom>
            <a:noFill/>
            <a:ln w="9525">
              <a:noFill/>
              <a:miter lim="800000"/>
              <a:headEnd/>
              <a:tailEnd/>
            </a:ln>
            <a:effectLst/>
          </p:spPr>
          <p:txBody>
            <a:bodyPr wrap="none">
              <a:spAutoFit/>
            </a:bodyPr>
            <a:lstStyle/>
            <a:p>
              <a:r>
                <a:rPr lang="en-US" sz="1800"/>
                <a:t>t</a:t>
              </a:r>
              <a:r>
                <a:rPr lang="en-US" sz="1800" baseline="-25000"/>
                <a:t>1/2</a:t>
              </a:r>
              <a:endParaRPr lang="en-US" sz="1800"/>
            </a:p>
          </p:txBody>
        </p:sp>
      </p:grpSp>
      <p:sp>
        <p:nvSpPr>
          <p:cNvPr id="1911859" name="Freeform 51"/>
          <p:cNvSpPr>
            <a:spLocks/>
          </p:cNvSpPr>
          <p:nvPr/>
        </p:nvSpPr>
        <p:spPr bwMode="auto">
          <a:xfrm>
            <a:off x="2667000" y="2667000"/>
            <a:ext cx="4191000" cy="2971800"/>
          </a:xfrm>
          <a:custGeom>
            <a:avLst/>
            <a:gdLst/>
            <a:ahLst/>
            <a:cxnLst>
              <a:cxn ang="0">
                <a:pos x="0" y="0"/>
              </a:cxn>
              <a:cxn ang="0">
                <a:pos x="288" y="480"/>
              </a:cxn>
              <a:cxn ang="0">
                <a:pos x="672" y="960"/>
              </a:cxn>
              <a:cxn ang="0">
                <a:pos x="1344" y="1488"/>
              </a:cxn>
              <a:cxn ang="0">
                <a:pos x="2016" y="1728"/>
              </a:cxn>
              <a:cxn ang="0">
                <a:pos x="2640" y="1872"/>
              </a:cxn>
            </a:cxnLst>
            <a:rect l="0" t="0" r="r" b="b"/>
            <a:pathLst>
              <a:path w="2640" h="1872">
                <a:moveTo>
                  <a:pt x="0" y="0"/>
                </a:moveTo>
                <a:cubicBezTo>
                  <a:pt x="88" y="160"/>
                  <a:pt x="176" y="320"/>
                  <a:pt x="288" y="480"/>
                </a:cubicBezTo>
                <a:cubicBezTo>
                  <a:pt x="400" y="640"/>
                  <a:pt x="496" y="792"/>
                  <a:pt x="672" y="960"/>
                </a:cubicBezTo>
                <a:cubicBezTo>
                  <a:pt x="848" y="1128"/>
                  <a:pt x="1120" y="1360"/>
                  <a:pt x="1344" y="1488"/>
                </a:cubicBezTo>
                <a:cubicBezTo>
                  <a:pt x="1568" y="1616"/>
                  <a:pt x="1800" y="1664"/>
                  <a:pt x="2016" y="1728"/>
                </a:cubicBezTo>
                <a:cubicBezTo>
                  <a:pt x="2232" y="1792"/>
                  <a:pt x="2436" y="1832"/>
                  <a:pt x="2640" y="1872"/>
                </a:cubicBezTo>
              </a:path>
            </a:pathLst>
          </a:custGeom>
          <a:noFill/>
          <a:ln w="25400" cap="flat" cmpd="sng">
            <a:solidFill>
              <a:schemeClr val="accent2"/>
            </a:solidFill>
            <a:prstDash val="solid"/>
            <a:miter lim="800000"/>
            <a:headEnd type="none" w="med" len="med"/>
            <a:tailEnd type="none" w="med" len="med"/>
          </a:ln>
          <a:effectLst/>
        </p:spPr>
        <p:txBody>
          <a:bodyPr wrap="none"/>
          <a:lstStyle/>
          <a:p>
            <a:endParaRPr lang="en-US"/>
          </a:p>
        </p:txBody>
      </p:sp>
      <p:grpSp>
        <p:nvGrpSpPr>
          <p:cNvPr id="1911860" name="Group 52"/>
          <p:cNvGrpSpPr>
            <a:grpSpLocks/>
          </p:cNvGrpSpPr>
          <p:nvPr/>
        </p:nvGrpSpPr>
        <p:grpSpPr bwMode="auto">
          <a:xfrm>
            <a:off x="4419600" y="2667000"/>
            <a:ext cx="1327150" cy="1295400"/>
            <a:chOff x="508" y="1008"/>
            <a:chExt cx="836" cy="816"/>
          </a:xfrm>
        </p:grpSpPr>
        <p:sp>
          <p:nvSpPr>
            <p:cNvPr id="1911861" name="Rectangle 53"/>
            <p:cNvSpPr>
              <a:spLocks noChangeArrowheads="1"/>
            </p:cNvSpPr>
            <p:nvPr/>
          </p:nvSpPr>
          <p:spPr bwMode="auto">
            <a:xfrm>
              <a:off x="512" y="1008"/>
              <a:ext cx="816" cy="816"/>
            </a:xfrm>
            <a:prstGeom prst="rect">
              <a:avLst/>
            </a:prstGeom>
            <a:solidFill>
              <a:srgbClr val="BDCDFF"/>
            </a:solidFill>
            <a:ln w="9525">
              <a:solidFill>
                <a:schemeClr val="tx1"/>
              </a:solidFill>
              <a:miter lim="800000"/>
              <a:headEnd/>
              <a:tailEnd/>
            </a:ln>
            <a:effectLst/>
          </p:spPr>
          <p:txBody>
            <a:bodyPr wrap="none" anchor="ctr"/>
            <a:lstStyle/>
            <a:p>
              <a:endParaRPr lang="en-US"/>
            </a:p>
          </p:txBody>
        </p:sp>
        <p:sp>
          <p:nvSpPr>
            <p:cNvPr id="1911862" name="Oval 54"/>
            <p:cNvSpPr>
              <a:spLocks noChangeArrowheads="1"/>
            </p:cNvSpPr>
            <p:nvPr/>
          </p:nvSpPr>
          <p:spPr bwMode="auto">
            <a:xfrm>
              <a:off x="576" y="1344"/>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63" name="Oval 55"/>
            <p:cNvSpPr>
              <a:spLocks noChangeArrowheads="1"/>
            </p:cNvSpPr>
            <p:nvPr/>
          </p:nvSpPr>
          <p:spPr bwMode="auto">
            <a:xfrm>
              <a:off x="816" y="1296"/>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64" name="Oval 56"/>
            <p:cNvSpPr>
              <a:spLocks noChangeArrowheads="1"/>
            </p:cNvSpPr>
            <p:nvPr/>
          </p:nvSpPr>
          <p:spPr bwMode="auto">
            <a:xfrm>
              <a:off x="720" y="1488"/>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65" name="Oval 57"/>
            <p:cNvSpPr>
              <a:spLocks noChangeArrowheads="1"/>
            </p:cNvSpPr>
            <p:nvPr/>
          </p:nvSpPr>
          <p:spPr bwMode="auto">
            <a:xfrm>
              <a:off x="1056" y="1680"/>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66" name="Oval 58"/>
            <p:cNvSpPr>
              <a:spLocks noChangeArrowheads="1"/>
            </p:cNvSpPr>
            <p:nvPr/>
          </p:nvSpPr>
          <p:spPr bwMode="auto">
            <a:xfrm>
              <a:off x="1104" y="1488"/>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67" name="Oval 59"/>
            <p:cNvSpPr>
              <a:spLocks noChangeArrowheads="1"/>
            </p:cNvSpPr>
            <p:nvPr/>
          </p:nvSpPr>
          <p:spPr bwMode="auto">
            <a:xfrm>
              <a:off x="1056" y="1248"/>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68" name="Oval 60"/>
            <p:cNvSpPr>
              <a:spLocks noChangeArrowheads="1"/>
            </p:cNvSpPr>
            <p:nvPr/>
          </p:nvSpPr>
          <p:spPr bwMode="auto">
            <a:xfrm>
              <a:off x="912" y="1536"/>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69" name="Oval 61"/>
            <p:cNvSpPr>
              <a:spLocks noChangeArrowheads="1"/>
            </p:cNvSpPr>
            <p:nvPr/>
          </p:nvSpPr>
          <p:spPr bwMode="auto">
            <a:xfrm>
              <a:off x="624" y="1680"/>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70" name="Text Box 62"/>
            <p:cNvSpPr txBox="1">
              <a:spLocks noChangeArrowheads="1"/>
            </p:cNvSpPr>
            <p:nvPr/>
          </p:nvSpPr>
          <p:spPr bwMode="auto">
            <a:xfrm>
              <a:off x="508" y="1056"/>
              <a:ext cx="836" cy="192"/>
            </a:xfrm>
            <a:prstGeom prst="rect">
              <a:avLst/>
            </a:prstGeom>
            <a:noFill/>
            <a:ln w="9525">
              <a:noFill/>
              <a:miter lim="800000"/>
              <a:headEnd/>
              <a:tailEnd/>
            </a:ln>
            <a:effectLst/>
          </p:spPr>
          <p:txBody>
            <a:bodyPr wrap="none">
              <a:spAutoFit/>
            </a:bodyPr>
            <a:lstStyle/>
            <a:p>
              <a:pPr algn="ctr"/>
              <a:r>
                <a:rPr lang="en-US" sz="1400"/>
                <a:t>After 1 half-life</a:t>
              </a:r>
            </a:p>
          </p:txBody>
        </p:sp>
      </p:grpSp>
      <p:grpSp>
        <p:nvGrpSpPr>
          <p:cNvPr id="1911871" name="Group 63"/>
          <p:cNvGrpSpPr>
            <a:grpSpLocks/>
          </p:cNvGrpSpPr>
          <p:nvPr/>
        </p:nvGrpSpPr>
        <p:grpSpPr bwMode="auto">
          <a:xfrm>
            <a:off x="5554663" y="3429000"/>
            <a:ext cx="1455737" cy="1295400"/>
            <a:chOff x="4315" y="1632"/>
            <a:chExt cx="917" cy="816"/>
          </a:xfrm>
        </p:grpSpPr>
        <p:sp>
          <p:nvSpPr>
            <p:cNvPr id="1911872" name="Rectangle 64"/>
            <p:cNvSpPr>
              <a:spLocks noChangeArrowheads="1"/>
            </p:cNvSpPr>
            <p:nvPr/>
          </p:nvSpPr>
          <p:spPr bwMode="auto">
            <a:xfrm>
              <a:off x="4350" y="1632"/>
              <a:ext cx="855" cy="816"/>
            </a:xfrm>
            <a:prstGeom prst="rect">
              <a:avLst/>
            </a:prstGeom>
            <a:solidFill>
              <a:srgbClr val="BDCDFF"/>
            </a:solidFill>
            <a:ln w="9525">
              <a:solidFill>
                <a:schemeClr val="tx1"/>
              </a:solidFill>
              <a:miter lim="800000"/>
              <a:headEnd/>
              <a:tailEnd/>
            </a:ln>
            <a:effectLst/>
          </p:spPr>
          <p:txBody>
            <a:bodyPr wrap="none" anchor="ctr"/>
            <a:lstStyle/>
            <a:p>
              <a:endParaRPr lang="en-US"/>
            </a:p>
          </p:txBody>
        </p:sp>
        <p:sp>
          <p:nvSpPr>
            <p:cNvPr id="1911873" name="Oval 65"/>
            <p:cNvSpPr>
              <a:spLocks noChangeArrowheads="1"/>
            </p:cNvSpPr>
            <p:nvPr/>
          </p:nvSpPr>
          <p:spPr bwMode="auto">
            <a:xfrm>
              <a:off x="4482" y="1920"/>
              <a:ext cx="90"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74" name="Oval 66"/>
            <p:cNvSpPr>
              <a:spLocks noChangeArrowheads="1"/>
            </p:cNvSpPr>
            <p:nvPr/>
          </p:nvSpPr>
          <p:spPr bwMode="auto">
            <a:xfrm>
              <a:off x="4848" y="2160"/>
              <a:ext cx="90"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75" name="Oval 67"/>
            <p:cNvSpPr>
              <a:spLocks noChangeArrowheads="1"/>
            </p:cNvSpPr>
            <p:nvPr/>
          </p:nvSpPr>
          <p:spPr bwMode="auto">
            <a:xfrm>
              <a:off x="4843" y="1920"/>
              <a:ext cx="91"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76" name="Oval 68"/>
            <p:cNvSpPr>
              <a:spLocks noChangeArrowheads="1"/>
            </p:cNvSpPr>
            <p:nvPr/>
          </p:nvSpPr>
          <p:spPr bwMode="auto">
            <a:xfrm>
              <a:off x="4608" y="2112"/>
              <a:ext cx="91"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77" name="Text Box 69"/>
            <p:cNvSpPr txBox="1">
              <a:spLocks noChangeArrowheads="1"/>
            </p:cNvSpPr>
            <p:nvPr/>
          </p:nvSpPr>
          <p:spPr bwMode="auto">
            <a:xfrm>
              <a:off x="4315" y="1680"/>
              <a:ext cx="917" cy="192"/>
            </a:xfrm>
            <a:prstGeom prst="rect">
              <a:avLst/>
            </a:prstGeom>
            <a:noFill/>
            <a:ln w="9525">
              <a:noFill/>
              <a:miter lim="800000"/>
              <a:headEnd/>
              <a:tailEnd/>
            </a:ln>
            <a:effectLst/>
          </p:spPr>
          <p:txBody>
            <a:bodyPr wrap="none">
              <a:spAutoFit/>
            </a:bodyPr>
            <a:lstStyle/>
            <a:p>
              <a:pPr algn="ctr"/>
              <a:r>
                <a:rPr lang="en-US" sz="1400"/>
                <a:t>After 2 half-lives</a:t>
              </a:r>
            </a:p>
          </p:txBody>
        </p:sp>
      </p:grpSp>
      <p:grpSp>
        <p:nvGrpSpPr>
          <p:cNvPr id="1911878" name="Group 70"/>
          <p:cNvGrpSpPr>
            <a:grpSpLocks/>
          </p:cNvGrpSpPr>
          <p:nvPr/>
        </p:nvGrpSpPr>
        <p:grpSpPr bwMode="auto">
          <a:xfrm>
            <a:off x="6545263" y="4114800"/>
            <a:ext cx="1455737" cy="1295400"/>
            <a:chOff x="192" y="1824"/>
            <a:chExt cx="917" cy="816"/>
          </a:xfrm>
        </p:grpSpPr>
        <p:sp>
          <p:nvSpPr>
            <p:cNvPr id="1911879" name="Rectangle 71"/>
            <p:cNvSpPr>
              <a:spLocks noChangeArrowheads="1"/>
            </p:cNvSpPr>
            <p:nvPr/>
          </p:nvSpPr>
          <p:spPr bwMode="auto">
            <a:xfrm>
              <a:off x="244" y="1824"/>
              <a:ext cx="860" cy="816"/>
            </a:xfrm>
            <a:prstGeom prst="rect">
              <a:avLst/>
            </a:prstGeom>
            <a:solidFill>
              <a:srgbClr val="BDCDFF"/>
            </a:solidFill>
            <a:ln w="9525">
              <a:solidFill>
                <a:schemeClr val="tx1"/>
              </a:solidFill>
              <a:miter lim="800000"/>
              <a:headEnd/>
              <a:tailEnd/>
            </a:ln>
            <a:effectLst/>
          </p:spPr>
          <p:txBody>
            <a:bodyPr wrap="none" anchor="ctr"/>
            <a:lstStyle/>
            <a:p>
              <a:endParaRPr lang="en-US"/>
            </a:p>
          </p:txBody>
        </p:sp>
        <p:sp>
          <p:nvSpPr>
            <p:cNvPr id="1911880" name="Oval 72"/>
            <p:cNvSpPr>
              <a:spLocks noChangeArrowheads="1"/>
            </p:cNvSpPr>
            <p:nvPr/>
          </p:nvSpPr>
          <p:spPr bwMode="auto">
            <a:xfrm>
              <a:off x="528" y="2160"/>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81" name="Oval 73"/>
            <p:cNvSpPr>
              <a:spLocks noChangeArrowheads="1"/>
            </p:cNvSpPr>
            <p:nvPr/>
          </p:nvSpPr>
          <p:spPr bwMode="auto">
            <a:xfrm>
              <a:off x="864" y="2352"/>
              <a:ext cx="96" cy="96"/>
            </a:xfrm>
            <a:prstGeom prst="ellipse">
              <a:avLst/>
            </a:prstGeom>
            <a:gradFill rotWithShape="1">
              <a:gsLst>
                <a:gs pos="0">
                  <a:srgbClr val="FF9B9B"/>
                </a:gs>
                <a:gs pos="100000">
                  <a:srgbClr val="FF0000"/>
                </a:gs>
              </a:gsLst>
              <a:path path="shape">
                <a:fillToRect l="50000" t="50000" r="50000" b="50000"/>
              </a:path>
            </a:gradFill>
            <a:ln w="9525">
              <a:solidFill>
                <a:srgbClr val="FF9B9B"/>
              </a:solidFill>
              <a:miter lim="800000"/>
              <a:headEnd/>
              <a:tailEnd/>
            </a:ln>
            <a:effectLst/>
          </p:spPr>
          <p:txBody>
            <a:bodyPr wrap="none" anchor="ctr"/>
            <a:lstStyle/>
            <a:p>
              <a:endParaRPr lang="en-US"/>
            </a:p>
          </p:txBody>
        </p:sp>
        <p:sp>
          <p:nvSpPr>
            <p:cNvPr id="1911882" name="Text Box 74"/>
            <p:cNvSpPr txBox="1">
              <a:spLocks noChangeArrowheads="1"/>
            </p:cNvSpPr>
            <p:nvPr/>
          </p:nvSpPr>
          <p:spPr bwMode="auto">
            <a:xfrm>
              <a:off x="192" y="1824"/>
              <a:ext cx="917" cy="192"/>
            </a:xfrm>
            <a:prstGeom prst="rect">
              <a:avLst/>
            </a:prstGeom>
            <a:noFill/>
            <a:ln w="9525">
              <a:noFill/>
              <a:miter lim="800000"/>
              <a:headEnd/>
              <a:tailEnd/>
            </a:ln>
            <a:effectLst/>
          </p:spPr>
          <p:txBody>
            <a:bodyPr wrap="none">
              <a:spAutoFit/>
            </a:bodyPr>
            <a:lstStyle/>
            <a:p>
              <a:pPr algn="ctr"/>
              <a:r>
                <a:rPr lang="en-US" sz="1400"/>
                <a:t>After 3 half-lives</a:t>
              </a:r>
            </a:p>
          </p:txBody>
        </p:sp>
      </p:grpSp>
      <p:sp>
        <p:nvSpPr>
          <p:cNvPr id="1911883" name="Oval 75"/>
          <p:cNvSpPr>
            <a:spLocks noChangeArrowheads="1"/>
          </p:cNvSpPr>
          <p:nvPr/>
        </p:nvSpPr>
        <p:spPr bwMode="auto">
          <a:xfrm>
            <a:off x="2667000" y="2590800"/>
            <a:ext cx="76200" cy="76200"/>
          </a:xfrm>
          <a:prstGeom prst="ellipse">
            <a:avLst/>
          </a:prstGeom>
          <a:solidFill>
            <a:srgbClr val="FF0000"/>
          </a:solidFill>
          <a:ln w="9525">
            <a:solidFill>
              <a:srgbClr val="FF0000"/>
            </a:solidFill>
            <a:miter lim="800000"/>
            <a:headEnd/>
            <a:tailEnd/>
          </a:ln>
          <a:effectLst/>
        </p:spPr>
        <p:txBody>
          <a:bodyPr wrap="none" anchor="ctr"/>
          <a:lstStyle/>
          <a:p>
            <a:pPr algn="just"/>
            <a:endParaRPr lang="en-US" sz="1800"/>
          </a:p>
        </p:txBody>
      </p:sp>
      <p:sp>
        <p:nvSpPr>
          <p:cNvPr id="1911884" name="Oval 76"/>
          <p:cNvSpPr>
            <a:spLocks noChangeArrowheads="1"/>
          </p:cNvSpPr>
          <p:nvPr/>
        </p:nvSpPr>
        <p:spPr bwMode="auto">
          <a:xfrm>
            <a:off x="3733800" y="4114800"/>
            <a:ext cx="76200" cy="76200"/>
          </a:xfrm>
          <a:prstGeom prst="ellipse">
            <a:avLst/>
          </a:prstGeom>
          <a:solidFill>
            <a:srgbClr val="FF0000"/>
          </a:solidFill>
          <a:ln w="9525">
            <a:solidFill>
              <a:srgbClr val="FF0000"/>
            </a:solidFill>
            <a:miter lim="800000"/>
            <a:headEnd/>
            <a:tailEnd/>
          </a:ln>
          <a:effectLst/>
        </p:spPr>
        <p:txBody>
          <a:bodyPr wrap="none" anchor="ctr"/>
          <a:lstStyle/>
          <a:p>
            <a:pPr algn="just"/>
            <a:endParaRPr lang="en-US" sz="1800"/>
          </a:p>
        </p:txBody>
      </p:sp>
      <p:sp>
        <p:nvSpPr>
          <p:cNvPr id="1911885" name="Oval 77"/>
          <p:cNvSpPr>
            <a:spLocks noChangeArrowheads="1"/>
          </p:cNvSpPr>
          <p:nvPr/>
        </p:nvSpPr>
        <p:spPr bwMode="auto">
          <a:xfrm>
            <a:off x="4800600" y="4953000"/>
            <a:ext cx="76200" cy="76200"/>
          </a:xfrm>
          <a:prstGeom prst="ellipse">
            <a:avLst/>
          </a:prstGeom>
          <a:solidFill>
            <a:srgbClr val="FF0000"/>
          </a:solidFill>
          <a:ln w="9525">
            <a:solidFill>
              <a:srgbClr val="FF0000"/>
            </a:solidFill>
            <a:miter lim="800000"/>
            <a:headEnd/>
            <a:tailEnd/>
          </a:ln>
          <a:effectLst/>
        </p:spPr>
        <p:txBody>
          <a:bodyPr wrap="none" anchor="ctr"/>
          <a:lstStyle/>
          <a:p>
            <a:pPr algn="just"/>
            <a:endParaRPr lang="en-US" sz="1800"/>
          </a:p>
        </p:txBody>
      </p:sp>
      <p:sp>
        <p:nvSpPr>
          <p:cNvPr id="1911886" name="Oval 78"/>
          <p:cNvSpPr>
            <a:spLocks noChangeArrowheads="1"/>
          </p:cNvSpPr>
          <p:nvPr/>
        </p:nvSpPr>
        <p:spPr bwMode="auto">
          <a:xfrm>
            <a:off x="5867400" y="5334000"/>
            <a:ext cx="76200" cy="76200"/>
          </a:xfrm>
          <a:prstGeom prst="ellipse">
            <a:avLst/>
          </a:prstGeom>
          <a:solidFill>
            <a:srgbClr val="FF0000"/>
          </a:solidFill>
          <a:ln w="9525">
            <a:solidFill>
              <a:srgbClr val="FF0000"/>
            </a:solidFill>
            <a:miter lim="800000"/>
            <a:headEnd/>
            <a:tailEnd/>
          </a:ln>
          <a:effectLst/>
        </p:spPr>
        <p:txBody>
          <a:bodyPr wrap="none" anchor="ctr"/>
          <a:lstStyle/>
          <a:p>
            <a:pPr algn="just"/>
            <a:endParaRPr lang="en-US" sz="1800"/>
          </a:p>
        </p:txBody>
      </p:sp>
      <p:sp>
        <p:nvSpPr>
          <p:cNvPr id="1911887" name="AutoShape 79"/>
          <p:cNvSpPr>
            <a:spLocks noChangeArrowheads="1"/>
          </p:cNvSpPr>
          <p:nvPr/>
        </p:nvSpPr>
        <p:spPr bwMode="auto">
          <a:xfrm>
            <a:off x="2743200" y="2514600"/>
            <a:ext cx="685800" cy="228600"/>
          </a:xfrm>
          <a:prstGeom prst="notchedRightArrow">
            <a:avLst>
              <a:gd name="adj1" fmla="val 40620"/>
              <a:gd name="adj2" fmla="val 75000"/>
            </a:avLst>
          </a:prstGeom>
          <a:solidFill>
            <a:srgbClr val="BDCDFF"/>
          </a:solidFill>
          <a:ln w="9525">
            <a:solidFill>
              <a:srgbClr val="8BA7FF"/>
            </a:solidFill>
            <a:miter lim="800000"/>
            <a:headEnd/>
            <a:tailEnd/>
          </a:ln>
          <a:effectLst/>
        </p:spPr>
        <p:txBody>
          <a:bodyPr wrap="none" anchor="ctr"/>
          <a:lstStyle/>
          <a:p>
            <a:endParaRPr lang="en-US"/>
          </a:p>
        </p:txBody>
      </p:sp>
      <p:sp>
        <p:nvSpPr>
          <p:cNvPr id="1911888" name="AutoShape 80"/>
          <p:cNvSpPr>
            <a:spLocks noChangeArrowheads="1"/>
          </p:cNvSpPr>
          <p:nvPr/>
        </p:nvSpPr>
        <p:spPr bwMode="auto">
          <a:xfrm rot="-1211148">
            <a:off x="3810000" y="3886200"/>
            <a:ext cx="685800" cy="228600"/>
          </a:xfrm>
          <a:prstGeom prst="notchedRightArrow">
            <a:avLst>
              <a:gd name="adj1" fmla="val 40620"/>
              <a:gd name="adj2" fmla="val 75000"/>
            </a:avLst>
          </a:prstGeom>
          <a:solidFill>
            <a:srgbClr val="BDCDFF"/>
          </a:solidFill>
          <a:ln w="9525">
            <a:solidFill>
              <a:srgbClr val="8BA7FF"/>
            </a:solidFill>
            <a:miter lim="800000"/>
            <a:headEnd/>
            <a:tailEnd/>
          </a:ln>
          <a:effectLst/>
        </p:spPr>
        <p:txBody>
          <a:bodyPr wrap="none" anchor="ctr"/>
          <a:lstStyle/>
          <a:p>
            <a:endParaRPr lang="en-US"/>
          </a:p>
        </p:txBody>
      </p:sp>
      <p:sp>
        <p:nvSpPr>
          <p:cNvPr id="1911889" name="AutoShape 81"/>
          <p:cNvSpPr>
            <a:spLocks noChangeArrowheads="1"/>
          </p:cNvSpPr>
          <p:nvPr/>
        </p:nvSpPr>
        <p:spPr bwMode="auto">
          <a:xfrm rot="-1572683">
            <a:off x="4883150" y="4681538"/>
            <a:ext cx="838200" cy="228600"/>
          </a:xfrm>
          <a:prstGeom prst="notchedRightArrow">
            <a:avLst>
              <a:gd name="adj1" fmla="val 40620"/>
              <a:gd name="adj2" fmla="val 91667"/>
            </a:avLst>
          </a:prstGeom>
          <a:solidFill>
            <a:srgbClr val="BDCDFF"/>
          </a:solidFill>
          <a:ln w="9525">
            <a:solidFill>
              <a:srgbClr val="8BA7FF"/>
            </a:solidFill>
            <a:miter lim="800000"/>
            <a:headEnd/>
            <a:tailEnd/>
          </a:ln>
          <a:effectLst/>
        </p:spPr>
        <p:txBody>
          <a:bodyPr wrap="none" anchor="ctr"/>
          <a:lstStyle/>
          <a:p>
            <a:endParaRPr lang="en-US"/>
          </a:p>
        </p:txBody>
      </p:sp>
      <p:sp>
        <p:nvSpPr>
          <p:cNvPr id="1911890" name="AutoShape 82"/>
          <p:cNvSpPr>
            <a:spLocks noChangeArrowheads="1"/>
          </p:cNvSpPr>
          <p:nvPr/>
        </p:nvSpPr>
        <p:spPr bwMode="auto">
          <a:xfrm rot="-1150740">
            <a:off x="5946775" y="5105400"/>
            <a:ext cx="838200" cy="228600"/>
          </a:xfrm>
          <a:prstGeom prst="notchedRightArrow">
            <a:avLst>
              <a:gd name="adj1" fmla="val 40620"/>
              <a:gd name="adj2" fmla="val 91667"/>
            </a:avLst>
          </a:prstGeom>
          <a:solidFill>
            <a:srgbClr val="BDCDFF"/>
          </a:solidFill>
          <a:ln w="9525">
            <a:solidFill>
              <a:srgbClr val="8BA7FF"/>
            </a:solidFill>
            <a:miter lim="800000"/>
            <a:headEnd/>
            <a:tailEnd/>
          </a:ln>
          <a:effectLst/>
        </p:spPr>
        <p:txBody>
          <a:bodyPr wrap="none" anchor="ctr"/>
          <a:lstStyle/>
          <a:p>
            <a:endParaRPr lang="en-US"/>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1188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911884"/>
                                        </p:tgtEl>
                                        <p:attrNameLst>
                                          <p:attrName>style.visibility</p:attrName>
                                        </p:attrNameLst>
                                      </p:cBhvr>
                                      <p:to>
                                        <p:strVal val="visible"/>
                                      </p:to>
                                    </p:set>
                                    <p:animEffect transition="in" filter="fade">
                                      <p:cBhvr>
                                        <p:cTn id="11" dur="2000"/>
                                        <p:tgtEl>
                                          <p:spTgt spid="191188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911885"/>
                                        </p:tgtEl>
                                        <p:attrNameLst>
                                          <p:attrName>style.visibility</p:attrName>
                                        </p:attrNameLst>
                                      </p:cBhvr>
                                      <p:to>
                                        <p:strVal val="visible"/>
                                      </p:to>
                                    </p:set>
                                    <p:animEffect transition="in" filter="fade">
                                      <p:cBhvr>
                                        <p:cTn id="16" dur="2000"/>
                                        <p:tgtEl>
                                          <p:spTgt spid="1911885"/>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911886"/>
                                        </p:tgtEl>
                                        <p:attrNameLst>
                                          <p:attrName>style.visibility</p:attrName>
                                        </p:attrNameLst>
                                      </p:cBhvr>
                                      <p:to>
                                        <p:strVal val="visible"/>
                                      </p:to>
                                    </p:set>
                                    <p:animEffect transition="in" filter="fade">
                                      <p:cBhvr>
                                        <p:cTn id="21" dur="2000"/>
                                        <p:tgtEl>
                                          <p:spTgt spid="1911886"/>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1911859"/>
                                        </p:tgtEl>
                                        <p:attrNameLst>
                                          <p:attrName>style.visibility</p:attrName>
                                        </p:attrNameLst>
                                      </p:cBhvr>
                                      <p:to>
                                        <p:strVal val="visible"/>
                                      </p:to>
                                    </p:set>
                                    <p:animEffect transition="in" filter="wipe(up)">
                                      <p:cBhvr>
                                        <p:cTn id="26" dur="3000"/>
                                        <p:tgtEl>
                                          <p:spTgt spid="1911859"/>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nodeType="clickEffect">
                                  <p:stCondLst>
                                    <p:cond delay="0"/>
                                  </p:stCondLst>
                                  <p:childTnLst>
                                    <p:set>
                                      <p:cBhvr>
                                        <p:cTn id="30" dur="1" fill="hold">
                                          <p:stCondLst>
                                            <p:cond delay="0"/>
                                          </p:stCondLst>
                                        </p:cTn>
                                        <p:tgtEl>
                                          <p:spTgt spid="1911831"/>
                                        </p:tgtEl>
                                        <p:attrNameLst>
                                          <p:attrName>style.visibility</p:attrName>
                                        </p:attrNameLst>
                                      </p:cBhvr>
                                      <p:to>
                                        <p:strVal val="visible"/>
                                      </p:to>
                                    </p:set>
                                    <p:anim calcmode="lin" valueType="num">
                                      <p:cBhvr>
                                        <p:cTn id="31" dur="500" fill="hold"/>
                                        <p:tgtEl>
                                          <p:spTgt spid="1911831"/>
                                        </p:tgtEl>
                                        <p:attrNameLst>
                                          <p:attrName>ppt_w</p:attrName>
                                        </p:attrNameLst>
                                      </p:cBhvr>
                                      <p:tavLst>
                                        <p:tav tm="0">
                                          <p:val>
                                            <p:fltVal val="0"/>
                                          </p:val>
                                        </p:tav>
                                        <p:tav tm="100000">
                                          <p:val>
                                            <p:strVal val="#ppt_w"/>
                                          </p:val>
                                        </p:tav>
                                      </p:tavLst>
                                    </p:anim>
                                    <p:anim calcmode="lin" valueType="num">
                                      <p:cBhvr>
                                        <p:cTn id="32" dur="500" fill="hold"/>
                                        <p:tgtEl>
                                          <p:spTgt spid="1911831"/>
                                        </p:tgtEl>
                                        <p:attrNameLst>
                                          <p:attrName>ppt_h</p:attrName>
                                        </p:attrNameLst>
                                      </p:cBhvr>
                                      <p:tavLst>
                                        <p:tav tm="0">
                                          <p:val>
                                            <p:fltVal val="0"/>
                                          </p:val>
                                        </p:tav>
                                        <p:tav tm="100000">
                                          <p:val>
                                            <p:strVal val="#ppt_h"/>
                                          </p:val>
                                        </p:tav>
                                      </p:tavLst>
                                    </p:anim>
                                    <p:animEffect transition="in" filter="fade">
                                      <p:cBhvr>
                                        <p:cTn id="33" dur="500"/>
                                        <p:tgtEl>
                                          <p:spTgt spid="1911831"/>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911887"/>
                                        </p:tgtEl>
                                        <p:attrNameLst>
                                          <p:attrName>style.visibility</p:attrName>
                                        </p:attrNameLst>
                                      </p:cBhvr>
                                      <p:to>
                                        <p:strVal val="visible"/>
                                      </p:to>
                                    </p:set>
                                    <p:animEffect transition="in" filter="wipe(left)">
                                      <p:cBhvr>
                                        <p:cTn id="36" dur="1000"/>
                                        <p:tgtEl>
                                          <p:spTgt spid="1911887"/>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0" fill="hold" nodeType="clickEffect">
                                  <p:stCondLst>
                                    <p:cond delay="0"/>
                                  </p:stCondLst>
                                  <p:childTnLst>
                                    <p:set>
                                      <p:cBhvr>
                                        <p:cTn id="40" dur="1" fill="hold">
                                          <p:stCondLst>
                                            <p:cond delay="0"/>
                                          </p:stCondLst>
                                        </p:cTn>
                                        <p:tgtEl>
                                          <p:spTgt spid="1911860"/>
                                        </p:tgtEl>
                                        <p:attrNameLst>
                                          <p:attrName>style.visibility</p:attrName>
                                        </p:attrNameLst>
                                      </p:cBhvr>
                                      <p:to>
                                        <p:strVal val="visible"/>
                                      </p:to>
                                    </p:set>
                                    <p:anim calcmode="lin" valueType="num">
                                      <p:cBhvr>
                                        <p:cTn id="41" dur="500" fill="hold"/>
                                        <p:tgtEl>
                                          <p:spTgt spid="1911860"/>
                                        </p:tgtEl>
                                        <p:attrNameLst>
                                          <p:attrName>ppt_w</p:attrName>
                                        </p:attrNameLst>
                                      </p:cBhvr>
                                      <p:tavLst>
                                        <p:tav tm="0">
                                          <p:val>
                                            <p:fltVal val="0"/>
                                          </p:val>
                                        </p:tav>
                                        <p:tav tm="100000">
                                          <p:val>
                                            <p:strVal val="#ppt_w"/>
                                          </p:val>
                                        </p:tav>
                                      </p:tavLst>
                                    </p:anim>
                                    <p:anim calcmode="lin" valueType="num">
                                      <p:cBhvr>
                                        <p:cTn id="42" dur="500" fill="hold"/>
                                        <p:tgtEl>
                                          <p:spTgt spid="1911860"/>
                                        </p:tgtEl>
                                        <p:attrNameLst>
                                          <p:attrName>ppt_h</p:attrName>
                                        </p:attrNameLst>
                                      </p:cBhvr>
                                      <p:tavLst>
                                        <p:tav tm="0">
                                          <p:val>
                                            <p:fltVal val="0"/>
                                          </p:val>
                                        </p:tav>
                                        <p:tav tm="100000">
                                          <p:val>
                                            <p:strVal val="#ppt_h"/>
                                          </p:val>
                                        </p:tav>
                                      </p:tavLst>
                                    </p:anim>
                                    <p:animEffect transition="in" filter="fade">
                                      <p:cBhvr>
                                        <p:cTn id="43" dur="500"/>
                                        <p:tgtEl>
                                          <p:spTgt spid="1911860"/>
                                        </p:tgtEl>
                                      </p:cBhvr>
                                    </p:animEffect>
                                  </p:childTnLst>
                                </p:cTn>
                              </p:par>
                              <p:par>
                                <p:cTn id="44" presetID="9" presetClass="entr" presetSubtype="0" fill="hold" nodeType="withEffect">
                                  <p:stCondLst>
                                    <p:cond delay="0"/>
                                  </p:stCondLst>
                                  <p:childTnLst>
                                    <p:set>
                                      <p:cBhvr>
                                        <p:cTn id="45" dur="1" fill="hold">
                                          <p:stCondLst>
                                            <p:cond delay="0"/>
                                          </p:stCondLst>
                                        </p:cTn>
                                        <p:tgtEl>
                                          <p:spTgt spid="1911850"/>
                                        </p:tgtEl>
                                        <p:attrNameLst>
                                          <p:attrName>style.visibility</p:attrName>
                                        </p:attrNameLst>
                                      </p:cBhvr>
                                      <p:to>
                                        <p:strVal val="visible"/>
                                      </p:to>
                                    </p:set>
                                    <p:animEffect transition="in" filter="dissolve">
                                      <p:cBhvr>
                                        <p:cTn id="46" dur="500"/>
                                        <p:tgtEl>
                                          <p:spTgt spid="1911850"/>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911888"/>
                                        </p:tgtEl>
                                        <p:attrNameLst>
                                          <p:attrName>style.visibility</p:attrName>
                                        </p:attrNameLst>
                                      </p:cBhvr>
                                      <p:to>
                                        <p:strVal val="visible"/>
                                      </p:to>
                                    </p:set>
                                    <p:animEffect transition="in" filter="wipe(left)">
                                      <p:cBhvr>
                                        <p:cTn id="49" dur="500"/>
                                        <p:tgtEl>
                                          <p:spTgt spid="1911888"/>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nodeType="clickEffect">
                                  <p:stCondLst>
                                    <p:cond delay="0"/>
                                  </p:stCondLst>
                                  <p:childTnLst>
                                    <p:set>
                                      <p:cBhvr>
                                        <p:cTn id="53" dur="1" fill="hold">
                                          <p:stCondLst>
                                            <p:cond delay="0"/>
                                          </p:stCondLst>
                                        </p:cTn>
                                        <p:tgtEl>
                                          <p:spTgt spid="1911871"/>
                                        </p:tgtEl>
                                        <p:attrNameLst>
                                          <p:attrName>style.visibility</p:attrName>
                                        </p:attrNameLst>
                                      </p:cBhvr>
                                      <p:to>
                                        <p:strVal val="visible"/>
                                      </p:to>
                                    </p:set>
                                    <p:anim calcmode="lin" valueType="num">
                                      <p:cBhvr additive="base">
                                        <p:cTn id="54" dur="500" fill="hold"/>
                                        <p:tgtEl>
                                          <p:spTgt spid="1911871"/>
                                        </p:tgtEl>
                                        <p:attrNameLst>
                                          <p:attrName>ppt_x</p:attrName>
                                        </p:attrNameLst>
                                      </p:cBhvr>
                                      <p:tavLst>
                                        <p:tav tm="0">
                                          <p:val>
                                            <p:strVal val="#ppt_x"/>
                                          </p:val>
                                        </p:tav>
                                        <p:tav tm="100000">
                                          <p:val>
                                            <p:strVal val="#ppt_x"/>
                                          </p:val>
                                        </p:tav>
                                      </p:tavLst>
                                    </p:anim>
                                    <p:anim calcmode="lin" valueType="num">
                                      <p:cBhvr additive="base">
                                        <p:cTn id="55" dur="500" fill="hold"/>
                                        <p:tgtEl>
                                          <p:spTgt spid="1911871"/>
                                        </p:tgtEl>
                                        <p:attrNameLst>
                                          <p:attrName>ppt_y</p:attrName>
                                        </p:attrNameLst>
                                      </p:cBhvr>
                                      <p:tavLst>
                                        <p:tav tm="0">
                                          <p:val>
                                            <p:strVal val="1+#ppt_h/2"/>
                                          </p:val>
                                        </p:tav>
                                        <p:tav tm="100000">
                                          <p:val>
                                            <p:strVal val="#ppt_y"/>
                                          </p:val>
                                        </p:tav>
                                      </p:tavLst>
                                    </p:anim>
                                  </p:childTnLst>
                                </p:cTn>
                              </p:par>
                              <p:par>
                                <p:cTn id="56" presetID="9" presetClass="entr" presetSubtype="0" fill="hold" nodeType="withEffect">
                                  <p:stCondLst>
                                    <p:cond delay="0"/>
                                  </p:stCondLst>
                                  <p:childTnLst>
                                    <p:set>
                                      <p:cBhvr>
                                        <p:cTn id="57" dur="1" fill="hold">
                                          <p:stCondLst>
                                            <p:cond delay="0"/>
                                          </p:stCondLst>
                                        </p:cTn>
                                        <p:tgtEl>
                                          <p:spTgt spid="1911853"/>
                                        </p:tgtEl>
                                        <p:attrNameLst>
                                          <p:attrName>style.visibility</p:attrName>
                                        </p:attrNameLst>
                                      </p:cBhvr>
                                      <p:to>
                                        <p:strVal val="visible"/>
                                      </p:to>
                                    </p:set>
                                    <p:animEffect transition="in" filter="dissolve">
                                      <p:cBhvr>
                                        <p:cTn id="58" dur="500"/>
                                        <p:tgtEl>
                                          <p:spTgt spid="1911853"/>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1911889"/>
                                        </p:tgtEl>
                                        <p:attrNameLst>
                                          <p:attrName>style.visibility</p:attrName>
                                        </p:attrNameLst>
                                      </p:cBhvr>
                                      <p:to>
                                        <p:strVal val="visible"/>
                                      </p:to>
                                    </p:set>
                                    <p:animEffect transition="in" filter="wipe(left)">
                                      <p:cBhvr>
                                        <p:cTn id="61" dur="500"/>
                                        <p:tgtEl>
                                          <p:spTgt spid="1911889"/>
                                        </p:tgtEl>
                                      </p:cBhvr>
                                    </p:animEffect>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nodeType="clickEffect">
                                  <p:stCondLst>
                                    <p:cond delay="0"/>
                                  </p:stCondLst>
                                  <p:childTnLst>
                                    <p:set>
                                      <p:cBhvr>
                                        <p:cTn id="65" dur="1" fill="hold">
                                          <p:stCondLst>
                                            <p:cond delay="0"/>
                                          </p:stCondLst>
                                        </p:cTn>
                                        <p:tgtEl>
                                          <p:spTgt spid="1911878"/>
                                        </p:tgtEl>
                                        <p:attrNameLst>
                                          <p:attrName>style.visibility</p:attrName>
                                        </p:attrNameLst>
                                      </p:cBhvr>
                                      <p:to>
                                        <p:strVal val="visible"/>
                                      </p:to>
                                    </p:set>
                                    <p:anim calcmode="lin" valueType="num">
                                      <p:cBhvr additive="base">
                                        <p:cTn id="66" dur="500" fill="hold"/>
                                        <p:tgtEl>
                                          <p:spTgt spid="1911878"/>
                                        </p:tgtEl>
                                        <p:attrNameLst>
                                          <p:attrName>ppt_x</p:attrName>
                                        </p:attrNameLst>
                                      </p:cBhvr>
                                      <p:tavLst>
                                        <p:tav tm="0">
                                          <p:val>
                                            <p:strVal val="#ppt_x"/>
                                          </p:val>
                                        </p:tav>
                                        <p:tav tm="100000">
                                          <p:val>
                                            <p:strVal val="#ppt_x"/>
                                          </p:val>
                                        </p:tav>
                                      </p:tavLst>
                                    </p:anim>
                                    <p:anim calcmode="lin" valueType="num">
                                      <p:cBhvr additive="base">
                                        <p:cTn id="67" dur="500" fill="hold"/>
                                        <p:tgtEl>
                                          <p:spTgt spid="1911878"/>
                                        </p:tgtEl>
                                        <p:attrNameLst>
                                          <p:attrName>ppt_y</p:attrName>
                                        </p:attrNameLst>
                                      </p:cBhvr>
                                      <p:tavLst>
                                        <p:tav tm="0">
                                          <p:val>
                                            <p:strVal val="1+#ppt_h/2"/>
                                          </p:val>
                                        </p:tav>
                                        <p:tav tm="100000">
                                          <p:val>
                                            <p:strVal val="#ppt_y"/>
                                          </p:val>
                                        </p:tav>
                                      </p:tavLst>
                                    </p:anim>
                                  </p:childTnLst>
                                </p:cTn>
                              </p:par>
                              <p:par>
                                <p:cTn id="68" presetID="22" presetClass="entr" presetSubtype="8" fill="hold" grpId="0" nodeType="withEffect">
                                  <p:stCondLst>
                                    <p:cond delay="0"/>
                                  </p:stCondLst>
                                  <p:childTnLst>
                                    <p:set>
                                      <p:cBhvr>
                                        <p:cTn id="69" dur="1" fill="hold">
                                          <p:stCondLst>
                                            <p:cond delay="0"/>
                                          </p:stCondLst>
                                        </p:cTn>
                                        <p:tgtEl>
                                          <p:spTgt spid="1911890"/>
                                        </p:tgtEl>
                                        <p:attrNameLst>
                                          <p:attrName>style.visibility</p:attrName>
                                        </p:attrNameLst>
                                      </p:cBhvr>
                                      <p:to>
                                        <p:strVal val="visible"/>
                                      </p:to>
                                    </p:set>
                                    <p:animEffect transition="in" filter="wipe(left)">
                                      <p:cBhvr>
                                        <p:cTn id="70" dur="500"/>
                                        <p:tgtEl>
                                          <p:spTgt spid="1911890"/>
                                        </p:tgtEl>
                                      </p:cBhvr>
                                    </p:animEffect>
                                  </p:childTnLst>
                                </p:cTn>
                              </p:par>
                              <p:par>
                                <p:cTn id="71" presetID="9" presetClass="entr" presetSubtype="0" fill="hold" nodeType="withEffect">
                                  <p:stCondLst>
                                    <p:cond delay="0"/>
                                  </p:stCondLst>
                                  <p:childTnLst>
                                    <p:set>
                                      <p:cBhvr>
                                        <p:cTn id="72" dur="1" fill="hold">
                                          <p:stCondLst>
                                            <p:cond delay="0"/>
                                          </p:stCondLst>
                                        </p:cTn>
                                        <p:tgtEl>
                                          <p:spTgt spid="1911856"/>
                                        </p:tgtEl>
                                        <p:attrNameLst>
                                          <p:attrName>style.visibility</p:attrName>
                                        </p:attrNameLst>
                                      </p:cBhvr>
                                      <p:to>
                                        <p:strVal val="visible"/>
                                      </p:to>
                                    </p:set>
                                    <p:animEffect transition="in" filter="dissolve">
                                      <p:cBhvr>
                                        <p:cTn id="73" dur="500"/>
                                        <p:tgtEl>
                                          <p:spTgt spid="19118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1859" grpId="0" animBg="1"/>
      <p:bldP spid="1911883" grpId="0" animBg="1"/>
      <p:bldP spid="1911884" grpId="0" animBg="1"/>
      <p:bldP spid="1911885" grpId="0" animBg="1"/>
      <p:bldP spid="1911886" grpId="0" animBg="1"/>
      <p:bldP spid="1911887" grpId="0" animBg="1"/>
      <p:bldP spid="1911888" grpId="0" animBg="1"/>
      <p:bldP spid="1911889" grpId="0" animBg="1"/>
      <p:bldP spid="1911890"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2834" name="Rectangle 2"/>
          <p:cNvSpPr>
            <a:spLocks noGrp="1" noChangeArrowheads="1"/>
          </p:cNvSpPr>
          <p:nvPr>
            <p:ph type="title"/>
          </p:nvPr>
        </p:nvSpPr>
        <p:spPr>
          <a:xfrm>
            <a:off x="609600" y="533400"/>
            <a:ext cx="7772400" cy="1143000"/>
          </a:xfrm>
        </p:spPr>
        <p:txBody>
          <a:bodyPr/>
          <a:lstStyle/>
          <a:p>
            <a:r>
              <a:rPr lang="en-US">
                <a:latin typeface="Arial" charset="0"/>
              </a:rPr>
              <a:t>Half-Life Plot</a:t>
            </a:r>
          </a:p>
        </p:txBody>
      </p:sp>
      <p:sp>
        <p:nvSpPr>
          <p:cNvPr id="1912835" name="Rectangle 3"/>
          <p:cNvSpPr>
            <a:spLocks noChangeArrowheads="1"/>
          </p:cNvSpPr>
          <p:nvPr/>
        </p:nvSpPr>
        <p:spPr bwMode="auto">
          <a:xfrm>
            <a:off x="76200" y="6567488"/>
            <a:ext cx="2166938" cy="214312"/>
          </a:xfrm>
          <a:prstGeom prst="rect">
            <a:avLst/>
          </a:prstGeom>
          <a:noFill/>
          <a:ln w="9525">
            <a:noFill/>
            <a:miter lim="800000"/>
            <a:headEnd/>
            <a:tailEnd/>
          </a:ln>
          <a:effectLst/>
        </p:spPr>
        <p:txBody>
          <a:bodyPr wrap="none">
            <a:spAutoFit/>
          </a:bodyPr>
          <a:lstStyle/>
          <a:p>
            <a:r>
              <a:rPr lang="en-US" sz="800"/>
              <a:t>Timberlake, </a:t>
            </a:r>
            <a:r>
              <a:rPr lang="en-US" sz="800" u="sng"/>
              <a:t>Chemistry </a:t>
            </a:r>
            <a:r>
              <a:rPr lang="en-US" sz="800"/>
              <a:t>7</a:t>
            </a:r>
            <a:r>
              <a:rPr lang="en-US" sz="800" baseline="30000"/>
              <a:t>th</a:t>
            </a:r>
            <a:r>
              <a:rPr lang="en-US" sz="800"/>
              <a:t> Edition, page 104</a:t>
            </a:r>
          </a:p>
        </p:txBody>
      </p:sp>
      <p:sp>
        <p:nvSpPr>
          <p:cNvPr id="1912836" name="Freeform 4"/>
          <p:cNvSpPr>
            <a:spLocks/>
          </p:cNvSpPr>
          <p:nvPr/>
        </p:nvSpPr>
        <p:spPr bwMode="auto">
          <a:xfrm>
            <a:off x="1963738" y="1381125"/>
            <a:ext cx="6008687" cy="4464050"/>
          </a:xfrm>
          <a:custGeom>
            <a:avLst/>
            <a:gdLst/>
            <a:ahLst/>
            <a:cxnLst>
              <a:cxn ang="0">
                <a:pos x="0" y="0"/>
              </a:cxn>
              <a:cxn ang="0">
                <a:pos x="96" y="288"/>
              </a:cxn>
              <a:cxn ang="0">
                <a:pos x="495" y="1239"/>
              </a:cxn>
              <a:cxn ang="0">
                <a:pos x="979" y="1870"/>
              </a:cxn>
              <a:cxn ang="0">
                <a:pos x="1406" y="2168"/>
              </a:cxn>
              <a:cxn ang="0">
                <a:pos x="1880" y="2326"/>
              </a:cxn>
              <a:cxn ang="0">
                <a:pos x="2372" y="2419"/>
              </a:cxn>
              <a:cxn ang="0">
                <a:pos x="2855" y="2465"/>
              </a:cxn>
              <a:cxn ang="0">
                <a:pos x="3360" y="2496"/>
              </a:cxn>
            </a:cxnLst>
            <a:rect l="0" t="0" r="r" b="b"/>
            <a:pathLst>
              <a:path w="3360" h="2496">
                <a:moveTo>
                  <a:pt x="0" y="0"/>
                </a:moveTo>
                <a:cubicBezTo>
                  <a:pt x="8" y="44"/>
                  <a:pt x="14" y="82"/>
                  <a:pt x="96" y="288"/>
                </a:cubicBezTo>
                <a:cubicBezTo>
                  <a:pt x="178" y="494"/>
                  <a:pt x="348" y="975"/>
                  <a:pt x="495" y="1239"/>
                </a:cubicBezTo>
                <a:cubicBezTo>
                  <a:pt x="642" y="1503"/>
                  <a:pt x="827" y="1715"/>
                  <a:pt x="979" y="1870"/>
                </a:cubicBezTo>
                <a:cubicBezTo>
                  <a:pt x="1131" y="2025"/>
                  <a:pt x="1256" y="2092"/>
                  <a:pt x="1406" y="2168"/>
                </a:cubicBezTo>
                <a:cubicBezTo>
                  <a:pt x="1556" y="2244"/>
                  <a:pt x="1719" y="2284"/>
                  <a:pt x="1880" y="2326"/>
                </a:cubicBezTo>
                <a:cubicBezTo>
                  <a:pt x="2041" y="2368"/>
                  <a:pt x="2210" y="2396"/>
                  <a:pt x="2372" y="2419"/>
                </a:cubicBezTo>
                <a:cubicBezTo>
                  <a:pt x="2534" y="2442"/>
                  <a:pt x="2690" y="2452"/>
                  <a:pt x="2855" y="2465"/>
                </a:cubicBezTo>
                <a:cubicBezTo>
                  <a:pt x="3020" y="2478"/>
                  <a:pt x="3255" y="2490"/>
                  <a:pt x="3360" y="2496"/>
                </a:cubicBezTo>
              </a:path>
            </a:pathLst>
          </a:custGeom>
          <a:noFill/>
          <a:ln w="22225">
            <a:solidFill>
              <a:schemeClr val="tx1"/>
            </a:solidFill>
            <a:round/>
            <a:headEnd/>
            <a:tailEnd/>
          </a:ln>
          <a:effectLst/>
        </p:spPr>
        <p:txBody>
          <a:bodyPr/>
          <a:lstStyle/>
          <a:p>
            <a:endParaRPr lang="en-US"/>
          </a:p>
        </p:txBody>
      </p:sp>
      <p:sp>
        <p:nvSpPr>
          <p:cNvPr id="1912837" name="Line 5"/>
          <p:cNvSpPr>
            <a:spLocks noChangeShapeType="1"/>
          </p:cNvSpPr>
          <p:nvPr/>
        </p:nvSpPr>
        <p:spPr bwMode="auto">
          <a:xfrm flipV="1">
            <a:off x="1706563" y="1501775"/>
            <a:ext cx="0" cy="4376738"/>
          </a:xfrm>
          <a:prstGeom prst="line">
            <a:avLst/>
          </a:prstGeom>
          <a:noFill/>
          <a:ln w="9525">
            <a:solidFill>
              <a:schemeClr val="tx1"/>
            </a:solidFill>
            <a:round/>
            <a:headEnd/>
            <a:tailEnd/>
          </a:ln>
          <a:effectLst/>
        </p:spPr>
        <p:txBody>
          <a:bodyPr/>
          <a:lstStyle/>
          <a:p>
            <a:endParaRPr lang="en-US"/>
          </a:p>
        </p:txBody>
      </p:sp>
      <p:sp>
        <p:nvSpPr>
          <p:cNvPr id="1912838" name="Line 6"/>
          <p:cNvSpPr>
            <a:spLocks noChangeShapeType="1"/>
          </p:cNvSpPr>
          <p:nvPr/>
        </p:nvSpPr>
        <p:spPr bwMode="auto">
          <a:xfrm>
            <a:off x="1706563" y="5878513"/>
            <a:ext cx="6523037" cy="0"/>
          </a:xfrm>
          <a:prstGeom prst="line">
            <a:avLst/>
          </a:prstGeom>
          <a:noFill/>
          <a:ln w="9525">
            <a:solidFill>
              <a:schemeClr val="tx1"/>
            </a:solidFill>
            <a:round/>
            <a:headEnd/>
            <a:tailEnd/>
          </a:ln>
          <a:effectLst/>
        </p:spPr>
        <p:txBody>
          <a:bodyPr/>
          <a:lstStyle/>
          <a:p>
            <a:endParaRPr lang="en-US"/>
          </a:p>
        </p:txBody>
      </p:sp>
      <p:grpSp>
        <p:nvGrpSpPr>
          <p:cNvPr id="1912839" name="Group 7"/>
          <p:cNvGrpSpPr>
            <a:grpSpLocks/>
          </p:cNvGrpSpPr>
          <p:nvPr/>
        </p:nvGrpSpPr>
        <p:grpSpPr bwMode="auto">
          <a:xfrm>
            <a:off x="1878013" y="1295400"/>
            <a:ext cx="257175" cy="4583113"/>
            <a:chOff x="1183" y="816"/>
            <a:chExt cx="162" cy="2887"/>
          </a:xfrm>
        </p:grpSpPr>
        <p:sp>
          <p:nvSpPr>
            <p:cNvPr id="1912840" name="Rectangle 8"/>
            <p:cNvSpPr>
              <a:spLocks noChangeArrowheads="1"/>
            </p:cNvSpPr>
            <p:nvPr/>
          </p:nvSpPr>
          <p:spPr bwMode="auto">
            <a:xfrm>
              <a:off x="1183" y="946"/>
              <a:ext cx="162" cy="2757"/>
            </a:xfrm>
            <a:prstGeom prst="rect">
              <a:avLst/>
            </a:prstGeom>
            <a:solidFill>
              <a:srgbClr val="FF4F4F"/>
            </a:solidFill>
            <a:ln w="9525">
              <a:solidFill>
                <a:schemeClr val="tx1"/>
              </a:solidFill>
              <a:miter lim="800000"/>
              <a:headEnd/>
              <a:tailEnd/>
            </a:ln>
            <a:effectLst/>
          </p:spPr>
          <p:txBody>
            <a:bodyPr wrap="none" anchor="ctr"/>
            <a:lstStyle/>
            <a:p>
              <a:endParaRPr lang="en-US"/>
            </a:p>
          </p:txBody>
        </p:sp>
        <p:sp>
          <p:nvSpPr>
            <p:cNvPr id="1912841" name="Oval 9"/>
            <p:cNvSpPr>
              <a:spLocks noChangeAspect="1" noChangeArrowheads="1"/>
            </p:cNvSpPr>
            <p:nvPr/>
          </p:nvSpPr>
          <p:spPr bwMode="auto">
            <a:xfrm>
              <a:off x="1183" y="816"/>
              <a:ext cx="129" cy="130"/>
            </a:xfrm>
            <a:prstGeom prst="ellipse">
              <a:avLst/>
            </a:prstGeom>
            <a:gradFill rotWithShape="1">
              <a:gsLst>
                <a:gs pos="0">
                  <a:srgbClr val="4D4D4D"/>
                </a:gs>
                <a:gs pos="100000">
                  <a:srgbClr val="FF7979"/>
                </a:gs>
              </a:gsLst>
              <a:path path="shape">
                <a:fillToRect l="50000" t="50000" r="50000" b="50000"/>
              </a:path>
            </a:gradFill>
            <a:ln w="9525">
              <a:noFill/>
              <a:round/>
              <a:headEnd/>
              <a:tailEnd/>
            </a:ln>
            <a:effectLst/>
          </p:spPr>
          <p:txBody>
            <a:bodyPr wrap="none" anchor="ctr"/>
            <a:lstStyle/>
            <a:p>
              <a:endParaRPr lang="en-US"/>
            </a:p>
          </p:txBody>
        </p:sp>
      </p:grpSp>
      <p:sp>
        <p:nvSpPr>
          <p:cNvPr id="1912842" name="Text Box 10"/>
          <p:cNvSpPr txBox="1">
            <a:spLocks noChangeArrowheads="1"/>
          </p:cNvSpPr>
          <p:nvPr/>
        </p:nvSpPr>
        <p:spPr bwMode="auto">
          <a:xfrm rot="-5400000">
            <a:off x="-544512" y="3548063"/>
            <a:ext cx="2982912" cy="366712"/>
          </a:xfrm>
          <a:prstGeom prst="rect">
            <a:avLst/>
          </a:prstGeom>
          <a:noFill/>
          <a:ln w="9525">
            <a:noFill/>
            <a:miter lim="800000"/>
            <a:headEnd/>
            <a:tailEnd/>
          </a:ln>
          <a:effectLst/>
        </p:spPr>
        <p:txBody>
          <a:bodyPr>
            <a:spAutoFit/>
          </a:bodyPr>
          <a:lstStyle/>
          <a:p>
            <a:r>
              <a:rPr lang="en-US" sz="1800"/>
              <a:t>Amount of odine-131 (</a:t>
            </a:r>
            <a:r>
              <a:rPr lang="en-US" sz="1800" i="1"/>
              <a:t>g)</a:t>
            </a:r>
            <a:endParaRPr lang="en-US" sz="1800"/>
          </a:p>
        </p:txBody>
      </p:sp>
      <p:sp>
        <p:nvSpPr>
          <p:cNvPr id="1912843" name="Line 11"/>
          <p:cNvSpPr>
            <a:spLocks noChangeShapeType="1"/>
          </p:cNvSpPr>
          <p:nvPr/>
        </p:nvSpPr>
        <p:spPr bwMode="auto">
          <a:xfrm>
            <a:off x="1706563" y="2582863"/>
            <a:ext cx="171450" cy="0"/>
          </a:xfrm>
          <a:prstGeom prst="line">
            <a:avLst/>
          </a:prstGeom>
          <a:noFill/>
          <a:ln w="9525">
            <a:solidFill>
              <a:schemeClr val="tx1"/>
            </a:solidFill>
            <a:round/>
            <a:headEnd/>
            <a:tailEnd/>
          </a:ln>
          <a:effectLst/>
        </p:spPr>
        <p:txBody>
          <a:bodyPr/>
          <a:lstStyle/>
          <a:p>
            <a:endParaRPr lang="en-US"/>
          </a:p>
        </p:txBody>
      </p:sp>
      <p:sp>
        <p:nvSpPr>
          <p:cNvPr id="1912844" name="Line 12"/>
          <p:cNvSpPr>
            <a:spLocks noChangeShapeType="1"/>
          </p:cNvSpPr>
          <p:nvPr/>
        </p:nvSpPr>
        <p:spPr bwMode="auto">
          <a:xfrm>
            <a:off x="1706563" y="3184525"/>
            <a:ext cx="171450" cy="0"/>
          </a:xfrm>
          <a:prstGeom prst="line">
            <a:avLst/>
          </a:prstGeom>
          <a:noFill/>
          <a:ln w="9525">
            <a:solidFill>
              <a:schemeClr val="tx1"/>
            </a:solidFill>
            <a:round/>
            <a:headEnd/>
            <a:tailEnd/>
          </a:ln>
          <a:effectLst/>
        </p:spPr>
        <p:txBody>
          <a:bodyPr/>
          <a:lstStyle/>
          <a:p>
            <a:endParaRPr lang="en-US"/>
          </a:p>
        </p:txBody>
      </p:sp>
      <p:sp>
        <p:nvSpPr>
          <p:cNvPr id="1912845" name="Line 13"/>
          <p:cNvSpPr>
            <a:spLocks noChangeShapeType="1"/>
          </p:cNvSpPr>
          <p:nvPr/>
        </p:nvSpPr>
        <p:spPr bwMode="auto">
          <a:xfrm>
            <a:off x="1706563" y="3698875"/>
            <a:ext cx="171450" cy="0"/>
          </a:xfrm>
          <a:prstGeom prst="line">
            <a:avLst/>
          </a:prstGeom>
          <a:noFill/>
          <a:ln w="9525">
            <a:solidFill>
              <a:schemeClr val="tx1"/>
            </a:solidFill>
            <a:round/>
            <a:headEnd/>
            <a:tailEnd/>
          </a:ln>
          <a:effectLst/>
        </p:spPr>
        <p:txBody>
          <a:bodyPr/>
          <a:lstStyle/>
          <a:p>
            <a:endParaRPr lang="en-US"/>
          </a:p>
        </p:txBody>
      </p:sp>
      <p:sp>
        <p:nvSpPr>
          <p:cNvPr id="1912846" name="Line 14"/>
          <p:cNvSpPr>
            <a:spLocks noChangeShapeType="1"/>
          </p:cNvSpPr>
          <p:nvPr/>
        </p:nvSpPr>
        <p:spPr bwMode="auto">
          <a:xfrm>
            <a:off x="1706563" y="4300538"/>
            <a:ext cx="171450" cy="0"/>
          </a:xfrm>
          <a:prstGeom prst="line">
            <a:avLst/>
          </a:prstGeom>
          <a:noFill/>
          <a:ln w="9525">
            <a:solidFill>
              <a:schemeClr val="tx1"/>
            </a:solidFill>
            <a:round/>
            <a:headEnd/>
            <a:tailEnd/>
          </a:ln>
          <a:effectLst/>
        </p:spPr>
        <p:txBody>
          <a:bodyPr/>
          <a:lstStyle/>
          <a:p>
            <a:endParaRPr lang="en-US"/>
          </a:p>
        </p:txBody>
      </p:sp>
      <p:sp>
        <p:nvSpPr>
          <p:cNvPr id="1912847" name="Line 15"/>
          <p:cNvSpPr>
            <a:spLocks noChangeShapeType="1"/>
          </p:cNvSpPr>
          <p:nvPr/>
        </p:nvSpPr>
        <p:spPr bwMode="auto">
          <a:xfrm>
            <a:off x="1706563" y="4814888"/>
            <a:ext cx="171450" cy="0"/>
          </a:xfrm>
          <a:prstGeom prst="line">
            <a:avLst/>
          </a:prstGeom>
          <a:noFill/>
          <a:ln w="9525">
            <a:solidFill>
              <a:schemeClr val="tx1"/>
            </a:solidFill>
            <a:round/>
            <a:headEnd/>
            <a:tailEnd/>
          </a:ln>
          <a:effectLst/>
        </p:spPr>
        <p:txBody>
          <a:bodyPr/>
          <a:lstStyle/>
          <a:p>
            <a:endParaRPr lang="en-US"/>
          </a:p>
        </p:txBody>
      </p:sp>
      <p:sp>
        <p:nvSpPr>
          <p:cNvPr id="1912848" name="Line 16"/>
          <p:cNvSpPr>
            <a:spLocks noChangeShapeType="1"/>
          </p:cNvSpPr>
          <p:nvPr/>
        </p:nvSpPr>
        <p:spPr bwMode="auto">
          <a:xfrm>
            <a:off x="1706563" y="5329238"/>
            <a:ext cx="171450" cy="0"/>
          </a:xfrm>
          <a:prstGeom prst="line">
            <a:avLst/>
          </a:prstGeom>
          <a:noFill/>
          <a:ln w="9525">
            <a:solidFill>
              <a:schemeClr val="tx1"/>
            </a:solidFill>
            <a:round/>
            <a:headEnd/>
            <a:tailEnd/>
          </a:ln>
          <a:effectLst/>
        </p:spPr>
        <p:txBody>
          <a:bodyPr/>
          <a:lstStyle/>
          <a:p>
            <a:endParaRPr lang="en-US"/>
          </a:p>
        </p:txBody>
      </p:sp>
      <p:sp>
        <p:nvSpPr>
          <p:cNvPr id="1912849" name="Line 17"/>
          <p:cNvSpPr>
            <a:spLocks noChangeShapeType="1"/>
          </p:cNvSpPr>
          <p:nvPr/>
        </p:nvSpPr>
        <p:spPr bwMode="auto">
          <a:xfrm>
            <a:off x="1706563" y="2068513"/>
            <a:ext cx="171450" cy="0"/>
          </a:xfrm>
          <a:prstGeom prst="line">
            <a:avLst/>
          </a:prstGeom>
          <a:noFill/>
          <a:ln w="9525">
            <a:solidFill>
              <a:schemeClr val="tx1"/>
            </a:solidFill>
            <a:round/>
            <a:headEnd/>
            <a:tailEnd/>
          </a:ln>
          <a:effectLst/>
        </p:spPr>
        <p:txBody>
          <a:bodyPr/>
          <a:lstStyle/>
          <a:p>
            <a:endParaRPr lang="en-US"/>
          </a:p>
        </p:txBody>
      </p:sp>
      <p:sp>
        <p:nvSpPr>
          <p:cNvPr id="1912850" name="Line 18"/>
          <p:cNvSpPr>
            <a:spLocks noChangeShapeType="1"/>
          </p:cNvSpPr>
          <p:nvPr/>
        </p:nvSpPr>
        <p:spPr bwMode="auto">
          <a:xfrm>
            <a:off x="1706563" y="1552575"/>
            <a:ext cx="171450" cy="0"/>
          </a:xfrm>
          <a:prstGeom prst="line">
            <a:avLst/>
          </a:prstGeom>
          <a:noFill/>
          <a:ln w="9525">
            <a:solidFill>
              <a:schemeClr val="tx1"/>
            </a:solidFill>
            <a:round/>
            <a:headEnd/>
            <a:tailEnd/>
          </a:ln>
          <a:effectLst/>
        </p:spPr>
        <p:txBody>
          <a:bodyPr/>
          <a:lstStyle/>
          <a:p>
            <a:endParaRPr lang="en-US"/>
          </a:p>
        </p:txBody>
      </p:sp>
      <p:sp>
        <p:nvSpPr>
          <p:cNvPr id="1912851" name="Text Box 19"/>
          <p:cNvSpPr txBox="1">
            <a:spLocks noChangeArrowheads="1"/>
          </p:cNvSpPr>
          <p:nvPr/>
        </p:nvSpPr>
        <p:spPr bwMode="auto">
          <a:xfrm>
            <a:off x="1276350" y="1381125"/>
            <a:ext cx="381000" cy="304800"/>
          </a:xfrm>
          <a:prstGeom prst="rect">
            <a:avLst/>
          </a:prstGeom>
          <a:noFill/>
          <a:ln w="9525">
            <a:noFill/>
            <a:miter lim="800000"/>
            <a:headEnd/>
            <a:tailEnd/>
          </a:ln>
          <a:effectLst/>
        </p:spPr>
        <p:txBody>
          <a:bodyPr wrap="none">
            <a:spAutoFit/>
          </a:bodyPr>
          <a:lstStyle/>
          <a:p>
            <a:pPr algn="just"/>
            <a:r>
              <a:rPr lang="en-US" sz="1400"/>
              <a:t>20</a:t>
            </a:r>
          </a:p>
        </p:txBody>
      </p:sp>
      <p:sp>
        <p:nvSpPr>
          <p:cNvPr id="1912852" name="Text Box 20"/>
          <p:cNvSpPr txBox="1">
            <a:spLocks noChangeArrowheads="1"/>
          </p:cNvSpPr>
          <p:nvPr/>
        </p:nvSpPr>
        <p:spPr bwMode="auto">
          <a:xfrm>
            <a:off x="1276350" y="2411413"/>
            <a:ext cx="430213" cy="306387"/>
          </a:xfrm>
          <a:prstGeom prst="rect">
            <a:avLst/>
          </a:prstGeom>
          <a:noFill/>
          <a:ln w="9525">
            <a:noFill/>
            <a:miter lim="800000"/>
            <a:headEnd/>
            <a:tailEnd/>
          </a:ln>
          <a:effectLst/>
        </p:spPr>
        <p:txBody>
          <a:bodyPr>
            <a:spAutoFit/>
          </a:bodyPr>
          <a:lstStyle/>
          <a:p>
            <a:pPr algn="just"/>
            <a:r>
              <a:rPr lang="en-US" sz="1400"/>
              <a:t>15</a:t>
            </a:r>
          </a:p>
        </p:txBody>
      </p:sp>
      <p:sp>
        <p:nvSpPr>
          <p:cNvPr id="1912853" name="Text Box 21"/>
          <p:cNvSpPr txBox="1">
            <a:spLocks noChangeArrowheads="1"/>
          </p:cNvSpPr>
          <p:nvPr/>
        </p:nvSpPr>
        <p:spPr bwMode="auto">
          <a:xfrm>
            <a:off x="1276350" y="3527425"/>
            <a:ext cx="381000" cy="304800"/>
          </a:xfrm>
          <a:prstGeom prst="rect">
            <a:avLst/>
          </a:prstGeom>
          <a:noFill/>
          <a:ln w="9525">
            <a:noFill/>
            <a:miter lim="800000"/>
            <a:headEnd/>
            <a:tailEnd/>
          </a:ln>
          <a:effectLst/>
        </p:spPr>
        <p:txBody>
          <a:bodyPr wrap="none">
            <a:spAutoFit/>
          </a:bodyPr>
          <a:lstStyle/>
          <a:p>
            <a:pPr algn="just"/>
            <a:r>
              <a:rPr lang="en-US" sz="1400"/>
              <a:t>10</a:t>
            </a:r>
          </a:p>
        </p:txBody>
      </p:sp>
      <p:sp>
        <p:nvSpPr>
          <p:cNvPr id="1912854" name="Text Box 22"/>
          <p:cNvSpPr txBox="1">
            <a:spLocks noChangeArrowheads="1"/>
          </p:cNvSpPr>
          <p:nvPr/>
        </p:nvSpPr>
        <p:spPr bwMode="auto">
          <a:xfrm>
            <a:off x="1276350" y="4643438"/>
            <a:ext cx="381000" cy="304800"/>
          </a:xfrm>
          <a:prstGeom prst="rect">
            <a:avLst/>
          </a:prstGeom>
          <a:noFill/>
          <a:ln w="9525">
            <a:noFill/>
            <a:miter lim="800000"/>
            <a:headEnd/>
            <a:tailEnd/>
          </a:ln>
          <a:effectLst/>
        </p:spPr>
        <p:txBody>
          <a:bodyPr wrap="none">
            <a:spAutoFit/>
          </a:bodyPr>
          <a:lstStyle/>
          <a:p>
            <a:pPr algn="just"/>
            <a:r>
              <a:rPr lang="en-US" sz="1400"/>
              <a:t>  5</a:t>
            </a:r>
          </a:p>
        </p:txBody>
      </p:sp>
      <p:sp>
        <p:nvSpPr>
          <p:cNvPr id="1912855" name="Text Box 23"/>
          <p:cNvSpPr txBox="1">
            <a:spLocks noChangeArrowheads="1"/>
          </p:cNvSpPr>
          <p:nvPr/>
        </p:nvSpPr>
        <p:spPr bwMode="auto">
          <a:xfrm>
            <a:off x="1276350" y="5673725"/>
            <a:ext cx="381000" cy="304800"/>
          </a:xfrm>
          <a:prstGeom prst="rect">
            <a:avLst/>
          </a:prstGeom>
          <a:noFill/>
          <a:ln w="9525">
            <a:noFill/>
            <a:miter lim="800000"/>
            <a:headEnd/>
            <a:tailEnd/>
          </a:ln>
          <a:effectLst/>
        </p:spPr>
        <p:txBody>
          <a:bodyPr wrap="none">
            <a:spAutoFit/>
          </a:bodyPr>
          <a:lstStyle/>
          <a:p>
            <a:pPr algn="just"/>
            <a:r>
              <a:rPr lang="en-US" sz="1400"/>
              <a:t>  0</a:t>
            </a:r>
          </a:p>
        </p:txBody>
      </p:sp>
      <p:grpSp>
        <p:nvGrpSpPr>
          <p:cNvPr id="1912856" name="Group 24"/>
          <p:cNvGrpSpPr>
            <a:grpSpLocks/>
          </p:cNvGrpSpPr>
          <p:nvPr/>
        </p:nvGrpSpPr>
        <p:grpSpPr bwMode="auto">
          <a:xfrm>
            <a:off x="5997575" y="5553075"/>
            <a:ext cx="381000" cy="684213"/>
            <a:chOff x="3778" y="3498"/>
            <a:chExt cx="240" cy="431"/>
          </a:xfrm>
        </p:grpSpPr>
        <p:sp>
          <p:nvSpPr>
            <p:cNvPr id="1912857" name="Oval 25"/>
            <p:cNvSpPr>
              <a:spLocks noChangeAspect="1" noChangeArrowheads="1"/>
            </p:cNvSpPr>
            <p:nvPr/>
          </p:nvSpPr>
          <p:spPr bwMode="auto">
            <a:xfrm>
              <a:off x="3832" y="3498"/>
              <a:ext cx="130" cy="130"/>
            </a:xfrm>
            <a:prstGeom prst="ellipse">
              <a:avLst/>
            </a:prstGeom>
            <a:gradFill rotWithShape="1">
              <a:gsLst>
                <a:gs pos="0">
                  <a:srgbClr val="4D4D4D"/>
                </a:gs>
                <a:gs pos="100000">
                  <a:srgbClr val="FF7979"/>
                </a:gs>
              </a:gsLst>
              <a:path path="shape">
                <a:fillToRect l="50000" t="50000" r="50000" b="50000"/>
              </a:path>
            </a:gradFill>
            <a:ln w="9525">
              <a:noFill/>
              <a:round/>
              <a:headEnd/>
              <a:tailEnd/>
            </a:ln>
            <a:effectLst/>
          </p:spPr>
          <p:txBody>
            <a:bodyPr wrap="none" anchor="ctr"/>
            <a:lstStyle/>
            <a:p>
              <a:endParaRPr lang="en-US"/>
            </a:p>
          </p:txBody>
        </p:sp>
        <p:sp>
          <p:nvSpPr>
            <p:cNvPr id="1912858" name="Rectangle 26"/>
            <p:cNvSpPr>
              <a:spLocks noChangeArrowheads="1"/>
            </p:cNvSpPr>
            <p:nvPr/>
          </p:nvSpPr>
          <p:spPr bwMode="auto">
            <a:xfrm>
              <a:off x="3832" y="3612"/>
              <a:ext cx="162" cy="91"/>
            </a:xfrm>
            <a:prstGeom prst="rect">
              <a:avLst/>
            </a:prstGeom>
            <a:solidFill>
              <a:srgbClr val="FF4F4F"/>
            </a:solidFill>
            <a:ln w="9525">
              <a:solidFill>
                <a:schemeClr val="tx1"/>
              </a:solidFill>
              <a:miter lim="800000"/>
              <a:headEnd/>
              <a:tailEnd/>
            </a:ln>
            <a:effectLst/>
          </p:spPr>
          <p:txBody>
            <a:bodyPr wrap="none" anchor="ctr"/>
            <a:lstStyle/>
            <a:p>
              <a:endParaRPr lang="en-US"/>
            </a:p>
          </p:txBody>
        </p:sp>
        <p:sp>
          <p:nvSpPr>
            <p:cNvPr id="1912859" name="Text Box 27"/>
            <p:cNvSpPr txBox="1">
              <a:spLocks noChangeArrowheads="1"/>
            </p:cNvSpPr>
            <p:nvPr/>
          </p:nvSpPr>
          <p:spPr bwMode="auto">
            <a:xfrm>
              <a:off x="3778" y="3736"/>
              <a:ext cx="240" cy="193"/>
            </a:xfrm>
            <a:prstGeom prst="rect">
              <a:avLst/>
            </a:prstGeom>
            <a:noFill/>
            <a:ln w="9525">
              <a:noFill/>
              <a:miter lim="800000"/>
              <a:headEnd/>
              <a:tailEnd/>
            </a:ln>
            <a:effectLst/>
          </p:spPr>
          <p:txBody>
            <a:bodyPr wrap="none">
              <a:spAutoFit/>
            </a:bodyPr>
            <a:lstStyle/>
            <a:p>
              <a:pPr algn="just"/>
              <a:r>
                <a:rPr lang="en-US" sz="1400"/>
                <a:t>40</a:t>
              </a:r>
            </a:p>
          </p:txBody>
        </p:sp>
      </p:grpSp>
      <p:grpSp>
        <p:nvGrpSpPr>
          <p:cNvPr id="1912860" name="Group 28"/>
          <p:cNvGrpSpPr>
            <a:grpSpLocks/>
          </p:cNvGrpSpPr>
          <p:nvPr/>
        </p:nvGrpSpPr>
        <p:grpSpPr bwMode="auto">
          <a:xfrm>
            <a:off x="6856413" y="5588000"/>
            <a:ext cx="381000" cy="649288"/>
            <a:chOff x="4319" y="3520"/>
            <a:chExt cx="240" cy="409"/>
          </a:xfrm>
        </p:grpSpPr>
        <p:sp>
          <p:nvSpPr>
            <p:cNvPr id="1912861" name="Oval 29"/>
            <p:cNvSpPr>
              <a:spLocks noChangeAspect="1" noChangeArrowheads="1"/>
            </p:cNvSpPr>
            <p:nvPr/>
          </p:nvSpPr>
          <p:spPr bwMode="auto">
            <a:xfrm>
              <a:off x="4373" y="3520"/>
              <a:ext cx="129" cy="129"/>
            </a:xfrm>
            <a:prstGeom prst="ellipse">
              <a:avLst/>
            </a:prstGeom>
            <a:gradFill rotWithShape="1">
              <a:gsLst>
                <a:gs pos="0">
                  <a:srgbClr val="4D4D4D"/>
                </a:gs>
                <a:gs pos="100000">
                  <a:srgbClr val="FF7979"/>
                </a:gs>
              </a:gsLst>
              <a:path path="shape">
                <a:fillToRect l="50000" t="50000" r="50000" b="50000"/>
              </a:path>
            </a:gradFill>
            <a:ln w="9525">
              <a:noFill/>
              <a:round/>
              <a:headEnd/>
              <a:tailEnd/>
            </a:ln>
            <a:effectLst/>
          </p:spPr>
          <p:txBody>
            <a:bodyPr wrap="none" anchor="ctr"/>
            <a:lstStyle/>
            <a:p>
              <a:endParaRPr lang="en-US"/>
            </a:p>
          </p:txBody>
        </p:sp>
        <p:sp>
          <p:nvSpPr>
            <p:cNvPr id="1912862" name="Rectangle 30"/>
            <p:cNvSpPr>
              <a:spLocks noChangeArrowheads="1"/>
            </p:cNvSpPr>
            <p:nvPr/>
          </p:nvSpPr>
          <p:spPr bwMode="auto">
            <a:xfrm>
              <a:off x="4373" y="3649"/>
              <a:ext cx="162" cy="45"/>
            </a:xfrm>
            <a:prstGeom prst="rect">
              <a:avLst/>
            </a:prstGeom>
            <a:solidFill>
              <a:srgbClr val="FF4F4F"/>
            </a:solidFill>
            <a:ln w="9525">
              <a:solidFill>
                <a:schemeClr val="tx1"/>
              </a:solidFill>
              <a:miter lim="800000"/>
              <a:headEnd/>
              <a:tailEnd/>
            </a:ln>
            <a:effectLst/>
          </p:spPr>
          <p:txBody>
            <a:bodyPr wrap="none" anchor="ctr"/>
            <a:lstStyle/>
            <a:p>
              <a:endParaRPr lang="en-US"/>
            </a:p>
          </p:txBody>
        </p:sp>
        <p:sp>
          <p:nvSpPr>
            <p:cNvPr id="1912863" name="Text Box 31"/>
            <p:cNvSpPr txBox="1">
              <a:spLocks noChangeArrowheads="1"/>
            </p:cNvSpPr>
            <p:nvPr/>
          </p:nvSpPr>
          <p:spPr bwMode="auto">
            <a:xfrm>
              <a:off x="4319" y="3736"/>
              <a:ext cx="240" cy="193"/>
            </a:xfrm>
            <a:prstGeom prst="rect">
              <a:avLst/>
            </a:prstGeom>
            <a:noFill/>
            <a:ln w="9525">
              <a:noFill/>
              <a:miter lim="800000"/>
              <a:headEnd/>
              <a:tailEnd/>
            </a:ln>
            <a:effectLst/>
          </p:spPr>
          <p:txBody>
            <a:bodyPr wrap="none">
              <a:spAutoFit/>
            </a:bodyPr>
            <a:lstStyle/>
            <a:p>
              <a:pPr algn="just"/>
              <a:r>
                <a:rPr lang="en-US" sz="1400"/>
                <a:t>48</a:t>
              </a:r>
            </a:p>
          </p:txBody>
        </p:sp>
      </p:grpSp>
      <p:grpSp>
        <p:nvGrpSpPr>
          <p:cNvPr id="1912864" name="Group 32"/>
          <p:cNvGrpSpPr>
            <a:grpSpLocks/>
          </p:cNvGrpSpPr>
          <p:nvPr/>
        </p:nvGrpSpPr>
        <p:grpSpPr bwMode="auto">
          <a:xfrm>
            <a:off x="7715250" y="5724525"/>
            <a:ext cx="381000" cy="512763"/>
            <a:chOff x="4860" y="3606"/>
            <a:chExt cx="240" cy="323"/>
          </a:xfrm>
        </p:grpSpPr>
        <p:sp>
          <p:nvSpPr>
            <p:cNvPr id="1912865" name="Oval 33"/>
            <p:cNvSpPr>
              <a:spLocks noChangeAspect="1" noChangeArrowheads="1"/>
            </p:cNvSpPr>
            <p:nvPr/>
          </p:nvSpPr>
          <p:spPr bwMode="auto">
            <a:xfrm>
              <a:off x="4914" y="3606"/>
              <a:ext cx="129" cy="130"/>
            </a:xfrm>
            <a:prstGeom prst="ellipse">
              <a:avLst/>
            </a:prstGeom>
            <a:gradFill rotWithShape="1">
              <a:gsLst>
                <a:gs pos="0">
                  <a:srgbClr val="4D4D4D"/>
                </a:gs>
                <a:gs pos="100000">
                  <a:srgbClr val="FF7979"/>
                </a:gs>
              </a:gsLst>
              <a:path path="shape">
                <a:fillToRect l="50000" t="50000" r="50000" b="50000"/>
              </a:path>
            </a:gradFill>
            <a:ln w="9525">
              <a:noFill/>
              <a:round/>
              <a:headEnd/>
              <a:tailEnd/>
            </a:ln>
            <a:effectLst/>
          </p:spPr>
          <p:txBody>
            <a:bodyPr wrap="none" anchor="ctr"/>
            <a:lstStyle/>
            <a:p>
              <a:endParaRPr lang="en-US"/>
            </a:p>
          </p:txBody>
        </p:sp>
        <p:sp>
          <p:nvSpPr>
            <p:cNvPr id="1912866" name="Rectangle 34"/>
            <p:cNvSpPr>
              <a:spLocks noChangeArrowheads="1"/>
            </p:cNvSpPr>
            <p:nvPr/>
          </p:nvSpPr>
          <p:spPr bwMode="auto">
            <a:xfrm>
              <a:off x="4914" y="3677"/>
              <a:ext cx="162" cy="26"/>
            </a:xfrm>
            <a:prstGeom prst="rect">
              <a:avLst/>
            </a:prstGeom>
            <a:solidFill>
              <a:srgbClr val="FF4F4F"/>
            </a:solidFill>
            <a:ln w="9525">
              <a:solidFill>
                <a:schemeClr val="tx1"/>
              </a:solidFill>
              <a:miter lim="800000"/>
              <a:headEnd/>
              <a:tailEnd/>
            </a:ln>
            <a:effectLst/>
          </p:spPr>
          <p:txBody>
            <a:bodyPr wrap="none" anchor="ctr"/>
            <a:lstStyle/>
            <a:p>
              <a:endParaRPr lang="en-US"/>
            </a:p>
          </p:txBody>
        </p:sp>
        <p:sp>
          <p:nvSpPr>
            <p:cNvPr id="1912867" name="Text Box 35"/>
            <p:cNvSpPr txBox="1">
              <a:spLocks noChangeArrowheads="1"/>
            </p:cNvSpPr>
            <p:nvPr/>
          </p:nvSpPr>
          <p:spPr bwMode="auto">
            <a:xfrm>
              <a:off x="4860" y="3736"/>
              <a:ext cx="240" cy="193"/>
            </a:xfrm>
            <a:prstGeom prst="rect">
              <a:avLst/>
            </a:prstGeom>
            <a:noFill/>
            <a:ln w="9525">
              <a:noFill/>
              <a:miter lim="800000"/>
              <a:headEnd/>
              <a:tailEnd/>
            </a:ln>
            <a:effectLst/>
          </p:spPr>
          <p:txBody>
            <a:bodyPr wrap="none">
              <a:spAutoFit/>
            </a:bodyPr>
            <a:lstStyle/>
            <a:p>
              <a:pPr algn="just"/>
              <a:r>
                <a:rPr lang="en-US" sz="1400"/>
                <a:t>56</a:t>
              </a:r>
            </a:p>
          </p:txBody>
        </p:sp>
      </p:grpSp>
      <p:sp>
        <p:nvSpPr>
          <p:cNvPr id="1912868" name="Text Box 36"/>
          <p:cNvSpPr txBox="1">
            <a:spLocks noChangeArrowheads="1"/>
          </p:cNvSpPr>
          <p:nvPr/>
        </p:nvSpPr>
        <p:spPr bwMode="auto">
          <a:xfrm>
            <a:off x="1816100" y="5930900"/>
            <a:ext cx="282575" cy="306388"/>
          </a:xfrm>
          <a:prstGeom prst="rect">
            <a:avLst/>
          </a:prstGeom>
          <a:noFill/>
          <a:ln w="9525">
            <a:noFill/>
            <a:miter lim="800000"/>
            <a:headEnd/>
            <a:tailEnd/>
          </a:ln>
          <a:effectLst/>
        </p:spPr>
        <p:txBody>
          <a:bodyPr wrap="none">
            <a:spAutoFit/>
          </a:bodyPr>
          <a:lstStyle/>
          <a:p>
            <a:pPr algn="just"/>
            <a:r>
              <a:rPr lang="en-US" sz="1400"/>
              <a:t>0</a:t>
            </a:r>
          </a:p>
        </p:txBody>
      </p:sp>
      <p:sp>
        <p:nvSpPr>
          <p:cNvPr id="1912869" name="Text Box 37"/>
          <p:cNvSpPr txBox="1">
            <a:spLocks noChangeArrowheads="1"/>
          </p:cNvSpPr>
          <p:nvPr/>
        </p:nvSpPr>
        <p:spPr bwMode="auto">
          <a:xfrm>
            <a:off x="2674938" y="5930900"/>
            <a:ext cx="282575" cy="306388"/>
          </a:xfrm>
          <a:prstGeom prst="rect">
            <a:avLst/>
          </a:prstGeom>
          <a:noFill/>
          <a:ln w="9525">
            <a:noFill/>
            <a:miter lim="800000"/>
            <a:headEnd/>
            <a:tailEnd/>
          </a:ln>
          <a:effectLst/>
        </p:spPr>
        <p:txBody>
          <a:bodyPr wrap="none">
            <a:spAutoFit/>
          </a:bodyPr>
          <a:lstStyle/>
          <a:p>
            <a:pPr algn="just"/>
            <a:r>
              <a:rPr lang="en-US" sz="1400"/>
              <a:t>8</a:t>
            </a:r>
          </a:p>
        </p:txBody>
      </p:sp>
      <p:grpSp>
        <p:nvGrpSpPr>
          <p:cNvPr id="1912870" name="Group 38"/>
          <p:cNvGrpSpPr>
            <a:grpSpLocks/>
          </p:cNvGrpSpPr>
          <p:nvPr/>
        </p:nvGrpSpPr>
        <p:grpSpPr bwMode="auto">
          <a:xfrm>
            <a:off x="2735263" y="3184525"/>
            <a:ext cx="989012" cy="2693988"/>
            <a:chOff x="1723" y="2006"/>
            <a:chExt cx="623" cy="1697"/>
          </a:xfrm>
        </p:grpSpPr>
        <p:sp>
          <p:nvSpPr>
            <p:cNvPr id="1912871" name="Rectangle 39"/>
            <p:cNvSpPr>
              <a:spLocks noChangeArrowheads="1"/>
            </p:cNvSpPr>
            <p:nvPr/>
          </p:nvSpPr>
          <p:spPr bwMode="auto">
            <a:xfrm>
              <a:off x="1723" y="2297"/>
              <a:ext cx="163" cy="1406"/>
            </a:xfrm>
            <a:prstGeom prst="rect">
              <a:avLst/>
            </a:prstGeom>
            <a:solidFill>
              <a:srgbClr val="FF4F4F"/>
            </a:solidFill>
            <a:ln w="9525">
              <a:solidFill>
                <a:schemeClr val="tx1"/>
              </a:solidFill>
              <a:miter lim="800000"/>
              <a:headEnd/>
              <a:tailEnd/>
            </a:ln>
            <a:effectLst/>
          </p:spPr>
          <p:txBody>
            <a:bodyPr wrap="none" anchor="ctr"/>
            <a:lstStyle/>
            <a:p>
              <a:endParaRPr lang="en-US"/>
            </a:p>
          </p:txBody>
        </p:sp>
        <p:sp>
          <p:nvSpPr>
            <p:cNvPr id="1912872" name="Oval 40"/>
            <p:cNvSpPr>
              <a:spLocks noChangeAspect="1" noChangeArrowheads="1"/>
            </p:cNvSpPr>
            <p:nvPr/>
          </p:nvSpPr>
          <p:spPr bwMode="auto">
            <a:xfrm>
              <a:off x="1723" y="2168"/>
              <a:ext cx="130" cy="129"/>
            </a:xfrm>
            <a:prstGeom prst="ellipse">
              <a:avLst/>
            </a:prstGeom>
            <a:gradFill rotWithShape="1">
              <a:gsLst>
                <a:gs pos="0">
                  <a:srgbClr val="4D4D4D"/>
                </a:gs>
                <a:gs pos="100000">
                  <a:srgbClr val="FF7979"/>
                </a:gs>
              </a:gsLst>
              <a:path path="shape">
                <a:fillToRect l="50000" t="50000" r="50000" b="50000"/>
              </a:path>
            </a:gradFill>
            <a:ln w="9525">
              <a:noFill/>
              <a:round/>
              <a:headEnd/>
              <a:tailEnd/>
            </a:ln>
            <a:effectLst/>
          </p:spPr>
          <p:txBody>
            <a:bodyPr wrap="none" anchor="ctr"/>
            <a:lstStyle/>
            <a:p>
              <a:endParaRPr lang="en-US"/>
            </a:p>
          </p:txBody>
        </p:sp>
        <p:sp>
          <p:nvSpPr>
            <p:cNvPr id="1912873" name="Text Box 41"/>
            <p:cNvSpPr txBox="1">
              <a:spLocks noChangeArrowheads="1"/>
            </p:cNvSpPr>
            <p:nvPr/>
          </p:nvSpPr>
          <p:spPr bwMode="auto">
            <a:xfrm>
              <a:off x="1778" y="2006"/>
              <a:ext cx="568" cy="192"/>
            </a:xfrm>
            <a:prstGeom prst="rect">
              <a:avLst/>
            </a:prstGeom>
            <a:noFill/>
            <a:ln w="9525">
              <a:noFill/>
              <a:miter lim="800000"/>
              <a:headEnd/>
              <a:tailEnd/>
            </a:ln>
            <a:effectLst/>
          </p:spPr>
          <p:txBody>
            <a:bodyPr wrap="none">
              <a:spAutoFit/>
            </a:bodyPr>
            <a:lstStyle/>
            <a:p>
              <a:pPr algn="just"/>
              <a:r>
                <a:rPr lang="en-US" sz="1400"/>
                <a:t>1 half-life</a:t>
              </a:r>
            </a:p>
          </p:txBody>
        </p:sp>
      </p:grpSp>
      <p:grpSp>
        <p:nvGrpSpPr>
          <p:cNvPr id="1912874" name="Group 42"/>
          <p:cNvGrpSpPr>
            <a:grpSpLocks/>
          </p:cNvGrpSpPr>
          <p:nvPr/>
        </p:nvGrpSpPr>
        <p:grpSpPr bwMode="auto">
          <a:xfrm>
            <a:off x="3508375" y="4300538"/>
            <a:ext cx="1203325" cy="1936750"/>
            <a:chOff x="2210" y="2709"/>
            <a:chExt cx="758" cy="1220"/>
          </a:xfrm>
        </p:grpSpPr>
        <p:sp>
          <p:nvSpPr>
            <p:cNvPr id="1912875" name="Rectangle 43"/>
            <p:cNvSpPr>
              <a:spLocks noChangeArrowheads="1"/>
            </p:cNvSpPr>
            <p:nvPr/>
          </p:nvSpPr>
          <p:spPr bwMode="auto">
            <a:xfrm>
              <a:off x="2264" y="3000"/>
              <a:ext cx="162" cy="703"/>
            </a:xfrm>
            <a:prstGeom prst="rect">
              <a:avLst/>
            </a:prstGeom>
            <a:solidFill>
              <a:srgbClr val="FF4F4F"/>
            </a:solidFill>
            <a:ln w="9525">
              <a:solidFill>
                <a:schemeClr val="tx1"/>
              </a:solidFill>
              <a:miter lim="800000"/>
              <a:headEnd/>
              <a:tailEnd/>
            </a:ln>
            <a:effectLst/>
          </p:spPr>
          <p:txBody>
            <a:bodyPr wrap="none" anchor="ctr"/>
            <a:lstStyle/>
            <a:p>
              <a:endParaRPr lang="en-US"/>
            </a:p>
          </p:txBody>
        </p:sp>
        <p:sp>
          <p:nvSpPr>
            <p:cNvPr id="1912876" name="Oval 44"/>
            <p:cNvSpPr>
              <a:spLocks noChangeAspect="1" noChangeArrowheads="1"/>
            </p:cNvSpPr>
            <p:nvPr/>
          </p:nvSpPr>
          <p:spPr bwMode="auto">
            <a:xfrm>
              <a:off x="2264" y="2871"/>
              <a:ext cx="130" cy="129"/>
            </a:xfrm>
            <a:prstGeom prst="ellipse">
              <a:avLst/>
            </a:prstGeom>
            <a:gradFill rotWithShape="1">
              <a:gsLst>
                <a:gs pos="0">
                  <a:srgbClr val="4D4D4D"/>
                </a:gs>
                <a:gs pos="100000">
                  <a:srgbClr val="FF7979"/>
                </a:gs>
              </a:gsLst>
              <a:path path="shape">
                <a:fillToRect l="50000" t="50000" r="50000" b="50000"/>
              </a:path>
            </a:gradFill>
            <a:ln w="9525">
              <a:noFill/>
              <a:round/>
              <a:headEnd/>
              <a:tailEnd/>
            </a:ln>
            <a:effectLst/>
          </p:spPr>
          <p:txBody>
            <a:bodyPr wrap="none" anchor="ctr"/>
            <a:lstStyle/>
            <a:p>
              <a:endParaRPr lang="en-US"/>
            </a:p>
          </p:txBody>
        </p:sp>
        <p:sp>
          <p:nvSpPr>
            <p:cNvPr id="1912877" name="Text Box 45"/>
            <p:cNvSpPr txBox="1">
              <a:spLocks noChangeArrowheads="1"/>
            </p:cNvSpPr>
            <p:nvPr/>
          </p:nvSpPr>
          <p:spPr bwMode="auto">
            <a:xfrm>
              <a:off x="2210" y="3736"/>
              <a:ext cx="240" cy="193"/>
            </a:xfrm>
            <a:prstGeom prst="rect">
              <a:avLst/>
            </a:prstGeom>
            <a:noFill/>
            <a:ln w="9525">
              <a:noFill/>
              <a:miter lim="800000"/>
              <a:headEnd/>
              <a:tailEnd/>
            </a:ln>
            <a:effectLst/>
          </p:spPr>
          <p:txBody>
            <a:bodyPr wrap="none">
              <a:spAutoFit/>
            </a:bodyPr>
            <a:lstStyle/>
            <a:p>
              <a:pPr algn="just"/>
              <a:r>
                <a:rPr lang="en-US" sz="1400"/>
                <a:t>16</a:t>
              </a:r>
            </a:p>
          </p:txBody>
        </p:sp>
        <p:sp>
          <p:nvSpPr>
            <p:cNvPr id="1912878" name="Text Box 46"/>
            <p:cNvSpPr txBox="1">
              <a:spLocks noChangeArrowheads="1"/>
            </p:cNvSpPr>
            <p:nvPr/>
          </p:nvSpPr>
          <p:spPr bwMode="auto">
            <a:xfrm>
              <a:off x="2318" y="2709"/>
              <a:ext cx="650" cy="192"/>
            </a:xfrm>
            <a:prstGeom prst="rect">
              <a:avLst/>
            </a:prstGeom>
            <a:noFill/>
            <a:ln w="9525">
              <a:noFill/>
              <a:miter lim="800000"/>
              <a:headEnd/>
              <a:tailEnd/>
            </a:ln>
            <a:effectLst/>
          </p:spPr>
          <p:txBody>
            <a:bodyPr wrap="none">
              <a:spAutoFit/>
            </a:bodyPr>
            <a:lstStyle/>
            <a:p>
              <a:pPr algn="just"/>
              <a:r>
                <a:rPr lang="en-US" sz="1400"/>
                <a:t>2 half-lives</a:t>
              </a:r>
            </a:p>
          </p:txBody>
        </p:sp>
      </p:grpSp>
      <p:grpSp>
        <p:nvGrpSpPr>
          <p:cNvPr id="1912879" name="Group 47"/>
          <p:cNvGrpSpPr>
            <a:grpSpLocks/>
          </p:cNvGrpSpPr>
          <p:nvPr/>
        </p:nvGrpSpPr>
        <p:grpSpPr bwMode="auto">
          <a:xfrm>
            <a:off x="4281488" y="4900613"/>
            <a:ext cx="1243012" cy="1336675"/>
            <a:chOff x="2697" y="3087"/>
            <a:chExt cx="783" cy="842"/>
          </a:xfrm>
        </p:grpSpPr>
        <p:grpSp>
          <p:nvGrpSpPr>
            <p:cNvPr id="1912880" name="Group 48"/>
            <p:cNvGrpSpPr>
              <a:grpSpLocks/>
            </p:cNvGrpSpPr>
            <p:nvPr/>
          </p:nvGrpSpPr>
          <p:grpSpPr bwMode="auto">
            <a:xfrm>
              <a:off x="2697" y="3228"/>
              <a:ext cx="240" cy="701"/>
              <a:chOff x="2697" y="3228"/>
              <a:chExt cx="240" cy="701"/>
            </a:xfrm>
          </p:grpSpPr>
          <p:sp>
            <p:nvSpPr>
              <p:cNvPr id="1912881" name="Rectangle 49"/>
              <p:cNvSpPr>
                <a:spLocks noChangeArrowheads="1"/>
              </p:cNvSpPr>
              <p:nvPr/>
            </p:nvSpPr>
            <p:spPr bwMode="auto">
              <a:xfrm>
                <a:off x="2751" y="3353"/>
                <a:ext cx="162" cy="350"/>
              </a:xfrm>
              <a:prstGeom prst="rect">
                <a:avLst/>
              </a:prstGeom>
              <a:solidFill>
                <a:srgbClr val="FF4F4F"/>
              </a:solidFill>
              <a:ln w="9525">
                <a:solidFill>
                  <a:schemeClr val="tx1"/>
                </a:solidFill>
                <a:miter lim="800000"/>
                <a:headEnd/>
                <a:tailEnd/>
              </a:ln>
              <a:effectLst/>
            </p:spPr>
            <p:txBody>
              <a:bodyPr wrap="none" anchor="ctr"/>
              <a:lstStyle/>
              <a:p>
                <a:endParaRPr lang="en-US"/>
              </a:p>
            </p:txBody>
          </p:sp>
          <p:sp>
            <p:nvSpPr>
              <p:cNvPr id="1912882" name="Oval 50"/>
              <p:cNvSpPr>
                <a:spLocks noChangeAspect="1" noChangeArrowheads="1"/>
              </p:cNvSpPr>
              <p:nvPr/>
            </p:nvSpPr>
            <p:spPr bwMode="auto">
              <a:xfrm>
                <a:off x="2783" y="3228"/>
                <a:ext cx="130" cy="129"/>
              </a:xfrm>
              <a:prstGeom prst="ellipse">
                <a:avLst/>
              </a:prstGeom>
              <a:gradFill rotWithShape="1">
                <a:gsLst>
                  <a:gs pos="0">
                    <a:srgbClr val="4D4D4D"/>
                  </a:gs>
                  <a:gs pos="100000">
                    <a:srgbClr val="FF7979"/>
                  </a:gs>
                </a:gsLst>
                <a:path path="shape">
                  <a:fillToRect l="50000" t="50000" r="50000" b="50000"/>
                </a:path>
              </a:gradFill>
              <a:ln w="9525">
                <a:noFill/>
                <a:round/>
                <a:headEnd/>
                <a:tailEnd/>
              </a:ln>
              <a:effectLst/>
            </p:spPr>
            <p:txBody>
              <a:bodyPr wrap="none" anchor="ctr"/>
              <a:lstStyle/>
              <a:p>
                <a:endParaRPr lang="en-US"/>
              </a:p>
            </p:txBody>
          </p:sp>
          <p:sp>
            <p:nvSpPr>
              <p:cNvPr id="1912883" name="Text Box 51"/>
              <p:cNvSpPr txBox="1">
                <a:spLocks noChangeArrowheads="1"/>
              </p:cNvSpPr>
              <p:nvPr/>
            </p:nvSpPr>
            <p:spPr bwMode="auto">
              <a:xfrm>
                <a:off x="2697" y="3736"/>
                <a:ext cx="240" cy="193"/>
              </a:xfrm>
              <a:prstGeom prst="rect">
                <a:avLst/>
              </a:prstGeom>
              <a:noFill/>
              <a:ln w="9525">
                <a:noFill/>
                <a:miter lim="800000"/>
                <a:headEnd/>
                <a:tailEnd/>
              </a:ln>
              <a:effectLst/>
            </p:spPr>
            <p:txBody>
              <a:bodyPr wrap="none">
                <a:spAutoFit/>
              </a:bodyPr>
              <a:lstStyle/>
              <a:p>
                <a:pPr algn="just"/>
                <a:r>
                  <a:rPr lang="en-US" sz="1400"/>
                  <a:t>24</a:t>
                </a:r>
              </a:p>
            </p:txBody>
          </p:sp>
        </p:grpSp>
        <p:sp>
          <p:nvSpPr>
            <p:cNvPr id="1912884" name="Text Box 52"/>
            <p:cNvSpPr txBox="1">
              <a:spLocks noChangeArrowheads="1"/>
            </p:cNvSpPr>
            <p:nvPr/>
          </p:nvSpPr>
          <p:spPr bwMode="auto">
            <a:xfrm>
              <a:off x="2830" y="3087"/>
              <a:ext cx="650" cy="192"/>
            </a:xfrm>
            <a:prstGeom prst="rect">
              <a:avLst/>
            </a:prstGeom>
            <a:noFill/>
            <a:ln w="9525">
              <a:noFill/>
              <a:miter lim="800000"/>
              <a:headEnd/>
              <a:tailEnd/>
            </a:ln>
            <a:effectLst/>
          </p:spPr>
          <p:txBody>
            <a:bodyPr wrap="none">
              <a:spAutoFit/>
            </a:bodyPr>
            <a:lstStyle/>
            <a:p>
              <a:pPr algn="just"/>
              <a:r>
                <a:rPr lang="en-US" sz="1400"/>
                <a:t>3 half-lives</a:t>
              </a:r>
            </a:p>
          </p:txBody>
        </p:sp>
      </p:grpSp>
      <p:grpSp>
        <p:nvGrpSpPr>
          <p:cNvPr id="1912885" name="Group 53"/>
          <p:cNvGrpSpPr>
            <a:grpSpLocks/>
          </p:cNvGrpSpPr>
          <p:nvPr/>
        </p:nvGrpSpPr>
        <p:grpSpPr bwMode="auto">
          <a:xfrm>
            <a:off x="5138738" y="5243513"/>
            <a:ext cx="1290637" cy="993775"/>
            <a:chOff x="3237" y="3303"/>
            <a:chExt cx="813" cy="626"/>
          </a:xfrm>
        </p:grpSpPr>
        <p:sp>
          <p:nvSpPr>
            <p:cNvPr id="1912886" name="Oval 54"/>
            <p:cNvSpPr>
              <a:spLocks noChangeAspect="1" noChangeArrowheads="1"/>
            </p:cNvSpPr>
            <p:nvPr/>
          </p:nvSpPr>
          <p:spPr bwMode="auto">
            <a:xfrm>
              <a:off x="3292" y="3390"/>
              <a:ext cx="129" cy="130"/>
            </a:xfrm>
            <a:prstGeom prst="ellipse">
              <a:avLst/>
            </a:prstGeom>
            <a:gradFill rotWithShape="1">
              <a:gsLst>
                <a:gs pos="0">
                  <a:srgbClr val="4D4D4D"/>
                </a:gs>
                <a:gs pos="100000">
                  <a:srgbClr val="FF7979"/>
                </a:gs>
              </a:gsLst>
              <a:path path="shape">
                <a:fillToRect l="50000" t="50000" r="50000" b="50000"/>
              </a:path>
            </a:gradFill>
            <a:ln w="9525">
              <a:noFill/>
              <a:round/>
              <a:headEnd/>
              <a:tailEnd/>
            </a:ln>
            <a:effectLst/>
          </p:spPr>
          <p:txBody>
            <a:bodyPr wrap="none" anchor="ctr"/>
            <a:lstStyle/>
            <a:p>
              <a:endParaRPr lang="en-US"/>
            </a:p>
          </p:txBody>
        </p:sp>
        <p:sp>
          <p:nvSpPr>
            <p:cNvPr id="1912887" name="Rectangle 55"/>
            <p:cNvSpPr>
              <a:spLocks noChangeArrowheads="1"/>
            </p:cNvSpPr>
            <p:nvPr/>
          </p:nvSpPr>
          <p:spPr bwMode="auto">
            <a:xfrm>
              <a:off x="3292" y="3529"/>
              <a:ext cx="162" cy="174"/>
            </a:xfrm>
            <a:prstGeom prst="rect">
              <a:avLst/>
            </a:prstGeom>
            <a:solidFill>
              <a:srgbClr val="FF4F4F"/>
            </a:solidFill>
            <a:ln w="9525">
              <a:solidFill>
                <a:schemeClr val="tx1"/>
              </a:solidFill>
              <a:miter lim="800000"/>
              <a:headEnd/>
              <a:tailEnd/>
            </a:ln>
            <a:effectLst/>
          </p:spPr>
          <p:txBody>
            <a:bodyPr wrap="none" anchor="ctr"/>
            <a:lstStyle/>
            <a:p>
              <a:endParaRPr lang="en-US"/>
            </a:p>
          </p:txBody>
        </p:sp>
        <p:sp>
          <p:nvSpPr>
            <p:cNvPr id="1912888" name="Text Box 56"/>
            <p:cNvSpPr txBox="1">
              <a:spLocks noChangeArrowheads="1"/>
            </p:cNvSpPr>
            <p:nvPr/>
          </p:nvSpPr>
          <p:spPr bwMode="auto">
            <a:xfrm>
              <a:off x="3237" y="3736"/>
              <a:ext cx="240" cy="193"/>
            </a:xfrm>
            <a:prstGeom prst="rect">
              <a:avLst/>
            </a:prstGeom>
            <a:noFill/>
            <a:ln w="9525">
              <a:noFill/>
              <a:miter lim="800000"/>
              <a:headEnd/>
              <a:tailEnd/>
            </a:ln>
            <a:effectLst/>
          </p:spPr>
          <p:txBody>
            <a:bodyPr wrap="none">
              <a:spAutoFit/>
            </a:bodyPr>
            <a:lstStyle/>
            <a:p>
              <a:pPr algn="just"/>
              <a:r>
                <a:rPr lang="en-US" sz="1400"/>
                <a:t>32</a:t>
              </a:r>
            </a:p>
          </p:txBody>
        </p:sp>
        <p:sp>
          <p:nvSpPr>
            <p:cNvPr id="1912889" name="Text Box 57"/>
            <p:cNvSpPr txBox="1">
              <a:spLocks noChangeArrowheads="1"/>
            </p:cNvSpPr>
            <p:nvPr/>
          </p:nvSpPr>
          <p:spPr bwMode="auto">
            <a:xfrm>
              <a:off x="3400" y="3303"/>
              <a:ext cx="650" cy="192"/>
            </a:xfrm>
            <a:prstGeom prst="rect">
              <a:avLst/>
            </a:prstGeom>
            <a:noFill/>
            <a:ln w="9525">
              <a:noFill/>
              <a:miter lim="800000"/>
              <a:headEnd/>
              <a:tailEnd/>
            </a:ln>
            <a:effectLst/>
          </p:spPr>
          <p:txBody>
            <a:bodyPr wrap="none">
              <a:spAutoFit/>
            </a:bodyPr>
            <a:lstStyle/>
            <a:p>
              <a:pPr algn="just"/>
              <a:r>
                <a:rPr lang="en-US" sz="1400"/>
                <a:t>4 half-lives</a:t>
              </a:r>
            </a:p>
          </p:txBody>
        </p:sp>
      </p:grpSp>
      <p:sp>
        <p:nvSpPr>
          <p:cNvPr id="1912890" name="Text Box 58"/>
          <p:cNvSpPr txBox="1">
            <a:spLocks noChangeArrowheads="1"/>
          </p:cNvSpPr>
          <p:nvPr/>
        </p:nvSpPr>
        <p:spPr bwMode="auto">
          <a:xfrm>
            <a:off x="7097713" y="5334000"/>
            <a:ext cx="598487" cy="304800"/>
          </a:xfrm>
          <a:prstGeom prst="rect">
            <a:avLst/>
          </a:prstGeom>
          <a:noFill/>
          <a:ln w="9525">
            <a:noFill/>
            <a:miter lim="800000"/>
            <a:headEnd/>
            <a:tailEnd/>
          </a:ln>
          <a:effectLst/>
        </p:spPr>
        <p:txBody>
          <a:bodyPr wrap="none">
            <a:spAutoFit/>
          </a:bodyPr>
          <a:lstStyle/>
          <a:p>
            <a:pPr algn="just"/>
            <a:r>
              <a:rPr lang="en-US" sz="1400"/>
              <a:t>etc…</a:t>
            </a:r>
          </a:p>
        </p:txBody>
      </p:sp>
      <p:sp>
        <p:nvSpPr>
          <p:cNvPr id="1912891" name="Text Box 59"/>
          <p:cNvSpPr txBox="1">
            <a:spLocks noChangeArrowheads="1"/>
          </p:cNvSpPr>
          <p:nvPr/>
        </p:nvSpPr>
        <p:spPr bwMode="auto">
          <a:xfrm>
            <a:off x="3833813" y="6315075"/>
            <a:ext cx="1389062" cy="366713"/>
          </a:xfrm>
          <a:prstGeom prst="rect">
            <a:avLst/>
          </a:prstGeom>
          <a:noFill/>
          <a:ln w="9525">
            <a:noFill/>
            <a:miter lim="800000"/>
            <a:headEnd/>
            <a:tailEnd/>
          </a:ln>
          <a:effectLst/>
        </p:spPr>
        <p:txBody>
          <a:bodyPr wrap="none">
            <a:spAutoFit/>
          </a:bodyPr>
          <a:lstStyle/>
          <a:p>
            <a:r>
              <a:rPr lang="en-US" sz="1800"/>
              <a:t>Time (days)</a:t>
            </a:r>
          </a:p>
        </p:txBody>
      </p:sp>
      <p:sp>
        <p:nvSpPr>
          <p:cNvPr id="1912892" name="Text Box 60"/>
          <p:cNvSpPr txBox="1">
            <a:spLocks noChangeArrowheads="1"/>
          </p:cNvSpPr>
          <p:nvPr/>
        </p:nvSpPr>
        <p:spPr bwMode="auto">
          <a:xfrm>
            <a:off x="3962400" y="2209800"/>
            <a:ext cx="3656013" cy="396875"/>
          </a:xfrm>
          <a:prstGeom prst="rect">
            <a:avLst/>
          </a:prstGeom>
          <a:noFill/>
          <a:ln w="9525">
            <a:noFill/>
            <a:miter lim="800000"/>
            <a:headEnd/>
            <a:tailEnd/>
          </a:ln>
          <a:effectLst/>
        </p:spPr>
        <p:txBody>
          <a:bodyPr wrap="none">
            <a:spAutoFit/>
          </a:bodyPr>
          <a:lstStyle/>
          <a:p>
            <a:r>
              <a:rPr lang="en-US" sz="2000">
                <a:solidFill>
                  <a:srgbClr val="FF0000"/>
                </a:solidFill>
              </a:rPr>
              <a:t>Half-life of iodine-131 is 8 days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912839"/>
                                        </p:tgtEl>
                                        <p:attrNameLst>
                                          <p:attrName>style.visibility</p:attrName>
                                        </p:attrNameLst>
                                      </p:cBhvr>
                                      <p:to>
                                        <p:strVal val="visible"/>
                                      </p:to>
                                    </p:set>
                                    <p:animEffect transition="in" filter="dissolve">
                                      <p:cBhvr>
                                        <p:cTn id="7" dur="500"/>
                                        <p:tgtEl>
                                          <p:spTgt spid="1912839"/>
                                        </p:tgtEl>
                                      </p:cBhvr>
                                    </p:animEffect>
                                  </p:childTnLst>
                                </p:cTn>
                              </p:par>
                            </p:childTnLst>
                          </p:cTn>
                        </p:par>
                        <p:par>
                          <p:cTn id="8" fill="hold">
                            <p:stCondLst>
                              <p:cond delay="2500"/>
                            </p:stCondLst>
                            <p:childTnLst>
                              <p:par>
                                <p:cTn id="9" presetID="2" presetClass="entr" presetSubtype="4" fill="hold" grpId="2" nodeType="afterEffect">
                                  <p:stCondLst>
                                    <p:cond delay="3000"/>
                                  </p:stCondLst>
                                  <p:childTnLst>
                                    <p:set>
                                      <p:cBhvr>
                                        <p:cTn id="10" dur="1" fill="hold">
                                          <p:stCondLst>
                                            <p:cond delay="0"/>
                                          </p:stCondLst>
                                        </p:cTn>
                                        <p:tgtEl>
                                          <p:spTgt spid="1912892"/>
                                        </p:tgtEl>
                                        <p:attrNameLst>
                                          <p:attrName>style.visibility</p:attrName>
                                        </p:attrNameLst>
                                      </p:cBhvr>
                                      <p:to>
                                        <p:strVal val="visible"/>
                                      </p:to>
                                    </p:set>
                                    <p:anim calcmode="lin" valueType="num">
                                      <p:cBhvr additive="base">
                                        <p:cTn id="11" dur="3000" fill="hold"/>
                                        <p:tgtEl>
                                          <p:spTgt spid="1912892"/>
                                        </p:tgtEl>
                                        <p:attrNameLst>
                                          <p:attrName>ppt_x</p:attrName>
                                        </p:attrNameLst>
                                      </p:cBhvr>
                                      <p:tavLst>
                                        <p:tav tm="0">
                                          <p:val>
                                            <p:strVal val="#ppt_x"/>
                                          </p:val>
                                        </p:tav>
                                        <p:tav tm="100000">
                                          <p:val>
                                            <p:strVal val="#ppt_x"/>
                                          </p:val>
                                        </p:tav>
                                      </p:tavLst>
                                    </p:anim>
                                    <p:anim calcmode="lin" valueType="num">
                                      <p:cBhvr additive="base">
                                        <p:cTn id="12" dur="3000" fill="hold"/>
                                        <p:tgtEl>
                                          <p:spTgt spid="1912892"/>
                                        </p:tgtEl>
                                        <p:attrNameLst>
                                          <p:attrName>ppt_y</p:attrName>
                                        </p:attrNameLst>
                                      </p:cBhvr>
                                      <p:tavLst>
                                        <p:tav tm="0">
                                          <p:val>
                                            <p:strVal val="1+#ppt_h/2"/>
                                          </p:val>
                                        </p:tav>
                                        <p:tav tm="100000">
                                          <p:val>
                                            <p:strVal val="#ppt_y"/>
                                          </p:val>
                                        </p:tav>
                                      </p:tavLst>
                                    </p:anim>
                                  </p:childTnLst>
                                </p:cTn>
                              </p:par>
                              <p:par>
                                <p:cTn id="13" presetID="10" presetClass="entr" presetSubtype="0" fill="hold" grpId="3" nodeType="withEffect">
                                  <p:stCondLst>
                                    <p:cond delay="2500"/>
                                  </p:stCondLst>
                                  <p:childTnLst>
                                    <p:set>
                                      <p:cBhvr>
                                        <p:cTn id="14" dur="1" fill="hold">
                                          <p:stCondLst>
                                            <p:cond delay="0"/>
                                          </p:stCondLst>
                                        </p:cTn>
                                        <p:tgtEl>
                                          <p:spTgt spid="1912892"/>
                                        </p:tgtEl>
                                        <p:attrNameLst>
                                          <p:attrName>style.visibility</p:attrName>
                                        </p:attrNameLst>
                                      </p:cBhvr>
                                      <p:to>
                                        <p:strVal val="visible"/>
                                      </p:to>
                                    </p:set>
                                    <p:animEffect transition="in" filter="fade">
                                      <p:cBhvr>
                                        <p:cTn id="15" dur="2000"/>
                                        <p:tgtEl>
                                          <p:spTgt spid="1912892"/>
                                        </p:tgtEl>
                                      </p:cBhvr>
                                    </p:animEffect>
                                  </p:childTnLst>
                                </p:cTn>
                              </p:par>
                            </p:childTnLst>
                          </p:cTn>
                        </p:par>
                        <p:par>
                          <p:cTn id="16" fill="hold">
                            <p:stCondLst>
                              <p:cond delay="8500"/>
                            </p:stCondLst>
                            <p:childTnLst>
                              <p:par>
                                <p:cTn id="17" presetID="35" presetClass="emph" presetSubtype="0" repeatCount="3000" fill="hold" grpId="0" nodeType="afterEffect">
                                  <p:stCondLst>
                                    <p:cond delay="0"/>
                                  </p:stCondLst>
                                  <p:childTnLst>
                                    <p:anim calcmode="discrete" valueType="str">
                                      <p:cBhvr>
                                        <p:cTn id="18" dur="3000" fill="hold"/>
                                        <p:tgtEl>
                                          <p:spTgt spid="1912892"/>
                                        </p:tgtEl>
                                        <p:attrNameLst>
                                          <p:attrName>style.visibility</p:attrName>
                                        </p:attrNameLst>
                                      </p:cBhvr>
                                      <p:tavLst>
                                        <p:tav tm="0">
                                          <p:val>
                                            <p:strVal val="hidden"/>
                                          </p:val>
                                        </p:tav>
                                        <p:tav tm="50000">
                                          <p:val>
                                            <p:strVal val="visible"/>
                                          </p:val>
                                        </p:tav>
                                      </p:tavLst>
                                    </p:anim>
                                  </p:childTnLst>
                                </p:cTn>
                              </p:par>
                            </p:childTnLst>
                          </p:cTn>
                        </p:par>
                        <p:par>
                          <p:cTn id="19" fill="hold">
                            <p:stCondLst>
                              <p:cond delay="17500"/>
                            </p:stCondLst>
                            <p:childTnLst>
                              <p:par>
                                <p:cTn id="20" presetID="10" presetClass="exit" presetSubtype="0" fill="hold" grpId="1" nodeType="afterEffect">
                                  <p:stCondLst>
                                    <p:cond delay="0"/>
                                  </p:stCondLst>
                                  <p:childTnLst>
                                    <p:animEffect transition="out" filter="fade">
                                      <p:cBhvr>
                                        <p:cTn id="21" dur="2000"/>
                                        <p:tgtEl>
                                          <p:spTgt spid="1912892"/>
                                        </p:tgtEl>
                                      </p:cBhvr>
                                    </p:animEffect>
                                    <p:set>
                                      <p:cBhvr>
                                        <p:cTn id="22" dur="1" fill="hold">
                                          <p:stCondLst>
                                            <p:cond delay="1999"/>
                                          </p:stCondLst>
                                        </p:cTn>
                                        <p:tgtEl>
                                          <p:spTgt spid="1912892"/>
                                        </p:tgtEl>
                                        <p:attrNameLst>
                                          <p:attrName>style.visibility</p:attrName>
                                        </p:attrNameLst>
                                      </p:cBhvr>
                                      <p:to>
                                        <p:strVal val="hidden"/>
                                      </p:to>
                                    </p:set>
                                  </p:childTnLst>
                                </p:cTn>
                              </p:par>
                            </p:childTnLst>
                          </p:cTn>
                        </p:par>
                        <p:par>
                          <p:cTn id="23" fill="hold">
                            <p:stCondLst>
                              <p:cond delay="19500"/>
                            </p:stCondLst>
                            <p:childTnLst>
                              <p:par>
                                <p:cTn id="24" presetID="2" presetClass="entr" presetSubtype="3" fill="hold" grpId="0" nodeType="afterEffect">
                                  <p:stCondLst>
                                    <p:cond delay="0"/>
                                  </p:stCondLst>
                                  <p:childTnLst>
                                    <p:set>
                                      <p:cBhvr>
                                        <p:cTn id="25" dur="1" fill="hold">
                                          <p:stCondLst>
                                            <p:cond delay="0"/>
                                          </p:stCondLst>
                                        </p:cTn>
                                        <p:tgtEl>
                                          <p:spTgt spid="1912869"/>
                                        </p:tgtEl>
                                        <p:attrNameLst>
                                          <p:attrName>style.visibility</p:attrName>
                                        </p:attrNameLst>
                                      </p:cBhvr>
                                      <p:to>
                                        <p:strVal val="visible"/>
                                      </p:to>
                                    </p:set>
                                    <p:anim calcmode="lin" valueType="num">
                                      <p:cBhvr additive="base">
                                        <p:cTn id="26" dur="500" fill="hold"/>
                                        <p:tgtEl>
                                          <p:spTgt spid="1912869"/>
                                        </p:tgtEl>
                                        <p:attrNameLst>
                                          <p:attrName>ppt_x</p:attrName>
                                        </p:attrNameLst>
                                      </p:cBhvr>
                                      <p:tavLst>
                                        <p:tav tm="0">
                                          <p:val>
                                            <p:strVal val="1+#ppt_w/2"/>
                                          </p:val>
                                        </p:tav>
                                        <p:tav tm="100000">
                                          <p:val>
                                            <p:strVal val="#ppt_x"/>
                                          </p:val>
                                        </p:tav>
                                      </p:tavLst>
                                    </p:anim>
                                    <p:anim calcmode="lin" valueType="num">
                                      <p:cBhvr additive="base">
                                        <p:cTn id="27" dur="500" fill="hold"/>
                                        <p:tgtEl>
                                          <p:spTgt spid="1912869"/>
                                        </p:tgtEl>
                                        <p:attrNameLst>
                                          <p:attrName>ppt_y</p:attrName>
                                        </p:attrNameLst>
                                      </p:cBhvr>
                                      <p:tavLst>
                                        <p:tav tm="0">
                                          <p:val>
                                            <p:strVal val="0-#ppt_h/2"/>
                                          </p:val>
                                        </p:tav>
                                        <p:tav tm="100000">
                                          <p:val>
                                            <p:strVal val="#ppt_y"/>
                                          </p:val>
                                        </p:tav>
                                      </p:tavLst>
                                    </p:anim>
                                  </p:childTnLst>
                                </p:cTn>
                              </p:par>
                            </p:childTnLst>
                          </p:cTn>
                        </p:par>
                        <p:par>
                          <p:cTn id="28" fill="hold">
                            <p:stCondLst>
                              <p:cond delay="20000"/>
                            </p:stCondLst>
                            <p:childTnLst>
                              <p:par>
                                <p:cTn id="29" presetID="10" presetClass="entr" presetSubtype="0" fill="hold" nodeType="afterEffect">
                                  <p:stCondLst>
                                    <p:cond delay="7000"/>
                                  </p:stCondLst>
                                  <p:childTnLst>
                                    <p:set>
                                      <p:cBhvr>
                                        <p:cTn id="30" dur="1" fill="hold">
                                          <p:stCondLst>
                                            <p:cond delay="0"/>
                                          </p:stCondLst>
                                        </p:cTn>
                                        <p:tgtEl>
                                          <p:spTgt spid="1912870"/>
                                        </p:tgtEl>
                                        <p:attrNameLst>
                                          <p:attrName>style.visibility</p:attrName>
                                        </p:attrNameLst>
                                      </p:cBhvr>
                                      <p:to>
                                        <p:strVal val="visible"/>
                                      </p:to>
                                    </p:set>
                                    <p:animEffect transition="in" filter="fade">
                                      <p:cBhvr>
                                        <p:cTn id="31" dur="2000"/>
                                        <p:tgtEl>
                                          <p:spTgt spid="1912870"/>
                                        </p:tgtEl>
                                      </p:cBhvr>
                                    </p:animEffect>
                                  </p:childTnLst>
                                </p:cTn>
                              </p:par>
                            </p:childTnLst>
                          </p:cTn>
                        </p:par>
                        <p:par>
                          <p:cTn id="32" fill="hold">
                            <p:stCondLst>
                              <p:cond delay="29000"/>
                            </p:stCondLst>
                            <p:childTnLst>
                              <p:par>
                                <p:cTn id="33" presetID="10" presetClass="entr" presetSubtype="0" fill="hold" nodeType="afterEffect">
                                  <p:stCondLst>
                                    <p:cond delay="5000"/>
                                  </p:stCondLst>
                                  <p:childTnLst>
                                    <p:set>
                                      <p:cBhvr>
                                        <p:cTn id="34" dur="1" fill="hold">
                                          <p:stCondLst>
                                            <p:cond delay="0"/>
                                          </p:stCondLst>
                                        </p:cTn>
                                        <p:tgtEl>
                                          <p:spTgt spid="1912874"/>
                                        </p:tgtEl>
                                        <p:attrNameLst>
                                          <p:attrName>style.visibility</p:attrName>
                                        </p:attrNameLst>
                                      </p:cBhvr>
                                      <p:to>
                                        <p:strVal val="visible"/>
                                      </p:to>
                                    </p:set>
                                    <p:animEffect transition="in" filter="fade">
                                      <p:cBhvr>
                                        <p:cTn id="35" dur="2000"/>
                                        <p:tgtEl>
                                          <p:spTgt spid="1912874"/>
                                        </p:tgtEl>
                                      </p:cBhvr>
                                    </p:animEffect>
                                  </p:childTnLst>
                                </p:cTn>
                              </p:par>
                            </p:childTnLst>
                          </p:cTn>
                        </p:par>
                        <p:par>
                          <p:cTn id="36" fill="hold">
                            <p:stCondLst>
                              <p:cond delay="36000"/>
                            </p:stCondLst>
                            <p:childTnLst>
                              <p:par>
                                <p:cTn id="37" presetID="10" presetClass="entr" presetSubtype="0" fill="hold" nodeType="afterEffect">
                                  <p:stCondLst>
                                    <p:cond delay="3000"/>
                                  </p:stCondLst>
                                  <p:childTnLst>
                                    <p:set>
                                      <p:cBhvr>
                                        <p:cTn id="38" dur="1" fill="hold">
                                          <p:stCondLst>
                                            <p:cond delay="0"/>
                                          </p:stCondLst>
                                        </p:cTn>
                                        <p:tgtEl>
                                          <p:spTgt spid="1912879"/>
                                        </p:tgtEl>
                                        <p:attrNameLst>
                                          <p:attrName>style.visibility</p:attrName>
                                        </p:attrNameLst>
                                      </p:cBhvr>
                                      <p:to>
                                        <p:strVal val="visible"/>
                                      </p:to>
                                    </p:set>
                                    <p:animEffect transition="in" filter="fade">
                                      <p:cBhvr>
                                        <p:cTn id="39" dur="2000"/>
                                        <p:tgtEl>
                                          <p:spTgt spid="1912879"/>
                                        </p:tgtEl>
                                      </p:cBhvr>
                                    </p:animEffect>
                                  </p:childTnLst>
                                </p:cTn>
                              </p:par>
                            </p:childTnLst>
                          </p:cTn>
                        </p:par>
                        <p:par>
                          <p:cTn id="40" fill="hold">
                            <p:stCondLst>
                              <p:cond delay="41000"/>
                            </p:stCondLst>
                            <p:childTnLst>
                              <p:par>
                                <p:cTn id="41" presetID="10" presetClass="entr" presetSubtype="0" fill="hold" nodeType="afterEffect">
                                  <p:stCondLst>
                                    <p:cond delay="2000"/>
                                  </p:stCondLst>
                                  <p:childTnLst>
                                    <p:set>
                                      <p:cBhvr>
                                        <p:cTn id="42" dur="1" fill="hold">
                                          <p:stCondLst>
                                            <p:cond delay="0"/>
                                          </p:stCondLst>
                                        </p:cTn>
                                        <p:tgtEl>
                                          <p:spTgt spid="1912885"/>
                                        </p:tgtEl>
                                        <p:attrNameLst>
                                          <p:attrName>style.visibility</p:attrName>
                                        </p:attrNameLst>
                                      </p:cBhvr>
                                      <p:to>
                                        <p:strVal val="visible"/>
                                      </p:to>
                                    </p:set>
                                    <p:animEffect transition="in" filter="fade">
                                      <p:cBhvr>
                                        <p:cTn id="43" dur="2000"/>
                                        <p:tgtEl>
                                          <p:spTgt spid="1912885"/>
                                        </p:tgtEl>
                                      </p:cBhvr>
                                    </p:animEffect>
                                  </p:childTnLst>
                                </p:cTn>
                              </p:par>
                            </p:childTnLst>
                          </p:cTn>
                        </p:par>
                        <p:par>
                          <p:cTn id="44" fill="hold">
                            <p:stCondLst>
                              <p:cond delay="45000"/>
                            </p:stCondLst>
                            <p:childTnLst>
                              <p:par>
                                <p:cTn id="45" presetID="10" presetClass="entr" presetSubtype="0" fill="hold" nodeType="afterEffect">
                                  <p:stCondLst>
                                    <p:cond delay="1500"/>
                                  </p:stCondLst>
                                  <p:childTnLst>
                                    <p:set>
                                      <p:cBhvr>
                                        <p:cTn id="46" dur="1" fill="hold">
                                          <p:stCondLst>
                                            <p:cond delay="0"/>
                                          </p:stCondLst>
                                        </p:cTn>
                                        <p:tgtEl>
                                          <p:spTgt spid="1912856"/>
                                        </p:tgtEl>
                                        <p:attrNameLst>
                                          <p:attrName>style.visibility</p:attrName>
                                        </p:attrNameLst>
                                      </p:cBhvr>
                                      <p:to>
                                        <p:strVal val="visible"/>
                                      </p:to>
                                    </p:set>
                                    <p:animEffect transition="in" filter="fade">
                                      <p:cBhvr>
                                        <p:cTn id="47" dur="2000"/>
                                        <p:tgtEl>
                                          <p:spTgt spid="1912856"/>
                                        </p:tgtEl>
                                      </p:cBhvr>
                                    </p:animEffect>
                                  </p:childTnLst>
                                </p:cTn>
                              </p:par>
                            </p:childTnLst>
                          </p:cTn>
                        </p:par>
                        <p:par>
                          <p:cTn id="48" fill="hold">
                            <p:stCondLst>
                              <p:cond delay="48500"/>
                            </p:stCondLst>
                            <p:childTnLst>
                              <p:par>
                                <p:cTn id="49" presetID="10" presetClass="entr" presetSubtype="0" fill="hold" nodeType="afterEffect">
                                  <p:stCondLst>
                                    <p:cond delay="1000"/>
                                  </p:stCondLst>
                                  <p:childTnLst>
                                    <p:set>
                                      <p:cBhvr>
                                        <p:cTn id="50" dur="1" fill="hold">
                                          <p:stCondLst>
                                            <p:cond delay="0"/>
                                          </p:stCondLst>
                                        </p:cTn>
                                        <p:tgtEl>
                                          <p:spTgt spid="1912860"/>
                                        </p:tgtEl>
                                        <p:attrNameLst>
                                          <p:attrName>style.visibility</p:attrName>
                                        </p:attrNameLst>
                                      </p:cBhvr>
                                      <p:to>
                                        <p:strVal val="visible"/>
                                      </p:to>
                                    </p:set>
                                    <p:animEffect transition="in" filter="fade">
                                      <p:cBhvr>
                                        <p:cTn id="51" dur="2000"/>
                                        <p:tgtEl>
                                          <p:spTgt spid="1912860"/>
                                        </p:tgtEl>
                                      </p:cBhvr>
                                    </p:animEffect>
                                  </p:childTnLst>
                                </p:cTn>
                              </p:par>
                            </p:childTnLst>
                          </p:cTn>
                        </p:par>
                        <p:par>
                          <p:cTn id="52" fill="hold">
                            <p:stCondLst>
                              <p:cond delay="51500"/>
                            </p:stCondLst>
                            <p:childTnLst>
                              <p:par>
                                <p:cTn id="53" presetID="10" presetClass="entr" presetSubtype="0" fill="hold" nodeType="afterEffect">
                                  <p:stCondLst>
                                    <p:cond delay="1000"/>
                                  </p:stCondLst>
                                  <p:childTnLst>
                                    <p:set>
                                      <p:cBhvr>
                                        <p:cTn id="54" dur="1" fill="hold">
                                          <p:stCondLst>
                                            <p:cond delay="0"/>
                                          </p:stCondLst>
                                        </p:cTn>
                                        <p:tgtEl>
                                          <p:spTgt spid="1912864"/>
                                        </p:tgtEl>
                                        <p:attrNameLst>
                                          <p:attrName>style.visibility</p:attrName>
                                        </p:attrNameLst>
                                      </p:cBhvr>
                                      <p:to>
                                        <p:strVal val="visible"/>
                                      </p:to>
                                    </p:set>
                                    <p:animEffect transition="in" filter="fade">
                                      <p:cBhvr>
                                        <p:cTn id="55" dur="2000"/>
                                        <p:tgtEl>
                                          <p:spTgt spid="1912864"/>
                                        </p:tgtEl>
                                      </p:cBhvr>
                                    </p:animEffect>
                                  </p:childTnLst>
                                </p:cTn>
                              </p:par>
                              <p:par>
                                <p:cTn id="56" presetID="1" presetClass="entr" presetSubtype="0" fill="hold" grpId="0" nodeType="withEffect">
                                  <p:stCondLst>
                                    <p:cond delay="0"/>
                                  </p:stCondLst>
                                  <p:childTnLst>
                                    <p:set>
                                      <p:cBhvr>
                                        <p:cTn id="57" dur="1" fill="hold">
                                          <p:stCondLst>
                                            <p:cond delay="0"/>
                                          </p:stCondLst>
                                        </p:cTn>
                                        <p:tgtEl>
                                          <p:spTgt spid="1912890"/>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0" nodeType="clickEffect">
                                  <p:stCondLst>
                                    <p:cond delay="0"/>
                                  </p:stCondLst>
                                  <p:childTnLst>
                                    <p:set>
                                      <p:cBhvr>
                                        <p:cTn id="61" dur="1" fill="hold">
                                          <p:stCondLst>
                                            <p:cond delay="0"/>
                                          </p:stCondLst>
                                        </p:cTn>
                                        <p:tgtEl>
                                          <p:spTgt spid="1912836"/>
                                        </p:tgtEl>
                                        <p:attrNameLst>
                                          <p:attrName>style.visibility</p:attrName>
                                        </p:attrNameLst>
                                      </p:cBhvr>
                                      <p:to>
                                        <p:strVal val="visible"/>
                                      </p:to>
                                    </p:set>
                                    <p:animEffect transition="in" filter="wipe(up)">
                                      <p:cBhvr>
                                        <p:cTn id="62" dur="5000"/>
                                        <p:tgtEl>
                                          <p:spTgt spid="19128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2836" grpId="0" animBg="1"/>
      <p:bldP spid="1912869" grpId="0"/>
      <p:bldP spid="1912890" grpId="0"/>
      <p:bldP spid="1912892" grpId="0"/>
      <p:bldP spid="1912892" grpId="1"/>
      <p:bldP spid="1912892" grpId="2"/>
      <p:bldP spid="1912892" grpId="3"/>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6114" name="Rectangle 2"/>
          <p:cNvSpPr>
            <a:spLocks noChangeArrowheads="1"/>
          </p:cNvSpPr>
          <p:nvPr/>
        </p:nvSpPr>
        <p:spPr bwMode="auto">
          <a:xfrm>
            <a:off x="304800" y="6019800"/>
            <a:ext cx="8534400" cy="609600"/>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1626115" name="Rectangle 3"/>
          <p:cNvSpPr>
            <a:spLocks noChangeArrowheads="1"/>
          </p:cNvSpPr>
          <p:nvPr/>
        </p:nvSpPr>
        <p:spPr bwMode="auto">
          <a:xfrm>
            <a:off x="304800" y="5334000"/>
            <a:ext cx="8610600" cy="609600"/>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1626116" name="Rectangle 4"/>
          <p:cNvSpPr>
            <a:spLocks noChangeArrowheads="1"/>
          </p:cNvSpPr>
          <p:nvPr/>
        </p:nvSpPr>
        <p:spPr bwMode="auto">
          <a:xfrm>
            <a:off x="304800" y="4495800"/>
            <a:ext cx="8534400" cy="609600"/>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1626117" name="Rectangle 5"/>
          <p:cNvSpPr>
            <a:spLocks noChangeArrowheads="1"/>
          </p:cNvSpPr>
          <p:nvPr/>
        </p:nvSpPr>
        <p:spPr bwMode="auto">
          <a:xfrm>
            <a:off x="304800" y="3733800"/>
            <a:ext cx="8305800" cy="609600"/>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1626118" name="Rectangle 6"/>
          <p:cNvSpPr>
            <a:spLocks noChangeArrowheads="1"/>
          </p:cNvSpPr>
          <p:nvPr/>
        </p:nvSpPr>
        <p:spPr bwMode="auto">
          <a:xfrm>
            <a:off x="304800" y="2362200"/>
            <a:ext cx="8153400" cy="1219200"/>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1626119" name="Rectangle 7"/>
          <p:cNvSpPr>
            <a:spLocks noChangeArrowheads="1"/>
          </p:cNvSpPr>
          <p:nvPr/>
        </p:nvSpPr>
        <p:spPr bwMode="auto">
          <a:xfrm>
            <a:off x="304800" y="1600200"/>
            <a:ext cx="8153400" cy="533400"/>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1626120" name="Rectangle 8"/>
          <p:cNvSpPr>
            <a:spLocks noGrp="1" noChangeArrowheads="1"/>
          </p:cNvSpPr>
          <p:nvPr>
            <p:ph type="title"/>
          </p:nvPr>
        </p:nvSpPr>
        <p:spPr>
          <a:xfrm>
            <a:off x="457200" y="-76200"/>
            <a:ext cx="8229600" cy="1143000"/>
          </a:xfrm>
          <a:noFill/>
        </p:spPr>
        <p:txBody>
          <a:bodyPr/>
          <a:lstStyle/>
          <a:p>
            <a:r>
              <a:rPr lang="en-US" sz="3200"/>
              <a:t>Preparation of Transuranium Elements</a:t>
            </a:r>
          </a:p>
        </p:txBody>
      </p:sp>
      <p:sp>
        <p:nvSpPr>
          <p:cNvPr id="1626121" name="Text Box 9"/>
          <p:cNvSpPr txBox="1">
            <a:spLocks noChangeArrowheads="1"/>
          </p:cNvSpPr>
          <p:nvPr/>
        </p:nvSpPr>
        <p:spPr bwMode="auto">
          <a:xfrm>
            <a:off x="365125" y="1560513"/>
            <a:ext cx="4740275" cy="5310187"/>
          </a:xfrm>
          <a:prstGeom prst="rect">
            <a:avLst/>
          </a:prstGeom>
          <a:noFill/>
          <a:ln w="9525">
            <a:noFill/>
            <a:miter lim="800000"/>
            <a:headEnd/>
            <a:tailEnd/>
          </a:ln>
          <a:effectLst/>
        </p:spPr>
        <p:txBody>
          <a:bodyPr>
            <a:spAutoFit/>
          </a:bodyPr>
          <a:lstStyle/>
          <a:p>
            <a:r>
              <a:rPr lang="en-US" sz="1800"/>
              <a:t>93        </a:t>
            </a:r>
            <a:r>
              <a:rPr lang="en-US" sz="1800" b="1"/>
              <a:t>Neptunium</a:t>
            </a:r>
            <a:r>
              <a:rPr lang="en-US" sz="1800"/>
              <a:t>      Np           1940</a:t>
            </a:r>
          </a:p>
          <a:p>
            <a:r>
              <a:rPr lang="en-US" sz="1800"/>
              <a:t>			</a:t>
            </a:r>
          </a:p>
          <a:p>
            <a:endParaRPr lang="en-US" sz="1800"/>
          </a:p>
          <a:p>
            <a:r>
              <a:rPr lang="en-US" sz="1800"/>
              <a:t>94        </a:t>
            </a:r>
            <a:r>
              <a:rPr lang="en-US" sz="1800" b="1"/>
              <a:t>Plutonium </a:t>
            </a:r>
            <a:r>
              <a:rPr lang="en-US" sz="1800"/>
              <a:t>       Pu            1940</a:t>
            </a:r>
          </a:p>
          <a:p>
            <a:endParaRPr lang="en-US" sz="1800"/>
          </a:p>
          <a:p>
            <a:endParaRPr lang="en-US" sz="1800"/>
          </a:p>
          <a:p>
            <a:endParaRPr lang="en-US" sz="1800"/>
          </a:p>
          <a:p>
            <a:endParaRPr lang="en-US" sz="1800"/>
          </a:p>
          <a:p>
            <a:r>
              <a:rPr lang="en-US" sz="1800"/>
              <a:t>95        </a:t>
            </a:r>
            <a:r>
              <a:rPr lang="en-US" sz="1800" b="1"/>
              <a:t>Americium</a:t>
            </a:r>
            <a:r>
              <a:rPr lang="en-US" sz="1800"/>
              <a:t>       Am           1944</a:t>
            </a:r>
          </a:p>
          <a:p>
            <a:endParaRPr lang="en-US" sz="1800"/>
          </a:p>
          <a:p>
            <a:endParaRPr lang="en-US" sz="1800"/>
          </a:p>
          <a:p>
            <a:r>
              <a:rPr lang="en-US" sz="1800"/>
              <a:t>96        </a:t>
            </a:r>
            <a:r>
              <a:rPr lang="en-US" sz="1800" b="1"/>
              <a:t>Curium</a:t>
            </a:r>
            <a:r>
              <a:rPr lang="en-US" sz="1800"/>
              <a:t>             Cm           1945</a:t>
            </a:r>
          </a:p>
          <a:p>
            <a:endParaRPr lang="en-US" sz="1800"/>
          </a:p>
          <a:p>
            <a:endParaRPr lang="en-US" sz="1800"/>
          </a:p>
          <a:p>
            <a:r>
              <a:rPr lang="en-US" sz="1800"/>
              <a:t>97        </a:t>
            </a:r>
            <a:r>
              <a:rPr lang="en-US" sz="1800" b="1"/>
              <a:t>Berkelium</a:t>
            </a:r>
            <a:r>
              <a:rPr lang="en-US" sz="1800"/>
              <a:t>        Bk            1949</a:t>
            </a:r>
          </a:p>
          <a:p>
            <a:endParaRPr lang="en-US" sz="1800"/>
          </a:p>
          <a:p>
            <a:endParaRPr lang="en-US" sz="1800"/>
          </a:p>
          <a:p>
            <a:r>
              <a:rPr lang="en-US" sz="1800"/>
              <a:t>98        </a:t>
            </a:r>
            <a:r>
              <a:rPr lang="en-US" sz="1800" b="1"/>
              <a:t>Californium</a:t>
            </a:r>
            <a:r>
              <a:rPr lang="en-US" sz="1800"/>
              <a:t>      Cf            1950</a:t>
            </a:r>
          </a:p>
          <a:p>
            <a:endParaRPr lang="en-US" sz="1800"/>
          </a:p>
        </p:txBody>
      </p:sp>
      <p:graphicFrame>
        <p:nvGraphicFramePr>
          <p:cNvPr id="1626122" name="Object 10"/>
          <p:cNvGraphicFramePr>
            <a:graphicFrameLocks noChangeAspect="1"/>
          </p:cNvGraphicFramePr>
          <p:nvPr/>
        </p:nvGraphicFramePr>
        <p:xfrm>
          <a:off x="4876800" y="1625600"/>
          <a:ext cx="3429000" cy="431800"/>
        </p:xfrm>
        <a:graphic>
          <a:graphicData uri="http://schemas.openxmlformats.org/presentationml/2006/ole">
            <p:oleObj spid="_x0000_s1626122" name="Equation" r:id="rId4" imgW="3429000" imgH="431640" progId="Equation.3">
              <p:embed/>
            </p:oleObj>
          </a:graphicData>
        </a:graphic>
      </p:graphicFrame>
      <p:graphicFrame>
        <p:nvGraphicFramePr>
          <p:cNvPr id="1626123" name="Object 11"/>
          <p:cNvGraphicFramePr>
            <a:graphicFrameLocks noChangeAspect="1"/>
          </p:cNvGraphicFramePr>
          <p:nvPr/>
        </p:nvGraphicFramePr>
        <p:xfrm>
          <a:off x="4876800" y="2463800"/>
          <a:ext cx="3606800" cy="431800"/>
        </p:xfrm>
        <a:graphic>
          <a:graphicData uri="http://schemas.openxmlformats.org/presentationml/2006/ole">
            <p:oleObj spid="_x0000_s1626123" name="Equation" r:id="rId5" imgW="3606480" imgH="431640" progId="Equation.3">
              <p:embed/>
            </p:oleObj>
          </a:graphicData>
        </a:graphic>
      </p:graphicFrame>
      <p:graphicFrame>
        <p:nvGraphicFramePr>
          <p:cNvPr id="1626124" name="Object 12"/>
          <p:cNvGraphicFramePr>
            <a:graphicFrameLocks noChangeAspect="1"/>
          </p:cNvGraphicFramePr>
          <p:nvPr/>
        </p:nvGraphicFramePr>
        <p:xfrm>
          <a:off x="4876800" y="3048000"/>
          <a:ext cx="2882900" cy="431800"/>
        </p:xfrm>
        <a:graphic>
          <a:graphicData uri="http://schemas.openxmlformats.org/presentationml/2006/ole">
            <p:oleObj spid="_x0000_s1626124" name="Equation" r:id="rId6" imgW="2882880" imgH="431640" progId="Equation.3">
              <p:embed/>
            </p:oleObj>
          </a:graphicData>
        </a:graphic>
      </p:graphicFrame>
      <p:graphicFrame>
        <p:nvGraphicFramePr>
          <p:cNvPr id="1626125" name="Object 13"/>
          <p:cNvGraphicFramePr>
            <a:graphicFrameLocks noChangeAspect="1"/>
          </p:cNvGraphicFramePr>
          <p:nvPr/>
        </p:nvGraphicFramePr>
        <p:xfrm>
          <a:off x="4876800" y="3810000"/>
          <a:ext cx="3695700" cy="431800"/>
        </p:xfrm>
        <a:graphic>
          <a:graphicData uri="http://schemas.openxmlformats.org/presentationml/2006/ole">
            <p:oleObj spid="_x0000_s1626125" name="Equation" r:id="rId7" imgW="3695400" imgH="431640" progId="Equation.3">
              <p:embed/>
            </p:oleObj>
          </a:graphicData>
        </a:graphic>
      </p:graphicFrame>
      <p:graphicFrame>
        <p:nvGraphicFramePr>
          <p:cNvPr id="1626126" name="Object 14"/>
          <p:cNvGraphicFramePr>
            <a:graphicFrameLocks noChangeAspect="1"/>
          </p:cNvGraphicFramePr>
          <p:nvPr/>
        </p:nvGraphicFramePr>
        <p:xfrm>
          <a:off x="4876800" y="4597400"/>
          <a:ext cx="3937000" cy="431800"/>
        </p:xfrm>
        <a:graphic>
          <a:graphicData uri="http://schemas.openxmlformats.org/presentationml/2006/ole">
            <p:oleObj spid="_x0000_s1626126" name="Equation" r:id="rId8" imgW="3936960" imgH="431640" progId="Equation.3">
              <p:embed/>
            </p:oleObj>
          </a:graphicData>
        </a:graphic>
      </p:graphicFrame>
      <p:graphicFrame>
        <p:nvGraphicFramePr>
          <p:cNvPr id="1626127" name="Object 15"/>
          <p:cNvGraphicFramePr>
            <a:graphicFrameLocks noChangeAspect="1"/>
          </p:cNvGraphicFramePr>
          <p:nvPr/>
        </p:nvGraphicFramePr>
        <p:xfrm>
          <a:off x="4889500" y="5410200"/>
          <a:ext cx="4102100" cy="431800"/>
        </p:xfrm>
        <a:graphic>
          <a:graphicData uri="http://schemas.openxmlformats.org/presentationml/2006/ole">
            <p:oleObj spid="_x0000_s1626127" name="Equation" r:id="rId9" imgW="4101840" imgH="431640" progId="Equation.3">
              <p:embed/>
            </p:oleObj>
          </a:graphicData>
        </a:graphic>
      </p:graphicFrame>
      <p:graphicFrame>
        <p:nvGraphicFramePr>
          <p:cNvPr id="1626128" name="Object 16"/>
          <p:cNvGraphicFramePr>
            <a:graphicFrameLocks noChangeAspect="1"/>
          </p:cNvGraphicFramePr>
          <p:nvPr/>
        </p:nvGraphicFramePr>
        <p:xfrm>
          <a:off x="4876800" y="6121400"/>
          <a:ext cx="3911600" cy="431800"/>
        </p:xfrm>
        <a:graphic>
          <a:graphicData uri="http://schemas.openxmlformats.org/presentationml/2006/ole">
            <p:oleObj spid="_x0000_s1626128" name="Equation" r:id="rId10" imgW="3911400" imgH="431640" progId="Equation.3">
              <p:embed/>
            </p:oleObj>
          </a:graphicData>
        </a:graphic>
      </p:graphicFrame>
      <p:sp>
        <p:nvSpPr>
          <p:cNvPr id="1626129" name="Text Box 17"/>
          <p:cNvSpPr txBox="1">
            <a:spLocks noChangeArrowheads="1"/>
          </p:cNvSpPr>
          <p:nvPr/>
        </p:nvSpPr>
        <p:spPr bwMode="auto">
          <a:xfrm>
            <a:off x="136525" y="838200"/>
            <a:ext cx="1047750" cy="641350"/>
          </a:xfrm>
          <a:prstGeom prst="rect">
            <a:avLst/>
          </a:prstGeom>
          <a:noFill/>
          <a:ln w="9525">
            <a:noFill/>
            <a:miter lim="800000"/>
            <a:headEnd/>
            <a:tailEnd/>
          </a:ln>
          <a:effectLst/>
        </p:spPr>
        <p:txBody>
          <a:bodyPr wrap="none">
            <a:spAutoFit/>
          </a:bodyPr>
          <a:lstStyle/>
          <a:p>
            <a:r>
              <a:rPr lang="en-US" sz="1800" b="1" i="1"/>
              <a:t>Atomic</a:t>
            </a:r>
          </a:p>
          <a:p>
            <a:r>
              <a:rPr lang="en-US" sz="1800" b="1" i="1"/>
              <a:t>Number</a:t>
            </a:r>
          </a:p>
        </p:txBody>
      </p:sp>
      <p:sp>
        <p:nvSpPr>
          <p:cNvPr id="1626130" name="Text Box 18"/>
          <p:cNvSpPr txBox="1">
            <a:spLocks noChangeArrowheads="1"/>
          </p:cNvSpPr>
          <p:nvPr/>
        </p:nvSpPr>
        <p:spPr bwMode="auto">
          <a:xfrm>
            <a:off x="1403350" y="1143000"/>
            <a:ext cx="806450" cy="366713"/>
          </a:xfrm>
          <a:prstGeom prst="rect">
            <a:avLst/>
          </a:prstGeom>
          <a:noFill/>
          <a:ln w="9525">
            <a:noFill/>
            <a:miter lim="800000"/>
            <a:headEnd/>
            <a:tailEnd/>
          </a:ln>
          <a:effectLst/>
        </p:spPr>
        <p:txBody>
          <a:bodyPr wrap="none">
            <a:spAutoFit/>
          </a:bodyPr>
          <a:lstStyle/>
          <a:p>
            <a:r>
              <a:rPr lang="en-US" sz="1800" b="1" i="1"/>
              <a:t>Name</a:t>
            </a:r>
          </a:p>
        </p:txBody>
      </p:sp>
      <p:sp>
        <p:nvSpPr>
          <p:cNvPr id="1626131" name="Text Box 19"/>
          <p:cNvSpPr txBox="1">
            <a:spLocks noChangeArrowheads="1"/>
          </p:cNvSpPr>
          <p:nvPr/>
        </p:nvSpPr>
        <p:spPr bwMode="auto">
          <a:xfrm>
            <a:off x="2482850" y="1143000"/>
            <a:ext cx="1009650" cy="366713"/>
          </a:xfrm>
          <a:prstGeom prst="rect">
            <a:avLst/>
          </a:prstGeom>
          <a:noFill/>
          <a:ln w="9525">
            <a:noFill/>
            <a:miter lim="800000"/>
            <a:headEnd/>
            <a:tailEnd/>
          </a:ln>
          <a:effectLst/>
        </p:spPr>
        <p:txBody>
          <a:bodyPr wrap="none">
            <a:spAutoFit/>
          </a:bodyPr>
          <a:lstStyle/>
          <a:p>
            <a:r>
              <a:rPr lang="en-US" sz="1800" b="1" i="1"/>
              <a:t>Symbol</a:t>
            </a:r>
          </a:p>
        </p:txBody>
      </p:sp>
      <p:sp>
        <p:nvSpPr>
          <p:cNvPr id="1626132" name="Text Box 20"/>
          <p:cNvSpPr txBox="1">
            <a:spLocks noChangeArrowheads="1"/>
          </p:cNvSpPr>
          <p:nvPr/>
        </p:nvSpPr>
        <p:spPr bwMode="auto">
          <a:xfrm>
            <a:off x="3473450" y="838200"/>
            <a:ext cx="1479550" cy="641350"/>
          </a:xfrm>
          <a:prstGeom prst="rect">
            <a:avLst/>
          </a:prstGeom>
          <a:noFill/>
          <a:ln w="9525">
            <a:noFill/>
            <a:miter lim="800000"/>
            <a:headEnd/>
            <a:tailEnd/>
          </a:ln>
          <a:effectLst/>
        </p:spPr>
        <p:txBody>
          <a:bodyPr>
            <a:spAutoFit/>
          </a:bodyPr>
          <a:lstStyle/>
          <a:p>
            <a:r>
              <a:rPr lang="en-US" sz="1800" b="1" i="1"/>
              <a:t>Year</a:t>
            </a:r>
          </a:p>
          <a:p>
            <a:r>
              <a:rPr lang="en-US" sz="1800" b="1" i="1"/>
              <a:t>Discovered</a:t>
            </a:r>
          </a:p>
        </p:txBody>
      </p:sp>
      <p:sp>
        <p:nvSpPr>
          <p:cNvPr id="1626133" name="Text Box 21"/>
          <p:cNvSpPr txBox="1">
            <a:spLocks noChangeArrowheads="1"/>
          </p:cNvSpPr>
          <p:nvPr/>
        </p:nvSpPr>
        <p:spPr bwMode="auto">
          <a:xfrm>
            <a:off x="5784850" y="1143000"/>
            <a:ext cx="1149350" cy="366713"/>
          </a:xfrm>
          <a:prstGeom prst="rect">
            <a:avLst/>
          </a:prstGeom>
          <a:noFill/>
          <a:ln w="9525">
            <a:noFill/>
            <a:miter lim="800000"/>
            <a:headEnd/>
            <a:tailEnd/>
          </a:ln>
          <a:effectLst/>
        </p:spPr>
        <p:txBody>
          <a:bodyPr wrap="none">
            <a:spAutoFit/>
          </a:bodyPr>
          <a:lstStyle/>
          <a:p>
            <a:r>
              <a:rPr lang="en-US" sz="1800" b="1" i="1"/>
              <a:t>Reaction</a:t>
            </a:r>
          </a:p>
        </p:txBody>
      </p:sp>
      <p:sp>
        <p:nvSpPr>
          <p:cNvPr id="1626134" name="Line 22"/>
          <p:cNvSpPr>
            <a:spLocks noChangeShapeType="1"/>
          </p:cNvSpPr>
          <p:nvPr/>
        </p:nvSpPr>
        <p:spPr bwMode="auto">
          <a:xfrm>
            <a:off x="228600" y="1524000"/>
            <a:ext cx="8610600" cy="0"/>
          </a:xfrm>
          <a:prstGeom prst="line">
            <a:avLst/>
          </a:prstGeom>
          <a:noFill/>
          <a:ln w="9525">
            <a:solidFill>
              <a:schemeClr val="tx1"/>
            </a:solidFill>
            <a:round/>
            <a:headEnd/>
            <a:tailEnd/>
          </a:ln>
          <a:effectLst/>
        </p:spPr>
        <p:txBody>
          <a:bodyPr/>
          <a:lstStyle/>
          <a:p>
            <a:endParaRPr lang="en-US"/>
          </a:p>
        </p:txBody>
      </p:sp>
      <p:sp>
        <p:nvSpPr>
          <p:cNvPr id="1626135" name="Line 23"/>
          <p:cNvSpPr>
            <a:spLocks noChangeShapeType="1"/>
          </p:cNvSpPr>
          <p:nvPr/>
        </p:nvSpPr>
        <p:spPr bwMode="auto">
          <a:xfrm>
            <a:off x="228600" y="6781800"/>
            <a:ext cx="8610600" cy="0"/>
          </a:xfrm>
          <a:prstGeom prst="line">
            <a:avLst/>
          </a:prstGeom>
          <a:noFill/>
          <a:ln w="9525">
            <a:solidFill>
              <a:schemeClr val="tx1"/>
            </a:solidFill>
            <a:round/>
            <a:headEnd/>
            <a:tailEnd/>
          </a:ln>
          <a:effectLst/>
        </p:spPr>
        <p:txBody>
          <a:bodyPr/>
          <a:lstStyle/>
          <a:p>
            <a:endParaRPr lang="en-US"/>
          </a:p>
        </p:txBody>
      </p:sp>
      <p:sp>
        <p:nvSpPr>
          <p:cNvPr id="1626136" name="Rectangle 24"/>
          <p:cNvSpPr>
            <a:spLocks noChangeArrowheads="1"/>
          </p:cNvSpPr>
          <p:nvPr/>
        </p:nvSpPr>
        <p:spPr bwMode="auto">
          <a:xfrm>
            <a:off x="76200" y="6569075"/>
            <a:ext cx="2947988" cy="214313"/>
          </a:xfrm>
          <a:prstGeom prst="rect">
            <a:avLst/>
          </a:prstGeom>
          <a:noFill/>
          <a:ln w="9525">
            <a:noFill/>
            <a:miter lim="800000"/>
            <a:headEnd/>
            <a:tailEnd/>
          </a:ln>
          <a:effectLst/>
        </p:spPr>
        <p:txBody>
          <a:bodyPr wrap="none">
            <a:spAutoFit/>
          </a:bodyPr>
          <a:lstStyle/>
          <a:p>
            <a:r>
              <a:rPr lang="en-US" sz="800"/>
              <a:t>Ralph A. Burns, </a:t>
            </a:r>
            <a:r>
              <a:rPr lang="en-US" sz="800" u="sng"/>
              <a:t>Fundamentals of Chemistry</a:t>
            </a:r>
            <a:r>
              <a:rPr lang="en-US" sz="800"/>
              <a:t>  1999, page 553</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26119"/>
                                        </p:tgtEl>
                                        <p:attrNameLst>
                                          <p:attrName>style.visibility</p:attrName>
                                        </p:attrNameLst>
                                      </p:cBhvr>
                                      <p:to>
                                        <p:strVal val="visible"/>
                                      </p:to>
                                    </p:set>
                                    <p:animEffect transition="in" filter="fade">
                                      <p:cBhvr>
                                        <p:cTn id="7" dur="2000"/>
                                        <p:tgtEl>
                                          <p:spTgt spid="16261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1626119"/>
                                        </p:tgtEl>
                                      </p:cBhvr>
                                    </p:animEffect>
                                    <p:set>
                                      <p:cBhvr>
                                        <p:cTn id="12" dur="1" fill="hold">
                                          <p:stCondLst>
                                            <p:cond delay="499"/>
                                          </p:stCondLst>
                                        </p:cTn>
                                        <p:tgtEl>
                                          <p:spTgt spid="1626119"/>
                                        </p:tgtEl>
                                        <p:attrNameLst>
                                          <p:attrName>style.visibility</p:attrName>
                                        </p:attrNameLst>
                                      </p:cBhvr>
                                      <p:to>
                                        <p:strVal val="hidden"/>
                                      </p:to>
                                    </p:set>
                                  </p:childTnLst>
                                </p:cTn>
                              </p:par>
                              <p:par>
                                <p:cTn id="13" presetID="10" presetClass="entr" presetSubtype="0" fill="hold" grpId="0" nodeType="withEffect">
                                  <p:stCondLst>
                                    <p:cond delay="0"/>
                                  </p:stCondLst>
                                  <p:childTnLst>
                                    <p:set>
                                      <p:cBhvr>
                                        <p:cTn id="14" dur="1" fill="hold">
                                          <p:stCondLst>
                                            <p:cond delay="0"/>
                                          </p:stCondLst>
                                        </p:cTn>
                                        <p:tgtEl>
                                          <p:spTgt spid="1626118"/>
                                        </p:tgtEl>
                                        <p:attrNameLst>
                                          <p:attrName>style.visibility</p:attrName>
                                        </p:attrNameLst>
                                      </p:cBhvr>
                                      <p:to>
                                        <p:strVal val="visible"/>
                                      </p:to>
                                    </p:set>
                                    <p:animEffect transition="in" filter="fade">
                                      <p:cBhvr>
                                        <p:cTn id="15" dur="2000"/>
                                        <p:tgtEl>
                                          <p:spTgt spid="1626118"/>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grpId="1" nodeType="clickEffect">
                                  <p:stCondLst>
                                    <p:cond delay="0"/>
                                  </p:stCondLst>
                                  <p:childTnLst>
                                    <p:animEffect transition="out" filter="dissolve">
                                      <p:cBhvr>
                                        <p:cTn id="19" dur="500"/>
                                        <p:tgtEl>
                                          <p:spTgt spid="1626118"/>
                                        </p:tgtEl>
                                      </p:cBhvr>
                                    </p:animEffect>
                                    <p:set>
                                      <p:cBhvr>
                                        <p:cTn id="20" dur="1" fill="hold">
                                          <p:stCondLst>
                                            <p:cond delay="499"/>
                                          </p:stCondLst>
                                        </p:cTn>
                                        <p:tgtEl>
                                          <p:spTgt spid="1626118"/>
                                        </p:tgtEl>
                                        <p:attrNameLst>
                                          <p:attrName>style.visibility</p:attrName>
                                        </p:attrNameLst>
                                      </p:cBhvr>
                                      <p:to>
                                        <p:strVal val="hidden"/>
                                      </p:to>
                                    </p:set>
                                  </p:childTnLst>
                                </p:cTn>
                              </p:par>
                              <p:par>
                                <p:cTn id="21" presetID="10" presetClass="entr" presetSubtype="0" fill="hold" grpId="0" nodeType="withEffect">
                                  <p:stCondLst>
                                    <p:cond delay="0"/>
                                  </p:stCondLst>
                                  <p:childTnLst>
                                    <p:set>
                                      <p:cBhvr>
                                        <p:cTn id="22" dur="1" fill="hold">
                                          <p:stCondLst>
                                            <p:cond delay="0"/>
                                          </p:stCondLst>
                                        </p:cTn>
                                        <p:tgtEl>
                                          <p:spTgt spid="1626117"/>
                                        </p:tgtEl>
                                        <p:attrNameLst>
                                          <p:attrName>style.visibility</p:attrName>
                                        </p:attrNameLst>
                                      </p:cBhvr>
                                      <p:to>
                                        <p:strVal val="visible"/>
                                      </p:to>
                                    </p:set>
                                    <p:animEffect transition="in" filter="fade">
                                      <p:cBhvr>
                                        <p:cTn id="23" dur="2000"/>
                                        <p:tgtEl>
                                          <p:spTgt spid="1626117"/>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grpId="1" nodeType="clickEffect">
                                  <p:stCondLst>
                                    <p:cond delay="0"/>
                                  </p:stCondLst>
                                  <p:childTnLst>
                                    <p:animEffect transition="out" filter="dissolve">
                                      <p:cBhvr>
                                        <p:cTn id="27" dur="500"/>
                                        <p:tgtEl>
                                          <p:spTgt spid="1626117"/>
                                        </p:tgtEl>
                                      </p:cBhvr>
                                    </p:animEffect>
                                    <p:set>
                                      <p:cBhvr>
                                        <p:cTn id="28" dur="1" fill="hold">
                                          <p:stCondLst>
                                            <p:cond delay="499"/>
                                          </p:stCondLst>
                                        </p:cTn>
                                        <p:tgtEl>
                                          <p:spTgt spid="1626117"/>
                                        </p:tgtEl>
                                        <p:attrNameLst>
                                          <p:attrName>style.visibility</p:attrName>
                                        </p:attrNameLst>
                                      </p:cBhvr>
                                      <p:to>
                                        <p:strVal val="hidden"/>
                                      </p:to>
                                    </p:set>
                                  </p:childTnLst>
                                </p:cTn>
                              </p:par>
                              <p:par>
                                <p:cTn id="29" presetID="10" presetClass="entr" presetSubtype="0" fill="hold" grpId="0" nodeType="withEffect">
                                  <p:stCondLst>
                                    <p:cond delay="0"/>
                                  </p:stCondLst>
                                  <p:childTnLst>
                                    <p:set>
                                      <p:cBhvr>
                                        <p:cTn id="30" dur="1" fill="hold">
                                          <p:stCondLst>
                                            <p:cond delay="0"/>
                                          </p:stCondLst>
                                        </p:cTn>
                                        <p:tgtEl>
                                          <p:spTgt spid="1626116"/>
                                        </p:tgtEl>
                                        <p:attrNameLst>
                                          <p:attrName>style.visibility</p:attrName>
                                        </p:attrNameLst>
                                      </p:cBhvr>
                                      <p:to>
                                        <p:strVal val="visible"/>
                                      </p:to>
                                    </p:set>
                                    <p:animEffect transition="in" filter="fade">
                                      <p:cBhvr>
                                        <p:cTn id="31" dur="2000"/>
                                        <p:tgtEl>
                                          <p:spTgt spid="1626116"/>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grpId="1" nodeType="clickEffect">
                                  <p:stCondLst>
                                    <p:cond delay="0"/>
                                  </p:stCondLst>
                                  <p:childTnLst>
                                    <p:animEffect transition="out" filter="dissolve">
                                      <p:cBhvr>
                                        <p:cTn id="35" dur="500"/>
                                        <p:tgtEl>
                                          <p:spTgt spid="1626116"/>
                                        </p:tgtEl>
                                      </p:cBhvr>
                                    </p:animEffect>
                                    <p:set>
                                      <p:cBhvr>
                                        <p:cTn id="36" dur="1" fill="hold">
                                          <p:stCondLst>
                                            <p:cond delay="499"/>
                                          </p:stCondLst>
                                        </p:cTn>
                                        <p:tgtEl>
                                          <p:spTgt spid="1626116"/>
                                        </p:tgtEl>
                                        <p:attrNameLst>
                                          <p:attrName>style.visibility</p:attrName>
                                        </p:attrNameLst>
                                      </p:cBhvr>
                                      <p:to>
                                        <p:strVal val="hidden"/>
                                      </p:to>
                                    </p:set>
                                  </p:childTnLst>
                                </p:cTn>
                              </p:par>
                              <p:par>
                                <p:cTn id="37" presetID="10" presetClass="entr" presetSubtype="0" fill="hold" grpId="0" nodeType="withEffect">
                                  <p:stCondLst>
                                    <p:cond delay="0"/>
                                  </p:stCondLst>
                                  <p:childTnLst>
                                    <p:set>
                                      <p:cBhvr>
                                        <p:cTn id="38" dur="1" fill="hold">
                                          <p:stCondLst>
                                            <p:cond delay="0"/>
                                          </p:stCondLst>
                                        </p:cTn>
                                        <p:tgtEl>
                                          <p:spTgt spid="1626115"/>
                                        </p:tgtEl>
                                        <p:attrNameLst>
                                          <p:attrName>style.visibility</p:attrName>
                                        </p:attrNameLst>
                                      </p:cBhvr>
                                      <p:to>
                                        <p:strVal val="visible"/>
                                      </p:to>
                                    </p:set>
                                    <p:animEffect transition="in" filter="fade">
                                      <p:cBhvr>
                                        <p:cTn id="39" dur="2000"/>
                                        <p:tgtEl>
                                          <p:spTgt spid="1626115"/>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1626115"/>
                                        </p:tgtEl>
                                      </p:cBhvr>
                                    </p:animEffect>
                                    <p:set>
                                      <p:cBhvr>
                                        <p:cTn id="44" dur="1" fill="hold">
                                          <p:stCondLst>
                                            <p:cond delay="499"/>
                                          </p:stCondLst>
                                        </p:cTn>
                                        <p:tgtEl>
                                          <p:spTgt spid="1626115"/>
                                        </p:tgtEl>
                                        <p:attrNameLst>
                                          <p:attrName>style.visibility</p:attrName>
                                        </p:attrNameLst>
                                      </p:cBhvr>
                                      <p:to>
                                        <p:strVal val="hidden"/>
                                      </p:to>
                                    </p:set>
                                  </p:childTnLst>
                                </p:cTn>
                              </p:par>
                              <p:par>
                                <p:cTn id="45" presetID="10" presetClass="entr" presetSubtype="0" fill="hold" grpId="0" nodeType="withEffect">
                                  <p:stCondLst>
                                    <p:cond delay="0"/>
                                  </p:stCondLst>
                                  <p:childTnLst>
                                    <p:set>
                                      <p:cBhvr>
                                        <p:cTn id="46" dur="1" fill="hold">
                                          <p:stCondLst>
                                            <p:cond delay="0"/>
                                          </p:stCondLst>
                                        </p:cTn>
                                        <p:tgtEl>
                                          <p:spTgt spid="1626114"/>
                                        </p:tgtEl>
                                        <p:attrNameLst>
                                          <p:attrName>style.visibility</p:attrName>
                                        </p:attrNameLst>
                                      </p:cBhvr>
                                      <p:to>
                                        <p:strVal val="visible"/>
                                      </p:to>
                                    </p:set>
                                    <p:animEffect transition="in" filter="fade">
                                      <p:cBhvr>
                                        <p:cTn id="47" dur="2000"/>
                                        <p:tgtEl>
                                          <p:spTgt spid="162611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grpId="1" nodeType="clickEffect">
                                  <p:stCondLst>
                                    <p:cond delay="0"/>
                                  </p:stCondLst>
                                  <p:childTnLst>
                                    <p:animEffect transition="out" filter="dissolve">
                                      <p:cBhvr>
                                        <p:cTn id="51" dur="500"/>
                                        <p:tgtEl>
                                          <p:spTgt spid="1626114"/>
                                        </p:tgtEl>
                                      </p:cBhvr>
                                    </p:animEffect>
                                    <p:set>
                                      <p:cBhvr>
                                        <p:cTn id="52" dur="1" fill="hold">
                                          <p:stCondLst>
                                            <p:cond delay="499"/>
                                          </p:stCondLst>
                                        </p:cTn>
                                        <p:tgtEl>
                                          <p:spTgt spid="16261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6114" grpId="0" animBg="1"/>
      <p:bldP spid="1626114" grpId="1" animBg="1"/>
      <p:bldP spid="1626115" grpId="0" animBg="1"/>
      <p:bldP spid="1626115" grpId="1" animBg="1"/>
      <p:bldP spid="1626116" grpId="0" animBg="1"/>
      <p:bldP spid="1626116" grpId="1" animBg="1"/>
      <p:bldP spid="1626117" grpId="0" animBg="1"/>
      <p:bldP spid="1626117" grpId="1" animBg="1"/>
      <p:bldP spid="1626118" grpId="0" animBg="1"/>
      <p:bldP spid="1626118" grpId="1" animBg="1"/>
      <p:bldP spid="1626119" grpId="0" animBg="1"/>
      <p:bldP spid="1626119" grpId="1"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5826" name="Rectangle 2"/>
          <p:cNvSpPr>
            <a:spLocks noChangeArrowheads="1"/>
          </p:cNvSpPr>
          <p:nvPr/>
        </p:nvSpPr>
        <p:spPr bwMode="auto">
          <a:xfrm>
            <a:off x="1447800" y="1524000"/>
            <a:ext cx="6934200" cy="4572000"/>
          </a:xfrm>
          <a:prstGeom prst="rect">
            <a:avLst/>
          </a:prstGeom>
          <a:solidFill>
            <a:srgbClr val="FFFF99"/>
          </a:solidFill>
          <a:ln w="9525">
            <a:noFill/>
            <a:miter lim="800000"/>
            <a:headEnd/>
            <a:tailEnd/>
          </a:ln>
          <a:effectLst/>
        </p:spPr>
        <p:txBody>
          <a:bodyPr wrap="none" anchor="ctr"/>
          <a:lstStyle/>
          <a:p>
            <a:pPr algn="ctr"/>
            <a:endParaRPr lang="en-US" sz="1800"/>
          </a:p>
        </p:txBody>
      </p:sp>
      <p:sp>
        <p:nvSpPr>
          <p:cNvPr id="2125827" name="Rectangle 3"/>
          <p:cNvSpPr>
            <a:spLocks noGrp="1" noChangeArrowheads="1"/>
          </p:cNvSpPr>
          <p:nvPr>
            <p:ph type="title"/>
          </p:nvPr>
        </p:nvSpPr>
        <p:spPr/>
        <p:txBody>
          <a:bodyPr/>
          <a:lstStyle/>
          <a:p>
            <a:r>
              <a:rPr lang="en-US"/>
              <a:t>Uranium Radioactive Decay</a:t>
            </a:r>
          </a:p>
        </p:txBody>
      </p:sp>
      <p:sp>
        <p:nvSpPr>
          <p:cNvPr id="2125828" name="Line 4"/>
          <p:cNvSpPr>
            <a:spLocks noChangeShapeType="1"/>
          </p:cNvSpPr>
          <p:nvPr/>
        </p:nvSpPr>
        <p:spPr bwMode="auto">
          <a:xfrm>
            <a:off x="1981200" y="1524000"/>
            <a:ext cx="0" cy="4572000"/>
          </a:xfrm>
          <a:prstGeom prst="line">
            <a:avLst/>
          </a:prstGeom>
          <a:noFill/>
          <a:ln w="9525">
            <a:solidFill>
              <a:schemeClr val="tx1"/>
            </a:solidFill>
            <a:round/>
            <a:headEnd/>
            <a:tailEnd/>
          </a:ln>
          <a:effectLst/>
        </p:spPr>
        <p:txBody>
          <a:bodyPr/>
          <a:lstStyle/>
          <a:p>
            <a:endParaRPr lang="en-US"/>
          </a:p>
        </p:txBody>
      </p:sp>
      <p:sp>
        <p:nvSpPr>
          <p:cNvPr id="2125829" name="Line 5"/>
          <p:cNvSpPr>
            <a:spLocks noChangeShapeType="1"/>
          </p:cNvSpPr>
          <p:nvPr/>
        </p:nvSpPr>
        <p:spPr bwMode="auto">
          <a:xfrm>
            <a:off x="2514600" y="1524000"/>
            <a:ext cx="0" cy="4572000"/>
          </a:xfrm>
          <a:prstGeom prst="line">
            <a:avLst/>
          </a:prstGeom>
          <a:noFill/>
          <a:ln w="9525">
            <a:solidFill>
              <a:schemeClr val="tx1"/>
            </a:solidFill>
            <a:round/>
            <a:headEnd/>
            <a:tailEnd/>
          </a:ln>
          <a:effectLst/>
        </p:spPr>
        <p:txBody>
          <a:bodyPr/>
          <a:lstStyle/>
          <a:p>
            <a:endParaRPr lang="en-US"/>
          </a:p>
        </p:txBody>
      </p:sp>
      <p:sp>
        <p:nvSpPr>
          <p:cNvPr id="2125830" name="Line 6"/>
          <p:cNvSpPr>
            <a:spLocks noChangeShapeType="1"/>
          </p:cNvSpPr>
          <p:nvPr/>
        </p:nvSpPr>
        <p:spPr bwMode="auto">
          <a:xfrm>
            <a:off x="3048000" y="1524000"/>
            <a:ext cx="0" cy="4572000"/>
          </a:xfrm>
          <a:prstGeom prst="line">
            <a:avLst/>
          </a:prstGeom>
          <a:noFill/>
          <a:ln w="9525">
            <a:solidFill>
              <a:schemeClr val="tx1"/>
            </a:solidFill>
            <a:round/>
            <a:headEnd/>
            <a:tailEnd/>
          </a:ln>
          <a:effectLst/>
        </p:spPr>
        <p:txBody>
          <a:bodyPr/>
          <a:lstStyle/>
          <a:p>
            <a:endParaRPr lang="en-US"/>
          </a:p>
        </p:txBody>
      </p:sp>
      <p:sp>
        <p:nvSpPr>
          <p:cNvPr id="2125831" name="Line 7"/>
          <p:cNvSpPr>
            <a:spLocks noChangeShapeType="1"/>
          </p:cNvSpPr>
          <p:nvPr/>
        </p:nvSpPr>
        <p:spPr bwMode="auto">
          <a:xfrm>
            <a:off x="3581400" y="1524000"/>
            <a:ext cx="0" cy="4572000"/>
          </a:xfrm>
          <a:prstGeom prst="line">
            <a:avLst/>
          </a:prstGeom>
          <a:noFill/>
          <a:ln w="9525">
            <a:solidFill>
              <a:schemeClr val="tx1"/>
            </a:solidFill>
            <a:round/>
            <a:headEnd/>
            <a:tailEnd/>
          </a:ln>
          <a:effectLst/>
        </p:spPr>
        <p:txBody>
          <a:bodyPr/>
          <a:lstStyle/>
          <a:p>
            <a:endParaRPr lang="en-US"/>
          </a:p>
        </p:txBody>
      </p:sp>
      <p:sp>
        <p:nvSpPr>
          <p:cNvPr id="2125832" name="Line 8"/>
          <p:cNvSpPr>
            <a:spLocks noChangeShapeType="1"/>
          </p:cNvSpPr>
          <p:nvPr/>
        </p:nvSpPr>
        <p:spPr bwMode="auto">
          <a:xfrm>
            <a:off x="4114800" y="1524000"/>
            <a:ext cx="0" cy="4572000"/>
          </a:xfrm>
          <a:prstGeom prst="line">
            <a:avLst/>
          </a:prstGeom>
          <a:noFill/>
          <a:ln w="9525">
            <a:solidFill>
              <a:schemeClr val="tx1"/>
            </a:solidFill>
            <a:round/>
            <a:headEnd/>
            <a:tailEnd/>
          </a:ln>
          <a:effectLst/>
        </p:spPr>
        <p:txBody>
          <a:bodyPr/>
          <a:lstStyle/>
          <a:p>
            <a:endParaRPr lang="en-US"/>
          </a:p>
        </p:txBody>
      </p:sp>
      <p:sp>
        <p:nvSpPr>
          <p:cNvPr id="2125833" name="Line 9"/>
          <p:cNvSpPr>
            <a:spLocks noChangeShapeType="1"/>
          </p:cNvSpPr>
          <p:nvPr/>
        </p:nvSpPr>
        <p:spPr bwMode="auto">
          <a:xfrm>
            <a:off x="4648200" y="1524000"/>
            <a:ext cx="0" cy="4572000"/>
          </a:xfrm>
          <a:prstGeom prst="line">
            <a:avLst/>
          </a:prstGeom>
          <a:noFill/>
          <a:ln w="9525">
            <a:solidFill>
              <a:schemeClr val="tx1"/>
            </a:solidFill>
            <a:round/>
            <a:headEnd/>
            <a:tailEnd/>
          </a:ln>
          <a:effectLst/>
        </p:spPr>
        <p:txBody>
          <a:bodyPr/>
          <a:lstStyle/>
          <a:p>
            <a:endParaRPr lang="en-US"/>
          </a:p>
        </p:txBody>
      </p:sp>
      <p:sp>
        <p:nvSpPr>
          <p:cNvPr id="2125834" name="Line 10"/>
          <p:cNvSpPr>
            <a:spLocks noChangeShapeType="1"/>
          </p:cNvSpPr>
          <p:nvPr/>
        </p:nvSpPr>
        <p:spPr bwMode="auto">
          <a:xfrm>
            <a:off x="5181600" y="1524000"/>
            <a:ext cx="0" cy="4572000"/>
          </a:xfrm>
          <a:prstGeom prst="line">
            <a:avLst/>
          </a:prstGeom>
          <a:noFill/>
          <a:ln w="9525">
            <a:solidFill>
              <a:schemeClr val="tx1"/>
            </a:solidFill>
            <a:round/>
            <a:headEnd/>
            <a:tailEnd/>
          </a:ln>
          <a:effectLst/>
        </p:spPr>
        <p:txBody>
          <a:bodyPr/>
          <a:lstStyle/>
          <a:p>
            <a:endParaRPr lang="en-US"/>
          </a:p>
        </p:txBody>
      </p:sp>
      <p:sp>
        <p:nvSpPr>
          <p:cNvPr id="2125835" name="Line 11"/>
          <p:cNvSpPr>
            <a:spLocks noChangeShapeType="1"/>
          </p:cNvSpPr>
          <p:nvPr/>
        </p:nvSpPr>
        <p:spPr bwMode="auto">
          <a:xfrm>
            <a:off x="5715000" y="1524000"/>
            <a:ext cx="0" cy="4572000"/>
          </a:xfrm>
          <a:prstGeom prst="line">
            <a:avLst/>
          </a:prstGeom>
          <a:noFill/>
          <a:ln w="9525">
            <a:solidFill>
              <a:schemeClr val="tx1"/>
            </a:solidFill>
            <a:round/>
            <a:headEnd/>
            <a:tailEnd/>
          </a:ln>
          <a:effectLst/>
        </p:spPr>
        <p:txBody>
          <a:bodyPr/>
          <a:lstStyle/>
          <a:p>
            <a:endParaRPr lang="en-US"/>
          </a:p>
        </p:txBody>
      </p:sp>
      <p:sp>
        <p:nvSpPr>
          <p:cNvPr id="2125836" name="Line 12"/>
          <p:cNvSpPr>
            <a:spLocks noChangeShapeType="1"/>
          </p:cNvSpPr>
          <p:nvPr/>
        </p:nvSpPr>
        <p:spPr bwMode="auto">
          <a:xfrm>
            <a:off x="6248400" y="1524000"/>
            <a:ext cx="0" cy="4572000"/>
          </a:xfrm>
          <a:prstGeom prst="line">
            <a:avLst/>
          </a:prstGeom>
          <a:noFill/>
          <a:ln w="9525">
            <a:solidFill>
              <a:schemeClr val="tx1"/>
            </a:solidFill>
            <a:round/>
            <a:headEnd/>
            <a:tailEnd/>
          </a:ln>
          <a:effectLst/>
        </p:spPr>
        <p:txBody>
          <a:bodyPr/>
          <a:lstStyle/>
          <a:p>
            <a:endParaRPr lang="en-US"/>
          </a:p>
        </p:txBody>
      </p:sp>
      <p:sp>
        <p:nvSpPr>
          <p:cNvPr id="2125837" name="Line 13"/>
          <p:cNvSpPr>
            <a:spLocks noChangeShapeType="1"/>
          </p:cNvSpPr>
          <p:nvPr/>
        </p:nvSpPr>
        <p:spPr bwMode="auto">
          <a:xfrm>
            <a:off x="6781800" y="1524000"/>
            <a:ext cx="0" cy="4572000"/>
          </a:xfrm>
          <a:prstGeom prst="line">
            <a:avLst/>
          </a:prstGeom>
          <a:noFill/>
          <a:ln w="9525">
            <a:solidFill>
              <a:schemeClr val="tx1"/>
            </a:solidFill>
            <a:round/>
            <a:headEnd/>
            <a:tailEnd/>
          </a:ln>
          <a:effectLst/>
        </p:spPr>
        <p:txBody>
          <a:bodyPr/>
          <a:lstStyle/>
          <a:p>
            <a:endParaRPr lang="en-US"/>
          </a:p>
        </p:txBody>
      </p:sp>
      <p:sp>
        <p:nvSpPr>
          <p:cNvPr id="2125838" name="Line 14"/>
          <p:cNvSpPr>
            <a:spLocks noChangeShapeType="1"/>
          </p:cNvSpPr>
          <p:nvPr/>
        </p:nvSpPr>
        <p:spPr bwMode="auto">
          <a:xfrm>
            <a:off x="7315200" y="1524000"/>
            <a:ext cx="0" cy="4572000"/>
          </a:xfrm>
          <a:prstGeom prst="line">
            <a:avLst/>
          </a:prstGeom>
          <a:noFill/>
          <a:ln w="9525">
            <a:solidFill>
              <a:schemeClr val="tx1"/>
            </a:solidFill>
            <a:round/>
            <a:headEnd/>
            <a:tailEnd/>
          </a:ln>
          <a:effectLst/>
        </p:spPr>
        <p:txBody>
          <a:bodyPr/>
          <a:lstStyle/>
          <a:p>
            <a:endParaRPr lang="en-US"/>
          </a:p>
        </p:txBody>
      </p:sp>
      <p:sp>
        <p:nvSpPr>
          <p:cNvPr id="2125839" name="Line 15"/>
          <p:cNvSpPr>
            <a:spLocks noChangeShapeType="1"/>
          </p:cNvSpPr>
          <p:nvPr/>
        </p:nvSpPr>
        <p:spPr bwMode="auto">
          <a:xfrm>
            <a:off x="7848600" y="1524000"/>
            <a:ext cx="0" cy="4572000"/>
          </a:xfrm>
          <a:prstGeom prst="line">
            <a:avLst/>
          </a:prstGeom>
          <a:noFill/>
          <a:ln w="9525">
            <a:solidFill>
              <a:schemeClr val="tx1"/>
            </a:solidFill>
            <a:round/>
            <a:headEnd/>
            <a:tailEnd/>
          </a:ln>
          <a:effectLst/>
        </p:spPr>
        <p:txBody>
          <a:bodyPr/>
          <a:lstStyle/>
          <a:p>
            <a:endParaRPr lang="en-US"/>
          </a:p>
        </p:txBody>
      </p:sp>
      <p:sp>
        <p:nvSpPr>
          <p:cNvPr id="2125840" name="Line 16"/>
          <p:cNvSpPr>
            <a:spLocks noChangeShapeType="1"/>
          </p:cNvSpPr>
          <p:nvPr/>
        </p:nvSpPr>
        <p:spPr bwMode="auto">
          <a:xfrm>
            <a:off x="8382000" y="1524000"/>
            <a:ext cx="0" cy="4572000"/>
          </a:xfrm>
          <a:prstGeom prst="line">
            <a:avLst/>
          </a:prstGeom>
          <a:noFill/>
          <a:ln w="9525">
            <a:solidFill>
              <a:schemeClr val="tx1"/>
            </a:solidFill>
            <a:round/>
            <a:headEnd/>
            <a:tailEnd/>
          </a:ln>
          <a:effectLst/>
        </p:spPr>
        <p:txBody>
          <a:bodyPr/>
          <a:lstStyle/>
          <a:p>
            <a:endParaRPr lang="en-US"/>
          </a:p>
        </p:txBody>
      </p:sp>
      <p:sp>
        <p:nvSpPr>
          <p:cNvPr id="2125841" name="Line 17"/>
          <p:cNvSpPr>
            <a:spLocks noChangeShapeType="1"/>
          </p:cNvSpPr>
          <p:nvPr/>
        </p:nvSpPr>
        <p:spPr bwMode="auto">
          <a:xfrm>
            <a:off x="1447800" y="1524000"/>
            <a:ext cx="0" cy="4572000"/>
          </a:xfrm>
          <a:prstGeom prst="line">
            <a:avLst/>
          </a:prstGeom>
          <a:noFill/>
          <a:ln w="9525">
            <a:solidFill>
              <a:schemeClr val="tx1"/>
            </a:solidFill>
            <a:round/>
            <a:headEnd/>
            <a:tailEnd/>
          </a:ln>
          <a:effectLst/>
        </p:spPr>
        <p:txBody>
          <a:bodyPr/>
          <a:lstStyle/>
          <a:p>
            <a:endParaRPr lang="en-US"/>
          </a:p>
        </p:txBody>
      </p:sp>
      <p:sp>
        <p:nvSpPr>
          <p:cNvPr id="2125842" name="Line 18"/>
          <p:cNvSpPr>
            <a:spLocks noChangeShapeType="1"/>
          </p:cNvSpPr>
          <p:nvPr/>
        </p:nvSpPr>
        <p:spPr bwMode="auto">
          <a:xfrm>
            <a:off x="1447800" y="5638800"/>
            <a:ext cx="6934200" cy="0"/>
          </a:xfrm>
          <a:prstGeom prst="line">
            <a:avLst/>
          </a:prstGeom>
          <a:noFill/>
          <a:ln w="9525">
            <a:solidFill>
              <a:schemeClr val="tx1"/>
            </a:solidFill>
            <a:round/>
            <a:headEnd/>
            <a:tailEnd/>
          </a:ln>
          <a:effectLst/>
        </p:spPr>
        <p:txBody>
          <a:bodyPr/>
          <a:lstStyle/>
          <a:p>
            <a:endParaRPr lang="en-US"/>
          </a:p>
        </p:txBody>
      </p:sp>
      <p:sp>
        <p:nvSpPr>
          <p:cNvPr id="2125843" name="Line 19"/>
          <p:cNvSpPr>
            <a:spLocks noChangeShapeType="1"/>
          </p:cNvSpPr>
          <p:nvPr/>
        </p:nvSpPr>
        <p:spPr bwMode="auto">
          <a:xfrm>
            <a:off x="1447800" y="5181600"/>
            <a:ext cx="6934200" cy="0"/>
          </a:xfrm>
          <a:prstGeom prst="line">
            <a:avLst/>
          </a:prstGeom>
          <a:noFill/>
          <a:ln w="9525">
            <a:solidFill>
              <a:schemeClr val="tx1"/>
            </a:solidFill>
            <a:round/>
            <a:headEnd/>
            <a:tailEnd/>
          </a:ln>
          <a:effectLst/>
        </p:spPr>
        <p:txBody>
          <a:bodyPr/>
          <a:lstStyle/>
          <a:p>
            <a:endParaRPr lang="en-US"/>
          </a:p>
        </p:txBody>
      </p:sp>
      <p:sp>
        <p:nvSpPr>
          <p:cNvPr id="2125844" name="Line 20"/>
          <p:cNvSpPr>
            <a:spLocks noChangeShapeType="1"/>
          </p:cNvSpPr>
          <p:nvPr/>
        </p:nvSpPr>
        <p:spPr bwMode="auto">
          <a:xfrm>
            <a:off x="1447800" y="4724400"/>
            <a:ext cx="6934200" cy="0"/>
          </a:xfrm>
          <a:prstGeom prst="line">
            <a:avLst/>
          </a:prstGeom>
          <a:noFill/>
          <a:ln w="9525">
            <a:solidFill>
              <a:schemeClr val="tx1"/>
            </a:solidFill>
            <a:round/>
            <a:headEnd/>
            <a:tailEnd/>
          </a:ln>
          <a:effectLst/>
        </p:spPr>
        <p:txBody>
          <a:bodyPr/>
          <a:lstStyle/>
          <a:p>
            <a:endParaRPr lang="en-US"/>
          </a:p>
        </p:txBody>
      </p:sp>
      <p:sp>
        <p:nvSpPr>
          <p:cNvPr id="2125845" name="Line 21"/>
          <p:cNvSpPr>
            <a:spLocks noChangeShapeType="1"/>
          </p:cNvSpPr>
          <p:nvPr/>
        </p:nvSpPr>
        <p:spPr bwMode="auto">
          <a:xfrm>
            <a:off x="1447800" y="4267200"/>
            <a:ext cx="6934200" cy="0"/>
          </a:xfrm>
          <a:prstGeom prst="line">
            <a:avLst/>
          </a:prstGeom>
          <a:noFill/>
          <a:ln w="9525">
            <a:solidFill>
              <a:schemeClr val="tx1"/>
            </a:solidFill>
            <a:round/>
            <a:headEnd/>
            <a:tailEnd/>
          </a:ln>
          <a:effectLst/>
        </p:spPr>
        <p:txBody>
          <a:bodyPr/>
          <a:lstStyle/>
          <a:p>
            <a:endParaRPr lang="en-US"/>
          </a:p>
        </p:txBody>
      </p:sp>
      <p:sp>
        <p:nvSpPr>
          <p:cNvPr id="2125846" name="Line 22"/>
          <p:cNvSpPr>
            <a:spLocks noChangeShapeType="1"/>
          </p:cNvSpPr>
          <p:nvPr/>
        </p:nvSpPr>
        <p:spPr bwMode="auto">
          <a:xfrm>
            <a:off x="1447800" y="3810000"/>
            <a:ext cx="6934200" cy="0"/>
          </a:xfrm>
          <a:prstGeom prst="line">
            <a:avLst/>
          </a:prstGeom>
          <a:noFill/>
          <a:ln w="9525">
            <a:solidFill>
              <a:schemeClr val="tx1"/>
            </a:solidFill>
            <a:round/>
            <a:headEnd/>
            <a:tailEnd/>
          </a:ln>
          <a:effectLst/>
        </p:spPr>
        <p:txBody>
          <a:bodyPr/>
          <a:lstStyle/>
          <a:p>
            <a:endParaRPr lang="en-US"/>
          </a:p>
        </p:txBody>
      </p:sp>
      <p:sp>
        <p:nvSpPr>
          <p:cNvPr id="2125847" name="Line 23"/>
          <p:cNvSpPr>
            <a:spLocks noChangeShapeType="1"/>
          </p:cNvSpPr>
          <p:nvPr/>
        </p:nvSpPr>
        <p:spPr bwMode="auto">
          <a:xfrm>
            <a:off x="1447800" y="3352800"/>
            <a:ext cx="6934200" cy="0"/>
          </a:xfrm>
          <a:prstGeom prst="line">
            <a:avLst/>
          </a:prstGeom>
          <a:noFill/>
          <a:ln w="9525">
            <a:solidFill>
              <a:schemeClr val="tx1"/>
            </a:solidFill>
            <a:round/>
            <a:headEnd/>
            <a:tailEnd/>
          </a:ln>
          <a:effectLst/>
        </p:spPr>
        <p:txBody>
          <a:bodyPr/>
          <a:lstStyle/>
          <a:p>
            <a:endParaRPr lang="en-US"/>
          </a:p>
        </p:txBody>
      </p:sp>
      <p:sp>
        <p:nvSpPr>
          <p:cNvPr id="2125848" name="Line 24"/>
          <p:cNvSpPr>
            <a:spLocks noChangeShapeType="1"/>
          </p:cNvSpPr>
          <p:nvPr/>
        </p:nvSpPr>
        <p:spPr bwMode="auto">
          <a:xfrm>
            <a:off x="1447800" y="2895600"/>
            <a:ext cx="6934200" cy="0"/>
          </a:xfrm>
          <a:prstGeom prst="line">
            <a:avLst/>
          </a:prstGeom>
          <a:noFill/>
          <a:ln w="9525">
            <a:solidFill>
              <a:schemeClr val="tx1"/>
            </a:solidFill>
            <a:round/>
            <a:headEnd/>
            <a:tailEnd/>
          </a:ln>
          <a:effectLst/>
        </p:spPr>
        <p:txBody>
          <a:bodyPr/>
          <a:lstStyle/>
          <a:p>
            <a:endParaRPr lang="en-US"/>
          </a:p>
        </p:txBody>
      </p:sp>
      <p:sp>
        <p:nvSpPr>
          <p:cNvPr id="2125849" name="Line 25"/>
          <p:cNvSpPr>
            <a:spLocks noChangeShapeType="1"/>
          </p:cNvSpPr>
          <p:nvPr/>
        </p:nvSpPr>
        <p:spPr bwMode="auto">
          <a:xfrm>
            <a:off x="1447800" y="2438400"/>
            <a:ext cx="6934200" cy="0"/>
          </a:xfrm>
          <a:prstGeom prst="line">
            <a:avLst/>
          </a:prstGeom>
          <a:noFill/>
          <a:ln w="9525">
            <a:solidFill>
              <a:schemeClr val="tx1"/>
            </a:solidFill>
            <a:round/>
            <a:headEnd/>
            <a:tailEnd/>
          </a:ln>
          <a:effectLst/>
        </p:spPr>
        <p:txBody>
          <a:bodyPr/>
          <a:lstStyle/>
          <a:p>
            <a:endParaRPr lang="en-US"/>
          </a:p>
        </p:txBody>
      </p:sp>
      <p:sp>
        <p:nvSpPr>
          <p:cNvPr id="2125850" name="Line 26"/>
          <p:cNvSpPr>
            <a:spLocks noChangeShapeType="1"/>
          </p:cNvSpPr>
          <p:nvPr/>
        </p:nvSpPr>
        <p:spPr bwMode="auto">
          <a:xfrm>
            <a:off x="1447800" y="1524000"/>
            <a:ext cx="6934200" cy="0"/>
          </a:xfrm>
          <a:prstGeom prst="line">
            <a:avLst/>
          </a:prstGeom>
          <a:noFill/>
          <a:ln w="9525">
            <a:solidFill>
              <a:schemeClr val="tx1"/>
            </a:solidFill>
            <a:round/>
            <a:headEnd/>
            <a:tailEnd/>
          </a:ln>
          <a:effectLst/>
        </p:spPr>
        <p:txBody>
          <a:bodyPr/>
          <a:lstStyle/>
          <a:p>
            <a:endParaRPr lang="en-US"/>
          </a:p>
        </p:txBody>
      </p:sp>
      <p:sp>
        <p:nvSpPr>
          <p:cNvPr id="2125851" name="Line 27"/>
          <p:cNvSpPr>
            <a:spLocks noChangeShapeType="1"/>
          </p:cNvSpPr>
          <p:nvPr/>
        </p:nvSpPr>
        <p:spPr bwMode="auto">
          <a:xfrm>
            <a:off x="1447800" y="1981200"/>
            <a:ext cx="6934200" cy="0"/>
          </a:xfrm>
          <a:prstGeom prst="line">
            <a:avLst/>
          </a:prstGeom>
          <a:noFill/>
          <a:ln w="9525">
            <a:solidFill>
              <a:schemeClr val="tx1"/>
            </a:solidFill>
            <a:round/>
            <a:headEnd/>
            <a:tailEnd/>
          </a:ln>
          <a:effectLst/>
        </p:spPr>
        <p:txBody>
          <a:bodyPr/>
          <a:lstStyle/>
          <a:p>
            <a:endParaRPr lang="en-US"/>
          </a:p>
        </p:txBody>
      </p:sp>
      <p:sp>
        <p:nvSpPr>
          <p:cNvPr id="2125852" name="Line 28"/>
          <p:cNvSpPr>
            <a:spLocks noChangeShapeType="1"/>
          </p:cNvSpPr>
          <p:nvPr/>
        </p:nvSpPr>
        <p:spPr bwMode="auto">
          <a:xfrm>
            <a:off x="1447800" y="6096000"/>
            <a:ext cx="6934200" cy="0"/>
          </a:xfrm>
          <a:prstGeom prst="line">
            <a:avLst/>
          </a:prstGeom>
          <a:noFill/>
          <a:ln w="9525">
            <a:solidFill>
              <a:schemeClr val="tx1"/>
            </a:solidFill>
            <a:round/>
            <a:headEnd/>
            <a:tailEnd/>
          </a:ln>
          <a:effectLst/>
        </p:spPr>
        <p:txBody>
          <a:bodyPr/>
          <a:lstStyle/>
          <a:p>
            <a:endParaRPr lang="en-US"/>
          </a:p>
        </p:txBody>
      </p:sp>
      <p:sp>
        <p:nvSpPr>
          <p:cNvPr id="2125853" name="Oval 29"/>
          <p:cNvSpPr>
            <a:spLocks noChangeArrowheads="1"/>
          </p:cNvSpPr>
          <p:nvPr/>
        </p:nvSpPr>
        <p:spPr bwMode="auto">
          <a:xfrm>
            <a:off x="7620000" y="1828800"/>
            <a:ext cx="381000" cy="38100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U-238</a:t>
            </a:r>
          </a:p>
        </p:txBody>
      </p:sp>
      <p:sp>
        <p:nvSpPr>
          <p:cNvPr id="2125854" name="Text Box 30"/>
          <p:cNvSpPr txBox="1">
            <a:spLocks noChangeArrowheads="1"/>
          </p:cNvSpPr>
          <p:nvPr/>
        </p:nvSpPr>
        <p:spPr bwMode="auto">
          <a:xfrm>
            <a:off x="1087438" y="5508625"/>
            <a:ext cx="436562" cy="274638"/>
          </a:xfrm>
          <a:prstGeom prst="rect">
            <a:avLst/>
          </a:prstGeom>
          <a:noFill/>
          <a:ln w="9525">
            <a:noFill/>
            <a:miter lim="800000"/>
            <a:headEnd/>
            <a:tailEnd/>
          </a:ln>
          <a:effectLst/>
        </p:spPr>
        <p:txBody>
          <a:bodyPr wrap="none">
            <a:spAutoFit/>
          </a:bodyPr>
          <a:lstStyle/>
          <a:p>
            <a:r>
              <a:rPr lang="en-US" sz="1200" b="1"/>
              <a:t>206</a:t>
            </a:r>
          </a:p>
        </p:txBody>
      </p:sp>
      <p:sp>
        <p:nvSpPr>
          <p:cNvPr id="2125855" name="Text Box 31"/>
          <p:cNvSpPr txBox="1">
            <a:spLocks noChangeArrowheads="1"/>
          </p:cNvSpPr>
          <p:nvPr/>
        </p:nvSpPr>
        <p:spPr bwMode="auto">
          <a:xfrm>
            <a:off x="1066800" y="5059363"/>
            <a:ext cx="436563" cy="274637"/>
          </a:xfrm>
          <a:prstGeom prst="rect">
            <a:avLst/>
          </a:prstGeom>
          <a:noFill/>
          <a:ln w="9525">
            <a:noFill/>
            <a:miter lim="800000"/>
            <a:headEnd/>
            <a:tailEnd/>
          </a:ln>
          <a:effectLst/>
        </p:spPr>
        <p:txBody>
          <a:bodyPr wrap="none">
            <a:spAutoFit/>
          </a:bodyPr>
          <a:lstStyle/>
          <a:p>
            <a:r>
              <a:rPr lang="en-US" sz="1200" b="1"/>
              <a:t>210</a:t>
            </a:r>
          </a:p>
        </p:txBody>
      </p:sp>
      <p:sp>
        <p:nvSpPr>
          <p:cNvPr id="2125856" name="Text Box 32"/>
          <p:cNvSpPr txBox="1">
            <a:spLocks noChangeArrowheads="1"/>
          </p:cNvSpPr>
          <p:nvPr/>
        </p:nvSpPr>
        <p:spPr bwMode="auto">
          <a:xfrm>
            <a:off x="1066800" y="4602163"/>
            <a:ext cx="436563" cy="274637"/>
          </a:xfrm>
          <a:prstGeom prst="rect">
            <a:avLst/>
          </a:prstGeom>
          <a:noFill/>
          <a:ln w="9525">
            <a:noFill/>
            <a:miter lim="800000"/>
            <a:headEnd/>
            <a:tailEnd/>
          </a:ln>
          <a:effectLst/>
        </p:spPr>
        <p:txBody>
          <a:bodyPr wrap="none">
            <a:spAutoFit/>
          </a:bodyPr>
          <a:lstStyle/>
          <a:p>
            <a:r>
              <a:rPr lang="en-US" sz="1200" b="1"/>
              <a:t>214</a:t>
            </a:r>
          </a:p>
        </p:txBody>
      </p:sp>
      <p:sp>
        <p:nvSpPr>
          <p:cNvPr id="2125857" name="Text Box 33"/>
          <p:cNvSpPr txBox="1">
            <a:spLocks noChangeArrowheads="1"/>
          </p:cNvSpPr>
          <p:nvPr/>
        </p:nvSpPr>
        <p:spPr bwMode="auto">
          <a:xfrm>
            <a:off x="1066800" y="4114800"/>
            <a:ext cx="436563" cy="274638"/>
          </a:xfrm>
          <a:prstGeom prst="rect">
            <a:avLst/>
          </a:prstGeom>
          <a:noFill/>
          <a:ln w="9525">
            <a:noFill/>
            <a:miter lim="800000"/>
            <a:headEnd/>
            <a:tailEnd/>
          </a:ln>
          <a:effectLst/>
        </p:spPr>
        <p:txBody>
          <a:bodyPr wrap="none">
            <a:spAutoFit/>
          </a:bodyPr>
          <a:lstStyle/>
          <a:p>
            <a:r>
              <a:rPr lang="en-US" sz="1200" b="1"/>
              <a:t>218</a:t>
            </a:r>
          </a:p>
        </p:txBody>
      </p:sp>
      <p:sp>
        <p:nvSpPr>
          <p:cNvPr id="2125858" name="Text Box 34"/>
          <p:cNvSpPr txBox="1">
            <a:spLocks noChangeArrowheads="1"/>
          </p:cNvSpPr>
          <p:nvPr/>
        </p:nvSpPr>
        <p:spPr bwMode="auto">
          <a:xfrm>
            <a:off x="1066800" y="3657600"/>
            <a:ext cx="436563" cy="274638"/>
          </a:xfrm>
          <a:prstGeom prst="rect">
            <a:avLst/>
          </a:prstGeom>
          <a:noFill/>
          <a:ln w="9525">
            <a:noFill/>
            <a:miter lim="800000"/>
            <a:headEnd/>
            <a:tailEnd/>
          </a:ln>
          <a:effectLst/>
        </p:spPr>
        <p:txBody>
          <a:bodyPr wrap="none">
            <a:spAutoFit/>
          </a:bodyPr>
          <a:lstStyle/>
          <a:p>
            <a:r>
              <a:rPr lang="en-US" sz="1200" b="1"/>
              <a:t>222</a:t>
            </a:r>
          </a:p>
        </p:txBody>
      </p:sp>
      <p:sp>
        <p:nvSpPr>
          <p:cNvPr id="2125859" name="Text Box 35"/>
          <p:cNvSpPr txBox="1">
            <a:spLocks noChangeArrowheads="1"/>
          </p:cNvSpPr>
          <p:nvPr/>
        </p:nvSpPr>
        <p:spPr bwMode="auto">
          <a:xfrm>
            <a:off x="1066800" y="3200400"/>
            <a:ext cx="436563" cy="274638"/>
          </a:xfrm>
          <a:prstGeom prst="rect">
            <a:avLst/>
          </a:prstGeom>
          <a:noFill/>
          <a:ln w="9525">
            <a:noFill/>
            <a:miter lim="800000"/>
            <a:headEnd/>
            <a:tailEnd/>
          </a:ln>
          <a:effectLst/>
        </p:spPr>
        <p:txBody>
          <a:bodyPr wrap="none">
            <a:spAutoFit/>
          </a:bodyPr>
          <a:lstStyle/>
          <a:p>
            <a:r>
              <a:rPr lang="en-US" sz="1200" b="1"/>
              <a:t>226</a:t>
            </a:r>
          </a:p>
        </p:txBody>
      </p:sp>
      <p:sp>
        <p:nvSpPr>
          <p:cNvPr id="2125860" name="Text Box 36"/>
          <p:cNvSpPr txBox="1">
            <a:spLocks noChangeArrowheads="1"/>
          </p:cNvSpPr>
          <p:nvPr/>
        </p:nvSpPr>
        <p:spPr bwMode="auto">
          <a:xfrm>
            <a:off x="1066800" y="2743200"/>
            <a:ext cx="436563" cy="274638"/>
          </a:xfrm>
          <a:prstGeom prst="rect">
            <a:avLst/>
          </a:prstGeom>
          <a:noFill/>
          <a:ln w="9525">
            <a:noFill/>
            <a:miter lim="800000"/>
            <a:headEnd/>
            <a:tailEnd/>
          </a:ln>
          <a:effectLst/>
        </p:spPr>
        <p:txBody>
          <a:bodyPr wrap="none">
            <a:spAutoFit/>
          </a:bodyPr>
          <a:lstStyle/>
          <a:p>
            <a:r>
              <a:rPr lang="en-US" sz="1200" b="1"/>
              <a:t>230</a:t>
            </a:r>
          </a:p>
        </p:txBody>
      </p:sp>
      <p:sp>
        <p:nvSpPr>
          <p:cNvPr id="2125861" name="Text Box 37"/>
          <p:cNvSpPr txBox="1">
            <a:spLocks noChangeArrowheads="1"/>
          </p:cNvSpPr>
          <p:nvPr/>
        </p:nvSpPr>
        <p:spPr bwMode="auto">
          <a:xfrm>
            <a:off x="1066800" y="2286000"/>
            <a:ext cx="436563" cy="274638"/>
          </a:xfrm>
          <a:prstGeom prst="rect">
            <a:avLst/>
          </a:prstGeom>
          <a:noFill/>
          <a:ln w="9525">
            <a:noFill/>
            <a:miter lim="800000"/>
            <a:headEnd/>
            <a:tailEnd/>
          </a:ln>
          <a:effectLst/>
        </p:spPr>
        <p:txBody>
          <a:bodyPr wrap="none">
            <a:spAutoFit/>
          </a:bodyPr>
          <a:lstStyle/>
          <a:p>
            <a:r>
              <a:rPr lang="en-US" sz="1200" b="1"/>
              <a:t>234</a:t>
            </a:r>
          </a:p>
        </p:txBody>
      </p:sp>
      <p:sp>
        <p:nvSpPr>
          <p:cNvPr id="2125862" name="Text Box 38"/>
          <p:cNvSpPr txBox="1">
            <a:spLocks noChangeArrowheads="1"/>
          </p:cNvSpPr>
          <p:nvPr/>
        </p:nvSpPr>
        <p:spPr bwMode="auto">
          <a:xfrm>
            <a:off x="1066800" y="1828800"/>
            <a:ext cx="436563" cy="274638"/>
          </a:xfrm>
          <a:prstGeom prst="rect">
            <a:avLst/>
          </a:prstGeom>
          <a:noFill/>
          <a:ln w="9525">
            <a:noFill/>
            <a:miter lim="800000"/>
            <a:headEnd/>
            <a:tailEnd/>
          </a:ln>
          <a:effectLst/>
        </p:spPr>
        <p:txBody>
          <a:bodyPr wrap="none">
            <a:spAutoFit/>
          </a:bodyPr>
          <a:lstStyle/>
          <a:p>
            <a:r>
              <a:rPr lang="en-US" sz="1200" b="1"/>
              <a:t>238</a:t>
            </a:r>
          </a:p>
        </p:txBody>
      </p:sp>
      <p:sp>
        <p:nvSpPr>
          <p:cNvPr id="2125863" name="Text Box 39"/>
          <p:cNvSpPr txBox="1">
            <a:spLocks noChangeArrowheads="1"/>
          </p:cNvSpPr>
          <p:nvPr/>
        </p:nvSpPr>
        <p:spPr bwMode="auto">
          <a:xfrm rot="-5400000">
            <a:off x="316706" y="3798094"/>
            <a:ext cx="1165225" cy="274638"/>
          </a:xfrm>
          <a:prstGeom prst="rect">
            <a:avLst/>
          </a:prstGeom>
          <a:noFill/>
          <a:ln w="9525">
            <a:noFill/>
            <a:miter lim="800000"/>
            <a:headEnd/>
            <a:tailEnd/>
          </a:ln>
          <a:effectLst/>
        </p:spPr>
        <p:txBody>
          <a:bodyPr wrap="none">
            <a:spAutoFit/>
          </a:bodyPr>
          <a:lstStyle/>
          <a:p>
            <a:r>
              <a:rPr lang="en-US" sz="1200" b="1"/>
              <a:t>Mass number</a:t>
            </a:r>
          </a:p>
        </p:txBody>
      </p:sp>
      <p:sp>
        <p:nvSpPr>
          <p:cNvPr id="2125864" name="Text Box 40"/>
          <p:cNvSpPr txBox="1">
            <a:spLocks noChangeArrowheads="1"/>
          </p:cNvSpPr>
          <p:nvPr/>
        </p:nvSpPr>
        <p:spPr bwMode="auto">
          <a:xfrm>
            <a:off x="1828800" y="6096000"/>
            <a:ext cx="352425" cy="274638"/>
          </a:xfrm>
          <a:prstGeom prst="rect">
            <a:avLst/>
          </a:prstGeom>
          <a:noFill/>
          <a:ln w="9525">
            <a:noFill/>
            <a:miter lim="800000"/>
            <a:headEnd/>
            <a:tailEnd/>
          </a:ln>
          <a:effectLst/>
        </p:spPr>
        <p:txBody>
          <a:bodyPr wrap="none">
            <a:spAutoFit/>
          </a:bodyPr>
          <a:lstStyle/>
          <a:p>
            <a:r>
              <a:rPr lang="en-US" sz="1200" b="1"/>
              <a:t>81</a:t>
            </a:r>
          </a:p>
        </p:txBody>
      </p:sp>
      <p:sp>
        <p:nvSpPr>
          <p:cNvPr id="2125865" name="Text Box 41"/>
          <p:cNvSpPr txBox="1">
            <a:spLocks noChangeArrowheads="1"/>
          </p:cNvSpPr>
          <p:nvPr/>
        </p:nvSpPr>
        <p:spPr bwMode="auto">
          <a:xfrm>
            <a:off x="2314575" y="6096000"/>
            <a:ext cx="352425" cy="274638"/>
          </a:xfrm>
          <a:prstGeom prst="rect">
            <a:avLst/>
          </a:prstGeom>
          <a:noFill/>
          <a:ln w="9525">
            <a:noFill/>
            <a:miter lim="800000"/>
            <a:headEnd/>
            <a:tailEnd/>
          </a:ln>
          <a:effectLst/>
        </p:spPr>
        <p:txBody>
          <a:bodyPr wrap="none">
            <a:spAutoFit/>
          </a:bodyPr>
          <a:lstStyle/>
          <a:p>
            <a:r>
              <a:rPr lang="en-US" sz="1200" b="1"/>
              <a:t>82</a:t>
            </a:r>
          </a:p>
        </p:txBody>
      </p:sp>
      <p:sp>
        <p:nvSpPr>
          <p:cNvPr id="2125866" name="Text Box 42"/>
          <p:cNvSpPr txBox="1">
            <a:spLocks noChangeArrowheads="1"/>
          </p:cNvSpPr>
          <p:nvPr/>
        </p:nvSpPr>
        <p:spPr bwMode="auto">
          <a:xfrm>
            <a:off x="2847975" y="6096000"/>
            <a:ext cx="352425" cy="274638"/>
          </a:xfrm>
          <a:prstGeom prst="rect">
            <a:avLst/>
          </a:prstGeom>
          <a:noFill/>
          <a:ln w="9525">
            <a:noFill/>
            <a:miter lim="800000"/>
            <a:headEnd/>
            <a:tailEnd/>
          </a:ln>
          <a:effectLst/>
        </p:spPr>
        <p:txBody>
          <a:bodyPr wrap="none">
            <a:spAutoFit/>
          </a:bodyPr>
          <a:lstStyle/>
          <a:p>
            <a:r>
              <a:rPr lang="en-US" sz="1200" b="1"/>
              <a:t>83</a:t>
            </a:r>
          </a:p>
        </p:txBody>
      </p:sp>
      <p:sp>
        <p:nvSpPr>
          <p:cNvPr id="2125867" name="Text Box 43"/>
          <p:cNvSpPr txBox="1">
            <a:spLocks noChangeArrowheads="1"/>
          </p:cNvSpPr>
          <p:nvPr/>
        </p:nvSpPr>
        <p:spPr bwMode="auto">
          <a:xfrm>
            <a:off x="3429000" y="6096000"/>
            <a:ext cx="352425" cy="274638"/>
          </a:xfrm>
          <a:prstGeom prst="rect">
            <a:avLst/>
          </a:prstGeom>
          <a:noFill/>
          <a:ln w="9525">
            <a:noFill/>
            <a:miter lim="800000"/>
            <a:headEnd/>
            <a:tailEnd/>
          </a:ln>
          <a:effectLst/>
        </p:spPr>
        <p:txBody>
          <a:bodyPr wrap="none">
            <a:spAutoFit/>
          </a:bodyPr>
          <a:lstStyle/>
          <a:p>
            <a:r>
              <a:rPr lang="en-US" sz="1200" b="1"/>
              <a:t>84</a:t>
            </a:r>
          </a:p>
        </p:txBody>
      </p:sp>
      <p:sp>
        <p:nvSpPr>
          <p:cNvPr id="2125868" name="Text Box 44"/>
          <p:cNvSpPr txBox="1">
            <a:spLocks noChangeArrowheads="1"/>
          </p:cNvSpPr>
          <p:nvPr/>
        </p:nvSpPr>
        <p:spPr bwMode="auto">
          <a:xfrm>
            <a:off x="3914775" y="6096000"/>
            <a:ext cx="352425" cy="274638"/>
          </a:xfrm>
          <a:prstGeom prst="rect">
            <a:avLst/>
          </a:prstGeom>
          <a:noFill/>
          <a:ln w="9525">
            <a:noFill/>
            <a:miter lim="800000"/>
            <a:headEnd/>
            <a:tailEnd/>
          </a:ln>
          <a:effectLst/>
        </p:spPr>
        <p:txBody>
          <a:bodyPr wrap="none">
            <a:spAutoFit/>
          </a:bodyPr>
          <a:lstStyle/>
          <a:p>
            <a:r>
              <a:rPr lang="en-US" sz="1200" b="1"/>
              <a:t>85</a:t>
            </a:r>
          </a:p>
        </p:txBody>
      </p:sp>
      <p:sp>
        <p:nvSpPr>
          <p:cNvPr id="2125869" name="Text Box 45"/>
          <p:cNvSpPr txBox="1">
            <a:spLocks noChangeArrowheads="1"/>
          </p:cNvSpPr>
          <p:nvPr/>
        </p:nvSpPr>
        <p:spPr bwMode="auto">
          <a:xfrm>
            <a:off x="4448175" y="6096000"/>
            <a:ext cx="352425" cy="274638"/>
          </a:xfrm>
          <a:prstGeom prst="rect">
            <a:avLst/>
          </a:prstGeom>
          <a:noFill/>
          <a:ln w="9525">
            <a:noFill/>
            <a:miter lim="800000"/>
            <a:headEnd/>
            <a:tailEnd/>
          </a:ln>
          <a:effectLst/>
        </p:spPr>
        <p:txBody>
          <a:bodyPr wrap="none">
            <a:spAutoFit/>
          </a:bodyPr>
          <a:lstStyle/>
          <a:p>
            <a:r>
              <a:rPr lang="en-US" sz="1200" b="1"/>
              <a:t>86</a:t>
            </a:r>
          </a:p>
        </p:txBody>
      </p:sp>
      <p:sp>
        <p:nvSpPr>
          <p:cNvPr id="2125870" name="Text Box 46"/>
          <p:cNvSpPr txBox="1">
            <a:spLocks noChangeArrowheads="1"/>
          </p:cNvSpPr>
          <p:nvPr/>
        </p:nvSpPr>
        <p:spPr bwMode="auto">
          <a:xfrm>
            <a:off x="5029200" y="6096000"/>
            <a:ext cx="352425" cy="274638"/>
          </a:xfrm>
          <a:prstGeom prst="rect">
            <a:avLst/>
          </a:prstGeom>
          <a:noFill/>
          <a:ln w="9525">
            <a:noFill/>
            <a:miter lim="800000"/>
            <a:headEnd/>
            <a:tailEnd/>
          </a:ln>
          <a:effectLst/>
        </p:spPr>
        <p:txBody>
          <a:bodyPr wrap="none">
            <a:spAutoFit/>
          </a:bodyPr>
          <a:lstStyle/>
          <a:p>
            <a:r>
              <a:rPr lang="en-US" sz="1200" b="1"/>
              <a:t>87</a:t>
            </a:r>
          </a:p>
        </p:txBody>
      </p:sp>
      <p:sp>
        <p:nvSpPr>
          <p:cNvPr id="2125871" name="Text Box 47"/>
          <p:cNvSpPr txBox="1">
            <a:spLocks noChangeArrowheads="1"/>
          </p:cNvSpPr>
          <p:nvPr/>
        </p:nvSpPr>
        <p:spPr bwMode="auto">
          <a:xfrm>
            <a:off x="5514975" y="6096000"/>
            <a:ext cx="352425" cy="274638"/>
          </a:xfrm>
          <a:prstGeom prst="rect">
            <a:avLst/>
          </a:prstGeom>
          <a:noFill/>
          <a:ln w="9525">
            <a:noFill/>
            <a:miter lim="800000"/>
            <a:headEnd/>
            <a:tailEnd/>
          </a:ln>
          <a:effectLst/>
        </p:spPr>
        <p:txBody>
          <a:bodyPr wrap="none">
            <a:spAutoFit/>
          </a:bodyPr>
          <a:lstStyle/>
          <a:p>
            <a:r>
              <a:rPr lang="en-US" sz="1200" b="1"/>
              <a:t>88</a:t>
            </a:r>
          </a:p>
        </p:txBody>
      </p:sp>
      <p:sp>
        <p:nvSpPr>
          <p:cNvPr id="2125872" name="Text Box 48"/>
          <p:cNvSpPr txBox="1">
            <a:spLocks noChangeArrowheads="1"/>
          </p:cNvSpPr>
          <p:nvPr/>
        </p:nvSpPr>
        <p:spPr bwMode="auto">
          <a:xfrm>
            <a:off x="6048375" y="6096000"/>
            <a:ext cx="352425" cy="274638"/>
          </a:xfrm>
          <a:prstGeom prst="rect">
            <a:avLst/>
          </a:prstGeom>
          <a:noFill/>
          <a:ln w="9525">
            <a:noFill/>
            <a:miter lim="800000"/>
            <a:headEnd/>
            <a:tailEnd/>
          </a:ln>
          <a:effectLst/>
        </p:spPr>
        <p:txBody>
          <a:bodyPr wrap="none">
            <a:spAutoFit/>
          </a:bodyPr>
          <a:lstStyle/>
          <a:p>
            <a:r>
              <a:rPr lang="en-US" sz="1200" b="1"/>
              <a:t>89</a:t>
            </a:r>
          </a:p>
        </p:txBody>
      </p:sp>
      <p:sp>
        <p:nvSpPr>
          <p:cNvPr id="2125873" name="Text Box 49"/>
          <p:cNvSpPr txBox="1">
            <a:spLocks noChangeArrowheads="1"/>
          </p:cNvSpPr>
          <p:nvPr/>
        </p:nvSpPr>
        <p:spPr bwMode="auto">
          <a:xfrm>
            <a:off x="6553200" y="6096000"/>
            <a:ext cx="352425" cy="274638"/>
          </a:xfrm>
          <a:prstGeom prst="rect">
            <a:avLst/>
          </a:prstGeom>
          <a:noFill/>
          <a:ln w="9525">
            <a:noFill/>
            <a:miter lim="800000"/>
            <a:headEnd/>
            <a:tailEnd/>
          </a:ln>
          <a:effectLst/>
        </p:spPr>
        <p:txBody>
          <a:bodyPr wrap="none">
            <a:spAutoFit/>
          </a:bodyPr>
          <a:lstStyle/>
          <a:p>
            <a:r>
              <a:rPr lang="en-US" sz="1200" b="1"/>
              <a:t>90</a:t>
            </a:r>
          </a:p>
        </p:txBody>
      </p:sp>
      <p:sp>
        <p:nvSpPr>
          <p:cNvPr id="2125874" name="Text Box 50"/>
          <p:cNvSpPr txBox="1">
            <a:spLocks noChangeArrowheads="1"/>
          </p:cNvSpPr>
          <p:nvPr/>
        </p:nvSpPr>
        <p:spPr bwMode="auto">
          <a:xfrm>
            <a:off x="7038975" y="6096000"/>
            <a:ext cx="352425" cy="274638"/>
          </a:xfrm>
          <a:prstGeom prst="rect">
            <a:avLst/>
          </a:prstGeom>
          <a:noFill/>
          <a:ln w="9525">
            <a:noFill/>
            <a:miter lim="800000"/>
            <a:headEnd/>
            <a:tailEnd/>
          </a:ln>
          <a:effectLst/>
        </p:spPr>
        <p:txBody>
          <a:bodyPr wrap="none">
            <a:spAutoFit/>
          </a:bodyPr>
          <a:lstStyle/>
          <a:p>
            <a:r>
              <a:rPr lang="en-US" sz="1200" b="1"/>
              <a:t>91</a:t>
            </a:r>
          </a:p>
        </p:txBody>
      </p:sp>
      <p:sp>
        <p:nvSpPr>
          <p:cNvPr id="2125875" name="Text Box 51"/>
          <p:cNvSpPr txBox="1">
            <a:spLocks noChangeArrowheads="1"/>
          </p:cNvSpPr>
          <p:nvPr/>
        </p:nvSpPr>
        <p:spPr bwMode="auto">
          <a:xfrm>
            <a:off x="7572375" y="6096000"/>
            <a:ext cx="352425" cy="274638"/>
          </a:xfrm>
          <a:prstGeom prst="rect">
            <a:avLst/>
          </a:prstGeom>
          <a:noFill/>
          <a:ln w="9525">
            <a:noFill/>
            <a:miter lim="800000"/>
            <a:headEnd/>
            <a:tailEnd/>
          </a:ln>
          <a:effectLst/>
        </p:spPr>
        <p:txBody>
          <a:bodyPr wrap="none">
            <a:spAutoFit/>
          </a:bodyPr>
          <a:lstStyle/>
          <a:p>
            <a:r>
              <a:rPr lang="en-US" sz="1200" b="1"/>
              <a:t>92</a:t>
            </a:r>
          </a:p>
        </p:txBody>
      </p:sp>
      <p:sp>
        <p:nvSpPr>
          <p:cNvPr id="2125876" name="Text Box 52"/>
          <p:cNvSpPr txBox="1">
            <a:spLocks noChangeArrowheads="1"/>
          </p:cNvSpPr>
          <p:nvPr/>
        </p:nvSpPr>
        <p:spPr bwMode="auto">
          <a:xfrm>
            <a:off x="4032250" y="6354763"/>
            <a:ext cx="1301750" cy="274637"/>
          </a:xfrm>
          <a:prstGeom prst="rect">
            <a:avLst/>
          </a:prstGeom>
          <a:noFill/>
          <a:ln w="9525">
            <a:noFill/>
            <a:miter lim="800000"/>
            <a:headEnd/>
            <a:tailEnd/>
          </a:ln>
          <a:effectLst/>
        </p:spPr>
        <p:txBody>
          <a:bodyPr wrap="none">
            <a:spAutoFit/>
          </a:bodyPr>
          <a:lstStyle/>
          <a:p>
            <a:r>
              <a:rPr lang="en-US" sz="1200" b="1"/>
              <a:t>Atomic number</a:t>
            </a:r>
          </a:p>
        </p:txBody>
      </p:sp>
      <p:grpSp>
        <p:nvGrpSpPr>
          <p:cNvPr id="2125877" name="Group 53"/>
          <p:cNvGrpSpPr>
            <a:grpSpLocks/>
          </p:cNvGrpSpPr>
          <p:nvPr/>
        </p:nvGrpSpPr>
        <p:grpSpPr bwMode="auto">
          <a:xfrm>
            <a:off x="6553200" y="2662238"/>
            <a:ext cx="1066800" cy="538162"/>
            <a:chOff x="4128" y="1677"/>
            <a:chExt cx="672" cy="339"/>
          </a:xfrm>
        </p:grpSpPr>
        <p:sp>
          <p:nvSpPr>
            <p:cNvPr id="2125878" name="Oval 54"/>
            <p:cNvSpPr>
              <a:spLocks noChangeArrowheads="1"/>
            </p:cNvSpPr>
            <p:nvPr/>
          </p:nvSpPr>
          <p:spPr bwMode="auto">
            <a:xfrm>
              <a:off x="4128" y="1776"/>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Th-230</a:t>
              </a:r>
            </a:p>
          </p:txBody>
        </p:sp>
        <p:sp>
          <p:nvSpPr>
            <p:cNvPr id="2125879" name="Line 55"/>
            <p:cNvSpPr>
              <a:spLocks noChangeShapeType="1"/>
            </p:cNvSpPr>
            <p:nvPr/>
          </p:nvSpPr>
          <p:spPr bwMode="auto">
            <a:xfrm flipH="1">
              <a:off x="4416" y="1680"/>
              <a:ext cx="384" cy="144"/>
            </a:xfrm>
            <a:prstGeom prst="line">
              <a:avLst/>
            </a:prstGeom>
            <a:noFill/>
            <a:ln w="9525">
              <a:solidFill>
                <a:srgbClr val="FF0000"/>
              </a:solidFill>
              <a:round/>
              <a:headEnd/>
              <a:tailEnd type="triangle" w="med" len="med"/>
            </a:ln>
            <a:effectLst/>
          </p:spPr>
          <p:txBody>
            <a:bodyPr/>
            <a:lstStyle/>
            <a:p>
              <a:endParaRPr lang="en-US"/>
            </a:p>
          </p:txBody>
        </p:sp>
        <p:sp>
          <p:nvSpPr>
            <p:cNvPr id="2125880" name="Text Box 56"/>
            <p:cNvSpPr txBox="1">
              <a:spLocks noChangeArrowheads="1"/>
            </p:cNvSpPr>
            <p:nvPr/>
          </p:nvSpPr>
          <p:spPr bwMode="auto">
            <a:xfrm>
              <a:off x="4608" y="1677"/>
              <a:ext cx="187" cy="192"/>
            </a:xfrm>
            <a:prstGeom prst="rect">
              <a:avLst/>
            </a:prstGeom>
            <a:noFill/>
            <a:ln w="9525">
              <a:noFill/>
              <a:miter lim="800000"/>
              <a:headEnd/>
              <a:tailEnd/>
            </a:ln>
            <a:effectLst/>
          </p:spPr>
          <p:txBody>
            <a:bodyPr wrap="none">
              <a:spAutoFit/>
            </a:bodyPr>
            <a:lstStyle/>
            <a:p>
              <a:r>
                <a:rPr lang="en-US" sz="1400">
                  <a:latin typeface="Symbol" pitchFamily="18" charset="2"/>
                </a:rPr>
                <a:t>a</a:t>
              </a:r>
            </a:p>
          </p:txBody>
        </p:sp>
      </p:grpSp>
      <p:grpSp>
        <p:nvGrpSpPr>
          <p:cNvPr id="2125881" name="Group 57"/>
          <p:cNvGrpSpPr>
            <a:grpSpLocks/>
          </p:cNvGrpSpPr>
          <p:nvPr/>
        </p:nvGrpSpPr>
        <p:grpSpPr bwMode="auto">
          <a:xfrm>
            <a:off x="6553200" y="1900238"/>
            <a:ext cx="990600" cy="766762"/>
            <a:chOff x="4128" y="1197"/>
            <a:chExt cx="624" cy="483"/>
          </a:xfrm>
        </p:grpSpPr>
        <p:sp>
          <p:nvSpPr>
            <p:cNvPr id="2125882" name="Oval 58"/>
            <p:cNvSpPr>
              <a:spLocks noChangeArrowheads="1"/>
            </p:cNvSpPr>
            <p:nvPr/>
          </p:nvSpPr>
          <p:spPr bwMode="auto">
            <a:xfrm>
              <a:off x="4128" y="1440"/>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Th-234</a:t>
              </a:r>
            </a:p>
          </p:txBody>
        </p:sp>
        <p:sp>
          <p:nvSpPr>
            <p:cNvPr id="2125883" name="Line 59"/>
            <p:cNvSpPr>
              <a:spLocks noChangeShapeType="1"/>
            </p:cNvSpPr>
            <p:nvPr/>
          </p:nvSpPr>
          <p:spPr bwMode="auto">
            <a:xfrm flipH="1">
              <a:off x="4368" y="1296"/>
              <a:ext cx="384" cy="144"/>
            </a:xfrm>
            <a:prstGeom prst="line">
              <a:avLst/>
            </a:prstGeom>
            <a:noFill/>
            <a:ln w="9525">
              <a:solidFill>
                <a:srgbClr val="FF0000"/>
              </a:solidFill>
              <a:round/>
              <a:headEnd/>
              <a:tailEnd type="triangle" w="med" len="med"/>
            </a:ln>
            <a:effectLst/>
          </p:spPr>
          <p:txBody>
            <a:bodyPr/>
            <a:lstStyle/>
            <a:p>
              <a:endParaRPr lang="en-US"/>
            </a:p>
          </p:txBody>
        </p:sp>
        <p:sp>
          <p:nvSpPr>
            <p:cNvPr id="2125884" name="Text Box 60"/>
            <p:cNvSpPr txBox="1">
              <a:spLocks noChangeArrowheads="1"/>
            </p:cNvSpPr>
            <p:nvPr/>
          </p:nvSpPr>
          <p:spPr bwMode="auto">
            <a:xfrm>
              <a:off x="4459" y="1197"/>
              <a:ext cx="187" cy="192"/>
            </a:xfrm>
            <a:prstGeom prst="rect">
              <a:avLst/>
            </a:prstGeom>
            <a:noFill/>
            <a:ln w="9525">
              <a:noFill/>
              <a:miter lim="800000"/>
              <a:headEnd/>
              <a:tailEnd/>
            </a:ln>
            <a:effectLst/>
          </p:spPr>
          <p:txBody>
            <a:bodyPr wrap="none">
              <a:spAutoFit/>
            </a:bodyPr>
            <a:lstStyle/>
            <a:p>
              <a:r>
                <a:rPr lang="en-US" sz="1400">
                  <a:latin typeface="Symbol" pitchFamily="18" charset="2"/>
                </a:rPr>
                <a:t>a</a:t>
              </a:r>
            </a:p>
          </p:txBody>
        </p:sp>
      </p:grpSp>
      <p:grpSp>
        <p:nvGrpSpPr>
          <p:cNvPr id="2125885" name="Group 61"/>
          <p:cNvGrpSpPr>
            <a:grpSpLocks/>
          </p:cNvGrpSpPr>
          <p:nvPr/>
        </p:nvGrpSpPr>
        <p:grpSpPr bwMode="auto">
          <a:xfrm>
            <a:off x="5486400" y="2971800"/>
            <a:ext cx="1066800" cy="582613"/>
            <a:chOff x="3456" y="1937"/>
            <a:chExt cx="672" cy="367"/>
          </a:xfrm>
        </p:grpSpPr>
        <p:sp>
          <p:nvSpPr>
            <p:cNvPr id="2125886" name="Oval 62"/>
            <p:cNvSpPr>
              <a:spLocks noChangeArrowheads="1"/>
            </p:cNvSpPr>
            <p:nvPr/>
          </p:nvSpPr>
          <p:spPr bwMode="auto">
            <a:xfrm>
              <a:off x="3456" y="2064"/>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Ra-226</a:t>
              </a:r>
            </a:p>
          </p:txBody>
        </p:sp>
        <p:sp>
          <p:nvSpPr>
            <p:cNvPr id="2125887" name="Line 63"/>
            <p:cNvSpPr>
              <a:spLocks noChangeShapeType="1"/>
            </p:cNvSpPr>
            <p:nvPr/>
          </p:nvSpPr>
          <p:spPr bwMode="auto">
            <a:xfrm flipH="1">
              <a:off x="3744" y="2016"/>
              <a:ext cx="384" cy="144"/>
            </a:xfrm>
            <a:prstGeom prst="line">
              <a:avLst/>
            </a:prstGeom>
            <a:noFill/>
            <a:ln w="9525">
              <a:solidFill>
                <a:srgbClr val="FF0000"/>
              </a:solidFill>
              <a:round/>
              <a:headEnd/>
              <a:tailEnd type="triangle" w="med" len="med"/>
            </a:ln>
            <a:effectLst/>
          </p:spPr>
          <p:txBody>
            <a:bodyPr/>
            <a:lstStyle/>
            <a:p>
              <a:endParaRPr lang="en-US"/>
            </a:p>
          </p:txBody>
        </p:sp>
        <p:sp>
          <p:nvSpPr>
            <p:cNvPr id="2125888" name="Text Box 64"/>
            <p:cNvSpPr txBox="1">
              <a:spLocks noChangeArrowheads="1"/>
            </p:cNvSpPr>
            <p:nvPr/>
          </p:nvSpPr>
          <p:spPr bwMode="auto">
            <a:xfrm>
              <a:off x="3787" y="1937"/>
              <a:ext cx="187" cy="192"/>
            </a:xfrm>
            <a:prstGeom prst="rect">
              <a:avLst/>
            </a:prstGeom>
            <a:noFill/>
            <a:ln w="9525">
              <a:noFill/>
              <a:miter lim="800000"/>
              <a:headEnd/>
              <a:tailEnd/>
            </a:ln>
            <a:effectLst/>
          </p:spPr>
          <p:txBody>
            <a:bodyPr wrap="none">
              <a:spAutoFit/>
            </a:bodyPr>
            <a:lstStyle/>
            <a:p>
              <a:r>
                <a:rPr lang="en-US" sz="1400">
                  <a:latin typeface="Symbol" pitchFamily="18" charset="2"/>
                </a:rPr>
                <a:t>a</a:t>
              </a:r>
            </a:p>
          </p:txBody>
        </p:sp>
      </p:grpSp>
      <p:grpSp>
        <p:nvGrpSpPr>
          <p:cNvPr id="2125889" name="Group 65"/>
          <p:cNvGrpSpPr>
            <a:grpSpLocks/>
          </p:cNvGrpSpPr>
          <p:nvPr/>
        </p:nvGrpSpPr>
        <p:grpSpPr bwMode="auto">
          <a:xfrm>
            <a:off x="4419600" y="3429000"/>
            <a:ext cx="1066800" cy="582613"/>
            <a:chOff x="2784" y="2177"/>
            <a:chExt cx="672" cy="367"/>
          </a:xfrm>
        </p:grpSpPr>
        <p:sp>
          <p:nvSpPr>
            <p:cNvPr id="2125890" name="Oval 66"/>
            <p:cNvSpPr>
              <a:spLocks noChangeArrowheads="1"/>
            </p:cNvSpPr>
            <p:nvPr/>
          </p:nvSpPr>
          <p:spPr bwMode="auto">
            <a:xfrm>
              <a:off x="2784" y="2304"/>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Rn-222</a:t>
              </a:r>
            </a:p>
          </p:txBody>
        </p:sp>
        <p:sp>
          <p:nvSpPr>
            <p:cNvPr id="2125891" name="Line 67"/>
            <p:cNvSpPr>
              <a:spLocks noChangeShapeType="1"/>
            </p:cNvSpPr>
            <p:nvPr/>
          </p:nvSpPr>
          <p:spPr bwMode="auto">
            <a:xfrm flipH="1">
              <a:off x="3072" y="2256"/>
              <a:ext cx="384" cy="144"/>
            </a:xfrm>
            <a:prstGeom prst="line">
              <a:avLst/>
            </a:prstGeom>
            <a:noFill/>
            <a:ln w="9525">
              <a:solidFill>
                <a:srgbClr val="FF0000"/>
              </a:solidFill>
              <a:round/>
              <a:headEnd/>
              <a:tailEnd type="triangle" w="med" len="med"/>
            </a:ln>
            <a:effectLst/>
          </p:spPr>
          <p:txBody>
            <a:bodyPr/>
            <a:lstStyle/>
            <a:p>
              <a:endParaRPr lang="en-US"/>
            </a:p>
          </p:txBody>
        </p:sp>
        <p:sp>
          <p:nvSpPr>
            <p:cNvPr id="2125892" name="Text Box 68"/>
            <p:cNvSpPr txBox="1">
              <a:spLocks noChangeArrowheads="1"/>
            </p:cNvSpPr>
            <p:nvPr/>
          </p:nvSpPr>
          <p:spPr bwMode="auto">
            <a:xfrm>
              <a:off x="3072" y="2177"/>
              <a:ext cx="187" cy="192"/>
            </a:xfrm>
            <a:prstGeom prst="rect">
              <a:avLst/>
            </a:prstGeom>
            <a:noFill/>
            <a:ln w="9525">
              <a:noFill/>
              <a:miter lim="800000"/>
              <a:headEnd/>
              <a:tailEnd/>
            </a:ln>
            <a:effectLst/>
          </p:spPr>
          <p:txBody>
            <a:bodyPr wrap="none">
              <a:spAutoFit/>
            </a:bodyPr>
            <a:lstStyle/>
            <a:p>
              <a:r>
                <a:rPr lang="en-US" sz="1400">
                  <a:latin typeface="Symbol" pitchFamily="18" charset="2"/>
                </a:rPr>
                <a:t>a</a:t>
              </a:r>
            </a:p>
          </p:txBody>
        </p:sp>
      </p:grpSp>
      <p:grpSp>
        <p:nvGrpSpPr>
          <p:cNvPr id="2125893" name="Group 69"/>
          <p:cNvGrpSpPr>
            <a:grpSpLocks/>
          </p:cNvGrpSpPr>
          <p:nvPr/>
        </p:nvGrpSpPr>
        <p:grpSpPr bwMode="auto">
          <a:xfrm>
            <a:off x="3352800" y="3886200"/>
            <a:ext cx="1066800" cy="582613"/>
            <a:chOff x="2112" y="2465"/>
            <a:chExt cx="672" cy="367"/>
          </a:xfrm>
        </p:grpSpPr>
        <p:sp>
          <p:nvSpPr>
            <p:cNvPr id="2125894" name="Oval 70"/>
            <p:cNvSpPr>
              <a:spLocks noChangeArrowheads="1"/>
            </p:cNvSpPr>
            <p:nvPr/>
          </p:nvSpPr>
          <p:spPr bwMode="auto">
            <a:xfrm>
              <a:off x="2112" y="2592"/>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Po-218</a:t>
              </a:r>
            </a:p>
          </p:txBody>
        </p:sp>
        <p:sp>
          <p:nvSpPr>
            <p:cNvPr id="2125895" name="Line 71"/>
            <p:cNvSpPr>
              <a:spLocks noChangeShapeType="1"/>
            </p:cNvSpPr>
            <p:nvPr/>
          </p:nvSpPr>
          <p:spPr bwMode="auto">
            <a:xfrm flipH="1">
              <a:off x="2400" y="2544"/>
              <a:ext cx="384" cy="144"/>
            </a:xfrm>
            <a:prstGeom prst="line">
              <a:avLst/>
            </a:prstGeom>
            <a:noFill/>
            <a:ln w="9525">
              <a:solidFill>
                <a:srgbClr val="FF0000"/>
              </a:solidFill>
              <a:round/>
              <a:headEnd/>
              <a:tailEnd type="triangle" w="med" len="med"/>
            </a:ln>
            <a:effectLst/>
          </p:spPr>
          <p:txBody>
            <a:bodyPr/>
            <a:lstStyle/>
            <a:p>
              <a:endParaRPr lang="en-US"/>
            </a:p>
          </p:txBody>
        </p:sp>
        <p:sp>
          <p:nvSpPr>
            <p:cNvPr id="2125896" name="Text Box 72"/>
            <p:cNvSpPr txBox="1">
              <a:spLocks noChangeArrowheads="1"/>
            </p:cNvSpPr>
            <p:nvPr/>
          </p:nvSpPr>
          <p:spPr bwMode="auto">
            <a:xfrm>
              <a:off x="2443" y="2465"/>
              <a:ext cx="187" cy="192"/>
            </a:xfrm>
            <a:prstGeom prst="rect">
              <a:avLst/>
            </a:prstGeom>
            <a:noFill/>
            <a:ln w="9525">
              <a:noFill/>
              <a:miter lim="800000"/>
              <a:headEnd/>
              <a:tailEnd/>
            </a:ln>
            <a:effectLst/>
          </p:spPr>
          <p:txBody>
            <a:bodyPr wrap="none">
              <a:spAutoFit/>
            </a:bodyPr>
            <a:lstStyle/>
            <a:p>
              <a:r>
                <a:rPr lang="en-US" sz="1400">
                  <a:latin typeface="Symbol" pitchFamily="18" charset="2"/>
                </a:rPr>
                <a:t>a</a:t>
              </a:r>
            </a:p>
          </p:txBody>
        </p:sp>
      </p:grpSp>
      <p:grpSp>
        <p:nvGrpSpPr>
          <p:cNvPr id="2125897" name="Group 73"/>
          <p:cNvGrpSpPr>
            <a:grpSpLocks/>
          </p:cNvGrpSpPr>
          <p:nvPr/>
        </p:nvGrpSpPr>
        <p:grpSpPr bwMode="auto">
          <a:xfrm>
            <a:off x="2286000" y="5334000"/>
            <a:ext cx="1066800" cy="533400"/>
            <a:chOff x="1440" y="3360"/>
            <a:chExt cx="672" cy="336"/>
          </a:xfrm>
        </p:grpSpPr>
        <p:sp>
          <p:nvSpPr>
            <p:cNvPr id="2125898" name="Oval 74"/>
            <p:cNvSpPr>
              <a:spLocks noChangeArrowheads="1"/>
            </p:cNvSpPr>
            <p:nvPr/>
          </p:nvSpPr>
          <p:spPr bwMode="auto">
            <a:xfrm>
              <a:off x="1440" y="3456"/>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Pb-206</a:t>
              </a:r>
            </a:p>
          </p:txBody>
        </p:sp>
        <p:sp>
          <p:nvSpPr>
            <p:cNvPr id="2125899" name="Line 75"/>
            <p:cNvSpPr>
              <a:spLocks noChangeShapeType="1"/>
            </p:cNvSpPr>
            <p:nvPr/>
          </p:nvSpPr>
          <p:spPr bwMode="auto">
            <a:xfrm flipH="1">
              <a:off x="1680" y="3360"/>
              <a:ext cx="432" cy="192"/>
            </a:xfrm>
            <a:prstGeom prst="line">
              <a:avLst/>
            </a:prstGeom>
            <a:noFill/>
            <a:ln w="9525">
              <a:solidFill>
                <a:srgbClr val="FF0000"/>
              </a:solidFill>
              <a:round/>
              <a:headEnd/>
              <a:tailEnd type="triangle" w="med" len="med"/>
            </a:ln>
            <a:effectLst/>
          </p:spPr>
          <p:txBody>
            <a:bodyPr/>
            <a:lstStyle/>
            <a:p>
              <a:endParaRPr lang="en-US"/>
            </a:p>
          </p:txBody>
        </p:sp>
        <p:sp>
          <p:nvSpPr>
            <p:cNvPr id="2125900" name="Text Box 76"/>
            <p:cNvSpPr txBox="1">
              <a:spLocks noChangeArrowheads="1"/>
            </p:cNvSpPr>
            <p:nvPr/>
          </p:nvSpPr>
          <p:spPr bwMode="auto">
            <a:xfrm>
              <a:off x="1872" y="3377"/>
              <a:ext cx="187" cy="192"/>
            </a:xfrm>
            <a:prstGeom prst="rect">
              <a:avLst/>
            </a:prstGeom>
            <a:noFill/>
            <a:ln w="9525">
              <a:noFill/>
              <a:miter lim="800000"/>
              <a:headEnd/>
              <a:tailEnd/>
            </a:ln>
            <a:effectLst/>
          </p:spPr>
          <p:txBody>
            <a:bodyPr wrap="none">
              <a:spAutoFit/>
            </a:bodyPr>
            <a:lstStyle/>
            <a:p>
              <a:r>
                <a:rPr lang="en-US" sz="1400">
                  <a:latin typeface="Symbol" pitchFamily="18" charset="2"/>
                </a:rPr>
                <a:t>a</a:t>
              </a:r>
            </a:p>
          </p:txBody>
        </p:sp>
      </p:grpSp>
      <p:grpSp>
        <p:nvGrpSpPr>
          <p:cNvPr id="2125901" name="Group 77"/>
          <p:cNvGrpSpPr>
            <a:grpSpLocks/>
          </p:cNvGrpSpPr>
          <p:nvPr/>
        </p:nvGrpSpPr>
        <p:grpSpPr bwMode="auto">
          <a:xfrm>
            <a:off x="2286000" y="4217988"/>
            <a:ext cx="990600" cy="735012"/>
            <a:chOff x="1440" y="2657"/>
            <a:chExt cx="624" cy="463"/>
          </a:xfrm>
        </p:grpSpPr>
        <p:sp>
          <p:nvSpPr>
            <p:cNvPr id="2125902" name="Oval 78"/>
            <p:cNvSpPr>
              <a:spLocks noChangeArrowheads="1"/>
            </p:cNvSpPr>
            <p:nvPr/>
          </p:nvSpPr>
          <p:spPr bwMode="auto">
            <a:xfrm>
              <a:off x="1440" y="2880"/>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Pb-214</a:t>
              </a:r>
            </a:p>
          </p:txBody>
        </p:sp>
        <p:sp>
          <p:nvSpPr>
            <p:cNvPr id="2125903" name="Text Box 79"/>
            <p:cNvSpPr txBox="1">
              <a:spLocks noChangeArrowheads="1"/>
            </p:cNvSpPr>
            <p:nvPr/>
          </p:nvSpPr>
          <p:spPr bwMode="auto">
            <a:xfrm>
              <a:off x="1723" y="2657"/>
              <a:ext cx="187" cy="192"/>
            </a:xfrm>
            <a:prstGeom prst="rect">
              <a:avLst/>
            </a:prstGeom>
            <a:noFill/>
            <a:ln w="9525">
              <a:noFill/>
              <a:miter lim="800000"/>
              <a:headEnd/>
              <a:tailEnd/>
            </a:ln>
            <a:effectLst/>
          </p:spPr>
          <p:txBody>
            <a:bodyPr wrap="none">
              <a:spAutoFit/>
            </a:bodyPr>
            <a:lstStyle/>
            <a:p>
              <a:r>
                <a:rPr lang="en-US" sz="1400">
                  <a:latin typeface="Symbol" pitchFamily="18" charset="2"/>
                </a:rPr>
                <a:t>a</a:t>
              </a:r>
            </a:p>
          </p:txBody>
        </p:sp>
        <p:sp>
          <p:nvSpPr>
            <p:cNvPr id="2125904" name="Line 80"/>
            <p:cNvSpPr>
              <a:spLocks noChangeShapeType="1"/>
            </p:cNvSpPr>
            <p:nvPr/>
          </p:nvSpPr>
          <p:spPr bwMode="auto">
            <a:xfrm flipH="1">
              <a:off x="1680" y="2736"/>
              <a:ext cx="384" cy="144"/>
            </a:xfrm>
            <a:prstGeom prst="line">
              <a:avLst/>
            </a:prstGeom>
            <a:noFill/>
            <a:ln w="9525">
              <a:solidFill>
                <a:srgbClr val="FF0000"/>
              </a:solidFill>
              <a:round/>
              <a:headEnd/>
              <a:tailEnd type="triangle" w="med" len="med"/>
            </a:ln>
            <a:effectLst/>
          </p:spPr>
          <p:txBody>
            <a:bodyPr/>
            <a:lstStyle/>
            <a:p>
              <a:endParaRPr lang="en-US"/>
            </a:p>
          </p:txBody>
        </p:sp>
      </p:grpSp>
      <p:grpSp>
        <p:nvGrpSpPr>
          <p:cNvPr id="2125905" name="Group 81"/>
          <p:cNvGrpSpPr>
            <a:grpSpLocks/>
          </p:cNvGrpSpPr>
          <p:nvPr/>
        </p:nvGrpSpPr>
        <p:grpSpPr bwMode="auto">
          <a:xfrm>
            <a:off x="2286000" y="4827588"/>
            <a:ext cx="1066800" cy="582612"/>
            <a:chOff x="1440" y="3041"/>
            <a:chExt cx="672" cy="367"/>
          </a:xfrm>
        </p:grpSpPr>
        <p:sp>
          <p:nvSpPr>
            <p:cNvPr id="2125906" name="Oval 82"/>
            <p:cNvSpPr>
              <a:spLocks noChangeArrowheads="1"/>
            </p:cNvSpPr>
            <p:nvPr/>
          </p:nvSpPr>
          <p:spPr bwMode="auto">
            <a:xfrm>
              <a:off x="1440" y="3168"/>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Pb-210</a:t>
              </a:r>
            </a:p>
          </p:txBody>
        </p:sp>
        <p:sp>
          <p:nvSpPr>
            <p:cNvPr id="2125907" name="Line 83"/>
            <p:cNvSpPr>
              <a:spLocks noChangeShapeType="1"/>
            </p:cNvSpPr>
            <p:nvPr/>
          </p:nvSpPr>
          <p:spPr bwMode="auto">
            <a:xfrm flipH="1">
              <a:off x="1680" y="3072"/>
              <a:ext cx="432" cy="144"/>
            </a:xfrm>
            <a:prstGeom prst="line">
              <a:avLst/>
            </a:prstGeom>
            <a:noFill/>
            <a:ln w="9525">
              <a:solidFill>
                <a:srgbClr val="FF0000"/>
              </a:solidFill>
              <a:round/>
              <a:headEnd/>
              <a:tailEnd type="triangle" w="med" len="med"/>
            </a:ln>
            <a:effectLst/>
          </p:spPr>
          <p:txBody>
            <a:bodyPr/>
            <a:lstStyle/>
            <a:p>
              <a:endParaRPr lang="en-US"/>
            </a:p>
          </p:txBody>
        </p:sp>
        <p:sp>
          <p:nvSpPr>
            <p:cNvPr id="2125908" name="Text Box 84"/>
            <p:cNvSpPr txBox="1">
              <a:spLocks noChangeArrowheads="1"/>
            </p:cNvSpPr>
            <p:nvPr/>
          </p:nvSpPr>
          <p:spPr bwMode="auto">
            <a:xfrm>
              <a:off x="1920" y="3041"/>
              <a:ext cx="187" cy="192"/>
            </a:xfrm>
            <a:prstGeom prst="rect">
              <a:avLst/>
            </a:prstGeom>
            <a:noFill/>
            <a:ln w="9525">
              <a:noFill/>
              <a:miter lim="800000"/>
              <a:headEnd/>
              <a:tailEnd/>
            </a:ln>
            <a:effectLst/>
          </p:spPr>
          <p:txBody>
            <a:bodyPr wrap="none">
              <a:spAutoFit/>
            </a:bodyPr>
            <a:lstStyle/>
            <a:p>
              <a:r>
                <a:rPr lang="en-US" sz="1400">
                  <a:latin typeface="Symbol" pitchFamily="18" charset="2"/>
                </a:rPr>
                <a:t>a</a:t>
              </a:r>
            </a:p>
          </p:txBody>
        </p:sp>
      </p:grpSp>
      <p:grpSp>
        <p:nvGrpSpPr>
          <p:cNvPr id="2125909" name="Group 85"/>
          <p:cNvGrpSpPr>
            <a:grpSpLocks/>
          </p:cNvGrpSpPr>
          <p:nvPr/>
        </p:nvGrpSpPr>
        <p:grpSpPr bwMode="auto">
          <a:xfrm>
            <a:off x="6781800" y="2286000"/>
            <a:ext cx="685800" cy="522288"/>
            <a:chOff x="4272" y="1440"/>
            <a:chExt cx="432" cy="329"/>
          </a:xfrm>
        </p:grpSpPr>
        <p:sp>
          <p:nvSpPr>
            <p:cNvPr id="2125910" name="Oval 86"/>
            <p:cNvSpPr>
              <a:spLocks noChangeArrowheads="1"/>
            </p:cNvSpPr>
            <p:nvPr/>
          </p:nvSpPr>
          <p:spPr bwMode="auto">
            <a:xfrm>
              <a:off x="4464" y="1440"/>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Pa-234</a:t>
              </a:r>
            </a:p>
          </p:txBody>
        </p:sp>
        <p:grpSp>
          <p:nvGrpSpPr>
            <p:cNvPr id="2125911" name="Group 87"/>
            <p:cNvGrpSpPr>
              <a:grpSpLocks/>
            </p:cNvGrpSpPr>
            <p:nvPr/>
          </p:nvGrpSpPr>
          <p:grpSpPr bwMode="auto">
            <a:xfrm>
              <a:off x="4272" y="1596"/>
              <a:ext cx="192" cy="173"/>
              <a:chOff x="4272" y="1596"/>
              <a:chExt cx="192" cy="173"/>
            </a:xfrm>
          </p:grpSpPr>
          <p:sp>
            <p:nvSpPr>
              <p:cNvPr id="2125912" name="Line 88"/>
              <p:cNvSpPr>
                <a:spLocks noChangeShapeType="1"/>
              </p:cNvSpPr>
              <p:nvPr/>
            </p:nvSpPr>
            <p:spPr bwMode="auto">
              <a:xfrm>
                <a:off x="4368" y="1632"/>
                <a:ext cx="96" cy="0"/>
              </a:xfrm>
              <a:prstGeom prst="line">
                <a:avLst/>
              </a:prstGeom>
              <a:noFill/>
              <a:ln w="9525">
                <a:solidFill>
                  <a:srgbClr val="FF0000"/>
                </a:solidFill>
                <a:round/>
                <a:headEnd/>
                <a:tailEnd type="triangle" w="med" len="med"/>
              </a:ln>
              <a:effectLst/>
            </p:spPr>
            <p:txBody>
              <a:bodyPr/>
              <a:lstStyle/>
              <a:p>
                <a:endParaRPr lang="en-US"/>
              </a:p>
            </p:txBody>
          </p:sp>
          <p:sp>
            <p:nvSpPr>
              <p:cNvPr id="2125913" name="Text Box 89"/>
              <p:cNvSpPr txBox="1">
                <a:spLocks noChangeArrowheads="1"/>
              </p:cNvSpPr>
              <p:nvPr/>
            </p:nvSpPr>
            <p:spPr bwMode="auto">
              <a:xfrm>
                <a:off x="4272" y="1596"/>
                <a:ext cx="169" cy="173"/>
              </a:xfrm>
              <a:prstGeom prst="rect">
                <a:avLst/>
              </a:prstGeom>
              <a:noFill/>
              <a:ln w="9525">
                <a:noFill/>
                <a:miter lim="800000"/>
                <a:headEnd/>
                <a:tailEnd/>
              </a:ln>
              <a:effectLst/>
            </p:spPr>
            <p:txBody>
              <a:bodyPr wrap="none">
                <a:spAutoFit/>
              </a:bodyPr>
              <a:lstStyle/>
              <a:p>
                <a:r>
                  <a:rPr lang="en-US" sz="1200">
                    <a:latin typeface="Symbol" pitchFamily="18" charset="2"/>
                  </a:rPr>
                  <a:t>b</a:t>
                </a:r>
              </a:p>
            </p:txBody>
          </p:sp>
        </p:grpSp>
      </p:grpSp>
      <p:grpSp>
        <p:nvGrpSpPr>
          <p:cNvPr id="2125914" name="Group 90"/>
          <p:cNvGrpSpPr>
            <a:grpSpLocks/>
          </p:cNvGrpSpPr>
          <p:nvPr/>
        </p:nvGrpSpPr>
        <p:grpSpPr bwMode="auto">
          <a:xfrm>
            <a:off x="2538413" y="4572000"/>
            <a:ext cx="661987" cy="450850"/>
            <a:chOff x="1599" y="2880"/>
            <a:chExt cx="417" cy="284"/>
          </a:xfrm>
        </p:grpSpPr>
        <p:sp>
          <p:nvSpPr>
            <p:cNvPr id="2125915" name="Oval 91"/>
            <p:cNvSpPr>
              <a:spLocks noChangeArrowheads="1"/>
            </p:cNvSpPr>
            <p:nvPr/>
          </p:nvSpPr>
          <p:spPr bwMode="auto">
            <a:xfrm>
              <a:off x="1776" y="2880"/>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Bi-214</a:t>
              </a:r>
            </a:p>
          </p:txBody>
        </p:sp>
        <p:sp>
          <p:nvSpPr>
            <p:cNvPr id="2125916" name="Line 92"/>
            <p:cNvSpPr>
              <a:spLocks noChangeShapeType="1"/>
            </p:cNvSpPr>
            <p:nvPr/>
          </p:nvSpPr>
          <p:spPr bwMode="auto">
            <a:xfrm>
              <a:off x="1680" y="3027"/>
              <a:ext cx="96" cy="0"/>
            </a:xfrm>
            <a:prstGeom prst="line">
              <a:avLst/>
            </a:prstGeom>
            <a:noFill/>
            <a:ln w="9525">
              <a:solidFill>
                <a:srgbClr val="FF0000"/>
              </a:solidFill>
              <a:round/>
              <a:headEnd/>
              <a:tailEnd type="triangle" w="med" len="med"/>
            </a:ln>
            <a:effectLst/>
          </p:spPr>
          <p:txBody>
            <a:bodyPr/>
            <a:lstStyle/>
            <a:p>
              <a:endParaRPr lang="en-US"/>
            </a:p>
          </p:txBody>
        </p:sp>
        <p:sp>
          <p:nvSpPr>
            <p:cNvPr id="2125917" name="Text Box 93"/>
            <p:cNvSpPr txBox="1">
              <a:spLocks noChangeArrowheads="1"/>
            </p:cNvSpPr>
            <p:nvPr/>
          </p:nvSpPr>
          <p:spPr bwMode="auto">
            <a:xfrm>
              <a:off x="1599" y="2991"/>
              <a:ext cx="169" cy="173"/>
            </a:xfrm>
            <a:prstGeom prst="rect">
              <a:avLst/>
            </a:prstGeom>
            <a:noFill/>
            <a:ln w="9525">
              <a:noFill/>
              <a:miter lim="800000"/>
              <a:headEnd/>
              <a:tailEnd/>
            </a:ln>
            <a:effectLst/>
          </p:spPr>
          <p:txBody>
            <a:bodyPr wrap="none">
              <a:spAutoFit/>
            </a:bodyPr>
            <a:lstStyle/>
            <a:p>
              <a:r>
                <a:rPr lang="en-US" sz="1200">
                  <a:latin typeface="Symbol" pitchFamily="18" charset="2"/>
                </a:rPr>
                <a:t>b</a:t>
              </a:r>
            </a:p>
          </p:txBody>
        </p:sp>
      </p:grpSp>
      <p:grpSp>
        <p:nvGrpSpPr>
          <p:cNvPr id="2125918" name="Group 94"/>
          <p:cNvGrpSpPr>
            <a:grpSpLocks/>
          </p:cNvGrpSpPr>
          <p:nvPr/>
        </p:nvGrpSpPr>
        <p:grpSpPr bwMode="auto">
          <a:xfrm>
            <a:off x="3148013" y="4495800"/>
            <a:ext cx="585787" cy="457200"/>
            <a:chOff x="1983" y="2832"/>
            <a:chExt cx="369" cy="288"/>
          </a:xfrm>
        </p:grpSpPr>
        <p:grpSp>
          <p:nvGrpSpPr>
            <p:cNvPr id="2125919" name="Group 95"/>
            <p:cNvGrpSpPr>
              <a:grpSpLocks/>
            </p:cNvGrpSpPr>
            <p:nvPr/>
          </p:nvGrpSpPr>
          <p:grpSpPr bwMode="auto">
            <a:xfrm>
              <a:off x="2016" y="2880"/>
              <a:ext cx="336" cy="240"/>
              <a:chOff x="2016" y="2880"/>
              <a:chExt cx="336" cy="240"/>
            </a:xfrm>
          </p:grpSpPr>
          <p:sp>
            <p:nvSpPr>
              <p:cNvPr id="2125920" name="Oval 96"/>
              <p:cNvSpPr>
                <a:spLocks noChangeArrowheads="1"/>
              </p:cNvSpPr>
              <p:nvPr/>
            </p:nvSpPr>
            <p:spPr bwMode="auto">
              <a:xfrm>
                <a:off x="2112" y="2880"/>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Po-214</a:t>
                </a:r>
              </a:p>
            </p:txBody>
          </p:sp>
          <p:sp>
            <p:nvSpPr>
              <p:cNvPr id="2125921" name="Line 97"/>
              <p:cNvSpPr>
                <a:spLocks noChangeShapeType="1"/>
              </p:cNvSpPr>
              <p:nvPr/>
            </p:nvSpPr>
            <p:spPr bwMode="auto">
              <a:xfrm>
                <a:off x="2016" y="3024"/>
                <a:ext cx="96" cy="0"/>
              </a:xfrm>
              <a:prstGeom prst="line">
                <a:avLst/>
              </a:prstGeom>
              <a:noFill/>
              <a:ln w="9525">
                <a:solidFill>
                  <a:srgbClr val="FF0000"/>
                </a:solidFill>
                <a:round/>
                <a:headEnd/>
                <a:tailEnd type="triangle" w="med" len="med"/>
              </a:ln>
              <a:effectLst/>
            </p:spPr>
            <p:txBody>
              <a:bodyPr/>
              <a:lstStyle/>
              <a:p>
                <a:endParaRPr lang="en-US"/>
              </a:p>
            </p:txBody>
          </p:sp>
        </p:grpSp>
        <p:sp>
          <p:nvSpPr>
            <p:cNvPr id="2125922" name="Text Box 98"/>
            <p:cNvSpPr txBox="1">
              <a:spLocks noChangeArrowheads="1"/>
            </p:cNvSpPr>
            <p:nvPr/>
          </p:nvSpPr>
          <p:spPr bwMode="auto">
            <a:xfrm>
              <a:off x="1983" y="2832"/>
              <a:ext cx="169" cy="173"/>
            </a:xfrm>
            <a:prstGeom prst="rect">
              <a:avLst/>
            </a:prstGeom>
            <a:noFill/>
            <a:ln w="9525">
              <a:noFill/>
              <a:miter lim="800000"/>
              <a:headEnd/>
              <a:tailEnd/>
            </a:ln>
            <a:effectLst/>
          </p:spPr>
          <p:txBody>
            <a:bodyPr wrap="none">
              <a:spAutoFit/>
            </a:bodyPr>
            <a:lstStyle/>
            <a:p>
              <a:r>
                <a:rPr lang="en-US" sz="1200">
                  <a:latin typeface="Symbol" pitchFamily="18" charset="2"/>
                </a:rPr>
                <a:t>b</a:t>
              </a:r>
            </a:p>
          </p:txBody>
        </p:sp>
      </p:grpSp>
      <p:grpSp>
        <p:nvGrpSpPr>
          <p:cNvPr id="2125923" name="Group 99"/>
          <p:cNvGrpSpPr>
            <a:grpSpLocks/>
          </p:cNvGrpSpPr>
          <p:nvPr/>
        </p:nvGrpSpPr>
        <p:grpSpPr bwMode="auto">
          <a:xfrm>
            <a:off x="2538413" y="5029200"/>
            <a:ext cx="661987" cy="450850"/>
            <a:chOff x="1599" y="3168"/>
            <a:chExt cx="417" cy="284"/>
          </a:xfrm>
        </p:grpSpPr>
        <p:sp>
          <p:nvSpPr>
            <p:cNvPr id="2125924" name="Oval 100"/>
            <p:cNvSpPr>
              <a:spLocks noChangeArrowheads="1"/>
            </p:cNvSpPr>
            <p:nvPr/>
          </p:nvSpPr>
          <p:spPr bwMode="auto">
            <a:xfrm>
              <a:off x="1776" y="3168"/>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Bi-210</a:t>
              </a:r>
            </a:p>
          </p:txBody>
        </p:sp>
        <p:sp>
          <p:nvSpPr>
            <p:cNvPr id="2125925" name="Line 101"/>
            <p:cNvSpPr>
              <a:spLocks noChangeShapeType="1"/>
            </p:cNvSpPr>
            <p:nvPr/>
          </p:nvSpPr>
          <p:spPr bwMode="auto">
            <a:xfrm>
              <a:off x="1680" y="3312"/>
              <a:ext cx="96" cy="0"/>
            </a:xfrm>
            <a:prstGeom prst="line">
              <a:avLst/>
            </a:prstGeom>
            <a:noFill/>
            <a:ln w="9525">
              <a:solidFill>
                <a:srgbClr val="FF0000"/>
              </a:solidFill>
              <a:round/>
              <a:headEnd/>
              <a:tailEnd type="triangle" w="med" len="med"/>
            </a:ln>
            <a:effectLst/>
          </p:spPr>
          <p:txBody>
            <a:bodyPr/>
            <a:lstStyle/>
            <a:p>
              <a:endParaRPr lang="en-US"/>
            </a:p>
          </p:txBody>
        </p:sp>
        <p:sp>
          <p:nvSpPr>
            <p:cNvPr id="2125926" name="Text Box 102"/>
            <p:cNvSpPr txBox="1">
              <a:spLocks noChangeArrowheads="1"/>
            </p:cNvSpPr>
            <p:nvPr/>
          </p:nvSpPr>
          <p:spPr bwMode="auto">
            <a:xfrm>
              <a:off x="1599" y="3279"/>
              <a:ext cx="169" cy="173"/>
            </a:xfrm>
            <a:prstGeom prst="rect">
              <a:avLst/>
            </a:prstGeom>
            <a:noFill/>
            <a:ln w="9525">
              <a:noFill/>
              <a:miter lim="800000"/>
              <a:headEnd/>
              <a:tailEnd/>
            </a:ln>
            <a:effectLst/>
          </p:spPr>
          <p:txBody>
            <a:bodyPr wrap="none">
              <a:spAutoFit/>
            </a:bodyPr>
            <a:lstStyle/>
            <a:p>
              <a:r>
                <a:rPr lang="en-US" sz="1200">
                  <a:latin typeface="Symbol" pitchFamily="18" charset="2"/>
                </a:rPr>
                <a:t>b</a:t>
              </a:r>
            </a:p>
          </p:txBody>
        </p:sp>
      </p:grpSp>
      <p:grpSp>
        <p:nvGrpSpPr>
          <p:cNvPr id="2125927" name="Group 103"/>
          <p:cNvGrpSpPr>
            <a:grpSpLocks/>
          </p:cNvGrpSpPr>
          <p:nvPr/>
        </p:nvGrpSpPr>
        <p:grpSpPr bwMode="auto">
          <a:xfrm>
            <a:off x="3148013" y="4976813"/>
            <a:ext cx="585787" cy="433387"/>
            <a:chOff x="1983" y="3135"/>
            <a:chExt cx="369" cy="273"/>
          </a:xfrm>
        </p:grpSpPr>
        <p:sp>
          <p:nvSpPr>
            <p:cNvPr id="2125928" name="Oval 104"/>
            <p:cNvSpPr>
              <a:spLocks noChangeArrowheads="1"/>
            </p:cNvSpPr>
            <p:nvPr/>
          </p:nvSpPr>
          <p:spPr bwMode="auto">
            <a:xfrm>
              <a:off x="2112" y="3168"/>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Po-210</a:t>
              </a:r>
            </a:p>
          </p:txBody>
        </p:sp>
        <p:sp>
          <p:nvSpPr>
            <p:cNvPr id="2125929" name="Text Box 105"/>
            <p:cNvSpPr txBox="1">
              <a:spLocks noChangeArrowheads="1"/>
            </p:cNvSpPr>
            <p:nvPr/>
          </p:nvSpPr>
          <p:spPr bwMode="auto">
            <a:xfrm>
              <a:off x="1983" y="3135"/>
              <a:ext cx="169" cy="173"/>
            </a:xfrm>
            <a:prstGeom prst="rect">
              <a:avLst/>
            </a:prstGeom>
            <a:noFill/>
            <a:ln w="9525">
              <a:noFill/>
              <a:miter lim="800000"/>
              <a:headEnd/>
              <a:tailEnd/>
            </a:ln>
            <a:effectLst/>
          </p:spPr>
          <p:txBody>
            <a:bodyPr wrap="none">
              <a:spAutoFit/>
            </a:bodyPr>
            <a:lstStyle/>
            <a:p>
              <a:r>
                <a:rPr lang="en-US" sz="1200">
                  <a:latin typeface="Symbol" pitchFamily="18" charset="2"/>
                </a:rPr>
                <a:t>b</a:t>
              </a:r>
            </a:p>
          </p:txBody>
        </p:sp>
        <p:sp>
          <p:nvSpPr>
            <p:cNvPr id="2125930" name="Line 106"/>
            <p:cNvSpPr>
              <a:spLocks noChangeShapeType="1"/>
            </p:cNvSpPr>
            <p:nvPr/>
          </p:nvSpPr>
          <p:spPr bwMode="auto">
            <a:xfrm>
              <a:off x="2016" y="3312"/>
              <a:ext cx="96" cy="0"/>
            </a:xfrm>
            <a:prstGeom prst="line">
              <a:avLst/>
            </a:prstGeom>
            <a:noFill/>
            <a:ln w="9525">
              <a:solidFill>
                <a:srgbClr val="FF0000"/>
              </a:solidFill>
              <a:round/>
              <a:headEnd/>
              <a:tailEnd type="triangle" w="med" len="med"/>
            </a:ln>
            <a:effectLst/>
          </p:spPr>
          <p:txBody>
            <a:bodyPr/>
            <a:lstStyle/>
            <a:p>
              <a:endParaRPr lang="en-US"/>
            </a:p>
          </p:txBody>
        </p:sp>
      </p:grpSp>
      <p:grpSp>
        <p:nvGrpSpPr>
          <p:cNvPr id="2125931" name="Group 107"/>
          <p:cNvGrpSpPr>
            <a:grpSpLocks/>
          </p:cNvGrpSpPr>
          <p:nvPr/>
        </p:nvGrpSpPr>
        <p:grpSpPr bwMode="auto">
          <a:xfrm>
            <a:off x="7391400" y="2286000"/>
            <a:ext cx="609600" cy="381000"/>
            <a:chOff x="4656" y="1440"/>
            <a:chExt cx="384" cy="240"/>
          </a:xfrm>
        </p:grpSpPr>
        <p:sp>
          <p:nvSpPr>
            <p:cNvPr id="2125932" name="Oval 108"/>
            <p:cNvSpPr>
              <a:spLocks noChangeArrowheads="1"/>
            </p:cNvSpPr>
            <p:nvPr/>
          </p:nvSpPr>
          <p:spPr bwMode="auto">
            <a:xfrm>
              <a:off x="4800" y="1440"/>
              <a:ext cx="240" cy="240"/>
            </a:xfrm>
            <a:prstGeom prst="ellipse">
              <a:avLst/>
            </a:prstGeom>
            <a:gradFill rotWithShape="1">
              <a:gsLst>
                <a:gs pos="0">
                  <a:srgbClr val="3F6DFF"/>
                </a:gs>
                <a:gs pos="100000">
                  <a:schemeClr val="bg1"/>
                </a:gs>
              </a:gsLst>
              <a:lin ang="18900000" scaled="1"/>
            </a:gradFill>
            <a:ln w="9525">
              <a:solidFill>
                <a:srgbClr val="A7BCFF"/>
              </a:solidFill>
              <a:round/>
              <a:headEnd/>
              <a:tailEnd/>
            </a:ln>
            <a:effectLst/>
          </p:spPr>
          <p:txBody>
            <a:bodyPr wrap="none" anchor="ctr"/>
            <a:lstStyle/>
            <a:p>
              <a:pPr algn="ctr"/>
              <a:r>
                <a:rPr lang="en-US" sz="900"/>
                <a:t>U-234</a:t>
              </a:r>
            </a:p>
          </p:txBody>
        </p:sp>
        <p:sp>
          <p:nvSpPr>
            <p:cNvPr id="2125933" name="Line 109"/>
            <p:cNvSpPr>
              <a:spLocks noChangeShapeType="1"/>
            </p:cNvSpPr>
            <p:nvPr/>
          </p:nvSpPr>
          <p:spPr bwMode="auto">
            <a:xfrm>
              <a:off x="4704" y="1632"/>
              <a:ext cx="96" cy="0"/>
            </a:xfrm>
            <a:prstGeom prst="line">
              <a:avLst/>
            </a:prstGeom>
            <a:noFill/>
            <a:ln w="9525">
              <a:solidFill>
                <a:srgbClr val="FF0000"/>
              </a:solidFill>
              <a:round/>
              <a:headEnd/>
              <a:tailEnd type="triangle" w="med" len="med"/>
            </a:ln>
            <a:effectLst/>
          </p:spPr>
          <p:txBody>
            <a:bodyPr/>
            <a:lstStyle/>
            <a:p>
              <a:endParaRPr lang="en-US"/>
            </a:p>
          </p:txBody>
        </p:sp>
        <p:sp>
          <p:nvSpPr>
            <p:cNvPr id="2125934" name="Text Box 110"/>
            <p:cNvSpPr txBox="1">
              <a:spLocks noChangeArrowheads="1"/>
            </p:cNvSpPr>
            <p:nvPr/>
          </p:nvSpPr>
          <p:spPr bwMode="auto">
            <a:xfrm>
              <a:off x="4656" y="1488"/>
              <a:ext cx="169" cy="173"/>
            </a:xfrm>
            <a:prstGeom prst="rect">
              <a:avLst/>
            </a:prstGeom>
            <a:noFill/>
            <a:ln w="9525">
              <a:noFill/>
              <a:miter lim="800000"/>
              <a:headEnd/>
              <a:tailEnd/>
            </a:ln>
            <a:effectLst/>
          </p:spPr>
          <p:txBody>
            <a:bodyPr wrap="none">
              <a:spAutoFit/>
            </a:bodyPr>
            <a:lstStyle/>
            <a:p>
              <a:r>
                <a:rPr lang="en-US" sz="1200">
                  <a:latin typeface="Symbol" pitchFamily="18" charset="2"/>
                </a:rPr>
                <a:t>b</a:t>
              </a:r>
            </a:p>
          </p:txBody>
        </p:sp>
      </p:gr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25881"/>
                                        </p:tgtEl>
                                        <p:attrNameLst>
                                          <p:attrName>style.visibility</p:attrName>
                                        </p:attrNameLst>
                                      </p:cBhvr>
                                      <p:to>
                                        <p:strVal val="visible"/>
                                      </p:to>
                                    </p:set>
                                    <p:animEffect transition="in" filter="fade">
                                      <p:cBhvr>
                                        <p:cTn id="7" dur="2000"/>
                                        <p:tgtEl>
                                          <p:spTgt spid="2125881"/>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2125909"/>
                                        </p:tgtEl>
                                        <p:attrNameLst>
                                          <p:attrName>style.visibility</p:attrName>
                                        </p:attrNameLst>
                                      </p:cBhvr>
                                      <p:to>
                                        <p:strVal val="visible"/>
                                      </p:to>
                                    </p:set>
                                    <p:animEffect transition="in" filter="fade">
                                      <p:cBhvr>
                                        <p:cTn id="11" dur="2000"/>
                                        <p:tgtEl>
                                          <p:spTgt spid="2125909"/>
                                        </p:tgtEl>
                                      </p:cBhvr>
                                    </p:animEffect>
                                  </p:childTnLst>
                                </p:cTn>
                              </p:par>
                            </p:childTnLst>
                          </p:cTn>
                        </p:par>
                        <p:par>
                          <p:cTn id="12" fill="hold">
                            <p:stCondLst>
                              <p:cond delay="4000"/>
                            </p:stCondLst>
                            <p:childTnLst>
                              <p:par>
                                <p:cTn id="13" presetID="10" presetClass="entr" presetSubtype="0" fill="hold" nodeType="afterEffect">
                                  <p:stCondLst>
                                    <p:cond delay="0"/>
                                  </p:stCondLst>
                                  <p:childTnLst>
                                    <p:set>
                                      <p:cBhvr>
                                        <p:cTn id="14" dur="1" fill="hold">
                                          <p:stCondLst>
                                            <p:cond delay="0"/>
                                          </p:stCondLst>
                                        </p:cTn>
                                        <p:tgtEl>
                                          <p:spTgt spid="2125931"/>
                                        </p:tgtEl>
                                        <p:attrNameLst>
                                          <p:attrName>style.visibility</p:attrName>
                                        </p:attrNameLst>
                                      </p:cBhvr>
                                      <p:to>
                                        <p:strVal val="visible"/>
                                      </p:to>
                                    </p:set>
                                    <p:animEffect transition="in" filter="fade">
                                      <p:cBhvr>
                                        <p:cTn id="15" dur="2000"/>
                                        <p:tgtEl>
                                          <p:spTgt spid="2125931"/>
                                        </p:tgtEl>
                                      </p:cBhvr>
                                    </p:animEffect>
                                  </p:childTnLst>
                                </p:cTn>
                              </p:par>
                            </p:childTnLst>
                          </p:cTn>
                        </p:par>
                        <p:par>
                          <p:cTn id="16" fill="hold">
                            <p:stCondLst>
                              <p:cond delay="6000"/>
                            </p:stCondLst>
                            <p:childTnLst>
                              <p:par>
                                <p:cTn id="17" presetID="10" presetClass="entr" presetSubtype="0" fill="hold" nodeType="afterEffect">
                                  <p:stCondLst>
                                    <p:cond delay="0"/>
                                  </p:stCondLst>
                                  <p:childTnLst>
                                    <p:set>
                                      <p:cBhvr>
                                        <p:cTn id="18" dur="1" fill="hold">
                                          <p:stCondLst>
                                            <p:cond delay="0"/>
                                          </p:stCondLst>
                                        </p:cTn>
                                        <p:tgtEl>
                                          <p:spTgt spid="2125877"/>
                                        </p:tgtEl>
                                        <p:attrNameLst>
                                          <p:attrName>style.visibility</p:attrName>
                                        </p:attrNameLst>
                                      </p:cBhvr>
                                      <p:to>
                                        <p:strVal val="visible"/>
                                      </p:to>
                                    </p:set>
                                    <p:animEffect transition="in" filter="fade">
                                      <p:cBhvr>
                                        <p:cTn id="19" dur="2000"/>
                                        <p:tgtEl>
                                          <p:spTgt spid="2125877"/>
                                        </p:tgtEl>
                                      </p:cBhvr>
                                    </p:animEffect>
                                  </p:childTnLst>
                                </p:cTn>
                              </p:par>
                            </p:childTnLst>
                          </p:cTn>
                        </p:par>
                        <p:par>
                          <p:cTn id="20" fill="hold">
                            <p:stCondLst>
                              <p:cond delay="8000"/>
                            </p:stCondLst>
                            <p:childTnLst>
                              <p:par>
                                <p:cTn id="21" presetID="10" presetClass="entr" presetSubtype="0" fill="hold" nodeType="afterEffect">
                                  <p:stCondLst>
                                    <p:cond delay="0"/>
                                  </p:stCondLst>
                                  <p:childTnLst>
                                    <p:set>
                                      <p:cBhvr>
                                        <p:cTn id="22" dur="1" fill="hold">
                                          <p:stCondLst>
                                            <p:cond delay="0"/>
                                          </p:stCondLst>
                                        </p:cTn>
                                        <p:tgtEl>
                                          <p:spTgt spid="2125885"/>
                                        </p:tgtEl>
                                        <p:attrNameLst>
                                          <p:attrName>style.visibility</p:attrName>
                                        </p:attrNameLst>
                                      </p:cBhvr>
                                      <p:to>
                                        <p:strVal val="visible"/>
                                      </p:to>
                                    </p:set>
                                    <p:animEffect transition="in" filter="fade">
                                      <p:cBhvr>
                                        <p:cTn id="23" dur="2000"/>
                                        <p:tgtEl>
                                          <p:spTgt spid="2125885"/>
                                        </p:tgtEl>
                                      </p:cBhvr>
                                    </p:animEffect>
                                  </p:childTnLst>
                                </p:cTn>
                              </p:par>
                            </p:childTnLst>
                          </p:cTn>
                        </p:par>
                        <p:par>
                          <p:cTn id="24" fill="hold">
                            <p:stCondLst>
                              <p:cond delay="10000"/>
                            </p:stCondLst>
                            <p:childTnLst>
                              <p:par>
                                <p:cTn id="25" presetID="10" presetClass="entr" presetSubtype="0" fill="hold" nodeType="afterEffect">
                                  <p:stCondLst>
                                    <p:cond delay="0"/>
                                  </p:stCondLst>
                                  <p:childTnLst>
                                    <p:set>
                                      <p:cBhvr>
                                        <p:cTn id="26" dur="1" fill="hold">
                                          <p:stCondLst>
                                            <p:cond delay="0"/>
                                          </p:stCondLst>
                                        </p:cTn>
                                        <p:tgtEl>
                                          <p:spTgt spid="2125889"/>
                                        </p:tgtEl>
                                        <p:attrNameLst>
                                          <p:attrName>style.visibility</p:attrName>
                                        </p:attrNameLst>
                                      </p:cBhvr>
                                      <p:to>
                                        <p:strVal val="visible"/>
                                      </p:to>
                                    </p:set>
                                    <p:animEffect transition="in" filter="fade">
                                      <p:cBhvr>
                                        <p:cTn id="27" dur="2000"/>
                                        <p:tgtEl>
                                          <p:spTgt spid="2125889"/>
                                        </p:tgtEl>
                                      </p:cBhvr>
                                    </p:animEffect>
                                  </p:childTnLst>
                                </p:cTn>
                              </p:par>
                            </p:childTnLst>
                          </p:cTn>
                        </p:par>
                        <p:par>
                          <p:cTn id="28" fill="hold">
                            <p:stCondLst>
                              <p:cond delay="12000"/>
                            </p:stCondLst>
                            <p:childTnLst>
                              <p:par>
                                <p:cTn id="29" presetID="10" presetClass="entr" presetSubtype="0" fill="hold" nodeType="afterEffect">
                                  <p:stCondLst>
                                    <p:cond delay="0"/>
                                  </p:stCondLst>
                                  <p:childTnLst>
                                    <p:set>
                                      <p:cBhvr>
                                        <p:cTn id="30" dur="1" fill="hold">
                                          <p:stCondLst>
                                            <p:cond delay="0"/>
                                          </p:stCondLst>
                                        </p:cTn>
                                        <p:tgtEl>
                                          <p:spTgt spid="2125893"/>
                                        </p:tgtEl>
                                        <p:attrNameLst>
                                          <p:attrName>style.visibility</p:attrName>
                                        </p:attrNameLst>
                                      </p:cBhvr>
                                      <p:to>
                                        <p:strVal val="visible"/>
                                      </p:to>
                                    </p:set>
                                    <p:animEffect transition="in" filter="fade">
                                      <p:cBhvr>
                                        <p:cTn id="31" dur="2000"/>
                                        <p:tgtEl>
                                          <p:spTgt spid="2125893"/>
                                        </p:tgtEl>
                                      </p:cBhvr>
                                    </p:animEffect>
                                  </p:childTnLst>
                                </p:cTn>
                              </p:par>
                            </p:childTnLst>
                          </p:cTn>
                        </p:par>
                        <p:par>
                          <p:cTn id="32" fill="hold">
                            <p:stCondLst>
                              <p:cond delay="14000"/>
                            </p:stCondLst>
                            <p:childTnLst>
                              <p:par>
                                <p:cTn id="33" presetID="10" presetClass="entr" presetSubtype="0" fill="hold" nodeType="afterEffect">
                                  <p:stCondLst>
                                    <p:cond delay="0"/>
                                  </p:stCondLst>
                                  <p:childTnLst>
                                    <p:set>
                                      <p:cBhvr>
                                        <p:cTn id="34" dur="1" fill="hold">
                                          <p:stCondLst>
                                            <p:cond delay="0"/>
                                          </p:stCondLst>
                                        </p:cTn>
                                        <p:tgtEl>
                                          <p:spTgt spid="2125901"/>
                                        </p:tgtEl>
                                        <p:attrNameLst>
                                          <p:attrName>style.visibility</p:attrName>
                                        </p:attrNameLst>
                                      </p:cBhvr>
                                      <p:to>
                                        <p:strVal val="visible"/>
                                      </p:to>
                                    </p:set>
                                    <p:animEffect transition="in" filter="fade">
                                      <p:cBhvr>
                                        <p:cTn id="35" dur="2000"/>
                                        <p:tgtEl>
                                          <p:spTgt spid="2125901"/>
                                        </p:tgtEl>
                                      </p:cBhvr>
                                    </p:animEffect>
                                  </p:childTnLst>
                                </p:cTn>
                              </p:par>
                            </p:childTnLst>
                          </p:cTn>
                        </p:par>
                        <p:par>
                          <p:cTn id="36" fill="hold">
                            <p:stCondLst>
                              <p:cond delay="16000"/>
                            </p:stCondLst>
                            <p:childTnLst>
                              <p:par>
                                <p:cTn id="37" presetID="10" presetClass="entr" presetSubtype="0" fill="hold" nodeType="afterEffect">
                                  <p:stCondLst>
                                    <p:cond delay="0"/>
                                  </p:stCondLst>
                                  <p:childTnLst>
                                    <p:set>
                                      <p:cBhvr>
                                        <p:cTn id="38" dur="1" fill="hold">
                                          <p:stCondLst>
                                            <p:cond delay="0"/>
                                          </p:stCondLst>
                                        </p:cTn>
                                        <p:tgtEl>
                                          <p:spTgt spid="2125914"/>
                                        </p:tgtEl>
                                        <p:attrNameLst>
                                          <p:attrName>style.visibility</p:attrName>
                                        </p:attrNameLst>
                                      </p:cBhvr>
                                      <p:to>
                                        <p:strVal val="visible"/>
                                      </p:to>
                                    </p:set>
                                    <p:animEffect transition="in" filter="fade">
                                      <p:cBhvr>
                                        <p:cTn id="39" dur="2000"/>
                                        <p:tgtEl>
                                          <p:spTgt spid="2125914"/>
                                        </p:tgtEl>
                                      </p:cBhvr>
                                    </p:animEffect>
                                  </p:childTnLst>
                                </p:cTn>
                              </p:par>
                            </p:childTnLst>
                          </p:cTn>
                        </p:par>
                        <p:par>
                          <p:cTn id="40" fill="hold">
                            <p:stCondLst>
                              <p:cond delay="18000"/>
                            </p:stCondLst>
                            <p:childTnLst>
                              <p:par>
                                <p:cTn id="41" presetID="10" presetClass="entr" presetSubtype="0" fill="hold" nodeType="afterEffect">
                                  <p:stCondLst>
                                    <p:cond delay="0"/>
                                  </p:stCondLst>
                                  <p:childTnLst>
                                    <p:set>
                                      <p:cBhvr>
                                        <p:cTn id="42" dur="1" fill="hold">
                                          <p:stCondLst>
                                            <p:cond delay="0"/>
                                          </p:stCondLst>
                                        </p:cTn>
                                        <p:tgtEl>
                                          <p:spTgt spid="2125918"/>
                                        </p:tgtEl>
                                        <p:attrNameLst>
                                          <p:attrName>style.visibility</p:attrName>
                                        </p:attrNameLst>
                                      </p:cBhvr>
                                      <p:to>
                                        <p:strVal val="visible"/>
                                      </p:to>
                                    </p:set>
                                    <p:animEffect transition="in" filter="fade">
                                      <p:cBhvr>
                                        <p:cTn id="43" dur="2000"/>
                                        <p:tgtEl>
                                          <p:spTgt spid="2125918"/>
                                        </p:tgtEl>
                                      </p:cBhvr>
                                    </p:animEffect>
                                  </p:childTnLst>
                                </p:cTn>
                              </p:par>
                            </p:childTnLst>
                          </p:cTn>
                        </p:par>
                        <p:par>
                          <p:cTn id="44" fill="hold">
                            <p:stCondLst>
                              <p:cond delay="20000"/>
                            </p:stCondLst>
                            <p:childTnLst>
                              <p:par>
                                <p:cTn id="45" presetID="10" presetClass="entr" presetSubtype="0" fill="hold" nodeType="afterEffect">
                                  <p:stCondLst>
                                    <p:cond delay="0"/>
                                  </p:stCondLst>
                                  <p:childTnLst>
                                    <p:set>
                                      <p:cBhvr>
                                        <p:cTn id="46" dur="1" fill="hold">
                                          <p:stCondLst>
                                            <p:cond delay="0"/>
                                          </p:stCondLst>
                                        </p:cTn>
                                        <p:tgtEl>
                                          <p:spTgt spid="2125905"/>
                                        </p:tgtEl>
                                        <p:attrNameLst>
                                          <p:attrName>style.visibility</p:attrName>
                                        </p:attrNameLst>
                                      </p:cBhvr>
                                      <p:to>
                                        <p:strVal val="visible"/>
                                      </p:to>
                                    </p:set>
                                    <p:animEffect transition="in" filter="fade">
                                      <p:cBhvr>
                                        <p:cTn id="47" dur="2000"/>
                                        <p:tgtEl>
                                          <p:spTgt spid="2125905"/>
                                        </p:tgtEl>
                                      </p:cBhvr>
                                    </p:animEffect>
                                  </p:childTnLst>
                                </p:cTn>
                              </p:par>
                            </p:childTnLst>
                          </p:cTn>
                        </p:par>
                        <p:par>
                          <p:cTn id="48" fill="hold">
                            <p:stCondLst>
                              <p:cond delay="22000"/>
                            </p:stCondLst>
                            <p:childTnLst>
                              <p:par>
                                <p:cTn id="49" presetID="10" presetClass="entr" presetSubtype="0" fill="hold" nodeType="afterEffect">
                                  <p:stCondLst>
                                    <p:cond delay="0"/>
                                  </p:stCondLst>
                                  <p:childTnLst>
                                    <p:set>
                                      <p:cBhvr>
                                        <p:cTn id="50" dur="1" fill="hold">
                                          <p:stCondLst>
                                            <p:cond delay="0"/>
                                          </p:stCondLst>
                                        </p:cTn>
                                        <p:tgtEl>
                                          <p:spTgt spid="2125923"/>
                                        </p:tgtEl>
                                        <p:attrNameLst>
                                          <p:attrName>style.visibility</p:attrName>
                                        </p:attrNameLst>
                                      </p:cBhvr>
                                      <p:to>
                                        <p:strVal val="visible"/>
                                      </p:to>
                                    </p:set>
                                    <p:animEffect transition="in" filter="fade">
                                      <p:cBhvr>
                                        <p:cTn id="51" dur="2000"/>
                                        <p:tgtEl>
                                          <p:spTgt spid="2125923"/>
                                        </p:tgtEl>
                                      </p:cBhvr>
                                    </p:animEffect>
                                  </p:childTnLst>
                                </p:cTn>
                              </p:par>
                            </p:childTnLst>
                          </p:cTn>
                        </p:par>
                        <p:par>
                          <p:cTn id="52" fill="hold">
                            <p:stCondLst>
                              <p:cond delay="24000"/>
                            </p:stCondLst>
                            <p:childTnLst>
                              <p:par>
                                <p:cTn id="53" presetID="10" presetClass="entr" presetSubtype="0" fill="hold" nodeType="afterEffect">
                                  <p:stCondLst>
                                    <p:cond delay="0"/>
                                  </p:stCondLst>
                                  <p:childTnLst>
                                    <p:set>
                                      <p:cBhvr>
                                        <p:cTn id="54" dur="1" fill="hold">
                                          <p:stCondLst>
                                            <p:cond delay="0"/>
                                          </p:stCondLst>
                                        </p:cTn>
                                        <p:tgtEl>
                                          <p:spTgt spid="2125927"/>
                                        </p:tgtEl>
                                        <p:attrNameLst>
                                          <p:attrName>style.visibility</p:attrName>
                                        </p:attrNameLst>
                                      </p:cBhvr>
                                      <p:to>
                                        <p:strVal val="visible"/>
                                      </p:to>
                                    </p:set>
                                    <p:animEffect transition="in" filter="fade">
                                      <p:cBhvr>
                                        <p:cTn id="55" dur="2000"/>
                                        <p:tgtEl>
                                          <p:spTgt spid="2125927"/>
                                        </p:tgtEl>
                                      </p:cBhvr>
                                    </p:animEffect>
                                  </p:childTnLst>
                                </p:cTn>
                              </p:par>
                            </p:childTnLst>
                          </p:cTn>
                        </p:par>
                        <p:par>
                          <p:cTn id="56" fill="hold">
                            <p:stCondLst>
                              <p:cond delay="26000"/>
                            </p:stCondLst>
                            <p:childTnLst>
                              <p:par>
                                <p:cTn id="57" presetID="10" presetClass="entr" presetSubtype="0" fill="hold" nodeType="afterEffect">
                                  <p:stCondLst>
                                    <p:cond delay="0"/>
                                  </p:stCondLst>
                                  <p:childTnLst>
                                    <p:set>
                                      <p:cBhvr>
                                        <p:cTn id="58" dur="1" fill="hold">
                                          <p:stCondLst>
                                            <p:cond delay="0"/>
                                          </p:stCondLst>
                                        </p:cTn>
                                        <p:tgtEl>
                                          <p:spTgt spid="2125897"/>
                                        </p:tgtEl>
                                        <p:attrNameLst>
                                          <p:attrName>style.visibility</p:attrName>
                                        </p:attrNameLst>
                                      </p:cBhvr>
                                      <p:to>
                                        <p:strVal val="visible"/>
                                      </p:to>
                                    </p:set>
                                    <p:animEffect transition="in" filter="fade">
                                      <p:cBhvr>
                                        <p:cTn id="59" dur="2000"/>
                                        <p:tgtEl>
                                          <p:spTgt spid="21258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2786" name="Rectangle 2"/>
          <p:cNvSpPr>
            <a:spLocks noChangeArrowheads="1"/>
          </p:cNvSpPr>
          <p:nvPr/>
        </p:nvSpPr>
        <p:spPr bwMode="auto">
          <a:xfrm>
            <a:off x="4565650" y="506413"/>
            <a:ext cx="3535363" cy="1304925"/>
          </a:xfrm>
          <a:prstGeom prst="rect">
            <a:avLst/>
          </a:prstGeom>
          <a:solidFill>
            <a:srgbClr val="FFFF99">
              <a:alpha val="20000"/>
            </a:srgbClr>
          </a:solidFill>
          <a:ln w="15875">
            <a:noFill/>
            <a:miter lim="800000"/>
            <a:headEnd/>
            <a:tailEnd/>
          </a:ln>
          <a:effectLst/>
        </p:spPr>
        <p:txBody>
          <a:bodyPr wrap="none" anchor="ctr"/>
          <a:lstStyle/>
          <a:p>
            <a:endParaRPr lang="en-US"/>
          </a:p>
        </p:txBody>
      </p:sp>
      <p:sp>
        <p:nvSpPr>
          <p:cNvPr id="2422787" name="Freeform 3"/>
          <p:cNvSpPr>
            <a:spLocks/>
          </p:cNvSpPr>
          <p:nvPr/>
        </p:nvSpPr>
        <p:spPr bwMode="auto">
          <a:xfrm>
            <a:off x="4564063" y="2838450"/>
            <a:ext cx="3532187" cy="1624013"/>
          </a:xfrm>
          <a:custGeom>
            <a:avLst/>
            <a:gdLst/>
            <a:ahLst/>
            <a:cxnLst>
              <a:cxn ang="0">
                <a:pos x="0" y="60"/>
              </a:cxn>
              <a:cxn ang="0">
                <a:pos x="4" y="981"/>
              </a:cxn>
              <a:cxn ang="0">
                <a:pos x="307" y="979"/>
              </a:cxn>
              <a:cxn ang="0">
                <a:pos x="355" y="993"/>
              </a:cxn>
              <a:cxn ang="0">
                <a:pos x="417" y="1008"/>
              </a:cxn>
              <a:cxn ang="0">
                <a:pos x="503" y="1004"/>
              </a:cxn>
              <a:cxn ang="0">
                <a:pos x="571" y="1000"/>
              </a:cxn>
              <a:cxn ang="0">
                <a:pos x="590" y="983"/>
              </a:cxn>
              <a:cxn ang="0">
                <a:pos x="673" y="985"/>
              </a:cxn>
              <a:cxn ang="0">
                <a:pos x="718" y="991"/>
              </a:cxn>
              <a:cxn ang="0">
                <a:pos x="783" y="981"/>
              </a:cxn>
              <a:cxn ang="0">
                <a:pos x="865" y="981"/>
              </a:cxn>
              <a:cxn ang="0">
                <a:pos x="933" y="994"/>
              </a:cxn>
              <a:cxn ang="0">
                <a:pos x="1037" y="1002"/>
              </a:cxn>
              <a:cxn ang="0">
                <a:pos x="1086" y="1000"/>
              </a:cxn>
              <a:cxn ang="0">
                <a:pos x="1127" y="1009"/>
              </a:cxn>
              <a:cxn ang="0">
                <a:pos x="1172" y="1008"/>
              </a:cxn>
              <a:cxn ang="0">
                <a:pos x="1198" y="1019"/>
              </a:cxn>
              <a:cxn ang="0">
                <a:pos x="2032" y="1019"/>
              </a:cxn>
              <a:cxn ang="0">
                <a:pos x="2062" y="1019"/>
              </a:cxn>
              <a:cxn ang="0">
                <a:pos x="2088" y="1000"/>
              </a:cxn>
              <a:cxn ang="0">
                <a:pos x="2149" y="998"/>
              </a:cxn>
              <a:cxn ang="0">
                <a:pos x="2179" y="998"/>
              </a:cxn>
              <a:cxn ang="0">
                <a:pos x="2209" y="1023"/>
              </a:cxn>
              <a:cxn ang="0">
                <a:pos x="2225" y="1017"/>
              </a:cxn>
              <a:cxn ang="0">
                <a:pos x="2224" y="60"/>
              </a:cxn>
              <a:cxn ang="0">
                <a:pos x="2177" y="53"/>
              </a:cxn>
              <a:cxn ang="0">
                <a:pos x="2132" y="58"/>
              </a:cxn>
              <a:cxn ang="0">
                <a:pos x="2093" y="47"/>
              </a:cxn>
              <a:cxn ang="0">
                <a:pos x="2069" y="32"/>
              </a:cxn>
              <a:cxn ang="0">
                <a:pos x="2048" y="21"/>
              </a:cxn>
              <a:cxn ang="0">
                <a:pos x="1947" y="24"/>
              </a:cxn>
              <a:cxn ang="0">
                <a:pos x="1835" y="28"/>
              </a:cxn>
              <a:cxn ang="0">
                <a:pos x="1721" y="28"/>
              </a:cxn>
              <a:cxn ang="0">
                <a:pos x="1566" y="21"/>
              </a:cxn>
              <a:cxn ang="0">
                <a:pos x="1421" y="13"/>
              </a:cxn>
              <a:cxn ang="0">
                <a:pos x="1289" y="0"/>
              </a:cxn>
              <a:cxn ang="0">
                <a:pos x="1174" y="9"/>
              </a:cxn>
              <a:cxn ang="0">
                <a:pos x="1127" y="19"/>
              </a:cxn>
              <a:cxn ang="0">
                <a:pos x="1088" y="30"/>
              </a:cxn>
              <a:cxn ang="0">
                <a:pos x="1029" y="39"/>
              </a:cxn>
              <a:cxn ang="0">
                <a:pos x="936" y="39"/>
              </a:cxn>
              <a:cxn ang="0">
                <a:pos x="860" y="32"/>
              </a:cxn>
              <a:cxn ang="0">
                <a:pos x="750" y="23"/>
              </a:cxn>
              <a:cxn ang="0">
                <a:pos x="673" y="26"/>
              </a:cxn>
              <a:cxn ang="0">
                <a:pos x="603" y="23"/>
              </a:cxn>
              <a:cxn ang="0">
                <a:pos x="550" y="23"/>
              </a:cxn>
              <a:cxn ang="0">
                <a:pos x="488" y="30"/>
              </a:cxn>
              <a:cxn ang="0">
                <a:pos x="383" y="32"/>
              </a:cxn>
              <a:cxn ang="0">
                <a:pos x="336" y="41"/>
              </a:cxn>
              <a:cxn ang="0">
                <a:pos x="316" y="53"/>
              </a:cxn>
              <a:cxn ang="0">
                <a:pos x="239" y="51"/>
              </a:cxn>
              <a:cxn ang="0">
                <a:pos x="160" y="51"/>
              </a:cxn>
              <a:cxn ang="0">
                <a:pos x="94" y="51"/>
              </a:cxn>
              <a:cxn ang="0">
                <a:pos x="24" y="58"/>
              </a:cxn>
              <a:cxn ang="0">
                <a:pos x="0" y="60"/>
              </a:cxn>
            </a:cxnLst>
            <a:rect l="0" t="0" r="r" b="b"/>
            <a:pathLst>
              <a:path w="2225" h="1023">
                <a:moveTo>
                  <a:pt x="0" y="60"/>
                </a:moveTo>
                <a:lnTo>
                  <a:pt x="4" y="981"/>
                </a:lnTo>
                <a:lnTo>
                  <a:pt x="307" y="979"/>
                </a:lnTo>
                <a:lnTo>
                  <a:pt x="355" y="993"/>
                </a:lnTo>
                <a:lnTo>
                  <a:pt x="417" y="1008"/>
                </a:lnTo>
                <a:lnTo>
                  <a:pt x="503" y="1004"/>
                </a:lnTo>
                <a:lnTo>
                  <a:pt x="571" y="1000"/>
                </a:lnTo>
                <a:lnTo>
                  <a:pt x="590" y="983"/>
                </a:lnTo>
                <a:lnTo>
                  <a:pt x="673" y="985"/>
                </a:lnTo>
                <a:lnTo>
                  <a:pt x="718" y="991"/>
                </a:lnTo>
                <a:lnTo>
                  <a:pt x="783" y="981"/>
                </a:lnTo>
                <a:lnTo>
                  <a:pt x="865" y="981"/>
                </a:lnTo>
                <a:lnTo>
                  <a:pt x="933" y="994"/>
                </a:lnTo>
                <a:lnTo>
                  <a:pt x="1037" y="1002"/>
                </a:lnTo>
                <a:lnTo>
                  <a:pt x="1086" y="1000"/>
                </a:lnTo>
                <a:lnTo>
                  <a:pt x="1127" y="1009"/>
                </a:lnTo>
                <a:lnTo>
                  <a:pt x="1172" y="1008"/>
                </a:lnTo>
                <a:lnTo>
                  <a:pt x="1198" y="1019"/>
                </a:lnTo>
                <a:lnTo>
                  <a:pt x="2032" y="1019"/>
                </a:lnTo>
                <a:lnTo>
                  <a:pt x="2062" y="1019"/>
                </a:lnTo>
                <a:lnTo>
                  <a:pt x="2088" y="1000"/>
                </a:lnTo>
                <a:lnTo>
                  <a:pt x="2149" y="998"/>
                </a:lnTo>
                <a:lnTo>
                  <a:pt x="2179" y="998"/>
                </a:lnTo>
                <a:lnTo>
                  <a:pt x="2209" y="1023"/>
                </a:lnTo>
                <a:lnTo>
                  <a:pt x="2225" y="1017"/>
                </a:lnTo>
                <a:lnTo>
                  <a:pt x="2224" y="60"/>
                </a:lnTo>
                <a:lnTo>
                  <a:pt x="2177" y="53"/>
                </a:lnTo>
                <a:lnTo>
                  <a:pt x="2132" y="58"/>
                </a:lnTo>
                <a:lnTo>
                  <a:pt x="2093" y="47"/>
                </a:lnTo>
                <a:lnTo>
                  <a:pt x="2069" y="32"/>
                </a:lnTo>
                <a:lnTo>
                  <a:pt x="2048" y="21"/>
                </a:lnTo>
                <a:lnTo>
                  <a:pt x="1947" y="24"/>
                </a:lnTo>
                <a:lnTo>
                  <a:pt x="1835" y="28"/>
                </a:lnTo>
                <a:lnTo>
                  <a:pt x="1721" y="28"/>
                </a:lnTo>
                <a:lnTo>
                  <a:pt x="1566" y="21"/>
                </a:lnTo>
                <a:lnTo>
                  <a:pt x="1421" y="13"/>
                </a:lnTo>
                <a:lnTo>
                  <a:pt x="1289" y="0"/>
                </a:lnTo>
                <a:lnTo>
                  <a:pt x="1174" y="9"/>
                </a:lnTo>
                <a:lnTo>
                  <a:pt x="1127" y="19"/>
                </a:lnTo>
                <a:lnTo>
                  <a:pt x="1088" y="30"/>
                </a:lnTo>
                <a:lnTo>
                  <a:pt x="1029" y="39"/>
                </a:lnTo>
                <a:lnTo>
                  <a:pt x="936" y="39"/>
                </a:lnTo>
                <a:lnTo>
                  <a:pt x="860" y="32"/>
                </a:lnTo>
                <a:lnTo>
                  <a:pt x="750" y="23"/>
                </a:lnTo>
                <a:lnTo>
                  <a:pt x="673" y="26"/>
                </a:lnTo>
                <a:lnTo>
                  <a:pt x="603" y="23"/>
                </a:lnTo>
                <a:lnTo>
                  <a:pt x="550" y="23"/>
                </a:lnTo>
                <a:lnTo>
                  <a:pt x="488" y="30"/>
                </a:lnTo>
                <a:lnTo>
                  <a:pt x="383" y="32"/>
                </a:lnTo>
                <a:lnTo>
                  <a:pt x="336" y="41"/>
                </a:lnTo>
                <a:lnTo>
                  <a:pt x="316" y="53"/>
                </a:lnTo>
                <a:lnTo>
                  <a:pt x="239" y="51"/>
                </a:lnTo>
                <a:lnTo>
                  <a:pt x="160" y="51"/>
                </a:lnTo>
                <a:lnTo>
                  <a:pt x="94" y="51"/>
                </a:lnTo>
                <a:lnTo>
                  <a:pt x="24" y="58"/>
                </a:lnTo>
                <a:lnTo>
                  <a:pt x="0" y="60"/>
                </a:lnTo>
                <a:close/>
              </a:path>
            </a:pathLst>
          </a:custGeom>
          <a:gradFill rotWithShape="1">
            <a:gsLst>
              <a:gs pos="0">
                <a:srgbClr val="C68C52"/>
              </a:gs>
              <a:gs pos="100000">
                <a:srgbClr val="C68C52">
                  <a:gamma/>
                  <a:shade val="46275"/>
                  <a:invGamma/>
                </a:srgbClr>
              </a:gs>
            </a:gsLst>
            <a:lin ang="5400000" scaled="1"/>
          </a:gradFill>
          <a:ln w="9525">
            <a:solidFill>
              <a:schemeClr val="tx1"/>
            </a:solidFill>
            <a:round/>
            <a:headEnd/>
            <a:tailEnd/>
          </a:ln>
          <a:effectLst/>
        </p:spPr>
        <p:txBody>
          <a:bodyPr/>
          <a:lstStyle/>
          <a:p>
            <a:endParaRPr lang="en-US"/>
          </a:p>
        </p:txBody>
      </p:sp>
      <p:sp>
        <p:nvSpPr>
          <p:cNvPr id="2422788" name="Freeform 4" descr="Newsprint"/>
          <p:cNvSpPr>
            <a:spLocks/>
          </p:cNvSpPr>
          <p:nvPr/>
        </p:nvSpPr>
        <p:spPr bwMode="auto">
          <a:xfrm>
            <a:off x="4565650" y="4379913"/>
            <a:ext cx="3533775" cy="868362"/>
          </a:xfrm>
          <a:custGeom>
            <a:avLst/>
            <a:gdLst/>
            <a:ahLst/>
            <a:cxnLst>
              <a:cxn ang="0">
                <a:pos x="0" y="8"/>
              </a:cxn>
              <a:cxn ang="0">
                <a:pos x="0" y="546"/>
              </a:cxn>
              <a:cxn ang="0">
                <a:pos x="2204" y="547"/>
              </a:cxn>
              <a:cxn ang="0">
                <a:pos x="2203" y="48"/>
              </a:cxn>
              <a:cxn ang="0">
                <a:pos x="2181" y="48"/>
              </a:cxn>
              <a:cxn ang="0">
                <a:pos x="2155" y="19"/>
              </a:cxn>
              <a:cxn ang="0">
                <a:pos x="2081" y="19"/>
              </a:cxn>
              <a:cxn ang="0">
                <a:pos x="2035" y="33"/>
              </a:cxn>
              <a:cxn ang="0">
                <a:pos x="2005" y="33"/>
              </a:cxn>
              <a:cxn ang="0">
                <a:pos x="1178" y="46"/>
              </a:cxn>
              <a:cxn ang="0">
                <a:pos x="1169" y="30"/>
              </a:cxn>
              <a:cxn ang="0">
                <a:pos x="1103" y="28"/>
              </a:cxn>
              <a:cxn ang="0">
                <a:pos x="1069" y="20"/>
              </a:cxn>
              <a:cxn ang="0">
                <a:pos x="1031" y="20"/>
              </a:cxn>
              <a:cxn ang="0">
                <a:pos x="994" y="20"/>
              </a:cxn>
              <a:cxn ang="0">
                <a:pos x="947" y="19"/>
              </a:cxn>
              <a:cxn ang="0">
                <a:pos x="894" y="6"/>
              </a:cxn>
              <a:cxn ang="0">
                <a:pos x="847" y="6"/>
              </a:cxn>
              <a:cxn ang="0">
                <a:pos x="784" y="8"/>
              </a:cxn>
              <a:cxn ang="0">
                <a:pos x="734" y="6"/>
              </a:cxn>
              <a:cxn ang="0">
                <a:pos x="705" y="8"/>
              </a:cxn>
              <a:cxn ang="0">
                <a:pos x="669" y="8"/>
              </a:cxn>
              <a:cxn ang="0">
                <a:pos x="629" y="4"/>
              </a:cxn>
              <a:cxn ang="0">
                <a:pos x="607" y="2"/>
              </a:cxn>
              <a:cxn ang="0">
                <a:pos x="576" y="2"/>
              </a:cxn>
              <a:cxn ang="0">
                <a:pos x="560" y="19"/>
              </a:cxn>
              <a:cxn ang="0">
                <a:pos x="538" y="22"/>
              </a:cxn>
              <a:cxn ang="0">
                <a:pos x="509" y="22"/>
              </a:cxn>
              <a:cxn ang="0">
                <a:pos x="458" y="24"/>
              </a:cxn>
              <a:cxn ang="0">
                <a:pos x="400" y="26"/>
              </a:cxn>
              <a:cxn ang="0">
                <a:pos x="349" y="20"/>
              </a:cxn>
              <a:cxn ang="0">
                <a:pos x="327" y="6"/>
              </a:cxn>
              <a:cxn ang="0">
                <a:pos x="311" y="0"/>
              </a:cxn>
              <a:cxn ang="0">
                <a:pos x="162" y="2"/>
              </a:cxn>
              <a:cxn ang="0">
                <a:pos x="98" y="10"/>
              </a:cxn>
              <a:cxn ang="0">
                <a:pos x="44" y="10"/>
              </a:cxn>
              <a:cxn ang="0">
                <a:pos x="0" y="8"/>
              </a:cxn>
            </a:cxnLst>
            <a:rect l="0" t="0" r="r" b="b"/>
            <a:pathLst>
              <a:path w="2204" h="547">
                <a:moveTo>
                  <a:pt x="0" y="8"/>
                </a:moveTo>
                <a:lnTo>
                  <a:pt x="0" y="546"/>
                </a:lnTo>
                <a:lnTo>
                  <a:pt x="2204" y="547"/>
                </a:lnTo>
                <a:lnTo>
                  <a:pt x="2203" y="48"/>
                </a:lnTo>
                <a:lnTo>
                  <a:pt x="2181" y="48"/>
                </a:lnTo>
                <a:lnTo>
                  <a:pt x="2155" y="19"/>
                </a:lnTo>
                <a:lnTo>
                  <a:pt x="2081" y="19"/>
                </a:lnTo>
                <a:lnTo>
                  <a:pt x="2035" y="33"/>
                </a:lnTo>
                <a:lnTo>
                  <a:pt x="2005" y="33"/>
                </a:lnTo>
                <a:lnTo>
                  <a:pt x="1178" y="46"/>
                </a:lnTo>
                <a:lnTo>
                  <a:pt x="1169" y="30"/>
                </a:lnTo>
                <a:lnTo>
                  <a:pt x="1103" y="28"/>
                </a:lnTo>
                <a:lnTo>
                  <a:pt x="1069" y="20"/>
                </a:lnTo>
                <a:lnTo>
                  <a:pt x="1031" y="20"/>
                </a:lnTo>
                <a:lnTo>
                  <a:pt x="994" y="20"/>
                </a:lnTo>
                <a:lnTo>
                  <a:pt x="947" y="19"/>
                </a:lnTo>
                <a:lnTo>
                  <a:pt x="894" y="6"/>
                </a:lnTo>
                <a:lnTo>
                  <a:pt x="847" y="6"/>
                </a:lnTo>
                <a:lnTo>
                  <a:pt x="784" y="8"/>
                </a:lnTo>
                <a:lnTo>
                  <a:pt x="734" y="6"/>
                </a:lnTo>
                <a:lnTo>
                  <a:pt x="705" y="8"/>
                </a:lnTo>
                <a:lnTo>
                  <a:pt x="669" y="8"/>
                </a:lnTo>
                <a:lnTo>
                  <a:pt x="629" y="4"/>
                </a:lnTo>
                <a:lnTo>
                  <a:pt x="607" y="2"/>
                </a:lnTo>
                <a:lnTo>
                  <a:pt x="576" y="2"/>
                </a:lnTo>
                <a:lnTo>
                  <a:pt x="560" y="19"/>
                </a:lnTo>
                <a:lnTo>
                  <a:pt x="538" y="22"/>
                </a:lnTo>
                <a:lnTo>
                  <a:pt x="509" y="22"/>
                </a:lnTo>
                <a:lnTo>
                  <a:pt x="458" y="24"/>
                </a:lnTo>
                <a:lnTo>
                  <a:pt x="400" y="26"/>
                </a:lnTo>
                <a:lnTo>
                  <a:pt x="349" y="20"/>
                </a:lnTo>
                <a:lnTo>
                  <a:pt x="327" y="6"/>
                </a:lnTo>
                <a:lnTo>
                  <a:pt x="311" y="0"/>
                </a:lnTo>
                <a:lnTo>
                  <a:pt x="162" y="2"/>
                </a:lnTo>
                <a:lnTo>
                  <a:pt x="98" y="10"/>
                </a:lnTo>
                <a:lnTo>
                  <a:pt x="44" y="10"/>
                </a:lnTo>
                <a:lnTo>
                  <a:pt x="0" y="8"/>
                </a:lnTo>
                <a:close/>
              </a:path>
            </a:pathLst>
          </a:custGeom>
          <a:blipFill dpi="0" rotWithShape="1">
            <a:blip r:embed="rId4"/>
            <a:srcRect/>
            <a:tile tx="0" ty="0" sx="100000" sy="100000" flip="none" algn="tl"/>
          </a:blipFill>
          <a:ln w="9525">
            <a:solidFill>
              <a:schemeClr val="tx1"/>
            </a:solidFill>
            <a:round/>
            <a:headEnd/>
            <a:tailEnd/>
          </a:ln>
          <a:effectLst/>
        </p:spPr>
        <p:txBody>
          <a:bodyPr/>
          <a:lstStyle/>
          <a:p>
            <a:endParaRPr lang="en-US"/>
          </a:p>
        </p:txBody>
      </p:sp>
      <p:sp>
        <p:nvSpPr>
          <p:cNvPr id="2422789" name="Rectangle 5"/>
          <p:cNvSpPr>
            <a:spLocks noChangeArrowheads="1"/>
          </p:cNvSpPr>
          <p:nvPr/>
        </p:nvSpPr>
        <p:spPr bwMode="auto">
          <a:xfrm>
            <a:off x="4565650" y="5235575"/>
            <a:ext cx="3533775" cy="358775"/>
          </a:xfrm>
          <a:prstGeom prst="rect">
            <a:avLst/>
          </a:prstGeom>
          <a:solidFill>
            <a:schemeClr val="accent1"/>
          </a:solidFill>
          <a:ln w="9525">
            <a:solidFill>
              <a:schemeClr val="tx1"/>
            </a:solidFill>
            <a:miter lim="800000"/>
            <a:headEnd/>
            <a:tailEnd/>
          </a:ln>
          <a:effectLst/>
        </p:spPr>
        <p:txBody>
          <a:bodyPr wrap="none" anchor="ctr"/>
          <a:lstStyle/>
          <a:p>
            <a:endParaRPr lang="en-US"/>
          </a:p>
        </p:txBody>
      </p:sp>
      <p:sp>
        <p:nvSpPr>
          <p:cNvPr id="2422790" name="Rectangle 6"/>
          <p:cNvSpPr>
            <a:spLocks noGrp="1" noChangeArrowheads="1"/>
          </p:cNvSpPr>
          <p:nvPr>
            <p:ph type="title"/>
          </p:nvPr>
        </p:nvSpPr>
        <p:spPr>
          <a:xfrm>
            <a:off x="381000" y="1905000"/>
            <a:ext cx="4191000" cy="1143000"/>
          </a:xfrm>
        </p:spPr>
        <p:txBody>
          <a:bodyPr/>
          <a:lstStyle/>
          <a:p>
            <a:r>
              <a:rPr lang="en-US"/>
              <a:t>Nuclear Waste Disposal</a:t>
            </a:r>
          </a:p>
        </p:txBody>
      </p:sp>
      <p:sp>
        <p:nvSpPr>
          <p:cNvPr id="2422791" name="Rectangle 7"/>
          <p:cNvSpPr>
            <a:spLocks noChangeArrowheads="1"/>
          </p:cNvSpPr>
          <p:nvPr/>
        </p:nvSpPr>
        <p:spPr bwMode="auto">
          <a:xfrm>
            <a:off x="77788" y="6567488"/>
            <a:ext cx="3179762" cy="214312"/>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a:t>
            </a:r>
            <a:r>
              <a:rPr lang="en-US" sz="800">
                <a:latin typeface="Symbol" pitchFamily="18" charset="2"/>
              </a:rPr>
              <a:t> </a:t>
            </a:r>
            <a:r>
              <a:rPr lang="en-US" sz="800"/>
              <a:t>2002, page 626</a:t>
            </a:r>
          </a:p>
        </p:txBody>
      </p:sp>
      <p:sp>
        <p:nvSpPr>
          <p:cNvPr id="2422792" name="Freeform 8"/>
          <p:cNvSpPr>
            <a:spLocks/>
          </p:cNvSpPr>
          <p:nvPr/>
        </p:nvSpPr>
        <p:spPr bwMode="auto">
          <a:xfrm>
            <a:off x="4562475" y="927100"/>
            <a:ext cx="3536950" cy="817563"/>
          </a:xfrm>
          <a:custGeom>
            <a:avLst/>
            <a:gdLst/>
            <a:ahLst/>
            <a:cxnLst>
              <a:cxn ang="0">
                <a:pos x="2226" y="150"/>
              </a:cxn>
              <a:cxn ang="0">
                <a:pos x="2228" y="490"/>
              </a:cxn>
              <a:cxn ang="0">
                <a:pos x="1" y="515"/>
              </a:cxn>
              <a:cxn ang="0">
                <a:pos x="0" y="15"/>
              </a:cxn>
              <a:cxn ang="0">
                <a:pos x="24" y="0"/>
              </a:cxn>
              <a:cxn ang="0">
                <a:pos x="56" y="30"/>
              </a:cxn>
              <a:cxn ang="0">
                <a:pos x="76" y="30"/>
              </a:cxn>
              <a:cxn ang="0">
                <a:pos x="84" y="70"/>
              </a:cxn>
              <a:cxn ang="0">
                <a:pos x="115" y="75"/>
              </a:cxn>
              <a:cxn ang="0">
                <a:pos x="145" y="62"/>
              </a:cxn>
              <a:cxn ang="0">
                <a:pos x="167" y="62"/>
              </a:cxn>
              <a:cxn ang="0">
                <a:pos x="210" y="62"/>
              </a:cxn>
              <a:cxn ang="0">
                <a:pos x="255" y="55"/>
              </a:cxn>
              <a:cxn ang="0">
                <a:pos x="286" y="37"/>
              </a:cxn>
              <a:cxn ang="0">
                <a:pos x="316" y="32"/>
              </a:cxn>
              <a:cxn ang="0">
                <a:pos x="324" y="15"/>
              </a:cxn>
              <a:cxn ang="0">
                <a:pos x="351" y="15"/>
              </a:cxn>
              <a:cxn ang="0">
                <a:pos x="384" y="47"/>
              </a:cxn>
              <a:cxn ang="0">
                <a:pos x="434" y="62"/>
              </a:cxn>
              <a:cxn ang="0">
                <a:pos x="446" y="80"/>
              </a:cxn>
              <a:cxn ang="0">
                <a:pos x="475" y="102"/>
              </a:cxn>
              <a:cxn ang="0">
                <a:pos x="504" y="111"/>
              </a:cxn>
              <a:cxn ang="0">
                <a:pos x="555" y="114"/>
              </a:cxn>
              <a:cxn ang="0">
                <a:pos x="603" y="155"/>
              </a:cxn>
              <a:cxn ang="0">
                <a:pos x="623" y="162"/>
              </a:cxn>
              <a:cxn ang="0">
                <a:pos x="659" y="217"/>
              </a:cxn>
              <a:cxn ang="0">
                <a:pos x="729" y="220"/>
              </a:cxn>
              <a:cxn ang="0">
                <a:pos x="751" y="225"/>
              </a:cxn>
              <a:cxn ang="0">
                <a:pos x="811" y="275"/>
              </a:cxn>
              <a:cxn ang="0">
                <a:pos x="837" y="290"/>
              </a:cxn>
              <a:cxn ang="0">
                <a:pos x="837" y="305"/>
              </a:cxn>
              <a:cxn ang="0">
                <a:pos x="875" y="335"/>
              </a:cxn>
              <a:cxn ang="0">
                <a:pos x="940" y="335"/>
              </a:cxn>
              <a:cxn ang="0">
                <a:pos x="1051" y="445"/>
              </a:cxn>
              <a:cxn ang="0">
                <a:pos x="1069" y="450"/>
              </a:cxn>
              <a:cxn ang="0">
                <a:pos x="1101" y="475"/>
              </a:cxn>
              <a:cxn ang="0">
                <a:pos x="1827" y="503"/>
              </a:cxn>
              <a:cxn ang="0">
                <a:pos x="1879" y="458"/>
              </a:cxn>
              <a:cxn ang="0">
                <a:pos x="1922" y="438"/>
              </a:cxn>
              <a:cxn ang="0">
                <a:pos x="1960" y="428"/>
              </a:cxn>
              <a:cxn ang="0">
                <a:pos x="1998" y="368"/>
              </a:cxn>
              <a:cxn ang="0">
                <a:pos x="2046" y="355"/>
              </a:cxn>
              <a:cxn ang="0">
                <a:pos x="2101" y="355"/>
              </a:cxn>
              <a:cxn ang="0">
                <a:pos x="2118" y="320"/>
              </a:cxn>
              <a:cxn ang="0">
                <a:pos x="2133" y="320"/>
              </a:cxn>
              <a:cxn ang="0">
                <a:pos x="2123" y="305"/>
              </a:cxn>
              <a:cxn ang="0">
                <a:pos x="2189" y="210"/>
              </a:cxn>
              <a:cxn ang="0">
                <a:pos x="2204" y="205"/>
              </a:cxn>
              <a:cxn ang="0">
                <a:pos x="2223" y="175"/>
              </a:cxn>
              <a:cxn ang="0">
                <a:pos x="2226" y="150"/>
              </a:cxn>
            </a:cxnLst>
            <a:rect l="0" t="0" r="r" b="b"/>
            <a:pathLst>
              <a:path w="2228" h="515">
                <a:moveTo>
                  <a:pt x="2226" y="150"/>
                </a:moveTo>
                <a:lnTo>
                  <a:pt x="2228" y="490"/>
                </a:lnTo>
                <a:lnTo>
                  <a:pt x="1" y="515"/>
                </a:lnTo>
                <a:lnTo>
                  <a:pt x="0" y="15"/>
                </a:lnTo>
                <a:lnTo>
                  <a:pt x="24" y="0"/>
                </a:lnTo>
                <a:lnTo>
                  <a:pt x="56" y="30"/>
                </a:lnTo>
                <a:lnTo>
                  <a:pt x="76" y="30"/>
                </a:lnTo>
                <a:lnTo>
                  <a:pt x="84" y="70"/>
                </a:lnTo>
                <a:lnTo>
                  <a:pt x="115" y="75"/>
                </a:lnTo>
                <a:lnTo>
                  <a:pt x="145" y="62"/>
                </a:lnTo>
                <a:lnTo>
                  <a:pt x="167" y="62"/>
                </a:lnTo>
                <a:lnTo>
                  <a:pt x="210" y="62"/>
                </a:lnTo>
                <a:lnTo>
                  <a:pt x="255" y="55"/>
                </a:lnTo>
                <a:lnTo>
                  <a:pt x="286" y="37"/>
                </a:lnTo>
                <a:lnTo>
                  <a:pt x="316" y="32"/>
                </a:lnTo>
                <a:lnTo>
                  <a:pt x="324" y="15"/>
                </a:lnTo>
                <a:lnTo>
                  <a:pt x="351" y="15"/>
                </a:lnTo>
                <a:lnTo>
                  <a:pt x="384" y="47"/>
                </a:lnTo>
                <a:lnTo>
                  <a:pt x="434" y="62"/>
                </a:lnTo>
                <a:lnTo>
                  <a:pt x="446" y="80"/>
                </a:lnTo>
                <a:lnTo>
                  <a:pt x="475" y="102"/>
                </a:lnTo>
                <a:lnTo>
                  <a:pt x="504" y="111"/>
                </a:lnTo>
                <a:lnTo>
                  <a:pt x="555" y="114"/>
                </a:lnTo>
                <a:lnTo>
                  <a:pt x="603" y="155"/>
                </a:lnTo>
                <a:lnTo>
                  <a:pt x="623" y="162"/>
                </a:lnTo>
                <a:lnTo>
                  <a:pt x="659" y="217"/>
                </a:lnTo>
                <a:lnTo>
                  <a:pt x="729" y="220"/>
                </a:lnTo>
                <a:lnTo>
                  <a:pt x="751" y="225"/>
                </a:lnTo>
                <a:lnTo>
                  <a:pt x="811" y="275"/>
                </a:lnTo>
                <a:lnTo>
                  <a:pt x="837" y="290"/>
                </a:lnTo>
                <a:lnTo>
                  <a:pt x="837" y="305"/>
                </a:lnTo>
                <a:lnTo>
                  <a:pt x="875" y="335"/>
                </a:lnTo>
                <a:lnTo>
                  <a:pt x="940" y="335"/>
                </a:lnTo>
                <a:lnTo>
                  <a:pt x="1051" y="445"/>
                </a:lnTo>
                <a:lnTo>
                  <a:pt x="1069" y="450"/>
                </a:lnTo>
                <a:lnTo>
                  <a:pt x="1101" y="475"/>
                </a:lnTo>
                <a:lnTo>
                  <a:pt x="1827" y="503"/>
                </a:lnTo>
                <a:lnTo>
                  <a:pt x="1879" y="458"/>
                </a:lnTo>
                <a:lnTo>
                  <a:pt x="1922" y="438"/>
                </a:lnTo>
                <a:lnTo>
                  <a:pt x="1960" y="428"/>
                </a:lnTo>
                <a:lnTo>
                  <a:pt x="1998" y="368"/>
                </a:lnTo>
                <a:lnTo>
                  <a:pt x="2046" y="355"/>
                </a:lnTo>
                <a:lnTo>
                  <a:pt x="2101" y="355"/>
                </a:lnTo>
                <a:lnTo>
                  <a:pt x="2118" y="320"/>
                </a:lnTo>
                <a:lnTo>
                  <a:pt x="2133" y="320"/>
                </a:lnTo>
                <a:lnTo>
                  <a:pt x="2123" y="305"/>
                </a:lnTo>
                <a:lnTo>
                  <a:pt x="2189" y="210"/>
                </a:lnTo>
                <a:lnTo>
                  <a:pt x="2204" y="205"/>
                </a:lnTo>
                <a:lnTo>
                  <a:pt x="2223" y="175"/>
                </a:lnTo>
                <a:lnTo>
                  <a:pt x="2226" y="150"/>
                </a:lnTo>
                <a:close/>
              </a:path>
            </a:pathLst>
          </a:custGeom>
          <a:gradFill rotWithShape="1">
            <a:gsLst>
              <a:gs pos="0">
                <a:srgbClr val="996633">
                  <a:alpha val="75000"/>
                </a:srgbClr>
              </a:gs>
              <a:gs pos="100000">
                <a:srgbClr val="996633">
                  <a:gamma/>
                  <a:shade val="46275"/>
                  <a:invGamma/>
                </a:srgbClr>
              </a:gs>
            </a:gsLst>
            <a:lin ang="5400000" scaled="1"/>
          </a:gradFill>
          <a:ln w="9525">
            <a:solidFill>
              <a:schemeClr val="tx1"/>
            </a:solidFill>
            <a:round/>
            <a:headEnd/>
            <a:tailEnd/>
          </a:ln>
          <a:effectLst/>
        </p:spPr>
        <p:txBody>
          <a:bodyPr/>
          <a:lstStyle/>
          <a:p>
            <a:endParaRPr lang="en-US"/>
          </a:p>
        </p:txBody>
      </p:sp>
      <p:sp>
        <p:nvSpPr>
          <p:cNvPr id="2422793" name="Freeform 9" descr="Newsprint"/>
          <p:cNvSpPr>
            <a:spLocks/>
          </p:cNvSpPr>
          <p:nvPr/>
        </p:nvSpPr>
        <p:spPr bwMode="auto">
          <a:xfrm>
            <a:off x="4562475" y="1768475"/>
            <a:ext cx="3538538" cy="1181100"/>
          </a:xfrm>
          <a:custGeom>
            <a:avLst/>
            <a:gdLst/>
            <a:ahLst/>
            <a:cxnLst>
              <a:cxn ang="0">
                <a:pos x="2219" y="110"/>
              </a:cxn>
              <a:cxn ang="0">
                <a:pos x="2216" y="731"/>
              </a:cxn>
              <a:cxn ang="0">
                <a:pos x="2176" y="731"/>
              </a:cxn>
              <a:cxn ang="0">
                <a:pos x="2109" y="734"/>
              </a:cxn>
              <a:cxn ang="0">
                <a:pos x="2046" y="701"/>
              </a:cxn>
              <a:cxn ang="0">
                <a:pos x="2018" y="701"/>
              </a:cxn>
              <a:cxn ang="0">
                <a:pos x="1868" y="701"/>
              </a:cxn>
              <a:cxn ang="0">
                <a:pos x="1728" y="701"/>
              </a:cxn>
              <a:cxn ang="0">
                <a:pos x="1583" y="701"/>
              </a:cxn>
              <a:cxn ang="0">
                <a:pos x="1422" y="694"/>
              </a:cxn>
              <a:cxn ang="0">
                <a:pos x="1295" y="684"/>
              </a:cxn>
              <a:cxn ang="0">
                <a:pos x="1202" y="684"/>
              </a:cxn>
              <a:cxn ang="0">
                <a:pos x="1119" y="691"/>
              </a:cxn>
              <a:cxn ang="0">
                <a:pos x="1084" y="709"/>
              </a:cxn>
              <a:cxn ang="0">
                <a:pos x="1039" y="716"/>
              </a:cxn>
              <a:cxn ang="0">
                <a:pos x="942" y="721"/>
              </a:cxn>
              <a:cxn ang="0">
                <a:pos x="834" y="709"/>
              </a:cxn>
              <a:cxn ang="0">
                <a:pos x="731" y="706"/>
              </a:cxn>
              <a:cxn ang="0">
                <a:pos x="641" y="706"/>
              </a:cxn>
              <a:cxn ang="0">
                <a:pos x="558" y="704"/>
              </a:cxn>
              <a:cxn ang="0">
                <a:pos x="476" y="709"/>
              </a:cxn>
              <a:cxn ang="0">
                <a:pos x="361" y="711"/>
              </a:cxn>
              <a:cxn ang="0">
                <a:pos x="303" y="731"/>
              </a:cxn>
              <a:cxn ang="0">
                <a:pos x="230" y="734"/>
              </a:cxn>
              <a:cxn ang="0">
                <a:pos x="133" y="734"/>
              </a:cxn>
              <a:cxn ang="0">
                <a:pos x="50" y="734"/>
              </a:cxn>
              <a:cxn ang="0">
                <a:pos x="2" y="744"/>
              </a:cxn>
              <a:cxn ang="0">
                <a:pos x="0" y="0"/>
              </a:cxn>
              <a:cxn ang="0">
                <a:pos x="2219" y="110"/>
              </a:cxn>
            </a:cxnLst>
            <a:rect l="0" t="0" r="r" b="b"/>
            <a:pathLst>
              <a:path w="2219" h="744">
                <a:moveTo>
                  <a:pt x="2219" y="110"/>
                </a:moveTo>
                <a:lnTo>
                  <a:pt x="2216" y="731"/>
                </a:lnTo>
                <a:lnTo>
                  <a:pt x="2176" y="731"/>
                </a:lnTo>
                <a:lnTo>
                  <a:pt x="2109" y="734"/>
                </a:lnTo>
                <a:lnTo>
                  <a:pt x="2046" y="701"/>
                </a:lnTo>
                <a:lnTo>
                  <a:pt x="2018" y="701"/>
                </a:lnTo>
                <a:lnTo>
                  <a:pt x="1868" y="701"/>
                </a:lnTo>
                <a:lnTo>
                  <a:pt x="1728" y="701"/>
                </a:lnTo>
                <a:lnTo>
                  <a:pt x="1583" y="701"/>
                </a:lnTo>
                <a:lnTo>
                  <a:pt x="1422" y="694"/>
                </a:lnTo>
                <a:lnTo>
                  <a:pt x="1295" y="684"/>
                </a:lnTo>
                <a:lnTo>
                  <a:pt x="1202" y="684"/>
                </a:lnTo>
                <a:lnTo>
                  <a:pt x="1119" y="691"/>
                </a:lnTo>
                <a:lnTo>
                  <a:pt x="1084" y="709"/>
                </a:lnTo>
                <a:lnTo>
                  <a:pt x="1039" y="716"/>
                </a:lnTo>
                <a:lnTo>
                  <a:pt x="942" y="721"/>
                </a:lnTo>
                <a:lnTo>
                  <a:pt x="834" y="709"/>
                </a:lnTo>
                <a:lnTo>
                  <a:pt x="731" y="706"/>
                </a:lnTo>
                <a:lnTo>
                  <a:pt x="641" y="706"/>
                </a:lnTo>
                <a:lnTo>
                  <a:pt x="558" y="704"/>
                </a:lnTo>
                <a:lnTo>
                  <a:pt x="476" y="709"/>
                </a:lnTo>
                <a:lnTo>
                  <a:pt x="361" y="711"/>
                </a:lnTo>
                <a:lnTo>
                  <a:pt x="303" y="731"/>
                </a:lnTo>
                <a:lnTo>
                  <a:pt x="230" y="734"/>
                </a:lnTo>
                <a:lnTo>
                  <a:pt x="133" y="734"/>
                </a:lnTo>
                <a:lnTo>
                  <a:pt x="50" y="734"/>
                </a:lnTo>
                <a:lnTo>
                  <a:pt x="2" y="744"/>
                </a:lnTo>
                <a:lnTo>
                  <a:pt x="0" y="0"/>
                </a:lnTo>
                <a:lnTo>
                  <a:pt x="2219" y="110"/>
                </a:lnTo>
                <a:close/>
              </a:path>
            </a:pathLst>
          </a:custGeom>
          <a:blipFill dpi="0" rotWithShape="1">
            <a:blip r:embed="rId4"/>
            <a:srcRect/>
            <a:tile tx="0" ty="0" sx="100000" sy="100000" flip="none" algn="tl"/>
          </a:blipFill>
          <a:ln w="9525">
            <a:solidFill>
              <a:schemeClr val="tx1"/>
            </a:solidFill>
            <a:round/>
            <a:headEnd/>
            <a:tailEnd/>
          </a:ln>
          <a:effectLst/>
        </p:spPr>
        <p:txBody>
          <a:bodyPr/>
          <a:lstStyle/>
          <a:p>
            <a:endParaRPr lang="en-US"/>
          </a:p>
        </p:txBody>
      </p:sp>
      <p:sp>
        <p:nvSpPr>
          <p:cNvPr id="2422794" name="Text Box 10"/>
          <p:cNvSpPr txBox="1">
            <a:spLocks noChangeArrowheads="1"/>
          </p:cNvSpPr>
          <p:nvPr/>
        </p:nvSpPr>
        <p:spPr bwMode="auto">
          <a:xfrm>
            <a:off x="6216650" y="868363"/>
            <a:ext cx="939800" cy="581025"/>
          </a:xfrm>
          <a:prstGeom prst="rect">
            <a:avLst/>
          </a:prstGeom>
          <a:noFill/>
          <a:ln w="9525">
            <a:noFill/>
            <a:miter lim="800000"/>
            <a:headEnd/>
            <a:tailEnd/>
          </a:ln>
          <a:effectLst/>
        </p:spPr>
        <p:txBody>
          <a:bodyPr wrap="none">
            <a:spAutoFit/>
          </a:bodyPr>
          <a:lstStyle/>
          <a:p>
            <a:r>
              <a:rPr lang="en-US" sz="1600"/>
              <a:t>Surface</a:t>
            </a:r>
          </a:p>
          <a:p>
            <a:r>
              <a:rPr lang="en-US" sz="1600"/>
              <a:t>deposits</a:t>
            </a:r>
          </a:p>
        </p:txBody>
      </p:sp>
      <p:sp>
        <p:nvSpPr>
          <p:cNvPr id="2422795" name="Text Box 11"/>
          <p:cNvSpPr txBox="1">
            <a:spLocks noChangeArrowheads="1"/>
          </p:cNvSpPr>
          <p:nvPr/>
        </p:nvSpPr>
        <p:spPr bwMode="auto">
          <a:xfrm>
            <a:off x="5514975" y="2946400"/>
            <a:ext cx="1042988" cy="581025"/>
          </a:xfrm>
          <a:prstGeom prst="rect">
            <a:avLst/>
          </a:prstGeom>
          <a:noFill/>
          <a:ln w="9525">
            <a:noFill/>
            <a:miter lim="800000"/>
            <a:headEnd/>
            <a:tailEnd/>
          </a:ln>
          <a:effectLst/>
        </p:spPr>
        <p:txBody>
          <a:bodyPr wrap="none">
            <a:spAutoFit/>
          </a:bodyPr>
          <a:lstStyle/>
          <a:p>
            <a:r>
              <a:rPr lang="en-US" sz="1600"/>
              <a:t>Host rock</a:t>
            </a:r>
          </a:p>
          <a:p>
            <a:r>
              <a:rPr lang="en-US" sz="1600"/>
              <a:t>formation</a:t>
            </a:r>
          </a:p>
        </p:txBody>
      </p:sp>
      <p:sp>
        <p:nvSpPr>
          <p:cNvPr id="2422796" name="Text Box 12"/>
          <p:cNvSpPr txBox="1">
            <a:spLocks noChangeArrowheads="1"/>
          </p:cNvSpPr>
          <p:nvPr/>
        </p:nvSpPr>
        <p:spPr bwMode="auto">
          <a:xfrm>
            <a:off x="5094288" y="4491038"/>
            <a:ext cx="1065212" cy="581025"/>
          </a:xfrm>
          <a:prstGeom prst="rect">
            <a:avLst/>
          </a:prstGeom>
          <a:noFill/>
          <a:ln w="9525">
            <a:noFill/>
            <a:miter lim="800000"/>
            <a:headEnd/>
            <a:tailEnd/>
          </a:ln>
          <a:effectLst/>
        </p:spPr>
        <p:txBody>
          <a:bodyPr wrap="none">
            <a:spAutoFit/>
          </a:bodyPr>
          <a:lstStyle/>
          <a:p>
            <a:r>
              <a:rPr lang="en-US" sz="1600"/>
              <a:t>Interbed</a:t>
            </a:r>
          </a:p>
          <a:p>
            <a:r>
              <a:rPr lang="en-US" sz="1600"/>
              <a:t>rock layer</a:t>
            </a:r>
          </a:p>
        </p:txBody>
      </p:sp>
      <p:sp>
        <p:nvSpPr>
          <p:cNvPr id="2422797" name="Text Box 13"/>
          <p:cNvSpPr txBox="1">
            <a:spLocks noChangeArrowheads="1"/>
          </p:cNvSpPr>
          <p:nvPr/>
        </p:nvSpPr>
        <p:spPr bwMode="auto">
          <a:xfrm>
            <a:off x="5078413" y="5200650"/>
            <a:ext cx="871537" cy="336550"/>
          </a:xfrm>
          <a:prstGeom prst="rect">
            <a:avLst/>
          </a:prstGeom>
          <a:noFill/>
          <a:ln w="9525">
            <a:noFill/>
            <a:miter lim="800000"/>
            <a:headEnd/>
            <a:tailEnd/>
          </a:ln>
          <a:effectLst/>
        </p:spPr>
        <p:txBody>
          <a:bodyPr wrap="none">
            <a:spAutoFit/>
          </a:bodyPr>
          <a:lstStyle/>
          <a:p>
            <a:r>
              <a:rPr lang="en-US" sz="1600"/>
              <a:t>Aquifier</a:t>
            </a:r>
          </a:p>
        </p:txBody>
      </p:sp>
      <p:sp>
        <p:nvSpPr>
          <p:cNvPr id="2422798" name="Rectangle 14"/>
          <p:cNvSpPr>
            <a:spLocks noChangeArrowheads="1"/>
          </p:cNvSpPr>
          <p:nvPr/>
        </p:nvSpPr>
        <p:spPr bwMode="auto">
          <a:xfrm>
            <a:off x="4567238" y="1708150"/>
            <a:ext cx="3532187" cy="279400"/>
          </a:xfrm>
          <a:prstGeom prst="rect">
            <a:avLst/>
          </a:prstGeom>
          <a:solidFill>
            <a:srgbClr val="87E3E1"/>
          </a:solidFill>
          <a:ln w="9525">
            <a:solidFill>
              <a:schemeClr val="tx1"/>
            </a:solidFill>
            <a:miter lim="800000"/>
            <a:headEnd/>
            <a:tailEnd/>
          </a:ln>
          <a:effectLst/>
        </p:spPr>
        <p:txBody>
          <a:bodyPr wrap="none" anchor="ctr"/>
          <a:lstStyle/>
          <a:p>
            <a:endParaRPr lang="en-US"/>
          </a:p>
        </p:txBody>
      </p:sp>
      <p:sp>
        <p:nvSpPr>
          <p:cNvPr id="2422799" name="Text Box 15"/>
          <p:cNvSpPr txBox="1">
            <a:spLocks noChangeArrowheads="1"/>
          </p:cNvSpPr>
          <p:nvPr/>
        </p:nvSpPr>
        <p:spPr bwMode="auto">
          <a:xfrm>
            <a:off x="5426075" y="1679575"/>
            <a:ext cx="871538" cy="336550"/>
          </a:xfrm>
          <a:prstGeom prst="rect">
            <a:avLst/>
          </a:prstGeom>
          <a:noFill/>
          <a:ln w="9525">
            <a:noFill/>
            <a:miter lim="800000"/>
            <a:headEnd/>
            <a:tailEnd/>
          </a:ln>
          <a:effectLst/>
        </p:spPr>
        <p:txBody>
          <a:bodyPr wrap="none">
            <a:spAutoFit/>
          </a:bodyPr>
          <a:lstStyle/>
          <a:p>
            <a:r>
              <a:rPr lang="en-US" sz="1600"/>
              <a:t>Aquifier</a:t>
            </a:r>
          </a:p>
        </p:txBody>
      </p:sp>
      <p:sp>
        <p:nvSpPr>
          <p:cNvPr id="2422800" name="Text Box 16"/>
          <p:cNvSpPr txBox="1">
            <a:spLocks noChangeArrowheads="1"/>
          </p:cNvSpPr>
          <p:nvPr/>
        </p:nvSpPr>
        <p:spPr bwMode="auto">
          <a:xfrm>
            <a:off x="5629275" y="2133600"/>
            <a:ext cx="1065213" cy="581025"/>
          </a:xfrm>
          <a:prstGeom prst="rect">
            <a:avLst/>
          </a:prstGeom>
          <a:noFill/>
          <a:ln w="9525">
            <a:noFill/>
            <a:miter lim="800000"/>
            <a:headEnd/>
            <a:tailEnd/>
          </a:ln>
          <a:effectLst/>
        </p:spPr>
        <p:txBody>
          <a:bodyPr wrap="none">
            <a:spAutoFit/>
          </a:bodyPr>
          <a:lstStyle/>
          <a:p>
            <a:r>
              <a:rPr lang="en-US" sz="1600"/>
              <a:t>Interbed</a:t>
            </a:r>
          </a:p>
          <a:p>
            <a:r>
              <a:rPr lang="en-US" sz="1600"/>
              <a:t>rock layer</a:t>
            </a:r>
          </a:p>
        </p:txBody>
      </p:sp>
      <p:sp>
        <p:nvSpPr>
          <p:cNvPr id="2422801" name="Freeform 17" descr="Granite"/>
          <p:cNvSpPr>
            <a:spLocks/>
          </p:cNvSpPr>
          <p:nvPr/>
        </p:nvSpPr>
        <p:spPr bwMode="auto">
          <a:xfrm>
            <a:off x="4562475" y="5530850"/>
            <a:ext cx="3536950" cy="850900"/>
          </a:xfrm>
          <a:custGeom>
            <a:avLst/>
            <a:gdLst/>
            <a:ahLst/>
            <a:cxnLst>
              <a:cxn ang="0">
                <a:pos x="2212" y="22"/>
              </a:cxn>
              <a:cxn ang="0">
                <a:pos x="2212" y="534"/>
              </a:cxn>
              <a:cxn ang="0">
                <a:pos x="0" y="536"/>
              </a:cxn>
              <a:cxn ang="0">
                <a:pos x="2" y="0"/>
              </a:cxn>
              <a:cxn ang="0">
                <a:pos x="538" y="0"/>
              </a:cxn>
              <a:cxn ang="0">
                <a:pos x="570" y="2"/>
              </a:cxn>
              <a:cxn ang="0">
                <a:pos x="576" y="16"/>
              </a:cxn>
              <a:cxn ang="0">
                <a:pos x="1118" y="8"/>
              </a:cxn>
              <a:cxn ang="0">
                <a:pos x="1262" y="10"/>
              </a:cxn>
              <a:cxn ang="0">
                <a:pos x="1328" y="28"/>
              </a:cxn>
              <a:cxn ang="0">
                <a:pos x="1578" y="14"/>
              </a:cxn>
              <a:cxn ang="0">
                <a:pos x="1626" y="18"/>
              </a:cxn>
              <a:cxn ang="0">
                <a:pos x="1660" y="42"/>
              </a:cxn>
              <a:cxn ang="0">
                <a:pos x="1694" y="26"/>
              </a:cxn>
              <a:cxn ang="0">
                <a:pos x="1810" y="20"/>
              </a:cxn>
              <a:cxn ang="0">
                <a:pos x="1860" y="20"/>
              </a:cxn>
              <a:cxn ang="0">
                <a:pos x="1890" y="10"/>
              </a:cxn>
              <a:cxn ang="0">
                <a:pos x="1952" y="12"/>
              </a:cxn>
              <a:cxn ang="0">
                <a:pos x="1972" y="22"/>
              </a:cxn>
              <a:cxn ang="0">
                <a:pos x="2102" y="14"/>
              </a:cxn>
              <a:cxn ang="0">
                <a:pos x="2102" y="28"/>
              </a:cxn>
              <a:cxn ang="0">
                <a:pos x="2212" y="22"/>
              </a:cxn>
            </a:cxnLst>
            <a:rect l="0" t="0" r="r" b="b"/>
            <a:pathLst>
              <a:path w="2212" h="536">
                <a:moveTo>
                  <a:pt x="2212" y="22"/>
                </a:moveTo>
                <a:lnTo>
                  <a:pt x="2212" y="534"/>
                </a:lnTo>
                <a:lnTo>
                  <a:pt x="0" y="536"/>
                </a:lnTo>
                <a:lnTo>
                  <a:pt x="2" y="0"/>
                </a:lnTo>
                <a:lnTo>
                  <a:pt x="538" y="0"/>
                </a:lnTo>
                <a:lnTo>
                  <a:pt x="570" y="2"/>
                </a:lnTo>
                <a:lnTo>
                  <a:pt x="576" y="16"/>
                </a:lnTo>
                <a:lnTo>
                  <a:pt x="1118" y="8"/>
                </a:lnTo>
                <a:lnTo>
                  <a:pt x="1262" y="10"/>
                </a:lnTo>
                <a:lnTo>
                  <a:pt x="1328" y="28"/>
                </a:lnTo>
                <a:lnTo>
                  <a:pt x="1578" y="14"/>
                </a:lnTo>
                <a:lnTo>
                  <a:pt x="1626" y="18"/>
                </a:lnTo>
                <a:lnTo>
                  <a:pt x="1660" y="42"/>
                </a:lnTo>
                <a:lnTo>
                  <a:pt x="1694" y="26"/>
                </a:lnTo>
                <a:lnTo>
                  <a:pt x="1810" y="20"/>
                </a:lnTo>
                <a:lnTo>
                  <a:pt x="1860" y="20"/>
                </a:lnTo>
                <a:lnTo>
                  <a:pt x="1890" y="10"/>
                </a:lnTo>
                <a:lnTo>
                  <a:pt x="1952" y="12"/>
                </a:lnTo>
                <a:lnTo>
                  <a:pt x="1972" y="22"/>
                </a:lnTo>
                <a:lnTo>
                  <a:pt x="2102" y="14"/>
                </a:lnTo>
                <a:lnTo>
                  <a:pt x="2102" y="28"/>
                </a:lnTo>
                <a:lnTo>
                  <a:pt x="2212" y="22"/>
                </a:lnTo>
                <a:close/>
              </a:path>
            </a:pathLst>
          </a:custGeom>
          <a:blipFill dpi="0" rotWithShape="1">
            <a:blip r:embed="rId5">
              <a:alphaModFix amt="65000"/>
            </a:blip>
            <a:srcRect/>
            <a:tile tx="0" ty="0" sx="100000" sy="100000" flip="none" algn="tl"/>
          </a:blipFill>
          <a:ln w="9525">
            <a:solidFill>
              <a:schemeClr val="tx1"/>
            </a:solidFill>
            <a:round/>
            <a:headEnd/>
            <a:tailEnd/>
          </a:ln>
          <a:effectLst/>
        </p:spPr>
        <p:txBody>
          <a:bodyPr/>
          <a:lstStyle/>
          <a:p>
            <a:endParaRPr lang="en-US"/>
          </a:p>
        </p:txBody>
      </p:sp>
      <p:sp>
        <p:nvSpPr>
          <p:cNvPr id="2422802" name="Text Box 18"/>
          <p:cNvSpPr txBox="1">
            <a:spLocks noChangeArrowheads="1"/>
          </p:cNvSpPr>
          <p:nvPr/>
        </p:nvSpPr>
        <p:spPr bwMode="auto">
          <a:xfrm>
            <a:off x="5076825" y="5686425"/>
            <a:ext cx="928688" cy="336550"/>
          </a:xfrm>
          <a:prstGeom prst="rect">
            <a:avLst/>
          </a:prstGeom>
          <a:noFill/>
          <a:ln w="9525">
            <a:noFill/>
            <a:miter lim="800000"/>
            <a:headEnd/>
            <a:tailEnd/>
          </a:ln>
          <a:effectLst/>
        </p:spPr>
        <p:txBody>
          <a:bodyPr wrap="none">
            <a:spAutoFit/>
          </a:bodyPr>
          <a:lstStyle/>
          <a:p>
            <a:r>
              <a:rPr lang="en-US" sz="1600"/>
              <a:t>Bedrock</a:t>
            </a:r>
          </a:p>
        </p:txBody>
      </p:sp>
      <p:sp>
        <p:nvSpPr>
          <p:cNvPr id="2422803" name="Line 19"/>
          <p:cNvSpPr>
            <a:spLocks noChangeShapeType="1"/>
          </p:cNvSpPr>
          <p:nvPr/>
        </p:nvSpPr>
        <p:spPr bwMode="auto">
          <a:xfrm flipH="1">
            <a:off x="4824413" y="5765800"/>
            <a:ext cx="52387" cy="30163"/>
          </a:xfrm>
          <a:prstGeom prst="line">
            <a:avLst/>
          </a:prstGeom>
          <a:noFill/>
          <a:ln w="9525">
            <a:solidFill>
              <a:schemeClr val="tx1"/>
            </a:solidFill>
            <a:round/>
            <a:headEnd/>
            <a:tailEnd/>
          </a:ln>
          <a:effectLst/>
        </p:spPr>
        <p:txBody>
          <a:bodyPr/>
          <a:lstStyle/>
          <a:p>
            <a:endParaRPr lang="en-US"/>
          </a:p>
        </p:txBody>
      </p:sp>
      <p:sp>
        <p:nvSpPr>
          <p:cNvPr id="2422804" name="Line 20"/>
          <p:cNvSpPr>
            <a:spLocks noChangeShapeType="1"/>
          </p:cNvSpPr>
          <p:nvPr/>
        </p:nvSpPr>
        <p:spPr bwMode="auto">
          <a:xfrm flipH="1">
            <a:off x="6302375" y="5980113"/>
            <a:ext cx="52388" cy="30162"/>
          </a:xfrm>
          <a:prstGeom prst="line">
            <a:avLst/>
          </a:prstGeom>
          <a:noFill/>
          <a:ln w="9525">
            <a:solidFill>
              <a:schemeClr val="tx1"/>
            </a:solidFill>
            <a:round/>
            <a:headEnd/>
            <a:tailEnd/>
          </a:ln>
          <a:effectLst/>
        </p:spPr>
        <p:txBody>
          <a:bodyPr/>
          <a:lstStyle/>
          <a:p>
            <a:endParaRPr lang="en-US"/>
          </a:p>
        </p:txBody>
      </p:sp>
      <p:sp>
        <p:nvSpPr>
          <p:cNvPr id="2422805" name="Line 21"/>
          <p:cNvSpPr>
            <a:spLocks noChangeShapeType="1"/>
          </p:cNvSpPr>
          <p:nvPr/>
        </p:nvSpPr>
        <p:spPr bwMode="auto">
          <a:xfrm flipH="1">
            <a:off x="5308600" y="6084888"/>
            <a:ext cx="52388" cy="30162"/>
          </a:xfrm>
          <a:prstGeom prst="line">
            <a:avLst/>
          </a:prstGeom>
          <a:noFill/>
          <a:ln w="9525">
            <a:solidFill>
              <a:schemeClr val="tx1"/>
            </a:solidFill>
            <a:round/>
            <a:headEnd/>
            <a:tailEnd/>
          </a:ln>
          <a:effectLst/>
        </p:spPr>
        <p:txBody>
          <a:bodyPr/>
          <a:lstStyle/>
          <a:p>
            <a:endParaRPr lang="en-US"/>
          </a:p>
        </p:txBody>
      </p:sp>
      <p:sp>
        <p:nvSpPr>
          <p:cNvPr id="2422806" name="Line 22"/>
          <p:cNvSpPr>
            <a:spLocks noChangeShapeType="1"/>
          </p:cNvSpPr>
          <p:nvPr/>
        </p:nvSpPr>
        <p:spPr bwMode="auto">
          <a:xfrm flipH="1">
            <a:off x="7067550" y="5764213"/>
            <a:ext cx="52388" cy="30162"/>
          </a:xfrm>
          <a:prstGeom prst="line">
            <a:avLst/>
          </a:prstGeom>
          <a:noFill/>
          <a:ln w="9525">
            <a:solidFill>
              <a:schemeClr val="tx1"/>
            </a:solidFill>
            <a:round/>
            <a:headEnd/>
            <a:tailEnd/>
          </a:ln>
          <a:effectLst/>
        </p:spPr>
        <p:txBody>
          <a:bodyPr/>
          <a:lstStyle/>
          <a:p>
            <a:endParaRPr lang="en-US"/>
          </a:p>
        </p:txBody>
      </p:sp>
      <p:sp>
        <p:nvSpPr>
          <p:cNvPr id="2422807" name="Line 23"/>
          <p:cNvSpPr>
            <a:spLocks noChangeShapeType="1"/>
          </p:cNvSpPr>
          <p:nvPr/>
        </p:nvSpPr>
        <p:spPr bwMode="auto">
          <a:xfrm flipH="1">
            <a:off x="7416800" y="6154738"/>
            <a:ext cx="52388" cy="30162"/>
          </a:xfrm>
          <a:prstGeom prst="line">
            <a:avLst/>
          </a:prstGeom>
          <a:noFill/>
          <a:ln w="9525">
            <a:solidFill>
              <a:schemeClr val="tx1"/>
            </a:solidFill>
            <a:round/>
            <a:headEnd/>
            <a:tailEnd/>
          </a:ln>
          <a:effectLst/>
        </p:spPr>
        <p:txBody>
          <a:bodyPr/>
          <a:lstStyle/>
          <a:p>
            <a:endParaRPr lang="en-US"/>
          </a:p>
        </p:txBody>
      </p:sp>
      <p:sp>
        <p:nvSpPr>
          <p:cNvPr id="2422808" name="Line 24"/>
          <p:cNvSpPr>
            <a:spLocks noChangeShapeType="1"/>
          </p:cNvSpPr>
          <p:nvPr/>
        </p:nvSpPr>
        <p:spPr bwMode="auto">
          <a:xfrm flipH="1">
            <a:off x="7721600" y="5789613"/>
            <a:ext cx="52388" cy="30162"/>
          </a:xfrm>
          <a:prstGeom prst="line">
            <a:avLst/>
          </a:prstGeom>
          <a:noFill/>
          <a:ln w="9525">
            <a:solidFill>
              <a:schemeClr val="tx1"/>
            </a:solidFill>
            <a:round/>
            <a:headEnd/>
            <a:tailEnd/>
          </a:ln>
          <a:effectLst/>
        </p:spPr>
        <p:txBody>
          <a:bodyPr/>
          <a:lstStyle/>
          <a:p>
            <a:endParaRPr lang="en-US"/>
          </a:p>
        </p:txBody>
      </p:sp>
      <p:sp>
        <p:nvSpPr>
          <p:cNvPr id="2422809" name="Line 25"/>
          <p:cNvSpPr>
            <a:spLocks noChangeShapeType="1"/>
          </p:cNvSpPr>
          <p:nvPr/>
        </p:nvSpPr>
        <p:spPr bwMode="auto">
          <a:xfrm flipH="1">
            <a:off x="6537325" y="5675313"/>
            <a:ext cx="52388" cy="30162"/>
          </a:xfrm>
          <a:prstGeom prst="line">
            <a:avLst/>
          </a:prstGeom>
          <a:noFill/>
          <a:ln w="9525">
            <a:solidFill>
              <a:schemeClr val="tx1"/>
            </a:solidFill>
            <a:round/>
            <a:headEnd/>
            <a:tailEnd/>
          </a:ln>
          <a:effectLst/>
        </p:spPr>
        <p:txBody>
          <a:bodyPr/>
          <a:lstStyle/>
          <a:p>
            <a:endParaRPr lang="en-US"/>
          </a:p>
        </p:txBody>
      </p:sp>
      <p:sp>
        <p:nvSpPr>
          <p:cNvPr id="2422810" name="Line 26"/>
          <p:cNvSpPr>
            <a:spLocks noChangeShapeType="1"/>
          </p:cNvSpPr>
          <p:nvPr/>
        </p:nvSpPr>
        <p:spPr bwMode="auto">
          <a:xfrm flipH="1">
            <a:off x="6642100" y="6181725"/>
            <a:ext cx="52388" cy="30163"/>
          </a:xfrm>
          <a:prstGeom prst="line">
            <a:avLst/>
          </a:prstGeom>
          <a:noFill/>
          <a:ln w="9525">
            <a:solidFill>
              <a:schemeClr val="tx1"/>
            </a:solidFill>
            <a:round/>
            <a:headEnd/>
            <a:tailEnd/>
          </a:ln>
          <a:effectLst/>
        </p:spPr>
        <p:txBody>
          <a:bodyPr/>
          <a:lstStyle/>
          <a:p>
            <a:endParaRPr lang="en-US"/>
          </a:p>
        </p:txBody>
      </p:sp>
      <p:sp>
        <p:nvSpPr>
          <p:cNvPr id="2422811" name="Line 27"/>
          <p:cNvSpPr>
            <a:spLocks noChangeShapeType="1"/>
          </p:cNvSpPr>
          <p:nvPr/>
        </p:nvSpPr>
        <p:spPr bwMode="auto">
          <a:xfrm rot="16200000" flipH="1">
            <a:off x="4978400" y="5919788"/>
            <a:ext cx="52388" cy="30162"/>
          </a:xfrm>
          <a:prstGeom prst="line">
            <a:avLst/>
          </a:prstGeom>
          <a:noFill/>
          <a:ln w="9525">
            <a:solidFill>
              <a:schemeClr val="tx1"/>
            </a:solidFill>
            <a:round/>
            <a:headEnd/>
            <a:tailEnd/>
          </a:ln>
          <a:effectLst/>
        </p:spPr>
        <p:txBody>
          <a:bodyPr/>
          <a:lstStyle/>
          <a:p>
            <a:endParaRPr lang="en-US"/>
          </a:p>
        </p:txBody>
      </p:sp>
      <p:sp>
        <p:nvSpPr>
          <p:cNvPr id="2422812" name="Line 28"/>
          <p:cNvSpPr>
            <a:spLocks noChangeShapeType="1"/>
          </p:cNvSpPr>
          <p:nvPr/>
        </p:nvSpPr>
        <p:spPr bwMode="auto">
          <a:xfrm rot="16200000" flipH="1">
            <a:off x="6099175" y="5768976"/>
            <a:ext cx="52387" cy="30162"/>
          </a:xfrm>
          <a:prstGeom prst="line">
            <a:avLst/>
          </a:prstGeom>
          <a:noFill/>
          <a:ln w="9525">
            <a:solidFill>
              <a:schemeClr val="tx1"/>
            </a:solidFill>
            <a:round/>
            <a:headEnd/>
            <a:tailEnd/>
          </a:ln>
          <a:effectLst/>
        </p:spPr>
        <p:txBody>
          <a:bodyPr/>
          <a:lstStyle/>
          <a:p>
            <a:endParaRPr lang="en-US"/>
          </a:p>
        </p:txBody>
      </p:sp>
      <p:sp>
        <p:nvSpPr>
          <p:cNvPr id="2422813" name="Line 29"/>
          <p:cNvSpPr>
            <a:spLocks noChangeShapeType="1"/>
          </p:cNvSpPr>
          <p:nvPr/>
        </p:nvSpPr>
        <p:spPr bwMode="auto">
          <a:xfrm rot="16200000" flipH="1">
            <a:off x="5654675" y="6169026"/>
            <a:ext cx="52387" cy="30162"/>
          </a:xfrm>
          <a:prstGeom prst="line">
            <a:avLst/>
          </a:prstGeom>
          <a:noFill/>
          <a:ln w="9525">
            <a:solidFill>
              <a:schemeClr val="tx1"/>
            </a:solidFill>
            <a:round/>
            <a:headEnd/>
            <a:tailEnd/>
          </a:ln>
          <a:effectLst/>
        </p:spPr>
        <p:txBody>
          <a:bodyPr/>
          <a:lstStyle/>
          <a:p>
            <a:endParaRPr lang="en-US"/>
          </a:p>
        </p:txBody>
      </p:sp>
      <p:sp>
        <p:nvSpPr>
          <p:cNvPr id="2422814" name="Line 30"/>
          <p:cNvSpPr>
            <a:spLocks noChangeShapeType="1"/>
          </p:cNvSpPr>
          <p:nvPr/>
        </p:nvSpPr>
        <p:spPr bwMode="auto">
          <a:xfrm rot="16200000" flipH="1">
            <a:off x="6734175" y="5978526"/>
            <a:ext cx="52387" cy="30162"/>
          </a:xfrm>
          <a:prstGeom prst="line">
            <a:avLst/>
          </a:prstGeom>
          <a:noFill/>
          <a:ln w="9525">
            <a:solidFill>
              <a:schemeClr val="tx1"/>
            </a:solidFill>
            <a:round/>
            <a:headEnd/>
            <a:tailEnd/>
          </a:ln>
          <a:effectLst/>
        </p:spPr>
        <p:txBody>
          <a:bodyPr/>
          <a:lstStyle/>
          <a:p>
            <a:endParaRPr lang="en-US"/>
          </a:p>
        </p:txBody>
      </p:sp>
      <p:sp>
        <p:nvSpPr>
          <p:cNvPr id="2422815" name="Line 31"/>
          <p:cNvSpPr>
            <a:spLocks noChangeShapeType="1"/>
          </p:cNvSpPr>
          <p:nvPr/>
        </p:nvSpPr>
        <p:spPr bwMode="auto">
          <a:xfrm rot="16200000" flipH="1">
            <a:off x="7439025" y="5716588"/>
            <a:ext cx="52388" cy="30162"/>
          </a:xfrm>
          <a:prstGeom prst="line">
            <a:avLst/>
          </a:prstGeom>
          <a:noFill/>
          <a:ln w="9525">
            <a:solidFill>
              <a:schemeClr val="tx1"/>
            </a:solidFill>
            <a:round/>
            <a:headEnd/>
            <a:tailEnd/>
          </a:ln>
          <a:effectLst/>
        </p:spPr>
        <p:txBody>
          <a:bodyPr/>
          <a:lstStyle/>
          <a:p>
            <a:endParaRPr lang="en-US"/>
          </a:p>
        </p:txBody>
      </p:sp>
      <p:sp>
        <p:nvSpPr>
          <p:cNvPr id="2422816" name="Line 32"/>
          <p:cNvSpPr>
            <a:spLocks noChangeShapeType="1"/>
          </p:cNvSpPr>
          <p:nvPr/>
        </p:nvSpPr>
        <p:spPr bwMode="auto">
          <a:xfrm rot="16200000" flipH="1">
            <a:off x="7735888" y="6176962"/>
            <a:ext cx="52388" cy="30163"/>
          </a:xfrm>
          <a:prstGeom prst="line">
            <a:avLst/>
          </a:prstGeom>
          <a:noFill/>
          <a:ln w="9525">
            <a:solidFill>
              <a:schemeClr val="tx1"/>
            </a:solidFill>
            <a:round/>
            <a:headEnd/>
            <a:tailEnd/>
          </a:ln>
          <a:effectLst/>
        </p:spPr>
        <p:txBody>
          <a:bodyPr/>
          <a:lstStyle/>
          <a:p>
            <a:endParaRPr lang="en-US"/>
          </a:p>
        </p:txBody>
      </p:sp>
      <p:sp>
        <p:nvSpPr>
          <p:cNvPr id="2422817" name="Line 33"/>
          <p:cNvSpPr>
            <a:spLocks noChangeShapeType="1"/>
          </p:cNvSpPr>
          <p:nvPr/>
        </p:nvSpPr>
        <p:spPr bwMode="auto">
          <a:xfrm rot="16200000" flipH="1">
            <a:off x="7083425" y="6213476"/>
            <a:ext cx="52387" cy="30162"/>
          </a:xfrm>
          <a:prstGeom prst="line">
            <a:avLst/>
          </a:prstGeom>
          <a:noFill/>
          <a:ln w="9525">
            <a:solidFill>
              <a:schemeClr val="tx1"/>
            </a:solidFill>
            <a:round/>
            <a:headEnd/>
            <a:tailEnd/>
          </a:ln>
          <a:effectLst/>
        </p:spPr>
        <p:txBody>
          <a:bodyPr/>
          <a:lstStyle/>
          <a:p>
            <a:endParaRPr lang="en-US"/>
          </a:p>
        </p:txBody>
      </p:sp>
      <p:sp>
        <p:nvSpPr>
          <p:cNvPr id="2422818" name="Line 34"/>
          <p:cNvSpPr>
            <a:spLocks noChangeShapeType="1"/>
          </p:cNvSpPr>
          <p:nvPr/>
        </p:nvSpPr>
        <p:spPr bwMode="auto">
          <a:xfrm flipV="1">
            <a:off x="6018213" y="6103938"/>
            <a:ext cx="34925" cy="69850"/>
          </a:xfrm>
          <a:prstGeom prst="line">
            <a:avLst/>
          </a:prstGeom>
          <a:noFill/>
          <a:ln w="9525">
            <a:solidFill>
              <a:schemeClr val="tx1"/>
            </a:solidFill>
            <a:round/>
            <a:headEnd/>
            <a:tailEnd/>
          </a:ln>
          <a:effectLst/>
        </p:spPr>
        <p:txBody>
          <a:bodyPr/>
          <a:lstStyle/>
          <a:p>
            <a:endParaRPr lang="en-US"/>
          </a:p>
        </p:txBody>
      </p:sp>
      <p:sp>
        <p:nvSpPr>
          <p:cNvPr id="2422819" name="Line 35"/>
          <p:cNvSpPr>
            <a:spLocks noChangeShapeType="1"/>
          </p:cNvSpPr>
          <p:nvPr/>
        </p:nvSpPr>
        <p:spPr bwMode="auto">
          <a:xfrm flipV="1">
            <a:off x="6172200" y="6257925"/>
            <a:ext cx="34925" cy="69850"/>
          </a:xfrm>
          <a:prstGeom prst="line">
            <a:avLst/>
          </a:prstGeom>
          <a:noFill/>
          <a:ln w="9525">
            <a:solidFill>
              <a:schemeClr val="tx1"/>
            </a:solidFill>
            <a:round/>
            <a:headEnd/>
            <a:tailEnd/>
          </a:ln>
          <a:effectLst/>
        </p:spPr>
        <p:txBody>
          <a:bodyPr/>
          <a:lstStyle/>
          <a:p>
            <a:endParaRPr lang="en-US"/>
          </a:p>
        </p:txBody>
      </p:sp>
      <p:sp>
        <p:nvSpPr>
          <p:cNvPr id="2422820" name="Line 36"/>
          <p:cNvSpPr>
            <a:spLocks noChangeShapeType="1"/>
          </p:cNvSpPr>
          <p:nvPr/>
        </p:nvSpPr>
        <p:spPr bwMode="auto">
          <a:xfrm flipV="1">
            <a:off x="4810125" y="6194425"/>
            <a:ext cx="34925" cy="69850"/>
          </a:xfrm>
          <a:prstGeom prst="line">
            <a:avLst/>
          </a:prstGeom>
          <a:noFill/>
          <a:ln w="9525">
            <a:solidFill>
              <a:schemeClr val="tx1"/>
            </a:solidFill>
            <a:round/>
            <a:headEnd/>
            <a:tailEnd/>
          </a:ln>
          <a:effectLst/>
        </p:spPr>
        <p:txBody>
          <a:bodyPr/>
          <a:lstStyle/>
          <a:p>
            <a:endParaRPr lang="en-US"/>
          </a:p>
        </p:txBody>
      </p:sp>
      <p:sp>
        <p:nvSpPr>
          <p:cNvPr id="2422821" name="Line 37"/>
          <p:cNvSpPr>
            <a:spLocks noChangeShapeType="1"/>
          </p:cNvSpPr>
          <p:nvPr/>
        </p:nvSpPr>
        <p:spPr bwMode="auto">
          <a:xfrm flipV="1">
            <a:off x="6978650" y="5951538"/>
            <a:ext cx="34925" cy="69850"/>
          </a:xfrm>
          <a:prstGeom prst="line">
            <a:avLst/>
          </a:prstGeom>
          <a:noFill/>
          <a:ln w="9525">
            <a:solidFill>
              <a:schemeClr val="tx1"/>
            </a:solidFill>
            <a:round/>
            <a:headEnd/>
            <a:tailEnd/>
          </a:ln>
          <a:effectLst/>
        </p:spPr>
        <p:txBody>
          <a:bodyPr/>
          <a:lstStyle/>
          <a:p>
            <a:endParaRPr lang="en-US"/>
          </a:p>
        </p:txBody>
      </p:sp>
      <p:sp>
        <p:nvSpPr>
          <p:cNvPr id="2422822" name="Line 38"/>
          <p:cNvSpPr>
            <a:spLocks noChangeShapeType="1"/>
          </p:cNvSpPr>
          <p:nvPr/>
        </p:nvSpPr>
        <p:spPr bwMode="auto">
          <a:xfrm flipV="1">
            <a:off x="5664200" y="5646738"/>
            <a:ext cx="34925" cy="69850"/>
          </a:xfrm>
          <a:prstGeom prst="line">
            <a:avLst/>
          </a:prstGeom>
          <a:noFill/>
          <a:ln w="9525">
            <a:solidFill>
              <a:schemeClr val="tx1"/>
            </a:solidFill>
            <a:round/>
            <a:headEnd/>
            <a:tailEnd/>
          </a:ln>
          <a:effectLst/>
        </p:spPr>
        <p:txBody>
          <a:bodyPr/>
          <a:lstStyle/>
          <a:p>
            <a:endParaRPr lang="en-US"/>
          </a:p>
        </p:txBody>
      </p:sp>
      <p:sp>
        <p:nvSpPr>
          <p:cNvPr id="2422823" name="Line 39"/>
          <p:cNvSpPr>
            <a:spLocks noChangeShapeType="1"/>
          </p:cNvSpPr>
          <p:nvPr/>
        </p:nvSpPr>
        <p:spPr bwMode="auto">
          <a:xfrm flipV="1">
            <a:off x="7580313" y="5924550"/>
            <a:ext cx="34925" cy="69850"/>
          </a:xfrm>
          <a:prstGeom prst="line">
            <a:avLst/>
          </a:prstGeom>
          <a:noFill/>
          <a:ln w="9525">
            <a:solidFill>
              <a:schemeClr val="tx1"/>
            </a:solidFill>
            <a:round/>
            <a:headEnd/>
            <a:tailEnd/>
          </a:ln>
          <a:effectLst/>
        </p:spPr>
        <p:txBody>
          <a:bodyPr/>
          <a:lstStyle/>
          <a:p>
            <a:endParaRPr lang="en-US"/>
          </a:p>
        </p:txBody>
      </p:sp>
      <p:sp>
        <p:nvSpPr>
          <p:cNvPr id="2422824" name="Freeform 40"/>
          <p:cNvSpPr>
            <a:spLocks/>
          </p:cNvSpPr>
          <p:nvPr/>
        </p:nvSpPr>
        <p:spPr bwMode="auto">
          <a:xfrm>
            <a:off x="6259513" y="1644650"/>
            <a:ext cx="1306512" cy="346075"/>
          </a:xfrm>
          <a:custGeom>
            <a:avLst/>
            <a:gdLst/>
            <a:ahLst/>
            <a:cxnLst>
              <a:cxn ang="0">
                <a:pos x="0" y="0"/>
              </a:cxn>
              <a:cxn ang="0">
                <a:pos x="823" y="1"/>
              </a:cxn>
              <a:cxn ang="0">
                <a:pos x="776" y="37"/>
              </a:cxn>
              <a:cxn ang="0">
                <a:pos x="501" y="185"/>
              </a:cxn>
              <a:cxn ang="0">
                <a:pos x="469" y="205"/>
              </a:cxn>
              <a:cxn ang="0">
                <a:pos x="444" y="210"/>
              </a:cxn>
              <a:cxn ang="0">
                <a:pos x="411" y="213"/>
              </a:cxn>
              <a:cxn ang="0">
                <a:pos x="374" y="218"/>
              </a:cxn>
              <a:cxn ang="0">
                <a:pos x="328" y="218"/>
              </a:cxn>
              <a:cxn ang="0">
                <a:pos x="281" y="210"/>
              </a:cxn>
              <a:cxn ang="0">
                <a:pos x="258" y="210"/>
              </a:cxn>
              <a:cxn ang="0">
                <a:pos x="246" y="185"/>
              </a:cxn>
              <a:cxn ang="0">
                <a:pos x="186" y="178"/>
              </a:cxn>
              <a:cxn ang="0">
                <a:pos x="123" y="128"/>
              </a:cxn>
              <a:cxn ang="0">
                <a:pos x="91" y="82"/>
              </a:cxn>
              <a:cxn ang="0">
                <a:pos x="65" y="60"/>
              </a:cxn>
              <a:cxn ang="0">
                <a:pos x="18" y="17"/>
              </a:cxn>
              <a:cxn ang="0">
                <a:pos x="0" y="0"/>
              </a:cxn>
            </a:cxnLst>
            <a:rect l="0" t="0" r="r" b="b"/>
            <a:pathLst>
              <a:path w="823" h="218">
                <a:moveTo>
                  <a:pt x="0" y="0"/>
                </a:moveTo>
                <a:lnTo>
                  <a:pt x="823" y="1"/>
                </a:lnTo>
                <a:lnTo>
                  <a:pt x="776" y="37"/>
                </a:lnTo>
                <a:lnTo>
                  <a:pt x="501" y="185"/>
                </a:lnTo>
                <a:lnTo>
                  <a:pt x="469" y="205"/>
                </a:lnTo>
                <a:lnTo>
                  <a:pt x="444" y="210"/>
                </a:lnTo>
                <a:lnTo>
                  <a:pt x="411" y="213"/>
                </a:lnTo>
                <a:lnTo>
                  <a:pt x="374" y="218"/>
                </a:lnTo>
                <a:lnTo>
                  <a:pt x="328" y="218"/>
                </a:lnTo>
                <a:lnTo>
                  <a:pt x="281" y="210"/>
                </a:lnTo>
                <a:lnTo>
                  <a:pt x="258" y="210"/>
                </a:lnTo>
                <a:lnTo>
                  <a:pt x="246" y="185"/>
                </a:lnTo>
                <a:lnTo>
                  <a:pt x="186" y="178"/>
                </a:lnTo>
                <a:lnTo>
                  <a:pt x="123" y="128"/>
                </a:lnTo>
                <a:lnTo>
                  <a:pt x="91" y="82"/>
                </a:lnTo>
                <a:lnTo>
                  <a:pt x="65" y="60"/>
                </a:lnTo>
                <a:lnTo>
                  <a:pt x="18" y="17"/>
                </a:lnTo>
                <a:lnTo>
                  <a:pt x="0" y="0"/>
                </a:lnTo>
                <a:close/>
              </a:path>
            </a:pathLst>
          </a:custGeom>
          <a:solidFill>
            <a:schemeClr val="accent1"/>
          </a:solidFill>
          <a:ln w="9525">
            <a:solidFill>
              <a:schemeClr val="tx1"/>
            </a:solidFill>
            <a:round/>
            <a:headEnd/>
            <a:tailEnd/>
          </a:ln>
          <a:effectLst/>
        </p:spPr>
        <p:txBody>
          <a:bodyPr/>
          <a:lstStyle/>
          <a:p>
            <a:endParaRPr lang="en-US"/>
          </a:p>
        </p:txBody>
      </p:sp>
      <p:sp>
        <p:nvSpPr>
          <p:cNvPr id="2422825" name="Text Box 41"/>
          <p:cNvSpPr txBox="1">
            <a:spLocks noChangeArrowheads="1"/>
          </p:cNvSpPr>
          <p:nvPr/>
        </p:nvSpPr>
        <p:spPr bwMode="auto">
          <a:xfrm>
            <a:off x="6546850" y="1616075"/>
            <a:ext cx="657225" cy="336550"/>
          </a:xfrm>
          <a:prstGeom prst="rect">
            <a:avLst/>
          </a:prstGeom>
          <a:noFill/>
          <a:ln w="9525">
            <a:noFill/>
            <a:miter lim="800000"/>
            <a:headEnd/>
            <a:tailEnd/>
          </a:ln>
          <a:effectLst/>
        </p:spPr>
        <p:txBody>
          <a:bodyPr wrap="none">
            <a:spAutoFit/>
          </a:bodyPr>
          <a:lstStyle/>
          <a:p>
            <a:r>
              <a:rPr lang="en-US" sz="1600"/>
              <a:t>River</a:t>
            </a:r>
          </a:p>
        </p:txBody>
      </p:sp>
      <p:sp>
        <p:nvSpPr>
          <p:cNvPr id="2422826" name="Freeform 42"/>
          <p:cNvSpPr>
            <a:spLocks/>
          </p:cNvSpPr>
          <p:nvPr/>
        </p:nvSpPr>
        <p:spPr bwMode="auto">
          <a:xfrm>
            <a:off x="5718175" y="1054100"/>
            <a:ext cx="514350" cy="374650"/>
          </a:xfrm>
          <a:custGeom>
            <a:avLst/>
            <a:gdLst/>
            <a:ahLst/>
            <a:cxnLst>
              <a:cxn ang="0">
                <a:pos x="324" y="0"/>
              </a:cxn>
              <a:cxn ang="0">
                <a:pos x="230" y="5"/>
              </a:cxn>
              <a:cxn ang="0">
                <a:pos x="0" y="236"/>
              </a:cxn>
            </a:cxnLst>
            <a:rect l="0" t="0" r="r" b="b"/>
            <a:pathLst>
              <a:path w="324" h="236">
                <a:moveTo>
                  <a:pt x="324" y="0"/>
                </a:moveTo>
                <a:lnTo>
                  <a:pt x="230" y="5"/>
                </a:lnTo>
                <a:lnTo>
                  <a:pt x="0" y="236"/>
                </a:lnTo>
              </a:path>
            </a:pathLst>
          </a:custGeom>
          <a:noFill/>
          <a:ln w="9525">
            <a:solidFill>
              <a:schemeClr val="tx1"/>
            </a:solidFill>
            <a:round/>
            <a:headEnd/>
            <a:tailEnd/>
          </a:ln>
          <a:effectLst/>
        </p:spPr>
        <p:txBody>
          <a:bodyPr/>
          <a:lstStyle/>
          <a:p>
            <a:endParaRPr lang="en-US"/>
          </a:p>
        </p:txBody>
      </p:sp>
      <p:sp>
        <p:nvSpPr>
          <p:cNvPr id="2422827" name="Rectangle 43"/>
          <p:cNvSpPr>
            <a:spLocks noChangeArrowheads="1"/>
          </p:cNvSpPr>
          <p:nvPr/>
        </p:nvSpPr>
        <p:spPr bwMode="auto">
          <a:xfrm>
            <a:off x="4562475" y="519113"/>
            <a:ext cx="3535363" cy="5859462"/>
          </a:xfrm>
          <a:prstGeom prst="rect">
            <a:avLst/>
          </a:prstGeom>
          <a:noFill/>
          <a:ln w="12700">
            <a:solidFill>
              <a:schemeClr val="tx1"/>
            </a:solidFill>
            <a:miter lim="800000"/>
            <a:headEnd/>
            <a:tailEnd/>
          </a:ln>
          <a:effectLst/>
        </p:spPr>
        <p:txBody>
          <a:bodyPr wrap="none" anchor="ctr"/>
          <a:lstStyle/>
          <a:p>
            <a:endParaRPr lang="en-US"/>
          </a:p>
        </p:txBody>
      </p:sp>
      <p:grpSp>
        <p:nvGrpSpPr>
          <p:cNvPr id="2422828" name="Group 44"/>
          <p:cNvGrpSpPr>
            <a:grpSpLocks/>
          </p:cNvGrpSpPr>
          <p:nvPr/>
        </p:nvGrpSpPr>
        <p:grpSpPr bwMode="auto">
          <a:xfrm>
            <a:off x="4881563" y="563563"/>
            <a:ext cx="3187700" cy="3829050"/>
            <a:chOff x="3075" y="355"/>
            <a:chExt cx="2008" cy="2412"/>
          </a:xfrm>
        </p:grpSpPr>
        <p:sp>
          <p:nvSpPr>
            <p:cNvPr id="2422829" name="Rectangle 45"/>
            <p:cNvSpPr>
              <a:spLocks noChangeArrowheads="1"/>
            </p:cNvSpPr>
            <p:nvPr/>
          </p:nvSpPr>
          <p:spPr bwMode="auto">
            <a:xfrm>
              <a:off x="3127" y="2309"/>
              <a:ext cx="1185" cy="56"/>
            </a:xfrm>
            <a:prstGeom prst="rect">
              <a:avLst/>
            </a:prstGeom>
            <a:solidFill>
              <a:srgbClr val="FFFFF7"/>
            </a:solidFill>
            <a:ln w="9525">
              <a:solidFill>
                <a:schemeClr val="tx1"/>
              </a:solidFill>
              <a:miter lim="800000"/>
              <a:headEnd/>
              <a:tailEnd/>
            </a:ln>
            <a:effectLst/>
          </p:spPr>
          <p:txBody>
            <a:bodyPr wrap="none" anchor="ctr"/>
            <a:lstStyle/>
            <a:p>
              <a:endParaRPr lang="en-US"/>
            </a:p>
          </p:txBody>
        </p:sp>
        <p:sp>
          <p:nvSpPr>
            <p:cNvPr id="2422830" name="Text Box 46"/>
            <p:cNvSpPr txBox="1">
              <a:spLocks noChangeArrowheads="1"/>
            </p:cNvSpPr>
            <p:nvPr/>
          </p:nvSpPr>
          <p:spPr bwMode="auto">
            <a:xfrm>
              <a:off x="3075" y="355"/>
              <a:ext cx="415" cy="212"/>
            </a:xfrm>
            <a:prstGeom prst="rect">
              <a:avLst/>
            </a:prstGeom>
            <a:noFill/>
            <a:ln w="9525">
              <a:noFill/>
              <a:miter lim="800000"/>
              <a:headEnd/>
              <a:tailEnd/>
            </a:ln>
            <a:effectLst/>
          </p:spPr>
          <p:txBody>
            <a:bodyPr wrap="none">
              <a:spAutoFit/>
            </a:bodyPr>
            <a:lstStyle/>
            <a:p>
              <a:r>
                <a:rPr lang="en-US" sz="1600"/>
                <a:t>Shaft</a:t>
              </a:r>
            </a:p>
          </p:txBody>
        </p:sp>
        <p:sp>
          <p:nvSpPr>
            <p:cNvPr id="2422831" name="Text Box 47"/>
            <p:cNvSpPr txBox="1">
              <a:spLocks noChangeArrowheads="1"/>
            </p:cNvSpPr>
            <p:nvPr/>
          </p:nvSpPr>
          <p:spPr bwMode="auto">
            <a:xfrm>
              <a:off x="4356" y="2068"/>
              <a:ext cx="727" cy="212"/>
            </a:xfrm>
            <a:prstGeom prst="rect">
              <a:avLst/>
            </a:prstGeom>
            <a:noFill/>
            <a:ln w="9525">
              <a:noFill/>
              <a:miter lim="800000"/>
              <a:headEnd/>
              <a:tailEnd/>
            </a:ln>
            <a:effectLst/>
          </p:spPr>
          <p:txBody>
            <a:bodyPr wrap="none">
              <a:spAutoFit/>
            </a:bodyPr>
            <a:lstStyle/>
            <a:p>
              <a:r>
                <a:rPr lang="en-US" sz="1600"/>
                <a:t>Repository</a:t>
              </a:r>
            </a:p>
          </p:txBody>
        </p:sp>
        <p:sp>
          <p:nvSpPr>
            <p:cNvPr id="2422832" name="Text Box 48"/>
            <p:cNvSpPr txBox="1">
              <a:spLocks noChangeArrowheads="1"/>
            </p:cNvSpPr>
            <p:nvPr/>
          </p:nvSpPr>
          <p:spPr bwMode="auto">
            <a:xfrm>
              <a:off x="3557" y="2401"/>
              <a:ext cx="599" cy="366"/>
            </a:xfrm>
            <a:prstGeom prst="rect">
              <a:avLst/>
            </a:prstGeom>
            <a:noFill/>
            <a:ln w="9525">
              <a:noFill/>
              <a:miter lim="800000"/>
              <a:headEnd/>
              <a:tailEnd/>
            </a:ln>
            <a:effectLst/>
          </p:spPr>
          <p:txBody>
            <a:bodyPr wrap="none">
              <a:spAutoFit/>
            </a:bodyPr>
            <a:lstStyle/>
            <a:p>
              <a:r>
                <a:rPr lang="en-US" sz="1600"/>
                <a:t>Waste</a:t>
              </a:r>
            </a:p>
            <a:p>
              <a:r>
                <a:rPr lang="en-US" sz="1600"/>
                <a:t>package</a:t>
              </a:r>
            </a:p>
          </p:txBody>
        </p:sp>
        <p:sp>
          <p:nvSpPr>
            <p:cNvPr id="2422833" name="Rectangle 49"/>
            <p:cNvSpPr>
              <a:spLocks noChangeArrowheads="1"/>
            </p:cNvSpPr>
            <p:nvPr/>
          </p:nvSpPr>
          <p:spPr bwMode="auto">
            <a:xfrm>
              <a:off x="3377" y="696"/>
              <a:ext cx="54" cy="1630"/>
            </a:xfrm>
            <a:prstGeom prst="rect">
              <a:avLst/>
            </a:prstGeom>
            <a:solidFill>
              <a:srgbClr val="FFFFF7"/>
            </a:solidFill>
            <a:ln w="9525">
              <a:solidFill>
                <a:schemeClr val="tx1"/>
              </a:solidFill>
              <a:miter lim="800000"/>
              <a:headEnd/>
              <a:tailEnd/>
            </a:ln>
            <a:effectLst/>
          </p:spPr>
          <p:txBody>
            <a:bodyPr wrap="none" anchor="ctr"/>
            <a:lstStyle/>
            <a:p>
              <a:endParaRPr lang="en-US"/>
            </a:p>
          </p:txBody>
        </p:sp>
        <p:sp>
          <p:nvSpPr>
            <p:cNvPr id="2422834" name="Line 50"/>
            <p:cNvSpPr>
              <a:spLocks noChangeShapeType="1"/>
            </p:cNvSpPr>
            <p:nvPr/>
          </p:nvSpPr>
          <p:spPr bwMode="auto">
            <a:xfrm>
              <a:off x="3890" y="2368"/>
              <a:ext cx="0" cy="50"/>
            </a:xfrm>
            <a:prstGeom prst="line">
              <a:avLst/>
            </a:prstGeom>
            <a:noFill/>
            <a:ln w="9525">
              <a:solidFill>
                <a:schemeClr val="tx1"/>
              </a:solidFill>
              <a:round/>
              <a:headEnd/>
              <a:tailEnd/>
            </a:ln>
            <a:effectLst/>
          </p:spPr>
          <p:txBody>
            <a:bodyPr/>
            <a:lstStyle/>
            <a:p>
              <a:endParaRPr lang="en-US"/>
            </a:p>
          </p:txBody>
        </p:sp>
        <p:sp>
          <p:nvSpPr>
            <p:cNvPr id="2422835" name="Line 51"/>
            <p:cNvSpPr>
              <a:spLocks noChangeShapeType="1"/>
            </p:cNvSpPr>
            <p:nvPr/>
          </p:nvSpPr>
          <p:spPr bwMode="auto">
            <a:xfrm>
              <a:off x="3950" y="2367"/>
              <a:ext cx="0" cy="50"/>
            </a:xfrm>
            <a:prstGeom prst="line">
              <a:avLst/>
            </a:prstGeom>
            <a:noFill/>
            <a:ln w="9525">
              <a:solidFill>
                <a:schemeClr val="tx1"/>
              </a:solidFill>
              <a:round/>
              <a:headEnd/>
              <a:tailEnd/>
            </a:ln>
            <a:effectLst/>
          </p:spPr>
          <p:txBody>
            <a:bodyPr/>
            <a:lstStyle/>
            <a:p>
              <a:endParaRPr lang="en-US"/>
            </a:p>
          </p:txBody>
        </p:sp>
        <p:sp>
          <p:nvSpPr>
            <p:cNvPr id="2422836" name="Line 52"/>
            <p:cNvSpPr>
              <a:spLocks noChangeShapeType="1"/>
            </p:cNvSpPr>
            <p:nvPr/>
          </p:nvSpPr>
          <p:spPr bwMode="auto">
            <a:xfrm>
              <a:off x="4008" y="2365"/>
              <a:ext cx="0" cy="50"/>
            </a:xfrm>
            <a:prstGeom prst="line">
              <a:avLst/>
            </a:prstGeom>
            <a:noFill/>
            <a:ln w="9525">
              <a:solidFill>
                <a:schemeClr val="tx1"/>
              </a:solidFill>
              <a:round/>
              <a:headEnd/>
              <a:tailEnd/>
            </a:ln>
            <a:effectLst/>
          </p:spPr>
          <p:txBody>
            <a:bodyPr/>
            <a:lstStyle/>
            <a:p>
              <a:endParaRPr lang="en-US"/>
            </a:p>
          </p:txBody>
        </p:sp>
        <p:sp>
          <p:nvSpPr>
            <p:cNvPr id="2422837" name="Line 53"/>
            <p:cNvSpPr>
              <a:spLocks noChangeShapeType="1"/>
            </p:cNvSpPr>
            <p:nvPr/>
          </p:nvSpPr>
          <p:spPr bwMode="auto">
            <a:xfrm>
              <a:off x="4065" y="2365"/>
              <a:ext cx="0" cy="50"/>
            </a:xfrm>
            <a:prstGeom prst="line">
              <a:avLst/>
            </a:prstGeom>
            <a:noFill/>
            <a:ln w="9525">
              <a:solidFill>
                <a:schemeClr val="tx1"/>
              </a:solidFill>
              <a:round/>
              <a:headEnd/>
              <a:tailEnd/>
            </a:ln>
            <a:effectLst/>
          </p:spPr>
          <p:txBody>
            <a:bodyPr/>
            <a:lstStyle/>
            <a:p>
              <a:endParaRPr lang="en-US"/>
            </a:p>
          </p:txBody>
        </p:sp>
        <p:sp>
          <p:nvSpPr>
            <p:cNvPr id="2422838" name="Line 54"/>
            <p:cNvSpPr>
              <a:spLocks noChangeShapeType="1"/>
            </p:cNvSpPr>
            <p:nvPr/>
          </p:nvSpPr>
          <p:spPr bwMode="auto">
            <a:xfrm>
              <a:off x="4125" y="2366"/>
              <a:ext cx="0" cy="50"/>
            </a:xfrm>
            <a:prstGeom prst="line">
              <a:avLst/>
            </a:prstGeom>
            <a:noFill/>
            <a:ln w="9525">
              <a:solidFill>
                <a:schemeClr val="tx1"/>
              </a:solidFill>
              <a:round/>
              <a:headEnd/>
              <a:tailEnd/>
            </a:ln>
            <a:effectLst/>
          </p:spPr>
          <p:txBody>
            <a:bodyPr/>
            <a:lstStyle/>
            <a:p>
              <a:endParaRPr lang="en-US"/>
            </a:p>
          </p:txBody>
        </p:sp>
        <p:sp>
          <p:nvSpPr>
            <p:cNvPr id="2422839" name="Line 55"/>
            <p:cNvSpPr>
              <a:spLocks noChangeShapeType="1"/>
            </p:cNvSpPr>
            <p:nvPr/>
          </p:nvSpPr>
          <p:spPr bwMode="auto">
            <a:xfrm>
              <a:off x="4182" y="2366"/>
              <a:ext cx="0" cy="50"/>
            </a:xfrm>
            <a:prstGeom prst="line">
              <a:avLst/>
            </a:prstGeom>
            <a:noFill/>
            <a:ln w="9525">
              <a:solidFill>
                <a:schemeClr val="tx1"/>
              </a:solidFill>
              <a:round/>
              <a:headEnd/>
              <a:tailEnd/>
            </a:ln>
            <a:effectLst/>
          </p:spPr>
          <p:txBody>
            <a:bodyPr/>
            <a:lstStyle/>
            <a:p>
              <a:endParaRPr lang="en-US"/>
            </a:p>
          </p:txBody>
        </p:sp>
        <p:sp>
          <p:nvSpPr>
            <p:cNvPr id="2422840" name="Line 56"/>
            <p:cNvSpPr>
              <a:spLocks noChangeShapeType="1"/>
            </p:cNvSpPr>
            <p:nvPr/>
          </p:nvSpPr>
          <p:spPr bwMode="auto">
            <a:xfrm>
              <a:off x="4240" y="2367"/>
              <a:ext cx="0" cy="50"/>
            </a:xfrm>
            <a:prstGeom prst="line">
              <a:avLst/>
            </a:prstGeom>
            <a:noFill/>
            <a:ln w="9525">
              <a:solidFill>
                <a:schemeClr val="tx1"/>
              </a:solidFill>
              <a:round/>
              <a:headEnd/>
              <a:tailEnd/>
            </a:ln>
            <a:effectLst/>
          </p:spPr>
          <p:txBody>
            <a:bodyPr/>
            <a:lstStyle/>
            <a:p>
              <a:endParaRPr lang="en-US"/>
            </a:p>
          </p:txBody>
        </p:sp>
        <p:sp>
          <p:nvSpPr>
            <p:cNvPr id="2422841" name="Line 57"/>
            <p:cNvSpPr>
              <a:spLocks noChangeShapeType="1"/>
            </p:cNvSpPr>
            <p:nvPr/>
          </p:nvSpPr>
          <p:spPr bwMode="auto">
            <a:xfrm>
              <a:off x="4300" y="2370"/>
              <a:ext cx="0" cy="50"/>
            </a:xfrm>
            <a:prstGeom prst="line">
              <a:avLst/>
            </a:prstGeom>
            <a:noFill/>
            <a:ln w="9525">
              <a:solidFill>
                <a:schemeClr val="tx1"/>
              </a:solidFill>
              <a:round/>
              <a:headEnd/>
              <a:tailEnd/>
            </a:ln>
            <a:effectLst/>
          </p:spPr>
          <p:txBody>
            <a:bodyPr/>
            <a:lstStyle/>
            <a:p>
              <a:endParaRPr lang="en-US"/>
            </a:p>
          </p:txBody>
        </p:sp>
        <p:sp>
          <p:nvSpPr>
            <p:cNvPr id="2422842" name="Line 58"/>
            <p:cNvSpPr>
              <a:spLocks noChangeShapeType="1"/>
            </p:cNvSpPr>
            <p:nvPr/>
          </p:nvSpPr>
          <p:spPr bwMode="auto">
            <a:xfrm>
              <a:off x="3426" y="2369"/>
              <a:ext cx="0" cy="50"/>
            </a:xfrm>
            <a:prstGeom prst="line">
              <a:avLst/>
            </a:prstGeom>
            <a:noFill/>
            <a:ln w="9525">
              <a:solidFill>
                <a:schemeClr val="tx1"/>
              </a:solidFill>
              <a:round/>
              <a:headEnd/>
              <a:tailEnd/>
            </a:ln>
            <a:effectLst/>
          </p:spPr>
          <p:txBody>
            <a:bodyPr/>
            <a:lstStyle/>
            <a:p>
              <a:endParaRPr lang="en-US"/>
            </a:p>
          </p:txBody>
        </p:sp>
        <p:sp>
          <p:nvSpPr>
            <p:cNvPr id="2422843" name="Line 59"/>
            <p:cNvSpPr>
              <a:spLocks noChangeShapeType="1"/>
            </p:cNvSpPr>
            <p:nvPr/>
          </p:nvSpPr>
          <p:spPr bwMode="auto">
            <a:xfrm>
              <a:off x="3482" y="2364"/>
              <a:ext cx="0" cy="50"/>
            </a:xfrm>
            <a:prstGeom prst="line">
              <a:avLst/>
            </a:prstGeom>
            <a:noFill/>
            <a:ln w="9525">
              <a:solidFill>
                <a:schemeClr val="tx1"/>
              </a:solidFill>
              <a:round/>
              <a:headEnd/>
              <a:tailEnd/>
            </a:ln>
            <a:effectLst/>
          </p:spPr>
          <p:txBody>
            <a:bodyPr/>
            <a:lstStyle/>
            <a:p>
              <a:endParaRPr lang="en-US"/>
            </a:p>
          </p:txBody>
        </p:sp>
        <p:sp>
          <p:nvSpPr>
            <p:cNvPr id="2422844" name="Line 60"/>
            <p:cNvSpPr>
              <a:spLocks noChangeShapeType="1"/>
            </p:cNvSpPr>
            <p:nvPr/>
          </p:nvSpPr>
          <p:spPr bwMode="auto">
            <a:xfrm>
              <a:off x="3540" y="2364"/>
              <a:ext cx="0" cy="50"/>
            </a:xfrm>
            <a:prstGeom prst="line">
              <a:avLst/>
            </a:prstGeom>
            <a:noFill/>
            <a:ln w="9525">
              <a:solidFill>
                <a:schemeClr val="tx1"/>
              </a:solidFill>
              <a:round/>
              <a:headEnd/>
              <a:tailEnd/>
            </a:ln>
            <a:effectLst/>
          </p:spPr>
          <p:txBody>
            <a:bodyPr/>
            <a:lstStyle/>
            <a:p>
              <a:endParaRPr lang="en-US"/>
            </a:p>
          </p:txBody>
        </p:sp>
        <p:sp>
          <p:nvSpPr>
            <p:cNvPr id="2422845" name="Line 61"/>
            <p:cNvSpPr>
              <a:spLocks noChangeShapeType="1"/>
            </p:cNvSpPr>
            <p:nvPr/>
          </p:nvSpPr>
          <p:spPr bwMode="auto">
            <a:xfrm>
              <a:off x="3597" y="2364"/>
              <a:ext cx="0" cy="50"/>
            </a:xfrm>
            <a:prstGeom prst="line">
              <a:avLst/>
            </a:prstGeom>
            <a:noFill/>
            <a:ln w="9525">
              <a:solidFill>
                <a:schemeClr val="tx1"/>
              </a:solidFill>
              <a:round/>
              <a:headEnd/>
              <a:tailEnd/>
            </a:ln>
            <a:effectLst/>
          </p:spPr>
          <p:txBody>
            <a:bodyPr/>
            <a:lstStyle/>
            <a:p>
              <a:endParaRPr lang="en-US"/>
            </a:p>
          </p:txBody>
        </p:sp>
        <p:sp>
          <p:nvSpPr>
            <p:cNvPr id="2422846" name="Line 62"/>
            <p:cNvSpPr>
              <a:spLocks noChangeShapeType="1"/>
            </p:cNvSpPr>
            <p:nvPr/>
          </p:nvSpPr>
          <p:spPr bwMode="auto">
            <a:xfrm>
              <a:off x="3657" y="2368"/>
              <a:ext cx="0" cy="50"/>
            </a:xfrm>
            <a:prstGeom prst="line">
              <a:avLst/>
            </a:prstGeom>
            <a:noFill/>
            <a:ln w="9525">
              <a:solidFill>
                <a:schemeClr val="tx1"/>
              </a:solidFill>
              <a:round/>
              <a:headEnd/>
              <a:tailEnd/>
            </a:ln>
            <a:effectLst/>
          </p:spPr>
          <p:txBody>
            <a:bodyPr/>
            <a:lstStyle/>
            <a:p>
              <a:endParaRPr lang="en-US"/>
            </a:p>
          </p:txBody>
        </p:sp>
        <p:sp>
          <p:nvSpPr>
            <p:cNvPr id="2422847" name="Line 63"/>
            <p:cNvSpPr>
              <a:spLocks noChangeShapeType="1"/>
            </p:cNvSpPr>
            <p:nvPr/>
          </p:nvSpPr>
          <p:spPr bwMode="auto">
            <a:xfrm>
              <a:off x="3716" y="2367"/>
              <a:ext cx="0" cy="50"/>
            </a:xfrm>
            <a:prstGeom prst="line">
              <a:avLst/>
            </a:prstGeom>
            <a:noFill/>
            <a:ln w="9525">
              <a:solidFill>
                <a:schemeClr val="tx1"/>
              </a:solidFill>
              <a:round/>
              <a:headEnd/>
              <a:tailEnd/>
            </a:ln>
            <a:effectLst/>
          </p:spPr>
          <p:txBody>
            <a:bodyPr/>
            <a:lstStyle/>
            <a:p>
              <a:endParaRPr lang="en-US"/>
            </a:p>
          </p:txBody>
        </p:sp>
        <p:sp>
          <p:nvSpPr>
            <p:cNvPr id="2422848" name="Line 64"/>
            <p:cNvSpPr>
              <a:spLocks noChangeShapeType="1"/>
            </p:cNvSpPr>
            <p:nvPr/>
          </p:nvSpPr>
          <p:spPr bwMode="auto">
            <a:xfrm>
              <a:off x="3773" y="2367"/>
              <a:ext cx="0" cy="50"/>
            </a:xfrm>
            <a:prstGeom prst="line">
              <a:avLst/>
            </a:prstGeom>
            <a:noFill/>
            <a:ln w="9525">
              <a:solidFill>
                <a:schemeClr val="tx1"/>
              </a:solidFill>
              <a:round/>
              <a:headEnd/>
              <a:tailEnd/>
            </a:ln>
            <a:effectLst/>
          </p:spPr>
          <p:txBody>
            <a:bodyPr/>
            <a:lstStyle/>
            <a:p>
              <a:endParaRPr lang="en-US"/>
            </a:p>
          </p:txBody>
        </p:sp>
        <p:sp>
          <p:nvSpPr>
            <p:cNvPr id="2422849" name="Line 65"/>
            <p:cNvSpPr>
              <a:spLocks noChangeShapeType="1"/>
            </p:cNvSpPr>
            <p:nvPr/>
          </p:nvSpPr>
          <p:spPr bwMode="auto">
            <a:xfrm>
              <a:off x="3832" y="2367"/>
              <a:ext cx="0" cy="50"/>
            </a:xfrm>
            <a:prstGeom prst="line">
              <a:avLst/>
            </a:prstGeom>
            <a:noFill/>
            <a:ln w="9525">
              <a:solidFill>
                <a:schemeClr val="tx1"/>
              </a:solidFill>
              <a:round/>
              <a:headEnd/>
              <a:tailEnd/>
            </a:ln>
            <a:effectLst/>
          </p:spPr>
          <p:txBody>
            <a:bodyPr/>
            <a:lstStyle/>
            <a:p>
              <a:endParaRPr lang="en-US"/>
            </a:p>
          </p:txBody>
        </p:sp>
        <p:sp>
          <p:nvSpPr>
            <p:cNvPr id="2422850" name="Line 66"/>
            <p:cNvSpPr>
              <a:spLocks noChangeShapeType="1"/>
            </p:cNvSpPr>
            <p:nvPr/>
          </p:nvSpPr>
          <p:spPr bwMode="auto">
            <a:xfrm>
              <a:off x="3131" y="2369"/>
              <a:ext cx="0" cy="50"/>
            </a:xfrm>
            <a:prstGeom prst="line">
              <a:avLst/>
            </a:prstGeom>
            <a:noFill/>
            <a:ln w="9525">
              <a:solidFill>
                <a:schemeClr val="tx1"/>
              </a:solidFill>
              <a:round/>
              <a:headEnd/>
              <a:tailEnd/>
            </a:ln>
            <a:effectLst/>
          </p:spPr>
          <p:txBody>
            <a:bodyPr/>
            <a:lstStyle/>
            <a:p>
              <a:endParaRPr lang="en-US"/>
            </a:p>
          </p:txBody>
        </p:sp>
        <p:sp>
          <p:nvSpPr>
            <p:cNvPr id="2422851" name="Line 67"/>
            <p:cNvSpPr>
              <a:spLocks noChangeShapeType="1"/>
            </p:cNvSpPr>
            <p:nvPr/>
          </p:nvSpPr>
          <p:spPr bwMode="auto">
            <a:xfrm>
              <a:off x="3190" y="2370"/>
              <a:ext cx="0" cy="50"/>
            </a:xfrm>
            <a:prstGeom prst="line">
              <a:avLst/>
            </a:prstGeom>
            <a:noFill/>
            <a:ln w="9525">
              <a:solidFill>
                <a:schemeClr val="tx1"/>
              </a:solidFill>
              <a:round/>
              <a:headEnd/>
              <a:tailEnd/>
            </a:ln>
            <a:effectLst/>
          </p:spPr>
          <p:txBody>
            <a:bodyPr/>
            <a:lstStyle/>
            <a:p>
              <a:endParaRPr lang="en-US"/>
            </a:p>
          </p:txBody>
        </p:sp>
        <p:sp>
          <p:nvSpPr>
            <p:cNvPr id="2422852" name="Line 68"/>
            <p:cNvSpPr>
              <a:spLocks noChangeShapeType="1"/>
            </p:cNvSpPr>
            <p:nvPr/>
          </p:nvSpPr>
          <p:spPr bwMode="auto">
            <a:xfrm>
              <a:off x="3248" y="2372"/>
              <a:ext cx="0" cy="50"/>
            </a:xfrm>
            <a:prstGeom prst="line">
              <a:avLst/>
            </a:prstGeom>
            <a:noFill/>
            <a:ln w="9525">
              <a:solidFill>
                <a:schemeClr val="tx1"/>
              </a:solidFill>
              <a:round/>
              <a:headEnd/>
              <a:tailEnd/>
            </a:ln>
            <a:effectLst/>
          </p:spPr>
          <p:txBody>
            <a:bodyPr/>
            <a:lstStyle/>
            <a:p>
              <a:endParaRPr lang="en-US"/>
            </a:p>
          </p:txBody>
        </p:sp>
        <p:sp>
          <p:nvSpPr>
            <p:cNvPr id="2422853" name="Line 69"/>
            <p:cNvSpPr>
              <a:spLocks noChangeShapeType="1"/>
            </p:cNvSpPr>
            <p:nvPr/>
          </p:nvSpPr>
          <p:spPr bwMode="auto">
            <a:xfrm>
              <a:off x="3306" y="2369"/>
              <a:ext cx="0" cy="50"/>
            </a:xfrm>
            <a:prstGeom prst="line">
              <a:avLst/>
            </a:prstGeom>
            <a:noFill/>
            <a:ln w="9525">
              <a:solidFill>
                <a:schemeClr val="tx1"/>
              </a:solidFill>
              <a:round/>
              <a:headEnd/>
              <a:tailEnd/>
            </a:ln>
            <a:effectLst/>
          </p:spPr>
          <p:txBody>
            <a:bodyPr/>
            <a:lstStyle/>
            <a:p>
              <a:endParaRPr lang="en-US"/>
            </a:p>
          </p:txBody>
        </p:sp>
        <p:sp>
          <p:nvSpPr>
            <p:cNvPr id="2422854" name="Line 70"/>
            <p:cNvSpPr>
              <a:spLocks noChangeShapeType="1"/>
            </p:cNvSpPr>
            <p:nvPr/>
          </p:nvSpPr>
          <p:spPr bwMode="auto">
            <a:xfrm>
              <a:off x="3365" y="2371"/>
              <a:ext cx="0" cy="50"/>
            </a:xfrm>
            <a:prstGeom prst="line">
              <a:avLst/>
            </a:prstGeom>
            <a:noFill/>
            <a:ln w="9525">
              <a:solidFill>
                <a:schemeClr val="tx1"/>
              </a:solidFill>
              <a:round/>
              <a:headEnd/>
              <a:tailEnd/>
            </a:ln>
            <a:effectLst/>
          </p:spPr>
          <p:txBody>
            <a:bodyPr/>
            <a:lstStyle/>
            <a:p>
              <a:endParaRPr lang="en-US"/>
            </a:p>
          </p:txBody>
        </p:sp>
        <p:grpSp>
          <p:nvGrpSpPr>
            <p:cNvPr id="2422855" name="Group 71"/>
            <p:cNvGrpSpPr>
              <a:grpSpLocks/>
            </p:cNvGrpSpPr>
            <p:nvPr/>
          </p:nvGrpSpPr>
          <p:grpSpPr bwMode="auto">
            <a:xfrm>
              <a:off x="4172" y="2178"/>
              <a:ext cx="227" cy="159"/>
              <a:chOff x="1494" y="2058"/>
              <a:chExt cx="227" cy="159"/>
            </a:xfrm>
          </p:grpSpPr>
          <p:sp>
            <p:nvSpPr>
              <p:cNvPr id="2422856" name="Line 72"/>
              <p:cNvSpPr>
                <a:spLocks noChangeShapeType="1"/>
              </p:cNvSpPr>
              <p:nvPr/>
            </p:nvSpPr>
            <p:spPr bwMode="auto">
              <a:xfrm flipV="1">
                <a:off x="1494" y="2058"/>
                <a:ext cx="164" cy="159"/>
              </a:xfrm>
              <a:prstGeom prst="line">
                <a:avLst/>
              </a:prstGeom>
              <a:noFill/>
              <a:ln w="9525">
                <a:solidFill>
                  <a:schemeClr val="tx1"/>
                </a:solidFill>
                <a:round/>
                <a:headEnd/>
                <a:tailEnd/>
              </a:ln>
              <a:effectLst/>
            </p:spPr>
            <p:txBody>
              <a:bodyPr/>
              <a:lstStyle/>
              <a:p>
                <a:endParaRPr lang="en-US"/>
              </a:p>
            </p:txBody>
          </p:sp>
          <p:sp>
            <p:nvSpPr>
              <p:cNvPr id="2422857" name="Line 73"/>
              <p:cNvSpPr>
                <a:spLocks noChangeShapeType="1"/>
              </p:cNvSpPr>
              <p:nvPr/>
            </p:nvSpPr>
            <p:spPr bwMode="auto">
              <a:xfrm>
                <a:off x="1656" y="2058"/>
                <a:ext cx="65" cy="0"/>
              </a:xfrm>
              <a:prstGeom prst="line">
                <a:avLst/>
              </a:prstGeom>
              <a:noFill/>
              <a:ln w="9525">
                <a:solidFill>
                  <a:schemeClr val="tx1"/>
                </a:solidFill>
                <a:round/>
                <a:headEnd/>
                <a:tailEnd/>
              </a:ln>
              <a:effectLst/>
            </p:spPr>
            <p:txBody>
              <a:bodyPr/>
              <a:lstStyle/>
              <a:p>
                <a:endParaRPr lang="en-US"/>
              </a:p>
            </p:txBody>
          </p:sp>
        </p:grpSp>
        <p:sp>
          <p:nvSpPr>
            <p:cNvPr id="2422858" name="Rectangle 74"/>
            <p:cNvSpPr>
              <a:spLocks noChangeArrowheads="1"/>
            </p:cNvSpPr>
            <p:nvPr/>
          </p:nvSpPr>
          <p:spPr bwMode="auto">
            <a:xfrm>
              <a:off x="3371" y="2313"/>
              <a:ext cx="67" cy="37"/>
            </a:xfrm>
            <a:prstGeom prst="rect">
              <a:avLst/>
            </a:prstGeom>
            <a:solidFill>
              <a:srgbClr val="FFFFF7"/>
            </a:solidFill>
            <a:ln w="9525">
              <a:noFill/>
              <a:miter lim="800000"/>
              <a:headEnd/>
              <a:tailEnd/>
            </a:ln>
            <a:effectLst/>
          </p:spPr>
          <p:txBody>
            <a:bodyPr wrap="none" anchor="ctr"/>
            <a:lstStyle/>
            <a:p>
              <a:endParaRPr lang="en-US"/>
            </a:p>
          </p:txBody>
        </p:sp>
        <p:sp>
          <p:nvSpPr>
            <p:cNvPr id="2422859" name="Rectangle 75"/>
            <p:cNvSpPr>
              <a:spLocks noChangeArrowheads="1"/>
            </p:cNvSpPr>
            <p:nvPr/>
          </p:nvSpPr>
          <p:spPr bwMode="auto">
            <a:xfrm rot="5400000">
              <a:off x="3371" y="701"/>
              <a:ext cx="67" cy="47"/>
            </a:xfrm>
            <a:prstGeom prst="rect">
              <a:avLst/>
            </a:prstGeom>
            <a:solidFill>
              <a:srgbClr val="FFFFF7"/>
            </a:solidFill>
            <a:ln w="9525">
              <a:noFill/>
              <a:miter lim="800000"/>
              <a:headEnd/>
              <a:tailEnd/>
            </a:ln>
            <a:effectLst/>
          </p:spPr>
          <p:txBody>
            <a:bodyPr wrap="none" anchor="ctr"/>
            <a:lstStyle/>
            <a:p>
              <a:endParaRPr lang="en-US"/>
            </a:p>
          </p:txBody>
        </p:sp>
        <p:sp>
          <p:nvSpPr>
            <p:cNvPr id="2422860" name="Freeform 76"/>
            <p:cNvSpPr>
              <a:spLocks/>
            </p:cNvSpPr>
            <p:nvPr/>
          </p:nvSpPr>
          <p:spPr bwMode="auto">
            <a:xfrm>
              <a:off x="3308" y="527"/>
              <a:ext cx="93" cy="195"/>
            </a:xfrm>
            <a:custGeom>
              <a:avLst/>
              <a:gdLst/>
              <a:ahLst/>
              <a:cxnLst>
                <a:cxn ang="0">
                  <a:pos x="0" y="0"/>
                </a:cxn>
                <a:cxn ang="0">
                  <a:pos x="87" y="101"/>
                </a:cxn>
                <a:cxn ang="0">
                  <a:pos x="93" y="195"/>
                </a:cxn>
              </a:cxnLst>
              <a:rect l="0" t="0" r="r" b="b"/>
              <a:pathLst>
                <a:path w="93" h="195">
                  <a:moveTo>
                    <a:pt x="0" y="0"/>
                  </a:moveTo>
                  <a:lnTo>
                    <a:pt x="87" y="101"/>
                  </a:lnTo>
                  <a:lnTo>
                    <a:pt x="93" y="195"/>
                  </a:lnTo>
                </a:path>
              </a:pathLst>
            </a:custGeom>
            <a:noFill/>
            <a:ln w="9525">
              <a:solidFill>
                <a:schemeClr val="tx1"/>
              </a:solidFill>
              <a:round/>
              <a:headEnd/>
              <a:tailEnd/>
            </a:ln>
            <a:effectLst/>
          </p:spPr>
          <p:txBody>
            <a:bodyPr/>
            <a:lstStyle/>
            <a:p>
              <a:endParaRPr lang="en-US"/>
            </a:p>
          </p:txBody>
        </p:sp>
      </p:grpSp>
      <p:grpSp>
        <p:nvGrpSpPr>
          <p:cNvPr id="2422861" name="Group 77"/>
          <p:cNvGrpSpPr>
            <a:grpSpLocks/>
          </p:cNvGrpSpPr>
          <p:nvPr/>
        </p:nvGrpSpPr>
        <p:grpSpPr bwMode="auto">
          <a:xfrm>
            <a:off x="5830888" y="3744913"/>
            <a:ext cx="1979612" cy="1711325"/>
            <a:chOff x="3673" y="2359"/>
            <a:chExt cx="1247" cy="1078"/>
          </a:xfrm>
        </p:grpSpPr>
        <p:sp>
          <p:nvSpPr>
            <p:cNvPr id="2422862" name="Oval 78"/>
            <p:cNvSpPr>
              <a:spLocks noChangeArrowheads="1"/>
            </p:cNvSpPr>
            <p:nvPr/>
          </p:nvSpPr>
          <p:spPr bwMode="auto">
            <a:xfrm>
              <a:off x="3673" y="2359"/>
              <a:ext cx="86" cy="86"/>
            </a:xfrm>
            <a:prstGeom prst="ellipse">
              <a:avLst/>
            </a:prstGeom>
            <a:noFill/>
            <a:ln w="9525">
              <a:solidFill>
                <a:schemeClr val="tx1"/>
              </a:solidFill>
              <a:round/>
              <a:headEnd/>
              <a:tailEnd/>
            </a:ln>
            <a:effectLst/>
          </p:spPr>
          <p:txBody>
            <a:bodyPr wrap="none" anchor="ctr"/>
            <a:lstStyle/>
            <a:p>
              <a:endParaRPr lang="en-US"/>
            </a:p>
          </p:txBody>
        </p:sp>
        <p:grpSp>
          <p:nvGrpSpPr>
            <p:cNvPr id="2422863" name="Group 79"/>
            <p:cNvGrpSpPr>
              <a:grpSpLocks/>
            </p:cNvGrpSpPr>
            <p:nvPr/>
          </p:nvGrpSpPr>
          <p:grpSpPr bwMode="auto">
            <a:xfrm>
              <a:off x="3680" y="2359"/>
              <a:ext cx="1240" cy="1078"/>
              <a:chOff x="3680" y="2359"/>
              <a:chExt cx="1240" cy="1078"/>
            </a:xfrm>
          </p:grpSpPr>
          <p:grpSp>
            <p:nvGrpSpPr>
              <p:cNvPr id="2422864" name="Group 80"/>
              <p:cNvGrpSpPr>
                <a:grpSpLocks/>
              </p:cNvGrpSpPr>
              <p:nvPr/>
            </p:nvGrpSpPr>
            <p:grpSpPr bwMode="auto">
              <a:xfrm>
                <a:off x="3680" y="2359"/>
                <a:ext cx="1240" cy="1078"/>
                <a:chOff x="3683" y="2363"/>
                <a:chExt cx="1240" cy="1078"/>
              </a:xfrm>
            </p:grpSpPr>
            <p:sp>
              <p:nvSpPr>
                <p:cNvPr id="2422865" name="Oval 81"/>
                <p:cNvSpPr>
                  <a:spLocks noChangeArrowheads="1"/>
                </p:cNvSpPr>
                <p:nvPr/>
              </p:nvSpPr>
              <p:spPr bwMode="auto">
                <a:xfrm>
                  <a:off x="4010" y="2544"/>
                  <a:ext cx="897" cy="897"/>
                </a:xfrm>
                <a:prstGeom prst="ellipse">
                  <a:avLst/>
                </a:prstGeom>
                <a:gradFill rotWithShape="1">
                  <a:gsLst>
                    <a:gs pos="0">
                      <a:srgbClr val="C68C52"/>
                    </a:gs>
                    <a:gs pos="100000">
                      <a:srgbClr val="C68C52">
                        <a:gamma/>
                        <a:shade val="46275"/>
                        <a:invGamma/>
                      </a:srgbClr>
                    </a:gs>
                  </a:gsLst>
                  <a:lin ang="5400000" scaled="1"/>
                </a:gradFill>
                <a:ln w="9525">
                  <a:solidFill>
                    <a:schemeClr val="tx1"/>
                  </a:solidFill>
                  <a:round/>
                  <a:headEnd/>
                  <a:tailEnd/>
                </a:ln>
                <a:effectLst/>
              </p:spPr>
              <p:txBody>
                <a:bodyPr wrap="none" anchor="ctr"/>
                <a:lstStyle/>
                <a:p>
                  <a:endParaRPr lang="en-US"/>
                </a:p>
              </p:txBody>
            </p:sp>
            <p:sp>
              <p:nvSpPr>
                <p:cNvPr id="2422866" name="Rectangle 82"/>
                <p:cNvSpPr>
                  <a:spLocks noChangeArrowheads="1"/>
                </p:cNvSpPr>
                <p:nvPr/>
              </p:nvSpPr>
              <p:spPr bwMode="auto">
                <a:xfrm>
                  <a:off x="4185" y="2724"/>
                  <a:ext cx="267" cy="558"/>
                </a:xfrm>
                <a:prstGeom prst="rect">
                  <a:avLst/>
                </a:prstGeom>
                <a:solidFill>
                  <a:srgbClr val="C0C0C0">
                    <a:alpha val="91000"/>
                  </a:srgbClr>
                </a:solidFill>
                <a:ln w="9525">
                  <a:solidFill>
                    <a:schemeClr val="tx1"/>
                  </a:solidFill>
                  <a:miter lim="800000"/>
                  <a:headEnd/>
                  <a:tailEnd/>
                </a:ln>
                <a:effectLst/>
              </p:spPr>
              <p:txBody>
                <a:bodyPr wrap="none" anchor="ctr"/>
                <a:lstStyle/>
                <a:p>
                  <a:endParaRPr lang="en-US"/>
                </a:p>
              </p:txBody>
            </p:sp>
            <p:sp>
              <p:nvSpPr>
                <p:cNvPr id="2422867" name="Rectangle 83"/>
                <p:cNvSpPr>
                  <a:spLocks noChangeArrowheads="1"/>
                </p:cNvSpPr>
                <p:nvPr/>
              </p:nvSpPr>
              <p:spPr bwMode="auto">
                <a:xfrm>
                  <a:off x="4254" y="2801"/>
                  <a:ext cx="126" cy="411"/>
                </a:xfrm>
                <a:prstGeom prst="rect">
                  <a:avLst/>
                </a:prstGeom>
                <a:gradFill rotWithShape="1">
                  <a:gsLst>
                    <a:gs pos="0">
                      <a:srgbClr val="FF0000">
                        <a:gamma/>
                        <a:shade val="46275"/>
                        <a:invGamma/>
                      </a:srgbClr>
                    </a:gs>
                    <a:gs pos="50000">
                      <a:srgbClr val="FF0000"/>
                    </a:gs>
                    <a:gs pos="100000">
                      <a:srgbClr val="FF0000">
                        <a:gamma/>
                        <a:shade val="46275"/>
                        <a:invGamma/>
                      </a:srgbClr>
                    </a:gs>
                  </a:gsLst>
                  <a:lin ang="0" scaled="1"/>
                </a:gradFill>
                <a:ln w="9525">
                  <a:solidFill>
                    <a:schemeClr val="tx1"/>
                  </a:solidFill>
                  <a:miter lim="800000"/>
                  <a:headEnd/>
                  <a:tailEnd/>
                </a:ln>
                <a:effectLst/>
              </p:spPr>
              <p:txBody>
                <a:bodyPr wrap="none" anchor="ctr"/>
                <a:lstStyle/>
                <a:p>
                  <a:endParaRPr lang="en-US"/>
                </a:p>
              </p:txBody>
            </p:sp>
            <p:sp>
              <p:nvSpPr>
                <p:cNvPr id="2422868" name="Line 84"/>
                <p:cNvSpPr>
                  <a:spLocks noChangeShapeType="1"/>
                </p:cNvSpPr>
                <p:nvPr/>
              </p:nvSpPr>
              <p:spPr bwMode="auto">
                <a:xfrm flipH="1" flipV="1">
                  <a:off x="3726" y="2363"/>
                  <a:ext cx="818" cy="188"/>
                </a:xfrm>
                <a:prstGeom prst="line">
                  <a:avLst/>
                </a:prstGeom>
                <a:noFill/>
                <a:ln w="9525">
                  <a:solidFill>
                    <a:schemeClr val="tx1"/>
                  </a:solidFill>
                  <a:round/>
                  <a:headEnd/>
                  <a:tailEnd/>
                </a:ln>
                <a:effectLst/>
              </p:spPr>
              <p:txBody>
                <a:bodyPr/>
                <a:lstStyle/>
                <a:p>
                  <a:endParaRPr lang="en-US"/>
                </a:p>
              </p:txBody>
            </p:sp>
            <p:sp>
              <p:nvSpPr>
                <p:cNvPr id="2422869" name="Freeform 85"/>
                <p:cNvSpPr>
                  <a:spLocks/>
                </p:cNvSpPr>
                <p:nvPr/>
              </p:nvSpPr>
              <p:spPr bwMode="auto">
                <a:xfrm>
                  <a:off x="4103" y="2547"/>
                  <a:ext cx="711" cy="177"/>
                </a:xfrm>
                <a:custGeom>
                  <a:avLst/>
                  <a:gdLst/>
                  <a:ahLst/>
                  <a:cxnLst>
                    <a:cxn ang="0">
                      <a:pos x="0" y="177"/>
                    </a:cxn>
                    <a:cxn ang="0">
                      <a:pos x="711" y="177"/>
                    </a:cxn>
                    <a:cxn ang="0">
                      <a:pos x="696" y="161"/>
                    </a:cxn>
                    <a:cxn ang="0">
                      <a:pos x="675" y="138"/>
                    </a:cxn>
                    <a:cxn ang="0">
                      <a:pos x="654" y="117"/>
                    </a:cxn>
                    <a:cxn ang="0">
                      <a:pos x="631" y="99"/>
                    </a:cxn>
                    <a:cxn ang="0">
                      <a:pos x="604" y="78"/>
                    </a:cxn>
                    <a:cxn ang="0">
                      <a:pos x="570" y="57"/>
                    </a:cxn>
                    <a:cxn ang="0">
                      <a:pos x="531" y="38"/>
                    </a:cxn>
                    <a:cxn ang="0">
                      <a:pos x="489" y="23"/>
                    </a:cxn>
                    <a:cxn ang="0">
                      <a:pos x="438" y="9"/>
                    </a:cxn>
                    <a:cxn ang="0">
                      <a:pos x="394" y="2"/>
                    </a:cxn>
                    <a:cxn ang="0">
                      <a:pos x="352" y="0"/>
                    </a:cxn>
                    <a:cxn ang="0">
                      <a:pos x="316" y="3"/>
                    </a:cxn>
                    <a:cxn ang="0">
                      <a:pos x="288" y="5"/>
                    </a:cxn>
                    <a:cxn ang="0">
                      <a:pos x="265" y="8"/>
                    </a:cxn>
                    <a:cxn ang="0">
                      <a:pos x="231" y="15"/>
                    </a:cxn>
                    <a:cxn ang="0">
                      <a:pos x="201" y="27"/>
                    </a:cxn>
                    <a:cxn ang="0">
                      <a:pos x="171" y="38"/>
                    </a:cxn>
                    <a:cxn ang="0">
                      <a:pos x="138" y="54"/>
                    </a:cxn>
                    <a:cxn ang="0">
                      <a:pos x="109" y="74"/>
                    </a:cxn>
                    <a:cxn ang="0">
                      <a:pos x="88" y="87"/>
                    </a:cxn>
                    <a:cxn ang="0">
                      <a:pos x="66" y="104"/>
                    </a:cxn>
                    <a:cxn ang="0">
                      <a:pos x="40" y="128"/>
                    </a:cxn>
                    <a:cxn ang="0">
                      <a:pos x="18" y="150"/>
                    </a:cxn>
                    <a:cxn ang="0">
                      <a:pos x="0" y="177"/>
                    </a:cxn>
                  </a:cxnLst>
                  <a:rect l="0" t="0" r="r" b="b"/>
                  <a:pathLst>
                    <a:path w="711" h="177">
                      <a:moveTo>
                        <a:pt x="0" y="177"/>
                      </a:moveTo>
                      <a:lnTo>
                        <a:pt x="711" y="177"/>
                      </a:lnTo>
                      <a:lnTo>
                        <a:pt x="696" y="161"/>
                      </a:lnTo>
                      <a:lnTo>
                        <a:pt x="675" y="138"/>
                      </a:lnTo>
                      <a:lnTo>
                        <a:pt x="654" y="117"/>
                      </a:lnTo>
                      <a:lnTo>
                        <a:pt x="631" y="99"/>
                      </a:lnTo>
                      <a:lnTo>
                        <a:pt x="604" y="78"/>
                      </a:lnTo>
                      <a:lnTo>
                        <a:pt x="570" y="57"/>
                      </a:lnTo>
                      <a:lnTo>
                        <a:pt x="531" y="38"/>
                      </a:lnTo>
                      <a:lnTo>
                        <a:pt x="489" y="23"/>
                      </a:lnTo>
                      <a:lnTo>
                        <a:pt x="438" y="9"/>
                      </a:lnTo>
                      <a:lnTo>
                        <a:pt x="394" y="2"/>
                      </a:lnTo>
                      <a:lnTo>
                        <a:pt x="352" y="0"/>
                      </a:lnTo>
                      <a:lnTo>
                        <a:pt x="316" y="3"/>
                      </a:lnTo>
                      <a:lnTo>
                        <a:pt x="288" y="5"/>
                      </a:lnTo>
                      <a:lnTo>
                        <a:pt x="265" y="8"/>
                      </a:lnTo>
                      <a:lnTo>
                        <a:pt x="231" y="15"/>
                      </a:lnTo>
                      <a:lnTo>
                        <a:pt x="201" y="27"/>
                      </a:lnTo>
                      <a:lnTo>
                        <a:pt x="171" y="38"/>
                      </a:lnTo>
                      <a:lnTo>
                        <a:pt x="138" y="54"/>
                      </a:lnTo>
                      <a:lnTo>
                        <a:pt x="109" y="74"/>
                      </a:lnTo>
                      <a:lnTo>
                        <a:pt x="88" y="87"/>
                      </a:lnTo>
                      <a:lnTo>
                        <a:pt x="66" y="104"/>
                      </a:lnTo>
                      <a:lnTo>
                        <a:pt x="40" y="128"/>
                      </a:lnTo>
                      <a:lnTo>
                        <a:pt x="18" y="150"/>
                      </a:lnTo>
                      <a:lnTo>
                        <a:pt x="0" y="177"/>
                      </a:lnTo>
                      <a:close/>
                    </a:path>
                  </a:pathLst>
                </a:custGeom>
                <a:solidFill>
                  <a:srgbClr val="FFFFF7">
                    <a:alpha val="92000"/>
                  </a:srgbClr>
                </a:solidFill>
                <a:ln w="9525">
                  <a:noFill/>
                  <a:round/>
                  <a:headEnd/>
                  <a:tailEnd/>
                </a:ln>
                <a:effectLst/>
              </p:spPr>
              <p:txBody>
                <a:bodyPr/>
                <a:lstStyle/>
                <a:p>
                  <a:endParaRPr lang="en-US"/>
                </a:p>
              </p:txBody>
            </p:sp>
            <p:sp>
              <p:nvSpPr>
                <p:cNvPr id="2422870" name="Text Box 86"/>
                <p:cNvSpPr txBox="1">
                  <a:spLocks noChangeArrowheads="1"/>
                </p:cNvSpPr>
                <p:nvPr/>
              </p:nvSpPr>
              <p:spPr bwMode="auto">
                <a:xfrm>
                  <a:off x="4444" y="2799"/>
                  <a:ext cx="479" cy="366"/>
                </a:xfrm>
                <a:prstGeom prst="rect">
                  <a:avLst/>
                </a:prstGeom>
                <a:noFill/>
                <a:ln w="9525">
                  <a:noFill/>
                  <a:miter lim="800000"/>
                  <a:headEnd/>
                  <a:tailEnd/>
                </a:ln>
                <a:effectLst/>
              </p:spPr>
              <p:txBody>
                <a:bodyPr wrap="none">
                  <a:spAutoFit/>
                </a:bodyPr>
                <a:lstStyle/>
                <a:p>
                  <a:r>
                    <a:rPr lang="en-US" sz="1600"/>
                    <a:t>Waste</a:t>
                  </a:r>
                </a:p>
                <a:p>
                  <a:r>
                    <a:rPr lang="en-US" sz="1600"/>
                    <a:t>form</a:t>
                  </a:r>
                </a:p>
              </p:txBody>
            </p:sp>
            <p:sp>
              <p:nvSpPr>
                <p:cNvPr id="2422871" name="Line 87"/>
                <p:cNvSpPr>
                  <a:spLocks noChangeShapeType="1"/>
                </p:cNvSpPr>
                <p:nvPr/>
              </p:nvSpPr>
              <p:spPr bwMode="auto">
                <a:xfrm>
                  <a:off x="3683" y="2430"/>
                  <a:ext cx="25" cy="53"/>
                </a:xfrm>
                <a:prstGeom prst="line">
                  <a:avLst/>
                </a:prstGeom>
                <a:noFill/>
                <a:ln w="9525">
                  <a:solidFill>
                    <a:schemeClr val="tx1"/>
                  </a:solidFill>
                  <a:round/>
                  <a:headEnd/>
                  <a:tailEnd/>
                </a:ln>
                <a:effectLst/>
              </p:spPr>
              <p:txBody>
                <a:bodyPr/>
                <a:lstStyle/>
                <a:p>
                  <a:endParaRPr lang="en-US"/>
                </a:p>
              </p:txBody>
            </p:sp>
            <p:sp>
              <p:nvSpPr>
                <p:cNvPr id="2422872" name="Line 88"/>
                <p:cNvSpPr>
                  <a:spLocks noChangeShapeType="1"/>
                </p:cNvSpPr>
                <p:nvPr/>
              </p:nvSpPr>
              <p:spPr bwMode="auto">
                <a:xfrm>
                  <a:off x="3735" y="2534"/>
                  <a:ext cx="48" cy="100"/>
                </a:xfrm>
                <a:prstGeom prst="line">
                  <a:avLst/>
                </a:prstGeom>
                <a:noFill/>
                <a:ln w="9525">
                  <a:solidFill>
                    <a:schemeClr val="tx1"/>
                  </a:solidFill>
                  <a:round/>
                  <a:headEnd/>
                  <a:tailEnd/>
                </a:ln>
                <a:effectLst/>
              </p:spPr>
              <p:txBody>
                <a:bodyPr/>
                <a:lstStyle/>
                <a:p>
                  <a:endParaRPr lang="en-US"/>
                </a:p>
              </p:txBody>
            </p:sp>
            <p:sp>
              <p:nvSpPr>
                <p:cNvPr id="2422873" name="Line 89"/>
                <p:cNvSpPr>
                  <a:spLocks noChangeShapeType="1"/>
                </p:cNvSpPr>
                <p:nvPr/>
              </p:nvSpPr>
              <p:spPr bwMode="auto">
                <a:xfrm>
                  <a:off x="3825" y="2717"/>
                  <a:ext cx="209" cy="424"/>
                </a:xfrm>
                <a:prstGeom prst="line">
                  <a:avLst/>
                </a:prstGeom>
                <a:noFill/>
                <a:ln w="9525">
                  <a:solidFill>
                    <a:schemeClr val="tx1"/>
                  </a:solidFill>
                  <a:round/>
                  <a:headEnd/>
                  <a:tailEnd/>
                </a:ln>
                <a:effectLst/>
              </p:spPr>
              <p:txBody>
                <a:bodyPr/>
                <a:lstStyle/>
                <a:p>
                  <a:endParaRPr lang="en-US"/>
                </a:p>
              </p:txBody>
            </p:sp>
            <p:sp>
              <p:nvSpPr>
                <p:cNvPr id="2422874" name="Line 90"/>
                <p:cNvSpPr>
                  <a:spLocks noChangeShapeType="1"/>
                </p:cNvSpPr>
                <p:nvPr/>
              </p:nvSpPr>
              <p:spPr bwMode="auto">
                <a:xfrm>
                  <a:off x="4358" y="2907"/>
                  <a:ext cx="126" cy="6"/>
                </a:xfrm>
                <a:prstGeom prst="line">
                  <a:avLst/>
                </a:prstGeom>
                <a:noFill/>
                <a:ln w="9525">
                  <a:solidFill>
                    <a:schemeClr val="tx1"/>
                  </a:solidFill>
                  <a:round/>
                  <a:headEnd/>
                  <a:tailEnd/>
                </a:ln>
                <a:effectLst/>
              </p:spPr>
              <p:txBody>
                <a:bodyPr/>
                <a:lstStyle/>
                <a:p>
                  <a:endParaRPr lang="en-US"/>
                </a:p>
              </p:txBody>
            </p:sp>
          </p:grpSp>
          <p:sp>
            <p:nvSpPr>
              <p:cNvPr id="2422875" name="Line 91"/>
              <p:cNvSpPr>
                <a:spLocks noChangeShapeType="1"/>
              </p:cNvSpPr>
              <p:nvPr/>
            </p:nvSpPr>
            <p:spPr bwMode="auto">
              <a:xfrm>
                <a:off x="4100" y="2724"/>
                <a:ext cx="717" cy="0"/>
              </a:xfrm>
              <a:prstGeom prst="line">
                <a:avLst/>
              </a:prstGeom>
              <a:noFill/>
              <a:ln w="9525">
                <a:solidFill>
                  <a:schemeClr val="tx1"/>
                </a:solidFill>
                <a:round/>
                <a:headEnd/>
                <a:tailEnd/>
              </a:ln>
              <a:effectLst/>
            </p:spPr>
            <p:txBody>
              <a:bodyPr/>
              <a:lstStyle/>
              <a:p>
                <a:endParaRPr lang="en-US"/>
              </a:p>
            </p:txBody>
          </p:sp>
        </p:grpSp>
      </p:grpSp>
      <p:sp>
        <p:nvSpPr>
          <p:cNvPr id="2422876" name="AutoShape 92">
            <a:hlinkClick r:id="rId6"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422828"/>
                                        </p:tgtEl>
                                        <p:attrNameLst>
                                          <p:attrName>style.visibility</p:attrName>
                                        </p:attrNameLst>
                                      </p:cBhvr>
                                      <p:to>
                                        <p:strVal val="visible"/>
                                      </p:to>
                                    </p:set>
                                    <p:animEffect transition="in" filter="wipe(up)">
                                      <p:cBhvr>
                                        <p:cTn id="7" dur="5000"/>
                                        <p:tgtEl>
                                          <p:spTgt spid="242282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422861"/>
                                        </p:tgtEl>
                                        <p:attrNameLst>
                                          <p:attrName>style.visibility</p:attrName>
                                        </p:attrNameLst>
                                      </p:cBhvr>
                                      <p:to>
                                        <p:strVal val="visible"/>
                                      </p:to>
                                    </p:set>
                                    <p:animEffect transition="in" filter="wipe(left)">
                                      <p:cBhvr>
                                        <p:cTn id="12" dur="2000"/>
                                        <p:tgtEl>
                                          <p:spTgt spid="24228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ooter Placeholder 4"/>
          <p:cNvSpPr>
            <a:spLocks noGrp="1"/>
          </p:cNvSpPr>
          <p:nvPr>
            <p:ph type="ftr" sz="quarter" idx="11"/>
          </p:nvPr>
        </p:nvSpPr>
        <p:spPr/>
        <p:txBody>
          <a:bodyPr/>
          <a:lstStyle/>
          <a:p>
            <a:r>
              <a:rPr lang="en-US"/>
              <a:t>www.gk12.ilstu.edu</a:t>
            </a:r>
          </a:p>
        </p:txBody>
      </p:sp>
      <p:sp>
        <p:nvSpPr>
          <p:cNvPr id="2075650" name="Rectangle 2"/>
          <p:cNvSpPr>
            <a:spLocks noGrp="1" noChangeArrowheads="1"/>
          </p:cNvSpPr>
          <p:nvPr>
            <p:ph type="title"/>
          </p:nvPr>
        </p:nvSpPr>
        <p:spPr>
          <a:xfrm>
            <a:off x="228600" y="274638"/>
            <a:ext cx="8686800" cy="1143000"/>
          </a:xfrm>
        </p:spPr>
        <p:txBody>
          <a:bodyPr/>
          <a:lstStyle/>
          <a:p>
            <a:r>
              <a:rPr lang="en-US" sz="4000"/>
              <a:t>What Makes Our Website Different?</a:t>
            </a:r>
            <a:endParaRPr lang="en-US" sz="2800"/>
          </a:p>
        </p:txBody>
      </p:sp>
      <p:sp>
        <p:nvSpPr>
          <p:cNvPr id="2075654" name="Rectangle 6"/>
          <p:cNvSpPr>
            <a:spLocks noChangeArrowheads="1"/>
          </p:cNvSpPr>
          <p:nvPr/>
        </p:nvSpPr>
        <p:spPr bwMode="auto">
          <a:xfrm>
            <a:off x="6400800" y="6172200"/>
            <a:ext cx="2406650" cy="339725"/>
          </a:xfrm>
          <a:prstGeom prst="rect">
            <a:avLst/>
          </a:prstGeom>
          <a:noFill/>
          <a:ln w="9525">
            <a:noFill/>
            <a:miter lim="800000"/>
            <a:headEnd/>
            <a:tailEnd/>
          </a:ln>
          <a:effectLst/>
        </p:spPr>
        <p:txBody>
          <a:bodyPr wrap="none">
            <a:spAutoFit/>
          </a:bodyPr>
          <a:lstStyle/>
          <a:p>
            <a:pPr>
              <a:lnSpc>
                <a:spcPct val="90000"/>
              </a:lnSpc>
              <a:spcBef>
                <a:spcPct val="20000"/>
              </a:spcBef>
            </a:pPr>
            <a:r>
              <a:rPr lang="en-US" sz="1800">
                <a:solidFill>
                  <a:srgbClr val="CC0066"/>
                </a:solidFill>
                <a:hlinkClick r:id="rId3"/>
              </a:rPr>
              <a:t>www.unit5.org/christjs</a:t>
            </a:r>
            <a:endParaRPr lang="en-US" sz="1800">
              <a:solidFill>
                <a:srgbClr val="CC0066"/>
              </a:solidFill>
            </a:endParaRPr>
          </a:p>
        </p:txBody>
      </p:sp>
      <p:sp>
        <p:nvSpPr>
          <p:cNvPr id="2075655" name="Rectangle 7"/>
          <p:cNvSpPr>
            <a:spLocks noChangeArrowheads="1"/>
          </p:cNvSpPr>
          <p:nvPr/>
        </p:nvSpPr>
        <p:spPr bwMode="auto">
          <a:xfrm>
            <a:off x="1417638" y="2209800"/>
            <a:ext cx="6781800" cy="457200"/>
          </a:xfrm>
          <a:prstGeom prst="rect">
            <a:avLst/>
          </a:prstGeom>
          <a:noFill/>
          <a:ln w="9525">
            <a:noFill/>
            <a:miter lim="800000"/>
            <a:headEnd/>
            <a:tailEnd/>
          </a:ln>
          <a:effectLst/>
        </p:spPr>
        <p:txBody>
          <a:bodyPr wrap="none">
            <a:spAutoFit/>
          </a:bodyPr>
          <a:lstStyle/>
          <a:p>
            <a:pPr eaLnBrk="0" hangingPunct="0">
              <a:buFontTx/>
              <a:buChar char="•"/>
            </a:pPr>
            <a:r>
              <a:rPr lang="en-US" sz="2400"/>
              <a:t>  Not administrative papers (class schedule, etc)</a:t>
            </a:r>
          </a:p>
        </p:txBody>
      </p:sp>
      <p:sp>
        <p:nvSpPr>
          <p:cNvPr id="2075656" name="Rectangle 8"/>
          <p:cNvSpPr>
            <a:spLocks noChangeArrowheads="1"/>
          </p:cNvSpPr>
          <p:nvPr/>
        </p:nvSpPr>
        <p:spPr bwMode="auto">
          <a:xfrm>
            <a:off x="2103438" y="2819400"/>
            <a:ext cx="5114925" cy="1187450"/>
          </a:xfrm>
          <a:prstGeom prst="rect">
            <a:avLst/>
          </a:prstGeom>
          <a:noFill/>
          <a:ln w="9525">
            <a:noFill/>
            <a:miter lim="800000"/>
            <a:headEnd/>
            <a:tailEnd/>
          </a:ln>
          <a:effectLst/>
        </p:spPr>
        <p:txBody>
          <a:bodyPr wrap="none">
            <a:spAutoFit/>
          </a:bodyPr>
          <a:lstStyle/>
          <a:p>
            <a:pPr eaLnBrk="0" hangingPunct="0"/>
            <a:r>
              <a:rPr lang="en-US" sz="2400">
                <a:solidFill>
                  <a:schemeClr val="accent2"/>
                </a:solidFill>
              </a:rPr>
              <a:t>Resources</a:t>
            </a:r>
            <a:r>
              <a:rPr lang="en-US" sz="2400"/>
              <a:t> ready to use by anyone</a:t>
            </a:r>
          </a:p>
          <a:p>
            <a:pPr eaLnBrk="0" hangingPunct="0"/>
            <a:r>
              <a:rPr lang="en-US" sz="2400"/>
              <a:t>	-extremely useful for teachers</a:t>
            </a:r>
          </a:p>
          <a:p>
            <a:pPr eaLnBrk="0" hangingPunct="0"/>
            <a:r>
              <a:rPr lang="en-US" sz="2400"/>
              <a:t>	-NOT a tutorial website </a:t>
            </a:r>
          </a:p>
        </p:txBody>
      </p:sp>
      <p:sp>
        <p:nvSpPr>
          <p:cNvPr id="2075657" name="Rectangle 9"/>
          <p:cNvSpPr>
            <a:spLocks noChangeArrowheads="1"/>
          </p:cNvSpPr>
          <p:nvPr/>
        </p:nvSpPr>
        <p:spPr bwMode="auto">
          <a:xfrm>
            <a:off x="1417638" y="1524000"/>
            <a:ext cx="5967412" cy="457200"/>
          </a:xfrm>
          <a:prstGeom prst="rect">
            <a:avLst/>
          </a:prstGeom>
          <a:noFill/>
          <a:ln w="9525">
            <a:noFill/>
            <a:miter lim="800000"/>
            <a:headEnd/>
            <a:tailEnd/>
          </a:ln>
          <a:effectLst/>
        </p:spPr>
        <p:txBody>
          <a:bodyPr wrap="none">
            <a:spAutoFit/>
          </a:bodyPr>
          <a:lstStyle/>
          <a:p>
            <a:pPr eaLnBrk="0" hangingPunct="0">
              <a:buFontTx/>
              <a:buChar char="•"/>
            </a:pPr>
            <a:r>
              <a:rPr lang="en-US" sz="2400"/>
              <a:t>  Not a collection of links to other websites</a:t>
            </a:r>
          </a:p>
        </p:txBody>
      </p:sp>
      <p:grpSp>
        <p:nvGrpSpPr>
          <p:cNvPr id="2075660" name="Group 12"/>
          <p:cNvGrpSpPr>
            <a:grpSpLocks/>
          </p:cNvGrpSpPr>
          <p:nvPr/>
        </p:nvGrpSpPr>
        <p:grpSpPr bwMode="auto">
          <a:xfrm>
            <a:off x="3505200" y="4808538"/>
            <a:ext cx="2249488" cy="1782762"/>
            <a:chOff x="2208" y="3029"/>
            <a:chExt cx="1417" cy="1123"/>
          </a:xfrm>
        </p:grpSpPr>
        <p:pic>
          <p:nvPicPr>
            <p:cNvPr id="2075653" name="Picture 5" descr="logo-PRISM"/>
            <p:cNvPicPr>
              <a:picLocks noChangeAspect="1" noChangeArrowheads="1"/>
            </p:cNvPicPr>
            <p:nvPr/>
          </p:nvPicPr>
          <p:blipFill>
            <a:blip r:embed="rId4"/>
            <a:srcRect/>
            <a:stretch>
              <a:fillRect/>
            </a:stretch>
          </p:blipFill>
          <p:spPr bwMode="auto">
            <a:xfrm>
              <a:off x="2256" y="3600"/>
              <a:ext cx="1344" cy="552"/>
            </a:xfrm>
            <a:prstGeom prst="rect">
              <a:avLst/>
            </a:prstGeom>
            <a:noFill/>
          </p:spPr>
        </p:pic>
        <p:pic>
          <p:nvPicPr>
            <p:cNvPr id="2075659" name="Picture 11" descr="Partnership for Research in Science &amp; Math Education"/>
            <p:cNvPicPr>
              <a:picLocks noChangeAspect="1" noChangeArrowheads="1"/>
            </p:cNvPicPr>
            <p:nvPr/>
          </p:nvPicPr>
          <p:blipFill>
            <a:blip r:embed="rId5"/>
            <a:srcRect/>
            <a:stretch>
              <a:fillRect/>
            </a:stretch>
          </p:blipFill>
          <p:spPr bwMode="auto">
            <a:xfrm>
              <a:off x="2208" y="3029"/>
              <a:ext cx="1417" cy="571"/>
            </a:xfrm>
            <a:prstGeom prst="rect">
              <a:avLst/>
            </a:prstGeom>
            <a:noFill/>
            <a:ln w="9525" algn="in">
              <a:noFill/>
              <a:miter lim="800000"/>
              <a:headEnd/>
              <a:tailEnd/>
            </a:ln>
          </p:spPr>
        </p:pic>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075657"/>
                                        </p:tgtEl>
                                        <p:attrNameLst>
                                          <p:attrName>style.visibility</p:attrName>
                                        </p:attrNameLst>
                                      </p:cBhvr>
                                      <p:to>
                                        <p:strVal val="visible"/>
                                      </p:to>
                                    </p:set>
                                    <p:anim calcmode="lin" valueType="num">
                                      <p:cBhvr>
                                        <p:cTn id="7" dur="500" fill="hold"/>
                                        <p:tgtEl>
                                          <p:spTgt spid="2075657"/>
                                        </p:tgtEl>
                                        <p:attrNameLst>
                                          <p:attrName>ppt_w</p:attrName>
                                        </p:attrNameLst>
                                      </p:cBhvr>
                                      <p:tavLst>
                                        <p:tav tm="0">
                                          <p:val>
                                            <p:fltVal val="0"/>
                                          </p:val>
                                        </p:tav>
                                        <p:tav tm="100000">
                                          <p:val>
                                            <p:strVal val="#ppt_w"/>
                                          </p:val>
                                        </p:tav>
                                      </p:tavLst>
                                    </p:anim>
                                    <p:anim calcmode="lin" valueType="num">
                                      <p:cBhvr>
                                        <p:cTn id="8" dur="500" fill="hold"/>
                                        <p:tgtEl>
                                          <p:spTgt spid="2075657"/>
                                        </p:tgtEl>
                                        <p:attrNameLst>
                                          <p:attrName>ppt_h</p:attrName>
                                        </p:attrNameLst>
                                      </p:cBhvr>
                                      <p:tavLst>
                                        <p:tav tm="0">
                                          <p:val>
                                            <p:fltVal val="0"/>
                                          </p:val>
                                        </p:tav>
                                        <p:tav tm="100000">
                                          <p:val>
                                            <p:strVal val="#ppt_h"/>
                                          </p:val>
                                        </p:tav>
                                      </p:tavLst>
                                    </p:anim>
                                    <p:animEffect transition="in" filter="fade">
                                      <p:cBhvr>
                                        <p:cTn id="9" dur="500"/>
                                        <p:tgtEl>
                                          <p:spTgt spid="207565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2075655"/>
                                        </p:tgtEl>
                                        <p:attrNameLst>
                                          <p:attrName>style.visibility</p:attrName>
                                        </p:attrNameLst>
                                      </p:cBhvr>
                                      <p:to>
                                        <p:strVal val="visible"/>
                                      </p:to>
                                    </p:set>
                                    <p:anim calcmode="lin" valueType="num">
                                      <p:cBhvr>
                                        <p:cTn id="14" dur="500" fill="hold"/>
                                        <p:tgtEl>
                                          <p:spTgt spid="2075655"/>
                                        </p:tgtEl>
                                        <p:attrNameLst>
                                          <p:attrName>ppt_w</p:attrName>
                                        </p:attrNameLst>
                                      </p:cBhvr>
                                      <p:tavLst>
                                        <p:tav tm="0">
                                          <p:val>
                                            <p:fltVal val="0"/>
                                          </p:val>
                                        </p:tav>
                                        <p:tav tm="100000">
                                          <p:val>
                                            <p:strVal val="#ppt_w"/>
                                          </p:val>
                                        </p:tav>
                                      </p:tavLst>
                                    </p:anim>
                                    <p:anim calcmode="lin" valueType="num">
                                      <p:cBhvr>
                                        <p:cTn id="15" dur="500" fill="hold"/>
                                        <p:tgtEl>
                                          <p:spTgt spid="2075655"/>
                                        </p:tgtEl>
                                        <p:attrNameLst>
                                          <p:attrName>ppt_h</p:attrName>
                                        </p:attrNameLst>
                                      </p:cBhvr>
                                      <p:tavLst>
                                        <p:tav tm="0">
                                          <p:val>
                                            <p:fltVal val="0"/>
                                          </p:val>
                                        </p:tav>
                                        <p:tav tm="100000">
                                          <p:val>
                                            <p:strVal val="#ppt_h"/>
                                          </p:val>
                                        </p:tav>
                                      </p:tavLst>
                                    </p:anim>
                                    <p:animEffect transition="in" filter="fade">
                                      <p:cBhvr>
                                        <p:cTn id="16" dur="500"/>
                                        <p:tgtEl>
                                          <p:spTgt spid="207565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2075656">
                                            <p:txEl>
                                              <p:pRg st="0" end="0"/>
                                            </p:txEl>
                                          </p:spTgt>
                                        </p:tgtEl>
                                        <p:attrNameLst>
                                          <p:attrName>style.visibility</p:attrName>
                                        </p:attrNameLst>
                                      </p:cBhvr>
                                      <p:to>
                                        <p:strVal val="visible"/>
                                      </p:to>
                                    </p:set>
                                    <p:anim calcmode="lin" valueType="num">
                                      <p:cBhvr>
                                        <p:cTn id="21" dur="500" fill="hold"/>
                                        <p:tgtEl>
                                          <p:spTgt spid="2075656">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2075656">
                                            <p:txEl>
                                              <p:pRg st="0" end="0"/>
                                            </p:txEl>
                                          </p:spTgt>
                                        </p:tgtEl>
                                        <p:attrNameLst>
                                          <p:attrName>ppt_h</p:attrName>
                                        </p:attrNameLst>
                                      </p:cBhvr>
                                      <p:tavLst>
                                        <p:tav tm="0">
                                          <p:val>
                                            <p:fltVal val="0"/>
                                          </p:val>
                                        </p:tav>
                                        <p:tav tm="100000">
                                          <p:val>
                                            <p:strVal val="#ppt_h"/>
                                          </p:val>
                                        </p:tav>
                                      </p:tavLst>
                                    </p:anim>
                                    <p:animEffect transition="in" filter="fade">
                                      <p:cBhvr>
                                        <p:cTn id="23" dur="500"/>
                                        <p:tgtEl>
                                          <p:spTgt spid="2075656">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nodeType="clickEffect">
                                  <p:stCondLst>
                                    <p:cond delay="0"/>
                                  </p:stCondLst>
                                  <p:childTnLst>
                                    <p:set>
                                      <p:cBhvr>
                                        <p:cTn id="27" dur="1" fill="hold">
                                          <p:stCondLst>
                                            <p:cond delay="0"/>
                                          </p:stCondLst>
                                        </p:cTn>
                                        <p:tgtEl>
                                          <p:spTgt spid="2075656">
                                            <p:txEl>
                                              <p:pRg st="1" end="1"/>
                                            </p:txEl>
                                          </p:spTgt>
                                        </p:tgtEl>
                                        <p:attrNameLst>
                                          <p:attrName>style.visibility</p:attrName>
                                        </p:attrNameLst>
                                      </p:cBhvr>
                                      <p:to>
                                        <p:strVal val="visible"/>
                                      </p:to>
                                    </p:set>
                                    <p:anim calcmode="lin" valueType="num">
                                      <p:cBhvr>
                                        <p:cTn id="28" dur="500" fill="hold"/>
                                        <p:tgtEl>
                                          <p:spTgt spid="2075656">
                                            <p:txEl>
                                              <p:pRg st="1" end="1"/>
                                            </p:txEl>
                                          </p:spTgt>
                                        </p:tgtEl>
                                        <p:attrNameLst>
                                          <p:attrName>ppt_w</p:attrName>
                                        </p:attrNameLst>
                                      </p:cBhvr>
                                      <p:tavLst>
                                        <p:tav tm="0">
                                          <p:val>
                                            <p:fltVal val="0"/>
                                          </p:val>
                                        </p:tav>
                                        <p:tav tm="100000">
                                          <p:val>
                                            <p:strVal val="#ppt_w"/>
                                          </p:val>
                                        </p:tav>
                                      </p:tavLst>
                                    </p:anim>
                                    <p:anim calcmode="lin" valueType="num">
                                      <p:cBhvr>
                                        <p:cTn id="29" dur="500" fill="hold"/>
                                        <p:tgtEl>
                                          <p:spTgt spid="2075656">
                                            <p:txEl>
                                              <p:pRg st="1" end="1"/>
                                            </p:txEl>
                                          </p:spTgt>
                                        </p:tgtEl>
                                        <p:attrNameLst>
                                          <p:attrName>ppt_h</p:attrName>
                                        </p:attrNameLst>
                                      </p:cBhvr>
                                      <p:tavLst>
                                        <p:tav tm="0">
                                          <p:val>
                                            <p:fltVal val="0"/>
                                          </p:val>
                                        </p:tav>
                                        <p:tav tm="100000">
                                          <p:val>
                                            <p:strVal val="#ppt_h"/>
                                          </p:val>
                                        </p:tav>
                                      </p:tavLst>
                                    </p:anim>
                                    <p:animEffect transition="in" filter="fade">
                                      <p:cBhvr>
                                        <p:cTn id="30" dur="500"/>
                                        <p:tgtEl>
                                          <p:spTgt spid="2075656">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0" fill="hold" nodeType="clickEffect">
                                  <p:stCondLst>
                                    <p:cond delay="0"/>
                                  </p:stCondLst>
                                  <p:childTnLst>
                                    <p:set>
                                      <p:cBhvr>
                                        <p:cTn id="34" dur="1" fill="hold">
                                          <p:stCondLst>
                                            <p:cond delay="0"/>
                                          </p:stCondLst>
                                        </p:cTn>
                                        <p:tgtEl>
                                          <p:spTgt spid="2075656">
                                            <p:txEl>
                                              <p:pRg st="2" end="2"/>
                                            </p:txEl>
                                          </p:spTgt>
                                        </p:tgtEl>
                                        <p:attrNameLst>
                                          <p:attrName>style.visibility</p:attrName>
                                        </p:attrNameLst>
                                      </p:cBhvr>
                                      <p:to>
                                        <p:strVal val="visible"/>
                                      </p:to>
                                    </p:set>
                                    <p:anim calcmode="lin" valueType="num">
                                      <p:cBhvr>
                                        <p:cTn id="35" dur="500" fill="hold"/>
                                        <p:tgtEl>
                                          <p:spTgt spid="2075656">
                                            <p:txEl>
                                              <p:pRg st="2" end="2"/>
                                            </p:txEl>
                                          </p:spTgt>
                                        </p:tgtEl>
                                        <p:attrNameLst>
                                          <p:attrName>ppt_w</p:attrName>
                                        </p:attrNameLst>
                                      </p:cBhvr>
                                      <p:tavLst>
                                        <p:tav tm="0">
                                          <p:val>
                                            <p:fltVal val="0"/>
                                          </p:val>
                                        </p:tav>
                                        <p:tav tm="100000">
                                          <p:val>
                                            <p:strVal val="#ppt_w"/>
                                          </p:val>
                                        </p:tav>
                                      </p:tavLst>
                                    </p:anim>
                                    <p:anim calcmode="lin" valueType="num">
                                      <p:cBhvr>
                                        <p:cTn id="36" dur="500" fill="hold"/>
                                        <p:tgtEl>
                                          <p:spTgt spid="2075656">
                                            <p:txEl>
                                              <p:pRg st="2" end="2"/>
                                            </p:txEl>
                                          </p:spTgt>
                                        </p:tgtEl>
                                        <p:attrNameLst>
                                          <p:attrName>ppt_h</p:attrName>
                                        </p:attrNameLst>
                                      </p:cBhvr>
                                      <p:tavLst>
                                        <p:tav tm="0">
                                          <p:val>
                                            <p:fltVal val="0"/>
                                          </p:val>
                                        </p:tav>
                                        <p:tav tm="100000">
                                          <p:val>
                                            <p:strVal val="#ppt_h"/>
                                          </p:val>
                                        </p:tav>
                                      </p:tavLst>
                                    </p:anim>
                                    <p:animEffect transition="in" filter="fade">
                                      <p:cBhvr>
                                        <p:cTn id="37" dur="500"/>
                                        <p:tgtEl>
                                          <p:spTgt spid="2075656">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0" fill="hold" nodeType="clickEffect">
                                  <p:stCondLst>
                                    <p:cond delay="0"/>
                                  </p:stCondLst>
                                  <p:childTnLst>
                                    <p:set>
                                      <p:cBhvr>
                                        <p:cTn id="41" dur="1" fill="hold">
                                          <p:stCondLst>
                                            <p:cond delay="0"/>
                                          </p:stCondLst>
                                        </p:cTn>
                                        <p:tgtEl>
                                          <p:spTgt spid="2075660"/>
                                        </p:tgtEl>
                                        <p:attrNameLst>
                                          <p:attrName>style.visibility</p:attrName>
                                        </p:attrNameLst>
                                      </p:cBhvr>
                                      <p:to>
                                        <p:strVal val="visible"/>
                                      </p:to>
                                    </p:set>
                                    <p:anim calcmode="lin" valueType="num">
                                      <p:cBhvr>
                                        <p:cTn id="42" dur="500" fill="hold"/>
                                        <p:tgtEl>
                                          <p:spTgt spid="2075660"/>
                                        </p:tgtEl>
                                        <p:attrNameLst>
                                          <p:attrName>ppt_w</p:attrName>
                                        </p:attrNameLst>
                                      </p:cBhvr>
                                      <p:tavLst>
                                        <p:tav tm="0">
                                          <p:val>
                                            <p:fltVal val="0"/>
                                          </p:val>
                                        </p:tav>
                                        <p:tav tm="100000">
                                          <p:val>
                                            <p:strVal val="#ppt_w"/>
                                          </p:val>
                                        </p:tav>
                                      </p:tavLst>
                                    </p:anim>
                                    <p:anim calcmode="lin" valueType="num">
                                      <p:cBhvr>
                                        <p:cTn id="43" dur="500" fill="hold"/>
                                        <p:tgtEl>
                                          <p:spTgt spid="2075660"/>
                                        </p:tgtEl>
                                        <p:attrNameLst>
                                          <p:attrName>ppt_h</p:attrName>
                                        </p:attrNameLst>
                                      </p:cBhvr>
                                      <p:tavLst>
                                        <p:tav tm="0">
                                          <p:val>
                                            <p:fltVal val="0"/>
                                          </p:val>
                                        </p:tav>
                                        <p:tav tm="100000">
                                          <p:val>
                                            <p:strVal val="#ppt_h"/>
                                          </p:val>
                                        </p:tav>
                                      </p:tavLst>
                                    </p:anim>
                                    <p:animEffect transition="in" filter="fade">
                                      <p:cBhvr>
                                        <p:cTn id="44" dur="500"/>
                                        <p:tgtEl>
                                          <p:spTgt spid="2075660"/>
                                        </p:tgtEl>
                                      </p:cBhvr>
                                    </p:animEffect>
                                  </p:childTnLst>
                                </p:cTn>
                              </p:par>
                              <p:par>
                                <p:cTn id="45" presetID="53" presetClass="entr" presetSubtype="0" fill="hold" grpId="0" nodeType="withEffect">
                                  <p:stCondLst>
                                    <p:cond delay="0"/>
                                  </p:stCondLst>
                                  <p:childTnLst>
                                    <p:set>
                                      <p:cBhvr>
                                        <p:cTn id="46" dur="1" fill="hold">
                                          <p:stCondLst>
                                            <p:cond delay="0"/>
                                          </p:stCondLst>
                                        </p:cTn>
                                        <p:tgtEl>
                                          <p:spTgt spid="2075654"/>
                                        </p:tgtEl>
                                        <p:attrNameLst>
                                          <p:attrName>style.visibility</p:attrName>
                                        </p:attrNameLst>
                                      </p:cBhvr>
                                      <p:to>
                                        <p:strVal val="visible"/>
                                      </p:to>
                                    </p:set>
                                    <p:anim calcmode="lin" valueType="num">
                                      <p:cBhvr>
                                        <p:cTn id="47" dur="500" fill="hold"/>
                                        <p:tgtEl>
                                          <p:spTgt spid="2075654"/>
                                        </p:tgtEl>
                                        <p:attrNameLst>
                                          <p:attrName>ppt_w</p:attrName>
                                        </p:attrNameLst>
                                      </p:cBhvr>
                                      <p:tavLst>
                                        <p:tav tm="0">
                                          <p:val>
                                            <p:fltVal val="0"/>
                                          </p:val>
                                        </p:tav>
                                        <p:tav tm="100000">
                                          <p:val>
                                            <p:strVal val="#ppt_w"/>
                                          </p:val>
                                        </p:tav>
                                      </p:tavLst>
                                    </p:anim>
                                    <p:anim calcmode="lin" valueType="num">
                                      <p:cBhvr>
                                        <p:cTn id="48" dur="500" fill="hold"/>
                                        <p:tgtEl>
                                          <p:spTgt spid="2075654"/>
                                        </p:tgtEl>
                                        <p:attrNameLst>
                                          <p:attrName>ppt_h</p:attrName>
                                        </p:attrNameLst>
                                      </p:cBhvr>
                                      <p:tavLst>
                                        <p:tav tm="0">
                                          <p:val>
                                            <p:fltVal val="0"/>
                                          </p:val>
                                        </p:tav>
                                        <p:tav tm="100000">
                                          <p:val>
                                            <p:strVal val="#ppt_h"/>
                                          </p:val>
                                        </p:tav>
                                      </p:tavLst>
                                    </p:anim>
                                    <p:animEffect transition="in" filter="fade">
                                      <p:cBhvr>
                                        <p:cTn id="49" dur="500"/>
                                        <p:tgtEl>
                                          <p:spTgt spid="2075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5654" grpId="0"/>
      <p:bldP spid="2075655" grpId="0"/>
      <p:bldP spid="2075657"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5106" name="Rectangle 2"/>
          <p:cNvSpPr>
            <a:spLocks noGrp="1" noChangeArrowheads="1"/>
          </p:cNvSpPr>
          <p:nvPr>
            <p:ph type="title"/>
          </p:nvPr>
        </p:nvSpPr>
        <p:spPr>
          <a:xfrm>
            <a:off x="593725" y="411163"/>
            <a:ext cx="7956550" cy="762000"/>
          </a:xfrm>
          <a:noFill/>
          <a:ln/>
        </p:spPr>
        <p:txBody>
          <a:bodyPr lIns="92075" tIns="46038" rIns="92075" bIns="46038" anchor="t" anchorCtr="1">
            <a:spAutoFit/>
          </a:bodyPr>
          <a:lstStyle/>
          <a:p>
            <a:r>
              <a:rPr lang="en-US"/>
              <a:t>Crooke’s Tube</a:t>
            </a:r>
          </a:p>
        </p:txBody>
      </p:sp>
      <p:sp>
        <p:nvSpPr>
          <p:cNvPr id="1455107" name="Rectangle 3"/>
          <p:cNvSpPr>
            <a:spLocks noChangeArrowheads="1"/>
          </p:cNvSpPr>
          <p:nvPr/>
        </p:nvSpPr>
        <p:spPr bwMode="auto">
          <a:xfrm>
            <a:off x="7070725" y="2400300"/>
            <a:ext cx="511175" cy="762000"/>
          </a:xfrm>
          <a:prstGeom prst="rect">
            <a:avLst/>
          </a:prstGeom>
          <a:noFill/>
          <a:ln w="9525">
            <a:noFill/>
            <a:miter lim="800000"/>
            <a:headEnd/>
            <a:tailEnd/>
          </a:ln>
          <a:effectLst/>
        </p:spPr>
        <p:txBody>
          <a:bodyPr wrap="none" lIns="92075" tIns="46038" rIns="92075" bIns="46038">
            <a:spAutoFit/>
          </a:bodyPr>
          <a:lstStyle/>
          <a:p>
            <a:pPr eaLnBrk="0" hangingPunct="0"/>
            <a:r>
              <a:rPr lang="en-US" sz="4400"/>
              <a:t>+</a:t>
            </a:r>
          </a:p>
        </p:txBody>
      </p:sp>
      <p:sp>
        <p:nvSpPr>
          <p:cNvPr id="1455108" name="Rectangle 4"/>
          <p:cNvSpPr>
            <a:spLocks noChangeArrowheads="1"/>
          </p:cNvSpPr>
          <p:nvPr/>
        </p:nvSpPr>
        <p:spPr bwMode="auto">
          <a:xfrm>
            <a:off x="1695450" y="2125663"/>
            <a:ext cx="438150" cy="1006475"/>
          </a:xfrm>
          <a:prstGeom prst="rect">
            <a:avLst/>
          </a:prstGeom>
          <a:noFill/>
          <a:ln w="9525">
            <a:noFill/>
            <a:miter lim="800000"/>
            <a:headEnd/>
            <a:tailEnd/>
          </a:ln>
          <a:effectLst/>
        </p:spPr>
        <p:txBody>
          <a:bodyPr wrap="none" lIns="92075" tIns="46038" rIns="92075" bIns="46038">
            <a:spAutoFit/>
          </a:bodyPr>
          <a:lstStyle/>
          <a:p>
            <a:pPr eaLnBrk="0" hangingPunct="0"/>
            <a:r>
              <a:rPr lang="en-US" sz="6000"/>
              <a:t>-</a:t>
            </a:r>
          </a:p>
        </p:txBody>
      </p:sp>
      <p:sp>
        <p:nvSpPr>
          <p:cNvPr id="1455109" name="Rectangle 5"/>
          <p:cNvSpPr>
            <a:spLocks noChangeArrowheads="1"/>
          </p:cNvSpPr>
          <p:nvPr/>
        </p:nvSpPr>
        <p:spPr bwMode="auto">
          <a:xfrm>
            <a:off x="3543300" y="4916488"/>
            <a:ext cx="1930400" cy="457200"/>
          </a:xfrm>
          <a:prstGeom prst="rect">
            <a:avLst/>
          </a:prstGeom>
          <a:noFill/>
          <a:ln w="12700">
            <a:noFill/>
            <a:miter lim="800000"/>
            <a:headEnd/>
            <a:tailEnd/>
          </a:ln>
          <a:effectLst/>
        </p:spPr>
        <p:txBody>
          <a:bodyPr wrap="none" lIns="92075" tIns="46038" rIns="92075" bIns="46038">
            <a:spAutoFit/>
          </a:bodyPr>
          <a:lstStyle/>
          <a:p>
            <a:pPr eaLnBrk="0" hangingPunct="0"/>
            <a:r>
              <a:rPr lang="en-US" sz="2400"/>
              <a:t>vacuum tube</a:t>
            </a:r>
          </a:p>
        </p:txBody>
      </p:sp>
      <p:sp>
        <p:nvSpPr>
          <p:cNvPr id="1455110" name="Rectangle 6"/>
          <p:cNvSpPr>
            <a:spLocks noChangeArrowheads="1"/>
          </p:cNvSpPr>
          <p:nvPr/>
        </p:nvSpPr>
        <p:spPr bwMode="auto">
          <a:xfrm>
            <a:off x="2743200" y="5562600"/>
            <a:ext cx="1709738" cy="457200"/>
          </a:xfrm>
          <a:prstGeom prst="rect">
            <a:avLst/>
          </a:prstGeom>
          <a:noFill/>
          <a:ln w="12700">
            <a:noFill/>
            <a:miter lim="800000"/>
            <a:headEnd/>
            <a:tailEnd/>
          </a:ln>
          <a:effectLst/>
        </p:spPr>
        <p:txBody>
          <a:bodyPr wrap="none" lIns="92075" tIns="46038" rIns="92075" bIns="46038">
            <a:spAutoFit/>
          </a:bodyPr>
          <a:lstStyle/>
          <a:p>
            <a:pPr eaLnBrk="0" hangingPunct="0"/>
            <a:r>
              <a:rPr lang="en-US" sz="2400"/>
              <a:t>metal disks</a:t>
            </a:r>
          </a:p>
        </p:txBody>
      </p:sp>
      <p:sp>
        <p:nvSpPr>
          <p:cNvPr id="1455111" name="Line 7"/>
          <p:cNvSpPr>
            <a:spLocks noChangeShapeType="1"/>
          </p:cNvSpPr>
          <p:nvPr/>
        </p:nvSpPr>
        <p:spPr bwMode="auto">
          <a:xfrm flipV="1">
            <a:off x="3962400" y="4419600"/>
            <a:ext cx="0" cy="495300"/>
          </a:xfrm>
          <a:prstGeom prst="line">
            <a:avLst/>
          </a:prstGeom>
          <a:noFill/>
          <a:ln w="12700">
            <a:solidFill>
              <a:schemeClr val="tx2"/>
            </a:solidFill>
            <a:round/>
            <a:headEnd type="none" w="sm" len="sm"/>
            <a:tailEnd type="stealth" w="med" len="lg"/>
          </a:ln>
          <a:effectLst/>
        </p:spPr>
        <p:txBody>
          <a:bodyPr wrap="none" anchor="ctr"/>
          <a:lstStyle/>
          <a:p>
            <a:endParaRPr lang="en-US"/>
          </a:p>
        </p:txBody>
      </p:sp>
      <p:sp>
        <p:nvSpPr>
          <p:cNvPr id="1455112" name="Line 8"/>
          <p:cNvSpPr>
            <a:spLocks noChangeShapeType="1"/>
          </p:cNvSpPr>
          <p:nvPr/>
        </p:nvSpPr>
        <p:spPr bwMode="auto">
          <a:xfrm flipH="1" flipV="1">
            <a:off x="1981200" y="4076700"/>
            <a:ext cx="1066800" cy="1562100"/>
          </a:xfrm>
          <a:prstGeom prst="line">
            <a:avLst/>
          </a:prstGeom>
          <a:noFill/>
          <a:ln w="12700">
            <a:solidFill>
              <a:schemeClr val="tx1"/>
            </a:solidFill>
            <a:round/>
            <a:headEnd type="none" w="sm" len="sm"/>
            <a:tailEnd type="stealth" w="med" len="lg"/>
          </a:ln>
          <a:effectLst/>
        </p:spPr>
        <p:txBody>
          <a:bodyPr wrap="none" anchor="ctr"/>
          <a:lstStyle/>
          <a:p>
            <a:endParaRPr lang="en-US"/>
          </a:p>
        </p:txBody>
      </p:sp>
      <p:sp>
        <p:nvSpPr>
          <p:cNvPr id="1455113" name="AutoShape 9"/>
          <p:cNvSpPr>
            <a:spLocks noChangeArrowheads="1"/>
          </p:cNvSpPr>
          <p:nvPr/>
        </p:nvSpPr>
        <p:spPr bwMode="auto">
          <a:xfrm>
            <a:off x="1243013" y="3111500"/>
            <a:ext cx="6654800" cy="1320800"/>
          </a:xfrm>
          <a:prstGeom prst="roundRect">
            <a:avLst>
              <a:gd name="adj" fmla="val 49995"/>
            </a:avLst>
          </a:prstGeom>
          <a:solidFill>
            <a:srgbClr val="C0C0C0">
              <a:alpha val="32001"/>
            </a:srgbClr>
          </a:solidFill>
          <a:ln w="50800">
            <a:solidFill>
              <a:schemeClr val="tx1"/>
            </a:solidFill>
            <a:round/>
            <a:headEnd/>
            <a:tailEnd/>
          </a:ln>
          <a:effectLst/>
        </p:spPr>
        <p:txBody>
          <a:bodyPr wrap="none" anchor="ctr"/>
          <a:lstStyle/>
          <a:p>
            <a:endParaRPr lang="en-US"/>
          </a:p>
        </p:txBody>
      </p:sp>
      <p:sp>
        <p:nvSpPr>
          <p:cNvPr id="1455114" name="Oval 10"/>
          <p:cNvSpPr>
            <a:spLocks noChangeArrowheads="1"/>
          </p:cNvSpPr>
          <p:nvPr/>
        </p:nvSpPr>
        <p:spPr bwMode="auto">
          <a:xfrm>
            <a:off x="2971800" y="3168650"/>
            <a:ext cx="381000" cy="1206500"/>
          </a:xfrm>
          <a:prstGeom prst="ellipse">
            <a:avLst/>
          </a:prstGeom>
          <a:solidFill>
            <a:srgbClr val="C0C0C0"/>
          </a:solidFill>
          <a:ln w="12700">
            <a:solidFill>
              <a:schemeClr val="bg2"/>
            </a:solidFill>
            <a:round/>
            <a:headEnd/>
            <a:tailEnd/>
          </a:ln>
          <a:effectLst/>
        </p:spPr>
        <p:txBody>
          <a:bodyPr wrap="none" anchor="ctr"/>
          <a:lstStyle/>
          <a:p>
            <a:endParaRPr lang="en-US"/>
          </a:p>
        </p:txBody>
      </p:sp>
      <p:grpSp>
        <p:nvGrpSpPr>
          <p:cNvPr id="1455115" name="Group 11"/>
          <p:cNvGrpSpPr>
            <a:grpSpLocks/>
          </p:cNvGrpSpPr>
          <p:nvPr/>
        </p:nvGrpSpPr>
        <p:grpSpPr bwMode="auto">
          <a:xfrm>
            <a:off x="381000" y="2020888"/>
            <a:ext cx="1446213" cy="1752600"/>
            <a:chOff x="241" y="1105"/>
            <a:chExt cx="911" cy="1104"/>
          </a:xfrm>
        </p:grpSpPr>
        <p:sp>
          <p:nvSpPr>
            <p:cNvPr id="1455116" name="Line 12"/>
            <p:cNvSpPr>
              <a:spLocks noChangeShapeType="1"/>
            </p:cNvSpPr>
            <p:nvPr/>
          </p:nvSpPr>
          <p:spPr bwMode="auto">
            <a:xfrm flipH="1">
              <a:off x="576" y="2208"/>
              <a:ext cx="576" cy="0"/>
            </a:xfrm>
            <a:prstGeom prst="line">
              <a:avLst/>
            </a:prstGeom>
            <a:noFill/>
            <a:ln w="50800">
              <a:solidFill>
                <a:schemeClr val="tx2"/>
              </a:solidFill>
              <a:round/>
              <a:headEnd type="none" w="sm" len="sm"/>
              <a:tailEnd type="none" w="sm" len="sm"/>
            </a:ln>
            <a:effectLst/>
          </p:spPr>
          <p:txBody>
            <a:bodyPr wrap="none" anchor="ctr"/>
            <a:lstStyle/>
            <a:p>
              <a:endParaRPr lang="en-US"/>
            </a:p>
          </p:txBody>
        </p:sp>
        <p:sp>
          <p:nvSpPr>
            <p:cNvPr id="1455117" name="Arc 13"/>
            <p:cNvSpPr>
              <a:spLocks/>
            </p:cNvSpPr>
            <p:nvPr/>
          </p:nvSpPr>
          <p:spPr bwMode="auto">
            <a:xfrm>
              <a:off x="241" y="1105"/>
              <a:ext cx="371" cy="1104"/>
            </a:xfrm>
            <a:custGeom>
              <a:avLst/>
              <a:gdLst>
                <a:gd name="G0" fmla="+- 21600 0 0"/>
                <a:gd name="G1" fmla="+- 21600 0 0"/>
                <a:gd name="G2" fmla="+- 21600 0 0"/>
                <a:gd name="T0" fmla="*/ 21600 w 23850"/>
                <a:gd name="T1" fmla="*/ 43200 h 43200"/>
                <a:gd name="T2" fmla="*/ 23850 w 23850"/>
                <a:gd name="T3" fmla="*/ 118 h 43200"/>
                <a:gd name="T4" fmla="*/ 21600 w 23850"/>
                <a:gd name="T5" fmla="*/ 21600 h 43200"/>
              </a:gdLst>
              <a:ahLst/>
              <a:cxnLst>
                <a:cxn ang="0">
                  <a:pos x="T0" y="T1"/>
                </a:cxn>
                <a:cxn ang="0">
                  <a:pos x="T2" y="T3"/>
                </a:cxn>
                <a:cxn ang="0">
                  <a:pos x="T4" y="T5"/>
                </a:cxn>
              </a:cxnLst>
              <a:rect l="0" t="0" r="r" b="b"/>
              <a:pathLst>
                <a:path w="23850" h="43200" fill="none" extrusionOk="0">
                  <a:moveTo>
                    <a:pt x="21600" y="43200"/>
                  </a:moveTo>
                  <a:cubicBezTo>
                    <a:pt x="9670" y="43200"/>
                    <a:pt x="0" y="33529"/>
                    <a:pt x="0" y="21600"/>
                  </a:cubicBezTo>
                  <a:cubicBezTo>
                    <a:pt x="0" y="9670"/>
                    <a:pt x="9670" y="0"/>
                    <a:pt x="21600" y="0"/>
                  </a:cubicBezTo>
                  <a:cubicBezTo>
                    <a:pt x="22351" y="-1"/>
                    <a:pt x="23102" y="39"/>
                    <a:pt x="23850" y="117"/>
                  </a:cubicBezTo>
                </a:path>
                <a:path w="23850" h="43200" stroke="0" extrusionOk="0">
                  <a:moveTo>
                    <a:pt x="21600" y="43200"/>
                  </a:moveTo>
                  <a:cubicBezTo>
                    <a:pt x="9670" y="43200"/>
                    <a:pt x="0" y="33529"/>
                    <a:pt x="0" y="21600"/>
                  </a:cubicBezTo>
                  <a:cubicBezTo>
                    <a:pt x="0" y="9670"/>
                    <a:pt x="9670" y="0"/>
                    <a:pt x="21600" y="0"/>
                  </a:cubicBezTo>
                  <a:cubicBezTo>
                    <a:pt x="22351" y="-1"/>
                    <a:pt x="23102" y="39"/>
                    <a:pt x="23850" y="117"/>
                  </a:cubicBezTo>
                  <a:lnTo>
                    <a:pt x="21600" y="21600"/>
                  </a:lnTo>
                  <a:close/>
                </a:path>
              </a:pathLst>
            </a:custGeom>
            <a:noFill/>
            <a:ln w="50800" cap="rnd">
              <a:solidFill>
                <a:schemeClr val="tx2"/>
              </a:solidFill>
              <a:round/>
              <a:headEnd type="none" w="sm" len="sm"/>
              <a:tailEnd type="none" w="sm" len="sm"/>
            </a:ln>
            <a:effectLst/>
          </p:spPr>
          <p:txBody>
            <a:bodyPr wrap="none" anchor="ctr"/>
            <a:lstStyle/>
            <a:p>
              <a:endParaRPr lang="en-US"/>
            </a:p>
          </p:txBody>
        </p:sp>
      </p:grpSp>
      <p:grpSp>
        <p:nvGrpSpPr>
          <p:cNvPr id="1455118" name="Group 14"/>
          <p:cNvGrpSpPr>
            <a:grpSpLocks/>
          </p:cNvGrpSpPr>
          <p:nvPr/>
        </p:nvGrpSpPr>
        <p:grpSpPr bwMode="auto">
          <a:xfrm>
            <a:off x="7237413" y="2020888"/>
            <a:ext cx="1450975" cy="1752600"/>
            <a:chOff x="4560" y="1105"/>
            <a:chExt cx="914" cy="1104"/>
          </a:xfrm>
        </p:grpSpPr>
        <p:sp>
          <p:nvSpPr>
            <p:cNvPr id="1455119" name="Line 15"/>
            <p:cNvSpPr>
              <a:spLocks noChangeShapeType="1"/>
            </p:cNvSpPr>
            <p:nvPr/>
          </p:nvSpPr>
          <p:spPr bwMode="auto">
            <a:xfrm>
              <a:off x="4560" y="2208"/>
              <a:ext cx="576" cy="0"/>
            </a:xfrm>
            <a:prstGeom prst="line">
              <a:avLst/>
            </a:prstGeom>
            <a:noFill/>
            <a:ln w="50800">
              <a:solidFill>
                <a:schemeClr val="tx2"/>
              </a:solidFill>
              <a:round/>
              <a:headEnd type="none" w="sm" len="sm"/>
              <a:tailEnd type="none" w="sm" len="sm"/>
            </a:ln>
            <a:effectLst/>
          </p:spPr>
          <p:txBody>
            <a:bodyPr wrap="none" anchor="ctr"/>
            <a:lstStyle/>
            <a:p>
              <a:endParaRPr lang="en-US"/>
            </a:p>
          </p:txBody>
        </p:sp>
        <p:sp>
          <p:nvSpPr>
            <p:cNvPr id="1455120" name="Arc 16"/>
            <p:cNvSpPr>
              <a:spLocks/>
            </p:cNvSpPr>
            <p:nvPr/>
          </p:nvSpPr>
          <p:spPr bwMode="auto">
            <a:xfrm>
              <a:off x="5102" y="1105"/>
              <a:ext cx="372" cy="1104"/>
            </a:xfrm>
            <a:custGeom>
              <a:avLst/>
              <a:gdLst>
                <a:gd name="G0" fmla="+- 2314 0 0"/>
                <a:gd name="G1" fmla="+- 21600 0 0"/>
                <a:gd name="G2" fmla="+- 21600 0 0"/>
                <a:gd name="T0" fmla="*/ 0 w 23914"/>
                <a:gd name="T1" fmla="*/ 124 h 43200"/>
                <a:gd name="T2" fmla="*/ 2314 w 23914"/>
                <a:gd name="T3" fmla="*/ 43200 h 43200"/>
                <a:gd name="T4" fmla="*/ 2314 w 23914"/>
                <a:gd name="T5" fmla="*/ 21600 h 43200"/>
              </a:gdLst>
              <a:ahLst/>
              <a:cxnLst>
                <a:cxn ang="0">
                  <a:pos x="T0" y="T1"/>
                </a:cxn>
                <a:cxn ang="0">
                  <a:pos x="T2" y="T3"/>
                </a:cxn>
                <a:cxn ang="0">
                  <a:pos x="T4" y="T5"/>
                </a:cxn>
              </a:cxnLst>
              <a:rect l="0" t="0" r="r" b="b"/>
              <a:pathLst>
                <a:path w="23914" h="43200" fill="none" extrusionOk="0">
                  <a:moveTo>
                    <a:pt x="0" y="124"/>
                  </a:moveTo>
                  <a:cubicBezTo>
                    <a:pt x="768" y="41"/>
                    <a:pt x="1541" y="-1"/>
                    <a:pt x="2314" y="0"/>
                  </a:cubicBezTo>
                  <a:cubicBezTo>
                    <a:pt x="14243" y="0"/>
                    <a:pt x="23914" y="9670"/>
                    <a:pt x="23914" y="21600"/>
                  </a:cubicBezTo>
                  <a:cubicBezTo>
                    <a:pt x="23914" y="33529"/>
                    <a:pt x="14243" y="43199"/>
                    <a:pt x="2314" y="43200"/>
                  </a:cubicBezTo>
                </a:path>
                <a:path w="23914" h="43200" stroke="0" extrusionOk="0">
                  <a:moveTo>
                    <a:pt x="0" y="124"/>
                  </a:moveTo>
                  <a:cubicBezTo>
                    <a:pt x="768" y="41"/>
                    <a:pt x="1541" y="-1"/>
                    <a:pt x="2314" y="0"/>
                  </a:cubicBezTo>
                  <a:cubicBezTo>
                    <a:pt x="14243" y="0"/>
                    <a:pt x="23914" y="9670"/>
                    <a:pt x="23914" y="21600"/>
                  </a:cubicBezTo>
                  <a:cubicBezTo>
                    <a:pt x="23914" y="33529"/>
                    <a:pt x="14243" y="43199"/>
                    <a:pt x="2314" y="43200"/>
                  </a:cubicBezTo>
                  <a:lnTo>
                    <a:pt x="2314" y="21600"/>
                  </a:lnTo>
                  <a:close/>
                </a:path>
              </a:pathLst>
            </a:custGeom>
            <a:noFill/>
            <a:ln w="50800" cap="rnd">
              <a:solidFill>
                <a:schemeClr val="tx2"/>
              </a:solidFill>
              <a:round/>
              <a:headEnd type="none" w="sm" len="sm"/>
              <a:tailEnd type="none" w="sm" len="sm"/>
            </a:ln>
            <a:effectLst/>
          </p:spPr>
          <p:txBody>
            <a:bodyPr wrap="none" anchor="ctr"/>
            <a:lstStyle/>
            <a:p>
              <a:endParaRPr lang="en-US"/>
            </a:p>
          </p:txBody>
        </p:sp>
      </p:grpSp>
      <p:sp>
        <p:nvSpPr>
          <p:cNvPr id="1455121" name="Line 17"/>
          <p:cNvSpPr>
            <a:spLocks noChangeShapeType="1"/>
          </p:cNvSpPr>
          <p:nvPr/>
        </p:nvSpPr>
        <p:spPr bwMode="auto">
          <a:xfrm>
            <a:off x="912813" y="2019300"/>
            <a:ext cx="7162800" cy="0"/>
          </a:xfrm>
          <a:prstGeom prst="line">
            <a:avLst/>
          </a:prstGeom>
          <a:noFill/>
          <a:ln w="50800">
            <a:solidFill>
              <a:schemeClr val="tx2"/>
            </a:solidFill>
            <a:round/>
            <a:headEnd type="none" w="sm" len="sm"/>
            <a:tailEnd type="none" w="sm" len="sm"/>
          </a:ln>
          <a:effectLst/>
        </p:spPr>
        <p:txBody>
          <a:bodyPr wrap="none" anchor="ctr"/>
          <a:lstStyle/>
          <a:p>
            <a:endParaRPr lang="en-US"/>
          </a:p>
        </p:txBody>
      </p:sp>
      <p:sp>
        <p:nvSpPr>
          <p:cNvPr id="1455122" name="Oval 18"/>
          <p:cNvSpPr>
            <a:spLocks noChangeArrowheads="1"/>
          </p:cNvSpPr>
          <p:nvPr/>
        </p:nvSpPr>
        <p:spPr bwMode="auto">
          <a:xfrm>
            <a:off x="1752600" y="3473450"/>
            <a:ext cx="228600" cy="641350"/>
          </a:xfrm>
          <a:prstGeom prst="ellipse">
            <a:avLst/>
          </a:prstGeom>
          <a:solidFill>
            <a:srgbClr val="C0C0C0"/>
          </a:solidFill>
          <a:ln w="12700">
            <a:solidFill>
              <a:schemeClr val="bg2"/>
            </a:solidFill>
            <a:round/>
            <a:headEnd/>
            <a:tailEnd/>
          </a:ln>
          <a:effectLst/>
        </p:spPr>
        <p:txBody>
          <a:bodyPr wrap="none" anchor="ctr"/>
          <a:lstStyle/>
          <a:p>
            <a:endParaRPr lang="en-US"/>
          </a:p>
        </p:txBody>
      </p:sp>
      <p:sp>
        <p:nvSpPr>
          <p:cNvPr id="1455123" name="Rectangle 19"/>
          <p:cNvSpPr>
            <a:spLocks noChangeArrowheads="1"/>
          </p:cNvSpPr>
          <p:nvPr/>
        </p:nvSpPr>
        <p:spPr bwMode="auto">
          <a:xfrm>
            <a:off x="3581400" y="1568450"/>
            <a:ext cx="1676400" cy="977900"/>
          </a:xfrm>
          <a:prstGeom prst="rect">
            <a:avLst/>
          </a:prstGeom>
          <a:solidFill>
            <a:srgbClr val="FF0000"/>
          </a:solidFill>
          <a:ln w="12700">
            <a:solidFill>
              <a:schemeClr val="tx1"/>
            </a:solidFill>
            <a:miter lim="800000"/>
            <a:headEnd/>
            <a:tailEnd/>
          </a:ln>
          <a:effectLst/>
        </p:spPr>
        <p:txBody>
          <a:bodyPr wrap="none" anchor="ctr"/>
          <a:lstStyle/>
          <a:p>
            <a:endParaRPr lang="en-US"/>
          </a:p>
        </p:txBody>
      </p:sp>
      <p:sp>
        <p:nvSpPr>
          <p:cNvPr id="1455124" name="Rectangle 20"/>
          <p:cNvSpPr>
            <a:spLocks noChangeArrowheads="1"/>
          </p:cNvSpPr>
          <p:nvPr/>
        </p:nvSpPr>
        <p:spPr bwMode="auto">
          <a:xfrm>
            <a:off x="3749675" y="1600200"/>
            <a:ext cx="1431925" cy="946150"/>
          </a:xfrm>
          <a:prstGeom prst="rect">
            <a:avLst/>
          </a:prstGeom>
          <a:noFill/>
          <a:ln w="9525">
            <a:noFill/>
            <a:miter lim="800000"/>
            <a:headEnd/>
            <a:tailEnd/>
          </a:ln>
          <a:effectLst/>
        </p:spPr>
        <p:txBody>
          <a:bodyPr wrap="none" lIns="92075" tIns="46038" rIns="92075" bIns="46038">
            <a:spAutoFit/>
          </a:bodyPr>
          <a:lstStyle/>
          <a:p>
            <a:pPr algn="ctr" eaLnBrk="0" hangingPunct="0"/>
            <a:r>
              <a:rPr lang="en-US" sz="2800"/>
              <a:t>voltage </a:t>
            </a:r>
          </a:p>
          <a:p>
            <a:pPr algn="ctr" eaLnBrk="0" hangingPunct="0"/>
            <a:r>
              <a:rPr lang="en-US" sz="2800"/>
              <a:t>source</a:t>
            </a:r>
          </a:p>
        </p:txBody>
      </p:sp>
      <p:sp>
        <p:nvSpPr>
          <p:cNvPr id="1455125" name="AutoShape 21">
            <a:hlinkClick r:id="" action="ppaction://noaction" highlightClick="1"/>
          </p:cNvPr>
          <p:cNvSpPr>
            <a:spLocks noChangeArrowheads="1"/>
          </p:cNvSpPr>
          <p:nvPr/>
        </p:nvSpPr>
        <p:spPr bwMode="auto">
          <a:xfrm>
            <a:off x="0" y="6172200"/>
            <a:ext cx="609600" cy="357188"/>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455126" name="Oval 22"/>
          <p:cNvSpPr>
            <a:spLocks noChangeAspect="1" noChangeArrowheads="1"/>
          </p:cNvSpPr>
          <p:nvPr/>
        </p:nvSpPr>
        <p:spPr bwMode="auto">
          <a:xfrm>
            <a:off x="3117850" y="3733800"/>
            <a:ext cx="82550" cy="123825"/>
          </a:xfrm>
          <a:prstGeom prst="ellipse">
            <a:avLst/>
          </a:prstGeom>
          <a:solidFill>
            <a:schemeClr val="bg1"/>
          </a:solidFill>
          <a:ln w="9525">
            <a:solidFill>
              <a:schemeClr val="tx1"/>
            </a:solidFill>
            <a:round/>
            <a:headEnd/>
            <a:tailEnd/>
          </a:ln>
          <a:effectLst/>
        </p:spPr>
        <p:txBody>
          <a:bodyPr wrap="none" anchor="ctr"/>
          <a:lstStyle/>
          <a:p>
            <a:endParaRPr lang="en-US"/>
          </a:p>
        </p:txBody>
      </p:sp>
      <p:grpSp>
        <p:nvGrpSpPr>
          <p:cNvPr id="1455127" name="Group 23"/>
          <p:cNvGrpSpPr>
            <a:grpSpLocks/>
          </p:cNvGrpSpPr>
          <p:nvPr/>
        </p:nvGrpSpPr>
        <p:grpSpPr bwMode="auto">
          <a:xfrm>
            <a:off x="1905000" y="3581400"/>
            <a:ext cx="1066800" cy="457200"/>
            <a:chOff x="1200" y="2256"/>
            <a:chExt cx="672" cy="288"/>
          </a:xfrm>
        </p:grpSpPr>
        <p:sp>
          <p:nvSpPr>
            <p:cNvPr id="1455128" name="Line 24"/>
            <p:cNvSpPr>
              <a:spLocks noChangeShapeType="1"/>
            </p:cNvSpPr>
            <p:nvPr/>
          </p:nvSpPr>
          <p:spPr bwMode="auto">
            <a:xfrm>
              <a:off x="1200" y="2256"/>
              <a:ext cx="672" cy="0"/>
            </a:xfrm>
            <a:prstGeom prst="line">
              <a:avLst/>
            </a:prstGeom>
            <a:noFill/>
            <a:ln w="9525">
              <a:solidFill>
                <a:srgbClr val="808000"/>
              </a:solidFill>
              <a:round/>
              <a:headEnd/>
              <a:tailEnd/>
            </a:ln>
            <a:effectLst/>
          </p:spPr>
          <p:txBody>
            <a:bodyPr/>
            <a:lstStyle/>
            <a:p>
              <a:endParaRPr lang="en-US"/>
            </a:p>
          </p:txBody>
        </p:sp>
        <p:sp>
          <p:nvSpPr>
            <p:cNvPr id="1455129" name="Line 25"/>
            <p:cNvSpPr>
              <a:spLocks noChangeShapeType="1"/>
            </p:cNvSpPr>
            <p:nvPr/>
          </p:nvSpPr>
          <p:spPr bwMode="auto">
            <a:xfrm>
              <a:off x="1200" y="2352"/>
              <a:ext cx="672" cy="0"/>
            </a:xfrm>
            <a:prstGeom prst="line">
              <a:avLst/>
            </a:prstGeom>
            <a:noFill/>
            <a:ln w="9525">
              <a:solidFill>
                <a:srgbClr val="808000"/>
              </a:solidFill>
              <a:round/>
              <a:headEnd/>
              <a:tailEnd/>
            </a:ln>
            <a:effectLst/>
          </p:spPr>
          <p:txBody>
            <a:bodyPr/>
            <a:lstStyle/>
            <a:p>
              <a:endParaRPr lang="en-US"/>
            </a:p>
          </p:txBody>
        </p:sp>
        <p:sp>
          <p:nvSpPr>
            <p:cNvPr id="1455130" name="Line 26"/>
            <p:cNvSpPr>
              <a:spLocks noChangeShapeType="1"/>
            </p:cNvSpPr>
            <p:nvPr/>
          </p:nvSpPr>
          <p:spPr bwMode="auto">
            <a:xfrm>
              <a:off x="1200" y="2448"/>
              <a:ext cx="672" cy="0"/>
            </a:xfrm>
            <a:prstGeom prst="line">
              <a:avLst/>
            </a:prstGeom>
            <a:noFill/>
            <a:ln w="9525">
              <a:solidFill>
                <a:srgbClr val="808000"/>
              </a:solidFill>
              <a:round/>
              <a:headEnd/>
              <a:tailEnd/>
            </a:ln>
            <a:effectLst/>
          </p:spPr>
          <p:txBody>
            <a:bodyPr/>
            <a:lstStyle/>
            <a:p>
              <a:endParaRPr lang="en-US"/>
            </a:p>
          </p:txBody>
        </p:sp>
        <p:sp>
          <p:nvSpPr>
            <p:cNvPr id="1455131" name="Line 27"/>
            <p:cNvSpPr>
              <a:spLocks noChangeShapeType="1"/>
            </p:cNvSpPr>
            <p:nvPr/>
          </p:nvSpPr>
          <p:spPr bwMode="auto">
            <a:xfrm>
              <a:off x="1200" y="2544"/>
              <a:ext cx="672" cy="0"/>
            </a:xfrm>
            <a:prstGeom prst="line">
              <a:avLst/>
            </a:prstGeom>
            <a:noFill/>
            <a:ln w="9525">
              <a:solidFill>
                <a:srgbClr val="808000"/>
              </a:solidFill>
              <a:round/>
              <a:headEnd/>
              <a:tailEnd/>
            </a:ln>
            <a:effectLst/>
          </p:spPr>
          <p:txBody>
            <a:bodyPr/>
            <a:lstStyle/>
            <a:p>
              <a:endParaRPr lang="en-US"/>
            </a:p>
          </p:txBody>
        </p:sp>
        <p:sp>
          <p:nvSpPr>
            <p:cNvPr id="1455132" name="Line 28"/>
            <p:cNvSpPr>
              <a:spLocks noChangeShapeType="1"/>
            </p:cNvSpPr>
            <p:nvPr/>
          </p:nvSpPr>
          <p:spPr bwMode="auto">
            <a:xfrm>
              <a:off x="1200" y="2304"/>
              <a:ext cx="672" cy="0"/>
            </a:xfrm>
            <a:prstGeom prst="line">
              <a:avLst/>
            </a:prstGeom>
            <a:noFill/>
            <a:ln w="9525">
              <a:solidFill>
                <a:srgbClr val="808000"/>
              </a:solidFill>
              <a:round/>
              <a:headEnd/>
              <a:tailEnd/>
            </a:ln>
            <a:effectLst/>
          </p:spPr>
          <p:txBody>
            <a:bodyPr/>
            <a:lstStyle/>
            <a:p>
              <a:endParaRPr lang="en-US"/>
            </a:p>
          </p:txBody>
        </p:sp>
        <p:sp>
          <p:nvSpPr>
            <p:cNvPr id="1455133" name="Line 29"/>
            <p:cNvSpPr>
              <a:spLocks noChangeShapeType="1"/>
            </p:cNvSpPr>
            <p:nvPr/>
          </p:nvSpPr>
          <p:spPr bwMode="auto">
            <a:xfrm>
              <a:off x="1200" y="2400"/>
              <a:ext cx="672" cy="0"/>
            </a:xfrm>
            <a:prstGeom prst="line">
              <a:avLst/>
            </a:prstGeom>
            <a:noFill/>
            <a:ln w="9525">
              <a:solidFill>
                <a:srgbClr val="808000"/>
              </a:solidFill>
              <a:round/>
              <a:headEnd/>
              <a:tailEnd/>
            </a:ln>
            <a:effectLst/>
          </p:spPr>
          <p:txBody>
            <a:bodyPr/>
            <a:lstStyle/>
            <a:p>
              <a:endParaRPr lang="en-US"/>
            </a:p>
          </p:txBody>
        </p:sp>
        <p:sp>
          <p:nvSpPr>
            <p:cNvPr id="1455134" name="Line 30"/>
            <p:cNvSpPr>
              <a:spLocks noChangeShapeType="1"/>
            </p:cNvSpPr>
            <p:nvPr/>
          </p:nvSpPr>
          <p:spPr bwMode="auto">
            <a:xfrm>
              <a:off x="1200" y="2496"/>
              <a:ext cx="672" cy="0"/>
            </a:xfrm>
            <a:prstGeom prst="line">
              <a:avLst/>
            </a:prstGeom>
            <a:noFill/>
            <a:ln w="9525">
              <a:solidFill>
                <a:srgbClr val="808000"/>
              </a:solidFill>
              <a:round/>
              <a:headEnd/>
              <a:tailEnd/>
            </a:ln>
            <a:effectLst/>
          </p:spPr>
          <p:txBody>
            <a:bodyPr/>
            <a:lstStyle/>
            <a:p>
              <a:endParaRPr lang="en-US"/>
            </a:p>
          </p:txBody>
        </p:sp>
      </p:grpSp>
      <p:sp>
        <p:nvSpPr>
          <p:cNvPr id="1455135" name="Line 31"/>
          <p:cNvSpPr>
            <a:spLocks noChangeShapeType="1"/>
          </p:cNvSpPr>
          <p:nvPr/>
        </p:nvSpPr>
        <p:spPr bwMode="auto">
          <a:xfrm flipH="1" flipV="1">
            <a:off x="3200400" y="4191000"/>
            <a:ext cx="152400" cy="1371600"/>
          </a:xfrm>
          <a:prstGeom prst="line">
            <a:avLst/>
          </a:prstGeom>
          <a:noFill/>
          <a:ln w="9525">
            <a:solidFill>
              <a:schemeClr val="tx1"/>
            </a:solidFill>
            <a:round/>
            <a:headEnd/>
            <a:tailEnd type="triangle" w="med" len="med"/>
          </a:ln>
          <a:effectLst/>
        </p:spPr>
        <p:txBody>
          <a:bodyPr/>
          <a:lstStyle/>
          <a:p>
            <a:endParaRPr lang="en-US"/>
          </a:p>
        </p:txBody>
      </p:sp>
      <p:grpSp>
        <p:nvGrpSpPr>
          <p:cNvPr id="1455136" name="Group 32"/>
          <p:cNvGrpSpPr>
            <a:grpSpLocks/>
          </p:cNvGrpSpPr>
          <p:nvPr/>
        </p:nvGrpSpPr>
        <p:grpSpPr bwMode="auto">
          <a:xfrm>
            <a:off x="3200400" y="3810000"/>
            <a:ext cx="2286000" cy="304800"/>
            <a:chOff x="2016" y="2400"/>
            <a:chExt cx="1440" cy="192"/>
          </a:xfrm>
        </p:grpSpPr>
        <p:sp>
          <p:nvSpPr>
            <p:cNvPr id="1455137" name="Line 33"/>
            <p:cNvSpPr>
              <a:spLocks noChangeShapeType="1"/>
            </p:cNvSpPr>
            <p:nvPr/>
          </p:nvSpPr>
          <p:spPr bwMode="auto">
            <a:xfrm>
              <a:off x="2016" y="2400"/>
              <a:ext cx="1440" cy="144"/>
            </a:xfrm>
            <a:prstGeom prst="line">
              <a:avLst/>
            </a:prstGeom>
            <a:noFill/>
            <a:ln w="9525">
              <a:solidFill>
                <a:srgbClr val="808000"/>
              </a:solidFill>
              <a:round/>
              <a:headEnd/>
              <a:tailEnd/>
            </a:ln>
            <a:effectLst/>
          </p:spPr>
          <p:txBody>
            <a:bodyPr/>
            <a:lstStyle/>
            <a:p>
              <a:endParaRPr lang="en-US"/>
            </a:p>
          </p:txBody>
        </p:sp>
        <p:sp>
          <p:nvSpPr>
            <p:cNvPr id="1455138" name="Line 34"/>
            <p:cNvSpPr>
              <a:spLocks noChangeShapeType="1"/>
            </p:cNvSpPr>
            <p:nvPr/>
          </p:nvSpPr>
          <p:spPr bwMode="auto">
            <a:xfrm>
              <a:off x="2016" y="2400"/>
              <a:ext cx="1440" cy="192"/>
            </a:xfrm>
            <a:prstGeom prst="line">
              <a:avLst/>
            </a:prstGeom>
            <a:noFill/>
            <a:ln w="9525">
              <a:solidFill>
                <a:srgbClr val="808000"/>
              </a:solidFill>
              <a:round/>
              <a:headEnd/>
              <a:tailEnd/>
            </a:ln>
            <a:effectLst/>
          </p:spPr>
          <p:txBody>
            <a:bodyPr/>
            <a:lstStyle/>
            <a:p>
              <a:endParaRPr lang="en-US"/>
            </a:p>
          </p:txBody>
        </p:sp>
        <p:sp>
          <p:nvSpPr>
            <p:cNvPr id="1455139" name="Line 35"/>
            <p:cNvSpPr>
              <a:spLocks noChangeShapeType="1"/>
            </p:cNvSpPr>
            <p:nvPr/>
          </p:nvSpPr>
          <p:spPr bwMode="auto">
            <a:xfrm>
              <a:off x="2016" y="2400"/>
              <a:ext cx="1440" cy="96"/>
            </a:xfrm>
            <a:prstGeom prst="line">
              <a:avLst/>
            </a:prstGeom>
            <a:noFill/>
            <a:ln w="9525">
              <a:solidFill>
                <a:srgbClr val="808000"/>
              </a:solidFill>
              <a:round/>
              <a:headEnd/>
              <a:tailEnd/>
            </a:ln>
            <a:effectLst/>
          </p:spPr>
          <p:txBody>
            <a:bodyPr/>
            <a:lstStyle/>
            <a:p>
              <a:endParaRPr lang="en-US"/>
            </a:p>
          </p:txBody>
        </p:sp>
      </p:grpSp>
      <p:sp>
        <p:nvSpPr>
          <p:cNvPr id="1455140" name="AutoShape 36"/>
          <p:cNvSpPr>
            <a:spLocks noChangeArrowheads="1"/>
          </p:cNvSpPr>
          <p:nvPr/>
        </p:nvSpPr>
        <p:spPr bwMode="auto">
          <a:xfrm>
            <a:off x="4419600" y="3657600"/>
            <a:ext cx="1143000" cy="914400"/>
          </a:xfrm>
          <a:prstGeom prst="curvedUpArrow">
            <a:avLst>
              <a:gd name="adj1" fmla="val 32813"/>
              <a:gd name="adj2" fmla="val 32813"/>
              <a:gd name="adj3" fmla="val 0"/>
            </a:avLst>
          </a:prstGeom>
          <a:gradFill rotWithShape="1">
            <a:gsLst>
              <a:gs pos="0">
                <a:schemeClr val="tx2"/>
              </a:gs>
              <a:gs pos="50000">
                <a:schemeClr val="bg2"/>
              </a:gs>
              <a:gs pos="100000">
                <a:schemeClr val="tx2"/>
              </a:gs>
            </a:gsLst>
            <a:lin ang="5400000" scaled="1"/>
          </a:gradFill>
          <a:ln w="9525">
            <a:solidFill>
              <a:schemeClr val="tx1"/>
            </a:solidFill>
            <a:miter lim="800000"/>
            <a:headEnd/>
            <a:tailEnd/>
          </a:ln>
          <a:effectLst/>
        </p:spPr>
        <p:txBody>
          <a:bodyPr wrap="none" anchor="ctr"/>
          <a:lstStyle/>
          <a:p>
            <a:pPr algn="ctr"/>
            <a:endParaRPr lang="en-US" sz="1800"/>
          </a:p>
        </p:txBody>
      </p:sp>
      <p:grpSp>
        <p:nvGrpSpPr>
          <p:cNvPr id="1455141" name="Group 37"/>
          <p:cNvGrpSpPr>
            <a:grpSpLocks/>
          </p:cNvGrpSpPr>
          <p:nvPr/>
        </p:nvGrpSpPr>
        <p:grpSpPr bwMode="auto">
          <a:xfrm>
            <a:off x="5210175" y="3943350"/>
            <a:ext cx="2105025" cy="400050"/>
            <a:chOff x="3282" y="2484"/>
            <a:chExt cx="1326" cy="252"/>
          </a:xfrm>
        </p:grpSpPr>
        <p:sp>
          <p:nvSpPr>
            <p:cNvPr id="1455142" name="Freeform 38"/>
            <p:cNvSpPr>
              <a:spLocks/>
            </p:cNvSpPr>
            <p:nvPr/>
          </p:nvSpPr>
          <p:spPr bwMode="auto">
            <a:xfrm>
              <a:off x="3306" y="2526"/>
              <a:ext cx="1302" cy="162"/>
            </a:xfrm>
            <a:custGeom>
              <a:avLst/>
              <a:gdLst/>
              <a:ahLst/>
              <a:cxnLst>
                <a:cxn ang="0">
                  <a:pos x="0" y="0"/>
                </a:cxn>
                <a:cxn ang="0">
                  <a:pos x="1302" y="162"/>
                </a:cxn>
              </a:cxnLst>
              <a:rect l="0" t="0" r="r" b="b"/>
              <a:pathLst>
                <a:path w="1302" h="162">
                  <a:moveTo>
                    <a:pt x="0" y="0"/>
                  </a:moveTo>
                  <a:lnTo>
                    <a:pt x="1302" y="162"/>
                  </a:lnTo>
                </a:path>
              </a:pathLst>
            </a:custGeom>
            <a:noFill/>
            <a:ln w="9525">
              <a:solidFill>
                <a:srgbClr val="808000"/>
              </a:solidFill>
              <a:round/>
              <a:headEnd/>
              <a:tailEnd/>
            </a:ln>
            <a:effectLst/>
          </p:spPr>
          <p:txBody>
            <a:bodyPr/>
            <a:lstStyle/>
            <a:p>
              <a:endParaRPr lang="en-US"/>
            </a:p>
          </p:txBody>
        </p:sp>
        <p:sp>
          <p:nvSpPr>
            <p:cNvPr id="1455143" name="Freeform 39"/>
            <p:cNvSpPr>
              <a:spLocks/>
            </p:cNvSpPr>
            <p:nvPr/>
          </p:nvSpPr>
          <p:spPr bwMode="auto">
            <a:xfrm>
              <a:off x="3282" y="2568"/>
              <a:ext cx="1182" cy="168"/>
            </a:xfrm>
            <a:custGeom>
              <a:avLst/>
              <a:gdLst/>
              <a:ahLst/>
              <a:cxnLst>
                <a:cxn ang="0">
                  <a:pos x="0" y="0"/>
                </a:cxn>
                <a:cxn ang="0">
                  <a:pos x="1182" y="168"/>
                </a:cxn>
              </a:cxnLst>
              <a:rect l="0" t="0" r="r" b="b"/>
              <a:pathLst>
                <a:path w="1182" h="168">
                  <a:moveTo>
                    <a:pt x="0" y="0"/>
                  </a:moveTo>
                  <a:lnTo>
                    <a:pt x="1182" y="168"/>
                  </a:lnTo>
                </a:path>
              </a:pathLst>
            </a:custGeom>
            <a:noFill/>
            <a:ln w="9525">
              <a:solidFill>
                <a:srgbClr val="808000"/>
              </a:solidFill>
              <a:round/>
              <a:headEnd/>
              <a:tailEnd/>
            </a:ln>
            <a:effectLst/>
          </p:spPr>
          <p:txBody>
            <a:bodyPr/>
            <a:lstStyle/>
            <a:p>
              <a:endParaRPr lang="en-US"/>
            </a:p>
          </p:txBody>
        </p:sp>
        <p:sp>
          <p:nvSpPr>
            <p:cNvPr id="1455144" name="Freeform 40"/>
            <p:cNvSpPr>
              <a:spLocks/>
            </p:cNvSpPr>
            <p:nvPr/>
          </p:nvSpPr>
          <p:spPr bwMode="auto">
            <a:xfrm>
              <a:off x="3312" y="2484"/>
              <a:ext cx="1296" cy="108"/>
            </a:xfrm>
            <a:custGeom>
              <a:avLst/>
              <a:gdLst/>
              <a:ahLst/>
              <a:cxnLst>
                <a:cxn ang="0">
                  <a:pos x="0" y="0"/>
                </a:cxn>
                <a:cxn ang="0">
                  <a:pos x="1296" y="108"/>
                </a:cxn>
              </a:cxnLst>
              <a:rect l="0" t="0" r="r" b="b"/>
              <a:pathLst>
                <a:path w="1296" h="108">
                  <a:moveTo>
                    <a:pt x="0" y="0"/>
                  </a:moveTo>
                  <a:lnTo>
                    <a:pt x="1296" y="108"/>
                  </a:lnTo>
                </a:path>
              </a:pathLst>
            </a:custGeom>
            <a:noFill/>
            <a:ln w="9525">
              <a:solidFill>
                <a:srgbClr val="808000"/>
              </a:solidFill>
              <a:round/>
              <a:headEnd/>
              <a:tailEnd/>
            </a:ln>
            <a:effectLst/>
          </p:spPr>
          <p:txBody>
            <a:bodyPr/>
            <a:lstStyle/>
            <a:p>
              <a:endParaRPr lang="en-US"/>
            </a:p>
          </p:txBody>
        </p:sp>
      </p:grpSp>
      <p:grpSp>
        <p:nvGrpSpPr>
          <p:cNvPr id="1455145" name="Group 41"/>
          <p:cNvGrpSpPr>
            <a:grpSpLocks/>
          </p:cNvGrpSpPr>
          <p:nvPr/>
        </p:nvGrpSpPr>
        <p:grpSpPr bwMode="auto">
          <a:xfrm>
            <a:off x="5257800" y="4572000"/>
            <a:ext cx="1676400" cy="762000"/>
            <a:chOff x="3312" y="2880"/>
            <a:chExt cx="1056" cy="480"/>
          </a:xfrm>
        </p:grpSpPr>
        <p:sp>
          <p:nvSpPr>
            <p:cNvPr id="1455146" name="Rectangle 42"/>
            <p:cNvSpPr>
              <a:spLocks noChangeArrowheads="1"/>
            </p:cNvSpPr>
            <p:nvPr/>
          </p:nvSpPr>
          <p:spPr bwMode="auto">
            <a:xfrm>
              <a:off x="3611" y="3072"/>
              <a:ext cx="757" cy="288"/>
            </a:xfrm>
            <a:prstGeom prst="rect">
              <a:avLst/>
            </a:prstGeom>
            <a:noFill/>
            <a:ln w="12700">
              <a:noFill/>
              <a:miter lim="800000"/>
              <a:headEnd/>
              <a:tailEnd/>
            </a:ln>
            <a:effectLst/>
          </p:spPr>
          <p:txBody>
            <a:bodyPr wrap="none" lIns="92075" tIns="46038" rIns="92075" bIns="46038">
              <a:spAutoFit/>
            </a:bodyPr>
            <a:lstStyle/>
            <a:p>
              <a:pPr eaLnBrk="0" hangingPunct="0"/>
              <a:r>
                <a:rPr lang="en-US" sz="2400"/>
                <a:t>magnet</a:t>
              </a:r>
            </a:p>
          </p:txBody>
        </p:sp>
        <p:sp>
          <p:nvSpPr>
            <p:cNvPr id="1455147" name="Line 43"/>
            <p:cNvSpPr>
              <a:spLocks noChangeShapeType="1"/>
            </p:cNvSpPr>
            <p:nvPr/>
          </p:nvSpPr>
          <p:spPr bwMode="auto">
            <a:xfrm flipH="1" flipV="1">
              <a:off x="3312" y="2880"/>
              <a:ext cx="384" cy="240"/>
            </a:xfrm>
            <a:prstGeom prst="line">
              <a:avLst/>
            </a:prstGeom>
            <a:noFill/>
            <a:ln w="9525">
              <a:solidFill>
                <a:schemeClr val="tx1"/>
              </a:solidFill>
              <a:round/>
              <a:headEnd/>
              <a:tailEnd type="triangle" w="med" len="med"/>
            </a:ln>
            <a:effectLst/>
          </p:spPr>
          <p:txBody>
            <a:bodyPr/>
            <a:lstStyle/>
            <a:p>
              <a:endParaRPr lang="en-US"/>
            </a:p>
          </p:txBody>
        </p:sp>
      </p:grpSp>
      <p:grpSp>
        <p:nvGrpSpPr>
          <p:cNvPr id="1455148" name="Group 44"/>
          <p:cNvGrpSpPr>
            <a:grpSpLocks/>
          </p:cNvGrpSpPr>
          <p:nvPr/>
        </p:nvGrpSpPr>
        <p:grpSpPr bwMode="auto">
          <a:xfrm>
            <a:off x="3200400" y="3733800"/>
            <a:ext cx="4038600" cy="76200"/>
            <a:chOff x="2016" y="2352"/>
            <a:chExt cx="2544" cy="48"/>
          </a:xfrm>
        </p:grpSpPr>
        <p:sp>
          <p:nvSpPr>
            <p:cNvPr id="1455149" name="Line 45"/>
            <p:cNvSpPr>
              <a:spLocks noChangeShapeType="1"/>
            </p:cNvSpPr>
            <p:nvPr/>
          </p:nvSpPr>
          <p:spPr bwMode="auto">
            <a:xfrm>
              <a:off x="2016" y="2400"/>
              <a:ext cx="2544" cy="0"/>
            </a:xfrm>
            <a:prstGeom prst="line">
              <a:avLst/>
            </a:prstGeom>
            <a:noFill/>
            <a:ln w="9525">
              <a:solidFill>
                <a:srgbClr val="808000"/>
              </a:solidFill>
              <a:round/>
              <a:headEnd/>
              <a:tailEnd/>
            </a:ln>
            <a:effectLst/>
          </p:spPr>
          <p:txBody>
            <a:bodyPr/>
            <a:lstStyle/>
            <a:p>
              <a:endParaRPr lang="en-US"/>
            </a:p>
          </p:txBody>
        </p:sp>
        <p:sp>
          <p:nvSpPr>
            <p:cNvPr id="1455150" name="Line 46"/>
            <p:cNvSpPr>
              <a:spLocks noChangeShapeType="1"/>
            </p:cNvSpPr>
            <p:nvPr/>
          </p:nvSpPr>
          <p:spPr bwMode="auto">
            <a:xfrm>
              <a:off x="2016" y="2352"/>
              <a:ext cx="2544" cy="0"/>
            </a:xfrm>
            <a:prstGeom prst="line">
              <a:avLst/>
            </a:prstGeom>
            <a:noFill/>
            <a:ln w="9525">
              <a:solidFill>
                <a:srgbClr val="808000"/>
              </a:solidFill>
              <a:round/>
              <a:headEnd/>
              <a:tailEnd/>
            </a:ln>
            <a:effectLst/>
          </p:spPr>
          <p:txBody>
            <a:bodyPr/>
            <a:lstStyle/>
            <a:p>
              <a:endParaRPr lang="en-US"/>
            </a:p>
          </p:txBody>
        </p:sp>
      </p:grpSp>
      <p:pic>
        <p:nvPicPr>
          <p:cNvPr id="1455151" name="Picture 47" descr="Crookes"/>
          <p:cNvPicPr>
            <a:picLocks noChangeAspect="1" noChangeArrowheads="1"/>
          </p:cNvPicPr>
          <p:nvPr/>
        </p:nvPicPr>
        <p:blipFill>
          <a:blip r:embed="rId3"/>
          <a:srcRect/>
          <a:stretch>
            <a:fillRect/>
          </a:stretch>
        </p:blipFill>
        <p:spPr bwMode="auto">
          <a:xfrm>
            <a:off x="7467600" y="152400"/>
            <a:ext cx="1222375" cy="1524000"/>
          </a:xfrm>
          <a:prstGeom prst="rect">
            <a:avLst/>
          </a:prstGeom>
          <a:noFill/>
        </p:spPr>
      </p:pic>
      <p:sp>
        <p:nvSpPr>
          <p:cNvPr id="1455152" name="Text Box 48"/>
          <p:cNvSpPr txBox="1">
            <a:spLocks noChangeArrowheads="1"/>
          </p:cNvSpPr>
          <p:nvPr/>
        </p:nvSpPr>
        <p:spPr bwMode="auto">
          <a:xfrm>
            <a:off x="7451725" y="1676400"/>
            <a:ext cx="1281113" cy="274638"/>
          </a:xfrm>
          <a:prstGeom prst="rect">
            <a:avLst/>
          </a:prstGeom>
          <a:noFill/>
          <a:ln w="9525">
            <a:noFill/>
            <a:miter lim="800000"/>
            <a:headEnd/>
            <a:tailEnd/>
          </a:ln>
          <a:effectLst/>
        </p:spPr>
        <p:txBody>
          <a:bodyPr wrap="none">
            <a:spAutoFit/>
          </a:bodyPr>
          <a:lstStyle/>
          <a:p>
            <a:r>
              <a:rPr lang="en-US" sz="1200"/>
              <a:t>William Crookes</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55127"/>
                                        </p:tgtEl>
                                        <p:attrNameLst>
                                          <p:attrName>style.visibility</p:attrName>
                                        </p:attrNameLst>
                                      </p:cBhvr>
                                      <p:to>
                                        <p:strVal val="visible"/>
                                      </p:to>
                                    </p:set>
                                    <p:animEffect transition="in" filter="wipe(left)">
                                      <p:cBhvr>
                                        <p:cTn id="7" dur="500"/>
                                        <p:tgtEl>
                                          <p:spTgt spid="145512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455148"/>
                                        </p:tgtEl>
                                        <p:attrNameLst>
                                          <p:attrName>style.visibility</p:attrName>
                                        </p:attrNameLst>
                                      </p:cBhvr>
                                      <p:to>
                                        <p:strVal val="visible"/>
                                      </p:to>
                                    </p:set>
                                    <p:animEffect transition="in" filter="wipe(left)">
                                      <p:cBhvr>
                                        <p:cTn id="11" dur="500"/>
                                        <p:tgtEl>
                                          <p:spTgt spid="145514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455140"/>
                                        </p:tgtEl>
                                        <p:attrNameLst>
                                          <p:attrName>style.visibility</p:attrName>
                                        </p:attrNameLst>
                                      </p:cBhvr>
                                      <p:to>
                                        <p:strVal val="visible"/>
                                      </p:to>
                                    </p:set>
                                    <p:animEffect transition="in" filter="fade">
                                      <p:cBhvr>
                                        <p:cTn id="16" dur="2000"/>
                                        <p:tgtEl>
                                          <p:spTgt spid="1455140"/>
                                        </p:tgtEl>
                                      </p:cBhvr>
                                    </p:animEffect>
                                  </p:childTnLst>
                                </p:cTn>
                              </p:par>
                            </p:childTnLst>
                          </p:cTn>
                        </p:par>
                        <p:par>
                          <p:cTn id="17" fill="hold">
                            <p:stCondLst>
                              <p:cond delay="2000"/>
                            </p:stCondLst>
                            <p:childTnLst>
                              <p:par>
                                <p:cTn id="18" presetID="1" presetClass="entr" presetSubtype="0" fill="hold" nodeType="afterEffect">
                                  <p:stCondLst>
                                    <p:cond delay="0"/>
                                  </p:stCondLst>
                                  <p:childTnLst>
                                    <p:set>
                                      <p:cBhvr>
                                        <p:cTn id="19" dur="1" fill="hold">
                                          <p:stCondLst>
                                            <p:cond delay="0"/>
                                          </p:stCondLst>
                                        </p:cTn>
                                        <p:tgtEl>
                                          <p:spTgt spid="1455145"/>
                                        </p:tgtEl>
                                        <p:attrNameLst>
                                          <p:attrName>style.visibility</p:attrName>
                                        </p:attrNameLst>
                                      </p:cBhvr>
                                      <p:to>
                                        <p:strVal val="visible"/>
                                      </p:to>
                                    </p:set>
                                  </p:childTnLst>
                                </p:cTn>
                              </p:par>
                              <p:par>
                                <p:cTn id="20" presetID="22" presetClass="entr" presetSubtype="8" fill="hold" nodeType="withEffect">
                                  <p:stCondLst>
                                    <p:cond delay="0"/>
                                  </p:stCondLst>
                                  <p:childTnLst>
                                    <p:set>
                                      <p:cBhvr>
                                        <p:cTn id="21" dur="1" fill="hold">
                                          <p:stCondLst>
                                            <p:cond delay="0"/>
                                          </p:stCondLst>
                                        </p:cTn>
                                        <p:tgtEl>
                                          <p:spTgt spid="1455136"/>
                                        </p:tgtEl>
                                        <p:attrNameLst>
                                          <p:attrName>style.visibility</p:attrName>
                                        </p:attrNameLst>
                                      </p:cBhvr>
                                      <p:to>
                                        <p:strVal val="visible"/>
                                      </p:to>
                                    </p:set>
                                    <p:animEffect transition="in" filter="wipe(left)">
                                      <p:cBhvr>
                                        <p:cTn id="22" dur="500"/>
                                        <p:tgtEl>
                                          <p:spTgt spid="1455136"/>
                                        </p:tgtEl>
                                      </p:cBhvr>
                                    </p:animEffect>
                                  </p:childTnLst>
                                </p:cTn>
                              </p:par>
                              <p:par>
                                <p:cTn id="23" presetID="22" presetClass="entr" presetSubtype="8" fill="hold" nodeType="withEffect">
                                  <p:stCondLst>
                                    <p:cond delay="0"/>
                                  </p:stCondLst>
                                  <p:childTnLst>
                                    <p:set>
                                      <p:cBhvr>
                                        <p:cTn id="24" dur="1" fill="hold">
                                          <p:stCondLst>
                                            <p:cond delay="0"/>
                                          </p:stCondLst>
                                        </p:cTn>
                                        <p:tgtEl>
                                          <p:spTgt spid="1455141"/>
                                        </p:tgtEl>
                                        <p:attrNameLst>
                                          <p:attrName>style.visibility</p:attrName>
                                        </p:attrNameLst>
                                      </p:cBhvr>
                                      <p:to>
                                        <p:strVal val="visible"/>
                                      </p:to>
                                    </p:set>
                                    <p:animEffect transition="in" filter="wipe(left)">
                                      <p:cBhvr>
                                        <p:cTn id="25" dur="500"/>
                                        <p:tgtEl>
                                          <p:spTgt spid="1455141"/>
                                        </p:tgtEl>
                                      </p:cBhvr>
                                    </p:animEffect>
                                  </p:childTnLst>
                                </p:cTn>
                              </p:par>
                              <p:par>
                                <p:cTn id="26" presetID="9" presetClass="exit" presetSubtype="0" fill="hold" nodeType="withEffect">
                                  <p:stCondLst>
                                    <p:cond delay="0"/>
                                  </p:stCondLst>
                                  <p:childTnLst>
                                    <p:animEffect transition="out" filter="dissolve">
                                      <p:cBhvr>
                                        <p:cTn id="27" dur="500"/>
                                        <p:tgtEl>
                                          <p:spTgt spid="1455148"/>
                                        </p:tgtEl>
                                      </p:cBhvr>
                                    </p:animEffect>
                                    <p:set>
                                      <p:cBhvr>
                                        <p:cTn id="28" dur="1" fill="hold">
                                          <p:stCondLst>
                                            <p:cond delay="499"/>
                                          </p:stCondLst>
                                        </p:cTn>
                                        <p:tgtEl>
                                          <p:spTgt spid="145514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5140"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8" name="Rectangle 2"/>
          <p:cNvSpPr>
            <a:spLocks noGrp="1" noChangeArrowheads="1"/>
          </p:cNvSpPr>
          <p:nvPr>
            <p:ph type="title"/>
          </p:nvPr>
        </p:nvSpPr>
        <p:spPr>
          <a:xfrm>
            <a:off x="3352800" y="609600"/>
            <a:ext cx="5486400" cy="1143000"/>
          </a:xfrm>
        </p:spPr>
        <p:txBody>
          <a:bodyPr/>
          <a:lstStyle/>
          <a:p>
            <a:r>
              <a:rPr lang="en-US">
                <a:latin typeface="Arial" charset="0"/>
              </a:rPr>
              <a:t>A Cathode Ray Tube</a:t>
            </a:r>
          </a:p>
        </p:txBody>
      </p:sp>
      <p:pic>
        <p:nvPicPr>
          <p:cNvPr id="664579" name="Picture 3" descr="Zumdahl03_07">
            <a:hlinkClick r:id="rId3" action="ppaction://hlinkfile"/>
            <a:hlinkHover r:id="" action="ppaction://hlinkshowjump?jump=nextslide"/>
          </p:cNvPr>
          <p:cNvPicPr>
            <a:picLocks noChangeAspect="1" noChangeArrowheads="1"/>
          </p:cNvPicPr>
          <p:nvPr/>
        </p:nvPicPr>
        <p:blipFill>
          <a:blip r:embed="rId4"/>
          <a:srcRect/>
          <a:stretch>
            <a:fillRect/>
          </a:stretch>
        </p:blipFill>
        <p:spPr bwMode="auto">
          <a:xfrm>
            <a:off x="533400" y="1600200"/>
            <a:ext cx="8229600" cy="5038725"/>
          </a:xfrm>
          <a:prstGeom prst="rect">
            <a:avLst/>
          </a:prstGeom>
          <a:noFill/>
        </p:spPr>
      </p:pic>
      <p:pic>
        <p:nvPicPr>
          <p:cNvPr id="664580" name="Picture 4" descr="thomp2">
            <a:hlinkClick r:id="rId5" action="ppaction://hlinkfile"/>
          </p:cNvPr>
          <p:cNvPicPr>
            <a:picLocks noChangeAspect="1" noChangeArrowheads="1"/>
          </p:cNvPicPr>
          <p:nvPr/>
        </p:nvPicPr>
        <p:blipFill>
          <a:blip r:embed="rId6">
            <a:lum bright="12000" contrast="30000"/>
          </a:blip>
          <a:srcRect/>
          <a:stretch>
            <a:fillRect/>
          </a:stretch>
        </p:blipFill>
        <p:spPr bwMode="auto">
          <a:xfrm>
            <a:off x="381000" y="228600"/>
            <a:ext cx="2514600" cy="1968500"/>
          </a:xfrm>
          <a:prstGeom prst="rect">
            <a:avLst/>
          </a:prstGeom>
          <a:noFill/>
        </p:spPr>
      </p:pic>
      <p:sp>
        <p:nvSpPr>
          <p:cNvPr id="664581" name="AutoShape 5">
            <a:hlinkClick r:id="rId7"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664582" name="Rectangle 6"/>
          <p:cNvSpPr>
            <a:spLocks noChangeArrowheads="1"/>
          </p:cNvSpPr>
          <p:nvPr/>
        </p:nvSpPr>
        <p:spPr bwMode="auto">
          <a:xfrm>
            <a:off x="76200" y="6553200"/>
            <a:ext cx="3122613" cy="214313"/>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a:t>
            </a:r>
            <a:r>
              <a:rPr lang="en-US" sz="800">
                <a:latin typeface="Symbol" pitchFamily="18" charset="2"/>
              </a:rPr>
              <a:t> </a:t>
            </a:r>
            <a:r>
              <a:rPr lang="en-US" sz="800"/>
              <a:t>2002, page 58</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5000"/>
                                  </p:stCondLst>
                                  <p:childTnLst>
                                    <p:set>
                                      <p:cBhvr>
                                        <p:cTn id="6" dur="1" fill="hold">
                                          <p:stCondLst>
                                            <p:cond delay="0"/>
                                          </p:stCondLst>
                                        </p:cTn>
                                        <p:tgtEl>
                                          <p:spTgt spid="664579"/>
                                        </p:tgtEl>
                                        <p:attrNameLst>
                                          <p:attrName>style.visibility</p:attrName>
                                        </p:attrNameLst>
                                      </p:cBhvr>
                                      <p:to>
                                        <p:strVal val="visible"/>
                                      </p:to>
                                    </p:set>
                                    <p:animEffect transition="in" filter="dissolve">
                                      <p:cBhvr>
                                        <p:cTn id="7" dur="500"/>
                                        <p:tgtEl>
                                          <p:spTgt spid="664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6530" name="Rectangle 2"/>
          <p:cNvSpPr>
            <a:spLocks noGrp="1" noChangeArrowheads="1"/>
          </p:cNvSpPr>
          <p:nvPr>
            <p:ph type="title"/>
          </p:nvPr>
        </p:nvSpPr>
        <p:spPr/>
        <p:txBody>
          <a:bodyPr/>
          <a:lstStyle/>
          <a:p>
            <a:r>
              <a:rPr lang="en-US" sz="4000"/>
              <a:t>The Effect of an Obstruction on Cathode Rays</a:t>
            </a:r>
          </a:p>
        </p:txBody>
      </p:sp>
      <p:sp>
        <p:nvSpPr>
          <p:cNvPr id="2326531" name="Rectangle 3"/>
          <p:cNvSpPr>
            <a:spLocks noChangeArrowheads="1"/>
          </p:cNvSpPr>
          <p:nvPr/>
        </p:nvSpPr>
        <p:spPr bwMode="auto">
          <a:xfrm>
            <a:off x="76200" y="6553200"/>
            <a:ext cx="3973513" cy="214313"/>
          </a:xfrm>
          <a:prstGeom prst="rect">
            <a:avLst/>
          </a:prstGeom>
          <a:noFill/>
          <a:ln w="9525">
            <a:noFill/>
            <a:miter lim="800000"/>
            <a:headEnd/>
            <a:tailEnd/>
          </a:ln>
          <a:effectLst/>
        </p:spPr>
        <p:txBody>
          <a:bodyPr wrap="none">
            <a:spAutoFit/>
          </a:bodyPr>
          <a:lstStyle/>
          <a:p>
            <a:r>
              <a:rPr lang="en-US" sz="800"/>
              <a:t>Dorin, Demmin, Gabel, </a:t>
            </a:r>
            <a:r>
              <a:rPr lang="en-US" sz="800" u="sng"/>
              <a:t>Chemistry The Study of Matter </a:t>
            </a:r>
            <a:r>
              <a:rPr lang="en-US" sz="800"/>
              <a:t> , 3</a:t>
            </a:r>
            <a:r>
              <a:rPr lang="en-US" sz="800" baseline="30000"/>
              <a:t>rd</a:t>
            </a:r>
            <a:r>
              <a:rPr lang="en-US" sz="800"/>
              <a:t> Edition, 1990, page 117</a:t>
            </a:r>
          </a:p>
        </p:txBody>
      </p:sp>
      <p:sp>
        <p:nvSpPr>
          <p:cNvPr id="2326532" name="AutoShape 4">
            <a:hlinkClick r:id="rId4" action="ppaction://hlinksldjump" highlightClick="1"/>
          </p:cNvPr>
          <p:cNvSpPr>
            <a:spLocks noChangeArrowheads="1"/>
          </p:cNvSpPr>
          <p:nvPr/>
        </p:nvSpPr>
        <p:spPr bwMode="auto">
          <a:xfrm>
            <a:off x="0" y="6172200"/>
            <a:ext cx="609600" cy="357188"/>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326533" name="Freeform 5"/>
          <p:cNvSpPr>
            <a:spLocks/>
          </p:cNvSpPr>
          <p:nvPr/>
        </p:nvSpPr>
        <p:spPr bwMode="auto">
          <a:xfrm>
            <a:off x="5576888" y="3600450"/>
            <a:ext cx="404812" cy="1690688"/>
          </a:xfrm>
          <a:custGeom>
            <a:avLst/>
            <a:gdLst/>
            <a:ahLst/>
            <a:cxnLst>
              <a:cxn ang="0">
                <a:pos x="225" y="0"/>
              </a:cxn>
              <a:cxn ang="0">
                <a:pos x="189" y="0"/>
              </a:cxn>
              <a:cxn ang="0">
                <a:pos x="0" y="306"/>
              </a:cxn>
              <a:cxn ang="0">
                <a:pos x="189" y="564"/>
              </a:cxn>
              <a:cxn ang="0">
                <a:pos x="195" y="669"/>
              </a:cxn>
              <a:cxn ang="0">
                <a:pos x="150" y="720"/>
              </a:cxn>
              <a:cxn ang="0">
                <a:pos x="150" y="1065"/>
              </a:cxn>
              <a:cxn ang="0">
                <a:pos x="204" y="1065"/>
              </a:cxn>
              <a:cxn ang="0">
                <a:pos x="201" y="735"/>
              </a:cxn>
              <a:cxn ang="0">
                <a:pos x="255" y="666"/>
              </a:cxn>
              <a:cxn ang="0">
                <a:pos x="249" y="594"/>
              </a:cxn>
              <a:cxn ang="0">
                <a:pos x="249" y="570"/>
              </a:cxn>
              <a:cxn ang="0">
                <a:pos x="36" y="315"/>
              </a:cxn>
              <a:cxn ang="0">
                <a:pos x="225" y="0"/>
              </a:cxn>
            </a:cxnLst>
            <a:rect l="0" t="0" r="r" b="b"/>
            <a:pathLst>
              <a:path w="255" h="1065">
                <a:moveTo>
                  <a:pt x="225" y="0"/>
                </a:moveTo>
                <a:lnTo>
                  <a:pt x="189" y="0"/>
                </a:lnTo>
                <a:lnTo>
                  <a:pt x="0" y="306"/>
                </a:lnTo>
                <a:lnTo>
                  <a:pt x="189" y="564"/>
                </a:lnTo>
                <a:lnTo>
                  <a:pt x="195" y="669"/>
                </a:lnTo>
                <a:lnTo>
                  <a:pt x="150" y="720"/>
                </a:lnTo>
                <a:lnTo>
                  <a:pt x="150" y="1065"/>
                </a:lnTo>
                <a:lnTo>
                  <a:pt x="204" y="1065"/>
                </a:lnTo>
                <a:lnTo>
                  <a:pt x="201" y="735"/>
                </a:lnTo>
                <a:lnTo>
                  <a:pt x="255" y="666"/>
                </a:lnTo>
                <a:lnTo>
                  <a:pt x="249" y="594"/>
                </a:lnTo>
                <a:lnTo>
                  <a:pt x="249" y="570"/>
                </a:lnTo>
                <a:lnTo>
                  <a:pt x="36" y="315"/>
                </a:lnTo>
                <a:lnTo>
                  <a:pt x="225" y="0"/>
                </a:lnTo>
                <a:close/>
              </a:path>
            </a:pathLst>
          </a:custGeom>
          <a:gradFill rotWithShape="1">
            <a:gsLst>
              <a:gs pos="0">
                <a:schemeClr val="accent1">
                  <a:gamma/>
                  <a:shade val="79216"/>
                  <a:invGamma/>
                </a:schemeClr>
              </a:gs>
              <a:gs pos="50000">
                <a:schemeClr val="accent1"/>
              </a:gs>
              <a:gs pos="100000">
                <a:schemeClr val="accent1">
                  <a:gamma/>
                  <a:shade val="79216"/>
                  <a:invGamma/>
                </a:schemeClr>
              </a:gs>
            </a:gsLst>
            <a:lin ang="0" scaled="1"/>
          </a:gradFill>
          <a:ln w="9525">
            <a:noFill/>
            <a:round/>
            <a:headEnd/>
            <a:tailEnd/>
          </a:ln>
          <a:effectLst/>
        </p:spPr>
        <p:txBody>
          <a:bodyPr/>
          <a:lstStyle/>
          <a:p>
            <a:endParaRPr lang="en-US"/>
          </a:p>
        </p:txBody>
      </p:sp>
      <p:sp>
        <p:nvSpPr>
          <p:cNvPr id="2326534" name="AutoShape 6"/>
          <p:cNvSpPr>
            <a:spLocks noChangeArrowheads="1"/>
          </p:cNvSpPr>
          <p:nvPr/>
        </p:nvSpPr>
        <p:spPr bwMode="auto">
          <a:xfrm rot="4944321">
            <a:off x="4623594" y="4812507"/>
            <a:ext cx="88900" cy="334962"/>
          </a:xfrm>
          <a:prstGeom prst="can">
            <a:avLst>
              <a:gd name="adj" fmla="val 94196"/>
            </a:avLst>
          </a:prstGeom>
          <a:gradFill rotWithShape="1">
            <a:gsLst>
              <a:gs pos="0">
                <a:srgbClr val="808080">
                  <a:gamma/>
                  <a:shade val="46275"/>
                  <a:invGamma/>
                </a:srgbClr>
              </a:gs>
              <a:gs pos="50000">
                <a:srgbClr val="808080"/>
              </a:gs>
              <a:gs pos="100000">
                <a:srgbClr val="80808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26535" name="AutoShape 7"/>
          <p:cNvSpPr>
            <a:spLocks noChangeArrowheads="1"/>
          </p:cNvSpPr>
          <p:nvPr/>
        </p:nvSpPr>
        <p:spPr bwMode="auto">
          <a:xfrm>
            <a:off x="4745038" y="4938713"/>
            <a:ext cx="88900" cy="334962"/>
          </a:xfrm>
          <a:prstGeom prst="can">
            <a:avLst>
              <a:gd name="adj" fmla="val 94196"/>
            </a:avLst>
          </a:prstGeom>
          <a:gradFill rotWithShape="1">
            <a:gsLst>
              <a:gs pos="0">
                <a:srgbClr val="808080">
                  <a:gamma/>
                  <a:shade val="46275"/>
                  <a:invGamma/>
                </a:srgbClr>
              </a:gs>
              <a:gs pos="50000">
                <a:srgbClr val="808080"/>
              </a:gs>
              <a:gs pos="100000">
                <a:srgbClr val="80808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26536" name="Oval 8"/>
          <p:cNvSpPr>
            <a:spLocks noChangeAspect="1" noChangeArrowheads="1"/>
          </p:cNvSpPr>
          <p:nvPr/>
        </p:nvSpPr>
        <p:spPr bwMode="auto">
          <a:xfrm>
            <a:off x="3506788" y="5343525"/>
            <a:ext cx="2474912" cy="623888"/>
          </a:xfrm>
          <a:prstGeom prst="ellipse">
            <a:avLst/>
          </a:prstGeom>
          <a:gradFill rotWithShape="1">
            <a:gsLst>
              <a:gs pos="0">
                <a:srgbClr val="FF9900">
                  <a:alpha val="39000"/>
                </a:srgbClr>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26537" name="Oval 9"/>
          <p:cNvSpPr>
            <a:spLocks noChangeArrowheads="1"/>
          </p:cNvSpPr>
          <p:nvPr/>
        </p:nvSpPr>
        <p:spPr bwMode="auto">
          <a:xfrm>
            <a:off x="3417888" y="5314950"/>
            <a:ext cx="2630487" cy="779463"/>
          </a:xfrm>
          <a:prstGeom prst="ellipse">
            <a:avLst/>
          </a:prstGeom>
          <a:gradFill rotWithShape="1">
            <a:gsLst>
              <a:gs pos="0">
                <a:srgbClr val="FF9900"/>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26538" name="Freeform 10"/>
          <p:cNvSpPr>
            <a:spLocks/>
          </p:cNvSpPr>
          <p:nvPr/>
        </p:nvSpPr>
        <p:spPr bwMode="auto">
          <a:xfrm>
            <a:off x="5632450" y="3589338"/>
            <a:ext cx="663575" cy="925512"/>
          </a:xfrm>
          <a:custGeom>
            <a:avLst/>
            <a:gdLst/>
            <a:ahLst/>
            <a:cxnLst>
              <a:cxn ang="0">
                <a:pos x="196" y="0"/>
              </a:cxn>
              <a:cxn ang="0">
                <a:pos x="0" y="316"/>
              </a:cxn>
              <a:cxn ang="0">
                <a:pos x="198" y="583"/>
              </a:cxn>
              <a:cxn ang="0">
                <a:pos x="418" y="276"/>
              </a:cxn>
              <a:cxn ang="0">
                <a:pos x="196" y="0"/>
              </a:cxn>
            </a:cxnLst>
            <a:rect l="0" t="0" r="r" b="b"/>
            <a:pathLst>
              <a:path w="418" h="583">
                <a:moveTo>
                  <a:pt x="196" y="0"/>
                </a:moveTo>
                <a:lnTo>
                  <a:pt x="0" y="316"/>
                </a:lnTo>
                <a:lnTo>
                  <a:pt x="198" y="583"/>
                </a:lnTo>
                <a:lnTo>
                  <a:pt x="418" y="276"/>
                </a:lnTo>
                <a:lnTo>
                  <a:pt x="196" y="0"/>
                </a:lnTo>
                <a:close/>
              </a:path>
            </a:pathLst>
          </a:custGeom>
          <a:gradFill rotWithShape="1">
            <a:gsLst>
              <a:gs pos="0">
                <a:srgbClr val="BBE0E3"/>
              </a:gs>
              <a:gs pos="50000">
                <a:schemeClr val="bg1"/>
              </a:gs>
              <a:gs pos="100000">
                <a:srgbClr val="BBE0E3"/>
              </a:gs>
            </a:gsLst>
            <a:lin ang="2700000" scaled="1"/>
          </a:gradFill>
          <a:ln w="9525">
            <a:noFill/>
            <a:round/>
            <a:headEnd/>
            <a:tailEnd/>
          </a:ln>
          <a:effectLst/>
        </p:spPr>
        <p:txBody>
          <a:bodyPr/>
          <a:lstStyle/>
          <a:p>
            <a:endParaRPr lang="en-US"/>
          </a:p>
        </p:txBody>
      </p:sp>
      <p:sp>
        <p:nvSpPr>
          <p:cNvPr id="2326539" name="Freeform 11"/>
          <p:cNvSpPr>
            <a:spLocks/>
          </p:cNvSpPr>
          <p:nvPr/>
        </p:nvSpPr>
        <p:spPr bwMode="auto">
          <a:xfrm>
            <a:off x="3551238" y="5524500"/>
            <a:ext cx="2347912" cy="388938"/>
          </a:xfrm>
          <a:custGeom>
            <a:avLst/>
            <a:gdLst/>
            <a:ahLst/>
            <a:cxnLst>
              <a:cxn ang="0">
                <a:pos x="10" y="2"/>
              </a:cxn>
              <a:cxn ang="0">
                <a:pos x="18" y="78"/>
              </a:cxn>
              <a:cxn ang="0">
                <a:pos x="118" y="150"/>
              </a:cxn>
              <a:cxn ang="0">
                <a:pos x="394" y="219"/>
              </a:cxn>
              <a:cxn ang="0">
                <a:pos x="756" y="243"/>
              </a:cxn>
              <a:cxn ang="0">
                <a:pos x="1033" y="231"/>
              </a:cxn>
              <a:cxn ang="0">
                <a:pos x="1342" y="167"/>
              </a:cxn>
              <a:cxn ang="0">
                <a:pos x="1455" y="104"/>
              </a:cxn>
              <a:cxn ang="0">
                <a:pos x="1476" y="32"/>
              </a:cxn>
              <a:cxn ang="0">
                <a:pos x="1476" y="0"/>
              </a:cxn>
            </a:cxnLst>
            <a:rect l="0" t="0" r="r" b="b"/>
            <a:pathLst>
              <a:path w="1479" h="245">
                <a:moveTo>
                  <a:pt x="10" y="2"/>
                </a:moveTo>
                <a:cubicBezTo>
                  <a:pt x="11" y="14"/>
                  <a:pt x="0" y="53"/>
                  <a:pt x="18" y="78"/>
                </a:cubicBezTo>
                <a:cubicBezTo>
                  <a:pt x="36" y="103"/>
                  <a:pt x="55" y="126"/>
                  <a:pt x="118" y="150"/>
                </a:cubicBezTo>
                <a:cubicBezTo>
                  <a:pt x="181" y="174"/>
                  <a:pt x="288" y="204"/>
                  <a:pt x="394" y="219"/>
                </a:cubicBezTo>
                <a:cubicBezTo>
                  <a:pt x="500" y="234"/>
                  <a:pt x="650" y="241"/>
                  <a:pt x="756" y="243"/>
                </a:cubicBezTo>
                <a:cubicBezTo>
                  <a:pt x="862" y="245"/>
                  <a:pt x="935" y="244"/>
                  <a:pt x="1033" y="231"/>
                </a:cubicBezTo>
                <a:cubicBezTo>
                  <a:pt x="1131" y="218"/>
                  <a:pt x="1272" y="188"/>
                  <a:pt x="1342" y="167"/>
                </a:cubicBezTo>
                <a:cubicBezTo>
                  <a:pt x="1412" y="146"/>
                  <a:pt x="1433" y="126"/>
                  <a:pt x="1455" y="104"/>
                </a:cubicBezTo>
                <a:cubicBezTo>
                  <a:pt x="1477" y="82"/>
                  <a:pt x="1473" y="49"/>
                  <a:pt x="1476" y="32"/>
                </a:cubicBezTo>
                <a:cubicBezTo>
                  <a:pt x="1479" y="15"/>
                  <a:pt x="1476" y="7"/>
                  <a:pt x="1476" y="0"/>
                </a:cubicBezTo>
              </a:path>
            </a:pathLst>
          </a:custGeom>
          <a:noFill/>
          <a:ln w="3175">
            <a:solidFill>
              <a:schemeClr val="tx1"/>
            </a:solidFill>
            <a:round/>
            <a:headEnd/>
            <a:tailEnd/>
          </a:ln>
          <a:effectLst/>
        </p:spPr>
        <p:txBody>
          <a:bodyPr/>
          <a:lstStyle/>
          <a:p>
            <a:endParaRPr lang="en-US"/>
          </a:p>
        </p:txBody>
      </p:sp>
      <p:sp>
        <p:nvSpPr>
          <p:cNvPr id="2326540" name="Oval 12"/>
          <p:cNvSpPr>
            <a:spLocks noChangeAspect="1" noChangeArrowheads="1"/>
          </p:cNvSpPr>
          <p:nvPr/>
        </p:nvSpPr>
        <p:spPr bwMode="auto">
          <a:xfrm>
            <a:off x="3705225" y="5157788"/>
            <a:ext cx="2033588" cy="539750"/>
          </a:xfrm>
          <a:prstGeom prst="ellipse">
            <a:avLst/>
          </a:prstGeom>
          <a:gradFill rotWithShape="1">
            <a:gsLst>
              <a:gs pos="0">
                <a:srgbClr val="FF9900">
                  <a:alpha val="39000"/>
                </a:srgbClr>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grpSp>
        <p:nvGrpSpPr>
          <p:cNvPr id="2326541" name="Group 13"/>
          <p:cNvGrpSpPr>
            <a:grpSpLocks/>
          </p:cNvGrpSpPr>
          <p:nvPr/>
        </p:nvGrpSpPr>
        <p:grpSpPr bwMode="auto">
          <a:xfrm>
            <a:off x="1103313" y="2433638"/>
            <a:ext cx="1273175" cy="749300"/>
            <a:chOff x="3619" y="1147"/>
            <a:chExt cx="674" cy="298"/>
          </a:xfrm>
        </p:grpSpPr>
        <p:sp>
          <p:nvSpPr>
            <p:cNvPr id="2326542" name="Rectangle 14"/>
            <p:cNvSpPr>
              <a:spLocks noChangeArrowheads="1"/>
            </p:cNvSpPr>
            <p:nvPr/>
          </p:nvSpPr>
          <p:spPr bwMode="auto">
            <a:xfrm>
              <a:off x="3684" y="1147"/>
              <a:ext cx="549" cy="298"/>
            </a:xfrm>
            <a:prstGeom prst="rect">
              <a:avLst/>
            </a:prstGeom>
            <a:gradFill rotWithShape="1">
              <a:gsLst>
                <a:gs pos="0">
                  <a:srgbClr val="FF0000">
                    <a:gamma/>
                    <a:shade val="76078"/>
                    <a:invGamma/>
                  </a:srgbClr>
                </a:gs>
                <a:gs pos="50000">
                  <a:srgbClr val="FF0000"/>
                </a:gs>
                <a:gs pos="100000">
                  <a:srgbClr val="FF0000">
                    <a:gamma/>
                    <a:shade val="76078"/>
                    <a:invGamma/>
                  </a:srgbClr>
                </a:gs>
              </a:gsLst>
              <a:lin ang="5400000" scaled="1"/>
            </a:gradFill>
            <a:ln w="9525">
              <a:solidFill>
                <a:schemeClr val="tx1"/>
              </a:solidFill>
              <a:miter lim="800000"/>
              <a:headEnd/>
              <a:tailEnd/>
            </a:ln>
            <a:effectLst/>
          </p:spPr>
          <p:txBody>
            <a:bodyPr wrap="none" anchor="ctr"/>
            <a:lstStyle/>
            <a:p>
              <a:pPr algn="ctr"/>
              <a:r>
                <a:rPr lang="en-US" sz="1200" b="1"/>
                <a:t>High</a:t>
              </a:r>
            </a:p>
            <a:p>
              <a:pPr algn="ctr"/>
              <a:r>
                <a:rPr lang="en-US" sz="1200" b="1"/>
                <a:t>voltage</a:t>
              </a:r>
            </a:p>
          </p:txBody>
        </p:sp>
        <p:sp>
          <p:nvSpPr>
            <p:cNvPr id="2326543" name="Rectangle 15"/>
            <p:cNvSpPr>
              <a:spLocks noChangeArrowheads="1"/>
            </p:cNvSpPr>
            <p:nvPr/>
          </p:nvSpPr>
          <p:spPr bwMode="auto">
            <a:xfrm>
              <a:off x="4233" y="1252"/>
              <a:ext cx="60" cy="94"/>
            </a:xfrm>
            <a:prstGeom prst="rect">
              <a:avLst/>
            </a:prstGeom>
            <a:gradFill rotWithShape="1">
              <a:gsLst>
                <a:gs pos="0">
                  <a:srgbClr val="EB1B0B">
                    <a:gamma/>
                    <a:shade val="46275"/>
                    <a:invGamma/>
                  </a:srgbClr>
                </a:gs>
                <a:gs pos="50000">
                  <a:srgbClr val="EB1B0B"/>
                </a:gs>
                <a:gs pos="100000">
                  <a:srgbClr val="EB1B0B">
                    <a:gamma/>
                    <a:shade val="46275"/>
                    <a:invGamma/>
                  </a:srgbClr>
                </a:gs>
              </a:gsLst>
              <a:lin ang="5400000" scaled="1"/>
            </a:gradFill>
            <a:ln w="9525">
              <a:solidFill>
                <a:schemeClr val="tx1"/>
              </a:solidFill>
              <a:miter lim="800000"/>
              <a:headEnd/>
              <a:tailEnd/>
            </a:ln>
            <a:effectLst/>
          </p:spPr>
          <p:txBody>
            <a:bodyPr wrap="none" anchor="ctr"/>
            <a:lstStyle/>
            <a:p>
              <a:endParaRPr lang="en-US"/>
            </a:p>
          </p:txBody>
        </p:sp>
        <p:sp>
          <p:nvSpPr>
            <p:cNvPr id="2326544" name="Rectangle 16"/>
            <p:cNvSpPr>
              <a:spLocks noChangeArrowheads="1"/>
            </p:cNvSpPr>
            <p:nvPr/>
          </p:nvSpPr>
          <p:spPr bwMode="auto">
            <a:xfrm>
              <a:off x="3619" y="1258"/>
              <a:ext cx="60" cy="94"/>
            </a:xfrm>
            <a:prstGeom prst="rect">
              <a:avLst/>
            </a:prstGeom>
            <a:gradFill rotWithShape="1">
              <a:gsLst>
                <a:gs pos="0">
                  <a:srgbClr val="EB1B0B">
                    <a:gamma/>
                    <a:shade val="46275"/>
                    <a:invGamma/>
                  </a:srgbClr>
                </a:gs>
                <a:gs pos="50000">
                  <a:srgbClr val="EB1B0B"/>
                </a:gs>
                <a:gs pos="100000">
                  <a:srgbClr val="EB1B0B">
                    <a:gamma/>
                    <a:shade val="46275"/>
                    <a:invGamma/>
                  </a:srgbClr>
                </a:gs>
              </a:gsLst>
              <a:lin ang="5400000" scaled="1"/>
            </a:gradFill>
            <a:ln w="9525">
              <a:solidFill>
                <a:schemeClr val="tx1"/>
              </a:solidFill>
              <a:miter lim="800000"/>
              <a:headEnd/>
              <a:tailEnd/>
            </a:ln>
            <a:effectLst/>
          </p:spPr>
          <p:txBody>
            <a:bodyPr wrap="none" anchor="ctr"/>
            <a:lstStyle/>
            <a:p>
              <a:endParaRPr lang="en-US"/>
            </a:p>
          </p:txBody>
        </p:sp>
      </p:grpSp>
      <p:sp>
        <p:nvSpPr>
          <p:cNvPr id="2326545" name="Freeform 17"/>
          <p:cNvSpPr>
            <a:spLocks/>
          </p:cNvSpPr>
          <p:nvPr/>
        </p:nvSpPr>
        <p:spPr bwMode="auto">
          <a:xfrm>
            <a:off x="6124575" y="5029200"/>
            <a:ext cx="669925" cy="42863"/>
          </a:xfrm>
          <a:custGeom>
            <a:avLst/>
            <a:gdLst/>
            <a:ahLst/>
            <a:cxnLst>
              <a:cxn ang="0">
                <a:pos x="422" y="27"/>
              </a:cxn>
              <a:cxn ang="0">
                <a:pos x="0" y="0"/>
              </a:cxn>
            </a:cxnLst>
            <a:rect l="0" t="0" r="r" b="b"/>
            <a:pathLst>
              <a:path w="422" h="27">
                <a:moveTo>
                  <a:pt x="422" y="27"/>
                </a:moveTo>
                <a:lnTo>
                  <a:pt x="0" y="0"/>
                </a:lnTo>
              </a:path>
            </a:pathLst>
          </a:custGeom>
          <a:noFill/>
          <a:ln w="9525">
            <a:solidFill>
              <a:schemeClr val="tx1"/>
            </a:solidFill>
            <a:round/>
            <a:headEnd type="none" w="med" len="med"/>
            <a:tailEnd type="none" w="med" len="med"/>
          </a:ln>
          <a:effectLst/>
        </p:spPr>
        <p:txBody>
          <a:bodyPr/>
          <a:lstStyle/>
          <a:p>
            <a:endParaRPr lang="en-US"/>
          </a:p>
        </p:txBody>
      </p:sp>
      <p:sp>
        <p:nvSpPr>
          <p:cNvPr id="2326546" name="Freeform 18"/>
          <p:cNvSpPr>
            <a:spLocks/>
          </p:cNvSpPr>
          <p:nvPr/>
        </p:nvSpPr>
        <p:spPr bwMode="auto">
          <a:xfrm>
            <a:off x="3284538" y="4789488"/>
            <a:ext cx="1071562" cy="93662"/>
          </a:xfrm>
          <a:custGeom>
            <a:avLst/>
            <a:gdLst/>
            <a:ahLst/>
            <a:cxnLst>
              <a:cxn ang="0">
                <a:pos x="0" y="0"/>
              </a:cxn>
              <a:cxn ang="0">
                <a:pos x="675" y="59"/>
              </a:cxn>
            </a:cxnLst>
            <a:rect l="0" t="0" r="r" b="b"/>
            <a:pathLst>
              <a:path w="675" h="59">
                <a:moveTo>
                  <a:pt x="0" y="0"/>
                </a:moveTo>
                <a:lnTo>
                  <a:pt x="675" y="59"/>
                </a:lnTo>
              </a:path>
            </a:pathLst>
          </a:custGeom>
          <a:noFill/>
          <a:ln w="9525">
            <a:solidFill>
              <a:schemeClr val="tx1"/>
            </a:solidFill>
            <a:round/>
            <a:headEnd type="none" w="med" len="med"/>
            <a:tailEnd type="none" w="med" len="med"/>
          </a:ln>
          <a:effectLst/>
        </p:spPr>
        <p:txBody>
          <a:bodyPr/>
          <a:lstStyle/>
          <a:p>
            <a:endParaRPr lang="en-US"/>
          </a:p>
        </p:txBody>
      </p:sp>
      <p:sp>
        <p:nvSpPr>
          <p:cNvPr id="2326547" name="Freeform 19"/>
          <p:cNvSpPr>
            <a:spLocks/>
          </p:cNvSpPr>
          <p:nvPr/>
        </p:nvSpPr>
        <p:spPr bwMode="auto">
          <a:xfrm>
            <a:off x="2773363" y="3698875"/>
            <a:ext cx="522287" cy="1092200"/>
          </a:xfrm>
          <a:custGeom>
            <a:avLst/>
            <a:gdLst/>
            <a:ahLst/>
            <a:cxnLst>
              <a:cxn ang="0">
                <a:pos x="329" y="688"/>
              </a:cxn>
              <a:cxn ang="0">
                <a:pos x="218" y="660"/>
              </a:cxn>
              <a:cxn ang="0">
                <a:pos x="65" y="540"/>
              </a:cxn>
              <a:cxn ang="0">
                <a:pos x="5" y="375"/>
              </a:cxn>
              <a:cxn ang="0">
                <a:pos x="37" y="177"/>
              </a:cxn>
              <a:cxn ang="0">
                <a:pos x="146" y="52"/>
              </a:cxn>
              <a:cxn ang="0">
                <a:pos x="271" y="0"/>
              </a:cxn>
            </a:cxnLst>
            <a:rect l="0" t="0" r="r" b="b"/>
            <a:pathLst>
              <a:path w="329" h="688">
                <a:moveTo>
                  <a:pt x="329" y="688"/>
                </a:moveTo>
                <a:cubicBezTo>
                  <a:pt x="311" y="683"/>
                  <a:pt x="262" y="685"/>
                  <a:pt x="218" y="660"/>
                </a:cubicBezTo>
                <a:cubicBezTo>
                  <a:pt x="174" y="635"/>
                  <a:pt x="100" y="587"/>
                  <a:pt x="65" y="540"/>
                </a:cubicBezTo>
                <a:cubicBezTo>
                  <a:pt x="30" y="493"/>
                  <a:pt x="10" y="435"/>
                  <a:pt x="5" y="375"/>
                </a:cubicBezTo>
                <a:cubicBezTo>
                  <a:pt x="0" y="315"/>
                  <a:pt x="13" y="231"/>
                  <a:pt x="37" y="177"/>
                </a:cubicBezTo>
                <a:cubicBezTo>
                  <a:pt x="61" y="123"/>
                  <a:pt x="107" y="81"/>
                  <a:pt x="146" y="52"/>
                </a:cubicBezTo>
                <a:cubicBezTo>
                  <a:pt x="185" y="23"/>
                  <a:pt x="245" y="11"/>
                  <a:pt x="271" y="0"/>
                </a:cubicBezTo>
              </a:path>
            </a:pathLst>
          </a:custGeom>
          <a:noFill/>
          <a:ln w="9525">
            <a:solidFill>
              <a:schemeClr val="tx1"/>
            </a:solidFill>
            <a:round/>
            <a:headEnd/>
            <a:tailEnd/>
          </a:ln>
          <a:effectLst/>
        </p:spPr>
        <p:txBody>
          <a:bodyPr/>
          <a:lstStyle/>
          <a:p>
            <a:endParaRPr lang="en-US"/>
          </a:p>
        </p:txBody>
      </p:sp>
      <p:sp>
        <p:nvSpPr>
          <p:cNvPr id="2326548" name="AutoShape 20"/>
          <p:cNvSpPr>
            <a:spLocks noChangeArrowheads="1"/>
          </p:cNvSpPr>
          <p:nvPr/>
        </p:nvSpPr>
        <p:spPr bwMode="auto">
          <a:xfrm rot="16200000">
            <a:off x="4295775" y="4886326"/>
            <a:ext cx="339725" cy="196850"/>
          </a:xfrm>
          <a:prstGeom prst="can">
            <a:avLst>
              <a:gd name="adj" fmla="val 50000"/>
            </a:avLst>
          </a:prstGeom>
          <a:gradFill rotWithShape="1">
            <a:gsLst>
              <a:gs pos="0">
                <a:schemeClr val="bg2"/>
              </a:gs>
              <a:gs pos="50000">
                <a:schemeClr val="bg1"/>
              </a:gs>
              <a:gs pos="100000">
                <a:schemeClr val="bg2"/>
              </a:gs>
            </a:gsLst>
            <a:lin ang="0" scaled="1"/>
          </a:gradFill>
          <a:ln w="3175">
            <a:solidFill>
              <a:schemeClr val="tx1"/>
            </a:solidFill>
            <a:round/>
            <a:headEnd/>
            <a:tailEnd/>
          </a:ln>
          <a:effectLst/>
        </p:spPr>
        <p:txBody>
          <a:bodyPr wrap="none" anchor="ctr"/>
          <a:lstStyle/>
          <a:p>
            <a:endParaRPr lang="en-US"/>
          </a:p>
        </p:txBody>
      </p:sp>
      <p:sp>
        <p:nvSpPr>
          <p:cNvPr id="2326549" name="AutoShape 21"/>
          <p:cNvSpPr>
            <a:spLocks noChangeArrowheads="1"/>
          </p:cNvSpPr>
          <p:nvPr/>
        </p:nvSpPr>
        <p:spPr bwMode="auto">
          <a:xfrm>
            <a:off x="4614863" y="4845050"/>
            <a:ext cx="339725" cy="155575"/>
          </a:xfrm>
          <a:prstGeom prst="can">
            <a:avLst>
              <a:gd name="adj" fmla="val 50000"/>
            </a:avLst>
          </a:prstGeom>
          <a:gradFill rotWithShape="1">
            <a:gsLst>
              <a:gs pos="0">
                <a:schemeClr val="bg2"/>
              </a:gs>
              <a:gs pos="50000">
                <a:schemeClr val="bg1"/>
              </a:gs>
              <a:gs pos="100000">
                <a:schemeClr val="bg2"/>
              </a:gs>
            </a:gsLst>
            <a:lin ang="0" scaled="1"/>
          </a:gradFill>
          <a:ln w="3175">
            <a:solidFill>
              <a:schemeClr val="tx1"/>
            </a:solidFill>
            <a:round/>
            <a:headEnd/>
            <a:tailEnd/>
          </a:ln>
          <a:effectLst/>
        </p:spPr>
        <p:txBody>
          <a:bodyPr wrap="none" anchor="ctr"/>
          <a:lstStyle/>
          <a:p>
            <a:endParaRPr lang="en-US"/>
          </a:p>
        </p:txBody>
      </p:sp>
      <p:sp>
        <p:nvSpPr>
          <p:cNvPr id="2326550" name="AutoShape 22"/>
          <p:cNvSpPr>
            <a:spLocks noChangeAspect="1" noChangeArrowheads="1"/>
          </p:cNvSpPr>
          <p:nvPr/>
        </p:nvSpPr>
        <p:spPr bwMode="auto">
          <a:xfrm rot="16200000">
            <a:off x="4342607" y="4942681"/>
            <a:ext cx="146050" cy="84137"/>
          </a:xfrm>
          <a:prstGeom prst="can">
            <a:avLst>
              <a:gd name="adj" fmla="val 50000"/>
            </a:avLst>
          </a:prstGeom>
          <a:gradFill rotWithShape="1">
            <a:gsLst>
              <a:gs pos="0">
                <a:schemeClr val="bg2"/>
              </a:gs>
              <a:gs pos="50000">
                <a:schemeClr val="bg1"/>
              </a:gs>
              <a:gs pos="100000">
                <a:schemeClr val="bg2"/>
              </a:gs>
            </a:gsLst>
            <a:lin ang="0" scaled="1"/>
          </a:gradFill>
          <a:ln w="3175">
            <a:solidFill>
              <a:schemeClr val="tx1"/>
            </a:solidFill>
            <a:round/>
            <a:headEnd/>
            <a:tailEnd/>
          </a:ln>
          <a:effectLst/>
        </p:spPr>
        <p:txBody>
          <a:bodyPr wrap="none" anchor="ctr"/>
          <a:lstStyle/>
          <a:p>
            <a:endParaRPr lang="en-US"/>
          </a:p>
        </p:txBody>
      </p:sp>
      <p:sp>
        <p:nvSpPr>
          <p:cNvPr id="2326551" name="Line 23"/>
          <p:cNvSpPr>
            <a:spLocks noChangeShapeType="1"/>
          </p:cNvSpPr>
          <p:nvPr/>
        </p:nvSpPr>
        <p:spPr bwMode="auto">
          <a:xfrm>
            <a:off x="4689475" y="4786313"/>
            <a:ext cx="962025" cy="61912"/>
          </a:xfrm>
          <a:prstGeom prst="line">
            <a:avLst/>
          </a:prstGeom>
          <a:noFill/>
          <a:ln w="6350">
            <a:solidFill>
              <a:schemeClr val="tx1"/>
            </a:solidFill>
            <a:round/>
            <a:headEnd/>
            <a:tailEnd/>
          </a:ln>
          <a:effectLst/>
        </p:spPr>
        <p:txBody>
          <a:bodyPr/>
          <a:lstStyle/>
          <a:p>
            <a:endParaRPr lang="en-US"/>
          </a:p>
        </p:txBody>
      </p:sp>
      <p:sp>
        <p:nvSpPr>
          <p:cNvPr id="2326552" name="Line 24"/>
          <p:cNvSpPr>
            <a:spLocks noChangeShapeType="1"/>
          </p:cNvSpPr>
          <p:nvPr/>
        </p:nvSpPr>
        <p:spPr bwMode="auto">
          <a:xfrm>
            <a:off x="5722938" y="4852988"/>
            <a:ext cx="990600" cy="60325"/>
          </a:xfrm>
          <a:prstGeom prst="line">
            <a:avLst/>
          </a:prstGeom>
          <a:noFill/>
          <a:ln w="9525">
            <a:solidFill>
              <a:schemeClr val="tx1"/>
            </a:solidFill>
            <a:round/>
            <a:headEnd/>
            <a:tailEnd/>
          </a:ln>
          <a:effectLst/>
        </p:spPr>
        <p:txBody>
          <a:bodyPr/>
          <a:lstStyle/>
          <a:p>
            <a:endParaRPr lang="en-US"/>
          </a:p>
        </p:txBody>
      </p:sp>
      <p:sp>
        <p:nvSpPr>
          <p:cNvPr id="2326553" name="Line 25"/>
          <p:cNvSpPr>
            <a:spLocks noChangeShapeType="1"/>
          </p:cNvSpPr>
          <p:nvPr/>
        </p:nvSpPr>
        <p:spPr bwMode="auto">
          <a:xfrm>
            <a:off x="3252788" y="4699000"/>
            <a:ext cx="993775" cy="63500"/>
          </a:xfrm>
          <a:prstGeom prst="line">
            <a:avLst/>
          </a:prstGeom>
          <a:noFill/>
          <a:ln w="3175">
            <a:solidFill>
              <a:schemeClr val="tx1"/>
            </a:solidFill>
            <a:round/>
            <a:headEnd/>
            <a:tailEnd/>
          </a:ln>
          <a:effectLst/>
        </p:spPr>
        <p:txBody>
          <a:bodyPr/>
          <a:lstStyle/>
          <a:p>
            <a:endParaRPr lang="en-US"/>
          </a:p>
        </p:txBody>
      </p:sp>
      <p:sp>
        <p:nvSpPr>
          <p:cNvPr id="2326554" name="Line 26"/>
          <p:cNvSpPr>
            <a:spLocks noChangeShapeType="1"/>
          </p:cNvSpPr>
          <p:nvPr/>
        </p:nvSpPr>
        <p:spPr bwMode="auto">
          <a:xfrm flipV="1">
            <a:off x="3113088" y="3562350"/>
            <a:ext cx="1563687" cy="357188"/>
          </a:xfrm>
          <a:prstGeom prst="line">
            <a:avLst/>
          </a:prstGeom>
          <a:noFill/>
          <a:ln w="6350">
            <a:solidFill>
              <a:schemeClr val="tx1"/>
            </a:solidFill>
            <a:round/>
            <a:headEnd/>
            <a:tailEnd/>
          </a:ln>
          <a:effectLst/>
        </p:spPr>
        <p:txBody>
          <a:bodyPr/>
          <a:lstStyle/>
          <a:p>
            <a:endParaRPr lang="en-US"/>
          </a:p>
        </p:txBody>
      </p:sp>
      <p:sp>
        <p:nvSpPr>
          <p:cNvPr id="2326555" name="Line 27"/>
          <p:cNvSpPr>
            <a:spLocks noChangeShapeType="1"/>
          </p:cNvSpPr>
          <p:nvPr/>
        </p:nvSpPr>
        <p:spPr bwMode="auto">
          <a:xfrm flipV="1">
            <a:off x="3243263" y="3560763"/>
            <a:ext cx="1085850" cy="263525"/>
          </a:xfrm>
          <a:prstGeom prst="line">
            <a:avLst/>
          </a:prstGeom>
          <a:noFill/>
          <a:ln w="3175">
            <a:solidFill>
              <a:schemeClr val="tx1"/>
            </a:solidFill>
            <a:round/>
            <a:headEnd/>
            <a:tailEnd/>
          </a:ln>
          <a:effectLst/>
        </p:spPr>
        <p:txBody>
          <a:bodyPr/>
          <a:lstStyle/>
          <a:p>
            <a:endParaRPr lang="en-US"/>
          </a:p>
        </p:txBody>
      </p:sp>
      <p:sp>
        <p:nvSpPr>
          <p:cNvPr id="2326556" name="Line 28"/>
          <p:cNvSpPr>
            <a:spLocks noChangeShapeType="1"/>
          </p:cNvSpPr>
          <p:nvPr/>
        </p:nvSpPr>
        <p:spPr bwMode="auto">
          <a:xfrm flipV="1">
            <a:off x="4481513" y="3322638"/>
            <a:ext cx="833437" cy="200025"/>
          </a:xfrm>
          <a:prstGeom prst="line">
            <a:avLst/>
          </a:prstGeom>
          <a:noFill/>
          <a:ln w="3175">
            <a:solidFill>
              <a:schemeClr val="tx1"/>
            </a:solidFill>
            <a:round/>
            <a:headEnd/>
            <a:tailEnd/>
          </a:ln>
          <a:effectLst/>
        </p:spPr>
        <p:txBody>
          <a:bodyPr/>
          <a:lstStyle/>
          <a:p>
            <a:endParaRPr lang="en-US"/>
          </a:p>
        </p:txBody>
      </p:sp>
      <p:sp>
        <p:nvSpPr>
          <p:cNvPr id="2326557" name="Line 29"/>
          <p:cNvSpPr>
            <a:spLocks noChangeShapeType="1"/>
          </p:cNvSpPr>
          <p:nvPr/>
        </p:nvSpPr>
        <p:spPr bwMode="auto">
          <a:xfrm flipV="1">
            <a:off x="4884738" y="3175000"/>
            <a:ext cx="1416050" cy="334963"/>
          </a:xfrm>
          <a:prstGeom prst="line">
            <a:avLst/>
          </a:prstGeom>
          <a:noFill/>
          <a:ln w="6350">
            <a:solidFill>
              <a:schemeClr val="tx1"/>
            </a:solidFill>
            <a:round/>
            <a:headEnd/>
            <a:tailEnd/>
          </a:ln>
          <a:effectLst/>
        </p:spPr>
        <p:txBody>
          <a:bodyPr/>
          <a:lstStyle/>
          <a:p>
            <a:endParaRPr lang="en-US"/>
          </a:p>
        </p:txBody>
      </p:sp>
      <p:sp>
        <p:nvSpPr>
          <p:cNvPr id="2326558" name="Line 30"/>
          <p:cNvSpPr>
            <a:spLocks noChangeShapeType="1"/>
          </p:cNvSpPr>
          <p:nvPr/>
        </p:nvSpPr>
        <p:spPr bwMode="auto">
          <a:xfrm flipV="1">
            <a:off x="5541963" y="3019425"/>
            <a:ext cx="1019175" cy="250825"/>
          </a:xfrm>
          <a:prstGeom prst="line">
            <a:avLst/>
          </a:prstGeom>
          <a:noFill/>
          <a:ln w="3175">
            <a:solidFill>
              <a:schemeClr val="tx1"/>
            </a:solidFill>
            <a:round/>
            <a:headEnd/>
            <a:tailEnd/>
          </a:ln>
          <a:effectLst/>
        </p:spPr>
        <p:txBody>
          <a:bodyPr/>
          <a:lstStyle/>
          <a:p>
            <a:endParaRPr lang="en-US"/>
          </a:p>
        </p:txBody>
      </p:sp>
      <p:sp>
        <p:nvSpPr>
          <p:cNvPr id="2326559" name="Freeform 31"/>
          <p:cNvSpPr>
            <a:spLocks/>
          </p:cNvSpPr>
          <p:nvPr/>
        </p:nvSpPr>
        <p:spPr bwMode="auto">
          <a:xfrm>
            <a:off x="5632450" y="3586163"/>
            <a:ext cx="661988" cy="933450"/>
          </a:xfrm>
          <a:custGeom>
            <a:avLst/>
            <a:gdLst/>
            <a:ahLst/>
            <a:cxnLst>
              <a:cxn ang="0">
                <a:pos x="183" y="569"/>
              </a:cxn>
              <a:cxn ang="0">
                <a:pos x="0" y="321"/>
              </a:cxn>
              <a:cxn ang="0">
                <a:pos x="196" y="0"/>
              </a:cxn>
              <a:cxn ang="0">
                <a:pos x="417" y="281"/>
              </a:cxn>
              <a:cxn ang="0">
                <a:pos x="207" y="588"/>
              </a:cxn>
            </a:cxnLst>
            <a:rect l="0" t="0" r="r" b="b"/>
            <a:pathLst>
              <a:path w="417" h="588">
                <a:moveTo>
                  <a:pt x="183" y="569"/>
                </a:moveTo>
                <a:lnTo>
                  <a:pt x="0" y="321"/>
                </a:lnTo>
                <a:lnTo>
                  <a:pt x="196" y="0"/>
                </a:lnTo>
                <a:lnTo>
                  <a:pt x="417" y="281"/>
                </a:lnTo>
                <a:lnTo>
                  <a:pt x="207" y="588"/>
                </a:lnTo>
              </a:path>
            </a:pathLst>
          </a:custGeom>
          <a:noFill/>
          <a:ln w="9525">
            <a:solidFill>
              <a:schemeClr val="tx1"/>
            </a:solidFill>
            <a:round/>
            <a:headEnd/>
            <a:tailEnd/>
          </a:ln>
          <a:effectLst/>
        </p:spPr>
        <p:txBody>
          <a:bodyPr/>
          <a:lstStyle/>
          <a:p>
            <a:endParaRPr lang="en-US"/>
          </a:p>
        </p:txBody>
      </p:sp>
      <p:sp>
        <p:nvSpPr>
          <p:cNvPr id="2326560" name="Oval 32"/>
          <p:cNvSpPr>
            <a:spLocks noChangeAspect="1" noChangeArrowheads="1"/>
          </p:cNvSpPr>
          <p:nvPr/>
        </p:nvSpPr>
        <p:spPr bwMode="auto">
          <a:xfrm>
            <a:off x="3565525" y="5167313"/>
            <a:ext cx="2324100" cy="614362"/>
          </a:xfrm>
          <a:prstGeom prst="ellipse">
            <a:avLst/>
          </a:prstGeom>
          <a:gradFill rotWithShape="1">
            <a:gsLst>
              <a:gs pos="0">
                <a:srgbClr val="FF9900"/>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26561" name="AutoShape 33"/>
          <p:cNvSpPr>
            <a:spLocks noChangeArrowheads="1"/>
          </p:cNvSpPr>
          <p:nvPr/>
        </p:nvSpPr>
        <p:spPr bwMode="auto">
          <a:xfrm>
            <a:off x="4445000" y="5140325"/>
            <a:ext cx="596900" cy="273050"/>
          </a:xfrm>
          <a:prstGeom prst="can">
            <a:avLst>
              <a:gd name="adj" fmla="val 50000"/>
            </a:avLst>
          </a:prstGeom>
          <a:gradFill rotWithShape="1">
            <a:gsLst>
              <a:gs pos="0">
                <a:srgbClr val="FF6600"/>
              </a:gs>
              <a:gs pos="100000">
                <a:srgbClr val="FF66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26562" name="Freeform 34"/>
          <p:cNvSpPr>
            <a:spLocks/>
          </p:cNvSpPr>
          <p:nvPr/>
        </p:nvSpPr>
        <p:spPr bwMode="auto">
          <a:xfrm>
            <a:off x="5680075" y="5189538"/>
            <a:ext cx="328613" cy="304800"/>
          </a:xfrm>
          <a:custGeom>
            <a:avLst/>
            <a:gdLst/>
            <a:ahLst/>
            <a:cxnLst>
              <a:cxn ang="0">
                <a:pos x="6" y="0"/>
              </a:cxn>
              <a:cxn ang="0">
                <a:pos x="0" y="67"/>
              </a:cxn>
              <a:cxn ang="0">
                <a:pos x="3" y="99"/>
              </a:cxn>
              <a:cxn ang="0">
                <a:pos x="10" y="124"/>
              </a:cxn>
              <a:cxn ang="0">
                <a:pos x="31" y="142"/>
              </a:cxn>
              <a:cxn ang="0">
                <a:pos x="51" y="165"/>
              </a:cxn>
              <a:cxn ang="0">
                <a:pos x="85" y="187"/>
              </a:cxn>
              <a:cxn ang="0">
                <a:pos x="111" y="192"/>
              </a:cxn>
              <a:cxn ang="0">
                <a:pos x="141" y="184"/>
              </a:cxn>
              <a:cxn ang="0">
                <a:pos x="169" y="169"/>
              </a:cxn>
              <a:cxn ang="0">
                <a:pos x="192" y="145"/>
              </a:cxn>
              <a:cxn ang="0">
                <a:pos x="207" y="118"/>
              </a:cxn>
              <a:cxn ang="0">
                <a:pos x="15" y="6"/>
              </a:cxn>
              <a:cxn ang="0">
                <a:pos x="6" y="0"/>
              </a:cxn>
            </a:cxnLst>
            <a:rect l="0" t="0" r="r" b="b"/>
            <a:pathLst>
              <a:path w="207" h="192">
                <a:moveTo>
                  <a:pt x="6" y="0"/>
                </a:moveTo>
                <a:lnTo>
                  <a:pt x="0" y="67"/>
                </a:lnTo>
                <a:lnTo>
                  <a:pt x="3" y="99"/>
                </a:lnTo>
                <a:lnTo>
                  <a:pt x="10" y="124"/>
                </a:lnTo>
                <a:lnTo>
                  <a:pt x="31" y="142"/>
                </a:lnTo>
                <a:lnTo>
                  <a:pt x="51" y="165"/>
                </a:lnTo>
                <a:lnTo>
                  <a:pt x="85" y="187"/>
                </a:lnTo>
                <a:lnTo>
                  <a:pt x="111" y="192"/>
                </a:lnTo>
                <a:lnTo>
                  <a:pt x="141" y="184"/>
                </a:lnTo>
                <a:lnTo>
                  <a:pt x="169" y="169"/>
                </a:lnTo>
                <a:lnTo>
                  <a:pt x="192" y="145"/>
                </a:lnTo>
                <a:lnTo>
                  <a:pt x="207" y="118"/>
                </a:lnTo>
                <a:lnTo>
                  <a:pt x="15" y="6"/>
                </a:lnTo>
                <a:lnTo>
                  <a:pt x="6" y="0"/>
                </a:lnTo>
                <a:close/>
              </a:path>
            </a:pathLst>
          </a:custGeom>
          <a:solidFill>
            <a:schemeClr val="bg1"/>
          </a:solidFill>
          <a:ln w="9525">
            <a:noFill/>
            <a:round/>
            <a:headEnd/>
            <a:tailEnd/>
          </a:ln>
          <a:effectLst/>
        </p:spPr>
        <p:txBody>
          <a:bodyPr/>
          <a:lstStyle/>
          <a:p>
            <a:endParaRPr lang="en-US"/>
          </a:p>
        </p:txBody>
      </p:sp>
      <p:sp>
        <p:nvSpPr>
          <p:cNvPr id="2326563" name="Freeform 35"/>
          <p:cNvSpPr>
            <a:spLocks/>
          </p:cNvSpPr>
          <p:nvPr/>
        </p:nvSpPr>
        <p:spPr bwMode="auto">
          <a:xfrm>
            <a:off x="4513263" y="4902200"/>
            <a:ext cx="1609725" cy="596900"/>
          </a:xfrm>
          <a:custGeom>
            <a:avLst/>
            <a:gdLst/>
            <a:ahLst/>
            <a:cxnLst>
              <a:cxn ang="0">
                <a:pos x="1014" y="80"/>
              </a:cxn>
              <a:cxn ang="0">
                <a:pos x="978" y="88"/>
              </a:cxn>
              <a:cxn ang="0">
                <a:pos x="957" y="121"/>
              </a:cxn>
              <a:cxn ang="0">
                <a:pos x="946" y="295"/>
              </a:cxn>
              <a:cxn ang="0">
                <a:pos x="849" y="376"/>
              </a:cxn>
              <a:cxn ang="0">
                <a:pos x="741" y="292"/>
              </a:cxn>
              <a:cxn ang="0">
                <a:pos x="736" y="136"/>
              </a:cxn>
              <a:cxn ang="0">
                <a:pos x="714" y="43"/>
              </a:cxn>
              <a:cxn ang="0">
                <a:pos x="553" y="17"/>
              </a:cxn>
              <a:cxn ang="0">
                <a:pos x="421" y="1"/>
              </a:cxn>
              <a:cxn ang="0">
                <a:pos x="336" y="10"/>
              </a:cxn>
              <a:cxn ang="0">
                <a:pos x="303" y="59"/>
              </a:cxn>
              <a:cxn ang="0">
                <a:pos x="289" y="146"/>
              </a:cxn>
              <a:cxn ang="0">
                <a:pos x="181" y="178"/>
              </a:cxn>
              <a:cxn ang="0">
                <a:pos x="28" y="163"/>
              </a:cxn>
              <a:cxn ang="0">
                <a:pos x="13" y="148"/>
              </a:cxn>
            </a:cxnLst>
            <a:rect l="0" t="0" r="r" b="b"/>
            <a:pathLst>
              <a:path w="1014" h="376">
                <a:moveTo>
                  <a:pt x="1014" y="80"/>
                </a:moveTo>
                <a:cubicBezTo>
                  <a:pt x="1008" y="81"/>
                  <a:pt x="988" y="81"/>
                  <a:pt x="978" y="88"/>
                </a:cubicBezTo>
                <a:cubicBezTo>
                  <a:pt x="968" y="95"/>
                  <a:pt x="962" y="87"/>
                  <a:pt x="957" y="121"/>
                </a:cubicBezTo>
                <a:cubicBezTo>
                  <a:pt x="952" y="155"/>
                  <a:pt x="964" y="253"/>
                  <a:pt x="946" y="295"/>
                </a:cubicBezTo>
                <a:cubicBezTo>
                  <a:pt x="928" y="337"/>
                  <a:pt x="883" y="376"/>
                  <a:pt x="849" y="376"/>
                </a:cubicBezTo>
                <a:cubicBezTo>
                  <a:pt x="815" y="376"/>
                  <a:pt x="760" y="332"/>
                  <a:pt x="741" y="292"/>
                </a:cubicBezTo>
                <a:cubicBezTo>
                  <a:pt x="722" y="252"/>
                  <a:pt x="740" y="177"/>
                  <a:pt x="736" y="136"/>
                </a:cubicBezTo>
                <a:cubicBezTo>
                  <a:pt x="732" y="95"/>
                  <a:pt x="745" y="63"/>
                  <a:pt x="714" y="43"/>
                </a:cubicBezTo>
                <a:cubicBezTo>
                  <a:pt x="683" y="23"/>
                  <a:pt x="602" y="24"/>
                  <a:pt x="553" y="17"/>
                </a:cubicBezTo>
                <a:cubicBezTo>
                  <a:pt x="504" y="10"/>
                  <a:pt x="457" y="2"/>
                  <a:pt x="421" y="1"/>
                </a:cubicBezTo>
                <a:cubicBezTo>
                  <a:pt x="385" y="0"/>
                  <a:pt x="356" y="0"/>
                  <a:pt x="336" y="10"/>
                </a:cubicBezTo>
                <a:cubicBezTo>
                  <a:pt x="316" y="20"/>
                  <a:pt x="311" y="36"/>
                  <a:pt x="303" y="59"/>
                </a:cubicBezTo>
                <a:cubicBezTo>
                  <a:pt x="295" y="82"/>
                  <a:pt x="309" y="126"/>
                  <a:pt x="289" y="146"/>
                </a:cubicBezTo>
                <a:cubicBezTo>
                  <a:pt x="269" y="166"/>
                  <a:pt x="224" y="175"/>
                  <a:pt x="181" y="178"/>
                </a:cubicBezTo>
                <a:cubicBezTo>
                  <a:pt x="138" y="181"/>
                  <a:pt x="56" y="168"/>
                  <a:pt x="28" y="163"/>
                </a:cubicBezTo>
                <a:cubicBezTo>
                  <a:pt x="0" y="158"/>
                  <a:pt x="16" y="151"/>
                  <a:pt x="13" y="148"/>
                </a:cubicBezTo>
              </a:path>
            </a:pathLst>
          </a:custGeom>
          <a:noFill/>
          <a:ln w="9525">
            <a:solidFill>
              <a:schemeClr val="tx1"/>
            </a:solidFill>
            <a:round/>
            <a:headEnd/>
            <a:tailEnd/>
          </a:ln>
          <a:effectLst/>
        </p:spPr>
        <p:txBody>
          <a:bodyPr/>
          <a:lstStyle/>
          <a:p>
            <a:endParaRPr lang="en-US"/>
          </a:p>
        </p:txBody>
      </p:sp>
      <p:sp>
        <p:nvSpPr>
          <p:cNvPr id="2326564" name="Freeform 36"/>
          <p:cNvSpPr>
            <a:spLocks/>
          </p:cNvSpPr>
          <p:nvPr/>
        </p:nvSpPr>
        <p:spPr bwMode="auto">
          <a:xfrm>
            <a:off x="5575300" y="3594100"/>
            <a:ext cx="361950" cy="1725613"/>
          </a:xfrm>
          <a:custGeom>
            <a:avLst/>
            <a:gdLst/>
            <a:ahLst/>
            <a:cxnLst>
              <a:cxn ang="0">
                <a:pos x="228" y="0"/>
              </a:cxn>
              <a:cxn ang="0">
                <a:pos x="190" y="0"/>
              </a:cxn>
              <a:cxn ang="0">
                <a:pos x="0" y="315"/>
              </a:cxn>
              <a:cxn ang="0">
                <a:pos x="196" y="574"/>
              </a:cxn>
              <a:cxn ang="0">
                <a:pos x="195" y="676"/>
              </a:cxn>
              <a:cxn ang="0">
                <a:pos x="151" y="732"/>
              </a:cxn>
              <a:cxn ang="0">
                <a:pos x="151" y="1087"/>
              </a:cxn>
            </a:cxnLst>
            <a:rect l="0" t="0" r="r" b="b"/>
            <a:pathLst>
              <a:path w="228" h="1087">
                <a:moveTo>
                  <a:pt x="228" y="0"/>
                </a:moveTo>
                <a:lnTo>
                  <a:pt x="190" y="0"/>
                </a:lnTo>
                <a:lnTo>
                  <a:pt x="0" y="315"/>
                </a:lnTo>
                <a:lnTo>
                  <a:pt x="196" y="574"/>
                </a:lnTo>
                <a:lnTo>
                  <a:pt x="195" y="676"/>
                </a:lnTo>
                <a:lnTo>
                  <a:pt x="151" y="732"/>
                </a:lnTo>
                <a:lnTo>
                  <a:pt x="151" y="1087"/>
                </a:lnTo>
              </a:path>
            </a:pathLst>
          </a:custGeom>
          <a:noFill/>
          <a:ln w="9525">
            <a:solidFill>
              <a:schemeClr val="tx1"/>
            </a:solidFill>
            <a:round/>
            <a:headEnd/>
            <a:tailEnd/>
          </a:ln>
          <a:effectLst/>
        </p:spPr>
        <p:txBody>
          <a:bodyPr/>
          <a:lstStyle/>
          <a:p>
            <a:endParaRPr lang="en-US"/>
          </a:p>
        </p:txBody>
      </p:sp>
      <p:sp>
        <p:nvSpPr>
          <p:cNvPr id="2326565" name="Freeform 37"/>
          <p:cNvSpPr>
            <a:spLocks/>
          </p:cNvSpPr>
          <p:nvPr/>
        </p:nvSpPr>
        <p:spPr bwMode="auto">
          <a:xfrm>
            <a:off x="5900738" y="4498975"/>
            <a:ext cx="74612" cy="811213"/>
          </a:xfrm>
          <a:custGeom>
            <a:avLst/>
            <a:gdLst/>
            <a:ahLst/>
            <a:cxnLst>
              <a:cxn ang="0">
                <a:pos x="47" y="0"/>
              </a:cxn>
              <a:cxn ang="0">
                <a:pos x="47" y="106"/>
              </a:cxn>
              <a:cxn ang="0">
                <a:pos x="0" y="171"/>
              </a:cxn>
              <a:cxn ang="0">
                <a:pos x="0" y="511"/>
              </a:cxn>
            </a:cxnLst>
            <a:rect l="0" t="0" r="r" b="b"/>
            <a:pathLst>
              <a:path w="47" h="511">
                <a:moveTo>
                  <a:pt x="47" y="0"/>
                </a:moveTo>
                <a:lnTo>
                  <a:pt x="47" y="106"/>
                </a:lnTo>
                <a:lnTo>
                  <a:pt x="0" y="171"/>
                </a:lnTo>
                <a:lnTo>
                  <a:pt x="0" y="511"/>
                </a:lnTo>
              </a:path>
            </a:pathLst>
          </a:custGeom>
          <a:noFill/>
          <a:ln w="9525">
            <a:solidFill>
              <a:schemeClr val="tx1"/>
            </a:solidFill>
            <a:round/>
            <a:headEnd/>
            <a:tailEnd/>
          </a:ln>
          <a:effectLst/>
        </p:spPr>
        <p:txBody>
          <a:bodyPr/>
          <a:lstStyle/>
          <a:p>
            <a:endParaRPr lang="en-US"/>
          </a:p>
        </p:txBody>
      </p:sp>
      <p:sp>
        <p:nvSpPr>
          <p:cNvPr id="2326566" name="AutoShape 38"/>
          <p:cNvSpPr>
            <a:spLocks noChangeAspect="1" noChangeArrowheads="1"/>
          </p:cNvSpPr>
          <p:nvPr/>
        </p:nvSpPr>
        <p:spPr bwMode="auto">
          <a:xfrm>
            <a:off x="5745163" y="5054600"/>
            <a:ext cx="227012" cy="130175"/>
          </a:xfrm>
          <a:prstGeom prst="can">
            <a:avLst>
              <a:gd name="adj" fmla="val 50000"/>
            </a:avLst>
          </a:prstGeom>
          <a:gradFill rotWithShape="1">
            <a:gsLst>
              <a:gs pos="0">
                <a:schemeClr val="bg2"/>
              </a:gs>
              <a:gs pos="50000">
                <a:schemeClr val="bg1"/>
              </a:gs>
              <a:gs pos="100000">
                <a:schemeClr val="bg2"/>
              </a:gs>
            </a:gsLst>
            <a:lin ang="0" scaled="1"/>
          </a:gradFill>
          <a:ln w="3175">
            <a:solidFill>
              <a:schemeClr val="tx1"/>
            </a:solidFill>
            <a:round/>
            <a:headEnd/>
            <a:tailEnd/>
          </a:ln>
          <a:effectLst/>
        </p:spPr>
        <p:txBody>
          <a:bodyPr wrap="none" anchor="ctr"/>
          <a:lstStyle/>
          <a:p>
            <a:endParaRPr lang="en-US"/>
          </a:p>
        </p:txBody>
      </p:sp>
      <p:sp>
        <p:nvSpPr>
          <p:cNvPr id="2326567" name="AutoShape 39"/>
          <p:cNvSpPr>
            <a:spLocks noChangeAspect="1" noChangeArrowheads="1"/>
          </p:cNvSpPr>
          <p:nvPr/>
        </p:nvSpPr>
        <p:spPr bwMode="auto">
          <a:xfrm>
            <a:off x="5745163" y="5280025"/>
            <a:ext cx="227012" cy="130175"/>
          </a:xfrm>
          <a:prstGeom prst="can">
            <a:avLst>
              <a:gd name="adj" fmla="val 50000"/>
            </a:avLst>
          </a:prstGeom>
          <a:gradFill rotWithShape="1">
            <a:gsLst>
              <a:gs pos="0">
                <a:schemeClr val="bg2"/>
              </a:gs>
              <a:gs pos="50000">
                <a:schemeClr val="bg1"/>
              </a:gs>
              <a:gs pos="100000">
                <a:schemeClr val="bg2"/>
              </a:gs>
            </a:gsLst>
            <a:lin ang="0" scaled="1"/>
          </a:gradFill>
          <a:ln w="3175">
            <a:solidFill>
              <a:schemeClr val="tx1"/>
            </a:solidFill>
            <a:round/>
            <a:headEnd/>
            <a:tailEnd/>
          </a:ln>
          <a:effectLst/>
        </p:spPr>
        <p:txBody>
          <a:bodyPr wrap="none" anchor="ctr"/>
          <a:lstStyle/>
          <a:p>
            <a:endParaRPr lang="en-US"/>
          </a:p>
        </p:txBody>
      </p:sp>
      <p:sp>
        <p:nvSpPr>
          <p:cNvPr id="2326568" name="Oval 40"/>
          <p:cNvSpPr>
            <a:spLocks noChangeAspect="1" noChangeArrowheads="1"/>
          </p:cNvSpPr>
          <p:nvPr/>
        </p:nvSpPr>
        <p:spPr bwMode="auto">
          <a:xfrm>
            <a:off x="4384675" y="4965700"/>
            <a:ext cx="19050" cy="36513"/>
          </a:xfrm>
          <a:prstGeom prst="ellipse">
            <a:avLst/>
          </a:prstGeom>
          <a:solidFill>
            <a:srgbClr val="333333"/>
          </a:solidFill>
          <a:ln w="9525">
            <a:noFill/>
            <a:round/>
            <a:headEnd/>
            <a:tailEnd/>
          </a:ln>
          <a:effectLst/>
        </p:spPr>
        <p:txBody>
          <a:bodyPr wrap="none" anchor="ctr"/>
          <a:lstStyle/>
          <a:p>
            <a:endParaRPr lang="en-US"/>
          </a:p>
        </p:txBody>
      </p:sp>
      <p:sp>
        <p:nvSpPr>
          <p:cNvPr id="2326569" name="Oval 41"/>
          <p:cNvSpPr>
            <a:spLocks noChangeAspect="1" noChangeArrowheads="1"/>
          </p:cNvSpPr>
          <p:nvPr/>
        </p:nvSpPr>
        <p:spPr bwMode="auto">
          <a:xfrm rot="-5400000">
            <a:off x="4775994" y="4866482"/>
            <a:ext cx="19050" cy="36512"/>
          </a:xfrm>
          <a:prstGeom prst="ellipse">
            <a:avLst/>
          </a:prstGeom>
          <a:solidFill>
            <a:srgbClr val="333333"/>
          </a:solidFill>
          <a:ln w="9525">
            <a:noFill/>
            <a:round/>
            <a:headEnd/>
            <a:tailEnd/>
          </a:ln>
          <a:effectLst/>
        </p:spPr>
        <p:txBody>
          <a:bodyPr wrap="none" anchor="ctr"/>
          <a:lstStyle/>
          <a:p>
            <a:endParaRPr lang="en-US"/>
          </a:p>
        </p:txBody>
      </p:sp>
      <p:sp>
        <p:nvSpPr>
          <p:cNvPr id="2326570" name="AutoShape 42"/>
          <p:cNvSpPr>
            <a:spLocks noChangeArrowheads="1"/>
          </p:cNvSpPr>
          <p:nvPr/>
        </p:nvSpPr>
        <p:spPr bwMode="auto">
          <a:xfrm rot="5400000">
            <a:off x="2785269" y="4171156"/>
            <a:ext cx="339725" cy="188913"/>
          </a:xfrm>
          <a:prstGeom prst="can">
            <a:avLst>
              <a:gd name="adj" fmla="val 50000"/>
            </a:avLst>
          </a:prstGeom>
          <a:gradFill rotWithShape="1">
            <a:gsLst>
              <a:gs pos="0">
                <a:schemeClr val="bg2"/>
              </a:gs>
              <a:gs pos="50000">
                <a:schemeClr val="bg1"/>
              </a:gs>
              <a:gs pos="100000">
                <a:schemeClr val="bg2"/>
              </a:gs>
            </a:gsLst>
            <a:lin ang="0" scaled="1"/>
          </a:gradFill>
          <a:ln w="3175">
            <a:solidFill>
              <a:schemeClr val="tx1"/>
            </a:solidFill>
            <a:round/>
            <a:headEnd/>
            <a:tailEnd/>
          </a:ln>
          <a:effectLst/>
        </p:spPr>
        <p:txBody>
          <a:bodyPr wrap="none" anchor="ctr"/>
          <a:lstStyle/>
          <a:p>
            <a:endParaRPr lang="en-US"/>
          </a:p>
        </p:txBody>
      </p:sp>
      <p:sp>
        <p:nvSpPr>
          <p:cNvPr id="2326571" name="Oval 43"/>
          <p:cNvSpPr>
            <a:spLocks noChangeAspect="1" noChangeArrowheads="1"/>
          </p:cNvSpPr>
          <p:nvPr/>
        </p:nvSpPr>
        <p:spPr bwMode="auto">
          <a:xfrm>
            <a:off x="3001963" y="4237038"/>
            <a:ext cx="19050" cy="36512"/>
          </a:xfrm>
          <a:prstGeom prst="ellipse">
            <a:avLst/>
          </a:prstGeom>
          <a:solidFill>
            <a:srgbClr val="333333"/>
          </a:solidFill>
          <a:ln w="9525">
            <a:noFill/>
            <a:round/>
            <a:headEnd/>
            <a:tailEnd/>
          </a:ln>
          <a:effectLst/>
        </p:spPr>
        <p:txBody>
          <a:bodyPr wrap="none" anchor="ctr"/>
          <a:lstStyle/>
          <a:p>
            <a:endParaRPr lang="en-US"/>
          </a:p>
        </p:txBody>
      </p:sp>
      <p:sp>
        <p:nvSpPr>
          <p:cNvPr id="2326572" name="Oval 44"/>
          <p:cNvSpPr>
            <a:spLocks noChangeAspect="1" noChangeArrowheads="1"/>
          </p:cNvSpPr>
          <p:nvPr/>
        </p:nvSpPr>
        <p:spPr bwMode="auto">
          <a:xfrm>
            <a:off x="2425700" y="4248150"/>
            <a:ext cx="42863" cy="82550"/>
          </a:xfrm>
          <a:prstGeom prst="ellipse">
            <a:avLst/>
          </a:prstGeom>
          <a:solidFill>
            <a:srgbClr val="333333"/>
          </a:solidFill>
          <a:ln w="9525">
            <a:noFill/>
            <a:round/>
            <a:headEnd/>
            <a:tailEnd/>
          </a:ln>
          <a:effectLst/>
        </p:spPr>
        <p:txBody>
          <a:bodyPr wrap="none" anchor="ctr"/>
          <a:lstStyle/>
          <a:p>
            <a:endParaRPr lang="en-US"/>
          </a:p>
        </p:txBody>
      </p:sp>
      <p:sp>
        <p:nvSpPr>
          <p:cNvPr id="2326573" name="AutoShape 45"/>
          <p:cNvSpPr>
            <a:spLocks noChangeArrowheads="1"/>
          </p:cNvSpPr>
          <p:nvPr/>
        </p:nvSpPr>
        <p:spPr bwMode="auto">
          <a:xfrm rot="5400000">
            <a:off x="2440781" y="4164807"/>
            <a:ext cx="263525" cy="242888"/>
          </a:xfrm>
          <a:prstGeom prst="can">
            <a:avLst>
              <a:gd name="adj" fmla="val 50000"/>
            </a:avLst>
          </a:prstGeom>
          <a:gradFill rotWithShape="1">
            <a:gsLst>
              <a:gs pos="0">
                <a:schemeClr val="bg2"/>
              </a:gs>
              <a:gs pos="50000">
                <a:schemeClr val="bg1"/>
              </a:gs>
              <a:gs pos="100000">
                <a:schemeClr val="bg2"/>
              </a:gs>
            </a:gsLst>
            <a:lin ang="0" scaled="1"/>
          </a:gradFill>
          <a:ln w="3175">
            <a:solidFill>
              <a:schemeClr val="tx1"/>
            </a:solidFill>
            <a:round/>
            <a:headEnd/>
            <a:tailEnd/>
          </a:ln>
          <a:effectLst/>
        </p:spPr>
        <p:txBody>
          <a:bodyPr wrap="none" anchor="ctr"/>
          <a:lstStyle/>
          <a:p>
            <a:endParaRPr lang="en-US"/>
          </a:p>
        </p:txBody>
      </p:sp>
      <p:sp>
        <p:nvSpPr>
          <p:cNvPr id="2326574" name="Freeform 46"/>
          <p:cNvSpPr>
            <a:spLocks/>
          </p:cNvSpPr>
          <p:nvPr/>
        </p:nvSpPr>
        <p:spPr bwMode="auto">
          <a:xfrm>
            <a:off x="1144588" y="2952750"/>
            <a:ext cx="3255962" cy="2101850"/>
          </a:xfrm>
          <a:custGeom>
            <a:avLst/>
            <a:gdLst/>
            <a:ahLst/>
            <a:cxnLst>
              <a:cxn ang="0">
                <a:pos x="38" y="0"/>
              </a:cxn>
              <a:cxn ang="0">
                <a:pos x="5" y="36"/>
              </a:cxn>
              <a:cxn ang="0">
                <a:pos x="8" y="84"/>
              </a:cxn>
              <a:cxn ang="0">
                <a:pos x="11" y="114"/>
              </a:cxn>
              <a:cxn ang="0">
                <a:pos x="2" y="276"/>
              </a:cxn>
              <a:cxn ang="0">
                <a:pos x="14" y="456"/>
              </a:cxn>
              <a:cxn ang="0">
                <a:pos x="8" y="699"/>
              </a:cxn>
              <a:cxn ang="0">
                <a:pos x="26" y="813"/>
              </a:cxn>
              <a:cxn ang="0">
                <a:pos x="44" y="1014"/>
              </a:cxn>
              <a:cxn ang="0">
                <a:pos x="77" y="1140"/>
              </a:cxn>
              <a:cxn ang="0">
                <a:pos x="146" y="1227"/>
              </a:cxn>
              <a:cxn ang="0">
                <a:pos x="290" y="1269"/>
              </a:cxn>
              <a:cxn ang="0">
                <a:pos x="371" y="1245"/>
              </a:cxn>
              <a:cxn ang="0">
                <a:pos x="446" y="1227"/>
              </a:cxn>
              <a:cxn ang="0">
                <a:pos x="650" y="1266"/>
              </a:cxn>
              <a:cxn ang="0">
                <a:pos x="809" y="1314"/>
              </a:cxn>
              <a:cxn ang="0">
                <a:pos x="965" y="1323"/>
              </a:cxn>
              <a:cxn ang="0">
                <a:pos x="1112" y="1308"/>
              </a:cxn>
              <a:cxn ang="0">
                <a:pos x="1307" y="1293"/>
              </a:cxn>
              <a:cxn ang="0">
                <a:pos x="1430" y="1269"/>
              </a:cxn>
              <a:cxn ang="0">
                <a:pos x="1622" y="1281"/>
              </a:cxn>
              <a:cxn ang="0">
                <a:pos x="1856" y="1281"/>
              </a:cxn>
              <a:cxn ang="0">
                <a:pos x="1949" y="1272"/>
              </a:cxn>
              <a:cxn ang="0">
                <a:pos x="1988" y="1272"/>
              </a:cxn>
              <a:cxn ang="0">
                <a:pos x="2051" y="1278"/>
              </a:cxn>
            </a:cxnLst>
            <a:rect l="0" t="0" r="r" b="b"/>
            <a:pathLst>
              <a:path w="2051" h="1324">
                <a:moveTo>
                  <a:pt x="38" y="0"/>
                </a:moveTo>
                <a:cubicBezTo>
                  <a:pt x="24" y="11"/>
                  <a:pt x="10" y="22"/>
                  <a:pt x="5" y="36"/>
                </a:cubicBezTo>
                <a:cubicBezTo>
                  <a:pt x="0" y="50"/>
                  <a:pt x="7" y="71"/>
                  <a:pt x="8" y="84"/>
                </a:cubicBezTo>
                <a:cubicBezTo>
                  <a:pt x="9" y="97"/>
                  <a:pt x="12" y="82"/>
                  <a:pt x="11" y="114"/>
                </a:cubicBezTo>
                <a:cubicBezTo>
                  <a:pt x="10" y="146"/>
                  <a:pt x="1" y="219"/>
                  <a:pt x="2" y="276"/>
                </a:cubicBezTo>
                <a:cubicBezTo>
                  <a:pt x="3" y="333"/>
                  <a:pt x="13" y="386"/>
                  <a:pt x="14" y="456"/>
                </a:cubicBezTo>
                <a:cubicBezTo>
                  <a:pt x="15" y="526"/>
                  <a:pt x="6" y="640"/>
                  <a:pt x="8" y="699"/>
                </a:cubicBezTo>
                <a:cubicBezTo>
                  <a:pt x="10" y="758"/>
                  <a:pt x="20" y="761"/>
                  <a:pt x="26" y="813"/>
                </a:cubicBezTo>
                <a:cubicBezTo>
                  <a:pt x="32" y="865"/>
                  <a:pt x="36" y="960"/>
                  <a:pt x="44" y="1014"/>
                </a:cubicBezTo>
                <a:cubicBezTo>
                  <a:pt x="52" y="1068"/>
                  <a:pt x="60" y="1104"/>
                  <a:pt x="77" y="1140"/>
                </a:cubicBezTo>
                <a:cubicBezTo>
                  <a:pt x="94" y="1176"/>
                  <a:pt x="111" y="1206"/>
                  <a:pt x="146" y="1227"/>
                </a:cubicBezTo>
                <a:cubicBezTo>
                  <a:pt x="181" y="1248"/>
                  <a:pt x="253" y="1266"/>
                  <a:pt x="290" y="1269"/>
                </a:cubicBezTo>
                <a:cubicBezTo>
                  <a:pt x="327" y="1272"/>
                  <a:pt x="345" y="1252"/>
                  <a:pt x="371" y="1245"/>
                </a:cubicBezTo>
                <a:cubicBezTo>
                  <a:pt x="397" y="1238"/>
                  <a:pt x="399" y="1224"/>
                  <a:pt x="446" y="1227"/>
                </a:cubicBezTo>
                <a:cubicBezTo>
                  <a:pt x="493" y="1230"/>
                  <a:pt x="590" y="1252"/>
                  <a:pt x="650" y="1266"/>
                </a:cubicBezTo>
                <a:cubicBezTo>
                  <a:pt x="710" y="1280"/>
                  <a:pt x="757" y="1305"/>
                  <a:pt x="809" y="1314"/>
                </a:cubicBezTo>
                <a:cubicBezTo>
                  <a:pt x="861" y="1323"/>
                  <a:pt x="915" y="1324"/>
                  <a:pt x="965" y="1323"/>
                </a:cubicBezTo>
                <a:cubicBezTo>
                  <a:pt x="1015" y="1322"/>
                  <a:pt x="1055" y="1313"/>
                  <a:pt x="1112" y="1308"/>
                </a:cubicBezTo>
                <a:cubicBezTo>
                  <a:pt x="1169" y="1303"/>
                  <a:pt x="1254" y="1300"/>
                  <a:pt x="1307" y="1293"/>
                </a:cubicBezTo>
                <a:cubicBezTo>
                  <a:pt x="1360" y="1286"/>
                  <a:pt x="1378" y="1271"/>
                  <a:pt x="1430" y="1269"/>
                </a:cubicBezTo>
                <a:cubicBezTo>
                  <a:pt x="1482" y="1267"/>
                  <a:pt x="1551" y="1279"/>
                  <a:pt x="1622" y="1281"/>
                </a:cubicBezTo>
                <a:cubicBezTo>
                  <a:pt x="1693" y="1283"/>
                  <a:pt x="1802" y="1282"/>
                  <a:pt x="1856" y="1281"/>
                </a:cubicBezTo>
                <a:cubicBezTo>
                  <a:pt x="1910" y="1280"/>
                  <a:pt x="1927" y="1274"/>
                  <a:pt x="1949" y="1272"/>
                </a:cubicBezTo>
                <a:cubicBezTo>
                  <a:pt x="1971" y="1270"/>
                  <a:pt x="1971" y="1271"/>
                  <a:pt x="1988" y="1272"/>
                </a:cubicBezTo>
                <a:cubicBezTo>
                  <a:pt x="2005" y="1273"/>
                  <a:pt x="2028" y="1275"/>
                  <a:pt x="2051" y="1278"/>
                </a:cubicBezTo>
              </a:path>
            </a:pathLst>
          </a:custGeom>
          <a:noFill/>
          <a:ln w="9525">
            <a:solidFill>
              <a:schemeClr val="tx1"/>
            </a:solidFill>
            <a:round/>
            <a:headEnd/>
            <a:tailEnd/>
          </a:ln>
          <a:effectLst/>
        </p:spPr>
        <p:txBody>
          <a:bodyPr/>
          <a:lstStyle/>
          <a:p>
            <a:endParaRPr lang="en-US"/>
          </a:p>
        </p:txBody>
      </p:sp>
      <p:sp>
        <p:nvSpPr>
          <p:cNvPr id="2326575" name="Freeform 47"/>
          <p:cNvSpPr>
            <a:spLocks/>
          </p:cNvSpPr>
          <p:nvPr/>
        </p:nvSpPr>
        <p:spPr bwMode="auto">
          <a:xfrm>
            <a:off x="2039938" y="2938463"/>
            <a:ext cx="403225" cy="1385887"/>
          </a:xfrm>
          <a:custGeom>
            <a:avLst/>
            <a:gdLst/>
            <a:ahLst/>
            <a:cxnLst>
              <a:cxn ang="0">
                <a:pos x="146" y="0"/>
              </a:cxn>
              <a:cxn ang="0">
                <a:pos x="203" y="108"/>
              </a:cxn>
              <a:cxn ang="0">
                <a:pos x="14" y="636"/>
              </a:cxn>
              <a:cxn ang="0">
                <a:pos x="119" y="837"/>
              </a:cxn>
              <a:cxn ang="0">
                <a:pos x="254" y="852"/>
              </a:cxn>
            </a:cxnLst>
            <a:rect l="0" t="0" r="r" b="b"/>
            <a:pathLst>
              <a:path w="254" h="873">
                <a:moveTo>
                  <a:pt x="146" y="0"/>
                </a:moveTo>
                <a:cubicBezTo>
                  <a:pt x="185" y="1"/>
                  <a:pt x="225" y="2"/>
                  <a:pt x="203" y="108"/>
                </a:cubicBezTo>
                <a:cubicBezTo>
                  <a:pt x="181" y="214"/>
                  <a:pt x="28" y="515"/>
                  <a:pt x="14" y="636"/>
                </a:cubicBezTo>
                <a:cubicBezTo>
                  <a:pt x="0" y="757"/>
                  <a:pt x="79" y="801"/>
                  <a:pt x="119" y="837"/>
                </a:cubicBezTo>
                <a:cubicBezTo>
                  <a:pt x="159" y="873"/>
                  <a:pt x="206" y="862"/>
                  <a:pt x="254" y="852"/>
                </a:cubicBezTo>
              </a:path>
            </a:pathLst>
          </a:custGeom>
          <a:noFill/>
          <a:ln w="9525">
            <a:solidFill>
              <a:schemeClr val="tx1"/>
            </a:solidFill>
            <a:round/>
            <a:headEnd/>
            <a:tailEnd/>
          </a:ln>
          <a:effectLst/>
        </p:spPr>
        <p:txBody>
          <a:bodyPr/>
          <a:lstStyle/>
          <a:p>
            <a:endParaRPr lang="en-US"/>
          </a:p>
        </p:txBody>
      </p:sp>
      <p:sp>
        <p:nvSpPr>
          <p:cNvPr id="2326576" name="Line 48"/>
          <p:cNvSpPr>
            <a:spLocks noChangeShapeType="1"/>
          </p:cNvSpPr>
          <p:nvPr/>
        </p:nvSpPr>
        <p:spPr bwMode="auto">
          <a:xfrm flipV="1">
            <a:off x="2628900" y="4095750"/>
            <a:ext cx="280988" cy="57150"/>
          </a:xfrm>
          <a:prstGeom prst="line">
            <a:avLst/>
          </a:prstGeom>
          <a:noFill/>
          <a:ln w="3175">
            <a:solidFill>
              <a:schemeClr val="tx1"/>
            </a:solidFill>
            <a:round/>
            <a:headEnd/>
            <a:tailEnd/>
          </a:ln>
          <a:effectLst/>
        </p:spPr>
        <p:txBody>
          <a:bodyPr/>
          <a:lstStyle/>
          <a:p>
            <a:endParaRPr lang="en-US"/>
          </a:p>
        </p:txBody>
      </p:sp>
      <p:sp>
        <p:nvSpPr>
          <p:cNvPr id="2326577" name="Line 49"/>
          <p:cNvSpPr>
            <a:spLocks noChangeShapeType="1"/>
          </p:cNvSpPr>
          <p:nvPr/>
        </p:nvSpPr>
        <p:spPr bwMode="auto">
          <a:xfrm>
            <a:off x="2628900" y="4419600"/>
            <a:ext cx="280988" cy="9525"/>
          </a:xfrm>
          <a:prstGeom prst="line">
            <a:avLst/>
          </a:prstGeom>
          <a:noFill/>
          <a:ln w="3175">
            <a:solidFill>
              <a:schemeClr val="tx1"/>
            </a:solidFill>
            <a:round/>
            <a:headEnd/>
            <a:tailEnd/>
          </a:ln>
          <a:effectLst/>
        </p:spPr>
        <p:txBody>
          <a:bodyPr/>
          <a:lstStyle/>
          <a:p>
            <a:endParaRPr lang="en-US"/>
          </a:p>
        </p:txBody>
      </p:sp>
      <p:sp>
        <p:nvSpPr>
          <p:cNvPr id="2326578" name="Line 50"/>
          <p:cNvSpPr>
            <a:spLocks noChangeShapeType="1"/>
          </p:cNvSpPr>
          <p:nvPr/>
        </p:nvSpPr>
        <p:spPr bwMode="auto">
          <a:xfrm>
            <a:off x="2624138" y="4276725"/>
            <a:ext cx="114300" cy="0"/>
          </a:xfrm>
          <a:prstGeom prst="line">
            <a:avLst/>
          </a:prstGeom>
          <a:noFill/>
          <a:ln w="9525">
            <a:solidFill>
              <a:schemeClr val="tx1"/>
            </a:solidFill>
            <a:round/>
            <a:headEnd/>
            <a:tailEnd/>
          </a:ln>
          <a:effectLst/>
        </p:spPr>
        <p:txBody>
          <a:bodyPr/>
          <a:lstStyle/>
          <a:p>
            <a:endParaRPr lang="en-US"/>
          </a:p>
        </p:txBody>
      </p:sp>
      <p:sp>
        <p:nvSpPr>
          <p:cNvPr id="2326579" name="Line 51"/>
          <p:cNvSpPr>
            <a:spLocks noChangeShapeType="1"/>
          </p:cNvSpPr>
          <p:nvPr/>
        </p:nvSpPr>
        <p:spPr bwMode="auto">
          <a:xfrm>
            <a:off x="2624138" y="4314825"/>
            <a:ext cx="114300" cy="0"/>
          </a:xfrm>
          <a:prstGeom prst="line">
            <a:avLst/>
          </a:prstGeom>
          <a:noFill/>
          <a:ln w="9525">
            <a:solidFill>
              <a:schemeClr val="tx1"/>
            </a:solidFill>
            <a:round/>
            <a:headEnd/>
            <a:tailEnd/>
          </a:ln>
          <a:effectLst/>
        </p:spPr>
        <p:txBody>
          <a:bodyPr/>
          <a:lstStyle/>
          <a:p>
            <a:endParaRPr lang="en-US"/>
          </a:p>
        </p:txBody>
      </p:sp>
      <p:sp>
        <p:nvSpPr>
          <p:cNvPr id="2326580" name="Text Box 52"/>
          <p:cNvSpPr txBox="1">
            <a:spLocks noChangeArrowheads="1"/>
          </p:cNvSpPr>
          <p:nvPr/>
        </p:nvSpPr>
        <p:spPr bwMode="auto">
          <a:xfrm>
            <a:off x="1508125" y="4473575"/>
            <a:ext cx="1270000" cy="457200"/>
          </a:xfrm>
          <a:prstGeom prst="rect">
            <a:avLst/>
          </a:prstGeom>
          <a:noFill/>
          <a:ln w="9525">
            <a:noFill/>
            <a:miter lim="800000"/>
            <a:headEnd/>
            <a:tailEnd/>
          </a:ln>
          <a:effectLst/>
        </p:spPr>
        <p:txBody>
          <a:bodyPr wrap="none">
            <a:spAutoFit/>
          </a:bodyPr>
          <a:lstStyle/>
          <a:p>
            <a:r>
              <a:rPr lang="en-US" sz="2400"/>
              <a:t>cathode</a:t>
            </a:r>
          </a:p>
        </p:txBody>
      </p:sp>
      <p:sp>
        <p:nvSpPr>
          <p:cNvPr id="2326581" name="Text Box 53"/>
          <p:cNvSpPr txBox="1">
            <a:spLocks noChangeArrowheads="1"/>
          </p:cNvSpPr>
          <p:nvPr/>
        </p:nvSpPr>
        <p:spPr bwMode="auto">
          <a:xfrm>
            <a:off x="2565400" y="2401888"/>
            <a:ext cx="1830388" cy="822325"/>
          </a:xfrm>
          <a:prstGeom prst="rect">
            <a:avLst/>
          </a:prstGeom>
          <a:noFill/>
          <a:ln w="9525">
            <a:noFill/>
            <a:miter lim="800000"/>
            <a:headEnd/>
            <a:tailEnd/>
          </a:ln>
          <a:effectLst/>
        </p:spPr>
        <p:txBody>
          <a:bodyPr wrap="none">
            <a:spAutoFit/>
          </a:bodyPr>
          <a:lstStyle/>
          <a:p>
            <a:r>
              <a:rPr lang="en-US" sz="2400"/>
              <a:t>source of</a:t>
            </a:r>
          </a:p>
          <a:p>
            <a:r>
              <a:rPr lang="en-US" sz="2400"/>
              <a:t>high voltage</a:t>
            </a:r>
          </a:p>
        </p:txBody>
      </p:sp>
      <p:sp>
        <p:nvSpPr>
          <p:cNvPr id="2326582" name="Text Box 54"/>
          <p:cNvSpPr txBox="1">
            <a:spLocks noChangeArrowheads="1"/>
          </p:cNvSpPr>
          <p:nvPr/>
        </p:nvSpPr>
        <p:spPr bwMode="auto">
          <a:xfrm>
            <a:off x="6308725" y="5130800"/>
            <a:ext cx="1916113" cy="822325"/>
          </a:xfrm>
          <a:prstGeom prst="rect">
            <a:avLst/>
          </a:prstGeom>
          <a:noFill/>
          <a:ln w="9525">
            <a:noFill/>
            <a:miter lim="800000"/>
            <a:headEnd/>
            <a:tailEnd/>
          </a:ln>
          <a:effectLst/>
        </p:spPr>
        <p:txBody>
          <a:bodyPr wrap="none">
            <a:spAutoFit/>
          </a:bodyPr>
          <a:lstStyle/>
          <a:p>
            <a:r>
              <a:rPr lang="en-US" sz="2400"/>
              <a:t>yellow-green</a:t>
            </a:r>
          </a:p>
          <a:p>
            <a:r>
              <a:rPr lang="en-US" sz="2400"/>
              <a:t>fluorescence</a:t>
            </a:r>
          </a:p>
        </p:txBody>
      </p:sp>
      <p:sp>
        <p:nvSpPr>
          <p:cNvPr id="2326583" name="Text Box 55"/>
          <p:cNvSpPr txBox="1">
            <a:spLocks noChangeArrowheads="1"/>
          </p:cNvSpPr>
          <p:nvPr/>
        </p:nvSpPr>
        <p:spPr bwMode="auto">
          <a:xfrm>
            <a:off x="7204075" y="2278063"/>
            <a:ext cx="1236663" cy="457200"/>
          </a:xfrm>
          <a:prstGeom prst="rect">
            <a:avLst/>
          </a:prstGeom>
          <a:noFill/>
          <a:ln w="9525">
            <a:noFill/>
            <a:miter lim="800000"/>
            <a:headEnd/>
            <a:tailEnd/>
          </a:ln>
          <a:effectLst/>
        </p:spPr>
        <p:txBody>
          <a:bodyPr wrap="none">
            <a:spAutoFit/>
          </a:bodyPr>
          <a:lstStyle/>
          <a:p>
            <a:r>
              <a:rPr lang="en-US" sz="2400"/>
              <a:t>shadow</a:t>
            </a:r>
          </a:p>
        </p:txBody>
      </p:sp>
      <p:sp>
        <p:nvSpPr>
          <p:cNvPr id="2326584" name="Freeform 56"/>
          <p:cNvSpPr>
            <a:spLocks/>
          </p:cNvSpPr>
          <p:nvPr/>
        </p:nvSpPr>
        <p:spPr bwMode="auto">
          <a:xfrm>
            <a:off x="6905625" y="3043238"/>
            <a:ext cx="695325" cy="557212"/>
          </a:xfrm>
          <a:custGeom>
            <a:avLst/>
            <a:gdLst/>
            <a:ahLst/>
            <a:cxnLst>
              <a:cxn ang="0">
                <a:pos x="0" y="0"/>
              </a:cxn>
              <a:cxn ang="0">
                <a:pos x="264" y="120"/>
              </a:cxn>
              <a:cxn ang="0">
                <a:pos x="438" y="351"/>
              </a:cxn>
            </a:cxnLst>
            <a:rect l="0" t="0" r="r" b="b"/>
            <a:pathLst>
              <a:path w="438" h="351">
                <a:moveTo>
                  <a:pt x="0" y="0"/>
                </a:moveTo>
                <a:cubicBezTo>
                  <a:pt x="95" y="30"/>
                  <a:pt x="191" y="61"/>
                  <a:pt x="264" y="120"/>
                </a:cubicBezTo>
                <a:cubicBezTo>
                  <a:pt x="337" y="179"/>
                  <a:pt x="387" y="265"/>
                  <a:pt x="438" y="351"/>
                </a:cubicBezTo>
              </a:path>
            </a:pathLst>
          </a:custGeom>
          <a:noFill/>
          <a:ln w="3175">
            <a:solidFill>
              <a:schemeClr val="tx1"/>
            </a:solidFill>
            <a:round/>
            <a:headEnd/>
            <a:tailEnd/>
          </a:ln>
          <a:effectLst/>
        </p:spPr>
        <p:txBody>
          <a:bodyPr/>
          <a:lstStyle/>
          <a:p>
            <a:endParaRPr lang="en-US"/>
          </a:p>
        </p:txBody>
      </p:sp>
      <p:sp>
        <p:nvSpPr>
          <p:cNvPr id="2326585" name="Freeform 57"/>
          <p:cNvSpPr>
            <a:spLocks/>
          </p:cNvSpPr>
          <p:nvPr/>
        </p:nvSpPr>
        <p:spPr bwMode="auto">
          <a:xfrm>
            <a:off x="7224713" y="4167188"/>
            <a:ext cx="433387" cy="619125"/>
          </a:xfrm>
          <a:custGeom>
            <a:avLst/>
            <a:gdLst/>
            <a:ahLst/>
            <a:cxnLst>
              <a:cxn ang="0">
                <a:pos x="273" y="0"/>
              </a:cxn>
              <a:cxn ang="0">
                <a:pos x="183" y="219"/>
              </a:cxn>
              <a:cxn ang="0">
                <a:pos x="0" y="390"/>
              </a:cxn>
            </a:cxnLst>
            <a:rect l="0" t="0" r="r" b="b"/>
            <a:pathLst>
              <a:path w="273" h="390">
                <a:moveTo>
                  <a:pt x="273" y="0"/>
                </a:moveTo>
                <a:cubicBezTo>
                  <a:pt x="258" y="36"/>
                  <a:pt x="229" y="154"/>
                  <a:pt x="183" y="219"/>
                </a:cubicBezTo>
                <a:cubicBezTo>
                  <a:pt x="137" y="284"/>
                  <a:pt x="38" y="355"/>
                  <a:pt x="0" y="390"/>
                </a:cubicBezTo>
              </a:path>
            </a:pathLst>
          </a:custGeom>
          <a:noFill/>
          <a:ln w="3175">
            <a:solidFill>
              <a:schemeClr val="tx1"/>
            </a:solidFill>
            <a:round/>
            <a:headEnd/>
            <a:tailEnd/>
          </a:ln>
          <a:effectLst/>
        </p:spPr>
        <p:txBody>
          <a:bodyPr/>
          <a:lstStyle/>
          <a:p>
            <a:endParaRPr lang="en-US"/>
          </a:p>
        </p:txBody>
      </p:sp>
      <p:grpSp>
        <p:nvGrpSpPr>
          <p:cNvPr id="2326586" name="Group 58"/>
          <p:cNvGrpSpPr>
            <a:grpSpLocks/>
          </p:cNvGrpSpPr>
          <p:nvPr/>
        </p:nvGrpSpPr>
        <p:grpSpPr bwMode="auto">
          <a:xfrm>
            <a:off x="5886450" y="2867025"/>
            <a:ext cx="1957388" cy="2200275"/>
            <a:chOff x="3708" y="1806"/>
            <a:chExt cx="1233" cy="1386"/>
          </a:xfrm>
        </p:grpSpPr>
        <p:sp>
          <p:nvSpPr>
            <p:cNvPr id="2326587" name="Freeform 59"/>
            <p:cNvSpPr>
              <a:spLocks/>
            </p:cNvSpPr>
            <p:nvPr/>
          </p:nvSpPr>
          <p:spPr bwMode="auto">
            <a:xfrm>
              <a:off x="3708" y="1806"/>
              <a:ext cx="1233" cy="1386"/>
            </a:xfrm>
            <a:custGeom>
              <a:avLst/>
              <a:gdLst/>
              <a:ahLst/>
              <a:cxnLst>
                <a:cxn ang="0">
                  <a:pos x="0" y="126"/>
                </a:cxn>
                <a:cxn ang="0">
                  <a:pos x="36" y="255"/>
                </a:cxn>
                <a:cxn ang="0">
                  <a:pos x="336" y="714"/>
                </a:cxn>
                <a:cxn ang="0">
                  <a:pos x="126" y="1104"/>
                </a:cxn>
                <a:cxn ang="0">
                  <a:pos x="135" y="1347"/>
                </a:cxn>
                <a:cxn ang="0">
                  <a:pos x="576" y="1386"/>
                </a:cxn>
                <a:cxn ang="0">
                  <a:pos x="684" y="1371"/>
                </a:cxn>
                <a:cxn ang="0">
                  <a:pos x="816" y="1329"/>
                </a:cxn>
                <a:cxn ang="0">
                  <a:pos x="954" y="1245"/>
                </a:cxn>
                <a:cxn ang="0">
                  <a:pos x="1086" y="1128"/>
                </a:cxn>
                <a:cxn ang="0">
                  <a:pos x="1182" y="951"/>
                </a:cxn>
                <a:cxn ang="0">
                  <a:pos x="1215" y="819"/>
                </a:cxn>
                <a:cxn ang="0">
                  <a:pos x="1233" y="675"/>
                </a:cxn>
                <a:cxn ang="0">
                  <a:pos x="1221" y="573"/>
                </a:cxn>
                <a:cxn ang="0">
                  <a:pos x="1182" y="453"/>
                </a:cxn>
                <a:cxn ang="0">
                  <a:pos x="1143" y="360"/>
                </a:cxn>
                <a:cxn ang="0">
                  <a:pos x="1098" y="285"/>
                </a:cxn>
                <a:cxn ang="0">
                  <a:pos x="1020" y="195"/>
                </a:cxn>
                <a:cxn ang="0">
                  <a:pos x="936" y="135"/>
                </a:cxn>
                <a:cxn ang="0">
                  <a:pos x="852" y="78"/>
                </a:cxn>
                <a:cxn ang="0">
                  <a:pos x="759" y="39"/>
                </a:cxn>
                <a:cxn ang="0">
                  <a:pos x="660" y="9"/>
                </a:cxn>
                <a:cxn ang="0">
                  <a:pos x="555" y="0"/>
                </a:cxn>
                <a:cxn ang="0">
                  <a:pos x="456" y="12"/>
                </a:cxn>
                <a:cxn ang="0">
                  <a:pos x="372" y="24"/>
                </a:cxn>
                <a:cxn ang="0">
                  <a:pos x="0" y="126"/>
                </a:cxn>
              </a:cxnLst>
              <a:rect l="0" t="0" r="r" b="b"/>
              <a:pathLst>
                <a:path w="1233" h="1386">
                  <a:moveTo>
                    <a:pt x="0" y="126"/>
                  </a:moveTo>
                  <a:lnTo>
                    <a:pt x="36" y="255"/>
                  </a:lnTo>
                  <a:lnTo>
                    <a:pt x="336" y="714"/>
                  </a:lnTo>
                  <a:lnTo>
                    <a:pt x="126" y="1104"/>
                  </a:lnTo>
                  <a:lnTo>
                    <a:pt x="135" y="1347"/>
                  </a:lnTo>
                  <a:lnTo>
                    <a:pt x="576" y="1386"/>
                  </a:lnTo>
                  <a:lnTo>
                    <a:pt x="684" y="1371"/>
                  </a:lnTo>
                  <a:lnTo>
                    <a:pt x="816" y="1329"/>
                  </a:lnTo>
                  <a:lnTo>
                    <a:pt x="954" y="1245"/>
                  </a:lnTo>
                  <a:lnTo>
                    <a:pt x="1086" y="1128"/>
                  </a:lnTo>
                  <a:lnTo>
                    <a:pt x="1182" y="951"/>
                  </a:lnTo>
                  <a:lnTo>
                    <a:pt x="1215" y="819"/>
                  </a:lnTo>
                  <a:lnTo>
                    <a:pt x="1233" y="675"/>
                  </a:lnTo>
                  <a:lnTo>
                    <a:pt x="1221" y="573"/>
                  </a:lnTo>
                  <a:lnTo>
                    <a:pt x="1182" y="453"/>
                  </a:lnTo>
                  <a:lnTo>
                    <a:pt x="1143" y="360"/>
                  </a:lnTo>
                  <a:lnTo>
                    <a:pt x="1098" y="285"/>
                  </a:lnTo>
                  <a:lnTo>
                    <a:pt x="1020" y="195"/>
                  </a:lnTo>
                  <a:lnTo>
                    <a:pt x="936" y="135"/>
                  </a:lnTo>
                  <a:lnTo>
                    <a:pt x="852" y="78"/>
                  </a:lnTo>
                  <a:lnTo>
                    <a:pt x="759" y="39"/>
                  </a:lnTo>
                  <a:lnTo>
                    <a:pt x="660" y="9"/>
                  </a:lnTo>
                  <a:lnTo>
                    <a:pt x="555" y="0"/>
                  </a:lnTo>
                  <a:lnTo>
                    <a:pt x="456" y="12"/>
                  </a:lnTo>
                  <a:lnTo>
                    <a:pt x="372" y="24"/>
                  </a:lnTo>
                  <a:lnTo>
                    <a:pt x="0" y="126"/>
                  </a:lnTo>
                  <a:close/>
                </a:path>
              </a:pathLst>
            </a:custGeom>
            <a:gradFill rotWithShape="1">
              <a:gsLst>
                <a:gs pos="0">
                  <a:schemeClr val="bg1"/>
                </a:gs>
                <a:gs pos="100000">
                  <a:srgbClr val="FFFF00"/>
                </a:gs>
              </a:gsLst>
              <a:lin ang="0" scaled="1"/>
            </a:gradFill>
            <a:ln w="9525">
              <a:noFill/>
              <a:round/>
              <a:headEnd/>
              <a:tailEnd/>
            </a:ln>
            <a:effectLst/>
          </p:spPr>
          <p:txBody>
            <a:bodyPr/>
            <a:lstStyle/>
            <a:p>
              <a:endParaRPr lang="en-US"/>
            </a:p>
          </p:txBody>
        </p:sp>
        <p:sp>
          <p:nvSpPr>
            <p:cNvPr id="2326588" name="Freeform 60"/>
            <p:cNvSpPr>
              <a:spLocks/>
            </p:cNvSpPr>
            <p:nvPr/>
          </p:nvSpPr>
          <p:spPr bwMode="auto">
            <a:xfrm>
              <a:off x="4421" y="2076"/>
              <a:ext cx="417" cy="810"/>
            </a:xfrm>
            <a:custGeom>
              <a:avLst/>
              <a:gdLst/>
              <a:ahLst/>
              <a:cxnLst>
                <a:cxn ang="0">
                  <a:pos x="198" y="0"/>
                </a:cxn>
                <a:cxn ang="0">
                  <a:pos x="184" y="48"/>
                </a:cxn>
                <a:cxn ang="0">
                  <a:pos x="169" y="111"/>
                </a:cxn>
                <a:cxn ang="0">
                  <a:pos x="153" y="177"/>
                </a:cxn>
                <a:cxn ang="0">
                  <a:pos x="123" y="267"/>
                </a:cxn>
                <a:cxn ang="0">
                  <a:pos x="75" y="359"/>
                </a:cxn>
                <a:cxn ang="0">
                  <a:pos x="43" y="410"/>
                </a:cxn>
                <a:cxn ang="0">
                  <a:pos x="0" y="471"/>
                </a:cxn>
                <a:cxn ang="0">
                  <a:pos x="33" y="527"/>
                </a:cxn>
                <a:cxn ang="0">
                  <a:pos x="69" y="575"/>
                </a:cxn>
                <a:cxn ang="0">
                  <a:pos x="99" y="627"/>
                </a:cxn>
                <a:cxn ang="0">
                  <a:pos x="127" y="674"/>
                </a:cxn>
                <a:cxn ang="0">
                  <a:pos x="199" y="810"/>
                </a:cxn>
                <a:cxn ang="0">
                  <a:pos x="250" y="765"/>
                </a:cxn>
                <a:cxn ang="0">
                  <a:pos x="291" y="714"/>
                </a:cxn>
                <a:cxn ang="0">
                  <a:pos x="325" y="666"/>
                </a:cxn>
                <a:cxn ang="0">
                  <a:pos x="363" y="594"/>
                </a:cxn>
                <a:cxn ang="0">
                  <a:pos x="385" y="537"/>
                </a:cxn>
                <a:cxn ang="0">
                  <a:pos x="417" y="452"/>
                </a:cxn>
                <a:cxn ang="0">
                  <a:pos x="402" y="362"/>
                </a:cxn>
                <a:cxn ang="0">
                  <a:pos x="387" y="317"/>
                </a:cxn>
                <a:cxn ang="0">
                  <a:pos x="373" y="270"/>
                </a:cxn>
                <a:cxn ang="0">
                  <a:pos x="358" y="219"/>
                </a:cxn>
                <a:cxn ang="0">
                  <a:pos x="325" y="170"/>
                </a:cxn>
                <a:cxn ang="0">
                  <a:pos x="298" y="122"/>
                </a:cxn>
                <a:cxn ang="0">
                  <a:pos x="261" y="72"/>
                </a:cxn>
                <a:cxn ang="0">
                  <a:pos x="198" y="0"/>
                </a:cxn>
              </a:cxnLst>
              <a:rect l="0" t="0" r="r" b="b"/>
              <a:pathLst>
                <a:path w="417" h="810">
                  <a:moveTo>
                    <a:pt x="198" y="0"/>
                  </a:moveTo>
                  <a:lnTo>
                    <a:pt x="184" y="48"/>
                  </a:lnTo>
                  <a:lnTo>
                    <a:pt x="169" y="111"/>
                  </a:lnTo>
                  <a:lnTo>
                    <a:pt x="153" y="177"/>
                  </a:lnTo>
                  <a:lnTo>
                    <a:pt x="123" y="267"/>
                  </a:lnTo>
                  <a:lnTo>
                    <a:pt x="75" y="359"/>
                  </a:lnTo>
                  <a:lnTo>
                    <a:pt x="43" y="410"/>
                  </a:lnTo>
                  <a:lnTo>
                    <a:pt x="0" y="471"/>
                  </a:lnTo>
                  <a:lnTo>
                    <a:pt x="33" y="527"/>
                  </a:lnTo>
                  <a:lnTo>
                    <a:pt x="69" y="575"/>
                  </a:lnTo>
                  <a:lnTo>
                    <a:pt x="99" y="627"/>
                  </a:lnTo>
                  <a:lnTo>
                    <a:pt x="127" y="674"/>
                  </a:lnTo>
                  <a:lnTo>
                    <a:pt x="199" y="810"/>
                  </a:lnTo>
                  <a:lnTo>
                    <a:pt x="250" y="765"/>
                  </a:lnTo>
                  <a:lnTo>
                    <a:pt x="291" y="714"/>
                  </a:lnTo>
                  <a:lnTo>
                    <a:pt x="325" y="666"/>
                  </a:lnTo>
                  <a:lnTo>
                    <a:pt x="363" y="594"/>
                  </a:lnTo>
                  <a:lnTo>
                    <a:pt x="385" y="537"/>
                  </a:lnTo>
                  <a:lnTo>
                    <a:pt x="417" y="452"/>
                  </a:lnTo>
                  <a:lnTo>
                    <a:pt x="402" y="362"/>
                  </a:lnTo>
                  <a:lnTo>
                    <a:pt x="387" y="317"/>
                  </a:lnTo>
                  <a:lnTo>
                    <a:pt x="373" y="270"/>
                  </a:lnTo>
                  <a:lnTo>
                    <a:pt x="358" y="219"/>
                  </a:lnTo>
                  <a:lnTo>
                    <a:pt x="325" y="170"/>
                  </a:lnTo>
                  <a:lnTo>
                    <a:pt x="298" y="122"/>
                  </a:lnTo>
                  <a:lnTo>
                    <a:pt x="261" y="72"/>
                  </a:lnTo>
                  <a:lnTo>
                    <a:pt x="198" y="0"/>
                  </a:lnTo>
                  <a:close/>
                </a:path>
              </a:pathLst>
            </a:custGeom>
            <a:solidFill>
              <a:schemeClr val="bg1">
                <a:alpha val="67999"/>
              </a:schemeClr>
            </a:solidFill>
            <a:ln w="9525">
              <a:noFill/>
              <a:round/>
              <a:headEnd/>
              <a:tailEnd/>
            </a:ln>
            <a:effectLst/>
          </p:spPr>
          <p:txBody>
            <a:bodyPr/>
            <a:lstStyle/>
            <a:p>
              <a:endParaRPr lang="en-US"/>
            </a:p>
          </p:txBody>
        </p:sp>
      </p:grpSp>
      <p:sp>
        <p:nvSpPr>
          <p:cNvPr id="2326589" name="Freeform 61"/>
          <p:cNvSpPr>
            <a:spLocks/>
          </p:cNvSpPr>
          <p:nvPr/>
        </p:nvSpPr>
        <p:spPr bwMode="auto">
          <a:xfrm>
            <a:off x="7205663" y="4143375"/>
            <a:ext cx="300037" cy="533400"/>
          </a:xfrm>
          <a:custGeom>
            <a:avLst/>
            <a:gdLst/>
            <a:ahLst/>
            <a:cxnLst>
              <a:cxn ang="0">
                <a:pos x="189" y="0"/>
              </a:cxn>
              <a:cxn ang="0">
                <a:pos x="129" y="189"/>
              </a:cxn>
              <a:cxn ang="0">
                <a:pos x="0" y="336"/>
              </a:cxn>
            </a:cxnLst>
            <a:rect l="0" t="0" r="r" b="b"/>
            <a:pathLst>
              <a:path w="189" h="336">
                <a:moveTo>
                  <a:pt x="189" y="0"/>
                </a:moveTo>
                <a:cubicBezTo>
                  <a:pt x="174" y="66"/>
                  <a:pt x="160" y="133"/>
                  <a:pt x="129" y="189"/>
                </a:cubicBezTo>
                <a:cubicBezTo>
                  <a:pt x="98" y="245"/>
                  <a:pt x="49" y="290"/>
                  <a:pt x="0" y="336"/>
                </a:cubicBezTo>
              </a:path>
            </a:pathLst>
          </a:custGeom>
          <a:noFill/>
          <a:ln w="3175">
            <a:solidFill>
              <a:schemeClr val="tx1"/>
            </a:solidFill>
            <a:round/>
            <a:headEnd/>
            <a:tailEnd/>
          </a:ln>
          <a:effectLst/>
        </p:spPr>
        <p:txBody>
          <a:bodyPr/>
          <a:lstStyle/>
          <a:p>
            <a:endParaRPr lang="en-US"/>
          </a:p>
        </p:txBody>
      </p:sp>
      <p:sp>
        <p:nvSpPr>
          <p:cNvPr id="2326590" name="Line 62"/>
          <p:cNvSpPr>
            <a:spLocks noChangeShapeType="1"/>
          </p:cNvSpPr>
          <p:nvPr/>
        </p:nvSpPr>
        <p:spPr bwMode="auto">
          <a:xfrm flipV="1">
            <a:off x="2738438" y="4395788"/>
            <a:ext cx="214312" cy="314325"/>
          </a:xfrm>
          <a:prstGeom prst="line">
            <a:avLst/>
          </a:prstGeom>
          <a:noFill/>
          <a:ln w="9525">
            <a:solidFill>
              <a:schemeClr val="tx1"/>
            </a:solidFill>
            <a:round/>
            <a:headEnd/>
            <a:tailEnd/>
          </a:ln>
          <a:effectLst/>
        </p:spPr>
        <p:txBody>
          <a:bodyPr/>
          <a:lstStyle/>
          <a:p>
            <a:endParaRPr lang="en-US"/>
          </a:p>
        </p:txBody>
      </p:sp>
      <p:sp>
        <p:nvSpPr>
          <p:cNvPr id="2326591" name="Line 63"/>
          <p:cNvSpPr>
            <a:spLocks noChangeShapeType="1"/>
          </p:cNvSpPr>
          <p:nvPr/>
        </p:nvSpPr>
        <p:spPr bwMode="auto">
          <a:xfrm>
            <a:off x="2366963" y="2814638"/>
            <a:ext cx="204787" cy="0"/>
          </a:xfrm>
          <a:prstGeom prst="line">
            <a:avLst/>
          </a:prstGeom>
          <a:noFill/>
          <a:ln w="9525">
            <a:solidFill>
              <a:schemeClr val="tx1"/>
            </a:solidFill>
            <a:round/>
            <a:headEnd/>
            <a:tailEnd/>
          </a:ln>
          <a:effectLst/>
        </p:spPr>
        <p:txBody>
          <a:bodyPr/>
          <a:lstStyle/>
          <a:p>
            <a:endParaRPr lang="en-US"/>
          </a:p>
        </p:txBody>
      </p:sp>
      <p:sp>
        <p:nvSpPr>
          <p:cNvPr id="2326592" name="Line 64"/>
          <p:cNvSpPr>
            <a:spLocks noChangeShapeType="1"/>
          </p:cNvSpPr>
          <p:nvPr/>
        </p:nvSpPr>
        <p:spPr bwMode="auto">
          <a:xfrm flipV="1">
            <a:off x="7434263" y="2705100"/>
            <a:ext cx="409575" cy="800100"/>
          </a:xfrm>
          <a:prstGeom prst="line">
            <a:avLst/>
          </a:prstGeom>
          <a:noFill/>
          <a:ln w="9525">
            <a:solidFill>
              <a:schemeClr val="tx1"/>
            </a:solidFill>
            <a:round/>
            <a:headEnd/>
            <a:tailEnd/>
          </a:ln>
          <a:effectLst/>
        </p:spPr>
        <p:txBody>
          <a:bodyPr/>
          <a:lstStyle/>
          <a:p>
            <a:endParaRPr lang="en-US"/>
          </a:p>
        </p:txBody>
      </p:sp>
      <p:sp>
        <p:nvSpPr>
          <p:cNvPr id="2326593" name="Line 65"/>
          <p:cNvSpPr>
            <a:spLocks noChangeShapeType="1"/>
          </p:cNvSpPr>
          <p:nvPr/>
        </p:nvSpPr>
        <p:spPr bwMode="auto">
          <a:xfrm flipV="1">
            <a:off x="6615113" y="5033963"/>
            <a:ext cx="85725" cy="171450"/>
          </a:xfrm>
          <a:prstGeom prst="line">
            <a:avLst/>
          </a:prstGeom>
          <a:noFill/>
          <a:ln w="9525">
            <a:solidFill>
              <a:schemeClr val="tx1"/>
            </a:solidFill>
            <a:round/>
            <a:headEnd/>
            <a:tailEnd/>
          </a:ln>
          <a:effectLst/>
        </p:spPr>
        <p:txBody>
          <a:bodyPr/>
          <a:lstStyle/>
          <a:p>
            <a:endParaRPr lang="en-US"/>
          </a:p>
        </p:txBody>
      </p:sp>
      <p:sp>
        <p:nvSpPr>
          <p:cNvPr id="2326594" name="Freeform 66"/>
          <p:cNvSpPr>
            <a:spLocks/>
          </p:cNvSpPr>
          <p:nvPr/>
        </p:nvSpPr>
        <p:spPr bwMode="auto">
          <a:xfrm>
            <a:off x="6577013" y="2863850"/>
            <a:ext cx="1284287" cy="2208213"/>
          </a:xfrm>
          <a:custGeom>
            <a:avLst/>
            <a:gdLst/>
            <a:ahLst/>
            <a:cxnLst>
              <a:cxn ang="0">
                <a:pos x="0" y="14"/>
              </a:cxn>
              <a:cxn ang="0">
                <a:pos x="113" y="4"/>
              </a:cxn>
              <a:cxn ang="0">
                <a:pos x="308" y="35"/>
              </a:cxn>
              <a:cxn ang="0">
                <a:pos x="578" y="193"/>
              </a:cxn>
              <a:cxn ang="0">
                <a:pos x="738" y="424"/>
              </a:cxn>
              <a:cxn ang="0">
                <a:pos x="798" y="733"/>
              </a:cxn>
              <a:cxn ang="0">
                <a:pos x="671" y="1099"/>
              </a:cxn>
              <a:cxn ang="0">
                <a:pos x="443" y="1299"/>
              </a:cxn>
              <a:cxn ang="0">
                <a:pos x="281" y="1367"/>
              </a:cxn>
              <a:cxn ang="0">
                <a:pos x="134" y="1391"/>
              </a:cxn>
            </a:cxnLst>
            <a:rect l="0" t="0" r="r" b="b"/>
            <a:pathLst>
              <a:path w="809" h="1391">
                <a:moveTo>
                  <a:pt x="0" y="14"/>
                </a:moveTo>
                <a:cubicBezTo>
                  <a:pt x="19" y="12"/>
                  <a:pt x="62" y="0"/>
                  <a:pt x="113" y="4"/>
                </a:cubicBezTo>
                <a:cubicBezTo>
                  <a:pt x="164" y="8"/>
                  <a:pt x="231" y="4"/>
                  <a:pt x="308" y="35"/>
                </a:cubicBezTo>
                <a:cubicBezTo>
                  <a:pt x="385" y="66"/>
                  <a:pt x="506" y="128"/>
                  <a:pt x="578" y="193"/>
                </a:cubicBezTo>
                <a:cubicBezTo>
                  <a:pt x="650" y="258"/>
                  <a:pt x="701" y="334"/>
                  <a:pt x="738" y="424"/>
                </a:cubicBezTo>
                <a:cubicBezTo>
                  <a:pt x="775" y="514"/>
                  <a:pt x="809" y="621"/>
                  <a:pt x="798" y="733"/>
                </a:cubicBezTo>
                <a:cubicBezTo>
                  <a:pt x="787" y="845"/>
                  <a:pt x="730" y="1005"/>
                  <a:pt x="671" y="1099"/>
                </a:cubicBezTo>
                <a:cubicBezTo>
                  <a:pt x="612" y="1193"/>
                  <a:pt x="508" y="1254"/>
                  <a:pt x="443" y="1299"/>
                </a:cubicBezTo>
                <a:cubicBezTo>
                  <a:pt x="378" y="1344"/>
                  <a:pt x="332" y="1352"/>
                  <a:pt x="281" y="1367"/>
                </a:cubicBezTo>
                <a:cubicBezTo>
                  <a:pt x="230" y="1382"/>
                  <a:pt x="165" y="1386"/>
                  <a:pt x="134" y="1391"/>
                </a:cubicBezTo>
              </a:path>
            </a:pathLst>
          </a:custGeom>
          <a:noFill/>
          <a:ln w="9525">
            <a:solidFill>
              <a:schemeClr val="tx1"/>
            </a:solidFill>
            <a:round/>
            <a:headEnd/>
            <a:tailEnd/>
          </a:ln>
          <a:effectLst/>
        </p:spPr>
        <p:txBody>
          <a:bodyPr/>
          <a:lstStyle/>
          <a:p>
            <a:endParaRPr lang="en-US"/>
          </a:p>
        </p:txBody>
      </p:sp>
      <p:sp>
        <p:nvSpPr>
          <p:cNvPr id="2326595" name="Freeform 67"/>
          <p:cNvSpPr>
            <a:spLocks/>
          </p:cNvSpPr>
          <p:nvPr/>
        </p:nvSpPr>
        <p:spPr bwMode="auto">
          <a:xfrm>
            <a:off x="3200400" y="2884488"/>
            <a:ext cx="3384550" cy="815975"/>
          </a:xfrm>
          <a:custGeom>
            <a:avLst/>
            <a:gdLst/>
            <a:ahLst/>
            <a:cxnLst>
              <a:cxn ang="0">
                <a:pos x="2132" y="0"/>
              </a:cxn>
              <a:cxn ang="0">
                <a:pos x="0" y="514"/>
              </a:cxn>
            </a:cxnLst>
            <a:rect l="0" t="0" r="r" b="b"/>
            <a:pathLst>
              <a:path w="2132" h="514">
                <a:moveTo>
                  <a:pt x="2132" y="0"/>
                </a:moveTo>
                <a:lnTo>
                  <a:pt x="0" y="514"/>
                </a:lnTo>
              </a:path>
            </a:pathLst>
          </a:custGeom>
          <a:noFill/>
          <a:ln w="9525">
            <a:solidFill>
              <a:schemeClr val="tx1"/>
            </a:solidFill>
            <a:round/>
            <a:headEnd type="none" w="med" len="med"/>
            <a:tailEnd type="none" w="med" len="med"/>
          </a:ln>
          <a:effectLst/>
        </p:spPr>
        <p:txBody>
          <a:bodyP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26586"/>
                                        </p:tgtEl>
                                        <p:attrNameLst>
                                          <p:attrName>style.visibility</p:attrName>
                                        </p:attrNameLst>
                                      </p:cBhvr>
                                      <p:to>
                                        <p:strVal val="visible"/>
                                      </p:to>
                                    </p:set>
                                    <p:animEffect transition="in" filter="fade">
                                      <p:cBhvr>
                                        <p:cTn id="7" dur="2000"/>
                                        <p:tgtEl>
                                          <p:spTgt spid="232658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326593"/>
                                        </p:tgtEl>
                                        <p:attrNameLst>
                                          <p:attrName>style.visibility</p:attrName>
                                        </p:attrNameLst>
                                      </p:cBhvr>
                                      <p:to>
                                        <p:strVal val="visible"/>
                                      </p:to>
                                    </p:set>
                                    <p:animEffect transition="in" filter="wipe(down)">
                                      <p:cBhvr>
                                        <p:cTn id="12" dur="500"/>
                                        <p:tgtEl>
                                          <p:spTgt spid="2326593"/>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2326582"/>
                                        </p:tgtEl>
                                        <p:attrNameLst>
                                          <p:attrName>style.visibility</p:attrName>
                                        </p:attrNameLst>
                                      </p:cBhvr>
                                      <p:to>
                                        <p:strVal val="visible"/>
                                      </p:to>
                                    </p:set>
                                    <p:anim calcmode="lin" valueType="num">
                                      <p:cBhvr>
                                        <p:cTn id="15" dur="500" fill="hold"/>
                                        <p:tgtEl>
                                          <p:spTgt spid="2326582"/>
                                        </p:tgtEl>
                                        <p:attrNameLst>
                                          <p:attrName>ppt_w</p:attrName>
                                        </p:attrNameLst>
                                      </p:cBhvr>
                                      <p:tavLst>
                                        <p:tav tm="0">
                                          <p:val>
                                            <p:fltVal val="0"/>
                                          </p:val>
                                        </p:tav>
                                        <p:tav tm="100000">
                                          <p:val>
                                            <p:strVal val="#ppt_w"/>
                                          </p:val>
                                        </p:tav>
                                      </p:tavLst>
                                    </p:anim>
                                    <p:anim calcmode="lin" valueType="num">
                                      <p:cBhvr>
                                        <p:cTn id="16" dur="500" fill="hold"/>
                                        <p:tgtEl>
                                          <p:spTgt spid="2326582"/>
                                        </p:tgtEl>
                                        <p:attrNameLst>
                                          <p:attrName>ppt_h</p:attrName>
                                        </p:attrNameLst>
                                      </p:cBhvr>
                                      <p:tavLst>
                                        <p:tav tm="0">
                                          <p:val>
                                            <p:fltVal val="0"/>
                                          </p:val>
                                        </p:tav>
                                        <p:tav tm="100000">
                                          <p:val>
                                            <p:strVal val="#ppt_h"/>
                                          </p:val>
                                        </p:tav>
                                      </p:tavLst>
                                    </p:anim>
                                    <p:animEffect transition="in" filter="fade">
                                      <p:cBhvr>
                                        <p:cTn id="17" dur="500"/>
                                        <p:tgtEl>
                                          <p:spTgt spid="2326582"/>
                                        </p:tgtEl>
                                      </p:cBhvr>
                                    </p:animEffect>
                                  </p:childTnLst>
                                </p:cTn>
                              </p:par>
                            </p:childTnLst>
                          </p:cTn>
                        </p:par>
                        <p:par>
                          <p:cTn id="18" fill="hold">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2326592"/>
                                        </p:tgtEl>
                                        <p:attrNameLst>
                                          <p:attrName>style.visibility</p:attrName>
                                        </p:attrNameLst>
                                      </p:cBhvr>
                                      <p:to>
                                        <p:strVal val="visible"/>
                                      </p:to>
                                    </p:set>
                                    <p:animEffect transition="in" filter="wipe(down)">
                                      <p:cBhvr>
                                        <p:cTn id="21" dur="500"/>
                                        <p:tgtEl>
                                          <p:spTgt spid="2326592"/>
                                        </p:tgtEl>
                                      </p:cBhvr>
                                    </p:animEffect>
                                  </p:childTnLst>
                                </p:cTn>
                              </p:par>
                              <p:par>
                                <p:cTn id="22" presetID="53" presetClass="entr" presetSubtype="0" fill="hold" grpId="0" nodeType="withEffect">
                                  <p:stCondLst>
                                    <p:cond delay="0"/>
                                  </p:stCondLst>
                                  <p:childTnLst>
                                    <p:set>
                                      <p:cBhvr>
                                        <p:cTn id="23" dur="1" fill="hold">
                                          <p:stCondLst>
                                            <p:cond delay="0"/>
                                          </p:stCondLst>
                                        </p:cTn>
                                        <p:tgtEl>
                                          <p:spTgt spid="2326583"/>
                                        </p:tgtEl>
                                        <p:attrNameLst>
                                          <p:attrName>style.visibility</p:attrName>
                                        </p:attrNameLst>
                                      </p:cBhvr>
                                      <p:to>
                                        <p:strVal val="visible"/>
                                      </p:to>
                                    </p:set>
                                    <p:anim calcmode="lin" valueType="num">
                                      <p:cBhvr>
                                        <p:cTn id="24" dur="2000" fill="hold"/>
                                        <p:tgtEl>
                                          <p:spTgt spid="2326583"/>
                                        </p:tgtEl>
                                        <p:attrNameLst>
                                          <p:attrName>ppt_w</p:attrName>
                                        </p:attrNameLst>
                                      </p:cBhvr>
                                      <p:tavLst>
                                        <p:tav tm="0">
                                          <p:val>
                                            <p:fltVal val="0"/>
                                          </p:val>
                                        </p:tav>
                                        <p:tav tm="100000">
                                          <p:val>
                                            <p:strVal val="#ppt_w"/>
                                          </p:val>
                                        </p:tav>
                                      </p:tavLst>
                                    </p:anim>
                                    <p:anim calcmode="lin" valueType="num">
                                      <p:cBhvr>
                                        <p:cTn id="25" dur="2000" fill="hold"/>
                                        <p:tgtEl>
                                          <p:spTgt spid="2326583"/>
                                        </p:tgtEl>
                                        <p:attrNameLst>
                                          <p:attrName>ppt_h</p:attrName>
                                        </p:attrNameLst>
                                      </p:cBhvr>
                                      <p:tavLst>
                                        <p:tav tm="0">
                                          <p:val>
                                            <p:fltVal val="0"/>
                                          </p:val>
                                        </p:tav>
                                        <p:tav tm="100000">
                                          <p:val>
                                            <p:strVal val="#ppt_h"/>
                                          </p:val>
                                        </p:tav>
                                      </p:tavLst>
                                    </p:anim>
                                    <p:animEffect transition="in" filter="fade">
                                      <p:cBhvr>
                                        <p:cTn id="26" dur="2000"/>
                                        <p:tgtEl>
                                          <p:spTgt spid="2326583"/>
                                        </p:tgtEl>
                                      </p:cBhvr>
                                    </p:animEffect>
                                  </p:childTnLst>
                                </p:cTn>
                              </p:par>
                              <p:par>
                                <p:cTn id="27" presetID="0" presetClass="path" presetSubtype="0" accel="50000" decel="50000" fill="hold" grpId="1" nodeType="withEffect">
                                  <p:stCondLst>
                                    <p:cond delay="0"/>
                                  </p:stCondLst>
                                  <p:childTnLst>
                                    <p:animMotion origin="layout" path="M 0 0 L -0.05226 0.19583 " pathEditMode="relative" ptsTypes="AA">
                                      <p:cBhvr>
                                        <p:cTn id="28" dur="2000" spd="-100000" fill="hold"/>
                                        <p:tgtEl>
                                          <p:spTgt spid="232658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6582" grpId="0"/>
      <p:bldP spid="2326583" grpId="0"/>
      <p:bldP spid="2326583" grpId="1"/>
      <p:bldP spid="2326592" grpId="0" animBg="1"/>
      <p:bldP spid="2326593"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8578" name="Rectangle 2"/>
          <p:cNvSpPr>
            <a:spLocks noChangeArrowheads="1"/>
          </p:cNvSpPr>
          <p:nvPr/>
        </p:nvSpPr>
        <p:spPr bwMode="auto">
          <a:xfrm>
            <a:off x="76200" y="6553200"/>
            <a:ext cx="3973513" cy="214313"/>
          </a:xfrm>
          <a:prstGeom prst="rect">
            <a:avLst/>
          </a:prstGeom>
          <a:noFill/>
          <a:ln w="9525">
            <a:noFill/>
            <a:miter lim="800000"/>
            <a:headEnd/>
            <a:tailEnd/>
          </a:ln>
          <a:effectLst/>
        </p:spPr>
        <p:txBody>
          <a:bodyPr wrap="none">
            <a:spAutoFit/>
          </a:bodyPr>
          <a:lstStyle/>
          <a:p>
            <a:r>
              <a:rPr lang="en-US" sz="800"/>
              <a:t>Dorin, Demmin, Gabel, </a:t>
            </a:r>
            <a:r>
              <a:rPr lang="en-US" sz="800" u="sng"/>
              <a:t>Chemistry The Study of Matter </a:t>
            </a:r>
            <a:r>
              <a:rPr lang="en-US" sz="800"/>
              <a:t> , 3</a:t>
            </a:r>
            <a:r>
              <a:rPr lang="en-US" sz="800" baseline="30000"/>
              <a:t>rd</a:t>
            </a:r>
            <a:r>
              <a:rPr lang="en-US" sz="800"/>
              <a:t> Edition, 1990, page 117</a:t>
            </a:r>
          </a:p>
        </p:txBody>
      </p:sp>
      <p:sp>
        <p:nvSpPr>
          <p:cNvPr id="2328579" name="AutoShape 3">
            <a:hlinkClick r:id="rId4" action="ppaction://hlinksldjump" highlightClick="1"/>
          </p:cNvPr>
          <p:cNvSpPr>
            <a:spLocks noChangeArrowheads="1"/>
          </p:cNvSpPr>
          <p:nvPr/>
        </p:nvSpPr>
        <p:spPr bwMode="auto">
          <a:xfrm>
            <a:off x="0" y="6172200"/>
            <a:ext cx="609600" cy="357188"/>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328580" name="Rectangle 4"/>
          <p:cNvSpPr>
            <a:spLocks noGrp="1" noChangeArrowheads="1"/>
          </p:cNvSpPr>
          <p:nvPr>
            <p:ph type="title"/>
          </p:nvPr>
        </p:nvSpPr>
        <p:spPr>
          <a:noFill/>
          <a:ln/>
        </p:spPr>
        <p:txBody>
          <a:bodyPr/>
          <a:lstStyle/>
          <a:p>
            <a:r>
              <a:rPr lang="en-US" sz="4000"/>
              <a:t>The Effect of an Electric Field on Cathode Rays</a:t>
            </a:r>
          </a:p>
        </p:txBody>
      </p:sp>
      <p:sp>
        <p:nvSpPr>
          <p:cNvPr id="2328581" name="Oval 5"/>
          <p:cNvSpPr>
            <a:spLocks noChangeArrowheads="1"/>
          </p:cNvSpPr>
          <p:nvPr/>
        </p:nvSpPr>
        <p:spPr bwMode="auto">
          <a:xfrm rot="-323750">
            <a:off x="3030538" y="3675063"/>
            <a:ext cx="573087" cy="1116012"/>
          </a:xfrm>
          <a:prstGeom prst="ellipse">
            <a:avLst/>
          </a:prstGeom>
          <a:solidFill>
            <a:srgbClr val="CCECFF"/>
          </a:solidFill>
          <a:ln w="9525">
            <a:solidFill>
              <a:schemeClr val="tx1"/>
            </a:solidFill>
            <a:round/>
            <a:headEnd/>
            <a:tailEnd/>
          </a:ln>
          <a:effectLst/>
        </p:spPr>
        <p:txBody>
          <a:bodyPr wrap="none" anchor="ctr"/>
          <a:lstStyle/>
          <a:p>
            <a:endParaRPr lang="en-US"/>
          </a:p>
        </p:txBody>
      </p:sp>
      <p:sp>
        <p:nvSpPr>
          <p:cNvPr id="2328582" name="Oval 6"/>
          <p:cNvSpPr>
            <a:spLocks noChangeArrowheads="1"/>
          </p:cNvSpPr>
          <p:nvPr/>
        </p:nvSpPr>
        <p:spPr bwMode="auto">
          <a:xfrm rot="-323750">
            <a:off x="3127375" y="3814763"/>
            <a:ext cx="573088" cy="833437"/>
          </a:xfrm>
          <a:prstGeom prst="ellipse">
            <a:avLst/>
          </a:prstGeom>
          <a:gradFill rotWithShape="1">
            <a:gsLst>
              <a:gs pos="0">
                <a:schemeClr val="bg1">
                  <a:alpha val="53000"/>
                </a:schemeClr>
              </a:gs>
              <a:gs pos="100000">
                <a:srgbClr val="EAEAEA"/>
              </a:gs>
            </a:gsLst>
            <a:lin ang="0" scaled="1"/>
          </a:gradFill>
          <a:ln w="9525">
            <a:noFill/>
            <a:round/>
            <a:headEnd/>
            <a:tailEnd/>
          </a:ln>
          <a:effectLst/>
        </p:spPr>
        <p:txBody>
          <a:bodyPr wrap="none" anchor="ctr"/>
          <a:lstStyle/>
          <a:p>
            <a:endParaRPr lang="en-US"/>
          </a:p>
        </p:txBody>
      </p:sp>
      <p:sp>
        <p:nvSpPr>
          <p:cNvPr id="2328583" name="Oval 7"/>
          <p:cNvSpPr>
            <a:spLocks noChangeArrowheads="1"/>
          </p:cNvSpPr>
          <p:nvPr/>
        </p:nvSpPr>
        <p:spPr bwMode="auto">
          <a:xfrm rot="-323750">
            <a:off x="3479800" y="3568700"/>
            <a:ext cx="622300" cy="1266825"/>
          </a:xfrm>
          <a:prstGeom prst="ellipse">
            <a:avLst/>
          </a:prstGeom>
          <a:solidFill>
            <a:srgbClr val="CCECFF"/>
          </a:solidFill>
          <a:ln w="9525">
            <a:solidFill>
              <a:schemeClr val="tx1"/>
            </a:solidFill>
            <a:round/>
            <a:headEnd/>
            <a:tailEnd/>
          </a:ln>
          <a:effectLst/>
        </p:spPr>
        <p:txBody>
          <a:bodyPr wrap="none" anchor="ctr"/>
          <a:lstStyle/>
          <a:p>
            <a:endParaRPr lang="en-US"/>
          </a:p>
        </p:txBody>
      </p:sp>
      <p:sp>
        <p:nvSpPr>
          <p:cNvPr id="2328584" name="Oval 8"/>
          <p:cNvSpPr>
            <a:spLocks noChangeArrowheads="1"/>
          </p:cNvSpPr>
          <p:nvPr/>
        </p:nvSpPr>
        <p:spPr bwMode="auto">
          <a:xfrm rot="-323750">
            <a:off x="6677025" y="3022600"/>
            <a:ext cx="493713" cy="1911350"/>
          </a:xfrm>
          <a:prstGeom prst="ellipse">
            <a:avLst/>
          </a:prstGeom>
          <a:solidFill>
            <a:srgbClr val="CCFFFF"/>
          </a:solidFill>
          <a:ln w="9525">
            <a:solidFill>
              <a:schemeClr val="tx1"/>
            </a:solidFill>
            <a:round/>
            <a:headEnd/>
            <a:tailEnd/>
          </a:ln>
          <a:effectLst/>
        </p:spPr>
        <p:txBody>
          <a:bodyPr wrap="none" anchor="ctr"/>
          <a:lstStyle/>
          <a:p>
            <a:endParaRPr lang="en-US"/>
          </a:p>
        </p:txBody>
      </p:sp>
      <p:sp>
        <p:nvSpPr>
          <p:cNvPr id="2328585" name="Freeform 9"/>
          <p:cNvSpPr>
            <a:spLocks/>
          </p:cNvSpPr>
          <p:nvPr/>
        </p:nvSpPr>
        <p:spPr bwMode="auto">
          <a:xfrm>
            <a:off x="3821113" y="2867025"/>
            <a:ext cx="4022725" cy="2200275"/>
          </a:xfrm>
          <a:custGeom>
            <a:avLst/>
            <a:gdLst/>
            <a:ahLst/>
            <a:cxnLst>
              <a:cxn ang="0">
                <a:pos x="1301" y="126"/>
              </a:cxn>
              <a:cxn ang="0">
                <a:pos x="0" y="368"/>
              </a:cxn>
              <a:cxn ang="0">
                <a:pos x="125" y="433"/>
              </a:cxn>
              <a:cxn ang="0">
                <a:pos x="152" y="503"/>
              </a:cxn>
              <a:cxn ang="0">
                <a:pos x="212" y="759"/>
              </a:cxn>
              <a:cxn ang="0">
                <a:pos x="223" y="965"/>
              </a:cxn>
              <a:cxn ang="0">
                <a:pos x="163" y="1221"/>
              </a:cxn>
              <a:cxn ang="0">
                <a:pos x="1436" y="1347"/>
              </a:cxn>
              <a:cxn ang="0">
                <a:pos x="1877" y="1386"/>
              </a:cxn>
              <a:cxn ang="0">
                <a:pos x="1985" y="1371"/>
              </a:cxn>
              <a:cxn ang="0">
                <a:pos x="2117" y="1329"/>
              </a:cxn>
              <a:cxn ang="0">
                <a:pos x="2255" y="1245"/>
              </a:cxn>
              <a:cxn ang="0">
                <a:pos x="2387" y="1128"/>
              </a:cxn>
              <a:cxn ang="0">
                <a:pos x="2483" y="951"/>
              </a:cxn>
              <a:cxn ang="0">
                <a:pos x="2516" y="819"/>
              </a:cxn>
              <a:cxn ang="0">
                <a:pos x="2534" y="675"/>
              </a:cxn>
              <a:cxn ang="0">
                <a:pos x="2522" y="573"/>
              </a:cxn>
              <a:cxn ang="0">
                <a:pos x="2483" y="453"/>
              </a:cxn>
              <a:cxn ang="0">
                <a:pos x="2444" y="360"/>
              </a:cxn>
              <a:cxn ang="0">
                <a:pos x="2399" y="285"/>
              </a:cxn>
              <a:cxn ang="0">
                <a:pos x="2321" y="195"/>
              </a:cxn>
              <a:cxn ang="0">
                <a:pos x="2237" y="135"/>
              </a:cxn>
              <a:cxn ang="0">
                <a:pos x="2153" y="78"/>
              </a:cxn>
              <a:cxn ang="0">
                <a:pos x="2060" y="39"/>
              </a:cxn>
              <a:cxn ang="0">
                <a:pos x="1961" y="9"/>
              </a:cxn>
              <a:cxn ang="0">
                <a:pos x="1856" y="0"/>
              </a:cxn>
              <a:cxn ang="0">
                <a:pos x="1757" y="12"/>
              </a:cxn>
              <a:cxn ang="0">
                <a:pos x="1673" y="24"/>
              </a:cxn>
              <a:cxn ang="0">
                <a:pos x="1301" y="126"/>
              </a:cxn>
            </a:cxnLst>
            <a:rect l="0" t="0" r="r" b="b"/>
            <a:pathLst>
              <a:path w="2534" h="1386">
                <a:moveTo>
                  <a:pt x="1301" y="126"/>
                </a:moveTo>
                <a:lnTo>
                  <a:pt x="0" y="368"/>
                </a:lnTo>
                <a:lnTo>
                  <a:pt x="125" y="433"/>
                </a:lnTo>
                <a:lnTo>
                  <a:pt x="152" y="503"/>
                </a:lnTo>
                <a:lnTo>
                  <a:pt x="212" y="759"/>
                </a:lnTo>
                <a:lnTo>
                  <a:pt x="223" y="965"/>
                </a:lnTo>
                <a:lnTo>
                  <a:pt x="163" y="1221"/>
                </a:lnTo>
                <a:lnTo>
                  <a:pt x="1436" y="1347"/>
                </a:lnTo>
                <a:lnTo>
                  <a:pt x="1877" y="1386"/>
                </a:lnTo>
                <a:lnTo>
                  <a:pt x="1985" y="1371"/>
                </a:lnTo>
                <a:lnTo>
                  <a:pt x="2117" y="1329"/>
                </a:lnTo>
                <a:lnTo>
                  <a:pt x="2255" y="1245"/>
                </a:lnTo>
                <a:lnTo>
                  <a:pt x="2387" y="1128"/>
                </a:lnTo>
                <a:lnTo>
                  <a:pt x="2483" y="951"/>
                </a:lnTo>
                <a:lnTo>
                  <a:pt x="2516" y="819"/>
                </a:lnTo>
                <a:lnTo>
                  <a:pt x="2534" y="675"/>
                </a:lnTo>
                <a:lnTo>
                  <a:pt x="2522" y="573"/>
                </a:lnTo>
                <a:lnTo>
                  <a:pt x="2483" y="453"/>
                </a:lnTo>
                <a:lnTo>
                  <a:pt x="2444" y="360"/>
                </a:lnTo>
                <a:lnTo>
                  <a:pt x="2399" y="285"/>
                </a:lnTo>
                <a:lnTo>
                  <a:pt x="2321" y="195"/>
                </a:lnTo>
                <a:lnTo>
                  <a:pt x="2237" y="135"/>
                </a:lnTo>
                <a:lnTo>
                  <a:pt x="2153" y="78"/>
                </a:lnTo>
                <a:lnTo>
                  <a:pt x="2060" y="39"/>
                </a:lnTo>
                <a:lnTo>
                  <a:pt x="1961" y="9"/>
                </a:lnTo>
                <a:lnTo>
                  <a:pt x="1856" y="0"/>
                </a:lnTo>
                <a:lnTo>
                  <a:pt x="1757" y="12"/>
                </a:lnTo>
                <a:lnTo>
                  <a:pt x="1673" y="24"/>
                </a:lnTo>
                <a:lnTo>
                  <a:pt x="1301" y="126"/>
                </a:lnTo>
                <a:close/>
              </a:path>
            </a:pathLst>
          </a:custGeom>
          <a:gradFill rotWithShape="1">
            <a:gsLst>
              <a:gs pos="0">
                <a:schemeClr val="bg1"/>
              </a:gs>
              <a:gs pos="100000">
                <a:schemeClr val="accent1">
                  <a:alpha val="39000"/>
                </a:schemeClr>
              </a:gs>
            </a:gsLst>
            <a:lin ang="0" scaled="1"/>
          </a:gradFill>
          <a:ln w="9525">
            <a:noFill/>
            <a:round/>
            <a:headEnd/>
            <a:tailEnd/>
          </a:ln>
          <a:effectLst/>
        </p:spPr>
        <p:txBody>
          <a:bodyPr/>
          <a:lstStyle/>
          <a:p>
            <a:endParaRPr lang="en-US"/>
          </a:p>
        </p:txBody>
      </p:sp>
      <p:sp>
        <p:nvSpPr>
          <p:cNvPr id="2328586" name="Oval 10"/>
          <p:cNvSpPr>
            <a:spLocks noChangeAspect="1" noChangeArrowheads="1"/>
          </p:cNvSpPr>
          <p:nvPr/>
        </p:nvSpPr>
        <p:spPr bwMode="auto">
          <a:xfrm>
            <a:off x="3689350" y="5280025"/>
            <a:ext cx="2474913" cy="623888"/>
          </a:xfrm>
          <a:prstGeom prst="ellipse">
            <a:avLst/>
          </a:prstGeom>
          <a:gradFill rotWithShape="1">
            <a:gsLst>
              <a:gs pos="0">
                <a:srgbClr val="FF9900">
                  <a:alpha val="39000"/>
                </a:srgbClr>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28587" name="Oval 11"/>
          <p:cNvSpPr>
            <a:spLocks noChangeArrowheads="1"/>
          </p:cNvSpPr>
          <p:nvPr/>
        </p:nvSpPr>
        <p:spPr bwMode="auto">
          <a:xfrm>
            <a:off x="3600450" y="5251450"/>
            <a:ext cx="2630488" cy="779463"/>
          </a:xfrm>
          <a:prstGeom prst="ellipse">
            <a:avLst/>
          </a:prstGeom>
          <a:gradFill rotWithShape="1">
            <a:gsLst>
              <a:gs pos="0">
                <a:srgbClr val="FF9900"/>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28588" name="Freeform 12"/>
          <p:cNvSpPr>
            <a:spLocks/>
          </p:cNvSpPr>
          <p:nvPr/>
        </p:nvSpPr>
        <p:spPr bwMode="auto">
          <a:xfrm>
            <a:off x="3733800" y="5461000"/>
            <a:ext cx="2347913" cy="388938"/>
          </a:xfrm>
          <a:custGeom>
            <a:avLst/>
            <a:gdLst/>
            <a:ahLst/>
            <a:cxnLst>
              <a:cxn ang="0">
                <a:pos x="10" y="2"/>
              </a:cxn>
              <a:cxn ang="0">
                <a:pos x="18" y="78"/>
              </a:cxn>
              <a:cxn ang="0">
                <a:pos x="118" y="150"/>
              </a:cxn>
              <a:cxn ang="0">
                <a:pos x="394" y="219"/>
              </a:cxn>
              <a:cxn ang="0">
                <a:pos x="756" y="243"/>
              </a:cxn>
              <a:cxn ang="0">
                <a:pos x="1033" y="231"/>
              </a:cxn>
              <a:cxn ang="0">
                <a:pos x="1342" y="167"/>
              </a:cxn>
              <a:cxn ang="0">
                <a:pos x="1455" y="104"/>
              </a:cxn>
              <a:cxn ang="0">
                <a:pos x="1476" y="32"/>
              </a:cxn>
              <a:cxn ang="0">
                <a:pos x="1476" y="0"/>
              </a:cxn>
            </a:cxnLst>
            <a:rect l="0" t="0" r="r" b="b"/>
            <a:pathLst>
              <a:path w="1479" h="245">
                <a:moveTo>
                  <a:pt x="10" y="2"/>
                </a:moveTo>
                <a:cubicBezTo>
                  <a:pt x="11" y="14"/>
                  <a:pt x="0" y="53"/>
                  <a:pt x="18" y="78"/>
                </a:cubicBezTo>
                <a:cubicBezTo>
                  <a:pt x="36" y="103"/>
                  <a:pt x="55" y="126"/>
                  <a:pt x="118" y="150"/>
                </a:cubicBezTo>
                <a:cubicBezTo>
                  <a:pt x="181" y="174"/>
                  <a:pt x="288" y="204"/>
                  <a:pt x="394" y="219"/>
                </a:cubicBezTo>
                <a:cubicBezTo>
                  <a:pt x="500" y="234"/>
                  <a:pt x="650" y="241"/>
                  <a:pt x="756" y="243"/>
                </a:cubicBezTo>
                <a:cubicBezTo>
                  <a:pt x="862" y="245"/>
                  <a:pt x="935" y="244"/>
                  <a:pt x="1033" y="231"/>
                </a:cubicBezTo>
                <a:cubicBezTo>
                  <a:pt x="1131" y="218"/>
                  <a:pt x="1272" y="188"/>
                  <a:pt x="1342" y="167"/>
                </a:cubicBezTo>
                <a:cubicBezTo>
                  <a:pt x="1412" y="146"/>
                  <a:pt x="1433" y="126"/>
                  <a:pt x="1455" y="104"/>
                </a:cubicBezTo>
                <a:cubicBezTo>
                  <a:pt x="1477" y="82"/>
                  <a:pt x="1473" y="49"/>
                  <a:pt x="1476" y="32"/>
                </a:cubicBezTo>
                <a:cubicBezTo>
                  <a:pt x="1479" y="15"/>
                  <a:pt x="1476" y="7"/>
                  <a:pt x="1476" y="0"/>
                </a:cubicBezTo>
              </a:path>
            </a:pathLst>
          </a:custGeom>
          <a:noFill/>
          <a:ln w="3175">
            <a:solidFill>
              <a:schemeClr val="tx1"/>
            </a:solidFill>
            <a:round/>
            <a:headEnd/>
            <a:tailEnd/>
          </a:ln>
          <a:effectLst/>
        </p:spPr>
        <p:txBody>
          <a:bodyPr/>
          <a:lstStyle/>
          <a:p>
            <a:endParaRPr lang="en-US"/>
          </a:p>
        </p:txBody>
      </p:sp>
      <p:sp>
        <p:nvSpPr>
          <p:cNvPr id="2328589" name="Oval 13"/>
          <p:cNvSpPr>
            <a:spLocks noChangeAspect="1" noChangeArrowheads="1"/>
          </p:cNvSpPr>
          <p:nvPr/>
        </p:nvSpPr>
        <p:spPr bwMode="auto">
          <a:xfrm>
            <a:off x="3887788" y="5094288"/>
            <a:ext cx="2033587" cy="539750"/>
          </a:xfrm>
          <a:prstGeom prst="ellipse">
            <a:avLst/>
          </a:prstGeom>
          <a:gradFill rotWithShape="1">
            <a:gsLst>
              <a:gs pos="0">
                <a:srgbClr val="FF9900">
                  <a:alpha val="39000"/>
                </a:srgbClr>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grpSp>
        <p:nvGrpSpPr>
          <p:cNvPr id="2328590" name="Group 14"/>
          <p:cNvGrpSpPr>
            <a:grpSpLocks/>
          </p:cNvGrpSpPr>
          <p:nvPr/>
        </p:nvGrpSpPr>
        <p:grpSpPr bwMode="auto">
          <a:xfrm>
            <a:off x="1103313" y="2433638"/>
            <a:ext cx="1273175" cy="749300"/>
            <a:chOff x="3619" y="1147"/>
            <a:chExt cx="674" cy="298"/>
          </a:xfrm>
        </p:grpSpPr>
        <p:sp>
          <p:nvSpPr>
            <p:cNvPr id="2328591" name="Rectangle 15"/>
            <p:cNvSpPr>
              <a:spLocks noChangeArrowheads="1"/>
            </p:cNvSpPr>
            <p:nvPr/>
          </p:nvSpPr>
          <p:spPr bwMode="auto">
            <a:xfrm>
              <a:off x="3684" y="1147"/>
              <a:ext cx="549" cy="298"/>
            </a:xfrm>
            <a:prstGeom prst="rect">
              <a:avLst/>
            </a:prstGeom>
            <a:gradFill rotWithShape="1">
              <a:gsLst>
                <a:gs pos="0">
                  <a:srgbClr val="FF0000">
                    <a:gamma/>
                    <a:shade val="76078"/>
                    <a:invGamma/>
                  </a:srgbClr>
                </a:gs>
                <a:gs pos="50000">
                  <a:srgbClr val="FF0000"/>
                </a:gs>
                <a:gs pos="100000">
                  <a:srgbClr val="FF0000">
                    <a:gamma/>
                    <a:shade val="76078"/>
                    <a:invGamma/>
                  </a:srgbClr>
                </a:gs>
              </a:gsLst>
              <a:lin ang="5400000" scaled="1"/>
            </a:gradFill>
            <a:ln w="9525">
              <a:solidFill>
                <a:schemeClr val="tx1"/>
              </a:solidFill>
              <a:miter lim="800000"/>
              <a:headEnd/>
              <a:tailEnd/>
            </a:ln>
            <a:effectLst/>
          </p:spPr>
          <p:txBody>
            <a:bodyPr wrap="none" anchor="ctr"/>
            <a:lstStyle/>
            <a:p>
              <a:pPr algn="ctr"/>
              <a:r>
                <a:rPr lang="en-US" sz="1200" b="1"/>
                <a:t>High</a:t>
              </a:r>
            </a:p>
            <a:p>
              <a:pPr algn="ctr"/>
              <a:r>
                <a:rPr lang="en-US" sz="1200" b="1"/>
                <a:t>voltage</a:t>
              </a:r>
            </a:p>
          </p:txBody>
        </p:sp>
        <p:sp>
          <p:nvSpPr>
            <p:cNvPr id="2328592" name="Rectangle 16"/>
            <p:cNvSpPr>
              <a:spLocks noChangeArrowheads="1"/>
            </p:cNvSpPr>
            <p:nvPr/>
          </p:nvSpPr>
          <p:spPr bwMode="auto">
            <a:xfrm>
              <a:off x="4233" y="1252"/>
              <a:ext cx="60" cy="94"/>
            </a:xfrm>
            <a:prstGeom prst="rect">
              <a:avLst/>
            </a:prstGeom>
            <a:gradFill rotWithShape="1">
              <a:gsLst>
                <a:gs pos="0">
                  <a:srgbClr val="EB1B0B">
                    <a:gamma/>
                    <a:shade val="46275"/>
                    <a:invGamma/>
                  </a:srgbClr>
                </a:gs>
                <a:gs pos="50000">
                  <a:srgbClr val="EB1B0B"/>
                </a:gs>
                <a:gs pos="100000">
                  <a:srgbClr val="EB1B0B">
                    <a:gamma/>
                    <a:shade val="46275"/>
                    <a:invGamma/>
                  </a:srgbClr>
                </a:gs>
              </a:gsLst>
              <a:lin ang="5400000" scaled="1"/>
            </a:gradFill>
            <a:ln w="9525">
              <a:solidFill>
                <a:schemeClr val="tx1"/>
              </a:solidFill>
              <a:miter lim="800000"/>
              <a:headEnd/>
              <a:tailEnd/>
            </a:ln>
            <a:effectLst/>
          </p:spPr>
          <p:txBody>
            <a:bodyPr wrap="none" anchor="ctr"/>
            <a:lstStyle/>
            <a:p>
              <a:endParaRPr lang="en-US"/>
            </a:p>
          </p:txBody>
        </p:sp>
        <p:sp>
          <p:nvSpPr>
            <p:cNvPr id="2328593" name="Rectangle 17"/>
            <p:cNvSpPr>
              <a:spLocks noChangeArrowheads="1"/>
            </p:cNvSpPr>
            <p:nvPr/>
          </p:nvSpPr>
          <p:spPr bwMode="auto">
            <a:xfrm>
              <a:off x="3619" y="1258"/>
              <a:ext cx="60" cy="94"/>
            </a:xfrm>
            <a:prstGeom prst="rect">
              <a:avLst/>
            </a:prstGeom>
            <a:gradFill rotWithShape="1">
              <a:gsLst>
                <a:gs pos="0">
                  <a:srgbClr val="EB1B0B">
                    <a:gamma/>
                    <a:shade val="46275"/>
                    <a:invGamma/>
                  </a:srgbClr>
                </a:gs>
                <a:gs pos="50000">
                  <a:srgbClr val="EB1B0B"/>
                </a:gs>
                <a:gs pos="100000">
                  <a:srgbClr val="EB1B0B">
                    <a:gamma/>
                    <a:shade val="46275"/>
                    <a:invGamma/>
                  </a:srgbClr>
                </a:gs>
              </a:gsLst>
              <a:lin ang="5400000" scaled="1"/>
            </a:gradFill>
            <a:ln w="9525">
              <a:solidFill>
                <a:schemeClr val="tx1"/>
              </a:solidFill>
              <a:miter lim="800000"/>
              <a:headEnd/>
              <a:tailEnd/>
            </a:ln>
            <a:effectLst/>
          </p:spPr>
          <p:txBody>
            <a:bodyPr wrap="none" anchor="ctr"/>
            <a:lstStyle/>
            <a:p>
              <a:endParaRPr lang="en-US"/>
            </a:p>
          </p:txBody>
        </p:sp>
      </p:grpSp>
      <p:sp>
        <p:nvSpPr>
          <p:cNvPr id="2328594" name="Freeform 18"/>
          <p:cNvSpPr>
            <a:spLocks/>
          </p:cNvSpPr>
          <p:nvPr/>
        </p:nvSpPr>
        <p:spPr bwMode="auto">
          <a:xfrm>
            <a:off x="6577013" y="2863850"/>
            <a:ext cx="1284287" cy="2208213"/>
          </a:xfrm>
          <a:custGeom>
            <a:avLst/>
            <a:gdLst/>
            <a:ahLst/>
            <a:cxnLst>
              <a:cxn ang="0">
                <a:pos x="0" y="14"/>
              </a:cxn>
              <a:cxn ang="0">
                <a:pos x="113" y="4"/>
              </a:cxn>
              <a:cxn ang="0">
                <a:pos x="308" y="35"/>
              </a:cxn>
              <a:cxn ang="0">
                <a:pos x="578" y="193"/>
              </a:cxn>
              <a:cxn ang="0">
                <a:pos x="738" y="424"/>
              </a:cxn>
              <a:cxn ang="0">
                <a:pos x="798" y="733"/>
              </a:cxn>
              <a:cxn ang="0">
                <a:pos x="671" y="1099"/>
              </a:cxn>
              <a:cxn ang="0">
                <a:pos x="443" y="1299"/>
              </a:cxn>
              <a:cxn ang="0">
                <a:pos x="281" y="1367"/>
              </a:cxn>
              <a:cxn ang="0">
                <a:pos x="134" y="1391"/>
              </a:cxn>
            </a:cxnLst>
            <a:rect l="0" t="0" r="r" b="b"/>
            <a:pathLst>
              <a:path w="809" h="1391">
                <a:moveTo>
                  <a:pt x="0" y="14"/>
                </a:moveTo>
                <a:cubicBezTo>
                  <a:pt x="19" y="12"/>
                  <a:pt x="62" y="0"/>
                  <a:pt x="113" y="4"/>
                </a:cubicBezTo>
                <a:cubicBezTo>
                  <a:pt x="164" y="8"/>
                  <a:pt x="231" y="4"/>
                  <a:pt x="308" y="35"/>
                </a:cubicBezTo>
                <a:cubicBezTo>
                  <a:pt x="385" y="66"/>
                  <a:pt x="506" y="128"/>
                  <a:pt x="578" y="193"/>
                </a:cubicBezTo>
                <a:cubicBezTo>
                  <a:pt x="650" y="258"/>
                  <a:pt x="701" y="334"/>
                  <a:pt x="738" y="424"/>
                </a:cubicBezTo>
                <a:cubicBezTo>
                  <a:pt x="775" y="514"/>
                  <a:pt x="809" y="621"/>
                  <a:pt x="798" y="733"/>
                </a:cubicBezTo>
                <a:cubicBezTo>
                  <a:pt x="787" y="845"/>
                  <a:pt x="730" y="1005"/>
                  <a:pt x="671" y="1099"/>
                </a:cubicBezTo>
                <a:cubicBezTo>
                  <a:pt x="612" y="1193"/>
                  <a:pt x="508" y="1254"/>
                  <a:pt x="443" y="1299"/>
                </a:cubicBezTo>
                <a:cubicBezTo>
                  <a:pt x="378" y="1344"/>
                  <a:pt x="332" y="1352"/>
                  <a:pt x="281" y="1367"/>
                </a:cubicBezTo>
                <a:cubicBezTo>
                  <a:pt x="230" y="1382"/>
                  <a:pt x="165" y="1386"/>
                  <a:pt x="134" y="1391"/>
                </a:cubicBezTo>
              </a:path>
            </a:pathLst>
          </a:custGeom>
          <a:noFill/>
          <a:ln w="9525">
            <a:solidFill>
              <a:schemeClr val="tx1"/>
            </a:solidFill>
            <a:round/>
            <a:headEnd/>
            <a:tailEnd/>
          </a:ln>
          <a:effectLst/>
        </p:spPr>
        <p:txBody>
          <a:bodyPr/>
          <a:lstStyle/>
          <a:p>
            <a:endParaRPr lang="en-US"/>
          </a:p>
        </p:txBody>
      </p:sp>
      <p:sp>
        <p:nvSpPr>
          <p:cNvPr id="2328595" name="Freeform 19"/>
          <p:cNvSpPr>
            <a:spLocks/>
          </p:cNvSpPr>
          <p:nvPr/>
        </p:nvSpPr>
        <p:spPr bwMode="auto">
          <a:xfrm>
            <a:off x="3200400" y="2884488"/>
            <a:ext cx="3384550" cy="815975"/>
          </a:xfrm>
          <a:custGeom>
            <a:avLst/>
            <a:gdLst/>
            <a:ahLst/>
            <a:cxnLst>
              <a:cxn ang="0">
                <a:pos x="2132" y="0"/>
              </a:cxn>
              <a:cxn ang="0">
                <a:pos x="0" y="514"/>
              </a:cxn>
            </a:cxnLst>
            <a:rect l="0" t="0" r="r" b="b"/>
            <a:pathLst>
              <a:path w="2132" h="514">
                <a:moveTo>
                  <a:pt x="2132" y="0"/>
                </a:moveTo>
                <a:lnTo>
                  <a:pt x="0" y="514"/>
                </a:lnTo>
              </a:path>
            </a:pathLst>
          </a:custGeom>
          <a:noFill/>
          <a:ln w="9525">
            <a:solidFill>
              <a:schemeClr val="tx1"/>
            </a:solidFill>
            <a:round/>
            <a:headEnd type="none" w="med" len="med"/>
            <a:tailEnd type="none" w="med" len="med"/>
          </a:ln>
          <a:effectLst/>
        </p:spPr>
        <p:txBody>
          <a:bodyPr/>
          <a:lstStyle/>
          <a:p>
            <a:endParaRPr lang="en-US"/>
          </a:p>
        </p:txBody>
      </p:sp>
      <p:sp>
        <p:nvSpPr>
          <p:cNvPr id="2328596" name="Freeform 20"/>
          <p:cNvSpPr>
            <a:spLocks/>
          </p:cNvSpPr>
          <p:nvPr/>
        </p:nvSpPr>
        <p:spPr bwMode="auto">
          <a:xfrm>
            <a:off x="6124575" y="5029200"/>
            <a:ext cx="669925" cy="42863"/>
          </a:xfrm>
          <a:custGeom>
            <a:avLst/>
            <a:gdLst/>
            <a:ahLst/>
            <a:cxnLst>
              <a:cxn ang="0">
                <a:pos x="422" y="27"/>
              </a:cxn>
              <a:cxn ang="0">
                <a:pos x="0" y="0"/>
              </a:cxn>
            </a:cxnLst>
            <a:rect l="0" t="0" r="r" b="b"/>
            <a:pathLst>
              <a:path w="422" h="27">
                <a:moveTo>
                  <a:pt x="422" y="27"/>
                </a:moveTo>
                <a:lnTo>
                  <a:pt x="0" y="0"/>
                </a:lnTo>
              </a:path>
            </a:pathLst>
          </a:custGeom>
          <a:noFill/>
          <a:ln w="9525">
            <a:solidFill>
              <a:schemeClr val="tx1"/>
            </a:solidFill>
            <a:round/>
            <a:headEnd type="none" w="med" len="med"/>
            <a:tailEnd type="none" w="med" len="med"/>
          </a:ln>
          <a:effectLst/>
        </p:spPr>
        <p:txBody>
          <a:bodyPr/>
          <a:lstStyle/>
          <a:p>
            <a:endParaRPr lang="en-US"/>
          </a:p>
        </p:txBody>
      </p:sp>
      <p:sp>
        <p:nvSpPr>
          <p:cNvPr id="2328597" name="Freeform 21"/>
          <p:cNvSpPr>
            <a:spLocks/>
          </p:cNvSpPr>
          <p:nvPr/>
        </p:nvSpPr>
        <p:spPr bwMode="auto">
          <a:xfrm>
            <a:off x="3284538" y="4789488"/>
            <a:ext cx="2852737" cy="241300"/>
          </a:xfrm>
          <a:custGeom>
            <a:avLst/>
            <a:gdLst/>
            <a:ahLst/>
            <a:cxnLst>
              <a:cxn ang="0">
                <a:pos x="0" y="0"/>
              </a:cxn>
              <a:cxn ang="0">
                <a:pos x="675" y="59"/>
              </a:cxn>
            </a:cxnLst>
            <a:rect l="0" t="0" r="r" b="b"/>
            <a:pathLst>
              <a:path w="675" h="59">
                <a:moveTo>
                  <a:pt x="0" y="0"/>
                </a:moveTo>
                <a:lnTo>
                  <a:pt x="675" y="59"/>
                </a:lnTo>
              </a:path>
            </a:pathLst>
          </a:custGeom>
          <a:noFill/>
          <a:ln w="9525">
            <a:solidFill>
              <a:schemeClr val="tx1"/>
            </a:solidFill>
            <a:round/>
            <a:headEnd type="none" w="med" len="med"/>
            <a:tailEnd type="none" w="med" len="med"/>
          </a:ln>
          <a:effectLst/>
        </p:spPr>
        <p:txBody>
          <a:bodyPr/>
          <a:lstStyle/>
          <a:p>
            <a:endParaRPr lang="en-US"/>
          </a:p>
        </p:txBody>
      </p:sp>
      <p:sp>
        <p:nvSpPr>
          <p:cNvPr id="2328598" name="Freeform 22"/>
          <p:cNvSpPr>
            <a:spLocks/>
          </p:cNvSpPr>
          <p:nvPr/>
        </p:nvSpPr>
        <p:spPr bwMode="auto">
          <a:xfrm>
            <a:off x="2773363" y="3698875"/>
            <a:ext cx="522287" cy="1092200"/>
          </a:xfrm>
          <a:custGeom>
            <a:avLst/>
            <a:gdLst/>
            <a:ahLst/>
            <a:cxnLst>
              <a:cxn ang="0">
                <a:pos x="329" y="688"/>
              </a:cxn>
              <a:cxn ang="0">
                <a:pos x="218" y="660"/>
              </a:cxn>
              <a:cxn ang="0">
                <a:pos x="65" y="540"/>
              </a:cxn>
              <a:cxn ang="0">
                <a:pos x="5" y="375"/>
              </a:cxn>
              <a:cxn ang="0">
                <a:pos x="37" y="177"/>
              </a:cxn>
              <a:cxn ang="0">
                <a:pos x="146" y="52"/>
              </a:cxn>
              <a:cxn ang="0">
                <a:pos x="271" y="0"/>
              </a:cxn>
            </a:cxnLst>
            <a:rect l="0" t="0" r="r" b="b"/>
            <a:pathLst>
              <a:path w="329" h="688">
                <a:moveTo>
                  <a:pt x="329" y="688"/>
                </a:moveTo>
                <a:cubicBezTo>
                  <a:pt x="311" y="683"/>
                  <a:pt x="262" y="685"/>
                  <a:pt x="218" y="660"/>
                </a:cubicBezTo>
                <a:cubicBezTo>
                  <a:pt x="174" y="635"/>
                  <a:pt x="100" y="587"/>
                  <a:pt x="65" y="540"/>
                </a:cubicBezTo>
                <a:cubicBezTo>
                  <a:pt x="30" y="493"/>
                  <a:pt x="10" y="435"/>
                  <a:pt x="5" y="375"/>
                </a:cubicBezTo>
                <a:cubicBezTo>
                  <a:pt x="0" y="315"/>
                  <a:pt x="13" y="231"/>
                  <a:pt x="37" y="177"/>
                </a:cubicBezTo>
                <a:cubicBezTo>
                  <a:pt x="61" y="123"/>
                  <a:pt x="107" y="81"/>
                  <a:pt x="146" y="52"/>
                </a:cubicBezTo>
                <a:cubicBezTo>
                  <a:pt x="185" y="23"/>
                  <a:pt x="245" y="11"/>
                  <a:pt x="271" y="0"/>
                </a:cubicBezTo>
              </a:path>
            </a:pathLst>
          </a:custGeom>
          <a:noFill/>
          <a:ln w="9525">
            <a:solidFill>
              <a:schemeClr val="tx1"/>
            </a:solidFill>
            <a:round/>
            <a:headEnd/>
            <a:tailEnd/>
          </a:ln>
          <a:effectLst/>
        </p:spPr>
        <p:txBody>
          <a:bodyPr/>
          <a:lstStyle/>
          <a:p>
            <a:endParaRPr lang="en-US"/>
          </a:p>
        </p:txBody>
      </p:sp>
      <p:sp>
        <p:nvSpPr>
          <p:cNvPr id="2328599" name="Line 23"/>
          <p:cNvSpPr>
            <a:spLocks noChangeShapeType="1"/>
          </p:cNvSpPr>
          <p:nvPr/>
        </p:nvSpPr>
        <p:spPr bwMode="auto">
          <a:xfrm>
            <a:off x="4689475" y="4786313"/>
            <a:ext cx="962025" cy="61912"/>
          </a:xfrm>
          <a:prstGeom prst="line">
            <a:avLst/>
          </a:prstGeom>
          <a:noFill/>
          <a:ln w="6350">
            <a:solidFill>
              <a:schemeClr val="tx1"/>
            </a:solidFill>
            <a:round/>
            <a:headEnd/>
            <a:tailEnd/>
          </a:ln>
          <a:effectLst/>
        </p:spPr>
        <p:txBody>
          <a:bodyPr/>
          <a:lstStyle/>
          <a:p>
            <a:endParaRPr lang="en-US"/>
          </a:p>
        </p:txBody>
      </p:sp>
      <p:sp>
        <p:nvSpPr>
          <p:cNvPr id="2328600" name="Line 24"/>
          <p:cNvSpPr>
            <a:spLocks noChangeShapeType="1"/>
          </p:cNvSpPr>
          <p:nvPr/>
        </p:nvSpPr>
        <p:spPr bwMode="auto">
          <a:xfrm>
            <a:off x="5722938" y="4852988"/>
            <a:ext cx="990600" cy="60325"/>
          </a:xfrm>
          <a:prstGeom prst="line">
            <a:avLst/>
          </a:prstGeom>
          <a:noFill/>
          <a:ln w="9525">
            <a:solidFill>
              <a:schemeClr val="tx1"/>
            </a:solidFill>
            <a:round/>
            <a:headEnd/>
            <a:tailEnd/>
          </a:ln>
          <a:effectLst/>
        </p:spPr>
        <p:txBody>
          <a:bodyPr/>
          <a:lstStyle/>
          <a:p>
            <a:endParaRPr lang="en-US"/>
          </a:p>
        </p:txBody>
      </p:sp>
      <p:sp>
        <p:nvSpPr>
          <p:cNvPr id="2328601" name="Line 25"/>
          <p:cNvSpPr>
            <a:spLocks noChangeShapeType="1"/>
          </p:cNvSpPr>
          <p:nvPr/>
        </p:nvSpPr>
        <p:spPr bwMode="auto">
          <a:xfrm>
            <a:off x="3252788" y="4699000"/>
            <a:ext cx="993775" cy="63500"/>
          </a:xfrm>
          <a:prstGeom prst="line">
            <a:avLst/>
          </a:prstGeom>
          <a:noFill/>
          <a:ln w="3175">
            <a:solidFill>
              <a:schemeClr val="tx1"/>
            </a:solidFill>
            <a:round/>
            <a:headEnd/>
            <a:tailEnd/>
          </a:ln>
          <a:effectLst/>
        </p:spPr>
        <p:txBody>
          <a:bodyPr/>
          <a:lstStyle/>
          <a:p>
            <a:endParaRPr lang="en-US"/>
          </a:p>
        </p:txBody>
      </p:sp>
      <p:sp>
        <p:nvSpPr>
          <p:cNvPr id="2328602" name="Line 26"/>
          <p:cNvSpPr>
            <a:spLocks noChangeShapeType="1"/>
          </p:cNvSpPr>
          <p:nvPr/>
        </p:nvSpPr>
        <p:spPr bwMode="auto">
          <a:xfrm flipV="1">
            <a:off x="3113088" y="3562350"/>
            <a:ext cx="1563687" cy="357188"/>
          </a:xfrm>
          <a:prstGeom prst="line">
            <a:avLst/>
          </a:prstGeom>
          <a:noFill/>
          <a:ln w="6350">
            <a:solidFill>
              <a:schemeClr val="tx1"/>
            </a:solidFill>
            <a:round/>
            <a:headEnd/>
            <a:tailEnd/>
          </a:ln>
          <a:effectLst/>
        </p:spPr>
        <p:txBody>
          <a:bodyPr/>
          <a:lstStyle/>
          <a:p>
            <a:endParaRPr lang="en-US"/>
          </a:p>
        </p:txBody>
      </p:sp>
      <p:sp>
        <p:nvSpPr>
          <p:cNvPr id="2328603" name="Line 27"/>
          <p:cNvSpPr>
            <a:spLocks noChangeShapeType="1"/>
          </p:cNvSpPr>
          <p:nvPr/>
        </p:nvSpPr>
        <p:spPr bwMode="auto">
          <a:xfrm flipV="1">
            <a:off x="3243263" y="3560763"/>
            <a:ext cx="1085850" cy="263525"/>
          </a:xfrm>
          <a:prstGeom prst="line">
            <a:avLst/>
          </a:prstGeom>
          <a:noFill/>
          <a:ln w="3175">
            <a:solidFill>
              <a:schemeClr val="tx1"/>
            </a:solidFill>
            <a:round/>
            <a:headEnd/>
            <a:tailEnd/>
          </a:ln>
          <a:effectLst/>
        </p:spPr>
        <p:txBody>
          <a:bodyPr/>
          <a:lstStyle/>
          <a:p>
            <a:endParaRPr lang="en-US"/>
          </a:p>
        </p:txBody>
      </p:sp>
      <p:sp>
        <p:nvSpPr>
          <p:cNvPr id="2328604" name="Line 28"/>
          <p:cNvSpPr>
            <a:spLocks noChangeShapeType="1"/>
          </p:cNvSpPr>
          <p:nvPr/>
        </p:nvSpPr>
        <p:spPr bwMode="auto">
          <a:xfrm flipV="1">
            <a:off x="4481513" y="3322638"/>
            <a:ext cx="833437" cy="200025"/>
          </a:xfrm>
          <a:prstGeom prst="line">
            <a:avLst/>
          </a:prstGeom>
          <a:noFill/>
          <a:ln w="3175">
            <a:solidFill>
              <a:schemeClr val="tx1"/>
            </a:solidFill>
            <a:round/>
            <a:headEnd/>
            <a:tailEnd/>
          </a:ln>
          <a:effectLst/>
        </p:spPr>
        <p:txBody>
          <a:bodyPr/>
          <a:lstStyle/>
          <a:p>
            <a:endParaRPr lang="en-US"/>
          </a:p>
        </p:txBody>
      </p:sp>
      <p:sp>
        <p:nvSpPr>
          <p:cNvPr id="2328605" name="Line 29"/>
          <p:cNvSpPr>
            <a:spLocks noChangeShapeType="1"/>
          </p:cNvSpPr>
          <p:nvPr/>
        </p:nvSpPr>
        <p:spPr bwMode="auto">
          <a:xfrm flipV="1">
            <a:off x="4884738" y="3175000"/>
            <a:ext cx="1416050" cy="334963"/>
          </a:xfrm>
          <a:prstGeom prst="line">
            <a:avLst/>
          </a:prstGeom>
          <a:noFill/>
          <a:ln w="6350">
            <a:solidFill>
              <a:schemeClr val="tx1"/>
            </a:solidFill>
            <a:round/>
            <a:headEnd/>
            <a:tailEnd/>
          </a:ln>
          <a:effectLst/>
        </p:spPr>
        <p:txBody>
          <a:bodyPr/>
          <a:lstStyle/>
          <a:p>
            <a:endParaRPr lang="en-US"/>
          </a:p>
        </p:txBody>
      </p:sp>
      <p:sp>
        <p:nvSpPr>
          <p:cNvPr id="2328606" name="Oval 30"/>
          <p:cNvSpPr>
            <a:spLocks noChangeAspect="1" noChangeArrowheads="1"/>
          </p:cNvSpPr>
          <p:nvPr/>
        </p:nvSpPr>
        <p:spPr bwMode="auto">
          <a:xfrm>
            <a:off x="3748088" y="5103813"/>
            <a:ext cx="2324100" cy="614362"/>
          </a:xfrm>
          <a:prstGeom prst="ellipse">
            <a:avLst/>
          </a:prstGeom>
          <a:gradFill rotWithShape="1">
            <a:gsLst>
              <a:gs pos="0">
                <a:srgbClr val="FF9900"/>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28607" name="AutoShape 31"/>
          <p:cNvSpPr>
            <a:spLocks noChangeArrowheads="1"/>
          </p:cNvSpPr>
          <p:nvPr/>
        </p:nvSpPr>
        <p:spPr bwMode="auto">
          <a:xfrm>
            <a:off x="4627563" y="5076825"/>
            <a:ext cx="596900" cy="273050"/>
          </a:xfrm>
          <a:prstGeom prst="can">
            <a:avLst>
              <a:gd name="adj" fmla="val 50000"/>
            </a:avLst>
          </a:prstGeom>
          <a:gradFill rotWithShape="1">
            <a:gsLst>
              <a:gs pos="0">
                <a:srgbClr val="FF6600"/>
              </a:gs>
              <a:gs pos="100000">
                <a:srgbClr val="FF66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28608" name="Oval 32"/>
          <p:cNvSpPr>
            <a:spLocks noChangeAspect="1" noChangeArrowheads="1"/>
          </p:cNvSpPr>
          <p:nvPr/>
        </p:nvSpPr>
        <p:spPr bwMode="auto">
          <a:xfrm>
            <a:off x="3295650" y="4244975"/>
            <a:ext cx="19050" cy="36513"/>
          </a:xfrm>
          <a:prstGeom prst="ellipse">
            <a:avLst/>
          </a:prstGeom>
          <a:solidFill>
            <a:srgbClr val="333333"/>
          </a:solidFill>
          <a:ln w="9525">
            <a:noFill/>
            <a:round/>
            <a:headEnd/>
            <a:tailEnd/>
          </a:ln>
          <a:effectLst/>
        </p:spPr>
        <p:txBody>
          <a:bodyPr wrap="none" anchor="ctr"/>
          <a:lstStyle/>
          <a:p>
            <a:endParaRPr lang="en-US"/>
          </a:p>
        </p:txBody>
      </p:sp>
      <p:sp>
        <p:nvSpPr>
          <p:cNvPr id="2328609" name="Oval 33"/>
          <p:cNvSpPr>
            <a:spLocks noChangeAspect="1" noChangeArrowheads="1"/>
          </p:cNvSpPr>
          <p:nvPr/>
        </p:nvSpPr>
        <p:spPr bwMode="auto">
          <a:xfrm>
            <a:off x="2592388" y="4248150"/>
            <a:ext cx="42862" cy="82550"/>
          </a:xfrm>
          <a:prstGeom prst="ellipse">
            <a:avLst/>
          </a:prstGeom>
          <a:solidFill>
            <a:srgbClr val="333333"/>
          </a:solidFill>
          <a:ln w="9525">
            <a:noFill/>
            <a:round/>
            <a:headEnd/>
            <a:tailEnd/>
          </a:ln>
          <a:effectLst/>
        </p:spPr>
        <p:txBody>
          <a:bodyPr wrap="none" anchor="ctr"/>
          <a:lstStyle/>
          <a:p>
            <a:endParaRPr lang="en-US"/>
          </a:p>
        </p:txBody>
      </p:sp>
      <p:sp>
        <p:nvSpPr>
          <p:cNvPr id="2328610" name="AutoShape 34"/>
          <p:cNvSpPr>
            <a:spLocks noChangeArrowheads="1"/>
          </p:cNvSpPr>
          <p:nvPr/>
        </p:nvSpPr>
        <p:spPr bwMode="auto">
          <a:xfrm rot="5400000">
            <a:off x="2607469" y="4164807"/>
            <a:ext cx="263525" cy="242887"/>
          </a:xfrm>
          <a:prstGeom prst="can">
            <a:avLst>
              <a:gd name="adj" fmla="val 50000"/>
            </a:avLst>
          </a:prstGeom>
          <a:gradFill rotWithShape="1">
            <a:gsLst>
              <a:gs pos="0">
                <a:schemeClr val="bg2"/>
              </a:gs>
              <a:gs pos="50000">
                <a:schemeClr val="bg1"/>
              </a:gs>
              <a:gs pos="100000">
                <a:schemeClr val="bg2"/>
              </a:gs>
            </a:gsLst>
            <a:lin ang="0" scaled="1"/>
          </a:gradFill>
          <a:ln w="3175">
            <a:solidFill>
              <a:schemeClr val="tx1"/>
            </a:solidFill>
            <a:round/>
            <a:headEnd/>
            <a:tailEnd/>
          </a:ln>
          <a:effectLst/>
        </p:spPr>
        <p:txBody>
          <a:bodyPr wrap="none" anchor="ctr"/>
          <a:lstStyle/>
          <a:p>
            <a:endParaRPr lang="en-US"/>
          </a:p>
        </p:txBody>
      </p:sp>
      <p:sp>
        <p:nvSpPr>
          <p:cNvPr id="2328611" name="Freeform 35"/>
          <p:cNvSpPr>
            <a:spLocks/>
          </p:cNvSpPr>
          <p:nvPr/>
        </p:nvSpPr>
        <p:spPr bwMode="auto">
          <a:xfrm>
            <a:off x="2039938" y="2938463"/>
            <a:ext cx="565150" cy="1382712"/>
          </a:xfrm>
          <a:custGeom>
            <a:avLst/>
            <a:gdLst/>
            <a:ahLst/>
            <a:cxnLst>
              <a:cxn ang="0">
                <a:pos x="146" y="0"/>
              </a:cxn>
              <a:cxn ang="0">
                <a:pos x="203" y="108"/>
              </a:cxn>
              <a:cxn ang="0">
                <a:pos x="14" y="636"/>
              </a:cxn>
              <a:cxn ang="0">
                <a:pos x="119" y="837"/>
              </a:cxn>
              <a:cxn ang="0">
                <a:pos x="356" y="839"/>
              </a:cxn>
            </a:cxnLst>
            <a:rect l="0" t="0" r="r" b="b"/>
            <a:pathLst>
              <a:path w="356" h="871">
                <a:moveTo>
                  <a:pt x="146" y="0"/>
                </a:moveTo>
                <a:cubicBezTo>
                  <a:pt x="185" y="1"/>
                  <a:pt x="225" y="2"/>
                  <a:pt x="203" y="108"/>
                </a:cubicBezTo>
                <a:cubicBezTo>
                  <a:pt x="181" y="214"/>
                  <a:pt x="28" y="515"/>
                  <a:pt x="14" y="636"/>
                </a:cubicBezTo>
                <a:cubicBezTo>
                  <a:pt x="0" y="757"/>
                  <a:pt x="62" y="803"/>
                  <a:pt x="119" y="837"/>
                </a:cubicBezTo>
                <a:cubicBezTo>
                  <a:pt x="176" y="871"/>
                  <a:pt x="307" y="839"/>
                  <a:pt x="356" y="839"/>
                </a:cubicBezTo>
              </a:path>
            </a:pathLst>
          </a:custGeom>
          <a:noFill/>
          <a:ln w="9525">
            <a:solidFill>
              <a:schemeClr val="tx1"/>
            </a:solidFill>
            <a:round/>
            <a:headEnd/>
            <a:tailEnd/>
          </a:ln>
          <a:effectLst/>
        </p:spPr>
        <p:txBody>
          <a:bodyPr/>
          <a:lstStyle/>
          <a:p>
            <a:endParaRPr lang="en-US"/>
          </a:p>
        </p:txBody>
      </p:sp>
      <p:sp>
        <p:nvSpPr>
          <p:cNvPr id="2328612" name="Line 36"/>
          <p:cNvSpPr>
            <a:spLocks noChangeShapeType="1"/>
          </p:cNvSpPr>
          <p:nvPr/>
        </p:nvSpPr>
        <p:spPr bwMode="auto">
          <a:xfrm>
            <a:off x="2790825" y="4276725"/>
            <a:ext cx="114300" cy="0"/>
          </a:xfrm>
          <a:prstGeom prst="line">
            <a:avLst/>
          </a:prstGeom>
          <a:noFill/>
          <a:ln w="9525">
            <a:solidFill>
              <a:schemeClr val="tx1"/>
            </a:solidFill>
            <a:round/>
            <a:headEnd/>
            <a:tailEnd/>
          </a:ln>
          <a:effectLst/>
        </p:spPr>
        <p:txBody>
          <a:bodyPr/>
          <a:lstStyle/>
          <a:p>
            <a:endParaRPr lang="en-US"/>
          </a:p>
        </p:txBody>
      </p:sp>
      <p:sp>
        <p:nvSpPr>
          <p:cNvPr id="2328613" name="Line 37"/>
          <p:cNvSpPr>
            <a:spLocks noChangeShapeType="1"/>
          </p:cNvSpPr>
          <p:nvPr/>
        </p:nvSpPr>
        <p:spPr bwMode="auto">
          <a:xfrm>
            <a:off x="2790825" y="4314825"/>
            <a:ext cx="114300" cy="0"/>
          </a:xfrm>
          <a:prstGeom prst="line">
            <a:avLst/>
          </a:prstGeom>
          <a:noFill/>
          <a:ln w="9525">
            <a:solidFill>
              <a:schemeClr val="tx1"/>
            </a:solidFill>
            <a:round/>
            <a:headEnd/>
            <a:tailEnd/>
          </a:ln>
          <a:effectLst/>
        </p:spPr>
        <p:txBody>
          <a:bodyPr/>
          <a:lstStyle/>
          <a:p>
            <a:endParaRPr lang="en-US"/>
          </a:p>
        </p:txBody>
      </p:sp>
      <p:sp>
        <p:nvSpPr>
          <p:cNvPr id="2328614" name="Text Box 38"/>
          <p:cNvSpPr txBox="1">
            <a:spLocks noChangeArrowheads="1"/>
          </p:cNvSpPr>
          <p:nvPr/>
        </p:nvSpPr>
        <p:spPr bwMode="auto">
          <a:xfrm>
            <a:off x="1957388" y="4862513"/>
            <a:ext cx="1270000" cy="457200"/>
          </a:xfrm>
          <a:prstGeom prst="rect">
            <a:avLst/>
          </a:prstGeom>
          <a:noFill/>
          <a:ln w="9525">
            <a:noFill/>
            <a:miter lim="800000"/>
            <a:headEnd/>
            <a:tailEnd/>
          </a:ln>
          <a:effectLst/>
        </p:spPr>
        <p:txBody>
          <a:bodyPr wrap="none">
            <a:spAutoFit/>
          </a:bodyPr>
          <a:lstStyle/>
          <a:p>
            <a:r>
              <a:rPr lang="en-US" sz="2400"/>
              <a:t>cathode</a:t>
            </a:r>
          </a:p>
        </p:txBody>
      </p:sp>
      <p:sp>
        <p:nvSpPr>
          <p:cNvPr id="2328615" name="Text Box 39"/>
          <p:cNvSpPr txBox="1">
            <a:spLocks noChangeArrowheads="1"/>
          </p:cNvSpPr>
          <p:nvPr/>
        </p:nvSpPr>
        <p:spPr bwMode="auto">
          <a:xfrm>
            <a:off x="3514725" y="2330450"/>
            <a:ext cx="1830388" cy="822325"/>
          </a:xfrm>
          <a:prstGeom prst="rect">
            <a:avLst/>
          </a:prstGeom>
          <a:noFill/>
          <a:ln w="9525">
            <a:noFill/>
            <a:miter lim="800000"/>
            <a:headEnd/>
            <a:tailEnd/>
          </a:ln>
          <a:effectLst/>
        </p:spPr>
        <p:txBody>
          <a:bodyPr wrap="none">
            <a:spAutoFit/>
          </a:bodyPr>
          <a:lstStyle/>
          <a:p>
            <a:r>
              <a:rPr lang="en-US" sz="2400"/>
              <a:t>source of</a:t>
            </a:r>
          </a:p>
          <a:p>
            <a:r>
              <a:rPr lang="en-US" sz="2400"/>
              <a:t>high voltage</a:t>
            </a:r>
          </a:p>
        </p:txBody>
      </p:sp>
      <p:sp>
        <p:nvSpPr>
          <p:cNvPr id="2328616" name="Text Box 40"/>
          <p:cNvSpPr txBox="1">
            <a:spLocks noChangeArrowheads="1"/>
          </p:cNvSpPr>
          <p:nvPr/>
        </p:nvSpPr>
        <p:spPr bwMode="auto">
          <a:xfrm>
            <a:off x="6178550" y="5594350"/>
            <a:ext cx="1219200" cy="822325"/>
          </a:xfrm>
          <a:prstGeom prst="rect">
            <a:avLst/>
          </a:prstGeom>
          <a:noFill/>
          <a:ln w="9525">
            <a:noFill/>
            <a:miter lim="800000"/>
            <a:headEnd/>
            <a:tailEnd/>
          </a:ln>
          <a:effectLst/>
        </p:spPr>
        <p:txBody>
          <a:bodyPr wrap="none">
            <a:spAutoFit/>
          </a:bodyPr>
          <a:lstStyle/>
          <a:p>
            <a:r>
              <a:rPr lang="en-US" sz="2400"/>
              <a:t>positive</a:t>
            </a:r>
          </a:p>
          <a:p>
            <a:r>
              <a:rPr lang="en-US" sz="2400"/>
              <a:t>plate</a:t>
            </a:r>
          </a:p>
        </p:txBody>
      </p:sp>
      <p:sp>
        <p:nvSpPr>
          <p:cNvPr id="2328617" name="Text Box 41"/>
          <p:cNvSpPr txBox="1">
            <a:spLocks noChangeArrowheads="1"/>
          </p:cNvSpPr>
          <p:nvPr/>
        </p:nvSpPr>
        <p:spPr bwMode="auto">
          <a:xfrm>
            <a:off x="5918200" y="1863725"/>
            <a:ext cx="1422400" cy="822325"/>
          </a:xfrm>
          <a:prstGeom prst="rect">
            <a:avLst/>
          </a:prstGeom>
          <a:noFill/>
          <a:ln w="9525">
            <a:noFill/>
            <a:miter lim="800000"/>
            <a:headEnd/>
            <a:tailEnd/>
          </a:ln>
          <a:effectLst/>
        </p:spPr>
        <p:txBody>
          <a:bodyPr wrap="none">
            <a:spAutoFit/>
          </a:bodyPr>
          <a:lstStyle/>
          <a:p>
            <a:r>
              <a:rPr lang="en-US" sz="2400"/>
              <a:t>negative </a:t>
            </a:r>
          </a:p>
          <a:p>
            <a:r>
              <a:rPr lang="en-US" sz="2400"/>
              <a:t>plate</a:t>
            </a:r>
          </a:p>
        </p:txBody>
      </p:sp>
      <p:sp>
        <p:nvSpPr>
          <p:cNvPr id="2328618" name="Freeform 42"/>
          <p:cNvSpPr>
            <a:spLocks/>
          </p:cNvSpPr>
          <p:nvPr/>
        </p:nvSpPr>
        <p:spPr bwMode="auto">
          <a:xfrm>
            <a:off x="6969125" y="2987675"/>
            <a:ext cx="695325" cy="557213"/>
          </a:xfrm>
          <a:custGeom>
            <a:avLst/>
            <a:gdLst/>
            <a:ahLst/>
            <a:cxnLst>
              <a:cxn ang="0">
                <a:pos x="0" y="0"/>
              </a:cxn>
              <a:cxn ang="0">
                <a:pos x="264" y="120"/>
              </a:cxn>
              <a:cxn ang="0">
                <a:pos x="438" y="351"/>
              </a:cxn>
            </a:cxnLst>
            <a:rect l="0" t="0" r="r" b="b"/>
            <a:pathLst>
              <a:path w="438" h="351">
                <a:moveTo>
                  <a:pt x="0" y="0"/>
                </a:moveTo>
                <a:cubicBezTo>
                  <a:pt x="95" y="30"/>
                  <a:pt x="191" y="61"/>
                  <a:pt x="264" y="120"/>
                </a:cubicBezTo>
                <a:cubicBezTo>
                  <a:pt x="337" y="179"/>
                  <a:pt x="387" y="265"/>
                  <a:pt x="438" y="351"/>
                </a:cubicBezTo>
              </a:path>
            </a:pathLst>
          </a:custGeom>
          <a:noFill/>
          <a:ln w="3175">
            <a:solidFill>
              <a:schemeClr val="tx1"/>
            </a:solidFill>
            <a:round/>
            <a:headEnd/>
            <a:tailEnd/>
          </a:ln>
          <a:effectLst/>
        </p:spPr>
        <p:txBody>
          <a:bodyPr/>
          <a:lstStyle/>
          <a:p>
            <a:endParaRPr lang="en-US"/>
          </a:p>
        </p:txBody>
      </p:sp>
      <p:sp>
        <p:nvSpPr>
          <p:cNvPr id="2328619" name="Freeform 43"/>
          <p:cNvSpPr>
            <a:spLocks/>
          </p:cNvSpPr>
          <p:nvPr/>
        </p:nvSpPr>
        <p:spPr bwMode="auto">
          <a:xfrm>
            <a:off x="7319963" y="4103688"/>
            <a:ext cx="433387" cy="619125"/>
          </a:xfrm>
          <a:custGeom>
            <a:avLst/>
            <a:gdLst/>
            <a:ahLst/>
            <a:cxnLst>
              <a:cxn ang="0">
                <a:pos x="273" y="0"/>
              </a:cxn>
              <a:cxn ang="0">
                <a:pos x="183" y="219"/>
              </a:cxn>
              <a:cxn ang="0">
                <a:pos x="0" y="390"/>
              </a:cxn>
            </a:cxnLst>
            <a:rect l="0" t="0" r="r" b="b"/>
            <a:pathLst>
              <a:path w="273" h="390">
                <a:moveTo>
                  <a:pt x="273" y="0"/>
                </a:moveTo>
                <a:cubicBezTo>
                  <a:pt x="258" y="36"/>
                  <a:pt x="229" y="154"/>
                  <a:pt x="183" y="219"/>
                </a:cubicBezTo>
                <a:cubicBezTo>
                  <a:pt x="137" y="284"/>
                  <a:pt x="38" y="355"/>
                  <a:pt x="0" y="390"/>
                </a:cubicBezTo>
              </a:path>
            </a:pathLst>
          </a:custGeom>
          <a:noFill/>
          <a:ln w="3175">
            <a:solidFill>
              <a:schemeClr val="tx1"/>
            </a:solidFill>
            <a:round/>
            <a:headEnd/>
            <a:tailEnd/>
          </a:ln>
          <a:effectLst/>
        </p:spPr>
        <p:txBody>
          <a:bodyPr/>
          <a:lstStyle/>
          <a:p>
            <a:endParaRPr lang="en-US"/>
          </a:p>
        </p:txBody>
      </p:sp>
      <p:sp>
        <p:nvSpPr>
          <p:cNvPr id="2328620" name="Freeform 44"/>
          <p:cNvSpPr>
            <a:spLocks/>
          </p:cNvSpPr>
          <p:nvPr/>
        </p:nvSpPr>
        <p:spPr bwMode="auto">
          <a:xfrm>
            <a:off x="7348538" y="4040188"/>
            <a:ext cx="300037" cy="533400"/>
          </a:xfrm>
          <a:custGeom>
            <a:avLst/>
            <a:gdLst/>
            <a:ahLst/>
            <a:cxnLst>
              <a:cxn ang="0">
                <a:pos x="189" y="0"/>
              </a:cxn>
              <a:cxn ang="0">
                <a:pos x="129" y="189"/>
              </a:cxn>
              <a:cxn ang="0">
                <a:pos x="0" y="336"/>
              </a:cxn>
            </a:cxnLst>
            <a:rect l="0" t="0" r="r" b="b"/>
            <a:pathLst>
              <a:path w="189" h="336">
                <a:moveTo>
                  <a:pt x="189" y="0"/>
                </a:moveTo>
                <a:cubicBezTo>
                  <a:pt x="174" y="66"/>
                  <a:pt x="160" y="133"/>
                  <a:pt x="129" y="189"/>
                </a:cubicBezTo>
                <a:cubicBezTo>
                  <a:pt x="98" y="245"/>
                  <a:pt x="49" y="290"/>
                  <a:pt x="0" y="336"/>
                </a:cubicBezTo>
              </a:path>
            </a:pathLst>
          </a:custGeom>
          <a:noFill/>
          <a:ln w="3175">
            <a:solidFill>
              <a:schemeClr val="tx1"/>
            </a:solidFill>
            <a:round/>
            <a:headEnd/>
            <a:tailEnd/>
          </a:ln>
          <a:effectLst/>
        </p:spPr>
        <p:txBody>
          <a:bodyPr/>
          <a:lstStyle/>
          <a:p>
            <a:endParaRPr lang="en-US"/>
          </a:p>
        </p:txBody>
      </p:sp>
      <p:sp>
        <p:nvSpPr>
          <p:cNvPr id="2328621" name="Line 45"/>
          <p:cNvSpPr>
            <a:spLocks noChangeShapeType="1"/>
          </p:cNvSpPr>
          <p:nvPr/>
        </p:nvSpPr>
        <p:spPr bwMode="auto">
          <a:xfrm flipV="1">
            <a:off x="2905125" y="4395788"/>
            <a:ext cx="214313" cy="314325"/>
          </a:xfrm>
          <a:prstGeom prst="line">
            <a:avLst/>
          </a:prstGeom>
          <a:noFill/>
          <a:ln w="9525">
            <a:solidFill>
              <a:schemeClr val="tx1"/>
            </a:solidFill>
            <a:round/>
            <a:headEnd/>
            <a:tailEnd/>
          </a:ln>
          <a:effectLst/>
        </p:spPr>
        <p:txBody>
          <a:bodyPr/>
          <a:lstStyle/>
          <a:p>
            <a:endParaRPr lang="en-US"/>
          </a:p>
        </p:txBody>
      </p:sp>
      <p:sp>
        <p:nvSpPr>
          <p:cNvPr id="2328622" name="Oval 46"/>
          <p:cNvSpPr>
            <a:spLocks noChangeArrowheads="1"/>
          </p:cNvSpPr>
          <p:nvPr/>
        </p:nvSpPr>
        <p:spPr bwMode="auto">
          <a:xfrm rot="-323750">
            <a:off x="6762750" y="3028950"/>
            <a:ext cx="493713" cy="1911350"/>
          </a:xfrm>
          <a:prstGeom prst="ellipse">
            <a:avLst/>
          </a:prstGeom>
          <a:solidFill>
            <a:srgbClr val="CCECFF"/>
          </a:solidFill>
          <a:ln w="9525">
            <a:solidFill>
              <a:schemeClr val="tx1"/>
            </a:solidFill>
            <a:round/>
            <a:headEnd/>
            <a:tailEnd/>
          </a:ln>
          <a:effectLst/>
        </p:spPr>
        <p:txBody>
          <a:bodyPr wrap="none" anchor="ctr"/>
          <a:lstStyle/>
          <a:p>
            <a:endParaRPr lang="en-US"/>
          </a:p>
        </p:txBody>
      </p:sp>
      <p:sp>
        <p:nvSpPr>
          <p:cNvPr id="2328623" name="Freeform 47"/>
          <p:cNvSpPr>
            <a:spLocks/>
          </p:cNvSpPr>
          <p:nvPr/>
        </p:nvSpPr>
        <p:spPr bwMode="auto">
          <a:xfrm>
            <a:off x="5475288" y="3148013"/>
            <a:ext cx="1216025" cy="323850"/>
          </a:xfrm>
          <a:custGeom>
            <a:avLst/>
            <a:gdLst/>
            <a:ahLst/>
            <a:cxnLst>
              <a:cxn ang="0">
                <a:pos x="0" y="108"/>
              </a:cxn>
              <a:cxn ang="0">
                <a:pos x="610" y="0"/>
              </a:cxn>
              <a:cxn ang="0">
                <a:pos x="766" y="114"/>
              </a:cxn>
              <a:cxn ang="0">
                <a:pos x="250" y="204"/>
              </a:cxn>
              <a:cxn ang="0">
                <a:pos x="0" y="108"/>
              </a:cxn>
            </a:cxnLst>
            <a:rect l="0" t="0" r="r" b="b"/>
            <a:pathLst>
              <a:path w="766" h="204">
                <a:moveTo>
                  <a:pt x="0" y="108"/>
                </a:moveTo>
                <a:lnTo>
                  <a:pt x="610" y="0"/>
                </a:lnTo>
                <a:lnTo>
                  <a:pt x="766" y="114"/>
                </a:lnTo>
                <a:lnTo>
                  <a:pt x="250" y="204"/>
                </a:lnTo>
                <a:lnTo>
                  <a:pt x="0" y="108"/>
                </a:lnTo>
                <a:close/>
              </a:path>
            </a:pathLst>
          </a:custGeom>
          <a:gradFill rotWithShape="1">
            <a:gsLst>
              <a:gs pos="0">
                <a:srgbClr val="C0C0C0">
                  <a:gamma/>
                  <a:shade val="46275"/>
                  <a:invGamma/>
                </a:srgbClr>
              </a:gs>
              <a:gs pos="100000">
                <a:srgbClr val="C0C0C0"/>
              </a:gs>
            </a:gsLst>
            <a:lin ang="2700000" scaled="1"/>
          </a:gradFill>
          <a:ln w="6350">
            <a:solidFill>
              <a:schemeClr val="tx1"/>
            </a:solidFill>
            <a:round/>
            <a:headEnd/>
            <a:tailEnd/>
          </a:ln>
          <a:effectLst/>
        </p:spPr>
        <p:txBody>
          <a:bodyPr/>
          <a:lstStyle/>
          <a:p>
            <a:endParaRPr lang="en-US"/>
          </a:p>
        </p:txBody>
      </p:sp>
      <p:sp>
        <p:nvSpPr>
          <p:cNvPr id="2328624" name="Freeform 48"/>
          <p:cNvSpPr>
            <a:spLocks/>
          </p:cNvSpPr>
          <p:nvPr/>
        </p:nvSpPr>
        <p:spPr bwMode="auto">
          <a:xfrm>
            <a:off x="5476875" y="3074988"/>
            <a:ext cx="1223963" cy="244475"/>
          </a:xfrm>
          <a:custGeom>
            <a:avLst/>
            <a:gdLst/>
            <a:ahLst/>
            <a:cxnLst>
              <a:cxn ang="0">
                <a:pos x="0" y="154"/>
              </a:cxn>
              <a:cxn ang="0">
                <a:pos x="0" y="100"/>
              </a:cxn>
              <a:cxn ang="0">
                <a:pos x="606" y="0"/>
              </a:cxn>
              <a:cxn ang="0">
                <a:pos x="771" y="115"/>
              </a:cxn>
              <a:cxn ang="0">
                <a:pos x="762" y="154"/>
              </a:cxn>
              <a:cxn ang="0">
                <a:pos x="606" y="43"/>
              </a:cxn>
              <a:cxn ang="0">
                <a:pos x="606" y="1"/>
              </a:cxn>
            </a:cxnLst>
            <a:rect l="0" t="0" r="r" b="b"/>
            <a:pathLst>
              <a:path w="771" h="154">
                <a:moveTo>
                  <a:pt x="0" y="154"/>
                </a:moveTo>
                <a:lnTo>
                  <a:pt x="0" y="100"/>
                </a:lnTo>
                <a:lnTo>
                  <a:pt x="606" y="0"/>
                </a:lnTo>
                <a:lnTo>
                  <a:pt x="771" y="115"/>
                </a:lnTo>
                <a:lnTo>
                  <a:pt x="762" y="154"/>
                </a:lnTo>
                <a:lnTo>
                  <a:pt x="606" y="43"/>
                </a:lnTo>
                <a:lnTo>
                  <a:pt x="606" y="1"/>
                </a:lnTo>
              </a:path>
            </a:pathLst>
          </a:custGeom>
          <a:noFill/>
          <a:ln w="6350">
            <a:solidFill>
              <a:schemeClr val="tx1"/>
            </a:solidFill>
            <a:round/>
            <a:headEnd/>
            <a:tailEnd/>
          </a:ln>
          <a:effectLst/>
        </p:spPr>
        <p:txBody>
          <a:bodyPr/>
          <a:lstStyle/>
          <a:p>
            <a:endParaRPr lang="en-US"/>
          </a:p>
        </p:txBody>
      </p:sp>
      <p:sp>
        <p:nvSpPr>
          <p:cNvPr id="2328625" name="Freeform 49"/>
          <p:cNvSpPr>
            <a:spLocks/>
          </p:cNvSpPr>
          <p:nvPr/>
        </p:nvSpPr>
        <p:spPr bwMode="auto">
          <a:xfrm>
            <a:off x="4019550" y="4032250"/>
            <a:ext cx="2667000" cy="330200"/>
          </a:xfrm>
          <a:custGeom>
            <a:avLst/>
            <a:gdLst/>
            <a:ahLst/>
            <a:cxnLst>
              <a:cxn ang="0">
                <a:pos x="0" y="25"/>
              </a:cxn>
              <a:cxn ang="0">
                <a:pos x="702" y="31"/>
              </a:cxn>
              <a:cxn ang="0">
                <a:pos x="1680" y="208"/>
              </a:cxn>
            </a:cxnLst>
            <a:rect l="0" t="0" r="r" b="b"/>
            <a:pathLst>
              <a:path w="1680" h="208">
                <a:moveTo>
                  <a:pt x="0" y="25"/>
                </a:moveTo>
                <a:cubicBezTo>
                  <a:pt x="211" y="12"/>
                  <a:pt x="422" y="0"/>
                  <a:pt x="702" y="31"/>
                </a:cubicBezTo>
                <a:cubicBezTo>
                  <a:pt x="982" y="62"/>
                  <a:pt x="1331" y="135"/>
                  <a:pt x="1680" y="208"/>
                </a:cubicBezTo>
              </a:path>
            </a:pathLst>
          </a:custGeom>
          <a:noFill/>
          <a:ln w="9525" cap="flat">
            <a:solidFill>
              <a:schemeClr val="tx1"/>
            </a:solidFill>
            <a:prstDash val="lgDash"/>
            <a:round/>
            <a:headEnd/>
            <a:tailEnd/>
          </a:ln>
          <a:effectLst/>
        </p:spPr>
        <p:txBody>
          <a:bodyPr/>
          <a:lstStyle/>
          <a:p>
            <a:endParaRPr lang="en-US"/>
          </a:p>
        </p:txBody>
      </p:sp>
      <p:sp>
        <p:nvSpPr>
          <p:cNvPr id="2328626" name="Freeform 50"/>
          <p:cNvSpPr>
            <a:spLocks/>
          </p:cNvSpPr>
          <p:nvPr/>
        </p:nvSpPr>
        <p:spPr bwMode="auto">
          <a:xfrm>
            <a:off x="5457825" y="4533900"/>
            <a:ext cx="1303338" cy="265113"/>
          </a:xfrm>
          <a:custGeom>
            <a:avLst/>
            <a:gdLst/>
            <a:ahLst/>
            <a:cxnLst>
              <a:cxn ang="0">
                <a:pos x="0" y="156"/>
              </a:cxn>
              <a:cxn ang="0">
                <a:pos x="603" y="167"/>
              </a:cxn>
              <a:cxn ang="0">
                <a:pos x="821" y="30"/>
              </a:cxn>
              <a:cxn ang="0">
                <a:pos x="476" y="0"/>
              </a:cxn>
              <a:cxn ang="0">
                <a:pos x="0" y="156"/>
              </a:cxn>
            </a:cxnLst>
            <a:rect l="0" t="0" r="r" b="b"/>
            <a:pathLst>
              <a:path w="821" h="167">
                <a:moveTo>
                  <a:pt x="0" y="156"/>
                </a:moveTo>
                <a:lnTo>
                  <a:pt x="603" y="167"/>
                </a:lnTo>
                <a:lnTo>
                  <a:pt x="821" y="30"/>
                </a:lnTo>
                <a:lnTo>
                  <a:pt x="476" y="0"/>
                </a:lnTo>
                <a:lnTo>
                  <a:pt x="0" y="156"/>
                </a:lnTo>
                <a:close/>
              </a:path>
            </a:pathLst>
          </a:custGeom>
          <a:gradFill rotWithShape="1">
            <a:gsLst>
              <a:gs pos="0">
                <a:srgbClr val="DDDDDD">
                  <a:gamma/>
                  <a:shade val="46275"/>
                  <a:invGamma/>
                </a:srgbClr>
              </a:gs>
              <a:gs pos="100000">
                <a:srgbClr val="DDDDDD"/>
              </a:gs>
            </a:gsLst>
            <a:lin ang="2700000" scaled="1"/>
          </a:gradFill>
          <a:ln w="9525">
            <a:solidFill>
              <a:schemeClr val="tx1"/>
            </a:solidFill>
            <a:round/>
            <a:headEnd/>
            <a:tailEnd/>
          </a:ln>
          <a:effectLst/>
        </p:spPr>
        <p:txBody>
          <a:bodyPr/>
          <a:lstStyle/>
          <a:p>
            <a:endParaRPr lang="en-US"/>
          </a:p>
        </p:txBody>
      </p:sp>
      <p:sp>
        <p:nvSpPr>
          <p:cNvPr id="2328627" name="Freeform 51"/>
          <p:cNvSpPr>
            <a:spLocks/>
          </p:cNvSpPr>
          <p:nvPr/>
        </p:nvSpPr>
        <p:spPr bwMode="auto">
          <a:xfrm>
            <a:off x="5457825" y="4581525"/>
            <a:ext cx="1312863" cy="309563"/>
          </a:xfrm>
          <a:custGeom>
            <a:avLst/>
            <a:gdLst/>
            <a:ahLst/>
            <a:cxnLst>
              <a:cxn ang="0">
                <a:pos x="0" y="126"/>
              </a:cxn>
              <a:cxn ang="0">
                <a:pos x="3" y="183"/>
              </a:cxn>
              <a:cxn ang="0">
                <a:pos x="608" y="195"/>
              </a:cxn>
              <a:cxn ang="0">
                <a:pos x="827" y="56"/>
              </a:cxn>
              <a:cxn ang="0">
                <a:pos x="818" y="0"/>
              </a:cxn>
              <a:cxn ang="0">
                <a:pos x="606" y="137"/>
              </a:cxn>
              <a:cxn ang="0">
                <a:pos x="606" y="194"/>
              </a:cxn>
            </a:cxnLst>
            <a:rect l="0" t="0" r="r" b="b"/>
            <a:pathLst>
              <a:path w="827" h="195">
                <a:moveTo>
                  <a:pt x="0" y="126"/>
                </a:moveTo>
                <a:lnTo>
                  <a:pt x="3" y="183"/>
                </a:lnTo>
                <a:lnTo>
                  <a:pt x="608" y="195"/>
                </a:lnTo>
                <a:lnTo>
                  <a:pt x="827" y="56"/>
                </a:lnTo>
                <a:lnTo>
                  <a:pt x="818" y="0"/>
                </a:lnTo>
                <a:lnTo>
                  <a:pt x="606" y="137"/>
                </a:lnTo>
                <a:lnTo>
                  <a:pt x="606" y="194"/>
                </a:lnTo>
              </a:path>
            </a:pathLst>
          </a:custGeom>
          <a:noFill/>
          <a:ln w="9525">
            <a:solidFill>
              <a:schemeClr val="tx1"/>
            </a:solidFill>
            <a:round/>
            <a:headEnd/>
            <a:tailEnd/>
          </a:ln>
          <a:effectLst/>
        </p:spPr>
        <p:txBody>
          <a:bodyPr/>
          <a:lstStyle/>
          <a:p>
            <a:endParaRPr lang="en-US"/>
          </a:p>
        </p:txBody>
      </p:sp>
      <p:sp>
        <p:nvSpPr>
          <p:cNvPr id="2328628" name="Line 52"/>
          <p:cNvSpPr>
            <a:spLocks noChangeShapeType="1"/>
          </p:cNvSpPr>
          <p:nvPr/>
        </p:nvSpPr>
        <p:spPr bwMode="auto">
          <a:xfrm flipV="1">
            <a:off x="7056438" y="3881438"/>
            <a:ext cx="885825" cy="61912"/>
          </a:xfrm>
          <a:prstGeom prst="line">
            <a:avLst/>
          </a:prstGeom>
          <a:noFill/>
          <a:ln w="9525">
            <a:solidFill>
              <a:schemeClr val="tx1"/>
            </a:solidFill>
            <a:round/>
            <a:headEnd/>
            <a:tailEnd/>
          </a:ln>
          <a:effectLst/>
        </p:spPr>
        <p:txBody>
          <a:bodyPr/>
          <a:lstStyle/>
          <a:p>
            <a:endParaRPr lang="en-US"/>
          </a:p>
        </p:txBody>
      </p:sp>
      <p:sp>
        <p:nvSpPr>
          <p:cNvPr id="2328629" name="Line 53"/>
          <p:cNvSpPr>
            <a:spLocks noChangeShapeType="1"/>
          </p:cNvSpPr>
          <p:nvPr/>
        </p:nvSpPr>
        <p:spPr bwMode="auto">
          <a:xfrm flipV="1">
            <a:off x="7058025" y="3905250"/>
            <a:ext cx="890588" cy="69850"/>
          </a:xfrm>
          <a:prstGeom prst="line">
            <a:avLst/>
          </a:prstGeom>
          <a:noFill/>
          <a:ln w="9525">
            <a:solidFill>
              <a:schemeClr val="tx1"/>
            </a:solidFill>
            <a:round/>
            <a:headEnd/>
            <a:tailEnd/>
          </a:ln>
          <a:effectLst/>
        </p:spPr>
        <p:txBody>
          <a:bodyPr/>
          <a:lstStyle/>
          <a:p>
            <a:endParaRPr lang="en-US"/>
          </a:p>
        </p:txBody>
      </p:sp>
      <p:sp>
        <p:nvSpPr>
          <p:cNvPr id="2328630" name="Oval 54"/>
          <p:cNvSpPr>
            <a:spLocks noChangeAspect="1" noChangeArrowheads="1"/>
          </p:cNvSpPr>
          <p:nvPr/>
        </p:nvSpPr>
        <p:spPr bwMode="auto">
          <a:xfrm>
            <a:off x="7032625" y="3927475"/>
            <a:ext cx="26988" cy="55563"/>
          </a:xfrm>
          <a:prstGeom prst="ellipse">
            <a:avLst/>
          </a:prstGeom>
          <a:solidFill>
            <a:srgbClr val="333333"/>
          </a:solidFill>
          <a:ln w="9525">
            <a:solidFill>
              <a:schemeClr val="tx1"/>
            </a:solidFill>
            <a:round/>
            <a:headEnd/>
            <a:tailEnd/>
          </a:ln>
          <a:effectLst/>
        </p:spPr>
        <p:txBody>
          <a:bodyPr wrap="none" anchor="ctr"/>
          <a:lstStyle/>
          <a:p>
            <a:endParaRPr lang="en-US"/>
          </a:p>
        </p:txBody>
      </p:sp>
      <p:grpSp>
        <p:nvGrpSpPr>
          <p:cNvPr id="2328631" name="Group 55"/>
          <p:cNvGrpSpPr>
            <a:grpSpLocks/>
          </p:cNvGrpSpPr>
          <p:nvPr/>
        </p:nvGrpSpPr>
        <p:grpSpPr bwMode="auto">
          <a:xfrm rot="5400000">
            <a:off x="7810500" y="2593976"/>
            <a:ext cx="1273175" cy="749300"/>
            <a:chOff x="3619" y="1147"/>
            <a:chExt cx="674" cy="298"/>
          </a:xfrm>
        </p:grpSpPr>
        <p:sp>
          <p:nvSpPr>
            <p:cNvPr id="2328632" name="Rectangle 56"/>
            <p:cNvSpPr>
              <a:spLocks noChangeArrowheads="1"/>
            </p:cNvSpPr>
            <p:nvPr/>
          </p:nvSpPr>
          <p:spPr bwMode="auto">
            <a:xfrm>
              <a:off x="3684" y="1147"/>
              <a:ext cx="549" cy="298"/>
            </a:xfrm>
            <a:prstGeom prst="rect">
              <a:avLst/>
            </a:prstGeom>
            <a:gradFill rotWithShape="1">
              <a:gsLst>
                <a:gs pos="0">
                  <a:srgbClr val="FF0000">
                    <a:gamma/>
                    <a:shade val="76078"/>
                    <a:invGamma/>
                  </a:srgbClr>
                </a:gs>
                <a:gs pos="50000">
                  <a:srgbClr val="FF0000"/>
                </a:gs>
                <a:gs pos="100000">
                  <a:srgbClr val="FF0000">
                    <a:gamma/>
                    <a:shade val="76078"/>
                    <a:invGamma/>
                  </a:srgbClr>
                </a:gs>
              </a:gsLst>
              <a:lin ang="5400000" scaled="1"/>
            </a:gradFill>
            <a:ln w="9525">
              <a:solidFill>
                <a:schemeClr val="tx1"/>
              </a:solidFill>
              <a:miter lim="800000"/>
              <a:headEnd/>
              <a:tailEnd/>
            </a:ln>
            <a:effectLst/>
          </p:spPr>
          <p:txBody>
            <a:bodyPr rot="10800000" vert="eaVert" wrap="none" anchor="ctr"/>
            <a:lstStyle/>
            <a:p>
              <a:pPr algn="ctr"/>
              <a:endParaRPr lang="en-US" sz="1200" b="1"/>
            </a:p>
          </p:txBody>
        </p:sp>
        <p:sp>
          <p:nvSpPr>
            <p:cNvPr id="2328633" name="Rectangle 57"/>
            <p:cNvSpPr>
              <a:spLocks noChangeArrowheads="1"/>
            </p:cNvSpPr>
            <p:nvPr/>
          </p:nvSpPr>
          <p:spPr bwMode="auto">
            <a:xfrm>
              <a:off x="4233" y="1252"/>
              <a:ext cx="60" cy="94"/>
            </a:xfrm>
            <a:prstGeom prst="rect">
              <a:avLst/>
            </a:prstGeom>
            <a:gradFill rotWithShape="1">
              <a:gsLst>
                <a:gs pos="0">
                  <a:srgbClr val="EB1B0B">
                    <a:gamma/>
                    <a:shade val="46275"/>
                    <a:invGamma/>
                  </a:srgbClr>
                </a:gs>
                <a:gs pos="50000">
                  <a:srgbClr val="EB1B0B"/>
                </a:gs>
                <a:gs pos="100000">
                  <a:srgbClr val="EB1B0B">
                    <a:gamma/>
                    <a:shade val="46275"/>
                    <a:invGamma/>
                  </a:srgbClr>
                </a:gs>
              </a:gsLst>
              <a:lin ang="5400000" scaled="1"/>
            </a:gradFill>
            <a:ln w="9525">
              <a:solidFill>
                <a:schemeClr val="tx1"/>
              </a:solidFill>
              <a:miter lim="800000"/>
              <a:headEnd/>
              <a:tailEnd/>
            </a:ln>
            <a:effectLst/>
          </p:spPr>
          <p:txBody>
            <a:bodyPr wrap="none" anchor="ctr"/>
            <a:lstStyle/>
            <a:p>
              <a:endParaRPr lang="en-US"/>
            </a:p>
          </p:txBody>
        </p:sp>
        <p:sp>
          <p:nvSpPr>
            <p:cNvPr id="2328634" name="Rectangle 58"/>
            <p:cNvSpPr>
              <a:spLocks noChangeArrowheads="1"/>
            </p:cNvSpPr>
            <p:nvPr/>
          </p:nvSpPr>
          <p:spPr bwMode="auto">
            <a:xfrm>
              <a:off x="3619" y="1258"/>
              <a:ext cx="60" cy="94"/>
            </a:xfrm>
            <a:prstGeom prst="rect">
              <a:avLst/>
            </a:prstGeom>
            <a:gradFill rotWithShape="1">
              <a:gsLst>
                <a:gs pos="0">
                  <a:srgbClr val="EB1B0B">
                    <a:gamma/>
                    <a:shade val="46275"/>
                    <a:invGamma/>
                  </a:srgbClr>
                </a:gs>
                <a:gs pos="50000">
                  <a:srgbClr val="EB1B0B"/>
                </a:gs>
                <a:gs pos="100000">
                  <a:srgbClr val="EB1B0B">
                    <a:gamma/>
                    <a:shade val="46275"/>
                    <a:invGamma/>
                  </a:srgbClr>
                </a:gs>
              </a:gsLst>
              <a:lin ang="5400000" scaled="1"/>
            </a:gradFill>
            <a:ln w="9525">
              <a:solidFill>
                <a:schemeClr val="tx1"/>
              </a:solidFill>
              <a:miter lim="800000"/>
              <a:headEnd/>
              <a:tailEnd/>
            </a:ln>
            <a:effectLst/>
          </p:spPr>
          <p:txBody>
            <a:bodyPr wrap="none" anchor="ctr"/>
            <a:lstStyle/>
            <a:p>
              <a:endParaRPr lang="en-US"/>
            </a:p>
          </p:txBody>
        </p:sp>
      </p:grpSp>
      <p:sp>
        <p:nvSpPr>
          <p:cNvPr id="2328635" name="Freeform 59"/>
          <p:cNvSpPr>
            <a:spLocks/>
          </p:cNvSpPr>
          <p:nvPr/>
        </p:nvSpPr>
        <p:spPr bwMode="auto">
          <a:xfrm>
            <a:off x="3752850" y="4191000"/>
            <a:ext cx="2971800" cy="371475"/>
          </a:xfrm>
          <a:custGeom>
            <a:avLst/>
            <a:gdLst/>
            <a:ahLst/>
            <a:cxnLst>
              <a:cxn ang="0">
                <a:pos x="0" y="21"/>
              </a:cxn>
              <a:cxn ang="0">
                <a:pos x="543" y="6"/>
              </a:cxn>
              <a:cxn ang="0">
                <a:pos x="1113" y="60"/>
              </a:cxn>
              <a:cxn ang="0">
                <a:pos x="1872" y="234"/>
              </a:cxn>
            </a:cxnLst>
            <a:rect l="0" t="0" r="r" b="b"/>
            <a:pathLst>
              <a:path w="1872" h="234">
                <a:moveTo>
                  <a:pt x="0" y="21"/>
                </a:moveTo>
                <a:cubicBezTo>
                  <a:pt x="90" y="19"/>
                  <a:pt x="358" y="0"/>
                  <a:pt x="543" y="6"/>
                </a:cubicBezTo>
                <a:cubicBezTo>
                  <a:pt x="728" y="12"/>
                  <a:pt x="892" y="22"/>
                  <a:pt x="1113" y="60"/>
                </a:cubicBezTo>
                <a:cubicBezTo>
                  <a:pt x="1334" y="98"/>
                  <a:pt x="1714" y="198"/>
                  <a:pt x="1872" y="234"/>
                </a:cubicBezTo>
              </a:path>
            </a:pathLst>
          </a:custGeom>
          <a:noFill/>
          <a:ln w="9525" cap="flat">
            <a:solidFill>
              <a:schemeClr val="tx1"/>
            </a:solidFill>
            <a:prstDash val="lgDash"/>
            <a:round/>
            <a:headEnd/>
            <a:tailEnd/>
          </a:ln>
          <a:effectLst/>
        </p:spPr>
        <p:txBody>
          <a:bodyPr/>
          <a:lstStyle/>
          <a:p>
            <a:endParaRPr lang="en-US"/>
          </a:p>
        </p:txBody>
      </p:sp>
      <p:sp>
        <p:nvSpPr>
          <p:cNvPr id="2328636" name="Freeform 60"/>
          <p:cNvSpPr>
            <a:spLocks/>
          </p:cNvSpPr>
          <p:nvPr/>
        </p:nvSpPr>
        <p:spPr bwMode="auto">
          <a:xfrm>
            <a:off x="5149850" y="4791075"/>
            <a:ext cx="79375" cy="133350"/>
          </a:xfrm>
          <a:custGeom>
            <a:avLst/>
            <a:gdLst/>
            <a:ahLst/>
            <a:cxnLst>
              <a:cxn ang="0">
                <a:pos x="17" y="84"/>
              </a:cxn>
              <a:cxn ang="0">
                <a:pos x="5" y="48"/>
              </a:cxn>
              <a:cxn ang="0">
                <a:pos x="50" y="0"/>
              </a:cxn>
            </a:cxnLst>
            <a:rect l="0" t="0" r="r" b="b"/>
            <a:pathLst>
              <a:path w="50" h="84">
                <a:moveTo>
                  <a:pt x="17" y="84"/>
                </a:moveTo>
                <a:cubicBezTo>
                  <a:pt x="8" y="73"/>
                  <a:pt x="0" y="62"/>
                  <a:pt x="5" y="48"/>
                </a:cubicBezTo>
                <a:cubicBezTo>
                  <a:pt x="10" y="34"/>
                  <a:pt x="30" y="17"/>
                  <a:pt x="50" y="0"/>
                </a:cubicBezTo>
              </a:path>
            </a:pathLst>
          </a:custGeom>
          <a:noFill/>
          <a:ln w="9525">
            <a:solidFill>
              <a:schemeClr val="tx1"/>
            </a:solidFill>
            <a:round/>
            <a:headEnd/>
            <a:tailEnd/>
          </a:ln>
          <a:effectLst/>
        </p:spPr>
        <p:txBody>
          <a:bodyPr/>
          <a:lstStyle/>
          <a:p>
            <a:endParaRPr lang="en-US"/>
          </a:p>
        </p:txBody>
      </p:sp>
      <p:sp>
        <p:nvSpPr>
          <p:cNvPr id="2328637" name="Freeform 61"/>
          <p:cNvSpPr>
            <a:spLocks/>
          </p:cNvSpPr>
          <p:nvPr/>
        </p:nvSpPr>
        <p:spPr bwMode="auto">
          <a:xfrm>
            <a:off x="5022850" y="4772025"/>
            <a:ext cx="58738" cy="109538"/>
          </a:xfrm>
          <a:custGeom>
            <a:avLst/>
            <a:gdLst/>
            <a:ahLst/>
            <a:cxnLst>
              <a:cxn ang="0">
                <a:pos x="10" y="69"/>
              </a:cxn>
              <a:cxn ang="0">
                <a:pos x="4" y="27"/>
              </a:cxn>
              <a:cxn ang="0">
                <a:pos x="37" y="0"/>
              </a:cxn>
            </a:cxnLst>
            <a:rect l="0" t="0" r="r" b="b"/>
            <a:pathLst>
              <a:path w="37" h="69">
                <a:moveTo>
                  <a:pt x="10" y="69"/>
                </a:moveTo>
                <a:cubicBezTo>
                  <a:pt x="5" y="53"/>
                  <a:pt x="0" y="38"/>
                  <a:pt x="4" y="27"/>
                </a:cubicBezTo>
                <a:cubicBezTo>
                  <a:pt x="8" y="16"/>
                  <a:pt x="22" y="8"/>
                  <a:pt x="37" y="0"/>
                </a:cubicBezTo>
              </a:path>
            </a:pathLst>
          </a:custGeom>
          <a:noFill/>
          <a:ln w="9525">
            <a:solidFill>
              <a:schemeClr val="tx1"/>
            </a:solidFill>
            <a:round/>
            <a:headEnd/>
            <a:tailEnd/>
          </a:ln>
          <a:effectLst/>
        </p:spPr>
        <p:txBody>
          <a:bodyPr/>
          <a:lstStyle/>
          <a:p>
            <a:endParaRPr lang="en-US"/>
          </a:p>
        </p:txBody>
      </p:sp>
      <p:sp>
        <p:nvSpPr>
          <p:cNvPr id="2328638" name="Freeform 62"/>
          <p:cNvSpPr>
            <a:spLocks/>
          </p:cNvSpPr>
          <p:nvPr/>
        </p:nvSpPr>
        <p:spPr bwMode="auto">
          <a:xfrm>
            <a:off x="2260600" y="2206625"/>
            <a:ext cx="5649913" cy="1701800"/>
          </a:xfrm>
          <a:custGeom>
            <a:avLst/>
            <a:gdLst/>
            <a:ahLst/>
            <a:cxnLst>
              <a:cxn ang="0">
                <a:pos x="0" y="311"/>
              </a:cxn>
              <a:cxn ang="0">
                <a:pos x="212" y="142"/>
              </a:cxn>
              <a:cxn ang="0">
                <a:pos x="875" y="50"/>
              </a:cxn>
              <a:cxn ang="0">
                <a:pos x="2336" y="34"/>
              </a:cxn>
              <a:cxn ang="0">
                <a:pos x="3309" y="256"/>
              </a:cxn>
              <a:cxn ang="0">
                <a:pos x="3559" y="1072"/>
              </a:cxn>
            </a:cxnLst>
            <a:rect l="0" t="0" r="r" b="b"/>
            <a:pathLst>
              <a:path w="3559" h="1072">
                <a:moveTo>
                  <a:pt x="0" y="311"/>
                </a:moveTo>
                <a:cubicBezTo>
                  <a:pt x="35" y="283"/>
                  <a:pt x="66" y="185"/>
                  <a:pt x="212" y="142"/>
                </a:cubicBezTo>
                <a:cubicBezTo>
                  <a:pt x="358" y="99"/>
                  <a:pt x="521" y="68"/>
                  <a:pt x="875" y="50"/>
                </a:cubicBezTo>
                <a:cubicBezTo>
                  <a:pt x="1229" y="32"/>
                  <a:pt x="1930" y="0"/>
                  <a:pt x="2336" y="34"/>
                </a:cubicBezTo>
                <a:cubicBezTo>
                  <a:pt x="2742" y="68"/>
                  <a:pt x="3105" y="83"/>
                  <a:pt x="3309" y="256"/>
                </a:cubicBezTo>
                <a:cubicBezTo>
                  <a:pt x="3513" y="429"/>
                  <a:pt x="3507" y="902"/>
                  <a:pt x="3559" y="1072"/>
                </a:cubicBezTo>
              </a:path>
            </a:pathLst>
          </a:custGeom>
          <a:noFill/>
          <a:ln w="9525">
            <a:solidFill>
              <a:schemeClr val="tx1"/>
            </a:solidFill>
            <a:round/>
            <a:headEnd/>
            <a:tailEnd/>
          </a:ln>
          <a:effectLst/>
        </p:spPr>
        <p:txBody>
          <a:bodyPr/>
          <a:lstStyle/>
          <a:p>
            <a:endParaRPr lang="en-US"/>
          </a:p>
        </p:txBody>
      </p:sp>
      <p:sp>
        <p:nvSpPr>
          <p:cNvPr id="2328639" name="Freeform 63"/>
          <p:cNvSpPr>
            <a:spLocks/>
          </p:cNvSpPr>
          <p:nvPr/>
        </p:nvSpPr>
        <p:spPr bwMode="auto">
          <a:xfrm>
            <a:off x="6056313" y="2319338"/>
            <a:ext cx="2251075" cy="466725"/>
          </a:xfrm>
          <a:custGeom>
            <a:avLst/>
            <a:gdLst/>
            <a:ahLst/>
            <a:cxnLst>
              <a:cxn ang="0">
                <a:pos x="1418" y="71"/>
              </a:cxn>
              <a:cxn ang="0">
                <a:pos x="1304" y="1"/>
              </a:cxn>
              <a:cxn ang="0">
                <a:pos x="1228" y="6"/>
              </a:cxn>
              <a:cxn ang="0">
                <a:pos x="1195" y="28"/>
              </a:cxn>
              <a:cxn ang="0">
                <a:pos x="1157" y="158"/>
              </a:cxn>
              <a:cxn ang="0">
                <a:pos x="1032" y="251"/>
              </a:cxn>
              <a:cxn ang="0">
                <a:pos x="603" y="256"/>
              </a:cxn>
              <a:cxn ang="0">
                <a:pos x="250" y="262"/>
              </a:cxn>
              <a:cxn ang="0">
                <a:pos x="0" y="294"/>
              </a:cxn>
            </a:cxnLst>
            <a:rect l="0" t="0" r="r" b="b"/>
            <a:pathLst>
              <a:path w="1418" h="294">
                <a:moveTo>
                  <a:pt x="1418" y="71"/>
                </a:moveTo>
                <a:cubicBezTo>
                  <a:pt x="1370" y="60"/>
                  <a:pt x="1356" y="17"/>
                  <a:pt x="1304" y="1"/>
                </a:cubicBezTo>
                <a:cubicBezTo>
                  <a:pt x="1279" y="3"/>
                  <a:pt x="1253" y="0"/>
                  <a:pt x="1228" y="6"/>
                </a:cubicBezTo>
                <a:cubicBezTo>
                  <a:pt x="1215" y="9"/>
                  <a:pt x="1195" y="28"/>
                  <a:pt x="1195" y="28"/>
                </a:cubicBezTo>
                <a:cubicBezTo>
                  <a:pt x="1182" y="71"/>
                  <a:pt x="1173" y="116"/>
                  <a:pt x="1157" y="158"/>
                </a:cubicBezTo>
                <a:cubicBezTo>
                  <a:pt x="1144" y="228"/>
                  <a:pt x="1100" y="249"/>
                  <a:pt x="1032" y="251"/>
                </a:cubicBezTo>
                <a:cubicBezTo>
                  <a:pt x="889" y="254"/>
                  <a:pt x="746" y="254"/>
                  <a:pt x="603" y="256"/>
                </a:cubicBezTo>
                <a:cubicBezTo>
                  <a:pt x="485" y="258"/>
                  <a:pt x="368" y="260"/>
                  <a:pt x="250" y="262"/>
                </a:cubicBezTo>
                <a:cubicBezTo>
                  <a:pt x="165" y="281"/>
                  <a:pt x="65" y="229"/>
                  <a:pt x="0" y="294"/>
                </a:cubicBezTo>
              </a:path>
            </a:pathLst>
          </a:custGeom>
          <a:noFill/>
          <a:ln w="9525">
            <a:solidFill>
              <a:schemeClr val="tx1"/>
            </a:solidFill>
            <a:round/>
            <a:headEnd/>
            <a:tailEnd/>
          </a:ln>
          <a:effectLst/>
        </p:spPr>
        <p:txBody>
          <a:bodyPr/>
          <a:lstStyle/>
          <a:p>
            <a:endParaRPr lang="en-US"/>
          </a:p>
        </p:txBody>
      </p:sp>
      <p:sp>
        <p:nvSpPr>
          <p:cNvPr id="2328640" name="Line 64"/>
          <p:cNvSpPr>
            <a:spLocks noChangeShapeType="1"/>
          </p:cNvSpPr>
          <p:nvPr/>
        </p:nvSpPr>
        <p:spPr bwMode="auto">
          <a:xfrm flipV="1">
            <a:off x="6056313" y="2778125"/>
            <a:ext cx="0" cy="344488"/>
          </a:xfrm>
          <a:prstGeom prst="line">
            <a:avLst/>
          </a:prstGeom>
          <a:noFill/>
          <a:ln w="22225">
            <a:solidFill>
              <a:schemeClr val="tx1"/>
            </a:solidFill>
            <a:round/>
            <a:headEnd/>
            <a:tailEnd/>
          </a:ln>
          <a:effectLst/>
        </p:spPr>
        <p:txBody>
          <a:bodyPr/>
          <a:lstStyle/>
          <a:p>
            <a:endParaRPr lang="en-US"/>
          </a:p>
        </p:txBody>
      </p:sp>
      <p:sp>
        <p:nvSpPr>
          <p:cNvPr id="2328641" name="Line 65"/>
          <p:cNvSpPr>
            <a:spLocks noChangeShapeType="1"/>
          </p:cNvSpPr>
          <p:nvPr/>
        </p:nvSpPr>
        <p:spPr bwMode="auto">
          <a:xfrm flipV="1">
            <a:off x="6243638" y="4872038"/>
            <a:ext cx="0" cy="344487"/>
          </a:xfrm>
          <a:prstGeom prst="line">
            <a:avLst/>
          </a:prstGeom>
          <a:noFill/>
          <a:ln w="22225">
            <a:solidFill>
              <a:schemeClr val="tx1"/>
            </a:solidFill>
            <a:round/>
            <a:headEnd/>
            <a:tailEnd/>
          </a:ln>
          <a:effectLst/>
        </p:spPr>
        <p:txBody>
          <a:bodyPr/>
          <a:lstStyle/>
          <a:p>
            <a:endParaRPr lang="en-US"/>
          </a:p>
        </p:txBody>
      </p:sp>
      <p:sp>
        <p:nvSpPr>
          <p:cNvPr id="2328642" name="Freeform 66"/>
          <p:cNvSpPr>
            <a:spLocks/>
          </p:cNvSpPr>
          <p:nvPr/>
        </p:nvSpPr>
        <p:spPr bwMode="auto">
          <a:xfrm>
            <a:off x="6235700" y="3579813"/>
            <a:ext cx="2097088" cy="1976437"/>
          </a:xfrm>
          <a:custGeom>
            <a:avLst/>
            <a:gdLst/>
            <a:ahLst/>
            <a:cxnLst>
              <a:cxn ang="0">
                <a:pos x="1" y="1016"/>
              </a:cxn>
              <a:cxn ang="0">
                <a:pos x="12" y="1147"/>
              </a:cxn>
              <a:cxn ang="0">
                <a:pos x="28" y="1206"/>
              </a:cxn>
              <a:cxn ang="0">
                <a:pos x="745" y="1223"/>
              </a:cxn>
              <a:cxn ang="0">
                <a:pos x="1147" y="1217"/>
              </a:cxn>
              <a:cxn ang="0">
                <a:pos x="1196" y="1201"/>
              </a:cxn>
              <a:cxn ang="0">
                <a:pos x="1229" y="1158"/>
              </a:cxn>
              <a:cxn ang="0">
                <a:pos x="1251" y="1114"/>
              </a:cxn>
              <a:cxn ang="0">
                <a:pos x="1267" y="332"/>
              </a:cxn>
              <a:cxn ang="0">
                <a:pos x="1294" y="49"/>
              </a:cxn>
              <a:cxn ang="0">
                <a:pos x="1316" y="16"/>
              </a:cxn>
              <a:cxn ang="0">
                <a:pos x="1321" y="0"/>
              </a:cxn>
            </a:cxnLst>
            <a:rect l="0" t="0" r="r" b="b"/>
            <a:pathLst>
              <a:path w="1321" h="1245">
                <a:moveTo>
                  <a:pt x="1" y="1016"/>
                </a:moveTo>
                <a:cubicBezTo>
                  <a:pt x="9" y="1167"/>
                  <a:pt x="0" y="1060"/>
                  <a:pt x="12" y="1147"/>
                </a:cubicBezTo>
                <a:cubicBezTo>
                  <a:pt x="15" y="1167"/>
                  <a:pt x="8" y="1203"/>
                  <a:pt x="28" y="1206"/>
                </a:cubicBezTo>
                <a:cubicBezTo>
                  <a:pt x="257" y="1245"/>
                  <a:pt x="513" y="1218"/>
                  <a:pt x="745" y="1223"/>
                </a:cubicBezTo>
                <a:cubicBezTo>
                  <a:pt x="879" y="1221"/>
                  <a:pt x="1013" y="1222"/>
                  <a:pt x="1147" y="1217"/>
                </a:cubicBezTo>
                <a:cubicBezTo>
                  <a:pt x="1164" y="1216"/>
                  <a:pt x="1179" y="1204"/>
                  <a:pt x="1196" y="1201"/>
                </a:cubicBezTo>
                <a:cubicBezTo>
                  <a:pt x="1216" y="1188"/>
                  <a:pt x="1219" y="1179"/>
                  <a:pt x="1229" y="1158"/>
                </a:cubicBezTo>
                <a:cubicBezTo>
                  <a:pt x="1236" y="1143"/>
                  <a:pt x="1251" y="1114"/>
                  <a:pt x="1251" y="1114"/>
                </a:cubicBezTo>
                <a:cubicBezTo>
                  <a:pt x="1309" y="860"/>
                  <a:pt x="1246" y="592"/>
                  <a:pt x="1267" y="332"/>
                </a:cubicBezTo>
                <a:cubicBezTo>
                  <a:pt x="1267" y="315"/>
                  <a:pt x="1217" y="102"/>
                  <a:pt x="1294" y="49"/>
                </a:cubicBezTo>
                <a:cubicBezTo>
                  <a:pt x="1301" y="38"/>
                  <a:pt x="1309" y="27"/>
                  <a:pt x="1316" y="16"/>
                </a:cubicBezTo>
                <a:cubicBezTo>
                  <a:pt x="1319" y="11"/>
                  <a:pt x="1321" y="0"/>
                  <a:pt x="1321" y="0"/>
                </a:cubicBezTo>
              </a:path>
            </a:pathLst>
          </a:custGeom>
          <a:noFill/>
          <a:ln w="9525">
            <a:solidFill>
              <a:schemeClr val="tx1"/>
            </a:solidFill>
            <a:round/>
            <a:headEnd/>
            <a:tailEnd/>
          </a:ln>
          <a:effectLst/>
        </p:spPr>
        <p:txBody>
          <a:bodyPr/>
          <a:lstStyle/>
          <a:p>
            <a:endParaRPr lang="en-US"/>
          </a:p>
        </p:txBody>
      </p:sp>
      <p:sp>
        <p:nvSpPr>
          <p:cNvPr id="2328643" name="Oval 67"/>
          <p:cNvSpPr>
            <a:spLocks noChangeArrowheads="1"/>
          </p:cNvSpPr>
          <p:nvPr/>
        </p:nvSpPr>
        <p:spPr bwMode="auto">
          <a:xfrm rot="-323750">
            <a:off x="3557588" y="3559175"/>
            <a:ext cx="622300" cy="1266825"/>
          </a:xfrm>
          <a:prstGeom prst="ellipse">
            <a:avLst/>
          </a:prstGeom>
          <a:solidFill>
            <a:srgbClr val="CCECFF"/>
          </a:solidFill>
          <a:ln w="9525">
            <a:solidFill>
              <a:schemeClr val="tx1"/>
            </a:solidFill>
            <a:round/>
            <a:headEnd/>
            <a:tailEnd/>
          </a:ln>
          <a:effectLst/>
        </p:spPr>
        <p:txBody>
          <a:bodyPr wrap="none" anchor="ctr"/>
          <a:lstStyle/>
          <a:p>
            <a:endParaRPr lang="en-US"/>
          </a:p>
        </p:txBody>
      </p:sp>
      <p:sp>
        <p:nvSpPr>
          <p:cNvPr id="2328644" name="Freeform 68"/>
          <p:cNvSpPr>
            <a:spLocks/>
          </p:cNvSpPr>
          <p:nvPr/>
        </p:nvSpPr>
        <p:spPr bwMode="auto">
          <a:xfrm>
            <a:off x="3695700" y="4081463"/>
            <a:ext cx="323850" cy="146050"/>
          </a:xfrm>
          <a:custGeom>
            <a:avLst/>
            <a:gdLst/>
            <a:ahLst/>
            <a:cxnLst>
              <a:cxn ang="0">
                <a:pos x="0" y="23"/>
              </a:cxn>
              <a:cxn ang="0">
                <a:pos x="195" y="0"/>
              </a:cxn>
              <a:cxn ang="0">
                <a:pos x="204" y="70"/>
              </a:cxn>
              <a:cxn ang="0">
                <a:pos x="6" y="92"/>
              </a:cxn>
              <a:cxn ang="0">
                <a:pos x="0" y="23"/>
              </a:cxn>
            </a:cxnLst>
            <a:rect l="0" t="0" r="r" b="b"/>
            <a:pathLst>
              <a:path w="204" h="92">
                <a:moveTo>
                  <a:pt x="0" y="23"/>
                </a:moveTo>
                <a:lnTo>
                  <a:pt x="195" y="0"/>
                </a:lnTo>
                <a:lnTo>
                  <a:pt x="204" y="70"/>
                </a:lnTo>
                <a:lnTo>
                  <a:pt x="6" y="92"/>
                </a:lnTo>
                <a:lnTo>
                  <a:pt x="0" y="23"/>
                </a:lnTo>
                <a:close/>
              </a:path>
            </a:pathLst>
          </a:custGeom>
          <a:solidFill>
            <a:srgbClr val="33CCCC">
              <a:alpha val="3000"/>
            </a:srgbClr>
          </a:solidFill>
          <a:ln w="9525">
            <a:solidFill>
              <a:schemeClr val="tx1"/>
            </a:solidFill>
            <a:round/>
            <a:headEnd/>
            <a:tailEnd/>
          </a:ln>
          <a:effectLst/>
        </p:spPr>
        <p:txBody>
          <a:bodyPr/>
          <a:lstStyle/>
          <a:p>
            <a:endParaRPr lang="en-US"/>
          </a:p>
        </p:txBody>
      </p:sp>
      <p:sp>
        <p:nvSpPr>
          <p:cNvPr id="2328645" name="Freeform 69"/>
          <p:cNvSpPr>
            <a:spLocks/>
          </p:cNvSpPr>
          <p:nvPr/>
        </p:nvSpPr>
        <p:spPr bwMode="auto">
          <a:xfrm>
            <a:off x="3848100" y="4052888"/>
            <a:ext cx="2881313" cy="500062"/>
          </a:xfrm>
          <a:custGeom>
            <a:avLst/>
            <a:gdLst/>
            <a:ahLst/>
            <a:cxnLst>
              <a:cxn ang="0">
                <a:pos x="99" y="20"/>
              </a:cxn>
              <a:cxn ang="0">
                <a:pos x="357" y="0"/>
              </a:cxn>
              <a:cxn ang="0">
                <a:pos x="567" y="0"/>
              </a:cxn>
              <a:cxn ang="0">
                <a:pos x="669" y="9"/>
              </a:cxn>
              <a:cxn ang="0">
                <a:pos x="804" y="18"/>
              </a:cxn>
              <a:cxn ang="0">
                <a:pos x="957" y="39"/>
              </a:cxn>
              <a:cxn ang="0">
                <a:pos x="1143" y="69"/>
              </a:cxn>
              <a:cxn ang="0">
                <a:pos x="1416" y="123"/>
              </a:cxn>
              <a:cxn ang="0">
                <a:pos x="1716" y="180"/>
              </a:cxn>
              <a:cxn ang="0">
                <a:pos x="1788" y="195"/>
              </a:cxn>
              <a:cxn ang="0">
                <a:pos x="1815" y="315"/>
              </a:cxn>
              <a:cxn ang="0">
                <a:pos x="1695" y="287"/>
              </a:cxn>
              <a:cxn ang="0">
                <a:pos x="1677" y="281"/>
              </a:cxn>
              <a:cxn ang="0">
                <a:pos x="1422" y="219"/>
              </a:cxn>
              <a:cxn ang="0">
                <a:pos x="1167" y="165"/>
              </a:cxn>
              <a:cxn ang="0">
                <a:pos x="906" y="120"/>
              </a:cxn>
              <a:cxn ang="0">
                <a:pos x="624" y="93"/>
              </a:cxn>
              <a:cxn ang="0">
                <a:pos x="386" y="89"/>
              </a:cxn>
              <a:cxn ang="0">
                <a:pos x="216" y="93"/>
              </a:cxn>
              <a:cxn ang="0">
                <a:pos x="96" y="93"/>
              </a:cxn>
              <a:cxn ang="0">
                <a:pos x="0" y="99"/>
              </a:cxn>
              <a:cxn ang="0">
                <a:pos x="105" y="84"/>
              </a:cxn>
              <a:cxn ang="0">
                <a:pos x="99" y="20"/>
              </a:cxn>
            </a:cxnLst>
            <a:rect l="0" t="0" r="r" b="b"/>
            <a:pathLst>
              <a:path w="1815" h="315">
                <a:moveTo>
                  <a:pt x="99" y="20"/>
                </a:moveTo>
                <a:lnTo>
                  <a:pt x="357" y="0"/>
                </a:lnTo>
                <a:lnTo>
                  <a:pt x="567" y="0"/>
                </a:lnTo>
                <a:lnTo>
                  <a:pt x="669" y="9"/>
                </a:lnTo>
                <a:lnTo>
                  <a:pt x="804" y="18"/>
                </a:lnTo>
                <a:lnTo>
                  <a:pt x="957" y="39"/>
                </a:lnTo>
                <a:lnTo>
                  <a:pt x="1143" y="69"/>
                </a:lnTo>
                <a:lnTo>
                  <a:pt x="1416" y="123"/>
                </a:lnTo>
                <a:lnTo>
                  <a:pt x="1716" y="180"/>
                </a:lnTo>
                <a:lnTo>
                  <a:pt x="1788" y="195"/>
                </a:lnTo>
                <a:lnTo>
                  <a:pt x="1815" y="315"/>
                </a:lnTo>
                <a:lnTo>
                  <a:pt x="1695" y="287"/>
                </a:lnTo>
                <a:lnTo>
                  <a:pt x="1677" y="281"/>
                </a:lnTo>
                <a:lnTo>
                  <a:pt x="1422" y="219"/>
                </a:lnTo>
                <a:lnTo>
                  <a:pt x="1167" y="165"/>
                </a:lnTo>
                <a:lnTo>
                  <a:pt x="906" y="120"/>
                </a:lnTo>
                <a:lnTo>
                  <a:pt x="624" y="93"/>
                </a:lnTo>
                <a:lnTo>
                  <a:pt x="386" y="89"/>
                </a:lnTo>
                <a:lnTo>
                  <a:pt x="216" y="93"/>
                </a:lnTo>
                <a:lnTo>
                  <a:pt x="96" y="93"/>
                </a:lnTo>
                <a:lnTo>
                  <a:pt x="0" y="99"/>
                </a:lnTo>
                <a:lnTo>
                  <a:pt x="105" y="84"/>
                </a:lnTo>
                <a:lnTo>
                  <a:pt x="99" y="20"/>
                </a:lnTo>
                <a:close/>
              </a:path>
            </a:pathLst>
          </a:custGeom>
          <a:solidFill>
            <a:schemeClr val="bg1"/>
          </a:solidFill>
          <a:ln w="9525">
            <a:noFill/>
            <a:round/>
            <a:headEnd/>
            <a:tailEnd/>
          </a:ln>
          <a:effectLst/>
        </p:spPr>
        <p:txBody>
          <a:bodyPr/>
          <a:lstStyle/>
          <a:p>
            <a:endParaRPr lang="en-US"/>
          </a:p>
        </p:txBody>
      </p:sp>
      <p:sp>
        <p:nvSpPr>
          <p:cNvPr id="2328646" name="Freeform 70"/>
          <p:cNvSpPr>
            <a:spLocks/>
          </p:cNvSpPr>
          <p:nvPr/>
        </p:nvSpPr>
        <p:spPr bwMode="auto">
          <a:xfrm>
            <a:off x="4632325" y="4899025"/>
            <a:ext cx="82550" cy="215900"/>
          </a:xfrm>
          <a:custGeom>
            <a:avLst/>
            <a:gdLst/>
            <a:ahLst/>
            <a:cxnLst>
              <a:cxn ang="0">
                <a:pos x="5" y="136"/>
              </a:cxn>
              <a:cxn ang="0">
                <a:pos x="0" y="0"/>
              </a:cxn>
            </a:cxnLst>
            <a:rect l="0" t="0" r="r" b="b"/>
            <a:pathLst>
              <a:path w="52" h="136">
                <a:moveTo>
                  <a:pt x="5" y="136"/>
                </a:moveTo>
                <a:cubicBezTo>
                  <a:pt x="52" y="106"/>
                  <a:pt x="31" y="38"/>
                  <a:pt x="0" y="0"/>
                </a:cubicBezTo>
              </a:path>
            </a:pathLst>
          </a:custGeom>
          <a:noFill/>
          <a:ln w="9525">
            <a:solidFill>
              <a:schemeClr val="tx1"/>
            </a:solidFill>
            <a:round/>
            <a:headEnd/>
            <a:tailEnd/>
          </a:ln>
          <a:effectLst/>
        </p:spPr>
        <p:txBody>
          <a:bodyPr/>
          <a:lstStyle/>
          <a:p>
            <a:endParaRPr lang="en-US"/>
          </a:p>
        </p:txBody>
      </p:sp>
      <p:sp>
        <p:nvSpPr>
          <p:cNvPr id="2328647" name="Freeform 71"/>
          <p:cNvSpPr>
            <a:spLocks/>
          </p:cNvSpPr>
          <p:nvPr/>
        </p:nvSpPr>
        <p:spPr bwMode="auto">
          <a:xfrm flipH="1">
            <a:off x="5126038" y="4916488"/>
            <a:ext cx="82550" cy="215900"/>
          </a:xfrm>
          <a:custGeom>
            <a:avLst/>
            <a:gdLst/>
            <a:ahLst/>
            <a:cxnLst>
              <a:cxn ang="0">
                <a:pos x="5" y="136"/>
              </a:cxn>
              <a:cxn ang="0">
                <a:pos x="0" y="0"/>
              </a:cxn>
            </a:cxnLst>
            <a:rect l="0" t="0" r="r" b="b"/>
            <a:pathLst>
              <a:path w="52" h="136">
                <a:moveTo>
                  <a:pt x="5" y="136"/>
                </a:moveTo>
                <a:cubicBezTo>
                  <a:pt x="52" y="106"/>
                  <a:pt x="31" y="38"/>
                  <a:pt x="0" y="0"/>
                </a:cubicBezTo>
              </a:path>
            </a:pathLst>
          </a:custGeom>
          <a:noFill/>
          <a:ln w="9525">
            <a:solidFill>
              <a:schemeClr val="tx1"/>
            </a:solidFill>
            <a:round/>
            <a:headEnd/>
            <a:tailEnd/>
          </a:ln>
          <a:effectLst/>
        </p:spPr>
        <p:txBody>
          <a:bodyPr/>
          <a:lstStyle/>
          <a:p>
            <a:endParaRPr lang="en-US"/>
          </a:p>
        </p:txBody>
      </p:sp>
      <p:sp>
        <p:nvSpPr>
          <p:cNvPr id="2328648" name="Text Box 72"/>
          <p:cNvSpPr txBox="1">
            <a:spLocks noChangeArrowheads="1"/>
          </p:cNvSpPr>
          <p:nvPr/>
        </p:nvSpPr>
        <p:spPr bwMode="auto">
          <a:xfrm>
            <a:off x="7207250" y="4954588"/>
            <a:ext cx="1033463" cy="457200"/>
          </a:xfrm>
          <a:prstGeom prst="rect">
            <a:avLst/>
          </a:prstGeom>
          <a:noFill/>
          <a:ln w="9525">
            <a:noFill/>
            <a:miter lim="800000"/>
            <a:headEnd/>
            <a:tailEnd/>
          </a:ln>
          <a:effectLst/>
        </p:spPr>
        <p:txBody>
          <a:bodyPr wrap="none">
            <a:spAutoFit/>
          </a:bodyPr>
          <a:lstStyle/>
          <a:p>
            <a:r>
              <a:rPr lang="en-US" sz="2400"/>
              <a:t>anode</a:t>
            </a:r>
          </a:p>
        </p:txBody>
      </p:sp>
      <p:sp>
        <p:nvSpPr>
          <p:cNvPr id="2328649" name="Line 73"/>
          <p:cNvSpPr>
            <a:spLocks noChangeShapeType="1"/>
          </p:cNvSpPr>
          <p:nvPr/>
        </p:nvSpPr>
        <p:spPr bwMode="auto">
          <a:xfrm flipH="1" flipV="1">
            <a:off x="7056438" y="4511675"/>
            <a:ext cx="449262" cy="577850"/>
          </a:xfrm>
          <a:prstGeom prst="line">
            <a:avLst/>
          </a:prstGeom>
          <a:noFill/>
          <a:ln w="9525">
            <a:solidFill>
              <a:schemeClr val="tx1"/>
            </a:solidFill>
            <a:round/>
            <a:headEnd/>
            <a:tailEnd/>
          </a:ln>
          <a:effectLst/>
        </p:spPr>
        <p:txBody>
          <a:bodyPr/>
          <a:lstStyle/>
          <a:p>
            <a:endParaRPr lang="en-US"/>
          </a:p>
        </p:txBody>
      </p:sp>
      <p:sp>
        <p:nvSpPr>
          <p:cNvPr id="2328650" name="Freeform 74"/>
          <p:cNvSpPr>
            <a:spLocks/>
          </p:cNvSpPr>
          <p:nvPr/>
        </p:nvSpPr>
        <p:spPr bwMode="auto">
          <a:xfrm>
            <a:off x="4762500" y="4759325"/>
            <a:ext cx="92075" cy="138113"/>
          </a:xfrm>
          <a:custGeom>
            <a:avLst/>
            <a:gdLst/>
            <a:ahLst/>
            <a:cxnLst>
              <a:cxn ang="0">
                <a:pos x="27" y="87"/>
              </a:cxn>
              <a:cxn ang="0">
                <a:pos x="54" y="43"/>
              </a:cxn>
              <a:cxn ang="0">
                <a:pos x="0" y="0"/>
              </a:cxn>
            </a:cxnLst>
            <a:rect l="0" t="0" r="r" b="b"/>
            <a:pathLst>
              <a:path w="58" h="87">
                <a:moveTo>
                  <a:pt x="27" y="87"/>
                </a:moveTo>
                <a:cubicBezTo>
                  <a:pt x="42" y="72"/>
                  <a:pt x="58" y="57"/>
                  <a:pt x="54" y="43"/>
                </a:cubicBezTo>
                <a:cubicBezTo>
                  <a:pt x="50" y="29"/>
                  <a:pt x="25" y="14"/>
                  <a:pt x="0" y="0"/>
                </a:cubicBezTo>
              </a:path>
            </a:pathLst>
          </a:custGeom>
          <a:noFill/>
          <a:ln w="9525">
            <a:solidFill>
              <a:schemeClr val="tx1"/>
            </a:solidFill>
            <a:round/>
            <a:headEnd/>
            <a:tailEnd/>
          </a:ln>
          <a:effectLst/>
        </p:spPr>
        <p:txBody>
          <a:bodyPr/>
          <a:lstStyle/>
          <a:p>
            <a:endParaRPr lang="en-US"/>
          </a:p>
        </p:txBody>
      </p:sp>
      <p:sp>
        <p:nvSpPr>
          <p:cNvPr id="2328651" name="Freeform 75"/>
          <p:cNvSpPr>
            <a:spLocks/>
          </p:cNvSpPr>
          <p:nvPr/>
        </p:nvSpPr>
        <p:spPr bwMode="auto">
          <a:xfrm>
            <a:off x="4632325" y="4762500"/>
            <a:ext cx="107950" cy="128588"/>
          </a:xfrm>
          <a:custGeom>
            <a:avLst/>
            <a:gdLst/>
            <a:ahLst/>
            <a:cxnLst>
              <a:cxn ang="0">
                <a:pos x="49" y="81"/>
              </a:cxn>
              <a:cxn ang="0">
                <a:pos x="60" y="32"/>
              </a:cxn>
              <a:cxn ang="0">
                <a:pos x="0" y="0"/>
              </a:cxn>
            </a:cxnLst>
            <a:rect l="0" t="0" r="r" b="b"/>
            <a:pathLst>
              <a:path w="68" h="81">
                <a:moveTo>
                  <a:pt x="49" y="81"/>
                </a:moveTo>
                <a:cubicBezTo>
                  <a:pt x="58" y="63"/>
                  <a:pt x="68" y="45"/>
                  <a:pt x="60" y="32"/>
                </a:cubicBezTo>
                <a:cubicBezTo>
                  <a:pt x="52" y="19"/>
                  <a:pt x="26" y="9"/>
                  <a:pt x="0" y="0"/>
                </a:cubicBezTo>
              </a:path>
            </a:pathLst>
          </a:custGeom>
          <a:noFill/>
          <a:ln w="9525">
            <a:solidFill>
              <a:schemeClr val="tx1"/>
            </a:solidFill>
            <a:round/>
            <a:headEnd/>
            <a:tailEnd/>
          </a:ln>
          <a:effectLst/>
        </p:spPr>
        <p:txBody>
          <a:bodyPr/>
          <a:lstStyle/>
          <a:p>
            <a:endParaRPr lang="en-US"/>
          </a:p>
        </p:txBody>
      </p:sp>
      <p:sp>
        <p:nvSpPr>
          <p:cNvPr id="2328652" name="Text Box 76"/>
          <p:cNvSpPr txBox="1">
            <a:spLocks noChangeArrowheads="1"/>
          </p:cNvSpPr>
          <p:nvPr/>
        </p:nvSpPr>
        <p:spPr bwMode="auto">
          <a:xfrm>
            <a:off x="5699125" y="2549525"/>
            <a:ext cx="311150" cy="366713"/>
          </a:xfrm>
          <a:prstGeom prst="rect">
            <a:avLst/>
          </a:prstGeom>
          <a:noFill/>
          <a:ln w="9525">
            <a:noFill/>
            <a:miter lim="800000"/>
            <a:headEnd/>
            <a:tailEnd/>
          </a:ln>
          <a:effectLst/>
        </p:spPr>
        <p:txBody>
          <a:bodyPr wrap="none">
            <a:spAutoFit/>
          </a:bodyPr>
          <a:lstStyle/>
          <a:p>
            <a:r>
              <a:rPr lang="en-US" sz="1800" b="1"/>
              <a:t>_</a:t>
            </a:r>
          </a:p>
        </p:txBody>
      </p:sp>
      <p:sp>
        <p:nvSpPr>
          <p:cNvPr id="2328653" name="Text Box 77"/>
          <p:cNvSpPr txBox="1">
            <a:spLocks noChangeArrowheads="1"/>
          </p:cNvSpPr>
          <p:nvPr/>
        </p:nvSpPr>
        <p:spPr bwMode="auto">
          <a:xfrm>
            <a:off x="5913438" y="4968875"/>
            <a:ext cx="317500" cy="366713"/>
          </a:xfrm>
          <a:prstGeom prst="rect">
            <a:avLst/>
          </a:prstGeom>
          <a:noFill/>
          <a:ln w="9525">
            <a:noFill/>
            <a:miter lim="800000"/>
            <a:headEnd/>
            <a:tailEnd/>
          </a:ln>
          <a:effectLst/>
        </p:spPr>
        <p:txBody>
          <a:bodyPr wrap="none">
            <a:spAutoFit/>
          </a:bodyPr>
          <a:lstStyle/>
          <a:p>
            <a:r>
              <a:rPr lang="en-US" sz="1800"/>
              <a:t>+</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61250" name="Oval 2"/>
          <p:cNvSpPr>
            <a:spLocks noChangeArrowheads="1"/>
          </p:cNvSpPr>
          <p:nvPr/>
        </p:nvSpPr>
        <p:spPr bwMode="auto">
          <a:xfrm rot="4572087" flipH="1" flipV="1">
            <a:off x="5016500" y="2832100"/>
            <a:ext cx="2692400" cy="2819400"/>
          </a:xfrm>
          <a:prstGeom prst="ellipse">
            <a:avLst/>
          </a:prstGeom>
          <a:solidFill>
            <a:srgbClr val="99CC00">
              <a:alpha val="33000"/>
            </a:srgbClr>
          </a:solidFill>
          <a:ln w="9525">
            <a:round/>
            <a:headEnd/>
            <a:tailEnd/>
          </a:ln>
          <a:effectLst/>
          <a:scene3d>
            <a:camera prst="legacyObliqueTopRight"/>
            <a:lightRig rig="legacyFlat3" dir="b"/>
          </a:scene3d>
          <a:sp3d extrusionH="430200" prstMaterial="legacyMatte">
            <a:bevelT w="13500" h="13500" prst="angle"/>
            <a:bevelB w="13500" h="13500" prst="angle"/>
            <a:extrusionClr>
              <a:srgbClr val="99CC00"/>
            </a:extrusionClr>
          </a:sp3d>
        </p:spPr>
        <p:txBody>
          <a:bodyPr vert="eaVert" wrap="none" anchor="ctr">
            <a:flatTx/>
          </a:bodyPr>
          <a:lstStyle/>
          <a:p>
            <a:pPr algn="ctr"/>
            <a:endParaRPr lang="en-US" sz="8800"/>
          </a:p>
        </p:txBody>
      </p:sp>
      <p:sp>
        <p:nvSpPr>
          <p:cNvPr id="1461251" name="Rectangle 3"/>
          <p:cNvSpPr>
            <a:spLocks noChangeArrowheads="1"/>
          </p:cNvSpPr>
          <p:nvPr/>
        </p:nvSpPr>
        <p:spPr bwMode="auto">
          <a:xfrm rot="928815">
            <a:off x="2132013" y="3294063"/>
            <a:ext cx="3886200" cy="287337"/>
          </a:xfrm>
          <a:prstGeom prst="rect">
            <a:avLst/>
          </a:prstGeom>
          <a:solidFill>
            <a:schemeClr val="accent1">
              <a:alpha val="41000"/>
            </a:schemeClr>
          </a:solidFill>
          <a:ln w="9525">
            <a:solidFill>
              <a:schemeClr val="tx1"/>
            </a:solidFill>
            <a:miter lim="800000"/>
            <a:headEnd/>
            <a:tailEnd/>
          </a:ln>
          <a:effectLst/>
        </p:spPr>
        <p:txBody>
          <a:bodyPr wrap="none" anchor="ctr"/>
          <a:lstStyle/>
          <a:p>
            <a:endParaRPr lang="en-US"/>
          </a:p>
        </p:txBody>
      </p:sp>
      <p:sp>
        <p:nvSpPr>
          <p:cNvPr id="1461252" name="Rectangle 4"/>
          <p:cNvSpPr>
            <a:spLocks noGrp="1" noChangeArrowheads="1"/>
          </p:cNvSpPr>
          <p:nvPr>
            <p:ph type="title"/>
          </p:nvPr>
        </p:nvSpPr>
        <p:spPr/>
        <p:txBody>
          <a:bodyPr/>
          <a:lstStyle/>
          <a:p>
            <a:r>
              <a:rPr lang="en-US">
                <a:solidFill>
                  <a:schemeClr val="bg1"/>
                </a:solidFill>
              </a:rPr>
              <a:t>Rutherford’s Apparatus</a:t>
            </a:r>
          </a:p>
        </p:txBody>
      </p:sp>
      <p:sp>
        <p:nvSpPr>
          <p:cNvPr id="1461253" name="AutoShape 5">
            <a:hlinkClick r:id="" action="ppaction://noaction"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461254" name="Rectangle 6"/>
          <p:cNvSpPr>
            <a:spLocks noChangeArrowheads="1"/>
          </p:cNvSpPr>
          <p:nvPr/>
        </p:nvSpPr>
        <p:spPr bwMode="auto">
          <a:xfrm>
            <a:off x="76200" y="6553200"/>
            <a:ext cx="3973513" cy="214313"/>
          </a:xfrm>
          <a:prstGeom prst="rect">
            <a:avLst/>
          </a:prstGeom>
          <a:noFill/>
          <a:ln w="9525">
            <a:noFill/>
            <a:miter lim="800000"/>
            <a:headEnd/>
            <a:tailEnd/>
          </a:ln>
          <a:effectLst/>
        </p:spPr>
        <p:txBody>
          <a:bodyPr wrap="none">
            <a:spAutoFit/>
          </a:bodyPr>
          <a:lstStyle/>
          <a:p>
            <a:r>
              <a:rPr lang="en-US" sz="800">
                <a:solidFill>
                  <a:schemeClr val="bg1"/>
                </a:solidFill>
              </a:rPr>
              <a:t>Dorin, Demmin, Gabel, </a:t>
            </a:r>
            <a:r>
              <a:rPr lang="en-US" sz="800" u="sng">
                <a:solidFill>
                  <a:schemeClr val="bg1"/>
                </a:solidFill>
              </a:rPr>
              <a:t>Chemistry The Study of Matter </a:t>
            </a:r>
            <a:r>
              <a:rPr lang="en-US" sz="800">
                <a:solidFill>
                  <a:schemeClr val="bg1"/>
                </a:solidFill>
              </a:rPr>
              <a:t> , 3</a:t>
            </a:r>
            <a:r>
              <a:rPr lang="en-US" sz="800" baseline="30000">
                <a:solidFill>
                  <a:schemeClr val="bg1"/>
                </a:solidFill>
              </a:rPr>
              <a:t>rd</a:t>
            </a:r>
            <a:r>
              <a:rPr lang="en-US" sz="800">
                <a:solidFill>
                  <a:schemeClr val="bg1"/>
                </a:solidFill>
              </a:rPr>
              <a:t> Edition, 1990, page 120</a:t>
            </a:r>
          </a:p>
        </p:txBody>
      </p:sp>
      <p:grpSp>
        <p:nvGrpSpPr>
          <p:cNvPr id="1461255" name="Group 7"/>
          <p:cNvGrpSpPr>
            <a:grpSpLocks/>
          </p:cNvGrpSpPr>
          <p:nvPr/>
        </p:nvGrpSpPr>
        <p:grpSpPr bwMode="auto">
          <a:xfrm>
            <a:off x="1066800" y="2552700"/>
            <a:ext cx="1125538" cy="952500"/>
            <a:chOff x="288" y="2112"/>
            <a:chExt cx="709" cy="600"/>
          </a:xfrm>
        </p:grpSpPr>
        <p:sp>
          <p:nvSpPr>
            <p:cNvPr id="1461256" name="Rectangle 8"/>
            <p:cNvSpPr>
              <a:spLocks noChangeArrowheads="1"/>
            </p:cNvSpPr>
            <p:nvPr/>
          </p:nvSpPr>
          <p:spPr bwMode="auto">
            <a:xfrm rot="1085220">
              <a:off x="288" y="2112"/>
              <a:ext cx="709" cy="600"/>
            </a:xfrm>
            <a:prstGeom prst="rect">
              <a:avLst/>
            </a:prstGeom>
            <a:solidFill>
              <a:srgbClr val="F2FFE5">
                <a:alpha val="17999"/>
              </a:srgbClr>
            </a:solidFill>
            <a:ln w="9525">
              <a:miter lim="800000"/>
              <a:headEnd/>
              <a:tailEnd/>
            </a:ln>
            <a:effectLst/>
            <a:scene3d>
              <a:camera prst="legacyPerspectiveTopRight"/>
              <a:lightRig rig="legacyFlat3" dir="b"/>
            </a:scene3d>
            <a:sp3d extrusionH="3630600" prstMaterial="legacyMatte">
              <a:bevelT w="13500" h="13500" prst="angle"/>
              <a:bevelB w="13500" h="13500" prst="angle"/>
              <a:extrusionClr>
                <a:srgbClr val="CCFFFF"/>
              </a:extrusionClr>
            </a:sp3d>
          </p:spPr>
          <p:txBody>
            <a:bodyPr wrap="none" anchor="ctr">
              <a:flatTx/>
            </a:bodyPr>
            <a:lstStyle/>
            <a:p>
              <a:endParaRPr lang="en-US"/>
            </a:p>
          </p:txBody>
        </p:sp>
        <p:sp>
          <p:nvSpPr>
            <p:cNvPr id="1461257" name="AutoShape 9"/>
            <p:cNvSpPr>
              <a:spLocks noChangeArrowheads="1"/>
            </p:cNvSpPr>
            <p:nvPr/>
          </p:nvSpPr>
          <p:spPr bwMode="auto">
            <a:xfrm rot="12162238" flipH="1">
              <a:off x="432" y="2160"/>
              <a:ext cx="528" cy="528"/>
            </a:xfrm>
            <a:prstGeom prst="flowChartMagneticTape">
              <a:avLst/>
            </a:prstGeom>
            <a:solidFill>
              <a:schemeClr val="accent1">
                <a:alpha val="75000"/>
              </a:schemeClr>
            </a:solidFill>
            <a:ln w="9525">
              <a:solidFill>
                <a:schemeClr val="tx1"/>
              </a:solidFill>
              <a:miter lim="800000"/>
              <a:headEnd/>
              <a:tailEnd/>
            </a:ln>
            <a:effectLst/>
          </p:spPr>
          <p:txBody>
            <a:bodyPr wrap="none" anchor="ctr"/>
            <a:lstStyle/>
            <a:p>
              <a:endParaRPr lang="en-US"/>
            </a:p>
          </p:txBody>
        </p:sp>
        <p:sp>
          <p:nvSpPr>
            <p:cNvPr id="1461258" name="Oval 10"/>
            <p:cNvSpPr>
              <a:spLocks noChangeArrowheads="1"/>
            </p:cNvSpPr>
            <p:nvPr/>
          </p:nvSpPr>
          <p:spPr bwMode="auto">
            <a:xfrm>
              <a:off x="624" y="2352"/>
              <a:ext cx="192" cy="192"/>
            </a:xfrm>
            <a:prstGeom prst="ellipse">
              <a:avLst/>
            </a:prstGeom>
            <a:gradFill rotWithShape="1">
              <a:gsLst>
                <a:gs pos="0">
                  <a:schemeClr val="accent1"/>
                </a:gs>
                <a:gs pos="100000">
                  <a:schemeClr val="bg1"/>
                </a:gs>
              </a:gsLst>
              <a:lin ang="2700000" scaled="1"/>
            </a:gradFill>
            <a:ln w="9525">
              <a:solidFill>
                <a:schemeClr val="accent1"/>
              </a:solidFill>
              <a:round/>
              <a:headEnd/>
              <a:tailEnd/>
            </a:ln>
            <a:effectLst/>
          </p:spPr>
          <p:txBody>
            <a:bodyPr wrap="none" anchor="ctr"/>
            <a:lstStyle/>
            <a:p>
              <a:pPr algn="ctr"/>
              <a:endParaRPr lang="en-US" sz="2400">
                <a:latin typeface="Symbol" pitchFamily="18" charset="2"/>
              </a:endParaRPr>
            </a:p>
          </p:txBody>
        </p:sp>
      </p:grpSp>
      <p:sp>
        <p:nvSpPr>
          <p:cNvPr id="1461259" name="Rectangle 11"/>
          <p:cNvSpPr>
            <a:spLocks noChangeArrowheads="1"/>
          </p:cNvSpPr>
          <p:nvPr/>
        </p:nvSpPr>
        <p:spPr bwMode="auto">
          <a:xfrm>
            <a:off x="5945188" y="3124200"/>
            <a:ext cx="150812" cy="2413000"/>
          </a:xfrm>
          <a:prstGeom prst="rect">
            <a:avLst/>
          </a:prstGeom>
          <a:solidFill>
            <a:srgbClr val="FFCC00">
              <a:alpha val="71001"/>
            </a:srgbClr>
          </a:solidFill>
          <a:ln w="9525">
            <a:miter lim="800000"/>
            <a:headEnd/>
            <a:tailEnd/>
          </a:ln>
          <a:effectLst/>
          <a:scene3d>
            <a:camera prst="legacyPerspectiveFront">
              <a:rot lat="1500000" lon="1500000" rev="0"/>
            </a:camera>
            <a:lightRig rig="legacyFlat2" dir="b"/>
          </a:scene3d>
          <a:sp3d extrusionH="887400" prstMaterial="legacyMatte">
            <a:bevelT w="13500" h="13500" prst="angle"/>
            <a:bevelB w="13500" h="13500" prst="angle"/>
            <a:extrusionClr>
              <a:srgbClr val="FFCC00"/>
            </a:extrusionClr>
          </a:sp3d>
        </p:spPr>
        <p:txBody>
          <a:bodyPr wrap="none" anchor="ctr">
            <a:flatTx/>
          </a:bodyPr>
          <a:lstStyle/>
          <a:p>
            <a:endParaRPr lang="en-US"/>
          </a:p>
        </p:txBody>
      </p:sp>
      <p:sp>
        <p:nvSpPr>
          <p:cNvPr id="1461260" name="AutoShape 12"/>
          <p:cNvSpPr>
            <a:spLocks noChangeArrowheads="1"/>
          </p:cNvSpPr>
          <p:nvPr/>
        </p:nvSpPr>
        <p:spPr bwMode="auto">
          <a:xfrm rot="974361">
            <a:off x="2209800" y="3276600"/>
            <a:ext cx="3429000" cy="228600"/>
          </a:xfrm>
          <a:prstGeom prst="rightArrow">
            <a:avLst>
              <a:gd name="adj1" fmla="val 50000"/>
              <a:gd name="adj2" fmla="val 375000"/>
            </a:avLst>
          </a:prstGeom>
          <a:solidFill>
            <a:schemeClr val="accent1">
              <a:alpha val="80000"/>
            </a:schemeClr>
          </a:solidFill>
          <a:ln w="9525">
            <a:solidFill>
              <a:schemeClr val="tx1"/>
            </a:solidFill>
            <a:miter lim="800000"/>
            <a:headEnd/>
            <a:tailEnd/>
          </a:ln>
          <a:effectLst/>
        </p:spPr>
        <p:txBody>
          <a:bodyPr wrap="none" anchor="ctr"/>
          <a:lstStyle/>
          <a:p>
            <a:endParaRPr lang="en-US"/>
          </a:p>
        </p:txBody>
      </p:sp>
      <p:grpSp>
        <p:nvGrpSpPr>
          <p:cNvPr id="1461261" name="Group 13"/>
          <p:cNvGrpSpPr>
            <a:grpSpLocks/>
          </p:cNvGrpSpPr>
          <p:nvPr/>
        </p:nvGrpSpPr>
        <p:grpSpPr bwMode="auto">
          <a:xfrm>
            <a:off x="6324600" y="2971800"/>
            <a:ext cx="1066800" cy="990600"/>
            <a:chOff x="3984" y="1872"/>
            <a:chExt cx="672" cy="624"/>
          </a:xfrm>
        </p:grpSpPr>
        <p:sp>
          <p:nvSpPr>
            <p:cNvPr id="1461262" name="Line 14"/>
            <p:cNvSpPr>
              <a:spLocks noChangeShapeType="1"/>
            </p:cNvSpPr>
            <p:nvPr/>
          </p:nvSpPr>
          <p:spPr bwMode="auto">
            <a:xfrm flipV="1">
              <a:off x="3984" y="2016"/>
              <a:ext cx="576" cy="480"/>
            </a:xfrm>
            <a:prstGeom prst="line">
              <a:avLst/>
            </a:prstGeom>
            <a:noFill/>
            <a:ln w="9525">
              <a:solidFill>
                <a:schemeClr val="accent1"/>
              </a:solidFill>
              <a:prstDash val="sysDot"/>
              <a:round/>
              <a:headEnd/>
              <a:tailEnd type="triangle" w="med" len="med"/>
            </a:ln>
            <a:effectLst/>
          </p:spPr>
          <p:txBody>
            <a:bodyPr/>
            <a:lstStyle/>
            <a:p>
              <a:endParaRPr lang="en-US"/>
            </a:p>
          </p:txBody>
        </p:sp>
        <p:sp>
          <p:nvSpPr>
            <p:cNvPr id="1461263" name="AutoShape 15"/>
            <p:cNvSpPr>
              <a:spLocks noChangeArrowheads="1"/>
            </p:cNvSpPr>
            <p:nvPr/>
          </p:nvSpPr>
          <p:spPr bwMode="auto">
            <a:xfrm>
              <a:off x="4560" y="1872"/>
              <a:ext cx="96" cy="144"/>
            </a:xfrm>
            <a:prstGeom prst="irregularSeal2">
              <a:avLst/>
            </a:prstGeom>
            <a:solidFill>
              <a:srgbClr val="008000">
                <a:alpha val="37000"/>
              </a:srgbClr>
            </a:solidFill>
            <a:ln w="9525">
              <a:solidFill>
                <a:schemeClr val="accent1"/>
              </a:solidFill>
              <a:miter lim="800000"/>
              <a:headEnd/>
              <a:tailEnd/>
            </a:ln>
            <a:effectLst/>
          </p:spPr>
          <p:txBody>
            <a:bodyPr wrap="none" anchor="ctr"/>
            <a:lstStyle/>
            <a:p>
              <a:endParaRPr lang="en-US"/>
            </a:p>
          </p:txBody>
        </p:sp>
      </p:grpSp>
      <p:sp>
        <p:nvSpPr>
          <p:cNvPr id="1461264" name="Text Box 16"/>
          <p:cNvSpPr txBox="1">
            <a:spLocks noChangeArrowheads="1"/>
          </p:cNvSpPr>
          <p:nvPr/>
        </p:nvSpPr>
        <p:spPr bwMode="auto">
          <a:xfrm>
            <a:off x="2940050" y="2605088"/>
            <a:ext cx="2546350" cy="366712"/>
          </a:xfrm>
          <a:prstGeom prst="rect">
            <a:avLst/>
          </a:prstGeom>
          <a:noFill/>
          <a:ln w="9525">
            <a:noFill/>
            <a:miter lim="800000"/>
            <a:headEnd/>
            <a:tailEnd/>
          </a:ln>
          <a:effectLst/>
        </p:spPr>
        <p:txBody>
          <a:bodyPr wrap="none">
            <a:spAutoFit/>
          </a:bodyPr>
          <a:lstStyle/>
          <a:p>
            <a:r>
              <a:rPr lang="en-US" sz="1800">
                <a:solidFill>
                  <a:schemeClr val="bg1"/>
                </a:solidFill>
              </a:rPr>
              <a:t>beam of alpha particles</a:t>
            </a:r>
          </a:p>
        </p:txBody>
      </p:sp>
      <p:sp>
        <p:nvSpPr>
          <p:cNvPr id="1461265" name="Text Box 17"/>
          <p:cNvSpPr txBox="1">
            <a:spLocks noChangeArrowheads="1"/>
          </p:cNvSpPr>
          <p:nvPr/>
        </p:nvSpPr>
        <p:spPr bwMode="auto">
          <a:xfrm>
            <a:off x="838200" y="3733800"/>
            <a:ext cx="1352550" cy="641350"/>
          </a:xfrm>
          <a:prstGeom prst="rect">
            <a:avLst/>
          </a:prstGeom>
          <a:noFill/>
          <a:ln w="9525">
            <a:noFill/>
            <a:miter lim="800000"/>
            <a:headEnd/>
            <a:tailEnd/>
          </a:ln>
          <a:effectLst/>
        </p:spPr>
        <p:txBody>
          <a:bodyPr wrap="none">
            <a:spAutoFit/>
          </a:bodyPr>
          <a:lstStyle/>
          <a:p>
            <a:r>
              <a:rPr lang="en-US" sz="1800">
                <a:solidFill>
                  <a:schemeClr val="bg1"/>
                </a:solidFill>
              </a:rPr>
              <a:t>radioactive </a:t>
            </a:r>
          </a:p>
          <a:p>
            <a:r>
              <a:rPr lang="en-US" sz="1800">
                <a:solidFill>
                  <a:schemeClr val="bg1"/>
                </a:solidFill>
              </a:rPr>
              <a:t>substance</a:t>
            </a:r>
          </a:p>
        </p:txBody>
      </p:sp>
      <p:sp>
        <p:nvSpPr>
          <p:cNvPr id="1461266" name="Text Box 18"/>
          <p:cNvSpPr txBox="1">
            <a:spLocks noChangeArrowheads="1"/>
          </p:cNvSpPr>
          <p:nvPr/>
        </p:nvSpPr>
        <p:spPr bwMode="auto">
          <a:xfrm>
            <a:off x="2819400" y="4953000"/>
            <a:ext cx="2292350" cy="641350"/>
          </a:xfrm>
          <a:prstGeom prst="rect">
            <a:avLst/>
          </a:prstGeom>
          <a:noFill/>
          <a:ln w="9525">
            <a:noFill/>
            <a:miter lim="800000"/>
            <a:headEnd/>
            <a:tailEnd/>
          </a:ln>
          <a:effectLst/>
        </p:spPr>
        <p:txBody>
          <a:bodyPr wrap="none">
            <a:spAutoFit/>
          </a:bodyPr>
          <a:lstStyle/>
          <a:p>
            <a:pPr algn="ctr"/>
            <a:r>
              <a:rPr lang="en-US" sz="1800">
                <a:solidFill>
                  <a:schemeClr val="bg1"/>
                </a:solidFill>
              </a:rPr>
              <a:t>fluorescent screen</a:t>
            </a:r>
          </a:p>
          <a:p>
            <a:pPr algn="ctr"/>
            <a:r>
              <a:rPr lang="en-US" sz="1800">
                <a:solidFill>
                  <a:schemeClr val="bg1"/>
                </a:solidFill>
              </a:rPr>
              <a:t>circular - ZnS coated</a:t>
            </a:r>
          </a:p>
        </p:txBody>
      </p:sp>
      <p:sp>
        <p:nvSpPr>
          <p:cNvPr id="1461267" name="Text Box 19"/>
          <p:cNvSpPr txBox="1">
            <a:spLocks noChangeArrowheads="1"/>
          </p:cNvSpPr>
          <p:nvPr/>
        </p:nvSpPr>
        <p:spPr bwMode="auto">
          <a:xfrm>
            <a:off x="5638800" y="5675313"/>
            <a:ext cx="971550" cy="366712"/>
          </a:xfrm>
          <a:prstGeom prst="rect">
            <a:avLst/>
          </a:prstGeom>
          <a:noFill/>
          <a:ln w="9525">
            <a:noFill/>
            <a:miter lim="800000"/>
            <a:headEnd/>
            <a:tailEnd/>
          </a:ln>
          <a:effectLst/>
        </p:spPr>
        <p:txBody>
          <a:bodyPr wrap="none">
            <a:spAutoFit/>
          </a:bodyPr>
          <a:lstStyle/>
          <a:p>
            <a:r>
              <a:rPr lang="en-US" sz="1800">
                <a:solidFill>
                  <a:schemeClr val="bg1"/>
                </a:solidFill>
              </a:rPr>
              <a:t>gold foil</a:t>
            </a:r>
          </a:p>
        </p:txBody>
      </p:sp>
      <p:sp>
        <p:nvSpPr>
          <p:cNvPr id="1461268" name="Oval 20"/>
          <p:cNvSpPr>
            <a:spLocks noChangeArrowheads="1"/>
          </p:cNvSpPr>
          <p:nvPr/>
        </p:nvSpPr>
        <p:spPr bwMode="auto">
          <a:xfrm>
            <a:off x="5943600" y="32004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69" name="Oval 21"/>
          <p:cNvSpPr>
            <a:spLocks noChangeArrowheads="1"/>
          </p:cNvSpPr>
          <p:nvPr/>
        </p:nvSpPr>
        <p:spPr bwMode="auto">
          <a:xfrm>
            <a:off x="5943600" y="34290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70" name="Oval 22"/>
          <p:cNvSpPr>
            <a:spLocks noChangeArrowheads="1"/>
          </p:cNvSpPr>
          <p:nvPr/>
        </p:nvSpPr>
        <p:spPr bwMode="auto">
          <a:xfrm>
            <a:off x="5943600" y="34290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71" name="Oval 23"/>
          <p:cNvSpPr>
            <a:spLocks noChangeArrowheads="1"/>
          </p:cNvSpPr>
          <p:nvPr/>
        </p:nvSpPr>
        <p:spPr bwMode="auto">
          <a:xfrm>
            <a:off x="5943600" y="36576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72" name="Oval 24"/>
          <p:cNvSpPr>
            <a:spLocks noChangeArrowheads="1"/>
          </p:cNvSpPr>
          <p:nvPr/>
        </p:nvSpPr>
        <p:spPr bwMode="auto">
          <a:xfrm>
            <a:off x="5943600" y="38862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73" name="Oval 25"/>
          <p:cNvSpPr>
            <a:spLocks noChangeArrowheads="1"/>
          </p:cNvSpPr>
          <p:nvPr/>
        </p:nvSpPr>
        <p:spPr bwMode="auto">
          <a:xfrm>
            <a:off x="5943600" y="41148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74" name="Oval 26"/>
          <p:cNvSpPr>
            <a:spLocks noChangeArrowheads="1"/>
          </p:cNvSpPr>
          <p:nvPr/>
        </p:nvSpPr>
        <p:spPr bwMode="auto">
          <a:xfrm>
            <a:off x="5943600" y="43434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75" name="Oval 27"/>
          <p:cNvSpPr>
            <a:spLocks noChangeArrowheads="1"/>
          </p:cNvSpPr>
          <p:nvPr/>
        </p:nvSpPr>
        <p:spPr bwMode="auto">
          <a:xfrm>
            <a:off x="5943600" y="45720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76" name="Oval 28"/>
          <p:cNvSpPr>
            <a:spLocks noChangeArrowheads="1"/>
          </p:cNvSpPr>
          <p:nvPr/>
        </p:nvSpPr>
        <p:spPr bwMode="auto">
          <a:xfrm>
            <a:off x="5943600" y="48006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77" name="Oval 29"/>
          <p:cNvSpPr>
            <a:spLocks noChangeArrowheads="1"/>
          </p:cNvSpPr>
          <p:nvPr/>
        </p:nvSpPr>
        <p:spPr bwMode="auto">
          <a:xfrm>
            <a:off x="5943600" y="50292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78" name="Oval 30"/>
          <p:cNvSpPr>
            <a:spLocks noChangeArrowheads="1"/>
          </p:cNvSpPr>
          <p:nvPr/>
        </p:nvSpPr>
        <p:spPr bwMode="auto">
          <a:xfrm>
            <a:off x="6248400" y="31242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79" name="Oval 31"/>
          <p:cNvSpPr>
            <a:spLocks noChangeArrowheads="1"/>
          </p:cNvSpPr>
          <p:nvPr/>
        </p:nvSpPr>
        <p:spPr bwMode="auto">
          <a:xfrm>
            <a:off x="6248400" y="33528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80" name="Oval 32"/>
          <p:cNvSpPr>
            <a:spLocks noChangeArrowheads="1"/>
          </p:cNvSpPr>
          <p:nvPr/>
        </p:nvSpPr>
        <p:spPr bwMode="auto">
          <a:xfrm>
            <a:off x="6248400" y="35814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81" name="Oval 33"/>
          <p:cNvSpPr>
            <a:spLocks noChangeArrowheads="1"/>
          </p:cNvSpPr>
          <p:nvPr/>
        </p:nvSpPr>
        <p:spPr bwMode="auto">
          <a:xfrm>
            <a:off x="6248400" y="38100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82" name="Oval 34"/>
          <p:cNvSpPr>
            <a:spLocks noChangeArrowheads="1"/>
          </p:cNvSpPr>
          <p:nvPr/>
        </p:nvSpPr>
        <p:spPr bwMode="auto">
          <a:xfrm>
            <a:off x="6248400" y="40386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83" name="Oval 35"/>
          <p:cNvSpPr>
            <a:spLocks noChangeArrowheads="1"/>
          </p:cNvSpPr>
          <p:nvPr/>
        </p:nvSpPr>
        <p:spPr bwMode="auto">
          <a:xfrm>
            <a:off x="6248400" y="42672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84" name="Oval 36"/>
          <p:cNvSpPr>
            <a:spLocks noChangeArrowheads="1"/>
          </p:cNvSpPr>
          <p:nvPr/>
        </p:nvSpPr>
        <p:spPr bwMode="auto">
          <a:xfrm>
            <a:off x="6248400" y="44958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85" name="Oval 37"/>
          <p:cNvSpPr>
            <a:spLocks noChangeArrowheads="1"/>
          </p:cNvSpPr>
          <p:nvPr/>
        </p:nvSpPr>
        <p:spPr bwMode="auto">
          <a:xfrm>
            <a:off x="6248400" y="47244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86" name="Oval 38"/>
          <p:cNvSpPr>
            <a:spLocks noChangeArrowheads="1"/>
          </p:cNvSpPr>
          <p:nvPr/>
        </p:nvSpPr>
        <p:spPr bwMode="auto">
          <a:xfrm>
            <a:off x="6248400" y="49530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87" name="Oval 39"/>
          <p:cNvSpPr>
            <a:spLocks noChangeArrowheads="1"/>
          </p:cNvSpPr>
          <p:nvPr/>
        </p:nvSpPr>
        <p:spPr bwMode="auto">
          <a:xfrm>
            <a:off x="6096000" y="32766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88" name="Oval 40"/>
          <p:cNvSpPr>
            <a:spLocks noChangeArrowheads="1"/>
          </p:cNvSpPr>
          <p:nvPr/>
        </p:nvSpPr>
        <p:spPr bwMode="auto">
          <a:xfrm>
            <a:off x="6096000" y="35052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89" name="Oval 41"/>
          <p:cNvSpPr>
            <a:spLocks noChangeArrowheads="1"/>
          </p:cNvSpPr>
          <p:nvPr/>
        </p:nvSpPr>
        <p:spPr bwMode="auto">
          <a:xfrm>
            <a:off x="6096000" y="35052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90" name="Oval 42"/>
          <p:cNvSpPr>
            <a:spLocks noChangeArrowheads="1"/>
          </p:cNvSpPr>
          <p:nvPr/>
        </p:nvSpPr>
        <p:spPr bwMode="auto">
          <a:xfrm>
            <a:off x="6096000" y="37338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91" name="Oval 43"/>
          <p:cNvSpPr>
            <a:spLocks noChangeArrowheads="1"/>
          </p:cNvSpPr>
          <p:nvPr/>
        </p:nvSpPr>
        <p:spPr bwMode="auto">
          <a:xfrm>
            <a:off x="6096000" y="39624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92" name="Oval 44"/>
          <p:cNvSpPr>
            <a:spLocks noChangeArrowheads="1"/>
          </p:cNvSpPr>
          <p:nvPr/>
        </p:nvSpPr>
        <p:spPr bwMode="auto">
          <a:xfrm>
            <a:off x="6096000" y="41910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93" name="Oval 45"/>
          <p:cNvSpPr>
            <a:spLocks noChangeArrowheads="1"/>
          </p:cNvSpPr>
          <p:nvPr/>
        </p:nvSpPr>
        <p:spPr bwMode="auto">
          <a:xfrm>
            <a:off x="6096000" y="44196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94" name="Oval 46"/>
          <p:cNvSpPr>
            <a:spLocks noChangeArrowheads="1"/>
          </p:cNvSpPr>
          <p:nvPr/>
        </p:nvSpPr>
        <p:spPr bwMode="auto">
          <a:xfrm>
            <a:off x="6096000" y="46482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95" name="Oval 47"/>
          <p:cNvSpPr>
            <a:spLocks noChangeArrowheads="1"/>
          </p:cNvSpPr>
          <p:nvPr/>
        </p:nvSpPr>
        <p:spPr bwMode="auto">
          <a:xfrm>
            <a:off x="6096000" y="48768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96" name="Oval 48"/>
          <p:cNvSpPr>
            <a:spLocks noChangeArrowheads="1"/>
          </p:cNvSpPr>
          <p:nvPr/>
        </p:nvSpPr>
        <p:spPr bwMode="auto">
          <a:xfrm>
            <a:off x="6096000" y="51054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97" name="Oval 49"/>
          <p:cNvSpPr>
            <a:spLocks noChangeArrowheads="1"/>
          </p:cNvSpPr>
          <p:nvPr/>
        </p:nvSpPr>
        <p:spPr bwMode="auto">
          <a:xfrm>
            <a:off x="6324600" y="32004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98" name="Oval 50"/>
          <p:cNvSpPr>
            <a:spLocks noChangeArrowheads="1"/>
          </p:cNvSpPr>
          <p:nvPr/>
        </p:nvSpPr>
        <p:spPr bwMode="auto">
          <a:xfrm>
            <a:off x="6324600" y="34290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299" name="Oval 51"/>
          <p:cNvSpPr>
            <a:spLocks noChangeArrowheads="1"/>
          </p:cNvSpPr>
          <p:nvPr/>
        </p:nvSpPr>
        <p:spPr bwMode="auto">
          <a:xfrm>
            <a:off x="6324600" y="34290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300" name="Oval 52"/>
          <p:cNvSpPr>
            <a:spLocks noChangeArrowheads="1"/>
          </p:cNvSpPr>
          <p:nvPr/>
        </p:nvSpPr>
        <p:spPr bwMode="auto">
          <a:xfrm>
            <a:off x="6324600" y="36576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301" name="Oval 53"/>
          <p:cNvSpPr>
            <a:spLocks noChangeArrowheads="1"/>
          </p:cNvSpPr>
          <p:nvPr/>
        </p:nvSpPr>
        <p:spPr bwMode="auto">
          <a:xfrm>
            <a:off x="6324600" y="38862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302" name="Oval 54"/>
          <p:cNvSpPr>
            <a:spLocks noChangeArrowheads="1"/>
          </p:cNvSpPr>
          <p:nvPr/>
        </p:nvSpPr>
        <p:spPr bwMode="auto">
          <a:xfrm>
            <a:off x="6324600" y="41148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303" name="Oval 55"/>
          <p:cNvSpPr>
            <a:spLocks noChangeArrowheads="1"/>
          </p:cNvSpPr>
          <p:nvPr/>
        </p:nvSpPr>
        <p:spPr bwMode="auto">
          <a:xfrm>
            <a:off x="6324600" y="43434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304" name="Oval 56"/>
          <p:cNvSpPr>
            <a:spLocks noChangeArrowheads="1"/>
          </p:cNvSpPr>
          <p:nvPr/>
        </p:nvSpPr>
        <p:spPr bwMode="auto">
          <a:xfrm>
            <a:off x="6324600" y="45720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305" name="Oval 57"/>
          <p:cNvSpPr>
            <a:spLocks noChangeArrowheads="1"/>
          </p:cNvSpPr>
          <p:nvPr/>
        </p:nvSpPr>
        <p:spPr bwMode="auto">
          <a:xfrm>
            <a:off x="6324600" y="48006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sp>
        <p:nvSpPr>
          <p:cNvPr id="1461306" name="Oval 58"/>
          <p:cNvSpPr>
            <a:spLocks noChangeArrowheads="1"/>
          </p:cNvSpPr>
          <p:nvPr/>
        </p:nvSpPr>
        <p:spPr bwMode="auto">
          <a:xfrm>
            <a:off x="5943600" y="5257800"/>
            <a:ext cx="152400" cy="152400"/>
          </a:xfrm>
          <a:prstGeom prst="ellipse">
            <a:avLst/>
          </a:prstGeom>
          <a:solidFill>
            <a:srgbClr val="FF9900">
              <a:alpha val="57001"/>
            </a:srgbClr>
          </a:solidFill>
          <a:ln w="9525">
            <a:solidFill>
              <a:srgbClr val="FF9900"/>
            </a:solidFill>
            <a:round/>
            <a:headEnd/>
            <a:tailEnd/>
          </a:ln>
          <a:effectLst/>
        </p:spPr>
        <p:txBody>
          <a:bodyPr wrap="none" anchor="ctr"/>
          <a:lstStyle/>
          <a:p>
            <a:endParaRPr lang="en-US"/>
          </a:p>
        </p:txBody>
      </p:sp>
      <p:grpSp>
        <p:nvGrpSpPr>
          <p:cNvPr id="1461307" name="Group 59"/>
          <p:cNvGrpSpPr>
            <a:grpSpLocks/>
          </p:cNvGrpSpPr>
          <p:nvPr/>
        </p:nvGrpSpPr>
        <p:grpSpPr bwMode="auto">
          <a:xfrm>
            <a:off x="6400800" y="3429000"/>
            <a:ext cx="1371600" cy="457200"/>
            <a:chOff x="4032" y="2160"/>
            <a:chExt cx="864" cy="288"/>
          </a:xfrm>
        </p:grpSpPr>
        <p:sp>
          <p:nvSpPr>
            <p:cNvPr id="1461308" name="Line 60"/>
            <p:cNvSpPr>
              <a:spLocks noChangeShapeType="1"/>
            </p:cNvSpPr>
            <p:nvPr/>
          </p:nvSpPr>
          <p:spPr bwMode="auto">
            <a:xfrm flipV="1">
              <a:off x="4032" y="2256"/>
              <a:ext cx="768" cy="192"/>
            </a:xfrm>
            <a:prstGeom prst="line">
              <a:avLst/>
            </a:prstGeom>
            <a:noFill/>
            <a:ln w="9525">
              <a:solidFill>
                <a:schemeClr val="accent1"/>
              </a:solidFill>
              <a:round/>
              <a:headEnd/>
              <a:tailEnd type="triangle" w="med" len="med"/>
            </a:ln>
            <a:effectLst/>
          </p:spPr>
          <p:txBody>
            <a:bodyPr/>
            <a:lstStyle/>
            <a:p>
              <a:endParaRPr lang="en-US"/>
            </a:p>
          </p:txBody>
        </p:sp>
        <p:sp>
          <p:nvSpPr>
            <p:cNvPr id="1461309" name="AutoShape 61"/>
            <p:cNvSpPr>
              <a:spLocks noChangeArrowheads="1"/>
            </p:cNvSpPr>
            <p:nvPr/>
          </p:nvSpPr>
          <p:spPr bwMode="auto">
            <a:xfrm>
              <a:off x="4800" y="2160"/>
              <a:ext cx="96" cy="144"/>
            </a:xfrm>
            <a:prstGeom prst="irregularSeal2">
              <a:avLst/>
            </a:prstGeom>
            <a:solidFill>
              <a:srgbClr val="008000">
                <a:alpha val="37000"/>
              </a:srgbClr>
            </a:solidFill>
            <a:ln w="9525">
              <a:solidFill>
                <a:schemeClr val="accent1"/>
              </a:solidFill>
              <a:miter lim="800000"/>
              <a:headEnd/>
              <a:tailEnd/>
            </a:ln>
            <a:effectLst/>
          </p:spPr>
          <p:txBody>
            <a:bodyPr wrap="none" anchor="ctr"/>
            <a:lstStyle/>
            <a:p>
              <a:endParaRPr lang="en-US"/>
            </a:p>
          </p:txBody>
        </p:sp>
      </p:grpSp>
      <p:grpSp>
        <p:nvGrpSpPr>
          <p:cNvPr id="1461310" name="Group 62"/>
          <p:cNvGrpSpPr>
            <a:grpSpLocks/>
          </p:cNvGrpSpPr>
          <p:nvPr/>
        </p:nvGrpSpPr>
        <p:grpSpPr bwMode="auto">
          <a:xfrm>
            <a:off x="6324600" y="4191000"/>
            <a:ext cx="762000" cy="1295400"/>
            <a:chOff x="3984" y="2640"/>
            <a:chExt cx="480" cy="816"/>
          </a:xfrm>
        </p:grpSpPr>
        <p:sp>
          <p:nvSpPr>
            <p:cNvPr id="1461311" name="Line 63"/>
            <p:cNvSpPr>
              <a:spLocks noChangeShapeType="1"/>
            </p:cNvSpPr>
            <p:nvPr/>
          </p:nvSpPr>
          <p:spPr bwMode="auto">
            <a:xfrm>
              <a:off x="3984" y="2640"/>
              <a:ext cx="432" cy="720"/>
            </a:xfrm>
            <a:prstGeom prst="line">
              <a:avLst/>
            </a:prstGeom>
            <a:noFill/>
            <a:ln w="9525">
              <a:solidFill>
                <a:schemeClr val="accent1"/>
              </a:solidFill>
              <a:round/>
              <a:headEnd/>
              <a:tailEnd type="triangle" w="med" len="med"/>
            </a:ln>
            <a:effectLst/>
          </p:spPr>
          <p:txBody>
            <a:bodyPr/>
            <a:lstStyle/>
            <a:p>
              <a:endParaRPr lang="en-US"/>
            </a:p>
          </p:txBody>
        </p:sp>
        <p:sp>
          <p:nvSpPr>
            <p:cNvPr id="1461312" name="AutoShape 64"/>
            <p:cNvSpPr>
              <a:spLocks noChangeArrowheads="1"/>
            </p:cNvSpPr>
            <p:nvPr/>
          </p:nvSpPr>
          <p:spPr bwMode="auto">
            <a:xfrm>
              <a:off x="4368" y="3312"/>
              <a:ext cx="96" cy="144"/>
            </a:xfrm>
            <a:prstGeom prst="irregularSeal2">
              <a:avLst/>
            </a:prstGeom>
            <a:solidFill>
              <a:srgbClr val="008000">
                <a:alpha val="37000"/>
              </a:srgbClr>
            </a:solidFill>
            <a:ln w="9525">
              <a:solidFill>
                <a:schemeClr val="accent1"/>
              </a:solidFill>
              <a:miter lim="800000"/>
              <a:headEnd/>
              <a:tailEnd/>
            </a:ln>
            <a:effectLst/>
          </p:spPr>
          <p:txBody>
            <a:bodyPr wrap="none" anchor="ctr"/>
            <a:lstStyle/>
            <a:p>
              <a:endParaRPr lang="en-US"/>
            </a:p>
          </p:txBody>
        </p:sp>
      </p:grpSp>
      <p:grpSp>
        <p:nvGrpSpPr>
          <p:cNvPr id="1461313" name="Group 65"/>
          <p:cNvGrpSpPr>
            <a:grpSpLocks/>
          </p:cNvGrpSpPr>
          <p:nvPr/>
        </p:nvGrpSpPr>
        <p:grpSpPr bwMode="auto">
          <a:xfrm>
            <a:off x="4953000" y="4038600"/>
            <a:ext cx="990600" cy="228600"/>
            <a:chOff x="3120" y="2544"/>
            <a:chExt cx="624" cy="144"/>
          </a:xfrm>
        </p:grpSpPr>
        <p:sp>
          <p:nvSpPr>
            <p:cNvPr id="1461314" name="Line 66"/>
            <p:cNvSpPr>
              <a:spLocks noChangeShapeType="1"/>
            </p:cNvSpPr>
            <p:nvPr/>
          </p:nvSpPr>
          <p:spPr bwMode="auto">
            <a:xfrm flipH="1">
              <a:off x="3168" y="2592"/>
              <a:ext cx="576" cy="0"/>
            </a:xfrm>
            <a:prstGeom prst="line">
              <a:avLst/>
            </a:prstGeom>
            <a:noFill/>
            <a:ln w="9525">
              <a:solidFill>
                <a:schemeClr val="accent1"/>
              </a:solidFill>
              <a:round/>
              <a:headEnd/>
              <a:tailEnd type="triangle" w="med" len="med"/>
            </a:ln>
            <a:effectLst/>
          </p:spPr>
          <p:txBody>
            <a:bodyPr/>
            <a:lstStyle/>
            <a:p>
              <a:endParaRPr lang="en-US"/>
            </a:p>
          </p:txBody>
        </p:sp>
        <p:sp>
          <p:nvSpPr>
            <p:cNvPr id="1461315" name="AutoShape 67"/>
            <p:cNvSpPr>
              <a:spLocks noChangeArrowheads="1"/>
            </p:cNvSpPr>
            <p:nvPr/>
          </p:nvSpPr>
          <p:spPr bwMode="auto">
            <a:xfrm>
              <a:off x="3120" y="2544"/>
              <a:ext cx="96" cy="144"/>
            </a:xfrm>
            <a:prstGeom prst="irregularSeal2">
              <a:avLst/>
            </a:prstGeom>
            <a:solidFill>
              <a:srgbClr val="008000">
                <a:alpha val="37000"/>
              </a:srgbClr>
            </a:solidFill>
            <a:ln w="9525">
              <a:solidFill>
                <a:schemeClr val="accent1"/>
              </a:solidFill>
              <a:miter lim="800000"/>
              <a:headEnd/>
              <a:tailEnd/>
            </a:ln>
            <a:effectLst/>
          </p:spPr>
          <p:txBody>
            <a:bodyPr wrap="none" anchor="ctr"/>
            <a:lstStyle/>
            <a:p>
              <a:endParaRPr lang="en-US"/>
            </a:p>
          </p:txBody>
        </p:sp>
      </p:grpSp>
      <p:grpSp>
        <p:nvGrpSpPr>
          <p:cNvPr id="1461316" name="Group 68"/>
          <p:cNvGrpSpPr>
            <a:grpSpLocks/>
          </p:cNvGrpSpPr>
          <p:nvPr/>
        </p:nvGrpSpPr>
        <p:grpSpPr bwMode="auto">
          <a:xfrm>
            <a:off x="5029200" y="4114800"/>
            <a:ext cx="914400" cy="609600"/>
            <a:chOff x="3168" y="2592"/>
            <a:chExt cx="576" cy="384"/>
          </a:xfrm>
        </p:grpSpPr>
        <p:sp>
          <p:nvSpPr>
            <p:cNvPr id="1461317" name="Line 69"/>
            <p:cNvSpPr>
              <a:spLocks noChangeShapeType="1"/>
            </p:cNvSpPr>
            <p:nvPr/>
          </p:nvSpPr>
          <p:spPr bwMode="auto">
            <a:xfrm flipH="1">
              <a:off x="3264" y="2592"/>
              <a:ext cx="480" cy="288"/>
            </a:xfrm>
            <a:prstGeom prst="line">
              <a:avLst/>
            </a:prstGeom>
            <a:noFill/>
            <a:ln w="9525">
              <a:solidFill>
                <a:schemeClr val="accent1"/>
              </a:solidFill>
              <a:round/>
              <a:headEnd/>
              <a:tailEnd type="triangle" w="med" len="med"/>
            </a:ln>
            <a:effectLst/>
          </p:spPr>
          <p:txBody>
            <a:bodyPr/>
            <a:lstStyle/>
            <a:p>
              <a:endParaRPr lang="en-US"/>
            </a:p>
          </p:txBody>
        </p:sp>
        <p:sp>
          <p:nvSpPr>
            <p:cNvPr id="1461318" name="AutoShape 70"/>
            <p:cNvSpPr>
              <a:spLocks noChangeArrowheads="1"/>
            </p:cNvSpPr>
            <p:nvPr/>
          </p:nvSpPr>
          <p:spPr bwMode="auto">
            <a:xfrm>
              <a:off x="3168" y="2832"/>
              <a:ext cx="96" cy="144"/>
            </a:xfrm>
            <a:prstGeom prst="irregularSeal2">
              <a:avLst/>
            </a:prstGeom>
            <a:solidFill>
              <a:srgbClr val="008000">
                <a:alpha val="37000"/>
              </a:srgbClr>
            </a:solidFill>
            <a:ln w="9525">
              <a:solidFill>
                <a:schemeClr val="accent1"/>
              </a:solidFill>
              <a:miter lim="800000"/>
              <a:headEnd/>
              <a:tailEnd/>
            </a:ln>
            <a:effectLst/>
          </p:spPr>
          <p:txBody>
            <a:bodyPr wrap="none" anchor="ctr"/>
            <a:lstStyle/>
            <a:p>
              <a:endParaRPr lang="en-US"/>
            </a:p>
          </p:txBody>
        </p:sp>
      </p:grpSp>
      <p:sp>
        <p:nvSpPr>
          <p:cNvPr id="1461319" name="AutoShape 71"/>
          <p:cNvSpPr>
            <a:spLocks noChangeArrowheads="1"/>
          </p:cNvSpPr>
          <p:nvPr/>
        </p:nvSpPr>
        <p:spPr bwMode="auto">
          <a:xfrm>
            <a:off x="7696200" y="4343400"/>
            <a:ext cx="228600" cy="304800"/>
          </a:xfrm>
          <a:prstGeom prst="irregularSeal2">
            <a:avLst/>
          </a:prstGeom>
          <a:solidFill>
            <a:schemeClr val="accent1">
              <a:alpha val="74001"/>
            </a:schemeClr>
          </a:solidFill>
          <a:ln w="9525">
            <a:solidFill>
              <a:srgbClr val="99CC00"/>
            </a:solidFill>
            <a:miter lim="800000"/>
            <a:headEnd/>
            <a:tailEnd/>
          </a:ln>
          <a:effectLst/>
        </p:spPr>
        <p:txBody>
          <a:bodyPr wrap="none" anchor="ctr"/>
          <a:lstStyle/>
          <a:p>
            <a:endParaRPr lang="en-US"/>
          </a:p>
        </p:txBody>
      </p:sp>
      <p:sp>
        <p:nvSpPr>
          <p:cNvPr id="1461320" name="Rectangle 72"/>
          <p:cNvSpPr>
            <a:spLocks noChangeArrowheads="1"/>
          </p:cNvSpPr>
          <p:nvPr/>
        </p:nvSpPr>
        <p:spPr bwMode="auto">
          <a:xfrm rot="928815">
            <a:off x="6237288" y="4189413"/>
            <a:ext cx="1600200" cy="203200"/>
          </a:xfrm>
          <a:prstGeom prst="rect">
            <a:avLst/>
          </a:prstGeom>
          <a:solidFill>
            <a:schemeClr val="accent1">
              <a:alpha val="41000"/>
            </a:schemeClr>
          </a:solidFill>
          <a:ln w="9525">
            <a:noFill/>
            <a:miter lim="800000"/>
            <a:headEnd/>
            <a:tailEnd/>
          </a:ln>
          <a:effectLst/>
        </p:spPr>
        <p:txBody>
          <a:bodyPr wrap="none" anchor="ctr"/>
          <a:lstStyle/>
          <a:p>
            <a:endParaRPr lang="en-US"/>
          </a:p>
        </p:txBody>
      </p:sp>
      <p:sp>
        <p:nvSpPr>
          <p:cNvPr id="1461321" name="AutoShape 73"/>
          <p:cNvSpPr>
            <a:spLocks noChangeArrowheads="1"/>
          </p:cNvSpPr>
          <p:nvPr/>
        </p:nvSpPr>
        <p:spPr bwMode="auto">
          <a:xfrm>
            <a:off x="6172200" y="3886200"/>
            <a:ext cx="228600" cy="304800"/>
          </a:xfrm>
          <a:prstGeom prst="irregularSeal2">
            <a:avLst/>
          </a:prstGeom>
          <a:solidFill>
            <a:schemeClr val="accent1">
              <a:alpha val="74001"/>
            </a:schemeClr>
          </a:solidFill>
          <a:ln w="9525">
            <a:solidFill>
              <a:srgbClr val="99CC00"/>
            </a:solidFill>
            <a:miter lim="800000"/>
            <a:headEnd/>
            <a:tailEnd/>
          </a:ln>
          <a:effectLst/>
        </p:spPr>
        <p:txBody>
          <a:bodyPr wrap="none" anchor="ctr"/>
          <a:lstStyle/>
          <a:p>
            <a:endParaRPr lang="en-US"/>
          </a:p>
        </p:txBody>
      </p:sp>
      <p:grpSp>
        <p:nvGrpSpPr>
          <p:cNvPr id="1461322" name="Group 74"/>
          <p:cNvGrpSpPr>
            <a:grpSpLocks/>
          </p:cNvGrpSpPr>
          <p:nvPr/>
        </p:nvGrpSpPr>
        <p:grpSpPr bwMode="auto">
          <a:xfrm>
            <a:off x="6324600" y="3962400"/>
            <a:ext cx="381000" cy="1600200"/>
            <a:chOff x="3984" y="2496"/>
            <a:chExt cx="240" cy="1008"/>
          </a:xfrm>
        </p:grpSpPr>
        <p:sp>
          <p:nvSpPr>
            <p:cNvPr id="1461323" name="Line 75"/>
            <p:cNvSpPr>
              <a:spLocks noChangeShapeType="1"/>
            </p:cNvSpPr>
            <p:nvPr/>
          </p:nvSpPr>
          <p:spPr bwMode="auto">
            <a:xfrm>
              <a:off x="3984" y="2496"/>
              <a:ext cx="144" cy="912"/>
            </a:xfrm>
            <a:prstGeom prst="line">
              <a:avLst/>
            </a:prstGeom>
            <a:noFill/>
            <a:ln w="9525">
              <a:solidFill>
                <a:srgbClr val="008080"/>
              </a:solidFill>
              <a:miter lim="800000"/>
              <a:headEnd/>
              <a:tailEnd type="triangle" w="med" len="med"/>
            </a:ln>
            <a:effectLst/>
          </p:spPr>
          <p:txBody>
            <a:bodyPr wrap="none"/>
            <a:lstStyle/>
            <a:p>
              <a:endParaRPr lang="en-US"/>
            </a:p>
          </p:txBody>
        </p:sp>
        <p:sp>
          <p:nvSpPr>
            <p:cNvPr id="1461324" name="AutoShape 76"/>
            <p:cNvSpPr>
              <a:spLocks noChangeArrowheads="1"/>
            </p:cNvSpPr>
            <p:nvPr/>
          </p:nvSpPr>
          <p:spPr bwMode="auto">
            <a:xfrm>
              <a:off x="4032" y="3360"/>
              <a:ext cx="192" cy="144"/>
            </a:xfrm>
            <a:prstGeom prst="irregularSeal2">
              <a:avLst/>
            </a:prstGeom>
            <a:solidFill>
              <a:schemeClr val="accent1">
                <a:alpha val="71001"/>
              </a:schemeClr>
            </a:solidFill>
            <a:ln w="9525">
              <a:solidFill>
                <a:srgbClr val="99CC00"/>
              </a:solidFill>
              <a:miter lim="800000"/>
              <a:headEnd/>
              <a:tailEnd/>
            </a:ln>
            <a:effectLst/>
          </p:spPr>
          <p:txBody>
            <a:bodyPr wrap="none" anchor="ctr"/>
            <a:lstStyle/>
            <a:p>
              <a:endParaRPr lang="en-US"/>
            </a:p>
          </p:txBody>
        </p:sp>
      </p:grpSp>
      <p:sp>
        <p:nvSpPr>
          <p:cNvPr id="1461325" name="Document" descr="Rutherford paper">
            <a:hlinkClick r:id="rId3" action="ppaction://hlinkfile" tooltip="Rutherford's paper describing experiment"/>
          </p:cNvPr>
          <p:cNvSpPr>
            <a:spLocks noChangeAspect="1" noEditPoints="1" noChangeArrowheads="1"/>
          </p:cNvSpPr>
          <p:nvPr/>
        </p:nvSpPr>
        <p:spPr bwMode="auto">
          <a:xfrm>
            <a:off x="8196263" y="257175"/>
            <a:ext cx="763587" cy="9048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chemeClr val="bg1"/>
          </a:solidFill>
          <a:ln w="9525">
            <a:solidFill>
              <a:srgbClr val="000000"/>
            </a:solidFill>
            <a:miter lim="800000"/>
            <a:headEnd/>
            <a:tailEnd/>
          </a:ln>
          <a:effectLst>
            <a:outerShdw dist="107763" dir="2700000" algn="ctr" rotWithShape="0">
              <a:srgbClr val="808080"/>
            </a:outerShdw>
          </a:effectLst>
        </p:spPr>
        <p:txBody>
          <a:bodyPr/>
          <a:lstStyle/>
          <a:p>
            <a:endParaRPr lang="en-US" sz="800"/>
          </a:p>
          <a:p>
            <a:pPr algn="ctr"/>
            <a:r>
              <a:rPr lang="en-US" sz="800"/>
              <a:t>Rutherford </a:t>
            </a:r>
          </a:p>
          <a:p>
            <a:pPr algn="ctr"/>
            <a:endParaRPr lang="en-US" sz="800"/>
          </a:p>
          <a:p>
            <a:pPr algn="ctr"/>
            <a:r>
              <a:rPr lang="en-US"/>
              <a:t>PAPER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61260"/>
                                        </p:tgtEl>
                                        <p:attrNameLst>
                                          <p:attrName>style.visibility</p:attrName>
                                        </p:attrNameLst>
                                      </p:cBhvr>
                                      <p:to>
                                        <p:strVal val="visible"/>
                                      </p:to>
                                    </p:set>
                                    <p:animEffect transition="in" filter="wipe(left)">
                                      <p:cBhvr>
                                        <p:cTn id="7" dur="1000"/>
                                        <p:tgtEl>
                                          <p:spTgt spid="1461260"/>
                                        </p:tgtEl>
                                      </p:cBhvr>
                                    </p:animEffect>
                                  </p:childTnLst>
                                  <p:subTnLst>
                                    <p:set>
                                      <p:cBhvr override="childStyle">
                                        <p:cTn dur="1" fill="hold" display="0" masterRel="nextClick" afterEffect="1"/>
                                        <p:tgtEl>
                                          <p:spTgt spid="1461260"/>
                                        </p:tgtEl>
                                        <p:attrNameLst>
                                          <p:attrName>style.visibility</p:attrName>
                                        </p:attrNameLst>
                                      </p:cBhvr>
                                      <p:to>
                                        <p:strVal val="hidden"/>
                                      </p:to>
                                    </p:set>
                                  </p:subTnLst>
                                </p:cTn>
                              </p:par>
                              <p:par>
                                <p:cTn id="8" presetID="9" presetClass="entr" presetSubtype="0" fill="hold" grpId="0" nodeType="withEffect">
                                  <p:stCondLst>
                                    <p:cond delay="0"/>
                                  </p:stCondLst>
                                  <p:childTnLst>
                                    <p:set>
                                      <p:cBhvr>
                                        <p:cTn id="9" dur="1" fill="hold">
                                          <p:stCondLst>
                                            <p:cond delay="0"/>
                                          </p:stCondLst>
                                        </p:cTn>
                                        <p:tgtEl>
                                          <p:spTgt spid="1461251"/>
                                        </p:tgtEl>
                                        <p:attrNameLst>
                                          <p:attrName>style.visibility</p:attrName>
                                        </p:attrNameLst>
                                      </p:cBhvr>
                                      <p:to>
                                        <p:strVal val="visible"/>
                                      </p:to>
                                    </p:set>
                                    <p:animEffect transition="in" filter="dissolve">
                                      <p:cBhvr>
                                        <p:cTn id="10" dur="2000"/>
                                        <p:tgtEl>
                                          <p:spTgt spid="1461251"/>
                                        </p:tgtEl>
                                      </p:cBhvr>
                                    </p:animEffect>
                                  </p:childTnLst>
                                </p:cTn>
                              </p:par>
                              <p:par>
                                <p:cTn id="11" presetID="2" presetClass="entr" presetSubtype="8" fill="hold" grpId="0" nodeType="withEffect">
                                  <p:stCondLst>
                                    <p:cond delay="0"/>
                                  </p:stCondLst>
                                  <p:childTnLst>
                                    <p:set>
                                      <p:cBhvr>
                                        <p:cTn id="12" dur="1" fill="hold">
                                          <p:stCondLst>
                                            <p:cond delay="0"/>
                                          </p:stCondLst>
                                        </p:cTn>
                                        <p:tgtEl>
                                          <p:spTgt spid="1461264"/>
                                        </p:tgtEl>
                                        <p:attrNameLst>
                                          <p:attrName>style.visibility</p:attrName>
                                        </p:attrNameLst>
                                      </p:cBhvr>
                                      <p:to>
                                        <p:strVal val="visible"/>
                                      </p:to>
                                    </p:set>
                                    <p:anim calcmode="lin" valueType="num">
                                      <p:cBhvr additive="base">
                                        <p:cTn id="13" dur="1000" fill="hold"/>
                                        <p:tgtEl>
                                          <p:spTgt spid="1461264"/>
                                        </p:tgtEl>
                                        <p:attrNameLst>
                                          <p:attrName>ppt_x</p:attrName>
                                        </p:attrNameLst>
                                      </p:cBhvr>
                                      <p:tavLst>
                                        <p:tav tm="0">
                                          <p:val>
                                            <p:strVal val="0-#ppt_w/2"/>
                                          </p:val>
                                        </p:tav>
                                        <p:tav tm="100000">
                                          <p:val>
                                            <p:strVal val="#ppt_x"/>
                                          </p:val>
                                        </p:tav>
                                      </p:tavLst>
                                    </p:anim>
                                    <p:anim calcmode="lin" valueType="num">
                                      <p:cBhvr additive="base">
                                        <p:cTn id="14" dur="1000" fill="hold"/>
                                        <p:tgtEl>
                                          <p:spTgt spid="1461264"/>
                                        </p:tgtEl>
                                        <p:attrNameLst>
                                          <p:attrName>ppt_y</p:attrName>
                                        </p:attrNameLst>
                                      </p:cBhvr>
                                      <p:tavLst>
                                        <p:tav tm="0">
                                          <p:val>
                                            <p:strVal val="#ppt_y"/>
                                          </p:val>
                                        </p:tav>
                                        <p:tav tm="100000">
                                          <p:val>
                                            <p:strVal val="#ppt_y"/>
                                          </p:val>
                                        </p:tav>
                                      </p:tavLst>
                                    </p:anim>
                                  </p:childTnLst>
                                </p:cTn>
                              </p:par>
                            </p:childTnLst>
                          </p:cTn>
                        </p:par>
                        <p:par>
                          <p:cTn id="15" fill="hold">
                            <p:stCondLst>
                              <p:cond delay="2000"/>
                            </p:stCondLst>
                            <p:childTnLst>
                              <p:par>
                                <p:cTn id="16" presetID="9" presetClass="entr" presetSubtype="0" fill="hold" grpId="0" nodeType="afterEffect">
                                  <p:stCondLst>
                                    <p:cond delay="0"/>
                                  </p:stCondLst>
                                  <p:childTnLst>
                                    <p:set>
                                      <p:cBhvr>
                                        <p:cTn id="17" dur="1" fill="hold">
                                          <p:stCondLst>
                                            <p:cond delay="0"/>
                                          </p:stCondLst>
                                        </p:cTn>
                                        <p:tgtEl>
                                          <p:spTgt spid="1461321"/>
                                        </p:tgtEl>
                                        <p:attrNameLst>
                                          <p:attrName>style.visibility</p:attrName>
                                        </p:attrNameLst>
                                      </p:cBhvr>
                                      <p:to>
                                        <p:strVal val="visible"/>
                                      </p:to>
                                    </p:set>
                                    <p:animEffect transition="in" filter="dissolve">
                                      <p:cBhvr>
                                        <p:cTn id="18" dur="500"/>
                                        <p:tgtEl>
                                          <p:spTgt spid="1461321"/>
                                        </p:tgtEl>
                                      </p:cBhvr>
                                    </p:animEffect>
                                  </p:childTnLst>
                                </p:cTn>
                              </p:par>
                            </p:childTnLst>
                          </p:cTn>
                        </p:par>
                        <p:par>
                          <p:cTn id="19" fill="hold">
                            <p:stCondLst>
                              <p:cond delay="2500"/>
                            </p:stCondLst>
                            <p:childTnLst>
                              <p:par>
                                <p:cTn id="20" presetID="6" presetClass="emph" presetSubtype="0" repeatCount="indefinite" fill="hold" grpId="1" nodeType="afterEffect">
                                  <p:stCondLst>
                                    <p:cond delay="0"/>
                                  </p:stCondLst>
                                  <p:childTnLst>
                                    <p:animScale>
                                      <p:cBhvr>
                                        <p:cTn id="21" dur="500" fill="hold"/>
                                        <p:tgtEl>
                                          <p:spTgt spid="1461321"/>
                                        </p:tgtEl>
                                      </p:cBhvr>
                                      <p:by x="150000" y="150000"/>
                                    </p:animScale>
                                  </p:childTnLst>
                                </p:cTn>
                              </p:par>
                              <p:par>
                                <p:cTn id="22" presetID="9" presetClass="entr" presetSubtype="0" fill="hold" grpId="0" nodeType="withEffect">
                                  <p:stCondLst>
                                    <p:cond delay="0"/>
                                  </p:stCondLst>
                                  <p:childTnLst>
                                    <p:set>
                                      <p:cBhvr>
                                        <p:cTn id="23" dur="1" fill="hold">
                                          <p:stCondLst>
                                            <p:cond delay="0"/>
                                          </p:stCondLst>
                                        </p:cTn>
                                        <p:tgtEl>
                                          <p:spTgt spid="1461320"/>
                                        </p:tgtEl>
                                        <p:attrNameLst>
                                          <p:attrName>style.visibility</p:attrName>
                                        </p:attrNameLst>
                                      </p:cBhvr>
                                      <p:to>
                                        <p:strVal val="visible"/>
                                      </p:to>
                                    </p:set>
                                    <p:animEffect transition="in" filter="dissolve">
                                      <p:cBhvr>
                                        <p:cTn id="24" dur="2000"/>
                                        <p:tgtEl>
                                          <p:spTgt spid="1461320"/>
                                        </p:tgtEl>
                                      </p:cBhvr>
                                    </p:animEffect>
                                  </p:childTnLst>
                                </p:cTn>
                              </p:par>
                              <p:par>
                                <p:cTn id="25" presetID="30" presetClass="emph" presetSubtype="0" repeatCount="indefinite" fill="hold" grpId="1" nodeType="withEffect">
                                  <p:stCondLst>
                                    <p:cond delay="0"/>
                                  </p:stCondLst>
                                  <p:childTnLst>
                                    <p:animClr clrSpc="hsl" dir="cw">
                                      <p:cBhvr override="childStyle">
                                        <p:cTn id="26" dur="2000" fill="hold"/>
                                        <p:tgtEl>
                                          <p:spTgt spid="1461251"/>
                                        </p:tgtEl>
                                        <p:attrNameLst>
                                          <p:attrName>style.color</p:attrName>
                                        </p:attrNameLst>
                                      </p:cBhvr>
                                      <p:by>
                                        <p:hsl h="0" s="12549" l="25098"/>
                                      </p:by>
                                    </p:animClr>
                                    <p:animClr clrSpc="hsl" dir="cw">
                                      <p:cBhvr>
                                        <p:cTn id="27" dur="2000" fill="hold"/>
                                        <p:tgtEl>
                                          <p:spTgt spid="1461251"/>
                                        </p:tgtEl>
                                        <p:attrNameLst>
                                          <p:attrName>fillcolor</p:attrName>
                                        </p:attrNameLst>
                                      </p:cBhvr>
                                      <p:by>
                                        <p:hsl h="0" s="12549" l="25098"/>
                                      </p:by>
                                    </p:animClr>
                                    <p:animClr clrSpc="hsl" dir="cw">
                                      <p:cBhvr>
                                        <p:cTn id="28" dur="2000" fill="hold"/>
                                        <p:tgtEl>
                                          <p:spTgt spid="1461251"/>
                                        </p:tgtEl>
                                        <p:attrNameLst>
                                          <p:attrName>stroke.color</p:attrName>
                                        </p:attrNameLst>
                                      </p:cBhvr>
                                      <p:by>
                                        <p:hsl h="0" s="12549" l="25098"/>
                                      </p:by>
                                    </p:animClr>
                                    <p:set>
                                      <p:cBhvr>
                                        <p:cTn id="29" dur="2000" fill="hold"/>
                                        <p:tgtEl>
                                          <p:spTgt spid="1461251"/>
                                        </p:tgtEl>
                                        <p:attrNameLst>
                                          <p:attrName>fill.type</p:attrName>
                                        </p:attrNameLst>
                                      </p:cBhvr>
                                      <p:to>
                                        <p:strVal val="solid"/>
                                      </p:to>
                                    </p:set>
                                  </p:childTnLst>
                                </p:cTn>
                              </p:par>
                            </p:childTnLst>
                          </p:cTn>
                        </p:par>
                        <p:par>
                          <p:cTn id="30" fill="hold">
                            <p:stCondLst>
                              <p:cond delay="4500"/>
                            </p:stCondLst>
                            <p:childTnLst>
                              <p:par>
                                <p:cTn id="31" presetID="9" presetClass="entr" presetSubtype="0" fill="hold" grpId="0" nodeType="afterEffect">
                                  <p:stCondLst>
                                    <p:cond delay="0"/>
                                  </p:stCondLst>
                                  <p:childTnLst>
                                    <p:set>
                                      <p:cBhvr>
                                        <p:cTn id="32" dur="1" fill="hold">
                                          <p:stCondLst>
                                            <p:cond delay="0"/>
                                          </p:stCondLst>
                                        </p:cTn>
                                        <p:tgtEl>
                                          <p:spTgt spid="1461319"/>
                                        </p:tgtEl>
                                        <p:attrNameLst>
                                          <p:attrName>style.visibility</p:attrName>
                                        </p:attrNameLst>
                                      </p:cBhvr>
                                      <p:to>
                                        <p:strVal val="visible"/>
                                      </p:to>
                                    </p:set>
                                    <p:animEffect transition="in" filter="dissolve">
                                      <p:cBhvr>
                                        <p:cTn id="33" dur="500"/>
                                        <p:tgtEl>
                                          <p:spTgt spid="1461319"/>
                                        </p:tgtEl>
                                      </p:cBhvr>
                                    </p:animEffect>
                                  </p:childTnLst>
                                </p:cTn>
                              </p:par>
                            </p:childTnLst>
                          </p:cTn>
                        </p:par>
                        <p:par>
                          <p:cTn id="34" fill="hold">
                            <p:stCondLst>
                              <p:cond delay="5000"/>
                            </p:stCondLst>
                            <p:childTnLst>
                              <p:par>
                                <p:cTn id="35" presetID="6" presetClass="emph" presetSubtype="0" repeatCount="indefinite" fill="hold" grpId="1" nodeType="afterEffect">
                                  <p:stCondLst>
                                    <p:cond delay="0"/>
                                  </p:stCondLst>
                                  <p:childTnLst>
                                    <p:animScale>
                                      <p:cBhvr>
                                        <p:cTn id="36" dur="500" fill="hold"/>
                                        <p:tgtEl>
                                          <p:spTgt spid="1461319"/>
                                        </p:tgtEl>
                                      </p:cBhvr>
                                      <p:by x="150000" y="150000"/>
                                    </p:animScale>
                                  </p:childTnLst>
                                </p:cTn>
                              </p:par>
                            </p:childTnLst>
                          </p:cTn>
                        </p:par>
                        <p:par>
                          <p:cTn id="37" fill="hold">
                            <p:stCondLst>
                              <p:cond delay="5500"/>
                            </p:stCondLst>
                            <p:childTnLst>
                              <p:par>
                                <p:cTn id="38" presetID="30" presetClass="emph" presetSubtype="0" repeatCount="indefinite" fill="hold" grpId="1" nodeType="afterEffect">
                                  <p:stCondLst>
                                    <p:cond delay="0"/>
                                  </p:stCondLst>
                                  <p:childTnLst>
                                    <p:animClr clrSpc="hsl" dir="cw">
                                      <p:cBhvr override="childStyle">
                                        <p:cTn id="39" dur="2000" fill="hold"/>
                                        <p:tgtEl>
                                          <p:spTgt spid="1461320"/>
                                        </p:tgtEl>
                                        <p:attrNameLst>
                                          <p:attrName>style.color</p:attrName>
                                        </p:attrNameLst>
                                      </p:cBhvr>
                                      <p:by>
                                        <p:hsl h="0" s="12549" l="25098"/>
                                      </p:by>
                                    </p:animClr>
                                    <p:animClr clrSpc="hsl" dir="cw">
                                      <p:cBhvr>
                                        <p:cTn id="40" dur="2000" fill="hold"/>
                                        <p:tgtEl>
                                          <p:spTgt spid="1461320"/>
                                        </p:tgtEl>
                                        <p:attrNameLst>
                                          <p:attrName>fillcolor</p:attrName>
                                        </p:attrNameLst>
                                      </p:cBhvr>
                                      <p:by>
                                        <p:hsl h="0" s="12549" l="25098"/>
                                      </p:by>
                                    </p:animClr>
                                    <p:animClr clrSpc="hsl" dir="cw">
                                      <p:cBhvr>
                                        <p:cTn id="41" dur="2000" fill="hold"/>
                                        <p:tgtEl>
                                          <p:spTgt spid="1461320"/>
                                        </p:tgtEl>
                                        <p:attrNameLst>
                                          <p:attrName>stroke.color</p:attrName>
                                        </p:attrNameLst>
                                      </p:cBhvr>
                                      <p:by>
                                        <p:hsl h="0" s="12549" l="25098"/>
                                      </p:by>
                                    </p:animClr>
                                    <p:set>
                                      <p:cBhvr>
                                        <p:cTn id="42" dur="2000" fill="hold"/>
                                        <p:tgtEl>
                                          <p:spTgt spid="1461320"/>
                                        </p:tgtEl>
                                        <p:attrNameLst>
                                          <p:attrName>fill.type</p:attrName>
                                        </p:attrNameLst>
                                      </p:cBhvr>
                                      <p:to>
                                        <p:strVal val="solid"/>
                                      </p:to>
                                    </p:se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461307"/>
                                        </p:tgtEl>
                                        <p:attrNameLst>
                                          <p:attrName>style.visibility</p:attrName>
                                        </p:attrNameLst>
                                      </p:cBhvr>
                                      <p:to>
                                        <p:strVal val="visible"/>
                                      </p:to>
                                    </p:set>
                                    <p:animEffect transition="in" filter="dissolve">
                                      <p:cBhvr>
                                        <p:cTn id="47" dur="1000"/>
                                        <p:tgtEl>
                                          <p:spTgt spid="1461307"/>
                                        </p:tgtEl>
                                      </p:cBhvr>
                                    </p:animEffect>
                                  </p:childTnLst>
                                  <p:subTnLst>
                                    <p:set>
                                      <p:cBhvr override="childStyle">
                                        <p:cTn dur="1" fill="hold" display="0" masterRel="nextClick" afterEffect="1"/>
                                        <p:tgtEl>
                                          <p:spTgt spid="1461307"/>
                                        </p:tgtEl>
                                        <p:attrNameLst>
                                          <p:attrName>style.visibility</p:attrName>
                                        </p:attrNameLst>
                                      </p:cBhvr>
                                      <p:to>
                                        <p:strVal val="hidden"/>
                                      </p:to>
                                    </p:set>
                                  </p:sub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1461310"/>
                                        </p:tgtEl>
                                        <p:attrNameLst>
                                          <p:attrName>style.visibility</p:attrName>
                                        </p:attrNameLst>
                                      </p:cBhvr>
                                      <p:to>
                                        <p:strVal val="visible"/>
                                      </p:to>
                                    </p:set>
                                    <p:animEffect transition="in" filter="dissolve">
                                      <p:cBhvr>
                                        <p:cTn id="52" dur="1000"/>
                                        <p:tgtEl>
                                          <p:spTgt spid="1461310"/>
                                        </p:tgtEl>
                                      </p:cBhvr>
                                    </p:animEffect>
                                  </p:childTnLst>
                                  <p:subTnLst>
                                    <p:set>
                                      <p:cBhvr override="childStyle">
                                        <p:cTn dur="1" fill="hold" display="0" masterRel="sameClick" afterEffect="1">
                                          <p:stCondLst>
                                            <p:cond evt="end" delay="0">
                                              <p:tn val="50"/>
                                            </p:cond>
                                          </p:stCondLst>
                                        </p:cTn>
                                        <p:tgtEl>
                                          <p:spTgt spid="1461310"/>
                                        </p:tgtEl>
                                        <p:attrNameLst>
                                          <p:attrName>style.visibility</p:attrName>
                                        </p:attrNameLst>
                                      </p:cBhvr>
                                      <p:to>
                                        <p:strVal val="hidden"/>
                                      </p:to>
                                    </p:set>
                                  </p:subTnLst>
                                </p:cTn>
                              </p:par>
                            </p:childTnLst>
                          </p:cTn>
                        </p:par>
                        <p:par>
                          <p:cTn id="53" fill="hold">
                            <p:stCondLst>
                              <p:cond delay="1000"/>
                            </p:stCondLst>
                            <p:childTnLst>
                              <p:par>
                                <p:cTn id="54" presetID="9" presetClass="entr" presetSubtype="0" fill="hold" nodeType="afterEffect">
                                  <p:stCondLst>
                                    <p:cond delay="2000"/>
                                  </p:stCondLst>
                                  <p:childTnLst>
                                    <p:set>
                                      <p:cBhvr>
                                        <p:cTn id="55" dur="1" fill="hold">
                                          <p:stCondLst>
                                            <p:cond delay="0"/>
                                          </p:stCondLst>
                                        </p:cTn>
                                        <p:tgtEl>
                                          <p:spTgt spid="1461313"/>
                                        </p:tgtEl>
                                        <p:attrNameLst>
                                          <p:attrName>style.visibility</p:attrName>
                                        </p:attrNameLst>
                                      </p:cBhvr>
                                      <p:to>
                                        <p:strVal val="visible"/>
                                      </p:to>
                                    </p:set>
                                    <p:animEffect transition="in" filter="dissolve">
                                      <p:cBhvr>
                                        <p:cTn id="56" dur="1000"/>
                                        <p:tgtEl>
                                          <p:spTgt spid="1461313"/>
                                        </p:tgtEl>
                                      </p:cBhvr>
                                    </p:animEffect>
                                  </p:childTnLst>
                                  <p:subTnLst>
                                    <p:set>
                                      <p:cBhvr override="childStyle">
                                        <p:cTn dur="1" fill="hold" display="0" masterRel="sameClick" afterEffect="1">
                                          <p:stCondLst>
                                            <p:cond evt="end" delay="0">
                                              <p:tn val="54"/>
                                            </p:cond>
                                          </p:stCondLst>
                                        </p:cTn>
                                        <p:tgtEl>
                                          <p:spTgt spid="1461313"/>
                                        </p:tgtEl>
                                        <p:attrNameLst>
                                          <p:attrName>style.visibility</p:attrName>
                                        </p:attrNameLst>
                                      </p:cBhvr>
                                      <p:to>
                                        <p:strVal val="hidden"/>
                                      </p:to>
                                    </p:set>
                                  </p:subTnLst>
                                </p:cTn>
                              </p:par>
                            </p:childTnLst>
                          </p:cTn>
                        </p:par>
                        <p:par>
                          <p:cTn id="57" fill="hold">
                            <p:stCondLst>
                              <p:cond delay="4000"/>
                            </p:stCondLst>
                            <p:childTnLst>
                              <p:par>
                                <p:cTn id="58" presetID="9" presetClass="entr" presetSubtype="0" fill="hold" nodeType="afterEffect">
                                  <p:stCondLst>
                                    <p:cond delay="3000"/>
                                  </p:stCondLst>
                                  <p:childTnLst>
                                    <p:set>
                                      <p:cBhvr>
                                        <p:cTn id="59" dur="1" fill="hold">
                                          <p:stCondLst>
                                            <p:cond delay="0"/>
                                          </p:stCondLst>
                                        </p:cTn>
                                        <p:tgtEl>
                                          <p:spTgt spid="1461261"/>
                                        </p:tgtEl>
                                        <p:attrNameLst>
                                          <p:attrName>style.visibility</p:attrName>
                                        </p:attrNameLst>
                                      </p:cBhvr>
                                      <p:to>
                                        <p:strVal val="visible"/>
                                      </p:to>
                                    </p:set>
                                    <p:animEffect transition="in" filter="dissolve">
                                      <p:cBhvr>
                                        <p:cTn id="60" dur="1000"/>
                                        <p:tgtEl>
                                          <p:spTgt spid="1461261"/>
                                        </p:tgtEl>
                                      </p:cBhvr>
                                    </p:animEffect>
                                  </p:childTnLst>
                                  <p:subTnLst>
                                    <p:set>
                                      <p:cBhvr override="childStyle">
                                        <p:cTn dur="1" fill="hold" display="0" masterRel="sameClick" afterEffect="1">
                                          <p:stCondLst>
                                            <p:cond evt="end" delay="0">
                                              <p:tn val="58"/>
                                            </p:cond>
                                          </p:stCondLst>
                                        </p:cTn>
                                        <p:tgtEl>
                                          <p:spTgt spid="1461261"/>
                                        </p:tgtEl>
                                        <p:attrNameLst>
                                          <p:attrName>style.visibility</p:attrName>
                                        </p:attrNameLst>
                                      </p:cBhvr>
                                      <p:to>
                                        <p:strVal val="hidden"/>
                                      </p:to>
                                    </p:set>
                                  </p:subTnLst>
                                </p:cTn>
                              </p:par>
                            </p:childTnLst>
                          </p:cTn>
                        </p:par>
                        <p:par>
                          <p:cTn id="61" fill="hold">
                            <p:stCondLst>
                              <p:cond delay="8000"/>
                            </p:stCondLst>
                            <p:childTnLst>
                              <p:par>
                                <p:cTn id="62" presetID="9" presetClass="entr" presetSubtype="0" fill="hold" nodeType="afterEffect">
                                  <p:stCondLst>
                                    <p:cond delay="4500"/>
                                  </p:stCondLst>
                                  <p:childTnLst>
                                    <p:set>
                                      <p:cBhvr>
                                        <p:cTn id="63" dur="1" fill="hold">
                                          <p:stCondLst>
                                            <p:cond delay="0"/>
                                          </p:stCondLst>
                                        </p:cTn>
                                        <p:tgtEl>
                                          <p:spTgt spid="1461316"/>
                                        </p:tgtEl>
                                        <p:attrNameLst>
                                          <p:attrName>style.visibility</p:attrName>
                                        </p:attrNameLst>
                                      </p:cBhvr>
                                      <p:to>
                                        <p:strVal val="visible"/>
                                      </p:to>
                                    </p:set>
                                    <p:animEffect transition="in" filter="dissolve">
                                      <p:cBhvr>
                                        <p:cTn id="64" dur="1000"/>
                                        <p:tgtEl>
                                          <p:spTgt spid="1461316"/>
                                        </p:tgtEl>
                                      </p:cBhvr>
                                    </p:animEffect>
                                  </p:childTnLst>
                                  <p:subTnLst>
                                    <p:set>
                                      <p:cBhvr override="childStyle">
                                        <p:cTn dur="1" fill="hold" display="0" masterRel="sameClick" afterEffect="1">
                                          <p:stCondLst>
                                            <p:cond evt="end" delay="0">
                                              <p:tn val="62"/>
                                            </p:cond>
                                          </p:stCondLst>
                                        </p:cTn>
                                        <p:tgtEl>
                                          <p:spTgt spid="1461316"/>
                                        </p:tgtEl>
                                        <p:attrNameLst>
                                          <p:attrName>style.visibility</p:attrName>
                                        </p:attrNameLst>
                                      </p:cBhvr>
                                      <p:to>
                                        <p:strVal val="hidden"/>
                                      </p:to>
                                    </p:set>
                                  </p:subTnLst>
                                </p:cTn>
                              </p:par>
                            </p:childTnLst>
                          </p:cTn>
                        </p:par>
                        <p:par>
                          <p:cTn id="65" fill="hold">
                            <p:stCondLst>
                              <p:cond delay="13500"/>
                            </p:stCondLst>
                            <p:childTnLst>
                              <p:par>
                                <p:cTn id="66" presetID="9" presetClass="entr" presetSubtype="0" fill="hold" nodeType="afterEffect">
                                  <p:stCondLst>
                                    <p:cond delay="0"/>
                                  </p:stCondLst>
                                  <p:childTnLst>
                                    <p:set>
                                      <p:cBhvr>
                                        <p:cTn id="67" dur="1" fill="hold">
                                          <p:stCondLst>
                                            <p:cond delay="0"/>
                                          </p:stCondLst>
                                        </p:cTn>
                                        <p:tgtEl>
                                          <p:spTgt spid="1461322"/>
                                        </p:tgtEl>
                                        <p:attrNameLst>
                                          <p:attrName>style.visibility</p:attrName>
                                        </p:attrNameLst>
                                      </p:cBhvr>
                                      <p:to>
                                        <p:strVal val="visible"/>
                                      </p:to>
                                    </p:set>
                                    <p:animEffect transition="in" filter="dissolve">
                                      <p:cBhvr>
                                        <p:cTn id="68" dur="500"/>
                                        <p:tgtEl>
                                          <p:spTgt spid="1461322"/>
                                        </p:tgtEl>
                                      </p:cBhvr>
                                    </p:animEffect>
                                  </p:childTnLst>
                                </p:cTn>
                              </p:par>
                            </p:childTnLst>
                          </p:cTn>
                        </p:par>
                        <p:par>
                          <p:cTn id="69" fill="hold">
                            <p:stCondLst>
                              <p:cond delay="14000"/>
                            </p:stCondLst>
                            <p:childTnLst>
                              <p:par>
                                <p:cTn id="70" presetID="1" presetClass="exit" presetSubtype="0" fill="hold" nodeType="afterEffect">
                                  <p:stCondLst>
                                    <p:cond delay="0"/>
                                  </p:stCondLst>
                                  <p:childTnLst>
                                    <p:set>
                                      <p:cBhvr>
                                        <p:cTn id="71" dur="1" fill="hold">
                                          <p:stCondLst>
                                            <p:cond delay="0"/>
                                          </p:stCondLst>
                                        </p:cTn>
                                        <p:tgtEl>
                                          <p:spTgt spid="1461322"/>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53" presetClass="entr" presetSubtype="0" fill="hold" grpId="1" nodeType="clickEffect">
                                  <p:stCondLst>
                                    <p:cond delay="0"/>
                                  </p:stCondLst>
                                  <p:childTnLst>
                                    <p:set>
                                      <p:cBhvr>
                                        <p:cTn id="75" dur="1" fill="hold">
                                          <p:stCondLst>
                                            <p:cond delay="0"/>
                                          </p:stCondLst>
                                        </p:cTn>
                                        <p:tgtEl>
                                          <p:spTgt spid="1461260"/>
                                        </p:tgtEl>
                                        <p:attrNameLst>
                                          <p:attrName>style.visibility</p:attrName>
                                        </p:attrNameLst>
                                      </p:cBhvr>
                                      <p:to>
                                        <p:strVal val="visible"/>
                                      </p:to>
                                    </p:set>
                                    <p:anim calcmode="lin" valueType="num">
                                      <p:cBhvr>
                                        <p:cTn id="76" dur="500" fill="hold"/>
                                        <p:tgtEl>
                                          <p:spTgt spid="1461260"/>
                                        </p:tgtEl>
                                        <p:attrNameLst>
                                          <p:attrName>ppt_w</p:attrName>
                                        </p:attrNameLst>
                                      </p:cBhvr>
                                      <p:tavLst>
                                        <p:tav tm="0">
                                          <p:val>
                                            <p:fltVal val="0"/>
                                          </p:val>
                                        </p:tav>
                                        <p:tav tm="100000">
                                          <p:val>
                                            <p:strVal val="#ppt_w"/>
                                          </p:val>
                                        </p:tav>
                                      </p:tavLst>
                                    </p:anim>
                                    <p:anim calcmode="lin" valueType="num">
                                      <p:cBhvr>
                                        <p:cTn id="77" dur="500" fill="hold"/>
                                        <p:tgtEl>
                                          <p:spTgt spid="1461260"/>
                                        </p:tgtEl>
                                        <p:attrNameLst>
                                          <p:attrName>ppt_h</p:attrName>
                                        </p:attrNameLst>
                                      </p:cBhvr>
                                      <p:tavLst>
                                        <p:tav tm="0">
                                          <p:val>
                                            <p:fltVal val="0"/>
                                          </p:val>
                                        </p:tav>
                                        <p:tav tm="100000">
                                          <p:val>
                                            <p:strVal val="#ppt_h"/>
                                          </p:val>
                                        </p:tav>
                                      </p:tavLst>
                                    </p:anim>
                                    <p:animEffect transition="in" filter="fade">
                                      <p:cBhvr>
                                        <p:cTn id="78" dur="500"/>
                                        <p:tgtEl>
                                          <p:spTgt spid="1461260"/>
                                        </p:tgtEl>
                                      </p:cBhvr>
                                    </p:animEffect>
                                  </p:childTnLst>
                                  <p:subTnLst>
                                    <p:set>
                                      <p:cBhvr override="childStyle">
                                        <p:cTn dur="1" fill="hold" display="0" masterRel="nextClick" afterEffect="1"/>
                                        <p:tgtEl>
                                          <p:spTgt spid="1461260"/>
                                        </p:tgtEl>
                                        <p:attrNameLst>
                                          <p:attrName>style.visibility</p:attrName>
                                        </p:attrNameLst>
                                      </p:cBhvr>
                                      <p:to>
                                        <p:strVal val="hidden"/>
                                      </p:to>
                                    </p:set>
                                  </p:subTnLst>
                                </p:cTn>
                              </p:par>
                            </p:childTnLst>
                          </p:cTn>
                        </p:par>
                        <p:par>
                          <p:cTn id="79" fill="hold">
                            <p:stCondLst>
                              <p:cond delay="500"/>
                            </p:stCondLst>
                            <p:childTnLst>
                              <p:par>
                                <p:cTn id="80" presetID="9" presetClass="entr" presetSubtype="0" fill="hold" grpId="2" nodeType="afterEffect">
                                  <p:stCondLst>
                                    <p:cond delay="0"/>
                                  </p:stCondLst>
                                  <p:childTnLst>
                                    <p:set>
                                      <p:cBhvr>
                                        <p:cTn id="81" dur="1" fill="hold">
                                          <p:stCondLst>
                                            <p:cond delay="0"/>
                                          </p:stCondLst>
                                        </p:cTn>
                                        <p:tgtEl>
                                          <p:spTgt spid="1461321"/>
                                        </p:tgtEl>
                                        <p:attrNameLst>
                                          <p:attrName>style.visibility</p:attrName>
                                        </p:attrNameLst>
                                      </p:cBhvr>
                                      <p:to>
                                        <p:strVal val="visible"/>
                                      </p:to>
                                    </p:set>
                                    <p:animEffect transition="in" filter="dissolve">
                                      <p:cBhvr>
                                        <p:cTn id="82" dur="500"/>
                                        <p:tgtEl>
                                          <p:spTgt spid="1461321"/>
                                        </p:tgtEl>
                                      </p:cBhvr>
                                    </p:animEffect>
                                  </p:childTnLst>
                                </p:cTn>
                              </p:par>
                            </p:childTnLst>
                          </p:cTn>
                        </p:par>
                      </p:childTnLst>
                    </p:cTn>
                  </p:par>
                  <p:par>
                    <p:cTn id="83" fill="hold">
                      <p:stCondLst>
                        <p:cond delay="indefinite"/>
                      </p:stCondLst>
                      <p:childTnLst>
                        <p:par>
                          <p:cTn id="84" fill="hold">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1461325"/>
                                        </p:tgtEl>
                                        <p:attrNameLst>
                                          <p:attrName>style.visibility</p:attrName>
                                        </p:attrNameLst>
                                      </p:cBhvr>
                                      <p:to>
                                        <p:strVal val="visible"/>
                                      </p:to>
                                    </p:set>
                                    <p:animEffect transition="in" filter="dissolve">
                                      <p:cBhvr>
                                        <p:cTn id="87" dur="500"/>
                                        <p:tgtEl>
                                          <p:spTgt spid="146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1251" grpId="0" animBg="1"/>
      <p:bldP spid="1461251" grpId="1" animBg="1"/>
      <p:bldP spid="1461260" grpId="0" animBg="1"/>
      <p:bldP spid="1461260" grpId="1" animBg="1"/>
      <p:bldP spid="1461264" grpId="0"/>
      <p:bldP spid="1461319" grpId="0" animBg="1"/>
      <p:bldP spid="1461319" grpId="1" animBg="1"/>
      <p:bldP spid="1461320" grpId="0" animBg="1"/>
      <p:bldP spid="1461320" grpId="1" animBg="1"/>
      <p:bldP spid="1461321" grpId="0" animBg="1"/>
      <p:bldP spid="1461321" grpId="1" animBg="1"/>
      <p:bldP spid="1461321" grpId="2" animBg="1"/>
      <p:bldP spid="1461325"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8930" name="Rectangle 2"/>
          <p:cNvSpPr>
            <a:spLocks noGrp="1" noChangeArrowheads="1"/>
          </p:cNvSpPr>
          <p:nvPr>
            <p:ph type="title"/>
          </p:nvPr>
        </p:nvSpPr>
        <p:spPr>
          <a:xfrm>
            <a:off x="1012825" y="274638"/>
            <a:ext cx="5783263" cy="1143000"/>
          </a:xfrm>
        </p:spPr>
        <p:txBody>
          <a:bodyPr/>
          <a:lstStyle/>
          <a:p>
            <a:r>
              <a:rPr lang="en-US"/>
              <a:t>Interpreting the </a:t>
            </a:r>
            <a:br>
              <a:rPr lang="en-US"/>
            </a:br>
            <a:r>
              <a:rPr lang="en-US"/>
              <a:t>Observed Deflections</a:t>
            </a:r>
          </a:p>
        </p:txBody>
      </p:sp>
      <p:sp>
        <p:nvSpPr>
          <p:cNvPr id="2428931" name="Rectangle 3"/>
          <p:cNvSpPr>
            <a:spLocks noChangeArrowheads="1"/>
          </p:cNvSpPr>
          <p:nvPr/>
        </p:nvSpPr>
        <p:spPr bwMode="auto">
          <a:xfrm>
            <a:off x="76200" y="6567488"/>
            <a:ext cx="3973513" cy="214312"/>
          </a:xfrm>
          <a:prstGeom prst="rect">
            <a:avLst/>
          </a:prstGeom>
          <a:noFill/>
          <a:ln w="9525">
            <a:noFill/>
            <a:miter lim="800000"/>
            <a:headEnd/>
            <a:tailEnd/>
          </a:ln>
          <a:effectLst/>
        </p:spPr>
        <p:txBody>
          <a:bodyPr wrap="none">
            <a:spAutoFit/>
          </a:bodyPr>
          <a:lstStyle/>
          <a:p>
            <a:r>
              <a:rPr lang="en-US" sz="800"/>
              <a:t>Dorin, Demmin, Gabel, </a:t>
            </a:r>
            <a:r>
              <a:rPr lang="en-US" sz="800" u="sng"/>
              <a:t>Chemistry The Study of Matter </a:t>
            </a:r>
            <a:r>
              <a:rPr lang="en-US" sz="800"/>
              <a:t> , 3</a:t>
            </a:r>
            <a:r>
              <a:rPr lang="en-US" sz="800" baseline="30000"/>
              <a:t>rd</a:t>
            </a:r>
            <a:r>
              <a:rPr lang="en-US" sz="800"/>
              <a:t> Edition, 1990, page 120</a:t>
            </a:r>
          </a:p>
        </p:txBody>
      </p:sp>
      <p:grpSp>
        <p:nvGrpSpPr>
          <p:cNvPr id="2428932" name="Group 4"/>
          <p:cNvGrpSpPr>
            <a:grpSpLocks/>
          </p:cNvGrpSpPr>
          <p:nvPr/>
        </p:nvGrpSpPr>
        <p:grpSpPr bwMode="auto">
          <a:xfrm>
            <a:off x="2971800" y="2209800"/>
            <a:ext cx="2286000" cy="4267200"/>
            <a:chOff x="1920" y="1248"/>
            <a:chExt cx="1440" cy="2688"/>
          </a:xfrm>
        </p:grpSpPr>
        <p:grpSp>
          <p:nvGrpSpPr>
            <p:cNvPr id="2428933" name="Group 5"/>
            <p:cNvGrpSpPr>
              <a:grpSpLocks/>
            </p:cNvGrpSpPr>
            <p:nvPr/>
          </p:nvGrpSpPr>
          <p:grpSpPr bwMode="auto">
            <a:xfrm>
              <a:off x="1920" y="1248"/>
              <a:ext cx="384" cy="1920"/>
              <a:chOff x="2928" y="1488"/>
              <a:chExt cx="384" cy="1920"/>
            </a:xfrm>
          </p:grpSpPr>
          <p:sp>
            <p:nvSpPr>
              <p:cNvPr id="2428934" name="Oval 6"/>
              <p:cNvSpPr>
                <a:spLocks noChangeArrowheads="1"/>
              </p:cNvSpPr>
              <p:nvPr/>
            </p:nvSpPr>
            <p:spPr bwMode="auto">
              <a:xfrm>
                <a:off x="2928" y="1488"/>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35" name="Oval 7"/>
              <p:cNvSpPr>
                <a:spLocks noChangeArrowheads="1"/>
              </p:cNvSpPr>
              <p:nvPr/>
            </p:nvSpPr>
            <p:spPr bwMode="auto">
              <a:xfrm>
                <a:off x="2928" y="1872"/>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36" name="Oval 8"/>
              <p:cNvSpPr>
                <a:spLocks noChangeArrowheads="1"/>
              </p:cNvSpPr>
              <p:nvPr/>
            </p:nvSpPr>
            <p:spPr bwMode="auto">
              <a:xfrm>
                <a:off x="2928" y="2256"/>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37" name="Oval 9"/>
              <p:cNvSpPr>
                <a:spLocks noChangeArrowheads="1"/>
              </p:cNvSpPr>
              <p:nvPr/>
            </p:nvSpPr>
            <p:spPr bwMode="auto">
              <a:xfrm>
                <a:off x="2928" y="2640"/>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38" name="Oval 10"/>
              <p:cNvSpPr>
                <a:spLocks noChangeArrowheads="1"/>
              </p:cNvSpPr>
              <p:nvPr/>
            </p:nvSpPr>
            <p:spPr bwMode="auto">
              <a:xfrm>
                <a:off x="2928" y="3024"/>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grpSp>
        <p:grpSp>
          <p:nvGrpSpPr>
            <p:cNvPr id="2428939" name="Group 11"/>
            <p:cNvGrpSpPr>
              <a:grpSpLocks/>
            </p:cNvGrpSpPr>
            <p:nvPr/>
          </p:nvGrpSpPr>
          <p:grpSpPr bwMode="auto">
            <a:xfrm>
              <a:off x="2640" y="1248"/>
              <a:ext cx="384" cy="1920"/>
              <a:chOff x="2928" y="1488"/>
              <a:chExt cx="384" cy="1920"/>
            </a:xfrm>
          </p:grpSpPr>
          <p:sp>
            <p:nvSpPr>
              <p:cNvPr id="2428940" name="Oval 12"/>
              <p:cNvSpPr>
                <a:spLocks noChangeArrowheads="1"/>
              </p:cNvSpPr>
              <p:nvPr/>
            </p:nvSpPr>
            <p:spPr bwMode="auto">
              <a:xfrm>
                <a:off x="2928" y="1488"/>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41" name="Oval 13"/>
              <p:cNvSpPr>
                <a:spLocks noChangeArrowheads="1"/>
              </p:cNvSpPr>
              <p:nvPr/>
            </p:nvSpPr>
            <p:spPr bwMode="auto">
              <a:xfrm>
                <a:off x="2928" y="1872"/>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42" name="Oval 14"/>
              <p:cNvSpPr>
                <a:spLocks noChangeArrowheads="1"/>
              </p:cNvSpPr>
              <p:nvPr/>
            </p:nvSpPr>
            <p:spPr bwMode="auto">
              <a:xfrm>
                <a:off x="2928" y="2256"/>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43" name="Oval 15"/>
              <p:cNvSpPr>
                <a:spLocks noChangeArrowheads="1"/>
              </p:cNvSpPr>
              <p:nvPr/>
            </p:nvSpPr>
            <p:spPr bwMode="auto">
              <a:xfrm>
                <a:off x="2928" y="2640"/>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44" name="Oval 16"/>
              <p:cNvSpPr>
                <a:spLocks noChangeArrowheads="1"/>
              </p:cNvSpPr>
              <p:nvPr/>
            </p:nvSpPr>
            <p:spPr bwMode="auto">
              <a:xfrm>
                <a:off x="2928" y="3024"/>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grpSp>
        <p:grpSp>
          <p:nvGrpSpPr>
            <p:cNvPr id="2428945" name="Group 17"/>
            <p:cNvGrpSpPr>
              <a:grpSpLocks/>
            </p:cNvGrpSpPr>
            <p:nvPr/>
          </p:nvGrpSpPr>
          <p:grpSpPr bwMode="auto">
            <a:xfrm>
              <a:off x="2784" y="1344"/>
              <a:ext cx="384" cy="1920"/>
              <a:chOff x="2928" y="1488"/>
              <a:chExt cx="384" cy="1920"/>
            </a:xfrm>
          </p:grpSpPr>
          <p:sp>
            <p:nvSpPr>
              <p:cNvPr id="2428946" name="Oval 18"/>
              <p:cNvSpPr>
                <a:spLocks noChangeArrowheads="1"/>
              </p:cNvSpPr>
              <p:nvPr/>
            </p:nvSpPr>
            <p:spPr bwMode="auto">
              <a:xfrm>
                <a:off x="2928" y="1488"/>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47" name="Oval 19"/>
              <p:cNvSpPr>
                <a:spLocks noChangeArrowheads="1"/>
              </p:cNvSpPr>
              <p:nvPr/>
            </p:nvSpPr>
            <p:spPr bwMode="auto">
              <a:xfrm>
                <a:off x="2928" y="1872"/>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48" name="Oval 20"/>
              <p:cNvSpPr>
                <a:spLocks noChangeArrowheads="1"/>
              </p:cNvSpPr>
              <p:nvPr/>
            </p:nvSpPr>
            <p:spPr bwMode="auto">
              <a:xfrm>
                <a:off x="2928" y="2256"/>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49" name="Oval 21"/>
              <p:cNvSpPr>
                <a:spLocks noChangeArrowheads="1"/>
              </p:cNvSpPr>
              <p:nvPr/>
            </p:nvSpPr>
            <p:spPr bwMode="auto">
              <a:xfrm>
                <a:off x="2928" y="2640"/>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50" name="Oval 22"/>
              <p:cNvSpPr>
                <a:spLocks noChangeArrowheads="1"/>
              </p:cNvSpPr>
              <p:nvPr/>
            </p:nvSpPr>
            <p:spPr bwMode="auto">
              <a:xfrm>
                <a:off x="2928" y="3024"/>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grpSp>
        <p:sp>
          <p:nvSpPr>
            <p:cNvPr id="2428951" name="Oval 23"/>
            <p:cNvSpPr>
              <a:spLocks noChangeArrowheads="1"/>
            </p:cNvSpPr>
            <p:nvPr/>
          </p:nvSpPr>
          <p:spPr bwMode="auto">
            <a:xfrm>
              <a:off x="2496" y="1536"/>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52" name="Oval 24"/>
            <p:cNvSpPr>
              <a:spLocks noChangeArrowheads="1"/>
            </p:cNvSpPr>
            <p:nvPr/>
          </p:nvSpPr>
          <p:spPr bwMode="auto">
            <a:xfrm>
              <a:off x="2496" y="1920"/>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53" name="Oval 25"/>
            <p:cNvSpPr>
              <a:spLocks noChangeArrowheads="1"/>
            </p:cNvSpPr>
            <p:nvPr/>
          </p:nvSpPr>
          <p:spPr bwMode="auto">
            <a:xfrm>
              <a:off x="2496" y="2304"/>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54" name="Oval 26"/>
            <p:cNvSpPr>
              <a:spLocks noChangeArrowheads="1"/>
            </p:cNvSpPr>
            <p:nvPr/>
          </p:nvSpPr>
          <p:spPr bwMode="auto">
            <a:xfrm>
              <a:off x="2496" y="2688"/>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grpSp>
          <p:nvGrpSpPr>
            <p:cNvPr id="2428955" name="Group 27"/>
            <p:cNvGrpSpPr>
              <a:grpSpLocks/>
            </p:cNvGrpSpPr>
            <p:nvPr/>
          </p:nvGrpSpPr>
          <p:grpSpPr bwMode="auto">
            <a:xfrm>
              <a:off x="2064" y="1344"/>
              <a:ext cx="384" cy="1920"/>
              <a:chOff x="2928" y="1488"/>
              <a:chExt cx="384" cy="1920"/>
            </a:xfrm>
          </p:grpSpPr>
          <p:sp>
            <p:nvSpPr>
              <p:cNvPr id="2428956" name="Oval 28"/>
              <p:cNvSpPr>
                <a:spLocks noChangeArrowheads="1"/>
              </p:cNvSpPr>
              <p:nvPr/>
            </p:nvSpPr>
            <p:spPr bwMode="auto">
              <a:xfrm>
                <a:off x="2928" y="1488"/>
                <a:ext cx="384" cy="384"/>
              </a:xfrm>
              <a:prstGeom prst="ellipse">
                <a:avLst/>
              </a:prstGeom>
              <a:gradFill rotWithShape="1">
                <a:gsLst>
                  <a:gs pos="0">
                    <a:srgbClr val="EDE549">
                      <a:alpha val="80000"/>
                    </a:srgbClr>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57" name="Oval 29"/>
              <p:cNvSpPr>
                <a:spLocks noChangeArrowheads="1"/>
              </p:cNvSpPr>
              <p:nvPr/>
            </p:nvSpPr>
            <p:spPr bwMode="auto">
              <a:xfrm>
                <a:off x="2928" y="1872"/>
                <a:ext cx="384" cy="384"/>
              </a:xfrm>
              <a:prstGeom prst="ellipse">
                <a:avLst/>
              </a:prstGeom>
              <a:gradFill rotWithShape="1">
                <a:gsLst>
                  <a:gs pos="0">
                    <a:srgbClr val="EDE549">
                      <a:alpha val="80000"/>
                    </a:srgbClr>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58" name="Oval 30"/>
              <p:cNvSpPr>
                <a:spLocks noChangeArrowheads="1"/>
              </p:cNvSpPr>
              <p:nvPr/>
            </p:nvSpPr>
            <p:spPr bwMode="auto">
              <a:xfrm>
                <a:off x="2928" y="2256"/>
                <a:ext cx="384" cy="384"/>
              </a:xfrm>
              <a:prstGeom prst="ellipse">
                <a:avLst/>
              </a:prstGeom>
              <a:gradFill rotWithShape="1">
                <a:gsLst>
                  <a:gs pos="0">
                    <a:srgbClr val="EDE549">
                      <a:alpha val="80000"/>
                    </a:srgbClr>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59" name="Oval 31"/>
              <p:cNvSpPr>
                <a:spLocks noChangeArrowheads="1"/>
              </p:cNvSpPr>
              <p:nvPr/>
            </p:nvSpPr>
            <p:spPr bwMode="auto">
              <a:xfrm>
                <a:off x="2928" y="2640"/>
                <a:ext cx="384" cy="384"/>
              </a:xfrm>
              <a:prstGeom prst="ellipse">
                <a:avLst/>
              </a:prstGeom>
              <a:gradFill rotWithShape="1">
                <a:gsLst>
                  <a:gs pos="0">
                    <a:srgbClr val="EDE549">
                      <a:alpha val="80000"/>
                    </a:srgbClr>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60" name="Oval 32"/>
              <p:cNvSpPr>
                <a:spLocks noChangeArrowheads="1"/>
              </p:cNvSpPr>
              <p:nvPr/>
            </p:nvSpPr>
            <p:spPr bwMode="auto">
              <a:xfrm>
                <a:off x="2928" y="3024"/>
                <a:ext cx="384" cy="384"/>
              </a:xfrm>
              <a:prstGeom prst="ellipse">
                <a:avLst/>
              </a:prstGeom>
              <a:gradFill rotWithShape="1">
                <a:gsLst>
                  <a:gs pos="0">
                    <a:srgbClr val="EDE549">
                      <a:alpha val="80000"/>
                    </a:srgbClr>
                  </a:gs>
                  <a:gs pos="100000">
                    <a:srgbClr val="FFFF5D"/>
                  </a:gs>
                </a:gsLst>
                <a:lin ang="5400000" scaled="1"/>
              </a:gradFill>
              <a:ln w="9525">
                <a:solidFill>
                  <a:schemeClr val="tx1"/>
                </a:solidFill>
                <a:round/>
                <a:headEnd/>
                <a:tailEnd/>
              </a:ln>
              <a:effectLst/>
            </p:spPr>
            <p:txBody>
              <a:bodyPr wrap="none" anchor="ctr"/>
              <a:lstStyle/>
              <a:p>
                <a:endParaRPr lang="en-US"/>
              </a:p>
            </p:txBody>
          </p:sp>
        </p:grpSp>
        <p:sp>
          <p:nvSpPr>
            <p:cNvPr id="2428961" name="Oval 33"/>
            <p:cNvSpPr>
              <a:spLocks noChangeArrowheads="1"/>
            </p:cNvSpPr>
            <p:nvPr/>
          </p:nvSpPr>
          <p:spPr bwMode="auto">
            <a:xfrm>
              <a:off x="2256" y="1872"/>
              <a:ext cx="384" cy="384"/>
            </a:xfrm>
            <a:prstGeom prst="ellipse">
              <a:avLst/>
            </a:prstGeom>
            <a:gradFill rotWithShape="1">
              <a:gsLst>
                <a:gs pos="0">
                  <a:srgbClr val="EDE549">
                    <a:alpha val="89999"/>
                  </a:srgbClr>
                </a:gs>
                <a:gs pos="100000">
                  <a:srgbClr val="FFFF5D"/>
                </a:gs>
              </a:gsLst>
              <a:lin ang="5400000" scaled="1"/>
            </a:gradFill>
            <a:ln w="9525">
              <a:solidFill>
                <a:schemeClr val="tx1"/>
              </a:solidFill>
              <a:round/>
              <a:headEnd/>
              <a:tailEnd/>
            </a:ln>
            <a:effectLst/>
          </p:spPr>
          <p:txBody>
            <a:bodyPr wrap="none" anchor="ctr"/>
            <a:lstStyle/>
            <a:p>
              <a:pPr algn="ctr"/>
              <a:endParaRPr lang="en-US" sz="2400"/>
            </a:p>
          </p:txBody>
        </p:sp>
        <p:sp>
          <p:nvSpPr>
            <p:cNvPr id="2428962" name="Oval 34"/>
            <p:cNvSpPr>
              <a:spLocks noChangeArrowheads="1"/>
            </p:cNvSpPr>
            <p:nvPr/>
          </p:nvSpPr>
          <p:spPr bwMode="auto">
            <a:xfrm>
              <a:off x="2256" y="2256"/>
              <a:ext cx="384" cy="384"/>
            </a:xfrm>
            <a:prstGeom prst="ellipse">
              <a:avLst/>
            </a:prstGeom>
            <a:gradFill rotWithShape="1">
              <a:gsLst>
                <a:gs pos="0">
                  <a:srgbClr val="EDE549">
                    <a:alpha val="89999"/>
                  </a:srgbClr>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63" name="Oval 35"/>
            <p:cNvSpPr>
              <a:spLocks noChangeArrowheads="1"/>
            </p:cNvSpPr>
            <p:nvPr/>
          </p:nvSpPr>
          <p:spPr bwMode="auto">
            <a:xfrm>
              <a:off x="2256" y="2640"/>
              <a:ext cx="384" cy="384"/>
            </a:xfrm>
            <a:prstGeom prst="ellipse">
              <a:avLst/>
            </a:prstGeom>
            <a:gradFill rotWithShape="1">
              <a:gsLst>
                <a:gs pos="0">
                  <a:srgbClr val="EDE549">
                    <a:alpha val="89999"/>
                  </a:srgbClr>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64" name="Oval 36"/>
            <p:cNvSpPr>
              <a:spLocks noChangeArrowheads="1"/>
            </p:cNvSpPr>
            <p:nvPr/>
          </p:nvSpPr>
          <p:spPr bwMode="auto">
            <a:xfrm>
              <a:off x="2256" y="3024"/>
              <a:ext cx="384" cy="384"/>
            </a:xfrm>
            <a:prstGeom prst="ellipse">
              <a:avLst/>
            </a:prstGeom>
            <a:gradFill rotWithShape="1">
              <a:gsLst>
                <a:gs pos="0">
                  <a:srgbClr val="EDE549">
                    <a:alpha val="89999"/>
                  </a:srgbClr>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65" name="Oval 37"/>
            <p:cNvSpPr>
              <a:spLocks noChangeArrowheads="1"/>
            </p:cNvSpPr>
            <p:nvPr/>
          </p:nvSpPr>
          <p:spPr bwMode="auto">
            <a:xfrm>
              <a:off x="2592" y="1680"/>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66" name="Oval 38"/>
            <p:cNvSpPr>
              <a:spLocks noChangeArrowheads="1"/>
            </p:cNvSpPr>
            <p:nvPr/>
          </p:nvSpPr>
          <p:spPr bwMode="auto">
            <a:xfrm>
              <a:off x="2592" y="2064"/>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67" name="Oval 39"/>
            <p:cNvSpPr>
              <a:spLocks noChangeArrowheads="1"/>
            </p:cNvSpPr>
            <p:nvPr/>
          </p:nvSpPr>
          <p:spPr bwMode="auto">
            <a:xfrm>
              <a:off x="2592" y="2448"/>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68" name="Oval 40"/>
            <p:cNvSpPr>
              <a:spLocks noChangeArrowheads="1"/>
            </p:cNvSpPr>
            <p:nvPr/>
          </p:nvSpPr>
          <p:spPr bwMode="auto">
            <a:xfrm>
              <a:off x="2592" y="2832"/>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grpSp>
          <p:nvGrpSpPr>
            <p:cNvPr id="2428969" name="Group 41"/>
            <p:cNvGrpSpPr>
              <a:grpSpLocks/>
            </p:cNvGrpSpPr>
            <p:nvPr/>
          </p:nvGrpSpPr>
          <p:grpSpPr bwMode="auto">
            <a:xfrm>
              <a:off x="2928" y="1488"/>
              <a:ext cx="384" cy="1920"/>
              <a:chOff x="2928" y="1488"/>
              <a:chExt cx="384" cy="1920"/>
            </a:xfrm>
          </p:grpSpPr>
          <p:sp>
            <p:nvSpPr>
              <p:cNvPr id="2428970" name="Oval 42"/>
              <p:cNvSpPr>
                <a:spLocks noChangeArrowheads="1"/>
              </p:cNvSpPr>
              <p:nvPr/>
            </p:nvSpPr>
            <p:spPr bwMode="auto">
              <a:xfrm>
                <a:off x="2928" y="1488"/>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71" name="Oval 43"/>
              <p:cNvSpPr>
                <a:spLocks noChangeArrowheads="1"/>
              </p:cNvSpPr>
              <p:nvPr/>
            </p:nvSpPr>
            <p:spPr bwMode="auto">
              <a:xfrm>
                <a:off x="2928" y="1872"/>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72" name="Oval 44"/>
              <p:cNvSpPr>
                <a:spLocks noChangeArrowheads="1"/>
              </p:cNvSpPr>
              <p:nvPr/>
            </p:nvSpPr>
            <p:spPr bwMode="auto">
              <a:xfrm>
                <a:off x="2928" y="2256"/>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73" name="Oval 45"/>
              <p:cNvSpPr>
                <a:spLocks noChangeArrowheads="1"/>
              </p:cNvSpPr>
              <p:nvPr/>
            </p:nvSpPr>
            <p:spPr bwMode="auto">
              <a:xfrm>
                <a:off x="2928" y="2640"/>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74" name="Oval 46"/>
              <p:cNvSpPr>
                <a:spLocks noChangeArrowheads="1"/>
              </p:cNvSpPr>
              <p:nvPr/>
            </p:nvSpPr>
            <p:spPr bwMode="auto">
              <a:xfrm>
                <a:off x="2928" y="3024"/>
                <a:ext cx="384" cy="384"/>
              </a:xfrm>
              <a:prstGeom prst="ellipse">
                <a:avLst/>
              </a:prstGeom>
              <a:gradFill rotWithShape="1">
                <a:gsLst>
                  <a:gs pos="0">
                    <a:srgbClr val="EDE549"/>
                  </a:gs>
                  <a:gs pos="100000">
                    <a:srgbClr val="FFFF5D"/>
                  </a:gs>
                </a:gsLst>
                <a:lin ang="5400000" scaled="1"/>
              </a:gradFill>
              <a:ln w="9525">
                <a:solidFill>
                  <a:schemeClr val="tx1"/>
                </a:solidFill>
                <a:round/>
                <a:headEnd/>
                <a:tailEnd/>
              </a:ln>
              <a:effectLst/>
            </p:spPr>
            <p:txBody>
              <a:bodyPr wrap="none" anchor="ctr"/>
              <a:lstStyle/>
              <a:p>
                <a:endParaRPr lang="en-US"/>
              </a:p>
            </p:txBody>
          </p:sp>
        </p:grpSp>
        <p:sp>
          <p:nvSpPr>
            <p:cNvPr id="2428975" name="Oval 47"/>
            <p:cNvSpPr>
              <a:spLocks noChangeArrowheads="1"/>
            </p:cNvSpPr>
            <p:nvPr/>
          </p:nvSpPr>
          <p:spPr bwMode="auto">
            <a:xfrm>
              <a:off x="2256" y="1488"/>
              <a:ext cx="384" cy="384"/>
            </a:xfrm>
            <a:prstGeom prst="ellipse">
              <a:avLst/>
            </a:prstGeom>
            <a:gradFill rotWithShape="1">
              <a:gsLst>
                <a:gs pos="0">
                  <a:srgbClr val="EDE549">
                    <a:alpha val="89999"/>
                  </a:srgbClr>
                </a:gs>
                <a:gs pos="100000">
                  <a:srgbClr val="FFFF5D"/>
                </a:gs>
              </a:gsLst>
              <a:lin ang="5400000" scaled="1"/>
            </a:gradFill>
            <a:ln w="9525">
              <a:solidFill>
                <a:schemeClr val="tx1"/>
              </a:solidFill>
              <a:round/>
              <a:headEnd/>
              <a:tailEnd/>
            </a:ln>
            <a:effectLst/>
          </p:spPr>
          <p:txBody>
            <a:bodyPr wrap="none" anchor="ctr"/>
            <a:lstStyle/>
            <a:p>
              <a:endParaRPr lang="en-US"/>
            </a:p>
          </p:txBody>
        </p:sp>
        <p:sp>
          <p:nvSpPr>
            <p:cNvPr id="2428976" name="Text Box 48"/>
            <p:cNvSpPr txBox="1">
              <a:spLocks noChangeArrowheads="1"/>
            </p:cNvSpPr>
            <p:nvPr/>
          </p:nvSpPr>
          <p:spPr bwMode="auto">
            <a:xfrm>
              <a:off x="2352" y="1488"/>
              <a:ext cx="169" cy="288"/>
            </a:xfrm>
            <a:prstGeom prst="rect">
              <a:avLst/>
            </a:prstGeom>
            <a:noFill/>
            <a:ln w="9525">
              <a:noFill/>
              <a:miter lim="800000"/>
              <a:headEnd/>
              <a:tailEnd/>
            </a:ln>
            <a:effectLst/>
          </p:spPr>
          <p:txBody>
            <a:bodyPr wrap="none">
              <a:spAutoFit/>
            </a:bodyPr>
            <a:lstStyle/>
            <a:p>
              <a:r>
                <a:rPr lang="en-US" sz="2400"/>
                <a:t>.</a:t>
              </a:r>
            </a:p>
          </p:txBody>
        </p:sp>
        <p:sp>
          <p:nvSpPr>
            <p:cNvPr id="2428977" name="Text Box 49"/>
            <p:cNvSpPr txBox="1">
              <a:spLocks noChangeArrowheads="1"/>
            </p:cNvSpPr>
            <p:nvPr/>
          </p:nvSpPr>
          <p:spPr bwMode="auto">
            <a:xfrm>
              <a:off x="2352" y="1872"/>
              <a:ext cx="169" cy="288"/>
            </a:xfrm>
            <a:prstGeom prst="rect">
              <a:avLst/>
            </a:prstGeom>
            <a:noFill/>
            <a:ln w="9525">
              <a:noFill/>
              <a:miter lim="800000"/>
              <a:headEnd/>
              <a:tailEnd/>
            </a:ln>
            <a:effectLst/>
          </p:spPr>
          <p:txBody>
            <a:bodyPr wrap="none">
              <a:spAutoFit/>
            </a:bodyPr>
            <a:lstStyle/>
            <a:p>
              <a:r>
                <a:rPr lang="en-US" sz="2400"/>
                <a:t>.</a:t>
              </a:r>
            </a:p>
          </p:txBody>
        </p:sp>
        <p:sp>
          <p:nvSpPr>
            <p:cNvPr id="2428978" name="Text Box 50"/>
            <p:cNvSpPr txBox="1">
              <a:spLocks noChangeArrowheads="1"/>
            </p:cNvSpPr>
            <p:nvPr/>
          </p:nvSpPr>
          <p:spPr bwMode="auto">
            <a:xfrm>
              <a:off x="2352" y="2256"/>
              <a:ext cx="169" cy="288"/>
            </a:xfrm>
            <a:prstGeom prst="rect">
              <a:avLst/>
            </a:prstGeom>
            <a:noFill/>
            <a:ln w="9525">
              <a:noFill/>
              <a:miter lim="800000"/>
              <a:headEnd/>
              <a:tailEnd/>
            </a:ln>
            <a:effectLst/>
          </p:spPr>
          <p:txBody>
            <a:bodyPr wrap="none">
              <a:spAutoFit/>
            </a:bodyPr>
            <a:lstStyle/>
            <a:p>
              <a:r>
                <a:rPr lang="en-US" sz="2400"/>
                <a:t>.</a:t>
              </a:r>
            </a:p>
          </p:txBody>
        </p:sp>
        <p:sp>
          <p:nvSpPr>
            <p:cNvPr id="2428979" name="Text Box 51"/>
            <p:cNvSpPr txBox="1">
              <a:spLocks noChangeArrowheads="1"/>
            </p:cNvSpPr>
            <p:nvPr/>
          </p:nvSpPr>
          <p:spPr bwMode="auto">
            <a:xfrm>
              <a:off x="2352" y="2640"/>
              <a:ext cx="169" cy="288"/>
            </a:xfrm>
            <a:prstGeom prst="rect">
              <a:avLst/>
            </a:prstGeom>
            <a:noFill/>
            <a:ln w="9525">
              <a:noFill/>
              <a:miter lim="800000"/>
              <a:headEnd/>
              <a:tailEnd/>
            </a:ln>
            <a:effectLst/>
          </p:spPr>
          <p:txBody>
            <a:bodyPr wrap="none">
              <a:spAutoFit/>
            </a:bodyPr>
            <a:lstStyle/>
            <a:p>
              <a:r>
                <a:rPr lang="en-US" sz="2400"/>
                <a:t>.</a:t>
              </a:r>
            </a:p>
          </p:txBody>
        </p:sp>
        <p:sp>
          <p:nvSpPr>
            <p:cNvPr id="2428980" name="Text Box 52"/>
            <p:cNvSpPr txBox="1">
              <a:spLocks noChangeArrowheads="1"/>
            </p:cNvSpPr>
            <p:nvPr/>
          </p:nvSpPr>
          <p:spPr bwMode="auto">
            <a:xfrm>
              <a:off x="2352" y="3024"/>
              <a:ext cx="169" cy="288"/>
            </a:xfrm>
            <a:prstGeom prst="rect">
              <a:avLst/>
            </a:prstGeom>
            <a:noFill/>
            <a:ln w="9525">
              <a:noFill/>
              <a:miter lim="800000"/>
              <a:headEnd/>
              <a:tailEnd/>
            </a:ln>
            <a:effectLst/>
          </p:spPr>
          <p:txBody>
            <a:bodyPr wrap="none">
              <a:spAutoFit/>
            </a:bodyPr>
            <a:lstStyle/>
            <a:p>
              <a:r>
                <a:rPr lang="en-US" sz="2400"/>
                <a:t>.</a:t>
              </a:r>
            </a:p>
          </p:txBody>
        </p:sp>
        <p:sp>
          <p:nvSpPr>
            <p:cNvPr id="2428981" name="Text Box 53"/>
            <p:cNvSpPr txBox="1">
              <a:spLocks noChangeArrowheads="1"/>
            </p:cNvSpPr>
            <p:nvPr/>
          </p:nvSpPr>
          <p:spPr bwMode="auto">
            <a:xfrm>
              <a:off x="2688" y="1680"/>
              <a:ext cx="169" cy="288"/>
            </a:xfrm>
            <a:prstGeom prst="rect">
              <a:avLst/>
            </a:prstGeom>
            <a:noFill/>
            <a:ln w="9525">
              <a:noFill/>
              <a:miter lim="800000"/>
              <a:headEnd/>
              <a:tailEnd/>
            </a:ln>
            <a:effectLst/>
          </p:spPr>
          <p:txBody>
            <a:bodyPr wrap="none">
              <a:spAutoFit/>
            </a:bodyPr>
            <a:lstStyle/>
            <a:p>
              <a:r>
                <a:rPr lang="en-US" sz="2400"/>
                <a:t>.</a:t>
              </a:r>
            </a:p>
          </p:txBody>
        </p:sp>
        <p:sp>
          <p:nvSpPr>
            <p:cNvPr id="2428982" name="Text Box 54"/>
            <p:cNvSpPr txBox="1">
              <a:spLocks noChangeArrowheads="1"/>
            </p:cNvSpPr>
            <p:nvPr/>
          </p:nvSpPr>
          <p:spPr bwMode="auto">
            <a:xfrm>
              <a:off x="2688" y="2064"/>
              <a:ext cx="169" cy="288"/>
            </a:xfrm>
            <a:prstGeom prst="rect">
              <a:avLst/>
            </a:prstGeom>
            <a:noFill/>
            <a:ln w="9525">
              <a:noFill/>
              <a:miter lim="800000"/>
              <a:headEnd/>
              <a:tailEnd/>
            </a:ln>
            <a:effectLst/>
          </p:spPr>
          <p:txBody>
            <a:bodyPr wrap="none">
              <a:spAutoFit/>
            </a:bodyPr>
            <a:lstStyle/>
            <a:p>
              <a:r>
                <a:rPr lang="en-US" sz="2400"/>
                <a:t>.</a:t>
              </a:r>
            </a:p>
          </p:txBody>
        </p:sp>
        <p:sp>
          <p:nvSpPr>
            <p:cNvPr id="2428983" name="Text Box 55"/>
            <p:cNvSpPr txBox="1">
              <a:spLocks noChangeArrowheads="1"/>
            </p:cNvSpPr>
            <p:nvPr/>
          </p:nvSpPr>
          <p:spPr bwMode="auto">
            <a:xfrm>
              <a:off x="2688" y="2448"/>
              <a:ext cx="169" cy="288"/>
            </a:xfrm>
            <a:prstGeom prst="rect">
              <a:avLst/>
            </a:prstGeom>
            <a:noFill/>
            <a:ln w="9525">
              <a:noFill/>
              <a:miter lim="800000"/>
              <a:headEnd/>
              <a:tailEnd/>
            </a:ln>
            <a:effectLst/>
          </p:spPr>
          <p:txBody>
            <a:bodyPr wrap="none">
              <a:spAutoFit/>
            </a:bodyPr>
            <a:lstStyle/>
            <a:p>
              <a:r>
                <a:rPr lang="en-US" sz="2400"/>
                <a:t>.</a:t>
              </a:r>
            </a:p>
          </p:txBody>
        </p:sp>
        <p:sp>
          <p:nvSpPr>
            <p:cNvPr id="2428984" name="Text Box 56"/>
            <p:cNvSpPr txBox="1">
              <a:spLocks noChangeArrowheads="1"/>
            </p:cNvSpPr>
            <p:nvPr/>
          </p:nvSpPr>
          <p:spPr bwMode="auto">
            <a:xfrm>
              <a:off x="2688" y="2832"/>
              <a:ext cx="169" cy="288"/>
            </a:xfrm>
            <a:prstGeom prst="rect">
              <a:avLst/>
            </a:prstGeom>
            <a:noFill/>
            <a:ln w="9525">
              <a:noFill/>
              <a:miter lim="800000"/>
              <a:headEnd/>
              <a:tailEnd/>
            </a:ln>
            <a:effectLst/>
          </p:spPr>
          <p:txBody>
            <a:bodyPr wrap="none">
              <a:spAutoFit/>
            </a:bodyPr>
            <a:lstStyle/>
            <a:p>
              <a:r>
                <a:rPr lang="en-US" sz="2400"/>
                <a:t>.</a:t>
              </a:r>
            </a:p>
          </p:txBody>
        </p:sp>
        <p:sp>
          <p:nvSpPr>
            <p:cNvPr id="2428985" name="Text Box 57"/>
            <p:cNvSpPr txBox="1">
              <a:spLocks noChangeArrowheads="1"/>
            </p:cNvSpPr>
            <p:nvPr/>
          </p:nvSpPr>
          <p:spPr bwMode="auto">
            <a:xfrm>
              <a:off x="3024" y="1488"/>
              <a:ext cx="169" cy="288"/>
            </a:xfrm>
            <a:prstGeom prst="rect">
              <a:avLst/>
            </a:prstGeom>
            <a:noFill/>
            <a:ln w="9525">
              <a:noFill/>
              <a:miter lim="800000"/>
              <a:headEnd/>
              <a:tailEnd/>
            </a:ln>
            <a:effectLst/>
          </p:spPr>
          <p:txBody>
            <a:bodyPr wrap="none">
              <a:spAutoFit/>
            </a:bodyPr>
            <a:lstStyle/>
            <a:p>
              <a:r>
                <a:rPr lang="en-US" sz="2400"/>
                <a:t>.</a:t>
              </a:r>
            </a:p>
          </p:txBody>
        </p:sp>
        <p:sp>
          <p:nvSpPr>
            <p:cNvPr id="2428986" name="Text Box 58"/>
            <p:cNvSpPr txBox="1">
              <a:spLocks noChangeArrowheads="1"/>
            </p:cNvSpPr>
            <p:nvPr/>
          </p:nvSpPr>
          <p:spPr bwMode="auto">
            <a:xfrm>
              <a:off x="3024" y="1872"/>
              <a:ext cx="169" cy="288"/>
            </a:xfrm>
            <a:prstGeom prst="rect">
              <a:avLst/>
            </a:prstGeom>
            <a:noFill/>
            <a:ln w="9525">
              <a:noFill/>
              <a:miter lim="800000"/>
              <a:headEnd/>
              <a:tailEnd/>
            </a:ln>
            <a:effectLst/>
          </p:spPr>
          <p:txBody>
            <a:bodyPr wrap="none">
              <a:spAutoFit/>
            </a:bodyPr>
            <a:lstStyle/>
            <a:p>
              <a:r>
                <a:rPr lang="en-US" sz="2400"/>
                <a:t>.</a:t>
              </a:r>
            </a:p>
          </p:txBody>
        </p:sp>
        <p:sp>
          <p:nvSpPr>
            <p:cNvPr id="2428987" name="Text Box 59"/>
            <p:cNvSpPr txBox="1">
              <a:spLocks noChangeArrowheads="1"/>
            </p:cNvSpPr>
            <p:nvPr/>
          </p:nvSpPr>
          <p:spPr bwMode="auto">
            <a:xfrm>
              <a:off x="3024" y="2256"/>
              <a:ext cx="169" cy="288"/>
            </a:xfrm>
            <a:prstGeom prst="rect">
              <a:avLst/>
            </a:prstGeom>
            <a:noFill/>
            <a:ln w="9525">
              <a:noFill/>
              <a:miter lim="800000"/>
              <a:headEnd/>
              <a:tailEnd/>
            </a:ln>
            <a:effectLst/>
          </p:spPr>
          <p:txBody>
            <a:bodyPr wrap="none">
              <a:spAutoFit/>
            </a:bodyPr>
            <a:lstStyle/>
            <a:p>
              <a:r>
                <a:rPr lang="en-US" sz="2400"/>
                <a:t>.</a:t>
              </a:r>
            </a:p>
          </p:txBody>
        </p:sp>
        <p:sp>
          <p:nvSpPr>
            <p:cNvPr id="2428988" name="Text Box 60"/>
            <p:cNvSpPr txBox="1">
              <a:spLocks noChangeArrowheads="1"/>
            </p:cNvSpPr>
            <p:nvPr/>
          </p:nvSpPr>
          <p:spPr bwMode="auto">
            <a:xfrm>
              <a:off x="3024" y="2640"/>
              <a:ext cx="169" cy="288"/>
            </a:xfrm>
            <a:prstGeom prst="rect">
              <a:avLst/>
            </a:prstGeom>
            <a:noFill/>
            <a:ln w="9525">
              <a:noFill/>
              <a:miter lim="800000"/>
              <a:headEnd/>
              <a:tailEnd/>
            </a:ln>
            <a:effectLst/>
          </p:spPr>
          <p:txBody>
            <a:bodyPr wrap="none">
              <a:spAutoFit/>
            </a:bodyPr>
            <a:lstStyle/>
            <a:p>
              <a:r>
                <a:rPr lang="en-US" sz="2400"/>
                <a:t>.</a:t>
              </a:r>
            </a:p>
          </p:txBody>
        </p:sp>
        <p:sp>
          <p:nvSpPr>
            <p:cNvPr id="2428989" name="Text Box 61"/>
            <p:cNvSpPr txBox="1">
              <a:spLocks noChangeArrowheads="1"/>
            </p:cNvSpPr>
            <p:nvPr/>
          </p:nvSpPr>
          <p:spPr bwMode="auto">
            <a:xfrm>
              <a:off x="3024" y="3024"/>
              <a:ext cx="169" cy="288"/>
            </a:xfrm>
            <a:prstGeom prst="rect">
              <a:avLst/>
            </a:prstGeom>
            <a:noFill/>
            <a:ln w="9525">
              <a:noFill/>
              <a:miter lim="800000"/>
              <a:headEnd/>
              <a:tailEnd/>
            </a:ln>
            <a:effectLst/>
          </p:spPr>
          <p:txBody>
            <a:bodyPr wrap="none">
              <a:spAutoFit/>
            </a:bodyPr>
            <a:lstStyle/>
            <a:p>
              <a:r>
                <a:rPr lang="en-US" sz="2400"/>
                <a:t>.</a:t>
              </a:r>
            </a:p>
          </p:txBody>
        </p:sp>
        <p:sp>
          <p:nvSpPr>
            <p:cNvPr id="2428990" name="AutoShape 62"/>
            <p:cNvSpPr>
              <a:spLocks/>
            </p:cNvSpPr>
            <p:nvPr/>
          </p:nvSpPr>
          <p:spPr bwMode="auto">
            <a:xfrm rot="5400000">
              <a:off x="2568" y="2904"/>
              <a:ext cx="240" cy="1344"/>
            </a:xfrm>
            <a:prstGeom prst="rightBrace">
              <a:avLst>
                <a:gd name="adj1" fmla="val 46667"/>
                <a:gd name="adj2" fmla="val 50000"/>
              </a:avLst>
            </a:prstGeom>
            <a:noFill/>
            <a:ln w="9525">
              <a:solidFill>
                <a:schemeClr val="tx1"/>
              </a:solidFill>
              <a:round/>
              <a:headEnd/>
              <a:tailEnd/>
            </a:ln>
            <a:effectLst/>
          </p:spPr>
          <p:txBody>
            <a:bodyPr wrap="none" anchor="ctr"/>
            <a:lstStyle/>
            <a:p>
              <a:endParaRPr lang="en-US"/>
            </a:p>
          </p:txBody>
        </p:sp>
        <p:sp>
          <p:nvSpPr>
            <p:cNvPr id="2428991" name="Text Box 63"/>
            <p:cNvSpPr txBox="1">
              <a:spLocks noChangeArrowheads="1"/>
            </p:cNvSpPr>
            <p:nvPr/>
          </p:nvSpPr>
          <p:spPr bwMode="auto">
            <a:xfrm>
              <a:off x="2304" y="3648"/>
              <a:ext cx="779" cy="288"/>
            </a:xfrm>
            <a:prstGeom prst="rect">
              <a:avLst/>
            </a:prstGeom>
            <a:noFill/>
            <a:ln w="9525">
              <a:noFill/>
              <a:miter lim="800000"/>
              <a:headEnd/>
              <a:tailEnd/>
            </a:ln>
            <a:effectLst/>
          </p:spPr>
          <p:txBody>
            <a:bodyPr wrap="none">
              <a:spAutoFit/>
            </a:bodyPr>
            <a:lstStyle/>
            <a:p>
              <a:r>
                <a:rPr lang="en-US" sz="2400"/>
                <a:t>gold foil</a:t>
              </a:r>
            </a:p>
          </p:txBody>
        </p:sp>
      </p:grpSp>
      <p:grpSp>
        <p:nvGrpSpPr>
          <p:cNvPr id="2428992" name="Group 64"/>
          <p:cNvGrpSpPr>
            <a:grpSpLocks/>
          </p:cNvGrpSpPr>
          <p:nvPr/>
        </p:nvGrpSpPr>
        <p:grpSpPr bwMode="auto">
          <a:xfrm>
            <a:off x="2590800" y="2819400"/>
            <a:ext cx="3276600" cy="2438400"/>
            <a:chOff x="1632" y="1824"/>
            <a:chExt cx="2064" cy="1536"/>
          </a:xfrm>
        </p:grpSpPr>
        <p:sp>
          <p:nvSpPr>
            <p:cNvPr id="2428993" name="Line 65"/>
            <p:cNvSpPr>
              <a:spLocks noChangeShapeType="1"/>
            </p:cNvSpPr>
            <p:nvPr/>
          </p:nvSpPr>
          <p:spPr bwMode="auto">
            <a:xfrm>
              <a:off x="1632" y="1920"/>
              <a:ext cx="2064" cy="0"/>
            </a:xfrm>
            <a:prstGeom prst="line">
              <a:avLst/>
            </a:prstGeom>
            <a:noFill/>
            <a:ln w="9525">
              <a:solidFill>
                <a:schemeClr val="tx1"/>
              </a:solidFill>
              <a:round/>
              <a:headEnd/>
              <a:tailEnd type="triangle" w="med" len="med"/>
            </a:ln>
            <a:effectLst/>
          </p:spPr>
          <p:txBody>
            <a:bodyPr/>
            <a:lstStyle/>
            <a:p>
              <a:endParaRPr lang="en-US"/>
            </a:p>
          </p:txBody>
        </p:sp>
        <p:sp>
          <p:nvSpPr>
            <p:cNvPr id="2428994" name="Line 66"/>
            <p:cNvSpPr>
              <a:spLocks noChangeShapeType="1"/>
            </p:cNvSpPr>
            <p:nvPr/>
          </p:nvSpPr>
          <p:spPr bwMode="auto">
            <a:xfrm>
              <a:off x="1632" y="2592"/>
              <a:ext cx="2064" cy="0"/>
            </a:xfrm>
            <a:prstGeom prst="line">
              <a:avLst/>
            </a:prstGeom>
            <a:noFill/>
            <a:ln w="9525">
              <a:solidFill>
                <a:schemeClr val="tx1"/>
              </a:solidFill>
              <a:round/>
              <a:headEnd/>
              <a:tailEnd type="triangle" w="med" len="med"/>
            </a:ln>
            <a:effectLst/>
          </p:spPr>
          <p:txBody>
            <a:bodyPr/>
            <a:lstStyle/>
            <a:p>
              <a:endParaRPr lang="en-US"/>
            </a:p>
          </p:txBody>
        </p:sp>
        <p:sp>
          <p:nvSpPr>
            <p:cNvPr id="2428995" name="Line 67"/>
            <p:cNvSpPr>
              <a:spLocks noChangeShapeType="1"/>
            </p:cNvSpPr>
            <p:nvPr/>
          </p:nvSpPr>
          <p:spPr bwMode="auto">
            <a:xfrm>
              <a:off x="1632" y="2688"/>
              <a:ext cx="2064" cy="0"/>
            </a:xfrm>
            <a:prstGeom prst="line">
              <a:avLst/>
            </a:prstGeom>
            <a:noFill/>
            <a:ln w="9525">
              <a:solidFill>
                <a:schemeClr val="tx1"/>
              </a:solidFill>
              <a:round/>
              <a:headEnd/>
              <a:tailEnd type="triangle" w="med" len="med"/>
            </a:ln>
            <a:effectLst/>
          </p:spPr>
          <p:txBody>
            <a:bodyPr/>
            <a:lstStyle/>
            <a:p>
              <a:endParaRPr lang="en-US"/>
            </a:p>
          </p:txBody>
        </p:sp>
        <p:sp>
          <p:nvSpPr>
            <p:cNvPr id="2428996" name="Line 68"/>
            <p:cNvSpPr>
              <a:spLocks noChangeShapeType="1"/>
            </p:cNvSpPr>
            <p:nvPr/>
          </p:nvSpPr>
          <p:spPr bwMode="auto">
            <a:xfrm>
              <a:off x="1632" y="2784"/>
              <a:ext cx="2064" cy="0"/>
            </a:xfrm>
            <a:prstGeom prst="line">
              <a:avLst/>
            </a:prstGeom>
            <a:noFill/>
            <a:ln w="9525">
              <a:solidFill>
                <a:schemeClr val="tx1"/>
              </a:solidFill>
              <a:round/>
              <a:headEnd/>
              <a:tailEnd type="triangle" w="med" len="med"/>
            </a:ln>
            <a:effectLst/>
          </p:spPr>
          <p:txBody>
            <a:bodyPr/>
            <a:lstStyle/>
            <a:p>
              <a:endParaRPr lang="en-US"/>
            </a:p>
          </p:txBody>
        </p:sp>
        <p:sp>
          <p:nvSpPr>
            <p:cNvPr id="2428997" name="Line 69"/>
            <p:cNvSpPr>
              <a:spLocks noChangeShapeType="1"/>
            </p:cNvSpPr>
            <p:nvPr/>
          </p:nvSpPr>
          <p:spPr bwMode="auto">
            <a:xfrm>
              <a:off x="1632" y="2880"/>
              <a:ext cx="2064" cy="0"/>
            </a:xfrm>
            <a:prstGeom prst="line">
              <a:avLst/>
            </a:prstGeom>
            <a:noFill/>
            <a:ln w="9525">
              <a:solidFill>
                <a:schemeClr val="tx1"/>
              </a:solidFill>
              <a:round/>
              <a:headEnd/>
              <a:tailEnd type="triangle" w="med" len="med"/>
            </a:ln>
            <a:effectLst/>
          </p:spPr>
          <p:txBody>
            <a:bodyPr/>
            <a:lstStyle/>
            <a:p>
              <a:endParaRPr lang="en-US"/>
            </a:p>
          </p:txBody>
        </p:sp>
        <p:sp>
          <p:nvSpPr>
            <p:cNvPr id="2428998" name="Line 70"/>
            <p:cNvSpPr>
              <a:spLocks noChangeShapeType="1"/>
            </p:cNvSpPr>
            <p:nvPr/>
          </p:nvSpPr>
          <p:spPr bwMode="auto">
            <a:xfrm>
              <a:off x="1632" y="2496"/>
              <a:ext cx="2064" cy="0"/>
            </a:xfrm>
            <a:prstGeom prst="line">
              <a:avLst/>
            </a:prstGeom>
            <a:noFill/>
            <a:ln w="9525">
              <a:solidFill>
                <a:schemeClr val="tx1"/>
              </a:solidFill>
              <a:round/>
              <a:headEnd/>
              <a:tailEnd type="triangle" w="med" len="med"/>
            </a:ln>
            <a:effectLst/>
          </p:spPr>
          <p:txBody>
            <a:bodyPr/>
            <a:lstStyle/>
            <a:p>
              <a:endParaRPr lang="en-US"/>
            </a:p>
          </p:txBody>
        </p:sp>
        <p:sp>
          <p:nvSpPr>
            <p:cNvPr id="2428999" name="Line 71"/>
            <p:cNvSpPr>
              <a:spLocks noChangeShapeType="1"/>
            </p:cNvSpPr>
            <p:nvPr/>
          </p:nvSpPr>
          <p:spPr bwMode="auto">
            <a:xfrm>
              <a:off x="1632" y="2400"/>
              <a:ext cx="2064" cy="0"/>
            </a:xfrm>
            <a:prstGeom prst="line">
              <a:avLst/>
            </a:prstGeom>
            <a:noFill/>
            <a:ln w="9525">
              <a:solidFill>
                <a:schemeClr val="tx1"/>
              </a:solidFill>
              <a:round/>
              <a:headEnd/>
              <a:tailEnd type="triangle" w="med" len="med"/>
            </a:ln>
            <a:effectLst/>
          </p:spPr>
          <p:txBody>
            <a:bodyPr/>
            <a:lstStyle/>
            <a:p>
              <a:endParaRPr lang="en-US"/>
            </a:p>
          </p:txBody>
        </p:sp>
        <p:sp>
          <p:nvSpPr>
            <p:cNvPr id="2429000" name="Line 72"/>
            <p:cNvSpPr>
              <a:spLocks noChangeShapeType="1"/>
            </p:cNvSpPr>
            <p:nvPr/>
          </p:nvSpPr>
          <p:spPr bwMode="auto">
            <a:xfrm>
              <a:off x="1632" y="2304"/>
              <a:ext cx="2064" cy="0"/>
            </a:xfrm>
            <a:prstGeom prst="line">
              <a:avLst/>
            </a:prstGeom>
            <a:noFill/>
            <a:ln w="9525">
              <a:solidFill>
                <a:schemeClr val="tx1"/>
              </a:solidFill>
              <a:round/>
              <a:headEnd/>
              <a:tailEnd type="triangle" w="med" len="med"/>
            </a:ln>
            <a:effectLst/>
          </p:spPr>
          <p:txBody>
            <a:bodyPr/>
            <a:lstStyle/>
            <a:p>
              <a:endParaRPr lang="en-US"/>
            </a:p>
          </p:txBody>
        </p:sp>
        <p:sp>
          <p:nvSpPr>
            <p:cNvPr id="2429001" name="Line 73"/>
            <p:cNvSpPr>
              <a:spLocks noChangeShapeType="1"/>
            </p:cNvSpPr>
            <p:nvPr/>
          </p:nvSpPr>
          <p:spPr bwMode="auto">
            <a:xfrm>
              <a:off x="1632" y="2976"/>
              <a:ext cx="2064" cy="0"/>
            </a:xfrm>
            <a:prstGeom prst="line">
              <a:avLst/>
            </a:prstGeom>
            <a:noFill/>
            <a:ln w="9525">
              <a:solidFill>
                <a:schemeClr val="tx1"/>
              </a:solidFill>
              <a:round/>
              <a:headEnd/>
              <a:tailEnd type="triangle" w="med" len="med"/>
            </a:ln>
            <a:effectLst/>
          </p:spPr>
          <p:txBody>
            <a:bodyPr/>
            <a:lstStyle/>
            <a:p>
              <a:endParaRPr lang="en-US"/>
            </a:p>
          </p:txBody>
        </p:sp>
        <p:sp>
          <p:nvSpPr>
            <p:cNvPr id="2429002" name="Line 74"/>
            <p:cNvSpPr>
              <a:spLocks noChangeShapeType="1"/>
            </p:cNvSpPr>
            <p:nvPr/>
          </p:nvSpPr>
          <p:spPr bwMode="auto">
            <a:xfrm>
              <a:off x="1632" y="3072"/>
              <a:ext cx="2064" cy="0"/>
            </a:xfrm>
            <a:prstGeom prst="line">
              <a:avLst/>
            </a:prstGeom>
            <a:noFill/>
            <a:ln w="9525">
              <a:solidFill>
                <a:schemeClr val="tx1"/>
              </a:solidFill>
              <a:round/>
              <a:headEnd/>
              <a:tailEnd type="triangle" w="med" len="med"/>
            </a:ln>
            <a:effectLst/>
          </p:spPr>
          <p:txBody>
            <a:bodyPr/>
            <a:lstStyle/>
            <a:p>
              <a:endParaRPr lang="en-US"/>
            </a:p>
          </p:txBody>
        </p:sp>
        <p:sp>
          <p:nvSpPr>
            <p:cNvPr id="2429003" name="Line 75"/>
            <p:cNvSpPr>
              <a:spLocks noChangeShapeType="1"/>
            </p:cNvSpPr>
            <p:nvPr/>
          </p:nvSpPr>
          <p:spPr bwMode="auto">
            <a:xfrm>
              <a:off x="1632" y="3168"/>
              <a:ext cx="2064" cy="0"/>
            </a:xfrm>
            <a:prstGeom prst="line">
              <a:avLst/>
            </a:prstGeom>
            <a:noFill/>
            <a:ln w="9525">
              <a:solidFill>
                <a:schemeClr val="tx1"/>
              </a:solidFill>
              <a:round/>
              <a:headEnd/>
              <a:tailEnd type="triangle" w="med" len="med"/>
            </a:ln>
            <a:effectLst/>
          </p:spPr>
          <p:txBody>
            <a:bodyPr/>
            <a:lstStyle/>
            <a:p>
              <a:endParaRPr lang="en-US"/>
            </a:p>
          </p:txBody>
        </p:sp>
        <p:sp>
          <p:nvSpPr>
            <p:cNvPr id="2429004" name="Line 76"/>
            <p:cNvSpPr>
              <a:spLocks noChangeShapeType="1"/>
            </p:cNvSpPr>
            <p:nvPr/>
          </p:nvSpPr>
          <p:spPr bwMode="auto">
            <a:xfrm>
              <a:off x="1632" y="3264"/>
              <a:ext cx="2064" cy="0"/>
            </a:xfrm>
            <a:prstGeom prst="line">
              <a:avLst/>
            </a:prstGeom>
            <a:noFill/>
            <a:ln w="9525">
              <a:solidFill>
                <a:schemeClr val="tx1"/>
              </a:solidFill>
              <a:round/>
              <a:headEnd/>
              <a:tailEnd type="triangle" w="med" len="med"/>
            </a:ln>
            <a:effectLst/>
          </p:spPr>
          <p:txBody>
            <a:bodyPr/>
            <a:lstStyle/>
            <a:p>
              <a:endParaRPr lang="en-US"/>
            </a:p>
          </p:txBody>
        </p:sp>
        <p:sp>
          <p:nvSpPr>
            <p:cNvPr id="2429005" name="Line 77"/>
            <p:cNvSpPr>
              <a:spLocks noChangeShapeType="1"/>
            </p:cNvSpPr>
            <p:nvPr/>
          </p:nvSpPr>
          <p:spPr bwMode="auto">
            <a:xfrm>
              <a:off x="1632" y="3360"/>
              <a:ext cx="2064" cy="0"/>
            </a:xfrm>
            <a:prstGeom prst="line">
              <a:avLst/>
            </a:prstGeom>
            <a:noFill/>
            <a:ln w="9525">
              <a:solidFill>
                <a:schemeClr val="tx1"/>
              </a:solidFill>
              <a:round/>
              <a:headEnd/>
              <a:tailEnd type="triangle" w="med" len="med"/>
            </a:ln>
            <a:effectLst/>
          </p:spPr>
          <p:txBody>
            <a:bodyPr/>
            <a:lstStyle/>
            <a:p>
              <a:endParaRPr lang="en-US"/>
            </a:p>
          </p:txBody>
        </p:sp>
        <p:sp>
          <p:nvSpPr>
            <p:cNvPr id="2429006" name="Line 78"/>
            <p:cNvSpPr>
              <a:spLocks noChangeShapeType="1"/>
            </p:cNvSpPr>
            <p:nvPr/>
          </p:nvSpPr>
          <p:spPr bwMode="auto">
            <a:xfrm>
              <a:off x="1632" y="2208"/>
              <a:ext cx="2064" cy="0"/>
            </a:xfrm>
            <a:prstGeom prst="line">
              <a:avLst/>
            </a:prstGeom>
            <a:noFill/>
            <a:ln w="9525">
              <a:solidFill>
                <a:schemeClr val="tx1"/>
              </a:solidFill>
              <a:round/>
              <a:headEnd/>
              <a:tailEnd type="triangle" w="med" len="med"/>
            </a:ln>
            <a:effectLst/>
          </p:spPr>
          <p:txBody>
            <a:bodyPr/>
            <a:lstStyle/>
            <a:p>
              <a:endParaRPr lang="en-US"/>
            </a:p>
          </p:txBody>
        </p:sp>
        <p:sp>
          <p:nvSpPr>
            <p:cNvPr id="2429007" name="Line 79"/>
            <p:cNvSpPr>
              <a:spLocks noChangeShapeType="1"/>
            </p:cNvSpPr>
            <p:nvPr/>
          </p:nvSpPr>
          <p:spPr bwMode="auto">
            <a:xfrm>
              <a:off x="1632" y="2112"/>
              <a:ext cx="2064" cy="0"/>
            </a:xfrm>
            <a:prstGeom prst="line">
              <a:avLst/>
            </a:prstGeom>
            <a:noFill/>
            <a:ln w="9525">
              <a:solidFill>
                <a:schemeClr val="tx1"/>
              </a:solidFill>
              <a:round/>
              <a:headEnd/>
              <a:tailEnd type="triangle" w="med" len="med"/>
            </a:ln>
            <a:effectLst/>
          </p:spPr>
          <p:txBody>
            <a:bodyPr/>
            <a:lstStyle/>
            <a:p>
              <a:endParaRPr lang="en-US"/>
            </a:p>
          </p:txBody>
        </p:sp>
        <p:sp>
          <p:nvSpPr>
            <p:cNvPr id="2429008" name="Line 80"/>
            <p:cNvSpPr>
              <a:spLocks noChangeShapeType="1"/>
            </p:cNvSpPr>
            <p:nvPr/>
          </p:nvSpPr>
          <p:spPr bwMode="auto">
            <a:xfrm>
              <a:off x="1632" y="2016"/>
              <a:ext cx="2064" cy="0"/>
            </a:xfrm>
            <a:prstGeom prst="line">
              <a:avLst/>
            </a:prstGeom>
            <a:noFill/>
            <a:ln w="9525">
              <a:solidFill>
                <a:schemeClr val="tx1"/>
              </a:solidFill>
              <a:round/>
              <a:headEnd/>
              <a:tailEnd type="triangle" w="med" len="med"/>
            </a:ln>
            <a:effectLst/>
          </p:spPr>
          <p:txBody>
            <a:bodyPr/>
            <a:lstStyle/>
            <a:p>
              <a:endParaRPr lang="en-US"/>
            </a:p>
          </p:txBody>
        </p:sp>
        <p:sp>
          <p:nvSpPr>
            <p:cNvPr id="2429009" name="Line 81"/>
            <p:cNvSpPr>
              <a:spLocks noChangeShapeType="1"/>
            </p:cNvSpPr>
            <p:nvPr/>
          </p:nvSpPr>
          <p:spPr bwMode="auto">
            <a:xfrm>
              <a:off x="1632" y="1824"/>
              <a:ext cx="2064" cy="0"/>
            </a:xfrm>
            <a:prstGeom prst="line">
              <a:avLst/>
            </a:prstGeom>
            <a:noFill/>
            <a:ln w="9525">
              <a:solidFill>
                <a:schemeClr val="tx1"/>
              </a:solidFill>
              <a:round/>
              <a:headEnd/>
              <a:tailEnd type="triangle" w="med" len="med"/>
            </a:ln>
            <a:effectLst/>
          </p:spPr>
          <p:txBody>
            <a:bodyPr/>
            <a:lstStyle/>
            <a:p>
              <a:endParaRPr lang="en-US"/>
            </a:p>
          </p:txBody>
        </p:sp>
      </p:grpSp>
      <p:sp>
        <p:nvSpPr>
          <p:cNvPr id="2429010" name="Text Box 82"/>
          <p:cNvSpPr txBox="1">
            <a:spLocks noChangeArrowheads="1"/>
          </p:cNvSpPr>
          <p:nvPr/>
        </p:nvSpPr>
        <p:spPr bwMode="auto">
          <a:xfrm>
            <a:off x="6096000" y="4811713"/>
            <a:ext cx="2103438" cy="396875"/>
          </a:xfrm>
          <a:prstGeom prst="rect">
            <a:avLst/>
          </a:prstGeom>
          <a:noFill/>
          <a:ln w="9525">
            <a:noFill/>
            <a:miter lim="800000"/>
            <a:headEnd/>
            <a:tailEnd/>
          </a:ln>
          <a:effectLst/>
        </p:spPr>
        <p:txBody>
          <a:bodyPr wrap="none">
            <a:spAutoFit/>
          </a:bodyPr>
          <a:lstStyle/>
          <a:p>
            <a:r>
              <a:rPr lang="en-US" sz="2000"/>
              <a:t>deflected particle</a:t>
            </a:r>
          </a:p>
        </p:txBody>
      </p:sp>
      <p:sp>
        <p:nvSpPr>
          <p:cNvPr id="2429011" name="Text Box 83"/>
          <p:cNvSpPr txBox="1">
            <a:spLocks noChangeArrowheads="1"/>
          </p:cNvSpPr>
          <p:nvPr/>
        </p:nvSpPr>
        <p:spPr bwMode="auto">
          <a:xfrm>
            <a:off x="6019800" y="3429000"/>
            <a:ext cx="1566863" cy="701675"/>
          </a:xfrm>
          <a:prstGeom prst="rect">
            <a:avLst/>
          </a:prstGeom>
          <a:noFill/>
          <a:ln w="9525">
            <a:noFill/>
            <a:miter lim="800000"/>
            <a:headEnd/>
            <a:tailEnd/>
          </a:ln>
          <a:effectLst/>
        </p:spPr>
        <p:txBody>
          <a:bodyPr wrap="none">
            <a:spAutoFit/>
          </a:bodyPr>
          <a:lstStyle/>
          <a:p>
            <a:r>
              <a:rPr lang="en-US" sz="2000"/>
              <a:t>undeflected </a:t>
            </a:r>
          </a:p>
          <a:p>
            <a:r>
              <a:rPr lang="en-US" sz="2000"/>
              <a:t>particles</a:t>
            </a:r>
          </a:p>
        </p:txBody>
      </p:sp>
      <p:sp>
        <p:nvSpPr>
          <p:cNvPr id="2429012" name="Text Box 84"/>
          <p:cNvSpPr txBox="1">
            <a:spLocks noChangeArrowheads="1"/>
          </p:cNvSpPr>
          <p:nvPr/>
        </p:nvSpPr>
        <p:spPr bwMode="auto">
          <a:xfrm>
            <a:off x="381000" y="2590800"/>
            <a:ext cx="268288" cy="457200"/>
          </a:xfrm>
          <a:prstGeom prst="rect">
            <a:avLst/>
          </a:prstGeom>
          <a:noFill/>
          <a:ln w="9525">
            <a:noFill/>
            <a:miter lim="800000"/>
            <a:headEnd/>
            <a:tailEnd/>
          </a:ln>
          <a:effectLst/>
        </p:spPr>
        <p:txBody>
          <a:bodyPr wrap="none">
            <a:spAutoFit/>
          </a:bodyPr>
          <a:lstStyle/>
          <a:p>
            <a:r>
              <a:rPr lang="en-US" sz="2400"/>
              <a:t>.</a:t>
            </a:r>
          </a:p>
        </p:txBody>
      </p:sp>
      <p:sp>
        <p:nvSpPr>
          <p:cNvPr id="2429013" name="Text Box 85"/>
          <p:cNvSpPr txBox="1">
            <a:spLocks noChangeArrowheads="1"/>
          </p:cNvSpPr>
          <p:nvPr/>
        </p:nvSpPr>
        <p:spPr bwMode="auto">
          <a:xfrm>
            <a:off x="381000" y="3505200"/>
            <a:ext cx="268288" cy="457200"/>
          </a:xfrm>
          <a:prstGeom prst="rect">
            <a:avLst/>
          </a:prstGeom>
          <a:noFill/>
          <a:ln w="9525">
            <a:noFill/>
            <a:miter lim="800000"/>
            <a:headEnd/>
            <a:tailEnd/>
          </a:ln>
          <a:effectLst/>
        </p:spPr>
        <p:txBody>
          <a:bodyPr wrap="none">
            <a:spAutoFit/>
          </a:bodyPr>
          <a:lstStyle/>
          <a:p>
            <a:r>
              <a:rPr lang="en-US" sz="2400"/>
              <a:t>.</a:t>
            </a:r>
          </a:p>
        </p:txBody>
      </p:sp>
      <p:sp>
        <p:nvSpPr>
          <p:cNvPr id="2429014" name="Text Box 86"/>
          <p:cNvSpPr txBox="1">
            <a:spLocks noChangeArrowheads="1"/>
          </p:cNvSpPr>
          <p:nvPr/>
        </p:nvSpPr>
        <p:spPr bwMode="auto">
          <a:xfrm>
            <a:off x="1231900" y="3352800"/>
            <a:ext cx="1130300" cy="1006475"/>
          </a:xfrm>
          <a:prstGeom prst="rect">
            <a:avLst/>
          </a:prstGeom>
          <a:noFill/>
          <a:ln w="9525">
            <a:noFill/>
            <a:miter lim="800000"/>
            <a:headEnd/>
            <a:tailEnd/>
          </a:ln>
          <a:effectLst/>
        </p:spPr>
        <p:txBody>
          <a:bodyPr wrap="none">
            <a:spAutoFit/>
          </a:bodyPr>
          <a:lstStyle/>
          <a:p>
            <a:r>
              <a:rPr lang="en-US" sz="2000"/>
              <a:t>beam of</a:t>
            </a:r>
          </a:p>
          <a:p>
            <a:r>
              <a:rPr lang="en-US" sz="2000"/>
              <a:t>alpha </a:t>
            </a:r>
          </a:p>
          <a:p>
            <a:r>
              <a:rPr lang="en-US" sz="2000"/>
              <a:t>particles</a:t>
            </a:r>
          </a:p>
        </p:txBody>
      </p:sp>
      <p:sp>
        <p:nvSpPr>
          <p:cNvPr id="2429015" name="Line 87"/>
          <p:cNvSpPr>
            <a:spLocks noChangeShapeType="1"/>
          </p:cNvSpPr>
          <p:nvPr/>
        </p:nvSpPr>
        <p:spPr bwMode="auto">
          <a:xfrm flipV="1">
            <a:off x="3810000" y="2286000"/>
            <a:ext cx="2057400" cy="609600"/>
          </a:xfrm>
          <a:prstGeom prst="line">
            <a:avLst/>
          </a:prstGeom>
          <a:noFill/>
          <a:ln w="9525" cap="rnd">
            <a:solidFill>
              <a:schemeClr val="tx1"/>
            </a:solidFill>
            <a:prstDash val="sysDot"/>
            <a:round/>
            <a:headEnd/>
            <a:tailEnd type="triangle" w="med" len="med"/>
          </a:ln>
          <a:effectLst/>
        </p:spPr>
        <p:txBody>
          <a:bodyPr/>
          <a:lstStyle/>
          <a:p>
            <a:endParaRPr lang="en-US"/>
          </a:p>
        </p:txBody>
      </p:sp>
      <p:sp>
        <p:nvSpPr>
          <p:cNvPr id="2429016" name="Line 88"/>
          <p:cNvSpPr>
            <a:spLocks noChangeShapeType="1"/>
          </p:cNvSpPr>
          <p:nvPr/>
        </p:nvSpPr>
        <p:spPr bwMode="auto">
          <a:xfrm flipH="1">
            <a:off x="1600200" y="3810000"/>
            <a:ext cx="2743200" cy="1828800"/>
          </a:xfrm>
          <a:prstGeom prst="line">
            <a:avLst/>
          </a:prstGeom>
          <a:noFill/>
          <a:ln w="9525" cap="rnd">
            <a:solidFill>
              <a:schemeClr val="tx1"/>
            </a:solidFill>
            <a:prstDash val="sysDot"/>
            <a:round/>
            <a:headEnd/>
            <a:tailEnd type="triangle" w="med" len="med"/>
          </a:ln>
          <a:effectLst/>
        </p:spPr>
        <p:txBody>
          <a:bodyPr/>
          <a:lstStyle/>
          <a:p>
            <a:endParaRPr lang="en-US"/>
          </a:p>
        </p:txBody>
      </p:sp>
      <p:sp>
        <p:nvSpPr>
          <p:cNvPr id="2429017" name="Line 89"/>
          <p:cNvSpPr>
            <a:spLocks noChangeShapeType="1"/>
          </p:cNvSpPr>
          <p:nvPr/>
        </p:nvSpPr>
        <p:spPr bwMode="auto">
          <a:xfrm>
            <a:off x="4343400" y="4419600"/>
            <a:ext cx="1752600" cy="533400"/>
          </a:xfrm>
          <a:prstGeom prst="line">
            <a:avLst/>
          </a:prstGeom>
          <a:noFill/>
          <a:ln w="9525" cap="rnd">
            <a:solidFill>
              <a:schemeClr val="tx1"/>
            </a:solidFill>
            <a:prstDash val="sysDot"/>
            <a:round/>
            <a:headEnd/>
            <a:tailEnd type="triangle" w="med" len="med"/>
          </a:ln>
          <a:effectLst/>
        </p:spPr>
        <p:txBody>
          <a:bodyPr/>
          <a:lstStyle/>
          <a:p>
            <a:endParaRPr lang="en-US"/>
          </a:p>
        </p:txBody>
      </p:sp>
      <p:sp>
        <p:nvSpPr>
          <p:cNvPr id="2429018" name="Text Box 90"/>
          <p:cNvSpPr txBox="1">
            <a:spLocks noChangeArrowheads="1"/>
          </p:cNvSpPr>
          <p:nvPr/>
        </p:nvSpPr>
        <p:spPr bwMode="auto">
          <a:xfrm>
            <a:off x="441325" y="4114800"/>
            <a:ext cx="268288" cy="457200"/>
          </a:xfrm>
          <a:prstGeom prst="rect">
            <a:avLst/>
          </a:prstGeom>
          <a:noFill/>
          <a:ln w="9525">
            <a:noFill/>
            <a:miter lim="800000"/>
            <a:headEnd/>
            <a:tailEnd/>
          </a:ln>
          <a:effectLst/>
        </p:spPr>
        <p:txBody>
          <a:bodyPr wrap="none">
            <a:spAutoFit/>
          </a:bodyPr>
          <a:lstStyle/>
          <a:p>
            <a:r>
              <a:rPr lang="en-US" sz="2400"/>
              <a:t>.</a:t>
            </a:r>
          </a:p>
        </p:txBody>
      </p:sp>
      <p:sp>
        <p:nvSpPr>
          <p:cNvPr id="2429019" name="AutoShape 91"/>
          <p:cNvSpPr>
            <a:spLocks noChangeArrowheads="1"/>
          </p:cNvSpPr>
          <p:nvPr/>
        </p:nvSpPr>
        <p:spPr bwMode="auto">
          <a:xfrm>
            <a:off x="838200" y="1600200"/>
            <a:ext cx="7010400" cy="4876800"/>
          </a:xfrm>
          <a:prstGeom prst="rightArrow">
            <a:avLst>
              <a:gd name="adj1" fmla="val 50000"/>
              <a:gd name="adj2" fmla="val 35938"/>
            </a:avLst>
          </a:prstGeom>
          <a:solidFill>
            <a:schemeClr val="accent1">
              <a:alpha val="31000"/>
            </a:schemeClr>
          </a:solidFill>
          <a:ln w="9525">
            <a:solidFill>
              <a:schemeClr val="tx1"/>
            </a:solidFill>
            <a:miter lim="800000"/>
            <a:headEnd/>
            <a:tailEnd/>
          </a:ln>
          <a:effectLst/>
        </p:spPr>
        <p:txBody>
          <a:bodyPr wrap="none" anchor="ctr"/>
          <a:lstStyle/>
          <a:p>
            <a:endParaRPr lang="en-US"/>
          </a:p>
        </p:txBody>
      </p:sp>
      <p:sp>
        <p:nvSpPr>
          <p:cNvPr id="2429020" name="AutoShape 92">
            <a:hlinkClick r:id="rId5" action="ppaction://hlinksldjump" highlightClick="1"/>
          </p:cNvPr>
          <p:cNvSpPr>
            <a:spLocks noChangeArrowheads="1"/>
          </p:cNvSpPr>
          <p:nvPr/>
        </p:nvSpPr>
        <p:spPr bwMode="auto">
          <a:xfrm>
            <a:off x="0" y="6172200"/>
            <a:ext cx="609600" cy="357188"/>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2429021" name="Foil Explained.wmv">
            <a:hlinkClick r:id="" action="ppaction://media"/>
          </p:cNvPr>
          <p:cNvPicPr>
            <a:picLocks noRot="1" noChangeAspect="1" noChangeArrowheads="1"/>
          </p:cNvPicPr>
          <p:nvPr>
            <a:videoFile r:link="rId2"/>
          </p:nvPr>
        </p:nvPicPr>
        <p:blipFill>
          <a:blip r:embed="rId6"/>
          <a:srcRect/>
          <a:stretch>
            <a:fillRect/>
          </a:stretch>
        </p:blipFill>
        <p:spPr bwMode="auto">
          <a:xfrm>
            <a:off x="7029450" y="209550"/>
            <a:ext cx="1824038" cy="1368425"/>
          </a:xfrm>
          <a:prstGeom prst="rect">
            <a:avLst/>
          </a:prstGeom>
          <a:noFill/>
        </p:spPr>
      </p:pic>
      <p:sp>
        <p:nvSpPr>
          <p:cNvPr id="2429022" name="Rectangle 94">
            <a:hlinkClick r:id="rId7" action="ppaction://hlinksldjump" tooltip="How to get FREE World of Chem video!"/>
          </p:cNvPr>
          <p:cNvSpPr>
            <a:spLocks noChangeArrowheads="1"/>
          </p:cNvSpPr>
          <p:nvPr/>
        </p:nvSpPr>
        <p:spPr bwMode="auto">
          <a:xfrm>
            <a:off x="7018338" y="1595438"/>
            <a:ext cx="1803400" cy="222250"/>
          </a:xfrm>
          <a:prstGeom prst="rect">
            <a:avLst/>
          </a:prstGeom>
          <a:noFill/>
          <a:ln w="9525">
            <a:no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9014"/>
                                        </p:tgtEl>
                                        <p:attrNameLst>
                                          <p:attrName>style.visibility</p:attrName>
                                        </p:attrNameLst>
                                      </p:cBhvr>
                                      <p:to>
                                        <p:strVal val="visible"/>
                                      </p:to>
                                    </p:set>
                                    <p:animEffect transition="in" filter="dissolve">
                                      <p:cBhvr>
                                        <p:cTn id="7" dur="500"/>
                                        <p:tgtEl>
                                          <p:spTgt spid="2429014"/>
                                        </p:tgtEl>
                                      </p:cBhvr>
                                    </p:animEffect>
                                  </p:childTnLst>
                                </p:cTn>
                              </p:par>
                            </p:childTnLst>
                          </p:cTn>
                        </p:par>
                        <p:par>
                          <p:cTn id="8" fill="hold">
                            <p:stCondLst>
                              <p:cond delay="500"/>
                            </p:stCondLst>
                            <p:childTnLst>
                              <p:par>
                                <p:cTn id="9" presetID="2" presetClass="entr" presetSubtype="8" fill="hold" nodeType="afterEffect">
                                  <p:stCondLst>
                                    <p:cond delay="3500"/>
                                  </p:stCondLst>
                                  <p:childTnLst>
                                    <p:set>
                                      <p:cBhvr>
                                        <p:cTn id="10" dur="1" fill="hold">
                                          <p:stCondLst>
                                            <p:cond delay="0"/>
                                          </p:stCondLst>
                                        </p:cTn>
                                        <p:tgtEl>
                                          <p:spTgt spid="2428992"/>
                                        </p:tgtEl>
                                        <p:attrNameLst>
                                          <p:attrName>style.visibility</p:attrName>
                                        </p:attrNameLst>
                                      </p:cBhvr>
                                      <p:to>
                                        <p:strVal val="visible"/>
                                      </p:to>
                                    </p:set>
                                    <p:anim calcmode="lin" valueType="num">
                                      <p:cBhvr additive="base">
                                        <p:cTn id="11" dur="2000" fill="hold"/>
                                        <p:tgtEl>
                                          <p:spTgt spid="2428992"/>
                                        </p:tgtEl>
                                        <p:attrNameLst>
                                          <p:attrName>ppt_x</p:attrName>
                                        </p:attrNameLst>
                                      </p:cBhvr>
                                      <p:tavLst>
                                        <p:tav tm="0">
                                          <p:val>
                                            <p:strVal val="0-#ppt_w/2"/>
                                          </p:val>
                                        </p:tav>
                                        <p:tav tm="100000">
                                          <p:val>
                                            <p:strVal val="#ppt_x"/>
                                          </p:val>
                                        </p:tav>
                                      </p:tavLst>
                                    </p:anim>
                                    <p:anim calcmode="lin" valueType="num">
                                      <p:cBhvr additive="base">
                                        <p:cTn id="12" dur="2000" fill="hold"/>
                                        <p:tgtEl>
                                          <p:spTgt spid="242899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429019"/>
                                        </p:tgtEl>
                                        <p:attrNameLst>
                                          <p:attrName>style.visibility</p:attrName>
                                        </p:attrNameLst>
                                      </p:cBhvr>
                                      <p:to>
                                        <p:strVal val="visible"/>
                                      </p:to>
                                    </p:set>
                                    <p:anim calcmode="lin" valueType="num">
                                      <p:cBhvr additive="base">
                                        <p:cTn id="15" dur="2000" fill="hold"/>
                                        <p:tgtEl>
                                          <p:spTgt spid="2429019"/>
                                        </p:tgtEl>
                                        <p:attrNameLst>
                                          <p:attrName>ppt_x</p:attrName>
                                        </p:attrNameLst>
                                      </p:cBhvr>
                                      <p:tavLst>
                                        <p:tav tm="0">
                                          <p:val>
                                            <p:strVal val="0-#ppt_w/2"/>
                                          </p:val>
                                        </p:tav>
                                        <p:tav tm="100000">
                                          <p:val>
                                            <p:strVal val="#ppt_x"/>
                                          </p:val>
                                        </p:tav>
                                      </p:tavLst>
                                    </p:anim>
                                    <p:anim calcmode="lin" valueType="num">
                                      <p:cBhvr additive="base">
                                        <p:cTn id="16" dur="2000" fill="hold"/>
                                        <p:tgtEl>
                                          <p:spTgt spid="2429019"/>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13"/>
                                            </p:cond>
                                          </p:stCondLst>
                                        </p:cTn>
                                        <p:tgtEl>
                                          <p:spTgt spid="2429019"/>
                                        </p:tgtEl>
                                        <p:attrNameLst>
                                          <p:attrName>style.visibility</p:attrName>
                                        </p:attrNameLst>
                                      </p:cBhvr>
                                      <p:to>
                                        <p:strVal val="hidden"/>
                                      </p:to>
                                    </p:set>
                                  </p:subTnLst>
                                </p:cTn>
                              </p:par>
                              <p:par>
                                <p:cTn id="17" presetID="2" presetClass="entr" presetSubtype="8" fill="hold" nodeType="withEffect">
                                  <p:stCondLst>
                                    <p:cond delay="0"/>
                                  </p:stCondLst>
                                  <p:childTnLst>
                                    <p:set>
                                      <p:cBhvr>
                                        <p:cTn id="18" dur="1" fill="hold">
                                          <p:stCondLst>
                                            <p:cond delay="0"/>
                                          </p:stCondLst>
                                        </p:cTn>
                                        <p:tgtEl>
                                          <p:spTgt spid="2429011"/>
                                        </p:tgtEl>
                                        <p:attrNameLst>
                                          <p:attrName>style.visibility</p:attrName>
                                        </p:attrNameLst>
                                      </p:cBhvr>
                                      <p:to>
                                        <p:strVal val="visible"/>
                                      </p:to>
                                    </p:set>
                                    <p:anim calcmode="lin" valueType="num">
                                      <p:cBhvr additive="base">
                                        <p:cTn id="19" dur="2000" fill="hold"/>
                                        <p:tgtEl>
                                          <p:spTgt spid="2429011"/>
                                        </p:tgtEl>
                                        <p:attrNameLst>
                                          <p:attrName>ppt_x</p:attrName>
                                        </p:attrNameLst>
                                      </p:cBhvr>
                                      <p:tavLst>
                                        <p:tav tm="0">
                                          <p:val>
                                            <p:strVal val="0-#ppt_w/2"/>
                                          </p:val>
                                        </p:tav>
                                        <p:tav tm="100000">
                                          <p:val>
                                            <p:strVal val="#ppt_x"/>
                                          </p:val>
                                        </p:tav>
                                      </p:tavLst>
                                    </p:anim>
                                    <p:anim calcmode="lin" valueType="num">
                                      <p:cBhvr additive="base">
                                        <p:cTn id="20" dur="2000" fill="hold"/>
                                        <p:tgtEl>
                                          <p:spTgt spid="242901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9" presetClass="emph" presetSubtype="0" nodeType="clickEffect">
                                  <p:stCondLst>
                                    <p:cond delay="0"/>
                                  </p:stCondLst>
                                  <p:childTnLst>
                                    <p:set>
                                      <p:cBhvr rctx="PPT">
                                        <p:cTn id="24" dur="indefinite"/>
                                        <p:tgtEl>
                                          <p:spTgt spid="2428992"/>
                                        </p:tgtEl>
                                        <p:attrNameLst>
                                          <p:attrName>style.opacity</p:attrName>
                                        </p:attrNameLst>
                                      </p:cBhvr>
                                      <p:to>
                                        <p:strVal val="0.25"/>
                                      </p:to>
                                    </p:set>
                                    <p:animEffect filter="image" prLst="opacity: 0.25">
                                      <p:cBhvr rctx="IE">
                                        <p:cTn id="25" dur="indefinite"/>
                                        <p:tgtEl>
                                          <p:spTgt spid="2428992"/>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1" nodeType="clickEffect">
                                  <p:stCondLst>
                                    <p:cond delay="0"/>
                                  </p:stCondLst>
                                  <p:childTnLst>
                                    <p:set>
                                      <p:cBhvr>
                                        <p:cTn id="29" dur="1" fill="hold">
                                          <p:stCondLst>
                                            <p:cond delay="0"/>
                                          </p:stCondLst>
                                        </p:cTn>
                                        <p:tgtEl>
                                          <p:spTgt spid="2429012"/>
                                        </p:tgtEl>
                                        <p:attrNameLst>
                                          <p:attrName>style.visibility</p:attrName>
                                        </p:attrNameLst>
                                      </p:cBhvr>
                                      <p:to>
                                        <p:strVal val="visible"/>
                                      </p:to>
                                    </p:set>
                                  </p:childTnLst>
                                </p:cTn>
                              </p:par>
                            </p:childTnLst>
                          </p:cTn>
                        </p:par>
                        <p:par>
                          <p:cTn id="30" fill="hold">
                            <p:stCondLst>
                              <p:cond delay="0"/>
                            </p:stCondLst>
                            <p:childTnLst>
                              <p:par>
                                <p:cTn id="31" presetID="0" presetClass="path" presetSubtype="0" accel="50000" decel="50000" fill="hold" grpId="0" nodeType="afterEffect">
                                  <p:stCondLst>
                                    <p:cond delay="0"/>
                                  </p:stCondLst>
                                  <p:childTnLst>
                                    <p:animMotion origin="layout" path="M 6.93889E-18 0.00093 C 0.04132 0.00949 0.08542 0.00648 0.12743 0.00972 C 0.2092 0.00787 0.28038 0.00093 0.3625 0.00093 L 0.61597 -0.1 " pathEditMode="relative" rAng="0" ptsTypes="ffAA">
                                      <p:cBhvr>
                                        <p:cTn id="32" dur="3000" fill="hold"/>
                                        <p:tgtEl>
                                          <p:spTgt spid="2429012"/>
                                        </p:tgtEl>
                                        <p:attrNameLst>
                                          <p:attrName>ppt_x</p:attrName>
                                          <p:attrName>ppt_y</p:attrName>
                                        </p:attrNameLst>
                                      </p:cBhvr>
                                      <p:rCtr x="308" y="-46"/>
                                    </p:animMotion>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429015"/>
                                        </p:tgtEl>
                                        <p:attrNameLst>
                                          <p:attrName>style.visibility</p:attrName>
                                        </p:attrNameLst>
                                      </p:cBhvr>
                                      <p:to>
                                        <p:strVal val="visible"/>
                                      </p:to>
                                    </p:set>
                                    <p:animEffect transition="in" filter="fade">
                                      <p:cBhvr>
                                        <p:cTn id="36" dur="2000"/>
                                        <p:tgtEl>
                                          <p:spTgt spid="2429015"/>
                                        </p:tgtEl>
                                      </p:cBhvr>
                                    </p:animEffect>
                                  </p:childTnLst>
                                </p:cTn>
                              </p:par>
                            </p:childTnLst>
                          </p:cTn>
                        </p:par>
                        <p:par>
                          <p:cTn id="37" fill="hold">
                            <p:stCondLst>
                              <p:cond delay="5000"/>
                            </p:stCondLst>
                            <p:childTnLst>
                              <p:par>
                                <p:cTn id="38" presetID="1" presetClass="entr" presetSubtype="0" fill="hold" grpId="1" nodeType="afterEffect">
                                  <p:stCondLst>
                                    <p:cond delay="1500"/>
                                  </p:stCondLst>
                                  <p:childTnLst>
                                    <p:set>
                                      <p:cBhvr>
                                        <p:cTn id="39" dur="1" fill="hold">
                                          <p:stCondLst>
                                            <p:cond delay="0"/>
                                          </p:stCondLst>
                                        </p:cTn>
                                        <p:tgtEl>
                                          <p:spTgt spid="2429013"/>
                                        </p:tgtEl>
                                        <p:attrNameLst>
                                          <p:attrName>style.visibility</p:attrName>
                                        </p:attrNameLst>
                                      </p:cBhvr>
                                      <p:to>
                                        <p:strVal val="visible"/>
                                      </p:to>
                                    </p:set>
                                  </p:childTnLst>
                                </p:cTn>
                              </p:par>
                            </p:childTnLst>
                          </p:cTn>
                        </p:par>
                        <p:par>
                          <p:cTn id="40" fill="hold">
                            <p:stCondLst>
                              <p:cond delay="6500"/>
                            </p:stCondLst>
                            <p:childTnLst>
                              <p:par>
                                <p:cTn id="41" presetID="0" presetClass="path" presetSubtype="0" accel="50000" decel="50000" fill="hold" grpId="0" nodeType="afterEffect">
                                  <p:stCondLst>
                                    <p:cond delay="0"/>
                                  </p:stCondLst>
                                  <p:childTnLst>
                                    <p:animMotion origin="layout" path="M -0.02292 0.03241 C 0.10087 0.02153 0.52917 -0.03333 0.38194 0.03681 C 0.37726 0.04653 0.36285 0.0632 0.35451 0.0669 C 0.34913 0.07176 0.34618 0.08149 0.3401 0.08403 C 0.33125 0.08774 0.32448 0.09537 0.3158 0.09908 C 0.31424 0.10047 0.3125 0.10162 0.31111 0.10348 C 0.30972 0.10533 0.30938 0.10857 0.30781 0.10996 C 0.30451 0.11274 0.30017 0.1125 0.29653 0.11412 C 0.28924 0.12385 0.28403 0.13334 0.27396 0.13774 C 0.27049 0.14075 0.26736 0.14352 0.26424 0.14653 C 0.26042 0.15 0.25868 0.15718 0.25451 0.15926 C 0.24583 0.16343 0.23819 0.1713 0.23108 0.17871 C 0.22465 0.18542 0.21736 0.19098 0.21007 0.19584 C 0.20521 0.20533 0.2 0.2088 0.19167 0.21088 C 0.18837 0.21366 0.18559 0.21783 0.18194 0.21945 C 0.17882 0.22084 0.1724 0.22385 0.1724 0.22408 C 0.15885 0.23588 0.16545 0.22871 0.15295 0.24537 C 0.15174 0.247 0.14965 0.24676 0.14809 0.24746 C 0.14288 0.24977 0.13889 0.25371 0.13368 0.25602 C 0.12882 0.2625 0.12552 0.26621 0.1191 0.26899 C 0.11563 0.27223 0.11302 0.27709 0.10694 0.27987 C 0.10399 0.28195 0.10052 0.28264 0.0974 0.28403 C 0.09583 0.28473 0.09236 0.28612 0.09236 0.28635 " pathEditMode="relative" rAng="0" ptsTypes="ffffffffffffffffffffffA">
                                      <p:cBhvr>
                                        <p:cTn id="42" dur="2000" fill="hold"/>
                                        <p:tgtEl>
                                          <p:spTgt spid="2429013"/>
                                        </p:tgtEl>
                                        <p:attrNameLst>
                                          <p:attrName>ppt_x</p:attrName>
                                          <p:attrName>ppt_y</p:attrName>
                                        </p:attrNameLst>
                                      </p:cBhvr>
                                      <p:rCtr x="276" y="94"/>
                                    </p:animMotion>
                                  </p:childTnLst>
                                </p:cTn>
                              </p:par>
                            </p:childTnLst>
                          </p:cTn>
                        </p:par>
                        <p:par>
                          <p:cTn id="43" fill="hold">
                            <p:stCondLst>
                              <p:cond delay="8500"/>
                            </p:stCondLst>
                            <p:childTnLst>
                              <p:par>
                                <p:cTn id="44" presetID="10" presetClass="entr" presetSubtype="0" fill="hold" grpId="0" nodeType="afterEffect">
                                  <p:stCondLst>
                                    <p:cond delay="0"/>
                                  </p:stCondLst>
                                  <p:childTnLst>
                                    <p:set>
                                      <p:cBhvr>
                                        <p:cTn id="45" dur="1" fill="hold">
                                          <p:stCondLst>
                                            <p:cond delay="0"/>
                                          </p:stCondLst>
                                        </p:cTn>
                                        <p:tgtEl>
                                          <p:spTgt spid="2429016"/>
                                        </p:tgtEl>
                                        <p:attrNameLst>
                                          <p:attrName>style.visibility</p:attrName>
                                        </p:attrNameLst>
                                      </p:cBhvr>
                                      <p:to>
                                        <p:strVal val="visible"/>
                                      </p:to>
                                    </p:set>
                                    <p:animEffect transition="in" filter="fade">
                                      <p:cBhvr>
                                        <p:cTn id="46" dur="2000"/>
                                        <p:tgtEl>
                                          <p:spTgt spid="2429016"/>
                                        </p:tgtEl>
                                      </p:cBhvr>
                                    </p:animEffect>
                                  </p:childTnLst>
                                </p:cTn>
                              </p:par>
                            </p:childTnLst>
                          </p:cTn>
                        </p:par>
                        <p:par>
                          <p:cTn id="47" fill="hold">
                            <p:stCondLst>
                              <p:cond delay="10500"/>
                            </p:stCondLst>
                            <p:childTnLst>
                              <p:par>
                                <p:cTn id="48" presetID="1" presetClass="entr" presetSubtype="0" fill="hold" grpId="1" nodeType="afterEffect">
                                  <p:stCondLst>
                                    <p:cond delay="1000"/>
                                  </p:stCondLst>
                                  <p:childTnLst>
                                    <p:set>
                                      <p:cBhvr>
                                        <p:cTn id="49" dur="1" fill="hold">
                                          <p:stCondLst>
                                            <p:cond delay="0"/>
                                          </p:stCondLst>
                                        </p:cTn>
                                        <p:tgtEl>
                                          <p:spTgt spid="2429018"/>
                                        </p:tgtEl>
                                        <p:attrNameLst>
                                          <p:attrName>style.visibility</p:attrName>
                                        </p:attrNameLst>
                                      </p:cBhvr>
                                      <p:to>
                                        <p:strVal val="visible"/>
                                      </p:to>
                                    </p:set>
                                  </p:childTnLst>
                                </p:cTn>
                              </p:par>
                            </p:childTnLst>
                          </p:cTn>
                        </p:par>
                        <p:par>
                          <p:cTn id="50" fill="hold">
                            <p:stCondLst>
                              <p:cond delay="11500"/>
                            </p:stCondLst>
                            <p:childTnLst>
                              <p:par>
                                <p:cTn id="51" presetID="0" presetClass="path" presetSubtype="0" accel="50000" decel="50000" fill="hold" grpId="0" nodeType="afterEffect">
                                  <p:stCondLst>
                                    <p:cond delay="0"/>
                                  </p:stCondLst>
                                  <p:childTnLst>
                                    <p:animMotion origin="layout" path="M -7.5E-6 1.11111E-6 C 0.14357 0.0007 0.28715 0.00093 0.43072 0.00232 C 0.43697 0.00232 0.43975 0.01181 0.44513 0.01505 C 0.45642 0.02176 0.45989 0.01991 0.47413 0.02153 C 0.47934 0.02616 0.48142 0.03287 0.48715 0.03658 C 0.49652 0.04283 0.51996 0.04259 0.53229 0.04514 C 0.546 0.05162 0.55815 0.05996 0.57256 0.06459 C 0.5802 0.06713 0.59114 0.06574 0.5967 0.07315 " pathEditMode="relative" ptsTypes="fffffffA">
                                      <p:cBhvr>
                                        <p:cTn id="52" dur="2000" fill="hold"/>
                                        <p:tgtEl>
                                          <p:spTgt spid="2429018"/>
                                        </p:tgtEl>
                                        <p:attrNameLst>
                                          <p:attrName>ppt_x</p:attrName>
                                          <p:attrName>ppt_y</p:attrName>
                                        </p:attrNameLst>
                                      </p:cBhvr>
                                    </p:animMotion>
                                  </p:childTnLst>
                                </p:cTn>
                              </p:par>
                            </p:childTnLst>
                          </p:cTn>
                        </p:par>
                        <p:par>
                          <p:cTn id="53" fill="hold">
                            <p:stCondLst>
                              <p:cond delay="13500"/>
                            </p:stCondLst>
                            <p:childTnLst>
                              <p:par>
                                <p:cTn id="54" presetID="10" presetClass="entr" presetSubtype="0" fill="hold" grpId="0" nodeType="afterEffect">
                                  <p:stCondLst>
                                    <p:cond delay="0"/>
                                  </p:stCondLst>
                                  <p:childTnLst>
                                    <p:set>
                                      <p:cBhvr>
                                        <p:cTn id="55" dur="1" fill="hold">
                                          <p:stCondLst>
                                            <p:cond delay="0"/>
                                          </p:stCondLst>
                                        </p:cTn>
                                        <p:tgtEl>
                                          <p:spTgt spid="2429017"/>
                                        </p:tgtEl>
                                        <p:attrNameLst>
                                          <p:attrName>style.visibility</p:attrName>
                                        </p:attrNameLst>
                                      </p:cBhvr>
                                      <p:to>
                                        <p:strVal val="visible"/>
                                      </p:to>
                                    </p:set>
                                    <p:animEffect transition="in" filter="fade">
                                      <p:cBhvr>
                                        <p:cTn id="56" dur="2000"/>
                                        <p:tgtEl>
                                          <p:spTgt spid="2429017"/>
                                        </p:tgtEl>
                                      </p:cBhvr>
                                    </p:animEffect>
                                  </p:childTnLst>
                                </p:cTn>
                              </p:par>
                            </p:childTnLst>
                          </p:cTn>
                        </p:par>
                        <p:par>
                          <p:cTn id="57" fill="hold">
                            <p:stCondLst>
                              <p:cond delay="15500"/>
                            </p:stCondLst>
                            <p:childTnLst>
                              <p:par>
                                <p:cTn id="58" presetID="55" presetClass="entr" presetSubtype="0" fill="hold" grpId="0" nodeType="afterEffect">
                                  <p:stCondLst>
                                    <p:cond delay="0"/>
                                  </p:stCondLst>
                                  <p:childTnLst>
                                    <p:set>
                                      <p:cBhvr>
                                        <p:cTn id="59" dur="1" fill="hold">
                                          <p:stCondLst>
                                            <p:cond delay="0"/>
                                          </p:stCondLst>
                                        </p:cTn>
                                        <p:tgtEl>
                                          <p:spTgt spid="2429010"/>
                                        </p:tgtEl>
                                        <p:attrNameLst>
                                          <p:attrName>style.visibility</p:attrName>
                                        </p:attrNameLst>
                                      </p:cBhvr>
                                      <p:to>
                                        <p:strVal val="visible"/>
                                      </p:to>
                                    </p:set>
                                    <p:anim calcmode="lin" valueType="num">
                                      <p:cBhvr>
                                        <p:cTn id="60" dur="1000" fill="hold"/>
                                        <p:tgtEl>
                                          <p:spTgt spid="2429010"/>
                                        </p:tgtEl>
                                        <p:attrNameLst>
                                          <p:attrName>ppt_w</p:attrName>
                                        </p:attrNameLst>
                                      </p:cBhvr>
                                      <p:tavLst>
                                        <p:tav tm="0">
                                          <p:val>
                                            <p:strVal val="#ppt_w*0.70"/>
                                          </p:val>
                                        </p:tav>
                                        <p:tav tm="100000">
                                          <p:val>
                                            <p:strVal val="#ppt_w"/>
                                          </p:val>
                                        </p:tav>
                                      </p:tavLst>
                                    </p:anim>
                                    <p:anim calcmode="lin" valueType="num">
                                      <p:cBhvr>
                                        <p:cTn id="61" dur="1000" fill="hold"/>
                                        <p:tgtEl>
                                          <p:spTgt spid="2429010"/>
                                        </p:tgtEl>
                                        <p:attrNameLst>
                                          <p:attrName>ppt_h</p:attrName>
                                        </p:attrNameLst>
                                      </p:cBhvr>
                                      <p:tavLst>
                                        <p:tav tm="0">
                                          <p:val>
                                            <p:strVal val="#ppt_h"/>
                                          </p:val>
                                        </p:tav>
                                        <p:tav tm="100000">
                                          <p:val>
                                            <p:strVal val="#ppt_h"/>
                                          </p:val>
                                        </p:tav>
                                      </p:tavLst>
                                    </p:anim>
                                    <p:animEffect transition="in" filter="fade">
                                      <p:cBhvr>
                                        <p:cTn id="62" dur="1000"/>
                                        <p:tgtEl>
                                          <p:spTgt spid="2429010"/>
                                        </p:tgtEl>
                                      </p:cBhvr>
                                    </p:animEffect>
                                  </p:childTnLst>
                                </p:cTn>
                              </p:par>
                            </p:childTnLst>
                          </p:cTn>
                        </p:par>
                      </p:childTnLst>
                    </p:cTn>
                  </p:par>
                  <p:par>
                    <p:cTn id="63" fill="hold">
                      <p:stCondLst>
                        <p:cond delay="indefinite"/>
                      </p:stCondLst>
                      <p:childTnLst>
                        <p:par>
                          <p:cTn id="64" fill="hold">
                            <p:stCondLst>
                              <p:cond delay="0"/>
                            </p:stCondLst>
                            <p:childTnLst>
                              <p:par>
                                <p:cTn id="65" presetID="29" presetClass="entr" presetSubtype="0" fill="hold" nodeType="clickEffect">
                                  <p:stCondLst>
                                    <p:cond delay="0"/>
                                  </p:stCondLst>
                                  <p:childTnLst>
                                    <p:set>
                                      <p:cBhvr>
                                        <p:cTn id="66" dur="1" fill="hold">
                                          <p:stCondLst>
                                            <p:cond delay="0"/>
                                          </p:stCondLst>
                                        </p:cTn>
                                        <p:tgtEl>
                                          <p:spTgt spid="2429021"/>
                                        </p:tgtEl>
                                        <p:attrNameLst>
                                          <p:attrName>style.visibility</p:attrName>
                                        </p:attrNameLst>
                                      </p:cBhvr>
                                      <p:to>
                                        <p:strVal val="visible"/>
                                      </p:to>
                                    </p:set>
                                    <p:anim calcmode="lin" valueType="num">
                                      <p:cBhvr>
                                        <p:cTn id="67" dur="1000" fill="hold"/>
                                        <p:tgtEl>
                                          <p:spTgt spid="2429021"/>
                                        </p:tgtEl>
                                        <p:attrNameLst>
                                          <p:attrName>ppt_x</p:attrName>
                                        </p:attrNameLst>
                                      </p:cBhvr>
                                      <p:tavLst>
                                        <p:tav tm="0">
                                          <p:val>
                                            <p:strVal val="#ppt_x-.2"/>
                                          </p:val>
                                        </p:tav>
                                        <p:tav tm="100000">
                                          <p:val>
                                            <p:strVal val="#ppt_x"/>
                                          </p:val>
                                        </p:tav>
                                      </p:tavLst>
                                    </p:anim>
                                    <p:anim calcmode="lin" valueType="num">
                                      <p:cBhvr>
                                        <p:cTn id="68" dur="1000" fill="hold"/>
                                        <p:tgtEl>
                                          <p:spTgt spid="2429021"/>
                                        </p:tgtEl>
                                        <p:attrNameLst>
                                          <p:attrName>ppt_y</p:attrName>
                                        </p:attrNameLst>
                                      </p:cBhvr>
                                      <p:tavLst>
                                        <p:tav tm="0">
                                          <p:val>
                                            <p:strVal val="#ppt_y"/>
                                          </p:val>
                                        </p:tav>
                                        <p:tav tm="100000">
                                          <p:val>
                                            <p:strVal val="#ppt_y"/>
                                          </p:val>
                                        </p:tav>
                                      </p:tavLst>
                                    </p:anim>
                                    <p:animEffect transition="in" filter="wipe(right)" prLst="gradientSize: 0.1">
                                      <p:cBhvr>
                                        <p:cTn id="69" dur="1000"/>
                                        <p:tgtEl>
                                          <p:spTgt spid="2429021"/>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0" restart="whenNotActive" fill="hold" evtFilter="cancelBubble" nodeType="interactiveSeq">
                <p:stCondLst>
                  <p:cond evt="onClick" delay="0">
                    <p:tgtEl>
                      <p:spTgt spid="2429021"/>
                    </p:tgtEl>
                  </p:cond>
                </p:stCondLst>
                <p:endSync evt="end" delay="0">
                  <p:rtn val="all"/>
                </p:endSync>
                <p:childTnLst>
                  <p:par>
                    <p:cTn id="71" fill="hold">
                      <p:stCondLst>
                        <p:cond delay="0"/>
                      </p:stCondLst>
                      <p:childTnLst>
                        <p:par>
                          <p:cTn id="72" fill="hold">
                            <p:stCondLst>
                              <p:cond delay="0"/>
                            </p:stCondLst>
                            <p:childTnLst>
                              <p:par>
                                <p:cTn id="73" presetID="2" presetClass="mediacall" presetSubtype="0" fill="hold" nodeType="clickEffect">
                                  <p:stCondLst>
                                    <p:cond delay="0"/>
                                  </p:stCondLst>
                                  <p:childTnLst>
                                    <p:cmd type="call" cmd="togglePause">
                                      <p:cBhvr>
                                        <p:cTn id="74" dur="1" fill="hold"/>
                                        <p:tgtEl>
                                          <p:spTgt spid="2429021"/>
                                        </p:tgtEl>
                                      </p:cBhvr>
                                    </p:cmd>
                                  </p:childTnLst>
                                </p:cTn>
                              </p:par>
                            </p:childTnLst>
                          </p:cTn>
                        </p:par>
                      </p:childTnLst>
                    </p:cTn>
                  </p:par>
                </p:childTnLst>
              </p:cTn>
              <p:nextCondLst>
                <p:cond evt="onClick" delay="0">
                  <p:tgtEl>
                    <p:spTgt spid="2429021"/>
                  </p:tgtEl>
                </p:cond>
              </p:nextCondLst>
            </p:seq>
            <p:video fullScrn="1">
              <p:cMediaNode>
                <p:cTn id="75" fill="hold" display="0">
                  <p:stCondLst>
                    <p:cond delay="indefinite"/>
                  </p:stCondLst>
                  <p:endCondLst>
                    <p:cond evt="onNext" delay="0">
                      <p:tgtEl>
                        <p:sldTgt/>
                      </p:tgtEl>
                    </p:cond>
                    <p:cond evt="onPrev" delay="0">
                      <p:tgtEl>
                        <p:sldTgt/>
                      </p:tgtEl>
                    </p:cond>
                  </p:endCondLst>
                </p:cTn>
                <p:tgtEl>
                  <p:spTgt spid="2429021"/>
                </p:tgtEl>
              </p:cMediaNode>
            </p:video>
          </p:childTnLst>
        </p:cTn>
      </p:par>
    </p:tnLst>
    <p:bldLst>
      <p:bldP spid="2429010" grpId="0"/>
      <p:bldP spid="2429012" grpId="0"/>
      <p:bldP spid="2429012" grpId="1"/>
      <p:bldP spid="2429013" grpId="0"/>
      <p:bldP spid="2429013" grpId="1"/>
      <p:bldP spid="2429014" grpId="0"/>
      <p:bldP spid="2429015" grpId="0" animBg="1"/>
      <p:bldP spid="2429016" grpId="0" animBg="1"/>
      <p:bldP spid="2429017" grpId="0" animBg="1"/>
      <p:bldP spid="2429018" grpId="0"/>
      <p:bldP spid="2429018" grpId="1"/>
      <p:bldP spid="2429019"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3298" name="Rectangle 2"/>
          <p:cNvSpPr>
            <a:spLocks noChangeArrowheads="1"/>
          </p:cNvSpPr>
          <p:nvPr/>
        </p:nvSpPr>
        <p:spPr bwMode="auto">
          <a:xfrm>
            <a:off x="6477000" y="1600200"/>
            <a:ext cx="1600200" cy="990600"/>
          </a:xfrm>
          <a:prstGeom prst="rect">
            <a:avLst/>
          </a:prstGeom>
          <a:solidFill>
            <a:schemeClr val="accent1"/>
          </a:solidFill>
          <a:ln w="9525">
            <a:solidFill>
              <a:schemeClr val="tx1"/>
            </a:solidFill>
            <a:miter lim="800000"/>
            <a:headEnd/>
            <a:tailEnd/>
          </a:ln>
          <a:effectLst/>
        </p:spPr>
        <p:txBody>
          <a:bodyPr wrap="none" anchor="ctr"/>
          <a:lstStyle/>
          <a:p>
            <a:endParaRPr lang="en-US"/>
          </a:p>
        </p:txBody>
      </p:sp>
      <p:sp>
        <p:nvSpPr>
          <p:cNvPr id="1463299" name="Rectangle 3"/>
          <p:cNvSpPr>
            <a:spLocks noGrp="1" noChangeArrowheads="1"/>
          </p:cNvSpPr>
          <p:nvPr>
            <p:ph type="title"/>
          </p:nvPr>
        </p:nvSpPr>
        <p:spPr/>
        <p:txBody>
          <a:bodyPr/>
          <a:lstStyle/>
          <a:p>
            <a:r>
              <a:rPr lang="en-US"/>
              <a:t>Geiger Counter</a:t>
            </a:r>
          </a:p>
        </p:txBody>
      </p:sp>
      <p:sp>
        <p:nvSpPr>
          <p:cNvPr id="1463300" name="Rectangle 4"/>
          <p:cNvSpPr>
            <a:spLocks noChangeArrowheads="1"/>
          </p:cNvSpPr>
          <p:nvPr/>
        </p:nvSpPr>
        <p:spPr bwMode="auto">
          <a:xfrm>
            <a:off x="6705600" y="1752600"/>
            <a:ext cx="1143000" cy="3048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463301" name="Freeform 5"/>
          <p:cNvSpPr>
            <a:spLocks/>
          </p:cNvSpPr>
          <p:nvPr/>
        </p:nvSpPr>
        <p:spPr bwMode="auto">
          <a:xfrm>
            <a:off x="6705600" y="1828800"/>
            <a:ext cx="1143000" cy="228600"/>
          </a:xfrm>
          <a:custGeom>
            <a:avLst/>
            <a:gdLst/>
            <a:ahLst/>
            <a:cxnLst>
              <a:cxn ang="0">
                <a:pos x="0" y="192"/>
              </a:cxn>
              <a:cxn ang="0">
                <a:pos x="384" y="0"/>
              </a:cxn>
              <a:cxn ang="0">
                <a:pos x="720" y="192"/>
              </a:cxn>
            </a:cxnLst>
            <a:rect l="0" t="0" r="r" b="b"/>
            <a:pathLst>
              <a:path w="720" h="192">
                <a:moveTo>
                  <a:pt x="0" y="192"/>
                </a:moveTo>
                <a:cubicBezTo>
                  <a:pt x="132" y="96"/>
                  <a:pt x="264" y="0"/>
                  <a:pt x="384" y="0"/>
                </a:cubicBezTo>
                <a:cubicBezTo>
                  <a:pt x="504" y="0"/>
                  <a:pt x="664" y="160"/>
                  <a:pt x="720" y="192"/>
                </a:cubicBezTo>
              </a:path>
            </a:pathLst>
          </a:custGeom>
          <a:noFill/>
          <a:ln w="9525">
            <a:solidFill>
              <a:schemeClr val="tx1"/>
            </a:solidFill>
            <a:round/>
            <a:headEnd/>
            <a:tailEnd/>
          </a:ln>
          <a:effectLst/>
        </p:spPr>
        <p:txBody>
          <a:bodyPr/>
          <a:lstStyle/>
          <a:p>
            <a:endParaRPr lang="en-US"/>
          </a:p>
        </p:txBody>
      </p:sp>
      <p:sp>
        <p:nvSpPr>
          <p:cNvPr id="1463302" name="Freeform 6"/>
          <p:cNvSpPr>
            <a:spLocks/>
          </p:cNvSpPr>
          <p:nvPr/>
        </p:nvSpPr>
        <p:spPr bwMode="auto">
          <a:xfrm>
            <a:off x="7239000" y="1981200"/>
            <a:ext cx="152400" cy="76200"/>
          </a:xfrm>
          <a:custGeom>
            <a:avLst/>
            <a:gdLst/>
            <a:ahLst/>
            <a:cxnLst>
              <a:cxn ang="0">
                <a:pos x="0" y="48"/>
              </a:cxn>
              <a:cxn ang="0">
                <a:pos x="48" y="0"/>
              </a:cxn>
              <a:cxn ang="0">
                <a:pos x="96" y="48"/>
              </a:cxn>
            </a:cxnLst>
            <a:rect l="0" t="0" r="r" b="b"/>
            <a:pathLst>
              <a:path w="96" h="48">
                <a:moveTo>
                  <a:pt x="0" y="48"/>
                </a:moveTo>
                <a:cubicBezTo>
                  <a:pt x="16" y="24"/>
                  <a:pt x="32" y="0"/>
                  <a:pt x="48" y="0"/>
                </a:cubicBezTo>
                <a:cubicBezTo>
                  <a:pt x="64" y="0"/>
                  <a:pt x="80" y="24"/>
                  <a:pt x="96" y="48"/>
                </a:cubicBezTo>
              </a:path>
            </a:pathLst>
          </a:custGeom>
          <a:noFill/>
          <a:ln w="9525">
            <a:solidFill>
              <a:schemeClr val="tx1"/>
            </a:solidFill>
            <a:round/>
            <a:headEnd/>
            <a:tailEnd/>
          </a:ln>
          <a:effectLst/>
        </p:spPr>
        <p:txBody>
          <a:bodyPr/>
          <a:lstStyle/>
          <a:p>
            <a:endParaRPr lang="en-US"/>
          </a:p>
        </p:txBody>
      </p:sp>
      <p:sp>
        <p:nvSpPr>
          <p:cNvPr id="1463303" name="Line 7"/>
          <p:cNvSpPr>
            <a:spLocks noChangeShapeType="1"/>
          </p:cNvSpPr>
          <p:nvPr/>
        </p:nvSpPr>
        <p:spPr bwMode="auto">
          <a:xfrm flipV="1">
            <a:off x="7315200" y="1828800"/>
            <a:ext cx="228600" cy="228600"/>
          </a:xfrm>
          <a:prstGeom prst="line">
            <a:avLst/>
          </a:prstGeom>
          <a:noFill/>
          <a:ln w="9525">
            <a:solidFill>
              <a:schemeClr val="tx1"/>
            </a:solidFill>
            <a:round/>
            <a:headEnd/>
            <a:tailEnd type="triangle" w="med" len="med"/>
          </a:ln>
          <a:effectLst/>
        </p:spPr>
        <p:txBody>
          <a:bodyPr/>
          <a:lstStyle/>
          <a:p>
            <a:endParaRPr lang="en-US"/>
          </a:p>
        </p:txBody>
      </p:sp>
      <p:sp>
        <p:nvSpPr>
          <p:cNvPr id="1463304" name="Oval 8"/>
          <p:cNvSpPr>
            <a:spLocks noChangeArrowheads="1"/>
          </p:cNvSpPr>
          <p:nvPr/>
        </p:nvSpPr>
        <p:spPr bwMode="auto">
          <a:xfrm>
            <a:off x="6629400" y="2438400"/>
            <a:ext cx="76200" cy="76200"/>
          </a:xfrm>
          <a:prstGeom prst="ellipse">
            <a:avLst/>
          </a:prstGeom>
          <a:solidFill>
            <a:srgbClr val="9DD3D7"/>
          </a:solidFill>
          <a:ln w="9525">
            <a:solidFill>
              <a:schemeClr val="tx1"/>
            </a:solidFill>
            <a:round/>
            <a:headEnd/>
            <a:tailEnd/>
          </a:ln>
          <a:effectLst/>
        </p:spPr>
        <p:txBody>
          <a:bodyPr wrap="none" anchor="ctr"/>
          <a:lstStyle/>
          <a:p>
            <a:endParaRPr lang="en-US"/>
          </a:p>
        </p:txBody>
      </p:sp>
      <p:sp>
        <p:nvSpPr>
          <p:cNvPr id="1463305" name="Rectangle 9"/>
          <p:cNvSpPr>
            <a:spLocks noChangeArrowheads="1"/>
          </p:cNvSpPr>
          <p:nvPr/>
        </p:nvSpPr>
        <p:spPr bwMode="auto">
          <a:xfrm>
            <a:off x="6553200" y="2590800"/>
            <a:ext cx="152400" cy="76200"/>
          </a:xfrm>
          <a:prstGeom prst="rect">
            <a:avLst/>
          </a:prstGeom>
          <a:solidFill>
            <a:srgbClr val="9DD3D7"/>
          </a:solidFill>
          <a:ln w="9525">
            <a:solidFill>
              <a:schemeClr val="tx1"/>
            </a:solidFill>
            <a:miter lim="800000"/>
            <a:headEnd/>
            <a:tailEnd/>
          </a:ln>
          <a:effectLst/>
        </p:spPr>
        <p:txBody>
          <a:bodyPr wrap="none" anchor="ctr"/>
          <a:lstStyle/>
          <a:p>
            <a:endParaRPr lang="en-US"/>
          </a:p>
        </p:txBody>
      </p:sp>
      <p:sp>
        <p:nvSpPr>
          <p:cNvPr id="1463306" name="Rectangle 10"/>
          <p:cNvSpPr>
            <a:spLocks noChangeArrowheads="1"/>
          </p:cNvSpPr>
          <p:nvPr/>
        </p:nvSpPr>
        <p:spPr bwMode="auto">
          <a:xfrm>
            <a:off x="7848600" y="2590800"/>
            <a:ext cx="152400" cy="76200"/>
          </a:xfrm>
          <a:prstGeom prst="rect">
            <a:avLst/>
          </a:prstGeom>
          <a:solidFill>
            <a:srgbClr val="9DD3D7"/>
          </a:solidFill>
          <a:ln w="9525">
            <a:solidFill>
              <a:schemeClr val="tx1"/>
            </a:solidFill>
            <a:miter lim="800000"/>
            <a:headEnd/>
            <a:tailEnd/>
          </a:ln>
          <a:effectLst/>
        </p:spPr>
        <p:txBody>
          <a:bodyPr wrap="none" anchor="ctr"/>
          <a:lstStyle/>
          <a:p>
            <a:endParaRPr lang="en-US"/>
          </a:p>
        </p:txBody>
      </p:sp>
      <p:sp>
        <p:nvSpPr>
          <p:cNvPr id="1463307" name="Oval 11"/>
          <p:cNvSpPr>
            <a:spLocks noChangeArrowheads="1"/>
          </p:cNvSpPr>
          <p:nvPr/>
        </p:nvSpPr>
        <p:spPr bwMode="auto">
          <a:xfrm>
            <a:off x="6781800" y="2438400"/>
            <a:ext cx="76200" cy="76200"/>
          </a:xfrm>
          <a:prstGeom prst="ellipse">
            <a:avLst/>
          </a:prstGeom>
          <a:solidFill>
            <a:srgbClr val="9DD3D7"/>
          </a:solidFill>
          <a:ln w="9525">
            <a:solidFill>
              <a:schemeClr val="tx1"/>
            </a:solidFill>
            <a:round/>
            <a:headEnd/>
            <a:tailEnd/>
          </a:ln>
          <a:effectLst/>
        </p:spPr>
        <p:txBody>
          <a:bodyPr wrap="none" anchor="ctr"/>
          <a:lstStyle/>
          <a:p>
            <a:endParaRPr lang="en-US"/>
          </a:p>
        </p:txBody>
      </p:sp>
      <p:sp>
        <p:nvSpPr>
          <p:cNvPr id="1463308" name="Rectangle 12"/>
          <p:cNvSpPr>
            <a:spLocks noChangeArrowheads="1"/>
          </p:cNvSpPr>
          <p:nvPr/>
        </p:nvSpPr>
        <p:spPr bwMode="auto">
          <a:xfrm>
            <a:off x="1600200" y="3124200"/>
            <a:ext cx="5562600" cy="2514600"/>
          </a:xfrm>
          <a:prstGeom prst="rect">
            <a:avLst/>
          </a:prstGeom>
          <a:solidFill>
            <a:srgbClr val="C0C0C0"/>
          </a:solidFill>
          <a:ln w="9525">
            <a:solidFill>
              <a:schemeClr val="tx1"/>
            </a:solidFill>
            <a:miter lim="800000"/>
            <a:headEnd/>
            <a:tailEnd/>
          </a:ln>
          <a:effectLst/>
        </p:spPr>
        <p:txBody>
          <a:bodyPr wrap="none" anchor="ctr"/>
          <a:lstStyle/>
          <a:p>
            <a:endParaRPr lang="en-US"/>
          </a:p>
        </p:txBody>
      </p:sp>
      <p:sp>
        <p:nvSpPr>
          <p:cNvPr id="1463309" name="Rectangle 13"/>
          <p:cNvSpPr>
            <a:spLocks noChangeAspect="1" noChangeArrowheads="1"/>
          </p:cNvSpPr>
          <p:nvPr/>
        </p:nvSpPr>
        <p:spPr bwMode="auto">
          <a:xfrm>
            <a:off x="1752600" y="3276600"/>
            <a:ext cx="5257800" cy="2209800"/>
          </a:xfrm>
          <a:prstGeom prst="rect">
            <a:avLst/>
          </a:prstGeom>
          <a:solidFill>
            <a:srgbClr val="F8F8F8"/>
          </a:solidFill>
          <a:ln w="9525">
            <a:solidFill>
              <a:schemeClr val="tx1"/>
            </a:solidFill>
            <a:miter lim="800000"/>
            <a:headEnd/>
            <a:tailEnd/>
          </a:ln>
          <a:effectLst/>
        </p:spPr>
        <p:txBody>
          <a:bodyPr wrap="none" anchor="ctr"/>
          <a:lstStyle/>
          <a:p>
            <a:endParaRPr lang="en-US"/>
          </a:p>
        </p:txBody>
      </p:sp>
      <p:sp>
        <p:nvSpPr>
          <p:cNvPr id="1463310" name="Rectangle 14"/>
          <p:cNvSpPr>
            <a:spLocks noChangeArrowheads="1"/>
          </p:cNvSpPr>
          <p:nvPr/>
        </p:nvSpPr>
        <p:spPr bwMode="auto">
          <a:xfrm>
            <a:off x="1600200" y="3962400"/>
            <a:ext cx="152400" cy="838200"/>
          </a:xfrm>
          <a:prstGeom prst="rect">
            <a:avLst/>
          </a:prstGeom>
          <a:solidFill>
            <a:srgbClr val="CCECFF"/>
          </a:solidFill>
          <a:ln w="9525">
            <a:solidFill>
              <a:srgbClr val="3366FF"/>
            </a:solidFill>
            <a:miter lim="800000"/>
            <a:headEnd/>
            <a:tailEnd/>
          </a:ln>
          <a:effectLst/>
        </p:spPr>
        <p:txBody>
          <a:bodyPr wrap="none" anchor="ctr"/>
          <a:lstStyle/>
          <a:p>
            <a:endParaRPr lang="en-US"/>
          </a:p>
        </p:txBody>
      </p:sp>
      <p:sp>
        <p:nvSpPr>
          <p:cNvPr id="1463311" name="Line 15"/>
          <p:cNvSpPr>
            <a:spLocks noChangeShapeType="1"/>
          </p:cNvSpPr>
          <p:nvPr/>
        </p:nvSpPr>
        <p:spPr bwMode="auto">
          <a:xfrm>
            <a:off x="4038600" y="2133600"/>
            <a:ext cx="0" cy="228600"/>
          </a:xfrm>
          <a:prstGeom prst="line">
            <a:avLst/>
          </a:prstGeom>
          <a:noFill/>
          <a:ln w="9525">
            <a:solidFill>
              <a:schemeClr val="tx1"/>
            </a:solidFill>
            <a:round/>
            <a:headEnd/>
            <a:tailEnd/>
          </a:ln>
          <a:effectLst/>
        </p:spPr>
        <p:txBody>
          <a:bodyPr/>
          <a:lstStyle/>
          <a:p>
            <a:endParaRPr lang="en-US"/>
          </a:p>
        </p:txBody>
      </p:sp>
      <p:sp>
        <p:nvSpPr>
          <p:cNvPr id="1463312" name="Line 16"/>
          <p:cNvSpPr>
            <a:spLocks noChangeShapeType="1"/>
          </p:cNvSpPr>
          <p:nvPr/>
        </p:nvSpPr>
        <p:spPr bwMode="auto">
          <a:xfrm>
            <a:off x="3886200" y="2133600"/>
            <a:ext cx="0" cy="228600"/>
          </a:xfrm>
          <a:prstGeom prst="line">
            <a:avLst/>
          </a:prstGeom>
          <a:noFill/>
          <a:ln w="9525">
            <a:solidFill>
              <a:schemeClr val="tx1"/>
            </a:solidFill>
            <a:round/>
            <a:headEnd/>
            <a:tailEnd/>
          </a:ln>
          <a:effectLst/>
        </p:spPr>
        <p:txBody>
          <a:bodyPr/>
          <a:lstStyle/>
          <a:p>
            <a:endParaRPr lang="en-US"/>
          </a:p>
        </p:txBody>
      </p:sp>
      <p:sp>
        <p:nvSpPr>
          <p:cNvPr id="1463313" name="Line 17"/>
          <p:cNvSpPr>
            <a:spLocks noChangeShapeType="1"/>
          </p:cNvSpPr>
          <p:nvPr/>
        </p:nvSpPr>
        <p:spPr bwMode="auto">
          <a:xfrm>
            <a:off x="4191000" y="2133600"/>
            <a:ext cx="0" cy="228600"/>
          </a:xfrm>
          <a:prstGeom prst="line">
            <a:avLst/>
          </a:prstGeom>
          <a:noFill/>
          <a:ln w="9525">
            <a:solidFill>
              <a:schemeClr val="tx1"/>
            </a:solidFill>
            <a:round/>
            <a:headEnd/>
            <a:tailEnd/>
          </a:ln>
          <a:effectLst/>
        </p:spPr>
        <p:txBody>
          <a:bodyPr/>
          <a:lstStyle/>
          <a:p>
            <a:endParaRPr lang="en-US"/>
          </a:p>
        </p:txBody>
      </p:sp>
      <p:sp>
        <p:nvSpPr>
          <p:cNvPr id="1463314" name="Line 18"/>
          <p:cNvSpPr>
            <a:spLocks noChangeShapeType="1"/>
          </p:cNvSpPr>
          <p:nvPr/>
        </p:nvSpPr>
        <p:spPr bwMode="auto">
          <a:xfrm>
            <a:off x="3962400" y="2057400"/>
            <a:ext cx="0" cy="457200"/>
          </a:xfrm>
          <a:prstGeom prst="line">
            <a:avLst/>
          </a:prstGeom>
          <a:noFill/>
          <a:ln w="3175">
            <a:solidFill>
              <a:schemeClr val="bg2"/>
            </a:solidFill>
            <a:round/>
            <a:headEnd/>
            <a:tailEnd/>
          </a:ln>
          <a:effectLst/>
        </p:spPr>
        <p:txBody>
          <a:bodyPr/>
          <a:lstStyle/>
          <a:p>
            <a:endParaRPr lang="en-US"/>
          </a:p>
        </p:txBody>
      </p:sp>
      <p:sp>
        <p:nvSpPr>
          <p:cNvPr id="1463315" name="Line 19"/>
          <p:cNvSpPr>
            <a:spLocks noChangeShapeType="1"/>
          </p:cNvSpPr>
          <p:nvPr/>
        </p:nvSpPr>
        <p:spPr bwMode="auto">
          <a:xfrm>
            <a:off x="4114800" y="2057400"/>
            <a:ext cx="0" cy="457200"/>
          </a:xfrm>
          <a:prstGeom prst="line">
            <a:avLst/>
          </a:prstGeom>
          <a:noFill/>
          <a:ln w="3175">
            <a:solidFill>
              <a:schemeClr val="bg2"/>
            </a:solidFill>
            <a:round/>
            <a:headEnd/>
            <a:tailEnd/>
          </a:ln>
          <a:effectLst/>
        </p:spPr>
        <p:txBody>
          <a:bodyPr/>
          <a:lstStyle/>
          <a:p>
            <a:endParaRPr lang="en-US"/>
          </a:p>
        </p:txBody>
      </p:sp>
      <p:sp>
        <p:nvSpPr>
          <p:cNvPr id="1463316" name="Line 20"/>
          <p:cNvSpPr>
            <a:spLocks noChangeShapeType="1"/>
          </p:cNvSpPr>
          <p:nvPr/>
        </p:nvSpPr>
        <p:spPr bwMode="auto">
          <a:xfrm>
            <a:off x="4267200" y="2057400"/>
            <a:ext cx="0" cy="457200"/>
          </a:xfrm>
          <a:prstGeom prst="line">
            <a:avLst/>
          </a:prstGeom>
          <a:noFill/>
          <a:ln w="3175">
            <a:solidFill>
              <a:schemeClr val="bg2"/>
            </a:solidFill>
            <a:round/>
            <a:headEnd/>
            <a:tailEnd/>
          </a:ln>
          <a:effectLst/>
        </p:spPr>
        <p:txBody>
          <a:bodyPr/>
          <a:lstStyle/>
          <a:p>
            <a:endParaRPr lang="en-US"/>
          </a:p>
        </p:txBody>
      </p:sp>
      <p:sp>
        <p:nvSpPr>
          <p:cNvPr id="1463317" name="Line 21"/>
          <p:cNvSpPr>
            <a:spLocks noChangeShapeType="1"/>
          </p:cNvSpPr>
          <p:nvPr/>
        </p:nvSpPr>
        <p:spPr bwMode="auto">
          <a:xfrm>
            <a:off x="4267200" y="2209800"/>
            <a:ext cx="1524000" cy="0"/>
          </a:xfrm>
          <a:prstGeom prst="line">
            <a:avLst/>
          </a:prstGeom>
          <a:noFill/>
          <a:ln w="9525">
            <a:solidFill>
              <a:schemeClr val="tx1"/>
            </a:solidFill>
            <a:round/>
            <a:headEnd/>
            <a:tailEnd/>
          </a:ln>
          <a:effectLst/>
        </p:spPr>
        <p:txBody>
          <a:bodyPr/>
          <a:lstStyle/>
          <a:p>
            <a:endParaRPr lang="en-US"/>
          </a:p>
        </p:txBody>
      </p:sp>
      <p:sp>
        <p:nvSpPr>
          <p:cNvPr id="1463318" name="Line 22"/>
          <p:cNvSpPr>
            <a:spLocks noChangeShapeType="1"/>
          </p:cNvSpPr>
          <p:nvPr/>
        </p:nvSpPr>
        <p:spPr bwMode="auto">
          <a:xfrm flipV="1">
            <a:off x="5791200" y="2057400"/>
            <a:ext cx="0" cy="152400"/>
          </a:xfrm>
          <a:prstGeom prst="line">
            <a:avLst/>
          </a:prstGeom>
          <a:noFill/>
          <a:ln w="9525">
            <a:solidFill>
              <a:schemeClr val="tx1"/>
            </a:solidFill>
            <a:round/>
            <a:headEnd/>
            <a:tailEnd/>
          </a:ln>
          <a:effectLst/>
        </p:spPr>
        <p:txBody>
          <a:bodyPr/>
          <a:lstStyle/>
          <a:p>
            <a:endParaRPr lang="en-US"/>
          </a:p>
        </p:txBody>
      </p:sp>
      <p:sp>
        <p:nvSpPr>
          <p:cNvPr id="1463319" name="Line 23"/>
          <p:cNvSpPr>
            <a:spLocks noChangeShapeType="1"/>
          </p:cNvSpPr>
          <p:nvPr/>
        </p:nvSpPr>
        <p:spPr bwMode="auto">
          <a:xfrm>
            <a:off x="5791200" y="2057400"/>
            <a:ext cx="685800" cy="0"/>
          </a:xfrm>
          <a:prstGeom prst="line">
            <a:avLst/>
          </a:prstGeom>
          <a:noFill/>
          <a:ln w="9525">
            <a:solidFill>
              <a:schemeClr val="tx1"/>
            </a:solidFill>
            <a:round/>
            <a:headEnd/>
            <a:tailEnd/>
          </a:ln>
          <a:effectLst/>
        </p:spPr>
        <p:txBody>
          <a:bodyPr/>
          <a:lstStyle/>
          <a:p>
            <a:endParaRPr lang="en-US"/>
          </a:p>
        </p:txBody>
      </p:sp>
      <p:sp>
        <p:nvSpPr>
          <p:cNvPr id="1463320" name="Line 24"/>
          <p:cNvSpPr>
            <a:spLocks noChangeShapeType="1"/>
          </p:cNvSpPr>
          <p:nvPr/>
        </p:nvSpPr>
        <p:spPr bwMode="auto">
          <a:xfrm flipH="1">
            <a:off x="6324600" y="2209800"/>
            <a:ext cx="152400" cy="0"/>
          </a:xfrm>
          <a:prstGeom prst="line">
            <a:avLst/>
          </a:prstGeom>
          <a:noFill/>
          <a:ln w="9525">
            <a:solidFill>
              <a:schemeClr val="tx1"/>
            </a:solidFill>
            <a:round/>
            <a:headEnd/>
            <a:tailEnd/>
          </a:ln>
          <a:effectLst/>
        </p:spPr>
        <p:txBody>
          <a:bodyPr/>
          <a:lstStyle/>
          <a:p>
            <a:endParaRPr lang="en-US"/>
          </a:p>
        </p:txBody>
      </p:sp>
      <p:sp>
        <p:nvSpPr>
          <p:cNvPr id="1463321" name="Line 25"/>
          <p:cNvSpPr>
            <a:spLocks noChangeShapeType="1"/>
          </p:cNvSpPr>
          <p:nvPr/>
        </p:nvSpPr>
        <p:spPr bwMode="auto">
          <a:xfrm>
            <a:off x="6324600" y="2209800"/>
            <a:ext cx="0" cy="685800"/>
          </a:xfrm>
          <a:prstGeom prst="line">
            <a:avLst/>
          </a:prstGeom>
          <a:noFill/>
          <a:ln w="9525">
            <a:solidFill>
              <a:schemeClr val="tx1"/>
            </a:solidFill>
            <a:round/>
            <a:headEnd/>
            <a:tailEnd/>
          </a:ln>
          <a:effectLst/>
        </p:spPr>
        <p:txBody>
          <a:bodyPr/>
          <a:lstStyle/>
          <a:p>
            <a:endParaRPr lang="en-US"/>
          </a:p>
        </p:txBody>
      </p:sp>
      <p:sp>
        <p:nvSpPr>
          <p:cNvPr id="1463322" name="Line 26"/>
          <p:cNvSpPr>
            <a:spLocks noChangeShapeType="1"/>
          </p:cNvSpPr>
          <p:nvPr/>
        </p:nvSpPr>
        <p:spPr bwMode="auto">
          <a:xfrm>
            <a:off x="6324600" y="2895600"/>
            <a:ext cx="1371600" cy="0"/>
          </a:xfrm>
          <a:prstGeom prst="line">
            <a:avLst/>
          </a:prstGeom>
          <a:noFill/>
          <a:ln w="9525">
            <a:solidFill>
              <a:schemeClr val="tx1"/>
            </a:solidFill>
            <a:round/>
            <a:headEnd/>
            <a:tailEnd/>
          </a:ln>
          <a:effectLst/>
        </p:spPr>
        <p:txBody>
          <a:bodyPr/>
          <a:lstStyle/>
          <a:p>
            <a:endParaRPr lang="en-US"/>
          </a:p>
        </p:txBody>
      </p:sp>
      <p:sp>
        <p:nvSpPr>
          <p:cNvPr id="1463323" name="Line 27"/>
          <p:cNvSpPr>
            <a:spLocks noChangeShapeType="1"/>
          </p:cNvSpPr>
          <p:nvPr/>
        </p:nvSpPr>
        <p:spPr bwMode="auto">
          <a:xfrm>
            <a:off x="7696200" y="2895600"/>
            <a:ext cx="0" cy="1371600"/>
          </a:xfrm>
          <a:prstGeom prst="line">
            <a:avLst/>
          </a:prstGeom>
          <a:noFill/>
          <a:ln w="9525">
            <a:solidFill>
              <a:schemeClr val="tx1"/>
            </a:solidFill>
            <a:round/>
            <a:headEnd/>
            <a:tailEnd/>
          </a:ln>
          <a:effectLst/>
        </p:spPr>
        <p:txBody>
          <a:bodyPr/>
          <a:lstStyle/>
          <a:p>
            <a:endParaRPr lang="en-US"/>
          </a:p>
        </p:txBody>
      </p:sp>
      <p:sp>
        <p:nvSpPr>
          <p:cNvPr id="1463324" name="Line 28"/>
          <p:cNvSpPr>
            <a:spLocks noChangeShapeType="1"/>
          </p:cNvSpPr>
          <p:nvPr/>
        </p:nvSpPr>
        <p:spPr bwMode="auto">
          <a:xfrm flipH="1">
            <a:off x="3124200" y="2209800"/>
            <a:ext cx="762000" cy="0"/>
          </a:xfrm>
          <a:prstGeom prst="line">
            <a:avLst/>
          </a:prstGeom>
          <a:noFill/>
          <a:ln w="9525">
            <a:solidFill>
              <a:schemeClr val="tx1"/>
            </a:solidFill>
            <a:round/>
            <a:headEnd/>
            <a:tailEnd/>
          </a:ln>
          <a:effectLst/>
        </p:spPr>
        <p:txBody>
          <a:bodyPr/>
          <a:lstStyle/>
          <a:p>
            <a:endParaRPr lang="en-US"/>
          </a:p>
        </p:txBody>
      </p:sp>
      <p:sp>
        <p:nvSpPr>
          <p:cNvPr id="1463325" name="Line 29"/>
          <p:cNvSpPr>
            <a:spLocks noChangeShapeType="1"/>
          </p:cNvSpPr>
          <p:nvPr/>
        </p:nvSpPr>
        <p:spPr bwMode="auto">
          <a:xfrm>
            <a:off x="3124200" y="2209800"/>
            <a:ext cx="0" cy="914400"/>
          </a:xfrm>
          <a:prstGeom prst="line">
            <a:avLst/>
          </a:prstGeom>
          <a:noFill/>
          <a:ln w="9525">
            <a:solidFill>
              <a:schemeClr val="tx1"/>
            </a:solidFill>
            <a:round/>
            <a:headEnd/>
            <a:tailEnd/>
          </a:ln>
          <a:effectLst/>
        </p:spPr>
        <p:txBody>
          <a:bodyPr/>
          <a:lstStyle/>
          <a:p>
            <a:endParaRPr lang="en-US"/>
          </a:p>
        </p:txBody>
      </p:sp>
      <p:sp>
        <p:nvSpPr>
          <p:cNvPr id="1463326" name="AutoShape 30"/>
          <p:cNvSpPr>
            <a:spLocks noChangeArrowheads="1"/>
          </p:cNvSpPr>
          <p:nvPr/>
        </p:nvSpPr>
        <p:spPr bwMode="auto">
          <a:xfrm>
            <a:off x="4572000" y="4191000"/>
            <a:ext cx="2743200" cy="152400"/>
          </a:xfrm>
          <a:prstGeom prst="roundRect">
            <a:avLst>
              <a:gd name="adj" fmla="val 16667"/>
            </a:avLst>
          </a:prstGeom>
          <a:solidFill>
            <a:srgbClr val="FF8447"/>
          </a:solidFill>
          <a:ln w="9525">
            <a:solidFill>
              <a:srgbClr val="FF6600"/>
            </a:solidFill>
            <a:round/>
            <a:headEnd/>
            <a:tailEnd/>
          </a:ln>
          <a:effectLst/>
        </p:spPr>
        <p:txBody>
          <a:bodyPr wrap="none" anchor="ctr"/>
          <a:lstStyle/>
          <a:p>
            <a:endParaRPr lang="en-US"/>
          </a:p>
        </p:txBody>
      </p:sp>
      <p:sp>
        <p:nvSpPr>
          <p:cNvPr id="1463327" name="AutoShape 31"/>
          <p:cNvSpPr>
            <a:spLocks noChangeArrowheads="1"/>
          </p:cNvSpPr>
          <p:nvPr/>
        </p:nvSpPr>
        <p:spPr bwMode="auto">
          <a:xfrm>
            <a:off x="6858000" y="4114800"/>
            <a:ext cx="381000" cy="304800"/>
          </a:xfrm>
          <a:prstGeom prst="roundRect">
            <a:avLst>
              <a:gd name="adj" fmla="val 16667"/>
            </a:avLst>
          </a:prstGeom>
          <a:solidFill>
            <a:srgbClr val="F8F8F8"/>
          </a:solidFill>
          <a:ln w="9525">
            <a:solidFill>
              <a:schemeClr val="tx1"/>
            </a:solidFill>
            <a:round/>
            <a:headEnd/>
            <a:tailEnd/>
          </a:ln>
          <a:effectLst/>
        </p:spPr>
        <p:txBody>
          <a:bodyPr wrap="none" anchor="ctr"/>
          <a:lstStyle/>
          <a:p>
            <a:endParaRPr lang="en-US"/>
          </a:p>
        </p:txBody>
      </p:sp>
      <p:sp>
        <p:nvSpPr>
          <p:cNvPr id="1463328" name="Line 32"/>
          <p:cNvSpPr>
            <a:spLocks noChangeShapeType="1"/>
          </p:cNvSpPr>
          <p:nvPr/>
        </p:nvSpPr>
        <p:spPr bwMode="auto">
          <a:xfrm flipH="1">
            <a:off x="7315200" y="4267200"/>
            <a:ext cx="381000" cy="0"/>
          </a:xfrm>
          <a:prstGeom prst="line">
            <a:avLst/>
          </a:prstGeom>
          <a:noFill/>
          <a:ln w="9525">
            <a:solidFill>
              <a:schemeClr val="tx1"/>
            </a:solidFill>
            <a:round/>
            <a:headEnd/>
            <a:tailEnd/>
          </a:ln>
          <a:effectLst/>
        </p:spPr>
        <p:txBody>
          <a:bodyPr/>
          <a:lstStyle/>
          <a:p>
            <a:endParaRPr lang="en-US"/>
          </a:p>
        </p:txBody>
      </p:sp>
      <p:sp>
        <p:nvSpPr>
          <p:cNvPr id="1463329" name="Oval 33"/>
          <p:cNvSpPr>
            <a:spLocks noChangeArrowheads="1"/>
          </p:cNvSpPr>
          <p:nvPr/>
        </p:nvSpPr>
        <p:spPr bwMode="auto">
          <a:xfrm>
            <a:off x="2133600" y="35814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30" name="Oval 34"/>
          <p:cNvSpPr>
            <a:spLocks noChangeArrowheads="1"/>
          </p:cNvSpPr>
          <p:nvPr/>
        </p:nvSpPr>
        <p:spPr bwMode="auto">
          <a:xfrm>
            <a:off x="6553200" y="3429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31" name="Oval 35"/>
          <p:cNvSpPr>
            <a:spLocks noChangeArrowheads="1"/>
          </p:cNvSpPr>
          <p:nvPr/>
        </p:nvSpPr>
        <p:spPr bwMode="auto">
          <a:xfrm>
            <a:off x="4495800" y="3810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32" name="Oval 36"/>
          <p:cNvSpPr>
            <a:spLocks noChangeArrowheads="1"/>
          </p:cNvSpPr>
          <p:nvPr/>
        </p:nvSpPr>
        <p:spPr bwMode="auto">
          <a:xfrm>
            <a:off x="6248400" y="3810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33" name="Oval 37"/>
          <p:cNvSpPr>
            <a:spLocks noChangeArrowheads="1"/>
          </p:cNvSpPr>
          <p:nvPr/>
        </p:nvSpPr>
        <p:spPr bwMode="auto">
          <a:xfrm>
            <a:off x="2743200" y="47244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34" name="Oval 38"/>
          <p:cNvSpPr>
            <a:spLocks noChangeArrowheads="1"/>
          </p:cNvSpPr>
          <p:nvPr/>
        </p:nvSpPr>
        <p:spPr bwMode="auto">
          <a:xfrm>
            <a:off x="2286000" y="4572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35" name="Oval 39"/>
          <p:cNvSpPr>
            <a:spLocks noChangeArrowheads="1"/>
          </p:cNvSpPr>
          <p:nvPr/>
        </p:nvSpPr>
        <p:spPr bwMode="auto">
          <a:xfrm>
            <a:off x="3733800" y="50292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36" name="Oval 40"/>
          <p:cNvSpPr>
            <a:spLocks noChangeArrowheads="1"/>
          </p:cNvSpPr>
          <p:nvPr/>
        </p:nvSpPr>
        <p:spPr bwMode="auto">
          <a:xfrm>
            <a:off x="2057400" y="51054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37" name="Oval 41"/>
          <p:cNvSpPr>
            <a:spLocks noChangeArrowheads="1"/>
          </p:cNvSpPr>
          <p:nvPr/>
        </p:nvSpPr>
        <p:spPr bwMode="auto">
          <a:xfrm>
            <a:off x="3962400" y="35052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38" name="Oval 42"/>
          <p:cNvSpPr>
            <a:spLocks noChangeArrowheads="1"/>
          </p:cNvSpPr>
          <p:nvPr/>
        </p:nvSpPr>
        <p:spPr bwMode="auto">
          <a:xfrm>
            <a:off x="5029200" y="50292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39" name="Oval 43"/>
          <p:cNvSpPr>
            <a:spLocks noChangeArrowheads="1"/>
          </p:cNvSpPr>
          <p:nvPr/>
        </p:nvSpPr>
        <p:spPr bwMode="auto">
          <a:xfrm>
            <a:off x="4572000" y="4572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40" name="Oval 44"/>
          <p:cNvSpPr>
            <a:spLocks noChangeArrowheads="1"/>
          </p:cNvSpPr>
          <p:nvPr/>
        </p:nvSpPr>
        <p:spPr bwMode="auto">
          <a:xfrm>
            <a:off x="6553200" y="50292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41" name="Oval 45"/>
          <p:cNvSpPr>
            <a:spLocks noChangeArrowheads="1"/>
          </p:cNvSpPr>
          <p:nvPr/>
        </p:nvSpPr>
        <p:spPr bwMode="auto">
          <a:xfrm>
            <a:off x="5257800" y="3429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42" name="Oval 46"/>
          <p:cNvSpPr>
            <a:spLocks noChangeArrowheads="1"/>
          </p:cNvSpPr>
          <p:nvPr/>
        </p:nvSpPr>
        <p:spPr bwMode="auto">
          <a:xfrm>
            <a:off x="5410200" y="38862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43" name="Oval 47"/>
          <p:cNvSpPr>
            <a:spLocks noChangeArrowheads="1"/>
          </p:cNvSpPr>
          <p:nvPr/>
        </p:nvSpPr>
        <p:spPr bwMode="auto">
          <a:xfrm>
            <a:off x="2667000" y="33528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44" name="Oval 48"/>
          <p:cNvSpPr>
            <a:spLocks noChangeArrowheads="1"/>
          </p:cNvSpPr>
          <p:nvPr/>
        </p:nvSpPr>
        <p:spPr bwMode="auto">
          <a:xfrm>
            <a:off x="3048000" y="42672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45" name="Oval 49"/>
          <p:cNvSpPr>
            <a:spLocks noChangeArrowheads="1"/>
          </p:cNvSpPr>
          <p:nvPr/>
        </p:nvSpPr>
        <p:spPr bwMode="auto">
          <a:xfrm>
            <a:off x="3429000" y="4572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46" name="Oval 50"/>
          <p:cNvSpPr>
            <a:spLocks noChangeArrowheads="1"/>
          </p:cNvSpPr>
          <p:nvPr/>
        </p:nvSpPr>
        <p:spPr bwMode="auto">
          <a:xfrm>
            <a:off x="3810000" y="42672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47" name="Oval 51"/>
          <p:cNvSpPr>
            <a:spLocks noChangeArrowheads="1"/>
          </p:cNvSpPr>
          <p:nvPr/>
        </p:nvSpPr>
        <p:spPr bwMode="auto">
          <a:xfrm>
            <a:off x="5867400" y="51816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48" name="Oval 52"/>
          <p:cNvSpPr>
            <a:spLocks noChangeArrowheads="1"/>
          </p:cNvSpPr>
          <p:nvPr/>
        </p:nvSpPr>
        <p:spPr bwMode="auto">
          <a:xfrm>
            <a:off x="5486400" y="47244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49" name="Oval 53"/>
          <p:cNvSpPr>
            <a:spLocks noChangeArrowheads="1"/>
          </p:cNvSpPr>
          <p:nvPr/>
        </p:nvSpPr>
        <p:spPr bwMode="auto">
          <a:xfrm>
            <a:off x="6705600" y="46482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50" name="Oval 54"/>
          <p:cNvSpPr>
            <a:spLocks noChangeArrowheads="1"/>
          </p:cNvSpPr>
          <p:nvPr/>
        </p:nvSpPr>
        <p:spPr bwMode="auto">
          <a:xfrm>
            <a:off x="3276600" y="3429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51" name="Oval 55"/>
          <p:cNvSpPr>
            <a:spLocks noChangeArrowheads="1"/>
          </p:cNvSpPr>
          <p:nvPr/>
        </p:nvSpPr>
        <p:spPr bwMode="auto">
          <a:xfrm>
            <a:off x="6019800" y="44958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52" name="Text Box 56"/>
          <p:cNvSpPr txBox="1">
            <a:spLocks noChangeArrowheads="1"/>
          </p:cNvSpPr>
          <p:nvPr/>
        </p:nvSpPr>
        <p:spPr bwMode="auto">
          <a:xfrm>
            <a:off x="3352800" y="3581400"/>
            <a:ext cx="387350" cy="366713"/>
          </a:xfrm>
          <a:prstGeom prst="rect">
            <a:avLst/>
          </a:prstGeom>
          <a:noFill/>
          <a:ln w="9525">
            <a:noFill/>
            <a:miter lim="800000"/>
            <a:headEnd/>
            <a:tailEnd/>
          </a:ln>
          <a:effectLst/>
        </p:spPr>
        <p:txBody>
          <a:bodyPr wrap="none">
            <a:spAutoFit/>
          </a:bodyPr>
          <a:lstStyle/>
          <a:p>
            <a:r>
              <a:rPr lang="en-US" sz="1800"/>
              <a:t>e-</a:t>
            </a:r>
          </a:p>
        </p:txBody>
      </p:sp>
      <p:sp>
        <p:nvSpPr>
          <p:cNvPr id="1463353" name="Text Box 57"/>
          <p:cNvSpPr txBox="1">
            <a:spLocks noChangeArrowheads="1"/>
          </p:cNvSpPr>
          <p:nvPr/>
        </p:nvSpPr>
        <p:spPr bwMode="auto">
          <a:xfrm>
            <a:off x="3041650" y="3976688"/>
            <a:ext cx="387350" cy="366712"/>
          </a:xfrm>
          <a:prstGeom prst="rect">
            <a:avLst/>
          </a:prstGeom>
          <a:noFill/>
          <a:ln w="9525">
            <a:noFill/>
            <a:miter lim="800000"/>
            <a:headEnd/>
            <a:tailEnd/>
          </a:ln>
          <a:effectLst/>
        </p:spPr>
        <p:txBody>
          <a:bodyPr wrap="none">
            <a:spAutoFit/>
          </a:bodyPr>
          <a:lstStyle/>
          <a:p>
            <a:r>
              <a:rPr lang="en-US" sz="1800"/>
              <a:t>e-</a:t>
            </a:r>
          </a:p>
        </p:txBody>
      </p:sp>
      <p:sp>
        <p:nvSpPr>
          <p:cNvPr id="1463354" name="Text Box 58"/>
          <p:cNvSpPr txBox="1">
            <a:spLocks noChangeArrowheads="1"/>
          </p:cNvSpPr>
          <p:nvPr/>
        </p:nvSpPr>
        <p:spPr bwMode="auto">
          <a:xfrm>
            <a:off x="2362200" y="3810000"/>
            <a:ext cx="387350" cy="366713"/>
          </a:xfrm>
          <a:prstGeom prst="rect">
            <a:avLst/>
          </a:prstGeom>
          <a:noFill/>
          <a:ln w="9525">
            <a:noFill/>
            <a:miter lim="800000"/>
            <a:headEnd/>
            <a:tailEnd/>
          </a:ln>
          <a:effectLst/>
        </p:spPr>
        <p:txBody>
          <a:bodyPr wrap="none">
            <a:spAutoFit/>
          </a:bodyPr>
          <a:lstStyle/>
          <a:p>
            <a:r>
              <a:rPr lang="en-US" sz="1800"/>
              <a:t>e-</a:t>
            </a:r>
          </a:p>
        </p:txBody>
      </p:sp>
      <p:sp>
        <p:nvSpPr>
          <p:cNvPr id="1463355" name="Text Box 59"/>
          <p:cNvSpPr txBox="1">
            <a:spLocks noChangeArrowheads="1"/>
          </p:cNvSpPr>
          <p:nvPr/>
        </p:nvSpPr>
        <p:spPr bwMode="auto">
          <a:xfrm>
            <a:off x="1828800" y="4267200"/>
            <a:ext cx="387350" cy="366713"/>
          </a:xfrm>
          <a:prstGeom prst="rect">
            <a:avLst/>
          </a:prstGeom>
          <a:noFill/>
          <a:ln w="9525">
            <a:noFill/>
            <a:miter lim="800000"/>
            <a:headEnd/>
            <a:tailEnd/>
          </a:ln>
          <a:effectLst/>
        </p:spPr>
        <p:txBody>
          <a:bodyPr wrap="none">
            <a:spAutoFit/>
          </a:bodyPr>
          <a:lstStyle/>
          <a:p>
            <a:r>
              <a:rPr lang="en-US" sz="1800"/>
              <a:t>e-</a:t>
            </a:r>
          </a:p>
        </p:txBody>
      </p:sp>
      <p:sp>
        <p:nvSpPr>
          <p:cNvPr id="1463356" name="Freeform 60"/>
          <p:cNvSpPr>
            <a:spLocks/>
          </p:cNvSpPr>
          <p:nvPr/>
        </p:nvSpPr>
        <p:spPr bwMode="auto">
          <a:xfrm rot="-5112220">
            <a:off x="1130300" y="2882900"/>
            <a:ext cx="1524000" cy="2768600"/>
          </a:xfrm>
          <a:custGeom>
            <a:avLst/>
            <a:gdLst/>
            <a:ahLst/>
            <a:cxnLst>
              <a:cxn ang="0">
                <a:pos x="0" y="16"/>
              </a:cxn>
              <a:cxn ang="0">
                <a:pos x="144" y="64"/>
              </a:cxn>
              <a:cxn ang="0">
                <a:pos x="48" y="400"/>
              </a:cxn>
              <a:cxn ang="0">
                <a:pos x="336" y="496"/>
              </a:cxn>
              <a:cxn ang="0">
                <a:pos x="240" y="832"/>
              </a:cxn>
              <a:cxn ang="0">
                <a:pos x="576" y="928"/>
              </a:cxn>
              <a:cxn ang="0">
                <a:pos x="480" y="1264"/>
              </a:cxn>
              <a:cxn ang="0">
                <a:pos x="768" y="1360"/>
              </a:cxn>
              <a:cxn ang="0">
                <a:pos x="672" y="1648"/>
              </a:cxn>
              <a:cxn ang="0">
                <a:pos x="960" y="1744"/>
              </a:cxn>
            </a:cxnLst>
            <a:rect l="0" t="0" r="r" b="b"/>
            <a:pathLst>
              <a:path w="960" h="1744">
                <a:moveTo>
                  <a:pt x="0" y="16"/>
                </a:moveTo>
                <a:cubicBezTo>
                  <a:pt x="68" y="8"/>
                  <a:pt x="136" y="0"/>
                  <a:pt x="144" y="64"/>
                </a:cubicBezTo>
                <a:cubicBezTo>
                  <a:pt x="152" y="128"/>
                  <a:pt x="16" y="328"/>
                  <a:pt x="48" y="400"/>
                </a:cubicBezTo>
                <a:cubicBezTo>
                  <a:pt x="80" y="472"/>
                  <a:pt x="304" y="424"/>
                  <a:pt x="336" y="496"/>
                </a:cubicBezTo>
                <a:cubicBezTo>
                  <a:pt x="368" y="568"/>
                  <a:pt x="200" y="760"/>
                  <a:pt x="240" y="832"/>
                </a:cubicBezTo>
                <a:cubicBezTo>
                  <a:pt x="280" y="904"/>
                  <a:pt x="536" y="856"/>
                  <a:pt x="576" y="928"/>
                </a:cubicBezTo>
                <a:cubicBezTo>
                  <a:pt x="616" y="1000"/>
                  <a:pt x="448" y="1192"/>
                  <a:pt x="480" y="1264"/>
                </a:cubicBezTo>
                <a:cubicBezTo>
                  <a:pt x="512" y="1336"/>
                  <a:pt x="736" y="1296"/>
                  <a:pt x="768" y="1360"/>
                </a:cubicBezTo>
                <a:cubicBezTo>
                  <a:pt x="800" y="1424"/>
                  <a:pt x="640" y="1584"/>
                  <a:pt x="672" y="1648"/>
                </a:cubicBezTo>
                <a:cubicBezTo>
                  <a:pt x="704" y="1712"/>
                  <a:pt x="912" y="1728"/>
                  <a:pt x="960" y="1744"/>
                </a:cubicBezTo>
              </a:path>
            </a:pathLst>
          </a:custGeom>
          <a:noFill/>
          <a:ln w="44450">
            <a:solidFill>
              <a:srgbClr val="FF0000"/>
            </a:solidFill>
            <a:round/>
            <a:headEnd/>
            <a:tailEnd type="stealth" w="med" len="med"/>
          </a:ln>
          <a:effectLst/>
        </p:spPr>
        <p:txBody>
          <a:bodyPr/>
          <a:lstStyle/>
          <a:p>
            <a:endParaRPr lang="en-US"/>
          </a:p>
        </p:txBody>
      </p:sp>
      <p:sp>
        <p:nvSpPr>
          <p:cNvPr id="1463357" name="Oval 61"/>
          <p:cNvSpPr>
            <a:spLocks noChangeArrowheads="1"/>
          </p:cNvSpPr>
          <p:nvPr/>
        </p:nvSpPr>
        <p:spPr bwMode="auto">
          <a:xfrm>
            <a:off x="1828800" y="4191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58" name="Oval 62"/>
          <p:cNvSpPr>
            <a:spLocks noChangeArrowheads="1"/>
          </p:cNvSpPr>
          <p:nvPr/>
        </p:nvSpPr>
        <p:spPr bwMode="auto">
          <a:xfrm>
            <a:off x="2438400" y="4191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59" name="Oval 63"/>
          <p:cNvSpPr>
            <a:spLocks noChangeArrowheads="1"/>
          </p:cNvSpPr>
          <p:nvPr/>
        </p:nvSpPr>
        <p:spPr bwMode="auto">
          <a:xfrm>
            <a:off x="2895600" y="38862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60" name="Oval 64"/>
          <p:cNvSpPr>
            <a:spLocks noChangeArrowheads="1"/>
          </p:cNvSpPr>
          <p:nvPr/>
        </p:nvSpPr>
        <p:spPr bwMode="auto">
          <a:xfrm>
            <a:off x="3200400" y="37338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61" name="Oval 65"/>
          <p:cNvSpPr>
            <a:spLocks noChangeArrowheads="1"/>
          </p:cNvSpPr>
          <p:nvPr/>
        </p:nvSpPr>
        <p:spPr bwMode="auto">
          <a:xfrm>
            <a:off x="1828800" y="4191000"/>
            <a:ext cx="152400" cy="152400"/>
          </a:xfrm>
          <a:prstGeom prst="ellipse">
            <a:avLst/>
          </a:prstGeom>
          <a:gradFill rotWithShape="1">
            <a:gsLst>
              <a:gs pos="0">
                <a:srgbClr val="1EE631"/>
              </a:gs>
              <a:gs pos="100000">
                <a:schemeClr val="folHlink"/>
              </a:gs>
            </a:gsLst>
            <a:lin ang="2700000" scaled="1"/>
          </a:gradFill>
          <a:ln w="9525">
            <a:noFill/>
            <a:round/>
            <a:headEnd/>
            <a:tailEnd/>
          </a:ln>
          <a:effectLst/>
        </p:spPr>
        <p:txBody>
          <a:bodyPr wrap="none" anchor="ctr"/>
          <a:lstStyle/>
          <a:p>
            <a:pPr algn="ctr"/>
            <a:r>
              <a:rPr lang="en-US" sz="1800"/>
              <a:t>+</a:t>
            </a:r>
          </a:p>
        </p:txBody>
      </p:sp>
      <p:sp>
        <p:nvSpPr>
          <p:cNvPr id="1463362" name="Oval 66"/>
          <p:cNvSpPr>
            <a:spLocks noChangeArrowheads="1"/>
          </p:cNvSpPr>
          <p:nvPr/>
        </p:nvSpPr>
        <p:spPr bwMode="auto">
          <a:xfrm>
            <a:off x="2438400" y="4191000"/>
            <a:ext cx="152400" cy="152400"/>
          </a:xfrm>
          <a:prstGeom prst="ellipse">
            <a:avLst/>
          </a:prstGeom>
          <a:gradFill rotWithShape="1">
            <a:gsLst>
              <a:gs pos="0">
                <a:srgbClr val="1EE631"/>
              </a:gs>
              <a:gs pos="100000">
                <a:schemeClr val="folHlink"/>
              </a:gs>
            </a:gsLst>
            <a:lin ang="2700000" scaled="1"/>
          </a:gradFill>
          <a:ln w="9525">
            <a:noFill/>
            <a:round/>
            <a:headEnd/>
            <a:tailEnd/>
          </a:ln>
          <a:effectLst/>
        </p:spPr>
        <p:txBody>
          <a:bodyPr wrap="none" anchor="ctr"/>
          <a:lstStyle/>
          <a:p>
            <a:pPr algn="ctr"/>
            <a:r>
              <a:rPr lang="en-US" sz="1800"/>
              <a:t>+</a:t>
            </a:r>
          </a:p>
        </p:txBody>
      </p:sp>
      <p:sp>
        <p:nvSpPr>
          <p:cNvPr id="1463363" name="Oval 67"/>
          <p:cNvSpPr>
            <a:spLocks noChangeArrowheads="1"/>
          </p:cNvSpPr>
          <p:nvPr/>
        </p:nvSpPr>
        <p:spPr bwMode="auto">
          <a:xfrm>
            <a:off x="2895600" y="3886200"/>
            <a:ext cx="152400" cy="152400"/>
          </a:xfrm>
          <a:prstGeom prst="ellipse">
            <a:avLst/>
          </a:prstGeom>
          <a:gradFill rotWithShape="1">
            <a:gsLst>
              <a:gs pos="0">
                <a:srgbClr val="1EE631"/>
              </a:gs>
              <a:gs pos="100000">
                <a:schemeClr val="folHlink"/>
              </a:gs>
            </a:gsLst>
            <a:lin ang="2700000" scaled="1"/>
          </a:gradFill>
          <a:ln w="9525">
            <a:noFill/>
            <a:round/>
            <a:headEnd/>
            <a:tailEnd/>
          </a:ln>
          <a:effectLst/>
        </p:spPr>
        <p:txBody>
          <a:bodyPr wrap="none" anchor="ctr"/>
          <a:lstStyle/>
          <a:p>
            <a:pPr algn="ctr"/>
            <a:r>
              <a:rPr lang="en-US" sz="1800"/>
              <a:t>+</a:t>
            </a:r>
          </a:p>
        </p:txBody>
      </p:sp>
      <p:sp>
        <p:nvSpPr>
          <p:cNvPr id="1463364" name="Oval 68"/>
          <p:cNvSpPr>
            <a:spLocks noChangeArrowheads="1"/>
          </p:cNvSpPr>
          <p:nvPr/>
        </p:nvSpPr>
        <p:spPr bwMode="auto">
          <a:xfrm>
            <a:off x="3200400" y="3733800"/>
            <a:ext cx="152400" cy="152400"/>
          </a:xfrm>
          <a:prstGeom prst="ellipse">
            <a:avLst/>
          </a:prstGeom>
          <a:gradFill rotWithShape="1">
            <a:gsLst>
              <a:gs pos="0">
                <a:srgbClr val="1EE631"/>
              </a:gs>
              <a:gs pos="100000">
                <a:schemeClr val="folHlink"/>
              </a:gs>
            </a:gsLst>
            <a:lin ang="2700000" scaled="1"/>
          </a:gradFill>
          <a:ln w="9525">
            <a:noFill/>
            <a:round/>
            <a:headEnd/>
            <a:tailEnd/>
          </a:ln>
          <a:effectLst/>
        </p:spPr>
        <p:txBody>
          <a:bodyPr wrap="none" anchor="ctr"/>
          <a:lstStyle/>
          <a:p>
            <a:pPr algn="ctr"/>
            <a:r>
              <a:rPr lang="en-US" sz="1800"/>
              <a:t>+</a:t>
            </a:r>
          </a:p>
        </p:txBody>
      </p:sp>
      <p:sp>
        <p:nvSpPr>
          <p:cNvPr id="1463365" name="Oval 69"/>
          <p:cNvSpPr>
            <a:spLocks noChangeArrowheads="1"/>
          </p:cNvSpPr>
          <p:nvPr/>
        </p:nvSpPr>
        <p:spPr bwMode="auto">
          <a:xfrm>
            <a:off x="4419600" y="4953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66" name="Oval 70"/>
          <p:cNvSpPr>
            <a:spLocks noChangeArrowheads="1"/>
          </p:cNvSpPr>
          <p:nvPr/>
        </p:nvSpPr>
        <p:spPr bwMode="auto">
          <a:xfrm>
            <a:off x="3429000" y="52578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67" name="Oval 71"/>
          <p:cNvSpPr>
            <a:spLocks noChangeArrowheads="1"/>
          </p:cNvSpPr>
          <p:nvPr/>
        </p:nvSpPr>
        <p:spPr bwMode="auto">
          <a:xfrm>
            <a:off x="4038600" y="47244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68" name="Oval 72"/>
          <p:cNvSpPr>
            <a:spLocks noChangeArrowheads="1"/>
          </p:cNvSpPr>
          <p:nvPr/>
        </p:nvSpPr>
        <p:spPr bwMode="auto">
          <a:xfrm>
            <a:off x="4724400" y="35814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69" name="Oval 73"/>
          <p:cNvSpPr>
            <a:spLocks noChangeArrowheads="1"/>
          </p:cNvSpPr>
          <p:nvPr/>
        </p:nvSpPr>
        <p:spPr bwMode="auto">
          <a:xfrm>
            <a:off x="2590800" y="51816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70" name="Line 74"/>
          <p:cNvSpPr>
            <a:spLocks noChangeShapeType="1"/>
          </p:cNvSpPr>
          <p:nvPr/>
        </p:nvSpPr>
        <p:spPr bwMode="auto">
          <a:xfrm>
            <a:off x="1371600" y="3352800"/>
            <a:ext cx="228600" cy="76200"/>
          </a:xfrm>
          <a:prstGeom prst="line">
            <a:avLst/>
          </a:prstGeom>
          <a:noFill/>
          <a:ln w="9525">
            <a:solidFill>
              <a:schemeClr val="tx1"/>
            </a:solidFill>
            <a:round/>
            <a:headEnd/>
            <a:tailEnd/>
          </a:ln>
          <a:effectLst/>
        </p:spPr>
        <p:txBody>
          <a:bodyPr/>
          <a:lstStyle/>
          <a:p>
            <a:endParaRPr lang="en-US"/>
          </a:p>
        </p:txBody>
      </p:sp>
      <p:sp>
        <p:nvSpPr>
          <p:cNvPr id="1463371" name="Text Box 75"/>
          <p:cNvSpPr txBox="1">
            <a:spLocks noChangeArrowheads="1"/>
          </p:cNvSpPr>
          <p:nvPr/>
        </p:nvSpPr>
        <p:spPr bwMode="auto">
          <a:xfrm>
            <a:off x="411163" y="3017838"/>
            <a:ext cx="1022350" cy="639762"/>
          </a:xfrm>
          <a:prstGeom prst="rect">
            <a:avLst/>
          </a:prstGeom>
          <a:noFill/>
          <a:ln w="9525">
            <a:noFill/>
            <a:miter lim="800000"/>
            <a:headEnd/>
            <a:tailEnd/>
          </a:ln>
          <a:effectLst/>
        </p:spPr>
        <p:txBody>
          <a:bodyPr wrap="none">
            <a:spAutoFit/>
          </a:bodyPr>
          <a:lstStyle/>
          <a:p>
            <a:r>
              <a:rPr lang="en-US" sz="1200" b="1"/>
              <a:t>Metal tube</a:t>
            </a:r>
          </a:p>
          <a:p>
            <a:r>
              <a:rPr lang="en-US" sz="1200" b="1"/>
              <a:t>(negatively </a:t>
            </a:r>
          </a:p>
          <a:p>
            <a:r>
              <a:rPr lang="en-US" sz="1200" b="1"/>
              <a:t>charged)</a:t>
            </a:r>
          </a:p>
        </p:txBody>
      </p:sp>
      <p:sp>
        <p:nvSpPr>
          <p:cNvPr id="1463372" name="Text Box 76"/>
          <p:cNvSpPr txBox="1">
            <a:spLocks noChangeArrowheads="1"/>
          </p:cNvSpPr>
          <p:nvPr/>
        </p:nvSpPr>
        <p:spPr bwMode="auto">
          <a:xfrm>
            <a:off x="411163" y="1417638"/>
            <a:ext cx="1612900" cy="639762"/>
          </a:xfrm>
          <a:prstGeom prst="rect">
            <a:avLst/>
          </a:prstGeom>
          <a:noFill/>
          <a:ln w="9525">
            <a:noFill/>
            <a:miter lim="800000"/>
            <a:headEnd/>
            <a:tailEnd/>
          </a:ln>
          <a:effectLst/>
        </p:spPr>
        <p:txBody>
          <a:bodyPr wrap="none">
            <a:spAutoFit/>
          </a:bodyPr>
          <a:lstStyle/>
          <a:p>
            <a:r>
              <a:rPr lang="en-US" sz="1200" b="1"/>
              <a:t>Ionization of fill gas</a:t>
            </a:r>
          </a:p>
          <a:p>
            <a:r>
              <a:rPr lang="en-US" sz="1200" b="1"/>
              <a:t>takes place along</a:t>
            </a:r>
          </a:p>
          <a:p>
            <a:r>
              <a:rPr lang="en-US" sz="1200" b="1"/>
              <a:t>track of radiation</a:t>
            </a:r>
          </a:p>
        </p:txBody>
      </p:sp>
      <p:sp>
        <p:nvSpPr>
          <p:cNvPr id="1463373" name="Line 77"/>
          <p:cNvSpPr>
            <a:spLocks noChangeShapeType="1"/>
          </p:cNvSpPr>
          <p:nvPr/>
        </p:nvSpPr>
        <p:spPr bwMode="auto">
          <a:xfrm>
            <a:off x="1828800" y="1905000"/>
            <a:ext cx="685800" cy="1676400"/>
          </a:xfrm>
          <a:prstGeom prst="line">
            <a:avLst/>
          </a:prstGeom>
          <a:noFill/>
          <a:ln w="9525">
            <a:solidFill>
              <a:schemeClr val="tx1"/>
            </a:solidFill>
            <a:round/>
            <a:headEnd/>
            <a:tailEnd/>
          </a:ln>
          <a:effectLst/>
        </p:spPr>
        <p:txBody>
          <a:bodyPr/>
          <a:lstStyle/>
          <a:p>
            <a:endParaRPr lang="en-US"/>
          </a:p>
        </p:txBody>
      </p:sp>
      <p:grpSp>
        <p:nvGrpSpPr>
          <p:cNvPr id="1463374" name="Group 78"/>
          <p:cNvGrpSpPr>
            <a:grpSpLocks/>
          </p:cNvGrpSpPr>
          <p:nvPr/>
        </p:nvGrpSpPr>
        <p:grpSpPr bwMode="auto">
          <a:xfrm>
            <a:off x="411163" y="4876800"/>
            <a:ext cx="828675" cy="838200"/>
            <a:chOff x="259" y="3072"/>
            <a:chExt cx="522" cy="528"/>
          </a:xfrm>
        </p:grpSpPr>
        <p:sp>
          <p:nvSpPr>
            <p:cNvPr id="1463375" name="Text Box 79"/>
            <p:cNvSpPr txBox="1">
              <a:spLocks noChangeArrowheads="1"/>
            </p:cNvSpPr>
            <p:nvPr/>
          </p:nvSpPr>
          <p:spPr bwMode="auto">
            <a:xfrm>
              <a:off x="259" y="3197"/>
              <a:ext cx="522" cy="403"/>
            </a:xfrm>
            <a:prstGeom prst="rect">
              <a:avLst/>
            </a:prstGeom>
            <a:noFill/>
            <a:ln w="9525">
              <a:noFill/>
              <a:miter lim="800000"/>
              <a:headEnd/>
              <a:tailEnd/>
            </a:ln>
            <a:effectLst/>
          </p:spPr>
          <p:txBody>
            <a:bodyPr wrap="none">
              <a:spAutoFit/>
            </a:bodyPr>
            <a:lstStyle/>
            <a:p>
              <a:r>
                <a:rPr lang="en-US" sz="1200" b="1"/>
                <a:t>Ionizing</a:t>
              </a:r>
            </a:p>
            <a:p>
              <a:r>
                <a:rPr lang="en-US" sz="1200" b="1"/>
                <a:t>radiation</a:t>
              </a:r>
            </a:p>
            <a:p>
              <a:r>
                <a:rPr lang="en-US" sz="1200" b="1"/>
                <a:t>path</a:t>
              </a:r>
            </a:p>
          </p:txBody>
        </p:sp>
        <p:sp>
          <p:nvSpPr>
            <p:cNvPr id="1463376" name="Line 80"/>
            <p:cNvSpPr>
              <a:spLocks noChangeShapeType="1"/>
            </p:cNvSpPr>
            <p:nvPr/>
          </p:nvSpPr>
          <p:spPr bwMode="auto">
            <a:xfrm flipV="1">
              <a:off x="624" y="3072"/>
              <a:ext cx="96" cy="144"/>
            </a:xfrm>
            <a:prstGeom prst="line">
              <a:avLst/>
            </a:prstGeom>
            <a:noFill/>
            <a:ln w="9525">
              <a:solidFill>
                <a:schemeClr val="tx1"/>
              </a:solidFill>
              <a:round/>
              <a:headEnd/>
              <a:tailEnd/>
            </a:ln>
            <a:effectLst/>
          </p:spPr>
          <p:txBody>
            <a:bodyPr/>
            <a:lstStyle/>
            <a:p>
              <a:endParaRPr lang="en-US"/>
            </a:p>
          </p:txBody>
        </p:sp>
      </p:grpSp>
      <p:sp>
        <p:nvSpPr>
          <p:cNvPr id="1463377" name="Text Box 81"/>
          <p:cNvSpPr txBox="1">
            <a:spLocks noChangeArrowheads="1"/>
          </p:cNvSpPr>
          <p:nvPr/>
        </p:nvSpPr>
        <p:spPr bwMode="auto">
          <a:xfrm>
            <a:off x="411163" y="3886200"/>
            <a:ext cx="771525" cy="274638"/>
          </a:xfrm>
          <a:prstGeom prst="rect">
            <a:avLst/>
          </a:prstGeom>
          <a:noFill/>
          <a:ln w="9525">
            <a:noFill/>
            <a:miter lim="800000"/>
            <a:headEnd/>
            <a:tailEnd/>
          </a:ln>
          <a:effectLst/>
        </p:spPr>
        <p:txBody>
          <a:bodyPr wrap="none">
            <a:spAutoFit/>
          </a:bodyPr>
          <a:lstStyle/>
          <a:p>
            <a:r>
              <a:rPr lang="en-US" sz="1200" b="1"/>
              <a:t>Window</a:t>
            </a:r>
          </a:p>
        </p:txBody>
      </p:sp>
      <p:sp>
        <p:nvSpPr>
          <p:cNvPr id="1463378" name="Line 82"/>
          <p:cNvSpPr>
            <a:spLocks noChangeShapeType="1"/>
          </p:cNvSpPr>
          <p:nvPr/>
        </p:nvSpPr>
        <p:spPr bwMode="auto">
          <a:xfrm>
            <a:off x="1143000" y="4038600"/>
            <a:ext cx="457200" cy="76200"/>
          </a:xfrm>
          <a:prstGeom prst="line">
            <a:avLst/>
          </a:prstGeom>
          <a:noFill/>
          <a:ln w="9525">
            <a:solidFill>
              <a:schemeClr val="tx1"/>
            </a:solidFill>
            <a:round/>
            <a:headEnd/>
            <a:tailEnd/>
          </a:ln>
          <a:effectLst/>
        </p:spPr>
        <p:txBody>
          <a:bodyPr/>
          <a:lstStyle/>
          <a:p>
            <a:endParaRPr lang="en-US"/>
          </a:p>
        </p:txBody>
      </p:sp>
      <p:sp>
        <p:nvSpPr>
          <p:cNvPr id="1463379" name="Text Box 83"/>
          <p:cNvSpPr txBox="1">
            <a:spLocks noChangeArrowheads="1"/>
          </p:cNvSpPr>
          <p:nvPr/>
        </p:nvSpPr>
        <p:spPr bwMode="auto">
          <a:xfrm>
            <a:off x="2087563" y="5867400"/>
            <a:ext cx="1639887" cy="457200"/>
          </a:xfrm>
          <a:prstGeom prst="rect">
            <a:avLst/>
          </a:prstGeom>
          <a:noFill/>
          <a:ln w="9525">
            <a:noFill/>
            <a:miter lim="800000"/>
            <a:headEnd/>
            <a:tailEnd/>
          </a:ln>
          <a:effectLst/>
        </p:spPr>
        <p:txBody>
          <a:bodyPr wrap="none">
            <a:spAutoFit/>
          </a:bodyPr>
          <a:lstStyle/>
          <a:p>
            <a:r>
              <a:rPr lang="en-US" sz="1200" b="1"/>
              <a:t>Atoms or molecules</a:t>
            </a:r>
          </a:p>
          <a:p>
            <a:r>
              <a:rPr lang="en-US" sz="1200" b="1"/>
              <a:t>of fill gas</a:t>
            </a:r>
          </a:p>
        </p:txBody>
      </p:sp>
      <p:sp>
        <p:nvSpPr>
          <p:cNvPr id="1463380" name="Line 84"/>
          <p:cNvSpPr>
            <a:spLocks noChangeShapeType="1"/>
          </p:cNvSpPr>
          <p:nvPr/>
        </p:nvSpPr>
        <p:spPr bwMode="auto">
          <a:xfrm flipV="1">
            <a:off x="2743200" y="5029200"/>
            <a:ext cx="533400" cy="838200"/>
          </a:xfrm>
          <a:prstGeom prst="line">
            <a:avLst/>
          </a:prstGeom>
          <a:noFill/>
          <a:ln w="9525">
            <a:solidFill>
              <a:schemeClr val="tx1"/>
            </a:solidFill>
            <a:round/>
            <a:headEnd/>
            <a:tailEnd/>
          </a:ln>
          <a:effectLst/>
        </p:spPr>
        <p:txBody>
          <a:bodyPr/>
          <a:lstStyle/>
          <a:p>
            <a:endParaRPr lang="en-US"/>
          </a:p>
        </p:txBody>
      </p:sp>
      <p:sp>
        <p:nvSpPr>
          <p:cNvPr id="1463381" name="Oval 85"/>
          <p:cNvSpPr>
            <a:spLocks noChangeArrowheads="1"/>
          </p:cNvSpPr>
          <p:nvPr/>
        </p:nvSpPr>
        <p:spPr bwMode="auto">
          <a:xfrm>
            <a:off x="3200400" y="4953000"/>
            <a:ext cx="152400" cy="152400"/>
          </a:xfrm>
          <a:prstGeom prst="ellipse">
            <a:avLst/>
          </a:prstGeom>
          <a:gradFill rotWithShape="1">
            <a:gsLst>
              <a:gs pos="0">
                <a:srgbClr val="6666CC"/>
              </a:gs>
              <a:gs pos="100000">
                <a:srgbClr val="97C1FF"/>
              </a:gs>
            </a:gsLst>
            <a:lin ang="2700000" scaled="1"/>
          </a:gradFill>
          <a:ln w="9525">
            <a:noFill/>
            <a:round/>
            <a:headEnd/>
            <a:tailEnd/>
          </a:ln>
          <a:effectLst/>
        </p:spPr>
        <p:txBody>
          <a:bodyPr wrap="none" anchor="ctr"/>
          <a:lstStyle/>
          <a:p>
            <a:endParaRPr lang="en-US"/>
          </a:p>
        </p:txBody>
      </p:sp>
      <p:sp>
        <p:nvSpPr>
          <p:cNvPr id="1463382" name="Text Box 86"/>
          <p:cNvSpPr txBox="1">
            <a:spLocks noChangeArrowheads="1"/>
          </p:cNvSpPr>
          <p:nvPr/>
        </p:nvSpPr>
        <p:spPr bwMode="auto">
          <a:xfrm>
            <a:off x="4652963" y="5867400"/>
            <a:ext cx="1774825" cy="457200"/>
          </a:xfrm>
          <a:prstGeom prst="rect">
            <a:avLst/>
          </a:prstGeom>
          <a:noFill/>
          <a:ln w="9525">
            <a:noFill/>
            <a:miter lim="800000"/>
            <a:headEnd/>
            <a:tailEnd/>
          </a:ln>
          <a:effectLst/>
        </p:spPr>
        <p:txBody>
          <a:bodyPr wrap="none">
            <a:spAutoFit/>
          </a:bodyPr>
          <a:lstStyle/>
          <a:p>
            <a:r>
              <a:rPr lang="en-US" sz="1200" b="1"/>
              <a:t>Central wire electrode</a:t>
            </a:r>
          </a:p>
          <a:p>
            <a:r>
              <a:rPr lang="en-US" sz="1200" b="1"/>
              <a:t>(positively charged)</a:t>
            </a:r>
          </a:p>
        </p:txBody>
      </p:sp>
      <p:sp>
        <p:nvSpPr>
          <p:cNvPr id="1463383" name="Line 87"/>
          <p:cNvSpPr>
            <a:spLocks noChangeShapeType="1"/>
          </p:cNvSpPr>
          <p:nvPr/>
        </p:nvSpPr>
        <p:spPr bwMode="auto">
          <a:xfrm>
            <a:off x="5181600" y="4343400"/>
            <a:ext cx="381000" cy="1524000"/>
          </a:xfrm>
          <a:prstGeom prst="line">
            <a:avLst/>
          </a:prstGeom>
          <a:noFill/>
          <a:ln w="9525">
            <a:solidFill>
              <a:schemeClr val="tx1"/>
            </a:solidFill>
            <a:round/>
            <a:headEnd/>
            <a:tailEnd/>
          </a:ln>
          <a:effectLst/>
        </p:spPr>
        <p:txBody>
          <a:bodyPr/>
          <a:lstStyle/>
          <a:p>
            <a:endParaRPr lang="en-US"/>
          </a:p>
        </p:txBody>
      </p:sp>
      <p:sp>
        <p:nvSpPr>
          <p:cNvPr id="1463384" name="Rectangle 88"/>
          <p:cNvSpPr>
            <a:spLocks noChangeArrowheads="1"/>
          </p:cNvSpPr>
          <p:nvPr/>
        </p:nvSpPr>
        <p:spPr bwMode="auto">
          <a:xfrm>
            <a:off x="76200" y="6567488"/>
            <a:ext cx="3136900" cy="214312"/>
          </a:xfrm>
          <a:prstGeom prst="rect">
            <a:avLst/>
          </a:prstGeom>
          <a:noFill/>
          <a:ln w="9525">
            <a:noFill/>
            <a:miter lim="800000"/>
            <a:headEnd/>
            <a:tailEnd/>
          </a:ln>
          <a:effectLst/>
        </p:spPr>
        <p:txBody>
          <a:bodyPr wrap="none">
            <a:spAutoFit/>
          </a:bodyPr>
          <a:lstStyle/>
          <a:p>
            <a:r>
              <a:rPr lang="en-US" sz="800"/>
              <a:t>Wilbraham, Staley, Matta, Waterman, </a:t>
            </a:r>
            <a:r>
              <a:rPr lang="en-US" sz="800" u="sng"/>
              <a:t>Chemistry</a:t>
            </a:r>
            <a:r>
              <a:rPr lang="en-US" sz="800"/>
              <a:t>, 2002, page 857</a:t>
            </a:r>
          </a:p>
        </p:txBody>
      </p:sp>
      <p:sp>
        <p:nvSpPr>
          <p:cNvPr id="1463385" name="Rectangle 89"/>
          <p:cNvSpPr>
            <a:spLocks noChangeArrowheads="1"/>
          </p:cNvSpPr>
          <p:nvPr/>
        </p:nvSpPr>
        <p:spPr bwMode="auto">
          <a:xfrm>
            <a:off x="3657600" y="2438400"/>
            <a:ext cx="838200" cy="152400"/>
          </a:xfrm>
          <a:prstGeom prst="rect">
            <a:avLst/>
          </a:prstGeom>
          <a:solidFill>
            <a:schemeClr val="bg1"/>
          </a:solidFill>
          <a:ln w="9525">
            <a:noFill/>
            <a:miter lim="800000"/>
            <a:headEnd/>
            <a:tailEnd/>
          </a:ln>
          <a:effectLst/>
        </p:spPr>
        <p:txBody>
          <a:bodyPr wrap="none" anchor="ctr"/>
          <a:lstStyle/>
          <a:p>
            <a:endParaRPr lang="en-US"/>
          </a:p>
        </p:txBody>
      </p:sp>
      <p:sp>
        <p:nvSpPr>
          <p:cNvPr id="1463386" name="Text Box 90"/>
          <p:cNvSpPr txBox="1">
            <a:spLocks noChangeArrowheads="1"/>
          </p:cNvSpPr>
          <p:nvPr/>
        </p:nvSpPr>
        <p:spPr bwMode="auto">
          <a:xfrm>
            <a:off x="7239000" y="5105400"/>
            <a:ext cx="1905000" cy="1919288"/>
          </a:xfrm>
          <a:prstGeom prst="rect">
            <a:avLst/>
          </a:prstGeom>
          <a:noFill/>
          <a:ln w="9525">
            <a:noFill/>
            <a:miter lim="800000"/>
            <a:headEnd/>
            <a:tailEnd/>
          </a:ln>
          <a:effectLst/>
        </p:spPr>
        <p:txBody>
          <a:bodyPr>
            <a:spAutoFit/>
          </a:bodyPr>
          <a:lstStyle/>
          <a:p>
            <a:r>
              <a:rPr lang="en-US" sz="1200"/>
              <a:t>Free e</a:t>
            </a:r>
            <a:r>
              <a:rPr lang="en-US" sz="1200" baseline="30000"/>
              <a:t>-</a:t>
            </a:r>
            <a:r>
              <a:rPr lang="en-US" sz="1200"/>
              <a:t> are attracted to</a:t>
            </a:r>
          </a:p>
          <a:p>
            <a:r>
              <a:rPr lang="en-US" sz="1200"/>
              <a:t>(+) electrode, completing </a:t>
            </a:r>
          </a:p>
          <a:p>
            <a:r>
              <a:rPr lang="en-US" sz="1200"/>
              <a:t>the circuit and generating  a current.  The Geiger counter then translates the current reading into a measure of radioactivity.</a:t>
            </a:r>
          </a:p>
          <a:p>
            <a:r>
              <a:rPr lang="en-US" sz="1800"/>
              <a:t> </a:t>
            </a:r>
          </a:p>
          <a:p>
            <a:endParaRPr lang="en-US" sz="1800"/>
          </a:p>
        </p:txBody>
      </p:sp>
      <p:sp>
        <p:nvSpPr>
          <p:cNvPr id="1463387" name="Oval 91" descr="Wave"/>
          <p:cNvSpPr>
            <a:spLocks noChangeArrowheads="1"/>
          </p:cNvSpPr>
          <p:nvPr/>
        </p:nvSpPr>
        <p:spPr bwMode="auto">
          <a:xfrm>
            <a:off x="7543800" y="2209800"/>
            <a:ext cx="304800" cy="304800"/>
          </a:xfrm>
          <a:prstGeom prst="ellipse">
            <a:avLst/>
          </a:prstGeom>
          <a:pattFill prst="wave">
            <a:fgClr>
              <a:schemeClr val="bg2"/>
            </a:fgClr>
            <a:bgClr>
              <a:schemeClr val="bg1"/>
            </a:bgClr>
          </a:pattFill>
          <a:ln w="9525">
            <a:solidFill>
              <a:schemeClr val="tx1"/>
            </a:solidFill>
            <a:round/>
            <a:headEnd/>
            <a:tailEnd/>
          </a:ln>
          <a:effectLst/>
        </p:spPr>
        <p:txBody>
          <a:bodyPr wrap="none" anchor="ctr"/>
          <a:lstStyle/>
          <a:p>
            <a:endParaRPr lang="en-US"/>
          </a:p>
        </p:txBody>
      </p:sp>
      <p:sp>
        <p:nvSpPr>
          <p:cNvPr id="1463388" name="Text Box 92"/>
          <p:cNvSpPr txBox="1">
            <a:spLocks noChangeArrowheads="1"/>
          </p:cNvSpPr>
          <p:nvPr/>
        </p:nvSpPr>
        <p:spPr bwMode="auto">
          <a:xfrm>
            <a:off x="8081963" y="2041525"/>
            <a:ext cx="984250" cy="549275"/>
          </a:xfrm>
          <a:prstGeom prst="rect">
            <a:avLst/>
          </a:prstGeom>
          <a:noFill/>
          <a:ln w="9525">
            <a:noFill/>
            <a:miter lim="800000"/>
            <a:headEnd/>
            <a:tailEnd/>
          </a:ln>
          <a:effectLst/>
        </p:spPr>
        <p:txBody>
          <a:bodyPr wrap="none">
            <a:spAutoFit/>
          </a:bodyPr>
          <a:lstStyle/>
          <a:p>
            <a:pPr algn="ctr"/>
            <a:r>
              <a:rPr lang="en-US"/>
              <a:t>Speaker gives</a:t>
            </a:r>
          </a:p>
          <a:p>
            <a:pPr algn="ctr"/>
            <a:r>
              <a:rPr lang="en-US"/>
              <a:t> “click” for </a:t>
            </a:r>
          </a:p>
          <a:p>
            <a:pPr algn="ctr"/>
            <a:r>
              <a:rPr lang="en-US"/>
              <a:t>each particle</a:t>
            </a:r>
          </a:p>
        </p:txBody>
      </p:sp>
      <p:sp>
        <p:nvSpPr>
          <p:cNvPr id="1463389" name="Line 93"/>
          <p:cNvSpPr>
            <a:spLocks noChangeShapeType="1"/>
          </p:cNvSpPr>
          <p:nvPr/>
        </p:nvSpPr>
        <p:spPr bwMode="auto">
          <a:xfrm flipH="1">
            <a:off x="7772400" y="2286000"/>
            <a:ext cx="457200" cy="76200"/>
          </a:xfrm>
          <a:prstGeom prst="line">
            <a:avLst/>
          </a:prstGeom>
          <a:noFill/>
          <a:ln w="9525">
            <a:solidFill>
              <a:schemeClr val="tx1"/>
            </a:solidFill>
            <a:round/>
            <a:headEnd/>
            <a:tailEnd/>
          </a:ln>
          <a:effectLst/>
        </p:spPr>
        <p:txBody>
          <a:bodyPr/>
          <a:lstStyle/>
          <a:p>
            <a:endParaRPr lang="en-US"/>
          </a:p>
        </p:txBody>
      </p:sp>
      <p:sp>
        <p:nvSpPr>
          <p:cNvPr id="1463390" name="Text Box 94"/>
          <p:cNvSpPr txBox="1">
            <a:spLocks noChangeArrowheads="1"/>
          </p:cNvSpPr>
          <p:nvPr/>
        </p:nvSpPr>
        <p:spPr bwMode="auto">
          <a:xfrm>
            <a:off x="5854700" y="2362200"/>
            <a:ext cx="469900" cy="366713"/>
          </a:xfrm>
          <a:prstGeom prst="rect">
            <a:avLst/>
          </a:prstGeom>
          <a:noFill/>
          <a:ln w="9525">
            <a:noFill/>
            <a:miter lim="800000"/>
            <a:headEnd/>
            <a:tailEnd/>
          </a:ln>
          <a:effectLst/>
        </p:spPr>
        <p:txBody>
          <a:bodyPr wrap="none">
            <a:spAutoFit/>
          </a:bodyPr>
          <a:lstStyle/>
          <a:p>
            <a:r>
              <a:rPr lang="en-US" sz="1800"/>
              <a:t>(+)</a:t>
            </a:r>
          </a:p>
        </p:txBody>
      </p:sp>
      <p:sp>
        <p:nvSpPr>
          <p:cNvPr id="1463391" name="Text Box 95"/>
          <p:cNvSpPr txBox="1">
            <a:spLocks noChangeArrowheads="1"/>
          </p:cNvSpPr>
          <p:nvPr/>
        </p:nvSpPr>
        <p:spPr bwMode="auto">
          <a:xfrm>
            <a:off x="5867400" y="1676400"/>
            <a:ext cx="412750" cy="366713"/>
          </a:xfrm>
          <a:prstGeom prst="rect">
            <a:avLst/>
          </a:prstGeom>
          <a:noFill/>
          <a:ln w="9525">
            <a:noFill/>
            <a:miter lim="800000"/>
            <a:headEnd/>
            <a:tailEnd/>
          </a:ln>
          <a:effectLst/>
        </p:spPr>
        <p:txBody>
          <a:bodyPr wrap="none">
            <a:spAutoFit/>
          </a:bodyPr>
          <a:lstStyle/>
          <a:p>
            <a:r>
              <a:rPr lang="en-US" sz="1800"/>
              <a:t>(-)</a:t>
            </a:r>
          </a:p>
        </p:txBody>
      </p:sp>
      <p:pic>
        <p:nvPicPr>
          <p:cNvPr id="1463392" name="Picture 96">
            <a:hlinkClick r:id="" action="ppaction://media"/>
          </p:cNvPr>
          <p:cNvPicPr>
            <a:picLocks noRot="1" noChangeAspect="1" noChangeArrowheads="1"/>
          </p:cNvPicPr>
          <p:nvPr>
            <a:wavAudioFile r:embed="rId1" name="MSSN00232_0000[1].wav"/>
          </p:nvPr>
        </p:nvPicPr>
        <p:blipFill>
          <a:blip r:embed="rId4"/>
          <a:srcRect/>
          <a:stretch>
            <a:fillRect/>
          </a:stretch>
        </p:blipFill>
        <p:spPr bwMode="auto">
          <a:xfrm>
            <a:off x="0" y="5943600"/>
            <a:ext cx="304800" cy="304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63356"/>
                                        </p:tgtEl>
                                        <p:attrNameLst>
                                          <p:attrName>style.visibility</p:attrName>
                                        </p:attrNameLst>
                                      </p:cBhvr>
                                      <p:to>
                                        <p:strVal val="visible"/>
                                      </p:to>
                                    </p:set>
                                    <p:animEffect transition="in" filter="wipe(left)">
                                      <p:cBhvr>
                                        <p:cTn id="7" dur="500"/>
                                        <p:tgtEl>
                                          <p:spTgt spid="1463356"/>
                                        </p:tgtEl>
                                      </p:cBhvr>
                                    </p:animEffect>
                                  </p:childTnLst>
                                </p:cTn>
                              </p:par>
                              <p:par>
                                <p:cTn id="8" presetID="53" presetClass="entr" presetSubtype="0" fill="hold" nodeType="withEffect">
                                  <p:stCondLst>
                                    <p:cond delay="0"/>
                                  </p:stCondLst>
                                  <p:childTnLst>
                                    <p:set>
                                      <p:cBhvr>
                                        <p:cTn id="9" dur="1" fill="hold">
                                          <p:stCondLst>
                                            <p:cond delay="0"/>
                                          </p:stCondLst>
                                        </p:cTn>
                                        <p:tgtEl>
                                          <p:spTgt spid="1463374"/>
                                        </p:tgtEl>
                                        <p:attrNameLst>
                                          <p:attrName>style.visibility</p:attrName>
                                        </p:attrNameLst>
                                      </p:cBhvr>
                                      <p:to>
                                        <p:strVal val="visible"/>
                                      </p:to>
                                    </p:set>
                                    <p:anim calcmode="lin" valueType="num">
                                      <p:cBhvr>
                                        <p:cTn id="10" dur="500" fill="hold"/>
                                        <p:tgtEl>
                                          <p:spTgt spid="1463374"/>
                                        </p:tgtEl>
                                        <p:attrNameLst>
                                          <p:attrName>ppt_w</p:attrName>
                                        </p:attrNameLst>
                                      </p:cBhvr>
                                      <p:tavLst>
                                        <p:tav tm="0">
                                          <p:val>
                                            <p:fltVal val="0"/>
                                          </p:val>
                                        </p:tav>
                                        <p:tav tm="100000">
                                          <p:val>
                                            <p:strVal val="#ppt_w"/>
                                          </p:val>
                                        </p:tav>
                                      </p:tavLst>
                                    </p:anim>
                                    <p:anim calcmode="lin" valueType="num">
                                      <p:cBhvr>
                                        <p:cTn id="11" dur="500" fill="hold"/>
                                        <p:tgtEl>
                                          <p:spTgt spid="1463374"/>
                                        </p:tgtEl>
                                        <p:attrNameLst>
                                          <p:attrName>ppt_h</p:attrName>
                                        </p:attrNameLst>
                                      </p:cBhvr>
                                      <p:tavLst>
                                        <p:tav tm="0">
                                          <p:val>
                                            <p:fltVal val="0"/>
                                          </p:val>
                                        </p:tav>
                                        <p:tav tm="100000">
                                          <p:val>
                                            <p:strVal val="#ppt_h"/>
                                          </p:val>
                                        </p:tav>
                                      </p:tavLst>
                                    </p:anim>
                                    <p:animEffect transition="in" filter="fade">
                                      <p:cBhvr>
                                        <p:cTn id="12" dur="500"/>
                                        <p:tgtEl>
                                          <p:spTgt spid="1463374"/>
                                        </p:tgtEl>
                                      </p:cBhvr>
                                    </p:animEffect>
                                  </p:childTnLst>
                                </p:cTn>
                              </p:par>
                            </p:childTnLst>
                          </p:cTn>
                        </p:par>
                        <p:par>
                          <p:cTn id="13" fill="hold">
                            <p:stCondLst>
                              <p:cond delay="500"/>
                            </p:stCondLst>
                            <p:childTnLst>
                              <p:par>
                                <p:cTn id="14" presetID="10" presetClass="exit" presetSubtype="0" fill="hold" grpId="0" nodeType="afterEffect">
                                  <p:stCondLst>
                                    <p:cond delay="0"/>
                                  </p:stCondLst>
                                  <p:childTnLst>
                                    <p:animEffect transition="out" filter="fade">
                                      <p:cBhvr>
                                        <p:cTn id="15" dur="2000"/>
                                        <p:tgtEl>
                                          <p:spTgt spid="1463357"/>
                                        </p:tgtEl>
                                      </p:cBhvr>
                                    </p:animEffect>
                                    <p:set>
                                      <p:cBhvr>
                                        <p:cTn id="16" dur="1" fill="hold">
                                          <p:stCondLst>
                                            <p:cond delay="1999"/>
                                          </p:stCondLst>
                                        </p:cTn>
                                        <p:tgtEl>
                                          <p:spTgt spid="1463357"/>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1463361"/>
                                        </p:tgtEl>
                                        <p:attrNameLst>
                                          <p:attrName>style.visibility</p:attrName>
                                        </p:attrNameLst>
                                      </p:cBhvr>
                                      <p:to>
                                        <p:strVal val="visible"/>
                                      </p:to>
                                    </p:set>
                                  </p:childTnLst>
                                </p:cTn>
                              </p:par>
                              <p:par>
                                <p:cTn id="19" presetID="47" presetClass="entr" presetSubtype="0" fill="hold" grpId="0" nodeType="withEffect">
                                  <p:stCondLst>
                                    <p:cond delay="0"/>
                                  </p:stCondLst>
                                  <p:childTnLst>
                                    <p:set>
                                      <p:cBhvr>
                                        <p:cTn id="20" dur="1" fill="hold">
                                          <p:stCondLst>
                                            <p:cond delay="0"/>
                                          </p:stCondLst>
                                        </p:cTn>
                                        <p:tgtEl>
                                          <p:spTgt spid="1463355"/>
                                        </p:tgtEl>
                                        <p:attrNameLst>
                                          <p:attrName>style.visibility</p:attrName>
                                        </p:attrNameLst>
                                      </p:cBhvr>
                                      <p:to>
                                        <p:strVal val="visible"/>
                                      </p:to>
                                    </p:set>
                                    <p:animEffect transition="in" filter="fade">
                                      <p:cBhvr>
                                        <p:cTn id="21" dur="1000"/>
                                        <p:tgtEl>
                                          <p:spTgt spid="1463355"/>
                                        </p:tgtEl>
                                      </p:cBhvr>
                                    </p:animEffect>
                                    <p:anim calcmode="lin" valueType="num">
                                      <p:cBhvr>
                                        <p:cTn id="22" dur="1000" fill="hold"/>
                                        <p:tgtEl>
                                          <p:spTgt spid="1463355"/>
                                        </p:tgtEl>
                                        <p:attrNameLst>
                                          <p:attrName>ppt_x</p:attrName>
                                        </p:attrNameLst>
                                      </p:cBhvr>
                                      <p:tavLst>
                                        <p:tav tm="0">
                                          <p:val>
                                            <p:strVal val="#ppt_x"/>
                                          </p:val>
                                        </p:tav>
                                        <p:tav tm="100000">
                                          <p:val>
                                            <p:strVal val="#ppt_x"/>
                                          </p:val>
                                        </p:tav>
                                      </p:tavLst>
                                    </p:anim>
                                    <p:anim calcmode="lin" valueType="num">
                                      <p:cBhvr>
                                        <p:cTn id="23" dur="1000" fill="hold"/>
                                        <p:tgtEl>
                                          <p:spTgt spid="1463355"/>
                                        </p:tgtEl>
                                        <p:attrNameLst>
                                          <p:attrName>ppt_y</p:attrName>
                                        </p:attrNameLst>
                                      </p:cBhvr>
                                      <p:tavLst>
                                        <p:tav tm="0">
                                          <p:val>
                                            <p:strVal val="#ppt_y-.1"/>
                                          </p:val>
                                        </p:tav>
                                        <p:tav tm="100000">
                                          <p:val>
                                            <p:strVal val="#ppt_y"/>
                                          </p:val>
                                        </p:tav>
                                      </p:tavLst>
                                    </p:anim>
                                  </p:childTnLst>
                                </p:cTn>
                              </p:par>
                              <p:par>
                                <p:cTn id="24" presetID="9" presetClass="exit" presetSubtype="0" fill="hold" grpId="0" nodeType="withEffect">
                                  <p:stCondLst>
                                    <p:cond delay="0"/>
                                  </p:stCondLst>
                                  <p:childTnLst>
                                    <p:animEffect transition="out" filter="dissolve">
                                      <p:cBhvr>
                                        <p:cTn id="25" dur="500"/>
                                        <p:tgtEl>
                                          <p:spTgt spid="1463358"/>
                                        </p:tgtEl>
                                      </p:cBhvr>
                                    </p:animEffect>
                                    <p:set>
                                      <p:cBhvr>
                                        <p:cTn id="26" dur="1" fill="hold">
                                          <p:stCondLst>
                                            <p:cond delay="499"/>
                                          </p:stCondLst>
                                        </p:cTn>
                                        <p:tgtEl>
                                          <p:spTgt spid="1463358"/>
                                        </p:tgtEl>
                                        <p:attrNameLst>
                                          <p:attrName>style.visibility</p:attrName>
                                        </p:attrNameLst>
                                      </p:cBhvr>
                                      <p:to>
                                        <p:strVal val="hidden"/>
                                      </p:to>
                                    </p:set>
                                  </p:childTnLst>
                                </p:cTn>
                              </p:par>
                              <p:par>
                                <p:cTn id="27" presetID="42" presetClass="entr" presetSubtype="0" fill="hold" grpId="0" nodeType="withEffect">
                                  <p:stCondLst>
                                    <p:cond delay="0"/>
                                  </p:stCondLst>
                                  <p:childTnLst>
                                    <p:set>
                                      <p:cBhvr>
                                        <p:cTn id="28" dur="1" fill="hold">
                                          <p:stCondLst>
                                            <p:cond delay="0"/>
                                          </p:stCondLst>
                                        </p:cTn>
                                        <p:tgtEl>
                                          <p:spTgt spid="1463354"/>
                                        </p:tgtEl>
                                        <p:attrNameLst>
                                          <p:attrName>style.visibility</p:attrName>
                                        </p:attrNameLst>
                                      </p:cBhvr>
                                      <p:to>
                                        <p:strVal val="visible"/>
                                      </p:to>
                                    </p:set>
                                    <p:animEffect transition="in" filter="fade">
                                      <p:cBhvr>
                                        <p:cTn id="29" dur="1000"/>
                                        <p:tgtEl>
                                          <p:spTgt spid="1463354"/>
                                        </p:tgtEl>
                                      </p:cBhvr>
                                    </p:animEffect>
                                    <p:anim calcmode="lin" valueType="num">
                                      <p:cBhvr>
                                        <p:cTn id="30" dur="1000" fill="hold"/>
                                        <p:tgtEl>
                                          <p:spTgt spid="1463354"/>
                                        </p:tgtEl>
                                        <p:attrNameLst>
                                          <p:attrName>ppt_x</p:attrName>
                                        </p:attrNameLst>
                                      </p:cBhvr>
                                      <p:tavLst>
                                        <p:tav tm="0">
                                          <p:val>
                                            <p:strVal val="#ppt_x"/>
                                          </p:val>
                                        </p:tav>
                                        <p:tav tm="100000">
                                          <p:val>
                                            <p:strVal val="#ppt_x"/>
                                          </p:val>
                                        </p:tav>
                                      </p:tavLst>
                                    </p:anim>
                                    <p:anim calcmode="lin" valueType="num">
                                      <p:cBhvr>
                                        <p:cTn id="31" dur="1000" fill="hold"/>
                                        <p:tgtEl>
                                          <p:spTgt spid="1463354"/>
                                        </p:tgtEl>
                                        <p:attrNameLst>
                                          <p:attrName>ppt_y</p:attrName>
                                        </p:attrNameLst>
                                      </p:cBhvr>
                                      <p:tavLst>
                                        <p:tav tm="0">
                                          <p:val>
                                            <p:strVal val="#ppt_y+.1"/>
                                          </p:val>
                                        </p:tav>
                                        <p:tav tm="100000">
                                          <p:val>
                                            <p:strVal val="#ppt_y"/>
                                          </p:val>
                                        </p:tav>
                                      </p:tavLst>
                                    </p:anim>
                                  </p:childTnLst>
                                </p:cTn>
                              </p:par>
                              <p:par>
                                <p:cTn id="32" presetID="1" presetClass="entr" presetSubtype="0" fill="hold" grpId="0" nodeType="withEffect">
                                  <p:stCondLst>
                                    <p:cond delay="0"/>
                                  </p:stCondLst>
                                  <p:childTnLst>
                                    <p:set>
                                      <p:cBhvr>
                                        <p:cTn id="33" dur="1" fill="hold">
                                          <p:stCondLst>
                                            <p:cond delay="0"/>
                                          </p:stCondLst>
                                        </p:cTn>
                                        <p:tgtEl>
                                          <p:spTgt spid="1463362"/>
                                        </p:tgtEl>
                                        <p:attrNameLst>
                                          <p:attrName>style.visibility</p:attrName>
                                        </p:attrNameLst>
                                      </p:cBhvr>
                                      <p:to>
                                        <p:strVal val="visible"/>
                                      </p:to>
                                    </p:set>
                                  </p:childTnLst>
                                </p:cTn>
                              </p:par>
                              <p:par>
                                <p:cTn id="34" presetID="9" presetClass="exit" presetSubtype="0" fill="hold" grpId="0" nodeType="withEffect">
                                  <p:stCondLst>
                                    <p:cond delay="500"/>
                                  </p:stCondLst>
                                  <p:childTnLst>
                                    <p:animEffect transition="out" filter="dissolve">
                                      <p:cBhvr>
                                        <p:cTn id="35" dur="500"/>
                                        <p:tgtEl>
                                          <p:spTgt spid="1463359"/>
                                        </p:tgtEl>
                                      </p:cBhvr>
                                    </p:animEffect>
                                    <p:set>
                                      <p:cBhvr>
                                        <p:cTn id="36" dur="1" fill="hold">
                                          <p:stCondLst>
                                            <p:cond delay="499"/>
                                          </p:stCondLst>
                                        </p:cTn>
                                        <p:tgtEl>
                                          <p:spTgt spid="1463359"/>
                                        </p:tgtEl>
                                        <p:attrNameLst>
                                          <p:attrName>style.visibility</p:attrName>
                                        </p:attrNameLst>
                                      </p:cBhvr>
                                      <p:to>
                                        <p:strVal val="hidden"/>
                                      </p:to>
                                    </p:set>
                                  </p:childTnLst>
                                </p:cTn>
                              </p:par>
                              <p:par>
                                <p:cTn id="37" presetID="53" presetClass="entr" presetSubtype="0" fill="hold" grpId="0" nodeType="withEffect">
                                  <p:stCondLst>
                                    <p:cond delay="500"/>
                                  </p:stCondLst>
                                  <p:childTnLst>
                                    <p:set>
                                      <p:cBhvr>
                                        <p:cTn id="38" dur="1" fill="hold">
                                          <p:stCondLst>
                                            <p:cond delay="0"/>
                                          </p:stCondLst>
                                        </p:cTn>
                                        <p:tgtEl>
                                          <p:spTgt spid="1463353"/>
                                        </p:tgtEl>
                                        <p:attrNameLst>
                                          <p:attrName>style.visibility</p:attrName>
                                        </p:attrNameLst>
                                      </p:cBhvr>
                                      <p:to>
                                        <p:strVal val="visible"/>
                                      </p:to>
                                    </p:set>
                                    <p:anim calcmode="lin" valueType="num">
                                      <p:cBhvr>
                                        <p:cTn id="39" dur="500" fill="hold"/>
                                        <p:tgtEl>
                                          <p:spTgt spid="1463353"/>
                                        </p:tgtEl>
                                        <p:attrNameLst>
                                          <p:attrName>ppt_w</p:attrName>
                                        </p:attrNameLst>
                                      </p:cBhvr>
                                      <p:tavLst>
                                        <p:tav tm="0">
                                          <p:val>
                                            <p:fltVal val="0"/>
                                          </p:val>
                                        </p:tav>
                                        <p:tav tm="100000">
                                          <p:val>
                                            <p:strVal val="#ppt_w"/>
                                          </p:val>
                                        </p:tav>
                                      </p:tavLst>
                                    </p:anim>
                                    <p:anim calcmode="lin" valueType="num">
                                      <p:cBhvr>
                                        <p:cTn id="40" dur="500" fill="hold"/>
                                        <p:tgtEl>
                                          <p:spTgt spid="1463353"/>
                                        </p:tgtEl>
                                        <p:attrNameLst>
                                          <p:attrName>ppt_h</p:attrName>
                                        </p:attrNameLst>
                                      </p:cBhvr>
                                      <p:tavLst>
                                        <p:tav tm="0">
                                          <p:val>
                                            <p:fltVal val="0"/>
                                          </p:val>
                                        </p:tav>
                                        <p:tav tm="100000">
                                          <p:val>
                                            <p:strVal val="#ppt_h"/>
                                          </p:val>
                                        </p:tav>
                                      </p:tavLst>
                                    </p:anim>
                                    <p:animEffect transition="in" filter="fade">
                                      <p:cBhvr>
                                        <p:cTn id="41" dur="500"/>
                                        <p:tgtEl>
                                          <p:spTgt spid="1463353"/>
                                        </p:tgtEl>
                                      </p:cBhvr>
                                    </p:animEffect>
                                  </p:childTnLst>
                                </p:cTn>
                              </p:par>
                              <p:par>
                                <p:cTn id="42" presetID="1" presetClass="entr" presetSubtype="0" fill="hold" grpId="0" nodeType="withEffect">
                                  <p:stCondLst>
                                    <p:cond delay="500"/>
                                  </p:stCondLst>
                                  <p:childTnLst>
                                    <p:set>
                                      <p:cBhvr>
                                        <p:cTn id="43" dur="1" fill="hold">
                                          <p:stCondLst>
                                            <p:cond delay="0"/>
                                          </p:stCondLst>
                                        </p:cTn>
                                        <p:tgtEl>
                                          <p:spTgt spid="1463363"/>
                                        </p:tgtEl>
                                        <p:attrNameLst>
                                          <p:attrName>style.visibility</p:attrName>
                                        </p:attrNameLst>
                                      </p:cBhvr>
                                      <p:to>
                                        <p:strVal val="visible"/>
                                      </p:to>
                                    </p:set>
                                  </p:childTnLst>
                                </p:cTn>
                              </p:par>
                              <p:par>
                                <p:cTn id="44" presetID="9" presetClass="exit" presetSubtype="0" fill="hold" grpId="0" nodeType="withEffect">
                                  <p:stCondLst>
                                    <p:cond delay="500"/>
                                  </p:stCondLst>
                                  <p:childTnLst>
                                    <p:animEffect transition="out" filter="dissolve">
                                      <p:cBhvr>
                                        <p:cTn id="45" dur="500"/>
                                        <p:tgtEl>
                                          <p:spTgt spid="1463360"/>
                                        </p:tgtEl>
                                      </p:cBhvr>
                                    </p:animEffect>
                                    <p:set>
                                      <p:cBhvr>
                                        <p:cTn id="46" dur="1" fill="hold">
                                          <p:stCondLst>
                                            <p:cond delay="499"/>
                                          </p:stCondLst>
                                        </p:cTn>
                                        <p:tgtEl>
                                          <p:spTgt spid="1463360"/>
                                        </p:tgtEl>
                                        <p:attrNameLst>
                                          <p:attrName>style.visibility</p:attrName>
                                        </p:attrNameLst>
                                      </p:cBhvr>
                                      <p:to>
                                        <p:strVal val="hidden"/>
                                      </p:to>
                                    </p:set>
                                  </p:childTnLst>
                                </p:cTn>
                              </p:par>
                              <p:par>
                                <p:cTn id="47" presetID="1" presetClass="entr" presetSubtype="0" fill="hold" grpId="0" nodeType="withEffect">
                                  <p:stCondLst>
                                    <p:cond delay="0"/>
                                  </p:stCondLst>
                                  <p:childTnLst>
                                    <p:set>
                                      <p:cBhvr>
                                        <p:cTn id="48" dur="1" fill="hold">
                                          <p:stCondLst>
                                            <p:cond delay="0"/>
                                          </p:stCondLst>
                                        </p:cTn>
                                        <p:tgtEl>
                                          <p:spTgt spid="1463364"/>
                                        </p:tgtEl>
                                        <p:attrNameLst>
                                          <p:attrName>style.visibility</p:attrName>
                                        </p:attrNameLst>
                                      </p:cBhvr>
                                      <p:to>
                                        <p:strVal val="visible"/>
                                      </p:to>
                                    </p:set>
                                  </p:childTnLst>
                                </p:cTn>
                              </p:par>
                              <p:par>
                                <p:cTn id="49" presetID="53" presetClass="entr" presetSubtype="0" fill="hold" grpId="0" nodeType="withEffect">
                                  <p:stCondLst>
                                    <p:cond delay="0"/>
                                  </p:stCondLst>
                                  <p:childTnLst>
                                    <p:set>
                                      <p:cBhvr>
                                        <p:cTn id="50" dur="1" fill="hold">
                                          <p:stCondLst>
                                            <p:cond delay="0"/>
                                          </p:stCondLst>
                                        </p:cTn>
                                        <p:tgtEl>
                                          <p:spTgt spid="1463352"/>
                                        </p:tgtEl>
                                        <p:attrNameLst>
                                          <p:attrName>style.visibility</p:attrName>
                                        </p:attrNameLst>
                                      </p:cBhvr>
                                      <p:to>
                                        <p:strVal val="visible"/>
                                      </p:to>
                                    </p:set>
                                    <p:anim calcmode="lin" valueType="num">
                                      <p:cBhvr>
                                        <p:cTn id="51" dur="1000" fill="hold"/>
                                        <p:tgtEl>
                                          <p:spTgt spid="1463352"/>
                                        </p:tgtEl>
                                        <p:attrNameLst>
                                          <p:attrName>ppt_w</p:attrName>
                                        </p:attrNameLst>
                                      </p:cBhvr>
                                      <p:tavLst>
                                        <p:tav tm="0">
                                          <p:val>
                                            <p:fltVal val="0"/>
                                          </p:val>
                                        </p:tav>
                                        <p:tav tm="100000">
                                          <p:val>
                                            <p:strVal val="#ppt_w"/>
                                          </p:val>
                                        </p:tav>
                                      </p:tavLst>
                                    </p:anim>
                                    <p:anim calcmode="lin" valueType="num">
                                      <p:cBhvr>
                                        <p:cTn id="52" dur="1000" fill="hold"/>
                                        <p:tgtEl>
                                          <p:spTgt spid="1463352"/>
                                        </p:tgtEl>
                                        <p:attrNameLst>
                                          <p:attrName>ppt_h</p:attrName>
                                        </p:attrNameLst>
                                      </p:cBhvr>
                                      <p:tavLst>
                                        <p:tav tm="0">
                                          <p:val>
                                            <p:fltVal val="0"/>
                                          </p:val>
                                        </p:tav>
                                        <p:tav tm="100000">
                                          <p:val>
                                            <p:strVal val="#ppt_h"/>
                                          </p:val>
                                        </p:tav>
                                      </p:tavLst>
                                    </p:anim>
                                    <p:animEffect transition="in" filter="fade">
                                      <p:cBhvr>
                                        <p:cTn id="53" dur="1000"/>
                                        <p:tgtEl>
                                          <p:spTgt spid="1463352"/>
                                        </p:tgtEl>
                                      </p:cBhvr>
                                    </p:animEffect>
                                  </p:childTnLst>
                                </p:cTn>
                              </p:par>
                            </p:childTnLst>
                          </p:cTn>
                        </p:par>
                        <p:par>
                          <p:cTn id="54" fill="hold">
                            <p:stCondLst>
                              <p:cond delay="2500"/>
                            </p:stCondLst>
                            <p:childTnLst>
                              <p:par>
                                <p:cTn id="55" presetID="0" presetClass="path" presetSubtype="0" accel="50000" decel="50000" fill="hold" grpId="1" nodeType="afterEffect">
                                  <p:stCondLst>
                                    <p:cond delay="0"/>
                                  </p:stCondLst>
                                  <p:childTnLst>
                                    <p:animMotion origin="layout" path="M 0 0 C 0.00729 -0.0141 0.00468 -0.02127 -0.00365 -0.0326 C -0.00643 -0.04347 -0.00556 -0.03746 -0.00556 -0.05017 " pathEditMode="relative" ptsTypes="ffA">
                                      <p:cBhvr>
                                        <p:cTn id="56" dur="2000" fill="hold"/>
                                        <p:tgtEl>
                                          <p:spTgt spid="1463361"/>
                                        </p:tgtEl>
                                        <p:attrNameLst>
                                          <p:attrName>ppt_x</p:attrName>
                                          <p:attrName>ppt_y</p:attrName>
                                        </p:attrNameLst>
                                      </p:cBhvr>
                                    </p:animMotion>
                                  </p:childTnLst>
                                </p:cTn>
                              </p:par>
                              <p:par>
                                <p:cTn id="57" presetID="0" presetClass="path" presetSubtype="0" accel="50000" decel="50000" fill="hold" grpId="1" nodeType="withEffect">
                                  <p:stCondLst>
                                    <p:cond delay="0"/>
                                  </p:stCondLst>
                                  <p:childTnLst>
                                    <p:animMotion origin="layout" path="M 0 0 C 0.0007 0.00509 -0.00035 0.01087 0.00191 0.01503 C 0.00972 0.02983 0.01215 0.00255 0.00747 0.02775 C 0.01163 0.03584 0.01129 0.03214 0.01129 0.03769 " pathEditMode="relative" ptsTypes="fffA">
                                      <p:cBhvr>
                                        <p:cTn id="58" dur="2000" fill="hold"/>
                                        <p:tgtEl>
                                          <p:spTgt spid="1463362"/>
                                        </p:tgtEl>
                                        <p:attrNameLst>
                                          <p:attrName>ppt_x</p:attrName>
                                          <p:attrName>ppt_y</p:attrName>
                                        </p:attrNameLst>
                                      </p:cBhvr>
                                    </p:animMotion>
                                  </p:childTnLst>
                                </p:cTn>
                              </p:par>
                            </p:childTnLst>
                          </p:cTn>
                        </p:par>
                        <p:par>
                          <p:cTn id="59" fill="hold">
                            <p:stCondLst>
                              <p:cond delay="4500"/>
                            </p:stCondLst>
                            <p:childTnLst>
                              <p:par>
                                <p:cTn id="60" presetID="0" presetClass="path" presetSubtype="0" accel="50000" decel="50000" fill="hold" grpId="1" nodeType="afterEffect">
                                  <p:stCondLst>
                                    <p:cond delay="0"/>
                                  </p:stCondLst>
                                  <p:childTnLst>
                                    <p:animMotion origin="layout" path="M 0 0 C -0.00764 -0.00301 -0.01059 -0.00486 -0.01319 -0.01503 C -0.01215 -0.02081 -0.00781 -0.03052 -0.01128 -0.03515 " pathEditMode="relative" ptsTypes="ffA">
                                      <p:cBhvr>
                                        <p:cTn id="61" dur="2000" fill="hold"/>
                                        <p:tgtEl>
                                          <p:spTgt spid="1463363"/>
                                        </p:tgtEl>
                                        <p:attrNameLst>
                                          <p:attrName>ppt_x</p:attrName>
                                          <p:attrName>ppt_y</p:attrName>
                                        </p:attrNameLst>
                                      </p:cBhvr>
                                    </p:animMotion>
                                  </p:childTnLst>
                                </p:cTn>
                              </p:par>
                              <p:par>
                                <p:cTn id="62" presetID="0" presetClass="path" presetSubtype="0" accel="50000" decel="50000" fill="hold" grpId="1" nodeType="withEffect">
                                  <p:stCondLst>
                                    <p:cond delay="0"/>
                                  </p:stCondLst>
                                  <p:childTnLst>
                                    <p:animMotion origin="layout" path="M 0 0 C 0.00191 0.00161 0.00347 0.00416 0.00555 0.00508 C 0.00972 0.0067 0.01475 0.00485 0.01875 0.00739 C 0.02048 0.00855 0.01875 0.01387 0.02066 0.01502 C 0.03645 0.0245 0.03576 0.00994 0.03576 0.02011 " pathEditMode="relative" ptsTypes="ffffA">
                                      <p:cBhvr>
                                        <p:cTn id="63" dur="2000" fill="hold"/>
                                        <p:tgtEl>
                                          <p:spTgt spid="1463364"/>
                                        </p:tgtEl>
                                        <p:attrNameLst>
                                          <p:attrName>ppt_x</p:attrName>
                                          <p:attrName>ppt_y</p:attrName>
                                        </p:attrNameLst>
                                      </p:cBhvr>
                                    </p:animMotion>
                                  </p:childTnLst>
                                </p:cTn>
                              </p:par>
                              <p:par>
                                <p:cTn id="64" presetID="0" presetClass="path" presetSubtype="0" accel="50000" decel="50000" fill="hold" grpId="1" nodeType="withEffect">
                                  <p:stCondLst>
                                    <p:cond delay="0"/>
                                  </p:stCondLst>
                                  <p:childTnLst>
                                    <p:animMotion origin="layout" path="M 0 0 C 0.01407 0.00578 0.02309 0.00578 0.03959 0.0074 C 0.04827 0.02451 0.04289 0.02035 0.05278 0.02497 C 0.06737 0.02313 0.07292 0.02243 0.0849 0.01758 C 0.10139 0.01896 0.125 0.02243 0.1415 0.01758 C 0.14601 0.01619 0.14844 0.00948 0.15278 0.0074 C 0.18368 0.00948 0.19323 0.01249 0.22257 0.00995 C 0.25105 -0.00277 0.24341 0.00208 0.28872 0 C 0.29271 -0.01687 0.29237 -0.00994 0.29237 -0.02011 " pathEditMode="relative" ptsTypes="ffffffffA">
                                      <p:cBhvr>
                                        <p:cTn id="65" dur="2000" fill="hold"/>
                                        <p:tgtEl>
                                          <p:spTgt spid="1463355"/>
                                        </p:tgtEl>
                                        <p:attrNameLst>
                                          <p:attrName>ppt_x</p:attrName>
                                          <p:attrName>ppt_y</p:attrName>
                                        </p:attrNameLst>
                                      </p:cBhvr>
                                    </p:animMotion>
                                  </p:childTnLst>
                                </p:cTn>
                              </p:par>
                              <p:par>
                                <p:cTn id="66" presetID="0" presetClass="path" presetSubtype="0" accel="50000" decel="50000" fill="hold" grpId="1" nodeType="withEffect">
                                  <p:stCondLst>
                                    <p:cond delay="0"/>
                                  </p:stCondLst>
                                  <p:childTnLst>
                                    <p:animMotion origin="layout" path="M 0 0 C 0.01007 0.00324 0.01771 0.00277 0.02639 -0.00509 C 0.04149 -0.03422 0.11354 -0.02012 0.1151 -0.02012 C 0.13993 -0.01711 0.12934 -0.02058 0.14722 -0.01249 C 0.1651 -0.00439 0.18489 -0.01087 0.20382 -0.00994 C 0.20451 -0.0074 0.20451 -0.00463 0.20573 -0.00254 C 0.21232 0.00855 0.21128 -0.00324 0.21128 0.00763 " pathEditMode="relative" ptsTypes="ffffffA">
                                      <p:cBhvr>
                                        <p:cTn id="67" dur="2000" fill="hold"/>
                                        <p:tgtEl>
                                          <p:spTgt spid="1463353"/>
                                        </p:tgtEl>
                                        <p:attrNameLst>
                                          <p:attrName>ppt_x</p:attrName>
                                          <p:attrName>ppt_y</p:attrName>
                                        </p:attrNameLst>
                                      </p:cBhvr>
                                    </p:animMotion>
                                  </p:childTnLst>
                                </p:cTn>
                              </p:par>
                              <p:par>
                                <p:cTn id="68" presetID="10" presetClass="entr" presetSubtype="0" fill="hold" grpId="0" nodeType="withEffect">
                                  <p:stCondLst>
                                    <p:cond delay="0"/>
                                  </p:stCondLst>
                                  <p:childTnLst>
                                    <p:set>
                                      <p:cBhvr>
                                        <p:cTn id="69" dur="1" fill="hold">
                                          <p:stCondLst>
                                            <p:cond delay="0"/>
                                          </p:stCondLst>
                                        </p:cTn>
                                        <p:tgtEl>
                                          <p:spTgt spid="1463303"/>
                                        </p:tgtEl>
                                        <p:attrNameLst>
                                          <p:attrName>style.visibility</p:attrName>
                                        </p:attrNameLst>
                                      </p:cBhvr>
                                      <p:to>
                                        <p:strVal val="visible"/>
                                      </p:to>
                                    </p:set>
                                    <p:animEffect transition="in" filter="fade">
                                      <p:cBhvr>
                                        <p:cTn id="70" dur="2000"/>
                                        <p:tgtEl>
                                          <p:spTgt spid="1463303"/>
                                        </p:tgtEl>
                                      </p:cBhvr>
                                    </p:animEffect>
                                  </p:childTnLst>
                                </p:cTn>
                              </p:par>
                              <p:par>
                                <p:cTn id="71" presetID="0" presetClass="path" presetSubtype="0" accel="50000" decel="50000" fill="hold" grpId="1" nodeType="withEffect">
                                  <p:stCondLst>
                                    <p:cond delay="0"/>
                                  </p:stCondLst>
                                  <p:childTnLst>
                                    <p:animMotion origin="layout" path="M -3.88889E-6 -2.89017E-6 C 0.02691 0.02266 0.04705 -0.00508 0.0698 -0.01526 C 0.13334 -0.01387 0.19705 -0.01688 0.26042 -0.01017 C 0.26459 -0.00971 0.26771 -0.00416 0.27171 -0.00254 C 0.28073 0.00093 0.28872 0.00301 0.29809 0.00486 C 0.30157 0.00786 0.30608 0.00902 0.30938 0.01249 C 0.31789 0.02127 0.32118 0.02428 0.32987 0.03168 C 0.33403 0.04 0.3375 0.03607 0.3375 0.04162 " pathEditMode="relative" rAng="0" ptsTypes="ffffffff">
                                      <p:cBhvr>
                                        <p:cTn id="72" dur="2000" fill="hold"/>
                                        <p:tgtEl>
                                          <p:spTgt spid="1463354"/>
                                        </p:tgtEl>
                                        <p:attrNameLst>
                                          <p:attrName>ppt_x</p:attrName>
                                          <p:attrName>ppt_y</p:attrName>
                                        </p:attrNameLst>
                                      </p:cBhvr>
                                      <p:rCtr x="169" y="12"/>
                                    </p:animMotion>
                                  </p:childTnLst>
                                </p:cTn>
                              </p:par>
                              <p:par>
                                <p:cTn id="73" presetID="0" presetClass="path" presetSubtype="0" accel="50000" decel="50000" fill="hold" grpId="1" nodeType="withEffect">
                                  <p:stCondLst>
                                    <p:cond delay="0"/>
                                  </p:stCondLst>
                                  <p:childTnLst>
                                    <p:animMotion origin="layout" path="M 2.77778E-6 1.90751E-6 C 0.04062 0.00925 0.06944 0.00624 0.11701 0.0074 C 0.13003 0.01179 0.1434 0.01248 0.15659 0.01503 C 0.15903 0.01665 0.16146 0.01873 0.16406 0.02011 C 0.16771 0.02196 0.17552 0.02497 0.17552 0.0252 C 0.18628 0.03977 0.20399 0.03514 0.21875 0.03769 C 0.22309 0.04046 0.22795 0.04208 0.23212 0.04508 C 0.23611 0.04809 0.2401 0.05087 0.2434 0.05526 C 0.24531 0.0578 0.2467 0.06081 0.24896 0.06266 C 0.25069 0.06404 0.25295 0.06404 0.25468 0.0652 C 0.25677 0.06659 0.2585 0.06867 0.26041 0.07029 C 0.26701 0.08393 0.26146 0.06034 0.27448 0.07745 C 0.27604 0.07954 0.27812 0.07977 0.27812 0.08 " pathEditMode="relative" rAng="0" ptsTypes="fffffffffffff">
                                      <p:cBhvr>
                                        <p:cTn id="74" dur="2000" fill="hold"/>
                                        <p:tgtEl>
                                          <p:spTgt spid="1463352"/>
                                        </p:tgtEl>
                                        <p:attrNameLst>
                                          <p:attrName>ppt_x</p:attrName>
                                          <p:attrName>ppt_y</p:attrName>
                                        </p:attrNameLst>
                                      </p:cBhvr>
                                      <p:rCtr x="139" y="42"/>
                                    </p:animMotion>
                                  </p:childTnLst>
                                </p:cTn>
                              </p:par>
                              <p:par>
                                <p:cTn id="75" presetID="1" presetClass="mediacall" presetSubtype="0" fill="hold" nodeType="withEffect">
                                  <p:stCondLst>
                                    <p:cond delay="1500"/>
                                  </p:stCondLst>
                                  <p:childTnLst>
                                    <p:cmd type="call" cmd="playFrom(0.0)">
                                      <p:cBhvr>
                                        <p:cTn id="76" dur="1" fill="hold"/>
                                        <p:tgtEl>
                                          <p:spTgt spid="1463392"/>
                                        </p:tgtEl>
                                      </p:cBhvr>
                                    </p:cmd>
                                  </p:childTnLst>
                                </p:cTn>
                              </p:par>
                            </p:childTnLst>
                          </p:cTn>
                        </p:par>
                        <p:par>
                          <p:cTn id="77" fill="hold">
                            <p:stCondLst>
                              <p:cond delay="6500"/>
                            </p:stCondLst>
                            <p:childTnLst>
                              <p:par>
                                <p:cTn id="78" presetID="10" presetClass="entr" presetSubtype="0" fill="hold" grpId="0" nodeType="afterEffect">
                                  <p:stCondLst>
                                    <p:cond delay="0"/>
                                  </p:stCondLst>
                                  <p:childTnLst>
                                    <p:set>
                                      <p:cBhvr>
                                        <p:cTn id="79" dur="1" fill="hold">
                                          <p:stCondLst>
                                            <p:cond delay="0"/>
                                          </p:stCondLst>
                                        </p:cTn>
                                        <p:tgtEl>
                                          <p:spTgt spid="1463386"/>
                                        </p:tgtEl>
                                        <p:attrNameLst>
                                          <p:attrName>style.visibility</p:attrName>
                                        </p:attrNameLst>
                                      </p:cBhvr>
                                      <p:to>
                                        <p:strVal val="visible"/>
                                      </p:to>
                                    </p:set>
                                    <p:animEffect transition="in" filter="fade">
                                      <p:cBhvr>
                                        <p:cTn id="80" dur="2000"/>
                                        <p:tgtEl>
                                          <p:spTgt spid="146338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81" repeatCount="4000" fill="hold" display="0">
                  <p:stCondLst>
                    <p:cond delay="indefinite"/>
                  </p:stCondLst>
                  <p:endCondLst>
                    <p:cond evt="onPrev" delay="0">
                      <p:tgtEl>
                        <p:sldTgt/>
                      </p:tgtEl>
                    </p:cond>
                    <p:cond evt="onStopAudio" delay="0">
                      <p:tgtEl>
                        <p:sldTgt/>
                      </p:tgtEl>
                    </p:cond>
                  </p:endCondLst>
                </p:cTn>
                <p:tgtEl>
                  <p:spTgt spid="1463392"/>
                </p:tgtEl>
              </p:cMediaNode>
            </p:audio>
          </p:childTnLst>
        </p:cTn>
      </p:par>
    </p:tnLst>
    <p:bldLst>
      <p:bldP spid="1463303" grpId="0" animBg="1"/>
      <p:bldP spid="1463352" grpId="0"/>
      <p:bldP spid="1463352" grpId="1"/>
      <p:bldP spid="1463353" grpId="0"/>
      <p:bldP spid="1463353" grpId="1"/>
      <p:bldP spid="1463354" grpId="0"/>
      <p:bldP spid="1463354" grpId="1"/>
      <p:bldP spid="1463355" grpId="0"/>
      <p:bldP spid="1463355" grpId="1"/>
      <p:bldP spid="1463356" grpId="0" animBg="1"/>
      <p:bldP spid="1463357" grpId="0" animBg="1"/>
      <p:bldP spid="1463358" grpId="0" animBg="1"/>
      <p:bldP spid="1463359" grpId="0" animBg="1"/>
      <p:bldP spid="1463360" grpId="0" animBg="1"/>
      <p:bldP spid="1463361" grpId="0" animBg="1"/>
      <p:bldP spid="1463361" grpId="1" animBg="1"/>
      <p:bldP spid="1463362" grpId="0" animBg="1"/>
      <p:bldP spid="1463362" grpId="1" animBg="1"/>
      <p:bldP spid="1463363" grpId="0" animBg="1"/>
      <p:bldP spid="1463363" grpId="1" animBg="1"/>
      <p:bldP spid="1463364" grpId="0" animBg="1"/>
      <p:bldP spid="1463364" grpId="1" animBg="1"/>
      <p:bldP spid="1463386" grpId="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08354" name="AutoShape 2"/>
          <p:cNvSpPr>
            <a:spLocks noChangeArrowheads="1"/>
          </p:cNvSpPr>
          <p:nvPr/>
        </p:nvSpPr>
        <p:spPr bwMode="auto">
          <a:xfrm>
            <a:off x="2362200" y="1981200"/>
            <a:ext cx="4648200" cy="4191000"/>
          </a:xfrm>
          <a:prstGeom prst="triangle">
            <a:avLst>
              <a:gd name="adj" fmla="val 50000"/>
            </a:avLst>
          </a:prstGeom>
          <a:gradFill rotWithShape="1">
            <a:gsLst>
              <a:gs pos="0">
                <a:srgbClr val="DDDDDD"/>
              </a:gs>
              <a:gs pos="100000">
                <a:schemeClr val="bg1"/>
              </a:gs>
            </a:gsLst>
            <a:path path="rect">
              <a:fillToRect l="100000" b="100000"/>
            </a:path>
          </a:gradFill>
          <a:ln w="9525">
            <a:miter lim="800000"/>
            <a:headEnd/>
            <a:tailEnd/>
          </a:ln>
          <a:effectLst/>
          <a:scene3d>
            <a:camera prst="legacyPerspectiveTopRight"/>
            <a:lightRig rig="legacyFlat3" dir="b"/>
          </a:scene3d>
          <a:sp3d extrusionH="887400" prstMaterial="legacyMatte">
            <a:bevelT w="13500" h="13500" prst="angle"/>
            <a:bevelB w="13500" h="13500" prst="angle"/>
            <a:extrusionClr>
              <a:srgbClr val="DDDDDD"/>
            </a:extrusionClr>
          </a:sp3d>
        </p:spPr>
        <p:txBody>
          <a:bodyPr wrap="none" anchor="ctr">
            <a:flatTx/>
          </a:bodyPr>
          <a:lstStyle/>
          <a:p>
            <a:endParaRPr lang="en-US"/>
          </a:p>
        </p:txBody>
      </p:sp>
      <p:sp>
        <p:nvSpPr>
          <p:cNvPr id="1508355" name="Rectangle 3"/>
          <p:cNvSpPr>
            <a:spLocks noGrp="1" noChangeArrowheads="1"/>
          </p:cNvSpPr>
          <p:nvPr>
            <p:ph type="title"/>
          </p:nvPr>
        </p:nvSpPr>
        <p:spPr/>
        <p:txBody>
          <a:bodyPr/>
          <a:lstStyle/>
          <a:p>
            <a:r>
              <a:rPr lang="en-US">
                <a:solidFill>
                  <a:schemeClr val="bg1"/>
                </a:solidFill>
              </a:rPr>
              <a:t>Visible Spectrum of Light</a:t>
            </a:r>
          </a:p>
        </p:txBody>
      </p:sp>
      <p:grpSp>
        <p:nvGrpSpPr>
          <p:cNvPr id="1508356" name="Group 4"/>
          <p:cNvGrpSpPr>
            <a:grpSpLocks/>
          </p:cNvGrpSpPr>
          <p:nvPr/>
        </p:nvGrpSpPr>
        <p:grpSpPr bwMode="auto">
          <a:xfrm>
            <a:off x="517525" y="3667125"/>
            <a:ext cx="4511675" cy="2908300"/>
            <a:chOff x="326" y="2310"/>
            <a:chExt cx="2842" cy="1832"/>
          </a:xfrm>
        </p:grpSpPr>
        <p:sp>
          <p:nvSpPr>
            <p:cNvPr id="1508357" name="Line 5"/>
            <p:cNvSpPr>
              <a:spLocks noChangeShapeType="1"/>
            </p:cNvSpPr>
            <p:nvPr/>
          </p:nvSpPr>
          <p:spPr bwMode="auto">
            <a:xfrm>
              <a:off x="480" y="2784"/>
              <a:ext cx="336" cy="528"/>
            </a:xfrm>
            <a:prstGeom prst="line">
              <a:avLst/>
            </a:prstGeom>
            <a:noFill/>
            <a:ln w="9525">
              <a:solidFill>
                <a:schemeClr val="bg1"/>
              </a:solidFill>
              <a:round/>
              <a:headEnd/>
              <a:tailEnd/>
            </a:ln>
            <a:effectLst/>
          </p:spPr>
          <p:txBody>
            <a:bodyPr/>
            <a:lstStyle/>
            <a:p>
              <a:endParaRPr lang="en-US"/>
            </a:p>
          </p:txBody>
        </p:sp>
        <p:sp>
          <p:nvSpPr>
            <p:cNvPr id="1508358" name="Freeform 6"/>
            <p:cNvSpPr>
              <a:spLocks/>
            </p:cNvSpPr>
            <p:nvPr/>
          </p:nvSpPr>
          <p:spPr bwMode="auto">
            <a:xfrm>
              <a:off x="851" y="3368"/>
              <a:ext cx="346" cy="520"/>
            </a:xfrm>
            <a:custGeom>
              <a:avLst/>
              <a:gdLst/>
              <a:ahLst/>
              <a:cxnLst>
                <a:cxn ang="0">
                  <a:pos x="0" y="0"/>
                </a:cxn>
                <a:cxn ang="0">
                  <a:pos x="346" y="520"/>
                </a:cxn>
              </a:cxnLst>
              <a:rect l="0" t="0" r="r" b="b"/>
              <a:pathLst>
                <a:path w="346" h="520">
                  <a:moveTo>
                    <a:pt x="0" y="0"/>
                  </a:moveTo>
                  <a:lnTo>
                    <a:pt x="346" y="520"/>
                  </a:lnTo>
                </a:path>
              </a:pathLst>
            </a:custGeom>
            <a:noFill/>
            <a:ln w="9525">
              <a:solidFill>
                <a:schemeClr val="bg1"/>
              </a:solidFill>
              <a:round/>
              <a:headEnd type="none" w="med" len="med"/>
              <a:tailEnd type="none" w="med" len="med"/>
            </a:ln>
            <a:effectLst/>
          </p:spPr>
          <p:txBody>
            <a:bodyPr/>
            <a:lstStyle/>
            <a:p>
              <a:endParaRPr lang="en-US"/>
            </a:p>
          </p:txBody>
        </p:sp>
        <p:sp>
          <p:nvSpPr>
            <p:cNvPr id="1508359" name="Freeform 7"/>
            <p:cNvSpPr>
              <a:spLocks/>
            </p:cNvSpPr>
            <p:nvPr/>
          </p:nvSpPr>
          <p:spPr bwMode="auto">
            <a:xfrm>
              <a:off x="854" y="2406"/>
              <a:ext cx="1458" cy="962"/>
            </a:xfrm>
            <a:custGeom>
              <a:avLst/>
              <a:gdLst/>
              <a:ahLst/>
              <a:cxnLst>
                <a:cxn ang="0">
                  <a:pos x="0" y="962"/>
                </a:cxn>
                <a:cxn ang="0">
                  <a:pos x="1458" y="0"/>
                </a:cxn>
              </a:cxnLst>
              <a:rect l="0" t="0" r="r" b="b"/>
              <a:pathLst>
                <a:path w="1458" h="962">
                  <a:moveTo>
                    <a:pt x="0" y="962"/>
                  </a:moveTo>
                  <a:lnTo>
                    <a:pt x="1458" y="0"/>
                  </a:lnTo>
                </a:path>
              </a:pathLst>
            </a:custGeom>
            <a:noFill/>
            <a:ln w="9525">
              <a:solidFill>
                <a:schemeClr val="bg1"/>
              </a:solidFill>
              <a:round/>
              <a:headEnd type="none" w="med" len="med"/>
              <a:tailEnd type="none" w="med" len="med"/>
            </a:ln>
            <a:effectLst/>
          </p:spPr>
          <p:txBody>
            <a:bodyPr/>
            <a:lstStyle/>
            <a:p>
              <a:endParaRPr lang="en-US"/>
            </a:p>
          </p:txBody>
        </p:sp>
        <p:sp>
          <p:nvSpPr>
            <p:cNvPr id="1508360" name="Freeform 8"/>
            <p:cNvSpPr>
              <a:spLocks/>
            </p:cNvSpPr>
            <p:nvPr/>
          </p:nvSpPr>
          <p:spPr bwMode="auto">
            <a:xfrm>
              <a:off x="816" y="2310"/>
              <a:ext cx="1548" cy="1002"/>
            </a:xfrm>
            <a:custGeom>
              <a:avLst/>
              <a:gdLst/>
              <a:ahLst/>
              <a:cxnLst>
                <a:cxn ang="0">
                  <a:pos x="0" y="1002"/>
                </a:cxn>
                <a:cxn ang="0">
                  <a:pos x="1548" y="0"/>
                </a:cxn>
              </a:cxnLst>
              <a:rect l="0" t="0" r="r" b="b"/>
              <a:pathLst>
                <a:path w="1548" h="1002">
                  <a:moveTo>
                    <a:pt x="0" y="1002"/>
                  </a:moveTo>
                  <a:lnTo>
                    <a:pt x="1548" y="0"/>
                  </a:lnTo>
                </a:path>
              </a:pathLst>
            </a:custGeom>
            <a:noFill/>
            <a:ln w="9525">
              <a:solidFill>
                <a:schemeClr val="bg1"/>
              </a:solidFill>
              <a:round/>
              <a:headEnd type="none" w="med" len="med"/>
              <a:tailEnd type="none" w="med" len="med"/>
            </a:ln>
            <a:effectLst/>
          </p:spPr>
          <p:txBody>
            <a:bodyPr/>
            <a:lstStyle/>
            <a:p>
              <a:endParaRPr lang="en-US"/>
            </a:p>
          </p:txBody>
        </p:sp>
        <p:sp>
          <p:nvSpPr>
            <p:cNvPr id="1508361" name="Text Box 9"/>
            <p:cNvSpPr txBox="1">
              <a:spLocks noChangeArrowheads="1"/>
            </p:cNvSpPr>
            <p:nvPr/>
          </p:nvSpPr>
          <p:spPr bwMode="auto">
            <a:xfrm>
              <a:off x="2596" y="3911"/>
              <a:ext cx="572" cy="231"/>
            </a:xfrm>
            <a:prstGeom prst="rect">
              <a:avLst/>
            </a:prstGeom>
            <a:noFill/>
            <a:ln w="9525">
              <a:noFill/>
              <a:miter lim="800000"/>
              <a:headEnd/>
              <a:tailEnd/>
            </a:ln>
            <a:effectLst/>
          </p:spPr>
          <p:txBody>
            <a:bodyPr wrap="none">
              <a:spAutoFit/>
            </a:bodyPr>
            <a:lstStyle/>
            <a:p>
              <a:r>
                <a:rPr lang="en-US" sz="1800">
                  <a:solidFill>
                    <a:schemeClr val="bg1"/>
                  </a:solidFill>
                </a:rPr>
                <a:t>PRISM</a:t>
              </a:r>
            </a:p>
          </p:txBody>
        </p:sp>
        <p:sp>
          <p:nvSpPr>
            <p:cNvPr id="1508362" name="Text Box 10"/>
            <p:cNvSpPr txBox="1">
              <a:spLocks noChangeArrowheads="1"/>
            </p:cNvSpPr>
            <p:nvPr/>
          </p:nvSpPr>
          <p:spPr bwMode="auto">
            <a:xfrm>
              <a:off x="326" y="3623"/>
              <a:ext cx="316" cy="231"/>
            </a:xfrm>
            <a:prstGeom prst="rect">
              <a:avLst/>
            </a:prstGeom>
            <a:noFill/>
            <a:ln w="9525">
              <a:noFill/>
              <a:miter lim="800000"/>
              <a:headEnd/>
              <a:tailEnd/>
            </a:ln>
            <a:effectLst/>
          </p:spPr>
          <p:txBody>
            <a:bodyPr wrap="none">
              <a:spAutoFit/>
            </a:bodyPr>
            <a:lstStyle/>
            <a:p>
              <a:r>
                <a:rPr lang="en-US" sz="1800">
                  <a:solidFill>
                    <a:schemeClr val="bg1"/>
                  </a:solidFill>
                </a:rPr>
                <a:t>Slit</a:t>
              </a:r>
            </a:p>
          </p:txBody>
        </p:sp>
        <p:sp>
          <p:nvSpPr>
            <p:cNvPr id="1508363" name="Text Box 11"/>
            <p:cNvSpPr txBox="1">
              <a:spLocks noChangeArrowheads="1"/>
            </p:cNvSpPr>
            <p:nvPr/>
          </p:nvSpPr>
          <p:spPr bwMode="auto">
            <a:xfrm rot="-1988530">
              <a:off x="948" y="2687"/>
              <a:ext cx="836" cy="577"/>
            </a:xfrm>
            <a:prstGeom prst="rect">
              <a:avLst/>
            </a:prstGeom>
            <a:noFill/>
            <a:ln w="9525">
              <a:noFill/>
              <a:miter lim="800000"/>
              <a:headEnd/>
              <a:tailEnd/>
            </a:ln>
            <a:effectLst/>
          </p:spPr>
          <p:txBody>
            <a:bodyPr wrap="none">
              <a:spAutoFit/>
            </a:bodyPr>
            <a:lstStyle/>
            <a:p>
              <a:pPr algn="ctr"/>
              <a:r>
                <a:rPr lang="en-US" sz="1800">
                  <a:solidFill>
                    <a:schemeClr val="bg1"/>
                  </a:solidFill>
                </a:rPr>
                <a:t>Ray of </a:t>
              </a:r>
            </a:p>
            <a:p>
              <a:pPr algn="ctr"/>
              <a:endParaRPr lang="en-US" sz="1800">
                <a:solidFill>
                  <a:schemeClr val="bg1"/>
                </a:solidFill>
              </a:endParaRPr>
            </a:p>
            <a:p>
              <a:pPr algn="ctr"/>
              <a:r>
                <a:rPr lang="en-US" sz="1800">
                  <a:solidFill>
                    <a:schemeClr val="bg1"/>
                  </a:solidFill>
                </a:rPr>
                <a:t>White Light</a:t>
              </a:r>
            </a:p>
          </p:txBody>
        </p:sp>
      </p:grpSp>
      <p:sp>
        <p:nvSpPr>
          <p:cNvPr id="1508364" name="Line 12"/>
          <p:cNvSpPr>
            <a:spLocks noChangeShapeType="1"/>
          </p:cNvSpPr>
          <p:nvPr/>
        </p:nvSpPr>
        <p:spPr bwMode="auto">
          <a:xfrm flipV="1">
            <a:off x="1143000" y="3733800"/>
            <a:ext cx="2590800" cy="1676400"/>
          </a:xfrm>
          <a:prstGeom prst="line">
            <a:avLst/>
          </a:prstGeom>
          <a:noFill/>
          <a:ln w="73025">
            <a:solidFill>
              <a:schemeClr val="bg1"/>
            </a:solidFill>
            <a:round/>
            <a:headEnd/>
            <a:tailEnd type="triangle" w="med" len="med"/>
          </a:ln>
          <a:effectLst/>
        </p:spPr>
        <p:txBody>
          <a:bodyPr/>
          <a:lstStyle/>
          <a:p>
            <a:endParaRPr lang="en-US"/>
          </a:p>
        </p:txBody>
      </p:sp>
      <p:sp>
        <p:nvSpPr>
          <p:cNvPr id="1508365" name="Line 13"/>
          <p:cNvSpPr>
            <a:spLocks noChangeShapeType="1"/>
          </p:cNvSpPr>
          <p:nvPr/>
        </p:nvSpPr>
        <p:spPr bwMode="auto">
          <a:xfrm flipV="1">
            <a:off x="685800" y="4038600"/>
            <a:ext cx="2590800" cy="1676400"/>
          </a:xfrm>
          <a:prstGeom prst="line">
            <a:avLst/>
          </a:prstGeom>
          <a:noFill/>
          <a:ln w="73025">
            <a:solidFill>
              <a:schemeClr val="bg1"/>
            </a:solidFill>
            <a:round/>
            <a:headEnd/>
            <a:tailEnd type="triangle" w="med" len="med"/>
          </a:ln>
          <a:effectLst/>
        </p:spPr>
        <p:txBody>
          <a:bodyPr/>
          <a:lstStyle/>
          <a:p>
            <a:endParaRPr lang="en-US"/>
          </a:p>
        </p:txBody>
      </p:sp>
      <p:grpSp>
        <p:nvGrpSpPr>
          <p:cNvPr id="1508366" name="Group 14"/>
          <p:cNvGrpSpPr>
            <a:grpSpLocks/>
          </p:cNvGrpSpPr>
          <p:nvPr/>
        </p:nvGrpSpPr>
        <p:grpSpPr bwMode="auto">
          <a:xfrm>
            <a:off x="7481888" y="3200400"/>
            <a:ext cx="1485900" cy="2682875"/>
            <a:chOff x="4713" y="2275"/>
            <a:chExt cx="936" cy="1690"/>
          </a:xfrm>
        </p:grpSpPr>
        <p:sp>
          <p:nvSpPr>
            <p:cNvPr id="1508367" name="Text Box 15"/>
            <p:cNvSpPr txBox="1">
              <a:spLocks noChangeArrowheads="1"/>
            </p:cNvSpPr>
            <p:nvPr/>
          </p:nvSpPr>
          <p:spPr bwMode="auto">
            <a:xfrm>
              <a:off x="4713" y="2275"/>
              <a:ext cx="936" cy="173"/>
            </a:xfrm>
            <a:prstGeom prst="rect">
              <a:avLst/>
            </a:prstGeom>
            <a:noFill/>
            <a:ln w="9525">
              <a:noFill/>
              <a:miter lim="800000"/>
              <a:headEnd/>
              <a:tailEnd/>
            </a:ln>
            <a:effectLst/>
          </p:spPr>
          <p:txBody>
            <a:bodyPr wrap="none">
              <a:spAutoFit/>
            </a:bodyPr>
            <a:lstStyle/>
            <a:p>
              <a:r>
                <a:rPr lang="en-US" sz="1200">
                  <a:solidFill>
                    <a:schemeClr val="bg1"/>
                  </a:solidFill>
                </a:rPr>
                <a:t>Waves </a:t>
              </a:r>
              <a:r>
                <a:rPr lang="en-US" sz="1200" baseline="30000">
                  <a:solidFill>
                    <a:schemeClr val="bg1"/>
                  </a:solidFill>
                </a:rPr>
                <a:t>1</a:t>
              </a:r>
              <a:r>
                <a:rPr lang="en-US" sz="1200">
                  <a:solidFill>
                    <a:schemeClr val="bg1"/>
                  </a:solidFill>
                </a:rPr>
                <a:t>/</a:t>
              </a:r>
              <a:r>
                <a:rPr lang="en-US" sz="1200" baseline="-25000">
                  <a:solidFill>
                    <a:schemeClr val="bg1"/>
                  </a:solidFill>
                </a:rPr>
                <a:t>33,000</a:t>
              </a:r>
              <a:r>
                <a:rPr lang="en-US" sz="1200">
                  <a:solidFill>
                    <a:schemeClr val="bg1"/>
                  </a:solidFill>
                </a:rPr>
                <a:t>” long</a:t>
              </a:r>
            </a:p>
          </p:txBody>
        </p:sp>
        <p:sp>
          <p:nvSpPr>
            <p:cNvPr id="1508368" name="Text Box 16"/>
            <p:cNvSpPr txBox="1">
              <a:spLocks noChangeArrowheads="1"/>
            </p:cNvSpPr>
            <p:nvPr/>
          </p:nvSpPr>
          <p:spPr bwMode="auto">
            <a:xfrm>
              <a:off x="4713" y="3792"/>
              <a:ext cx="936" cy="173"/>
            </a:xfrm>
            <a:prstGeom prst="rect">
              <a:avLst/>
            </a:prstGeom>
            <a:noFill/>
            <a:ln w="9525">
              <a:noFill/>
              <a:miter lim="800000"/>
              <a:headEnd/>
              <a:tailEnd/>
            </a:ln>
            <a:effectLst/>
          </p:spPr>
          <p:txBody>
            <a:bodyPr wrap="none">
              <a:spAutoFit/>
            </a:bodyPr>
            <a:lstStyle/>
            <a:p>
              <a:r>
                <a:rPr lang="en-US" sz="1200">
                  <a:solidFill>
                    <a:schemeClr val="bg1"/>
                  </a:solidFill>
                </a:rPr>
                <a:t>Waves </a:t>
              </a:r>
              <a:r>
                <a:rPr lang="en-US" sz="1200" baseline="30000">
                  <a:solidFill>
                    <a:schemeClr val="bg1"/>
                  </a:solidFill>
                </a:rPr>
                <a:t>1</a:t>
              </a:r>
              <a:r>
                <a:rPr lang="en-US" sz="1200">
                  <a:solidFill>
                    <a:schemeClr val="bg1"/>
                  </a:solidFill>
                </a:rPr>
                <a:t>/</a:t>
              </a:r>
              <a:r>
                <a:rPr lang="en-US" sz="1200" baseline="-25000">
                  <a:solidFill>
                    <a:schemeClr val="bg1"/>
                  </a:solidFill>
                </a:rPr>
                <a:t>70,000</a:t>
              </a:r>
              <a:r>
                <a:rPr lang="en-US" sz="1200">
                  <a:solidFill>
                    <a:schemeClr val="bg1"/>
                  </a:solidFill>
                </a:rPr>
                <a:t>” long</a:t>
              </a:r>
            </a:p>
          </p:txBody>
        </p:sp>
      </p:grpSp>
      <p:grpSp>
        <p:nvGrpSpPr>
          <p:cNvPr id="1508369" name="Group 17"/>
          <p:cNvGrpSpPr>
            <a:grpSpLocks/>
          </p:cNvGrpSpPr>
          <p:nvPr/>
        </p:nvGrpSpPr>
        <p:grpSpPr bwMode="auto">
          <a:xfrm>
            <a:off x="4800600" y="3267075"/>
            <a:ext cx="5413375" cy="2600325"/>
            <a:chOff x="3024" y="2058"/>
            <a:chExt cx="3410" cy="1638"/>
          </a:xfrm>
        </p:grpSpPr>
        <p:sp>
          <p:nvSpPr>
            <p:cNvPr id="1508370" name="Freeform 18"/>
            <p:cNvSpPr>
              <a:spLocks/>
            </p:cNvSpPr>
            <p:nvPr/>
          </p:nvSpPr>
          <p:spPr bwMode="auto">
            <a:xfrm>
              <a:off x="3564" y="2380"/>
              <a:ext cx="2870" cy="1316"/>
            </a:xfrm>
            <a:custGeom>
              <a:avLst/>
              <a:gdLst/>
              <a:ahLst/>
              <a:cxnLst>
                <a:cxn ang="0">
                  <a:pos x="0" y="56"/>
                </a:cxn>
                <a:cxn ang="0">
                  <a:pos x="2457" y="731"/>
                </a:cxn>
                <a:cxn ang="0">
                  <a:pos x="2475" y="755"/>
                </a:cxn>
                <a:cxn ang="0">
                  <a:pos x="2449" y="854"/>
                </a:cxn>
                <a:cxn ang="0">
                  <a:pos x="2449" y="971"/>
                </a:cxn>
                <a:cxn ang="0">
                  <a:pos x="2449" y="1025"/>
                </a:cxn>
                <a:cxn ang="0">
                  <a:pos x="2340" y="1154"/>
                </a:cxn>
                <a:cxn ang="0">
                  <a:pos x="0" y="56"/>
                </a:cxn>
              </a:cxnLst>
              <a:rect l="0" t="0" r="r" b="b"/>
              <a:pathLst>
                <a:path w="2870" h="1316">
                  <a:moveTo>
                    <a:pt x="0" y="56"/>
                  </a:moveTo>
                  <a:cubicBezTo>
                    <a:pt x="12" y="0"/>
                    <a:pt x="2044" y="614"/>
                    <a:pt x="2457" y="731"/>
                  </a:cubicBezTo>
                  <a:cubicBezTo>
                    <a:pt x="2870" y="848"/>
                    <a:pt x="2477" y="735"/>
                    <a:pt x="2475" y="755"/>
                  </a:cubicBezTo>
                  <a:cubicBezTo>
                    <a:pt x="2474" y="775"/>
                    <a:pt x="2454" y="818"/>
                    <a:pt x="2449" y="854"/>
                  </a:cubicBezTo>
                  <a:cubicBezTo>
                    <a:pt x="2445" y="890"/>
                    <a:pt x="2449" y="943"/>
                    <a:pt x="2449" y="971"/>
                  </a:cubicBezTo>
                  <a:cubicBezTo>
                    <a:pt x="2449" y="999"/>
                    <a:pt x="2467" y="994"/>
                    <a:pt x="2449" y="1025"/>
                  </a:cubicBezTo>
                  <a:cubicBezTo>
                    <a:pt x="2431" y="1056"/>
                    <a:pt x="2748" y="1316"/>
                    <a:pt x="2340" y="1154"/>
                  </a:cubicBezTo>
                  <a:cubicBezTo>
                    <a:pt x="1932" y="992"/>
                    <a:pt x="488" y="285"/>
                    <a:pt x="0" y="56"/>
                  </a:cubicBezTo>
                  <a:close/>
                </a:path>
              </a:pathLst>
            </a:custGeom>
            <a:solidFill>
              <a:srgbClr val="660066">
                <a:alpha val="42000"/>
              </a:srgbClr>
            </a:solidFill>
            <a:ln w="9525">
              <a:noFill/>
              <a:round/>
              <a:headEnd/>
              <a:tailEnd/>
            </a:ln>
            <a:effectLst/>
          </p:spPr>
          <p:txBody>
            <a:bodyPr/>
            <a:lstStyle/>
            <a:p>
              <a:endParaRPr lang="en-US"/>
            </a:p>
          </p:txBody>
        </p:sp>
        <p:grpSp>
          <p:nvGrpSpPr>
            <p:cNvPr id="1508371" name="Group 19"/>
            <p:cNvGrpSpPr>
              <a:grpSpLocks/>
            </p:cNvGrpSpPr>
            <p:nvPr/>
          </p:nvGrpSpPr>
          <p:grpSpPr bwMode="auto">
            <a:xfrm>
              <a:off x="3024" y="2058"/>
              <a:ext cx="3282" cy="1398"/>
              <a:chOff x="3024" y="2058"/>
              <a:chExt cx="3282" cy="1398"/>
            </a:xfrm>
          </p:grpSpPr>
          <p:sp>
            <p:nvSpPr>
              <p:cNvPr id="1508372" name="Freeform 20"/>
              <p:cNvSpPr>
                <a:spLocks/>
              </p:cNvSpPr>
              <p:nvPr/>
            </p:nvSpPr>
            <p:spPr bwMode="auto">
              <a:xfrm>
                <a:off x="3024" y="2058"/>
                <a:ext cx="3130" cy="952"/>
              </a:xfrm>
              <a:custGeom>
                <a:avLst/>
                <a:gdLst/>
                <a:ahLst/>
                <a:cxnLst>
                  <a:cxn ang="0">
                    <a:pos x="378" y="118"/>
                  </a:cxn>
                  <a:cxn ang="0">
                    <a:pos x="456" y="127"/>
                  </a:cxn>
                  <a:cxn ang="0">
                    <a:pos x="810" y="174"/>
                  </a:cxn>
                  <a:cxn ang="0">
                    <a:pos x="2790" y="390"/>
                  </a:cxn>
                  <a:cxn ang="0">
                    <a:pos x="2813" y="577"/>
                  </a:cxn>
                  <a:cxn ang="0">
                    <a:pos x="2826" y="685"/>
                  </a:cxn>
                  <a:cxn ang="0">
                    <a:pos x="2800" y="802"/>
                  </a:cxn>
                  <a:cxn ang="0">
                    <a:pos x="2727" y="838"/>
                  </a:cxn>
                  <a:cxn ang="0">
                    <a:pos x="378" y="118"/>
                  </a:cxn>
                </a:cxnLst>
                <a:rect l="0" t="0" r="r" b="b"/>
                <a:pathLst>
                  <a:path w="3130" h="952">
                    <a:moveTo>
                      <a:pt x="378" y="118"/>
                    </a:moveTo>
                    <a:cubicBezTo>
                      <a:pt x="0" y="0"/>
                      <a:pt x="384" y="118"/>
                      <a:pt x="456" y="127"/>
                    </a:cubicBezTo>
                    <a:cubicBezTo>
                      <a:pt x="528" y="136"/>
                      <a:pt x="421" y="130"/>
                      <a:pt x="810" y="174"/>
                    </a:cubicBezTo>
                    <a:cubicBezTo>
                      <a:pt x="1199" y="218"/>
                      <a:pt x="2456" y="323"/>
                      <a:pt x="2790" y="390"/>
                    </a:cubicBezTo>
                    <a:cubicBezTo>
                      <a:pt x="3124" y="457"/>
                      <a:pt x="2807" y="528"/>
                      <a:pt x="2813" y="577"/>
                    </a:cubicBezTo>
                    <a:cubicBezTo>
                      <a:pt x="2819" y="626"/>
                      <a:pt x="2828" y="648"/>
                      <a:pt x="2826" y="685"/>
                    </a:cubicBezTo>
                    <a:cubicBezTo>
                      <a:pt x="2825" y="722"/>
                      <a:pt x="2816" y="777"/>
                      <a:pt x="2800" y="802"/>
                    </a:cubicBezTo>
                    <a:cubicBezTo>
                      <a:pt x="2785" y="827"/>
                      <a:pt x="3130" y="952"/>
                      <a:pt x="2727" y="838"/>
                    </a:cubicBezTo>
                    <a:cubicBezTo>
                      <a:pt x="2324" y="724"/>
                      <a:pt x="758" y="241"/>
                      <a:pt x="378" y="118"/>
                    </a:cubicBezTo>
                    <a:close/>
                  </a:path>
                </a:pathLst>
              </a:custGeom>
              <a:solidFill>
                <a:srgbClr val="FF0000">
                  <a:alpha val="42000"/>
                </a:srgbClr>
              </a:solidFill>
              <a:ln w="9525">
                <a:noFill/>
                <a:round/>
                <a:headEnd/>
                <a:tailEnd/>
              </a:ln>
              <a:effectLst/>
            </p:spPr>
            <p:txBody>
              <a:bodyPr/>
              <a:lstStyle/>
              <a:p>
                <a:endParaRPr lang="en-US"/>
              </a:p>
            </p:txBody>
          </p:sp>
          <p:sp>
            <p:nvSpPr>
              <p:cNvPr id="1508373" name="Freeform 21"/>
              <p:cNvSpPr>
                <a:spLocks/>
              </p:cNvSpPr>
              <p:nvPr/>
            </p:nvSpPr>
            <p:spPr bwMode="auto">
              <a:xfrm>
                <a:off x="3416" y="2150"/>
                <a:ext cx="2829" cy="965"/>
              </a:xfrm>
              <a:custGeom>
                <a:avLst/>
                <a:gdLst/>
                <a:ahLst/>
                <a:cxnLst>
                  <a:cxn ang="0">
                    <a:pos x="13" y="64"/>
                  </a:cxn>
                  <a:cxn ang="0">
                    <a:pos x="2425" y="460"/>
                  </a:cxn>
                  <a:cxn ang="0">
                    <a:pos x="2435" y="530"/>
                  </a:cxn>
                  <a:cxn ang="0">
                    <a:pos x="2409" y="629"/>
                  </a:cxn>
                  <a:cxn ang="0">
                    <a:pos x="2409" y="746"/>
                  </a:cxn>
                  <a:cxn ang="0">
                    <a:pos x="2409" y="800"/>
                  </a:cxn>
                  <a:cxn ang="0">
                    <a:pos x="2347" y="842"/>
                  </a:cxn>
                  <a:cxn ang="0">
                    <a:pos x="13" y="64"/>
                  </a:cxn>
                </a:cxnLst>
                <a:rect l="0" t="0" r="r" b="b"/>
                <a:pathLst>
                  <a:path w="2829" h="965">
                    <a:moveTo>
                      <a:pt x="13" y="64"/>
                    </a:moveTo>
                    <a:cubicBezTo>
                      <a:pt x="26" y="0"/>
                      <a:pt x="2021" y="382"/>
                      <a:pt x="2425" y="460"/>
                    </a:cubicBezTo>
                    <a:cubicBezTo>
                      <a:pt x="2829" y="538"/>
                      <a:pt x="2438" y="502"/>
                      <a:pt x="2435" y="530"/>
                    </a:cubicBezTo>
                    <a:cubicBezTo>
                      <a:pt x="2432" y="558"/>
                      <a:pt x="2413" y="593"/>
                      <a:pt x="2409" y="629"/>
                    </a:cubicBezTo>
                    <a:cubicBezTo>
                      <a:pt x="2405" y="665"/>
                      <a:pt x="2409" y="718"/>
                      <a:pt x="2409" y="746"/>
                    </a:cubicBezTo>
                    <a:cubicBezTo>
                      <a:pt x="2409" y="774"/>
                      <a:pt x="2419" y="784"/>
                      <a:pt x="2409" y="800"/>
                    </a:cubicBezTo>
                    <a:cubicBezTo>
                      <a:pt x="2399" y="816"/>
                      <a:pt x="2746" y="965"/>
                      <a:pt x="2347" y="842"/>
                    </a:cubicBezTo>
                    <a:cubicBezTo>
                      <a:pt x="1948" y="719"/>
                      <a:pt x="0" y="128"/>
                      <a:pt x="13" y="64"/>
                    </a:cubicBezTo>
                    <a:close/>
                  </a:path>
                </a:pathLst>
              </a:custGeom>
              <a:solidFill>
                <a:srgbClr val="FF9966">
                  <a:alpha val="42000"/>
                </a:srgbClr>
              </a:solidFill>
              <a:ln w="9525">
                <a:noFill/>
                <a:round/>
                <a:headEnd/>
                <a:tailEnd/>
              </a:ln>
              <a:effectLst/>
            </p:spPr>
            <p:txBody>
              <a:bodyPr/>
              <a:lstStyle/>
              <a:p>
                <a:endParaRPr lang="en-US"/>
              </a:p>
            </p:txBody>
          </p:sp>
          <p:sp>
            <p:nvSpPr>
              <p:cNvPr id="1508374" name="Freeform 22"/>
              <p:cNvSpPr>
                <a:spLocks/>
              </p:cNvSpPr>
              <p:nvPr/>
            </p:nvSpPr>
            <p:spPr bwMode="auto">
              <a:xfrm>
                <a:off x="3417" y="2201"/>
                <a:ext cx="2883" cy="1043"/>
              </a:xfrm>
              <a:custGeom>
                <a:avLst/>
                <a:gdLst/>
                <a:ahLst/>
                <a:cxnLst>
                  <a:cxn ang="0">
                    <a:pos x="8" y="56"/>
                  </a:cxn>
                  <a:cxn ang="0">
                    <a:pos x="1716" y="572"/>
                  </a:cxn>
                  <a:cxn ang="0">
                    <a:pos x="1729" y="596"/>
                  </a:cxn>
                  <a:cxn ang="0">
                    <a:pos x="1711" y="695"/>
                  </a:cxn>
                  <a:cxn ang="0">
                    <a:pos x="1711" y="812"/>
                  </a:cxn>
                  <a:cxn ang="0">
                    <a:pos x="1711" y="866"/>
                  </a:cxn>
                  <a:cxn ang="0">
                    <a:pos x="1668" y="908"/>
                  </a:cxn>
                  <a:cxn ang="0">
                    <a:pos x="8" y="56"/>
                  </a:cxn>
                </a:cxnLst>
                <a:rect l="0" t="0" r="r" b="b"/>
                <a:pathLst>
                  <a:path w="2003" h="1043">
                    <a:moveTo>
                      <a:pt x="8" y="56"/>
                    </a:moveTo>
                    <a:cubicBezTo>
                      <a:pt x="16" y="0"/>
                      <a:pt x="1429" y="482"/>
                      <a:pt x="1716" y="572"/>
                    </a:cubicBezTo>
                    <a:cubicBezTo>
                      <a:pt x="2003" y="662"/>
                      <a:pt x="1730" y="576"/>
                      <a:pt x="1729" y="596"/>
                    </a:cubicBezTo>
                    <a:cubicBezTo>
                      <a:pt x="1728" y="616"/>
                      <a:pt x="1714" y="659"/>
                      <a:pt x="1711" y="695"/>
                    </a:cubicBezTo>
                    <a:cubicBezTo>
                      <a:pt x="1708" y="731"/>
                      <a:pt x="1711" y="784"/>
                      <a:pt x="1711" y="812"/>
                    </a:cubicBezTo>
                    <a:cubicBezTo>
                      <a:pt x="1711" y="840"/>
                      <a:pt x="1718" y="850"/>
                      <a:pt x="1711" y="866"/>
                    </a:cubicBezTo>
                    <a:cubicBezTo>
                      <a:pt x="1704" y="882"/>
                      <a:pt x="1952" y="1043"/>
                      <a:pt x="1668" y="908"/>
                    </a:cubicBezTo>
                    <a:cubicBezTo>
                      <a:pt x="1384" y="773"/>
                      <a:pt x="0" y="112"/>
                      <a:pt x="8" y="56"/>
                    </a:cubicBezTo>
                    <a:close/>
                  </a:path>
                </a:pathLst>
              </a:custGeom>
              <a:solidFill>
                <a:srgbClr val="FFFF00">
                  <a:alpha val="42000"/>
                </a:srgbClr>
              </a:solidFill>
              <a:ln w="9525">
                <a:noFill/>
                <a:round/>
                <a:headEnd/>
                <a:tailEnd/>
              </a:ln>
              <a:effectLst/>
            </p:spPr>
            <p:txBody>
              <a:bodyPr/>
              <a:lstStyle/>
              <a:p>
                <a:endParaRPr lang="en-US"/>
              </a:p>
            </p:txBody>
          </p:sp>
          <p:sp>
            <p:nvSpPr>
              <p:cNvPr id="1508375" name="Freeform 23"/>
              <p:cNvSpPr>
                <a:spLocks/>
              </p:cNvSpPr>
              <p:nvPr/>
            </p:nvSpPr>
            <p:spPr bwMode="auto">
              <a:xfrm>
                <a:off x="3482" y="2272"/>
                <a:ext cx="2744" cy="1184"/>
              </a:xfrm>
              <a:custGeom>
                <a:avLst/>
                <a:gdLst/>
                <a:ahLst/>
                <a:cxnLst>
                  <a:cxn ang="0">
                    <a:pos x="8" y="57"/>
                  </a:cxn>
                  <a:cxn ang="0">
                    <a:pos x="1636" y="684"/>
                  </a:cxn>
                  <a:cxn ang="0">
                    <a:pos x="1631" y="722"/>
                  </a:cxn>
                  <a:cxn ang="0">
                    <a:pos x="1670" y="816"/>
                  </a:cxn>
                  <a:cxn ang="0">
                    <a:pos x="1670" y="933"/>
                  </a:cxn>
                  <a:cxn ang="0">
                    <a:pos x="1670" y="987"/>
                  </a:cxn>
                  <a:cxn ang="0">
                    <a:pos x="1627" y="1029"/>
                  </a:cxn>
                  <a:cxn ang="0">
                    <a:pos x="8" y="57"/>
                  </a:cxn>
                </a:cxnLst>
                <a:rect l="0" t="0" r="r" b="b"/>
                <a:pathLst>
                  <a:path w="1907" h="1184">
                    <a:moveTo>
                      <a:pt x="8" y="57"/>
                    </a:moveTo>
                    <a:cubicBezTo>
                      <a:pt x="9" y="0"/>
                      <a:pt x="1365" y="573"/>
                      <a:pt x="1636" y="684"/>
                    </a:cubicBezTo>
                    <a:cubicBezTo>
                      <a:pt x="1907" y="795"/>
                      <a:pt x="1625" y="700"/>
                      <a:pt x="1631" y="722"/>
                    </a:cubicBezTo>
                    <a:cubicBezTo>
                      <a:pt x="1637" y="744"/>
                      <a:pt x="1664" y="781"/>
                      <a:pt x="1670" y="816"/>
                    </a:cubicBezTo>
                    <a:cubicBezTo>
                      <a:pt x="1676" y="851"/>
                      <a:pt x="1670" y="905"/>
                      <a:pt x="1670" y="933"/>
                    </a:cubicBezTo>
                    <a:cubicBezTo>
                      <a:pt x="1670" y="961"/>
                      <a:pt x="1677" y="971"/>
                      <a:pt x="1670" y="987"/>
                    </a:cubicBezTo>
                    <a:cubicBezTo>
                      <a:pt x="1663" y="1003"/>
                      <a:pt x="1904" y="1184"/>
                      <a:pt x="1627" y="1029"/>
                    </a:cubicBezTo>
                    <a:cubicBezTo>
                      <a:pt x="1350" y="874"/>
                      <a:pt x="0" y="113"/>
                      <a:pt x="8" y="57"/>
                    </a:cubicBezTo>
                    <a:close/>
                  </a:path>
                </a:pathLst>
              </a:custGeom>
              <a:solidFill>
                <a:srgbClr val="0000FF">
                  <a:alpha val="42000"/>
                </a:srgbClr>
              </a:solidFill>
              <a:ln w="9525">
                <a:noFill/>
                <a:round/>
                <a:headEnd/>
                <a:tailEnd/>
              </a:ln>
              <a:effectLst/>
            </p:spPr>
            <p:txBody>
              <a:bodyPr/>
              <a:lstStyle/>
              <a:p>
                <a:endParaRPr lang="en-US"/>
              </a:p>
            </p:txBody>
          </p:sp>
          <p:sp>
            <p:nvSpPr>
              <p:cNvPr id="1508376" name="Freeform 24"/>
              <p:cNvSpPr>
                <a:spLocks/>
              </p:cNvSpPr>
              <p:nvPr/>
            </p:nvSpPr>
            <p:spPr bwMode="auto">
              <a:xfrm>
                <a:off x="3501" y="2248"/>
                <a:ext cx="2805" cy="1106"/>
              </a:xfrm>
              <a:custGeom>
                <a:avLst/>
                <a:gdLst/>
                <a:ahLst/>
                <a:cxnLst>
                  <a:cxn ang="0">
                    <a:pos x="0" y="74"/>
                  </a:cxn>
                  <a:cxn ang="0">
                    <a:pos x="2402" y="621"/>
                  </a:cxn>
                  <a:cxn ang="0">
                    <a:pos x="2420" y="645"/>
                  </a:cxn>
                  <a:cxn ang="0">
                    <a:pos x="2394" y="744"/>
                  </a:cxn>
                  <a:cxn ang="0">
                    <a:pos x="2394" y="861"/>
                  </a:cxn>
                  <a:cxn ang="0">
                    <a:pos x="2394" y="915"/>
                  </a:cxn>
                  <a:cxn ang="0">
                    <a:pos x="2307" y="966"/>
                  </a:cxn>
                  <a:cxn ang="0">
                    <a:pos x="0" y="74"/>
                  </a:cxn>
                </a:cxnLst>
                <a:rect l="0" t="0" r="r" b="b"/>
                <a:pathLst>
                  <a:path w="2805" h="1106">
                    <a:moveTo>
                      <a:pt x="0" y="74"/>
                    </a:moveTo>
                    <a:cubicBezTo>
                      <a:pt x="13" y="0"/>
                      <a:pt x="1999" y="526"/>
                      <a:pt x="2402" y="621"/>
                    </a:cubicBezTo>
                    <a:cubicBezTo>
                      <a:pt x="2805" y="716"/>
                      <a:pt x="2422" y="625"/>
                      <a:pt x="2420" y="645"/>
                    </a:cubicBezTo>
                    <a:cubicBezTo>
                      <a:pt x="2419" y="665"/>
                      <a:pt x="2399" y="708"/>
                      <a:pt x="2394" y="744"/>
                    </a:cubicBezTo>
                    <a:cubicBezTo>
                      <a:pt x="2390" y="780"/>
                      <a:pt x="2394" y="833"/>
                      <a:pt x="2394" y="861"/>
                    </a:cubicBezTo>
                    <a:cubicBezTo>
                      <a:pt x="2394" y="889"/>
                      <a:pt x="2409" y="897"/>
                      <a:pt x="2394" y="915"/>
                    </a:cubicBezTo>
                    <a:cubicBezTo>
                      <a:pt x="2379" y="933"/>
                      <a:pt x="2706" y="1106"/>
                      <a:pt x="2307" y="966"/>
                    </a:cubicBezTo>
                    <a:cubicBezTo>
                      <a:pt x="1908" y="826"/>
                      <a:pt x="481" y="260"/>
                      <a:pt x="0" y="74"/>
                    </a:cubicBezTo>
                    <a:close/>
                  </a:path>
                </a:pathLst>
              </a:custGeom>
              <a:solidFill>
                <a:srgbClr val="339966">
                  <a:alpha val="42000"/>
                </a:srgbClr>
              </a:solidFill>
              <a:ln w="9525">
                <a:noFill/>
                <a:round/>
                <a:headEnd/>
                <a:tailEnd/>
              </a:ln>
              <a:effectLst/>
            </p:spPr>
            <p:txBody>
              <a:bodyPr/>
              <a:lstStyle/>
              <a:p>
                <a:endParaRPr lang="en-US"/>
              </a:p>
            </p:txBody>
          </p:sp>
        </p:grpSp>
      </p:grpSp>
      <p:sp>
        <p:nvSpPr>
          <p:cNvPr id="1508377" name="AutoShape 25"/>
          <p:cNvSpPr>
            <a:spLocks noChangeArrowheads="1"/>
          </p:cNvSpPr>
          <p:nvPr/>
        </p:nvSpPr>
        <p:spPr bwMode="auto">
          <a:xfrm>
            <a:off x="2362200" y="1981200"/>
            <a:ext cx="4648200" cy="4191000"/>
          </a:xfrm>
          <a:prstGeom prst="triangle">
            <a:avLst>
              <a:gd name="adj" fmla="val 50000"/>
            </a:avLst>
          </a:prstGeom>
          <a:gradFill rotWithShape="1">
            <a:gsLst>
              <a:gs pos="0">
                <a:srgbClr val="DDDDDD"/>
              </a:gs>
              <a:gs pos="100000">
                <a:schemeClr val="bg1"/>
              </a:gs>
            </a:gsLst>
            <a:path path="rect">
              <a:fillToRect l="100000" b="100000"/>
            </a:path>
          </a:gradFill>
          <a:ln w="9525">
            <a:solidFill>
              <a:schemeClr val="tx1"/>
            </a:solidFill>
            <a:miter lim="800000"/>
            <a:headEnd/>
            <a:tailEnd/>
          </a:ln>
          <a:effectLst/>
        </p:spPr>
        <p:txBody>
          <a:bodyPr wrap="none" anchor="ctr"/>
          <a:lstStyle/>
          <a:p>
            <a:endParaRPr lang="en-US"/>
          </a:p>
        </p:txBody>
      </p:sp>
      <p:grpSp>
        <p:nvGrpSpPr>
          <p:cNvPr id="1508378" name="Group 26"/>
          <p:cNvGrpSpPr>
            <a:grpSpLocks/>
          </p:cNvGrpSpPr>
          <p:nvPr/>
        </p:nvGrpSpPr>
        <p:grpSpPr bwMode="auto">
          <a:xfrm>
            <a:off x="3676650" y="3429000"/>
            <a:ext cx="2114550" cy="531813"/>
            <a:chOff x="2310" y="2160"/>
            <a:chExt cx="1332" cy="335"/>
          </a:xfrm>
        </p:grpSpPr>
        <p:sp>
          <p:nvSpPr>
            <p:cNvPr id="1508379" name="Freeform 27"/>
            <p:cNvSpPr>
              <a:spLocks/>
            </p:cNvSpPr>
            <p:nvPr/>
          </p:nvSpPr>
          <p:spPr bwMode="auto">
            <a:xfrm>
              <a:off x="2363" y="2160"/>
              <a:ext cx="1093" cy="153"/>
            </a:xfrm>
            <a:custGeom>
              <a:avLst/>
              <a:gdLst/>
              <a:ahLst/>
              <a:cxnLst>
                <a:cxn ang="0">
                  <a:pos x="0" y="153"/>
                </a:cxn>
                <a:cxn ang="0">
                  <a:pos x="1093" y="0"/>
                </a:cxn>
              </a:cxnLst>
              <a:rect l="0" t="0" r="r" b="b"/>
              <a:pathLst>
                <a:path w="1093" h="153">
                  <a:moveTo>
                    <a:pt x="0" y="153"/>
                  </a:moveTo>
                  <a:lnTo>
                    <a:pt x="1093" y="0"/>
                  </a:lnTo>
                </a:path>
              </a:pathLst>
            </a:custGeom>
            <a:noFill/>
            <a:ln w="9525" cap="flat">
              <a:solidFill>
                <a:schemeClr val="bg2"/>
              </a:solidFill>
              <a:prstDash val="sysDot"/>
              <a:round/>
              <a:headEnd type="none" w="med" len="med"/>
              <a:tailEnd type="none" w="med" len="med"/>
            </a:ln>
            <a:effectLst/>
          </p:spPr>
          <p:txBody>
            <a:bodyPr/>
            <a:lstStyle/>
            <a:p>
              <a:endParaRPr lang="en-US"/>
            </a:p>
          </p:txBody>
        </p:sp>
        <p:sp>
          <p:nvSpPr>
            <p:cNvPr id="1508380" name="Freeform 28"/>
            <p:cNvSpPr>
              <a:spLocks/>
            </p:cNvSpPr>
            <p:nvPr/>
          </p:nvSpPr>
          <p:spPr bwMode="auto">
            <a:xfrm>
              <a:off x="2310" y="2408"/>
              <a:ext cx="1332" cy="87"/>
            </a:xfrm>
            <a:custGeom>
              <a:avLst/>
              <a:gdLst/>
              <a:ahLst/>
              <a:cxnLst>
                <a:cxn ang="0">
                  <a:pos x="0" y="0"/>
                </a:cxn>
                <a:cxn ang="0">
                  <a:pos x="1332" y="87"/>
                </a:cxn>
              </a:cxnLst>
              <a:rect l="0" t="0" r="r" b="b"/>
              <a:pathLst>
                <a:path w="1332" h="87">
                  <a:moveTo>
                    <a:pt x="0" y="0"/>
                  </a:moveTo>
                  <a:lnTo>
                    <a:pt x="1332" y="87"/>
                  </a:lnTo>
                </a:path>
              </a:pathLst>
            </a:custGeom>
            <a:noFill/>
            <a:ln w="9525" cap="flat">
              <a:solidFill>
                <a:schemeClr val="bg2"/>
              </a:solidFill>
              <a:prstDash val="sysDot"/>
              <a:round/>
              <a:headEnd type="none" w="med" len="med"/>
              <a:tailEnd type="none" w="med" len="med"/>
            </a:ln>
            <a:effectLst/>
          </p:spPr>
          <p:txBody>
            <a:bodyPr/>
            <a:lstStyle/>
            <a:p>
              <a:endParaRPr lang="en-US"/>
            </a:p>
          </p:txBody>
        </p:sp>
      </p:grpSp>
      <p:sp>
        <p:nvSpPr>
          <p:cNvPr id="1508381" name="Text Box 29"/>
          <p:cNvSpPr txBox="1">
            <a:spLocks noChangeArrowheads="1"/>
          </p:cNvSpPr>
          <p:nvPr/>
        </p:nvSpPr>
        <p:spPr bwMode="auto">
          <a:xfrm>
            <a:off x="8188325" y="3538538"/>
            <a:ext cx="890588" cy="2024062"/>
          </a:xfrm>
          <a:prstGeom prst="rect">
            <a:avLst/>
          </a:prstGeom>
          <a:solidFill>
            <a:schemeClr val="bg1"/>
          </a:solidFill>
          <a:ln w="9525">
            <a:solidFill>
              <a:schemeClr val="tx1"/>
            </a:solidFill>
            <a:miter lim="800000"/>
            <a:headEnd/>
            <a:tailEnd/>
          </a:ln>
          <a:effectLst/>
        </p:spPr>
        <p:txBody>
          <a:bodyPr wrap="none">
            <a:spAutoFit/>
          </a:bodyPr>
          <a:lstStyle/>
          <a:p>
            <a:r>
              <a:rPr lang="en-US" sz="1800"/>
              <a:t>R</a:t>
            </a:r>
            <a:r>
              <a:rPr lang="en-US" sz="1600">
                <a:solidFill>
                  <a:srgbClr val="FF0000"/>
                </a:solidFill>
              </a:rPr>
              <a:t>ed</a:t>
            </a:r>
          </a:p>
          <a:p>
            <a:r>
              <a:rPr lang="en-US" sz="1800"/>
              <a:t>O</a:t>
            </a:r>
            <a:r>
              <a:rPr lang="en-US" sz="1600">
                <a:solidFill>
                  <a:srgbClr val="FF6600"/>
                </a:solidFill>
              </a:rPr>
              <a:t>range</a:t>
            </a:r>
          </a:p>
          <a:p>
            <a:r>
              <a:rPr lang="en-US" sz="1800"/>
              <a:t>Y</a:t>
            </a:r>
            <a:r>
              <a:rPr lang="en-US" sz="1600">
                <a:solidFill>
                  <a:srgbClr val="FFFF00"/>
                </a:solidFill>
              </a:rPr>
              <a:t>ellow</a:t>
            </a:r>
          </a:p>
          <a:p>
            <a:r>
              <a:rPr lang="en-US" sz="1800"/>
              <a:t>G</a:t>
            </a:r>
            <a:r>
              <a:rPr lang="en-US" sz="1600">
                <a:solidFill>
                  <a:schemeClr val="accent1"/>
                </a:solidFill>
              </a:rPr>
              <a:t>reen</a:t>
            </a:r>
          </a:p>
          <a:p>
            <a:r>
              <a:rPr lang="en-US" sz="1800"/>
              <a:t>B</a:t>
            </a:r>
            <a:r>
              <a:rPr lang="en-US" sz="1600">
                <a:solidFill>
                  <a:schemeClr val="accent2"/>
                </a:solidFill>
              </a:rPr>
              <a:t>lue</a:t>
            </a:r>
          </a:p>
          <a:p>
            <a:r>
              <a:rPr lang="en-US" sz="1800"/>
              <a:t>I</a:t>
            </a:r>
            <a:r>
              <a:rPr lang="en-US" sz="1600">
                <a:solidFill>
                  <a:srgbClr val="6600CC"/>
                </a:solidFill>
              </a:rPr>
              <a:t>ndigo</a:t>
            </a:r>
          </a:p>
          <a:p>
            <a:r>
              <a:rPr lang="en-US" sz="1800"/>
              <a:t>V</a:t>
            </a:r>
            <a:r>
              <a:rPr lang="en-US" sz="1600">
                <a:solidFill>
                  <a:srgbClr val="660066"/>
                </a:solidFill>
              </a:rPr>
              <a:t>iolet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08364"/>
                                        </p:tgtEl>
                                        <p:attrNameLst>
                                          <p:attrName>style.visibility</p:attrName>
                                        </p:attrNameLst>
                                      </p:cBhvr>
                                      <p:to>
                                        <p:strVal val="visible"/>
                                      </p:to>
                                    </p:set>
                                    <p:animEffect transition="in" filter="wipe(down)">
                                      <p:cBhvr>
                                        <p:cTn id="7" dur="500"/>
                                        <p:tgtEl>
                                          <p:spTgt spid="1508364"/>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508378"/>
                                        </p:tgtEl>
                                        <p:attrNameLst>
                                          <p:attrName>style.visibility</p:attrName>
                                        </p:attrNameLst>
                                      </p:cBhvr>
                                      <p:to>
                                        <p:strVal val="visible"/>
                                      </p:to>
                                    </p:set>
                                  </p:childTnLst>
                                </p:cTn>
                              </p:par>
                            </p:childTnLst>
                          </p:cTn>
                        </p:par>
                        <p:par>
                          <p:cTn id="11" fill="hold">
                            <p:stCondLst>
                              <p:cond delay="500"/>
                            </p:stCondLst>
                            <p:childTnLst>
                              <p:par>
                                <p:cTn id="12" presetID="9" presetClass="exit" presetSubtype="0" fill="hold" grpId="1" nodeType="afterEffect">
                                  <p:stCondLst>
                                    <p:cond delay="0"/>
                                  </p:stCondLst>
                                  <p:childTnLst>
                                    <p:animEffect transition="out" filter="dissolve">
                                      <p:cBhvr>
                                        <p:cTn id="13" dur="500"/>
                                        <p:tgtEl>
                                          <p:spTgt spid="1508364"/>
                                        </p:tgtEl>
                                      </p:cBhvr>
                                    </p:animEffect>
                                    <p:set>
                                      <p:cBhvr>
                                        <p:cTn id="14" dur="1" fill="hold">
                                          <p:stCondLst>
                                            <p:cond delay="499"/>
                                          </p:stCondLst>
                                        </p:cTn>
                                        <p:tgtEl>
                                          <p:spTgt spid="1508364"/>
                                        </p:tgtEl>
                                        <p:attrNameLst>
                                          <p:attrName>style.visibility</p:attrName>
                                        </p:attrNameLst>
                                      </p:cBhvr>
                                      <p:to>
                                        <p:strVal val="hidden"/>
                                      </p:to>
                                    </p:set>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1508369"/>
                                        </p:tgtEl>
                                        <p:attrNameLst>
                                          <p:attrName>style.visibility</p:attrName>
                                        </p:attrNameLst>
                                      </p:cBhvr>
                                      <p:to>
                                        <p:strVal val="visible"/>
                                      </p:to>
                                    </p:set>
                                    <p:animEffect transition="in" filter="wipe(left)">
                                      <p:cBhvr>
                                        <p:cTn id="18" dur="500"/>
                                        <p:tgtEl>
                                          <p:spTgt spid="1508369"/>
                                        </p:tgtEl>
                                      </p:cBhvr>
                                    </p:animEffect>
                                  </p:childTnLst>
                                </p:cTn>
                              </p:par>
                            </p:childTnLst>
                          </p:cTn>
                        </p:par>
                        <p:par>
                          <p:cTn id="19" fill="hold">
                            <p:stCondLst>
                              <p:cond delay="1500"/>
                            </p:stCondLst>
                            <p:childTnLst>
                              <p:par>
                                <p:cTn id="20" presetID="9" presetClass="entr" presetSubtype="0" fill="hold" grpId="0" nodeType="afterEffect">
                                  <p:stCondLst>
                                    <p:cond delay="0"/>
                                  </p:stCondLst>
                                  <p:childTnLst>
                                    <p:set>
                                      <p:cBhvr>
                                        <p:cTn id="21" dur="1" fill="hold">
                                          <p:stCondLst>
                                            <p:cond delay="0"/>
                                          </p:stCondLst>
                                        </p:cTn>
                                        <p:tgtEl>
                                          <p:spTgt spid="1508381"/>
                                        </p:tgtEl>
                                        <p:attrNameLst>
                                          <p:attrName>style.visibility</p:attrName>
                                        </p:attrNameLst>
                                      </p:cBhvr>
                                      <p:to>
                                        <p:strVal val="visible"/>
                                      </p:to>
                                    </p:set>
                                    <p:animEffect transition="in" filter="dissolve">
                                      <p:cBhvr>
                                        <p:cTn id="22" dur="500"/>
                                        <p:tgtEl>
                                          <p:spTgt spid="1508381"/>
                                        </p:tgtEl>
                                      </p:cBhvr>
                                    </p:animEffect>
                                  </p:childTnLst>
                                </p:cTn>
                              </p:par>
                            </p:childTnLst>
                          </p:cTn>
                        </p:par>
                        <p:par>
                          <p:cTn id="23" fill="hold">
                            <p:stCondLst>
                              <p:cond delay="2000"/>
                            </p:stCondLst>
                            <p:childTnLst>
                              <p:par>
                                <p:cTn id="24" presetID="9" presetClass="entr" presetSubtype="0" fill="hold" grpId="0" nodeType="afterEffect">
                                  <p:stCondLst>
                                    <p:cond delay="2000"/>
                                  </p:stCondLst>
                                  <p:childTnLst>
                                    <p:set>
                                      <p:cBhvr>
                                        <p:cTn id="25" dur="1" fill="hold">
                                          <p:stCondLst>
                                            <p:cond delay="0"/>
                                          </p:stCondLst>
                                        </p:cTn>
                                        <p:tgtEl>
                                          <p:spTgt spid="1508365"/>
                                        </p:tgtEl>
                                        <p:attrNameLst>
                                          <p:attrName>style.visibility</p:attrName>
                                        </p:attrNameLst>
                                      </p:cBhvr>
                                      <p:to>
                                        <p:strVal val="visible"/>
                                      </p:to>
                                    </p:set>
                                    <p:animEffect transition="in" filter="dissolve">
                                      <p:cBhvr>
                                        <p:cTn id="26" dur="500"/>
                                        <p:tgtEl>
                                          <p:spTgt spid="1508365"/>
                                        </p:tgtEl>
                                      </p:cBhvr>
                                    </p:animEffect>
                                  </p:childTnLst>
                                </p:cTn>
                              </p:par>
                            </p:childTnLst>
                          </p:cTn>
                        </p:par>
                        <p:par>
                          <p:cTn id="27" fill="hold">
                            <p:stCondLst>
                              <p:cond delay="4500"/>
                            </p:stCondLst>
                            <p:childTnLst>
                              <p:par>
                                <p:cTn id="28" presetID="17" presetClass="entr" presetSubtype="10" fill="hold" nodeType="afterEffect">
                                  <p:stCondLst>
                                    <p:cond delay="0"/>
                                  </p:stCondLst>
                                  <p:childTnLst>
                                    <p:set>
                                      <p:cBhvr>
                                        <p:cTn id="29" dur="1" fill="hold">
                                          <p:stCondLst>
                                            <p:cond delay="0"/>
                                          </p:stCondLst>
                                        </p:cTn>
                                        <p:tgtEl>
                                          <p:spTgt spid="1508366"/>
                                        </p:tgtEl>
                                        <p:attrNameLst>
                                          <p:attrName>style.visibility</p:attrName>
                                        </p:attrNameLst>
                                      </p:cBhvr>
                                      <p:to>
                                        <p:strVal val="visible"/>
                                      </p:to>
                                    </p:set>
                                    <p:anim calcmode="lin" valueType="num">
                                      <p:cBhvr>
                                        <p:cTn id="30" dur="500" fill="hold"/>
                                        <p:tgtEl>
                                          <p:spTgt spid="1508366"/>
                                        </p:tgtEl>
                                        <p:attrNameLst>
                                          <p:attrName>ppt_w</p:attrName>
                                        </p:attrNameLst>
                                      </p:cBhvr>
                                      <p:tavLst>
                                        <p:tav tm="0">
                                          <p:val>
                                            <p:fltVal val="0"/>
                                          </p:val>
                                        </p:tav>
                                        <p:tav tm="100000">
                                          <p:val>
                                            <p:strVal val="#ppt_w"/>
                                          </p:val>
                                        </p:tav>
                                      </p:tavLst>
                                    </p:anim>
                                    <p:anim calcmode="lin" valueType="num">
                                      <p:cBhvr>
                                        <p:cTn id="31" dur="500" fill="hold"/>
                                        <p:tgtEl>
                                          <p:spTgt spid="150836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8364" grpId="0" animBg="1"/>
      <p:bldP spid="1508364" grpId="1" animBg="1"/>
      <p:bldP spid="1508365" grpId="0" animBg="1"/>
      <p:bldP spid="1508381"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10402" name="Rectangle 2"/>
          <p:cNvSpPr>
            <a:spLocks noGrp="1" noChangeArrowheads="1"/>
          </p:cNvSpPr>
          <p:nvPr>
            <p:ph type="title"/>
          </p:nvPr>
        </p:nvSpPr>
        <p:spPr/>
        <p:txBody>
          <a:bodyPr/>
          <a:lstStyle/>
          <a:p>
            <a:r>
              <a:rPr lang="en-US">
                <a:solidFill>
                  <a:schemeClr val="bg1"/>
                </a:solidFill>
              </a:rPr>
              <a:t>Visible Spectrum of Light</a:t>
            </a:r>
          </a:p>
        </p:txBody>
      </p:sp>
      <p:sp>
        <p:nvSpPr>
          <p:cNvPr id="1510403" name="Line 3"/>
          <p:cNvSpPr>
            <a:spLocks noChangeAspect="1" noChangeShapeType="1"/>
          </p:cNvSpPr>
          <p:nvPr/>
        </p:nvSpPr>
        <p:spPr bwMode="auto">
          <a:xfrm rot="2078071" flipV="1">
            <a:off x="685800" y="3544888"/>
            <a:ext cx="1231900" cy="798512"/>
          </a:xfrm>
          <a:prstGeom prst="line">
            <a:avLst/>
          </a:prstGeom>
          <a:noFill/>
          <a:ln w="73025">
            <a:solidFill>
              <a:schemeClr val="bg1"/>
            </a:solidFill>
            <a:round/>
            <a:headEnd/>
            <a:tailEnd type="triangle" w="med" len="med"/>
          </a:ln>
          <a:effectLst/>
        </p:spPr>
        <p:txBody>
          <a:bodyPr/>
          <a:lstStyle/>
          <a:p>
            <a:endParaRPr lang="en-US"/>
          </a:p>
        </p:txBody>
      </p:sp>
      <p:grpSp>
        <p:nvGrpSpPr>
          <p:cNvPr id="1510404" name="Group 4"/>
          <p:cNvGrpSpPr>
            <a:grpSpLocks noChangeAspect="1"/>
          </p:cNvGrpSpPr>
          <p:nvPr/>
        </p:nvGrpSpPr>
        <p:grpSpPr bwMode="auto">
          <a:xfrm>
            <a:off x="3000375" y="3451225"/>
            <a:ext cx="3790950" cy="1820863"/>
            <a:chOff x="3024" y="2058"/>
            <a:chExt cx="3410" cy="1638"/>
          </a:xfrm>
        </p:grpSpPr>
        <p:sp>
          <p:nvSpPr>
            <p:cNvPr id="1510405" name="Freeform 5"/>
            <p:cNvSpPr>
              <a:spLocks noChangeAspect="1"/>
            </p:cNvSpPr>
            <p:nvPr/>
          </p:nvSpPr>
          <p:spPr bwMode="auto">
            <a:xfrm>
              <a:off x="3564" y="2380"/>
              <a:ext cx="2870" cy="1316"/>
            </a:xfrm>
            <a:custGeom>
              <a:avLst/>
              <a:gdLst/>
              <a:ahLst/>
              <a:cxnLst>
                <a:cxn ang="0">
                  <a:pos x="0" y="56"/>
                </a:cxn>
                <a:cxn ang="0">
                  <a:pos x="2457" y="731"/>
                </a:cxn>
                <a:cxn ang="0">
                  <a:pos x="2475" y="755"/>
                </a:cxn>
                <a:cxn ang="0">
                  <a:pos x="2449" y="854"/>
                </a:cxn>
                <a:cxn ang="0">
                  <a:pos x="2449" y="971"/>
                </a:cxn>
                <a:cxn ang="0">
                  <a:pos x="2449" y="1025"/>
                </a:cxn>
                <a:cxn ang="0">
                  <a:pos x="2340" y="1154"/>
                </a:cxn>
                <a:cxn ang="0">
                  <a:pos x="0" y="56"/>
                </a:cxn>
              </a:cxnLst>
              <a:rect l="0" t="0" r="r" b="b"/>
              <a:pathLst>
                <a:path w="2870" h="1316">
                  <a:moveTo>
                    <a:pt x="0" y="56"/>
                  </a:moveTo>
                  <a:cubicBezTo>
                    <a:pt x="12" y="0"/>
                    <a:pt x="2044" y="614"/>
                    <a:pt x="2457" y="731"/>
                  </a:cubicBezTo>
                  <a:cubicBezTo>
                    <a:pt x="2870" y="848"/>
                    <a:pt x="2477" y="735"/>
                    <a:pt x="2475" y="755"/>
                  </a:cubicBezTo>
                  <a:cubicBezTo>
                    <a:pt x="2474" y="775"/>
                    <a:pt x="2454" y="818"/>
                    <a:pt x="2449" y="854"/>
                  </a:cubicBezTo>
                  <a:cubicBezTo>
                    <a:pt x="2445" y="890"/>
                    <a:pt x="2449" y="943"/>
                    <a:pt x="2449" y="971"/>
                  </a:cubicBezTo>
                  <a:cubicBezTo>
                    <a:pt x="2449" y="999"/>
                    <a:pt x="2467" y="994"/>
                    <a:pt x="2449" y="1025"/>
                  </a:cubicBezTo>
                  <a:cubicBezTo>
                    <a:pt x="2431" y="1056"/>
                    <a:pt x="2748" y="1316"/>
                    <a:pt x="2340" y="1154"/>
                  </a:cubicBezTo>
                  <a:cubicBezTo>
                    <a:pt x="1932" y="992"/>
                    <a:pt x="488" y="285"/>
                    <a:pt x="0" y="56"/>
                  </a:cubicBezTo>
                  <a:close/>
                </a:path>
              </a:pathLst>
            </a:custGeom>
            <a:solidFill>
              <a:srgbClr val="660066">
                <a:alpha val="42000"/>
              </a:srgbClr>
            </a:solidFill>
            <a:ln w="9525">
              <a:noFill/>
              <a:round/>
              <a:headEnd/>
              <a:tailEnd/>
            </a:ln>
            <a:effectLst/>
          </p:spPr>
          <p:txBody>
            <a:bodyPr/>
            <a:lstStyle/>
            <a:p>
              <a:endParaRPr lang="en-US"/>
            </a:p>
          </p:txBody>
        </p:sp>
        <p:grpSp>
          <p:nvGrpSpPr>
            <p:cNvPr id="1510406" name="Group 6"/>
            <p:cNvGrpSpPr>
              <a:grpSpLocks noChangeAspect="1"/>
            </p:cNvGrpSpPr>
            <p:nvPr/>
          </p:nvGrpSpPr>
          <p:grpSpPr bwMode="auto">
            <a:xfrm>
              <a:off x="3024" y="2058"/>
              <a:ext cx="3282" cy="1398"/>
              <a:chOff x="3024" y="2058"/>
              <a:chExt cx="3282" cy="1398"/>
            </a:xfrm>
          </p:grpSpPr>
          <p:sp>
            <p:nvSpPr>
              <p:cNvPr id="1510407" name="Freeform 7"/>
              <p:cNvSpPr>
                <a:spLocks noChangeAspect="1"/>
              </p:cNvSpPr>
              <p:nvPr/>
            </p:nvSpPr>
            <p:spPr bwMode="auto">
              <a:xfrm>
                <a:off x="3024" y="2058"/>
                <a:ext cx="3130" cy="952"/>
              </a:xfrm>
              <a:custGeom>
                <a:avLst/>
                <a:gdLst/>
                <a:ahLst/>
                <a:cxnLst>
                  <a:cxn ang="0">
                    <a:pos x="378" y="118"/>
                  </a:cxn>
                  <a:cxn ang="0">
                    <a:pos x="456" y="127"/>
                  </a:cxn>
                  <a:cxn ang="0">
                    <a:pos x="810" y="174"/>
                  </a:cxn>
                  <a:cxn ang="0">
                    <a:pos x="2790" y="390"/>
                  </a:cxn>
                  <a:cxn ang="0">
                    <a:pos x="2813" y="577"/>
                  </a:cxn>
                  <a:cxn ang="0">
                    <a:pos x="2826" y="685"/>
                  </a:cxn>
                  <a:cxn ang="0">
                    <a:pos x="2800" y="802"/>
                  </a:cxn>
                  <a:cxn ang="0">
                    <a:pos x="2727" y="838"/>
                  </a:cxn>
                  <a:cxn ang="0">
                    <a:pos x="378" y="118"/>
                  </a:cxn>
                </a:cxnLst>
                <a:rect l="0" t="0" r="r" b="b"/>
                <a:pathLst>
                  <a:path w="3130" h="952">
                    <a:moveTo>
                      <a:pt x="378" y="118"/>
                    </a:moveTo>
                    <a:cubicBezTo>
                      <a:pt x="0" y="0"/>
                      <a:pt x="384" y="118"/>
                      <a:pt x="456" y="127"/>
                    </a:cubicBezTo>
                    <a:cubicBezTo>
                      <a:pt x="528" y="136"/>
                      <a:pt x="421" y="130"/>
                      <a:pt x="810" y="174"/>
                    </a:cubicBezTo>
                    <a:cubicBezTo>
                      <a:pt x="1199" y="218"/>
                      <a:pt x="2456" y="323"/>
                      <a:pt x="2790" y="390"/>
                    </a:cubicBezTo>
                    <a:cubicBezTo>
                      <a:pt x="3124" y="457"/>
                      <a:pt x="2807" y="528"/>
                      <a:pt x="2813" y="577"/>
                    </a:cubicBezTo>
                    <a:cubicBezTo>
                      <a:pt x="2819" y="626"/>
                      <a:pt x="2828" y="648"/>
                      <a:pt x="2826" y="685"/>
                    </a:cubicBezTo>
                    <a:cubicBezTo>
                      <a:pt x="2825" y="722"/>
                      <a:pt x="2816" y="777"/>
                      <a:pt x="2800" y="802"/>
                    </a:cubicBezTo>
                    <a:cubicBezTo>
                      <a:pt x="2785" y="827"/>
                      <a:pt x="3130" y="952"/>
                      <a:pt x="2727" y="838"/>
                    </a:cubicBezTo>
                    <a:cubicBezTo>
                      <a:pt x="2324" y="724"/>
                      <a:pt x="758" y="241"/>
                      <a:pt x="378" y="118"/>
                    </a:cubicBezTo>
                    <a:close/>
                  </a:path>
                </a:pathLst>
              </a:custGeom>
              <a:solidFill>
                <a:srgbClr val="FF0000">
                  <a:alpha val="42000"/>
                </a:srgbClr>
              </a:solidFill>
              <a:ln w="9525">
                <a:noFill/>
                <a:round/>
                <a:headEnd/>
                <a:tailEnd/>
              </a:ln>
              <a:effectLst/>
            </p:spPr>
            <p:txBody>
              <a:bodyPr/>
              <a:lstStyle/>
              <a:p>
                <a:endParaRPr lang="en-US"/>
              </a:p>
            </p:txBody>
          </p:sp>
          <p:sp>
            <p:nvSpPr>
              <p:cNvPr id="1510408" name="Freeform 8"/>
              <p:cNvSpPr>
                <a:spLocks noChangeAspect="1"/>
              </p:cNvSpPr>
              <p:nvPr/>
            </p:nvSpPr>
            <p:spPr bwMode="auto">
              <a:xfrm>
                <a:off x="3416" y="2150"/>
                <a:ext cx="2829" cy="965"/>
              </a:xfrm>
              <a:custGeom>
                <a:avLst/>
                <a:gdLst/>
                <a:ahLst/>
                <a:cxnLst>
                  <a:cxn ang="0">
                    <a:pos x="13" y="64"/>
                  </a:cxn>
                  <a:cxn ang="0">
                    <a:pos x="2425" y="460"/>
                  </a:cxn>
                  <a:cxn ang="0">
                    <a:pos x="2435" y="530"/>
                  </a:cxn>
                  <a:cxn ang="0">
                    <a:pos x="2409" y="629"/>
                  </a:cxn>
                  <a:cxn ang="0">
                    <a:pos x="2409" y="746"/>
                  </a:cxn>
                  <a:cxn ang="0">
                    <a:pos x="2409" y="800"/>
                  </a:cxn>
                  <a:cxn ang="0">
                    <a:pos x="2347" y="842"/>
                  </a:cxn>
                  <a:cxn ang="0">
                    <a:pos x="13" y="64"/>
                  </a:cxn>
                </a:cxnLst>
                <a:rect l="0" t="0" r="r" b="b"/>
                <a:pathLst>
                  <a:path w="2829" h="965">
                    <a:moveTo>
                      <a:pt x="13" y="64"/>
                    </a:moveTo>
                    <a:cubicBezTo>
                      <a:pt x="26" y="0"/>
                      <a:pt x="2021" y="382"/>
                      <a:pt x="2425" y="460"/>
                    </a:cubicBezTo>
                    <a:cubicBezTo>
                      <a:pt x="2829" y="538"/>
                      <a:pt x="2438" y="502"/>
                      <a:pt x="2435" y="530"/>
                    </a:cubicBezTo>
                    <a:cubicBezTo>
                      <a:pt x="2432" y="558"/>
                      <a:pt x="2413" y="593"/>
                      <a:pt x="2409" y="629"/>
                    </a:cubicBezTo>
                    <a:cubicBezTo>
                      <a:pt x="2405" y="665"/>
                      <a:pt x="2409" y="718"/>
                      <a:pt x="2409" y="746"/>
                    </a:cubicBezTo>
                    <a:cubicBezTo>
                      <a:pt x="2409" y="774"/>
                      <a:pt x="2419" y="784"/>
                      <a:pt x="2409" y="800"/>
                    </a:cubicBezTo>
                    <a:cubicBezTo>
                      <a:pt x="2399" y="816"/>
                      <a:pt x="2746" y="965"/>
                      <a:pt x="2347" y="842"/>
                    </a:cubicBezTo>
                    <a:cubicBezTo>
                      <a:pt x="1948" y="719"/>
                      <a:pt x="0" y="128"/>
                      <a:pt x="13" y="64"/>
                    </a:cubicBezTo>
                    <a:close/>
                  </a:path>
                </a:pathLst>
              </a:custGeom>
              <a:solidFill>
                <a:srgbClr val="FF9966">
                  <a:alpha val="42000"/>
                </a:srgbClr>
              </a:solidFill>
              <a:ln w="9525">
                <a:noFill/>
                <a:round/>
                <a:headEnd/>
                <a:tailEnd/>
              </a:ln>
              <a:effectLst/>
            </p:spPr>
            <p:txBody>
              <a:bodyPr/>
              <a:lstStyle/>
              <a:p>
                <a:endParaRPr lang="en-US"/>
              </a:p>
            </p:txBody>
          </p:sp>
          <p:sp>
            <p:nvSpPr>
              <p:cNvPr id="1510409" name="Freeform 9"/>
              <p:cNvSpPr>
                <a:spLocks noChangeAspect="1"/>
              </p:cNvSpPr>
              <p:nvPr/>
            </p:nvSpPr>
            <p:spPr bwMode="auto">
              <a:xfrm>
                <a:off x="3417" y="2201"/>
                <a:ext cx="2883" cy="1043"/>
              </a:xfrm>
              <a:custGeom>
                <a:avLst/>
                <a:gdLst/>
                <a:ahLst/>
                <a:cxnLst>
                  <a:cxn ang="0">
                    <a:pos x="8" y="56"/>
                  </a:cxn>
                  <a:cxn ang="0">
                    <a:pos x="1716" y="572"/>
                  </a:cxn>
                  <a:cxn ang="0">
                    <a:pos x="1729" y="596"/>
                  </a:cxn>
                  <a:cxn ang="0">
                    <a:pos x="1711" y="695"/>
                  </a:cxn>
                  <a:cxn ang="0">
                    <a:pos x="1711" y="812"/>
                  </a:cxn>
                  <a:cxn ang="0">
                    <a:pos x="1711" y="866"/>
                  </a:cxn>
                  <a:cxn ang="0">
                    <a:pos x="1668" y="908"/>
                  </a:cxn>
                  <a:cxn ang="0">
                    <a:pos x="8" y="56"/>
                  </a:cxn>
                </a:cxnLst>
                <a:rect l="0" t="0" r="r" b="b"/>
                <a:pathLst>
                  <a:path w="2003" h="1043">
                    <a:moveTo>
                      <a:pt x="8" y="56"/>
                    </a:moveTo>
                    <a:cubicBezTo>
                      <a:pt x="16" y="0"/>
                      <a:pt x="1429" y="482"/>
                      <a:pt x="1716" y="572"/>
                    </a:cubicBezTo>
                    <a:cubicBezTo>
                      <a:pt x="2003" y="662"/>
                      <a:pt x="1730" y="576"/>
                      <a:pt x="1729" y="596"/>
                    </a:cubicBezTo>
                    <a:cubicBezTo>
                      <a:pt x="1728" y="616"/>
                      <a:pt x="1714" y="659"/>
                      <a:pt x="1711" y="695"/>
                    </a:cubicBezTo>
                    <a:cubicBezTo>
                      <a:pt x="1708" y="731"/>
                      <a:pt x="1711" y="784"/>
                      <a:pt x="1711" y="812"/>
                    </a:cubicBezTo>
                    <a:cubicBezTo>
                      <a:pt x="1711" y="840"/>
                      <a:pt x="1718" y="850"/>
                      <a:pt x="1711" y="866"/>
                    </a:cubicBezTo>
                    <a:cubicBezTo>
                      <a:pt x="1704" y="882"/>
                      <a:pt x="1952" y="1043"/>
                      <a:pt x="1668" y="908"/>
                    </a:cubicBezTo>
                    <a:cubicBezTo>
                      <a:pt x="1384" y="773"/>
                      <a:pt x="0" y="112"/>
                      <a:pt x="8" y="56"/>
                    </a:cubicBezTo>
                    <a:close/>
                  </a:path>
                </a:pathLst>
              </a:custGeom>
              <a:solidFill>
                <a:srgbClr val="FFFF00">
                  <a:alpha val="42000"/>
                </a:srgbClr>
              </a:solidFill>
              <a:ln w="9525">
                <a:noFill/>
                <a:round/>
                <a:headEnd/>
                <a:tailEnd/>
              </a:ln>
              <a:effectLst/>
            </p:spPr>
            <p:txBody>
              <a:bodyPr/>
              <a:lstStyle/>
              <a:p>
                <a:endParaRPr lang="en-US"/>
              </a:p>
            </p:txBody>
          </p:sp>
          <p:sp>
            <p:nvSpPr>
              <p:cNvPr id="1510410" name="Freeform 10"/>
              <p:cNvSpPr>
                <a:spLocks noChangeAspect="1"/>
              </p:cNvSpPr>
              <p:nvPr/>
            </p:nvSpPr>
            <p:spPr bwMode="auto">
              <a:xfrm>
                <a:off x="3482" y="2272"/>
                <a:ext cx="2744" cy="1184"/>
              </a:xfrm>
              <a:custGeom>
                <a:avLst/>
                <a:gdLst/>
                <a:ahLst/>
                <a:cxnLst>
                  <a:cxn ang="0">
                    <a:pos x="8" y="57"/>
                  </a:cxn>
                  <a:cxn ang="0">
                    <a:pos x="1636" y="684"/>
                  </a:cxn>
                  <a:cxn ang="0">
                    <a:pos x="1631" y="722"/>
                  </a:cxn>
                  <a:cxn ang="0">
                    <a:pos x="1670" y="816"/>
                  </a:cxn>
                  <a:cxn ang="0">
                    <a:pos x="1670" y="933"/>
                  </a:cxn>
                  <a:cxn ang="0">
                    <a:pos x="1670" y="987"/>
                  </a:cxn>
                  <a:cxn ang="0">
                    <a:pos x="1627" y="1029"/>
                  </a:cxn>
                  <a:cxn ang="0">
                    <a:pos x="8" y="57"/>
                  </a:cxn>
                </a:cxnLst>
                <a:rect l="0" t="0" r="r" b="b"/>
                <a:pathLst>
                  <a:path w="1907" h="1184">
                    <a:moveTo>
                      <a:pt x="8" y="57"/>
                    </a:moveTo>
                    <a:cubicBezTo>
                      <a:pt x="9" y="0"/>
                      <a:pt x="1365" y="573"/>
                      <a:pt x="1636" y="684"/>
                    </a:cubicBezTo>
                    <a:cubicBezTo>
                      <a:pt x="1907" y="795"/>
                      <a:pt x="1625" y="700"/>
                      <a:pt x="1631" y="722"/>
                    </a:cubicBezTo>
                    <a:cubicBezTo>
                      <a:pt x="1637" y="744"/>
                      <a:pt x="1664" y="781"/>
                      <a:pt x="1670" y="816"/>
                    </a:cubicBezTo>
                    <a:cubicBezTo>
                      <a:pt x="1676" y="851"/>
                      <a:pt x="1670" y="905"/>
                      <a:pt x="1670" y="933"/>
                    </a:cubicBezTo>
                    <a:cubicBezTo>
                      <a:pt x="1670" y="961"/>
                      <a:pt x="1677" y="971"/>
                      <a:pt x="1670" y="987"/>
                    </a:cubicBezTo>
                    <a:cubicBezTo>
                      <a:pt x="1663" y="1003"/>
                      <a:pt x="1904" y="1184"/>
                      <a:pt x="1627" y="1029"/>
                    </a:cubicBezTo>
                    <a:cubicBezTo>
                      <a:pt x="1350" y="874"/>
                      <a:pt x="0" y="113"/>
                      <a:pt x="8" y="57"/>
                    </a:cubicBezTo>
                    <a:close/>
                  </a:path>
                </a:pathLst>
              </a:custGeom>
              <a:solidFill>
                <a:srgbClr val="0000FF">
                  <a:alpha val="42000"/>
                </a:srgbClr>
              </a:solidFill>
              <a:ln w="9525">
                <a:noFill/>
                <a:round/>
                <a:headEnd/>
                <a:tailEnd/>
              </a:ln>
              <a:effectLst/>
            </p:spPr>
            <p:txBody>
              <a:bodyPr/>
              <a:lstStyle/>
              <a:p>
                <a:endParaRPr lang="en-US"/>
              </a:p>
            </p:txBody>
          </p:sp>
          <p:sp>
            <p:nvSpPr>
              <p:cNvPr id="1510411" name="Freeform 11"/>
              <p:cNvSpPr>
                <a:spLocks noChangeAspect="1"/>
              </p:cNvSpPr>
              <p:nvPr/>
            </p:nvSpPr>
            <p:spPr bwMode="auto">
              <a:xfrm>
                <a:off x="3501" y="2248"/>
                <a:ext cx="2805" cy="1106"/>
              </a:xfrm>
              <a:custGeom>
                <a:avLst/>
                <a:gdLst/>
                <a:ahLst/>
                <a:cxnLst>
                  <a:cxn ang="0">
                    <a:pos x="0" y="74"/>
                  </a:cxn>
                  <a:cxn ang="0">
                    <a:pos x="2402" y="621"/>
                  </a:cxn>
                  <a:cxn ang="0">
                    <a:pos x="2420" y="645"/>
                  </a:cxn>
                  <a:cxn ang="0">
                    <a:pos x="2394" y="744"/>
                  </a:cxn>
                  <a:cxn ang="0">
                    <a:pos x="2394" y="861"/>
                  </a:cxn>
                  <a:cxn ang="0">
                    <a:pos x="2394" y="915"/>
                  </a:cxn>
                  <a:cxn ang="0">
                    <a:pos x="2307" y="966"/>
                  </a:cxn>
                  <a:cxn ang="0">
                    <a:pos x="0" y="74"/>
                  </a:cxn>
                </a:cxnLst>
                <a:rect l="0" t="0" r="r" b="b"/>
                <a:pathLst>
                  <a:path w="2805" h="1106">
                    <a:moveTo>
                      <a:pt x="0" y="74"/>
                    </a:moveTo>
                    <a:cubicBezTo>
                      <a:pt x="13" y="0"/>
                      <a:pt x="1999" y="526"/>
                      <a:pt x="2402" y="621"/>
                    </a:cubicBezTo>
                    <a:cubicBezTo>
                      <a:pt x="2805" y="716"/>
                      <a:pt x="2422" y="625"/>
                      <a:pt x="2420" y="645"/>
                    </a:cubicBezTo>
                    <a:cubicBezTo>
                      <a:pt x="2419" y="665"/>
                      <a:pt x="2399" y="708"/>
                      <a:pt x="2394" y="744"/>
                    </a:cubicBezTo>
                    <a:cubicBezTo>
                      <a:pt x="2390" y="780"/>
                      <a:pt x="2394" y="833"/>
                      <a:pt x="2394" y="861"/>
                    </a:cubicBezTo>
                    <a:cubicBezTo>
                      <a:pt x="2394" y="889"/>
                      <a:pt x="2409" y="897"/>
                      <a:pt x="2394" y="915"/>
                    </a:cubicBezTo>
                    <a:cubicBezTo>
                      <a:pt x="2379" y="933"/>
                      <a:pt x="2706" y="1106"/>
                      <a:pt x="2307" y="966"/>
                    </a:cubicBezTo>
                    <a:cubicBezTo>
                      <a:pt x="1908" y="826"/>
                      <a:pt x="481" y="260"/>
                      <a:pt x="0" y="74"/>
                    </a:cubicBezTo>
                    <a:close/>
                  </a:path>
                </a:pathLst>
              </a:custGeom>
              <a:solidFill>
                <a:srgbClr val="339966">
                  <a:alpha val="42000"/>
                </a:srgbClr>
              </a:solidFill>
              <a:ln w="9525">
                <a:noFill/>
                <a:round/>
                <a:headEnd/>
                <a:tailEnd/>
              </a:ln>
              <a:effectLst/>
            </p:spPr>
            <p:txBody>
              <a:bodyPr/>
              <a:lstStyle/>
              <a:p>
                <a:endParaRPr lang="en-US"/>
              </a:p>
            </p:txBody>
          </p:sp>
        </p:grpSp>
      </p:grpSp>
      <p:grpSp>
        <p:nvGrpSpPr>
          <p:cNvPr id="1510412" name="Group 12"/>
          <p:cNvGrpSpPr>
            <a:grpSpLocks/>
          </p:cNvGrpSpPr>
          <p:nvPr/>
        </p:nvGrpSpPr>
        <p:grpSpPr bwMode="auto">
          <a:xfrm>
            <a:off x="1292225" y="2551113"/>
            <a:ext cx="3255963" cy="2935287"/>
            <a:chOff x="814" y="1248"/>
            <a:chExt cx="2051" cy="1849"/>
          </a:xfrm>
        </p:grpSpPr>
        <p:sp>
          <p:nvSpPr>
            <p:cNvPr id="1510413" name="AutoShape 13"/>
            <p:cNvSpPr>
              <a:spLocks noChangeAspect="1" noChangeArrowheads="1"/>
            </p:cNvSpPr>
            <p:nvPr/>
          </p:nvSpPr>
          <p:spPr bwMode="auto">
            <a:xfrm>
              <a:off x="814" y="1248"/>
              <a:ext cx="2051" cy="1849"/>
            </a:xfrm>
            <a:prstGeom prst="triangle">
              <a:avLst>
                <a:gd name="adj" fmla="val 50000"/>
              </a:avLst>
            </a:prstGeom>
            <a:gradFill rotWithShape="1">
              <a:gsLst>
                <a:gs pos="0">
                  <a:srgbClr val="DDDDDD"/>
                </a:gs>
                <a:gs pos="100000">
                  <a:schemeClr val="bg1"/>
                </a:gs>
              </a:gsLst>
              <a:path path="rect">
                <a:fillToRect l="100000" b="100000"/>
              </a:path>
            </a:gradFill>
            <a:ln w="9525">
              <a:miter lim="800000"/>
              <a:headEnd/>
              <a:tailEnd/>
            </a:ln>
            <a:effectLst/>
            <a:scene3d>
              <a:camera prst="legacyPerspectiveTopRight"/>
              <a:lightRig rig="legacyFlat3" dir="b"/>
            </a:scene3d>
            <a:sp3d extrusionH="887400" prstMaterial="legacyMatte">
              <a:bevelT w="13500" h="13500" prst="angle"/>
              <a:bevelB w="13500" h="13500" prst="angle"/>
              <a:extrusionClr>
                <a:srgbClr val="DDDDDD"/>
              </a:extrusionClr>
            </a:sp3d>
          </p:spPr>
          <p:txBody>
            <a:bodyPr wrap="none" anchor="ctr">
              <a:flatTx/>
            </a:bodyPr>
            <a:lstStyle/>
            <a:p>
              <a:endParaRPr lang="en-US"/>
            </a:p>
          </p:txBody>
        </p:sp>
        <p:sp>
          <p:nvSpPr>
            <p:cNvPr id="1510414" name="AutoShape 14"/>
            <p:cNvSpPr>
              <a:spLocks noChangeAspect="1" noChangeArrowheads="1"/>
            </p:cNvSpPr>
            <p:nvPr/>
          </p:nvSpPr>
          <p:spPr bwMode="auto">
            <a:xfrm>
              <a:off x="814" y="1248"/>
              <a:ext cx="2051" cy="1849"/>
            </a:xfrm>
            <a:prstGeom prst="triangle">
              <a:avLst>
                <a:gd name="adj" fmla="val 50000"/>
              </a:avLst>
            </a:prstGeom>
            <a:gradFill rotWithShape="1">
              <a:gsLst>
                <a:gs pos="0">
                  <a:srgbClr val="DDDDDD"/>
                </a:gs>
                <a:gs pos="100000">
                  <a:schemeClr val="bg1"/>
                </a:gs>
              </a:gsLst>
              <a:path path="rect">
                <a:fillToRect l="100000" b="100000"/>
              </a:path>
            </a:gradFill>
            <a:ln w="9525">
              <a:solidFill>
                <a:schemeClr val="tx1"/>
              </a:solidFill>
              <a:miter lim="800000"/>
              <a:headEnd/>
              <a:tailEnd/>
            </a:ln>
            <a:effectLst/>
          </p:spPr>
          <p:txBody>
            <a:bodyPr wrap="none" anchor="ctr"/>
            <a:lstStyle/>
            <a:p>
              <a:endParaRPr lang="en-US"/>
            </a:p>
          </p:txBody>
        </p:sp>
      </p:grpSp>
      <p:grpSp>
        <p:nvGrpSpPr>
          <p:cNvPr id="1510415" name="Group 15"/>
          <p:cNvGrpSpPr>
            <a:grpSpLocks/>
          </p:cNvGrpSpPr>
          <p:nvPr/>
        </p:nvGrpSpPr>
        <p:grpSpPr bwMode="auto">
          <a:xfrm flipV="1">
            <a:off x="2916238" y="2551113"/>
            <a:ext cx="3255962" cy="2935287"/>
            <a:chOff x="814" y="1248"/>
            <a:chExt cx="2051" cy="1849"/>
          </a:xfrm>
        </p:grpSpPr>
        <p:sp>
          <p:nvSpPr>
            <p:cNvPr id="1510416" name="AutoShape 16"/>
            <p:cNvSpPr>
              <a:spLocks noChangeAspect="1" noChangeArrowheads="1"/>
            </p:cNvSpPr>
            <p:nvPr/>
          </p:nvSpPr>
          <p:spPr bwMode="auto">
            <a:xfrm>
              <a:off x="814" y="1248"/>
              <a:ext cx="2051" cy="1849"/>
            </a:xfrm>
            <a:prstGeom prst="triangle">
              <a:avLst>
                <a:gd name="adj" fmla="val 50000"/>
              </a:avLst>
            </a:prstGeom>
            <a:gradFill rotWithShape="1">
              <a:gsLst>
                <a:gs pos="0">
                  <a:srgbClr val="DDDDDD"/>
                </a:gs>
                <a:gs pos="100000">
                  <a:schemeClr val="bg1"/>
                </a:gs>
              </a:gsLst>
              <a:path path="rect">
                <a:fillToRect l="100000" b="100000"/>
              </a:path>
            </a:gradFill>
            <a:ln w="9525">
              <a:miter lim="800000"/>
              <a:headEnd/>
              <a:tailEnd/>
            </a:ln>
            <a:effectLst/>
            <a:scene3d>
              <a:camera prst="legacyPerspectiveTopRight"/>
              <a:lightRig rig="legacyFlat3" dir="b"/>
            </a:scene3d>
            <a:sp3d extrusionH="887400" prstMaterial="legacyMatte">
              <a:bevelT w="13500" h="13500" prst="angle"/>
              <a:bevelB w="13500" h="13500" prst="angle"/>
              <a:extrusionClr>
                <a:srgbClr val="DDDDDD"/>
              </a:extrusionClr>
            </a:sp3d>
          </p:spPr>
          <p:txBody>
            <a:bodyPr wrap="none" anchor="ctr">
              <a:flatTx/>
            </a:bodyPr>
            <a:lstStyle/>
            <a:p>
              <a:endParaRPr lang="en-US"/>
            </a:p>
          </p:txBody>
        </p:sp>
        <p:sp>
          <p:nvSpPr>
            <p:cNvPr id="1510417" name="AutoShape 17"/>
            <p:cNvSpPr>
              <a:spLocks noChangeAspect="1" noChangeArrowheads="1"/>
            </p:cNvSpPr>
            <p:nvPr/>
          </p:nvSpPr>
          <p:spPr bwMode="auto">
            <a:xfrm>
              <a:off x="814" y="1248"/>
              <a:ext cx="2051" cy="1849"/>
            </a:xfrm>
            <a:prstGeom prst="triangle">
              <a:avLst>
                <a:gd name="adj" fmla="val 50000"/>
              </a:avLst>
            </a:prstGeom>
            <a:gradFill rotWithShape="1">
              <a:gsLst>
                <a:gs pos="0">
                  <a:srgbClr val="DDDDDD"/>
                </a:gs>
                <a:gs pos="100000">
                  <a:schemeClr val="bg1"/>
                </a:gs>
              </a:gsLst>
              <a:path path="rect">
                <a:fillToRect l="100000" b="100000"/>
              </a:path>
            </a:gradFill>
            <a:ln w="9525">
              <a:solidFill>
                <a:schemeClr val="tx1"/>
              </a:solidFill>
              <a:miter lim="800000"/>
              <a:headEnd/>
              <a:tailEnd/>
            </a:ln>
            <a:effectLst/>
          </p:spPr>
          <p:txBody>
            <a:bodyPr wrap="none" anchor="ctr"/>
            <a:lstStyle/>
            <a:p>
              <a:endParaRPr lang="en-US"/>
            </a:p>
          </p:txBody>
        </p:sp>
      </p:grpSp>
      <p:sp>
        <p:nvSpPr>
          <p:cNvPr id="1510418" name="Line 18"/>
          <p:cNvSpPr>
            <a:spLocks noChangeAspect="1" noChangeShapeType="1"/>
          </p:cNvSpPr>
          <p:nvPr/>
        </p:nvSpPr>
        <p:spPr bwMode="auto">
          <a:xfrm rot="2078071" flipV="1">
            <a:off x="7543800" y="3733800"/>
            <a:ext cx="1219200" cy="788988"/>
          </a:xfrm>
          <a:prstGeom prst="line">
            <a:avLst/>
          </a:prstGeom>
          <a:noFill/>
          <a:ln w="73025">
            <a:solidFill>
              <a:schemeClr val="bg1"/>
            </a:solidFill>
            <a:round/>
            <a:headEnd/>
            <a:tailEnd type="triangle" w="med" len="med"/>
          </a:ln>
          <a:effec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1.94444E-6 -4.39306E-6 L 0.21371 -0.00277 " pathEditMode="relative" rAng="0" ptsTypes="AA">
                                      <p:cBhvr>
                                        <p:cTn id="6" dur="2000" fill="hold"/>
                                        <p:tgtEl>
                                          <p:spTgt spid="1510415"/>
                                        </p:tgtEl>
                                        <p:attrNameLst>
                                          <p:attrName>ppt_x</p:attrName>
                                          <p:attrName>ppt_y</p:attrName>
                                        </p:attrNameLst>
                                      </p:cBhvr>
                                      <p:rCtr x="107" y="-1"/>
                                    </p:animMotion>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1510403"/>
                                        </p:tgtEl>
                                        <p:attrNameLst>
                                          <p:attrName>style.visibility</p:attrName>
                                        </p:attrNameLst>
                                      </p:cBhvr>
                                      <p:to>
                                        <p:strVal val="visible"/>
                                      </p:to>
                                    </p:set>
                                    <p:animEffect transition="in" filter="wipe(left)">
                                      <p:cBhvr>
                                        <p:cTn id="11" dur="500"/>
                                        <p:tgtEl>
                                          <p:spTgt spid="1510403"/>
                                        </p:tgtEl>
                                      </p:cBhvr>
                                    </p:animEffect>
                                  </p:childTnLst>
                                </p:cTn>
                              </p:par>
                              <p:par>
                                <p:cTn id="12" presetID="22" presetClass="entr" presetSubtype="8" fill="hold" nodeType="withEffect">
                                  <p:stCondLst>
                                    <p:cond delay="0"/>
                                  </p:stCondLst>
                                  <p:childTnLst>
                                    <p:set>
                                      <p:cBhvr>
                                        <p:cTn id="13" dur="1" fill="hold">
                                          <p:stCondLst>
                                            <p:cond delay="0"/>
                                          </p:stCondLst>
                                        </p:cTn>
                                        <p:tgtEl>
                                          <p:spTgt spid="1510404"/>
                                        </p:tgtEl>
                                        <p:attrNameLst>
                                          <p:attrName>style.visibility</p:attrName>
                                        </p:attrNameLst>
                                      </p:cBhvr>
                                      <p:to>
                                        <p:strVal val="visible"/>
                                      </p:to>
                                    </p:set>
                                    <p:animEffect transition="in" filter="wipe(left)">
                                      <p:cBhvr>
                                        <p:cTn id="14" dur="5000"/>
                                        <p:tgtEl>
                                          <p:spTgt spid="1510404"/>
                                        </p:tgtEl>
                                      </p:cBhvr>
                                    </p:animEffect>
                                  </p:childTnLst>
                                </p:cTn>
                              </p:par>
                            </p:childTnLst>
                          </p:cTn>
                        </p:par>
                        <p:par>
                          <p:cTn id="15" fill="hold">
                            <p:stCondLst>
                              <p:cond delay="5000"/>
                            </p:stCondLst>
                            <p:childTnLst>
                              <p:par>
                                <p:cTn id="16" presetID="22" presetClass="entr" presetSubtype="8" fill="hold" grpId="0" nodeType="afterEffect">
                                  <p:stCondLst>
                                    <p:cond delay="0"/>
                                  </p:stCondLst>
                                  <p:childTnLst>
                                    <p:set>
                                      <p:cBhvr>
                                        <p:cTn id="17" dur="1" fill="hold">
                                          <p:stCondLst>
                                            <p:cond delay="0"/>
                                          </p:stCondLst>
                                        </p:cTn>
                                        <p:tgtEl>
                                          <p:spTgt spid="1510418"/>
                                        </p:tgtEl>
                                        <p:attrNameLst>
                                          <p:attrName>style.visibility</p:attrName>
                                        </p:attrNameLst>
                                      </p:cBhvr>
                                      <p:to>
                                        <p:strVal val="visible"/>
                                      </p:to>
                                    </p:set>
                                    <p:animEffect transition="in" filter="wipe(left)">
                                      <p:cBhvr>
                                        <p:cTn id="18" dur="500"/>
                                        <p:tgtEl>
                                          <p:spTgt spid="1510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0403" grpId="0" animBg="1"/>
      <p:bldP spid="1510418"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4498" name="Rectangle 2"/>
          <p:cNvSpPr>
            <a:spLocks noGrp="1" noChangeArrowheads="1"/>
          </p:cNvSpPr>
          <p:nvPr>
            <p:ph type="title"/>
          </p:nvPr>
        </p:nvSpPr>
        <p:spPr>
          <a:xfrm>
            <a:off x="457200" y="152400"/>
            <a:ext cx="8229600" cy="1143000"/>
          </a:xfrm>
        </p:spPr>
        <p:txBody>
          <a:bodyPr/>
          <a:lstStyle/>
          <a:p>
            <a:r>
              <a:rPr lang="en-US"/>
              <a:t>AM &amp; FM Waves</a:t>
            </a:r>
          </a:p>
        </p:txBody>
      </p:sp>
      <p:sp>
        <p:nvSpPr>
          <p:cNvPr id="1514499" name="Freeform 3"/>
          <p:cNvSpPr>
            <a:spLocks noChangeAspect="1"/>
          </p:cNvSpPr>
          <p:nvPr/>
        </p:nvSpPr>
        <p:spPr bwMode="auto">
          <a:xfrm>
            <a:off x="4816475" y="1371600"/>
            <a:ext cx="3314700" cy="938213"/>
          </a:xfrm>
          <a:custGeom>
            <a:avLst/>
            <a:gdLst/>
            <a:ahLst/>
            <a:cxnLst>
              <a:cxn ang="0">
                <a:pos x="0" y="357"/>
              </a:cxn>
              <a:cxn ang="0">
                <a:pos x="50" y="41"/>
              </a:cxn>
              <a:cxn ang="0">
                <a:pos x="108" y="606"/>
              </a:cxn>
              <a:cxn ang="0">
                <a:pos x="185" y="38"/>
              </a:cxn>
              <a:cxn ang="0">
                <a:pos x="252" y="611"/>
              </a:cxn>
              <a:cxn ang="0">
                <a:pos x="323" y="42"/>
              </a:cxn>
              <a:cxn ang="0">
                <a:pos x="383" y="608"/>
              </a:cxn>
              <a:cxn ang="0">
                <a:pos x="462" y="45"/>
              </a:cxn>
              <a:cxn ang="0">
                <a:pos x="525" y="608"/>
              </a:cxn>
              <a:cxn ang="0">
                <a:pos x="605" y="50"/>
              </a:cxn>
              <a:cxn ang="0">
                <a:pos x="668" y="614"/>
              </a:cxn>
              <a:cxn ang="0">
                <a:pos x="747" y="54"/>
              </a:cxn>
              <a:cxn ang="0">
                <a:pos x="810" y="620"/>
              </a:cxn>
              <a:cxn ang="0">
                <a:pos x="879" y="60"/>
              </a:cxn>
              <a:cxn ang="0">
                <a:pos x="950" y="617"/>
              </a:cxn>
              <a:cxn ang="0">
                <a:pos x="1022" y="59"/>
              </a:cxn>
              <a:cxn ang="0">
                <a:pos x="1080" y="620"/>
              </a:cxn>
              <a:cxn ang="0">
                <a:pos x="1146" y="62"/>
              </a:cxn>
              <a:cxn ang="0">
                <a:pos x="1214" y="626"/>
              </a:cxn>
              <a:cxn ang="0">
                <a:pos x="1296" y="62"/>
              </a:cxn>
              <a:cxn ang="0">
                <a:pos x="1355" y="632"/>
              </a:cxn>
              <a:cxn ang="0">
                <a:pos x="1433" y="63"/>
              </a:cxn>
              <a:cxn ang="0">
                <a:pos x="1496" y="633"/>
              </a:cxn>
              <a:cxn ang="0">
                <a:pos x="1572" y="65"/>
              </a:cxn>
              <a:cxn ang="0">
                <a:pos x="1629" y="638"/>
              </a:cxn>
              <a:cxn ang="0">
                <a:pos x="1700" y="65"/>
              </a:cxn>
              <a:cxn ang="0">
                <a:pos x="1769" y="636"/>
              </a:cxn>
              <a:cxn ang="0">
                <a:pos x="1839" y="71"/>
              </a:cxn>
              <a:cxn ang="0">
                <a:pos x="1902" y="639"/>
              </a:cxn>
              <a:cxn ang="0">
                <a:pos x="1977" y="71"/>
              </a:cxn>
              <a:cxn ang="0">
                <a:pos x="2030" y="642"/>
              </a:cxn>
              <a:cxn ang="0">
                <a:pos x="2102" y="74"/>
              </a:cxn>
              <a:cxn ang="0">
                <a:pos x="2160" y="645"/>
              </a:cxn>
              <a:cxn ang="0">
                <a:pos x="2237" y="77"/>
              </a:cxn>
              <a:cxn ang="0">
                <a:pos x="2301" y="647"/>
              </a:cxn>
              <a:cxn ang="0">
                <a:pos x="2373" y="80"/>
              </a:cxn>
              <a:cxn ang="0">
                <a:pos x="2433" y="651"/>
              </a:cxn>
              <a:cxn ang="0">
                <a:pos x="2474" y="377"/>
              </a:cxn>
            </a:cxnLst>
            <a:rect l="0" t="0" r="r" b="b"/>
            <a:pathLst>
              <a:path w="2474" h="700">
                <a:moveTo>
                  <a:pt x="0" y="357"/>
                </a:moveTo>
                <a:cubicBezTo>
                  <a:pt x="8" y="304"/>
                  <a:pt x="32" y="0"/>
                  <a:pt x="50" y="41"/>
                </a:cubicBezTo>
                <a:cubicBezTo>
                  <a:pt x="68" y="82"/>
                  <a:pt x="86" y="606"/>
                  <a:pt x="108" y="606"/>
                </a:cubicBezTo>
                <a:cubicBezTo>
                  <a:pt x="130" y="606"/>
                  <a:pt x="161" y="37"/>
                  <a:pt x="185" y="38"/>
                </a:cubicBezTo>
                <a:cubicBezTo>
                  <a:pt x="209" y="39"/>
                  <a:pt x="229" y="610"/>
                  <a:pt x="252" y="611"/>
                </a:cubicBezTo>
                <a:cubicBezTo>
                  <a:pt x="275" y="612"/>
                  <a:pt x="301" y="42"/>
                  <a:pt x="323" y="42"/>
                </a:cubicBezTo>
                <a:cubicBezTo>
                  <a:pt x="345" y="42"/>
                  <a:pt x="360" y="608"/>
                  <a:pt x="383" y="608"/>
                </a:cubicBezTo>
                <a:cubicBezTo>
                  <a:pt x="406" y="608"/>
                  <a:pt x="438" y="45"/>
                  <a:pt x="462" y="45"/>
                </a:cubicBezTo>
                <a:cubicBezTo>
                  <a:pt x="486" y="45"/>
                  <a:pt x="501" y="607"/>
                  <a:pt x="525" y="608"/>
                </a:cubicBezTo>
                <a:cubicBezTo>
                  <a:pt x="549" y="609"/>
                  <a:pt x="581" y="49"/>
                  <a:pt x="605" y="50"/>
                </a:cubicBezTo>
                <a:cubicBezTo>
                  <a:pt x="629" y="51"/>
                  <a:pt x="644" y="613"/>
                  <a:pt x="668" y="614"/>
                </a:cubicBezTo>
                <a:cubicBezTo>
                  <a:pt x="692" y="615"/>
                  <a:pt x="723" y="53"/>
                  <a:pt x="747" y="54"/>
                </a:cubicBezTo>
                <a:cubicBezTo>
                  <a:pt x="771" y="55"/>
                  <a:pt x="788" y="619"/>
                  <a:pt x="810" y="620"/>
                </a:cubicBezTo>
                <a:cubicBezTo>
                  <a:pt x="832" y="621"/>
                  <a:pt x="856" y="61"/>
                  <a:pt x="879" y="60"/>
                </a:cubicBezTo>
                <a:cubicBezTo>
                  <a:pt x="902" y="59"/>
                  <a:pt x="926" y="617"/>
                  <a:pt x="950" y="617"/>
                </a:cubicBezTo>
                <a:cubicBezTo>
                  <a:pt x="974" y="617"/>
                  <a:pt x="1000" y="59"/>
                  <a:pt x="1022" y="59"/>
                </a:cubicBezTo>
                <a:cubicBezTo>
                  <a:pt x="1044" y="59"/>
                  <a:pt x="1059" y="619"/>
                  <a:pt x="1080" y="620"/>
                </a:cubicBezTo>
                <a:cubicBezTo>
                  <a:pt x="1101" y="621"/>
                  <a:pt x="1124" y="61"/>
                  <a:pt x="1146" y="62"/>
                </a:cubicBezTo>
                <a:cubicBezTo>
                  <a:pt x="1168" y="63"/>
                  <a:pt x="1189" y="626"/>
                  <a:pt x="1214" y="626"/>
                </a:cubicBezTo>
                <a:cubicBezTo>
                  <a:pt x="1239" y="626"/>
                  <a:pt x="1273" y="61"/>
                  <a:pt x="1296" y="62"/>
                </a:cubicBezTo>
                <a:cubicBezTo>
                  <a:pt x="1319" y="63"/>
                  <a:pt x="1332" y="632"/>
                  <a:pt x="1355" y="632"/>
                </a:cubicBezTo>
                <a:cubicBezTo>
                  <a:pt x="1378" y="632"/>
                  <a:pt x="1410" y="63"/>
                  <a:pt x="1433" y="63"/>
                </a:cubicBezTo>
                <a:cubicBezTo>
                  <a:pt x="1456" y="63"/>
                  <a:pt x="1473" y="633"/>
                  <a:pt x="1496" y="633"/>
                </a:cubicBezTo>
                <a:cubicBezTo>
                  <a:pt x="1519" y="633"/>
                  <a:pt x="1550" y="64"/>
                  <a:pt x="1572" y="65"/>
                </a:cubicBezTo>
                <a:cubicBezTo>
                  <a:pt x="1594" y="66"/>
                  <a:pt x="1608" y="638"/>
                  <a:pt x="1629" y="638"/>
                </a:cubicBezTo>
                <a:cubicBezTo>
                  <a:pt x="1650" y="638"/>
                  <a:pt x="1677" y="65"/>
                  <a:pt x="1700" y="65"/>
                </a:cubicBezTo>
                <a:cubicBezTo>
                  <a:pt x="1723" y="65"/>
                  <a:pt x="1746" y="635"/>
                  <a:pt x="1769" y="636"/>
                </a:cubicBezTo>
                <a:cubicBezTo>
                  <a:pt x="1792" y="637"/>
                  <a:pt x="1817" y="71"/>
                  <a:pt x="1839" y="71"/>
                </a:cubicBezTo>
                <a:cubicBezTo>
                  <a:pt x="1861" y="71"/>
                  <a:pt x="1879" y="639"/>
                  <a:pt x="1902" y="639"/>
                </a:cubicBezTo>
                <a:cubicBezTo>
                  <a:pt x="1925" y="639"/>
                  <a:pt x="1956" y="71"/>
                  <a:pt x="1977" y="71"/>
                </a:cubicBezTo>
                <a:cubicBezTo>
                  <a:pt x="1998" y="71"/>
                  <a:pt x="2009" y="642"/>
                  <a:pt x="2030" y="642"/>
                </a:cubicBezTo>
                <a:cubicBezTo>
                  <a:pt x="2051" y="642"/>
                  <a:pt x="2080" y="73"/>
                  <a:pt x="2102" y="74"/>
                </a:cubicBezTo>
                <a:cubicBezTo>
                  <a:pt x="2124" y="75"/>
                  <a:pt x="2138" y="645"/>
                  <a:pt x="2160" y="645"/>
                </a:cubicBezTo>
                <a:cubicBezTo>
                  <a:pt x="2182" y="645"/>
                  <a:pt x="2214" y="77"/>
                  <a:pt x="2237" y="77"/>
                </a:cubicBezTo>
                <a:cubicBezTo>
                  <a:pt x="2260" y="77"/>
                  <a:pt x="2278" y="647"/>
                  <a:pt x="2301" y="647"/>
                </a:cubicBezTo>
                <a:cubicBezTo>
                  <a:pt x="2324" y="647"/>
                  <a:pt x="2351" y="79"/>
                  <a:pt x="2373" y="80"/>
                </a:cubicBezTo>
                <a:cubicBezTo>
                  <a:pt x="2395" y="81"/>
                  <a:pt x="2416" y="602"/>
                  <a:pt x="2433" y="651"/>
                </a:cubicBezTo>
                <a:cubicBezTo>
                  <a:pt x="2450" y="700"/>
                  <a:pt x="2466" y="434"/>
                  <a:pt x="2474" y="377"/>
                </a:cubicBezTo>
              </a:path>
            </a:pathLst>
          </a:custGeom>
          <a:noFill/>
          <a:ln w="9525">
            <a:solidFill>
              <a:schemeClr val="bg2"/>
            </a:solidFill>
            <a:round/>
            <a:headEnd/>
            <a:tailEnd/>
          </a:ln>
          <a:effectLst/>
        </p:spPr>
        <p:txBody>
          <a:bodyPr/>
          <a:lstStyle/>
          <a:p>
            <a:endParaRPr lang="en-US"/>
          </a:p>
        </p:txBody>
      </p:sp>
      <p:sp>
        <p:nvSpPr>
          <p:cNvPr id="1514500" name="Text Box 4"/>
          <p:cNvSpPr txBox="1">
            <a:spLocks noChangeAspect="1" noChangeArrowheads="1"/>
          </p:cNvSpPr>
          <p:nvPr/>
        </p:nvSpPr>
        <p:spPr bwMode="auto">
          <a:xfrm>
            <a:off x="2209800" y="1447800"/>
            <a:ext cx="1905000" cy="439738"/>
          </a:xfrm>
          <a:prstGeom prst="rect">
            <a:avLst/>
          </a:prstGeom>
          <a:noFill/>
          <a:ln w="9525">
            <a:noFill/>
            <a:miter lim="800000"/>
            <a:headEnd/>
            <a:tailEnd/>
          </a:ln>
          <a:effectLst/>
        </p:spPr>
        <p:txBody>
          <a:bodyPr wrap="none"/>
          <a:lstStyle/>
          <a:p>
            <a:r>
              <a:rPr lang="en-US" sz="1800"/>
              <a:t>Carrier frequency </a:t>
            </a:r>
          </a:p>
        </p:txBody>
      </p:sp>
      <p:sp>
        <p:nvSpPr>
          <p:cNvPr id="1514501" name="Freeform 5"/>
          <p:cNvSpPr>
            <a:spLocks noChangeAspect="1"/>
          </p:cNvSpPr>
          <p:nvPr/>
        </p:nvSpPr>
        <p:spPr bwMode="auto">
          <a:xfrm>
            <a:off x="4813300" y="2322513"/>
            <a:ext cx="2990850" cy="906462"/>
          </a:xfrm>
          <a:custGeom>
            <a:avLst/>
            <a:gdLst/>
            <a:ahLst/>
            <a:cxnLst>
              <a:cxn ang="0">
                <a:pos x="0" y="322"/>
              </a:cxn>
              <a:cxn ang="0">
                <a:pos x="142" y="298"/>
              </a:cxn>
              <a:cxn ang="0">
                <a:pos x="412" y="88"/>
              </a:cxn>
              <a:cxn ang="0">
                <a:pos x="898" y="625"/>
              </a:cxn>
              <a:cxn ang="0">
                <a:pos x="1332" y="2"/>
              </a:cxn>
              <a:cxn ang="0">
                <a:pos x="1645" y="637"/>
              </a:cxn>
              <a:cxn ang="0">
                <a:pos x="1963" y="239"/>
              </a:cxn>
              <a:cxn ang="0">
                <a:pos x="2133" y="386"/>
              </a:cxn>
              <a:cxn ang="0">
                <a:pos x="2232" y="403"/>
              </a:cxn>
            </a:cxnLst>
            <a:rect l="0" t="0" r="r" b="b"/>
            <a:pathLst>
              <a:path w="2232" h="676">
                <a:moveTo>
                  <a:pt x="0" y="322"/>
                </a:moveTo>
                <a:cubicBezTo>
                  <a:pt x="24" y="318"/>
                  <a:pt x="73" y="337"/>
                  <a:pt x="142" y="298"/>
                </a:cubicBezTo>
                <a:cubicBezTo>
                  <a:pt x="211" y="259"/>
                  <a:pt x="286" y="34"/>
                  <a:pt x="412" y="88"/>
                </a:cubicBezTo>
                <a:cubicBezTo>
                  <a:pt x="538" y="142"/>
                  <a:pt x="745" y="639"/>
                  <a:pt x="898" y="625"/>
                </a:cubicBezTo>
                <a:cubicBezTo>
                  <a:pt x="1051" y="611"/>
                  <a:pt x="1208" y="0"/>
                  <a:pt x="1332" y="2"/>
                </a:cubicBezTo>
                <a:cubicBezTo>
                  <a:pt x="1456" y="4"/>
                  <a:pt x="1540" y="598"/>
                  <a:pt x="1645" y="637"/>
                </a:cubicBezTo>
                <a:cubicBezTo>
                  <a:pt x="1750" y="676"/>
                  <a:pt x="1882" y="281"/>
                  <a:pt x="1963" y="239"/>
                </a:cubicBezTo>
                <a:cubicBezTo>
                  <a:pt x="2044" y="197"/>
                  <a:pt x="2088" y="359"/>
                  <a:pt x="2133" y="386"/>
                </a:cubicBezTo>
                <a:cubicBezTo>
                  <a:pt x="2178" y="413"/>
                  <a:pt x="2211" y="400"/>
                  <a:pt x="2232" y="403"/>
                </a:cubicBezTo>
              </a:path>
            </a:pathLst>
          </a:custGeom>
          <a:noFill/>
          <a:ln w="9525">
            <a:solidFill>
              <a:srgbClr val="000080"/>
            </a:solidFill>
            <a:round/>
            <a:headEnd/>
            <a:tailEnd/>
          </a:ln>
          <a:effectLst/>
        </p:spPr>
        <p:txBody>
          <a:bodyPr/>
          <a:lstStyle/>
          <a:p>
            <a:endParaRPr lang="en-US"/>
          </a:p>
        </p:txBody>
      </p:sp>
      <p:sp>
        <p:nvSpPr>
          <p:cNvPr id="1514502" name="Text Box 6"/>
          <p:cNvSpPr txBox="1">
            <a:spLocks noChangeAspect="1" noChangeArrowheads="1"/>
          </p:cNvSpPr>
          <p:nvPr/>
        </p:nvSpPr>
        <p:spPr bwMode="auto">
          <a:xfrm>
            <a:off x="2514600" y="2457450"/>
            <a:ext cx="1600200" cy="439738"/>
          </a:xfrm>
          <a:prstGeom prst="rect">
            <a:avLst/>
          </a:prstGeom>
          <a:noFill/>
          <a:ln w="9525">
            <a:noFill/>
            <a:miter lim="800000"/>
            <a:headEnd/>
            <a:tailEnd/>
          </a:ln>
          <a:effectLst/>
        </p:spPr>
        <p:txBody>
          <a:bodyPr wrap="none"/>
          <a:lstStyle/>
          <a:p>
            <a:r>
              <a:rPr lang="en-US" sz="1800"/>
              <a:t>Sound pattern</a:t>
            </a:r>
          </a:p>
        </p:txBody>
      </p:sp>
      <p:sp>
        <p:nvSpPr>
          <p:cNvPr id="1514503" name="Freeform 7"/>
          <p:cNvSpPr>
            <a:spLocks noChangeAspect="1"/>
          </p:cNvSpPr>
          <p:nvPr/>
        </p:nvSpPr>
        <p:spPr bwMode="auto">
          <a:xfrm>
            <a:off x="4791075" y="3294063"/>
            <a:ext cx="3311525" cy="2195512"/>
          </a:xfrm>
          <a:custGeom>
            <a:avLst/>
            <a:gdLst/>
            <a:ahLst/>
            <a:cxnLst>
              <a:cxn ang="0">
                <a:pos x="0" y="829"/>
              </a:cxn>
              <a:cxn ang="0">
                <a:pos x="46" y="340"/>
              </a:cxn>
              <a:cxn ang="0">
                <a:pos x="90" y="1260"/>
              </a:cxn>
              <a:cxn ang="0">
                <a:pos x="186" y="248"/>
              </a:cxn>
              <a:cxn ang="0">
                <a:pos x="237" y="1403"/>
              </a:cxn>
              <a:cxn ang="0">
                <a:pos x="324" y="104"/>
              </a:cxn>
              <a:cxn ang="0">
                <a:pos x="366" y="1505"/>
              </a:cxn>
              <a:cxn ang="0">
                <a:pos x="459" y="167"/>
              </a:cxn>
              <a:cxn ang="0">
                <a:pos x="519" y="1376"/>
              </a:cxn>
              <a:cxn ang="0">
                <a:pos x="612" y="356"/>
              </a:cxn>
              <a:cxn ang="0">
                <a:pos x="651" y="1202"/>
              </a:cxn>
              <a:cxn ang="0">
                <a:pos x="732" y="515"/>
              </a:cxn>
              <a:cxn ang="0">
                <a:pos x="792" y="1040"/>
              </a:cxn>
              <a:cxn ang="0">
                <a:pos x="867" y="638"/>
              </a:cxn>
              <a:cxn ang="0">
                <a:pos x="936" y="986"/>
              </a:cxn>
              <a:cxn ang="0">
                <a:pos x="1008" y="527"/>
              </a:cxn>
              <a:cxn ang="0">
                <a:pos x="1050" y="1148"/>
              </a:cxn>
              <a:cxn ang="0">
                <a:pos x="1140" y="293"/>
              </a:cxn>
              <a:cxn ang="0">
                <a:pos x="1188" y="1463"/>
              </a:cxn>
              <a:cxn ang="0">
                <a:pos x="1287" y="26"/>
              </a:cxn>
              <a:cxn ang="0">
                <a:pos x="1332" y="1619"/>
              </a:cxn>
              <a:cxn ang="0">
                <a:pos x="1416" y="149"/>
              </a:cxn>
              <a:cxn ang="0">
                <a:pos x="1473" y="1334"/>
              </a:cxn>
              <a:cxn ang="0">
                <a:pos x="1551" y="539"/>
              </a:cxn>
              <a:cxn ang="0">
                <a:pos x="1611" y="1034"/>
              </a:cxn>
              <a:cxn ang="0">
                <a:pos x="1674" y="650"/>
              </a:cxn>
              <a:cxn ang="0">
                <a:pos x="1746" y="1070"/>
              </a:cxn>
              <a:cxn ang="0">
                <a:pos x="1797" y="479"/>
              </a:cxn>
              <a:cxn ang="0">
                <a:pos x="1878" y="1289"/>
              </a:cxn>
              <a:cxn ang="0">
                <a:pos x="1941" y="248"/>
              </a:cxn>
              <a:cxn ang="0">
                <a:pos x="1989" y="1418"/>
              </a:cxn>
              <a:cxn ang="0">
                <a:pos x="2079" y="341"/>
              </a:cxn>
              <a:cxn ang="0">
                <a:pos x="2136" y="1283"/>
              </a:cxn>
              <a:cxn ang="0">
                <a:pos x="2214" y="377"/>
              </a:cxn>
              <a:cxn ang="0">
                <a:pos x="2301" y="1119"/>
              </a:cxn>
              <a:cxn ang="0">
                <a:pos x="2373" y="552"/>
              </a:cxn>
              <a:cxn ang="0">
                <a:pos x="2433" y="1123"/>
              </a:cxn>
              <a:cxn ang="0">
                <a:pos x="2474" y="849"/>
              </a:cxn>
            </a:cxnLst>
            <a:rect l="0" t="0" r="r" b="b"/>
            <a:pathLst>
              <a:path w="2474" h="1639">
                <a:moveTo>
                  <a:pt x="0" y="829"/>
                </a:moveTo>
                <a:cubicBezTo>
                  <a:pt x="8" y="748"/>
                  <a:pt x="31" y="268"/>
                  <a:pt x="46" y="340"/>
                </a:cubicBezTo>
                <a:cubicBezTo>
                  <a:pt x="61" y="412"/>
                  <a:pt x="67" y="1275"/>
                  <a:pt x="90" y="1260"/>
                </a:cubicBezTo>
                <a:cubicBezTo>
                  <a:pt x="113" y="1245"/>
                  <a:pt x="162" y="224"/>
                  <a:pt x="186" y="248"/>
                </a:cubicBezTo>
                <a:cubicBezTo>
                  <a:pt x="210" y="272"/>
                  <a:pt x="214" y="1427"/>
                  <a:pt x="237" y="1403"/>
                </a:cubicBezTo>
                <a:cubicBezTo>
                  <a:pt x="260" y="1379"/>
                  <a:pt x="302" y="87"/>
                  <a:pt x="324" y="104"/>
                </a:cubicBezTo>
                <a:cubicBezTo>
                  <a:pt x="346" y="121"/>
                  <a:pt x="344" y="1495"/>
                  <a:pt x="366" y="1505"/>
                </a:cubicBezTo>
                <a:cubicBezTo>
                  <a:pt x="388" y="1515"/>
                  <a:pt x="434" y="188"/>
                  <a:pt x="459" y="167"/>
                </a:cubicBezTo>
                <a:cubicBezTo>
                  <a:pt x="484" y="146"/>
                  <a:pt x="494" y="1344"/>
                  <a:pt x="519" y="1376"/>
                </a:cubicBezTo>
                <a:cubicBezTo>
                  <a:pt x="544" y="1408"/>
                  <a:pt x="590" y="385"/>
                  <a:pt x="612" y="356"/>
                </a:cubicBezTo>
                <a:cubicBezTo>
                  <a:pt x="634" y="327"/>
                  <a:pt x="631" y="1176"/>
                  <a:pt x="651" y="1202"/>
                </a:cubicBezTo>
                <a:cubicBezTo>
                  <a:pt x="671" y="1228"/>
                  <a:pt x="709" y="542"/>
                  <a:pt x="732" y="515"/>
                </a:cubicBezTo>
                <a:cubicBezTo>
                  <a:pt x="755" y="488"/>
                  <a:pt x="769" y="1019"/>
                  <a:pt x="792" y="1040"/>
                </a:cubicBezTo>
                <a:cubicBezTo>
                  <a:pt x="815" y="1061"/>
                  <a:pt x="843" y="647"/>
                  <a:pt x="867" y="638"/>
                </a:cubicBezTo>
                <a:cubicBezTo>
                  <a:pt x="891" y="629"/>
                  <a:pt x="913" y="1004"/>
                  <a:pt x="936" y="986"/>
                </a:cubicBezTo>
                <a:cubicBezTo>
                  <a:pt x="959" y="968"/>
                  <a:pt x="989" y="500"/>
                  <a:pt x="1008" y="527"/>
                </a:cubicBezTo>
                <a:cubicBezTo>
                  <a:pt x="1027" y="554"/>
                  <a:pt x="1028" y="1187"/>
                  <a:pt x="1050" y="1148"/>
                </a:cubicBezTo>
                <a:cubicBezTo>
                  <a:pt x="1072" y="1109"/>
                  <a:pt x="1117" y="241"/>
                  <a:pt x="1140" y="293"/>
                </a:cubicBezTo>
                <a:cubicBezTo>
                  <a:pt x="1163" y="345"/>
                  <a:pt x="1164" y="1507"/>
                  <a:pt x="1188" y="1463"/>
                </a:cubicBezTo>
                <a:cubicBezTo>
                  <a:pt x="1212" y="1419"/>
                  <a:pt x="1263" y="0"/>
                  <a:pt x="1287" y="26"/>
                </a:cubicBezTo>
                <a:cubicBezTo>
                  <a:pt x="1311" y="52"/>
                  <a:pt x="1311" y="1599"/>
                  <a:pt x="1332" y="1619"/>
                </a:cubicBezTo>
                <a:cubicBezTo>
                  <a:pt x="1353" y="1639"/>
                  <a:pt x="1393" y="196"/>
                  <a:pt x="1416" y="149"/>
                </a:cubicBezTo>
                <a:cubicBezTo>
                  <a:pt x="1439" y="102"/>
                  <a:pt x="1451" y="1269"/>
                  <a:pt x="1473" y="1334"/>
                </a:cubicBezTo>
                <a:cubicBezTo>
                  <a:pt x="1495" y="1399"/>
                  <a:pt x="1528" y="589"/>
                  <a:pt x="1551" y="539"/>
                </a:cubicBezTo>
                <a:cubicBezTo>
                  <a:pt x="1574" y="489"/>
                  <a:pt x="1590" y="1015"/>
                  <a:pt x="1611" y="1034"/>
                </a:cubicBezTo>
                <a:cubicBezTo>
                  <a:pt x="1632" y="1053"/>
                  <a:pt x="1652" y="644"/>
                  <a:pt x="1674" y="650"/>
                </a:cubicBezTo>
                <a:cubicBezTo>
                  <a:pt x="1696" y="656"/>
                  <a:pt x="1726" y="1098"/>
                  <a:pt x="1746" y="1070"/>
                </a:cubicBezTo>
                <a:cubicBezTo>
                  <a:pt x="1766" y="1042"/>
                  <a:pt x="1775" y="442"/>
                  <a:pt x="1797" y="479"/>
                </a:cubicBezTo>
                <a:cubicBezTo>
                  <a:pt x="1819" y="516"/>
                  <a:pt x="1854" y="1327"/>
                  <a:pt x="1878" y="1289"/>
                </a:cubicBezTo>
                <a:cubicBezTo>
                  <a:pt x="1902" y="1251"/>
                  <a:pt x="1922" y="226"/>
                  <a:pt x="1941" y="248"/>
                </a:cubicBezTo>
                <a:cubicBezTo>
                  <a:pt x="1960" y="270"/>
                  <a:pt x="1966" y="1403"/>
                  <a:pt x="1989" y="1418"/>
                </a:cubicBezTo>
                <a:cubicBezTo>
                  <a:pt x="2012" y="1433"/>
                  <a:pt x="2054" y="364"/>
                  <a:pt x="2079" y="341"/>
                </a:cubicBezTo>
                <a:cubicBezTo>
                  <a:pt x="2104" y="318"/>
                  <a:pt x="2114" y="1277"/>
                  <a:pt x="2136" y="1283"/>
                </a:cubicBezTo>
                <a:cubicBezTo>
                  <a:pt x="2158" y="1289"/>
                  <a:pt x="2187" y="404"/>
                  <a:pt x="2214" y="377"/>
                </a:cubicBezTo>
                <a:cubicBezTo>
                  <a:pt x="2241" y="350"/>
                  <a:pt x="2275" y="1090"/>
                  <a:pt x="2301" y="1119"/>
                </a:cubicBezTo>
                <a:cubicBezTo>
                  <a:pt x="2327" y="1148"/>
                  <a:pt x="2351" y="551"/>
                  <a:pt x="2373" y="552"/>
                </a:cubicBezTo>
                <a:cubicBezTo>
                  <a:pt x="2395" y="553"/>
                  <a:pt x="2416" y="1074"/>
                  <a:pt x="2433" y="1123"/>
                </a:cubicBezTo>
                <a:cubicBezTo>
                  <a:pt x="2450" y="1172"/>
                  <a:pt x="2466" y="906"/>
                  <a:pt x="2474" y="849"/>
                </a:cubicBezTo>
              </a:path>
            </a:pathLst>
          </a:custGeom>
          <a:noFill/>
          <a:ln w="9525">
            <a:solidFill>
              <a:srgbClr val="FF0000"/>
            </a:solidFill>
            <a:round/>
            <a:headEnd/>
            <a:tailEnd/>
          </a:ln>
          <a:effectLst/>
        </p:spPr>
        <p:txBody>
          <a:bodyPr/>
          <a:lstStyle/>
          <a:p>
            <a:endParaRPr lang="en-US"/>
          </a:p>
        </p:txBody>
      </p:sp>
      <p:grpSp>
        <p:nvGrpSpPr>
          <p:cNvPr id="1514504" name="Group 8"/>
          <p:cNvGrpSpPr>
            <a:grpSpLocks/>
          </p:cNvGrpSpPr>
          <p:nvPr/>
        </p:nvGrpSpPr>
        <p:grpSpPr bwMode="auto">
          <a:xfrm>
            <a:off x="4783138" y="3271838"/>
            <a:ext cx="3379787" cy="2224087"/>
            <a:chOff x="3013" y="2061"/>
            <a:chExt cx="2129" cy="1401"/>
          </a:xfrm>
        </p:grpSpPr>
        <p:sp>
          <p:nvSpPr>
            <p:cNvPr id="1514505" name="Freeform 9"/>
            <p:cNvSpPr>
              <a:spLocks noChangeAspect="1"/>
            </p:cNvSpPr>
            <p:nvPr/>
          </p:nvSpPr>
          <p:spPr bwMode="auto">
            <a:xfrm>
              <a:off x="3013" y="2061"/>
              <a:ext cx="2075" cy="579"/>
            </a:xfrm>
            <a:custGeom>
              <a:avLst/>
              <a:gdLst/>
              <a:ahLst/>
              <a:cxnLst>
                <a:cxn ang="0">
                  <a:pos x="0" y="346"/>
                </a:cxn>
                <a:cxn ang="0">
                  <a:pos x="99" y="301"/>
                </a:cxn>
                <a:cxn ang="0">
                  <a:pos x="213" y="199"/>
                </a:cxn>
                <a:cxn ang="0">
                  <a:pos x="408" y="103"/>
                </a:cxn>
                <a:cxn ang="0">
                  <a:pos x="672" y="418"/>
                </a:cxn>
                <a:cxn ang="0">
                  <a:pos x="942" y="619"/>
                </a:cxn>
                <a:cxn ang="0">
                  <a:pos x="1344" y="10"/>
                </a:cxn>
                <a:cxn ang="0">
                  <a:pos x="1572" y="562"/>
                </a:cxn>
                <a:cxn ang="0">
                  <a:pos x="1707" y="613"/>
                </a:cxn>
                <a:cxn ang="0">
                  <a:pos x="1968" y="250"/>
                </a:cxn>
                <a:cxn ang="0">
                  <a:pos x="2124" y="379"/>
                </a:cxn>
                <a:cxn ang="0">
                  <a:pos x="2361" y="601"/>
                </a:cxn>
                <a:cxn ang="0">
                  <a:pos x="2445" y="673"/>
                </a:cxn>
                <a:cxn ang="0">
                  <a:pos x="2448" y="682"/>
                </a:cxn>
              </a:cxnLst>
              <a:rect l="0" t="0" r="r" b="b"/>
              <a:pathLst>
                <a:path w="2459" h="687">
                  <a:moveTo>
                    <a:pt x="0" y="346"/>
                  </a:moveTo>
                  <a:cubicBezTo>
                    <a:pt x="16" y="339"/>
                    <a:pt x="64" y="325"/>
                    <a:pt x="99" y="301"/>
                  </a:cubicBezTo>
                  <a:cubicBezTo>
                    <a:pt x="134" y="277"/>
                    <a:pt x="162" y="232"/>
                    <a:pt x="213" y="199"/>
                  </a:cubicBezTo>
                  <a:cubicBezTo>
                    <a:pt x="264" y="166"/>
                    <a:pt x="332" y="67"/>
                    <a:pt x="408" y="103"/>
                  </a:cubicBezTo>
                  <a:cubicBezTo>
                    <a:pt x="484" y="139"/>
                    <a:pt x="583" y="332"/>
                    <a:pt x="672" y="418"/>
                  </a:cubicBezTo>
                  <a:cubicBezTo>
                    <a:pt x="761" y="504"/>
                    <a:pt x="830" y="687"/>
                    <a:pt x="942" y="619"/>
                  </a:cubicBezTo>
                  <a:cubicBezTo>
                    <a:pt x="1054" y="551"/>
                    <a:pt x="1239" y="20"/>
                    <a:pt x="1344" y="10"/>
                  </a:cubicBezTo>
                  <a:cubicBezTo>
                    <a:pt x="1449" y="0"/>
                    <a:pt x="1512" y="462"/>
                    <a:pt x="1572" y="562"/>
                  </a:cubicBezTo>
                  <a:cubicBezTo>
                    <a:pt x="1632" y="662"/>
                    <a:pt x="1641" y="665"/>
                    <a:pt x="1707" y="613"/>
                  </a:cubicBezTo>
                  <a:cubicBezTo>
                    <a:pt x="1773" y="561"/>
                    <a:pt x="1898" y="289"/>
                    <a:pt x="1968" y="250"/>
                  </a:cubicBezTo>
                  <a:cubicBezTo>
                    <a:pt x="2038" y="211"/>
                    <a:pt x="2058" y="320"/>
                    <a:pt x="2124" y="379"/>
                  </a:cubicBezTo>
                  <a:cubicBezTo>
                    <a:pt x="2190" y="438"/>
                    <a:pt x="2308" y="552"/>
                    <a:pt x="2361" y="601"/>
                  </a:cubicBezTo>
                  <a:cubicBezTo>
                    <a:pt x="2414" y="650"/>
                    <a:pt x="2431" y="660"/>
                    <a:pt x="2445" y="673"/>
                  </a:cubicBezTo>
                  <a:cubicBezTo>
                    <a:pt x="2459" y="686"/>
                    <a:pt x="2448" y="680"/>
                    <a:pt x="2448" y="682"/>
                  </a:cubicBezTo>
                </a:path>
              </a:pathLst>
            </a:custGeom>
            <a:noFill/>
            <a:ln w="9525">
              <a:solidFill>
                <a:schemeClr val="accent2"/>
              </a:solidFill>
              <a:round/>
              <a:headEnd/>
              <a:tailEnd/>
            </a:ln>
            <a:effectLst/>
          </p:spPr>
          <p:txBody>
            <a:bodyPr/>
            <a:lstStyle/>
            <a:p>
              <a:endParaRPr lang="en-US"/>
            </a:p>
          </p:txBody>
        </p:sp>
        <p:sp>
          <p:nvSpPr>
            <p:cNvPr id="1514506" name="Freeform 10"/>
            <p:cNvSpPr>
              <a:spLocks noChangeAspect="1"/>
            </p:cNvSpPr>
            <p:nvPr/>
          </p:nvSpPr>
          <p:spPr bwMode="auto">
            <a:xfrm>
              <a:off x="3024" y="2832"/>
              <a:ext cx="2118" cy="630"/>
            </a:xfrm>
            <a:custGeom>
              <a:avLst/>
              <a:gdLst/>
              <a:ahLst/>
              <a:cxnLst>
                <a:cxn ang="0">
                  <a:pos x="0" y="314"/>
                </a:cxn>
                <a:cxn ang="0">
                  <a:pos x="111" y="341"/>
                </a:cxn>
                <a:cxn ang="0">
                  <a:pos x="282" y="509"/>
                </a:cxn>
                <a:cxn ang="0">
                  <a:pos x="426" y="554"/>
                </a:cxn>
                <a:cxn ang="0">
                  <a:pos x="714" y="224"/>
                </a:cxn>
                <a:cxn ang="0">
                  <a:pos x="957" y="71"/>
                </a:cxn>
                <a:cxn ang="0">
                  <a:pos x="1272" y="653"/>
                </a:cxn>
                <a:cxn ang="0">
                  <a:pos x="1410" y="632"/>
                </a:cxn>
                <a:cxn ang="0">
                  <a:pos x="1617" y="128"/>
                </a:cxn>
                <a:cxn ang="0">
                  <a:pos x="1749" y="155"/>
                </a:cxn>
                <a:cxn ang="0">
                  <a:pos x="1965" y="497"/>
                </a:cxn>
                <a:cxn ang="0">
                  <a:pos x="2157" y="329"/>
                </a:cxn>
                <a:cxn ang="0">
                  <a:pos x="2376" y="89"/>
                </a:cxn>
                <a:cxn ang="0">
                  <a:pos x="2481" y="47"/>
                </a:cxn>
                <a:cxn ang="0">
                  <a:pos x="2511" y="53"/>
                </a:cxn>
              </a:cxnLst>
              <a:rect l="0" t="0" r="r" b="b"/>
              <a:pathLst>
                <a:path w="2511" h="746">
                  <a:moveTo>
                    <a:pt x="0" y="314"/>
                  </a:moveTo>
                  <a:cubicBezTo>
                    <a:pt x="18" y="318"/>
                    <a:pt x="64" y="309"/>
                    <a:pt x="111" y="341"/>
                  </a:cubicBezTo>
                  <a:cubicBezTo>
                    <a:pt x="158" y="373"/>
                    <a:pt x="229" y="473"/>
                    <a:pt x="282" y="509"/>
                  </a:cubicBezTo>
                  <a:cubicBezTo>
                    <a:pt x="335" y="545"/>
                    <a:pt x="354" y="601"/>
                    <a:pt x="426" y="554"/>
                  </a:cubicBezTo>
                  <a:cubicBezTo>
                    <a:pt x="498" y="507"/>
                    <a:pt x="626" y="304"/>
                    <a:pt x="714" y="224"/>
                  </a:cubicBezTo>
                  <a:cubicBezTo>
                    <a:pt x="802" y="144"/>
                    <a:pt x="864" y="0"/>
                    <a:pt x="957" y="71"/>
                  </a:cubicBezTo>
                  <a:cubicBezTo>
                    <a:pt x="1050" y="142"/>
                    <a:pt x="1197" y="560"/>
                    <a:pt x="1272" y="653"/>
                  </a:cubicBezTo>
                  <a:cubicBezTo>
                    <a:pt x="1347" y="746"/>
                    <a:pt x="1353" y="719"/>
                    <a:pt x="1410" y="632"/>
                  </a:cubicBezTo>
                  <a:cubicBezTo>
                    <a:pt x="1467" y="545"/>
                    <a:pt x="1561" y="207"/>
                    <a:pt x="1617" y="128"/>
                  </a:cubicBezTo>
                  <a:cubicBezTo>
                    <a:pt x="1673" y="49"/>
                    <a:pt x="1691" y="93"/>
                    <a:pt x="1749" y="155"/>
                  </a:cubicBezTo>
                  <a:cubicBezTo>
                    <a:pt x="1807" y="217"/>
                    <a:pt x="1897" y="468"/>
                    <a:pt x="1965" y="497"/>
                  </a:cubicBezTo>
                  <a:cubicBezTo>
                    <a:pt x="2033" y="526"/>
                    <a:pt x="2088" y="397"/>
                    <a:pt x="2157" y="329"/>
                  </a:cubicBezTo>
                  <a:cubicBezTo>
                    <a:pt x="2226" y="261"/>
                    <a:pt x="2322" y="136"/>
                    <a:pt x="2376" y="89"/>
                  </a:cubicBezTo>
                  <a:cubicBezTo>
                    <a:pt x="2430" y="42"/>
                    <a:pt x="2459" y="53"/>
                    <a:pt x="2481" y="47"/>
                  </a:cubicBezTo>
                  <a:cubicBezTo>
                    <a:pt x="2503" y="41"/>
                    <a:pt x="2505" y="52"/>
                    <a:pt x="2511" y="53"/>
                  </a:cubicBezTo>
                </a:path>
              </a:pathLst>
            </a:custGeom>
            <a:noFill/>
            <a:ln w="9525">
              <a:solidFill>
                <a:schemeClr val="accent2"/>
              </a:solidFill>
              <a:round/>
              <a:headEnd/>
              <a:tailEnd/>
            </a:ln>
            <a:effectLst/>
          </p:spPr>
          <p:txBody>
            <a:bodyPr/>
            <a:lstStyle/>
            <a:p>
              <a:endParaRPr lang="en-US"/>
            </a:p>
          </p:txBody>
        </p:sp>
      </p:grpSp>
      <p:sp>
        <p:nvSpPr>
          <p:cNvPr id="1514507" name="Text Box 11"/>
          <p:cNvSpPr txBox="1">
            <a:spLocks noChangeAspect="1" noChangeArrowheads="1"/>
          </p:cNvSpPr>
          <p:nvPr/>
        </p:nvSpPr>
        <p:spPr bwMode="auto">
          <a:xfrm>
            <a:off x="1066800" y="3810000"/>
            <a:ext cx="3124200" cy="439738"/>
          </a:xfrm>
          <a:prstGeom prst="rect">
            <a:avLst/>
          </a:prstGeom>
          <a:noFill/>
          <a:ln w="9525">
            <a:noFill/>
            <a:miter lim="800000"/>
            <a:headEnd/>
            <a:tailEnd/>
          </a:ln>
          <a:effectLst/>
        </p:spPr>
        <p:txBody>
          <a:bodyPr wrap="none"/>
          <a:lstStyle/>
          <a:p>
            <a:r>
              <a:rPr lang="en-US" sz="1800"/>
              <a:t>Amplitude Modulated carrier</a:t>
            </a:r>
          </a:p>
        </p:txBody>
      </p:sp>
      <p:sp>
        <p:nvSpPr>
          <p:cNvPr id="1514508" name="Freeform 12"/>
          <p:cNvSpPr>
            <a:spLocks noChangeAspect="1"/>
          </p:cNvSpPr>
          <p:nvPr/>
        </p:nvSpPr>
        <p:spPr bwMode="auto">
          <a:xfrm>
            <a:off x="4908550" y="5656263"/>
            <a:ext cx="3068638" cy="801687"/>
          </a:xfrm>
          <a:custGeom>
            <a:avLst/>
            <a:gdLst/>
            <a:ahLst/>
            <a:cxnLst>
              <a:cxn ang="0">
                <a:pos x="0" y="88"/>
              </a:cxn>
              <a:cxn ang="0">
                <a:pos x="72" y="541"/>
              </a:cxn>
              <a:cxn ang="0">
                <a:pos x="183" y="1"/>
              </a:cxn>
              <a:cxn ang="0">
                <a:pos x="270" y="547"/>
              </a:cxn>
              <a:cxn ang="0">
                <a:pos x="423" y="1"/>
              </a:cxn>
              <a:cxn ang="0">
                <a:pos x="531" y="541"/>
              </a:cxn>
              <a:cxn ang="0">
                <a:pos x="621" y="22"/>
              </a:cxn>
              <a:cxn ang="0">
                <a:pos x="681" y="547"/>
              </a:cxn>
              <a:cxn ang="0">
                <a:pos x="774" y="25"/>
              </a:cxn>
              <a:cxn ang="0">
                <a:pos x="828" y="541"/>
              </a:cxn>
              <a:cxn ang="0">
                <a:pos x="894" y="28"/>
              </a:cxn>
              <a:cxn ang="0">
                <a:pos x="945" y="553"/>
              </a:cxn>
              <a:cxn ang="0">
                <a:pos x="1038" y="28"/>
              </a:cxn>
              <a:cxn ang="0">
                <a:pos x="1143" y="553"/>
              </a:cxn>
              <a:cxn ang="0">
                <a:pos x="1317" y="28"/>
              </a:cxn>
              <a:cxn ang="0">
                <a:pos x="1479" y="577"/>
              </a:cxn>
              <a:cxn ang="0">
                <a:pos x="1605" y="43"/>
              </a:cxn>
              <a:cxn ang="0">
                <a:pos x="1629" y="574"/>
              </a:cxn>
              <a:cxn ang="0">
                <a:pos x="1719" y="49"/>
              </a:cxn>
              <a:cxn ang="0">
                <a:pos x="1767" y="577"/>
              </a:cxn>
              <a:cxn ang="0">
                <a:pos x="1869" y="40"/>
              </a:cxn>
              <a:cxn ang="0">
                <a:pos x="1968" y="580"/>
              </a:cxn>
              <a:cxn ang="0">
                <a:pos x="2103" y="49"/>
              </a:cxn>
              <a:cxn ang="0">
                <a:pos x="2208" y="583"/>
              </a:cxn>
              <a:cxn ang="0">
                <a:pos x="2289" y="142"/>
              </a:cxn>
            </a:cxnLst>
            <a:rect l="0" t="0" r="r" b="b"/>
            <a:pathLst>
              <a:path w="2289" h="598">
                <a:moveTo>
                  <a:pt x="0" y="88"/>
                </a:moveTo>
                <a:cubicBezTo>
                  <a:pt x="12" y="163"/>
                  <a:pt x="41" y="555"/>
                  <a:pt x="72" y="541"/>
                </a:cubicBezTo>
                <a:cubicBezTo>
                  <a:pt x="103" y="527"/>
                  <a:pt x="150" y="0"/>
                  <a:pt x="183" y="1"/>
                </a:cubicBezTo>
                <a:cubicBezTo>
                  <a:pt x="216" y="2"/>
                  <a:pt x="230" y="547"/>
                  <a:pt x="270" y="547"/>
                </a:cubicBezTo>
                <a:cubicBezTo>
                  <a:pt x="310" y="547"/>
                  <a:pt x="380" y="2"/>
                  <a:pt x="423" y="1"/>
                </a:cubicBezTo>
                <a:cubicBezTo>
                  <a:pt x="466" y="0"/>
                  <a:pt x="498" y="538"/>
                  <a:pt x="531" y="541"/>
                </a:cubicBezTo>
                <a:cubicBezTo>
                  <a:pt x="564" y="544"/>
                  <a:pt x="596" y="21"/>
                  <a:pt x="621" y="22"/>
                </a:cubicBezTo>
                <a:cubicBezTo>
                  <a:pt x="646" y="23"/>
                  <a:pt x="656" y="547"/>
                  <a:pt x="681" y="547"/>
                </a:cubicBezTo>
                <a:cubicBezTo>
                  <a:pt x="706" y="547"/>
                  <a:pt x="750" y="26"/>
                  <a:pt x="774" y="25"/>
                </a:cubicBezTo>
                <a:cubicBezTo>
                  <a:pt x="798" y="24"/>
                  <a:pt x="808" y="541"/>
                  <a:pt x="828" y="541"/>
                </a:cubicBezTo>
                <a:cubicBezTo>
                  <a:pt x="848" y="541"/>
                  <a:pt x="875" y="26"/>
                  <a:pt x="894" y="28"/>
                </a:cubicBezTo>
                <a:cubicBezTo>
                  <a:pt x="913" y="30"/>
                  <a:pt x="921" y="553"/>
                  <a:pt x="945" y="553"/>
                </a:cubicBezTo>
                <a:cubicBezTo>
                  <a:pt x="969" y="553"/>
                  <a:pt x="1005" y="28"/>
                  <a:pt x="1038" y="28"/>
                </a:cubicBezTo>
                <a:cubicBezTo>
                  <a:pt x="1071" y="28"/>
                  <a:pt x="1097" y="553"/>
                  <a:pt x="1143" y="553"/>
                </a:cubicBezTo>
                <a:cubicBezTo>
                  <a:pt x="1189" y="553"/>
                  <a:pt x="1261" y="24"/>
                  <a:pt x="1317" y="28"/>
                </a:cubicBezTo>
                <a:cubicBezTo>
                  <a:pt x="1373" y="32"/>
                  <a:pt x="1431" y="575"/>
                  <a:pt x="1479" y="577"/>
                </a:cubicBezTo>
                <a:cubicBezTo>
                  <a:pt x="1527" y="579"/>
                  <a:pt x="1580" y="43"/>
                  <a:pt x="1605" y="43"/>
                </a:cubicBezTo>
                <a:cubicBezTo>
                  <a:pt x="1630" y="43"/>
                  <a:pt x="1610" y="573"/>
                  <a:pt x="1629" y="574"/>
                </a:cubicBezTo>
                <a:cubicBezTo>
                  <a:pt x="1648" y="575"/>
                  <a:pt x="1696" y="49"/>
                  <a:pt x="1719" y="49"/>
                </a:cubicBezTo>
                <a:cubicBezTo>
                  <a:pt x="1742" y="49"/>
                  <a:pt x="1742" y="579"/>
                  <a:pt x="1767" y="577"/>
                </a:cubicBezTo>
                <a:cubicBezTo>
                  <a:pt x="1792" y="575"/>
                  <a:pt x="1836" y="40"/>
                  <a:pt x="1869" y="40"/>
                </a:cubicBezTo>
                <a:cubicBezTo>
                  <a:pt x="1902" y="40"/>
                  <a:pt x="1929" y="579"/>
                  <a:pt x="1968" y="580"/>
                </a:cubicBezTo>
                <a:cubicBezTo>
                  <a:pt x="2007" y="581"/>
                  <a:pt x="2063" y="49"/>
                  <a:pt x="2103" y="49"/>
                </a:cubicBezTo>
                <a:cubicBezTo>
                  <a:pt x="2143" y="49"/>
                  <a:pt x="2177" y="568"/>
                  <a:pt x="2208" y="583"/>
                </a:cubicBezTo>
                <a:cubicBezTo>
                  <a:pt x="2239" y="598"/>
                  <a:pt x="2272" y="234"/>
                  <a:pt x="2289" y="142"/>
                </a:cubicBezTo>
              </a:path>
            </a:pathLst>
          </a:custGeom>
          <a:noFill/>
          <a:ln w="9525">
            <a:solidFill>
              <a:srgbClr val="FF0000"/>
            </a:solidFill>
            <a:round/>
            <a:headEnd/>
            <a:tailEnd/>
          </a:ln>
          <a:effectLst/>
        </p:spPr>
        <p:txBody>
          <a:bodyPr/>
          <a:lstStyle/>
          <a:p>
            <a:endParaRPr lang="en-US"/>
          </a:p>
        </p:txBody>
      </p:sp>
      <p:sp>
        <p:nvSpPr>
          <p:cNvPr id="1514509" name="Text Box 13"/>
          <p:cNvSpPr txBox="1">
            <a:spLocks noChangeAspect="1" noChangeArrowheads="1"/>
          </p:cNvSpPr>
          <p:nvPr/>
        </p:nvSpPr>
        <p:spPr bwMode="auto">
          <a:xfrm>
            <a:off x="998538" y="5715000"/>
            <a:ext cx="3725862" cy="439738"/>
          </a:xfrm>
          <a:prstGeom prst="rect">
            <a:avLst/>
          </a:prstGeom>
          <a:noFill/>
          <a:ln w="9525">
            <a:noFill/>
            <a:miter lim="800000"/>
            <a:headEnd/>
            <a:tailEnd/>
          </a:ln>
          <a:effectLst/>
        </p:spPr>
        <p:txBody>
          <a:bodyPr wrap="none"/>
          <a:lstStyle/>
          <a:p>
            <a:r>
              <a:rPr lang="en-US" sz="1800"/>
              <a:t>Frequency Modulated carrier</a:t>
            </a:r>
          </a:p>
        </p:txBody>
      </p:sp>
      <p:sp>
        <p:nvSpPr>
          <p:cNvPr id="1514510" name="Text Box 14"/>
          <p:cNvSpPr txBox="1">
            <a:spLocks noChangeArrowheads="1"/>
          </p:cNvSpPr>
          <p:nvPr/>
        </p:nvSpPr>
        <p:spPr bwMode="auto">
          <a:xfrm>
            <a:off x="609600" y="2667000"/>
            <a:ext cx="1208088" cy="274638"/>
          </a:xfrm>
          <a:prstGeom prst="rect">
            <a:avLst/>
          </a:prstGeom>
          <a:noFill/>
          <a:ln w="9525">
            <a:noFill/>
            <a:miter lim="800000"/>
            <a:headEnd/>
            <a:tailEnd/>
          </a:ln>
          <a:effectLst/>
        </p:spPr>
        <p:txBody>
          <a:bodyPr wrap="none">
            <a:spAutoFit/>
          </a:bodyPr>
          <a:lstStyle/>
          <a:p>
            <a:r>
              <a:rPr lang="en-US" sz="1200"/>
              <a:t>AM - FM Radio</a:t>
            </a:r>
          </a:p>
        </p:txBody>
      </p:sp>
      <p:pic>
        <p:nvPicPr>
          <p:cNvPr id="1514511" name="Picture 15" descr="MCj03073620000[1]"/>
          <p:cNvPicPr>
            <a:picLocks noChangeAspect="1" noChangeArrowheads="1"/>
          </p:cNvPicPr>
          <p:nvPr/>
        </p:nvPicPr>
        <p:blipFill>
          <a:blip r:embed="rId3"/>
          <a:srcRect/>
          <a:stretch>
            <a:fillRect/>
          </a:stretch>
        </p:blipFill>
        <p:spPr bwMode="auto">
          <a:xfrm>
            <a:off x="533400" y="763588"/>
            <a:ext cx="1385888" cy="1827212"/>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14499"/>
                                        </p:tgtEl>
                                        <p:attrNameLst>
                                          <p:attrName>style.visibility</p:attrName>
                                        </p:attrNameLst>
                                      </p:cBhvr>
                                      <p:to>
                                        <p:strVal val="visible"/>
                                      </p:to>
                                    </p:set>
                                    <p:animEffect transition="in" filter="wipe(left)">
                                      <p:cBhvr>
                                        <p:cTn id="7" dur="2000"/>
                                        <p:tgtEl>
                                          <p:spTgt spid="1514499"/>
                                        </p:tgtEl>
                                      </p:cBhvr>
                                    </p:animEffect>
                                  </p:childTnLst>
                                </p:cTn>
                              </p:par>
                              <p:par>
                                <p:cTn id="8" presetID="54" presetClass="entr" presetSubtype="0" accel="100000" fill="hold" grpId="0" nodeType="withEffect">
                                  <p:stCondLst>
                                    <p:cond delay="0"/>
                                  </p:stCondLst>
                                  <p:childTnLst>
                                    <p:set>
                                      <p:cBhvr>
                                        <p:cTn id="9" dur="1" fill="hold">
                                          <p:stCondLst>
                                            <p:cond delay="0"/>
                                          </p:stCondLst>
                                        </p:cTn>
                                        <p:tgtEl>
                                          <p:spTgt spid="1514500"/>
                                        </p:tgtEl>
                                        <p:attrNameLst>
                                          <p:attrName>style.visibility</p:attrName>
                                        </p:attrNameLst>
                                      </p:cBhvr>
                                      <p:to>
                                        <p:strVal val="visible"/>
                                      </p:to>
                                    </p:set>
                                    <p:anim calcmode="lin" valueType="num">
                                      <p:cBhvr>
                                        <p:cTn id="10" dur="500" fill="hold"/>
                                        <p:tgtEl>
                                          <p:spTgt spid="1514500"/>
                                        </p:tgtEl>
                                        <p:attrNameLst>
                                          <p:attrName>ppt_w</p:attrName>
                                        </p:attrNameLst>
                                      </p:cBhvr>
                                      <p:tavLst>
                                        <p:tav tm="0">
                                          <p:val>
                                            <p:strVal val="#ppt_w*0.05"/>
                                          </p:val>
                                        </p:tav>
                                        <p:tav tm="100000">
                                          <p:val>
                                            <p:strVal val="#ppt_w"/>
                                          </p:val>
                                        </p:tav>
                                      </p:tavLst>
                                    </p:anim>
                                    <p:anim calcmode="lin" valueType="num">
                                      <p:cBhvr>
                                        <p:cTn id="11" dur="500" fill="hold"/>
                                        <p:tgtEl>
                                          <p:spTgt spid="1514500"/>
                                        </p:tgtEl>
                                        <p:attrNameLst>
                                          <p:attrName>ppt_h</p:attrName>
                                        </p:attrNameLst>
                                      </p:cBhvr>
                                      <p:tavLst>
                                        <p:tav tm="0">
                                          <p:val>
                                            <p:strVal val="#ppt_h"/>
                                          </p:val>
                                        </p:tav>
                                        <p:tav tm="100000">
                                          <p:val>
                                            <p:strVal val="#ppt_h"/>
                                          </p:val>
                                        </p:tav>
                                      </p:tavLst>
                                    </p:anim>
                                    <p:anim calcmode="lin" valueType="num">
                                      <p:cBhvr>
                                        <p:cTn id="12" dur="500" fill="hold"/>
                                        <p:tgtEl>
                                          <p:spTgt spid="1514500"/>
                                        </p:tgtEl>
                                        <p:attrNameLst>
                                          <p:attrName>ppt_x</p:attrName>
                                        </p:attrNameLst>
                                      </p:cBhvr>
                                      <p:tavLst>
                                        <p:tav tm="0">
                                          <p:val>
                                            <p:strVal val="#ppt_x-.2"/>
                                          </p:val>
                                        </p:tav>
                                        <p:tav tm="100000">
                                          <p:val>
                                            <p:strVal val="#ppt_x"/>
                                          </p:val>
                                        </p:tav>
                                      </p:tavLst>
                                    </p:anim>
                                    <p:anim calcmode="lin" valueType="num">
                                      <p:cBhvr>
                                        <p:cTn id="13" dur="500" fill="hold"/>
                                        <p:tgtEl>
                                          <p:spTgt spid="1514500"/>
                                        </p:tgtEl>
                                        <p:attrNameLst>
                                          <p:attrName>ppt_y</p:attrName>
                                        </p:attrNameLst>
                                      </p:cBhvr>
                                      <p:tavLst>
                                        <p:tav tm="0">
                                          <p:val>
                                            <p:strVal val="#ppt_y"/>
                                          </p:val>
                                        </p:tav>
                                        <p:tav tm="100000">
                                          <p:val>
                                            <p:strVal val="#ppt_y"/>
                                          </p:val>
                                        </p:tav>
                                      </p:tavLst>
                                    </p:anim>
                                    <p:animEffect transition="in" filter="fade">
                                      <p:cBhvr>
                                        <p:cTn id="14" dur="500"/>
                                        <p:tgtEl>
                                          <p:spTgt spid="1514500"/>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14501"/>
                                        </p:tgtEl>
                                        <p:attrNameLst>
                                          <p:attrName>style.visibility</p:attrName>
                                        </p:attrNameLst>
                                      </p:cBhvr>
                                      <p:to>
                                        <p:strVal val="visible"/>
                                      </p:to>
                                    </p:set>
                                    <p:animEffect transition="in" filter="wipe(left)">
                                      <p:cBhvr>
                                        <p:cTn id="19" dur="1000"/>
                                        <p:tgtEl>
                                          <p:spTgt spid="1514501"/>
                                        </p:tgtEl>
                                      </p:cBhvr>
                                    </p:animEffect>
                                  </p:childTnLst>
                                </p:cTn>
                              </p:par>
                              <p:par>
                                <p:cTn id="20" presetID="54" presetClass="entr" presetSubtype="0" accel="100000" fill="hold" grpId="0" nodeType="withEffect">
                                  <p:stCondLst>
                                    <p:cond delay="0"/>
                                  </p:stCondLst>
                                  <p:childTnLst>
                                    <p:set>
                                      <p:cBhvr>
                                        <p:cTn id="21" dur="1" fill="hold">
                                          <p:stCondLst>
                                            <p:cond delay="0"/>
                                          </p:stCondLst>
                                        </p:cTn>
                                        <p:tgtEl>
                                          <p:spTgt spid="1514502"/>
                                        </p:tgtEl>
                                        <p:attrNameLst>
                                          <p:attrName>style.visibility</p:attrName>
                                        </p:attrNameLst>
                                      </p:cBhvr>
                                      <p:to>
                                        <p:strVal val="visible"/>
                                      </p:to>
                                    </p:set>
                                    <p:anim calcmode="lin" valueType="num">
                                      <p:cBhvr>
                                        <p:cTn id="22" dur="500" fill="hold"/>
                                        <p:tgtEl>
                                          <p:spTgt spid="1514502"/>
                                        </p:tgtEl>
                                        <p:attrNameLst>
                                          <p:attrName>ppt_w</p:attrName>
                                        </p:attrNameLst>
                                      </p:cBhvr>
                                      <p:tavLst>
                                        <p:tav tm="0">
                                          <p:val>
                                            <p:strVal val="#ppt_w*0.05"/>
                                          </p:val>
                                        </p:tav>
                                        <p:tav tm="100000">
                                          <p:val>
                                            <p:strVal val="#ppt_w"/>
                                          </p:val>
                                        </p:tav>
                                      </p:tavLst>
                                    </p:anim>
                                    <p:anim calcmode="lin" valueType="num">
                                      <p:cBhvr>
                                        <p:cTn id="23" dur="500" fill="hold"/>
                                        <p:tgtEl>
                                          <p:spTgt spid="1514502"/>
                                        </p:tgtEl>
                                        <p:attrNameLst>
                                          <p:attrName>ppt_h</p:attrName>
                                        </p:attrNameLst>
                                      </p:cBhvr>
                                      <p:tavLst>
                                        <p:tav tm="0">
                                          <p:val>
                                            <p:strVal val="#ppt_h"/>
                                          </p:val>
                                        </p:tav>
                                        <p:tav tm="100000">
                                          <p:val>
                                            <p:strVal val="#ppt_h"/>
                                          </p:val>
                                        </p:tav>
                                      </p:tavLst>
                                    </p:anim>
                                    <p:anim calcmode="lin" valueType="num">
                                      <p:cBhvr>
                                        <p:cTn id="24" dur="500" fill="hold"/>
                                        <p:tgtEl>
                                          <p:spTgt spid="1514502"/>
                                        </p:tgtEl>
                                        <p:attrNameLst>
                                          <p:attrName>ppt_x</p:attrName>
                                        </p:attrNameLst>
                                      </p:cBhvr>
                                      <p:tavLst>
                                        <p:tav tm="0">
                                          <p:val>
                                            <p:strVal val="#ppt_x-.2"/>
                                          </p:val>
                                        </p:tav>
                                        <p:tav tm="100000">
                                          <p:val>
                                            <p:strVal val="#ppt_x"/>
                                          </p:val>
                                        </p:tav>
                                      </p:tavLst>
                                    </p:anim>
                                    <p:anim calcmode="lin" valueType="num">
                                      <p:cBhvr>
                                        <p:cTn id="25" dur="500" fill="hold"/>
                                        <p:tgtEl>
                                          <p:spTgt spid="1514502"/>
                                        </p:tgtEl>
                                        <p:attrNameLst>
                                          <p:attrName>ppt_y</p:attrName>
                                        </p:attrNameLst>
                                      </p:cBhvr>
                                      <p:tavLst>
                                        <p:tav tm="0">
                                          <p:val>
                                            <p:strVal val="#ppt_y"/>
                                          </p:val>
                                        </p:tav>
                                        <p:tav tm="100000">
                                          <p:val>
                                            <p:strVal val="#ppt_y"/>
                                          </p:val>
                                        </p:tav>
                                      </p:tavLst>
                                    </p:anim>
                                    <p:animEffect transition="in" filter="fade">
                                      <p:cBhvr>
                                        <p:cTn id="26" dur="500"/>
                                        <p:tgtEl>
                                          <p:spTgt spid="151450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514503"/>
                                        </p:tgtEl>
                                        <p:attrNameLst>
                                          <p:attrName>style.visibility</p:attrName>
                                        </p:attrNameLst>
                                      </p:cBhvr>
                                      <p:to>
                                        <p:strVal val="visible"/>
                                      </p:to>
                                    </p:set>
                                    <p:animEffect transition="in" filter="wipe(left)">
                                      <p:cBhvr>
                                        <p:cTn id="31" dur="3000"/>
                                        <p:tgtEl>
                                          <p:spTgt spid="1514503"/>
                                        </p:tgtEl>
                                      </p:cBhvr>
                                    </p:animEffect>
                                  </p:childTnLst>
                                </p:cTn>
                              </p:par>
                              <p:par>
                                <p:cTn id="32" presetID="54" presetClass="entr" presetSubtype="0" accel="100000" fill="hold" grpId="0" nodeType="withEffect">
                                  <p:stCondLst>
                                    <p:cond delay="0"/>
                                  </p:stCondLst>
                                  <p:childTnLst>
                                    <p:set>
                                      <p:cBhvr>
                                        <p:cTn id="33" dur="1" fill="hold">
                                          <p:stCondLst>
                                            <p:cond delay="0"/>
                                          </p:stCondLst>
                                        </p:cTn>
                                        <p:tgtEl>
                                          <p:spTgt spid="1514507"/>
                                        </p:tgtEl>
                                        <p:attrNameLst>
                                          <p:attrName>style.visibility</p:attrName>
                                        </p:attrNameLst>
                                      </p:cBhvr>
                                      <p:to>
                                        <p:strVal val="visible"/>
                                      </p:to>
                                    </p:set>
                                    <p:anim calcmode="lin" valueType="num">
                                      <p:cBhvr>
                                        <p:cTn id="34" dur="500" fill="hold"/>
                                        <p:tgtEl>
                                          <p:spTgt spid="1514507"/>
                                        </p:tgtEl>
                                        <p:attrNameLst>
                                          <p:attrName>ppt_w</p:attrName>
                                        </p:attrNameLst>
                                      </p:cBhvr>
                                      <p:tavLst>
                                        <p:tav tm="0">
                                          <p:val>
                                            <p:strVal val="#ppt_w*0.05"/>
                                          </p:val>
                                        </p:tav>
                                        <p:tav tm="100000">
                                          <p:val>
                                            <p:strVal val="#ppt_w"/>
                                          </p:val>
                                        </p:tav>
                                      </p:tavLst>
                                    </p:anim>
                                    <p:anim calcmode="lin" valueType="num">
                                      <p:cBhvr>
                                        <p:cTn id="35" dur="500" fill="hold"/>
                                        <p:tgtEl>
                                          <p:spTgt spid="1514507"/>
                                        </p:tgtEl>
                                        <p:attrNameLst>
                                          <p:attrName>ppt_h</p:attrName>
                                        </p:attrNameLst>
                                      </p:cBhvr>
                                      <p:tavLst>
                                        <p:tav tm="0">
                                          <p:val>
                                            <p:strVal val="#ppt_h"/>
                                          </p:val>
                                        </p:tav>
                                        <p:tav tm="100000">
                                          <p:val>
                                            <p:strVal val="#ppt_h"/>
                                          </p:val>
                                        </p:tav>
                                      </p:tavLst>
                                    </p:anim>
                                    <p:anim calcmode="lin" valueType="num">
                                      <p:cBhvr>
                                        <p:cTn id="36" dur="500" fill="hold"/>
                                        <p:tgtEl>
                                          <p:spTgt spid="1514507"/>
                                        </p:tgtEl>
                                        <p:attrNameLst>
                                          <p:attrName>ppt_x</p:attrName>
                                        </p:attrNameLst>
                                      </p:cBhvr>
                                      <p:tavLst>
                                        <p:tav tm="0">
                                          <p:val>
                                            <p:strVal val="#ppt_x-.2"/>
                                          </p:val>
                                        </p:tav>
                                        <p:tav tm="100000">
                                          <p:val>
                                            <p:strVal val="#ppt_x"/>
                                          </p:val>
                                        </p:tav>
                                      </p:tavLst>
                                    </p:anim>
                                    <p:anim calcmode="lin" valueType="num">
                                      <p:cBhvr>
                                        <p:cTn id="37" dur="500" fill="hold"/>
                                        <p:tgtEl>
                                          <p:spTgt spid="1514507"/>
                                        </p:tgtEl>
                                        <p:attrNameLst>
                                          <p:attrName>ppt_y</p:attrName>
                                        </p:attrNameLst>
                                      </p:cBhvr>
                                      <p:tavLst>
                                        <p:tav tm="0">
                                          <p:val>
                                            <p:strVal val="#ppt_y"/>
                                          </p:val>
                                        </p:tav>
                                        <p:tav tm="100000">
                                          <p:val>
                                            <p:strVal val="#ppt_y"/>
                                          </p:val>
                                        </p:tav>
                                      </p:tavLst>
                                    </p:anim>
                                    <p:animEffect transition="in" filter="fade">
                                      <p:cBhvr>
                                        <p:cTn id="38" dur="500"/>
                                        <p:tgtEl>
                                          <p:spTgt spid="1514507"/>
                                        </p:tgtEl>
                                      </p:cBhvr>
                                    </p:animEffect>
                                  </p:childTnLst>
                                </p:cTn>
                              </p:par>
                              <p:par>
                                <p:cTn id="39" presetID="22" presetClass="entr" presetSubtype="8" fill="hold" nodeType="withEffect">
                                  <p:stCondLst>
                                    <p:cond delay="0"/>
                                  </p:stCondLst>
                                  <p:childTnLst>
                                    <p:set>
                                      <p:cBhvr>
                                        <p:cTn id="40" dur="1" fill="hold">
                                          <p:stCondLst>
                                            <p:cond delay="0"/>
                                          </p:stCondLst>
                                        </p:cTn>
                                        <p:tgtEl>
                                          <p:spTgt spid="1514504"/>
                                        </p:tgtEl>
                                        <p:attrNameLst>
                                          <p:attrName>style.visibility</p:attrName>
                                        </p:attrNameLst>
                                      </p:cBhvr>
                                      <p:to>
                                        <p:strVal val="visible"/>
                                      </p:to>
                                    </p:set>
                                    <p:animEffect transition="in" filter="wipe(left)">
                                      <p:cBhvr>
                                        <p:cTn id="41" dur="3000"/>
                                        <p:tgtEl>
                                          <p:spTgt spid="1514504"/>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1514508"/>
                                        </p:tgtEl>
                                        <p:attrNameLst>
                                          <p:attrName>style.visibility</p:attrName>
                                        </p:attrNameLst>
                                      </p:cBhvr>
                                      <p:to>
                                        <p:strVal val="visible"/>
                                      </p:to>
                                    </p:set>
                                    <p:animEffect transition="in" filter="wipe(left)">
                                      <p:cBhvr>
                                        <p:cTn id="46" dur="2000"/>
                                        <p:tgtEl>
                                          <p:spTgt spid="1514508"/>
                                        </p:tgtEl>
                                      </p:cBhvr>
                                    </p:animEffect>
                                  </p:childTnLst>
                                </p:cTn>
                              </p:par>
                              <p:par>
                                <p:cTn id="47" presetID="54" presetClass="entr" presetSubtype="0" accel="100000" fill="hold" grpId="0" nodeType="withEffect">
                                  <p:stCondLst>
                                    <p:cond delay="0"/>
                                  </p:stCondLst>
                                  <p:childTnLst>
                                    <p:set>
                                      <p:cBhvr>
                                        <p:cTn id="48" dur="1" fill="hold">
                                          <p:stCondLst>
                                            <p:cond delay="0"/>
                                          </p:stCondLst>
                                        </p:cTn>
                                        <p:tgtEl>
                                          <p:spTgt spid="1514509"/>
                                        </p:tgtEl>
                                        <p:attrNameLst>
                                          <p:attrName>style.visibility</p:attrName>
                                        </p:attrNameLst>
                                      </p:cBhvr>
                                      <p:to>
                                        <p:strVal val="visible"/>
                                      </p:to>
                                    </p:set>
                                    <p:anim calcmode="lin" valueType="num">
                                      <p:cBhvr>
                                        <p:cTn id="49" dur="500" fill="hold"/>
                                        <p:tgtEl>
                                          <p:spTgt spid="1514509"/>
                                        </p:tgtEl>
                                        <p:attrNameLst>
                                          <p:attrName>ppt_w</p:attrName>
                                        </p:attrNameLst>
                                      </p:cBhvr>
                                      <p:tavLst>
                                        <p:tav tm="0">
                                          <p:val>
                                            <p:strVal val="#ppt_w*0.05"/>
                                          </p:val>
                                        </p:tav>
                                        <p:tav tm="100000">
                                          <p:val>
                                            <p:strVal val="#ppt_w"/>
                                          </p:val>
                                        </p:tav>
                                      </p:tavLst>
                                    </p:anim>
                                    <p:anim calcmode="lin" valueType="num">
                                      <p:cBhvr>
                                        <p:cTn id="50" dur="500" fill="hold"/>
                                        <p:tgtEl>
                                          <p:spTgt spid="1514509"/>
                                        </p:tgtEl>
                                        <p:attrNameLst>
                                          <p:attrName>ppt_h</p:attrName>
                                        </p:attrNameLst>
                                      </p:cBhvr>
                                      <p:tavLst>
                                        <p:tav tm="0">
                                          <p:val>
                                            <p:strVal val="#ppt_h"/>
                                          </p:val>
                                        </p:tav>
                                        <p:tav tm="100000">
                                          <p:val>
                                            <p:strVal val="#ppt_h"/>
                                          </p:val>
                                        </p:tav>
                                      </p:tavLst>
                                    </p:anim>
                                    <p:anim calcmode="lin" valueType="num">
                                      <p:cBhvr>
                                        <p:cTn id="51" dur="500" fill="hold"/>
                                        <p:tgtEl>
                                          <p:spTgt spid="1514509"/>
                                        </p:tgtEl>
                                        <p:attrNameLst>
                                          <p:attrName>ppt_x</p:attrName>
                                        </p:attrNameLst>
                                      </p:cBhvr>
                                      <p:tavLst>
                                        <p:tav tm="0">
                                          <p:val>
                                            <p:strVal val="#ppt_x-.2"/>
                                          </p:val>
                                        </p:tav>
                                        <p:tav tm="100000">
                                          <p:val>
                                            <p:strVal val="#ppt_x"/>
                                          </p:val>
                                        </p:tav>
                                      </p:tavLst>
                                    </p:anim>
                                    <p:anim calcmode="lin" valueType="num">
                                      <p:cBhvr>
                                        <p:cTn id="52" dur="500" fill="hold"/>
                                        <p:tgtEl>
                                          <p:spTgt spid="1514509"/>
                                        </p:tgtEl>
                                        <p:attrNameLst>
                                          <p:attrName>ppt_y</p:attrName>
                                        </p:attrNameLst>
                                      </p:cBhvr>
                                      <p:tavLst>
                                        <p:tav tm="0">
                                          <p:val>
                                            <p:strVal val="#ppt_y"/>
                                          </p:val>
                                        </p:tav>
                                        <p:tav tm="100000">
                                          <p:val>
                                            <p:strVal val="#ppt_y"/>
                                          </p:val>
                                        </p:tav>
                                      </p:tavLst>
                                    </p:anim>
                                    <p:animEffect transition="in" filter="fade">
                                      <p:cBhvr>
                                        <p:cTn id="53" dur="500"/>
                                        <p:tgtEl>
                                          <p:spTgt spid="15145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4499" grpId="0" animBg="1"/>
      <p:bldP spid="1514500" grpId="0"/>
      <p:bldP spid="1514501" grpId="0" animBg="1"/>
      <p:bldP spid="1514502" grpId="0"/>
      <p:bldP spid="1514503" grpId="0" animBg="1"/>
      <p:bldP spid="1514507" grpId="0"/>
      <p:bldP spid="1514508" grpId="0" animBg="1"/>
      <p:bldP spid="151450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32996" name="Picture 4"/>
          <p:cNvPicPr>
            <a:picLocks noChangeAspect="1" noChangeArrowheads="1"/>
          </p:cNvPicPr>
          <p:nvPr/>
        </p:nvPicPr>
        <p:blipFill>
          <a:blip r:embed="rId3"/>
          <a:srcRect r="43066" b="20313"/>
          <a:stretch>
            <a:fillRect/>
          </a:stretch>
        </p:blipFill>
        <p:spPr bwMode="auto">
          <a:xfrm>
            <a:off x="0" y="0"/>
            <a:ext cx="5943600" cy="6654800"/>
          </a:xfrm>
          <a:prstGeom prst="rect">
            <a:avLst/>
          </a:prstGeom>
          <a:noFill/>
          <a:ln w="9525">
            <a:noFill/>
            <a:miter lim="800000"/>
            <a:headEnd/>
            <a:tailEnd/>
          </a:ln>
          <a:effectLst/>
        </p:spPr>
      </p:pic>
      <p:sp>
        <p:nvSpPr>
          <p:cNvPr id="2132997" name="Text Box 5"/>
          <p:cNvSpPr txBox="1">
            <a:spLocks noChangeArrowheads="1"/>
          </p:cNvSpPr>
          <p:nvPr/>
        </p:nvSpPr>
        <p:spPr bwMode="auto">
          <a:xfrm>
            <a:off x="6019800" y="1100138"/>
            <a:ext cx="3073400" cy="457200"/>
          </a:xfrm>
          <a:prstGeom prst="rect">
            <a:avLst/>
          </a:prstGeom>
          <a:noFill/>
          <a:ln w="9525">
            <a:noFill/>
            <a:miter lim="800000"/>
            <a:headEnd/>
            <a:tailEnd/>
          </a:ln>
          <a:effectLst/>
        </p:spPr>
        <p:txBody>
          <a:bodyPr wrap="none">
            <a:spAutoFit/>
          </a:bodyPr>
          <a:lstStyle/>
          <a:p>
            <a:r>
              <a:rPr lang="en-US" sz="1200" b="1"/>
              <a:t>Calendar </a:t>
            </a:r>
            <a:r>
              <a:rPr lang="en-US" sz="1200"/>
              <a:t>tells each day my lesson with </a:t>
            </a:r>
          </a:p>
          <a:p>
            <a:r>
              <a:rPr lang="en-US" sz="1200"/>
              <a:t>worksheets linked for parents and students</a:t>
            </a:r>
            <a:endParaRPr lang="en-US" sz="1200" b="1"/>
          </a:p>
        </p:txBody>
      </p:sp>
      <p:sp>
        <p:nvSpPr>
          <p:cNvPr id="2132998" name="Text Box 6"/>
          <p:cNvSpPr txBox="1">
            <a:spLocks noChangeArrowheads="1"/>
          </p:cNvSpPr>
          <p:nvPr/>
        </p:nvSpPr>
        <p:spPr bwMode="auto">
          <a:xfrm>
            <a:off x="6019800" y="1828800"/>
            <a:ext cx="2924175" cy="457200"/>
          </a:xfrm>
          <a:prstGeom prst="rect">
            <a:avLst/>
          </a:prstGeom>
          <a:noFill/>
          <a:ln w="9525">
            <a:noFill/>
            <a:miter lim="800000"/>
            <a:headEnd/>
            <a:tailEnd/>
          </a:ln>
          <a:effectLst/>
        </p:spPr>
        <p:txBody>
          <a:bodyPr wrap="none">
            <a:spAutoFit/>
          </a:bodyPr>
          <a:lstStyle/>
          <a:p>
            <a:r>
              <a:rPr lang="en-US" sz="1200" b="1"/>
              <a:t>Topics Review </a:t>
            </a:r>
            <a:r>
              <a:rPr lang="en-US" sz="1200"/>
              <a:t>give refresher notes and</a:t>
            </a:r>
          </a:p>
          <a:p>
            <a:r>
              <a:rPr lang="en-US" sz="1200"/>
              <a:t>background information</a:t>
            </a:r>
            <a:endParaRPr lang="en-US" sz="1200" b="1"/>
          </a:p>
        </p:txBody>
      </p:sp>
      <p:sp>
        <p:nvSpPr>
          <p:cNvPr id="2132999" name="Text Box 7"/>
          <p:cNvSpPr txBox="1">
            <a:spLocks noChangeArrowheads="1"/>
          </p:cNvSpPr>
          <p:nvPr/>
        </p:nvSpPr>
        <p:spPr bwMode="auto">
          <a:xfrm>
            <a:off x="6019800" y="2514600"/>
            <a:ext cx="2762250" cy="274638"/>
          </a:xfrm>
          <a:prstGeom prst="rect">
            <a:avLst/>
          </a:prstGeom>
          <a:noFill/>
          <a:ln w="9525">
            <a:noFill/>
            <a:miter lim="800000"/>
            <a:headEnd/>
            <a:tailEnd/>
          </a:ln>
          <a:effectLst/>
        </p:spPr>
        <p:txBody>
          <a:bodyPr wrap="none">
            <a:spAutoFit/>
          </a:bodyPr>
          <a:lstStyle/>
          <a:p>
            <a:r>
              <a:rPr lang="en-US" sz="1200" b="1"/>
              <a:t>Dictionary </a:t>
            </a:r>
            <a:r>
              <a:rPr lang="en-US" sz="1200"/>
              <a:t>data base of related words</a:t>
            </a:r>
            <a:endParaRPr lang="en-US" sz="1200" b="1"/>
          </a:p>
        </p:txBody>
      </p:sp>
      <p:sp>
        <p:nvSpPr>
          <p:cNvPr id="2133000" name="Text Box 8"/>
          <p:cNvSpPr txBox="1">
            <a:spLocks noChangeArrowheads="1"/>
          </p:cNvSpPr>
          <p:nvPr/>
        </p:nvSpPr>
        <p:spPr bwMode="auto">
          <a:xfrm>
            <a:off x="6019800" y="3200400"/>
            <a:ext cx="2560638" cy="457200"/>
          </a:xfrm>
          <a:prstGeom prst="rect">
            <a:avLst/>
          </a:prstGeom>
          <a:noFill/>
          <a:ln w="9525">
            <a:noFill/>
            <a:miter lim="800000"/>
            <a:headEnd/>
            <a:tailEnd/>
          </a:ln>
          <a:effectLst/>
        </p:spPr>
        <p:txBody>
          <a:bodyPr wrap="none">
            <a:spAutoFit/>
          </a:bodyPr>
          <a:lstStyle/>
          <a:p>
            <a:r>
              <a:rPr lang="en-US" sz="1200" b="1"/>
              <a:t>Site Map </a:t>
            </a:r>
            <a:r>
              <a:rPr lang="en-US" sz="1200"/>
              <a:t>quickly find what you are </a:t>
            </a:r>
          </a:p>
          <a:p>
            <a:r>
              <a:rPr lang="en-US" sz="1200"/>
              <a:t>looking for</a:t>
            </a:r>
            <a:endParaRPr lang="en-US" sz="1200" b="1"/>
          </a:p>
        </p:txBody>
      </p:sp>
      <p:sp>
        <p:nvSpPr>
          <p:cNvPr id="2133001" name="Text Box 9"/>
          <p:cNvSpPr txBox="1">
            <a:spLocks noChangeArrowheads="1"/>
          </p:cNvSpPr>
          <p:nvPr/>
        </p:nvSpPr>
        <p:spPr bwMode="auto">
          <a:xfrm>
            <a:off x="6019800" y="3886200"/>
            <a:ext cx="2808288" cy="457200"/>
          </a:xfrm>
          <a:prstGeom prst="rect">
            <a:avLst/>
          </a:prstGeom>
          <a:noFill/>
          <a:ln w="9525">
            <a:noFill/>
            <a:miter lim="800000"/>
            <a:headEnd/>
            <a:tailEnd/>
          </a:ln>
          <a:effectLst/>
        </p:spPr>
        <p:txBody>
          <a:bodyPr wrap="none">
            <a:spAutoFit/>
          </a:bodyPr>
          <a:lstStyle/>
          <a:p>
            <a:r>
              <a:rPr lang="en-US" sz="1200" b="1"/>
              <a:t>PowerPoint </a:t>
            </a:r>
            <a:r>
              <a:rPr lang="en-US" sz="1200"/>
              <a:t>presentations cover most </a:t>
            </a:r>
          </a:p>
          <a:p>
            <a:r>
              <a:rPr lang="en-US" sz="1200"/>
              <a:t>first year chemistry courses</a:t>
            </a:r>
            <a:endParaRPr lang="en-US" sz="1200" b="1"/>
          </a:p>
        </p:txBody>
      </p:sp>
      <p:sp>
        <p:nvSpPr>
          <p:cNvPr id="2133002" name="Text Box 10"/>
          <p:cNvSpPr txBox="1">
            <a:spLocks noChangeArrowheads="1"/>
          </p:cNvSpPr>
          <p:nvPr/>
        </p:nvSpPr>
        <p:spPr bwMode="auto">
          <a:xfrm>
            <a:off x="6019800" y="4495800"/>
            <a:ext cx="2998788" cy="457200"/>
          </a:xfrm>
          <a:prstGeom prst="rect">
            <a:avLst/>
          </a:prstGeom>
          <a:noFill/>
          <a:ln w="9525">
            <a:noFill/>
            <a:miter lim="800000"/>
            <a:headEnd/>
            <a:tailEnd/>
          </a:ln>
          <a:effectLst/>
        </p:spPr>
        <p:txBody>
          <a:bodyPr wrap="none">
            <a:spAutoFit/>
          </a:bodyPr>
          <a:lstStyle/>
          <a:p>
            <a:r>
              <a:rPr lang="en-US" sz="1200" b="1"/>
              <a:t>Search </a:t>
            </a:r>
            <a:r>
              <a:rPr lang="en-US" sz="1200"/>
              <a:t>allows you to search only my site </a:t>
            </a:r>
          </a:p>
          <a:p>
            <a:r>
              <a:rPr lang="en-US" sz="1200"/>
              <a:t>or Google</a:t>
            </a:r>
            <a:endParaRPr lang="en-US" sz="1200" b="1"/>
          </a:p>
        </p:txBody>
      </p:sp>
      <p:sp>
        <p:nvSpPr>
          <p:cNvPr id="2133003" name="Text Box 11"/>
          <p:cNvSpPr txBox="1">
            <a:spLocks noChangeArrowheads="1"/>
          </p:cNvSpPr>
          <p:nvPr/>
        </p:nvSpPr>
        <p:spPr bwMode="auto">
          <a:xfrm>
            <a:off x="6019800" y="5105400"/>
            <a:ext cx="2146300" cy="457200"/>
          </a:xfrm>
          <a:prstGeom prst="rect">
            <a:avLst/>
          </a:prstGeom>
          <a:noFill/>
          <a:ln w="9525">
            <a:noFill/>
            <a:miter lim="800000"/>
            <a:headEnd/>
            <a:tailEnd/>
          </a:ln>
          <a:effectLst/>
        </p:spPr>
        <p:txBody>
          <a:bodyPr wrap="none">
            <a:spAutoFit/>
          </a:bodyPr>
          <a:lstStyle/>
          <a:p>
            <a:r>
              <a:rPr lang="en-US" sz="1200" b="1"/>
              <a:t>New Web </a:t>
            </a:r>
            <a:r>
              <a:rPr lang="en-US" sz="1200"/>
              <a:t>easier to navigate </a:t>
            </a:r>
          </a:p>
          <a:p>
            <a:r>
              <a:rPr lang="en-US" sz="1200"/>
              <a:t>(one-stop shopping)</a:t>
            </a:r>
            <a:endParaRPr lang="en-US" sz="1200" b="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132997"/>
                                        </p:tgtEl>
                                        <p:attrNameLst>
                                          <p:attrName>style.visibility</p:attrName>
                                        </p:attrNameLst>
                                      </p:cBhvr>
                                      <p:to>
                                        <p:strVal val="visible"/>
                                      </p:to>
                                    </p:set>
                                    <p:animEffect transition="in" filter="fade">
                                      <p:cBhvr>
                                        <p:cTn id="7" dur="1000"/>
                                        <p:tgtEl>
                                          <p:spTgt spid="2132997"/>
                                        </p:tgtEl>
                                      </p:cBhvr>
                                    </p:animEffect>
                                    <p:anim calcmode="lin" valueType="num">
                                      <p:cBhvr>
                                        <p:cTn id="8" dur="1000" fill="hold"/>
                                        <p:tgtEl>
                                          <p:spTgt spid="2132997"/>
                                        </p:tgtEl>
                                        <p:attrNameLst>
                                          <p:attrName>ppt_x</p:attrName>
                                        </p:attrNameLst>
                                      </p:cBhvr>
                                      <p:tavLst>
                                        <p:tav tm="0">
                                          <p:val>
                                            <p:strVal val="#ppt_x"/>
                                          </p:val>
                                        </p:tav>
                                        <p:tav tm="100000">
                                          <p:val>
                                            <p:strVal val="#ppt_x"/>
                                          </p:val>
                                        </p:tav>
                                      </p:tavLst>
                                    </p:anim>
                                    <p:anim calcmode="lin" valueType="num">
                                      <p:cBhvr>
                                        <p:cTn id="9" dur="1000" fill="hold"/>
                                        <p:tgtEl>
                                          <p:spTgt spid="213299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132998"/>
                                        </p:tgtEl>
                                        <p:attrNameLst>
                                          <p:attrName>style.visibility</p:attrName>
                                        </p:attrNameLst>
                                      </p:cBhvr>
                                      <p:to>
                                        <p:strVal val="visible"/>
                                      </p:to>
                                    </p:set>
                                    <p:animEffect transition="in" filter="fade">
                                      <p:cBhvr>
                                        <p:cTn id="14" dur="1000"/>
                                        <p:tgtEl>
                                          <p:spTgt spid="2132998"/>
                                        </p:tgtEl>
                                      </p:cBhvr>
                                    </p:animEffect>
                                    <p:anim calcmode="lin" valueType="num">
                                      <p:cBhvr>
                                        <p:cTn id="15" dur="1000" fill="hold"/>
                                        <p:tgtEl>
                                          <p:spTgt spid="2132998"/>
                                        </p:tgtEl>
                                        <p:attrNameLst>
                                          <p:attrName>ppt_x</p:attrName>
                                        </p:attrNameLst>
                                      </p:cBhvr>
                                      <p:tavLst>
                                        <p:tav tm="0">
                                          <p:val>
                                            <p:strVal val="#ppt_x"/>
                                          </p:val>
                                        </p:tav>
                                        <p:tav tm="100000">
                                          <p:val>
                                            <p:strVal val="#ppt_x"/>
                                          </p:val>
                                        </p:tav>
                                      </p:tavLst>
                                    </p:anim>
                                    <p:anim calcmode="lin" valueType="num">
                                      <p:cBhvr>
                                        <p:cTn id="16" dur="1000" fill="hold"/>
                                        <p:tgtEl>
                                          <p:spTgt spid="213299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2132999"/>
                                        </p:tgtEl>
                                        <p:attrNameLst>
                                          <p:attrName>style.visibility</p:attrName>
                                        </p:attrNameLst>
                                      </p:cBhvr>
                                      <p:to>
                                        <p:strVal val="visible"/>
                                      </p:to>
                                    </p:set>
                                    <p:animEffect transition="in" filter="fade">
                                      <p:cBhvr>
                                        <p:cTn id="21" dur="1000"/>
                                        <p:tgtEl>
                                          <p:spTgt spid="2132999"/>
                                        </p:tgtEl>
                                      </p:cBhvr>
                                    </p:animEffect>
                                    <p:anim calcmode="lin" valueType="num">
                                      <p:cBhvr>
                                        <p:cTn id="22" dur="1000" fill="hold"/>
                                        <p:tgtEl>
                                          <p:spTgt spid="2132999"/>
                                        </p:tgtEl>
                                        <p:attrNameLst>
                                          <p:attrName>ppt_x</p:attrName>
                                        </p:attrNameLst>
                                      </p:cBhvr>
                                      <p:tavLst>
                                        <p:tav tm="0">
                                          <p:val>
                                            <p:strVal val="#ppt_x"/>
                                          </p:val>
                                        </p:tav>
                                        <p:tav tm="100000">
                                          <p:val>
                                            <p:strVal val="#ppt_x"/>
                                          </p:val>
                                        </p:tav>
                                      </p:tavLst>
                                    </p:anim>
                                    <p:anim calcmode="lin" valueType="num">
                                      <p:cBhvr>
                                        <p:cTn id="23" dur="1000" fill="hold"/>
                                        <p:tgtEl>
                                          <p:spTgt spid="2132999"/>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2133000"/>
                                        </p:tgtEl>
                                        <p:attrNameLst>
                                          <p:attrName>style.visibility</p:attrName>
                                        </p:attrNameLst>
                                      </p:cBhvr>
                                      <p:to>
                                        <p:strVal val="visible"/>
                                      </p:to>
                                    </p:set>
                                    <p:animEffect transition="in" filter="fade">
                                      <p:cBhvr>
                                        <p:cTn id="28" dur="1000"/>
                                        <p:tgtEl>
                                          <p:spTgt spid="2133000"/>
                                        </p:tgtEl>
                                      </p:cBhvr>
                                    </p:animEffect>
                                    <p:anim calcmode="lin" valueType="num">
                                      <p:cBhvr>
                                        <p:cTn id="29" dur="1000" fill="hold"/>
                                        <p:tgtEl>
                                          <p:spTgt spid="2133000"/>
                                        </p:tgtEl>
                                        <p:attrNameLst>
                                          <p:attrName>ppt_x</p:attrName>
                                        </p:attrNameLst>
                                      </p:cBhvr>
                                      <p:tavLst>
                                        <p:tav tm="0">
                                          <p:val>
                                            <p:strVal val="#ppt_x"/>
                                          </p:val>
                                        </p:tav>
                                        <p:tav tm="100000">
                                          <p:val>
                                            <p:strVal val="#ppt_x"/>
                                          </p:val>
                                        </p:tav>
                                      </p:tavLst>
                                    </p:anim>
                                    <p:anim calcmode="lin" valueType="num">
                                      <p:cBhvr>
                                        <p:cTn id="30" dur="1000" fill="hold"/>
                                        <p:tgtEl>
                                          <p:spTgt spid="213300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2133001"/>
                                        </p:tgtEl>
                                        <p:attrNameLst>
                                          <p:attrName>style.visibility</p:attrName>
                                        </p:attrNameLst>
                                      </p:cBhvr>
                                      <p:to>
                                        <p:strVal val="visible"/>
                                      </p:to>
                                    </p:set>
                                    <p:animEffect transition="in" filter="fade">
                                      <p:cBhvr>
                                        <p:cTn id="35" dur="1000"/>
                                        <p:tgtEl>
                                          <p:spTgt spid="2133001"/>
                                        </p:tgtEl>
                                      </p:cBhvr>
                                    </p:animEffect>
                                    <p:anim calcmode="lin" valueType="num">
                                      <p:cBhvr>
                                        <p:cTn id="36" dur="1000" fill="hold"/>
                                        <p:tgtEl>
                                          <p:spTgt spid="2133001"/>
                                        </p:tgtEl>
                                        <p:attrNameLst>
                                          <p:attrName>ppt_x</p:attrName>
                                        </p:attrNameLst>
                                      </p:cBhvr>
                                      <p:tavLst>
                                        <p:tav tm="0">
                                          <p:val>
                                            <p:strVal val="#ppt_x"/>
                                          </p:val>
                                        </p:tav>
                                        <p:tav tm="100000">
                                          <p:val>
                                            <p:strVal val="#ppt_x"/>
                                          </p:val>
                                        </p:tav>
                                      </p:tavLst>
                                    </p:anim>
                                    <p:anim calcmode="lin" valueType="num">
                                      <p:cBhvr>
                                        <p:cTn id="37" dur="1000" fill="hold"/>
                                        <p:tgtEl>
                                          <p:spTgt spid="213300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0" nodeType="clickEffect">
                                  <p:stCondLst>
                                    <p:cond delay="0"/>
                                  </p:stCondLst>
                                  <p:childTnLst>
                                    <p:set>
                                      <p:cBhvr>
                                        <p:cTn id="41" dur="1" fill="hold">
                                          <p:stCondLst>
                                            <p:cond delay="0"/>
                                          </p:stCondLst>
                                        </p:cTn>
                                        <p:tgtEl>
                                          <p:spTgt spid="2133002"/>
                                        </p:tgtEl>
                                        <p:attrNameLst>
                                          <p:attrName>style.visibility</p:attrName>
                                        </p:attrNameLst>
                                      </p:cBhvr>
                                      <p:to>
                                        <p:strVal val="visible"/>
                                      </p:to>
                                    </p:set>
                                    <p:animEffect transition="in" filter="fade">
                                      <p:cBhvr>
                                        <p:cTn id="42" dur="1000"/>
                                        <p:tgtEl>
                                          <p:spTgt spid="2133002"/>
                                        </p:tgtEl>
                                      </p:cBhvr>
                                    </p:animEffect>
                                    <p:anim calcmode="lin" valueType="num">
                                      <p:cBhvr>
                                        <p:cTn id="43" dur="1000" fill="hold"/>
                                        <p:tgtEl>
                                          <p:spTgt spid="2133002"/>
                                        </p:tgtEl>
                                        <p:attrNameLst>
                                          <p:attrName>ppt_x</p:attrName>
                                        </p:attrNameLst>
                                      </p:cBhvr>
                                      <p:tavLst>
                                        <p:tav tm="0">
                                          <p:val>
                                            <p:strVal val="#ppt_x"/>
                                          </p:val>
                                        </p:tav>
                                        <p:tav tm="100000">
                                          <p:val>
                                            <p:strVal val="#ppt_x"/>
                                          </p:val>
                                        </p:tav>
                                      </p:tavLst>
                                    </p:anim>
                                    <p:anim calcmode="lin" valueType="num">
                                      <p:cBhvr>
                                        <p:cTn id="44" dur="1000" fill="hold"/>
                                        <p:tgtEl>
                                          <p:spTgt spid="213300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7" presetClass="entr" presetSubtype="0" fill="hold" grpId="0" nodeType="clickEffect">
                                  <p:stCondLst>
                                    <p:cond delay="0"/>
                                  </p:stCondLst>
                                  <p:childTnLst>
                                    <p:set>
                                      <p:cBhvr>
                                        <p:cTn id="48" dur="1" fill="hold">
                                          <p:stCondLst>
                                            <p:cond delay="0"/>
                                          </p:stCondLst>
                                        </p:cTn>
                                        <p:tgtEl>
                                          <p:spTgt spid="2133003"/>
                                        </p:tgtEl>
                                        <p:attrNameLst>
                                          <p:attrName>style.visibility</p:attrName>
                                        </p:attrNameLst>
                                      </p:cBhvr>
                                      <p:to>
                                        <p:strVal val="visible"/>
                                      </p:to>
                                    </p:set>
                                    <p:animEffect transition="in" filter="fade">
                                      <p:cBhvr>
                                        <p:cTn id="49" dur="1000"/>
                                        <p:tgtEl>
                                          <p:spTgt spid="2133003"/>
                                        </p:tgtEl>
                                      </p:cBhvr>
                                    </p:animEffect>
                                    <p:anim calcmode="lin" valueType="num">
                                      <p:cBhvr>
                                        <p:cTn id="50" dur="1000" fill="hold"/>
                                        <p:tgtEl>
                                          <p:spTgt spid="2133003"/>
                                        </p:tgtEl>
                                        <p:attrNameLst>
                                          <p:attrName>ppt_x</p:attrName>
                                        </p:attrNameLst>
                                      </p:cBhvr>
                                      <p:tavLst>
                                        <p:tav tm="0">
                                          <p:val>
                                            <p:strVal val="#ppt_x"/>
                                          </p:val>
                                        </p:tav>
                                        <p:tav tm="100000">
                                          <p:val>
                                            <p:strVal val="#ppt_x"/>
                                          </p:val>
                                        </p:tav>
                                      </p:tavLst>
                                    </p:anim>
                                    <p:anim calcmode="lin" valueType="num">
                                      <p:cBhvr>
                                        <p:cTn id="51" dur="1000" fill="hold"/>
                                        <p:tgtEl>
                                          <p:spTgt spid="21330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2997" grpId="0"/>
      <p:bldP spid="2132998" grpId="0"/>
      <p:bldP spid="2132999" grpId="0"/>
      <p:bldP spid="2133000" grpId="0"/>
      <p:bldP spid="2133001" grpId="0"/>
      <p:bldP spid="2133002" grpId="0"/>
      <p:bldP spid="2133003"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6546" name="Rectangle 2"/>
          <p:cNvSpPr>
            <a:spLocks noGrp="1" noChangeArrowheads="1"/>
          </p:cNvSpPr>
          <p:nvPr>
            <p:ph type="title"/>
          </p:nvPr>
        </p:nvSpPr>
        <p:spPr/>
        <p:txBody>
          <a:bodyPr/>
          <a:lstStyle/>
          <a:p>
            <a:r>
              <a:rPr lang="en-US" sz="4000"/>
              <a:t>The Electromagnetic Spectrum</a:t>
            </a:r>
          </a:p>
        </p:txBody>
      </p:sp>
      <p:sp>
        <p:nvSpPr>
          <p:cNvPr id="1516547" name="AutoShape 3">
            <a:hlinkClick r:id="" action="ppaction://noaction"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1516548" name="Picture 4" descr="Electromagnetic Spectrum "/>
          <p:cNvPicPr>
            <a:picLocks noChangeAspect="1" noChangeArrowheads="1"/>
          </p:cNvPicPr>
          <p:nvPr/>
        </p:nvPicPr>
        <p:blipFill>
          <a:blip r:embed="rId3">
            <a:lum bright="2000" contrast="12000"/>
          </a:blip>
          <a:srcRect l="2301" t="72299" r="2205" b="6462"/>
          <a:stretch>
            <a:fillRect/>
          </a:stretch>
        </p:blipFill>
        <p:spPr bwMode="auto">
          <a:xfrm>
            <a:off x="838200" y="5524500"/>
            <a:ext cx="7086600" cy="1104900"/>
          </a:xfrm>
          <a:prstGeom prst="rect">
            <a:avLst/>
          </a:prstGeom>
          <a:noFill/>
        </p:spPr>
      </p:pic>
      <p:pic>
        <p:nvPicPr>
          <p:cNvPr id="1516549" name="Picture 5" descr="sunburn"/>
          <p:cNvPicPr>
            <a:picLocks noChangeAspect="1" noChangeArrowheads="1"/>
          </p:cNvPicPr>
          <p:nvPr/>
        </p:nvPicPr>
        <p:blipFill>
          <a:blip r:embed="rId4"/>
          <a:srcRect/>
          <a:stretch>
            <a:fillRect/>
          </a:stretch>
        </p:blipFill>
        <p:spPr bwMode="auto">
          <a:xfrm>
            <a:off x="5257800" y="3543300"/>
            <a:ext cx="428625" cy="533400"/>
          </a:xfrm>
          <a:prstGeom prst="rect">
            <a:avLst/>
          </a:prstGeom>
          <a:noFill/>
        </p:spPr>
      </p:pic>
      <p:grpSp>
        <p:nvGrpSpPr>
          <p:cNvPr id="1516550" name="Group 6"/>
          <p:cNvGrpSpPr>
            <a:grpSpLocks/>
          </p:cNvGrpSpPr>
          <p:nvPr/>
        </p:nvGrpSpPr>
        <p:grpSpPr bwMode="auto">
          <a:xfrm>
            <a:off x="914400" y="3390900"/>
            <a:ext cx="2819400" cy="1143000"/>
            <a:chOff x="672" y="2112"/>
            <a:chExt cx="1728" cy="672"/>
          </a:xfrm>
        </p:grpSpPr>
        <p:sp>
          <p:nvSpPr>
            <p:cNvPr id="1516551" name="Rectangle 7"/>
            <p:cNvSpPr>
              <a:spLocks noChangeArrowheads="1"/>
            </p:cNvSpPr>
            <p:nvPr/>
          </p:nvSpPr>
          <p:spPr bwMode="auto">
            <a:xfrm>
              <a:off x="672" y="2112"/>
              <a:ext cx="1728" cy="672"/>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516552" name="Text Box 8"/>
            <p:cNvSpPr txBox="1">
              <a:spLocks noChangeArrowheads="1"/>
            </p:cNvSpPr>
            <p:nvPr/>
          </p:nvSpPr>
          <p:spPr bwMode="auto">
            <a:xfrm>
              <a:off x="720" y="2131"/>
              <a:ext cx="512" cy="161"/>
            </a:xfrm>
            <a:prstGeom prst="rect">
              <a:avLst/>
            </a:prstGeom>
            <a:solidFill>
              <a:schemeClr val="bg1"/>
            </a:solidFill>
            <a:ln w="9525">
              <a:noFill/>
              <a:miter lim="800000"/>
              <a:headEnd/>
              <a:tailEnd/>
            </a:ln>
            <a:effectLst/>
          </p:spPr>
          <p:txBody>
            <a:bodyPr wrap="none">
              <a:spAutoFit/>
            </a:bodyPr>
            <a:lstStyle/>
            <a:p>
              <a:r>
                <a:rPr lang="en-US" sz="1200" b="1"/>
                <a:t>AM radio</a:t>
              </a:r>
            </a:p>
          </p:txBody>
        </p:sp>
        <p:sp>
          <p:nvSpPr>
            <p:cNvPr id="1516553" name="Text Box 9"/>
            <p:cNvSpPr txBox="1">
              <a:spLocks noChangeArrowheads="1"/>
            </p:cNvSpPr>
            <p:nvPr/>
          </p:nvSpPr>
          <p:spPr bwMode="auto">
            <a:xfrm>
              <a:off x="720" y="2352"/>
              <a:ext cx="611" cy="269"/>
            </a:xfrm>
            <a:prstGeom prst="rect">
              <a:avLst/>
            </a:prstGeom>
            <a:solidFill>
              <a:schemeClr val="bg1"/>
            </a:solidFill>
            <a:ln w="9525">
              <a:noFill/>
              <a:miter lim="800000"/>
              <a:headEnd/>
              <a:tailEnd/>
            </a:ln>
            <a:effectLst/>
          </p:spPr>
          <p:txBody>
            <a:bodyPr wrap="none">
              <a:spAutoFit/>
            </a:bodyPr>
            <a:lstStyle/>
            <a:p>
              <a:r>
                <a:rPr lang="en-US" sz="1200" b="1"/>
                <a:t>Short wave</a:t>
              </a:r>
            </a:p>
            <a:p>
              <a:r>
                <a:rPr lang="en-US" sz="1200" b="1"/>
                <a:t>radio</a:t>
              </a:r>
            </a:p>
          </p:txBody>
        </p:sp>
        <p:sp>
          <p:nvSpPr>
            <p:cNvPr id="1516554" name="Text Box 10"/>
            <p:cNvSpPr txBox="1">
              <a:spLocks noChangeArrowheads="1"/>
            </p:cNvSpPr>
            <p:nvPr/>
          </p:nvSpPr>
          <p:spPr bwMode="auto">
            <a:xfrm>
              <a:off x="1344" y="2160"/>
              <a:ext cx="1002" cy="161"/>
            </a:xfrm>
            <a:prstGeom prst="rect">
              <a:avLst/>
            </a:prstGeom>
            <a:solidFill>
              <a:schemeClr val="bg1"/>
            </a:solidFill>
            <a:ln w="9525">
              <a:noFill/>
              <a:miter lim="800000"/>
              <a:headEnd/>
              <a:tailEnd/>
            </a:ln>
            <a:effectLst/>
          </p:spPr>
          <p:txBody>
            <a:bodyPr>
              <a:spAutoFit/>
            </a:bodyPr>
            <a:lstStyle/>
            <a:p>
              <a:r>
                <a:rPr lang="en-US" sz="1200" b="1"/>
                <a:t>Television channels</a:t>
              </a:r>
            </a:p>
          </p:txBody>
        </p:sp>
        <p:sp>
          <p:nvSpPr>
            <p:cNvPr id="1516555" name="Text Box 11"/>
            <p:cNvSpPr txBox="1">
              <a:spLocks noChangeArrowheads="1"/>
            </p:cNvSpPr>
            <p:nvPr/>
          </p:nvSpPr>
          <p:spPr bwMode="auto">
            <a:xfrm>
              <a:off x="1338" y="2304"/>
              <a:ext cx="342" cy="269"/>
            </a:xfrm>
            <a:prstGeom prst="rect">
              <a:avLst/>
            </a:prstGeom>
            <a:solidFill>
              <a:schemeClr val="bg1"/>
            </a:solidFill>
            <a:ln w="9525">
              <a:noFill/>
              <a:miter lim="800000"/>
              <a:headEnd/>
              <a:tailEnd/>
            </a:ln>
            <a:effectLst/>
          </p:spPr>
          <p:txBody>
            <a:bodyPr wrap="none">
              <a:spAutoFit/>
            </a:bodyPr>
            <a:lstStyle/>
            <a:p>
              <a:pPr algn="r"/>
              <a:r>
                <a:rPr lang="en-US" sz="1200" b="1"/>
                <a:t>FM </a:t>
              </a:r>
            </a:p>
            <a:p>
              <a:pPr algn="r"/>
              <a:r>
                <a:rPr lang="en-US" sz="1200" b="1"/>
                <a:t>radio</a:t>
              </a:r>
            </a:p>
          </p:txBody>
        </p:sp>
        <p:sp>
          <p:nvSpPr>
            <p:cNvPr id="1516556" name="Text Box 12"/>
            <p:cNvSpPr txBox="1">
              <a:spLocks noChangeArrowheads="1"/>
            </p:cNvSpPr>
            <p:nvPr/>
          </p:nvSpPr>
          <p:spPr bwMode="auto">
            <a:xfrm>
              <a:off x="1763" y="2352"/>
              <a:ext cx="589" cy="269"/>
            </a:xfrm>
            <a:prstGeom prst="rect">
              <a:avLst/>
            </a:prstGeom>
            <a:solidFill>
              <a:schemeClr val="bg1"/>
            </a:solidFill>
            <a:ln w="9525">
              <a:noFill/>
              <a:miter lim="800000"/>
              <a:headEnd/>
              <a:tailEnd/>
            </a:ln>
            <a:effectLst/>
          </p:spPr>
          <p:txBody>
            <a:bodyPr wrap="none">
              <a:spAutoFit/>
            </a:bodyPr>
            <a:lstStyle/>
            <a:p>
              <a:pPr algn="r"/>
              <a:r>
                <a:rPr lang="en-US" sz="1200" b="1"/>
                <a:t>Radar</a:t>
              </a:r>
            </a:p>
            <a:p>
              <a:pPr algn="r"/>
              <a:r>
                <a:rPr lang="en-US" sz="1200" b="1"/>
                <a:t>Microwave</a:t>
              </a:r>
            </a:p>
          </p:txBody>
        </p:sp>
        <p:sp>
          <p:nvSpPr>
            <p:cNvPr id="1516557" name="Text Box 13"/>
            <p:cNvSpPr txBox="1">
              <a:spLocks noChangeArrowheads="1"/>
            </p:cNvSpPr>
            <p:nvPr/>
          </p:nvSpPr>
          <p:spPr bwMode="auto">
            <a:xfrm>
              <a:off x="1152" y="2592"/>
              <a:ext cx="789" cy="179"/>
            </a:xfrm>
            <a:prstGeom prst="rect">
              <a:avLst/>
            </a:prstGeom>
            <a:solidFill>
              <a:schemeClr val="bg1"/>
            </a:solidFill>
            <a:ln w="9525">
              <a:noFill/>
              <a:miter lim="800000"/>
              <a:headEnd/>
              <a:tailEnd/>
            </a:ln>
            <a:effectLst/>
          </p:spPr>
          <p:txBody>
            <a:bodyPr wrap="none">
              <a:spAutoFit/>
            </a:bodyPr>
            <a:lstStyle/>
            <a:p>
              <a:r>
                <a:rPr lang="en-US" sz="1400" b="1"/>
                <a:t>Radio Waves</a:t>
              </a:r>
            </a:p>
          </p:txBody>
        </p:sp>
      </p:grpSp>
      <p:grpSp>
        <p:nvGrpSpPr>
          <p:cNvPr id="1516558" name="Group 14"/>
          <p:cNvGrpSpPr>
            <a:grpSpLocks/>
          </p:cNvGrpSpPr>
          <p:nvPr/>
        </p:nvGrpSpPr>
        <p:grpSpPr bwMode="auto">
          <a:xfrm>
            <a:off x="6172200" y="3467100"/>
            <a:ext cx="1676400" cy="1143000"/>
            <a:chOff x="3984" y="1440"/>
            <a:chExt cx="1056" cy="720"/>
          </a:xfrm>
        </p:grpSpPr>
        <p:sp>
          <p:nvSpPr>
            <p:cNvPr id="1516559" name="Rectangle 15"/>
            <p:cNvSpPr>
              <a:spLocks noChangeArrowheads="1"/>
            </p:cNvSpPr>
            <p:nvPr/>
          </p:nvSpPr>
          <p:spPr bwMode="auto">
            <a:xfrm>
              <a:off x="3984" y="1440"/>
              <a:ext cx="1056" cy="720"/>
            </a:xfrm>
            <a:prstGeom prst="rect">
              <a:avLst/>
            </a:prstGeom>
            <a:solidFill>
              <a:schemeClr val="bg1"/>
            </a:solidFill>
            <a:ln w="9525">
              <a:solidFill>
                <a:schemeClr val="tx1"/>
              </a:solidFill>
              <a:miter lim="800000"/>
              <a:headEnd/>
              <a:tailEnd/>
            </a:ln>
            <a:effectLst/>
          </p:spPr>
          <p:txBody>
            <a:bodyPr wrap="none" anchor="ctr"/>
            <a:lstStyle/>
            <a:p>
              <a:pPr algn="ctr"/>
              <a:endParaRPr lang="en-US" sz="2400"/>
            </a:p>
          </p:txBody>
        </p:sp>
        <p:sp>
          <p:nvSpPr>
            <p:cNvPr id="1516560" name="Text Box 16"/>
            <p:cNvSpPr txBox="1">
              <a:spLocks noChangeArrowheads="1"/>
            </p:cNvSpPr>
            <p:nvPr/>
          </p:nvSpPr>
          <p:spPr bwMode="auto">
            <a:xfrm>
              <a:off x="4119" y="1968"/>
              <a:ext cx="825" cy="192"/>
            </a:xfrm>
            <a:prstGeom prst="rect">
              <a:avLst/>
            </a:prstGeom>
            <a:noFill/>
            <a:ln w="9525">
              <a:noFill/>
              <a:miter lim="800000"/>
              <a:headEnd/>
              <a:tailEnd/>
            </a:ln>
            <a:effectLst/>
          </p:spPr>
          <p:txBody>
            <a:bodyPr wrap="none">
              <a:spAutoFit/>
            </a:bodyPr>
            <a:lstStyle/>
            <a:p>
              <a:r>
                <a:rPr lang="en-US" sz="1400" b="1"/>
                <a:t>Gamma Rays</a:t>
              </a:r>
            </a:p>
          </p:txBody>
        </p:sp>
      </p:grpSp>
      <p:grpSp>
        <p:nvGrpSpPr>
          <p:cNvPr id="1516561" name="Group 17"/>
          <p:cNvGrpSpPr>
            <a:grpSpLocks/>
          </p:cNvGrpSpPr>
          <p:nvPr/>
        </p:nvGrpSpPr>
        <p:grpSpPr bwMode="auto">
          <a:xfrm>
            <a:off x="5486400" y="4686300"/>
            <a:ext cx="1981200" cy="762000"/>
            <a:chOff x="3504" y="2928"/>
            <a:chExt cx="1248" cy="480"/>
          </a:xfrm>
        </p:grpSpPr>
        <p:sp>
          <p:nvSpPr>
            <p:cNvPr id="1516562" name="Rectangle 18"/>
            <p:cNvSpPr>
              <a:spLocks noChangeArrowheads="1"/>
            </p:cNvSpPr>
            <p:nvPr/>
          </p:nvSpPr>
          <p:spPr bwMode="auto">
            <a:xfrm>
              <a:off x="3504" y="2928"/>
              <a:ext cx="1248" cy="480"/>
            </a:xfrm>
            <a:prstGeom prst="rect">
              <a:avLst/>
            </a:prstGeom>
            <a:solidFill>
              <a:schemeClr val="bg1"/>
            </a:solidFill>
            <a:ln w="9525">
              <a:solidFill>
                <a:schemeClr val="tx1"/>
              </a:solidFill>
              <a:miter lim="800000"/>
              <a:headEnd/>
              <a:tailEnd/>
            </a:ln>
            <a:effectLst/>
          </p:spPr>
          <p:txBody>
            <a:bodyPr wrap="none" anchor="ctr"/>
            <a:lstStyle/>
            <a:p>
              <a:pPr algn="ctr"/>
              <a:endParaRPr lang="en-US" sz="2400"/>
            </a:p>
          </p:txBody>
        </p:sp>
        <p:sp>
          <p:nvSpPr>
            <p:cNvPr id="1516563" name="Text Box 19"/>
            <p:cNvSpPr txBox="1">
              <a:spLocks noChangeArrowheads="1"/>
            </p:cNvSpPr>
            <p:nvPr/>
          </p:nvSpPr>
          <p:spPr bwMode="auto">
            <a:xfrm>
              <a:off x="3552" y="3216"/>
              <a:ext cx="526" cy="192"/>
            </a:xfrm>
            <a:prstGeom prst="rect">
              <a:avLst/>
            </a:prstGeom>
            <a:noFill/>
            <a:ln w="9525">
              <a:noFill/>
              <a:miter lim="800000"/>
              <a:headEnd/>
              <a:tailEnd/>
            </a:ln>
            <a:effectLst/>
          </p:spPr>
          <p:txBody>
            <a:bodyPr wrap="none">
              <a:spAutoFit/>
            </a:bodyPr>
            <a:lstStyle/>
            <a:p>
              <a:r>
                <a:rPr lang="en-US" sz="1400" b="1"/>
                <a:t>X- Rays</a:t>
              </a:r>
            </a:p>
          </p:txBody>
        </p:sp>
        <p:pic>
          <p:nvPicPr>
            <p:cNvPr id="1516564" name="Picture 20" descr="scoliosis"/>
            <p:cNvPicPr>
              <a:picLocks noChangeAspect="1" noChangeArrowheads="1"/>
            </p:cNvPicPr>
            <p:nvPr/>
          </p:nvPicPr>
          <p:blipFill>
            <a:blip r:embed="rId5"/>
            <a:srcRect/>
            <a:stretch>
              <a:fillRect/>
            </a:stretch>
          </p:blipFill>
          <p:spPr bwMode="auto">
            <a:xfrm>
              <a:off x="4308" y="2946"/>
              <a:ext cx="444" cy="462"/>
            </a:xfrm>
            <a:prstGeom prst="rect">
              <a:avLst/>
            </a:prstGeom>
            <a:noFill/>
          </p:spPr>
        </p:pic>
      </p:grpSp>
      <p:sp>
        <p:nvSpPr>
          <p:cNvPr id="1516565" name="Line 21"/>
          <p:cNvSpPr>
            <a:spLocks noChangeShapeType="1"/>
          </p:cNvSpPr>
          <p:nvPr/>
        </p:nvSpPr>
        <p:spPr bwMode="auto">
          <a:xfrm flipV="1">
            <a:off x="5943600" y="3619500"/>
            <a:ext cx="0" cy="1447800"/>
          </a:xfrm>
          <a:prstGeom prst="line">
            <a:avLst/>
          </a:prstGeom>
          <a:noFill/>
          <a:ln w="9525">
            <a:solidFill>
              <a:schemeClr val="tx1"/>
            </a:solidFill>
            <a:miter lim="800000"/>
            <a:headEnd/>
            <a:tailEnd type="triangle" w="med" len="med"/>
          </a:ln>
          <a:effectLst/>
        </p:spPr>
        <p:txBody>
          <a:bodyPr wrap="none"/>
          <a:lstStyle/>
          <a:p>
            <a:endParaRPr lang="en-US"/>
          </a:p>
        </p:txBody>
      </p:sp>
      <p:grpSp>
        <p:nvGrpSpPr>
          <p:cNvPr id="1516566" name="Group 22"/>
          <p:cNvGrpSpPr>
            <a:grpSpLocks/>
          </p:cNvGrpSpPr>
          <p:nvPr/>
        </p:nvGrpSpPr>
        <p:grpSpPr bwMode="auto">
          <a:xfrm>
            <a:off x="3352800" y="4610100"/>
            <a:ext cx="1600200" cy="838200"/>
            <a:chOff x="2112" y="3264"/>
            <a:chExt cx="1008" cy="528"/>
          </a:xfrm>
        </p:grpSpPr>
        <p:sp>
          <p:nvSpPr>
            <p:cNvPr id="1516567" name="Rectangle 23"/>
            <p:cNvSpPr>
              <a:spLocks noChangeArrowheads="1"/>
            </p:cNvSpPr>
            <p:nvPr/>
          </p:nvSpPr>
          <p:spPr bwMode="auto">
            <a:xfrm>
              <a:off x="2112" y="3312"/>
              <a:ext cx="1008" cy="480"/>
            </a:xfrm>
            <a:prstGeom prst="rect">
              <a:avLst/>
            </a:prstGeom>
            <a:solidFill>
              <a:schemeClr val="bg1"/>
            </a:solidFill>
            <a:ln w="9525">
              <a:solidFill>
                <a:schemeClr val="tx1"/>
              </a:solidFill>
              <a:miter lim="800000"/>
              <a:headEnd/>
              <a:tailEnd/>
            </a:ln>
            <a:effectLst/>
          </p:spPr>
          <p:txBody>
            <a:bodyPr wrap="none" anchor="ctr"/>
            <a:lstStyle/>
            <a:p>
              <a:pPr algn="ctr"/>
              <a:endParaRPr lang="en-US" sz="2400"/>
            </a:p>
          </p:txBody>
        </p:sp>
        <p:sp>
          <p:nvSpPr>
            <p:cNvPr id="1516568" name="Text Box 24"/>
            <p:cNvSpPr txBox="1">
              <a:spLocks noChangeArrowheads="1"/>
            </p:cNvSpPr>
            <p:nvPr/>
          </p:nvSpPr>
          <p:spPr bwMode="auto">
            <a:xfrm>
              <a:off x="2492" y="3552"/>
              <a:ext cx="532" cy="192"/>
            </a:xfrm>
            <a:prstGeom prst="rect">
              <a:avLst/>
            </a:prstGeom>
            <a:noFill/>
            <a:ln w="9525">
              <a:noFill/>
              <a:miter lim="800000"/>
              <a:headEnd/>
              <a:tailEnd/>
            </a:ln>
            <a:effectLst/>
          </p:spPr>
          <p:txBody>
            <a:bodyPr wrap="none">
              <a:spAutoFit/>
            </a:bodyPr>
            <a:lstStyle/>
            <a:p>
              <a:r>
                <a:rPr lang="en-US" sz="1400" b="1"/>
                <a:t>infrared</a:t>
              </a:r>
            </a:p>
          </p:txBody>
        </p:sp>
        <p:pic>
          <p:nvPicPr>
            <p:cNvPr id="1516569" name="Picture 25" descr="people IR"/>
            <p:cNvPicPr>
              <a:picLocks noChangeAspect="1" noChangeArrowheads="1"/>
            </p:cNvPicPr>
            <p:nvPr/>
          </p:nvPicPr>
          <p:blipFill>
            <a:blip r:embed="rId6"/>
            <a:srcRect/>
            <a:stretch>
              <a:fillRect/>
            </a:stretch>
          </p:blipFill>
          <p:spPr bwMode="auto">
            <a:xfrm>
              <a:off x="2112" y="3264"/>
              <a:ext cx="360" cy="528"/>
            </a:xfrm>
            <a:prstGeom prst="rect">
              <a:avLst/>
            </a:prstGeom>
            <a:noFill/>
          </p:spPr>
        </p:pic>
      </p:grpSp>
      <p:sp>
        <p:nvSpPr>
          <p:cNvPr id="1516570" name="Line 26"/>
          <p:cNvSpPr>
            <a:spLocks noChangeShapeType="1"/>
          </p:cNvSpPr>
          <p:nvPr/>
        </p:nvSpPr>
        <p:spPr bwMode="auto">
          <a:xfrm flipV="1">
            <a:off x="4343400" y="3619500"/>
            <a:ext cx="0" cy="1447800"/>
          </a:xfrm>
          <a:prstGeom prst="line">
            <a:avLst/>
          </a:prstGeom>
          <a:noFill/>
          <a:ln w="9525">
            <a:solidFill>
              <a:schemeClr val="tx1"/>
            </a:solidFill>
            <a:miter lim="800000"/>
            <a:headEnd/>
            <a:tailEnd type="triangle" w="med" len="med"/>
          </a:ln>
          <a:effectLst/>
        </p:spPr>
        <p:txBody>
          <a:bodyPr wrap="none"/>
          <a:lstStyle/>
          <a:p>
            <a:endParaRPr lang="en-US"/>
          </a:p>
        </p:txBody>
      </p:sp>
      <p:sp>
        <p:nvSpPr>
          <p:cNvPr id="1516571" name="Text Box 27"/>
          <p:cNvSpPr txBox="1">
            <a:spLocks noChangeArrowheads="1"/>
          </p:cNvSpPr>
          <p:nvPr/>
        </p:nvSpPr>
        <p:spPr bwMode="auto">
          <a:xfrm>
            <a:off x="3565525" y="3086100"/>
            <a:ext cx="2049463" cy="274638"/>
          </a:xfrm>
          <a:prstGeom prst="rect">
            <a:avLst/>
          </a:prstGeom>
          <a:noFill/>
          <a:ln w="9525">
            <a:noFill/>
            <a:miter lim="800000"/>
            <a:headEnd/>
            <a:tailEnd/>
          </a:ln>
          <a:effectLst/>
        </p:spPr>
        <p:txBody>
          <a:bodyPr wrap="none">
            <a:spAutoFit/>
          </a:bodyPr>
          <a:lstStyle/>
          <a:p>
            <a:r>
              <a:rPr lang="en-US" sz="1200" b="1"/>
              <a:t>Increasing photon energy</a:t>
            </a:r>
          </a:p>
        </p:txBody>
      </p:sp>
      <p:sp>
        <p:nvSpPr>
          <p:cNvPr id="1516572" name="AutoShape 28"/>
          <p:cNvSpPr>
            <a:spLocks noChangeArrowheads="1"/>
          </p:cNvSpPr>
          <p:nvPr/>
        </p:nvSpPr>
        <p:spPr bwMode="auto">
          <a:xfrm>
            <a:off x="914400" y="2971800"/>
            <a:ext cx="6934200" cy="228600"/>
          </a:xfrm>
          <a:prstGeom prst="rightArrow">
            <a:avLst>
              <a:gd name="adj1" fmla="val 50000"/>
              <a:gd name="adj2" fmla="val 74991"/>
            </a:avLst>
          </a:prstGeom>
          <a:solidFill>
            <a:srgbClr val="00CCFF"/>
          </a:solidFill>
          <a:ln w="9525">
            <a:solidFill>
              <a:schemeClr val="tx1"/>
            </a:solidFill>
            <a:miter lim="800000"/>
            <a:headEnd/>
            <a:tailEnd/>
          </a:ln>
          <a:effectLst/>
        </p:spPr>
        <p:txBody>
          <a:bodyPr wrap="none" anchor="ctr"/>
          <a:lstStyle/>
          <a:p>
            <a:endParaRPr lang="en-US"/>
          </a:p>
        </p:txBody>
      </p:sp>
      <p:sp>
        <p:nvSpPr>
          <p:cNvPr id="1516573" name="Text Box 29"/>
          <p:cNvSpPr txBox="1">
            <a:spLocks noChangeArrowheads="1"/>
          </p:cNvSpPr>
          <p:nvPr/>
        </p:nvSpPr>
        <p:spPr bwMode="auto">
          <a:xfrm>
            <a:off x="3717925" y="2735263"/>
            <a:ext cx="1716088" cy="274637"/>
          </a:xfrm>
          <a:prstGeom prst="rect">
            <a:avLst/>
          </a:prstGeom>
          <a:noFill/>
          <a:ln w="9525">
            <a:noFill/>
            <a:miter lim="800000"/>
            <a:headEnd/>
            <a:tailEnd/>
          </a:ln>
          <a:effectLst/>
        </p:spPr>
        <p:txBody>
          <a:bodyPr wrap="none">
            <a:spAutoFit/>
          </a:bodyPr>
          <a:lstStyle/>
          <a:p>
            <a:r>
              <a:rPr lang="en-US" sz="1200" b="1"/>
              <a:t>Increasing frequency</a:t>
            </a:r>
          </a:p>
        </p:txBody>
      </p:sp>
      <p:sp>
        <p:nvSpPr>
          <p:cNvPr id="1516574" name="AutoShape 30"/>
          <p:cNvSpPr>
            <a:spLocks noChangeArrowheads="1"/>
          </p:cNvSpPr>
          <p:nvPr/>
        </p:nvSpPr>
        <p:spPr bwMode="auto">
          <a:xfrm>
            <a:off x="990600" y="2095500"/>
            <a:ext cx="6934200" cy="228600"/>
          </a:xfrm>
          <a:prstGeom prst="rightArrow">
            <a:avLst>
              <a:gd name="adj1" fmla="val 50000"/>
              <a:gd name="adj2" fmla="val 74991"/>
            </a:avLst>
          </a:prstGeom>
          <a:solidFill>
            <a:srgbClr val="00CCFF"/>
          </a:solidFill>
          <a:ln w="9525">
            <a:solidFill>
              <a:schemeClr val="tx1"/>
            </a:solidFill>
            <a:miter lim="800000"/>
            <a:headEnd/>
            <a:tailEnd/>
          </a:ln>
          <a:effectLst/>
        </p:spPr>
        <p:txBody>
          <a:bodyPr wrap="none" anchor="ctr"/>
          <a:lstStyle/>
          <a:p>
            <a:endParaRPr lang="en-US"/>
          </a:p>
        </p:txBody>
      </p:sp>
      <p:sp>
        <p:nvSpPr>
          <p:cNvPr id="1516575" name="Text Box 31"/>
          <p:cNvSpPr txBox="1">
            <a:spLocks noChangeArrowheads="1"/>
          </p:cNvSpPr>
          <p:nvPr/>
        </p:nvSpPr>
        <p:spPr bwMode="auto">
          <a:xfrm>
            <a:off x="3581400" y="1858963"/>
            <a:ext cx="1876425" cy="274637"/>
          </a:xfrm>
          <a:prstGeom prst="rect">
            <a:avLst/>
          </a:prstGeom>
          <a:noFill/>
          <a:ln w="9525">
            <a:noFill/>
            <a:miter lim="800000"/>
            <a:headEnd/>
            <a:tailEnd/>
          </a:ln>
          <a:effectLst/>
        </p:spPr>
        <p:txBody>
          <a:bodyPr wrap="none">
            <a:spAutoFit/>
          </a:bodyPr>
          <a:lstStyle/>
          <a:p>
            <a:r>
              <a:rPr lang="en-US" sz="1200" b="1"/>
              <a:t>Decreasing wavelength</a:t>
            </a:r>
          </a:p>
        </p:txBody>
      </p:sp>
      <p:sp>
        <p:nvSpPr>
          <p:cNvPr id="1516576" name="Text Box 32"/>
          <p:cNvSpPr txBox="1">
            <a:spLocks noChangeArrowheads="1"/>
          </p:cNvSpPr>
          <p:nvPr/>
        </p:nvSpPr>
        <p:spPr bwMode="auto">
          <a:xfrm>
            <a:off x="1050925" y="6319838"/>
            <a:ext cx="6435725" cy="274637"/>
          </a:xfrm>
          <a:prstGeom prst="rect">
            <a:avLst/>
          </a:prstGeom>
          <a:solidFill>
            <a:schemeClr val="bg1"/>
          </a:solidFill>
          <a:ln w="9525">
            <a:noFill/>
            <a:miter lim="800000"/>
            <a:headEnd/>
            <a:tailEnd/>
          </a:ln>
          <a:effectLst/>
        </p:spPr>
        <p:txBody>
          <a:bodyPr wrap="none">
            <a:spAutoFit/>
          </a:bodyPr>
          <a:lstStyle/>
          <a:p>
            <a:r>
              <a:rPr lang="en-US" sz="1200" b="1"/>
              <a:t>Red              Orange        Yellow          Green            Blue               Indigo                  Violet</a:t>
            </a:r>
          </a:p>
        </p:txBody>
      </p:sp>
      <p:sp>
        <p:nvSpPr>
          <p:cNvPr id="1516577" name="Text Box 33"/>
          <p:cNvSpPr txBox="1">
            <a:spLocks noChangeArrowheads="1"/>
          </p:cNvSpPr>
          <p:nvPr/>
        </p:nvSpPr>
        <p:spPr bwMode="auto">
          <a:xfrm>
            <a:off x="5259388" y="4016375"/>
            <a:ext cx="608012" cy="517525"/>
          </a:xfrm>
          <a:prstGeom prst="rect">
            <a:avLst/>
          </a:prstGeom>
          <a:noFill/>
          <a:ln w="9525">
            <a:noFill/>
            <a:miter lim="800000"/>
            <a:headEnd/>
            <a:tailEnd/>
          </a:ln>
          <a:effectLst/>
        </p:spPr>
        <p:txBody>
          <a:bodyPr wrap="none">
            <a:spAutoFit/>
          </a:bodyPr>
          <a:lstStyle/>
          <a:p>
            <a:pPr algn="ctr"/>
            <a:r>
              <a:rPr lang="en-US" sz="1400" b="1"/>
              <a:t>UV </a:t>
            </a:r>
          </a:p>
          <a:p>
            <a:pPr algn="ctr"/>
            <a:r>
              <a:rPr lang="en-US" sz="1400" b="1"/>
              <a:t>Rays</a:t>
            </a:r>
          </a:p>
        </p:txBody>
      </p:sp>
      <p:sp>
        <p:nvSpPr>
          <p:cNvPr id="1516578" name="Line 34"/>
          <p:cNvSpPr>
            <a:spLocks noChangeShapeType="1"/>
          </p:cNvSpPr>
          <p:nvPr/>
        </p:nvSpPr>
        <p:spPr bwMode="auto">
          <a:xfrm>
            <a:off x="5181600" y="4495800"/>
            <a:ext cx="609600" cy="0"/>
          </a:xfrm>
          <a:prstGeom prst="line">
            <a:avLst/>
          </a:prstGeom>
          <a:noFill/>
          <a:ln w="9525">
            <a:solidFill>
              <a:schemeClr val="tx1"/>
            </a:solidFill>
            <a:round/>
            <a:headEnd/>
            <a:tailEnd/>
          </a:ln>
          <a:effectLst/>
        </p:spPr>
        <p:txBody>
          <a:bodyPr/>
          <a:lstStyle/>
          <a:p>
            <a:endParaRPr lang="en-US"/>
          </a:p>
        </p:txBody>
      </p:sp>
      <p:sp>
        <p:nvSpPr>
          <p:cNvPr id="1516579" name="Line 35"/>
          <p:cNvSpPr>
            <a:spLocks noChangeShapeType="1"/>
          </p:cNvSpPr>
          <p:nvPr/>
        </p:nvSpPr>
        <p:spPr bwMode="auto">
          <a:xfrm flipV="1">
            <a:off x="5791200" y="3505200"/>
            <a:ext cx="0" cy="990600"/>
          </a:xfrm>
          <a:prstGeom prst="line">
            <a:avLst/>
          </a:prstGeom>
          <a:noFill/>
          <a:ln w="9525">
            <a:solidFill>
              <a:schemeClr val="tx1"/>
            </a:solidFill>
            <a:round/>
            <a:headEnd/>
            <a:tailEnd/>
          </a:ln>
          <a:effectLst/>
        </p:spPr>
        <p:txBody>
          <a:bodyPr/>
          <a:lstStyle/>
          <a:p>
            <a:endParaRPr lang="en-US"/>
          </a:p>
        </p:txBody>
      </p:sp>
      <p:sp>
        <p:nvSpPr>
          <p:cNvPr id="1516580" name="Rectangle 36"/>
          <p:cNvSpPr>
            <a:spLocks noChangeArrowheads="1"/>
          </p:cNvSpPr>
          <p:nvPr/>
        </p:nvSpPr>
        <p:spPr bwMode="auto">
          <a:xfrm>
            <a:off x="4953000" y="3390900"/>
            <a:ext cx="228600" cy="2133600"/>
          </a:xfrm>
          <a:prstGeom prst="rect">
            <a:avLst/>
          </a:prstGeom>
          <a:solidFill>
            <a:srgbClr val="00CCFF">
              <a:alpha val="31000"/>
            </a:srgbClr>
          </a:solidFill>
          <a:ln w="9525">
            <a:solidFill>
              <a:schemeClr val="tx1"/>
            </a:solidFill>
            <a:miter lim="800000"/>
            <a:headEnd/>
            <a:tailEnd/>
          </a:ln>
          <a:effectLst/>
        </p:spPr>
        <p:txBody>
          <a:bodyPr wrap="none" anchor="ctr"/>
          <a:lstStyle/>
          <a:p>
            <a:pPr algn="ctr"/>
            <a:r>
              <a:rPr lang="en-US" b="1"/>
              <a:t>V</a:t>
            </a:r>
          </a:p>
          <a:p>
            <a:pPr algn="ctr"/>
            <a:r>
              <a:rPr lang="en-US" b="1"/>
              <a:t>i</a:t>
            </a:r>
          </a:p>
          <a:p>
            <a:pPr algn="ctr"/>
            <a:r>
              <a:rPr lang="en-US" b="1"/>
              <a:t>s</a:t>
            </a:r>
          </a:p>
          <a:p>
            <a:pPr algn="ctr"/>
            <a:r>
              <a:rPr lang="en-US" b="1"/>
              <a:t>i</a:t>
            </a:r>
          </a:p>
          <a:p>
            <a:pPr algn="ctr"/>
            <a:r>
              <a:rPr lang="en-US" b="1"/>
              <a:t>b</a:t>
            </a:r>
          </a:p>
          <a:p>
            <a:pPr algn="ctr"/>
            <a:r>
              <a:rPr lang="en-US" b="1"/>
              <a:t>l</a:t>
            </a:r>
          </a:p>
          <a:p>
            <a:pPr algn="ctr"/>
            <a:r>
              <a:rPr lang="en-US" b="1"/>
              <a:t>e</a:t>
            </a:r>
          </a:p>
          <a:p>
            <a:pPr algn="ctr"/>
            <a:endParaRPr lang="en-US" b="1"/>
          </a:p>
          <a:p>
            <a:pPr algn="ctr"/>
            <a:r>
              <a:rPr lang="en-US" b="1"/>
              <a:t>L</a:t>
            </a:r>
          </a:p>
          <a:p>
            <a:pPr algn="ctr"/>
            <a:r>
              <a:rPr lang="en-US" b="1"/>
              <a:t>i</a:t>
            </a:r>
          </a:p>
          <a:p>
            <a:pPr algn="ctr"/>
            <a:r>
              <a:rPr lang="en-US" b="1"/>
              <a:t>g</a:t>
            </a:r>
          </a:p>
          <a:p>
            <a:pPr algn="ctr"/>
            <a:r>
              <a:rPr lang="en-US" b="1"/>
              <a:t>h</a:t>
            </a:r>
          </a:p>
          <a:p>
            <a:pPr algn="ctr"/>
            <a:r>
              <a:rPr lang="en-US" b="1"/>
              <a:t>t</a:t>
            </a:r>
          </a:p>
        </p:txBody>
      </p:sp>
      <p:sp>
        <p:nvSpPr>
          <p:cNvPr id="1516581" name="Line 37"/>
          <p:cNvSpPr>
            <a:spLocks noChangeShapeType="1"/>
          </p:cNvSpPr>
          <p:nvPr/>
        </p:nvSpPr>
        <p:spPr bwMode="auto">
          <a:xfrm flipH="1">
            <a:off x="5181600" y="3505200"/>
            <a:ext cx="609600" cy="0"/>
          </a:xfrm>
          <a:prstGeom prst="line">
            <a:avLst/>
          </a:prstGeom>
          <a:noFill/>
          <a:ln w="9525">
            <a:solidFill>
              <a:schemeClr val="tx1"/>
            </a:solidFill>
            <a:round/>
            <a:headEnd/>
            <a:tailEnd/>
          </a:ln>
          <a:effectLst/>
        </p:spPr>
        <p:txBody>
          <a:bodyPr/>
          <a:lstStyle/>
          <a:p>
            <a:endParaRPr lang="en-US"/>
          </a:p>
        </p:txBody>
      </p:sp>
      <p:sp>
        <p:nvSpPr>
          <p:cNvPr id="1516582" name="Line 38"/>
          <p:cNvSpPr>
            <a:spLocks noChangeShapeType="1"/>
          </p:cNvSpPr>
          <p:nvPr/>
        </p:nvSpPr>
        <p:spPr bwMode="auto">
          <a:xfrm flipH="1">
            <a:off x="3733800" y="3505200"/>
            <a:ext cx="1219200" cy="0"/>
          </a:xfrm>
          <a:prstGeom prst="line">
            <a:avLst/>
          </a:prstGeom>
          <a:noFill/>
          <a:ln w="9525">
            <a:solidFill>
              <a:schemeClr val="tx1"/>
            </a:solidFill>
            <a:round/>
            <a:headEnd/>
            <a:tailEnd/>
          </a:ln>
          <a:effectLst/>
        </p:spPr>
        <p:txBody>
          <a:bodyPr/>
          <a:lstStyle/>
          <a:p>
            <a:endParaRPr lang="en-US"/>
          </a:p>
        </p:txBody>
      </p:sp>
      <p:sp>
        <p:nvSpPr>
          <p:cNvPr id="1516583" name="Line 39"/>
          <p:cNvSpPr>
            <a:spLocks noChangeShapeType="1"/>
          </p:cNvSpPr>
          <p:nvPr/>
        </p:nvSpPr>
        <p:spPr bwMode="auto">
          <a:xfrm flipH="1">
            <a:off x="5791200" y="3505200"/>
            <a:ext cx="381000" cy="0"/>
          </a:xfrm>
          <a:prstGeom prst="line">
            <a:avLst/>
          </a:prstGeom>
          <a:noFill/>
          <a:ln w="9525">
            <a:solidFill>
              <a:schemeClr val="tx1"/>
            </a:solidFill>
            <a:round/>
            <a:headEnd/>
            <a:tailEnd/>
          </a:ln>
          <a:effectLst/>
        </p:spPr>
        <p:txBody>
          <a:bodyPr/>
          <a:lstStyle/>
          <a:p>
            <a:endParaRPr lang="en-US"/>
          </a:p>
        </p:txBody>
      </p:sp>
      <p:sp>
        <p:nvSpPr>
          <p:cNvPr id="1516584" name="Freeform 40"/>
          <p:cNvSpPr>
            <a:spLocks/>
          </p:cNvSpPr>
          <p:nvPr/>
        </p:nvSpPr>
        <p:spPr bwMode="auto">
          <a:xfrm>
            <a:off x="955675" y="2362200"/>
            <a:ext cx="6883400" cy="434975"/>
          </a:xfrm>
          <a:custGeom>
            <a:avLst/>
            <a:gdLst/>
            <a:ahLst/>
            <a:cxnLst>
              <a:cxn ang="0">
                <a:pos x="100" y="29"/>
              </a:cxn>
              <a:cxn ang="0">
                <a:pos x="370" y="21"/>
              </a:cxn>
              <a:cxn ang="0">
                <a:pos x="639" y="21"/>
              </a:cxn>
              <a:cxn ang="0">
                <a:pos x="898" y="21"/>
              </a:cxn>
              <a:cxn ang="0">
                <a:pos x="1126" y="26"/>
              </a:cxn>
              <a:cxn ang="0">
                <a:pos x="1323" y="26"/>
              </a:cxn>
              <a:cxn ang="0">
                <a:pos x="1494" y="26"/>
              </a:cxn>
              <a:cxn ang="0">
                <a:pos x="1663" y="24"/>
              </a:cxn>
              <a:cxn ang="0">
                <a:pos x="1824" y="27"/>
              </a:cxn>
              <a:cxn ang="0">
                <a:pos x="1983" y="30"/>
              </a:cxn>
              <a:cxn ang="0">
                <a:pos x="2131" y="30"/>
              </a:cxn>
              <a:cxn ang="0">
                <a:pos x="2271" y="27"/>
              </a:cxn>
              <a:cxn ang="0">
                <a:pos x="2410" y="30"/>
              </a:cxn>
              <a:cxn ang="0">
                <a:pos x="2542" y="27"/>
              </a:cxn>
              <a:cxn ang="0">
                <a:pos x="2670" y="30"/>
              </a:cxn>
              <a:cxn ang="0">
                <a:pos x="2799" y="27"/>
              </a:cxn>
              <a:cxn ang="0">
                <a:pos x="2928" y="26"/>
              </a:cxn>
              <a:cxn ang="0">
                <a:pos x="3055" y="23"/>
              </a:cxn>
              <a:cxn ang="0">
                <a:pos x="3175" y="30"/>
              </a:cxn>
              <a:cxn ang="0">
                <a:pos x="3292" y="29"/>
              </a:cxn>
              <a:cxn ang="0">
                <a:pos x="3403" y="20"/>
              </a:cxn>
              <a:cxn ang="0">
                <a:pos x="3513" y="23"/>
              </a:cxn>
              <a:cxn ang="0">
                <a:pos x="3622" y="24"/>
              </a:cxn>
              <a:cxn ang="0">
                <a:pos x="3726" y="27"/>
              </a:cxn>
              <a:cxn ang="0">
                <a:pos x="3816" y="27"/>
              </a:cxn>
              <a:cxn ang="0">
                <a:pos x="3901" y="24"/>
              </a:cxn>
              <a:cxn ang="0">
                <a:pos x="3984" y="26"/>
              </a:cxn>
              <a:cxn ang="0">
                <a:pos x="4060" y="26"/>
              </a:cxn>
              <a:cxn ang="0">
                <a:pos x="4131" y="26"/>
              </a:cxn>
              <a:cxn ang="0">
                <a:pos x="4201" y="27"/>
              </a:cxn>
              <a:cxn ang="0">
                <a:pos x="4260" y="30"/>
              </a:cxn>
              <a:cxn ang="0">
                <a:pos x="4318" y="30"/>
              </a:cxn>
            </a:cxnLst>
            <a:rect l="0" t="0" r="r" b="b"/>
            <a:pathLst>
              <a:path w="4336" h="274">
                <a:moveTo>
                  <a:pt x="0" y="93"/>
                </a:moveTo>
                <a:cubicBezTo>
                  <a:pt x="17" y="82"/>
                  <a:pt x="62" y="0"/>
                  <a:pt x="100" y="29"/>
                </a:cubicBezTo>
                <a:cubicBezTo>
                  <a:pt x="138" y="58"/>
                  <a:pt x="181" y="270"/>
                  <a:pt x="226" y="269"/>
                </a:cubicBezTo>
                <a:cubicBezTo>
                  <a:pt x="271" y="268"/>
                  <a:pt x="324" y="20"/>
                  <a:pt x="370" y="21"/>
                </a:cubicBezTo>
                <a:cubicBezTo>
                  <a:pt x="416" y="22"/>
                  <a:pt x="457" y="272"/>
                  <a:pt x="502" y="272"/>
                </a:cubicBezTo>
                <a:cubicBezTo>
                  <a:pt x="547" y="272"/>
                  <a:pt x="595" y="22"/>
                  <a:pt x="639" y="21"/>
                </a:cubicBezTo>
                <a:cubicBezTo>
                  <a:pt x="683" y="20"/>
                  <a:pt x="725" y="267"/>
                  <a:pt x="768" y="267"/>
                </a:cubicBezTo>
                <a:cubicBezTo>
                  <a:pt x="811" y="267"/>
                  <a:pt x="858" y="20"/>
                  <a:pt x="898" y="21"/>
                </a:cubicBezTo>
                <a:cubicBezTo>
                  <a:pt x="938" y="22"/>
                  <a:pt x="968" y="272"/>
                  <a:pt x="1006" y="273"/>
                </a:cubicBezTo>
                <a:cubicBezTo>
                  <a:pt x="1044" y="274"/>
                  <a:pt x="1090" y="26"/>
                  <a:pt x="1126" y="26"/>
                </a:cubicBezTo>
                <a:cubicBezTo>
                  <a:pt x="1162" y="26"/>
                  <a:pt x="1189" y="270"/>
                  <a:pt x="1222" y="270"/>
                </a:cubicBezTo>
                <a:cubicBezTo>
                  <a:pt x="1255" y="270"/>
                  <a:pt x="1293" y="26"/>
                  <a:pt x="1323" y="26"/>
                </a:cubicBezTo>
                <a:cubicBezTo>
                  <a:pt x="1353" y="26"/>
                  <a:pt x="1376" y="269"/>
                  <a:pt x="1404" y="269"/>
                </a:cubicBezTo>
                <a:cubicBezTo>
                  <a:pt x="1432" y="269"/>
                  <a:pt x="1466" y="26"/>
                  <a:pt x="1494" y="26"/>
                </a:cubicBezTo>
                <a:cubicBezTo>
                  <a:pt x="1522" y="26"/>
                  <a:pt x="1547" y="272"/>
                  <a:pt x="1575" y="272"/>
                </a:cubicBezTo>
                <a:cubicBezTo>
                  <a:pt x="1603" y="272"/>
                  <a:pt x="1636" y="24"/>
                  <a:pt x="1663" y="24"/>
                </a:cubicBezTo>
                <a:cubicBezTo>
                  <a:pt x="1690" y="24"/>
                  <a:pt x="1710" y="270"/>
                  <a:pt x="1737" y="270"/>
                </a:cubicBezTo>
                <a:cubicBezTo>
                  <a:pt x="1764" y="270"/>
                  <a:pt x="1796" y="27"/>
                  <a:pt x="1824" y="27"/>
                </a:cubicBezTo>
                <a:cubicBezTo>
                  <a:pt x="1852" y="27"/>
                  <a:pt x="1880" y="270"/>
                  <a:pt x="1906" y="270"/>
                </a:cubicBezTo>
                <a:cubicBezTo>
                  <a:pt x="1932" y="270"/>
                  <a:pt x="1958" y="30"/>
                  <a:pt x="1983" y="30"/>
                </a:cubicBezTo>
                <a:cubicBezTo>
                  <a:pt x="2008" y="30"/>
                  <a:pt x="2034" y="269"/>
                  <a:pt x="2059" y="269"/>
                </a:cubicBezTo>
                <a:cubicBezTo>
                  <a:pt x="2084" y="269"/>
                  <a:pt x="2107" y="30"/>
                  <a:pt x="2131" y="30"/>
                </a:cubicBezTo>
                <a:cubicBezTo>
                  <a:pt x="2155" y="30"/>
                  <a:pt x="2180" y="272"/>
                  <a:pt x="2203" y="272"/>
                </a:cubicBezTo>
                <a:cubicBezTo>
                  <a:pt x="2226" y="272"/>
                  <a:pt x="2248" y="27"/>
                  <a:pt x="2271" y="27"/>
                </a:cubicBezTo>
                <a:cubicBezTo>
                  <a:pt x="2294" y="27"/>
                  <a:pt x="2318" y="270"/>
                  <a:pt x="2341" y="270"/>
                </a:cubicBezTo>
                <a:cubicBezTo>
                  <a:pt x="2364" y="270"/>
                  <a:pt x="2388" y="30"/>
                  <a:pt x="2410" y="30"/>
                </a:cubicBezTo>
                <a:cubicBezTo>
                  <a:pt x="2432" y="30"/>
                  <a:pt x="2454" y="270"/>
                  <a:pt x="2476" y="270"/>
                </a:cubicBezTo>
                <a:cubicBezTo>
                  <a:pt x="2498" y="270"/>
                  <a:pt x="2521" y="27"/>
                  <a:pt x="2542" y="27"/>
                </a:cubicBezTo>
                <a:cubicBezTo>
                  <a:pt x="2563" y="27"/>
                  <a:pt x="2584" y="272"/>
                  <a:pt x="2605" y="273"/>
                </a:cubicBezTo>
                <a:cubicBezTo>
                  <a:pt x="2626" y="274"/>
                  <a:pt x="2649" y="30"/>
                  <a:pt x="2670" y="30"/>
                </a:cubicBezTo>
                <a:cubicBezTo>
                  <a:pt x="2691" y="30"/>
                  <a:pt x="2712" y="272"/>
                  <a:pt x="2733" y="272"/>
                </a:cubicBezTo>
                <a:cubicBezTo>
                  <a:pt x="2754" y="272"/>
                  <a:pt x="2777" y="27"/>
                  <a:pt x="2799" y="27"/>
                </a:cubicBezTo>
                <a:cubicBezTo>
                  <a:pt x="2821" y="27"/>
                  <a:pt x="2842" y="273"/>
                  <a:pt x="2863" y="273"/>
                </a:cubicBezTo>
                <a:cubicBezTo>
                  <a:pt x="2884" y="273"/>
                  <a:pt x="2907" y="26"/>
                  <a:pt x="2928" y="26"/>
                </a:cubicBezTo>
                <a:cubicBezTo>
                  <a:pt x="2949" y="26"/>
                  <a:pt x="2971" y="270"/>
                  <a:pt x="2992" y="270"/>
                </a:cubicBezTo>
                <a:cubicBezTo>
                  <a:pt x="3013" y="270"/>
                  <a:pt x="3035" y="23"/>
                  <a:pt x="3055" y="23"/>
                </a:cubicBezTo>
                <a:cubicBezTo>
                  <a:pt x="3075" y="23"/>
                  <a:pt x="3095" y="271"/>
                  <a:pt x="3115" y="272"/>
                </a:cubicBezTo>
                <a:cubicBezTo>
                  <a:pt x="3135" y="273"/>
                  <a:pt x="3155" y="30"/>
                  <a:pt x="3175" y="30"/>
                </a:cubicBezTo>
                <a:cubicBezTo>
                  <a:pt x="3195" y="30"/>
                  <a:pt x="3218" y="270"/>
                  <a:pt x="3237" y="270"/>
                </a:cubicBezTo>
                <a:cubicBezTo>
                  <a:pt x="3256" y="270"/>
                  <a:pt x="3274" y="29"/>
                  <a:pt x="3292" y="29"/>
                </a:cubicBezTo>
                <a:cubicBezTo>
                  <a:pt x="3310" y="29"/>
                  <a:pt x="3330" y="271"/>
                  <a:pt x="3348" y="270"/>
                </a:cubicBezTo>
                <a:cubicBezTo>
                  <a:pt x="3366" y="269"/>
                  <a:pt x="3385" y="20"/>
                  <a:pt x="3403" y="20"/>
                </a:cubicBezTo>
                <a:cubicBezTo>
                  <a:pt x="3421" y="20"/>
                  <a:pt x="3441" y="266"/>
                  <a:pt x="3459" y="267"/>
                </a:cubicBezTo>
                <a:cubicBezTo>
                  <a:pt x="3477" y="268"/>
                  <a:pt x="3495" y="23"/>
                  <a:pt x="3513" y="23"/>
                </a:cubicBezTo>
                <a:cubicBezTo>
                  <a:pt x="3531" y="23"/>
                  <a:pt x="3549" y="269"/>
                  <a:pt x="3567" y="269"/>
                </a:cubicBezTo>
                <a:cubicBezTo>
                  <a:pt x="3585" y="269"/>
                  <a:pt x="3605" y="24"/>
                  <a:pt x="3622" y="24"/>
                </a:cubicBezTo>
                <a:cubicBezTo>
                  <a:pt x="3639" y="24"/>
                  <a:pt x="3655" y="270"/>
                  <a:pt x="3672" y="270"/>
                </a:cubicBezTo>
                <a:cubicBezTo>
                  <a:pt x="3689" y="270"/>
                  <a:pt x="3710" y="27"/>
                  <a:pt x="3726" y="27"/>
                </a:cubicBezTo>
                <a:cubicBezTo>
                  <a:pt x="3742" y="27"/>
                  <a:pt x="3756" y="270"/>
                  <a:pt x="3771" y="270"/>
                </a:cubicBezTo>
                <a:cubicBezTo>
                  <a:pt x="3786" y="270"/>
                  <a:pt x="3801" y="27"/>
                  <a:pt x="3816" y="27"/>
                </a:cubicBezTo>
                <a:cubicBezTo>
                  <a:pt x="3831" y="27"/>
                  <a:pt x="3848" y="270"/>
                  <a:pt x="3862" y="270"/>
                </a:cubicBezTo>
                <a:cubicBezTo>
                  <a:pt x="3876" y="270"/>
                  <a:pt x="3888" y="24"/>
                  <a:pt x="3901" y="24"/>
                </a:cubicBezTo>
                <a:cubicBezTo>
                  <a:pt x="3914" y="24"/>
                  <a:pt x="3928" y="272"/>
                  <a:pt x="3942" y="272"/>
                </a:cubicBezTo>
                <a:cubicBezTo>
                  <a:pt x="3956" y="272"/>
                  <a:pt x="3971" y="26"/>
                  <a:pt x="3984" y="26"/>
                </a:cubicBezTo>
                <a:cubicBezTo>
                  <a:pt x="3997" y="26"/>
                  <a:pt x="4010" y="269"/>
                  <a:pt x="4023" y="269"/>
                </a:cubicBezTo>
                <a:cubicBezTo>
                  <a:pt x="4036" y="269"/>
                  <a:pt x="4048" y="26"/>
                  <a:pt x="4060" y="26"/>
                </a:cubicBezTo>
                <a:cubicBezTo>
                  <a:pt x="4072" y="26"/>
                  <a:pt x="4086" y="270"/>
                  <a:pt x="4098" y="270"/>
                </a:cubicBezTo>
                <a:cubicBezTo>
                  <a:pt x="4110" y="270"/>
                  <a:pt x="4120" y="26"/>
                  <a:pt x="4131" y="26"/>
                </a:cubicBezTo>
                <a:cubicBezTo>
                  <a:pt x="4142" y="26"/>
                  <a:pt x="4155" y="269"/>
                  <a:pt x="4167" y="269"/>
                </a:cubicBezTo>
                <a:cubicBezTo>
                  <a:pt x="4179" y="269"/>
                  <a:pt x="4191" y="27"/>
                  <a:pt x="4201" y="27"/>
                </a:cubicBezTo>
                <a:cubicBezTo>
                  <a:pt x="4211" y="27"/>
                  <a:pt x="4220" y="270"/>
                  <a:pt x="4230" y="270"/>
                </a:cubicBezTo>
                <a:cubicBezTo>
                  <a:pt x="4240" y="270"/>
                  <a:pt x="4250" y="30"/>
                  <a:pt x="4260" y="30"/>
                </a:cubicBezTo>
                <a:cubicBezTo>
                  <a:pt x="4270" y="30"/>
                  <a:pt x="4280" y="267"/>
                  <a:pt x="4290" y="267"/>
                </a:cubicBezTo>
                <a:cubicBezTo>
                  <a:pt x="4300" y="267"/>
                  <a:pt x="4310" y="54"/>
                  <a:pt x="4318" y="30"/>
                </a:cubicBezTo>
                <a:cubicBezTo>
                  <a:pt x="4326" y="6"/>
                  <a:pt x="4332" y="101"/>
                  <a:pt x="4336" y="120"/>
                </a:cubicBezTo>
              </a:path>
            </a:pathLst>
          </a:custGeom>
          <a:noFill/>
          <a:ln w="9525">
            <a:solidFill>
              <a:schemeClr val="tx1"/>
            </a:solidFill>
            <a:round/>
            <a:headEnd/>
            <a:tailEnd/>
          </a:ln>
          <a:effectLst/>
        </p:spPr>
        <p:txBody>
          <a:bodyPr/>
          <a:lstStyle/>
          <a:p>
            <a:endParaRPr lang="en-US"/>
          </a:p>
        </p:txBody>
      </p:sp>
      <p:grpSp>
        <p:nvGrpSpPr>
          <p:cNvPr id="1516585" name="Group 41"/>
          <p:cNvGrpSpPr>
            <a:grpSpLocks/>
          </p:cNvGrpSpPr>
          <p:nvPr/>
        </p:nvGrpSpPr>
        <p:grpSpPr bwMode="auto">
          <a:xfrm>
            <a:off x="990600" y="5867400"/>
            <a:ext cx="6858000" cy="457200"/>
            <a:chOff x="624" y="3696"/>
            <a:chExt cx="4224" cy="288"/>
          </a:xfrm>
        </p:grpSpPr>
        <p:sp>
          <p:nvSpPr>
            <p:cNvPr id="1516586" name="Rectangle 42"/>
            <p:cNvSpPr>
              <a:spLocks noChangeArrowheads="1"/>
            </p:cNvSpPr>
            <p:nvPr/>
          </p:nvSpPr>
          <p:spPr bwMode="auto">
            <a:xfrm>
              <a:off x="624" y="3696"/>
              <a:ext cx="912" cy="288"/>
            </a:xfrm>
            <a:prstGeom prst="rect">
              <a:avLst/>
            </a:prstGeom>
            <a:gradFill rotWithShape="1">
              <a:gsLst>
                <a:gs pos="0">
                  <a:srgbClr val="FF0000"/>
                </a:gs>
                <a:gs pos="100000">
                  <a:srgbClr val="FF6600"/>
                </a:gs>
              </a:gsLst>
              <a:lin ang="0" scaled="1"/>
            </a:gradFill>
            <a:ln w="9525">
              <a:noFill/>
              <a:miter lim="800000"/>
              <a:headEnd/>
              <a:tailEnd/>
            </a:ln>
            <a:effectLst/>
          </p:spPr>
          <p:txBody>
            <a:bodyPr wrap="none" anchor="ctr"/>
            <a:lstStyle/>
            <a:p>
              <a:endParaRPr lang="en-US"/>
            </a:p>
          </p:txBody>
        </p:sp>
        <p:sp>
          <p:nvSpPr>
            <p:cNvPr id="1516587" name="Rectangle 43"/>
            <p:cNvSpPr>
              <a:spLocks noChangeArrowheads="1"/>
            </p:cNvSpPr>
            <p:nvPr/>
          </p:nvSpPr>
          <p:spPr bwMode="auto">
            <a:xfrm>
              <a:off x="1536" y="3696"/>
              <a:ext cx="480" cy="288"/>
            </a:xfrm>
            <a:prstGeom prst="rect">
              <a:avLst/>
            </a:prstGeom>
            <a:gradFill rotWithShape="1">
              <a:gsLst>
                <a:gs pos="0">
                  <a:srgbClr val="FF6600"/>
                </a:gs>
                <a:gs pos="100000">
                  <a:srgbClr val="FFFF00"/>
                </a:gs>
              </a:gsLst>
              <a:lin ang="0" scaled="1"/>
            </a:gradFill>
            <a:ln w="9525">
              <a:noFill/>
              <a:miter lim="800000"/>
              <a:headEnd/>
              <a:tailEnd/>
            </a:ln>
            <a:effectLst/>
          </p:spPr>
          <p:txBody>
            <a:bodyPr wrap="none" anchor="ctr"/>
            <a:lstStyle/>
            <a:p>
              <a:endParaRPr lang="en-US"/>
            </a:p>
          </p:txBody>
        </p:sp>
        <p:sp>
          <p:nvSpPr>
            <p:cNvPr id="1516588" name="Rectangle 44"/>
            <p:cNvSpPr>
              <a:spLocks noChangeArrowheads="1"/>
            </p:cNvSpPr>
            <p:nvPr/>
          </p:nvSpPr>
          <p:spPr bwMode="auto">
            <a:xfrm>
              <a:off x="2016" y="3696"/>
              <a:ext cx="576" cy="288"/>
            </a:xfrm>
            <a:prstGeom prst="rect">
              <a:avLst/>
            </a:prstGeom>
            <a:gradFill rotWithShape="1">
              <a:gsLst>
                <a:gs pos="0">
                  <a:srgbClr val="FFFF00"/>
                </a:gs>
                <a:gs pos="100000">
                  <a:srgbClr val="33CC33"/>
                </a:gs>
              </a:gsLst>
              <a:lin ang="0" scaled="1"/>
            </a:gradFill>
            <a:ln w="9525">
              <a:noFill/>
              <a:miter lim="800000"/>
              <a:headEnd/>
              <a:tailEnd/>
            </a:ln>
            <a:effectLst/>
          </p:spPr>
          <p:txBody>
            <a:bodyPr wrap="none" anchor="ctr"/>
            <a:lstStyle/>
            <a:p>
              <a:endParaRPr lang="en-US"/>
            </a:p>
          </p:txBody>
        </p:sp>
        <p:sp>
          <p:nvSpPr>
            <p:cNvPr id="1516589" name="Rectangle 45"/>
            <p:cNvSpPr>
              <a:spLocks noChangeArrowheads="1"/>
            </p:cNvSpPr>
            <p:nvPr/>
          </p:nvSpPr>
          <p:spPr bwMode="auto">
            <a:xfrm>
              <a:off x="2592" y="3696"/>
              <a:ext cx="912" cy="288"/>
            </a:xfrm>
            <a:prstGeom prst="rect">
              <a:avLst/>
            </a:prstGeom>
            <a:gradFill rotWithShape="1">
              <a:gsLst>
                <a:gs pos="0">
                  <a:srgbClr val="33CC33"/>
                </a:gs>
                <a:gs pos="100000">
                  <a:schemeClr val="accent2"/>
                </a:gs>
              </a:gsLst>
              <a:lin ang="0" scaled="1"/>
            </a:gradFill>
            <a:ln w="9525">
              <a:noFill/>
              <a:miter lim="800000"/>
              <a:headEnd/>
              <a:tailEnd/>
            </a:ln>
            <a:effectLst/>
          </p:spPr>
          <p:txBody>
            <a:bodyPr wrap="none" anchor="ctr"/>
            <a:lstStyle/>
            <a:p>
              <a:endParaRPr lang="en-US"/>
            </a:p>
          </p:txBody>
        </p:sp>
        <p:sp>
          <p:nvSpPr>
            <p:cNvPr id="1516590" name="Rectangle 46"/>
            <p:cNvSpPr>
              <a:spLocks noChangeArrowheads="1"/>
            </p:cNvSpPr>
            <p:nvPr/>
          </p:nvSpPr>
          <p:spPr bwMode="auto">
            <a:xfrm>
              <a:off x="3504" y="3696"/>
              <a:ext cx="672" cy="288"/>
            </a:xfrm>
            <a:prstGeom prst="rect">
              <a:avLst/>
            </a:prstGeom>
            <a:gradFill rotWithShape="1">
              <a:gsLst>
                <a:gs pos="0">
                  <a:schemeClr val="accent2"/>
                </a:gs>
                <a:gs pos="100000">
                  <a:srgbClr val="D60093"/>
                </a:gs>
              </a:gsLst>
              <a:lin ang="0" scaled="1"/>
            </a:gradFill>
            <a:ln w="9525">
              <a:noFill/>
              <a:miter lim="800000"/>
              <a:headEnd/>
              <a:tailEnd/>
            </a:ln>
            <a:effectLst/>
          </p:spPr>
          <p:txBody>
            <a:bodyPr wrap="none" anchor="ctr"/>
            <a:lstStyle/>
            <a:p>
              <a:endParaRPr lang="en-US"/>
            </a:p>
          </p:txBody>
        </p:sp>
        <p:sp>
          <p:nvSpPr>
            <p:cNvPr id="1516591" name="Rectangle 47"/>
            <p:cNvSpPr>
              <a:spLocks noChangeArrowheads="1"/>
            </p:cNvSpPr>
            <p:nvPr/>
          </p:nvSpPr>
          <p:spPr bwMode="auto">
            <a:xfrm>
              <a:off x="4176" y="3696"/>
              <a:ext cx="672" cy="288"/>
            </a:xfrm>
            <a:prstGeom prst="rect">
              <a:avLst/>
            </a:prstGeom>
            <a:gradFill rotWithShape="1">
              <a:gsLst>
                <a:gs pos="0">
                  <a:srgbClr val="D60093"/>
                </a:gs>
                <a:gs pos="100000">
                  <a:srgbClr val="6600CC"/>
                </a:gs>
              </a:gsLst>
              <a:lin ang="0" scaled="1"/>
            </a:gradFill>
            <a:ln w="9525">
              <a:noFill/>
              <a:miter lim="800000"/>
              <a:headEnd/>
              <a:tailEnd/>
            </a:ln>
            <a:effectLst/>
          </p:spPr>
          <p:txBody>
            <a:bodyPr wrap="none" anchor="ctr"/>
            <a:lstStyle/>
            <a:p>
              <a:endParaRPr lang="en-US"/>
            </a:p>
          </p:txBody>
        </p:sp>
      </p:grpSp>
      <p:sp>
        <p:nvSpPr>
          <p:cNvPr id="1516592" name="Text Box 48"/>
          <p:cNvSpPr txBox="1">
            <a:spLocks noChangeArrowheads="1"/>
          </p:cNvSpPr>
          <p:nvPr/>
        </p:nvSpPr>
        <p:spPr bwMode="auto">
          <a:xfrm>
            <a:off x="1127125" y="5867400"/>
            <a:ext cx="6283325" cy="457200"/>
          </a:xfrm>
          <a:prstGeom prst="rect">
            <a:avLst/>
          </a:prstGeom>
          <a:noFill/>
          <a:ln w="9525">
            <a:noFill/>
            <a:miter lim="800000"/>
            <a:headEnd/>
            <a:tailEnd/>
          </a:ln>
          <a:effectLst/>
        </p:spPr>
        <p:txBody>
          <a:bodyPr wrap="none">
            <a:spAutoFit/>
          </a:bodyPr>
          <a:lstStyle/>
          <a:p>
            <a:r>
              <a:rPr lang="en-US" sz="2400"/>
              <a:t>R         O        Y        G       B           I             V</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16584"/>
                                        </p:tgtEl>
                                        <p:attrNameLst>
                                          <p:attrName>style.visibility</p:attrName>
                                        </p:attrNameLst>
                                      </p:cBhvr>
                                      <p:to>
                                        <p:strVal val="visible"/>
                                      </p:to>
                                    </p:set>
                                    <p:animEffect transition="in" filter="wipe(left)">
                                      <p:cBhvr>
                                        <p:cTn id="7" dur="2000"/>
                                        <p:tgtEl>
                                          <p:spTgt spid="151658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16592"/>
                                        </p:tgtEl>
                                        <p:attrNameLst>
                                          <p:attrName>style.visibility</p:attrName>
                                        </p:attrNameLst>
                                      </p:cBhvr>
                                      <p:to>
                                        <p:strVal val="visible"/>
                                      </p:to>
                                    </p:set>
                                    <p:animEffect transition="in" filter="fade">
                                      <p:cBhvr>
                                        <p:cTn id="12" dur="2000"/>
                                        <p:tgtEl>
                                          <p:spTgt spid="15165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6584" grpId="0" animBg="1"/>
      <p:bldP spid="1516592"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5282" name="Rectangle 2"/>
          <p:cNvSpPr>
            <a:spLocks noChangeArrowheads="1"/>
          </p:cNvSpPr>
          <p:nvPr/>
        </p:nvSpPr>
        <p:spPr bwMode="auto">
          <a:xfrm>
            <a:off x="914400" y="1828800"/>
            <a:ext cx="7239000" cy="4419600"/>
          </a:xfrm>
          <a:prstGeom prst="rect">
            <a:avLst/>
          </a:prstGeom>
          <a:solidFill>
            <a:srgbClr val="FFFFCC"/>
          </a:solidFill>
          <a:ln w="9525">
            <a:noFill/>
            <a:miter lim="800000"/>
            <a:headEnd/>
            <a:tailEnd/>
          </a:ln>
          <a:effectLst/>
        </p:spPr>
        <p:txBody>
          <a:bodyPr wrap="none" anchor="ctr"/>
          <a:lstStyle/>
          <a:p>
            <a:pPr algn="ctr"/>
            <a:endParaRPr lang="en-US" sz="2400"/>
          </a:p>
        </p:txBody>
      </p:sp>
      <p:sp>
        <p:nvSpPr>
          <p:cNvPr id="865283" name="Rectangle 3"/>
          <p:cNvSpPr>
            <a:spLocks noGrp="1" noChangeArrowheads="1"/>
          </p:cNvSpPr>
          <p:nvPr>
            <p:ph type="title"/>
          </p:nvPr>
        </p:nvSpPr>
        <p:spPr/>
        <p:txBody>
          <a:bodyPr/>
          <a:lstStyle/>
          <a:p>
            <a:r>
              <a:rPr lang="en-US"/>
              <a:t>Waves</a:t>
            </a:r>
          </a:p>
        </p:txBody>
      </p:sp>
      <p:sp>
        <p:nvSpPr>
          <p:cNvPr id="865284"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865285" name="Oval 5"/>
          <p:cNvSpPr>
            <a:spLocks noChangeArrowheads="1"/>
          </p:cNvSpPr>
          <p:nvPr/>
        </p:nvSpPr>
        <p:spPr bwMode="auto">
          <a:xfrm>
            <a:off x="2209800" y="2971800"/>
            <a:ext cx="152400" cy="152400"/>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286" name="Oval 6"/>
          <p:cNvSpPr>
            <a:spLocks noChangeArrowheads="1"/>
          </p:cNvSpPr>
          <p:nvPr/>
        </p:nvSpPr>
        <p:spPr bwMode="auto">
          <a:xfrm>
            <a:off x="2133600" y="5181600"/>
            <a:ext cx="152400" cy="152400"/>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287" name="Freeform 7"/>
          <p:cNvSpPr>
            <a:spLocks/>
          </p:cNvSpPr>
          <p:nvPr/>
        </p:nvSpPr>
        <p:spPr bwMode="auto">
          <a:xfrm>
            <a:off x="2286000" y="2146300"/>
            <a:ext cx="5638800" cy="1739900"/>
          </a:xfrm>
          <a:custGeom>
            <a:avLst/>
            <a:gdLst/>
            <a:ahLst/>
            <a:cxnLst>
              <a:cxn ang="0">
                <a:pos x="0" y="568"/>
              </a:cxn>
              <a:cxn ang="0">
                <a:pos x="336" y="88"/>
              </a:cxn>
              <a:cxn ang="0">
                <a:pos x="1008" y="1096"/>
              </a:cxn>
              <a:cxn ang="0">
                <a:pos x="1728" y="88"/>
              </a:cxn>
              <a:cxn ang="0">
                <a:pos x="2448" y="1048"/>
              </a:cxn>
              <a:cxn ang="0">
                <a:pos x="3216" y="88"/>
              </a:cxn>
              <a:cxn ang="0">
                <a:pos x="3552" y="568"/>
              </a:cxn>
            </a:cxnLst>
            <a:rect l="0" t="0" r="r" b="b"/>
            <a:pathLst>
              <a:path w="3552" h="1096">
                <a:moveTo>
                  <a:pt x="0" y="568"/>
                </a:moveTo>
                <a:cubicBezTo>
                  <a:pt x="84" y="284"/>
                  <a:pt x="168" y="0"/>
                  <a:pt x="336" y="88"/>
                </a:cubicBezTo>
                <a:cubicBezTo>
                  <a:pt x="504" y="176"/>
                  <a:pt x="776" y="1096"/>
                  <a:pt x="1008" y="1096"/>
                </a:cubicBezTo>
                <a:cubicBezTo>
                  <a:pt x="1240" y="1096"/>
                  <a:pt x="1488" y="96"/>
                  <a:pt x="1728" y="88"/>
                </a:cubicBezTo>
                <a:cubicBezTo>
                  <a:pt x="1968" y="80"/>
                  <a:pt x="2200" y="1048"/>
                  <a:pt x="2448" y="1048"/>
                </a:cubicBezTo>
                <a:cubicBezTo>
                  <a:pt x="2696" y="1048"/>
                  <a:pt x="3032" y="168"/>
                  <a:pt x="3216" y="88"/>
                </a:cubicBezTo>
                <a:cubicBezTo>
                  <a:pt x="3400" y="8"/>
                  <a:pt x="3496" y="488"/>
                  <a:pt x="3552" y="568"/>
                </a:cubicBezTo>
              </a:path>
            </a:pathLst>
          </a:custGeom>
          <a:noFill/>
          <a:ln w="47625" cap="flat" cmpd="sng">
            <a:solidFill>
              <a:srgbClr val="FF0000"/>
            </a:solidFill>
            <a:prstDash val="solid"/>
            <a:miter lim="800000"/>
            <a:headEnd type="none" w="med" len="med"/>
            <a:tailEnd type="none" w="med" len="med"/>
          </a:ln>
          <a:effectLst/>
        </p:spPr>
        <p:txBody>
          <a:bodyPr wrap="none"/>
          <a:lstStyle/>
          <a:p>
            <a:endParaRPr lang="en-US"/>
          </a:p>
        </p:txBody>
      </p:sp>
      <p:sp>
        <p:nvSpPr>
          <p:cNvPr id="865288" name="Freeform 8"/>
          <p:cNvSpPr>
            <a:spLocks/>
          </p:cNvSpPr>
          <p:nvPr/>
        </p:nvSpPr>
        <p:spPr bwMode="auto">
          <a:xfrm>
            <a:off x="2209800" y="4419600"/>
            <a:ext cx="5715000" cy="1727200"/>
          </a:xfrm>
          <a:custGeom>
            <a:avLst/>
            <a:gdLst/>
            <a:ahLst/>
            <a:cxnLst>
              <a:cxn ang="0">
                <a:pos x="0" y="528"/>
              </a:cxn>
              <a:cxn ang="0">
                <a:pos x="144" y="960"/>
              </a:cxn>
              <a:cxn ang="0">
                <a:pos x="384" y="48"/>
              </a:cxn>
              <a:cxn ang="0">
                <a:pos x="624" y="1008"/>
              </a:cxn>
              <a:cxn ang="0">
                <a:pos x="864" y="0"/>
              </a:cxn>
              <a:cxn ang="0">
                <a:pos x="1104" y="1008"/>
              </a:cxn>
              <a:cxn ang="0">
                <a:pos x="1344" y="0"/>
              </a:cxn>
              <a:cxn ang="0">
                <a:pos x="1584" y="1008"/>
              </a:cxn>
              <a:cxn ang="0">
                <a:pos x="1776" y="48"/>
              </a:cxn>
              <a:cxn ang="0">
                <a:pos x="2064" y="1008"/>
              </a:cxn>
              <a:cxn ang="0">
                <a:pos x="2304" y="48"/>
              </a:cxn>
              <a:cxn ang="0">
                <a:pos x="2496" y="1008"/>
              </a:cxn>
              <a:cxn ang="0">
                <a:pos x="2784" y="48"/>
              </a:cxn>
              <a:cxn ang="0">
                <a:pos x="3024" y="1008"/>
              </a:cxn>
              <a:cxn ang="0">
                <a:pos x="3264" y="48"/>
              </a:cxn>
              <a:cxn ang="0">
                <a:pos x="3456" y="1008"/>
              </a:cxn>
              <a:cxn ang="0">
                <a:pos x="3600" y="528"/>
              </a:cxn>
            </a:cxnLst>
            <a:rect l="0" t="0" r="r" b="b"/>
            <a:pathLst>
              <a:path w="3600" h="1088">
                <a:moveTo>
                  <a:pt x="0" y="528"/>
                </a:moveTo>
                <a:cubicBezTo>
                  <a:pt x="40" y="784"/>
                  <a:pt x="80" y="1040"/>
                  <a:pt x="144" y="960"/>
                </a:cubicBezTo>
                <a:cubicBezTo>
                  <a:pt x="208" y="880"/>
                  <a:pt x="304" y="40"/>
                  <a:pt x="384" y="48"/>
                </a:cubicBezTo>
                <a:cubicBezTo>
                  <a:pt x="464" y="56"/>
                  <a:pt x="544" y="1016"/>
                  <a:pt x="624" y="1008"/>
                </a:cubicBezTo>
                <a:cubicBezTo>
                  <a:pt x="704" y="1000"/>
                  <a:pt x="784" y="0"/>
                  <a:pt x="864" y="0"/>
                </a:cubicBezTo>
                <a:cubicBezTo>
                  <a:pt x="944" y="0"/>
                  <a:pt x="1024" y="1008"/>
                  <a:pt x="1104" y="1008"/>
                </a:cubicBezTo>
                <a:cubicBezTo>
                  <a:pt x="1184" y="1008"/>
                  <a:pt x="1264" y="0"/>
                  <a:pt x="1344" y="0"/>
                </a:cubicBezTo>
                <a:cubicBezTo>
                  <a:pt x="1424" y="0"/>
                  <a:pt x="1512" y="1000"/>
                  <a:pt x="1584" y="1008"/>
                </a:cubicBezTo>
                <a:cubicBezTo>
                  <a:pt x="1656" y="1016"/>
                  <a:pt x="1696" y="48"/>
                  <a:pt x="1776" y="48"/>
                </a:cubicBezTo>
                <a:cubicBezTo>
                  <a:pt x="1856" y="48"/>
                  <a:pt x="1976" y="1008"/>
                  <a:pt x="2064" y="1008"/>
                </a:cubicBezTo>
                <a:cubicBezTo>
                  <a:pt x="2152" y="1008"/>
                  <a:pt x="2232" y="48"/>
                  <a:pt x="2304" y="48"/>
                </a:cubicBezTo>
                <a:cubicBezTo>
                  <a:pt x="2376" y="48"/>
                  <a:pt x="2416" y="1008"/>
                  <a:pt x="2496" y="1008"/>
                </a:cubicBezTo>
                <a:cubicBezTo>
                  <a:pt x="2576" y="1008"/>
                  <a:pt x="2696" y="48"/>
                  <a:pt x="2784" y="48"/>
                </a:cubicBezTo>
                <a:cubicBezTo>
                  <a:pt x="2872" y="48"/>
                  <a:pt x="2944" y="1008"/>
                  <a:pt x="3024" y="1008"/>
                </a:cubicBezTo>
                <a:cubicBezTo>
                  <a:pt x="3104" y="1008"/>
                  <a:pt x="3192" y="48"/>
                  <a:pt x="3264" y="48"/>
                </a:cubicBezTo>
                <a:cubicBezTo>
                  <a:pt x="3336" y="48"/>
                  <a:pt x="3400" y="928"/>
                  <a:pt x="3456" y="1008"/>
                </a:cubicBezTo>
                <a:cubicBezTo>
                  <a:pt x="3512" y="1088"/>
                  <a:pt x="3556" y="808"/>
                  <a:pt x="3600" y="528"/>
                </a:cubicBezTo>
              </a:path>
            </a:pathLst>
          </a:custGeom>
          <a:noFill/>
          <a:ln w="41275" cap="flat" cmpd="sng">
            <a:solidFill>
              <a:srgbClr val="339966"/>
            </a:solidFill>
            <a:prstDash val="solid"/>
            <a:miter lim="800000"/>
            <a:headEnd type="none" w="med" len="med"/>
            <a:tailEnd type="none" w="med" len="med"/>
          </a:ln>
          <a:effectLst/>
        </p:spPr>
        <p:txBody>
          <a:bodyPr wrap="none"/>
          <a:lstStyle/>
          <a:p>
            <a:endParaRPr lang="en-US"/>
          </a:p>
        </p:txBody>
      </p:sp>
      <p:sp>
        <p:nvSpPr>
          <p:cNvPr id="865289" name="Line 9"/>
          <p:cNvSpPr>
            <a:spLocks noChangeShapeType="1"/>
          </p:cNvSpPr>
          <p:nvPr/>
        </p:nvSpPr>
        <p:spPr bwMode="auto">
          <a:xfrm>
            <a:off x="2362200" y="3048000"/>
            <a:ext cx="5562600" cy="0"/>
          </a:xfrm>
          <a:prstGeom prst="line">
            <a:avLst/>
          </a:prstGeom>
          <a:noFill/>
          <a:ln w="25400">
            <a:solidFill>
              <a:srgbClr val="3366FF"/>
            </a:solidFill>
            <a:miter lim="800000"/>
            <a:headEnd/>
            <a:tailEnd/>
          </a:ln>
          <a:effectLst/>
        </p:spPr>
        <p:txBody>
          <a:bodyPr wrap="none"/>
          <a:lstStyle/>
          <a:p>
            <a:endParaRPr lang="en-US"/>
          </a:p>
        </p:txBody>
      </p:sp>
      <p:sp>
        <p:nvSpPr>
          <p:cNvPr id="865290" name="Line 10"/>
          <p:cNvSpPr>
            <a:spLocks noChangeShapeType="1"/>
          </p:cNvSpPr>
          <p:nvPr/>
        </p:nvSpPr>
        <p:spPr bwMode="auto">
          <a:xfrm>
            <a:off x="2286000" y="5257800"/>
            <a:ext cx="5715000" cy="0"/>
          </a:xfrm>
          <a:prstGeom prst="line">
            <a:avLst/>
          </a:prstGeom>
          <a:noFill/>
          <a:ln w="25400">
            <a:solidFill>
              <a:srgbClr val="3366FF"/>
            </a:solidFill>
            <a:miter lim="800000"/>
            <a:headEnd/>
            <a:tailEnd/>
          </a:ln>
          <a:effectLst/>
        </p:spPr>
        <p:txBody>
          <a:bodyPr wrap="none"/>
          <a:lstStyle/>
          <a:p>
            <a:endParaRPr lang="en-US"/>
          </a:p>
        </p:txBody>
      </p:sp>
      <p:sp>
        <p:nvSpPr>
          <p:cNvPr id="865291" name="Text Box 11"/>
          <p:cNvSpPr txBox="1">
            <a:spLocks noChangeArrowheads="1"/>
          </p:cNvSpPr>
          <p:nvPr/>
        </p:nvSpPr>
        <p:spPr bwMode="auto">
          <a:xfrm>
            <a:off x="1066800" y="2819400"/>
            <a:ext cx="1187450" cy="641350"/>
          </a:xfrm>
          <a:prstGeom prst="rect">
            <a:avLst/>
          </a:prstGeom>
          <a:noFill/>
          <a:ln w="9525">
            <a:noFill/>
            <a:miter lim="800000"/>
            <a:headEnd/>
            <a:tailEnd/>
          </a:ln>
          <a:effectLst/>
        </p:spPr>
        <p:txBody>
          <a:bodyPr wrap="none">
            <a:spAutoFit/>
          </a:bodyPr>
          <a:lstStyle/>
          <a:p>
            <a:r>
              <a:rPr lang="en-US" sz="1800"/>
              <a:t>Low </a:t>
            </a:r>
          </a:p>
          <a:p>
            <a:r>
              <a:rPr lang="en-US" sz="1800"/>
              <a:t>frequency</a:t>
            </a:r>
          </a:p>
        </p:txBody>
      </p:sp>
      <p:sp>
        <p:nvSpPr>
          <p:cNvPr id="865292" name="Text Box 12"/>
          <p:cNvSpPr txBox="1">
            <a:spLocks noChangeArrowheads="1"/>
          </p:cNvSpPr>
          <p:nvPr/>
        </p:nvSpPr>
        <p:spPr bwMode="auto">
          <a:xfrm>
            <a:off x="1066800" y="5029200"/>
            <a:ext cx="1187450" cy="641350"/>
          </a:xfrm>
          <a:prstGeom prst="rect">
            <a:avLst/>
          </a:prstGeom>
          <a:noFill/>
          <a:ln w="9525">
            <a:noFill/>
            <a:miter lim="800000"/>
            <a:headEnd/>
            <a:tailEnd/>
          </a:ln>
          <a:effectLst/>
        </p:spPr>
        <p:txBody>
          <a:bodyPr wrap="none">
            <a:spAutoFit/>
          </a:bodyPr>
          <a:lstStyle/>
          <a:p>
            <a:r>
              <a:rPr lang="en-US" sz="1800"/>
              <a:t>High </a:t>
            </a:r>
          </a:p>
          <a:p>
            <a:r>
              <a:rPr lang="en-US" sz="1800"/>
              <a:t>frequency</a:t>
            </a:r>
          </a:p>
        </p:txBody>
      </p:sp>
      <p:sp>
        <p:nvSpPr>
          <p:cNvPr id="865293" name="Line 13"/>
          <p:cNvSpPr>
            <a:spLocks noChangeShapeType="1"/>
          </p:cNvSpPr>
          <p:nvPr/>
        </p:nvSpPr>
        <p:spPr bwMode="auto">
          <a:xfrm flipV="1">
            <a:off x="7391400" y="4495800"/>
            <a:ext cx="0" cy="76200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865294" name="Line 14"/>
          <p:cNvSpPr>
            <a:spLocks noChangeShapeType="1"/>
          </p:cNvSpPr>
          <p:nvPr/>
        </p:nvSpPr>
        <p:spPr bwMode="auto">
          <a:xfrm flipV="1">
            <a:off x="7467600" y="2286000"/>
            <a:ext cx="0" cy="381000"/>
          </a:xfrm>
          <a:prstGeom prst="line">
            <a:avLst/>
          </a:prstGeom>
          <a:noFill/>
          <a:ln w="9525">
            <a:solidFill>
              <a:schemeClr val="tx1"/>
            </a:solidFill>
            <a:miter lim="800000"/>
            <a:headEnd/>
            <a:tailEnd type="triangle" w="med" len="med"/>
          </a:ln>
          <a:effectLst/>
        </p:spPr>
        <p:txBody>
          <a:bodyPr wrap="none"/>
          <a:lstStyle/>
          <a:p>
            <a:endParaRPr lang="en-US"/>
          </a:p>
        </p:txBody>
      </p:sp>
      <p:sp>
        <p:nvSpPr>
          <p:cNvPr id="865295" name="Text Box 15"/>
          <p:cNvSpPr txBox="1">
            <a:spLocks noChangeArrowheads="1"/>
          </p:cNvSpPr>
          <p:nvPr/>
        </p:nvSpPr>
        <p:spPr bwMode="auto">
          <a:xfrm>
            <a:off x="6989763" y="4208463"/>
            <a:ext cx="858837" cy="274637"/>
          </a:xfrm>
          <a:prstGeom prst="rect">
            <a:avLst/>
          </a:prstGeom>
          <a:noFill/>
          <a:ln w="9525">
            <a:noFill/>
            <a:miter lim="800000"/>
            <a:headEnd/>
            <a:tailEnd/>
          </a:ln>
          <a:effectLst/>
        </p:spPr>
        <p:txBody>
          <a:bodyPr wrap="none">
            <a:spAutoFit/>
          </a:bodyPr>
          <a:lstStyle/>
          <a:p>
            <a:r>
              <a:rPr lang="en-US" sz="1200"/>
              <a:t>Amplitude</a:t>
            </a:r>
          </a:p>
        </p:txBody>
      </p:sp>
      <p:sp>
        <p:nvSpPr>
          <p:cNvPr id="865296" name="Text Box 16"/>
          <p:cNvSpPr txBox="1">
            <a:spLocks noChangeArrowheads="1"/>
          </p:cNvSpPr>
          <p:nvPr/>
        </p:nvSpPr>
        <p:spPr bwMode="auto">
          <a:xfrm>
            <a:off x="6989763" y="2620963"/>
            <a:ext cx="858837" cy="274637"/>
          </a:xfrm>
          <a:prstGeom prst="rect">
            <a:avLst/>
          </a:prstGeom>
          <a:noFill/>
          <a:ln w="9525">
            <a:noFill/>
            <a:miter lim="800000"/>
            <a:headEnd/>
            <a:tailEnd/>
          </a:ln>
          <a:effectLst/>
        </p:spPr>
        <p:txBody>
          <a:bodyPr wrap="none">
            <a:spAutoFit/>
          </a:bodyPr>
          <a:lstStyle/>
          <a:p>
            <a:r>
              <a:rPr lang="en-US" sz="1200"/>
              <a:t>Amplitude</a:t>
            </a:r>
          </a:p>
        </p:txBody>
      </p:sp>
      <p:sp>
        <p:nvSpPr>
          <p:cNvPr id="865297" name="Line 17"/>
          <p:cNvSpPr>
            <a:spLocks noChangeShapeType="1"/>
          </p:cNvSpPr>
          <p:nvPr/>
        </p:nvSpPr>
        <p:spPr bwMode="auto">
          <a:xfrm flipV="1">
            <a:off x="7467600" y="2819400"/>
            <a:ext cx="0" cy="228600"/>
          </a:xfrm>
          <a:prstGeom prst="line">
            <a:avLst/>
          </a:prstGeom>
          <a:noFill/>
          <a:ln w="9525">
            <a:solidFill>
              <a:schemeClr val="tx1"/>
            </a:solidFill>
            <a:miter lim="800000"/>
            <a:headEnd type="triangle" w="med" len="med"/>
            <a:tailEnd/>
          </a:ln>
          <a:effectLst/>
        </p:spPr>
        <p:txBody>
          <a:bodyPr wrap="none"/>
          <a:lstStyle/>
          <a:p>
            <a:endParaRPr lang="en-US"/>
          </a:p>
        </p:txBody>
      </p:sp>
      <p:sp>
        <p:nvSpPr>
          <p:cNvPr id="865298" name="Line 18"/>
          <p:cNvSpPr>
            <a:spLocks noChangeShapeType="1"/>
          </p:cNvSpPr>
          <p:nvPr/>
        </p:nvSpPr>
        <p:spPr bwMode="auto">
          <a:xfrm>
            <a:off x="2743200" y="2057400"/>
            <a:ext cx="0" cy="152400"/>
          </a:xfrm>
          <a:prstGeom prst="line">
            <a:avLst/>
          </a:prstGeom>
          <a:noFill/>
          <a:ln w="9525">
            <a:solidFill>
              <a:schemeClr val="tx1"/>
            </a:solidFill>
            <a:miter lim="800000"/>
            <a:headEnd/>
            <a:tailEnd/>
          </a:ln>
          <a:effectLst/>
        </p:spPr>
        <p:txBody>
          <a:bodyPr wrap="none"/>
          <a:lstStyle/>
          <a:p>
            <a:endParaRPr lang="en-US"/>
          </a:p>
        </p:txBody>
      </p:sp>
      <p:sp>
        <p:nvSpPr>
          <p:cNvPr id="865299" name="Line 19"/>
          <p:cNvSpPr>
            <a:spLocks noChangeShapeType="1"/>
          </p:cNvSpPr>
          <p:nvPr/>
        </p:nvSpPr>
        <p:spPr bwMode="auto">
          <a:xfrm>
            <a:off x="5029200" y="2057400"/>
            <a:ext cx="0" cy="152400"/>
          </a:xfrm>
          <a:prstGeom prst="line">
            <a:avLst/>
          </a:prstGeom>
          <a:noFill/>
          <a:ln w="9525">
            <a:solidFill>
              <a:schemeClr val="tx1"/>
            </a:solidFill>
            <a:miter lim="800000"/>
            <a:headEnd/>
            <a:tailEnd/>
          </a:ln>
          <a:effectLst/>
        </p:spPr>
        <p:txBody>
          <a:bodyPr wrap="none"/>
          <a:lstStyle/>
          <a:p>
            <a:endParaRPr lang="en-US"/>
          </a:p>
        </p:txBody>
      </p:sp>
      <p:sp>
        <p:nvSpPr>
          <p:cNvPr id="865300" name="Line 20"/>
          <p:cNvSpPr>
            <a:spLocks noChangeShapeType="1"/>
          </p:cNvSpPr>
          <p:nvPr/>
        </p:nvSpPr>
        <p:spPr bwMode="auto">
          <a:xfrm>
            <a:off x="2743200" y="2133600"/>
            <a:ext cx="2286000" cy="0"/>
          </a:xfrm>
          <a:prstGeom prst="line">
            <a:avLst/>
          </a:prstGeom>
          <a:noFill/>
          <a:ln w="9525">
            <a:solidFill>
              <a:schemeClr val="tx1"/>
            </a:solidFill>
            <a:miter lim="800000"/>
            <a:headEnd/>
            <a:tailEnd/>
          </a:ln>
          <a:effectLst/>
        </p:spPr>
        <p:txBody>
          <a:bodyPr wrap="none"/>
          <a:lstStyle/>
          <a:p>
            <a:endParaRPr lang="en-US"/>
          </a:p>
        </p:txBody>
      </p:sp>
      <p:sp>
        <p:nvSpPr>
          <p:cNvPr id="865301" name="Text Box 21"/>
          <p:cNvSpPr txBox="1">
            <a:spLocks noChangeArrowheads="1"/>
          </p:cNvSpPr>
          <p:nvPr/>
        </p:nvSpPr>
        <p:spPr bwMode="auto">
          <a:xfrm>
            <a:off x="3124200" y="1981200"/>
            <a:ext cx="1657350" cy="304800"/>
          </a:xfrm>
          <a:prstGeom prst="rect">
            <a:avLst/>
          </a:prstGeom>
          <a:solidFill>
            <a:srgbClr val="FFFFCC"/>
          </a:solidFill>
          <a:ln w="9525">
            <a:noFill/>
            <a:miter lim="800000"/>
            <a:headEnd/>
            <a:tailEnd/>
          </a:ln>
          <a:effectLst/>
        </p:spPr>
        <p:txBody>
          <a:bodyPr wrap="none">
            <a:spAutoFit/>
          </a:bodyPr>
          <a:lstStyle/>
          <a:p>
            <a:r>
              <a:rPr lang="en-US" sz="1400"/>
              <a:t>long wavelength </a:t>
            </a:r>
            <a:r>
              <a:rPr lang="en-US" sz="1400">
                <a:latin typeface="Symbol" pitchFamily="18" charset="2"/>
              </a:rPr>
              <a:t> </a:t>
            </a:r>
            <a:r>
              <a:rPr lang="en-US" sz="1400" b="1">
                <a:latin typeface="Symbol" pitchFamily="18" charset="2"/>
              </a:rPr>
              <a:t>l</a:t>
            </a:r>
          </a:p>
        </p:txBody>
      </p:sp>
      <p:sp>
        <p:nvSpPr>
          <p:cNvPr id="865302" name="Line 22"/>
          <p:cNvSpPr>
            <a:spLocks noChangeShapeType="1"/>
          </p:cNvSpPr>
          <p:nvPr/>
        </p:nvSpPr>
        <p:spPr bwMode="auto">
          <a:xfrm>
            <a:off x="3581400" y="4267200"/>
            <a:ext cx="0" cy="152400"/>
          </a:xfrm>
          <a:prstGeom prst="line">
            <a:avLst/>
          </a:prstGeom>
          <a:noFill/>
          <a:ln w="9525">
            <a:solidFill>
              <a:schemeClr val="tx1"/>
            </a:solidFill>
            <a:miter lim="800000"/>
            <a:headEnd/>
            <a:tailEnd/>
          </a:ln>
          <a:effectLst/>
        </p:spPr>
        <p:txBody>
          <a:bodyPr wrap="none"/>
          <a:lstStyle/>
          <a:p>
            <a:endParaRPr lang="en-US"/>
          </a:p>
        </p:txBody>
      </p:sp>
      <p:sp>
        <p:nvSpPr>
          <p:cNvPr id="865303" name="Line 23"/>
          <p:cNvSpPr>
            <a:spLocks noChangeShapeType="1"/>
          </p:cNvSpPr>
          <p:nvPr/>
        </p:nvSpPr>
        <p:spPr bwMode="auto">
          <a:xfrm>
            <a:off x="4343400" y="4267200"/>
            <a:ext cx="0" cy="152400"/>
          </a:xfrm>
          <a:prstGeom prst="line">
            <a:avLst/>
          </a:prstGeom>
          <a:noFill/>
          <a:ln w="9525">
            <a:solidFill>
              <a:schemeClr val="tx1"/>
            </a:solidFill>
            <a:miter lim="800000"/>
            <a:headEnd/>
            <a:tailEnd/>
          </a:ln>
          <a:effectLst/>
        </p:spPr>
        <p:txBody>
          <a:bodyPr wrap="none"/>
          <a:lstStyle/>
          <a:p>
            <a:endParaRPr lang="en-US"/>
          </a:p>
        </p:txBody>
      </p:sp>
      <p:sp>
        <p:nvSpPr>
          <p:cNvPr id="865304" name="Line 24"/>
          <p:cNvSpPr>
            <a:spLocks noChangeShapeType="1"/>
          </p:cNvSpPr>
          <p:nvPr/>
        </p:nvSpPr>
        <p:spPr bwMode="auto">
          <a:xfrm>
            <a:off x="3581400" y="4343400"/>
            <a:ext cx="762000" cy="0"/>
          </a:xfrm>
          <a:prstGeom prst="line">
            <a:avLst/>
          </a:prstGeom>
          <a:noFill/>
          <a:ln w="9525">
            <a:solidFill>
              <a:schemeClr val="tx1"/>
            </a:solidFill>
            <a:miter lim="800000"/>
            <a:headEnd/>
            <a:tailEnd/>
          </a:ln>
          <a:effectLst/>
        </p:spPr>
        <p:txBody>
          <a:bodyPr wrap="none"/>
          <a:lstStyle/>
          <a:p>
            <a:endParaRPr lang="en-US"/>
          </a:p>
        </p:txBody>
      </p:sp>
      <p:sp>
        <p:nvSpPr>
          <p:cNvPr id="865305" name="Text Box 25"/>
          <p:cNvSpPr txBox="1">
            <a:spLocks noChangeArrowheads="1"/>
          </p:cNvSpPr>
          <p:nvPr/>
        </p:nvSpPr>
        <p:spPr bwMode="auto">
          <a:xfrm>
            <a:off x="3124200" y="3962400"/>
            <a:ext cx="1716088" cy="304800"/>
          </a:xfrm>
          <a:prstGeom prst="rect">
            <a:avLst/>
          </a:prstGeom>
          <a:solidFill>
            <a:srgbClr val="FFFFCC"/>
          </a:solidFill>
          <a:ln w="9525">
            <a:noFill/>
            <a:miter lim="800000"/>
            <a:headEnd/>
            <a:tailEnd/>
          </a:ln>
          <a:effectLst/>
        </p:spPr>
        <p:txBody>
          <a:bodyPr wrap="none">
            <a:spAutoFit/>
          </a:bodyPr>
          <a:lstStyle/>
          <a:p>
            <a:r>
              <a:rPr lang="en-US" sz="1400"/>
              <a:t>short wavelength </a:t>
            </a:r>
            <a:r>
              <a:rPr lang="en-US" sz="1400">
                <a:latin typeface="Symbol" pitchFamily="18" charset="2"/>
              </a:rPr>
              <a:t> </a:t>
            </a:r>
            <a:r>
              <a:rPr lang="en-US" sz="1400" b="1">
                <a:latin typeface="Symbol" pitchFamily="18" charset="2"/>
              </a:rPr>
              <a:t>l</a:t>
            </a:r>
          </a:p>
        </p:txBody>
      </p:sp>
      <p:grpSp>
        <p:nvGrpSpPr>
          <p:cNvPr id="865306" name="Group 26"/>
          <p:cNvGrpSpPr>
            <a:grpSpLocks/>
          </p:cNvGrpSpPr>
          <p:nvPr/>
        </p:nvGrpSpPr>
        <p:grpSpPr bwMode="auto">
          <a:xfrm>
            <a:off x="2209800" y="2209800"/>
            <a:ext cx="5791200" cy="1752600"/>
            <a:chOff x="1392" y="1392"/>
            <a:chExt cx="3648" cy="1104"/>
          </a:xfrm>
        </p:grpSpPr>
        <p:sp>
          <p:nvSpPr>
            <p:cNvPr id="865307" name="Oval 27"/>
            <p:cNvSpPr>
              <a:spLocks noChangeArrowheads="1"/>
            </p:cNvSpPr>
            <p:nvPr/>
          </p:nvSpPr>
          <p:spPr bwMode="auto">
            <a:xfrm>
              <a:off x="1392" y="1776"/>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08" name="Oval 28"/>
            <p:cNvSpPr>
              <a:spLocks noChangeArrowheads="1"/>
            </p:cNvSpPr>
            <p:nvPr/>
          </p:nvSpPr>
          <p:spPr bwMode="auto">
            <a:xfrm>
              <a:off x="1440" y="1680"/>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09" name="Oval 29"/>
            <p:cNvSpPr>
              <a:spLocks noChangeArrowheads="1"/>
            </p:cNvSpPr>
            <p:nvPr/>
          </p:nvSpPr>
          <p:spPr bwMode="auto">
            <a:xfrm>
              <a:off x="1488" y="1584"/>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10" name="Oval 30"/>
            <p:cNvSpPr>
              <a:spLocks noChangeArrowheads="1"/>
            </p:cNvSpPr>
            <p:nvPr/>
          </p:nvSpPr>
          <p:spPr bwMode="auto">
            <a:xfrm>
              <a:off x="1536" y="1488"/>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11" name="Oval 31"/>
            <p:cNvSpPr>
              <a:spLocks noChangeArrowheads="1"/>
            </p:cNvSpPr>
            <p:nvPr/>
          </p:nvSpPr>
          <p:spPr bwMode="auto">
            <a:xfrm>
              <a:off x="1584" y="139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12" name="Oval 32"/>
            <p:cNvSpPr>
              <a:spLocks noChangeArrowheads="1"/>
            </p:cNvSpPr>
            <p:nvPr/>
          </p:nvSpPr>
          <p:spPr bwMode="auto">
            <a:xfrm>
              <a:off x="1680" y="139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13" name="Oval 33"/>
            <p:cNvSpPr>
              <a:spLocks noChangeArrowheads="1"/>
            </p:cNvSpPr>
            <p:nvPr/>
          </p:nvSpPr>
          <p:spPr bwMode="auto">
            <a:xfrm>
              <a:off x="1776" y="1440"/>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14" name="Oval 34"/>
            <p:cNvSpPr>
              <a:spLocks noChangeArrowheads="1"/>
            </p:cNvSpPr>
            <p:nvPr/>
          </p:nvSpPr>
          <p:spPr bwMode="auto">
            <a:xfrm>
              <a:off x="1824" y="1536"/>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15" name="Oval 35"/>
            <p:cNvSpPr>
              <a:spLocks noChangeArrowheads="1"/>
            </p:cNvSpPr>
            <p:nvPr/>
          </p:nvSpPr>
          <p:spPr bwMode="auto">
            <a:xfrm>
              <a:off x="1872" y="163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16" name="Oval 36"/>
            <p:cNvSpPr>
              <a:spLocks noChangeArrowheads="1"/>
            </p:cNvSpPr>
            <p:nvPr/>
          </p:nvSpPr>
          <p:spPr bwMode="auto">
            <a:xfrm>
              <a:off x="1920" y="1728"/>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17" name="Oval 37"/>
            <p:cNvSpPr>
              <a:spLocks noChangeArrowheads="1"/>
            </p:cNvSpPr>
            <p:nvPr/>
          </p:nvSpPr>
          <p:spPr bwMode="auto">
            <a:xfrm>
              <a:off x="1968" y="1824"/>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18" name="Oval 38"/>
            <p:cNvSpPr>
              <a:spLocks noChangeArrowheads="1"/>
            </p:cNvSpPr>
            <p:nvPr/>
          </p:nvSpPr>
          <p:spPr bwMode="auto">
            <a:xfrm>
              <a:off x="2016" y="1920"/>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19" name="Oval 39"/>
            <p:cNvSpPr>
              <a:spLocks noChangeArrowheads="1"/>
            </p:cNvSpPr>
            <p:nvPr/>
          </p:nvSpPr>
          <p:spPr bwMode="auto">
            <a:xfrm>
              <a:off x="2064" y="2016"/>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20" name="Oval 40"/>
            <p:cNvSpPr>
              <a:spLocks noChangeArrowheads="1"/>
            </p:cNvSpPr>
            <p:nvPr/>
          </p:nvSpPr>
          <p:spPr bwMode="auto">
            <a:xfrm>
              <a:off x="2112" y="211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21" name="Oval 41"/>
            <p:cNvSpPr>
              <a:spLocks noChangeArrowheads="1"/>
            </p:cNvSpPr>
            <p:nvPr/>
          </p:nvSpPr>
          <p:spPr bwMode="auto">
            <a:xfrm>
              <a:off x="2160" y="2208"/>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22" name="Oval 42"/>
            <p:cNvSpPr>
              <a:spLocks noChangeArrowheads="1"/>
            </p:cNvSpPr>
            <p:nvPr/>
          </p:nvSpPr>
          <p:spPr bwMode="auto">
            <a:xfrm>
              <a:off x="2208" y="2304"/>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23" name="Oval 43"/>
            <p:cNvSpPr>
              <a:spLocks noChangeArrowheads="1"/>
            </p:cNvSpPr>
            <p:nvPr/>
          </p:nvSpPr>
          <p:spPr bwMode="auto">
            <a:xfrm>
              <a:off x="2304" y="235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24" name="Oval 44"/>
            <p:cNvSpPr>
              <a:spLocks noChangeArrowheads="1"/>
            </p:cNvSpPr>
            <p:nvPr/>
          </p:nvSpPr>
          <p:spPr bwMode="auto">
            <a:xfrm>
              <a:off x="2400" y="2400"/>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25" name="Oval 45"/>
            <p:cNvSpPr>
              <a:spLocks noChangeArrowheads="1"/>
            </p:cNvSpPr>
            <p:nvPr/>
          </p:nvSpPr>
          <p:spPr bwMode="auto">
            <a:xfrm>
              <a:off x="2496" y="235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26" name="Oval 46"/>
            <p:cNvSpPr>
              <a:spLocks noChangeArrowheads="1"/>
            </p:cNvSpPr>
            <p:nvPr/>
          </p:nvSpPr>
          <p:spPr bwMode="auto">
            <a:xfrm>
              <a:off x="2544" y="2256"/>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27" name="Oval 47"/>
            <p:cNvSpPr>
              <a:spLocks noChangeArrowheads="1"/>
            </p:cNvSpPr>
            <p:nvPr/>
          </p:nvSpPr>
          <p:spPr bwMode="auto">
            <a:xfrm>
              <a:off x="2592" y="2160"/>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28" name="Oval 48"/>
            <p:cNvSpPr>
              <a:spLocks noChangeArrowheads="1"/>
            </p:cNvSpPr>
            <p:nvPr/>
          </p:nvSpPr>
          <p:spPr bwMode="auto">
            <a:xfrm>
              <a:off x="2640" y="2064"/>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29" name="Oval 49"/>
            <p:cNvSpPr>
              <a:spLocks noChangeArrowheads="1"/>
            </p:cNvSpPr>
            <p:nvPr/>
          </p:nvSpPr>
          <p:spPr bwMode="auto">
            <a:xfrm>
              <a:off x="2688" y="1968"/>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30" name="Oval 50"/>
            <p:cNvSpPr>
              <a:spLocks noChangeArrowheads="1"/>
            </p:cNvSpPr>
            <p:nvPr/>
          </p:nvSpPr>
          <p:spPr bwMode="auto">
            <a:xfrm>
              <a:off x="2736" y="187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31" name="Oval 51"/>
            <p:cNvSpPr>
              <a:spLocks noChangeArrowheads="1"/>
            </p:cNvSpPr>
            <p:nvPr/>
          </p:nvSpPr>
          <p:spPr bwMode="auto">
            <a:xfrm>
              <a:off x="2784" y="1776"/>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32" name="Oval 52"/>
            <p:cNvSpPr>
              <a:spLocks noChangeArrowheads="1"/>
            </p:cNvSpPr>
            <p:nvPr/>
          </p:nvSpPr>
          <p:spPr bwMode="auto">
            <a:xfrm>
              <a:off x="2880" y="1680"/>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33" name="Oval 53"/>
            <p:cNvSpPr>
              <a:spLocks noChangeArrowheads="1"/>
            </p:cNvSpPr>
            <p:nvPr/>
          </p:nvSpPr>
          <p:spPr bwMode="auto">
            <a:xfrm>
              <a:off x="2928" y="1584"/>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34" name="Oval 54"/>
            <p:cNvSpPr>
              <a:spLocks noChangeArrowheads="1"/>
            </p:cNvSpPr>
            <p:nvPr/>
          </p:nvSpPr>
          <p:spPr bwMode="auto">
            <a:xfrm>
              <a:off x="2976" y="1488"/>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35" name="Oval 55"/>
            <p:cNvSpPr>
              <a:spLocks noChangeArrowheads="1"/>
            </p:cNvSpPr>
            <p:nvPr/>
          </p:nvSpPr>
          <p:spPr bwMode="auto">
            <a:xfrm>
              <a:off x="3024" y="139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36" name="Oval 56"/>
            <p:cNvSpPr>
              <a:spLocks noChangeArrowheads="1"/>
            </p:cNvSpPr>
            <p:nvPr/>
          </p:nvSpPr>
          <p:spPr bwMode="auto">
            <a:xfrm>
              <a:off x="3120" y="139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37" name="Oval 57"/>
            <p:cNvSpPr>
              <a:spLocks noChangeArrowheads="1"/>
            </p:cNvSpPr>
            <p:nvPr/>
          </p:nvSpPr>
          <p:spPr bwMode="auto">
            <a:xfrm>
              <a:off x="3216" y="1440"/>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38" name="Oval 58"/>
            <p:cNvSpPr>
              <a:spLocks noChangeArrowheads="1"/>
            </p:cNvSpPr>
            <p:nvPr/>
          </p:nvSpPr>
          <p:spPr bwMode="auto">
            <a:xfrm>
              <a:off x="3312" y="1536"/>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39" name="Oval 59"/>
            <p:cNvSpPr>
              <a:spLocks noChangeArrowheads="1"/>
            </p:cNvSpPr>
            <p:nvPr/>
          </p:nvSpPr>
          <p:spPr bwMode="auto">
            <a:xfrm>
              <a:off x="3360" y="163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40" name="Oval 60"/>
            <p:cNvSpPr>
              <a:spLocks noChangeArrowheads="1"/>
            </p:cNvSpPr>
            <p:nvPr/>
          </p:nvSpPr>
          <p:spPr bwMode="auto">
            <a:xfrm>
              <a:off x="3408" y="1728"/>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41" name="Oval 61"/>
            <p:cNvSpPr>
              <a:spLocks noChangeArrowheads="1"/>
            </p:cNvSpPr>
            <p:nvPr/>
          </p:nvSpPr>
          <p:spPr bwMode="auto">
            <a:xfrm>
              <a:off x="3456" y="1824"/>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42" name="Oval 62"/>
            <p:cNvSpPr>
              <a:spLocks noChangeArrowheads="1"/>
            </p:cNvSpPr>
            <p:nvPr/>
          </p:nvSpPr>
          <p:spPr bwMode="auto">
            <a:xfrm>
              <a:off x="3504" y="1920"/>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43" name="Oval 63"/>
            <p:cNvSpPr>
              <a:spLocks noChangeArrowheads="1"/>
            </p:cNvSpPr>
            <p:nvPr/>
          </p:nvSpPr>
          <p:spPr bwMode="auto">
            <a:xfrm>
              <a:off x="3552" y="2016"/>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44" name="Oval 64"/>
            <p:cNvSpPr>
              <a:spLocks noChangeArrowheads="1"/>
            </p:cNvSpPr>
            <p:nvPr/>
          </p:nvSpPr>
          <p:spPr bwMode="auto">
            <a:xfrm>
              <a:off x="3600" y="211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45" name="Oval 65"/>
            <p:cNvSpPr>
              <a:spLocks noChangeArrowheads="1"/>
            </p:cNvSpPr>
            <p:nvPr/>
          </p:nvSpPr>
          <p:spPr bwMode="auto">
            <a:xfrm>
              <a:off x="3648" y="2208"/>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46" name="Oval 66"/>
            <p:cNvSpPr>
              <a:spLocks noChangeArrowheads="1"/>
            </p:cNvSpPr>
            <p:nvPr/>
          </p:nvSpPr>
          <p:spPr bwMode="auto">
            <a:xfrm>
              <a:off x="3696" y="2304"/>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47" name="Oval 67"/>
            <p:cNvSpPr>
              <a:spLocks noChangeArrowheads="1"/>
            </p:cNvSpPr>
            <p:nvPr/>
          </p:nvSpPr>
          <p:spPr bwMode="auto">
            <a:xfrm>
              <a:off x="3792" y="235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48" name="Oval 68"/>
            <p:cNvSpPr>
              <a:spLocks noChangeArrowheads="1"/>
            </p:cNvSpPr>
            <p:nvPr/>
          </p:nvSpPr>
          <p:spPr bwMode="auto">
            <a:xfrm>
              <a:off x="3888" y="235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49" name="Oval 69"/>
            <p:cNvSpPr>
              <a:spLocks noChangeArrowheads="1"/>
            </p:cNvSpPr>
            <p:nvPr/>
          </p:nvSpPr>
          <p:spPr bwMode="auto">
            <a:xfrm>
              <a:off x="3984" y="2304"/>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50" name="Oval 70"/>
            <p:cNvSpPr>
              <a:spLocks noChangeArrowheads="1"/>
            </p:cNvSpPr>
            <p:nvPr/>
          </p:nvSpPr>
          <p:spPr bwMode="auto">
            <a:xfrm>
              <a:off x="4032" y="2208"/>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51" name="Oval 71"/>
            <p:cNvSpPr>
              <a:spLocks noChangeArrowheads="1"/>
            </p:cNvSpPr>
            <p:nvPr/>
          </p:nvSpPr>
          <p:spPr bwMode="auto">
            <a:xfrm>
              <a:off x="4080" y="211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52" name="Oval 72"/>
            <p:cNvSpPr>
              <a:spLocks noChangeArrowheads="1"/>
            </p:cNvSpPr>
            <p:nvPr/>
          </p:nvSpPr>
          <p:spPr bwMode="auto">
            <a:xfrm>
              <a:off x="4176" y="2064"/>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53" name="Oval 73"/>
            <p:cNvSpPr>
              <a:spLocks noChangeArrowheads="1"/>
            </p:cNvSpPr>
            <p:nvPr/>
          </p:nvSpPr>
          <p:spPr bwMode="auto">
            <a:xfrm>
              <a:off x="4224" y="1968"/>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54" name="Oval 74"/>
            <p:cNvSpPr>
              <a:spLocks noChangeArrowheads="1"/>
            </p:cNvSpPr>
            <p:nvPr/>
          </p:nvSpPr>
          <p:spPr bwMode="auto">
            <a:xfrm>
              <a:off x="4272" y="187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55" name="Oval 75"/>
            <p:cNvSpPr>
              <a:spLocks noChangeArrowheads="1"/>
            </p:cNvSpPr>
            <p:nvPr/>
          </p:nvSpPr>
          <p:spPr bwMode="auto">
            <a:xfrm>
              <a:off x="4320" y="1776"/>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56" name="Oval 76"/>
            <p:cNvSpPr>
              <a:spLocks noChangeArrowheads="1"/>
            </p:cNvSpPr>
            <p:nvPr/>
          </p:nvSpPr>
          <p:spPr bwMode="auto">
            <a:xfrm>
              <a:off x="4368" y="1680"/>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57" name="Oval 77"/>
            <p:cNvSpPr>
              <a:spLocks noChangeArrowheads="1"/>
            </p:cNvSpPr>
            <p:nvPr/>
          </p:nvSpPr>
          <p:spPr bwMode="auto">
            <a:xfrm>
              <a:off x="4416" y="1584"/>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58" name="Oval 78"/>
            <p:cNvSpPr>
              <a:spLocks noChangeArrowheads="1"/>
            </p:cNvSpPr>
            <p:nvPr/>
          </p:nvSpPr>
          <p:spPr bwMode="auto">
            <a:xfrm>
              <a:off x="4464" y="1488"/>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59" name="Oval 79"/>
            <p:cNvSpPr>
              <a:spLocks noChangeArrowheads="1"/>
            </p:cNvSpPr>
            <p:nvPr/>
          </p:nvSpPr>
          <p:spPr bwMode="auto">
            <a:xfrm>
              <a:off x="4560" y="1440"/>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60" name="Oval 80"/>
            <p:cNvSpPr>
              <a:spLocks noChangeArrowheads="1"/>
            </p:cNvSpPr>
            <p:nvPr/>
          </p:nvSpPr>
          <p:spPr bwMode="auto">
            <a:xfrm>
              <a:off x="4656" y="139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61" name="Oval 81"/>
            <p:cNvSpPr>
              <a:spLocks noChangeArrowheads="1"/>
            </p:cNvSpPr>
            <p:nvPr/>
          </p:nvSpPr>
          <p:spPr bwMode="auto">
            <a:xfrm>
              <a:off x="4752" y="1440"/>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62" name="Oval 82"/>
            <p:cNvSpPr>
              <a:spLocks noChangeArrowheads="1"/>
            </p:cNvSpPr>
            <p:nvPr/>
          </p:nvSpPr>
          <p:spPr bwMode="auto">
            <a:xfrm>
              <a:off x="4800" y="1536"/>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63" name="Oval 83"/>
            <p:cNvSpPr>
              <a:spLocks noChangeArrowheads="1"/>
            </p:cNvSpPr>
            <p:nvPr/>
          </p:nvSpPr>
          <p:spPr bwMode="auto">
            <a:xfrm>
              <a:off x="4848" y="1632"/>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64" name="Oval 84"/>
            <p:cNvSpPr>
              <a:spLocks noChangeArrowheads="1"/>
            </p:cNvSpPr>
            <p:nvPr/>
          </p:nvSpPr>
          <p:spPr bwMode="auto">
            <a:xfrm>
              <a:off x="4896" y="1728"/>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sp>
          <p:nvSpPr>
            <p:cNvPr id="865365" name="Oval 85"/>
            <p:cNvSpPr>
              <a:spLocks noChangeArrowheads="1"/>
            </p:cNvSpPr>
            <p:nvPr/>
          </p:nvSpPr>
          <p:spPr bwMode="auto">
            <a:xfrm>
              <a:off x="4944" y="1824"/>
              <a:ext cx="96" cy="96"/>
            </a:xfrm>
            <a:prstGeom prst="ellipse">
              <a:avLst/>
            </a:prstGeom>
            <a:solidFill>
              <a:srgbClr val="FF0000"/>
            </a:solidFill>
            <a:ln w="9525">
              <a:solidFill>
                <a:srgbClr val="FF0000"/>
              </a:solidFill>
              <a:round/>
              <a:headEnd/>
              <a:tailEnd/>
            </a:ln>
            <a:effectLst/>
          </p:spPr>
          <p:txBody>
            <a:bodyPr wrap="none" anchor="ctr"/>
            <a:lstStyle/>
            <a:p>
              <a:endParaRPr lang="en-US"/>
            </a:p>
          </p:txBody>
        </p:sp>
      </p:grpSp>
      <p:grpSp>
        <p:nvGrpSpPr>
          <p:cNvPr id="865366" name="Group 86"/>
          <p:cNvGrpSpPr>
            <a:grpSpLocks/>
          </p:cNvGrpSpPr>
          <p:nvPr/>
        </p:nvGrpSpPr>
        <p:grpSpPr bwMode="auto">
          <a:xfrm>
            <a:off x="2133600" y="4419600"/>
            <a:ext cx="5867400" cy="1676400"/>
            <a:chOff x="1344" y="2784"/>
            <a:chExt cx="3696" cy="1056"/>
          </a:xfrm>
        </p:grpSpPr>
        <p:sp>
          <p:nvSpPr>
            <p:cNvPr id="865367" name="Oval 87"/>
            <p:cNvSpPr>
              <a:spLocks noChangeArrowheads="1"/>
            </p:cNvSpPr>
            <p:nvPr/>
          </p:nvSpPr>
          <p:spPr bwMode="auto">
            <a:xfrm>
              <a:off x="1344"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68" name="Oval 88"/>
            <p:cNvSpPr>
              <a:spLocks noChangeArrowheads="1"/>
            </p:cNvSpPr>
            <p:nvPr/>
          </p:nvSpPr>
          <p:spPr bwMode="auto">
            <a:xfrm>
              <a:off x="1392"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69" name="Oval 89"/>
            <p:cNvSpPr>
              <a:spLocks noChangeArrowheads="1"/>
            </p:cNvSpPr>
            <p:nvPr/>
          </p:nvSpPr>
          <p:spPr bwMode="auto">
            <a:xfrm>
              <a:off x="1392"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70" name="Oval 90"/>
            <p:cNvSpPr>
              <a:spLocks noChangeArrowheads="1"/>
            </p:cNvSpPr>
            <p:nvPr/>
          </p:nvSpPr>
          <p:spPr bwMode="auto">
            <a:xfrm>
              <a:off x="1440"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71" name="Oval 91"/>
            <p:cNvSpPr>
              <a:spLocks noChangeArrowheads="1"/>
            </p:cNvSpPr>
            <p:nvPr/>
          </p:nvSpPr>
          <p:spPr bwMode="auto">
            <a:xfrm>
              <a:off x="1488" y="374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72" name="Oval 92"/>
            <p:cNvSpPr>
              <a:spLocks noChangeArrowheads="1"/>
            </p:cNvSpPr>
            <p:nvPr/>
          </p:nvSpPr>
          <p:spPr bwMode="auto">
            <a:xfrm>
              <a:off x="1536"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73" name="Oval 93"/>
            <p:cNvSpPr>
              <a:spLocks noChangeArrowheads="1"/>
            </p:cNvSpPr>
            <p:nvPr/>
          </p:nvSpPr>
          <p:spPr bwMode="auto">
            <a:xfrm>
              <a:off x="1536"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74" name="Oval 94"/>
            <p:cNvSpPr>
              <a:spLocks noChangeArrowheads="1"/>
            </p:cNvSpPr>
            <p:nvPr/>
          </p:nvSpPr>
          <p:spPr bwMode="auto">
            <a:xfrm>
              <a:off x="1584"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75" name="Oval 95"/>
            <p:cNvSpPr>
              <a:spLocks noChangeArrowheads="1"/>
            </p:cNvSpPr>
            <p:nvPr/>
          </p:nvSpPr>
          <p:spPr bwMode="auto">
            <a:xfrm>
              <a:off x="1584"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76" name="Oval 96"/>
            <p:cNvSpPr>
              <a:spLocks noChangeArrowheads="1"/>
            </p:cNvSpPr>
            <p:nvPr/>
          </p:nvSpPr>
          <p:spPr bwMode="auto">
            <a:xfrm>
              <a:off x="1584"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77" name="Oval 97"/>
            <p:cNvSpPr>
              <a:spLocks noChangeArrowheads="1"/>
            </p:cNvSpPr>
            <p:nvPr/>
          </p:nvSpPr>
          <p:spPr bwMode="auto">
            <a:xfrm>
              <a:off x="1584"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78" name="Oval 98"/>
            <p:cNvSpPr>
              <a:spLocks noChangeArrowheads="1"/>
            </p:cNvSpPr>
            <p:nvPr/>
          </p:nvSpPr>
          <p:spPr bwMode="auto">
            <a:xfrm>
              <a:off x="1632"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79" name="Oval 99"/>
            <p:cNvSpPr>
              <a:spLocks noChangeArrowheads="1"/>
            </p:cNvSpPr>
            <p:nvPr/>
          </p:nvSpPr>
          <p:spPr bwMode="auto">
            <a:xfrm>
              <a:off x="1632"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80" name="Oval 100"/>
            <p:cNvSpPr>
              <a:spLocks noChangeArrowheads="1"/>
            </p:cNvSpPr>
            <p:nvPr/>
          </p:nvSpPr>
          <p:spPr bwMode="auto">
            <a:xfrm>
              <a:off x="1680"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81" name="Oval 101"/>
            <p:cNvSpPr>
              <a:spLocks noChangeArrowheads="1"/>
            </p:cNvSpPr>
            <p:nvPr/>
          </p:nvSpPr>
          <p:spPr bwMode="auto">
            <a:xfrm>
              <a:off x="1728" y="278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82" name="Oval 102"/>
            <p:cNvSpPr>
              <a:spLocks noChangeArrowheads="1"/>
            </p:cNvSpPr>
            <p:nvPr/>
          </p:nvSpPr>
          <p:spPr bwMode="auto">
            <a:xfrm>
              <a:off x="1776"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83" name="Oval 103"/>
            <p:cNvSpPr>
              <a:spLocks noChangeArrowheads="1"/>
            </p:cNvSpPr>
            <p:nvPr/>
          </p:nvSpPr>
          <p:spPr bwMode="auto">
            <a:xfrm>
              <a:off x="1776"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84" name="Oval 104"/>
            <p:cNvSpPr>
              <a:spLocks noChangeArrowheads="1"/>
            </p:cNvSpPr>
            <p:nvPr/>
          </p:nvSpPr>
          <p:spPr bwMode="auto">
            <a:xfrm>
              <a:off x="1824"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85" name="Oval 105"/>
            <p:cNvSpPr>
              <a:spLocks noChangeArrowheads="1"/>
            </p:cNvSpPr>
            <p:nvPr/>
          </p:nvSpPr>
          <p:spPr bwMode="auto">
            <a:xfrm>
              <a:off x="1824"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86" name="Oval 106"/>
            <p:cNvSpPr>
              <a:spLocks noChangeArrowheads="1"/>
            </p:cNvSpPr>
            <p:nvPr/>
          </p:nvSpPr>
          <p:spPr bwMode="auto">
            <a:xfrm>
              <a:off x="1872"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87" name="Oval 107"/>
            <p:cNvSpPr>
              <a:spLocks noChangeArrowheads="1"/>
            </p:cNvSpPr>
            <p:nvPr/>
          </p:nvSpPr>
          <p:spPr bwMode="auto">
            <a:xfrm>
              <a:off x="1872"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88" name="Oval 108"/>
            <p:cNvSpPr>
              <a:spLocks noChangeArrowheads="1"/>
            </p:cNvSpPr>
            <p:nvPr/>
          </p:nvSpPr>
          <p:spPr bwMode="auto">
            <a:xfrm>
              <a:off x="1872"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89" name="Oval 109"/>
            <p:cNvSpPr>
              <a:spLocks noChangeArrowheads="1"/>
            </p:cNvSpPr>
            <p:nvPr/>
          </p:nvSpPr>
          <p:spPr bwMode="auto">
            <a:xfrm>
              <a:off x="1872"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90" name="Oval 110"/>
            <p:cNvSpPr>
              <a:spLocks noChangeArrowheads="1"/>
            </p:cNvSpPr>
            <p:nvPr/>
          </p:nvSpPr>
          <p:spPr bwMode="auto">
            <a:xfrm>
              <a:off x="1920"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91" name="Oval 111"/>
            <p:cNvSpPr>
              <a:spLocks noChangeArrowheads="1"/>
            </p:cNvSpPr>
            <p:nvPr/>
          </p:nvSpPr>
          <p:spPr bwMode="auto">
            <a:xfrm>
              <a:off x="1968" y="374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92" name="Oval 112"/>
            <p:cNvSpPr>
              <a:spLocks noChangeArrowheads="1"/>
            </p:cNvSpPr>
            <p:nvPr/>
          </p:nvSpPr>
          <p:spPr bwMode="auto">
            <a:xfrm>
              <a:off x="2064"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93" name="Oval 113"/>
            <p:cNvSpPr>
              <a:spLocks noChangeArrowheads="1"/>
            </p:cNvSpPr>
            <p:nvPr/>
          </p:nvSpPr>
          <p:spPr bwMode="auto">
            <a:xfrm>
              <a:off x="2064"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94" name="Oval 114"/>
            <p:cNvSpPr>
              <a:spLocks noChangeArrowheads="1"/>
            </p:cNvSpPr>
            <p:nvPr/>
          </p:nvSpPr>
          <p:spPr bwMode="auto">
            <a:xfrm>
              <a:off x="2064"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95" name="Oval 115"/>
            <p:cNvSpPr>
              <a:spLocks noChangeArrowheads="1"/>
            </p:cNvSpPr>
            <p:nvPr/>
          </p:nvSpPr>
          <p:spPr bwMode="auto">
            <a:xfrm>
              <a:off x="2016"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96" name="Oval 116"/>
            <p:cNvSpPr>
              <a:spLocks noChangeArrowheads="1"/>
            </p:cNvSpPr>
            <p:nvPr/>
          </p:nvSpPr>
          <p:spPr bwMode="auto">
            <a:xfrm>
              <a:off x="2016"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97" name="Oval 117"/>
            <p:cNvSpPr>
              <a:spLocks noChangeArrowheads="1"/>
            </p:cNvSpPr>
            <p:nvPr/>
          </p:nvSpPr>
          <p:spPr bwMode="auto">
            <a:xfrm>
              <a:off x="2112"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98" name="Oval 118"/>
            <p:cNvSpPr>
              <a:spLocks noChangeArrowheads="1"/>
            </p:cNvSpPr>
            <p:nvPr/>
          </p:nvSpPr>
          <p:spPr bwMode="auto">
            <a:xfrm>
              <a:off x="2112"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399" name="Oval 119"/>
            <p:cNvSpPr>
              <a:spLocks noChangeArrowheads="1"/>
            </p:cNvSpPr>
            <p:nvPr/>
          </p:nvSpPr>
          <p:spPr bwMode="auto">
            <a:xfrm>
              <a:off x="2112"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00" name="Oval 120"/>
            <p:cNvSpPr>
              <a:spLocks noChangeArrowheads="1"/>
            </p:cNvSpPr>
            <p:nvPr/>
          </p:nvSpPr>
          <p:spPr bwMode="auto">
            <a:xfrm>
              <a:off x="2160"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01" name="Oval 121"/>
            <p:cNvSpPr>
              <a:spLocks noChangeArrowheads="1"/>
            </p:cNvSpPr>
            <p:nvPr/>
          </p:nvSpPr>
          <p:spPr bwMode="auto">
            <a:xfrm>
              <a:off x="2208" y="278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02" name="Oval 122"/>
            <p:cNvSpPr>
              <a:spLocks noChangeArrowheads="1"/>
            </p:cNvSpPr>
            <p:nvPr/>
          </p:nvSpPr>
          <p:spPr bwMode="auto">
            <a:xfrm>
              <a:off x="2304"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03" name="Oval 123"/>
            <p:cNvSpPr>
              <a:spLocks noChangeArrowheads="1"/>
            </p:cNvSpPr>
            <p:nvPr/>
          </p:nvSpPr>
          <p:spPr bwMode="auto">
            <a:xfrm>
              <a:off x="2256"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04" name="Oval 124"/>
            <p:cNvSpPr>
              <a:spLocks noChangeArrowheads="1"/>
            </p:cNvSpPr>
            <p:nvPr/>
          </p:nvSpPr>
          <p:spPr bwMode="auto">
            <a:xfrm>
              <a:off x="2304"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05" name="Oval 125"/>
            <p:cNvSpPr>
              <a:spLocks noChangeArrowheads="1"/>
            </p:cNvSpPr>
            <p:nvPr/>
          </p:nvSpPr>
          <p:spPr bwMode="auto">
            <a:xfrm>
              <a:off x="2304"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06" name="Oval 126"/>
            <p:cNvSpPr>
              <a:spLocks noChangeArrowheads="1"/>
            </p:cNvSpPr>
            <p:nvPr/>
          </p:nvSpPr>
          <p:spPr bwMode="auto">
            <a:xfrm>
              <a:off x="2352"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07" name="Oval 127"/>
            <p:cNvSpPr>
              <a:spLocks noChangeArrowheads="1"/>
            </p:cNvSpPr>
            <p:nvPr/>
          </p:nvSpPr>
          <p:spPr bwMode="auto">
            <a:xfrm>
              <a:off x="2352"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08" name="Oval 128"/>
            <p:cNvSpPr>
              <a:spLocks noChangeArrowheads="1"/>
            </p:cNvSpPr>
            <p:nvPr/>
          </p:nvSpPr>
          <p:spPr bwMode="auto">
            <a:xfrm>
              <a:off x="2352"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09" name="Oval 129"/>
            <p:cNvSpPr>
              <a:spLocks noChangeArrowheads="1"/>
            </p:cNvSpPr>
            <p:nvPr/>
          </p:nvSpPr>
          <p:spPr bwMode="auto">
            <a:xfrm>
              <a:off x="2352"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10" name="Oval 130"/>
            <p:cNvSpPr>
              <a:spLocks noChangeArrowheads="1"/>
            </p:cNvSpPr>
            <p:nvPr/>
          </p:nvSpPr>
          <p:spPr bwMode="auto">
            <a:xfrm>
              <a:off x="2400"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11" name="Oval 131"/>
            <p:cNvSpPr>
              <a:spLocks noChangeArrowheads="1"/>
            </p:cNvSpPr>
            <p:nvPr/>
          </p:nvSpPr>
          <p:spPr bwMode="auto">
            <a:xfrm>
              <a:off x="2448" y="374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12" name="Oval 132"/>
            <p:cNvSpPr>
              <a:spLocks noChangeArrowheads="1"/>
            </p:cNvSpPr>
            <p:nvPr/>
          </p:nvSpPr>
          <p:spPr bwMode="auto">
            <a:xfrm>
              <a:off x="2496"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13" name="Oval 133"/>
            <p:cNvSpPr>
              <a:spLocks noChangeArrowheads="1"/>
            </p:cNvSpPr>
            <p:nvPr/>
          </p:nvSpPr>
          <p:spPr bwMode="auto">
            <a:xfrm>
              <a:off x="2496"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14" name="Oval 134"/>
            <p:cNvSpPr>
              <a:spLocks noChangeArrowheads="1"/>
            </p:cNvSpPr>
            <p:nvPr/>
          </p:nvSpPr>
          <p:spPr bwMode="auto">
            <a:xfrm>
              <a:off x="2544"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15" name="Oval 135"/>
            <p:cNvSpPr>
              <a:spLocks noChangeArrowheads="1"/>
            </p:cNvSpPr>
            <p:nvPr/>
          </p:nvSpPr>
          <p:spPr bwMode="auto">
            <a:xfrm>
              <a:off x="2544"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16" name="Oval 136"/>
            <p:cNvSpPr>
              <a:spLocks noChangeArrowheads="1"/>
            </p:cNvSpPr>
            <p:nvPr/>
          </p:nvSpPr>
          <p:spPr bwMode="auto">
            <a:xfrm>
              <a:off x="2544"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17" name="Oval 137"/>
            <p:cNvSpPr>
              <a:spLocks noChangeArrowheads="1"/>
            </p:cNvSpPr>
            <p:nvPr/>
          </p:nvSpPr>
          <p:spPr bwMode="auto">
            <a:xfrm>
              <a:off x="2544"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18" name="Oval 138"/>
            <p:cNvSpPr>
              <a:spLocks noChangeArrowheads="1"/>
            </p:cNvSpPr>
            <p:nvPr/>
          </p:nvSpPr>
          <p:spPr bwMode="auto">
            <a:xfrm>
              <a:off x="2592"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19" name="Oval 139"/>
            <p:cNvSpPr>
              <a:spLocks noChangeArrowheads="1"/>
            </p:cNvSpPr>
            <p:nvPr/>
          </p:nvSpPr>
          <p:spPr bwMode="auto">
            <a:xfrm>
              <a:off x="2592"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20" name="Oval 140"/>
            <p:cNvSpPr>
              <a:spLocks noChangeArrowheads="1"/>
            </p:cNvSpPr>
            <p:nvPr/>
          </p:nvSpPr>
          <p:spPr bwMode="auto">
            <a:xfrm>
              <a:off x="2640"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21" name="Oval 141"/>
            <p:cNvSpPr>
              <a:spLocks noChangeArrowheads="1"/>
            </p:cNvSpPr>
            <p:nvPr/>
          </p:nvSpPr>
          <p:spPr bwMode="auto">
            <a:xfrm>
              <a:off x="2688" y="278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22" name="Oval 142"/>
            <p:cNvSpPr>
              <a:spLocks noChangeArrowheads="1"/>
            </p:cNvSpPr>
            <p:nvPr/>
          </p:nvSpPr>
          <p:spPr bwMode="auto">
            <a:xfrm>
              <a:off x="2736"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23" name="Oval 143"/>
            <p:cNvSpPr>
              <a:spLocks noChangeArrowheads="1"/>
            </p:cNvSpPr>
            <p:nvPr/>
          </p:nvSpPr>
          <p:spPr bwMode="auto">
            <a:xfrm>
              <a:off x="2736"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24" name="Oval 144"/>
            <p:cNvSpPr>
              <a:spLocks noChangeArrowheads="1"/>
            </p:cNvSpPr>
            <p:nvPr/>
          </p:nvSpPr>
          <p:spPr bwMode="auto">
            <a:xfrm>
              <a:off x="2784"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25" name="Oval 145"/>
            <p:cNvSpPr>
              <a:spLocks noChangeArrowheads="1"/>
            </p:cNvSpPr>
            <p:nvPr/>
          </p:nvSpPr>
          <p:spPr bwMode="auto">
            <a:xfrm>
              <a:off x="2784"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26" name="Oval 146"/>
            <p:cNvSpPr>
              <a:spLocks noChangeArrowheads="1"/>
            </p:cNvSpPr>
            <p:nvPr/>
          </p:nvSpPr>
          <p:spPr bwMode="auto">
            <a:xfrm>
              <a:off x="2832"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27" name="Oval 147"/>
            <p:cNvSpPr>
              <a:spLocks noChangeArrowheads="1"/>
            </p:cNvSpPr>
            <p:nvPr/>
          </p:nvSpPr>
          <p:spPr bwMode="auto">
            <a:xfrm>
              <a:off x="2832"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28" name="Oval 148"/>
            <p:cNvSpPr>
              <a:spLocks noChangeArrowheads="1"/>
            </p:cNvSpPr>
            <p:nvPr/>
          </p:nvSpPr>
          <p:spPr bwMode="auto">
            <a:xfrm>
              <a:off x="2832"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29" name="Oval 149"/>
            <p:cNvSpPr>
              <a:spLocks noChangeArrowheads="1"/>
            </p:cNvSpPr>
            <p:nvPr/>
          </p:nvSpPr>
          <p:spPr bwMode="auto">
            <a:xfrm>
              <a:off x="2832"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30" name="Oval 150"/>
            <p:cNvSpPr>
              <a:spLocks noChangeArrowheads="1"/>
            </p:cNvSpPr>
            <p:nvPr/>
          </p:nvSpPr>
          <p:spPr bwMode="auto">
            <a:xfrm>
              <a:off x="2880"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31" name="Oval 151"/>
            <p:cNvSpPr>
              <a:spLocks noChangeArrowheads="1"/>
            </p:cNvSpPr>
            <p:nvPr/>
          </p:nvSpPr>
          <p:spPr bwMode="auto">
            <a:xfrm>
              <a:off x="2928" y="374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32" name="Oval 152"/>
            <p:cNvSpPr>
              <a:spLocks noChangeArrowheads="1"/>
            </p:cNvSpPr>
            <p:nvPr/>
          </p:nvSpPr>
          <p:spPr bwMode="auto">
            <a:xfrm>
              <a:off x="3024"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33" name="Oval 153"/>
            <p:cNvSpPr>
              <a:spLocks noChangeArrowheads="1"/>
            </p:cNvSpPr>
            <p:nvPr/>
          </p:nvSpPr>
          <p:spPr bwMode="auto">
            <a:xfrm>
              <a:off x="3024"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34" name="Oval 154"/>
            <p:cNvSpPr>
              <a:spLocks noChangeArrowheads="1"/>
            </p:cNvSpPr>
            <p:nvPr/>
          </p:nvSpPr>
          <p:spPr bwMode="auto">
            <a:xfrm>
              <a:off x="3024"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35" name="Oval 155"/>
            <p:cNvSpPr>
              <a:spLocks noChangeArrowheads="1"/>
            </p:cNvSpPr>
            <p:nvPr/>
          </p:nvSpPr>
          <p:spPr bwMode="auto">
            <a:xfrm>
              <a:off x="2976"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36" name="Oval 156"/>
            <p:cNvSpPr>
              <a:spLocks noChangeArrowheads="1"/>
            </p:cNvSpPr>
            <p:nvPr/>
          </p:nvSpPr>
          <p:spPr bwMode="auto">
            <a:xfrm>
              <a:off x="2976"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37" name="Oval 157"/>
            <p:cNvSpPr>
              <a:spLocks noChangeArrowheads="1"/>
            </p:cNvSpPr>
            <p:nvPr/>
          </p:nvSpPr>
          <p:spPr bwMode="auto">
            <a:xfrm>
              <a:off x="3024"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38" name="Oval 158"/>
            <p:cNvSpPr>
              <a:spLocks noChangeArrowheads="1"/>
            </p:cNvSpPr>
            <p:nvPr/>
          </p:nvSpPr>
          <p:spPr bwMode="auto">
            <a:xfrm>
              <a:off x="3024"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39" name="Oval 159"/>
            <p:cNvSpPr>
              <a:spLocks noChangeArrowheads="1"/>
            </p:cNvSpPr>
            <p:nvPr/>
          </p:nvSpPr>
          <p:spPr bwMode="auto">
            <a:xfrm>
              <a:off x="3072"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40" name="Oval 160"/>
            <p:cNvSpPr>
              <a:spLocks noChangeArrowheads="1"/>
            </p:cNvSpPr>
            <p:nvPr/>
          </p:nvSpPr>
          <p:spPr bwMode="auto">
            <a:xfrm>
              <a:off x="3072"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41" name="Oval 161"/>
            <p:cNvSpPr>
              <a:spLocks noChangeArrowheads="1"/>
            </p:cNvSpPr>
            <p:nvPr/>
          </p:nvSpPr>
          <p:spPr bwMode="auto">
            <a:xfrm>
              <a:off x="3120" y="278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42" name="Oval 162"/>
            <p:cNvSpPr>
              <a:spLocks noChangeArrowheads="1"/>
            </p:cNvSpPr>
            <p:nvPr/>
          </p:nvSpPr>
          <p:spPr bwMode="auto">
            <a:xfrm>
              <a:off x="3216"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43" name="Oval 163"/>
            <p:cNvSpPr>
              <a:spLocks noChangeArrowheads="1"/>
            </p:cNvSpPr>
            <p:nvPr/>
          </p:nvSpPr>
          <p:spPr bwMode="auto">
            <a:xfrm>
              <a:off x="3168"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44" name="Oval 164"/>
            <p:cNvSpPr>
              <a:spLocks noChangeArrowheads="1"/>
            </p:cNvSpPr>
            <p:nvPr/>
          </p:nvSpPr>
          <p:spPr bwMode="auto">
            <a:xfrm>
              <a:off x="3216"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45" name="Oval 165"/>
            <p:cNvSpPr>
              <a:spLocks noChangeArrowheads="1"/>
            </p:cNvSpPr>
            <p:nvPr/>
          </p:nvSpPr>
          <p:spPr bwMode="auto">
            <a:xfrm>
              <a:off x="3264"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46" name="Oval 166"/>
            <p:cNvSpPr>
              <a:spLocks noChangeArrowheads="1"/>
            </p:cNvSpPr>
            <p:nvPr/>
          </p:nvSpPr>
          <p:spPr bwMode="auto">
            <a:xfrm>
              <a:off x="3264"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47" name="Oval 167"/>
            <p:cNvSpPr>
              <a:spLocks noChangeArrowheads="1"/>
            </p:cNvSpPr>
            <p:nvPr/>
          </p:nvSpPr>
          <p:spPr bwMode="auto">
            <a:xfrm>
              <a:off x="3264"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48" name="Oval 168"/>
            <p:cNvSpPr>
              <a:spLocks noChangeArrowheads="1"/>
            </p:cNvSpPr>
            <p:nvPr/>
          </p:nvSpPr>
          <p:spPr bwMode="auto">
            <a:xfrm>
              <a:off x="3312"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49" name="Oval 169"/>
            <p:cNvSpPr>
              <a:spLocks noChangeArrowheads="1"/>
            </p:cNvSpPr>
            <p:nvPr/>
          </p:nvSpPr>
          <p:spPr bwMode="auto">
            <a:xfrm>
              <a:off x="3312"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50" name="Oval 170"/>
            <p:cNvSpPr>
              <a:spLocks noChangeArrowheads="1"/>
            </p:cNvSpPr>
            <p:nvPr/>
          </p:nvSpPr>
          <p:spPr bwMode="auto">
            <a:xfrm>
              <a:off x="3360"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51" name="Oval 171"/>
            <p:cNvSpPr>
              <a:spLocks noChangeArrowheads="1"/>
            </p:cNvSpPr>
            <p:nvPr/>
          </p:nvSpPr>
          <p:spPr bwMode="auto">
            <a:xfrm>
              <a:off x="3408" y="374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52" name="Oval 172"/>
            <p:cNvSpPr>
              <a:spLocks noChangeArrowheads="1"/>
            </p:cNvSpPr>
            <p:nvPr/>
          </p:nvSpPr>
          <p:spPr bwMode="auto">
            <a:xfrm>
              <a:off x="3456"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53" name="Oval 173"/>
            <p:cNvSpPr>
              <a:spLocks noChangeArrowheads="1"/>
            </p:cNvSpPr>
            <p:nvPr/>
          </p:nvSpPr>
          <p:spPr bwMode="auto">
            <a:xfrm>
              <a:off x="3456"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54" name="Oval 174"/>
            <p:cNvSpPr>
              <a:spLocks noChangeArrowheads="1"/>
            </p:cNvSpPr>
            <p:nvPr/>
          </p:nvSpPr>
          <p:spPr bwMode="auto">
            <a:xfrm>
              <a:off x="3504"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55" name="Oval 175"/>
            <p:cNvSpPr>
              <a:spLocks noChangeArrowheads="1"/>
            </p:cNvSpPr>
            <p:nvPr/>
          </p:nvSpPr>
          <p:spPr bwMode="auto">
            <a:xfrm>
              <a:off x="3504"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56" name="Oval 176"/>
            <p:cNvSpPr>
              <a:spLocks noChangeArrowheads="1"/>
            </p:cNvSpPr>
            <p:nvPr/>
          </p:nvSpPr>
          <p:spPr bwMode="auto">
            <a:xfrm>
              <a:off x="3504"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57" name="Oval 177"/>
            <p:cNvSpPr>
              <a:spLocks noChangeArrowheads="1"/>
            </p:cNvSpPr>
            <p:nvPr/>
          </p:nvSpPr>
          <p:spPr bwMode="auto">
            <a:xfrm>
              <a:off x="3552"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58" name="Oval 178"/>
            <p:cNvSpPr>
              <a:spLocks noChangeArrowheads="1"/>
            </p:cNvSpPr>
            <p:nvPr/>
          </p:nvSpPr>
          <p:spPr bwMode="auto">
            <a:xfrm>
              <a:off x="3552"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59" name="Oval 179"/>
            <p:cNvSpPr>
              <a:spLocks noChangeArrowheads="1"/>
            </p:cNvSpPr>
            <p:nvPr/>
          </p:nvSpPr>
          <p:spPr bwMode="auto">
            <a:xfrm>
              <a:off x="3552"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60" name="Oval 180"/>
            <p:cNvSpPr>
              <a:spLocks noChangeArrowheads="1"/>
            </p:cNvSpPr>
            <p:nvPr/>
          </p:nvSpPr>
          <p:spPr bwMode="auto">
            <a:xfrm>
              <a:off x="3600"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61" name="Oval 181"/>
            <p:cNvSpPr>
              <a:spLocks noChangeArrowheads="1"/>
            </p:cNvSpPr>
            <p:nvPr/>
          </p:nvSpPr>
          <p:spPr bwMode="auto">
            <a:xfrm>
              <a:off x="3648" y="278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62" name="Oval 182"/>
            <p:cNvSpPr>
              <a:spLocks noChangeArrowheads="1"/>
            </p:cNvSpPr>
            <p:nvPr/>
          </p:nvSpPr>
          <p:spPr bwMode="auto">
            <a:xfrm>
              <a:off x="3696"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63" name="Oval 183"/>
            <p:cNvSpPr>
              <a:spLocks noChangeArrowheads="1"/>
            </p:cNvSpPr>
            <p:nvPr/>
          </p:nvSpPr>
          <p:spPr bwMode="auto">
            <a:xfrm>
              <a:off x="3696"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64" name="Oval 184"/>
            <p:cNvSpPr>
              <a:spLocks noChangeArrowheads="1"/>
            </p:cNvSpPr>
            <p:nvPr/>
          </p:nvSpPr>
          <p:spPr bwMode="auto">
            <a:xfrm>
              <a:off x="3744"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65" name="Oval 185"/>
            <p:cNvSpPr>
              <a:spLocks noChangeArrowheads="1"/>
            </p:cNvSpPr>
            <p:nvPr/>
          </p:nvSpPr>
          <p:spPr bwMode="auto">
            <a:xfrm>
              <a:off x="3744"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66" name="Oval 186"/>
            <p:cNvSpPr>
              <a:spLocks noChangeArrowheads="1"/>
            </p:cNvSpPr>
            <p:nvPr/>
          </p:nvSpPr>
          <p:spPr bwMode="auto">
            <a:xfrm>
              <a:off x="3744"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67" name="Oval 187"/>
            <p:cNvSpPr>
              <a:spLocks noChangeArrowheads="1"/>
            </p:cNvSpPr>
            <p:nvPr/>
          </p:nvSpPr>
          <p:spPr bwMode="auto">
            <a:xfrm>
              <a:off x="3744"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68" name="Oval 188"/>
            <p:cNvSpPr>
              <a:spLocks noChangeArrowheads="1"/>
            </p:cNvSpPr>
            <p:nvPr/>
          </p:nvSpPr>
          <p:spPr bwMode="auto">
            <a:xfrm>
              <a:off x="3792"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69" name="Oval 189"/>
            <p:cNvSpPr>
              <a:spLocks noChangeArrowheads="1"/>
            </p:cNvSpPr>
            <p:nvPr/>
          </p:nvSpPr>
          <p:spPr bwMode="auto">
            <a:xfrm>
              <a:off x="3792"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70" name="Oval 190"/>
            <p:cNvSpPr>
              <a:spLocks noChangeArrowheads="1"/>
            </p:cNvSpPr>
            <p:nvPr/>
          </p:nvSpPr>
          <p:spPr bwMode="auto">
            <a:xfrm>
              <a:off x="3792"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71" name="Oval 191"/>
            <p:cNvSpPr>
              <a:spLocks noChangeArrowheads="1"/>
            </p:cNvSpPr>
            <p:nvPr/>
          </p:nvSpPr>
          <p:spPr bwMode="auto">
            <a:xfrm>
              <a:off x="3840" y="374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72" name="Oval 192"/>
            <p:cNvSpPr>
              <a:spLocks noChangeArrowheads="1"/>
            </p:cNvSpPr>
            <p:nvPr/>
          </p:nvSpPr>
          <p:spPr bwMode="auto">
            <a:xfrm>
              <a:off x="3984"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73" name="Oval 193"/>
            <p:cNvSpPr>
              <a:spLocks noChangeArrowheads="1"/>
            </p:cNvSpPr>
            <p:nvPr/>
          </p:nvSpPr>
          <p:spPr bwMode="auto">
            <a:xfrm>
              <a:off x="3984"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74" name="Oval 194"/>
            <p:cNvSpPr>
              <a:spLocks noChangeArrowheads="1"/>
            </p:cNvSpPr>
            <p:nvPr/>
          </p:nvSpPr>
          <p:spPr bwMode="auto">
            <a:xfrm>
              <a:off x="3936"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75" name="Oval 195"/>
            <p:cNvSpPr>
              <a:spLocks noChangeArrowheads="1"/>
            </p:cNvSpPr>
            <p:nvPr/>
          </p:nvSpPr>
          <p:spPr bwMode="auto">
            <a:xfrm>
              <a:off x="3936"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76" name="Oval 196"/>
            <p:cNvSpPr>
              <a:spLocks noChangeArrowheads="1"/>
            </p:cNvSpPr>
            <p:nvPr/>
          </p:nvSpPr>
          <p:spPr bwMode="auto">
            <a:xfrm>
              <a:off x="3888"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77" name="Oval 197"/>
            <p:cNvSpPr>
              <a:spLocks noChangeArrowheads="1"/>
            </p:cNvSpPr>
            <p:nvPr/>
          </p:nvSpPr>
          <p:spPr bwMode="auto">
            <a:xfrm>
              <a:off x="3984"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78" name="Oval 198"/>
            <p:cNvSpPr>
              <a:spLocks noChangeArrowheads="1"/>
            </p:cNvSpPr>
            <p:nvPr/>
          </p:nvSpPr>
          <p:spPr bwMode="auto">
            <a:xfrm>
              <a:off x="4032"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79" name="Oval 199"/>
            <p:cNvSpPr>
              <a:spLocks noChangeArrowheads="1"/>
            </p:cNvSpPr>
            <p:nvPr/>
          </p:nvSpPr>
          <p:spPr bwMode="auto">
            <a:xfrm>
              <a:off x="4032"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80" name="Oval 200"/>
            <p:cNvSpPr>
              <a:spLocks noChangeArrowheads="1"/>
            </p:cNvSpPr>
            <p:nvPr/>
          </p:nvSpPr>
          <p:spPr bwMode="auto">
            <a:xfrm>
              <a:off x="4080"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81" name="Oval 201"/>
            <p:cNvSpPr>
              <a:spLocks noChangeArrowheads="1"/>
            </p:cNvSpPr>
            <p:nvPr/>
          </p:nvSpPr>
          <p:spPr bwMode="auto">
            <a:xfrm>
              <a:off x="4128" y="278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82" name="Oval 202"/>
            <p:cNvSpPr>
              <a:spLocks noChangeArrowheads="1"/>
            </p:cNvSpPr>
            <p:nvPr/>
          </p:nvSpPr>
          <p:spPr bwMode="auto">
            <a:xfrm>
              <a:off x="4224"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83" name="Oval 203"/>
            <p:cNvSpPr>
              <a:spLocks noChangeArrowheads="1"/>
            </p:cNvSpPr>
            <p:nvPr/>
          </p:nvSpPr>
          <p:spPr bwMode="auto">
            <a:xfrm>
              <a:off x="4176"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84" name="Oval 204"/>
            <p:cNvSpPr>
              <a:spLocks noChangeArrowheads="1"/>
            </p:cNvSpPr>
            <p:nvPr/>
          </p:nvSpPr>
          <p:spPr bwMode="auto">
            <a:xfrm>
              <a:off x="4224"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85" name="Oval 205"/>
            <p:cNvSpPr>
              <a:spLocks noChangeArrowheads="1"/>
            </p:cNvSpPr>
            <p:nvPr/>
          </p:nvSpPr>
          <p:spPr bwMode="auto">
            <a:xfrm>
              <a:off x="4224"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86" name="Oval 206"/>
            <p:cNvSpPr>
              <a:spLocks noChangeArrowheads="1"/>
            </p:cNvSpPr>
            <p:nvPr/>
          </p:nvSpPr>
          <p:spPr bwMode="auto">
            <a:xfrm>
              <a:off x="4272"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87" name="Oval 207"/>
            <p:cNvSpPr>
              <a:spLocks noChangeArrowheads="1"/>
            </p:cNvSpPr>
            <p:nvPr/>
          </p:nvSpPr>
          <p:spPr bwMode="auto">
            <a:xfrm>
              <a:off x="4272"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88" name="Oval 208"/>
            <p:cNvSpPr>
              <a:spLocks noChangeArrowheads="1"/>
            </p:cNvSpPr>
            <p:nvPr/>
          </p:nvSpPr>
          <p:spPr bwMode="auto">
            <a:xfrm>
              <a:off x="4272"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89" name="Oval 209"/>
            <p:cNvSpPr>
              <a:spLocks noChangeArrowheads="1"/>
            </p:cNvSpPr>
            <p:nvPr/>
          </p:nvSpPr>
          <p:spPr bwMode="auto">
            <a:xfrm>
              <a:off x="4272"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90" name="Oval 210"/>
            <p:cNvSpPr>
              <a:spLocks noChangeArrowheads="1"/>
            </p:cNvSpPr>
            <p:nvPr/>
          </p:nvSpPr>
          <p:spPr bwMode="auto">
            <a:xfrm>
              <a:off x="4320"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91" name="Oval 211"/>
            <p:cNvSpPr>
              <a:spLocks noChangeArrowheads="1"/>
            </p:cNvSpPr>
            <p:nvPr/>
          </p:nvSpPr>
          <p:spPr bwMode="auto">
            <a:xfrm>
              <a:off x="4368" y="374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92" name="Oval 212"/>
            <p:cNvSpPr>
              <a:spLocks noChangeArrowheads="1"/>
            </p:cNvSpPr>
            <p:nvPr/>
          </p:nvSpPr>
          <p:spPr bwMode="auto">
            <a:xfrm>
              <a:off x="4416"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93" name="Oval 213"/>
            <p:cNvSpPr>
              <a:spLocks noChangeArrowheads="1"/>
            </p:cNvSpPr>
            <p:nvPr/>
          </p:nvSpPr>
          <p:spPr bwMode="auto">
            <a:xfrm>
              <a:off x="4416"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94" name="Oval 214"/>
            <p:cNvSpPr>
              <a:spLocks noChangeArrowheads="1"/>
            </p:cNvSpPr>
            <p:nvPr/>
          </p:nvSpPr>
          <p:spPr bwMode="auto">
            <a:xfrm>
              <a:off x="4464"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95" name="Oval 215"/>
            <p:cNvSpPr>
              <a:spLocks noChangeArrowheads="1"/>
            </p:cNvSpPr>
            <p:nvPr/>
          </p:nvSpPr>
          <p:spPr bwMode="auto">
            <a:xfrm>
              <a:off x="4464"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96" name="Oval 216"/>
            <p:cNvSpPr>
              <a:spLocks noChangeArrowheads="1"/>
            </p:cNvSpPr>
            <p:nvPr/>
          </p:nvSpPr>
          <p:spPr bwMode="auto">
            <a:xfrm>
              <a:off x="4464"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97" name="Oval 217"/>
            <p:cNvSpPr>
              <a:spLocks noChangeArrowheads="1"/>
            </p:cNvSpPr>
            <p:nvPr/>
          </p:nvSpPr>
          <p:spPr bwMode="auto">
            <a:xfrm>
              <a:off x="4512"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98" name="Oval 218"/>
            <p:cNvSpPr>
              <a:spLocks noChangeArrowheads="1"/>
            </p:cNvSpPr>
            <p:nvPr/>
          </p:nvSpPr>
          <p:spPr bwMode="auto">
            <a:xfrm>
              <a:off x="4512"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499" name="Oval 219"/>
            <p:cNvSpPr>
              <a:spLocks noChangeArrowheads="1"/>
            </p:cNvSpPr>
            <p:nvPr/>
          </p:nvSpPr>
          <p:spPr bwMode="auto">
            <a:xfrm>
              <a:off x="4512"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00" name="Oval 220"/>
            <p:cNvSpPr>
              <a:spLocks noChangeArrowheads="1"/>
            </p:cNvSpPr>
            <p:nvPr/>
          </p:nvSpPr>
          <p:spPr bwMode="auto">
            <a:xfrm>
              <a:off x="4560"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01" name="Oval 221"/>
            <p:cNvSpPr>
              <a:spLocks noChangeArrowheads="1"/>
            </p:cNvSpPr>
            <p:nvPr/>
          </p:nvSpPr>
          <p:spPr bwMode="auto">
            <a:xfrm>
              <a:off x="4608" y="278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02" name="Oval 222"/>
            <p:cNvSpPr>
              <a:spLocks noChangeArrowheads="1"/>
            </p:cNvSpPr>
            <p:nvPr/>
          </p:nvSpPr>
          <p:spPr bwMode="auto">
            <a:xfrm>
              <a:off x="4656" y="288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03" name="Oval 223"/>
            <p:cNvSpPr>
              <a:spLocks noChangeArrowheads="1"/>
            </p:cNvSpPr>
            <p:nvPr/>
          </p:nvSpPr>
          <p:spPr bwMode="auto">
            <a:xfrm>
              <a:off x="4656" y="297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04" name="Oval 224"/>
            <p:cNvSpPr>
              <a:spLocks noChangeArrowheads="1"/>
            </p:cNvSpPr>
            <p:nvPr/>
          </p:nvSpPr>
          <p:spPr bwMode="auto">
            <a:xfrm>
              <a:off x="4704" y="307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05" name="Oval 225"/>
            <p:cNvSpPr>
              <a:spLocks noChangeArrowheads="1"/>
            </p:cNvSpPr>
            <p:nvPr/>
          </p:nvSpPr>
          <p:spPr bwMode="auto">
            <a:xfrm>
              <a:off x="4704" y="316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06" name="Oval 226"/>
            <p:cNvSpPr>
              <a:spLocks noChangeArrowheads="1"/>
            </p:cNvSpPr>
            <p:nvPr/>
          </p:nvSpPr>
          <p:spPr bwMode="auto">
            <a:xfrm>
              <a:off x="4704" y="326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07" name="Oval 227"/>
            <p:cNvSpPr>
              <a:spLocks noChangeArrowheads="1"/>
            </p:cNvSpPr>
            <p:nvPr/>
          </p:nvSpPr>
          <p:spPr bwMode="auto">
            <a:xfrm>
              <a:off x="4752" y="336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08" name="Oval 228"/>
            <p:cNvSpPr>
              <a:spLocks noChangeArrowheads="1"/>
            </p:cNvSpPr>
            <p:nvPr/>
          </p:nvSpPr>
          <p:spPr bwMode="auto">
            <a:xfrm>
              <a:off x="4752" y="345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09" name="Oval 229"/>
            <p:cNvSpPr>
              <a:spLocks noChangeArrowheads="1"/>
            </p:cNvSpPr>
            <p:nvPr/>
          </p:nvSpPr>
          <p:spPr bwMode="auto">
            <a:xfrm>
              <a:off x="4752" y="355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10" name="Oval 230"/>
            <p:cNvSpPr>
              <a:spLocks noChangeArrowheads="1"/>
            </p:cNvSpPr>
            <p:nvPr/>
          </p:nvSpPr>
          <p:spPr bwMode="auto">
            <a:xfrm>
              <a:off x="4752" y="364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11" name="Oval 231"/>
            <p:cNvSpPr>
              <a:spLocks noChangeArrowheads="1"/>
            </p:cNvSpPr>
            <p:nvPr/>
          </p:nvSpPr>
          <p:spPr bwMode="auto">
            <a:xfrm>
              <a:off x="4800" y="374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12" name="Oval 232"/>
            <p:cNvSpPr>
              <a:spLocks noChangeArrowheads="1"/>
            </p:cNvSpPr>
            <p:nvPr/>
          </p:nvSpPr>
          <p:spPr bwMode="auto">
            <a:xfrm>
              <a:off x="4944" y="3408"/>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13" name="Oval 233"/>
            <p:cNvSpPr>
              <a:spLocks noChangeArrowheads="1"/>
            </p:cNvSpPr>
            <p:nvPr/>
          </p:nvSpPr>
          <p:spPr bwMode="auto">
            <a:xfrm>
              <a:off x="4944" y="3312"/>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14" name="Oval 234"/>
            <p:cNvSpPr>
              <a:spLocks noChangeArrowheads="1"/>
            </p:cNvSpPr>
            <p:nvPr/>
          </p:nvSpPr>
          <p:spPr bwMode="auto">
            <a:xfrm>
              <a:off x="4896" y="3504"/>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15" name="Oval 235"/>
            <p:cNvSpPr>
              <a:spLocks noChangeArrowheads="1"/>
            </p:cNvSpPr>
            <p:nvPr/>
          </p:nvSpPr>
          <p:spPr bwMode="auto">
            <a:xfrm>
              <a:off x="4896" y="3600"/>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sp>
          <p:nvSpPr>
            <p:cNvPr id="865516" name="Oval 236"/>
            <p:cNvSpPr>
              <a:spLocks noChangeArrowheads="1"/>
            </p:cNvSpPr>
            <p:nvPr/>
          </p:nvSpPr>
          <p:spPr bwMode="auto">
            <a:xfrm>
              <a:off x="4896" y="3696"/>
              <a:ext cx="96" cy="96"/>
            </a:xfrm>
            <a:prstGeom prst="ellipse">
              <a:avLst/>
            </a:prstGeom>
            <a:solidFill>
              <a:srgbClr val="00CC00"/>
            </a:solidFill>
            <a:ln w="9525">
              <a:solidFill>
                <a:srgbClr val="00CC00"/>
              </a:solidFill>
              <a:round/>
              <a:headEnd/>
              <a:tailEnd/>
            </a:ln>
            <a:effectLst/>
          </p:spPr>
          <p:txBody>
            <a:bodyPr wrap="none" anchor="ctr"/>
            <a:lstStyle/>
            <a:p>
              <a:endParaRPr lang="en-US"/>
            </a:p>
          </p:txBody>
        </p:sp>
      </p:grpSp>
      <p:grpSp>
        <p:nvGrpSpPr>
          <p:cNvPr id="865517" name="Group 237"/>
          <p:cNvGrpSpPr>
            <a:grpSpLocks/>
          </p:cNvGrpSpPr>
          <p:nvPr/>
        </p:nvGrpSpPr>
        <p:grpSpPr bwMode="auto">
          <a:xfrm>
            <a:off x="8124825" y="2852738"/>
            <a:ext cx="1023938" cy="2481262"/>
            <a:chOff x="5118" y="1797"/>
            <a:chExt cx="645" cy="1563"/>
          </a:xfrm>
        </p:grpSpPr>
        <p:sp>
          <p:nvSpPr>
            <p:cNvPr id="865518" name="Text Box 238"/>
            <p:cNvSpPr txBox="1">
              <a:spLocks noChangeArrowheads="1"/>
            </p:cNvSpPr>
            <p:nvPr/>
          </p:nvSpPr>
          <p:spPr bwMode="auto">
            <a:xfrm>
              <a:off x="5174" y="1797"/>
              <a:ext cx="589" cy="173"/>
            </a:xfrm>
            <a:prstGeom prst="rect">
              <a:avLst/>
            </a:prstGeom>
            <a:noFill/>
            <a:ln w="9525">
              <a:noFill/>
              <a:miter lim="800000"/>
              <a:headEnd/>
              <a:tailEnd/>
            </a:ln>
            <a:effectLst/>
          </p:spPr>
          <p:txBody>
            <a:bodyPr wrap="none">
              <a:spAutoFit/>
            </a:bodyPr>
            <a:lstStyle/>
            <a:p>
              <a:r>
                <a:rPr lang="en-US" sz="1200"/>
                <a:t>60 photons</a:t>
              </a:r>
            </a:p>
          </p:txBody>
        </p:sp>
        <p:sp>
          <p:nvSpPr>
            <p:cNvPr id="865519" name="Text Box 239"/>
            <p:cNvSpPr txBox="1">
              <a:spLocks noChangeArrowheads="1"/>
            </p:cNvSpPr>
            <p:nvPr/>
          </p:nvSpPr>
          <p:spPr bwMode="auto">
            <a:xfrm>
              <a:off x="5118" y="3187"/>
              <a:ext cx="642" cy="173"/>
            </a:xfrm>
            <a:prstGeom prst="rect">
              <a:avLst/>
            </a:prstGeom>
            <a:noFill/>
            <a:ln w="9525">
              <a:noFill/>
              <a:miter lim="800000"/>
              <a:headEnd/>
              <a:tailEnd/>
            </a:ln>
            <a:effectLst/>
          </p:spPr>
          <p:txBody>
            <a:bodyPr wrap="none">
              <a:spAutoFit/>
            </a:bodyPr>
            <a:lstStyle/>
            <a:p>
              <a:r>
                <a:rPr lang="en-US" sz="1200"/>
                <a:t>162 photons</a:t>
              </a:r>
            </a:p>
          </p:txBody>
        </p:sp>
      </p:grpSp>
      <p:sp>
        <p:nvSpPr>
          <p:cNvPr id="865520" name="Text Box 240"/>
          <p:cNvSpPr txBox="1">
            <a:spLocks noChangeArrowheads="1"/>
          </p:cNvSpPr>
          <p:nvPr/>
        </p:nvSpPr>
        <p:spPr bwMode="auto">
          <a:xfrm>
            <a:off x="8213725" y="3081338"/>
            <a:ext cx="917575" cy="274637"/>
          </a:xfrm>
          <a:prstGeom prst="rect">
            <a:avLst/>
          </a:prstGeom>
          <a:noFill/>
          <a:ln w="9525">
            <a:noFill/>
            <a:miter lim="800000"/>
            <a:headEnd/>
            <a:tailEnd/>
          </a:ln>
          <a:effectLst/>
        </p:spPr>
        <p:txBody>
          <a:bodyPr wrap="none">
            <a:spAutoFit/>
          </a:bodyPr>
          <a:lstStyle/>
          <a:p>
            <a:r>
              <a:rPr lang="en-US" sz="1200">
                <a:solidFill>
                  <a:srgbClr val="FF0000"/>
                </a:solidFill>
              </a:rPr>
              <a:t>low energy</a:t>
            </a:r>
          </a:p>
        </p:txBody>
      </p:sp>
      <p:sp>
        <p:nvSpPr>
          <p:cNvPr id="865521" name="Text Box 241"/>
          <p:cNvSpPr txBox="1">
            <a:spLocks noChangeArrowheads="1"/>
          </p:cNvSpPr>
          <p:nvPr/>
        </p:nvSpPr>
        <p:spPr bwMode="auto">
          <a:xfrm>
            <a:off x="8153400" y="5287963"/>
            <a:ext cx="976313" cy="274637"/>
          </a:xfrm>
          <a:prstGeom prst="rect">
            <a:avLst/>
          </a:prstGeom>
          <a:noFill/>
          <a:ln w="9525">
            <a:noFill/>
            <a:miter lim="800000"/>
            <a:headEnd/>
            <a:tailEnd/>
          </a:ln>
          <a:effectLst/>
        </p:spPr>
        <p:txBody>
          <a:bodyPr wrap="none">
            <a:spAutoFit/>
          </a:bodyPr>
          <a:lstStyle/>
          <a:p>
            <a:r>
              <a:rPr lang="en-US" sz="1200">
                <a:solidFill>
                  <a:srgbClr val="00CC00"/>
                </a:solidFill>
              </a:rPr>
              <a:t>high energy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65285"/>
                                        </p:tgtEl>
                                        <p:attrNameLst>
                                          <p:attrName>style.visibility</p:attrName>
                                        </p:attrNameLst>
                                      </p:cBhvr>
                                      <p:to>
                                        <p:strVal val="visible"/>
                                      </p:to>
                                    </p:set>
                                    <p:animEffect transition="in" filter="dissolve">
                                      <p:cBhvr>
                                        <p:cTn id="7" dur="500"/>
                                        <p:tgtEl>
                                          <p:spTgt spid="865285"/>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865286"/>
                                        </p:tgtEl>
                                        <p:attrNameLst>
                                          <p:attrName>style.visibility</p:attrName>
                                        </p:attrNameLst>
                                      </p:cBhvr>
                                      <p:to>
                                        <p:strVal val="visible"/>
                                      </p:to>
                                    </p:set>
                                    <p:animEffect transition="in" filter="dissolve">
                                      <p:cBhvr>
                                        <p:cTn id="11" dur="500"/>
                                        <p:tgtEl>
                                          <p:spTgt spid="865286"/>
                                        </p:tgtEl>
                                      </p:cBhvr>
                                    </p:animEffect>
                                  </p:childTnLst>
                                </p:cTn>
                              </p:par>
                            </p:childTnLst>
                          </p:cTn>
                        </p:par>
                      </p:childTnLst>
                    </p:cTn>
                  </p:par>
                  <p:par>
                    <p:cTn id="12" fill="hold">
                      <p:stCondLst>
                        <p:cond delay="indefinite"/>
                      </p:stCondLst>
                      <p:childTnLst>
                        <p:par>
                          <p:cTn id="13" fill="hold">
                            <p:stCondLst>
                              <p:cond delay="0"/>
                            </p:stCondLst>
                            <p:childTnLst>
                              <p:par>
                                <p:cTn id="14" presetID="0" presetClass="path" presetSubtype="0" accel="50000" decel="50000" fill="hold" grpId="1" nodeType="clickEffect">
                                  <p:stCondLst>
                                    <p:cond delay="0"/>
                                  </p:stCondLst>
                                  <p:childTnLst>
                                    <p:animMotion origin="layout" path="M -0.00156 0.0007 C 0.00764 -0.01805 0.02465 -0.13263 0.05417 -0.1125 C 0.08368 -0.09236 0.13438 0.12176 0.17552 0.12153 C 0.21667 0.1213 0.25972 -0.11226 0.30156 -0.11388 C 0.3434 -0.1155 0.38385 0.11158 0.42656 0.11181 C 0.4691 0.11204 0.52431 -0.09305 0.55677 -0.1118 C 0.58924 -0.13055 0.60833 -0.0243 0.62188 -0.00138 " pathEditMode="relative" rAng="0" ptsTypes="aaaaaaa">
                                      <p:cBhvr>
                                        <p:cTn id="15" dur="5000" fill="hold"/>
                                        <p:tgtEl>
                                          <p:spTgt spid="865285"/>
                                        </p:tgtEl>
                                        <p:attrNameLst>
                                          <p:attrName>ppt_x</p:attrName>
                                          <p:attrName>ppt_y</p:attrName>
                                        </p:attrNameLst>
                                      </p:cBhvr>
                                      <p:rCtr x="312" y="-6"/>
                                    </p:animMotion>
                                  </p:childTnLst>
                                </p:cTn>
                              </p:par>
                              <p:par>
                                <p:cTn id="16" presetID="0" presetClass="path" presetSubtype="0" accel="50000" decel="50000" fill="hold" grpId="1" nodeType="withEffect">
                                  <p:stCondLst>
                                    <p:cond delay="0"/>
                                  </p:stCondLst>
                                  <p:childTnLst>
                                    <p:animMotion origin="layout" path="M 3.33333E-6 3.33333E-6 C 0.00382 0.01689 0.0118 0.12037 0.02291 0.10139 C 0.03402 0.0824 0.05208 -0.11459 0.06614 -0.1132 C 0.08021 -0.11181 0.09375 0.11088 0.10781 0.10972 C 0.12187 0.10856 0.13663 -0.12037 0.15052 -0.12014 C 0.16441 -0.11991 0.17743 0.11041 0.19114 0.11041 C 0.20486 0.11041 0.21892 -0.12037 0.23281 -0.12014 C 0.2467 -0.11991 0.26198 0.10949 0.27448 0.11111 C 0.28698 0.11273 0.29409 -0.11111 0.30781 -0.11111 C 0.32152 -0.11111 0.34184 0.11064 0.35729 0.11041 C 0.37274 0.11018 0.38784 -0.11181 0.40052 -0.11181 C 0.41319 -0.11181 0.41961 0.11018 0.43333 0.11041 C 0.44705 0.11064 0.46771 -0.11111 0.48281 -0.11111 C 0.49791 -0.11111 0.51059 0.11064 0.52448 0.11041 C 0.53836 0.11018 0.55312 -0.11204 0.56614 -0.11181 C 0.57916 -0.11158 0.59253 0.09398 0.6026 0.1125 C 0.61267 0.13102 0.6217 0.02338 0.62673 3.33333E-6 " pathEditMode="relative" rAng="0" ptsTypes="aaaaaaaaaaaaaaaaa">
                                      <p:cBhvr>
                                        <p:cTn id="17" dur="5000" fill="hold"/>
                                        <p:tgtEl>
                                          <p:spTgt spid="865286"/>
                                        </p:tgtEl>
                                        <p:attrNameLst>
                                          <p:attrName>ppt_x</p:attrName>
                                          <p:attrName>ppt_y</p:attrName>
                                        </p:attrNameLst>
                                      </p:cBhvr>
                                      <p:rCtr x="313" y="5"/>
                                    </p:animMotion>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65306"/>
                                        </p:tgtEl>
                                        <p:attrNameLst>
                                          <p:attrName>style.visibility</p:attrName>
                                        </p:attrNameLst>
                                      </p:cBhvr>
                                      <p:to>
                                        <p:strVal val="visible"/>
                                      </p:to>
                                    </p:set>
                                    <p:animEffect transition="in" filter="wipe(left)">
                                      <p:cBhvr>
                                        <p:cTn id="22" dur="2000"/>
                                        <p:tgtEl>
                                          <p:spTgt spid="86530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865366"/>
                                        </p:tgtEl>
                                        <p:attrNameLst>
                                          <p:attrName>style.visibility</p:attrName>
                                        </p:attrNameLst>
                                      </p:cBhvr>
                                      <p:to>
                                        <p:strVal val="visible"/>
                                      </p:to>
                                    </p:set>
                                    <p:animEffect transition="in" filter="wipe(left)">
                                      <p:cBhvr>
                                        <p:cTn id="27" dur="2000"/>
                                        <p:tgtEl>
                                          <p:spTgt spid="86536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mph" presetSubtype="0" nodeType="clickEffect">
                                  <p:stCondLst>
                                    <p:cond delay="0"/>
                                  </p:stCondLst>
                                  <p:childTnLst>
                                    <p:set>
                                      <p:cBhvr rctx="PPT">
                                        <p:cTn id="31" dur="indefinite"/>
                                        <p:tgtEl>
                                          <p:spTgt spid="865306"/>
                                        </p:tgtEl>
                                        <p:attrNameLst>
                                          <p:attrName>style.opacity</p:attrName>
                                        </p:attrNameLst>
                                      </p:cBhvr>
                                      <p:to>
                                        <p:strVal val="0.5"/>
                                      </p:to>
                                    </p:set>
                                    <p:animEffect filter="image" prLst="opacity: 0.5">
                                      <p:cBhvr rctx="IE">
                                        <p:cTn id="32" dur="indefinite"/>
                                        <p:tgtEl>
                                          <p:spTgt spid="865306"/>
                                        </p:tgtEl>
                                      </p:cBhvr>
                                    </p:animEffect>
                                  </p:childTnLst>
                                </p:cTn>
                              </p:par>
                            </p:childTnLst>
                          </p:cTn>
                        </p:par>
                        <p:par>
                          <p:cTn id="33" fill="hold">
                            <p:stCondLst>
                              <p:cond delay="0"/>
                            </p:stCondLst>
                            <p:childTnLst>
                              <p:par>
                                <p:cTn id="34" presetID="9" presetClass="emph" presetSubtype="0" nodeType="afterEffect">
                                  <p:stCondLst>
                                    <p:cond delay="0"/>
                                  </p:stCondLst>
                                  <p:childTnLst>
                                    <p:set>
                                      <p:cBhvr rctx="PPT">
                                        <p:cTn id="35" dur="indefinite"/>
                                        <p:tgtEl>
                                          <p:spTgt spid="865366"/>
                                        </p:tgtEl>
                                        <p:attrNameLst>
                                          <p:attrName>style.opacity</p:attrName>
                                        </p:attrNameLst>
                                      </p:cBhvr>
                                      <p:to>
                                        <p:strVal val="0.5"/>
                                      </p:to>
                                    </p:set>
                                    <p:animEffect filter="image" prLst="opacity: 0.5">
                                      <p:cBhvr rctx="IE">
                                        <p:cTn id="36" dur="indefinite"/>
                                        <p:tgtEl>
                                          <p:spTgt spid="86536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865517"/>
                                        </p:tgtEl>
                                        <p:attrNameLst>
                                          <p:attrName>style.visibility</p:attrName>
                                        </p:attrNameLst>
                                      </p:cBhvr>
                                      <p:to>
                                        <p:strVal val="visible"/>
                                      </p:to>
                                    </p:set>
                                    <p:animEffect transition="in" filter="wipe(left)">
                                      <p:cBhvr>
                                        <p:cTn id="41" dur="500"/>
                                        <p:tgtEl>
                                          <p:spTgt spid="8655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xit" presetSubtype="0" fill="hold" nodeType="clickEffect">
                                  <p:stCondLst>
                                    <p:cond delay="0"/>
                                  </p:stCondLst>
                                  <p:childTnLst>
                                    <p:animEffect transition="out" filter="dissolve">
                                      <p:cBhvr>
                                        <p:cTn id="45" dur="500"/>
                                        <p:tgtEl>
                                          <p:spTgt spid="865306"/>
                                        </p:tgtEl>
                                      </p:cBhvr>
                                    </p:animEffect>
                                    <p:set>
                                      <p:cBhvr>
                                        <p:cTn id="46" dur="1" fill="hold">
                                          <p:stCondLst>
                                            <p:cond delay="499"/>
                                          </p:stCondLst>
                                        </p:cTn>
                                        <p:tgtEl>
                                          <p:spTgt spid="865306"/>
                                        </p:tgtEl>
                                        <p:attrNameLst>
                                          <p:attrName>style.visibility</p:attrName>
                                        </p:attrNameLst>
                                      </p:cBhvr>
                                      <p:to>
                                        <p:strVal val="hidden"/>
                                      </p:to>
                                    </p:set>
                                  </p:childTnLst>
                                </p:cTn>
                              </p:par>
                              <p:par>
                                <p:cTn id="47" presetID="9" presetClass="exit" presetSubtype="0" fill="hold" nodeType="withEffect">
                                  <p:stCondLst>
                                    <p:cond delay="0"/>
                                  </p:stCondLst>
                                  <p:childTnLst>
                                    <p:animEffect transition="out" filter="dissolve">
                                      <p:cBhvr>
                                        <p:cTn id="48" dur="500"/>
                                        <p:tgtEl>
                                          <p:spTgt spid="865366"/>
                                        </p:tgtEl>
                                      </p:cBhvr>
                                    </p:animEffect>
                                    <p:set>
                                      <p:cBhvr>
                                        <p:cTn id="49" dur="1" fill="hold">
                                          <p:stCondLst>
                                            <p:cond delay="499"/>
                                          </p:stCondLst>
                                        </p:cTn>
                                        <p:tgtEl>
                                          <p:spTgt spid="865366"/>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865520"/>
                                        </p:tgtEl>
                                        <p:attrNameLst>
                                          <p:attrName>style.visibility</p:attrName>
                                        </p:attrNameLst>
                                      </p:cBhvr>
                                      <p:to>
                                        <p:strVal val="visible"/>
                                      </p:to>
                                    </p:set>
                                    <p:anim calcmode="lin" valueType="num">
                                      <p:cBhvr additive="base">
                                        <p:cTn id="54" dur="500" fill="hold"/>
                                        <p:tgtEl>
                                          <p:spTgt spid="865520"/>
                                        </p:tgtEl>
                                        <p:attrNameLst>
                                          <p:attrName>ppt_x</p:attrName>
                                        </p:attrNameLst>
                                      </p:cBhvr>
                                      <p:tavLst>
                                        <p:tav tm="0">
                                          <p:val>
                                            <p:strVal val="0-#ppt_w/2"/>
                                          </p:val>
                                        </p:tav>
                                        <p:tav tm="100000">
                                          <p:val>
                                            <p:strVal val="#ppt_x"/>
                                          </p:val>
                                        </p:tav>
                                      </p:tavLst>
                                    </p:anim>
                                    <p:anim calcmode="lin" valueType="num">
                                      <p:cBhvr additive="base">
                                        <p:cTn id="55" dur="500" fill="hold"/>
                                        <p:tgtEl>
                                          <p:spTgt spid="865520"/>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865521"/>
                                        </p:tgtEl>
                                        <p:attrNameLst>
                                          <p:attrName>style.visibility</p:attrName>
                                        </p:attrNameLst>
                                      </p:cBhvr>
                                      <p:to>
                                        <p:strVal val="visible"/>
                                      </p:to>
                                    </p:set>
                                    <p:anim calcmode="lin" valueType="num">
                                      <p:cBhvr additive="base">
                                        <p:cTn id="58" dur="500" fill="hold"/>
                                        <p:tgtEl>
                                          <p:spTgt spid="865521"/>
                                        </p:tgtEl>
                                        <p:attrNameLst>
                                          <p:attrName>ppt_x</p:attrName>
                                        </p:attrNameLst>
                                      </p:cBhvr>
                                      <p:tavLst>
                                        <p:tav tm="0">
                                          <p:val>
                                            <p:strVal val="0-#ppt_w/2"/>
                                          </p:val>
                                        </p:tav>
                                        <p:tav tm="100000">
                                          <p:val>
                                            <p:strVal val="#ppt_x"/>
                                          </p:val>
                                        </p:tav>
                                      </p:tavLst>
                                    </p:anim>
                                    <p:anim calcmode="lin" valueType="num">
                                      <p:cBhvr additive="base">
                                        <p:cTn id="59" dur="500" fill="hold"/>
                                        <p:tgtEl>
                                          <p:spTgt spid="8655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5285" grpId="0" animBg="1"/>
      <p:bldP spid="865285" grpId="1" animBg="1"/>
      <p:bldP spid="865286" grpId="0" animBg="1"/>
      <p:bldP spid="865286" grpId="1" animBg="1"/>
      <p:bldP spid="865520" grpId="0"/>
      <p:bldP spid="865521"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0242" name="Rectangle 2"/>
          <p:cNvSpPr>
            <a:spLocks noGrp="1" noChangeArrowheads="1"/>
          </p:cNvSpPr>
          <p:nvPr>
            <p:ph type="title"/>
          </p:nvPr>
        </p:nvSpPr>
        <p:spPr>
          <a:xfrm>
            <a:off x="838200" y="228600"/>
            <a:ext cx="7772400" cy="1143000"/>
          </a:xfrm>
          <a:solidFill>
            <a:schemeClr val="bg1"/>
          </a:solidFill>
        </p:spPr>
        <p:txBody>
          <a:bodyPr/>
          <a:lstStyle/>
          <a:p>
            <a:r>
              <a:rPr lang="en-US">
                <a:latin typeface="Arial" charset="0"/>
              </a:rPr>
              <a:t>Hydrogen Spectral Lines</a:t>
            </a:r>
          </a:p>
        </p:txBody>
      </p:sp>
      <p:sp>
        <p:nvSpPr>
          <p:cNvPr id="1930243" name="Line 3"/>
          <p:cNvSpPr>
            <a:spLocks noChangeShapeType="1"/>
          </p:cNvSpPr>
          <p:nvPr/>
        </p:nvSpPr>
        <p:spPr bwMode="auto">
          <a:xfrm>
            <a:off x="1128713" y="2133600"/>
            <a:ext cx="0" cy="4495800"/>
          </a:xfrm>
          <a:prstGeom prst="line">
            <a:avLst/>
          </a:prstGeom>
          <a:noFill/>
          <a:ln w="19050">
            <a:solidFill>
              <a:schemeClr val="tx1"/>
            </a:solidFill>
            <a:round/>
            <a:headEnd/>
            <a:tailEnd/>
          </a:ln>
          <a:effectLst/>
        </p:spPr>
        <p:txBody>
          <a:bodyPr/>
          <a:lstStyle/>
          <a:p>
            <a:endParaRPr lang="en-US"/>
          </a:p>
        </p:txBody>
      </p:sp>
      <p:sp>
        <p:nvSpPr>
          <p:cNvPr id="1930244" name="Line 4"/>
          <p:cNvSpPr>
            <a:spLocks noChangeShapeType="1"/>
          </p:cNvSpPr>
          <p:nvPr/>
        </p:nvSpPr>
        <p:spPr bwMode="auto">
          <a:xfrm>
            <a:off x="1128713" y="5943600"/>
            <a:ext cx="6172200" cy="0"/>
          </a:xfrm>
          <a:prstGeom prst="line">
            <a:avLst/>
          </a:prstGeom>
          <a:noFill/>
          <a:ln w="38100">
            <a:solidFill>
              <a:srgbClr val="800000"/>
            </a:solidFill>
            <a:round/>
            <a:headEnd/>
            <a:tailEnd/>
          </a:ln>
          <a:effectLst/>
        </p:spPr>
        <p:txBody>
          <a:bodyPr/>
          <a:lstStyle/>
          <a:p>
            <a:endParaRPr lang="en-US"/>
          </a:p>
        </p:txBody>
      </p:sp>
      <p:sp>
        <p:nvSpPr>
          <p:cNvPr id="1930245" name="Line 5"/>
          <p:cNvSpPr>
            <a:spLocks noChangeShapeType="1"/>
          </p:cNvSpPr>
          <p:nvPr/>
        </p:nvSpPr>
        <p:spPr bwMode="auto">
          <a:xfrm>
            <a:off x="1128713" y="4267200"/>
            <a:ext cx="6172200" cy="0"/>
          </a:xfrm>
          <a:prstGeom prst="line">
            <a:avLst/>
          </a:prstGeom>
          <a:noFill/>
          <a:ln w="38100">
            <a:solidFill>
              <a:srgbClr val="800000"/>
            </a:solidFill>
            <a:round/>
            <a:headEnd/>
            <a:tailEnd/>
          </a:ln>
          <a:effectLst/>
        </p:spPr>
        <p:txBody>
          <a:bodyPr/>
          <a:lstStyle/>
          <a:p>
            <a:endParaRPr lang="en-US"/>
          </a:p>
        </p:txBody>
      </p:sp>
      <p:sp>
        <p:nvSpPr>
          <p:cNvPr id="1930246" name="Line 6"/>
          <p:cNvSpPr>
            <a:spLocks noChangeShapeType="1"/>
          </p:cNvSpPr>
          <p:nvPr/>
        </p:nvSpPr>
        <p:spPr bwMode="auto">
          <a:xfrm>
            <a:off x="1128713" y="3505200"/>
            <a:ext cx="6172200" cy="0"/>
          </a:xfrm>
          <a:prstGeom prst="line">
            <a:avLst/>
          </a:prstGeom>
          <a:noFill/>
          <a:ln w="38100">
            <a:solidFill>
              <a:srgbClr val="800000"/>
            </a:solidFill>
            <a:round/>
            <a:headEnd/>
            <a:tailEnd/>
          </a:ln>
          <a:effectLst/>
        </p:spPr>
        <p:txBody>
          <a:bodyPr/>
          <a:lstStyle/>
          <a:p>
            <a:endParaRPr lang="en-US"/>
          </a:p>
        </p:txBody>
      </p:sp>
      <p:sp>
        <p:nvSpPr>
          <p:cNvPr id="1930247" name="Line 7"/>
          <p:cNvSpPr>
            <a:spLocks noChangeShapeType="1"/>
          </p:cNvSpPr>
          <p:nvPr/>
        </p:nvSpPr>
        <p:spPr bwMode="auto">
          <a:xfrm>
            <a:off x="1128713" y="2971800"/>
            <a:ext cx="6172200" cy="0"/>
          </a:xfrm>
          <a:prstGeom prst="line">
            <a:avLst/>
          </a:prstGeom>
          <a:noFill/>
          <a:ln w="38100">
            <a:solidFill>
              <a:srgbClr val="800000"/>
            </a:solidFill>
            <a:round/>
            <a:headEnd/>
            <a:tailEnd/>
          </a:ln>
          <a:effectLst/>
        </p:spPr>
        <p:txBody>
          <a:bodyPr/>
          <a:lstStyle/>
          <a:p>
            <a:endParaRPr lang="en-US"/>
          </a:p>
        </p:txBody>
      </p:sp>
      <p:sp>
        <p:nvSpPr>
          <p:cNvPr id="1930248" name="Line 8"/>
          <p:cNvSpPr>
            <a:spLocks noChangeShapeType="1"/>
          </p:cNvSpPr>
          <p:nvPr/>
        </p:nvSpPr>
        <p:spPr bwMode="auto">
          <a:xfrm>
            <a:off x="1128713" y="2590800"/>
            <a:ext cx="6172200" cy="0"/>
          </a:xfrm>
          <a:prstGeom prst="line">
            <a:avLst/>
          </a:prstGeom>
          <a:noFill/>
          <a:ln w="38100">
            <a:solidFill>
              <a:srgbClr val="800000"/>
            </a:solidFill>
            <a:round/>
            <a:headEnd/>
            <a:tailEnd/>
          </a:ln>
          <a:effectLst/>
        </p:spPr>
        <p:txBody>
          <a:bodyPr/>
          <a:lstStyle/>
          <a:p>
            <a:endParaRPr lang="en-US"/>
          </a:p>
        </p:txBody>
      </p:sp>
      <p:sp>
        <p:nvSpPr>
          <p:cNvPr id="1930249" name="Line 9"/>
          <p:cNvSpPr>
            <a:spLocks noChangeShapeType="1"/>
          </p:cNvSpPr>
          <p:nvPr/>
        </p:nvSpPr>
        <p:spPr bwMode="auto">
          <a:xfrm>
            <a:off x="1128713" y="2362200"/>
            <a:ext cx="6172200" cy="0"/>
          </a:xfrm>
          <a:prstGeom prst="line">
            <a:avLst/>
          </a:prstGeom>
          <a:noFill/>
          <a:ln w="38100">
            <a:solidFill>
              <a:srgbClr val="800000"/>
            </a:solidFill>
            <a:round/>
            <a:headEnd/>
            <a:tailEnd/>
          </a:ln>
          <a:effectLst/>
        </p:spPr>
        <p:txBody>
          <a:bodyPr/>
          <a:lstStyle/>
          <a:p>
            <a:endParaRPr lang="en-US"/>
          </a:p>
        </p:txBody>
      </p:sp>
      <p:sp>
        <p:nvSpPr>
          <p:cNvPr id="1930250" name="Line 10"/>
          <p:cNvSpPr>
            <a:spLocks noChangeShapeType="1"/>
          </p:cNvSpPr>
          <p:nvPr/>
        </p:nvSpPr>
        <p:spPr bwMode="auto">
          <a:xfrm>
            <a:off x="1128713" y="2209800"/>
            <a:ext cx="6172200" cy="0"/>
          </a:xfrm>
          <a:prstGeom prst="line">
            <a:avLst/>
          </a:prstGeom>
          <a:noFill/>
          <a:ln w="38100">
            <a:solidFill>
              <a:srgbClr val="800000"/>
            </a:solidFill>
            <a:round/>
            <a:headEnd/>
            <a:tailEnd/>
          </a:ln>
          <a:effectLst/>
        </p:spPr>
        <p:txBody>
          <a:bodyPr/>
          <a:lstStyle/>
          <a:p>
            <a:endParaRPr lang="en-US"/>
          </a:p>
        </p:txBody>
      </p:sp>
      <p:sp>
        <p:nvSpPr>
          <p:cNvPr id="1930251" name="Line 11"/>
          <p:cNvSpPr>
            <a:spLocks noChangeShapeType="1"/>
          </p:cNvSpPr>
          <p:nvPr/>
        </p:nvSpPr>
        <p:spPr bwMode="auto">
          <a:xfrm>
            <a:off x="1357313" y="4267200"/>
            <a:ext cx="0" cy="1676400"/>
          </a:xfrm>
          <a:prstGeom prst="line">
            <a:avLst/>
          </a:prstGeom>
          <a:noFill/>
          <a:ln w="9525">
            <a:solidFill>
              <a:schemeClr val="tx1"/>
            </a:solidFill>
            <a:round/>
            <a:headEnd/>
            <a:tailEnd type="triangle" w="med" len="med"/>
          </a:ln>
          <a:effectLst/>
        </p:spPr>
        <p:txBody>
          <a:bodyPr/>
          <a:lstStyle/>
          <a:p>
            <a:endParaRPr lang="en-US"/>
          </a:p>
        </p:txBody>
      </p:sp>
      <p:sp>
        <p:nvSpPr>
          <p:cNvPr id="1930252" name="Line 12"/>
          <p:cNvSpPr>
            <a:spLocks noChangeShapeType="1"/>
          </p:cNvSpPr>
          <p:nvPr/>
        </p:nvSpPr>
        <p:spPr bwMode="auto">
          <a:xfrm>
            <a:off x="1662113" y="3505200"/>
            <a:ext cx="0" cy="2438400"/>
          </a:xfrm>
          <a:prstGeom prst="line">
            <a:avLst/>
          </a:prstGeom>
          <a:noFill/>
          <a:ln w="9525">
            <a:solidFill>
              <a:schemeClr val="tx1"/>
            </a:solidFill>
            <a:round/>
            <a:headEnd/>
            <a:tailEnd type="triangle" w="med" len="med"/>
          </a:ln>
          <a:effectLst/>
        </p:spPr>
        <p:txBody>
          <a:bodyPr/>
          <a:lstStyle/>
          <a:p>
            <a:endParaRPr lang="en-US"/>
          </a:p>
        </p:txBody>
      </p:sp>
      <p:sp>
        <p:nvSpPr>
          <p:cNvPr id="1930253" name="Line 13"/>
          <p:cNvSpPr>
            <a:spLocks noChangeShapeType="1"/>
          </p:cNvSpPr>
          <p:nvPr/>
        </p:nvSpPr>
        <p:spPr bwMode="auto">
          <a:xfrm>
            <a:off x="1966913" y="2971800"/>
            <a:ext cx="0" cy="2971800"/>
          </a:xfrm>
          <a:prstGeom prst="line">
            <a:avLst/>
          </a:prstGeom>
          <a:noFill/>
          <a:ln w="9525">
            <a:solidFill>
              <a:schemeClr val="tx1"/>
            </a:solidFill>
            <a:round/>
            <a:headEnd/>
            <a:tailEnd type="triangle" w="med" len="med"/>
          </a:ln>
          <a:effectLst/>
        </p:spPr>
        <p:txBody>
          <a:bodyPr/>
          <a:lstStyle/>
          <a:p>
            <a:endParaRPr lang="en-US"/>
          </a:p>
        </p:txBody>
      </p:sp>
      <p:sp>
        <p:nvSpPr>
          <p:cNvPr id="1930254" name="Line 14"/>
          <p:cNvSpPr>
            <a:spLocks noChangeShapeType="1"/>
          </p:cNvSpPr>
          <p:nvPr/>
        </p:nvSpPr>
        <p:spPr bwMode="auto">
          <a:xfrm>
            <a:off x="2271713" y="2590800"/>
            <a:ext cx="0" cy="3352800"/>
          </a:xfrm>
          <a:prstGeom prst="line">
            <a:avLst/>
          </a:prstGeom>
          <a:noFill/>
          <a:ln w="9525">
            <a:solidFill>
              <a:schemeClr val="tx1"/>
            </a:solidFill>
            <a:round/>
            <a:headEnd/>
            <a:tailEnd type="triangle" w="med" len="med"/>
          </a:ln>
          <a:effectLst/>
        </p:spPr>
        <p:txBody>
          <a:bodyPr/>
          <a:lstStyle/>
          <a:p>
            <a:endParaRPr lang="en-US"/>
          </a:p>
        </p:txBody>
      </p:sp>
      <p:sp>
        <p:nvSpPr>
          <p:cNvPr id="1930255" name="Line 15"/>
          <p:cNvSpPr>
            <a:spLocks noChangeShapeType="1"/>
          </p:cNvSpPr>
          <p:nvPr/>
        </p:nvSpPr>
        <p:spPr bwMode="auto">
          <a:xfrm>
            <a:off x="2576513" y="2362200"/>
            <a:ext cx="0" cy="3581400"/>
          </a:xfrm>
          <a:prstGeom prst="line">
            <a:avLst/>
          </a:prstGeom>
          <a:noFill/>
          <a:ln w="9525">
            <a:solidFill>
              <a:schemeClr val="tx1"/>
            </a:solidFill>
            <a:round/>
            <a:headEnd/>
            <a:tailEnd type="triangle" w="med" len="med"/>
          </a:ln>
          <a:effectLst/>
        </p:spPr>
        <p:txBody>
          <a:bodyPr/>
          <a:lstStyle/>
          <a:p>
            <a:endParaRPr lang="en-US"/>
          </a:p>
        </p:txBody>
      </p:sp>
      <p:sp>
        <p:nvSpPr>
          <p:cNvPr id="1930256" name="Line 16"/>
          <p:cNvSpPr>
            <a:spLocks noChangeShapeType="1"/>
          </p:cNvSpPr>
          <p:nvPr/>
        </p:nvSpPr>
        <p:spPr bwMode="auto">
          <a:xfrm>
            <a:off x="2881313" y="2209800"/>
            <a:ext cx="0" cy="3733800"/>
          </a:xfrm>
          <a:prstGeom prst="line">
            <a:avLst/>
          </a:prstGeom>
          <a:noFill/>
          <a:ln w="9525">
            <a:solidFill>
              <a:schemeClr val="tx1"/>
            </a:solidFill>
            <a:round/>
            <a:headEnd/>
            <a:tailEnd type="triangle" w="med" len="med"/>
          </a:ln>
          <a:effectLst/>
        </p:spPr>
        <p:txBody>
          <a:bodyPr/>
          <a:lstStyle/>
          <a:p>
            <a:endParaRPr lang="en-US"/>
          </a:p>
        </p:txBody>
      </p:sp>
      <p:sp>
        <p:nvSpPr>
          <p:cNvPr id="1930257" name="Line 17"/>
          <p:cNvSpPr>
            <a:spLocks noChangeShapeType="1"/>
          </p:cNvSpPr>
          <p:nvPr/>
        </p:nvSpPr>
        <p:spPr bwMode="auto">
          <a:xfrm>
            <a:off x="3567113" y="3505200"/>
            <a:ext cx="0" cy="762000"/>
          </a:xfrm>
          <a:prstGeom prst="line">
            <a:avLst/>
          </a:prstGeom>
          <a:noFill/>
          <a:ln w="9525">
            <a:solidFill>
              <a:srgbClr val="FF0000"/>
            </a:solidFill>
            <a:round/>
            <a:headEnd/>
            <a:tailEnd type="triangle" w="med" len="med"/>
          </a:ln>
          <a:effectLst/>
        </p:spPr>
        <p:txBody>
          <a:bodyPr/>
          <a:lstStyle/>
          <a:p>
            <a:endParaRPr lang="en-US"/>
          </a:p>
        </p:txBody>
      </p:sp>
      <p:sp>
        <p:nvSpPr>
          <p:cNvPr id="1930258" name="Line 18"/>
          <p:cNvSpPr>
            <a:spLocks noChangeShapeType="1"/>
          </p:cNvSpPr>
          <p:nvPr/>
        </p:nvSpPr>
        <p:spPr bwMode="auto">
          <a:xfrm>
            <a:off x="4176713" y="2590800"/>
            <a:ext cx="0" cy="1676400"/>
          </a:xfrm>
          <a:prstGeom prst="line">
            <a:avLst/>
          </a:prstGeom>
          <a:noFill/>
          <a:ln w="9525">
            <a:solidFill>
              <a:schemeClr val="accent2"/>
            </a:solidFill>
            <a:round/>
            <a:headEnd/>
            <a:tailEnd type="triangle" w="med" len="med"/>
          </a:ln>
          <a:effectLst/>
        </p:spPr>
        <p:txBody>
          <a:bodyPr/>
          <a:lstStyle/>
          <a:p>
            <a:endParaRPr lang="en-US"/>
          </a:p>
        </p:txBody>
      </p:sp>
      <p:sp>
        <p:nvSpPr>
          <p:cNvPr id="1930259" name="Line 19"/>
          <p:cNvSpPr>
            <a:spLocks noChangeShapeType="1"/>
          </p:cNvSpPr>
          <p:nvPr/>
        </p:nvSpPr>
        <p:spPr bwMode="auto">
          <a:xfrm>
            <a:off x="4481513" y="2362200"/>
            <a:ext cx="0" cy="1905000"/>
          </a:xfrm>
          <a:prstGeom prst="line">
            <a:avLst/>
          </a:prstGeom>
          <a:noFill/>
          <a:ln w="9525">
            <a:solidFill>
              <a:srgbClr val="6600FF"/>
            </a:solidFill>
            <a:round/>
            <a:headEnd/>
            <a:tailEnd type="triangle" w="med" len="med"/>
          </a:ln>
          <a:effectLst/>
        </p:spPr>
        <p:txBody>
          <a:bodyPr/>
          <a:lstStyle/>
          <a:p>
            <a:endParaRPr lang="en-US"/>
          </a:p>
        </p:txBody>
      </p:sp>
      <p:sp>
        <p:nvSpPr>
          <p:cNvPr id="1930260" name="Line 20"/>
          <p:cNvSpPr>
            <a:spLocks noChangeShapeType="1"/>
          </p:cNvSpPr>
          <p:nvPr/>
        </p:nvSpPr>
        <p:spPr bwMode="auto">
          <a:xfrm>
            <a:off x="4786313" y="2209800"/>
            <a:ext cx="0" cy="2057400"/>
          </a:xfrm>
          <a:prstGeom prst="line">
            <a:avLst/>
          </a:prstGeom>
          <a:noFill/>
          <a:ln w="9525">
            <a:solidFill>
              <a:srgbClr val="6600CC"/>
            </a:solidFill>
            <a:round/>
            <a:headEnd/>
            <a:tailEnd type="triangle" w="med" len="med"/>
          </a:ln>
          <a:effectLst/>
        </p:spPr>
        <p:txBody>
          <a:bodyPr/>
          <a:lstStyle/>
          <a:p>
            <a:endParaRPr lang="en-US"/>
          </a:p>
        </p:txBody>
      </p:sp>
      <p:sp>
        <p:nvSpPr>
          <p:cNvPr id="1930261" name="Line 21"/>
          <p:cNvSpPr>
            <a:spLocks noChangeShapeType="1"/>
          </p:cNvSpPr>
          <p:nvPr/>
        </p:nvSpPr>
        <p:spPr bwMode="auto">
          <a:xfrm>
            <a:off x="5472113" y="2971800"/>
            <a:ext cx="0" cy="533400"/>
          </a:xfrm>
          <a:prstGeom prst="line">
            <a:avLst/>
          </a:prstGeom>
          <a:noFill/>
          <a:ln w="9525">
            <a:solidFill>
              <a:schemeClr val="tx1"/>
            </a:solidFill>
            <a:round/>
            <a:headEnd/>
            <a:tailEnd type="triangle" w="med" len="med"/>
          </a:ln>
          <a:effectLst/>
        </p:spPr>
        <p:txBody>
          <a:bodyPr/>
          <a:lstStyle/>
          <a:p>
            <a:endParaRPr lang="en-US"/>
          </a:p>
        </p:txBody>
      </p:sp>
      <p:sp>
        <p:nvSpPr>
          <p:cNvPr id="1930262" name="Line 22"/>
          <p:cNvSpPr>
            <a:spLocks noChangeShapeType="1"/>
          </p:cNvSpPr>
          <p:nvPr/>
        </p:nvSpPr>
        <p:spPr bwMode="auto">
          <a:xfrm>
            <a:off x="5776913" y="2590800"/>
            <a:ext cx="0" cy="914400"/>
          </a:xfrm>
          <a:prstGeom prst="line">
            <a:avLst/>
          </a:prstGeom>
          <a:noFill/>
          <a:ln w="9525">
            <a:solidFill>
              <a:schemeClr val="tx1"/>
            </a:solidFill>
            <a:round/>
            <a:headEnd/>
            <a:tailEnd type="triangle" w="med" len="med"/>
          </a:ln>
          <a:effectLst/>
        </p:spPr>
        <p:txBody>
          <a:bodyPr/>
          <a:lstStyle/>
          <a:p>
            <a:endParaRPr lang="en-US"/>
          </a:p>
        </p:txBody>
      </p:sp>
      <p:sp>
        <p:nvSpPr>
          <p:cNvPr id="1930263" name="Line 23"/>
          <p:cNvSpPr>
            <a:spLocks noChangeShapeType="1"/>
          </p:cNvSpPr>
          <p:nvPr/>
        </p:nvSpPr>
        <p:spPr bwMode="auto">
          <a:xfrm>
            <a:off x="6081713" y="2362200"/>
            <a:ext cx="0" cy="1143000"/>
          </a:xfrm>
          <a:prstGeom prst="line">
            <a:avLst/>
          </a:prstGeom>
          <a:noFill/>
          <a:ln w="9525">
            <a:solidFill>
              <a:schemeClr val="tx1"/>
            </a:solidFill>
            <a:round/>
            <a:headEnd/>
            <a:tailEnd type="triangle" w="med" len="med"/>
          </a:ln>
          <a:effectLst/>
        </p:spPr>
        <p:txBody>
          <a:bodyPr/>
          <a:lstStyle/>
          <a:p>
            <a:endParaRPr lang="en-US"/>
          </a:p>
        </p:txBody>
      </p:sp>
      <p:sp>
        <p:nvSpPr>
          <p:cNvPr id="1930264" name="Line 24"/>
          <p:cNvSpPr>
            <a:spLocks noChangeShapeType="1"/>
          </p:cNvSpPr>
          <p:nvPr/>
        </p:nvSpPr>
        <p:spPr bwMode="auto">
          <a:xfrm>
            <a:off x="6386513" y="2209800"/>
            <a:ext cx="0" cy="1295400"/>
          </a:xfrm>
          <a:prstGeom prst="line">
            <a:avLst/>
          </a:prstGeom>
          <a:noFill/>
          <a:ln w="9525">
            <a:solidFill>
              <a:schemeClr val="tx1"/>
            </a:solidFill>
            <a:round/>
            <a:headEnd/>
            <a:tailEnd type="triangle" w="med" len="med"/>
          </a:ln>
          <a:effectLst/>
        </p:spPr>
        <p:txBody>
          <a:bodyPr/>
          <a:lstStyle/>
          <a:p>
            <a:endParaRPr lang="en-US"/>
          </a:p>
        </p:txBody>
      </p:sp>
      <p:sp>
        <p:nvSpPr>
          <p:cNvPr id="1930265" name="Text Box 25"/>
          <p:cNvSpPr txBox="1">
            <a:spLocks noChangeArrowheads="1"/>
          </p:cNvSpPr>
          <p:nvPr/>
        </p:nvSpPr>
        <p:spPr bwMode="auto">
          <a:xfrm>
            <a:off x="1189038" y="6002338"/>
            <a:ext cx="1836737" cy="609600"/>
          </a:xfrm>
          <a:prstGeom prst="rect">
            <a:avLst/>
          </a:prstGeom>
          <a:noFill/>
          <a:ln w="9525">
            <a:noFill/>
            <a:miter lim="800000"/>
            <a:headEnd/>
            <a:tailEnd/>
          </a:ln>
          <a:effectLst/>
        </p:spPr>
        <p:txBody>
          <a:bodyPr wrap="none">
            <a:spAutoFit/>
          </a:bodyPr>
          <a:lstStyle/>
          <a:p>
            <a:r>
              <a:rPr lang="en-US" b="1"/>
              <a:t>A       B      C      D       E      F</a:t>
            </a:r>
          </a:p>
          <a:p>
            <a:r>
              <a:rPr lang="en-US" b="1"/>
              <a:t> </a:t>
            </a:r>
          </a:p>
          <a:p>
            <a:r>
              <a:rPr lang="en-US" b="1"/>
              <a:t>   </a:t>
            </a:r>
            <a:r>
              <a:rPr lang="en-US" sz="1400" b="1"/>
              <a:t>Lyman series (UV)</a:t>
            </a:r>
            <a:endParaRPr lang="en-US" b="1"/>
          </a:p>
        </p:txBody>
      </p:sp>
      <p:sp>
        <p:nvSpPr>
          <p:cNvPr id="1930266" name="Text Box 26"/>
          <p:cNvSpPr txBox="1">
            <a:spLocks noChangeArrowheads="1"/>
          </p:cNvSpPr>
          <p:nvPr/>
        </p:nvSpPr>
        <p:spPr bwMode="auto">
          <a:xfrm>
            <a:off x="3406775" y="4343400"/>
            <a:ext cx="1754188" cy="609600"/>
          </a:xfrm>
          <a:prstGeom prst="rect">
            <a:avLst/>
          </a:prstGeom>
          <a:noFill/>
          <a:ln w="9525">
            <a:noFill/>
            <a:miter lim="800000"/>
            <a:headEnd/>
            <a:tailEnd/>
          </a:ln>
          <a:effectLst/>
        </p:spPr>
        <p:txBody>
          <a:bodyPr wrap="none">
            <a:spAutoFit/>
          </a:bodyPr>
          <a:lstStyle/>
          <a:p>
            <a:r>
              <a:rPr lang="en-US" b="1"/>
              <a:t>A       B      C      D       E      </a:t>
            </a:r>
          </a:p>
          <a:p>
            <a:r>
              <a:rPr lang="en-US" b="1"/>
              <a:t> </a:t>
            </a:r>
          </a:p>
          <a:p>
            <a:r>
              <a:rPr lang="en-US" b="1"/>
              <a:t> </a:t>
            </a:r>
            <a:r>
              <a:rPr lang="en-US" sz="1400" b="1"/>
              <a:t>Balmer (Visible)</a:t>
            </a:r>
            <a:endParaRPr lang="en-US" b="1"/>
          </a:p>
        </p:txBody>
      </p:sp>
      <p:sp>
        <p:nvSpPr>
          <p:cNvPr id="1930267" name="Text Box 27"/>
          <p:cNvSpPr txBox="1">
            <a:spLocks noChangeArrowheads="1"/>
          </p:cNvSpPr>
          <p:nvPr/>
        </p:nvSpPr>
        <p:spPr bwMode="auto">
          <a:xfrm>
            <a:off x="5319713" y="3581400"/>
            <a:ext cx="1460500" cy="609600"/>
          </a:xfrm>
          <a:prstGeom prst="rect">
            <a:avLst/>
          </a:prstGeom>
          <a:noFill/>
          <a:ln w="9525">
            <a:noFill/>
            <a:miter lim="800000"/>
            <a:headEnd/>
            <a:tailEnd/>
          </a:ln>
          <a:effectLst/>
        </p:spPr>
        <p:txBody>
          <a:bodyPr wrap="none">
            <a:spAutoFit/>
          </a:bodyPr>
          <a:lstStyle/>
          <a:p>
            <a:r>
              <a:rPr lang="en-US" b="1"/>
              <a:t>A       B      C      D       </a:t>
            </a:r>
          </a:p>
          <a:p>
            <a:r>
              <a:rPr lang="en-US" b="1"/>
              <a:t> </a:t>
            </a:r>
          </a:p>
          <a:p>
            <a:r>
              <a:rPr lang="en-US" b="1"/>
              <a:t>   </a:t>
            </a:r>
            <a:r>
              <a:rPr lang="en-US" sz="1400" b="1"/>
              <a:t>Paschen (IR)</a:t>
            </a:r>
            <a:endParaRPr lang="en-US" b="1"/>
          </a:p>
        </p:txBody>
      </p:sp>
      <p:sp>
        <p:nvSpPr>
          <p:cNvPr id="1930268" name="Text Box 28"/>
          <p:cNvSpPr txBox="1">
            <a:spLocks noChangeArrowheads="1"/>
          </p:cNvSpPr>
          <p:nvPr/>
        </p:nvSpPr>
        <p:spPr bwMode="auto">
          <a:xfrm>
            <a:off x="7361238" y="5802313"/>
            <a:ext cx="366712" cy="304800"/>
          </a:xfrm>
          <a:prstGeom prst="rect">
            <a:avLst/>
          </a:prstGeom>
          <a:noFill/>
          <a:ln w="9525">
            <a:noFill/>
            <a:miter lim="800000"/>
            <a:headEnd/>
            <a:tailEnd/>
          </a:ln>
          <a:effectLst/>
        </p:spPr>
        <p:txBody>
          <a:bodyPr wrap="none">
            <a:spAutoFit/>
          </a:bodyPr>
          <a:lstStyle/>
          <a:p>
            <a:r>
              <a:rPr lang="en-US" sz="1400" i="1"/>
              <a:t>E</a:t>
            </a:r>
            <a:r>
              <a:rPr lang="en-US" sz="1400" i="1" baseline="-25000"/>
              <a:t>1</a:t>
            </a:r>
          </a:p>
        </p:txBody>
      </p:sp>
      <p:sp>
        <p:nvSpPr>
          <p:cNvPr id="1930269" name="Text Box 29"/>
          <p:cNvSpPr txBox="1">
            <a:spLocks noChangeArrowheads="1"/>
          </p:cNvSpPr>
          <p:nvPr/>
        </p:nvSpPr>
        <p:spPr bwMode="auto">
          <a:xfrm>
            <a:off x="7361238" y="4110038"/>
            <a:ext cx="366712" cy="304800"/>
          </a:xfrm>
          <a:prstGeom prst="rect">
            <a:avLst/>
          </a:prstGeom>
          <a:noFill/>
          <a:ln w="9525">
            <a:noFill/>
            <a:miter lim="800000"/>
            <a:headEnd/>
            <a:tailEnd/>
          </a:ln>
          <a:effectLst/>
        </p:spPr>
        <p:txBody>
          <a:bodyPr wrap="none">
            <a:spAutoFit/>
          </a:bodyPr>
          <a:lstStyle/>
          <a:p>
            <a:r>
              <a:rPr lang="en-US" sz="1400" i="1"/>
              <a:t>E</a:t>
            </a:r>
            <a:r>
              <a:rPr lang="en-US" sz="1400" i="1" baseline="-25000"/>
              <a:t>2</a:t>
            </a:r>
          </a:p>
        </p:txBody>
      </p:sp>
      <p:sp>
        <p:nvSpPr>
          <p:cNvPr id="1930270" name="Text Box 30"/>
          <p:cNvSpPr txBox="1">
            <a:spLocks noChangeArrowheads="1"/>
          </p:cNvSpPr>
          <p:nvPr/>
        </p:nvSpPr>
        <p:spPr bwMode="auto">
          <a:xfrm>
            <a:off x="7377113" y="3348038"/>
            <a:ext cx="366712" cy="304800"/>
          </a:xfrm>
          <a:prstGeom prst="rect">
            <a:avLst/>
          </a:prstGeom>
          <a:noFill/>
          <a:ln w="9525">
            <a:noFill/>
            <a:miter lim="800000"/>
            <a:headEnd/>
            <a:tailEnd/>
          </a:ln>
          <a:effectLst/>
        </p:spPr>
        <p:txBody>
          <a:bodyPr wrap="none">
            <a:spAutoFit/>
          </a:bodyPr>
          <a:lstStyle/>
          <a:p>
            <a:r>
              <a:rPr lang="en-US" sz="1400" i="1"/>
              <a:t>E</a:t>
            </a:r>
            <a:r>
              <a:rPr lang="en-US" sz="1400" i="1" baseline="-25000"/>
              <a:t>3</a:t>
            </a:r>
          </a:p>
        </p:txBody>
      </p:sp>
      <p:sp>
        <p:nvSpPr>
          <p:cNvPr id="1930271" name="Text Box 31"/>
          <p:cNvSpPr txBox="1">
            <a:spLocks noChangeArrowheads="1"/>
          </p:cNvSpPr>
          <p:nvPr/>
        </p:nvSpPr>
        <p:spPr bwMode="auto">
          <a:xfrm>
            <a:off x="7361238" y="2846388"/>
            <a:ext cx="366712" cy="304800"/>
          </a:xfrm>
          <a:prstGeom prst="rect">
            <a:avLst/>
          </a:prstGeom>
          <a:noFill/>
          <a:ln w="9525">
            <a:noFill/>
            <a:miter lim="800000"/>
            <a:headEnd/>
            <a:tailEnd/>
          </a:ln>
          <a:effectLst/>
        </p:spPr>
        <p:txBody>
          <a:bodyPr wrap="none">
            <a:spAutoFit/>
          </a:bodyPr>
          <a:lstStyle/>
          <a:p>
            <a:r>
              <a:rPr lang="en-US" sz="1400" i="1"/>
              <a:t>E</a:t>
            </a:r>
            <a:r>
              <a:rPr lang="en-US" sz="1400" i="1" baseline="-25000"/>
              <a:t>4</a:t>
            </a:r>
          </a:p>
        </p:txBody>
      </p:sp>
      <p:sp>
        <p:nvSpPr>
          <p:cNvPr id="1930272" name="Text Box 32"/>
          <p:cNvSpPr txBox="1">
            <a:spLocks noChangeArrowheads="1"/>
          </p:cNvSpPr>
          <p:nvPr/>
        </p:nvSpPr>
        <p:spPr bwMode="auto">
          <a:xfrm>
            <a:off x="7361238" y="2465388"/>
            <a:ext cx="366712" cy="304800"/>
          </a:xfrm>
          <a:prstGeom prst="rect">
            <a:avLst/>
          </a:prstGeom>
          <a:noFill/>
          <a:ln w="9525">
            <a:noFill/>
            <a:miter lim="800000"/>
            <a:headEnd/>
            <a:tailEnd/>
          </a:ln>
          <a:effectLst/>
        </p:spPr>
        <p:txBody>
          <a:bodyPr wrap="none">
            <a:spAutoFit/>
          </a:bodyPr>
          <a:lstStyle/>
          <a:p>
            <a:r>
              <a:rPr lang="en-US" sz="1400" i="1"/>
              <a:t>E</a:t>
            </a:r>
            <a:r>
              <a:rPr lang="en-US" sz="1400" i="1" baseline="-25000"/>
              <a:t>5</a:t>
            </a:r>
          </a:p>
        </p:txBody>
      </p:sp>
      <p:sp>
        <p:nvSpPr>
          <p:cNvPr id="1930273" name="Text Box 33"/>
          <p:cNvSpPr txBox="1">
            <a:spLocks noChangeArrowheads="1"/>
          </p:cNvSpPr>
          <p:nvPr/>
        </p:nvSpPr>
        <p:spPr bwMode="auto">
          <a:xfrm>
            <a:off x="7377113" y="2236788"/>
            <a:ext cx="366712" cy="304800"/>
          </a:xfrm>
          <a:prstGeom prst="rect">
            <a:avLst/>
          </a:prstGeom>
          <a:noFill/>
          <a:ln w="9525">
            <a:noFill/>
            <a:miter lim="800000"/>
            <a:headEnd/>
            <a:tailEnd/>
          </a:ln>
          <a:effectLst/>
        </p:spPr>
        <p:txBody>
          <a:bodyPr wrap="none">
            <a:spAutoFit/>
          </a:bodyPr>
          <a:lstStyle/>
          <a:p>
            <a:r>
              <a:rPr lang="en-US" sz="1400" i="1"/>
              <a:t>E</a:t>
            </a:r>
            <a:r>
              <a:rPr lang="en-US" sz="1400" i="1" baseline="-25000"/>
              <a:t>6</a:t>
            </a:r>
          </a:p>
        </p:txBody>
      </p:sp>
      <p:sp>
        <p:nvSpPr>
          <p:cNvPr id="1930274" name="Text Box 34"/>
          <p:cNvSpPr txBox="1">
            <a:spLocks noChangeArrowheads="1"/>
          </p:cNvSpPr>
          <p:nvPr/>
        </p:nvSpPr>
        <p:spPr bwMode="auto">
          <a:xfrm rot="-5400000">
            <a:off x="237332" y="4791868"/>
            <a:ext cx="958850" cy="366713"/>
          </a:xfrm>
          <a:prstGeom prst="rect">
            <a:avLst/>
          </a:prstGeom>
          <a:noFill/>
          <a:ln w="9525">
            <a:noFill/>
            <a:miter lim="800000"/>
            <a:headEnd/>
            <a:tailEnd/>
          </a:ln>
          <a:effectLst/>
        </p:spPr>
        <p:txBody>
          <a:bodyPr wrap="none">
            <a:spAutoFit/>
          </a:bodyPr>
          <a:lstStyle/>
          <a:p>
            <a:r>
              <a:rPr lang="en-US" sz="1800" b="1"/>
              <a:t>Energy</a:t>
            </a:r>
          </a:p>
        </p:txBody>
      </p:sp>
      <p:sp>
        <p:nvSpPr>
          <p:cNvPr id="1930275" name="Line 35"/>
          <p:cNvSpPr>
            <a:spLocks noChangeShapeType="1"/>
          </p:cNvSpPr>
          <p:nvPr/>
        </p:nvSpPr>
        <p:spPr bwMode="auto">
          <a:xfrm flipV="1">
            <a:off x="747713" y="2895600"/>
            <a:ext cx="0" cy="1524000"/>
          </a:xfrm>
          <a:prstGeom prst="line">
            <a:avLst/>
          </a:prstGeom>
          <a:noFill/>
          <a:ln w="28575">
            <a:solidFill>
              <a:schemeClr val="tx1"/>
            </a:solidFill>
            <a:round/>
            <a:headEnd/>
            <a:tailEnd type="triangle" w="med" len="med"/>
          </a:ln>
          <a:effectLst/>
        </p:spPr>
        <p:txBody>
          <a:bodyPr/>
          <a:lstStyle/>
          <a:p>
            <a:endParaRPr lang="en-US"/>
          </a:p>
        </p:txBody>
      </p:sp>
      <p:sp>
        <p:nvSpPr>
          <p:cNvPr id="1930276" name="Text Box 36"/>
          <p:cNvSpPr txBox="1">
            <a:spLocks noChangeArrowheads="1"/>
          </p:cNvSpPr>
          <p:nvPr/>
        </p:nvSpPr>
        <p:spPr bwMode="auto">
          <a:xfrm>
            <a:off x="304800" y="1379538"/>
            <a:ext cx="8626475" cy="304800"/>
          </a:xfrm>
          <a:prstGeom prst="rect">
            <a:avLst/>
          </a:prstGeom>
          <a:noFill/>
          <a:ln w="9525">
            <a:noFill/>
            <a:miter lim="800000"/>
            <a:headEnd/>
            <a:tailEnd/>
          </a:ln>
          <a:effectLst/>
        </p:spPr>
        <p:txBody>
          <a:bodyPr wrap="none">
            <a:spAutoFit/>
          </a:bodyPr>
          <a:lstStyle/>
          <a:p>
            <a:r>
              <a:rPr lang="en-US" sz="1400" b="1"/>
              <a:t>Bohr’s model of the atom accounted mathematically for the energy of each of the transitions shown.</a:t>
            </a:r>
          </a:p>
        </p:txBody>
      </p:sp>
      <p:sp>
        <p:nvSpPr>
          <p:cNvPr id="1930277" name="Rectangle 37"/>
          <p:cNvSpPr>
            <a:spLocks noChangeArrowheads="1"/>
          </p:cNvSpPr>
          <p:nvPr/>
        </p:nvSpPr>
        <p:spPr bwMode="auto">
          <a:xfrm>
            <a:off x="7848600" y="2057400"/>
            <a:ext cx="685800" cy="4038600"/>
          </a:xfrm>
          <a:prstGeom prst="rect">
            <a:avLst/>
          </a:prstGeom>
          <a:solidFill>
            <a:schemeClr val="tx1"/>
          </a:solidFill>
          <a:ln w="9525">
            <a:solidFill>
              <a:schemeClr val="tx1"/>
            </a:solidFill>
            <a:miter lim="800000"/>
            <a:headEnd/>
            <a:tailEnd/>
          </a:ln>
          <a:effectLst/>
        </p:spPr>
        <p:txBody>
          <a:bodyPr wrap="none" anchor="ctr"/>
          <a:lstStyle/>
          <a:p>
            <a:pPr algn="ctr"/>
            <a:endParaRPr lang="en-US"/>
          </a:p>
        </p:txBody>
      </p:sp>
      <p:sp>
        <p:nvSpPr>
          <p:cNvPr id="1930278" name="Rectangle 38"/>
          <p:cNvSpPr>
            <a:spLocks noChangeArrowheads="1"/>
          </p:cNvSpPr>
          <p:nvPr/>
        </p:nvSpPr>
        <p:spPr bwMode="auto">
          <a:xfrm>
            <a:off x="7848600" y="2743200"/>
            <a:ext cx="685800" cy="76200"/>
          </a:xfrm>
          <a:prstGeom prst="rect">
            <a:avLst/>
          </a:prstGeom>
          <a:solidFill>
            <a:srgbClr val="FF0000"/>
          </a:solidFill>
          <a:ln w="9525">
            <a:solidFill>
              <a:schemeClr val="tx1"/>
            </a:solidFill>
            <a:miter lim="800000"/>
            <a:headEnd/>
            <a:tailEnd/>
          </a:ln>
          <a:effectLst/>
        </p:spPr>
        <p:txBody>
          <a:bodyPr wrap="none" anchor="ctr"/>
          <a:lstStyle/>
          <a:p>
            <a:endParaRPr lang="en-US"/>
          </a:p>
        </p:txBody>
      </p:sp>
      <p:sp>
        <p:nvSpPr>
          <p:cNvPr id="1930279" name="Rectangle 39"/>
          <p:cNvSpPr>
            <a:spLocks noChangeArrowheads="1"/>
          </p:cNvSpPr>
          <p:nvPr/>
        </p:nvSpPr>
        <p:spPr bwMode="auto">
          <a:xfrm>
            <a:off x="7848600" y="3962400"/>
            <a:ext cx="685800" cy="76200"/>
          </a:xfrm>
          <a:prstGeom prst="rect">
            <a:avLst/>
          </a:prstGeom>
          <a:solidFill>
            <a:srgbClr val="009900"/>
          </a:solidFill>
          <a:ln w="9525">
            <a:solidFill>
              <a:schemeClr val="tx1"/>
            </a:solidFill>
            <a:miter lim="800000"/>
            <a:headEnd/>
            <a:tailEnd/>
          </a:ln>
          <a:effectLst/>
        </p:spPr>
        <p:txBody>
          <a:bodyPr wrap="none" anchor="ctr"/>
          <a:lstStyle/>
          <a:p>
            <a:endParaRPr lang="en-US"/>
          </a:p>
        </p:txBody>
      </p:sp>
      <p:sp>
        <p:nvSpPr>
          <p:cNvPr id="1930280" name="Rectangle 40"/>
          <p:cNvSpPr>
            <a:spLocks noChangeArrowheads="1"/>
          </p:cNvSpPr>
          <p:nvPr/>
        </p:nvSpPr>
        <p:spPr bwMode="auto">
          <a:xfrm>
            <a:off x="7848600" y="4724400"/>
            <a:ext cx="685800" cy="76200"/>
          </a:xfrm>
          <a:prstGeom prst="rect">
            <a:avLst/>
          </a:prstGeom>
          <a:solidFill>
            <a:srgbClr val="0000FF"/>
          </a:solidFill>
          <a:ln w="9525">
            <a:solidFill>
              <a:schemeClr val="tx1"/>
            </a:solidFill>
            <a:miter lim="800000"/>
            <a:headEnd/>
            <a:tailEnd/>
          </a:ln>
          <a:effectLst/>
        </p:spPr>
        <p:txBody>
          <a:bodyPr wrap="none" anchor="ctr"/>
          <a:lstStyle/>
          <a:p>
            <a:endParaRPr lang="en-US"/>
          </a:p>
        </p:txBody>
      </p:sp>
      <p:sp>
        <p:nvSpPr>
          <p:cNvPr id="1930281" name="Rectangle 41"/>
          <p:cNvSpPr>
            <a:spLocks noChangeArrowheads="1"/>
          </p:cNvSpPr>
          <p:nvPr/>
        </p:nvSpPr>
        <p:spPr bwMode="auto">
          <a:xfrm>
            <a:off x="7848600" y="5181600"/>
            <a:ext cx="685800" cy="76200"/>
          </a:xfrm>
          <a:prstGeom prst="rect">
            <a:avLst/>
          </a:prstGeom>
          <a:solidFill>
            <a:srgbClr val="6600CC"/>
          </a:solidFill>
          <a:ln w="9525">
            <a:solidFill>
              <a:schemeClr val="tx1"/>
            </a:solidFill>
            <a:miter lim="800000"/>
            <a:headEnd/>
            <a:tailEnd/>
          </a:ln>
          <a:effectLst/>
        </p:spPr>
        <p:txBody>
          <a:bodyPr wrap="none" anchor="ctr"/>
          <a:lstStyle/>
          <a:p>
            <a:endParaRPr lang="en-US"/>
          </a:p>
        </p:txBody>
      </p:sp>
      <p:sp>
        <p:nvSpPr>
          <p:cNvPr id="1930282" name="Text Box 42"/>
          <p:cNvSpPr txBox="1">
            <a:spLocks noChangeArrowheads="1"/>
          </p:cNvSpPr>
          <p:nvPr/>
        </p:nvSpPr>
        <p:spPr bwMode="auto">
          <a:xfrm>
            <a:off x="7848600" y="2133600"/>
            <a:ext cx="676275" cy="517525"/>
          </a:xfrm>
          <a:prstGeom prst="rect">
            <a:avLst/>
          </a:prstGeom>
          <a:solidFill>
            <a:schemeClr val="tx1"/>
          </a:solidFill>
          <a:ln w="9525">
            <a:noFill/>
            <a:miter lim="800000"/>
            <a:headEnd/>
            <a:tailEnd/>
          </a:ln>
          <a:effectLst/>
        </p:spPr>
        <p:txBody>
          <a:bodyPr wrap="none">
            <a:spAutoFit/>
          </a:bodyPr>
          <a:lstStyle/>
          <a:p>
            <a:r>
              <a:rPr lang="en-US" sz="1400"/>
              <a:t>   </a:t>
            </a:r>
            <a:r>
              <a:rPr lang="en-US" sz="1400">
                <a:solidFill>
                  <a:schemeClr val="bg1"/>
                </a:solidFill>
              </a:rPr>
              <a:t>IR</a:t>
            </a:r>
          </a:p>
          <a:p>
            <a:r>
              <a:rPr lang="en-US" sz="1400">
                <a:solidFill>
                  <a:schemeClr val="bg1"/>
                </a:solidFill>
              </a:rPr>
              <a:t>region</a:t>
            </a:r>
          </a:p>
        </p:txBody>
      </p:sp>
      <p:sp>
        <p:nvSpPr>
          <p:cNvPr id="1930283" name="Text Box 43"/>
          <p:cNvSpPr txBox="1">
            <a:spLocks noChangeArrowheads="1"/>
          </p:cNvSpPr>
          <p:nvPr/>
        </p:nvSpPr>
        <p:spPr bwMode="auto">
          <a:xfrm>
            <a:off x="7848600" y="5334000"/>
            <a:ext cx="676275" cy="517525"/>
          </a:xfrm>
          <a:prstGeom prst="rect">
            <a:avLst/>
          </a:prstGeom>
          <a:solidFill>
            <a:schemeClr val="tx1"/>
          </a:solidFill>
          <a:ln w="9525">
            <a:noFill/>
            <a:miter lim="800000"/>
            <a:headEnd/>
            <a:tailEnd/>
          </a:ln>
          <a:effectLst/>
        </p:spPr>
        <p:txBody>
          <a:bodyPr wrap="none">
            <a:spAutoFit/>
          </a:bodyPr>
          <a:lstStyle/>
          <a:p>
            <a:r>
              <a:rPr lang="en-US" sz="1400"/>
              <a:t>  </a:t>
            </a:r>
            <a:r>
              <a:rPr lang="en-US" sz="1400">
                <a:solidFill>
                  <a:schemeClr val="bg1"/>
                </a:solidFill>
              </a:rPr>
              <a:t>UV</a:t>
            </a:r>
          </a:p>
          <a:p>
            <a:r>
              <a:rPr lang="en-US" sz="1400">
                <a:solidFill>
                  <a:schemeClr val="bg1"/>
                </a:solidFill>
              </a:rPr>
              <a:t>region</a:t>
            </a:r>
          </a:p>
        </p:txBody>
      </p:sp>
      <p:sp>
        <p:nvSpPr>
          <p:cNvPr id="1930284" name="AutoShape 4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930285" name="Text Box 45"/>
          <p:cNvSpPr txBox="1">
            <a:spLocks noChangeArrowheads="1"/>
          </p:cNvSpPr>
          <p:nvPr/>
        </p:nvSpPr>
        <p:spPr bwMode="auto">
          <a:xfrm>
            <a:off x="8534400" y="2649538"/>
            <a:ext cx="604838" cy="2835275"/>
          </a:xfrm>
          <a:prstGeom prst="rect">
            <a:avLst/>
          </a:prstGeom>
          <a:noFill/>
          <a:ln w="9525">
            <a:noFill/>
            <a:miter lim="800000"/>
            <a:headEnd/>
            <a:tailEnd/>
          </a:ln>
          <a:effectLst/>
        </p:spPr>
        <p:txBody>
          <a:bodyPr wrap="none">
            <a:spAutoFit/>
          </a:bodyPr>
          <a:lstStyle/>
          <a:p>
            <a:r>
              <a:rPr lang="en-US"/>
              <a:t>656 nm</a:t>
            </a:r>
          </a:p>
          <a:p>
            <a:endParaRPr lang="en-US"/>
          </a:p>
          <a:p>
            <a:endParaRPr lang="en-US"/>
          </a:p>
          <a:p>
            <a:endParaRPr lang="en-US"/>
          </a:p>
          <a:p>
            <a:endParaRPr lang="en-US"/>
          </a:p>
          <a:p>
            <a:endParaRPr lang="en-US"/>
          </a:p>
          <a:p>
            <a:endParaRPr lang="en-US"/>
          </a:p>
          <a:p>
            <a:endParaRPr lang="en-US"/>
          </a:p>
          <a:p>
            <a:r>
              <a:rPr lang="en-US"/>
              <a:t>486 nm</a:t>
            </a:r>
          </a:p>
          <a:p>
            <a:endParaRPr lang="en-US"/>
          </a:p>
          <a:p>
            <a:endParaRPr lang="en-US"/>
          </a:p>
          <a:p>
            <a:endParaRPr lang="en-US"/>
          </a:p>
          <a:p>
            <a:endParaRPr lang="en-US"/>
          </a:p>
          <a:p>
            <a:r>
              <a:rPr lang="en-US"/>
              <a:t>434 nm</a:t>
            </a:r>
          </a:p>
          <a:p>
            <a:endParaRPr lang="en-US"/>
          </a:p>
          <a:p>
            <a:endParaRPr lang="en-US"/>
          </a:p>
          <a:p>
            <a:r>
              <a:rPr lang="en-US"/>
              <a:t>410 nm</a:t>
            </a:r>
          </a:p>
          <a:p>
            <a:endParaRPr lang="en-US"/>
          </a:p>
        </p:txBody>
      </p:sp>
      <p:sp>
        <p:nvSpPr>
          <p:cNvPr id="1930286" name="Rectangle 46"/>
          <p:cNvSpPr>
            <a:spLocks noChangeArrowheads="1"/>
          </p:cNvSpPr>
          <p:nvPr/>
        </p:nvSpPr>
        <p:spPr bwMode="auto">
          <a:xfrm>
            <a:off x="5689600" y="6567488"/>
            <a:ext cx="3321050" cy="214312"/>
          </a:xfrm>
          <a:prstGeom prst="rect">
            <a:avLst/>
          </a:prstGeom>
          <a:noFill/>
          <a:ln w="9525">
            <a:noFill/>
            <a:miter lim="800000"/>
            <a:headEnd/>
            <a:tailEnd/>
          </a:ln>
          <a:effectLst/>
        </p:spPr>
        <p:txBody>
          <a:bodyPr wrap="none">
            <a:spAutoFit/>
          </a:bodyPr>
          <a:lstStyle/>
          <a:p>
            <a:r>
              <a:rPr lang="en-US" sz="800"/>
              <a:t>Davis, Metcalfe, Williams, Castka, </a:t>
            </a:r>
            <a:r>
              <a:rPr lang="en-US" sz="800" u="sng"/>
              <a:t>Modern Chemistry</a:t>
            </a:r>
            <a:r>
              <a:rPr lang="en-US" sz="800"/>
              <a:t>, 1999,  page 97</a:t>
            </a:r>
          </a:p>
        </p:txBody>
      </p:sp>
      <p:sp>
        <p:nvSpPr>
          <p:cNvPr id="1930287" name="Line 47"/>
          <p:cNvSpPr>
            <a:spLocks noChangeShapeType="1"/>
          </p:cNvSpPr>
          <p:nvPr/>
        </p:nvSpPr>
        <p:spPr bwMode="auto">
          <a:xfrm>
            <a:off x="3886200" y="2971800"/>
            <a:ext cx="0" cy="1295400"/>
          </a:xfrm>
          <a:prstGeom prst="line">
            <a:avLst/>
          </a:prstGeom>
          <a:noFill/>
          <a:ln w="9525">
            <a:solidFill>
              <a:srgbClr val="008000"/>
            </a:solidFill>
            <a:miter lim="800000"/>
            <a:headEnd/>
            <a:tailEnd type="triangle" w="med" len="med"/>
          </a:ln>
          <a:effectLst/>
        </p:spPr>
        <p:txBody>
          <a:bodyPr wrap="none"/>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10000"/>
                                  </p:stCondLst>
                                  <p:childTnLst>
                                    <p:set>
                                      <p:cBhvr>
                                        <p:cTn id="6" dur="1" fill="hold">
                                          <p:stCondLst>
                                            <p:cond delay="499"/>
                                          </p:stCondLst>
                                        </p:cTn>
                                        <p:tgtEl>
                                          <p:spTgt spid="193027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2" presetClass="entr" presetSubtype="1" fill="hold" grpId="0" nodeType="clickEffect">
                                  <p:stCondLst>
                                    <p:cond delay="0"/>
                                  </p:stCondLst>
                                  <p:childTnLst>
                                    <p:set>
                                      <p:cBhvr>
                                        <p:cTn id="10" dur="1" fill="hold">
                                          <p:stCondLst>
                                            <p:cond delay="0"/>
                                          </p:stCondLst>
                                        </p:cTn>
                                        <p:tgtEl>
                                          <p:spTgt spid="1930257"/>
                                        </p:tgtEl>
                                        <p:attrNameLst>
                                          <p:attrName>style.visibility</p:attrName>
                                        </p:attrNameLst>
                                      </p:cBhvr>
                                      <p:to>
                                        <p:strVal val="visible"/>
                                      </p:to>
                                    </p:set>
                                    <p:animEffect transition="in" filter="slide(fromTop)">
                                      <p:cBhvr>
                                        <p:cTn id="11" dur="500"/>
                                        <p:tgtEl>
                                          <p:spTgt spid="193025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930278"/>
                                        </p:tgtEl>
                                        <p:attrNameLst>
                                          <p:attrName>style.visibility</p:attrName>
                                        </p:attrNameLst>
                                      </p:cBhvr>
                                      <p:to>
                                        <p:strVal val="visible"/>
                                      </p:to>
                                    </p:set>
                                    <p:animEffect transition="in" filter="fade">
                                      <p:cBhvr>
                                        <p:cTn id="14" dur="500"/>
                                        <p:tgtEl>
                                          <p:spTgt spid="193027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30287"/>
                                        </p:tgtEl>
                                        <p:attrNameLst>
                                          <p:attrName>style.visibility</p:attrName>
                                        </p:attrNameLst>
                                      </p:cBhvr>
                                      <p:to>
                                        <p:strVal val="visible"/>
                                      </p:to>
                                    </p:set>
                                    <p:anim calcmode="lin" valueType="num">
                                      <p:cBhvr additive="base">
                                        <p:cTn id="19" dur="500" fill="hold"/>
                                        <p:tgtEl>
                                          <p:spTgt spid="1930287"/>
                                        </p:tgtEl>
                                        <p:attrNameLst>
                                          <p:attrName>ppt_x</p:attrName>
                                        </p:attrNameLst>
                                      </p:cBhvr>
                                      <p:tavLst>
                                        <p:tav tm="0">
                                          <p:val>
                                            <p:strVal val="#ppt_x"/>
                                          </p:val>
                                        </p:tav>
                                        <p:tav tm="100000">
                                          <p:val>
                                            <p:strVal val="#ppt_x"/>
                                          </p:val>
                                        </p:tav>
                                      </p:tavLst>
                                    </p:anim>
                                    <p:anim calcmode="lin" valueType="num">
                                      <p:cBhvr additive="base">
                                        <p:cTn id="20" dur="500" fill="hold"/>
                                        <p:tgtEl>
                                          <p:spTgt spid="193028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0"/>
                                  </p:stCondLst>
                                  <p:childTnLst>
                                    <p:set>
                                      <p:cBhvr>
                                        <p:cTn id="22" dur="1" fill="hold">
                                          <p:stCondLst>
                                            <p:cond delay="0"/>
                                          </p:stCondLst>
                                        </p:cTn>
                                        <p:tgtEl>
                                          <p:spTgt spid="1930279"/>
                                        </p:tgtEl>
                                        <p:attrNameLst>
                                          <p:attrName>style.visibility</p:attrName>
                                        </p:attrNameLst>
                                      </p:cBhvr>
                                      <p:to>
                                        <p:strVal val="visible"/>
                                      </p:to>
                                    </p:set>
                                    <p:animEffect transition="in" filter="fade">
                                      <p:cBhvr>
                                        <p:cTn id="23" dur="1000"/>
                                        <p:tgtEl>
                                          <p:spTgt spid="193027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930258"/>
                                        </p:tgtEl>
                                        <p:attrNameLst>
                                          <p:attrName>style.visibility</p:attrName>
                                        </p:attrNameLst>
                                      </p:cBhvr>
                                      <p:to>
                                        <p:strVal val="visible"/>
                                      </p:to>
                                    </p:set>
                                    <p:animEffect transition="in" filter="fade">
                                      <p:cBhvr>
                                        <p:cTn id="28" dur="500"/>
                                        <p:tgtEl>
                                          <p:spTgt spid="193025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930280"/>
                                        </p:tgtEl>
                                        <p:attrNameLst>
                                          <p:attrName>style.visibility</p:attrName>
                                        </p:attrNameLst>
                                      </p:cBhvr>
                                      <p:to>
                                        <p:strVal val="visible"/>
                                      </p:to>
                                    </p:set>
                                    <p:animEffect transition="in" filter="fade">
                                      <p:cBhvr>
                                        <p:cTn id="31" dur="1000"/>
                                        <p:tgtEl>
                                          <p:spTgt spid="1930280"/>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1" fill="hold" grpId="0" nodeType="clickEffect">
                                  <p:stCondLst>
                                    <p:cond delay="0"/>
                                  </p:stCondLst>
                                  <p:childTnLst>
                                    <p:set>
                                      <p:cBhvr>
                                        <p:cTn id="35" dur="1" fill="hold">
                                          <p:stCondLst>
                                            <p:cond delay="0"/>
                                          </p:stCondLst>
                                        </p:cTn>
                                        <p:tgtEl>
                                          <p:spTgt spid="1930259"/>
                                        </p:tgtEl>
                                        <p:attrNameLst>
                                          <p:attrName>style.visibility</p:attrName>
                                        </p:attrNameLst>
                                      </p:cBhvr>
                                      <p:to>
                                        <p:strVal val="visible"/>
                                      </p:to>
                                    </p:set>
                                    <p:anim calcmode="lin" valueType="num">
                                      <p:cBhvr additive="base">
                                        <p:cTn id="36" dur="500" fill="hold"/>
                                        <p:tgtEl>
                                          <p:spTgt spid="1930259"/>
                                        </p:tgtEl>
                                        <p:attrNameLst>
                                          <p:attrName>ppt_x</p:attrName>
                                        </p:attrNameLst>
                                      </p:cBhvr>
                                      <p:tavLst>
                                        <p:tav tm="0">
                                          <p:val>
                                            <p:strVal val="#ppt_x"/>
                                          </p:val>
                                        </p:tav>
                                        <p:tav tm="100000">
                                          <p:val>
                                            <p:strVal val="#ppt_x"/>
                                          </p:val>
                                        </p:tav>
                                      </p:tavLst>
                                    </p:anim>
                                    <p:anim calcmode="lin" valueType="num">
                                      <p:cBhvr additive="base">
                                        <p:cTn id="37" dur="500" fill="hold"/>
                                        <p:tgtEl>
                                          <p:spTgt spid="1930259"/>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0"/>
                                  </p:stCondLst>
                                  <p:childTnLst>
                                    <p:set>
                                      <p:cBhvr>
                                        <p:cTn id="39" dur="1" fill="hold">
                                          <p:stCondLst>
                                            <p:cond delay="0"/>
                                          </p:stCondLst>
                                        </p:cTn>
                                        <p:tgtEl>
                                          <p:spTgt spid="1930281"/>
                                        </p:tgtEl>
                                        <p:attrNameLst>
                                          <p:attrName>style.visibility</p:attrName>
                                        </p:attrNameLst>
                                      </p:cBhvr>
                                      <p:to>
                                        <p:strVal val="visible"/>
                                      </p:to>
                                    </p:set>
                                    <p:animEffect transition="in" filter="fade">
                                      <p:cBhvr>
                                        <p:cTn id="40" dur="1000"/>
                                        <p:tgtEl>
                                          <p:spTgt spid="1930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0257" grpId="0" animBg="1"/>
      <p:bldP spid="1930258" grpId="0" animBg="1"/>
      <p:bldP spid="1930259" grpId="0" animBg="1"/>
      <p:bldP spid="1930276" grpId="0" autoUpdateAnimBg="0"/>
      <p:bldP spid="1930278" grpId="0" animBg="1"/>
      <p:bldP spid="1930279" grpId="0" animBg="1"/>
      <p:bldP spid="1930280" grpId="0" animBg="1"/>
      <p:bldP spid="1930281" grpId="0" animBg="1"/>
      <p:bldP spid="1930287"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Rectangle 2"/>
          <p:cNvSpPr>
            <a:spLocks noGrp="1" noChangeArrowheads="1"/>
          </p:cNvSpPr>
          <p:nvPr>
            <p:ph type="title"/>
          </p:nvPr>
        </p:nvSpPr>
        <p:spPr>
          <a:xfrm>
            <a:off x="685800" y="457200"/>
            <a:ext cx="7772400" cy="1143000"/>
          </a:xfrm>
        </p:spPr>
        <p:txBody>
          <a:bodyPr/>
          <a:lstStyle/>
          <a:p>
            <a:r>
              <a:rPr lang="en-US">
                <a:latin typeface="Arial" charset="0"/>
              </a:rPr>
              <a:t>Emission Spectrum of an Element</a:t>
            </a:r>
          </a:p>
        </p:txBody>
      </p:sp>
      <p:sp>
        <p:nvSpPr>
          <p:cNvPr id="677891"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677892" name="Group 4"/>
          <p:cNvGrpSpPr>
            <a:grpSpLocks/>
          </p:cNvGrpSpPr>
          <p:nvPr/>
        </p:nvGrpSpPr>
        <p:grpSpPr bwMode="auto">
          <a:xfrm>
            <a:off x="304800" y="1600200"/>
            <a:ext cx="8839200" cy="4724400"/>
            <a:chOff x="192" y="1344"/>
            <a:chExt cx="5568" cy="2976"/>
          </a:xfrm>
        </p:grpSpPr>
        <p:pic>
          <p:nvPicPr>
            <p:cNvPr id="677893" name="Picture 5" descr="Emission Spectrum of an Element"/>
            <p:cNvPicPr>
              <a:picLocks noChangeAspect="1" noChangeArrowheads="1"/>
            </p:cNvPicPr>
            <p:nvPr/>
          </p:nvPicPr>
          <p:blipFill>
            <a:blip r:embed="rId4">
              <a:lum contrast="12000"/>
            </a:blip>
            <a:srcRect l="6088" t="15202" b="28131"/>
            <a:stretch>
              <a:fillRect/>
            </a:stretch>
          </p:blipFill>
          <p:spPr bwMode="auto">
            <a:xfrm>
              <a:off x="576" y="1344"/>
              <a:ext cx="5184" cy="1968"/>
            </a:xfrm>
            <a:prstGeom prst="rect">
              <a:avLst/>
            </a:prstGeom>
            <a:noFill/>
          </p:spPr>
        </p:pic>
        <p:grpSp>
          <p:nvGrpSpPr>
            <p:cNvPr id="677894" name="Group 6"/>
            <p:cNvGrpSpPr>
              <a:grpSpLocks/>
            </p:cNvGrpSpPr>
            <p:nvPr/>
          </p:nvGrpSpPr>
          <p:grpSpPr bwMode="auto">
            <a:xfrm>
              <a:off x="212" y="3312"/>
              <a:ext cx="5424" cy="816"/>
              <a:chOff x="192" y="2592"/>
              <a:chExt cx="5424" cy="816"/>
            </a:xfrm>
          </p:grpSpPr>
          <p:sp>
            <p:nvSpPr>
              <p:cNvPr id="677895" name="Text Box 7"/>
              <p:cNvSpPr txBox="1">
                <a:spLocks noChangeArrowheads="1"/>
              </p:cNvSpPr>
              <p:nvPr/>
            </p:nvSpPr>
            <p:spPr bwMode="auto">
              <a:xfrm>
                <a:off x="1301" y="3120"/>
                <a:ext cx="3259" cy="250"/>
              </a:xfrm>
              <a:prstGeom prst="rect">
                <a:avLst/>
              </a:prstGeom>
              <a:noFill/>
              <a:ln w="9525">
                <a:noFill/>
                <a:miter lim="800000"/>
                <a:headEnd/>
                <a:tailEnd/>
              </a:ln>
              <a:effectLst/>
            </p:spPr>
            <p:txBody>
              <a:bodyPr wrap="none">
                <a:spAutoFit/>
              </a:bodyPr>
              <a:lstStyle/>
              <a:p>
                <a:r>
                  <a:rPr lang="en-US" sz="2000"/>
                  <a:t>1 nm  =  1 x 10</a:t>
                </a:r>
                <a:r>
                  <a:rPr lang="en-US" sz="2000" baseline="30000"/>
                  <a:t>-9</a:t>
                </a:r>
                <a:r>
                  <a:rPr lang="en-US" sz="2000"/>
                  <a:t> m  =  “a billionth of a meter”</a:t>
                </a:r>
              </a:p>
            </p:txBody>
          </p:sp>
          <p:sp>
            <p:nvSpPr>
              <p:cNvPr id="677896" name="Rectangle 8"/>
              <p:cNvSpPr>
                <a:spLocks noChangeArrowheads="1"/>
              </p:cNvSpPr>
              <p:nvPr/>
            </p:nvSpPr>
            <p:spPr bwMode="auto">
              <a:xfrm>
                <a:off x="192" y="2592"/>
                <a:ext cx="5424" cy="816"/>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677897" name="Line 9"/>
              <p:cNvSpPr>
                <a:spLocks noChangeShapeType="1"/>
              </p:cNvSpPr>
              <p:nvPr/>
            </p:nvSpPr>
            <p:spPr bwMode="auto">
              <a:xfrm>
                <a:off x="480" y="2592"/>
                <a:ext cx="0" cy="816"/>
              </a:xfrm>
              <a:prstGeom prst="line">
                <a:avLst/>
              </a:prstGeom>
              <a:noFill/>
              <a:ln w="53975">
                <a:solidFill>
                  <a:srgbClr val="3F33D5"/>
                </a:solidFill>
                <a:round/>
                <a:headEnd/>
                <a:tailEnd/>
              </a:ln>
              <a:effectLst/>
            </p:spPr>
            <p:txBody>
              <a:bodyPr/>
              <a:lstStyle/>
              <a:p>
                <a:endParaRPr lang="en-US"/>
              </a:p>
            </p:txBody>
          </p:sp>
          <p:sp>
            <p:nvSpPr>
              <p:cNvPr id="677898" name="Line 10"/>
              <p:cNvSpPr>
                <a:spLocks noChangeShapeType="1"/>
              </p:cNvSpPr>
              <p:nvPr/>
            </p:nvSpPr>
            <p:spPr bwMode="auto">
              <a:xfrm>
                <a:off x="864" y="2592"/>
                <a:ext cx="0" cy="816"/>
              </a:xfrm>
              <a:prstGeom prst="line">
                <a:avLst/>
              </a:prstGeom>
              <a:noFill/>
              <a:ln w="53975">
                <a:solidFill>
                  <a:srgbClr val="3366FF"/>
                </a:solidFill>
                <a:round/>
                <a:headEnd/>
                <a:tailEnd/>
              </a:ln>
              <a:effectLst/>
            </p:spPr>
            <p:txBody>
              <a:bodyPr/>
              <a:lstStyle/>
              <a:p>
                <a:endParaRPr lang="en-US"/>
              </a:p>
            </p:txBody>
          </p:sp>
          <p:sp>
            <p:nvSpPr>
              <p:cNvPr id="677899" name="Line 11"/>
              <p:cNvSpPr>
                <a:spLocks noChangeShapeType="1"/>
              </p:cNvSpPr>
              <p:nvPr/>
            </p:nvSpPr>
            <p:spPr bwMode="auto">
              <a:xfrm>
                <a:off x="1680" y="2592"/>
                <a:ext cx="0" cy="816"/>
              </a:xfrm>
              <a:prstGeom prst="line">
                <a:avLst/>
              </a:prstGeom>
              <a:noFill/>
              <a:ln w="53975">
                <a:solidFill>
                  <a:srgbClr val="008000"/>
                </a:solidFill>
                <a:round/>
                <a:headEnd/>
                <a:tailEnd/>
              </a:ln>
              <a:effectLst/>
            </p:spPr>
            <p:txBody>
              <a:bodyPr/>
              <a:lstStyle/>
              <a:p>
                <a:endParaRPr lang="en-US"/>
              </a:p>
            </p:txBody>
          </p:sp>
          <p:sp>
            <p:nvSpPr>
              <p:cNvPr id="677900" name="Line 12"/>
              <p:cNvSpPr>
                <a:spLocks noChangeShapeType="1"/>
              </p:cNvSpPr>
              <p:nvPr/>
            </p:nvSpPr>
            <p:spPr bwMode="auto">
              <a:xfrm>
                <a:off x="4416" y="2592"/>
                <a:ext cx="0" cy="816"/>
              </a:xfrm>
              <a:prstGeom prst="line">
                <a:avLst/>
              </a:prstGeom>
              <a:noFill/>
              <a:ln w="53975">
                <a:solidFill>
                  <a:srgbClr val="FF0000"/>
                </a:solidFill>
                <a:round/>
                <a:headEnd/>
                <a:tailEnd/>
              </a:ln>
              <a:effectLst/>
            </p:spPr>
            <p:txBody>
              <a:bodyPr/>
              <a:lstStyle/>
              <a:p>
                <a:endParaRPr lang="en-US"/>
              </a:p>
            </p:txBody>
          </p:sp>
        </p:grpSp>
        <p:sp>
          <p:nvSpPr>
            <p:cNvPr id="677901" name="Text Box 13"/>
            <p:cNvSpPr txBox="1">
              <a:spLocks noChangeArrowheads="1"/>
            </p:cNvSpPr>
            <p:nvPr/>
          </p:nvSpPr>
          <p:spPr bwMode="auto">
            <a:xfrm>
              <a:off x="192" y="4089"/>
              <a:ext cx="596" cy="231"/>
            </a:xfrm>
            <a:prstGeom prst="rect">
              <a:avLst/>
            </a:prstGeom>
            <a:noFill/>
            <a:ln w="9525">
              <a:noFill/>
              <a:miter lim="800000"/>
              <a:headEnd/>
              <a:tailEnd/>
            </a:ln>
            <a:effectLst/>
          </p:spPr>
          <p:txBody>
            <a:bodyPr wrap="none">
              <a:spAutoFit/>
            </a:bodyPr>
            <a:lstStyle/>
            <a:p>
              <a:r>
                <a:rPr lang="en-US" sz="1800"/>
                <a:t>410 nm</a:t>
              </a:r>
            </a:p>
          </p:txBody>
        </p:sp>
        <p:sp>
          <p:nvSpPr>
            <p:cNvPr id="677902" name="Text Box 14"/>
            <p:cNvSpPr txBox="1">
              <a:spLocks noChangeArrowheads="1"/>
            </p:cNvSpPr>
            <p:nvPr/>
          </p:nvSpPr>
          <p:spPr bwMode="auto">
            <a:xfrm>
              <a:off x="768" y="4089"/>
              <a:ext cx="596" cy="231"/>
            </a:xfrm>
            <a:prstGeom prst="rect">
              <a:avLst/>
            </a:prstGeom>
            <a:noFill/>
            <a:ln w="9525">
              <a:noFill/>
              <a:miter lim="800000"/>
              <a:headEnd/>
              <a:tailEnd/>
            </a:ln>
            <a:effectLst/>
          </p:spPr>
          <p:txBody>
            <a:bodyPr wrap="none">
              <a:spAutoFit/>
            </a:bodyPr>
            <a:lstStyle/>
            <a:p>
              <a:r>
                <a:rPr lang="en-US" sz="1800"/>
                <a:t>434 nm</a:t>
              </a:r>
            </a:p>
          </p:txBody>
        </p:sp>
        <p:sp>
          <p:nvSpPr>
            <p:cNvPr id="677903" name="Text Box 15"/>
            <p:cNvSpPr txBox="1">
              <a:spLocks noChangeArrowheads="1"/>
            </p:cNvSpPr>
            <p:nvPr/>
          </p:nvSpPr>
          <p:spPr bwMode="auto">
            <a:xfrm>
              <a:off x="1440" y="4089"/>
              <a:ext cx="596" cy="231"/>
            </a:xfrm>
            <a:prstGeom prst="rect">
              <a:avLst/>
            </a:prstGeom>
            <a:noFill/>
            <a:ln w="9525">
              <a:noFill/>
              <a:miter lim="800000"/>
              <a:headEnd/>
              <a:tailEnd/>
            </a:ln>
            <a:effectLst/>
          </p:spPr>
          <p:txBody>
            <a:bodyPr wrap="none">
              <a:spAutoFit/>
            </a:bodyPr>
            <a:lstStyle/>
            <a:p>
              <a:r>
                <a:rPr lang="en-US" sz="1800"/>
                <a:t>486 nm</a:t>
              </a:r>
            </a:p>
          </p:txBody>
        </p:sp>
        <p:sp>
          <p:nvSpPr>
            <p:cNvPr id="677904" name="Text Box 16"/>
            <p:cNvSpPr txBox="1">
              <a:spLocks noChangeArrowheads="1"/>
            </p:cNvSpPr>
            <p:nvPr/>
          </p:nvSpPr>
          <p:spPr bwMode="auto">
            <a:xfrm>
              <a:off x="4176" y="4089"/>
              <a:ext cx="596" cy="231"/>
            </a:xfrm>
            <a:prstGeom prst="rect">
              <a:avLst/>
            </a:prstGeom>
            <a:noFill/>
            <a:ln w="9525">
              <a:noFill/>
              <a:miter lim="800000"/>
              <a:headEnd/>
              <a:tailEnd/>
            </a:ln>
            <a:effectLst/>
          </p:spPr>
          <p:txBody>
            <a:bodyPr wrap="none">
              <a:spAutoFit/>
            </a:bodyPr>
            <a:lstStyle/>
            <a:p>
              <a:r>
                <a:rPr lang="en-US" sz="1800"/>
                <a:t>656 nm</a:t>
              </a:r>
            </a:p>
          </p:txBody>
        </p:sp>
      </p:gr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1442" name="Rectangle 2"/>
          <p:cNvSpPr>
            <a:spLocks noGrp="1" noChangeArrowheads="1"/>
          </p:cNvSpPr>
          <p:nvPr>
            <p:ph type="title"/>
          </p:nvPr>
        </p:nvSpPr>
        <p:spPr/>
        <p:txBody>
          <a:bodyPr/>
          <a:lstStyle/>
          <a:p>
            <a:r>
              <a:rPr lang="en-US">
                <a:solidFill>
                  <a:schemeClr val="bg1"/>
                </a:solidFill>
                <a:latin typeface="Arial" charset="0"/>
              </a:rPr>
              <a:t>An Excited Lithium Atom</a:t>
            </a:r>
          </a:p>
        </p:txBody>
      </p:sp>
      <p:sp>
        <p:nvSpPr>
          <p:cNvPr id="701443"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701444" name="Rectangle 4"/>
          <p:cNvSpPr>
            <a:spLocks noChangeArrowheads="1"/>
          </p:cNvSpPr>
          <p:nvPr/>
        </p:nvSpPr>
        <p:spPr bwMode="auto">
          <a:xfrm>
            <a:off x="76200" y="6553200"/>
            <a:ext cx="3179763" cy="214313"/>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a:t>
            </a:r>
            <a:r>
              <a:rPr lang="en-US" sz="800">
                <a:latin typeface="Symbol" pitchFamily="18" charset="2"/>
              </a:rPr>
              <a:t> </a:t>
            </a:r>
            <a:r>
              <a:rPr lang="en-US" sz="800"/>
              <a:t>2002, page 326</a:t>
            </a:r>
          </a:p>
        </p:txBody>
      </p:sp>
      <p:sp>
        <p:nvSpPr>
          <p:cNvPr id="701445" name="Oval 5"/>
          <p:cNvSpPr>
            <a:spLocks noChangeArrowheads="1"/>
          </p:cNvSpPr>
          <p:nvPr/>
        </p:nvSpPr>
        <p:spPr bwMode="auto">
          <a:xfrm>
            <a:off x="1219200" y="2057400"/>
            <a:ext cx="609600" cy="609600"/>
          </a:xfrm>
          <a:prstGeom prst="ellipse">
            <a:avLst/>
          </a:prstGeom>
          <a:gradFill rotWithShape="1">
            <a:gsLst>
              <a:gs pos="0">
                <a:srgbClr val="CC99FF"/>
              </a:gs>
              <a:gs pos="100000">
                <a:srgbClr val="800080"/>
              </a:gs>
            </a:gsLst>
            <a:lin ang="2700000" scaled="1"/>
          </a:gradFill>
          <a:ln w="9525">
            <a:solidFill>
              <a:srgbClr val="CC99FF"/>
            </a:solidFill>
            <a:round/>
            <a:headEnd/>
            <a:tailEnd/>
          </a:ln>
          <a:effectLst/>
        </p:spPr>
        <p:txBody>
          <a:bodyPr wrap="none" anchor="ctr"/>
          <a:lstStyle/>
          <a:p>
            <a:endParaRPr lang="en-US"/>
          </a:p>
        </p:txBody>
      </p:sp>
      <p:sp>
        <p:nvSpPr>
          <p:cNvPr id="701446" name="Line 6"/>
          <p:cNvSpPr>
            <a:spLocks noChangeShapeType="1"/>
          </p:cNvSpPr>
          <p:nvPr/>
        </p:nvSpPr>
        <p:spPr bwMode="auto">
          <a:xfrm>
            <a:off x="1447800" y="2819400"/>
            <a:ext cx="2438400" cy="0"/>
          </a:xfrm>
          <a:prstGeom prst="line">
            <a:avLst/>
          </a:prstGeom>
          <a:noFill/>
          <a:ln w="34925">
            <a:solidFill>
              <a:schemeClr val="bg1"/>
            </a:solidFill>
            <a:round/>
            <a:headEnd/>
            <a:tailEnd/>
          </a:ln>
          <a:effectLst/>
        </p:spPr>
        <p:txBody>
          <a:bodyPr/>
          <a:lstStyle/>
          <a:p>
            <a:endParaRPr lang="en-US"/>
          </a:p>
        </p:txBody>
      </p:sp>
      <p:sp>
        <p:nvSpPr>
          <p:cNvPr id="701447" name="Line 7"/>
          <p:cNvSpPr>
            <a:spLocks noChangeShapeType="1"/>
          </p:cNvSpPr>
          <p:nvPr/>
        </p:nvSpPr>
        <p:spPr bwMode="auto">
          <a:xfrm>
            <a:off x="5715000" y="5943600"/>
            <a:ext cx="2667000" cy="0"/>
          </a:xfrm>
          <a:prstGeom prst="line">
            <a:avLst/>
          </a:prstGeom>
          <a:noFill/>
          <a:ln w="22225">
            <a:solidFill>
              <a:schemeClr val="bg1"/>
            </a:solidFill>
            <a:round/>
            <a:headEnd/>
            <a:tailEnd/>
          </a:ln>
          <a:effectLst/>
        </p:spPr>
        <p:txBody>
          <a:bodyPr/>
          <a:lstStyle/>
          <a:p>
            <a:endParaRPr lang="en-US"/>
          </a:p>
        </p:txBody>
      </p:sp>
      <p:sp>
        <p:nvSpPr>
          <p:cNvPr id="701448" name="Freeform 8"/>
          <p:cNvSpPr>
            <a:spLocks/>
          </p:cNvSpPr>
          <p:nvPr/>
        </p:nvSpPr>
        <p:spPr bwMode="auto">
          <a:xfrm>
            <a:off x="4038600" y="2794000"/>
            <a:ext cx="1524000" cy="2768600"/>
          </a:xfrm>
          <a:custGeom>
            <a:avLst/>
            <a:gdLst/>
            <a:ahLst/>
            <a:cxnLst>
              <a:cxn ang="0">
                <a:pos x="0" y="16"/>
              </a:cxn>
              <a:cxn ang="0">
                <a:pos x="144" y="64"/>
              </a:cxn>
              <a:cxn ang="0">
                <a:pos x="48" y="400"/>
              </a:cxn>
              <a:cxn ang="0">
                <a:pos x="336" y="496"/>
              </a:cxn>
              <a:cxn ang="0">
                <a:pos x="240" y="832"/>
              </a:cxn>
              <a:cxn ang="0">
                <a:pos x="576" y="928"/>
              </a:cxn>
              <a:cxn ang="0">
                <a:pos x="480" y="1264"/>
              </a:cxn>
              <a:cxn ang="0">
                <a:pos x="768" y="1360"/>
              </a:cxn>
              <a:cxn ang="0">
                <a:pos x="672" y="1648"/>
              </a:cxn>
              <a:cxn ang="0">
                <a:pos x="960" y="1744"/>
              </a:cxn>
            </a:cxnLst>
            <a:rect l="0" t="0" r="r" b="b"/>
            <a:pathLst>
              <a:path w="960" h="1744">
                <a:moveTo>
                  <a:pt x="0" y="16"/>
                </a:moveTo>
                <a:cubicBezTo>
                  <a:pt x="68" y="8"/>
                  <a:pt x="136" y="0"/>
                  <a:pt x="144" y="64"/>
                </a:cubicBezTo>
                <a:cubicBezTo>
                  <a:pt x="152" y="128"/>
                  <a:pt x="16" y="328"/>
                  <a:pt x="48" y="400"/>
                </a:cubicBezTo>
                <a:cubicBezTo>
                  <a:pt x="80" y="472"/>
                  <a:pt x="304" y="424"/>
                  <a:pt x="336" y="496"/>
                </a:cubicBezTo>
                <a:cubicBezTo>
                  <a:pt x="368" y="568"/>
                  <a:pt x="200" y="760"/>
                  <a:pt x="240" y="832"/>
                </a:cubicBezTo>
                <a:cubicBezTo>
                  <a:pt x="280" y="904"/>
                  <a:pt x="536" y="856"/>
                  <a:pt x="576" y="928"/>
                </a:cubicBezTo>
                <a:cubicBezTo>
                  <a:pt x="616" y="1000"/>
                  <a:pt x="448" y="1192"/>
                  <a:pt x="480" y="1264"/>
                </a:cubicBezTo>
                <a:cubicBezTo>
                  <a:pt x="512" y="1336"/>
                  <a:pt x="736" y="1296"/>
                  <a:pt x="768" y="1360"/>
                </a:cubicBezTo>
                <a:cubicBezTo>
                  <a:pt x="800" y="1424"/>
                  <a:pt x="640" y="1584"/>
                  <a:pt x="672" y="1648"/>
                </a:cubicBezTo>
                <a:cubicBezTo>
                  <a:pt x="704" y="1712"/>
                  <a:pt x="912" y="1728"/>
                  <a:pt x="960" y="1744"/>
                </a:cubicBezTo>
              </a:path>
            </a:pathLst>
          </a:custGeom>
          <a:noFill/>
          <a:ln w="44450">
            <a:solidFill>
              <a:srgbClr val="FF0000"/>
            </a:solidFill>
            <a:round/>
            <a:headEnd/>
            <a:tailEnd type="stealth" w="med" len="med"/>
          </a:ln>
          <a:effectLst/>
        </p:spPr>
        <p:txBody>
          <a:bodyPr/>
          <a:lstStyle/>
          <a:p>
            <a:endParaRPr lang="en-US"/>
          </a:p>
        </p:txBody>
      </p:sp>
      <p:sp>
        <p:nvSpPr>
          <p:cNvPr id="701449" name="Line 9"/>
          <p:cNvSpPr>
            <a:spLocks noChangeShapeType="1"/>
          </p:cNvSpPr>
          <p:nvPr/>
        </p:nvSpPr>
        <p:spPr bwMode="auto">
          <a:xfrm flipV="1">
            <a:off x="838200" y="1981200"/>
            <a:ext cx="0" cy="3733800"/>
          </a:xfrm>
          <a:prstGeom prst="line">
            <a:avLst/>
          </a:prstGeom>
          <a:noFill/>
          <a:ln w="28575">
            <a:noFill/>
            <a:round/>
            <a:headEnd/>
            <a:tailEnd type="triangle" w="med" len="med"/>
          </a:ln>
          <a:effectLst/>
        </p:spPr>
        <p:txBody>
          <a:bodyPr/>
          <a:lstStyle/>
          <a:p>
            <a:endParaRPr lang="en-US"/>
          </a:p>
        </p:txBody>
      </p:sp>
      <p:grpSp>
        <p:nvGrpSpPr>
          <p:cNvPr id="701450" name="Group 10"/>
          <p:cNvGrpSpPr>
            <a:grpSpLocks/>
          </p:cNvGrpSpPr>
          <p:nvPr/>
        </p:nvGrpSpPr>
        <p:grpSpPr bwMode="auto">
          <a:xfrm>
            <a:off x="5029200" y="4038600"/>
            <a:ext cx="990600" cy="228600"/>
            <a:chOff x="3168" y="2544"/>
            <a:chExt cx="624" cy="144"/>
          </a:xfrm>
        </p:grpSpPr>
        <p:sp>
          <p:nvSpPr>
            <p:cNvPr id="701451" name="AutoShape 11"/>
            <p:cNvSpPr>
              <a:spLocks noChangeArrowheads="1"/>
            </p:cNvSpPr>
            <p:nvPr/>
          </p:nvSpPr>
          <p:spPr bwMode="auto">
            <a:xfrm>
              <a:off x="3168" y="2544"/>
              <a:ext cx="384" cy="144"/>
            </a:xfrm>
            <a:prstGeom prst="rightArrow">
              <a:avLst>
                <a:gd name="adj1" fmla="val 50000"/>
                <a:gd name="adj2" fmla="val 66667"/>
              </a:avLst>
            </a:prstGeom>
            <a:gradFill rotWithShape="1">
              <a:gsLst>
                <a:gs pos="0">
                  <a:schemeClr val="bg1"/>
                </a:gs>
                <a:gs pos="100000">
                  <a:srgbClr val="FF0000"/>
                </a:gs>
              </a:gsLst>
              <a:lin ang="0" scaled="1"/>
            </a:gradFill>
            <a:ln w="9525">
              <a:solidFill>
                <a:schemeClr val="tx1"/>
              </a:solidFill>
              <a:miter lim="800000"/>
              <a:headEnd/>
              <a:tailEnd/>
            </a:ln>
            <a:effectLst/>
          </p:spPr>
          <p:txBody>
            <a:bodyPr wrap="none" anchor="ctr"/>
            <a:lstStyle/>
            <a:p>
              <a:endParaRPr lang="en-US"/>
            </a:p>
          </p:txBody>
        </p:sp>
        <p:sp>
          <p:nvSpPr>
            <p:cNvPr id="701452" name="Oval 12"/>
            <p:cNvSpPr>
              <a:spLocks noChangeArrowheads="1"/>
            </p:cNvSpPr>
            <p:nvPr/>
          </p:nvSpPr>
          <p:spPr bwMode="auto">
            <a:xfrm>
              <a:off x="3648" y="2544"/>
              <a:ext cx="144" cy="144"/>
            </a:xfrm>
            <a:prstGeom prst="ellipse">
              <a:avLst/>
            </a:prstGeom>
            <a:gradFill rotWithShape="1">
              <a:gsLst>
                <a:gs pos="0">
                  <a:schemeClr val="bg1"/>
                </a:gs>
                <a:gs pos="100000">
                  <a:srgbClr val="FF0000"/>
                </a:gs>
              </a:gsLst>
              <a:path path="shape">
                <a:fillToRect l="50000" t="50000" r="50000" b="50000"/>
              </a:path>
            </a:gradFill>
            <a:ln w="9525">
              <a:solidFill>
                <a:srgbClr val="FF0000"/>
              </a:solidFill>
              <a:round/>
              <a:headEnd/>
              <a:tailEnd/>
            </a:ln>
            <a:effectLst/>
          </p:spPr>
          <p:txBody>
            <a:bodyPr wrap="none" anchor="ctr"/>
            <a:lstStyle/>
            <a:p>
              <a:endParaRPr lang="en-US"/>
            </a:p>
          </p:txBody>
        </p:sp>
      </p:grpSp>
      <p:sp>
        <p:nvSpPr>
          <p:cNvPr id="701453" name="Text Box 13"/>
          <p:cNvSpPr txBox="1">
            <a:spLocks noChangeArrowheads="1"/>
          </p:cNvSpPr>
          <p:nvPr/>
        </p:nvSpPr>
        <p:spPr bwMode="auto">
          <a:xfrm>
            <a:off x="6121400" y="3641725"/>
            <a:ext cx="1270000" cy="1006475"/>
          </a:xfrm>
          <a:prstGeom prst="rect">
            <a:avLst/>
          </a:prstGeom>
          <a:noFill/>
          <a:ln w="9525">
            <a:noFill/>
            <a:miter lim="800000"/>
            <a:headEnd/>
            <a:tailEnd/>
          </a:ln>
          <a:effectLst/>
        </p:spPr>
        <p:txBody>
          <a:bodyPr wrap="none">
            <a:spAutoFit/>
          </a:bodyPr>
          <a:lstStyle/>
          <a:p>
            <a:r>
              <a:rPr lang="en-US" sz="2000">
                <a:solidFill>
                  <a:schemeClr val="bg1"/>
                </a:solidFill>
              </a:rPr>
              <a:t>Photon of</a:t>
            </a:r>
          </a:p>
          <a:p>
            <a:r>
              <a:rPr lang="en-US" sz="2000">
                <a:solidFill>
                  <a:schemeClr val="bg1"/>
                </a:solidFill>
              </a:rPr>
              <a:t>red light</a:t>
            </a:r>
          </a:p>
          <a:p>
            <a:r>
              <a:rPr lang="en-US" sz="2000">
                <a:solidFill>
                  <a:schemeClr val="bg1"/>
                </a:solidFill>
              </a:rPr>
              <a:t>emitted</a:t>
            </a:r>
          </a:p>
        </p:txBody>
      </p:sp>
      <p:sp>
        <p:nvSpPr>
          <p:cNvPr id="701454" name="Text Box 14"/>
          <p:cNvSpPr txBox="1">
            <a:spLocks noChangeArrowheads="1"/>
          </p:cNvSpPr>
          <p:nvPr/>
        </p:nvSpPr>
        <p:spPr bwMode="auto">
          <a:xfrm>
            <a:off x="6400800" y="5165725"/>
            <a:ext cx="2257425" cy="701675"/>
          </a:xfrm>
          <a:prstGeom prst="rect">
            <a:avLst/>
          </a:prstGeom>
          <a:noFill/>
          <a:ln w="9525">
            <a:noFill/>
            <a:miter lim="800000"/>
            <a:headEnd/>
            <a:tailEnd/>
          </a:ln>
          <a:effectLst/>
        </p:spPr>
        <p:txBody>
          <a:bodyPr wrap="none">
            <a:spAutoFit/>
          </a:bodyPr>
          <a:lstStyle/>
          <a:p>
            <a:r>
              <a:rPr lang="en-US" sz="2000">
                <a:solidFill>
                  <a:schemeClr val="bg1"/>
                </a:solidFill>
              </a:rPr>
              <a:t>Li atom in</a:t>
            </a:r>
          </a:p>
          <a:p>
            <a:r>
              <a:rPr lang="en-US" sz="2000">
                <a:solidFill>
                  <a:schemeClr val="bg1"/>
                </a:solidFill>
              </a:rPr>
              <a:t>lower energy state</a:t>
            </a:r>
          </a:p>
        </p:txBody>
      </p:sp>
      <p:sp>
        <p:nvSpPr>
          <p:cNvPr id="701455" name="Text Box 15"/>
          <p:cNvSpPr txBox="1">
            <a:spLocks noChangeArrowheads="1"/>
          </p:cNvSpPr>
          <p:nvPr/>
        </p:nvSpPr>
        <p:spPr bwMode="auto">
          <a:xfrm>
            <a:off x="1905000" y="2346325"/>
            <a:ext cx="1919288" cy="396875"/>
          </a:xfrm>
          <a:prstGeom prst="rect">
            <a:avLst/>
          </a:prstGeom>
          <a:noFill/>
          <a:ln w="9525">
            <a:noFill/>
            <a:miter lim="800000"/>
            <a:headEnd/>
            <a:tailEnd/>
          </a:ln>
          <a:effectLst/>
        </p:spPr>
        <p:txBody>
          <a:bodyPr wrap="none">
            <a:spAutoFit/>
          </a:bodyPr>
          <a:lstStyle/>
          <a:p>
            <a:r>
              <a:rPr lang="en-US" sz="2000">
                <a:solidFill>
                  <a:schemeClr val="bg1"/>
                </a:solidFill>
              </a:rPr>
              <a:t>Excited Li atom</a:t>
            </a:r>
          </a:p>
        </p:txBody>
      </p:sp>
      <p:sp>
        <p:nvSpPr>
          <p:cNvPr id="701456" name="Text Box 16"/>
          <p:cNvSpPr txBox="1">
            <a:spLocks noChangeArrowheads="1"/>
          </p:cNvSpPr>
          <p:nvPr/>
        </p:nvSpPr>
        <p:spPr bwMode="auto">
          <a:xfrm rot="-5400000">
            <a:off x="-42069" y="3623469"/>
            <a:ext cx="1150938" cy="457200"/>
          </a:xfrm>
          <a:prstGeom prst="rect">
            <a:avLst/>
          </a:prstGeom>
          <a:noFill/>
          <a:ln w="9525">
            <a:noFill/>
            <a:miter lim="800000"/>
            <a:headEnd/>
            <a:tailEnd/>
          </a:ln>
          <a:effectLst/>
        </p:spPr>
        <p:txBody>
          <a:bodyPr wrap="none">
            <a:spAutoFit/>
          </a:bodyPr>
          <a:lstStyle/>
          <a:p>
            <a:r>
              <a:rPr lang="en-US" sz="2400">
                <a:solidFill>
                  <a:schemeClr val="bg1"/>
                </a:solidFill>
              </a:rPr>
              <a:t>Energy</a:t>
            </a:r>
          </a:p>
        </p:txBody>
      </p:sp>
      <p:grpSp>
        <p:nvGrpSpPr>
          <p:cNvPr id="701457" name="Group 17"/>
          <p:cNvGrpSpPr>
            <a:grpSpLocks/>
          </p:cNvGrpSpPr>
          <p:nvPr/>
        </p:nvGrpSpPr>
        <p:grpSpPr bwMode="auto">
          <a:xfrm>
            <a:off x="925513" y="1841500"/>
            <a:ext cx="1203325" cy="965200"/>
            <a:chOff x="583" y="1160"/>
            <a:chExt cx="758" cy="608"/>
          </a:xfrm>
        </p:grpSpPr>
        <p:sp>
          <p:nvSpPr>
            <p:cNvPr id="701458" name="Freeform 18"/>
            <p:cNvSpPr>
              <a:spLocks/>
            </p:cNvSpPr>
            <p:nvPr/>
          </p:nvSpPr>
          <p:spPr bwMode="auto">
            <a:xfrm>
              <a:off x="998" y="1168"/>
              <a:ext cx="180" cy="176"/>
            </a:xfrm>
            <a:custGeom>
              <a:avLst/>
              <a:gdLst/>
              <a:ahLst/>
              <a:cxnLst>
                <a:cxn ang="0">
                  <a:pos x="18" y="144"/>
                </a:cxn>
                <a:cxn ang="0">
                  <a:pos x="74" y="112"/>
                </a:cxn>
                <a:cxn ang="0">
                  <a:pos x="82" y="72"/>
                </a:cxn>
                <a:cxn ang="0">
                  <a:pos x="74" y="48"/>
                </a:cxn>
                <a:cxn ang="0">
                  <a:pos x="138" y="16"/>
                </a:cxn>
                <a:cxn ang="0">
                  <a:pos x="122" y="0"/>
                </a:cxn>
              </a:cxnLst>
              <a:rect l="0" t="0" r="r" b="b"/>
              <a:pathLst>
                <a:path w="180" h="176">
                  <a:moveTo>
                    <a:pt x="18" y="144"/>
                  </a:moveTo>
                  <a:cubicBezTo>
                    <a:pt x="41" y="76"/>
                    <a:pt x="0" y="176"/>
                    <a:pt x="74" y="112"/>
                  </a:cubicBezTo>
                  <a:cubicBezTo>
                    <a:pt x="84" y="103"/>
                    <a:pt x="79" y="85"/>
                    <a:pt x="82" y="72"/>
                  </a:cubicBezTo>
                  <a:cubicBezTo>
                    <a:pt x="79" y="64"/>
                    <a:pt x="66" y="51"/>
                    <a:pt x="74" y="48"/>
                  </a:cubicBezTo>
                  <a:cubicBezTo>
                    <a:pt x="133" y="22"/>
                    <a:pt x="180" y="68"/>
                    <a:pt x="138" y="16"/>
                  </a:cubicBezTo>
                  <a:cubicBezTo>
                    <a:pt x="133" y="10"/>
                    <a:pt x="127" y="5"/>
                    <a:pt x="122" y="0"/>
                  </a:cubicBezTo>
                </a:path>
              </a:pathLst>
            </a:custGeom>
            <a:noFill/>
            <a:ln w="9525" cap="flat" cmpd="sng">
              <a:solidFill>
                <a:srgbClr val="FF0000"/>
              </a:solidFill>
              <a:prstDash val="solid"/>
              <a:miter lim="800000"/>
              <a:headEnd type="none" w="med" len="med"/>
              <a:tailEnd type="none" w="med" len="med"/>
            </a:ln>
            <a:effectLst/>
          </p:spPr>
          <p:txBody>
            <a:bodyPr wrap="none"/>
            <a:lstStyle/>
            <a:p>
              <a:endParaRPr lang="en-US"/>
            </a:p>
          </p:txBody>
        </p:sp>
        <p:sp>
          <p:nvSpPr>
            <p:cNvPr id="701459" name="Freeform 19"/>
            <p:cNvSpPr>
              <a:spLocks/>
            </p:cNvSpPr>
            <p:nvPr/>
          </p:nvSpPr>
          <p:spPr bwMode="auto">
            <a:xfrm>
              <a:off x="840" y="1160"/>
              <a:ext cx="104" cy="128"/>
            </a:xfrm>
            <a:custGeom>
              <a:avLst/>
              <a:gdLst/>
              <a:ahLst/>
              <a:cxnLst>
                <a:cxn ang="0">
                  <a:pos x="104" y="128"/>
                </a:cxn>
                <a:cxn ang="0">
                  <a:pos x="88" y="104"/>
                </a:cxn>
                <a:cxn ang="0">
                  <a:pos x="56" y="96"/>
                </a:cxn>
                <a:cxn ang="0">
                  <a:pos x="64" y="64"/>
                </a:cxn>
                <a:cxn ang="0">
                  <a:pos x="0" y="80"/>
                </a:cxn>
                <a:cxn ang="0">
                  <a:pos x="16" y="32"/>
                </a:cxn>
                <a:cxn ang="0">
                  <a:pos x="8" y="0"/>
                </a:cxn>
              </a:cxnLst>
              <a:rect l="0" t="0" r="r" b="b"/>
              <a:pathLst>
                <a:path w="104" h="128">
                  <a:moveTo>
                    <a:pt x="104" y="128"/>
                  </a:moveTo>
                  <a:cubicBezTo>
                    <a:pt x="99" y="120"/>
                    <a:pt x="96" y="109"/>
                    <a:pt x="88" y="104"/>
                  </a:cubicBezTo>
                  <a:cubicBezTo>
                    <a:pt x="79" y="98"/>
                    <a:pt x="62" y="105"/>
                    <a:pt x="56" y="96"/>
                  </a:cubicBezTo>
                  <a:cubicBezTo>
                    <a:pt x="50" y="87"/>
                    <a:pt x="73" y="71"/>
                    <a:pt x="64" y="64"/>
                  </a:cubicBezTo>
                  <a:cubicBezTo>
                    <a:pt x="58" y="60"/>
                    <a:pt x="11" y="76"/>
                    <a:pt x="0" y="80"/>
                  </a:cubicBezTo>
                  <a:cubicBezTo>
                    <a:pt x="5" y="64"/>
                    <a:pt x="11" y="48"/>
                    <a:pt x="16" y="32"/>
                  </a:cubicBezTo>
                  <a:cubicBezTo>
                    <a:pt x="26" y="2"/>
                    <a:pt x="32" y="12"/>
                    <a:pt x="8" y="0"/>
                  </a:cubicBezTo>
                </a:path>
              </a:pathLst>
            </a:custGeom>
            <a:noFill/>
            <a:ln w="9525" cap="flat" cmpd="sng">
              <a:solidFill>
                <a:srgbClr val="FF0000"/>
              </a:solidFill>
              <a:prstDash val="solid"/>
              <a:miter lim="800000"/>
              <a:headEnd type="none" w="med" len="med"/>
              <a:tailEnd type="none" w="med" len="med"/>
            </a:ln>
            <a:effectLst/>
          </p:spPr>
          <p:txBody>
            <a:bodyPr wrap="none"/>
            <a:lstStyle/>
            <a:p>
              <a:endParaRPr lang="en-US"/>
            </a:p>
          </p:txBody>
        </p:sp>
        <p:sp>
          <p:nvSpPr>
            <p:cNvPr id="701460" name="Freeform 20"/>
            <p:cNvSpPr>
              <a:spLocks/>
            </p:cNvSpPr>
            <p:nvPr/>
          </p:nvSpPr>
          <p:spPr bwMode="auto">
            <a:xfrm>
              <a:off x="720" y="1579"/>
              <a:ext cx="118" cy="154"/>
            </a:xfrm>
            <a:custGeom>
              <a:avLst/>
              <a:gdLst/>
              <a:ahLst/>
              <a:cxnLst>
                <a:cxn ang="0">
                  <a:pos x="112" y="45"/>
                </a:cxn>
                <a:cxn ang="0">
                  <a:pos x="72" y="53"/>
                </a:cxn>
                <a:cxn ang="0">
                  <a:pos x="96" y="69"/>
                </a:cxn>
                <a:cxn ang="0">
                  <a:pos x="40" y="101"/>
                </a:cxn>
                <a:cxn ang="0">
                  <a:pos x="56" y="149"/>
                </a:cxn>
                <a:cxn ang="0">
                  <a:pos x="8" y="133"/>
                </a:cxn>
                <a:cxn ang="0">
                  <a:pos x="0" y="125"/>
                </a:cxn>
              </a:cxnLst>
              <a:rect l="0" t="0" r="r" b="b"/>
              <a:pathLst>
                <a:path w="118" h="154">
                  <a:moveTo>
                    <a:pt x="112" y="45"/>
                  </a:moveTo>
                  <a:cubicBezTo>
                    <a:pt x="112" y="45"/>
                    <a:pt x="61" y="0"/>
                    <a:pt x="72" y="53"/>
                  </a:cubicBezTo>
                  <a:cubicBezTo>
                    <a:pt x="74" y="62"/>
                    <a:pt x="88" y="64"/>
                    <a:pt x="96" y="69"/>
                  </a:cubicBezTo>
                  <a:cubicBezTo>
                    <a:pt x="118" y="135"/>
                    <a:pt x="94" y="38"/>
                    <a:pt x="40" y="101"/>
                  </a:cubicBezTo>
                  <a:cubicBezTo>
                    <a:pt x="29" y="114"/>
                    <a:pt x="72" y="154"/>
                    <a:pt x="56" y="149"/>
                  </a:cubicBezTo>
                  <a:cubicBezTo>
                    <a:pt x="40" y="144"/>
                    <a:pt x="24" y="138"/>
                    <a:pt x="8" y="133"/>
                  </a:cubicBezTo>
                  <a:cubicBezTo>
                    <a:pt x="4" y="132"/>
                    <a:pt x="3" y="128"/>
                    <a:pt x="0" y="125"/>
                  </a:cubicBezTo>
                </a:path>
              </a:pathLst>
            </a:custGeom>
            <a:noFill/>
            <a:ln w="9525" cap="flat" cmpd="sng">
              <a:solidFill>
                <a:srgbClr val="FF0000"/>
              </a:solidFill>
              <a:prstDash val="solid"/>
              <a:miter lim="800000"/>
              <a:headEnd type="none" w="med" len="med"/>
              <a:tailEnd type="none" w="med" len="med"/>
            </a:ln>
            <a:effectLst/>
          </p:spPr>
          <p:txBody>
            <a:bodyPr wrap="none"/>
            <a:lstStyle/>
            <a:p>
              <a:endParaRPr lang="en-US"/>
            </a:p>
          </p:txBody>
        </p:sp>
        <p:sp>
          <p:nvSpPr>
            <p:cNvPr id="701461" name="Freeform 21"/>
            <p:cNvSpPr>
              <a:spLocks/>
            </p:cNvSpPr>
            <p:nvPr/>
          </p:nvSpPr>
          <p:spPr bwMode="auto">
            <a:xfrm>
              <a:off x="1104" y="1608"/>
              <a:ext cx="128" cy="104"/>
            </a:xfrm>
            <a:custGeom>
              <a:avLst/>
              <a:gdLst/>
              <a:ahLst/>
              <a:cxnLst>
                <a:cxn ang="0">
                  <a:pos x="0" y="0"/>
                </a:cxn>
                <a:cxn ang="0">
                  <a:pos x="48" y="56"/>
                </a:cxn>
                <a:cxn ang="0">
                  <a:pos x="72" y="40"/>
                </a:cxn>
                <a:cxn ang="0">
                  <a:pos x="88" y="64"/>
                </a:cxn>
                <a:cxn ang="0">
                  <a:pos x="128" y="104"/>
                </a:cxn>
              </a:cxnLst>
              <a:rect l="0" t="0" r="r" b="b"/>
              <a:pathLst>
                <a:path w="128" h="104">
                  <a:moveTo>
                    <a:pt x="0" y="0"/>
                  </a:moveTo>
                  <a:cubicBezTo>
                    <a:pt x="16" y="48"/>
                    <a:pt x="32" y="8"/>
                    <a:pt x="48" y="56"/>
                  </a:cubicBezTo>
                  <a:cubicBezTo>
                    <a:pt x="56" y="51"/>
                    <a:pt x="63" y="38"/>
                    <a:pt x="72" y="40"/>
                  </a:cubicBezTo>
                  <a:cubicBezTo>
                    <a:pt x="81" y="42"/>
                    <a:pt x="82" y="57"/>
                    <a:pt x="88" y="64"/>
                  </a:cubicBezTo>
                  <a:cubicBezTo>
                    <a:pt x="88" y="64"/>
                    <a:pt x="124" y="100"/>
                    <a:pt x="128" y="104"/>
                  </a:cubicBezTo>
                </a:path>
              </a:pathLst>
            </a:custGeom>
            <a:noFill/>
            <a:ln w="9525" cap="flat" cmpd="sng">
              <a:solidFill>
                <a:srgbClr val="FF0000"/>
              </a:solidFill>
              <a:prstDash val="solid"/>
              <a:miter lim="800000"/>
              <a:headEnd type="none" w="med" len="med"/>
              <a:tailEnd type="none" w="med" len="med"/>
            </a:ln>
            <a:effectLst/>
          </p:spPr>
          <p:txBody>
            <a:bodyPr wrap="none"/>
            <a:lstStyle/>
            <a:p>
              <a:endParaRPr lang="en-US"/>
            </a:p>
          </p:txBody>
        </p:sp>
        <p:sp>
          <p:nvSpPr>
            <p:cNvPr id="701462" name="Freeform 22"/>
            <p:cNvSpPr>
              <a:spLocks/>
            </p:cNvSpPr>
            <p:nvPr/>
          </p:nvSpPr>
          <p:spPr bwMode="auto">
            <a:xfrm>
              <a:off x="1104" y="1346"/>
              <a:ext cx="237" cy="95"/>
            </a:xfrm>
            <a:custGeom>
              <a:avLst/>
              <a:gdLst/>
              <a:ahLst/>
              <a:cxnLst>
                <a:cxn ang="0">
                  <a:pos x="24" y="70"/>
                </a:cxn>
                <a:cxn ang="0">
                  <a:pos x="80" y="70"/>
                </a:cxn>
                <a:cxn ang="0">
                  <a:pos x="136" y="86"/>
                </a:cxn>
                <a:cxn ang="0">
                  <a:pos x="176" y="62"/>
                </a:cxn>
                <a:cxn ang="0">
                  <a:pos x="200" y="78"/>
                </a:cxn>
                <a:cxn ang="0">
                  <a:pos x="224" y="70"/>
                </a:cxn>
                <a:cxn ang="0">
                  <a:pos x="216" y="14"/>
                </a:cxn>
                <a:cxn ang="0">
                  <a:pos x="216" y="30"/>
                </a:cxn>
              </a:cxnLst>
              <a:rect l="0" t="0" r="r" b="b"/>
              <a:pathLst>
                <a:path w="237" h="95">
                  <a:moveTo>
                    <a:pt x="24" y="70"/>
                  </a:moveTo>
                  <a:cubicBezTo>
                    <a:pt x="124" y="95"/>
                    <a:pt x="0" y="70"/>
                    <a:pt x="80" y="70"/>
                  </a:cubicBezTo>
                  <a:cubicBezTo>
                    <a:pt x="99" y="70"/>
                    <a:pt x="117" y="81"/>
                    <a:pt x="136" y="86"/>
                  </a:cubicBezTo>
                  <a:cubicBezTo>
                    <a:pt x="193" y="0"/>
                    <a:pt x="153" y="33"/>
                    <a:pt x="176" y="62"/>
                  </a:cubicBezTo>
                  <a:cubicBezTo>
                    <a:pt x="182" y="70"/>
                    <a:pt x="192" y="73"/>
                    <a:pt x="200" y="78"/>
                  </a:cubicBezTo>
                  <a:cubicBezTo>
                    <a:pt x="208" y="75"/>
                    <a:pt x="219" y="77"/>
                    <a:pt x="224" y="70"/>
                  </a:cubicBezTo>
                  <a:cubicBezTo>
                    <a:pt x="236" y="55"/>
                    <a:pt x="237" y="24"/>
                    <a:pt x="216" y="14"/>
                  </a:cubicBezTo>
                  <a:cubicBezTo>
                    <a:pt x="211" y="12"/>
                    <a:pt x="216" y="25"/>
                    <a:pt x="216" y="30"/>
                  </a:cubicBezTo>
                </a:path>
              </a:pathLst>
            </a:custGeom>
            <a:noFill/>
            <a:ln w="9525" cap="flat" cmpd="sng">
              <a:solidFill>
                <a:srgbClr val="FF0000"/>
              </a:solidFill>
              <a:prstDash val="solid"/>
              <a:miter lim="800000"/>
              <a:headEnd type="none" w="med" len="med"/>
              <a:tailEnd type="none" w="med" len="med"/>
            </a:ln>
            <a:effectLst/>
          </p:spPr>
          <p:txBody>
            <a:bodyPr wrap="none"/>
            <a:lstStyle/>
            <a:p>
              <a:endParaRPr lang="en-US"/>
            </a:p>
          </p:txBody>
        </p:sp>
        <p:sp>
          <p:nvSpPr>
            <p:cNvPr id="701463" name="Freeform 23"/>
            <p:cNvSpPr>
              <a:spLocks/>
            </p:cNvSpPr>
            <p:nvPr/>
          </p:nvSpPr>
          <p:spPr bwMode="auto">
            <a:xfrm>
              <a:off x="624" y="1248"/>
              <a:ext cx="168" cy="154"/>
            </a:xfrm>
            <a:custGeom>
              <a:avLst/>
              <a:gdLst/>
              <a:ahLst/>
              <a:cxnLst>
                <a:cxn ang="0">
                  <a:pos x="168" y="136"/>
                </a:cxn>
                <a:cxn ang="0">
                  <a:pos x="144" y="152"/>
                </a:cxn>
                <a:cxn ang="0">
                  <a:pos x="136" y="128"/>
                </a:cxn>
                <a:cxn ang="0">
                  <a:pos x="128" y="96"/>
                </a:cxn>
                <a:cxn ang="0">
                  <a:pos x="48" y="112"/>
                </a:cxn>
                <a:cxn ang="0">
                  <a:pos x="40" y="40"/>
                </a:cxn>
                <a:cxn ang="0">
                  <a:pos x="16" y="48"/>
                </a:cxn>
                <a:cxn ang="0">
                  <a:pos x="0" y="24"/>
                </a:cxn>
                <a:cxn ang="0">
                  <a:pos x="8" y="0"/>
                </a:cxn>
              </a:cxnLst>
              <a:rect l="0" t="0" r="r" b="b"/>
              <a:pathLst>
                <a:path w="168" h="154">
                  <a:moveTo>
                    <a:pt x="168" y="136"/>
                  </a:moveTo>
                  <a:cubicBezTo>
                    <a:pt x="160" y="141"/>
                    <a:pt x="153" y="154"/>
                    <a:pt x="144" y="152"/>
                  </a:cubicBezTo>
                  <a:cubicBezTo>
                    <a:pt x="136" y="150"/>
                    <a:pt x="138" y="136"/>
                    <a:pt x="136" y="128"/>
                  </a:cubicBezTo>
                  <a:cubicBezTo>
                    <a:pt x="133" y="117"/>
                    <a:pt x="131" y="107"/>
                    <a:pt x="128" y="96"/>
                  </a:cubicBezTo>
                  <a:cubicBezTo>
                    <a:pt x="86" y="110"/>
                    <a:pt x="95" y="124"/>
                    <a:pt x="48" y="112"/>
                  </a:cubicBezTo>
                  <a:cubicBezTo>
                    <a:pt x="45" y="88"/>
                    <a:pt x="51" y="62"/>
                    <a:pt x="40" y="40"/>
                  </a:cubicBezTo>
                  <a:cubicBezTo>
                    <a:pt x="36" y="32"/>
                    <a:pt x="24" y="51"/>
                    <a:pt x="16" y="48"/>
                  </a:cubicBezTo>
                  <a:cubicBezTo>
                    <a:pt x="7" y="44"/>
                    <a:pt x="5" y="32"/>
                    <a:pt x="0" y="24"/>
                  </a:cubicBezTo>
                  <a:cubicBezTo>
                    <a:pt x="3" y="16"/>
                    <a:pt x="8" y="0"/>
                    <a:pt x="8" y="0"/>
                  </a:cubicBezTo>
                </a:path>
              </a:pathLst>
            </a:custGeom>
            <a:noFill/>
            <a:ln w="9525" cap="flat" cmpd="sng">
              <a:solidFill>
                <a:srgbClr val="FF0000"/>
              </a:solidFill>
              <a:prstDash val="solid"/>
              <a:miter lim="800000"/>
              <a:headEnd type="none" w="med" len="med"/>
              <a:tailEnd type="none" w="med" len="med"/>
            </a:ln>
            <a:effectLst/>
          </p:spPr>
          <p:txBody>
            <a:bodyPr wrap="none"/>
            <a:lstStyle/>
            <a:p>
              <a:endParaRPr lang="en-US"/>
            </a:p>
          </p:txBody>
        </p:sp>
        <p:sp>
          <p:nvSpPr>
            <p:cNvPr id="701464" name="Freeform 24"/>
            <p:cNvSpPr>
              <a:spLocks/>
            </p:cNvSpPr>
            <p:nvPr/>
          </p:nvSpPr>
          <p:spPr bwMode="auto">
            <a:xfrm>
              <a:off x="583" y="1496"/>
              <a:ext cx="193" cy="80"/>
            </a:xfrm>
            <a:custGeom>
              <a:avLst/>
              <a:gdLst/>
              <a:ahLst/>
              <a:cxnLst>
                <a:cxn ang="0">
                  <a:pos x="193" y="16"/>
                </a:cxn>
                <a:cxn ang="0">
                  <a:pos x="169" y="24"/>
                </a:cxn>
                <a:cxn ang="0">
                  <a:pos x="145" y="0"/>
                </a:cxn>
                <a:cxn ang="0">
                  <a:pos x="129" y="24"/>
                </a:cxn>
                <a:cxn ang="0">
                  <a:pos x="105" y="32"/>
                </a:cxn>
                <a:cxn ang="0">
                  <a:pos x="81" y="8"/>
                </a:cxn>
                <a:cxn ang="0">
                  <a:pos x="57" y="64"/>
                </a:cxn>
                <a:cxn ang="0">
                  <a:pos x="1" y="56"/>
                </a:cxn>
                <a:cxn ang="0">
                  <a:pos x="1" y="80"/>
                </a:cxn>
              </a:cxnLst>
              <a:rect l="0" t="0" r="r" b="b"/>
              <a:pathLst>
                <a:path w="193" h="80">
                  <a:moveTo>
                    <a:pt x="193" y="16"/>
                  </a:moveTo>
                  <a:cubicBezTo>
                    <a:pt x="185" y="19"/>
                    <a:pt x="177" y="27"/>
                    <a:pt x="169" y="24"/>
                  </a:cubicBezTo>
                  <a:cubicBezTo>
                    <a:pt x="158" y="20"/>
                    <a:pt x="156" y="0"/>
                    <a:pt x="145" y="0"/>
                  </a:cubicBezTo>
                  <a:cubicBezTo>
                    <a:pt x="135" y="0"/>
                    <a:pt x="137" y="18"/>
                    <a:pt x="129" y="24"/>
                  </a:cubicBezTo>
                  <a:cubicBezTo>
                    <a:pt x="122" y="29"/>
                    <a:pt x="113" y="29"/>
                    <a:pt x="105" y="32"/>
                  </a:cubicBezTo>
                  <a:cubicBezTo>
                    <a:pt x="97" y="24"/>
                    <a:pt x="92" y="8"/>
                    <a:pt x="81" y="8"/>
                  </a:cubicBezTo>
                  <a:cubicBezTo>
                    <a:pt x="67" y="8"/>
                    <a:pt x="58" y="61"/>
                    <a:pt x="57" y="64"/>
                  </a:cubicBezTo>
                  <a:cubicBezTo>
                    <a:pt x="16" y="37"/>
                    <a:pt x="9" y="10"/>
                    <a:pt x="1" y="56"/>
                  </a:cubicBezTo>
                  <a:cubicBezTo>
                    <a:pt x="0" y="64"/>
                    <a:pt x="1" y="72"/>
                    <a:pt x="1" y="80"/>
                  </a:cubicBezTo>
                </a:path>
              </a:pathLst>
            </a:custGeom>
            <a:noFill/>
            <a:ln w="9525" cap="flat" cmpd="sng">
              <a:solidFill>
                <a:srgbClr val="FF0000"/>
              </a:solidFill>
              <a:prstDash val="solid"/>
              <a:miter lim="800000"/>
              <a:headEnd type="none" w="med" len="med"/>
              <a:tailEnd type="none" w="med" len="med"/>
            </a:ln>
            <a:effectLst/>
          </p:spPr>
          <p:txBody>
            <a:bodyPr wrap="none"/>
            <a:lstStyle/>
            <a:p>
              <a:endParaRPr lang="en-US"/>
            </a:p>
          </p:txBody>
        </p:sp>
        <p:sp>
          <p:nvSpPr>
            <p:cNvPr id="701465" name="Freeform 25"/>
            <p:cNvSpPr>
              <a:spLocks/>
            </p:cNvSpPr>
            <p:nvPr/>
          </p:nvSpPr>
          <p:spPr bwMode="auto">
            <a:xfrm>
              <a:off x="960" y="1680"/>
              <a:ext cx="64" cy="88"/>
            </a:xfrm>
            <a:custGeom>
              <a:avLst/>
              <a:gdLst/>
              <a:ahLst/>
              <a:cxnLst>
                <a:cxn ang="0">
                  <a:pos x="16" y="0"/>
                </a:cxn>
                <a:cxn ang="0">
                  <a:pos x="0" y="24"/>
                </a:cxn>
                <a:cxn ang="0">
                  <a:pos x="16" y="48"/>
                </a:cxn>
                <a:cxn ang="0">
                  <a:pos x="64" y="72"/>
                </a:cxn>
              </a:cxnLst>
              <a:rect l="0" t="0" r="r" b="b"/>
              <a:pathLst>
                <a:path w="64" h="88">
                  <a:moveTo>
                    <a:pt x="16" y="0"/>
                  </a:moveTo>
                  <a:cubicBezTo>
                    <a:pt x="11" y="8"/>
                    <a:pt x="0" y="14"/>
                    <a:pt x="0" y="24"/>
                  </a:cubicBezTo>
                  <a:cubicBezTo>
                    <a:pt x="0" y="34"/>
                    <a:pt x="12" y="39"/>
                    <a:pt x="16" y="48"/>
                  </a:cubicBezTo>
                  <a:cubicBezTo>
                    <a:pt x="29" y="74"/>
                    <a:pt x="32" y="88"/>
                    <a:pt x="64" y="72"/>
                  </a:cubicBezTo>
                </a:path>
              </a:pathLst>
            </a:custGeom>
            <a:noFill/>
            <a:ln w="9525" cap="flat" cmpd="sng">
              <a:solidFill>
                <a:srgbClr val="FF0000"/>
              </a:solidFill>
              <a:prstDash val="solid"/>
              <a:miter lim="800000"/>
              <a:headEnd type="none" w="med" len="med"/>
              <a:tailEnd type="none" w="med" len="med"/>
            </a:ln>
            <a:effectLst/>
          </p:spPr>
          <p:txBody>
            <a:bodyPr wrap="none"/>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3.33333E-6 4.81481E-6 C 0.00416 0.02708 -0.00174 0.00093 0.00659 4.81481E-6 C 0.01163 -0.00046 0.01545 0.00602 0.01996 0.00903 C 0.0217 0.00671 0.02343 0.00463 0.025 0.00231 C 0.02795 -0.00208 0.02899 -0.01157 0.03333 -0.01111 C 0.03854 -0.01042 0.0401 -0.00069 0.0434 0.00463 C 0.05521 -0.02245 0.03958 0.00648 0.05659 0.01782 C 0.06041 0.02037 0.05989 0.00741 0.06163 0.00231 C 0.07847 0.03356 0.06146 0.01273 0.0783 0.00463 C 0.08073 0.00347 0.09218 0.01157 0.09496 0.01343 C 0.09826 0.01111 0.10139 0.00625 0.10503 0.00671 C 0.10781 0.00718 0.10746 0.01736 0.11007 0.01574 C 0.11614 0.01204 0.11892 0.00231 0.12326 -0.0044 C 0.12743 0.02199 0.12031 -0.00648 0.13663 -0.00648 C 0.14062 -0.00648 0.14114 0.00231 0.1434 0.00671 C 0.14774 0.00602 0.15225 0.00579 0.15659 0.00463 C 0.16059 0.00347 0.16458 -0.00162 0.1684 4.81481E-6 C 0.17257 0.00185 0.17396 0.00903 0.17673 0.01343 C 0.19878 -0.02292 0.1835 -0.01111 0.2033 -0.00208 C 0.20607 -0.00278 0.21007 -0.00741 0.21163 -0.0044 C 0.22361 0.01852 0.20659 0.02384 0.21996 0.01782 C 0.23871 -0.00394 0.23073 -0.00347 0.23507 0.01574 C 0.23576 0.01898 0.23732 0.02153 0.23836 0.02454 C 0.23941 0.02222 0.23975 0.01875 0.24166 0.01782 C 0.25139 0.01343 0.2493 0.03657 0.25503 0.02893 " pathEditMode="relative" ptsTypes="ffffffffffffffffffffffffA">
                                      <p:cBhvr>
                                        <p:cTn id="6" dur="2000" fill="hold"/>
                                        <p:tgtEl>
                                          <p:spTgt spid="701445"/>
                                        </p:tgtEl>
                                        <p:attrNameLst>
                                          <p:attrName>ppt_x</p:attrName>
                                          <p:attrName>ppt_y</p:attrName>
                                        </p:attrNameLst>
                                      </p:cBhvr>
                                    </p:animMotion>
                                  </p:childTnLst>
                                </p:cTn>
                              </p:par>
                              <p:par>
                                <p:cTn id="7" presetID="1" presetClass="exit" presetSubtype="0" fill="hold" nodeType="withEffect">
                                  <p:stCondLst>
                                    <p:cond delay="0"/>
                                  </p:stCondLst>
                                  <p:childTnLst>
                                    <p:set>
                                      <p:cBhvr>
                                        <p:cTn id="8" dur="1" fill="hold">
                                          <p:stCondLst>
                                            <p:cond delay="0"/>
                                          </p:stCondLst>
                                        </p:cTn>
                                        <p:tgtEl>
                                          <p:spTgt spid="701457"/>
                                        </p:tgtEl>
                                        <p:attrNameLst>
                                          <p:attrName>style.visibility</p:attrName>
                                        </p:attrNameLst>
                                      </p:cBhvr>
                                      <p:to>
                                        <p:strVal val="hidden"/>
                                      </p:to>
                                    </p:set>
                                  </p:childTnLst>
                                </p:cTn>
                              </p:par>
                            </p:childTnLst>
                          </p:cTn>
                        </p:par>
                        <p:par>
                          <p:cTn id="9" fill="hold">
                            <p:stCondLst>
                              <p:cond delay="2000"/>
                            </p:stCondLst>
                            <p:childTnLst>
                              <p:par>
                                <p:cTn id="10" presetID="0" presetClass="path" presetSubtype="0" accel="50000" decel="50000" fill="hold" grpId="1" nodeType="afterEffect">
                                  <p:stCondLst>
                                    <p:cond delay="0"/>
                                  </p:stCondLst>
                                  <p:childTnLst>
                                    <p:animMotion origin="layout" path="M 0.25503 0.02894 C 0.27308 0.03542 0.29114 0.0419 0.29669 0.06227 C 0.30225 0.08264 0.28142 0.13264 0.28836 0.15116 C 0.2953 0.16968 0.3328 0.15672 0.33836 0.17338 C 0.34392 0.19005 0.31475 0.23449 0.32169 0.25116 C 0.32864 0.26783 0.37308 0.25672 0.38003 0.27338 C 0.38697 0.29005 0.3578 0.33449 0.36336 0.35116 C 0.36892 0.36783 0.4078 0.36042 0.41336 0.37338 C 0.41892 0.38635 0.39253 0.41412 0.39669 0.42894 C 0.40086 0.44375 0.42169 0.45486 0.43836 0.46227 C 0.45503 0.46968 0.48697 0.47153 0.49669 0.47338 " pathEditMode="relative" ptsTypes="aaaaaaaaaaA">
                                      <p:cBhvr>
                                        <p:cTn id="11" dur="2000" fill="hold"/>
                                        <p:tgtEl>
                                          <p:spTgt spid="701445"/>
                                        </p:tgtEl>
                                        <p:attrNameLst>
                                          <p:attrName>ppt_x</p:attrName>
                                          <p:attrName>ppt_y</p:attrName>
                                        </p:attrNameLst>
                                      </p:cBhvr>
                                    </p:animMotion>
                                  </p:childTnLst>
                                </p:cTn>
                              </p:par>
                              <p:par>
                                <p:cTn id="12" presetID="9" presetClass="entr" presetSubtype="0" fill="hold" nodeType="withEffect">
                                  <p:stCondLst>
                                    <p:cond delay="500"/>
                                  </p:stCondLst>
                                  <p:childTnLst>
                                    <p:set>
                                      <p:cBhvr>
                                        <p:cTn id="13" dur="1" fill="hold">
                                          <p:stCondLst>
                                            <p:cond delay="0"/>
                                          </p:stCondLst>
                                        </p:cTn>
                                        <p:tgtEl>
                                          <p:spTgt spid="701450"/>
                                        </p:tgtEl>
                                        <p:attrNameLst>
                                          <p:attrName>style.visibility</p:attrName>
                                        </p:attrNameLst>
                                      </p:cBhvr>
                                      <p:to>
                                        <p:strVal val="visible"/>
                                      </p:to>
                                    </p:set>
                                    <p:animEffect transition="in" filter="dissolve">
                                      <p:cBhvr>
                                        <p:cTn id="14" dur="1000"/>
                                        <p:tgtEl>
                                          <p:spTgt spid="701450"/>
                                        </p:tgtEl>
                                      </p:cBhvr>
                                    </p:animEffect>
                                  </p:childTnLst>
                                </p:cTn>
                              </p:par>
                            </p:childTnLst>
                          </p:cTn>
                        </p:par>
                        <p:par>
                          <p:cTn id="15" fill="hold">
                            <p:stCondLst>
                              <p:cond delay="4000"/>
                            </p:stCondLst>
                            <p:childTnLst>
                              <p:par>
                                <p:cTn id="16" presetID="1" presetClass="entr" presetSubtype="0" fill="hold" grpId="0" nodeType="afterEffect">
                                  <p:stCondLst>
                                    <p:cond delay="0"/>
                                  </p:stCondLst>
                                  <p:childTnLst>
                                    <p:set>
                                      <p:cBhvr>
                                        <p:cTn id="17" dur="1" fill="hold">
                                          <p:stCondLst>
                                            <p:cond delay="0"/>
                                          </p:stCondLst>
                                        </p:cTn>
                                        <p:tgtEl>
                                          <p:spTgt spid="701453"/>
                                        </p:tgtEl>
                                        <p:attrNameLst>
                                          <p:attrName>style.visibility</p:attrName>
                                        </p:attrNameLst>
                                      </p:cBhvr>
                                      <p:to>
                                        <p:strVal val="visible"/>
                                      </p:to>
                                    </p:set>
                                  </p:childTnLst>
                                </p:cTn>
                              </p:par>
                            </p:childTnLst>
                          </p:cTn>
                        </p:par>
                        <p:par>
                          <p:cTn id="18" fill="hold">
                            <p:stCondLst>
                              <p:cond delay="4000"/>
                            </p:stCondLst>
                            <p:childTnLst>
                              <p:par>
                                <p:cTn id="19" presetID="53" presetClass="entr" presetSubtype="0" fill="hold" grpId="0" nodeType="afterEffect">
                                  <p:stCondLst>
                                    <p:cond delay="0"/>
                                  </p:stCondLst>
                                  <p:childTnLst>
                                    <p:set>
                                      <p:cBhvr>
                                        <p:cTn id="20" dur="1" fill="hold">
                                          <p:stCondLst>
                                            <p:cond delay="0"/>
                                          </p:stCondLst>
                                        </p:cTn>
                                        <p:tgtEl>
                                          <p:spTgt spid="701454"/>
                                        </p:tgtEl>
                                        <p:attrNameLst>
                                          <p:attrName>style.visibility</p:attrName>
                                        </p:attrNameLst>
                                      </p:cBhvr>
                                      <p:to>
                                        <p:strVal val="visible"/>
                                      </p:to>
                                    </p:set>
                                    <p:anim calcmode="lin" valueType="num">
                                      <p:cBhvr>
                                        <p:cTn id="21" dur="500" fill="hold"/>
                                        <p:tgtEl>
                                          <p:spTgt spid="701454"/>
                                        </p:tgtEl>
                                        <p:attrNameLst>
                                          <p:attrName>ppt_w</p:attrName>
                                        </p:attrNameLst>
                                      </p:cBhvr>
                                      <p:tavLst>
                                        <p:tav tm="0">
                                          <p:val>
                                            <p:fltVal val="0"/>
                                          </p:val>
                                        </p:tav>
                                        <p:tav tm="100000">
                                          <p:val>
                                            <p:strVal val="#ppt_w"/>
                                          </p:val>
                                        </p:tav>
                                      </p:tavLst>
                                    </p:anim>
                                    <p:anim calcmode="lin" valueType="num">
                                      <p:cBhvr>
                                        <p:cTn id="22" dur="500" fill="hold"/>
                                        <p:tgtEl>
                                          <p:spTgt spid="701454"/>
                                        </p:tgtEl>
                                        <p:attrNameLst>
                                          <p:attrName>ppt_h</p:attrName>
                                        </p:attrNameLst>
                                      </p:cBhvr>
                                      <p:tavLst>
                                        <p:tav tm="0">
                                          <p:val>
                                            <p:fltVal val="0"/>
                                          </p:val>
                                        </p:tav>
                                        <p:tav tm="100000">
                                          <p:val>
                                            <p:strVal val="#ppt_h"/>
                                          </p:val>
                                        </p:tav>
                                      </p:tavLst>
                                    </p:anim>
                                    <p:animEffect transition="in" filter="fade">
                                      <p:cBhvr>
                                        <p:cTn id="23" dur="500"/>
                                        <p:tgtEl>
                                          <p:spTgt spid="7014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1445" grpId="0" animBg="1"/>
      <p:bldP spid="701445" grpId="1" animBg="1"/>
      <p:bldP spid="701453" grpId="0"/>
      <p:bldP spid="701454"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4" name="Rectangle 2"/>
          <p:cNvSpPr>
            <a:spLocks noGrp="1" noChangeArrowheads="1"/>
          </p:cNvSpPr>
          <p:nvPr>
            <p:ph type="title"/>
          </p:nvPr>
        </p:nvSpPr>
        <p:spPr/>
        <p:txBody>
          <a:bodyPr/>
          <a:lstStyle/>
          <a:p>
            <a:r>
              <a:rPr lang="en-US">
                <a:latin typeface="Arial" charset="0"/>
              </a:rPr>
              <a:t>Photoelectric Effect</a:t>
            </a:r>
          </a:p>
        </p:txBody>
      </p:sp>
      <p:sp>
        <p:nvSpPr>
          <p:cNvPr id="684035" name="Rectangle 3"/>
          <p:cNvSpPr>
            <a:spLocks noGrp="1" noChangeArrowheads="1"/>
          </p:cNvSpPr>
          <p:nvPr>
            <p:ph type="body" idx="1"/>
          </p:nvPr>
        </p:nvSpPr>
        <p:spPr>
          <a:xfrm>
            <a:off x="990600" y="5791200"/>
            <a:ext cx="7772400" cy="685800"/>
          </a:xfrm>
        </p:spPr>
        <p:txBody>
          <a:bodyPr/>
          <a:lstStyle/>
          <a:p>
            <a:pPr algn="ctr">
              <a:buFontTx/>
              <a:buNone/>
            </a:pPr>
            <a:r>
              <a:rPr lang="en-US" sz="2000">
                <a:latin typeface="Arial" charset="0"/>
              </a:rPr>
              <a:t>When light strikes a metal surface, electrons are ejected.</a:t>
            </a:r>
          </a:p>
        </p:txBody>
      </p:sp>
      <p:sp>
        <p:nvSpPr>
          <p:cNvPr id="684036"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684037" name="Oval 5"/>
          <p:cNvSpPr>
            <a:spLocks noChangeArrowheads="1"/>
          </p:cNvSpPr>
          <p:nvPr/>
        </p:nvSpPr>
        <p:spPr bwMode="auto">
          <a:xfrm>
            <a:off x="6477000" y="2286000"/>
            <a:ext cx="76200" cy="76200"/>
          </a:xfrm>
          <a:prstGeom prst="ellipse">
            <a:avLst/>
          </a:prstGeom>
          <a:solidFill>
            <a:srgbClr val="FF0000"/>
          </a:solidFill>
          <a:ln w="9525">
            <a:solidFill>
              <a:srgbClr val="663300"/>
            </a:solidFill>
            <a:round/>
            <a:headEnd/>
            <a:tailEnd/>
          </a:ln>
          <a:effectLst/>
        </p:spPr>
        <p:txBody>
          <a:bodyPr wrap="none" anchor="ctr"/>
          <a:lstStyle/>
          <a:p>
            <a:endParaRPr lang="en-US"/>
          </a:p>
        </p:txBody>
      </p:sp>
      <p:sp>
        <p:nvSpPr>
          <p:cNvPr id="684038" name="Rectangle 6"/>
          <p:cNvSpPr>
            <a:spLocks noChangeArrowheads="1"/>
          </p:cNvSpPr>
          <p:nvPr/>
        </p:nvSpPr>
        <p:spPr bwMode="auto">
          <a:xfrm>
            <a:off x="2667000" y="1720850"/>
            <a:ext cx="4343400" cy="3765550"/>
          </a:xfrm>
          <a:prstGeom prst="rect">
            <a:avLst/>
          </a:prstGeom>
          <a:noFill/>
          <a:ln w="9525">
            <a:solidFill>
              <a:schemeClr val="tx1"/>
            </a:solidFill>
            <a:miter lim="800000"/>
            <a:headEnd/>
            <a:tailEnd/>
          </a:ln>
          <a:effectLst/>
        </p:spPr>
        <p:txBody>
          <a:bodyPr wrap="none" anchor="ctr"/>
          <a:lstStyle/>
          <a:p>
            <a:endParaRPr lang="en-US"/>
          </a:p>
        </p:txBody>
      </p:sp>
      <p:sp>
        <p:nvSpPr>
          <p:cNvPr id="684039" name="Rectangle 7"/>
          <p:cNvSpPr>
            <a:spLocks noChangeArrowheads="1"/>
          </p:cNvSpPr>
          <p:nvPr/>
        </p:nvSpPr>
        <p:spPr bwMode="auto">
          <a:xfrm>
            <a:off x="2667000" y="4373563"/>
            <a:ext cx="4343400" cy="1112837"/>
          </a:xfrm>
          <a:prstGeom prst="rect">
            <a:avLst/>
          </a:prstGeom>
          <a:solidFill>
            <a:srgbClr val="C0C0C0">
              <a:alpha val="67999"/>
            </a:srgbClr>
          </a:solidFill>
          <a:ln w="9525">
            <a:solidFill>
              <a:schemeClr val="tx1"/>
            </a:solidFill>
            <a:miter lim="800000"/>
            <a:headEnd/>
            <a:tailEnd/>
          </a:ln>
          <a:effectLst/>
        </p:spPr>
        <p:txBody>
          <a:bodyPr wrap="none" anchor="ctr"/>
          <a:lstStyle/>
          <a:p>
            <a:endParaRPr lang="en-US"/>
          </a:p>
        </p:txBody>
      </p:sp>
      <p:sp>
        <p:nvSpPr>
          <p:cNvPr id="684040" name="Oval 8"/>
          <p:cNvSpPr>
            <a:spLocks noChangeArrowheads="1"/>
          </p:cNvSpPr>
          <p:nvPr/>
        </p:nvSpPr>
        <p:spPr bwMode="auto">
          <a:xfrm>
            <a:off x="6669088" y="5057775"/>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41" name="Oval 9"/>
          <p:cNvSpPr>
            <a:spLocks noChangeArrowheads="1"/>
          </p:cNvSpPr>
          <p:nvPr/>
        </p:nvSpPr>
        <p:spPr bwMode="auto">
          <a:xfrm>
            <a:off x="6499225" y="4459288"/>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42" name="Oval 10"/>
          <p:cNvSpPr>
            <a:spLocks noChangeArrowheads="1"/>
          </p:cNvSpPr>
          <p:nvPr/>
        </p:nvSpPr>
        <p:spPr bwMode="auto">
          <a:xfrm>
            <a:off x="6243638" y="4973638"/>
            <a:ext cx="341312"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43" name="Oval 11"/>
          <p:cNvSpPr>
            <a:spLocks noChangeArrowheads="1"/>
          </p:cNvSpPr>
          <p:nvPr/>
        </p:nvSpPr>
        <p:spPr bwMode="auto">
          <a:xfrm>
            <a:off x="5903913" y="4459288"/>
            <a:ext cx="339725"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44" name="Oval 12"/>
          <p:cNvSpPr>
            <a:spLocks noChangeArrowheads="1"/>
          </p:cNvSpPr>
          <p:nvPr/>
        </p:nvSpPr>
        <p:spPr bwMode="auto">
          <a:xfrm>
            <a:off x="5562600" y="5057775"/>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45" name="Oval 13"/>
          <p:cNvSpPr>
            <a:spLocks noChangeArrowheads="1"/>
          </p:cNvSpPr>
          <p:nvPr/>
        </p:nvSpPr>
        <p:spPr bwMode="auto">
          <a:xfrm>
            <a:off x="5307013" y="4545013"/>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46" name="Oval 14"/>
          <p:cNvSpPr>
            <a:spLocks noChangeArrowheads="1"/>
          </p:cNvSpPr>
          <p:nvPr/>
        </p:nvSpPr>
        <p:spPr bwMode="auto">
          <a:xfrm>
            <a:off x="5051425" y="4973638"/>
            <a:ext cx="341313"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47" name="Oval 15"/>
          <p:cNvSpPr>
            <a:spLocks noChangeArrowheads="1"/>
          </p:cNvSpPr>
          <p:nvPr/>
        </p:nvSpPr>
        <p:spPr bwMode="auto">
          <a:xfrm>
            <a:off x="4625975" y="4459288"/>
            <a:ext cx="339725"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48" name="Oval 16"/>
          <p:cNvSpPr>
            <a:spLocks noChangeArrowheads="1"/>
          </p:cNvSpPr>
          <p:nvPr/>
        </p:nvSpPr>
        <p:spPr bwMode="auto">
          <a:xfrm>
            <a:off x="4456113" y="4973638"/>
            <a:ext cx="339725"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49" name="Oval 17"/>
          <p:cNvSpPr>
            <a:spLocks noChangeArrowheads="1"/>
          </p:cNvSpPr>
          <p:nvPr/>
        </p:nvSpPr>
        <p:spPr bwMode="auto">
          <a:xfrm>
            <a:off x="4114800" y="4459288"/>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50" name="Oval 18"/>
          <p:cNvSpPr>
            <a:spLocks noChangeArrowheads="1"/>
          </p:cNvSpPr>
          <p:nvPr/>
        </p:nvSpPr>
        <p:spPr bwMode="auto">
          <a:xfrm>
            <a:off x="3859213" y="5057775"/>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51" name="Oval 19"/>
          <p:cNvSpPr>
            <a:spLocks noChangeArrowheads="1"/>
          </p:cNvSpPr>
          <p:nvPr/>
        </p:nvSpPr>
        <p:spPr bwMode="auto">
          <a:xfrm>
            <a:off x="3517900" y="4459288"/>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52" name="Oval 20"/>
          <p:cNvSpPr>
            <a:spLocks noChangeArrowheads="1"/>
          </p:cNvSpPr>
          <p:nvPr/>
        </p:nvSpPr>
        <p:spPr bwMode="auto">
          <a:xfrm>
            <a:off x="3263900" y="4973638"/>
            <a:ext cx="339725"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53" name="Oval 21"/>
          <p:cNvSpPr>
            <a:spLocks noChangeArrowheads="1"/>
          </p:cNvSpPr>
          <p:nvPr/>
        </p:nvSpPr>
        <p:spPr bwMode="auto">
          <a:xfrm>
            <a:off x="2752725" y="5057775"/>
            <a:ext cx="339725"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54" name="Oval 22"/>
          <p:cNvSpPr>
            <a:spLocks noChangeArrowheads="1"/>
          </p:cNvSpPr>
          <p:nvPr/>
        </p:nvSpPr>
        <p:spPr bwMode="auto">
          <a:xfrm>
            <a:off x="2922588" y="4459288"/>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4055" name="Oval 23"/>
          <p:cNvSpPr>
            <a:spLocks noChangeArrowheads="1"/>
          </p:cNvSpPr>
          <p:nvPr/>
        </p:nvSpPr>
        <p:spPr bwMode="auto">
          <a:xfrm>
            <a:off x="4411663" y="4333875"/>
            <a:ext cx="84137"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56" name="Oval 24"/>
          <p:cNvSpPr>
            <a:spLocks noChangeArrowheads="1"/>
          </p:cNvSpPr>
          <p:nvPr/>
        </p:nvSpPr>
        <p:spPr bwMode="auto">
          <a:xfrm>
            <a:off x="6669088" y="4887913"/>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57" name="Oval 25"/>
          <p:cNvSpPr>
            <a:spLocks noChangeArrowheads="1"/>
          </p:cNvSpPr>
          <p:nvPr/>
        </p:nvSpPr>
        <p:spPr bwMode="auto">
          <a:xfrm>
            <a:off x="6243638" y="44592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58" name="Oval 26"/>
          <p:cNvSpPr>
            <a:spLocks noChangeArrowheads="1"/>
          </p:cNvSpPr>
          <p:nvPr/>
        </p:nvSpPr>
        <p:spPr bwMode="auto">
          <a:xfrm>
            <a:off x="6584950" y="5314950"/>
            <a:ext cx="84138"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59" name="Oval 27"/>
          <p:cNvSpPr>
            <a:spLocks noChangeArrowheads="1"/>
          </p:cNvSpPr>
          <p:nvPr/>
        </p:nvSpPr>
        <p:spPr bwMode="auto">
          <a:xfrm>
            <a:off x="5392738" y="5314950"/>
            <a:ext cx="84137"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60" name="Oval 28"/>
          <p:cNvSpPr>
            <a:spLocks noChangeArrowheads="1"/>
          </p:cNvSpPr>
          <p:nvPr/>
        </p:nvSpPr>
        <p:spPr bwMode="auto">
          <a:xfrm>
            <a:off x="6073775" y="5057775"/>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61" name="Oval 29"/>
          <p:cNvSpPr>
            <a:spLocks noChangeArrowheads="1"/>
          </p:cNvSpPr>
          <p:nvPr/>
        </p:nvSpPr>
        <p:spPr bwMode="auto">
          <a:xfrm>
            <a:off x="5818188" y="48021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62" name="Oval 30"/>
          <p:cNvSpPr>
            <a:spLocks noChangeArrowheads="1"/>
          </p:cNvSpPr>
          <p:nvPr/>
        </p:nvSpPr>
        <p:spPr bwMode="auto">
          <a:xfrm>
            <a:off x="5051425" y="44592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63" name="Oval 31"/>
          <p:cNvSpPr>
            <a:spLocks noChangeArrowheads="1"/>
          </p:cNvSpPr>
          <p:nvPr/>
        </p:nvSpPr>
        <p:spPr bwMode="auto">
          <a:xfrm>
            <a:off x="4881563" y="4973638"/>
            <a:ext cx="84137" cy="84137"/>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64" name="Oval 32"/>
          <p:cNvSpPr>
            <a:spLocks noChangeArrowheads="1"/>
          </p:cNvSpPr>
          <p:nvPr/>
        </p:nvSpPr>
        <p:spPr bwMode="auto">
          <a:xfrm>
            <a:off x="4284663" y="5314950"/>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65" name="Oval 33"/>
          <p:cNvSpPr>
            <a:spLocks noChangeArrowheads="1"/>
          </p:cNvSpPr>
          <p:nvPr/>
        </p:nvSpPr>
        <p:spPr bwMode="auto">
          <a:xfrm>
            <a:off x="3348038" y="44592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66" name="Oval 34"/>
          <p:cNvSpPr>
            <a:spLocks noChangeArrowheads="1"/>
          </p:cNvSpPr>
          <p:nvPr/>
        </p:nvSpPr>
        <p:spPr bwMode="auto">
          <a:xfrm>
            <a:off x="3944938" y="4802188"/>
            <a:ext cx="84137"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67" name="Oval 35"/>
          <p:cNvSpPr>
            <a:spLocks noChangeArrowheads="1"/>
          </p:cNvSpPr>
          <p:nvPr/>
        </p:nvSpPr>
        <p:spPr bwMode="auto">
          <a:xfrm>
            <a:off x="2667000" y="5400675"/>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68" name="Oval 36"/>
          <p:cNvSpPr>
            <a:spLocks noChangeArrowheads="1"/>
          </p:cNvSpPr>
          <p:nvPr/>
        </p:nvSpPr>
        <p:spPr bwMode="auto">
          <a:xfrm>
            <a:off x="3689350" y="5314950"/>
            <a:ext cx="84138"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69" name="Oval 37"/>
          <p:cNvSpPr>
            <a:spLocks noChangeArrowheads="1"/>
          </p:cNvSpPr>
          <p:nvPr/>
        </p:nvSpPr>
        <p:spPr bwMode="auto">
          <a:xfrm>
            <a:off x="3092450" y="4887913"/>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70" name="Oval 38"/>
          <p:cNvSpPr>
            <a:spLocks noChangeArrowheads="1"/>
          </p:cNvSpPr>
          <p:nvPr/>
        </p:nvSpPr>
        <p:spPr bwMode="auto">
          <a:xfrm>
            <a:off x="2752725" y="4545013"/>
            <a:ext cx="84138"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4071" name="Line 39"/>
          <p:cNvSpPr>
            <a:spLocks noChangeShapeType="1"/>
          </p:cNvSpPr>
          <p:nvPr/>
        </p:nvSpPr>
        <p:spPr bwMode="auto">
          <a:xfrm flipH="1" flipV="1">
            <a:off x="3433763" y="3432175"/>
            <a:ext cx="1022350" cy="941388"/>
          </a:xfrm>
          <a:prstGeom prst="line">
            <a:avLst/>
          </a:prstGeom>
          <a:noFill/>
          <a:ln w="9525">
            <a:solidFill>
              <a:schemeClr val="tx1"/>
            </a:solidFill>
            <a:round/>
            <a:headEnd/>
            <a:tailEnd type="triangle" w="med" len="med"/>
          </a:ln>
          <a:effectLst/>
        </p:spPr>
        <p:txBody>
          <a:bodyPr/>
          <a:lstStyle/>
          <a:p>
            <a:endParaRPr lang="en-US"/>
          </a:p>
        </p:txBody>
      </p:sp>
      <p:sp>
        <p:nvSpPr>
          <p:cNvPr id="684072" name="Line 40"/>
          <p:cNvSpPr>
            <a:spLocks noChangeShapeType="1"/>
          </p:cNvSpPr>
          <p:nvPr/>
        </p:nvSpPr>
        <p:spPr bwMode="auto">
          <a:xfrm flipV="1">
            <a:off x="4456113" y="2576513"/>
            <a:ext cx="2212975" cy="1797050"/>
          </a:xfrm>
          <a:prstGeom prst="line">
            <a:avLst/>
          </a:prstGeom>
          <a:noFill/>
          <a:ln w="9525">
            <a:solidFill>
              <a:schemeClr val="tx1"/>
            </a:solidFill>
            <a:round/>
            <a:headEnd/>
            <a:tailEnd/>
          </a:ln>
          <a:effectLst/>
        </p:spPr>
        <p:txBody>
          <a:bodyPr/>
          <a:lstStyle/>
          <a:p>
            <a:endParaRPr lang="en-US"/>
          </a:p>
        </p:txBody>
      </p:sp>
      <p:sp>
        <p:nvSpPr>
          <p:cNvPr id="684073" name="Line 41"/>
          <p:cNvSpPr>
            <a:spLocks noChangeShapeType="1"/>
          </p:cNvSpPr>
          <p:nvPr/>
        </p:nvSpPr>
        <p:spPr bwMode="auto">
          <a:xfrm flipV="1">
            <a:off x="6669088" y="2319338"/>
            <a:ext cx="255587" cy="257175"/>
          </a:xfrm>
          <a:prstGeom prst="line">
            <a:avLst/>
          </a:prstGeom>
          <a:noFill/>
          <a:ln w="9525">
            <a:solidFill>
              <a:schemeClr val="tx1"/>
            </a:solidFill>
            <a:round/>
            <a:headEnd type="triangle" w="med" len="med"/>
            <a:tailEnd/>
          </a:ln>
          <a:effectLst/>
        </p:spPr>
        <p:txBody>
          <a:bodyPr/>
          <a:lstStyle/>
          <a:p>
            <a:endParaRPr lang="en-US"/>
          </a:p>
        </p:txBody>
      </p:sp>
      <p:sp>
        <p:nvSpPr>
          <p:cNvPr id="684074" name="Freeform 42"/>
          <p:cNvSpPr>
            <a:spLocks/>
          </p:cNvSpPr>
          <p:nvPr/>
        </p:nvSpPr>
        <p:spPr bwMode="auto">
          <a:xfrm>
            <a:off x="4370388" y="2405063"/>
            <a:ext cx="2100262" cy="1968500"/>
          </a:xfrm>
          <a:custGeom>
            <a:avLst/>
            <a:gdLst/>
            <a:ahLst/>
            <a:cxnLst>
              <a:cxn ang="0">
                <a:pos x="1184" y="0"/>
              </a:cxn>
              <a:cxn ang="0">
                <a:pos x="1088" y="384"/>
              </a:cxn>
              <a:cxn ang="0">
                <a:pos x="656" y="480"/>
              </a:cxn>
              <a:cxn ang="0">
                <a:pos x="512" y="912"/>
              </a:cxn>
              <a:cxn ang="0">
                <a:pos x="80" y="912"/>
              </a:cxn>
              <a:cxn ang="0">
                <a:pos x="32" y="1104"/>
              </a:cxn>
            </a:cxnLst>
            <a:rect l="0" t="0" r="r" b="b"/>
            <a:pathLst>
              <a:path w="1184" h="1104">
                <a:moveTo>
                  <a:pt x="1184" y="0"/>
                </a:moveTo>
                <a:cubicBezTo>
                  <a:pt x="1180" y="152"/>
                  <a:pt x="1176" y="304"/>
                  <a:pt x="1088" y="384"/>
                </a:cubicBezTo>
                <a:cubicBezTo>
                  <a:pt x="1000" y="464"/>
                  <a:pt x="752" y="392"/>
                  <a:pt x="656" y="480"/>
                </a:cubicBezTo>
                <a:cubicBezTo>
                  <a:pt x="560" y="568"/>
                  <a:pt x="608" y="840"/>
                  <a:pt x="512" y="912"/>
                </a:cubicBezTo>
                <a:cubicBezTo>
                  <a:pt x="416" y="984"/>
                  <a:pt x="160" y="880"/>
                  <a:pt x="80" y="912"/>
                </a:cubicBezTo>
                <a:cubicBezTo>
                  <a:pt x="0" y="944"/>
                  <a:pt x="40" y="1072"/>
                  <a:pt x="32" y="1104"/>
                </a:cubicBezTo>
              </a:path>
            </a:pathLst>
          </a:custGeom>
          <a:noFill/>
          <a:ln w="34925">
            <a:solidFill>
              <a:srgbClr val="FF0000"/>
            </a:solidFill>
            <a:round/>
            <a:headEnd/>
            <a:tailEnd/>
          </a:ln>
          <a:effectLst/>
        </p:spPr>
        <p:txBody>
          <a:bodyPr/>
          <a:lstStyle/>
          <a:p>
            <a:endParaRPr lang="en-US"/>
          </a:p>
        </p:txBody>
      </p:sp>
      <p:sp>
        <p:nvSpPr>
          <p:cNvPr id="684075" name="Text Box 43"/>
          <p:cNvSpPr txBox="1">
            <a:spLocks noChangeArrowheads="1"/>
          </p:cNvSpPr>
          <p:nvPr/>
        </p:nvSpPr>
        <p:spPr bwMode="auto">
          <a:xfrm>
            <a:off x="6056313" y="1676400"/>
            <a:ext cx="679450" cy="366713"/>
          </a:xfrm>
          <a:prstGeom prst="rect">
            <a:avLst/>
          </a:prstGeom>
          <a:noFill/>
          <a:ln w="9525">
            <a:noFill/>
            <a:miter lim="800000"/>
            <a:headEnd/>
            <a:tailEnd/>
          </a:ln>
          <a:effectLst/>
        </p:spPr>
        <p:txBody>
          <a:bodyPr wrap="none">
            <a:spAutoFit/>
          </a:bodyPr>
          <a:lstStyle/>
          <a:p>
            <a:r>
              <a:rPr lang="en-US" sz="1800"/>
              <a:t>Light</a:t>
            </a:r>
          </a:p>
        </p:txBody>
      </p:sp>
      <p:sp>
        <p:nvSpPr>
          <p:cNvPr id="684076" name="Text Box 44"/>
          <p:cNvSpPr txBox="1">
            <a:spLocks noChangeArrowheads="1"/>
          </p:cNvSpPr>
          <p:nvPr/>
        </p:nvSpPr>
        <p:spPr bwMode="auto">
          <a:xfrm>
            <a:off x="2801938" y="2849563"/>
            <a:ext cx="1022350" cy="366712"/>
          </a:xfrm>
          <a:prstGeom prst="rect">
            <a:avLst/>
          </a:prstGeom>
          <a:noFill/>
          <a:ln w="9525">
            <a:noFill/>
            <a:miter lim="800000"/>
            <a:headEnd/>
            <a:tailEnd/>
          </a:ln>
          <a:effectLst/>
        </p:spPr>
        <p:txBody>
          <a:bodyPr wrap="none">
            <a:spAutoFit/>
          </a:bodyPr>
          <a:lstStyle/>
          <a:p>
            <a:r>
              <a:rPr lang="en-US" sz="1800"/>
              <a:t>Electron</a:t>
            </a:r>
          </a:p>
        </p:txBody>
      </p:sp>
      <p:sp>
        <p:nvSpPr>
          <p:cNvPr id="684077" name="Text Box 45"/>
          <p:cNvSpPr txBox="1">
            <a:spLocks noChangeArrowheads="1"/>
          </p:cNvSpPr>
          <p:nvPr/>
        </p:nvSpPr>
        <p:spPr bwMode="auto">
          <a:xfrm>
            <a:off x="6159500" y="3860800"/>
            <a:ext cx="742950" cy="366713"/>
          </a:xfrm>
          <a:prstGeom prst="rect">
            <a:avLst/>
          </a:prstGeom>
          <a:noFill/>
          <a:ln w="9525">
            <a:noFill/>
            <a:miter lim="800000"/>
            <a:headEnd/>
            <a:tailEnd/>
          </a:ln>
          <a:effectLst/>
        </p:spPr>
        <p:txBody>
          <a:bodyPr wrap="none">
            <a:spAutoFit/>
          </a:bodyPr>
          <a:lstStyle/>
          <a:p>
            <a:r>
              <a:rPr lang="en-US" sz="1800"/>
              <a:t>Metal</a:t>
            </a:r>
          </a:p>
        </p:txBody>
      </p:sp>
      <p:sp>
        <p:nvSpPr>
          <p:cNvPr id="684078" name="Text Box 46"/>
          <p:cNvSpPr txBox="1">
            <a:spLocks noChangeArrowheads="1"/>
          </p:cNvSpPr>
          <p:nvPr/>
        </p:nvSpPr>
        <p:spPr bwMode="auto">
          <a:xfrm>
            <a:off x="2752725" y="3775075"/>
            <a:ext cx="1009650" cy="366713"/>
          </a:xfrm>
          <a:prstGeom prst="rect">
            <a:avLst/>
          </a:prstGeom>
          <a:noFill/>
          <a:ln w="9525">
            <a:noFill/>
            <a:miter lim="800000"/>
            <a:headEnd/>
            <a:tailEnd/>
          </a:ln>
          <a:effectLst/>
        </p:spPr>
        <p:txBody>
          <a:bodyPr wrap="none">
            <a:spAutoFit/>
          </a:bodyPr>
          <a:lstStyle/>
          <a:p>
            <a:r>
              <a:rPr lang="en-US" sz="1800"/>
              <a:t>Nucleus</a:t>
            </a:r>
          </a:p>
        </p:txBody>
      </p:sp>
      <p:sp>
        <p:nvSpPr>
          <p:cNvPr id="684079" name="Line 47"/>
          <p:cNvSpPr>
            <a:spLocks noChangeShapeType="1"/>
          </p:cNvSpPr>
          <p:nvPr/>
        </p:nvSpPr>
        <p:spPr bwMode="auto">
          <a:xfrm flipH="1">
            <a:off x="3178175" y="4116388"/>
            <a:ext cx="85725" cy="342900"/>
          </a:xfrm>
          <a:prstGeom prst="line">
            <a:avLst/>
          </a:prstGeom>
          <a:noFill/>
          <a:ln w="9525">
            <a:solidFill>
              <a:schemeClr val="tx1"/>
            </a:solidFill>
            <a:round/>
            <a:headEnd/>
            <a:tailEnd/>
          </a:ln>
          <a:effectLst/>
        </p:spPr>
        <p:txBody>
          <a:bodyPr/>
          <a:lstStyle/>
          <a:p>
            <a:endParaRPr lang="en-US"/>
          </a:p>
        </p:txBody>
      </p:sp>
      <p:sp>
        <p:nvSpPr>
          <p:cNvPr id="684080" name="Oval 48"/>
          <p:cNvSpPr>
            <a:spLocks noChangeArrowheads="1"/>
          </p:cNvSpPr>
          <p:nvPr/>
        </p:nvSpPr>
        <p:spPr bwMode="auto">
          <a:xfrm>
            <a:off x="5715000" y="4343400"/>
            <a:ext cx="76200" cy="76200"/>
          </a:xfrm>
          <a:prstGeom prst="ellipse">
            <a:avLst/>
          </a:prstGeom>
          <a:solidFill>
            <a:srgbClr val="FF9900"/>
          </a:solidFill>
          <a:ln w="9525">
            <a:solidFill>
              <a:srgbClr val="663300"/>
            </a:solidFill>
            <a:round/>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4037"/>
                                        </p:tgtEl>
                                        <p:attrNameLst>
                                          <p:attrName>style.visibility</p:attrName>
                                        </p:attrNameLst>
                                      </p:cBhvr>
                                      <p:to>
                                        <p:strVal val="visible"/>
                                      </p:to>
                                    </p:set>
                                    <p:animEffect transition="in" filter="dissolve">
                                      <p:cBhvr>
                                        <p:cTn id="7" dur="500"/>
                                        <p:tgtEl>
                                          <p:spTgt spid="684037"/>
                                        </p:tgtEl>
                                      </p:cBhvr>
                                    </p:animEffect>
                                  </p:childTnLst>
                                </p:cTn>
                              </p:par>
                            </p:childTnLst>
                          </p:cTn>
                        </p:par>
                        <p:par>
                          <p:cTn id="8" fill="hold">
                            <p:stCondLst>
                              <p:cond delay="500"/>
                            </p:stCondLst>
                            <p:childTnLst>
                              <p:par>
                                <p:cTn id="9" presetID="0" presetClass="path" presetSubtype="0" accel="50000" decel="50000" fill="hold" grpId="1" nodeType="afterEffect">
                                  <p:stCondLst>
                                    <p:cond delay="0"/>
                                  </p:stCondLst>
                                  <p:childTnLst>
                                    <p:animMotion origin="layout" path="M 0 1.11111E-6 C 0.00191 0.04097 0.00382 0.08217 -0.01337 0.1044 C -0.03056 0.12662 -0.08368 0.10903 -0.1033 0.13333 C -0.12292 0.15764 -0.11181 0.23171 -0.1316 0.25092 C -0.15139 0.27014 -0.2059 0.24143 -0.2217 0.24884 C -0.2375 0.25625 -0.22604 0.28773 -0.22656 0.29537 " pathEditMode="relative" rAng="0" ptsTypes="aaaaaA">
                                      <p:cBhvr>
                                        <p:cTn id="10" dur="2000" fill="hold"/>
                                        <p:tgtEl>
                                          <p:spTgt spid="684037"/>
                                        </p:tgtEl>
                                        <p:attrNameLst>
                                          <p:attrName>ppt_x</p:attrName>
                                          <p:attrName>ppt_y</p:attrName>
                                        </p:attrNameLst>
                                      </p:cBhvr>
                                      <p:rCtr x="-117" y="148"/>
                                    </p:animMotion>
                                  </p:childTnLst>
                                  <p:subTnLst>
                                    <p:set>
                                      <p:cBhvr override="childStyle">
                                        <p:cTn dur="1" fill="hold" display="0" masterRel="sameClick" afterEffect="1">
                                          <p:stCondLst>
                                            <p:cond evt="end" delay="0">
                                              <p:tn val="9"/>
                                            </p:cond>
                                          </p:stCondLst>
                                        </p:cTn>
                                        <p:tgtEl>
                                          <p:spTgt spid="684037"/>
                                        </p:tgtEl>
                                        <p:attrNameLst>
                                          <p:attrName>style.visibility</p:attrName>
                                        </p:attrNameLst>
                                      </p:cBhvr>
                                      <p:to>
                                        <p:strVal val="hidden"/>
                                      </p:to>
                                    </p:set>
                                  </p:subTnLst>
                                </p:cTn>
                              </p:par>
                              <p:par>
                                <p:cTn id="11" presetID="22" presetClass="exit" presetSubtype="1" fill="hold" grpId="0" nodeType="withEffect">
                                  <p:stCondLst>
                                    <p:cond delay="500"/>
                                  </p:stCondLst>
                                  <p:childTnLst>
                                    <p:animEffect transition="out" filter="wipe(up)">
                                      <p:cBhvr>
                                        <p:cTn id="12" dur="2000"/>
                                        <p:tgtEl>
                                          <p:spTgt spid="684074"/>
                                        </p:tgtEl>
                                      </p:cBhvr>
                                    </p:animEffect>
                                    <p:set>
                                      <p:cBhvr>
                                        <p:cTn id="13" dur="1" fill="hold">
                                          <p:stCondLst>
                                            <p:cond delay="1999"/>
                                          </p:stCondLst>
                                        </p:cTn>
                                        <p:tgtEl>
                                          <p:spTgt spid="684074"/>
                                        </p:tgtEl>
                                        <p:attrNameLst>
                                          <p:attrName>style.visibility</p:attrName>
                                        </p:attrNameLst>
                                      </p:cBhvr>
                                      <p:to>
                                        <p:strVal val="hidden"/>
                                      </p:to>
                                    </p:set>
                                  </p:childTnLst>
                                </p:cTn>
                              </p:par>
                            </p:childTnLst>
                          </p:cTn>
                        </p:par>
                        <p:par>
                          <p:cTn id="14" fill="hold">
                            <p:stCondLst>
                              <p:cond delay="3000"/>
                            </p:stCondLst>
                            <p:childTnLst>
                              <p:par>
                                <p:cTn id="15" presetID="0" presetClass="path" presetSubtype="0" accel="50000" decel="50000" fill="hold" grpId="0" nodeType="afterEffect">
                                  <p:stCondLst>
                                    <p:cond delay="0"/>
                                  </p:stCondLst>
                                  <p:childTnLst>
                                    <p:animMotion origin="layout" path="M -0.00365 -4.44444E-6 L -0.12865 -0.16666 " pathEditMode="relative" rAng="0" ptsTypes="AA">
                                      <p:cBhvr>
                                        <p:cTn id="16" dur="2000" fill="hold"/>
                                        <p:tgtEl>
                                          <p:spTgt spid="684055"/>
                                        </p:tgtEl>
                                        <p:attrNameLst>
                                          <p:attrName>ppt_x</p:attrName>
                                          <p:attrName>ppt_y</p:attrName>
                                        </p:attrNameLst>
                                      </p:cBhvr>
                                      <p:rCtr x="-63" y="-83"/>
                                    </p:animMotion>
                                  </p:childTnLst>
                                </p:cTn>
                              </p:par>
                              <p:par>
                                <p:cTn id="17" presetID="9" presetClass="entr" presetSubtype="0" fill="hold" grpId="0" nodeType="withEffect">
                                  <p:stCondLst>
                                    <p:cond delay="0"/>
                                  </p:stCondLst>
                                  <p:childTnLst>
                                    <p:set>
                                      <p:cBhvr>
                                        <p:cTn id="18" dur="1" fill="hold">
                                          <p:stCondLst>
                                            <p:cond delay="0"/>
                                          </p:stCondLst>
                                        </p:cTn>
                                        <p:tgtEl>
                                          <p:spTgt spid="684071"/>
                                        </p:tgtEl>
                                        <p:attrNameLst>
                                          <p:attrName>style.visibility</p:attrName>
                                        </p:attrNameLst>
                                      </p:cBhvr>
                                      <p:to>
                                        <p:strVal val="visible"/>
                                      </p:to>
                                    </p:set>
                                    <p:animEffect transition="in" filter="dissolve">
                                      <p:cBhvr>
                                        <p:cTn id="19" dur="500"/>
                                        <p:tgtEl>
                                          <p:spTgt spid="684071"/>
                                        </p:tgtEl>
                                      </p:cBhvr>
                                    </p:animEffect>
                                  </p:childTnLst>
                                </p:cTn>
                              </p:par>
                            </p:childTnLst>
                          </p:cTn>
                        </p:par>
                        <p:par>
                          <p:cTn id="20" fill="hold">
                            <p:stCondLst>
                              <p:cond delay="5000"/>
                            </p:stCondLst>
                            <p:childTnLst>
                              <p:par>
                                <p:cTn id="21" presetID="10" presetClass="entr" presetSubtype="0" fill="hold" grpId="0" nodeType="afterEffect">
                                  <p:stCondLst>
                                    <p:cond delay="0"/>
                                  </p:stCondLst>
                                  <p:childTnLst>
                                    <p:set>
                                      <p:cBhvr>
                                        <p:cTn id="22" dur="1" fill="hold">
                                          <p:stCondLst>
                                            <p:cond delay="0"/>
                                          </p:stCondLst>
                                        </p:cTn>
                                        <p:tgtEl>
                                          <p:spTgt spid="684076"/>
                                        </p:tgtEl>
                                        <p:attrNameLst>
                                          <p:attrName>style.visibility</p:attrName>
                                        </p:attrNameLst>
                                      </p:cBhvr>
                                      <p:to>
                                        <p:strVal val="visible"/>
                                      </p:to>
                                    </p:set>
                                    <p:animEffect transition="in" filter="fade">
                                      <p:cBhvr>
                                        <p:cTn id="23" dur="2000"/>
                                        <p:tgtEl>
                                          <p:spTgt spid="684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4037" grpId="0" animBg="1"/>
      <p:bldP spid="684037" grpId="1" animBg="1"/>
      <p:bldP spid="684055" grpId="0" animBg="1"/>
      <p:bldP spid="684071" grpId="0" animBg="1"/>
      <p:bldP spid="684074" grpId="0" animBg="1"/>
      <p:bldP spid="684076"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8" name="Rectangle 2"/>
          <p:cNvSpPr>
            <a:spLocks noGrp="1" noChangeArrowheads="1"/>
          </p:cNvSpPr>
          <p:nvPr>
            <p:ph type="title"/>
          </p:nvPr>
        </p:nvSpPr>
        <p:spPr/>
        <p:txBody>
          <a:bodyPr/>
          <a:lstStyle/>
          <a:p>
            <a:r>
              <a:rPr lang="en-US">
                <a:latin typeface="Arial" charset="0"/>
              </a:rPr>
              <a:t>Photoelectric Effect</a:t>
            </a:r>
          </a:p>
        </p:txBody>
      </p:sp>
      <p:sp>
        <p:nvSpPr>
          <p:cNvPr id="685059"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685060" name="Oval 4"/>
          <p:cNvSpPr>
            <a:spLocks noChangeArrowheads="1"/>
          </p:cNvSpPr>
          <p:nvPr/>
        </p:nvSpPr>
        <p:spPr bwMode="auto">
          <a:xfrm>
            <a:off x="6477000" y="2286000"/>
            <a:ext cx="76200" cy="76200"/>
          </a:xfrm>
          <a:prstGeom prst="ellipse">
            <a:avLst/>
          </a:prstGeom>
          <a:solidFill>
            <a:srgbClr val="FF0000"/>
          </a:solidFill>
          <a:ln w="9525">
            <a:solidFill>
              <a:srgbClr val="663300"/>
            </a:solidFill>
            <a:round/>
            <a:headEnd/>
            <a:tailEnd/>
          </a:ln>
          <a:effectLst/>
        </p:spPr>
        <p:txBody>
          <a:bodyPr wrap="none" anchor="ctr"/>
          <a:lstStyle/>
          <a:p>
            <a:endParaRPr lang="en-US"/>
          </a:p>
        </p:txBody>
      </p:sp>
      <p:sp>
        <p:nvSpPr>
          <p:cNvPr id="685061" name="Rectangle 5"/>
          <p:cNvSpPr>
            <a:spLocks noChangeArrowheads="1"/>
          </p:cNvSpPr>
          <p:nvPr/>
        </p:nvSpPr>
        <p:spPr bwMode="auto">
          <a:xfrm>
            <a:off x="2667000" y="1720850"/>
            <a:ext cx="5562600" cy="3765550"/>
          </a:xfrm>
          <a:prstGeom prst="rect">
            <a:avLst/>
          </a:prstGeom>
          <a:noFill/>
          <a:ln w="9525">
            <a:solidFill>
              <a:schemeClr val="tx1"/>
            </a:solidFill>
            <a:miter lim="800000"/>
            <a:headEnd/>
            <a:tailEnd/>
          </a:ln>
          <a:effectLst/>
        </p:spPr>
        <p:txBody>
          <a:bodyPr wrap="none" anchor="ctr"/>
          <a:lstStyle/>
          <a:p>
            <a:endParaRPr lang="en-US"/>
          </a:p>
        </p:txBody>
      </p:sp>
      <p:sp>
        <p:nvSpPr>
          <p:cNvPr id="685062" name="Rectangle 6"/>
          <p:cNvSpPr>
            <a:spLocks noChangeArrowheads="1"/>
          </p:cNvSpPr>
          <p:nvPr/>
        </p:nvSpPr>
        <p:spPr bwMode="auto">
          <a:xfrm>
            <a:off x="2667000" y="4373563"/>
            <a:ext cx="5562600" cy="1112837"/>
          </a:xfrm>
          <a:prstGeom prst="rect">
            <a:avLst/>
          </a:prstGeom>
          <a:solidFill>
            <a:srgbClr val="C0C0C0">
              <a:alpha val="67999"/>
            </a:srgbClr>
          </a:solidFill>
          <a:ln w="9525">
            <a:solidFill>
              <a:schemeClr val="tx1"/>
            </a:solidFill>
            <a:miter lim="800000"/>
            <a:headEnd/>
            <a:tailEnd/>
          </a:ln>
          <a:effectLst/>
        </p:spPr>
        <p:txBody>
          <a:bodyPr wrap="none" anchor="ctr"/>
          <a:lstStyle/>
          <a:p>
            <a:endParaRPr lang="en-US"/>
          </a:p>
        </p:txBody>
      </p:sp>
      <p:sp>
        <p:nvSpPr>
          <p:cNvPr id="685063" name="Oval 7"/>
          <p:cNvSpPr>
            <a:spLocks noChangeArrowheads="1"/>
          </p:cNvSpPr>
          <p:nvPr/>
        </p:nvSpPr>
        <p:spPr bwMode="auto">
          <a:xfrm>
            <a:off x="6669088" y="5057775"/>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64" name="Oval 8"/>
          <p:cNvSpPr>
            <a:spLocks noChangeArrowheads="1"/>
          </p:cNvSpPr>
          <p:nvPr/>
        </p:nvSpPr>
        <p:spPr bwMode="auto">
          <a:xfrm>
            <a:off x="6499225" y="4459288"/>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65" name="Oval 9"/>
          <p:cNvSpPr>
            <a:spLocks noChangeArrowheads="1"/>
          </p:cNvSpPr>
          <p:nvPr/>
        </p:nvSpPr>
        <p:spPr bwMode="auto">
          <a:xfrm>
            <a:off x="6243638" y="4973638"/>
            <a:ext cx="341312"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66" name="Oval 10"/>
          <p:cNvSpPr>
            <a:spLocks noChangeArrowheads="1"/>
          </p:cNvSpPr>
          <p:nvPr/>
        </p:nvSpPr>
        <p:spPr bwMode="auto">
          <a:xfrm>
            <a:off x="5903913" y="4459288"/>
            <a:ext cx="339725"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67" name="Oval 11"/>
          <p:cNvSpPr>
            <a:spLocks noChangeArrowheads="1"/>
          </p:cNvSpPr>
          <p:nvPr/>
        </p:nvSpPr>
        <p:spPr bwMode="auto">
          <a:xfrm>
            <a:off x="5562600" y="5057775"/>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68" name="Oval 12"/>
          <p:cNvSpPr>
            <a:spLocks noChangeArrowheads="1"/>
          </p:cNvSpPr>
          <p:nvPr/>
        </p:nvSpPr>
        <p:spPr bwMode="auto">
          <a:xfrm>
            <a:off x="5307013" y="4545013"/>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69" name="Oval 13"/>
          <p:cNvSpPr>
            <a:spLocks noChangeArrowheads="1"/>
          </p:cNvSpPr>
          <p:nvPr/>
        </p:nvSpPr>
        <p:spPr bwMode="auto">
          <a:xfrm>
            <a:off x="5051425" y="4973638"/>
            <a:ext cx="341313"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70" name="Oval 14"/>
          <p:cNvSpPr>
            <a:spLocks noChangeArrowheads="1"/>
          </p:cNvSpPr>
          <p:nvPr/>
        </p:nvSpPr>
        <p:spPr bwMode="auto">
          <a:xfrm>
            <a:off x="4625975" y="4459288"/>
            <a:ext cx="339725"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71" name="Oval 15"/>
          <p:cNvSpPr>
            <a:spLocks noChangeArrowheads="1"/>
          </p:cNvSpPr>
          <p:nvPr/>
        </p:nvSpPr>
        <p:spPr bwMode="auto">
          <a:xfrm>
            <a:off x="4456113" y="4973638"/>
            <a:ext cx="339725"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72" name="Oval 16"/>
          <p:cNvSpPr>
            <a:spLocks noChangeArrowheads="1"/>
          </p:cNvSpPr>
          <p:nvPr/>
        </p:nvSpPr>
        <p:spPr bwMode="auto">
          <a:xfrm>
            <a:off x="4114800" y="4459288"/>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73" name="Oval 17"/>
          <p:cNvSpPr>
            <a:spLocks noChangeArrowheads="1"/>
          </p:cNvSpPr>
          <p:nvPr/>
        </p:nvSpPr>
        <p:spPr bwMode="auto">
          <a:xfrm>
            <a:off x="3859213" y="5057775"/>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74" name="Oval 18"/>
          <p:cNvSpPr>
            <a:spLocks noChangeArrowheads="1"/>
          </p:cNvSpPr>
          <p:nvPr/>
        </p:nvSpPr>
        <p:spPr bwMode="auto">
          <a:xfrm>
            <a:off x="3517900" y="4459288"/>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75" name="Oval 19"/>
          <p:cNvSpPr>
            <a:spLocks noChangeArrowheads="1"/>
          </p:cNvSpPr>
          <p:nvPr/>
        </p:nvSpPr>
        <p:spPr bwMode="auto">
          <a:xfrm>
            <a:off x="3263900" y="4973638"/>
            <a:ext cx="339725"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76" name="Oval 20"/>
          <p:cNvSpPr>
            <a:spLocks noChangeArrowheads="1"/>
          </p:cNvSpPr>
          <p:nvPr/>
        </p:nvSpPr>
        <p:spPr bwMode="auto">
          <a:xfrm>
            <a:off x="2752725" y="5057775"/>
            <a:ext cx="339725"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77" name="Oval 21"/>
          <p:cNvSpPr>
            <a:spLocks noChangeArrowheads="1"/>
          </p:cNvSpPr>
          <p:nvPr/>
        </p:nvSpPr>
        <p:spPr bwMode="auto">
          <a:xfrm>
            <a:off x="2922588" y="4459288"/>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078" name="Oval 22"/>
          <p:cNvSpPr>
            <a:spLocks noChangeArrowheads="1"/>
          </p:cNvSpPr>
          <p:nvPr/>
        </p:nvSpPr>
        <p:spPr bwMode="auto">
          <a:xfrm>
            <a:off x="4411663" y="4333875"/>
            <a:ext cx="84137"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79" name="Oval 23"/>
          <p:cNvSpPr>
            <a:spLocks noChangeArrowheads="1"/>
          </p:cNvSpPr>
          <p:nvPr/>
        </p:nvSpPr>
        <p:spPr bwMode="auto">
          <a:xfrm>
            <a:off x="6669088" y="4887913"/>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80" name="Oval 24"/>
          <p:cNvSpPr>
            <a:spLocks noChangeArrowheads="1"/>
          </p:cNvSpPr>
          <p:nvPr/>
        </p:nvSpPr>
        <p:spPr bwMode="auto">
          <a:xfrm>
            <a:off x="6243638" y="44592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81" name="Oval 25"/>
          <p:cNvSpPr>
            <a:spLocks noChangeArrowheads="1"/>
          </p:cNvSpPr>
          <p:nvPr/>
        </p:nvSpPr>
        <p:spPr bwMode="auto">
          <a:xfrm>
            <a:off x="6584950" y="5314950"/>
            <a:ext cx="84138"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82" name="Oval 26"/>
          <p:cNvSpPr>
            <a:spLocks noChangeArrowheads="1"/>
          </p:cNvSpPr>
          <p:nvPr/>
        </p:nvSpPr>
        <p:spPr bwMode="auto">
          <a:xfrm>
            <a:off x="5392738" y="5314950"/>
            <a:ext cx="84137"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83" name="Oval 27"/>
          <p:cNvSpPr>
            <a:spLocks noChangeArrowheads="1"/>
          </p:cNvSpPr>
          <p:nvPr/>
        </p:nvSpPr>
        <p:spPr bwMode="auto">
          <a:xfrm>
            <a:off x="6073775" y="5057775"/>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84" name="Oval 28"/>
          <p:cNvSpPr>
            <a:spLocks noChangeArrowheads="1"/>
          </p:cNvSpPr>
          <p:nvPr/>
        </p:nvSpPr>
        <p:spPr bwMode="auto">
          <a:xfrm>
            <a:off x="5818188" y="48021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85" name="Oval 29"/>
          <p:cNvSpPr>
            <a:spLocks noChangeArrowheads="1"/>
          </p:cNvSpPr>
          <p:nvPr/>
        </p:nvSpPr>
        <p:spPr bwMode="auto">
          <a:xfrm>
            <a:off x="5051425" y="44592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86" name="Oval 30"/>
          <p:cNvSpPr>
            <a:spLocks noChangeArrowheads="1"/>
          </p:cNvSpPr>
          <p:nvPr/>
        </p:nvSpPr>
        <p:spPr bwMode="auto">
          <a:xfrm>
            <a:off x="4881563" y="4973638"/>
            <a:ext cx="84137" cy="84137"/>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87" name="Oval 31"/>
          <p:cNvSpPr>
            <a:spLocks noChangeArrowheads="1"/>
          </p:cNvSpPr>
          <p:nvPr/>
        </p:nvSpPr>
        <p:spPr bwMode="auto">
          <a:xfrm>
            <a:off x="4284663" y="5314950"/>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88" name="Oval 32"/>
          <p:cNvSpPr>
            <a:spLocks noChangeArrowheads="1"/>
          </p:cNvSpPr>
          <p:nvPr/>
        </p:nvSpPr>
        <p:spPr bwMode="auto">
          <a:xfrm>
            <a:off x="3348038" y="44592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89" name="Oval 33"/>
          <p:cNvSpPr>
            <a:spLocks noChangeArrowheads="1"/>
          </p:cNvSpPr>
          <p:nvPr/>
        </p:nvSpPr>
        <p:spPr bwMode="auto">
          <a:xfrm>
            <a:off x="3944938" y="4802188"/>
            <a:ext cx="84137"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90" name="Oval 34"/>
          <p:cNvSpPr>
            <a:spLocks noChangeArrowheads="1"/>
          </p:cNvSpPr>
          <p:nvPr/>
        </p:nvSpPr>
        <p:spPr bwMode="auto">
          <a:xfrm>
            <a:off x="2667000" y="5400675"/>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91" name="Oval 35"/>
          <p:cNvSpPr>
            <a:spLocks noChangeArrowheads="1"/>
          </p:cNvSpPr>
          <p:nvPr/>
        </p:nvSpPr>
        <p:spPr bwMode="auto">
          <a:xfrm>
            <a:off x="3689350" y="5314950"/>
            <a:ext cx="84138"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92" name="Oval 36"/>
          <p:cNvSpPr>
            <a:spLocks noChangeArrowheads="1"/>
          </p:cNvSpPr>
          <p:nvPr/>
        </p:nvSpPr>
        <p:spPr bwMode="auto">
          <a:xfrm>
            <a:off x="3092450" y="4887913"/>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93" name="Oval 37"/>
          <p:cNvSpPr>
            <a:spLocks noChangeArrowheads="1"/>
          </p:cNvSpPr>
          <p:nvPr/>
        </p:nvSpPr>
        <p:spPr bwMode="auto">
          <a:xfrm>
            <a:off x="2752725" y="4545013"/>
            <a:ext cx="84138"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094" name="Line 38"/>
          <p:cNvSpPr>
            <a:spLocks noChangeShapeType="1"/>
          </p:cNvSpPr>
          <p:nvPr/>
        </p:nvSpPr>
        <p:spPr bwMode="auto">
          <a:xfrm flipH="1" flipV="1">
            <a:off x="3433763" y="3432175"/>
            <a:ext cx="1022350" cy="941388"/>
          </a:xfrm>
          <a:prstGeom prst="line">
            <a:avLst/>
          </a:prstGeom>
          <a:noFill/>
          <a:ln w="9525">
            <a:solidFill>
              <a:schemeClr val="tx1"/>
            </a:solidFill>
            <a:round/>
            <a:headEnd/>
            <a:tailEnd type="triangle" w="med" len="med"/>
          </a:ln>
          <a:effectLst/>
        </p:spPr>
        <p:txBody>
          <a:bodyPr/>
          <a:lstStyle/>
          <a:p>
            <a:endParaRPr lang="en-US"/>
          </a:p>
        </p:txBody>
      </p:sp>
      <p:sp>
        <p:nvSpPr>
          <p:cNvPr id="685095" name="Line 39"/>
          <p:cNvSpPr>
            <a:spLocks noChangeShapeType="1"/>
          </p:cNvSpPr>
          <p:nvPr/>
        </p:nvSpPr>
        <p:spPr bwMode="auto">
          <a:xfrm flipV="1">
            <a:off x="4456113" y="2576513"/>
            <a:ext cx="2212975" cy="1797050"/>
          </a:xfrm>
          <a:prstGeom prst="line">
            <a:avLst/>
          </a:prstGeom>
          <a:noFill/>
          <a:ln w="9525">
            <a:solidFill>
              <a:schemeClr val="tx1"/>
            </a:solidFill>
            <a:round/>
            <a:headEnd/>
            <a:tailEnd/>
          </a:ln>
          <a:effectLst/>
        </p:spPr>
        <p:txBody>
          <a:bodyPr/>
          <a:lstStyle/>
          <a:p>
            <a:endParaRPr lang="en-US"/>
          </a:p>
        </p:txBody>
      </p:sp>
      <p:sp>
        <p:nvSpPr>
          <p:cNvPr id="685096" name="Freeform 40"/>
          <p:cNvSpPr>
            <a:spLocks/>
          </p:cNvSpPr>
          <p:nvPr/>
        </p:nvSpPr>
        <p:spPr bwMode="auto">
          <a:xfrm>
            <a:off x="4370388" y="2405063"/>
            <a:ext cx="2100262" cy="1968500"/>
          </a:xfrm>
          <a:custGeom>
            <a:avLst/>
            <a:gdLst/>
            <a:ahLst/>
            <a:cxnLst>
              <a:cxn ang="0">
                <a:pos x="1184" y="0"/>
              </a:cxn>
              <a:cxn ang="0">
                <a:pos x="1088" y="384"/>
              </a:cxn>
              <a:cxn ang="0">
                <a:pos x="656" y="480"/>
              </a:cxn>
              <a:cxn ang="0">
                <a:pos x="512" y="912"/>
              </a:cxn>
              <a:cxn ang="0">
                <a:pos x="80" y="912"/>
              </a:cxn>
              <a:cxn ang="0">
                <a:pos x="32" y="1104"/>
              </a:cxn>
            </a:cxnLst>
            <a:rect l="0" t="0" r="r" b="b"/>
            <a:pathLst>
              <a:path w="1184" h="1104">
                <a:moveTo>
                  <a:pt x="1184" y="0"/>
                </a:moveTo>
                <a:cubicBezTo>
                  <a:pt x="1180" y="152"/>
                  <a:pt x="1176" y="304"/>
                  <a:pt x="1088" y="384"/>
                </a:cubicBezTo>
                <a:cubicBezTo>
                  <a:pt x="1000" y="464"/>
                  <a:pt x="752" y="392"/>
                  <a:pt x="656" y="480"/>
                </a:cubicBezTo>
                <a:cubicBezTo>
                  <a:pt x="560" y="568"/>
                  <a:pt x="608" y="840"/>
                  <a:pt x="512" y="912"/>
                </a:cubicBezTo>
                <a:cubicBezTo>
                  <a:pt x="416" y="984"/>
                  <a:pt x="160" y="880"/>
                  <a:pt x="80" y="912"/>
                </a:cubicBezTo>
                <a:cubicBezTo>
                  <a:pt x="0" y="944"/>
                  <a:pt x="40" y="1072"/>
                  <a:pt x="32" y="1104"/>
                </a:cubicBezTo>
              </a:path>
            </a:pathLst>
          </a:custGeom>
          <a:noFill/>
          <a:ln w="34925">
            <a:solidFill>
              <a:srgbClr val="FF0000"/>
            </a:solidFill>
            <a:round/>
            <a:headEnd/>
            <a:tailEnd/>
          </a:ln>
          <a:effectLst/>
        </p:spPr>
        <p:txBody>
          <a:bodyPr/>
          <a:lstStyle/>
          <a:p>
            <a:endParaRPr lang="en-US"/>
          </a:p>
        </p:txBody>
      </p:sp>
      <p:sp>
        <p:nvSpPr>
          <p:cNvPr id="685097" name="Text Box 41"/>
          <p:cNvSpPr txBox="1">
            <a:spLocks noChangeArrowheads="1"/>
          </p:cNvSpPr>
          <p:nvPr/>
        </p:nvSpPr>
        <p:spPr bwMode="auto">
          <a:xfrm>
            <a:off x="6629400" y="1676400"/>
            <a:ext cx="1263650" cy="366713"/>
          </a:xfrm>
          <a:prstGeom prst="rect">
            <a:avLst/>
          </a:prstGeom>
          <a:noFill/>
          <a:ln w="9525">
            <a:noFill/>
            <a:miter lim="800000"/>
            <a:headEnd/>
            <a:tailEnd/>
          </a:ln>
          <a:effectLst/>
        </p:spPr>
        <p:txBody>
          <a:bodyPr wrap="none">
            <a:spAutoFit/>
          </a:bodyPr>
          <a:lstStyle/>
          <a:p>
            <a:r>
              <a:rPr lang="en-US" sz="1800"/>
              <a:t>More Light</a:t>
            </a:r>
          </a:p>
        </p:txBody>
      </p:sp>
      <p:sp>
        <p:nvSpPr>
          <p:cNvPr id="685098" name="Text Box 42"/>
          <p:cNvSpPr txBox="1">
            <a:spLocks noChangeArrowheads="1"/>
          </p:cNvSpPr>
          <p:nvPr/>
        </p:nvSpPr>
        <p:spPr bwMode="auto">
          <a:xfrm>
            <a:off x="2801938" y="2849563"/>
            <a:ext cx="1022350" cy="366712"/>
          </a:xfrm>
          <a:prstGeom prst="rect">
            <a:avLst/>
          </a:prstGeom>
          <a:noFill/>
          <a:ln w="9525">
            <a:noFill/>
            <a:miter lim="800000"/>
            <a:headEnd/>
            <a:tailEnd/>
          </a:ln>
          <a:effectLst/>
        </p:spPr>
        <p:txBody>
          <a:bodyPr wrap="none">
            <a:spAutoFit/>
          </a:bodyPr>
          <a:lstStyle/>
          <a:p>
            <a:r>
              <a:rPr lang="en-US" sz="1800"/>
              <a:t>Electron</a:t>
            </a:r>
          </a:p>
        </p:txBody>
      </p:sp>
      <p:sp>
        <p:nvSpPr>
          <p:cNvPr id="685099" name="Text Box 43"/>
          <p:cNvSpPr txBox="1">
            <a:spLocks noChangeArrowheads="1"/>
          </p:cNvSpPr>
          <p:nvPr/>
        </p:nvSpPr>
        <p:spPr bwMode="auto">
          <a:xfrm>
            <a:off x="7258050" y="3860800"/>
            <a:ext cx="742950" cy="366713"/>
          </a:xfrm>
          <a:prstGeom prst="rect">
            <a:avLst/>
          </a:prstGeom>
          <a:noFill/>
          <a:ln w="9525">
            <a:noFill/>
            <a:miter lim="800000"/>
            <a:headEnd/>
            <a:tailEnd/>
          </a:ln>
          <a:effectLst/>
        </p:spPr>
        <p:txBody>
          <a:bodyPr wrap="none">
            <a:spAutoFit/>
          </a:bodyPr>
          <a:lstStyle/>
          <a:p>
            <a:r>
              <a:rPr lang="en-US" sz="1800"/>
              <a:t>Metal</a:t>
            </a:r>
          </a:p>
        </p:txBody>
      </p:sp>
      <p:sp>
        <p:nvSpPr>
          <p:cNvPr id="685100" name="Text Box 44"/>
          <p:cNvSpPr txBox="1">
            <a:spLocks noChangeArrowheads="1"/>
          </p:cNvSpPr>
          <p:nvPr/>
        </p:nvSpPr>
        <p:spPr bwMode="auto">
          <a:xfrm>
            <a:off x="2752725" y="3775075"/>
            <a:ext cx="1009650" cy="366713"/>
          </a:xfrm>
          <a:prstGeom prst="rect">
            <a:avLst/>
          </a:prstGeom>
          <a:noFill/>
          <a:ln w="9525">
            <a:noFill/>
            <a:miter lim="800000"/>
            <a:headEnd/>
            <a:tailEnd/>
          </a:ln>
          <a:effectLst/>
        </p:spPr>
        <p:txBody>
          <a:bodyPr wrap="none">
            <a:spAutoFit/>
          </a:bodyPr>
          <a:lstStyle/>
          <a:p>
            <a:r>
              <a:rPr lang="en-US" sz="1800"/>
              <a:t>Nucleus</a:t>
            </a:r>
          </a:p>
        </p:txBody>
      </p:sp>
      <p:sp>
        <p:nvSpPr>
          <p:cNvPr id="685101" name="Line 45"/>
          <p:cNvSpPr>
            <a:spLocks noChangeShapeType="1"/>
          </p:cNvSpPr>
          <p:nvPr/>
        </p:nvSpPr>
        <p:spPr bwMode="auto">
          <a:xfrm flipH="1">
            <a:off x="3178175" y="4116388"/>
            <a:ext cx="85725" cy="342900"/>
          </a:xfrm>
          <a:prstGeom prst="line">
            <a:avLst/>
          </a:prstGeom>
          <a:noFill/>
          <a:ln w="9525">
            <a:solidFill>
              <a:schemeClr val="tx1"/>
            </a:solidFill>
            <a:round/>
            <a:headEnd/>
            <a:tailEnd/>
          </a:ln>
          <a:effectLst/>
        </p:spPr>
        <p:txBody>
          <a:bodyPr/>
          <a:lstStyle/>
          <a:p>
            <a:endParaRPr lang="en-US"/>
          </a:p>
        </p:txBody>
      </p:sp>
      <p:sp>
        <p:nvSpPr>
          <p:cNvPr id="685102" name="Oval 46"/>
          <p:cNvSpPr>
            <a:spLocks noChangeArrowheads="1"/>
          </p:cNvSpPr>
          <p:nvPr/>
        </p:nvSpPr>
        <p:spPr bwMode="auto">
          <a:xfrm>
            <a:off x="5715000" y="4343400"/>
            <a:ext cx="76200" cy="76200"/>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103" name="Oval 47"/>
          <p:cNvSpPr>
            <a:spLocks noChangeArrowheads="1"/>
          </p:cNvSpPr>
          <p:nvPr/>
        </p:nvSpPr>
        <p:spPr bwMode="auto">
          <a:xfrm>
            <a:off x="7781925" y="2286000"/>
            <a:ext cx="76200" cy="76200"/>
          </a:xfrm>
          <a:prstGeom prst="ellipse">
            <a:avLst/>
          </a:prstGeom>
          <a:solidFill>
            <a:srgbClr val="FF0000"/>
          </a:solidFill>
          <a:ln w="9525">
            <a:solidFill>
              <a:srgbClr val="663300"/>
            </a:solidFill>
            <a:round/>
            <a:headEnd/>
            <a:tailEnd/>
          </a:ln>
          <a:effectLst/>
        </p:spPr>
        <p:txBody>
          <a:bodyPr wrap="none" anchor="ctr"/>
          <a:lstStyle/>
          <a:p>
            <a:endParaRPr lang="en-US"/>
          </a:p>
        </p:txBody>
      </p:sp>
      <p:sp>
        <p:nvSpPr>
          <p:cNvPr id="685104" name="Line 48"/>
          <p:cNvSpPr>
            <a:spLocks noChangeShapeType="1"/>
          </p:cNvSpPr>
          <p:nvPr/>
        </p:nvSpPr>
        <p:spPr bwMode="auto">
          <a:xfrm flipH="1" flipV="1">
            <a:off x="4738688" y="3432175"/>
            <a:ext cx="1022350" cy="941388"/>
          </a:xfrm>
          <a:prstGeom prst="line">
            <a:avLst/>
          </a:prstGeom>
          <a:noFill/>
          <a:ln w="9525">
            <a:solidFill>
              <a:schemeClr val="tx1"/>
            </a:solidFill>
            <a:round/>
            <a:headEnd/>
            <a:tailEnd type="triangle" w="med" len="med"/>
          </a:ln>
          <a:effectLst/>
        </p:spPr>
        <p:txBody>
          <a:bodyPr/>
          <a:lstStyle/>
          <a:p>
            <a:endParaRPr lang="en-US"/>
          </a:p>
        </p:txBody>
      </p:sp>
      <p:sp>
        <p:nvSpPr>
          <p:cNvPr id="685105" name="Line 49"/>
          <p:cNvSpPr>
            <a:spLocks noChangeShapeType="1"/>
          </p:cNvSpPr>
          <p:nvPr/>
        </p:nvSpPr>
        <p:spPr bwMode="auto">
          <a:xfrm flipV="1">
            <a:off x="5741988" y="2590800"/>
            <a:ext cx="2182812" cy="1766888"/>
          </a:xfrm>
          <a:prstGeom prst="line">
            <a:avLst/>
          </a:prstGeom>
          <a:noFill/>
          <a:ln w="9525">
            <a:solidFill>
              <a:schemeClr val="tx1"/>
            </a:solidFill>
            <a:round/>
            <a:headEnd/>
            <a:tailEnd/>
          </a:ln>
          <a:effectLst/>
        </p:spPr>
        <p:txBody>
          <a:bodyPr/>
          <a:lstStyle/>
          <a:p>
            <a:endParaRPr lang="en-US"/>
          </a:p>
        </p:txBody>
      </p:sp>
      <p:sp>
        <p:nvSpPr>
          <p:cNvPr id="685106" name="Freeform 50"/>
          <p:cNvSpPr>
            <a:spLocks/>
          </p:cNvSpPr>
          <p:nvPr/>
        </p:nvSpPr>
        <p:spPr bwMode="auto">
          <a:xfrm>
            <a:off x="5675313" y="2405063"/>
            <a:ext cx="2100262" cy="1968500"/>
          </a:xfrm>
          <a:custGeom>
            <a:avLst/>
            <a:gdLst/>
            <a:ahLst/>
            <a:cxnLst>
              <a:cxn ang="0">
                <a:pos x="1184" y="0"/>
              </a:cxn>
              <a:cxn ang="0">
                <a:pos x="1088" y="384"/>
              </a:cxn>
              <a:cxn ang="0">
                <a:pos x="656" y="480"/>
              </a:cxn>
              <a:cxn ang="0">
                <a:pos x="512" y="912"/>
              </a:cxn>
              <a:cxn ang="0">
                <a:pos x="80" y="912"/>
              </a:cxn>
              <a:cxn ang="0">
                <a:pos x="32" y="1104"/>
              </a:cxn>
            </a:cxnLst>
            <a:rect l="0" t="0" r="r" b="b"/>
            <a:pathLst>
              <a:path w="1184" h="1104">
                <a:moveTo>
                  <a:pt x="1184" y="0"/>
                </a:moveTo>
                <a:cubicBezTo>
                  <a:pt x="1180" y="152"/>
                  <a:pt x="1176" y="304"/>
                  <a:pt x="1088" y="384"/>
                </a:cubicBezTo>
                <a:cubicBezTo>
                  <a:pt x="1000" y="464"/>
                  <a:pt x="752" y="392"/>
                  <a:pt x="656" y="480"/>
                </a:cubicBezTo>
                <a:cubicBezTo>
                  <a:pt x="560" y="568"/>
                  <a:pt x="608" y="840"/>
                  <a:pt x="512" y="912"/>
                </a:cubicBezTo>
                <a:cubicBezTo>
                  <a:pt x="416" y="984"/>
                  <a:pt x="160" y="880"/>
                  <a:pt x="80" y="912"/>
                </a:cubicBezTo>
                <a:cubicBezTo>
                  <a:pt x="0" y="944"/>
                  <a:pt x="40" y="1072"/>
                  <a:pt x="32" y="1104"/>
                </a:cubicBezTo>
              </a:path>
            </a:pathLst>
          </a:custGeom>
          <a:noFill/>
          <a:ln w="34925">
            <a:solidFill>
              <a:srgbClr val="FF0000"/>
            </a:solidFill>
            <a:round/>
            <a:headEnd/>
            <a:tailEnd/>
          </a:ln>
          <a:effectLst/>
        </p:spPr>
        <p:txBody>
          <a:bodyPr/>
          <a:lstStyle/>
          <a:p>
            <a:endParaRPr lang="en-US"/>
          </a:p>
        </p:txBody>
      </p:sp>
      <p:sp>
        <p:nvSpPr>
          <p:cNvPr id="685107" name="Text Box 51"/>
          <p:cNvSpPr txBox="1">
            <a:spLocks noChangeArrowheads="1"/>
          </p:cNvSpPr>
          <p:nvPr/>
        </p:nvSpPr>
        <p:spPr bwMode="auto">
          <a:xfrm>
            <a:off x="4106863" y="2849563"/>
            <a:ext cx="1022350" cy="366712"/>
          </a:xfrm>
          <a:prstGeom prst="rect">
            <a:avLst/>
          </a:prstGeom>
          <a:noFill/>
          <a:ln w="9525">
            <a:noFill/>
            <a:miter lim="800000"/>
            <a:headEnd/>
            <a:tailEnd/>
          </a:ln>
          <a:effectLst/>
        </p:spPr>
        <p:txBody>
          <a:bodyPr wrap="none">
            <a:spAutoFit/>
          </a:bodyPr>
          <a:lstStyle/>
          <a:p>
            <a:r>
              <a:rPr lang="en-US" sz="1800"/>
              <a:t>Electron</a:t>
            </a:r>
          </a:p>
        </p:txBody>
      </p:sp>
      <p:sp>
        <p:nvSpPr>
          <p:cNvPr id="685108" name="Oval 52"/>
          <p:cNvSpPr>
            <a:spLocks noChangeArrowheads="1"/>
          </p:cNvSpPr>
          <p:nvPr/>
        </p:nvSpPr>
        <p:spPr bwMode="auto">
          <a:xfrm>
            <a:off x="7019925" y="4343400"/>
            <a:ext cx="76200" cy="76200"/>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109" name="Oval 53"/>
          <p:cNvSpPr>
            <a:spLocks noChangeArrowheads="1"/>
          </p:cNvSpPr>
          <p:nvPr/>
        </p:nvSpPr>
        <p:spPr bwMode="auto">
          <a:xfrm>
            <a:off x="7162800" y="5029200"/>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110" name="Oval 54"/>
          <p:cNvSpPr>
            <a:spLocks noChangeArrowheads="1"/>
          </p:cNvSpPr>
          <p:nvPr/>
        </p:nvSpPr>
        <p:spPr bwMode="auto">
          <a:xfrm>
            <a:off x="7010400" y="4610100"/>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111" name="Oval 55"/>
          <p:cNvSpPr>
            <a:spLocks noChangeArrowheads="1"/>
          </p:cNvSpPr>
          <p:nvPr/>
        </p:nvSpPr>
        <p:spPr bwMode="auto">
          <a:xfrm>
            <a:off x="7659688" y="5029200"/>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112" name="Oval 56"/>
          <p:cNvSpPr>
            <a:spLocks noChangeArrowheads="1"/>
          </p:cNvSpPr>
          <p:nvPr/>
        </p:nvSpPr>
        <p:spPr bwMode="auto">
          <a:xfrm>
            <a:off x="7848600" y="4495800"/>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113" name="Oval 57"/>
          <p:cNvSpPr>
            <a:spLocks noChangeArrowheads="1"/>
          </p:cNvSpPr>
          <p:nvPr/>
        </p:nvSpPr>
        <p:spPr bwMode="auto">
          <a:xfrm>
            <a:off x="7391400" y="4419600"/>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5114" name="Oval 58"/>
          <p:cNvSpPr>
            <a:spLocks noChangeArrowheads="1"/>
          </p:cNvSpPr>
          <p:nvPr/>
        </p:nvSpPr>
        <p:spPr bwMode="auto">
          <a:xfrm>
            <a:off x="7077075" y="5029200"/>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115" name="Oval 59"/>
          <p:cNvSpPr>
            <a:spLocks noChangeArrowheads="1"/>
          </p:cNvSpPr>
          <p:nvPr/>
        </p:nvSpPr>
        <p:spPr bwMode="auto">
          <a:xfrm>
            <a:off x="7534275" y="5324475"/>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116" name="Oval 60"/>
          <p:cNvSpPr>
            <a:spLocks noChangeArrowheads="1"/>
          </p:cNvSpPr>
          <p:nvPr/>
        </p:nvSpPr>
        <p:spPr bwMode="auto">
          <a:xfrm>
            <a:off x="7543800" y="4867275"/>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117" name="Oval 61"/>
          <p:cNvSpPr>
            <a:spLocks noChangeArrowheads="1"/>
          </p:cNvSpPr>
          <p:nvPr/>
        </p:nvSpPr>
        <p:spPr bwMode="auto">
          <a:xfrm>
            <a:off x="7772400" y="4410075"/>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118" name="Oval 62"/>
          <p:cNvSpPr>
            <a:spLocks noChangeArrowheads="1"/>
          </p:cNvSpPr>
          <p:nvPr/>
        </p:nvSpPr>
        <p:spPr bwMode="auto">
          <a:xfrm>
            <a:off x="8001000" y="4953000"/>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119" name="Oval 63"/>
          <p:cNvSpPr>
            <a:spLocks noChangeArrowheads="1"/>
          </p:cNvSpPr>
          <p:nvPr/>
        </p:nvSpPr>
        <p:spPr bwMode="auto">
          <a:xfrm>
            <a:off x="8067675" y="5248275"/>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5120" name="Rectangle 64"/>
          <p:cNvSpPr>
            <a:spLocks noGrp="1" noChangeArrowheads="1"/>
          </p:cNvSpPr>
          <p:nvPr>
            <p:ph type="body" idx="1"/>
          </p:nvPr>
        </p:nvSpPr>
        <p:spPr>
          <a:xfrm>
            <a:off x="1219200" y="5715000"/>
            <a:ext cx="7772400" cy="762000"/>
          </a:xfrm>
          <a:noFill/>
          <a:ln/>
        </p:spPr>
        <p:txBody>
          <a:bodyPr/>
          <a:lstStyle/>
          <a:p>
            <a:pPr>
              <a:lnSpc>
                <a:spcPct val="80000"/>
              </a:lnSpc>
              <a:buFontTx/>
              <a:buNone/>
            </a:pPr>
            <a:r>
              <a:rPr lang="en-US" sz="2000">
                <a:latin typeface="Arial" charset="0"/>
              </a:rPr>
              <a:t>If the threshold frequency has been reached, increasing the intensity only increases the number of the electrons ejected.</a:t>
            </a:r>
          </a:p>
          <a:p>
            <a:pPr>
              <a:lnSpc>
                <a:spcPct val="80000"/>
              </a:lnSpc>
              <a:buFontTx/>
              <a:buNone/>
            </a:pPr>
            <a:endParaRPr lang="en-US" sz="2000">
              <a:latin typeface="Arial" charset="0"/>
            </a:endParaRPr>
          </a:p>
        </p:txBody>
      </p:sp>
      <p:sp>
        <p:nvSpPr>
          <p:cNvPr id="685121" name="Line 65"/>
          <p:cNvSpPr>
            <a:spLocks noChangeShapeType="1"/>
          </p:cNvSpPr>
          <p:nvPr/>
        </p:nvSpPr>
        <p:spPr bwMode="auto">
          <a:xfrm flipH="1">
            <a:off x="7848600" y="2362200"/>
            <a:ext cx="381000" cy="304800"/>
          </a:xfrm>
          <a:prstGeom prst="line">
            <a:avLst/>
          </a:prstGeom>
          <a:noFill/>
          <a:ln w="9525">
            <a:solidFill>
              <a:schemeClr val="tx1"/>
            </a:solidFill>
            <a:round/>
            <a:headEnd/>
            <a:tailEnd type="triangle" w="med" len="med"/>
          </a:ln>
          <a:effectLst/>
        </p:spPr>
        <p:txBody>
          <a:bodyPr/>
          <a:lstStyle/>
          <a:p>
            <a:endParaRPr lang="en-US"/>
          </a:p>
        </p:txBody>
      </p:sp>
      <p:sp>
        <p:nvSpPr>
          <p:cNvPr id="685122" name="Line 66"/>
          <p:cNvSpPr>
            <a:spLocks noChangeShapeType="1"/>
          </p:cNvSpPr>
          <p:nvPr/>
        </p:nvSpPr>
        <p:spPr bwMode="auto">
          <a:xfrm flipH="1">
            <a:off x="6629400" y="2286000"/>
            <a:ext cx="381000" cy="304800"/>
          </a:xfrm>
          <a:prstGeom prst="line">
            <a:avLst/>
          </a:prstGeom>
          <a:noFill/>
          <a:ln w="9525">
            <a:solidFill>
              <a:schemeClr val="tx1"/>
            </a:solidFill>
            <a:round/>
            <a:headEnd/>
            <a:tailEnd type="triangle" w="med" len="med"/>
          </a:ln>
          <a:effectLst/>
        </p:spPr>
        <p:txBody>
          <a:bodyPr/>
          <a:lstStyle/>
          <a:p>
            <a:endParaRPr lang="en-US"/>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5060"/>
                                        </p:tgtEl>
                                        <p:attrNameLst>
                                          <p:attrName>style.visibility</p:attrName>
                                        </p:attrNameLst>
                                      </p:cBhvr>
                                      <p:to>
                                        <p:strVal val="visible"/>
                                      </p:to>
                                    </p:set>
                                    <p:animEffect transition="in" filter="dissolve">
                                      <p:cBhvr>
                                        <p:cTn id="7" dur="500"/>
                                        <p:tgtEl>
                                          <p:spTgt spid="68506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85103"/>
                                        </p:tgtEl>
                                        <p:attrNameLst>
                                          <p:attrName>style.visibility</p:attrName>
                                        </p:attrNameLst>
                                      </p:cBhvr>
                                      <p:to>
                                        <p:strVal val="visible"/>
                                      </p:to>
                                    </p:set>
                                    <p:animEffect transition="in" filter="dissolve">
                                      <p:cBhvr>
                                        <p:cTn id="11" dur="500"/>
                                        <p:tgtEl>
                                          <p:spTgt spid="685103"/>
                                        </p:tgtEl>
                                      </p:cBhvr>
                                    </p:animEffect>
                                  </p:childTnLst>
                                </p:cTn>
                              </p:par>
                            </p:childTnLst>
                          </p:cTn>
                        </p:par>
                        <p:par>
                          <p:cTn id="12" fill="hold">
                            <p:stCondLst>
                              <p:cond delay="1000"/>
                            </p:stCondLst>
                            <p:childTnLst>
                              <p:par>
                                <p:cTn id="13" presetID="0" presetClass="path" presetSubtype="0" accel="50000" decel="50000" fill="hold" grpId="1" nodeType="afterEffect">
                                  <p:stCondLst>
                                    <p:cond delay="0"/>
                                  </p:stCondLst>
                                  <p:childTnLst>
                                    <p:animMotion origin="layout" path="M 0 1.11111E-6 C 0.00191 0.04097 0.00382 0.08217 -0.01337 0.1044 C -0.03056 0.12662 -0.08368 0.10903 -0.1033 0.13333 C -0.12292 0.15764 -0.11181 0.23171 -0.1316 0.25092 C -0.15139 0.27014 -0.2059 0.24143 -0.2217 0.24884 C -0.2375 0.25625 -0.22604 0.28773 -0.22656 0.29537 " pathEditMode="relative" rAng="0" ptsTypes="aaaaaA">
                                      <p:cBhvr>
                                        <p:cTn id="14" dur="2000" fill="hold"/>
                                        <p:tgtEl>
                                          <p:spTgt spid="685060"/>
                                        </p:tgtEl>
                                        <p:attrNameLst>
                                          <p:attrName>ppt_x</p:attrName>
                                          <p:attrName>ppt_y</p:attrName>
                                        </p:attrNameLst>
                                      </p:cBhvr>
                                      <p:rCtr x="-117" y="148"/>
                                    </p:animMotion>
                                  </p:childTnLst>
                                  <p:subTnLst>
                                    <p:set>
                                      <p:cBhvr override="childStyle">
                                        <p:cTn dur="1" fill="hold" display="0" masterRel="sameClick" afterEffect="1">
                                          <p:stCondLst>
                                            <p:cond evt="end" delay="0">
                                              <p:tn val="13"/>
                                            </p:cond>
                                          </p:stCondLst>
                                        </p:cTn>
                                        <p:tgtEl>
                                          <p:spTgt spid="685060"/>
                                        </p:tgtEl>
                                        <p:attrNameLst>
                                          <p:attrName>style.visibility</p:attrName>
                                        </p:attrNameLst>
                                      </p:cBhvr>
                                      <p:to>
                                        <p:strVal val="hidden"/>
                                      </p:to>
                                    </p:set>
                                  </p:subTnLst>
                                </p:cTn>
                              </p:par>
                            </p:childTnLst>
                          </p:cTn>
                        </p:par>
                        <p:par>
                          <p:cTn id="15" fill="hold">
                            <p:stCondLst>
                              <p:cond delay="3000"/>
                            </p:stCondLst>
                            <p:childTnLst>
                              <p:par>
                                <p:cTn id="16" presetID="0" presetClass="path" presetSubtype="0" accel="50000" decel="50000" fill="hold" grpId="1" nodeType="afterEffect">
                                  <p:stCondLst>
                                    <p:cond delay="0"/>
                                  </p:stCondLst>
                                  <p:childTnLst>
                                    <p:animMotion origin="layout" path="M -0.0007 1.11111E-6 C 0.00121 0.04097 0.00312 0.08217 -0.01406 0.1044 C -0.03125 0.12662 -0.08438 0.10903 -0.10399 0.13333 C -0.12361 0.15764 -0.1125 0.23171 -0.13229 0.25092 C -0.15208 0.27014 -0.2066 0.24143 -0.2224 0.24884 C -0.2382 0.25625 -0.22674 0.28773 -0.22726 0.29537 " pathEditMode="relative" rAng="0" ptsTypes="aaaaaA">
                                      <p:cBhvr>
                                        <p:cTn id="17" dur="2000" fill="hold"/>
                                        <p:tgtEl>
                                          <p:spTgt spid="685103"/>
                                        </p:tgtEl>
                                        <p:attrNameLst>
                                          <p:attrName>ppt_x</p:attrName>
                                          <p:attrName>ppt_y</p:attrName>
                                        </p:attrNameLst>
                                      </p:cBhvr>
                                      <p:rCtr x="-117" y="148"/>
                                    </p:animMotion>
                                  </p:childTnLst>
                                  <p:subTnLst>
                                    <p:set>
                                      <p:cBhvr override="childStyle">
                                        <p:cTn dur="1" fill="hold" display="0" masterRel="sameClick" afterEffect="1">
                                          <p:stCondLst>
                                            <p:cond evt="end" delay="0">
                                              <p:tn val="16"/>
                                            </p:cond>
                                          </p:stCondLst>
                                        </p:cTn>
                                        <p:tgtEl>
                                          <p:spTgt spid="685103"/>
                                        </p:tgtEl>
                                        <p:attrNameLst>
                                          <p:attrName>style.visibility</p:attrName>
                                        </p:attrNameLst>
                                      </p:cBhvr>
                                      <p:to>
                                        <p:strVal val="hidden"/>
                                      </p:to>
                                    </p:set>
                                  </p:subTnLst>
                                </p:cTn>
                              </p:par>
                              <p:par>
                                <p:cTn id="18" presetID="22" presetClass="exit" presetSubtype="1" fill="hold" grpId="0" nodeType="withEffect">
                                  <p:stCondLst>
                                    <p:cond delay="500"/>
                                  </p:stCondLst>
                                  <p:childTnLst>
                                    <p:animEffect transition="out" filter="wipe(up)">
                                      <p:cBhvr>
                                        <p:cTn id="19" dur="2000"/>
                                        <p:tgtEl>
                                          <p:spTgt spid="685096"/>
                                        </p:tgtEl>
                                      </p:cBhvr>
                                    </p:animEffect>
                                    <p:set>
                                      <p:cBhvr>
                                        <p:cTn id="20" dur="1" fill="hold">
                                          <p:stCondLst>
                                            <p:cond delay="1999"/>
                                          </p:stCondLst>
                                        </p:cTn>
                                        <p:tgtEl>
                                          <p:spTgt spid="685096"/>
                                        </p:tgtEl>
                                        <p:attrNameLst>
                                          <p:attrName>style.visibility</p:attrName>
                                        </p:attrNameLst>
                                      </p:cBhvr>
                                      <p:to>
                                        <p:strVal val="hidden"/>
                                      </p:to>
                                    </p:set>
                                  </p:childTnLst>
                                </p:cTn>
                              </p:par>
                              <p:par>
                                <p:cTn id="21" presetID="0" presetClass="path" presetSubtype="0" accel="50000" decel="50000" fill="hold" grpId="0" nodeType="withEffect">
                                  <p:stCondLst>
                                    <p:cond delay="500"/>
                                  </p:stCondLst>
                                  <p:childTnLst>
                                    <p:animMotion origin="layout" path="M -0.00365 -4.44444E-6 L -0.12865 -0.16666 " pathEditMode="relative" rAng="0" ptsTypes="AA">
                                      <p:cBhvr>
                                        <p:cTn id="22" dur="2000" fill="hold"/>
                                        <p:tgtEl>
                                          <p:spTgt spid="685078"/>
                                        </p:tgtEl>
                                        <p:attrNameLst>
                                          <p:attrName>ppt_x</p:attrName>
                                          <p:attrName>ppt_y</p:attrName>
                                        </p:attrNameLst>
                                      </p:cBhvr>
                                      <p:rCtr x="-63" y="-83"/>
                                    </p:animMotion>
                                  </p:childTnLst>
                                </p:cTn>
                              </p:par>
                              <p:par>
                                <p:cTn id="23" presetID="22" presetClass="exit" presetSubtype="1" fill="hold" grpId="0" nodeType="withEffect">
                                  <p:stCondLst>
                                    <p:cond delay="0"/>
                                  </p:stCondLst>
                                  <p:childTnLst>
                                    <p:animEffect transition="out" filter="wipe(up)">
                                      <p:cBhvr>
                                        <p:cTn id="24" dur="2000"/>
                                        <p:tgtEl>
                                          <p:spTgt spid="685106"/>
                                        </p:tgtEl>
                                      </p:cBhvr>
                                    </p:animEffect>
                                    <p:set>
                                      <p:cBhvr>
                                        <p:cTn id="25" dur="1" fill="hold">
                                          <p:stCondLst>
                                            <p:cond delay="1999"/>
                                          </p:stCondLst>
                                        </p:cTn>
                                        <p:tgtEl>
                                          <p:spTgt spid="685106"/>
                                        </p:tgtEl>
                                        <p:attrNameLst>
                                          <p:attrName>style.visibility</p:attrName>
                                        </p:attrNameLst>
                                      </p:cBhvr>
                                      <p:to>
                                        <p:strVal val="hidden"/>
                                      </p:to>
                                    </p:set>
                                  </p:childTnLst>
                                </p:cTn>
                              </p:par>
                              <p:par>
                                <p:cTn id="26" presetID="9" presetClass="entr" presetSubtype="0" fill="hold" grpId="0" nodeType="withEffect">
                                  <p:stCondLst>
                                    <p:cond delay="0"/>
                                  </p:stCondLst>
                                  <p:childTnLst>
                                    <p:set>
                                      <p:cBhvr>
                                        <p:cTn id="27" dur="1" fill="hold">
                                          <p:stCondLst>
                                            <p:cond delay="0"/>
                                          </p:stCondLst>
                                        </p:cTn>
                                        <p:tgtEl>
                                          <p:spTgt spid="685094"/>
                                        </p:tgtEl>
                                        <p:attrNameLst>
                                          <p:attrName>style.visibility</p:attrName>
                                        </p:attrNameLst>
                                      </p:cBhvr>
                                      <p:to>
                                        <p:strVal val="visible"/>
                                      </p:to>
                                    </p:set>
                                    <p:animEffect transition="in" filter="dissolve">
                                      <p:cBhvr>
                                        <p:cTn id="28" dur="500"/>
                                        <p:tgtEl>
                                          <p:spTgt spid="685094"/>
                                        </p:tgtEl>
                                      </p:cBhvr>
                                    </p:animEffect>
                                  </p:childTnLst>
                                </p:cTn>
                              </p:par>
                            </p:childTnLst>
                          </p:cTn>
                        </p:par>
                        <p:par>
                          <p:cTn id="29" fill="hold">
                            <p:stCondLst>
                              <p:cond delay="5500"/>
                            </p:stCondLst>
                            <p:childTnLst>
                              <p:par>
                                <p:cTn id="30" presetID="10" presetClass="entr" presetSubtype="0" fill="hold" nodeType="afterEffect">
                                  <p:stCondLst>
                                    <p:cond delay="0"/>
                                  </p:stCondLst>
                                  <p:childTnLst>
                                    <p:set>
                                      <p:cBhvr>
                                        <p:cTn id="31" dur="1" fill="hold">
                                          <p:stCondLst>
                                            <p:cond delay="0"/>
                                          </p:stCondLst>
                                        </p:cTn>
                                        <p:tgtEl>
                                          <p:spTgt spid="685098"/>
                                        </p:tgtEl>
                                        <p:attrNameLst>
                                          <p:attrName>style.visibility</p:attrName>
                                        </p:attrNameLst>
                                      </p:cBhvr>
                                      <p:to>
                                        <p:strVal val="visible"/>
                                      </p:to>
                                    </p:set>
                                    <p:animEffect transition="in" filter="fade">
                                      <p:cBhvr>
                                        <p:cTn id="32" dur="2000"/>
                                        <p:tgtEl>
                                          <p:spTgt spid="685098"/>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685104"/>
                                        </p:tgtEl>
                                        <p:attrNameLst>
                                          <p:attrName>style.visibility</p:attrName>
                                        </p:attrNameLst>
                                      </p:cBhvr>
                                      <p:to>
                                        <p:strVal val="visible"/>
                                      </p:to>
                                    </p:set>
                                    <p:animEffect transition="in" filter="dissolve">
                                      <p:cBhvr>
                                        <p:cTn id="35" dur="500"/>
                                        <p:tgtEl>
                                          <p:spTgt spid="685104"/>
                                        </p:tgtEl>
                                      </p:cBhvr>
                                    </p:animEffect>
                                  </p:childTnLst>
                                </p:cTn>
                              </p:par>
                            </p:childTnLst>
                          </p:cTn>
                        </p:par>
                        <p:par>
                          <p:cTn id="36" fill="hold">
                            <p:stCondLst>
                              <p:cond delay="7500"/>
                            </p:stCondLst>
                            <p:childTnLst>
                              <p:par>
                                <p:cTn id="37" presetID="0" presetClass="path" presetSubtype="0" accel="50000" decel="50000" fill="hold" grpId="0" nodeType="afterEffect">
                                  <p:stCondLst>
                                    <p:cond delay="0"/>
                                  </p:stCondLst>
                                  <p:childTnLst>
                                    <p:animMotion origin="layout" path="M -6.66667E-6 -4.44444E-6 L -0.13334 -0.15555 " pathEditMode="relative" ptsTypes="AA">
                                      <p:cBhvr>
                                        <p:cTn id="38" dur="2000" fill="hold"/>
                                        <p:tgtEl>
                                          <p:spTgt spid="685102"/>
                                        </p:tgtEl>
                                        <p:attrNameLst>
                                          <p:attrName>ppt_x</p:attrName>
                                          <p:attrName>ppt_y</p:attrName>
                                        </p:attrNameLst>
                                      </p:cBhvr>
                                    </p:animMotion>
                                  </p:childTnLst>
                                </p:cTn>
                              </p:par>
                            </p:childTnLst>
                          </p:cTn>
                        </p:par>
                        <p:par>
                          <p:cTn id="39" fill="hold">
                            <p:stCondLst>
                              <p:cond delay="9500"/>
                            </p:stCondLst>
                            <p:childTnLst>
                              <p:par>
                                <p:cTn id="40" presetID="10" presetClass="entr" presetSubtype="0" fill="hold" nodeType="afterEffect">
                                  <p:stCondLst>
                                    <p:cond delay="0"/>
                                  </p:stCondLst>
                                  <p:childTnLst>
                                    <p:set>
                                      <p:cBhvr>
                                        <p:cTn id="41" dur="1" fill="hold">
                                          <p:stCondLst>
                                            <p:cond delay="0"/>
                                          </p:stCondLst>
                                        </p:cTn>
                                        <p:tgtEl>
                                          <p:spTgt spid="685107"/>
                                        </p:tgtEl>
                                        <p:attrNameLst>
                                          <p:attrName>style.visibility</p:attrName>
                                        </p:attrNameLst>
                                      </p:cBhvr>
                                      <p:to>
                                        <p:strVal val="visible"/>
                                      </p:to>
                                    </p:set>
                                    <p:animEffect transition="in" filter="fade">
                                      <p:cBhvr>
                                        <p:cTn id="42" dur="2000"/>
                                        <p:tgtEl>
                                          <p:spTgt spid="685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5060" grpId="0" animBg="1"/>
      <p:bldP spid="685060" grpId="1" animBg="1"/>
      <p:bldP spid="685078" grpId="0" animBg="1"/>
      <p:bldP spid="685094" grpId="0" animBg="1"/>
      <p:bldP spid="685096" grpId="0" animBg="1"/>
      <p:bldP spid="685102" grpId="0" animBg="1"/>
      <p:bldP spid="685103" grpId="0" animBg="1"/>
      <p:bldP spid="685103" grpId="1" animBg="1"/>
      <p:bldP spid="685104" grpId="0" animBg="1"/>
      <p:bldP spid="685106"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2" name="Rectangle 2"/>
          <p:cNvSpPr>
            <a:spLocks noGrp="1" noChangeArrowheads="1"/>
          </p:cNvSpPr>
          <p:nvPr>
            <p:ph type="title"/>
          </p:nvPr>
        </p:nvSpPr>
        <p:spPr/>
        <p:txBody>
          <a:bodyPr/>
          <a:lstStyle/>
          <a:p>
            <a:r>
              <a:rPr lang="en-US">
                <a:latin typeface="Arial" charset="0"/>
              </a:rPr>
              <a:t>Photoelectric Effect</a:t>
            </a:r>
          </a:p>
        </p:txBody>
      </p:sp>
      <p:sp>
        <p:nvSpPr>
          <p:cNvPr id="686083"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686084" name="Oval 4"/>
          <p:cNvSpPr>
            <a:spLocks noChangeArrowheads="1"/>
          </p:cNvSpPr>
          <p:nvPr/>
        </p:nvSpPr>
        <p:spPr bwMode="auto">
          <a:xfrm>
            <a:off x="6477000" y="2286000"/>
            <a:ext cx="76200" cy="76200"/>
          </a:xfrm>
          <a:prstGeom prst="ellipse">
            <a:avLst/>
          </a:prstGeom>
          <a:solidFill>
            <a:srgbClr val="33CC33"/>
          </a:solidFill>
          <a:ln w="9525">
            <a:solidFill>
              <a:srgbClr val="339966"/>
            </a:solidFill>
            <a:round/>
            <a:headEnd/>
            <a:tailEnd/>
          </a:ln>
          <a:effectLst/>
        </p:spPr>
        <p:txBody>
          <a:bodyPr wrap="none" anchor="ctr"/>
          <a:lstStyle/>
          <a:p>
            <a:endParaRPr lang="en-US"/>
          </a:p>
        </p:txBody>
      </p:sp>
      <p:sp>
        <p:nvSpPr>
          <p:cNvPr id="686085" name="Rectangle 5"/>
          <p:cNvSpPr>
            <a:spLocks noChangeArrowheads="1"/>
          </p:cNvSpPr>
          <p:nvPr/>
        </p:nvSpPr>
        <p:spPr bwMode="auto">
          <a:xfrm>
            <a:off x="2667000" y="1720850"/>
            <a:ext cx="4343400" cy="3765550"/>
          </a:xfrm>
          <a:prstGeom prst="rect">
            <a:avLst/>
          </a:prstGeom>
          <a:noFill/>
          <a:ln w="9525">
            <a:solidFill>
              <a:schemeClr val="tx1"/>
            </a:solidFill>
            <a:miter lim="800000"/>
            <a:headEnd/>
            <a:tailEnd/>
          </a:ln>
          <a:effectLst/>
        </p:spPr>
        <p:txBody>
          <a:bodyPr wrap="none" anchor="ctr"/>
          <a:lstStyle/>
          <a:p>
            <a:endParaRPr lang="en-US"/>
          </a:p>
        </p:txBody>
      </p:sp>
      <p:sp>
        <p:nvSpPr>
          <p:cNvPr id="686086" name="Rectangle 6"/>
          <p:cNvSpPr>
            <a:spLocks noChangeArrowheads="1"/>
          </p:cNvSpPr>
          <p:nvPr/>
        </p:nvSpPr>
        <p:spPr bwMode="auto">
          <a:xfrm>
            <a:off x="2667000" y="4373563"/>
            <a:ext cx="4343400" cy="1112837"/>
          </a:xfrm>
          <a:prstGeom prst="rect">
            <a:avLst/>
          </a:prstGeom>
          <a:solidFill>
            <a:srgbClr val="C0C0C0">
              <a:alpha val="67999"/>
            </a:srgbClr>
          </a:solidFill>
          <a:ln w="9525">
            <a:solidFill>
              <a:schemeClr val="tx1"/>
            </a:solidFill>
            <a:miter lim="800000"/>
            <a:headEnd/>
            <a:tailEnd/>
          </a:ln>
          <a:effectLst/>
        </p:spPr>
        <p:txBody>
          <a:bodyPr wrap="none" anchor="ctr"/>
          <a:lstStyle/>
          <a:p>
            <a:endParaRPr lang="en-US"/>
          </a:p>
        </p:txBody>
      </p:sp>
      <p:sp>
        <p:nvSpPr>
          <p:cNvPr id="686087" name="Oval 7"/>
          <p:cNvSpPr>
            <a:spLocks noChangeArrowheads="1"/>
          </p:cNvSpPr>
          <p:nvPr/>
        </p:nvSpPr>
        <p:spPr bwMode="auto">
          <a:xfrm>
            <a:off x="6669088" y="5057775"/>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88" name="Oval 8"/>
          <p:cNvSpPr>
            <a:spLocks noChangeArrowheads="1"/>
          </p:cNvSpPr>
          <p:nvPr/>
        </p:nvSpPr>
        <p:spPr bwMode="auto">
          <a:xfrm>
            <a:off x="6499225" y="4459288"/>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89" name="Oval 9"/>
          <p:cNvSpPr>
            <a:spLocks noChangeArrowheads="1"/>
          </p:cNvSpPr>
          <p:nvPr/>
        </p:nvSpPr>
        <p:spPr bwMode="auto">
          <a:xfrm>
            <a:off x="6243638" y="4973638"/>
            <a:ext cx="341312"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90" name="Oval 10"/>
          <p:cNvSpPr>
            <a:spLocks noChangeArrowheads="1"/>
          </p:cNvSpPr>
          <p:nvPr/>
        </p:nvSpPr>
        <p:spPr bwMode="auto">
          <a:xfrm>
            <a:off x="5903913" y="4459288"/>
            <a:ext cx="339725"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91" name="Oval 11"/>
          <p:cNvSpPr>
            <a:spLocks noChangeArrowheads="1"/>
          </p:cNvSpPr>
          <p:nvPr/>
        </p:nvSpPr>
        <p:spPr bwMode="auto">
          <a:xfrm>
            <a:off x="5562600" y="5057775"/>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92" name="Oval 12"/>
          <p:cNvSpPr>
            <a:spLocks noChangeArrowheads="1"/>
          </p:cNvSpPr>
          <p:nvPr/>
        </p:nvSpPr>
        <p:spPr bwMode="auto">
          <a:xfrm>
            <a:off x="5307013" y="4545013"/>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93" name="Oval 13"/>
          <p:cNvSpPr>
            <a:spLocks noChangeArrowheads="1"/>
          </p:cNvSpPr>
          <p:nvPr/>
        </p:nvSpPr>
        <p:spPr bwMode="auto">
          <a:xfrm>
            <a:off x="5051425" y="4973638"/>
            <a:ext cx="341313"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94" name="Oval 14"/>
          <p:cNvSpPr>
            <a:spLocks noChangeArrowheads="1"/>
          </p:cNvSpPr>
          <p:nvPr/>
        </p:nvSpPr>
        <p:spPr bwMode="auto">
          <a:xfrm>
            <a:off x="4625975" y="4459288"/>
            <a:ext cx="339725"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95" name="Oval 15"/>
          <p:cNvSpPr>
            <a:spLocks noChangeArrowheads="1"/>
          </p:cNvSpPr>
          <p:nvPr/>
        </p:nvSpPr>
        <p:spPr bwMode="auto">
          <a:xfrm>
            <a:off x="4456113" y="4973638"/>
            <a:ext cx="339725"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96" name="Oval 16"/>
          <p:cNvSpPr>
            <a:spLocks noChangeArrowheads="1"/>
          </p:cNvSpPr>
          <p:nvPr/>
        </p:nvSpPr>
        <p:spPr bwMode="auto">
          <a:xfrm>
            <a:off x="4114800" y="4459288"/>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97" name="Oval 17"/>
          <p:cNvSpPr>
            <a:spLocks noChangeArrowheads="1"/>
          </p:cNvSpPr>
          <p:nvPr/>
        </p:nvSpPr>
        <p:spPr bwMode="auto">
          <a:xfrm>
            <a:off x="3859213" y="5057775"/>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98" name="Oval 18"/>
          <p:cNvSpPr>
            <a:spLocks noChangeArrowheads="1"/>
          </p:cNvSpPr>
          <p:nvPr/>
        </p:nvSpPr>
        <p:spPr bwMode="auto">
          <a:xfrm>
            <a:off x="3517900" y="4459288"/>
            <a:ext cx="341313"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099" name="Oval 19"/>
          <p:cNvSpPr>
            <a:spLocks noChangeArrowheads="1"/>
          </p:cNvSpPr>
          <p:nvPr/>
        </p:nvSpPr>
        <p:spPr bwMode="auto">
          <a:xfrm>
            <a:off x="3263900" y="4973638"/>
            <a:ext cx="339725" cy="341312"/>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100" name="Oval 20"/>
          <p:cNvSpPr>
            <a:spLocks noChangeArrowheads="1"/>
          </p:cNvSpPr>
          <p:nvPr/>
        </p:nvSpPr>
        <p:spPr bwMode="auto">
          <a:xfrm>
            <a:off x="2752725" y="5057775"/>
            <a:ext cx="339725"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101" name="Oval 21"/>
          <p:cNvSpPr>
            <a:spLocks noChangeArrowheads="1"/>
          </p:cNvSpPr>
          <p:nvPr/>
        </p:nvSpPr>
        <p:spPr bwMode="auto">
          <a:xfrm>
            <a:off x="2922588" y="4459288"/>
            <a:ext cx="341312" cy="342900"/>
          </a:xfrm>
          <a:prstGeom prst="ellipse">
            <a:avLst/>
          </a:prstGeom>
          <a:gradFill rotWithShape="1">
            <a:gsLst>
              <a:gs pos="0">
                <a:srgbClr val="6699FF"/>
              </a:gs>
              <a:gs pos="100000">
                <a:srgbClr val="0000FF">
                  <a:alpha val="77000"/>
                </a:srgbClr>
              </a:gs>
            </a:gsLst>
            <a:lin ang="2700000" scaled="1"/>
          </a:gradFill>
          <a:ln w="9525">
            <a:solidFill>
              <a:srgbClr val="3366FF"/>
            </a:solidFill>
            <a:round/>
            <a:headEnd/>
            <a:tailEnd/>
          </a:ln>
          <a:effectLst/>
        </p:spPr>
        <p:txBody>
          <a:bodyPr wrap="none" anchor="ctr"/>
          <a:lstStyle/>
          <a:p>
            <a:endParaRPr lang="en-US"/>
          </a:p>
        </p:txBody>
      </p:sp>
      <p:sp>
        <p:nvSpPr>
          <p:cNvPr id="686102" name="Oval 22"/>
          <p:cNvSpPr>
            <a:spLocks noChangeArrowheads="1"/>
          </p:cNvSpPr>
          <p:nvPr/>
        </p:nvSpPr>
        <p:spPr bwMode="auto">
          <a:xfrm>
            <a:off x="4411663" y="4333875"/>
            <a:ext cx="84137"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03" name="Oval 23"/>
          <p:cNvSpPr>
            <a:spLocks noChangeArrowheads="1"/>
          </p:cNvSpPr>
          <p:nvPr/>
        </p:nvSpPr>
        <p:spPr bwMode="auto">
          <a:xfrm>
            <a:off x="6669088" y="4887913"/>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04" name="Oval 24"/>
          <p:cNvSpPr>
            <a:spLocks noChangeArrowheads="1"/>
          </p:cNvSpPr>
          <p:nvPr/>
        </p:nvSpPr>
        <p:spPr bwMode="auto">
          <a:xfrm>
            <a:off x="6243638" y="44592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05" name="Oval 25"/>
          <p:cNvSpPr>
            <a:spLocks noChangeArrowheads="1"/>
          </p:cNvSpPr>
          <p:nvPr/>
        </p:nvSpPr>
        <p:spPr bwMode="auto">
          <a:xfrm>
            <a:off x="6584950" y="5314950"/>
            <a:ext cx="84138"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06" name="Oval 26"/>
          <p:cNvSpPr>
            <a:spLocks noChangeArrowheads="1"/>
          </p:cNvSpPr>
          <p:nvPr/>
        </p:nvSpPr>
        <p:spPr bwMode="auto">
          <a:xfrm>
            <a:off x="5392738" y="5314950"/>
            <a:ext cx="84137"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07" name="Oval 27"/>
          <p:cNvSpPr>
            <a:spLocks noChangeArrowheads="1"/>
          </p:cNvSpPr>
          <p:nvPr/>
        </p:nvSpPr>
        <p:spPr bwMode="auto">
          <a:xfrm>
            <a:off x="6073775" y="5057775"/>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08" name="Oval 28"/>
          <p:cNvSpPr>
            <a:spLocks noChangeArrowheads="1"/>
          </p:cNvSpPr>
          <p:nvPr/>
        </p:nvSpPr>
        <p:spPr bwMode="auto">
          <a:xfrm>
            <a:off x="5818188" y="48021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09" name="Oval 29"/>
          <p:cNvSpPr>
            <a:spLocks noChangeArrowheads="1"/>
          </p:cNvSpPr>
          <p:nvPr/>
        </p:nvSpPr>
        <p:spPr bwMode="auto">
          <a:xfrm>
            <a:off x="5051425" y="44592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10" name="Oval 30"/>
          <p:cNvSpPr>
            <a:spLocks noChangeArrowheads="1"/>
          </p:cNvSpPr>
          <p:nvPr/>
        </p:nvSpPr>
        <p:spPr bwMode="auto">
          <a:xfrm>
            <a:off x="4881563" y="4973638"/>
            <a:ext cx="84137" cy="84137"/>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11" name="Oval 31"/>
          <p:cNvSpPr>
            <a:spLocks noChangeArrowheads="1"/>
          </p:cNvSpPr>
          <p:nvPr/>
        </p:nvSpPr>
        <p:spPr bwMode="auto">
          <a:xfrm>
            <a:off x="4284663" y="5314950"/>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12" name="Oval 32"/>
          <p:cNvSpPr>
            <a:spLocks noChangeArrowheads="1"/>
          </p:cNvSpPr>
          <p:nvPr/>
        </p:nvSpPr>
        <p:spPr bwMode="auto">
          <a:xfrm>
            <a:off x="3348038" y="4459288"/>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13" name="Oval 33"/>
          <p:cNvSpPr>
            <a:spLocks noChangeArrowheads="1"/>
          </p:cNvSpPr>
          <p:nvPr/>
        </p:nvSpPr>
        <p:spPr bwMode="auto">
          <a:xfrm>
            <a:off x="3944938" y="4802188"/>
            <a:ext cx="84137"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14" name="Oval 34"/>
          <p:cNvSpPr>
            <a:spLocks noChangeArrowheads="1"/>
          </p:cNvSpPr>
          <p:nvPr/>
        </p:nvSpPr>
        <p:spPr bwMode="auto">
          <a:xfrm>
            <a:off x="2667000" y="5400675"/>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15" name="Oval 35"/>
          <p:cNvSpPr>
            <a:spLocks noChangeArrowheads="1"/>
          </p:cNvSpPr>
          <p:nvPr/>
        </p:nvSpPr>
        <p:spPr bwMode="auto">
          <a:xfrm>
            <a:off x="3689350" y="5314950"/>
            <a:ext cx="84138"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16" name="Oval 36"/>
          <p:cNvSpPr>
            <a:spLocks noChangeArrowheads="1"/>
          </p:cNvSpPr>
          <p:nvPr/>
        </p:nvSpPr>
        <p:spPr bwMode="auto">
          <a:xfrm>
            <a:off x="3092450" y="4887913"/>
            <a:ext cx="85725"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17" name="Oval 37"/>
          <p:cNvSpPr>
            <a:spLocks noChangeArrowheads="1"/>
          </p:cNvSpPr>
          <p:nvPr/>
        </p:nvSpPr>
        <p:spPr bwMode="auto">
          <a:xfrm>
            <a:off x="2752725" y="4545013"/>
            <a:ext cx="84138" cy="85725"/>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18" name="Line 38"/>
          <p:cNvSpPr>
            <a:spLocks noChangeShapeType="1"/>
          </p:cNvSpPr>
          <p:nvPr/>
        </p:nvSpPr>
        <p:spPr bwMode="auto">
          <a:xfrm flipH="1" flipV="1">
            <a:off x="3433763" y="3432175"/>
            <a:ext cx="1022350" cy="941388"/>
          </a:xfrm>
          <a:prstGeom prst="line">
            <a:avLst/>
          </a:prstGeom>
          <a:noFill/>
          <a:ln w="9525">
            <a:solidFill>
              <a:schemeClr val="tx1"/>
            </a:solidFill>
            <a:round/>
            <a:headEnd/>
            <a:tailEnd type="triangle" w="med" len="med"/>
          </a:ln>
          <a:effectLst/>
        </p:spPr>
        <p:txBody>
          <a:bodyPr/>
          <a:lstStyle/>
          <a:p>
            <a:endParaRPr lang="en-US"/>
          </a:p>
        </p:txBody>
      </p:sp>
      <p:sp>
        <p:nvSpPr>
          <p:cNvPr id="686119" name="Line 39"/>
          <p:cNvSpPr>
            <a:spLocks noChangeShapeType="1"/>
          </p:cNvSpPr>
          <p:nvPr/>
        </p:nvSpPr>
        <p:spPr bwMode="auto">
          <a:xfrm flipV="1">
            <a:off x="4456113" y="2576513"/>
            <a:ext cx="2212975" cy="1797050"/>
          </a:xfrm>
          <a:prstGeom prst="line">
            <a:avLst/>
          </a:prstGeom>
          <a:noFill/>
          <a:ln w="9525">
            <a:solidFill>
              <a:schemeClr val="tx1"/>
            </a:solidFill>
            <a:round/>
            <a:headEnd/>
            <a:tailEnd/>
          </a:ln>
          <a:effectLst/>
        </p:spPr>
        <p:txBody>
          <a:bodyPr/>
          <a:lstStyle/>
          <a:p>
            <a:endParaRPr lang="en-US"/>
          </a:p>
        </p:txBody>
      </p:sp>
      <p:sp>
        <p:nvSpPr>
          <p:cNvPr id="686120" name="Line 40"/>
          <p:cNvSpPr>
            <a:spLocks noChangeShapeType="1"/>
          </p:cNvSpPr>
          <p:nvPr/>
        </p:nvSpPr>
        <p:spPr bwMode="auto">
          <a:xfrm flipV="1">
            <a:off x="6669088" y="2319338"/>
            <a:ext cx="255587" cy="257175"/>
          </a:xfrm>
          <a:prstGeom prst="line">
            <a:avLst/>
          </a:prstGeom>
          <a:noFill/>
          <a:ln w="9525">
            <a:solidFill>
              <a:schemeClr val="tx1"/>
            </a:solidFill>
            <a:round/>
            <a:headEnd type="triangle" w="med" len="med"/>
            <a:tailEnd/>
          </a:ln>
          <a:effectLst/>
        </p:spPr>
        <p:txBody>
          <a:bodyPr/>
          <a:lstStyle/>
          <a:p>
            <a:endParaRPr lang="en-US"/>
          </a:p>
        </p:txBody>
      </p:sp>
      <p:sp>
        <p:nvSpPr>
          <p:cNvPr id="686121" name="Text Box 41"/>
          <p:cNvSpPr txBox="1">
            <a:spLocks noChangeArrowheads="1"/>
          </p:cNvSpPr>
          <p:nvPr/>
        </p:nvSpPr>
        <p:spPr bwMode="auto">
          <a:xfrm>
            <a:off x="5257800" y="1676400"/>
            <a:ext cx="1187450" cy="915988"/>
          </a:xfrm>
          <a:prstGeom prst="rect">
            <a:avLst/>
          </a:prstGeom>
          <a:noFill/>
          <a:ln w="9525">
            <a:noFill/>
            <a:miter lim="800000"/>
            <a:headEnd/>
            <a:tailEnd/>
          </a:ln>
          <a:effectLst/>
        </p:spPr>
        <p:txBody>
          <a:bodyPr wrap="none">
            <a:spAutoFit/>
          </a:bodyPr>
          <a:lstStyle/>
          <a:p>
            <a:r>
              <a:rPr lang="en-US" sz="1800"/>
              <a:t>Higher</a:t>
            </a:r>
          </a:p>
          <a:p>
            <a:r>
              <a:rPr lang="en-US" sz="1800"/>
              <a:t>frequency</a:t>
            </a:r>
          </a:p>
          <a:p>
            <a:r>
              <a:rPr lang="en-US" sz="1800"/>
              <a:t>light</a:t>
            </a:r>
          </a:p>
        </p:txBody>
      </p:sp>
      <p:sp>
        <p:nvSpPr>
          <p:cNvPr id="686122" name="Text Box 42"/>
          <p:cNvSpPr txBox="1">
            <a:spLocks noChangeArrowheads="1"/>
          </p:cNvSpPr>
          <p:nvPr/>
        </p:nvSpPr>
        <p:spPr bwMode="auto">
          <a:xfrm>
            <a:off x="2801938" y="2514600"/>
            <a:ext cx="996950" cy="641350"/>
          </a:xfrm>
          <a:prstGeom prst="rect">
            <a:avLst/>
          </a:prstGeom>
          <a:noFill/>
          <a:ln w="9525">
            <a:noFill/>
            <a:miter lim="800000"/>
            <a:headEnd/>
            <a:tailEnd/>
          </a:ln>
          <a:effectLst/>
        </p:spPr>
        <p:txBody>
          <a:bodyPr wrap="none">
            <a:spAutoFit/>
          </a:bodyPr>
          <a:lstStyle/>
          <a:p>
            <a:r>
              <a:rPr lang="en-US" sz="1800"/>
              <a:t>Faster</a:t>
            </a:r>
          </a:p>
          <a:p>
            <a:r>
              <a:rPr lang="en-US" sz="1800"/>
              <a:t>electron</a:t>
            </a:r>
          </a:p>
        </p:txBody>
      </p:sp>
      <p:sp>
        <p:nvSpPr>
          <p:cNvPr id="686123" name="Text Box 43"/>
          <p:cNvSpPr txBox="1">
            <a:spLocks noChangeArrowheads="1"/>
          </p:cNvSpPr>
          <p:nvPr/>
        </p:nvSpPr>
        <p:spPr bwMode="auto">
          <a:xfrm>
            <a:off x="6159500" y="3860800"/>
            <a:ext cx="742950" cy="366713"/>
          </a:xfrm>
          <a:prstGeom prst="rect">
            <a:avLst/>
          </a:prstGeom>
          <a:noFill/>
          <a:ln w="9525">
            <a:noFill/>
            <a:miter lim="800000"/>
            <a:headEnd/>
            <a:tailEnd/>
          </a:ln>
          <a:effectLst/>
        </p:spPr>
        <p:txBody>
          <a:bodyPr wrap="none">
            <a:spAutoFit/>
          </a:bodyPr>
          <a:lstStyle/>
          <a:p>
            <a:r>
              <a:rPr lang="en-US" sz="1800"/>
              <a:t>Metal</a:t>
            </a:r>
          </a:p>
        </p:txBody>
      </p:sp>
      <p:sp>
        <p:nvSpPr>
          <p:cNvPr id="686124" name="Text Box 44"/>
          <p:cNvSpPr txBox="1">
            <a:spLocks noChangeArrowheads="1"/>
          </p:cNvSpPr>
          <p:nvPr/>
        </p:nvSpPr>
        <p:spPr bwMode="auto">
          <a:xfrm>
            <a:off x="2752725" y="3775075"/>
            <a:ext cx="1009650" cy="366713"/>
          </a:xfrm>
          <a:prstGeom prst="rect">
            <a:avLst/>
          </a:prstGeom>
          <a:noFill/>
          <a:ln w="9525">
            <a:noFill/>
            <a:miter lim="800000"/>
            <a:headEnd/>
            <a:tailEnd/>
          </a:ln>
          <a:effectLst/>
        </p:spPr>
        <p:txBody>
          <a:bodyPr wrap="none">
            <a:spAutoFit/>
          </a:bodyPr>
          <a:lstStyle/>
          <a:p>
            <a:r>
              <a:rPr lang="en-US" sz="1800"/>
              <a:t>Nucleus</a:t>
            </a:r>
          </a:p>
        </p:txBody>
      </p:sp>
      <p:sp>
        <p:nvSpPr>
          <p:cNvPr id="686125" name="Line 45"/>
          <p:cNvSpPr>
            <a:spLocks noChangeShapeType="1"/>
          </p:cNvSpPr>
          <p:nvPr/>
        </p:nvSpPr>
        <p:spPr bwMode="auto">
          <a:xfrm flipH="1">
            <a:off x="3178175" y="4116388"/>
            <a:ext cx="85725" cy="342900"/>
          </a:xfrm>
          <a:prstGeom prst="line">
            <a:avLst/>
          </a:prstGeom>
          <a:noFill/>
          <a:ln w="9525">
            <a:solidFill>
              <a:schemeClr val="tx1"/>
            </a:solidFill>
            <a:round/>
            <a:headEnd/>
            <a:tailEnd/>
          </a:ln>
          <a:effectLst/>
        </p:spPr>
        <p:txBody>
          <a:bodyPr/>
          <a:lstStyle/>
          <a:p>
            <a:endParaRPr lang="en-US"/>
          </a:p>
        </p:txBody>
      </p:sp>
      <p:sp>
        <p:nvSpPr>
          <p:cNvPr id="686126" name="Oval 46"/>
          <p:cNvSpPr>
            <a:spLocks noChangeArrowheads="1"/>
          </p:cNvSpPr>
          <p:nvPr/>
        </p:nvSpPr>
        <p:spPr bwMode="auto">
          <a:xfrm>
            <a:off x="5715000" y="4343400"/>
            <a:ext cx="76200" cy="76200"/>
          </a:xfrm>
          <a:prstGeom prst="ellipse">
            <a:avLst/>
          </a:prstGeom>
          <a:solidFill>
            <a:srgbClr val="FF9900"/>
          </a:solidFill>
          <a:ln w="9525">
            <a:solidFill>
              <a:srgbClr val="663300"/>
            </a:solidFill>
            <a:round/>
            <a:headEnd/>
            <a:tailEnd/>
          </a:ln>
          <a:effectLst/>
        </p:spPr>
        <p:txBody>
          <a:bodyPr wrap="none" anchor="ctr"/>
          <a:lstStyle/>
          <a:p>
            <a:endParaRPr lang="en-US"/>
          </a:p>
        </p:txBody>
      </p:sp>
      <p:sp>
        <p:nvSpPr>
          <p:cNvPr id="686127" name="Freeform 47"/>
          <p:cNvSpPr>
            <a:spLocks/>
          </p:cNvSpPr>
          <p:nvPr/>
        </p:nvSpPr>
        <p:spPr bwMode="auto">
          <a:xfrm>
            <a:off x="4419600" y="2514600"/>
            <a:ext cx="2133600" cy="1803400"/>
          </a:xfrm>
          <a:custGeom>
            <a:avLst/>
            <a:gdLst/>
            <a:ahLst/>
            <a:cxnLst>
              <a:cxn ang="0">
                <a:pos x="1344" y="128"/>
              </a:cxn>
              <a:cxn ang="0">
                <a:pos x="1152" y="32"/>
              </a:cxn>
              <a:cxn ang="0">
                <a:pos x="1200" y="320"/>
              </a:cxn>
              <a:cxn ang="0">
                <a:pos x="912" y="224"/>
              </a:cxn>
              <a:cxn ang="0">
                <a:pos x="960" y="512"/>
              </a:cxn>
              <a:cxn ang="0">
                <a:pos x="672" y="416"/>
              </a:cxn>
              <a:cxn ang="0">
                <a:pos x="720" y="704"/>
              </a:cxn>
              <a:cxn ang="0">
                <a:pos x="480" y="608"/>
              </a:cxn>
              <a:cxn ang="0">
                <a:pos x="528" y="896"/>
              </a:cxn>
              <a:cxn ang="0">
                <a:pos x="240" y="800"/>
              </a:cxn>
              <a:cxn ang="0">
                <a:pos x="336" y="1088"/>
              </a:cxn>
              <a:cxn ang="0">
                <a:pos x="48" y="992"/>
              </a:cxn>
              <a:cxn ang="0">
                <a:pos x="48" y="1136"/>
              </a:cxn>
            </a:cxnLst>
            <a:rect l="0" t="0" r="r" b="b"/>
            <a:pathLst>
              <a:path w="1344" h="1136">
                <a:moveTo>
                  <a:pt x="1344" y="128"/>
                </a:moveTo>
                <a:cubicBezTo>
                  <a:pt x="1260" y="64"/>
                  <a:pt x="1176" y="0"/>
                  <a:pt x="1152" y="32"/>
                </a:cubicBezTo>
                <a:cubicBezTo>
                  <a:pt x="1128" y="64"/>
                  <a:pt x="1240" y="288"/>
                  <a:pt x="1200" y="320"/>
                </a:cubicBezTo>
                <a:cubicBezTo>
                  <a:pt x="1160" y="352"/>
                  <a:pt x="952" y="192"/>
                  <a:pt x="912" y="224"/>
                </a:cubicBezTo>
                <a:cubicBezTo>
                  <a:pt x="872" y="256"/>
                  <a:pt x="1000" y="480"/>
                  <a:pt x="960" y="512"/>
                </a:cubicBezTo>
                <a:cubicBezTo>
                  <a:pt x="920" y="544"/>
                  <a:pt x="712" y="384"/>
                  <a:pt x="672" y="416"/>
                </a:cubicBezTo>
                <a:cubicBezTo>
                  <a:pt x="632" y="448"/>
                  <a:pt x="752" y="672"/>
                  <a:pt x="720" y="704"/>
                </a:cubicBezTo>
                <a:cubicBezTo>
                  <a:pt x="688" y="736"/>
                  <a:pt x="512" y="576"/>
                  <a:pt x="480" y="608"/>
                </a:cubicBezTo>
                <a:cubicBezTo>
                  <a:pt x="448" y="640"/>
                  <a:pt x="568" y="864"/>
                  <a:pt x="528" y="896"/>
                </a:cubicBezTo>
                <a:cubicBezTo>
                  <a:pt x="488" y="928"/>
                  <a:pt x="272" y="768"/>
                  <a:pt x="240" y="800"/>
                </a:cubicBezTo>
                <a:cubicBezTo>
                  <a:pt x="208" y="832"/>
                  <a:pt x="368" y="1056"/>
                  <a:pt x="336" y="1088"/>
                </a:cubicBezTo>
                <a:cubicBezTo>
                  <a:pt x="304" y="1120"/>
                  <a:pt x="96" y="984"/>
                  <a:pt x="48" y="992"/>
                </a:cubicBezTo>
                <a:cubicBezTo>
                  <a:pt x="0" y="1000"/>
                  <a:pt x="24" y="1068"/>
                  <a:pt x="48" y="1136"/>
                </a:cubicBezTo>
              </a:path>
            </a:pathLst>
          </a:custGeom>
          <a:noFill/>
          <a:ln w="28575">
            <a:solidFill>
              <a:srgbClr val="33CC33"/>
            </a:solidFill>
            <a:round/>
            <a:headEnd/>
            <a:tailEnd/>
          </a:ln>
          <a:effectLst/>
        </p:spPr>
        <p:txBody>
          <a:bodyPr/>
          <a:lstStyle/>
          <a:p>
            <a:endParaRPr lang="en-US"/>
          </a:p>
        </p:txBody>
      </p:sp>
      <p:sp>
        <p:nvSpPr>
          <p:cNvPr id="686128" name="Rectangle 48"/>
          <p:cNvSpPr>
            <a:spLocks noGrp="1" noChangeArrowheads="1"/>
          </p:cNvSpPr>
          <p:nvPr>
            <p:ph type="body" idx="1"/>
          </p:nvPr>
        </p:nvSpPr>
        <p:spPr>
          <a:xfrm>
            <a:off x="1676400" y="5486400"/>
            <a:ext cx="6324600" cy="990600"/>
          </a:xfrm>
          <a:noFill/>
          <a:ln/>
        </p:spPr>
        <p:txBody>
          <a:bodyPr/>
          <a:lstStyle/>
          <a:p>
            <a:pPr>
              <a:buFontTx/>
              <a:buNone/>
            </a:pPr>
            <a:r>
              <a:rPr lang="en-US"/>
              <a:t>	</a:t>
            </a:r>
            <a:r>
              <a:rPr lang="en-US" sz="2000">
                <a:latin typeface="Arial" charset="0"/>
              </a:rPr>
              <a:t>If the frequency is increased, the ejected electrons will travel faster.</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6084"/>
                                        </p:tgtEl>
                                        <p:attrNameLst>
                                          <p:attrName>style.visibility</p:attrName>
                                        </p:attrNameLst>
                                      </p:cBhvr>
                                      <p:to>
                                        <p:strVal val="visible"/>
                                      </p:to>
                                    </p:set>
                                    <p:animEffect transition="in" filter="dissolve">
                                      <p:cBhvr>
                                        <p:cTn id="7" dur="500"/>
                                        <p:tgtEl>
                                          <p:spTgt spid="686084"/>
                                        </p:tgtEl>
                                      </p:cBhvr>
                                    </p:animEffect>
                                  </p:childTnLst>
                                </p:cTn>
                              </p:par>
                            </p:childTnLst>
                          </p:cTn>
                        </p:par>
                        <p:par>
                          <p:cTn id="8" fill="hold">
                            <p:stCondLst>
                              <p:cond delay="500"/>
                            </p:stCondLst>
                            <p:childTnLst>
                              <p:par>
                                <p:cTn id="9" presetID="0" presetClass="path" presetSubtype="0" accel="50000" decel="50000" fill="hold" grpId="1" nodeType="afterEffect">
                                  <p:stCondLst>
                                    <p:cond delay="0"/>
                                  </p:stCondLst>
                                  <p:childTnLst>
                                    <p:animMotion origin="layout" path="M 0.00417 0.06111 C -0.01042 0.0463 -0.025 0.03148 -0.02917 0.03889 C -0.03333 0.0463 -0.01389 0.09815 -0.02083 0.10555 C -0.02778 0.11296 -0.06389 0.07592 -0.07083 0.08333 C -0.07778 0.09074 -0.05556 0.14259 -0.0625 0.15 C -0.06944 0.15741 -0.10556 0.12037 -0.1125 0.12778 C -0.11944 0.13518 -0.09861 0.18704 -0.10417 0.19444 C -0.10972 0.20185 -0.14028 0.16481 -0.14583 0.17222 C -0.15139 0.17963 -0.13056 0.23148 -0.1375 0.23889 C -0.14444 0.2463 -0.18194 0.20926 -0.1875 0.21667 C -0.19306 0.22407 -0.16528 0.27592 -0.17083 0.28333 C -0.17639 0.29074 -0.2125 0.25926 -0.22083 0.26111 C -0.22917 0.26296 -0.225 0.2787 -0.22083 0.29444 " pathEditMode="relative" rAng="0" ptsTypes="aaaaaaaaaaaaA">
                                      <p:cBhvr>
                                        <p:cTn id="10" dur="2000" fill="hold"/>
                                        <p:tgtEl>
                                          <p:spTgt spid="686084"/>
                                        </p:tgtEl>
                                        <p:attrNameLst>
                                          <p:attrName>ppt_x</p:attrName>
                                          <p:attrName>ppt_y</p:attrName>
                                        </p:attrNameLst>
                                      </p:cBhvr>
                                      <p:rCtr x="-117" y="102"/>
                                    </p:animMotion>
                                  </p:childTnLst>
                                  <p:subTnLst>
                                    <p:set>
                                      <p:cBhvr override="childStyle">
                                        <p:cTn dur="1" fill="hold" display="0" masterRel="sameClick" afterEffect="1">
                                          <p:stCondLst>
                                            <p:cond evt="end" delay="0">
                                              <p:tn val="9"/>
                                            </p:cond>
                                          </p:stCondLst>
                                        </p:cTn>
                                        <p:tgtEl>
                                          <p:spTgt spid="686084"/>
                                        </p:tgtEl>
                                        <p:attrNameLst>
                                          <p:attrName>style.visibility</p:attrName>
                                        </p:attrNameLst>
                                      </p:cBhvr>
                                      <p:to>
                                        <p:strVal val="hidden"/>
                                      </p:to>
                                    </p:set>
                                  </p:subTnLst>
                                </p:cTn>
                              </p:par>
                            </p:childTnLst>
                          </p:cTn>
                        </p:par>
                        <p:par>
                          <p:cTn id="11" fill="hold">
                            <p:stCondLst>
                              <p:cond delay="2500"/>
                            </p:stCondLst>
                            <p:childTnLst>
                              <p:par>
                                <p:cTn id="12" presetID="0" presetClass="path" presetSubtype="0" accel="50000" decel="50000" fill="hold" grpId="0" nodeType="afterEffect">
                                  <p:stCondLst>
                                    <p:cond delay="0"/>
                                  </p:stCondLst>
                                  <p:childTnLst>
                                    <p:animMotion origin="layout" path="M -0.00365 -4.44444E-6 L -0.12865 -0.16666 " pathEditMode="relative" rAng="0" ptsTypes="AA">
                                      <p:cBhvr>
                                        <p:cTn id="13" dur="500" fill="hold"/>
                                        <p:tgtEl>
                                          <p:spTgt spid="686102"/>
                                        </p:tgtEl>
                                        <p:attrNameLst>
                                          <p:attrName>ppt_x</p:attrName>
                                          <p:attrName>ppt_y</p:attrName>
                                        </p:attrNameLst>
                                      </p:cBhvr>
                                      <p:rCtr x="-63" y="-83"/>
                                    </p:animMotion>
                                  </p:childTnLst>
                                </p:cTn>
                              </p:par>
                              <p:par>
                                <p:cTn id="14" presetID="9" presetClass="entr" presetSubtype="0" fill="hold" grpId="0" nodeType="withEffect">
                                  <p:stCondLst>
                                    <p:cond delay="0"/>
                                  </p:stCondLst>
                                  <p:childTnLst>
                                    <p:set>
                                      <p:cBhvr>
                                        <p:cTn id="15" dur="1" fill="hold">
                                          <p:stCondLst>
                                            <p:cond delay="0"/>
                                          </p:stCondLst>
                                        </p:cTn>
                                        <p:tgtEl>
                                          <p:spTgt spid="686118"/>
                                        </p:tgtEl>
                                        <p:attrNameLst>
                                          <p:attrName>style.visibility</p:attrName>
                                        </p:attrNameLst>
                                      </p:cBhvr>
                                      <p:to>
                                        <p:strVal val="visible"/>
                                      </p:to>
                                    </p:set>
                                    <p:animEffect transition="in" filter="dissolve">
                                      <p:cBhvr>
                                        <p:cTn id="16" dur="500"/>
                                        <p:tgtEl>
                                          <p:spTgt spid="686118"/>
                                        </p:tgtEl>
                                      </p:cBhvr>
                                    </p:animEffect>
                                  </p:childTnLst>
                                </p:cTn>
                              </p:par>
                            </p:childTnLst>
                          </p:cTn>
                        </p:par>
                        <p:par>
                          <p:cTn id="17" fill="hold">
                            <p:stCondLst>
                              <p:cond delay="3000"/>
                            </p:stCondLst>
                            <p:childTnLst>
                              <p:par>
                                <p:cTn id="18" presetID="10" presetClass="entr" presetSubtype="0" fill="hold" grpId="0" nodeType="afterEffect">
                                  <p:stCondLst>
                                    <p:cond delay="0"/>
                                  </p:stCondLst>
                                  <p:childTnLst>
                                    <p:set>
                                      <p:cBhvr>
                                        <p:cTn id="19" dur="1" fill="hold">
                                          <p:stCondLst>
                                            <p:cond delay="0"/>
                                          </p:stCondLst>
                                        </p:cTn>
                                        <p:tgtEl>
                                          <p:spTgt spid="686122"/>
                                        </p:tgtEl>
                                        <p:attrNameLst>
                                          <p:attrName>style.visibility</p:attrName>
                                        </p:attrNameLst>
                                      </p:cBhvr>
                                      <p:to>
                                        <p:strVal val="visible"/>
                                      </p:to>
                                    </p:set>
                                    <p:animEffect transition="in" filter="fade">
                                      <p:cBhvr>
                                        <p:cTn id="20" dur="2000"/>
                                        <p:tgtEl>
                                          <p:spTgt spid="686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084" grpId="0" animBg="1"/>
      <p:bldP spid="686084" grpId="1" animBg="1"/>
      <p:bldP spid="686102" grpId="0" animBg="1"/>
      <p:bldP spid="686118" grpId="0" animBg="1"/>
      <p:bldP spid="686122"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2514" name="Rectangle 2"/>
          <p:cNvSpPr>
            <a:spLocks noGrp="1" noChangeArrowheads="1"/>
          </p:cNvSpPr>
          <p:nvPr>
            <p:ph type="title"/>
          </p:nvPr>
        </p:nvSpPr>
        <p:spPr/>
        <p:txBody>
          <a:bodyPr/>
          <a:lstStyle/>
          <a:p>
            <a:r>
              <a:rPr lang="en-US"/>
              <a:t>Bohr Model of Atom</a:t>
            </a:r>
          </a:p>
        </p:txBody>
      </p:sp>
      <p:pic>
        <p:nvPicPr>
          <p:cNvPr id="1472515" name="Picture 3" descr="Enlarge">
            <a:hlinkClick r:id="rId3" tooltip="Enlarge"/>
          </p:cNvPr>
          <p:cNvPicPr>
            <a:picLocks noChangeAspect="1" noChangeArrowheads="1"/>
          </p:cNvPicPr>
          <p:nvPr/>
        </p:nvPicPr>
        <p:blipFill>
          <a:blip r:embed="rId4"/>
          <a:srcRect/>
          <a:stretch>
            <a:fillRect/>
          </a:stretch>
        </p:blipFill>
        <p:spPr bwMode="auto">
          <a:xfrm>
            <a:off x="-2590800" y="4435475"/>
            <a:ext cx="142875" cy="104775"/>
          </a:xfrm>
          <a:prstGeom prst="rect">
            <a:avLst/>
          </a:prstGeom>
          <a:noFill/>
        </p:spPr>
      </p:pic>
      <p:sp>
        <p:nvSpPr>
          <p:cNvPr id="1472516" name="Rectangle 4"/>
          <p:cNvSpPr>
            <a:spLocks noChangeArrowheads="1"/>
          </p:cNvSpPr>
          <p:nvPr/>
        </p:nvSpPr>
        <p:spPr bwMode="auto">
          <a:xfrm>
            <a:off x="838200" y="5029200"/>
            <a:ext cx="5257800" cy="915988"/>
          </a:xfrm>
          <a:prstGeom prst="rect">
            <a:avLst/>
          </a:prstGeom>
          <a:noFill/>
          <a:ln w="9525">
            <a:noFill/>
            <a:miter lim="800000"/>
            <a:headEnd/>
            <a:tailEnd/>
          </a:ln>
          <a:effectLst/>
        </p:spPr>
        <p:txBody>
          <a:bodyPr>
            <a:spAutoFit/>
          </a:bodyPr>
          <a:lstStyle/>
          <a:p>
            <a:r>
              <a:rPr lang="en-US" sz="1800"/>
              <a:t>The Bohr model of the atom, like many ideas in </a:t>
            </a:r>
          </a:p>
          <a:p>
            <a:r>
              <a:rPr lang="en-US" sz="1800"/>
              <a:t>the history of science, was at first prompted by </a:t>
            </a:r>
          </a:p>
          <a:p>
            <a:r>
              <a:rPr lang="en-US" sz="1800"/>
              <a:t>and later partially disproved by experimentation.</a:t>
            </a:r>
          </a:p>
        </p:txBody>
      </p:sp>
      <p:sp>
        <p:nvSpPr>
          <p:cNvPr id="1472517" name="Rectangle 5"/>
          <p:cNvSpPr>
            <a:spLocks noChangeArrowheads="1"/>
          </p:cNvSpPr>
          <p:nvPr/>
        </p:nvSpPr>
        <p:spPr bwMode="auto">
          <a:xfrm>
            <a:off x="463550" y="6262688"/>
            <a:ext cx="2813050" cy="519112"/>
          </a:xfrm>
          <a:prstGeom prst="rect">
            <a:avLst/>
          </a:prstGeom>
          <a:noFill/>
          <a:ln w="9525">
            <a:noFill/>
            <a:miter lim="800000"/>
            <a:headEnd/>
            <a:tailEnd/>
          </a:ln>
          <a:effectLst/>
        </p:spPr>
        <p:txBody>
          <a:bodyPr wrap="none">
            <a:spAutoFit/>
          </a:bodyPr>
          <a:lstStyle/>
          <a:p>
            <a:r>
              <a:rPr lang="en-US">
                <a:hlinkClick r:id="rId5"/>
              </a:rPr>
              <a:t>http://en.wikipedia.org/wiki/Category:Chemistry</a:t>
            </a:r>
            <a:endParaRPr lang="en-US"/>
          </a:p>
          <a:p>
            <a:endParaRPr lang="en-US" sz="1800"/>
          </a:p>
        </p:txBody>
      </p:sp>
      <p:sp>
        <p:nvSpPr>
          <p:cNvPr id="1472518" name="Oval 6"/>
          <p:cNvSpPr>
            <a:spLocks noChangeArrowheads="1"/>
          </p:cNvSpPr>
          <p:nvPr/>
        </p:nvSpPr>
        <p:spPr bwMode="auto">
          <a:xfrm>
            <a:off x="5257800" y="2667000"/>
            <a:ext cx="914400" cy="914400"/>
          </a:xfrm>
          <a:prstGeom prst="ellipse">
            <a:avLst/>
          </a:prstGeom>
          <a:noFill/>
          <a:ln w="9525">
            <a:solidFill>
              <a:srgbClr val="FFCC00"/>
            </a:solidFill>
            <a:round/>
            <a:headEnd/>
            <a:tailEnd/>
          </a:ln>
          <a:effectLst/>
        </p:spPr>
        <p:txBody>
          <a:bodyPr wrap="none" anchor="ctr"/>
          <a:lstStyle/>
          <a:p>
            <a:endParaRPr lang="en-US"/>
          </a:p>
        </p:txBody>
      </p:sp>
      <p:sp>
        <p:nvSpPr>
          <p:cNvPr id="1472519" name="Oval 7"/>
          <p:cNvSpPr>
            <a:spLocks noChangeAspect="1" noChangeArrowheads="1"/>
          </p:cNvSpPr>
          <p:nvPr/>
        </p:nvSpPr>
        <p:spPr bwMode="auto">
          <a:xfrm>
            <a:off x="4800600" y="2209800"/>
            <a:ext cx="1828800" cy="1828800"/>
          </a:xfrm>
          <a:prstGeom prst="ellipse">
            <a:avLst/>
          </a:prstGeom>
          <a:noFill/>
          <a:ln w="9525">
            <a:solidFill>
              <a:srgbClr val="FFCC00"/>
            </a:solidFill>
            <a:round/>
            <a:headEnd/>
            <a:tailEnd/>
          </a:ln>
          <a:effectLst/>
        </p:spPr>
        <p:txBody>
          <a:bodyPr wrap="none" anchor="ctr"/>
          <a:lstStyle/>
          <a:p>
            <a:endParaRPr lang="en-US"/>
          </a:p>
        </p:txBody>
      </p:sp>
      <p:sp>
        <p:nvSpPr>
          <p:cNvPr id="1472520" name="Oval 8"/>
          <p:cNvSpPr>
            <a:spLocks noChangeAspect="1" noChangeArrowheads="1"/>
          </p:cNvSpPr>
          <p:nvPr/>
        </p:nvSpPr>
        <p:spPr bwMode="auto">
          <a:xfrm>
            <a:off x="4344988" y="1754188"/>
            <a:ext cx="2741612" cy="2741612"/>
          </a:xfrm>
          <a:prstGeom prst="ellipse">
            <a:avLst/>
          </a:prstGeom>
          <a:noFill/>
          <a:ln w="9525">
            <a:solidFill>
              <a:srgbClr val="FFCC00"/>
            </a:solidFill>
            <a:round/>
            <a:headEnd/>
            <a:tailEnd/>
          </a:ln>
          <a:effectLst/>
        </p:spPr>
        <p:txBody>
          <a:bodyPr wrap="none" anchor="ctr"/>
          <a:lstStyle/>
          <a:p>
            <a:endParaRPr lang="en-US"/>
          </a:p>
        </p:txBody>
      </p:sp>
      <p:sp>
        <p:nvSpPr>
          <p:cNvPr id="1472521" name="Oval 9" descr="30%"/>
          <p:cNvSpPr>
            <a:spLocks noChangeArrowheads="1"/>
          </p:cNvSpPr>
          <p:nvPr/>
        </p:nvSpPr>
        <p:spPr bwMode="auto">
          <a:xfrm>
            <a:off x="5638800" y="3048000"/>
            <a:ext cx="152400" cy="152400"/>
          </a:xfrm>
          <a:prstGeom prst="ellipse">
            <a:avLst/>
          </a:prstGeom>
          <a:pattFill prst="pct30">
            <a:fgClr>
              <a:srgbClr val="FF0000"/>
            </a:fgClr>
            <a:bgClr>
              <a:srgbClr val="FFFFCC"/>
            </a:bgClr>
          </a:pattFill>
          <a:ln w="9525">
            <a:noFill/>
            <a:round/>
            <a:headEnd/>
            <a:tailEnd/>
          </a:ln>
          <a:effectLst/>
        </p:spPr>
        <p:txBody>
          <a:bodyPr wrap="none" anchor="ctr"/>
          <a:lstStyle/>
          <a:p>
            <a:endParaRPr lang="en-US"/>
          </a:p>
        </p:txBody>
      </p:sp>
      <p:sp>
        <p:nvSpPr>
          <p:cNvPr id="1472522" name="Line 10"/>
          <p:cNvSpPr>
            <a:spLocks noChangeShapeType="1"/>
          </p:cNvSpPr>
          <p:nvPr/>
        </p:nvSpPr>
        <p:spPr bwMode="auto">
          <a:xfrm flipV="1">
            <a:off x="5715000" y="2133600"/>
            <a:ext cx="1371600" cy="990600"/>
          </a:xfrm>
          <a:prstGeom prst="line">
            <a:avLst/>
          </a:prstGeom>
          <a:noFill/>
          <a:ln w="9525">
            <a:solidFill>
              <a:srgbClr val="000080"/>
            </a:solidFill>
            <a:round/>
            <a:headEnd/>
            <a:tailEnd type="triangle" w="med" len="med"/>
          </a:ln>
          <a:effectLst/>
        </p:spPr>
        <p:txBody>
          <a:bodyPr/>
          <a:lstStyle/>
          <a:p>
            <a:endParaRPr lang="en-US"/>
          </a:p>
        </p:txBody>
      </p:sp>
      <p:sp>
        <p:nvSpPr>
          <p:cNvPr id="1472523" name="Text Box 11"/>
          <p:cNvSpPr txBox="1">
            <a:spLocks noChangeArrowheads="1"/>
          </p:cNvSpPr>
          <p:nvPr/>
        </p:nvSpPr>
        <p:spPr bwMode="auto">
          <a:xfrm>
            <a:off x="6400800" y="1524000"/>
            <a:ext cx="1798638" cy="581025"/>
          </a:xfrm>
          <a:prstGeom prst="rect">
            <a:avLst/>
          </a:prstGeom>
          <a:noFill/>
          <a:ln w="9525">
            <a:noFill/>
            <a:miter lim="800000"/>
            <a:headEnd/>
            <a:tailEnd/>
          </a:ln>
          <a:effectLst/>
        </p:spPr>
        <p:txBody>
          <a:bodyPr wrap="none">
            <a:spAutoFit/>
          </a:bodyPr>
          <a:lstStyle/>
          <a:p>
            <a:pPr algn="ctr"/>
            <a:r>
              <a:rPr lang="en-US" sz="1600">
                <a:solidFill>
                  <a:schemeClr val="accent2"/>
                </a:solidFill>
              </a:rPr>
              <a:t>Increasing energy</a:t>
            </a:r>
          </a:p>
          <a:p>
            <a:pPr algn="ctr"/>
            <a:r>
              <a:rPr lang="en-US" sz="1600">
                <a:solidFill>
                  <a:schemeClr val="accent2"/>
                </a:solidFill>
              </a:rPr>
              <a:t>of orbits</a:t>
            </a:r>
          </a:p>
        </p:txBody>
      </p:sp>
      <p:sp>
        <p:nvSpPr>
          <p:cNvPr id="1472524" name="Text Box 12"/>
          <p:cNvSpPr txBox="1">
            <a:spLocks noChangeArrowheads="1"/>
          </p:cNvSpPr>
          <p:nvPr/>
        </p:nvSpPr>
        <p:spPr bwMode="auto">
          <a:xfrm>
            <a:off x="5486400" y="2667000"/>
            <a:ext cx="536575" cy="274638"/>
          </a:xfrm>
          <a:prstGeom prst="rect">
            <a:avLst/>
          </a:prstGeom>
          <a:noFill/>
          <a:ln w="9525">
            <a:noFill/>
            <a:miter lim="800000"/>
            <a:headEnd/>
            <a:tailEnd/>
          </a:ln>
          <a:effectLst/>
        </p:spPr>
        <p:txBody>
          <a:bodyPr wrap="none">
            <a:spAutoFit/>
          </a:bodyPr>
          <a:lstStyle/>
          <a:p>
            <a:r>
              <a:rPr lang="en-US" sz="1200" b="1">
                <a:solidFill>
                  <a:srgbClr val="CC6600"/>
                </a:solidFill>
              </a:rPr>
              <a:t>n = 1</a:t>
            </a:r>
          </a:p>
        </p:txBody>
      </p:sp>
      <p:sp>
        <p:nvSpPr>
          <p:cNvPr id="1472525" name="Text Box 13"/>
          <p:cNvSpPr txBox="1">
            <a:spLocks noChangeArrowheads="1"/>
          </p:cNvSpPr>
          <p:nvPr/>
        </p:nvSpPr>
        <p:spPr bwMode="auto">
          <a:xfrm>
            <a:off x="5492750" y="2239963"/>
            <a:ext cx="536575" cy="274637"/>
          </a:xfrm>
          <a:prstGeom prst="rect">
            <a:avLst/>
          </a:prstGeom>
          <a:noFill/>
          <a:ln w="9525">
            <a:noFill/>
            <a:miter lim="800000"/>
            <a:headEnd/>
            <a:tailEnd/>
          </a:ln>
          <a:effectLst/>
        </p:spPr>
        <p:txBody>
          <a:bodyPr wrap="none">
            <a:spAutoFit/>
          </a:bodyPr>
          <a:lstStyle/>
          <a:p>
            <a:r>
              <a:rPr lang="en-US" sz="1200" b="1">
                <a:solidFill>
                  <a:srgbClr val="CC6600"/>
                </a:solidFill>
              </a:rPr>
              <a:t>n = 2</a:t>
            </a:r>
          </a:p>
        </p:txBody>
      </p:sp>
      <p:sp>
        <p:nvSpPr>
          <p:cNvPr id="1472526" name="Text Box 14"/>
          <p:cNvSpPr txBox="1">
            <a:spLocks noChangeArrowheads="1"/>
          </p:cNvSpPr>
          <p:nvPr/>
        </p:nvSpPr>
        <p:spPr bwMode="auto">
          <a:xfrm>
            <a:off x="5486400" y="1752600"/>
            <a:ext cx="536575" cy="274638"/>
          </a:xfrm>
          <a:prstGeom prst="rect">
            <a:avLst/>
          </a:prstGeom>
          <a:noFill/>
          <a:ln w="9525">
            <a:noFill/>
            <a:miter lim="800000"/>
            <a:headEnd/>
            <a:tailEnd/>
          </a:ln>
          <a:effectLst/>
        </p:spPr>
        <p:txBody>
          <a:bodyPr wrap="none">
            <a:spAutoFit/>
          </a:bodyPr>
          <a:lstStyle/>
          <a:p>
            <a:r>
              <a:rPr lang="en-US" sz="1200" b="1">
                <a:solidFill>
                  <a:srgbClr val="CC6600"/>
                </a:solidFill>
              </a:rPr>
              <a:t>n = 3</a:t>
            </a:r>
          </a:p>
        </p:txBody>
      </p:sp>
      <p:sp>
        <p:nvSpPr>
          <p:cNvPr id="1472527" name="Oval 15"/>
          <p:cNvSpPr>
            <a:spLocks noChangeArrowheads="1"/>
          </p:cNvSpPr>
          <p:nvPr/>
        </p:nvSpPr>
        <p:spPr bwMode="auto">
          <a:xfrm>
            <a:off x="4876800" y="4191000"/>
            <a:ext cx="152400" cy="152400"/>
          </a:xfrm>
          <a:prstGeom prst="ellipse">
            <a:avLst/>
          </a:prstGeom>
          <a:gradFill rotWithShape="1">
            <a:gsLst>
              <a:gs pos="0">
                <a:srgbClr val="99CC00"/>
              </a:gs>
              <a:gs pos="50000">
                <a:srgbClr val="99CC00">
                  <a:gamma/>
                  <a:shade val="90980"/>
                  <a:invGamma/>
                </a:srgbClr>
              </a:gs>
              <a:gs pos="100000">
                <a:srgbClr val="99CC00"/>
              </a:gs>
            </a:gsLst>
            <a:lin ang="2700000" scaled="1"/>
          </a:gradFill>
          <a:ln w="9525">
            <a:noFill/>
            <a:round/>
            <a:headEnd/>
            <a:tailEnd/>
          </a:ln>
          <a:effectLst/>
        </p:spPr>
        <p:txBody>
          <a:bodyPr wrap="none" anchor="ctr"/>
          <a:lstStyle/>
          <a:p>
            <a:endParaRPr lang="en-US"/>
          </a:p>
        </p:txBody>
      </p:sp>
      <p:sp>
        <p:nvSpPr>
          <p:cNvPr id="1472528" name="Line 16"/>
          <p:cNvSpPr>
            <a:spLocks noChangeShapeType="1"/>
          </p:cNvSpPr>
          <p:nvPr/>
        </p:nvSpPr>
        <p:spPr bwMode="auto">
          <a:xfrm flipV="1">
            <a:off x="4953000" y="3962400"/>
            <a:ext cx="152400" cy="304800"/>
          </a:xfrm>
          <a:prstGeom prst="line">
            <a:avLst/>
          </a:prstGeom>
          <a:noFill/>
          <a:ln w="9525">
            <a:solidFill>
              <a:schemeClr val="tx1"/>
            </a:solidFill>
            <a:round/>
            <a:headEnd/>
            <a:tailEnd type="triangle" w="med" len="med"/>
          </a:ln>
          <a:effectLst/>
        </p:spPr>
        <p:txBody>
          <a:bodyPr/>
          <a:lstStyle/>
          <a:p>
            <a:endParaRPr lang="en-US"/>
          </a:p>
        </p:txBody>
      </p:sp>
      <p:sp>
        <p:nvSpPr>
          <p:cNvPr id="1472529" name="Oval 17"/>
          <p:cNvSpPr>
            <a:spLocks noChangeArrowheads="1"/>
          </p:cNvSpPr>
          <p:nvPr/>
        </p:nvSpPr>
        <p:spPr bwMode="auto">
          <a:xfrm>
            <a:off x="4876800" y="4191000"/>
            <a:ext cx="152400" cy="152400"/>
          </a:xfrm>
          <a:prstGeom prst="ellipse">
            <a:avLst/>
          </a:prstGeom>
          <a:gradFill rotWithShape="1">
            <a:gsLst>
              <a:gs pos="0">
                <a:srgbClr val="99CC00"/>
              </a:gs>
              <a:gs pos="50000">
                <a:srgbClr val="99CC00">
                  <a:gamma/>
                  <a:shade val="90980"/>
                  <a:invGamma/>
                </a:srgbClr>
              </a:gs>
              <a:gs pos="100000">
                <a:srgbClr val="99CC00"/>
              </a:gs>
            </a:gsLst>
            <a:lin ang="2700000" scaled="1"/>
          </a:gradFill>
          <a:ln w="9525">
            <a:noFill/>
            <a:round/>
            <a:headEnd/>
            <a:tailEnd/>
          </a:ln>
          <a:effectLst/>
        </p:spPr>
        <p:txBody>
          <a:bodyPr wrap="none" anchor="ctr"/>
          <a:lstStyle/>
          <a:p>
            <a:endParaRPr lang="en-US"/>
          </a:p>
        </p:txBody>
      </p:sp>
      <p:sp>
        <p:nvSpPr>
          <p:cNvPr id="1472530" name="Freeform 18"/>
          <p:cNvSpPr>
            <a:spLocks/>
          </p:cNvSpPr>
          <p:nvPr/>
        </p:nvSpPr>
        <p:spPr bwMode="auto">
          <a:xfrm rot="5363168" flipV="1">
            <a:off x="5486400" y="3733800"/>
            <a:ext cx="1143000" cy="1905000"/>
          </a:xfrm>
          <a:custGeom>
            <a:avLst/>
            <a:gdLst/>
            <a:ahLst/>
            <a:cxnLst>
              <a:cxn ang="0">
                <a:pos x="0" y="16"/>
              </a:cxn>
              <a:cxn ang="0">
                <a:pos x="144" y="64"/>
              </a:cxn>
              <a:cxn ang="0">
                <a:pos x="48" y="400"/>
              </a:cxn>
              <a:cxn ang="0">
                <a:pos x="336" y="496"/>
              </a:cxn>
              <a:cxn ang="0">
                <a:pos x="240" y="832"/>
              </a:cxn>
              <a:cxn ang="0">
                <a:pos x="576" y="928"/>
              </a:cxn>
              <a:cxn ang="0">
                <a:pos x="480" y="1264"/>
              </a:cxn>
              <a:cxn ang="0">
                <a:pos x="768" y="1360"/>
              </a:cxn>
              <a:cxn ang="0">
                <a:pos x="672" y="1648"/>
              </a:cxn>
              <a:cxn ang="0">
                <a:pos x="960" y="1744"/>
              </a:cxn>
            </a:cxnLst>
            <a:rect l="0" t="0" r="r" b="b"/>
            <a:pathLst>
              <a:path w="960" h="1744">
                <a:moveTo>
                  <a:pt x="0" y="16"/>
                </a:moveTo>
                <a:cubicBezTo>
                  <a:pt x="68" y="8"/>
                  <a:pt x="136" y="0"/>
                  <a:pt x="144" y="64"/>
                </a:cubicBezTo>
                <a:cubicBezTo>
                  <a:pt x="152" y="128"/>
                  <a:pt x="16" y="328"/>
                  <a:pt x="48" y="400"/>
                </a:cubicBezTo>
                <a:cubicBezTo>
                  <a:pt x="80" y="472"/>
                  <a:pt x="304" y="424"/>
                  <a:pt x="336" y="496"/>
                </a:cubicBezTo>
                <a:cubicBezTo>
                  <a:pt x="368" y="568"/>
                  <a:pt x="200" y="760"/>
                  <a:pt x="240" y="832"/>
                </a:cubicBezTo>
                <a:cubicBezTo>
                  <a:pt x="280" y="904"/>
                  <a:pt x="536" y="856"/>
                  <a:pt x="576" y="928"/>
                </a:cubicBezTo>
                <a:cubicBezTo>
                  <a:pt x="616" y="1000"/>
                  <a:pt x="448" y="1192"/>
                  <a:pt x="480" y="1264"/>
                </a:cubicBezTo>
                <a:cubicBezTo>
                  <a:pt x="512" y="1336"/>
                  <a:pt x="736" y="1296"/>
                  <a:pt x="768" y="1360"/>
                </a:cubicBezTo>
                <a:cubicBezTo>
                  <a:pt x="800" y="1424"/>
                  <a:pt x="640" y="1584"/>
                  <a:pt x="672" y="1648"/>
                </a:cubicBezTo>
                <a:cubicBezTo>
                  <a:pt x="704" y="1712"/>
                  <a:pt x="912" y="1728"/>
                  <a:pt x="960" y="1744"/>
                </a:cubicBezTo>
              </a:path>
            </a:pathLst>
          </a:custGeom>
          <a:noFill/>
          <a:ln w="44450">
            <a:solidFill>
              <a:srgbClr val="FF0000"/>
            </a:solidFill>
            <a:round/>
            <a:headEnd/>
            <a:tailEnd type="stealth" w="med" len="med"/>
          </a:ln>
          <a:effectLst/>
        </p:spPr>
        <p:txBody>
          <a:bodyPr/>
          <a:lstStyle/>
          <a:p>
            <a:endParaRPr lang="en-US"/>
          </a:p>
        </p:txBody>
      </p:sp>
      <p:sp>
        <p:nvSpPr>
          <p:cNvPr id="1472531" name="Text Box 19"/>
          <p:cNvSpPr txBox="1">
            <a:spLocks noChangeArrowheads="1"/>
          </p:cNvSpPr>
          <p:nvPr/>
        </p:nvSpPr>
        <p:spPr bwMode="auto">
          <a:xfrm>
            <a:off x="6604000" y="4359275"/>
            <a:ext cx="1836738" cy="517525"/>
          </a:xfrm>
          <a:prstGeom prst="rect">
            <a:avLst/>
          </a:prstGeom>
          <a:noFill/>
          <a:ln w="9525">
            <a:noFill/>
            <a:miter lim="800000"/>
            <a:headEnd/>
            <a:tailEnd/>
          </a:ln>
          <a:effectLst/>
        </p:spPr>
        <p:txBody>
          <a:bodyPr wrap="none">
            <a:spAutoFit/>
          </a:bodyPr>
          <a:lstStyle/>
          <a:p>
            <a:r>
              <a:rPr lang="en-US" sz="1400" b="1">
                <a:solidFill>
                  <a:srgbClr val="FF0000"/>
                </a:solidFill>
              </a:rPr>
              <a:t>A photon is emitted</a:t>
            </a:r>
          </a:p>
          <a:p>
            <a:r>
              <a:rPr lang="en-US" sz="1400" b="1">
                <a:solidFill>
                  <a:srgbClr val="FF0000"/>
                </a:solidFill>
              </a:rPr>
              <a:t>with energy </a:t>
            </a:r>
            <a:r>
              <a:rPr lang="en-US" sz="1400" b="1" i="1">
                <a:solidFill>
                  <a:srgbClr val="FF0000"/>
                </a:solidFill>
              </a:rPr>
              <a:t>E  = hf</a:t>
            </a:r>
          </a:p>
        </p:txBody>
      </p:sp>
      <p:grpSp>
        <p:nvGrpSpPr>
          <p:cNvPr id="1472532" name="Group 20"/>
          <p:cNvGrpSpPr>
            <a:grpSpLocks/>
          </p:cNvGrpSpPr>
          <p:nvPr/>
        </p:nvGrpSpPr>
        <p:grpSpPr bwMode="auto">
          <a:xfrm>
            <a:off x="5181600" y="2971800"/>
            <a:ext cx="1200150" cy="533400"/>
            <a:chOff x="3264" y="1872"/>
            <a:chExt cx="756" cy="336"/>
          </a:xfrm>
        </p:grpSpPr>
        <p:sp>
          <p:nvSpPr>
            <p:cNvPr id="1472533" name="Text Box 21"/>
            <p:cNvSpPr txBox="1">
              <a:spLocks noChangeArrowheads="1"/>
            </p:cNvSpPr>
            <p:nvPr/>
          </p:nvSpPr>
          <p:spPr bwMode="auto">
            <a:xfrm>
              <a:off x="3264" y="1977"/>
              <a:ext cx="228" cy="231"/>
            </a:xfrm>
            <a:prstGeom prst="rect">
              <a:avLst/>
            </a:prstGeom>
            <a:noFill/>
            <a:ln w="9525">
              <a:noFill/>
              <a:miter lim="800000"/>
              <a:headEnd/>
              <a:tailEnd/>
            </a:ln>
            <a:effectLst/>
          </p:spPr>
          <p:txBody>
            <a:bodyPr wrap="none">
              <a:spAutoFit/>
            </a:bodyPr>
            <a:lstStyle/>
            <a:p>
              <a:r>
                <a:rPr lang="en-US" sz="1800"/>
                <a:t>e</a:t>
              </a:r>
              <a:r>
                <a:rPr lang="en-US" sz="1800" baseline="30000"/>
                <a:t>-</a:t>
              </a:r>
            </a:p>
          </p:txBody>
        </p:sp>
        <p:sp>
          <p:nvSpPr>
            <p:cNvPr id="1472534" name="Text Box 22"/>
            <p:cNvSpPr txBox="1">
              <a:spLocks noChangeArrowheads="1"/>
            </p:cNvSpPr>
            <p:nvPr/>
          </p:nvSpPr>
          <p:spPr bwMode="auto">
            <a:xfrm>
              <a:off x="3792" y="1872"/>
              <a:ext cx="228" cy="231"/>
            </a:xfrm>
            <a:prstGeom prst="rect">
              <a:avLst/>
            </a:prstGeom>
            <a:noFill/>
            <a:ln w="9525">
              <a:noFill/>
              <a:miter lim="800000"/>
              <a:headEnd/>
              <a:tailEnd/>
            </a:ln>
            <a:effectLst/>
          </p:spPr>
          <p:txBody>
            <a:bodyPr wrap="none">
              <a:spAutoFit/>
            </a:bodyPr>
            <a:lstStyle/>
            <a:p>
              <a:r>
                <a:rPr lang="en-US" sz="1800"/>
                <a:t>e</a:t>
              </a:r>
              <a:r>
                <a:rPr lang="en-US" sz="1800" baseline="30000"/>
                <a:t>-</a:t>
              </a:r>
            </a:p>
          </p:txBody>
        </p:sp>
      </p:grpSp>
      <p:grpSp>
        <p:nvGrpSpPr>
          <p:cNvPr id="1472535" name="Group 23"/>
          <p:cNvGrpSpPr>
            <a:grpSpLocks/>
          </p:cNvGrpSpPr>
          <p:nvPr/>
        </p:nvGrpSpPr>
        <p:grpSpPr bwMode="auto">
          <a:xfrm>
            <a:off x="4648200" y="2133600"/>
            <a:ext cx="2114550" cy="2057400"/>
            <a:chOff x="2928" y="1344"/>
            <a:chExt cx="1332" cy="1296"/>
          </a:xfrm>
        </p:grpSpPr>
        <p:sp>
          <p:nvSpPr>
            <p:cNvPr id="1472536" name="Text Box 24"/>
            <p:cNvSpPr txBox="1">
              <a:spLocks noChangeArrowheads="1"/>
            </p:cNvSpPr>
            <p:nvPr/>
          </p:nvSpPr>
          <p:spPr bwMode="auto">
            <a:xfrm>
              <a:off x="3888" y="2279"/>
              <a:ext cx="228" cy="231"/>
            </a:xfrm>
            <a:prstGeom prst="rect">
              <a:avLst/>
            </a:prstGeom>
            <a:noFill/>
            <a:ln w="9525">
              <a:noFill/>
              <a:miter lim="800000"/>
              <a:headEnd/>
              <a:tailEnd/>
            </a:ln>
            <a:effectLst/>
          </p:spPr>
          <p:txBody>
            <a:bodyPr wrap="none">
              <a:spAutoFit/>
            </a:bodyPr>
            <a:lstStyle/>
            <a:p>
              <a:r>
                <a:rPr lang="en-US" sz="1800"/>
                <a:t>e</a:t>
              </a:r>
              <a:r>
                <a:rPr lang="en-US" sz="1800" baseline="30000"/>
                <a:t>-</a:t>
              </a:r>
            </a:p>
          </p:txBody>
        </p:sp>
        <p:sp>
          <p:nvSpPr>
            <p:cNvPr id="1472537" name="Text Box 25"/>
            <p:cNvSpPr txBox="1">
              <a:spLocks noChangeArrowheads="1"/>
            </p:cNvSpPr>
            <p:nvPr/>
          </p:nvSpPr>
          <p:spPr bwMode="auto">
            <a:xfrm>
              <a:off x="4032" y="1977"/>
              <a:ext cx="228" cy="231"/>
            </a:xfrm>
            <a:prstGeom prst="rect">
              <a:avLst/>
            </a:prstGeom>
            <a:noFill/>
            <a:ln w="9525">
              <a:noFill/>
              <a:miter lim="800000"/>
              <a:headEnd/>
              <a:tailEnd/>
            </a:ln>
            <a:effectLst/>
          </p:spPr>
          <p:txBody>
            <a:bodyPr wrap="none">
              <a:spAutoFit/>
            </a:bodyPr>
            <a:lstStyle/>
            <a:p>
              <a:r>
                <a:rPr lang="en-US" sz="1800"/>
                <a:t>e</a:t>
              </a:r>
              <a:r>
                <a:rPr lang="en-US" sz="1800" baseline="30000"/>
                <a:t>-</a:t>
              </a:r>
            </a:p>
          </p:txBody>
        </p:sp>
        <p:sp>
          <p:nvSpPr>
            <p:cNvPr id="1472538" name="Text Box 26"/>
            <p:cNvSpPr txBox="1">
              <a:spLocks noChangeArrowheads="1"/>
            </p:cNvSpPr>
            <p:nvPr/>
          </p:nvSpPr>
          <p:spPr bwMode="auto">
            <a:xfrm>
              <a:off x="3984" y="1593"/>
              <a:ext cx="228" cy="231"/>
            </a:xfrm>
            <a:prstGeom prst="rect">
              <a:avLst/>
            </a:prstGeom>
            <a:noFill/>
            <a:ln w="9525">
              <a:noFill/>
              <a:miter lim="800000"/>
              <a:headEnd/>
              <a:tailEnd/>
            </a:ln>
            <a:effectLst/>
          </p:spPr>
          <p:txBody>
            <a:bodyPr wrap="none">
              <a:spAutoFit/>
            </a:bodyPr>
            <a:lstStyle/>
            <a:p>
              <a:r>
                <a:rPr lang="en-US" sz="1800"/>
                <a:t>e</a:t>
              </a:r>
              <a:r>
                <a:rPr lang="en-US" sz="1800" baseline="30000"/>
                <a:t>-</a:t>
              </a:r>
            </a:p>
          </p:txBody>
        </p:sp>
        <p:sp>
          <p:nvSpPr>
            <p:cNvPr id="1472539" name="Text Box 27"/>
            <p:cNvSpPr txBox="1">
              <a:spLocks noChangeArrowheads="1"/>
            </p:cNvSpPr>
            <p:nvPr/>
          </p:nvSpPr>
          <p:spPr bwMode="auto">
            <a:xfrm>
              <a:off x="3792" y="1344"/>
              <a:ext cx="228" cy="231"/>
            </a:xfrm>
            <a:prstGeom prst="rect">
              <a:avLst/>
            </a:prstGeom>
            <a:noFill/>
            <a:ln w="9525">
              <a:noFill/>
              <a:miter lim="800000"/>
              <a:headEnd/>
              <a:tailEnd/>
            </a:ln>
            <a:effectLst/>
          </p:spPr>
          <p:txBody>
            <a:bodyPr wrap="none">
              <a:spAutoFit/>
            </a:bodyPr>
            <a:lstStyle/>
            <a:p>
              <a:r>
                <a:rPr lang="en-US" sz="1800"/>
                <a:t>e</a:t>
              </a:r>
              <a:r>
                <a:rPr lang="en-US" sz="1800" baseline="30000"/>
                <a:t>-</a:t>
              </a:r>
            </a:p>
          </p:txBody>
        </p:sp>
        <p:sp>
          <p:nvSpPr>
            <p:cNvPr id="1472540" name="Text Box 28"/>
            <p:cNvSpPr txBox="1">
              <a:spLocks noChangeArrowheads="1"/>
            </p:cNvSpPr>
            <p:nvPr/>
          </p:nvSpPr>
          <p:spPr bwMode="auto">
            <a:xfrm>
              <a:off x="2928" y="2016"/>
              <a:ext cx="228" cy="231"/>
            </a:xfrm>
            <a:prstGeom prst="rect">
              <a:avLst/>
            </a:prstGeom>
            <a:noFill/>
            <a:ln w="9525">
              <a:noFill/>
              <a:miter lim="800000"/>
              <a:headEnd/>
              <a:tailEnd/>
            </a:ln>
            <a:effectLst/>
          </p:spPr>
          <p:txBody>
            <a:bodyPr wrap="none">
              <a:spAutoFit/>
            </a:bodyPr>
            <a:lstStyle/>
            <a:p>
              <a:r>
                <a:rPr lang="en-US" sz="1800"/>
                <a:t>e</a:t>
              </a:r>
              <a:r>
                <a:rPr lang="en-US" sz="1800" baseline="30000"/>
                <a:t>-</a:t>
              </a:r>
            </a:p>
          </p:txBody>
        </p:sp>
        <p:sp>
          <p:nvSpPr>
            <p:cNvPr id="1472541" name="Text Box 29"/>
            <p:cNvSpPr txBox="1">
              <a:spLocks noChangeArrowheads="1"/>
            </p:cNvSpPr>
            <p:nvPr/>
          </p:nvSpPr>
          <p:spPr bwMode="auto">
            <a:xfrm>
              <a:off x="3120" y="1401"/>
              <a:ext cx="228" cy="231"/>
            </a:xfrm>
            <a:prstGeom prst="rect">
              <a:avLst/>
            </a:prstGeom>
            <a:noFill/>
            <a:ln w="9525">
              <a:noFill/>
              <a:miter lim="800000"/>
              <a:headEnd/>
              <a:tailEnd/>
            </a:ln>
            <a:effectLst/>
          </p:spPr>
          <p:txBody>
            <a:bodyPr wrap="none">
              <a:spAutoFit/>
            </a:bodyPr>
            <a:lstStyle/>
            <a:p>
              <a:r>
                <a:rPr lang="en-US" sz="1800"/>
                <a:t>e</a:t>
              </a:r>
              <a:r>
                <a:rPr lang="en-US" sz="1800" baseline="30000"/>
                <a:t>-</a:t>
              </a:r>
            </a:p>
          </p:txBody>
        </p:sp>
        <p:sp>
          <p:nvSpPr>
            <p:cNvPr id="1472542" name="Text Box 30"/>
            <p:cNvSpPr txBox="1">
              <a:spLocks noChangeArrowheads="1"/>
            </p:cNvSpPr>
            <p:nvPr/>
          </p:nvSpPr>
          <p:spPr bwMode="auto">
            <a:xfrm>
              <a:off x="2928" y="1728"/>
              <a:ext cx="228" cy="231"/>
            </a:xfrm>
            <a:prstGeom prst="rect">
              <a:avLst/>
            </a:prstGeom>
            <a:noFill/>
            <a:ln w="9525">
              <a:noFill/>
              <a:miter lim="800000"/>
              <a:headEnd/>
              <a:tailEnd/>
            </a:ln>
            <a:effectLst/>
          </p:spPr>
          <p:txBody>
            <a:bodyPr wrap="none">
              <a:spAutoFit/>
            </a:bodyPr>
            <a:lstStyle/>
            <a:p>
              <a:r>
                <a:rPr lang="en-US" sz="1800"/>
                <a:t>e</a:t>
              </a:r>
              <a:r>
                <a:rPr lang="en-US" sz="1800" baseline="30000"/>
                <a:t>-</a:t>
              </a:r>
            </a:p>
          </p:txBody>
        </p:sp>
        <p:sp>
          <p:nvSpPr>
            <p:cNvPr id="1472543" name="Text Box 31"/>
            <p:cNvSpPr txBox="1">
              <a:spLocks noChangeArrowheads="1"/>
            </p:cNvSpPr>
            <p:nvPr/>
          </p:nvSpPr>
          <p:spPr bwMode="auto">
            <a:xfrm>
              <a:off x="3408" y="2409"/>
              <a:ext cx="228" cy="231"/>
            </a:xfrm>
            <a:prstGeom prst="rect">
              <a:avLst/>
            </a:prstGeom>
            <a:noFill/>
            <a:ln w="9525">
              <a:noFill/>
              <a:miter lim="800000"/>
              <a:headEnd/>
              <a:tailEnd/>
            </a:ln>
            <a:effectLst/>
          </p:spPr>
          <p:txBody>
            <a:bodyPr wrap="none">
              <a:spAutoFit/>
            </a:bodyPr>
            <a:lstStyle/>
            <a:p>
              <a:r>
                <a:rPr lang="en-US" sz="1800"/>
                <a:t>e</a:t>
              </a:r>
              <a:r>
                <a:rPr lang="en-US" sz="1800" baseline="30000"/>
                <a:t>-</a:t>
              </a:r>
            </a:p>
          </p:txBody>
        </p:sp>
      </p:grpSp>
      <p:sp>
        <p:nvSpPr>
          <p:cNvPr id="1472544" name="Text Box 32"/>
          <p:cNvSpPr txBox="1">
            <a:spLocks noChangeArrowheads="1"/>
          </p:cNvSpPr>
          <p:nvPr/>
        </p:nvSpPr>
        <p:spPr bwMode="auto">
          <a:xfrm>
            <a:off x="4800600" y="4052888"/>
            <a:ext cx="361950" cy="366712"/>
          </a:xfrm>
          <a:prstGeom prst="rect">
            <a:avLst/>
          </a:prstGeom>
          <a:noFill/>
          <a:ln w="9525">
            <a:noFill/>
            <a:miter lim="800000"/>
            <a:headEnd/>
            <a:tailEnd/>
          </a:ln>
          <a:effectLst/>
        </p:spPr>
        <p:txBody>
          <a:bodyPr wrap="none">
            <a:spAutoFit/>
          </a:bodyPr>
          <a:lstStyle/>
          <a:p>
            <a:r>
              <a:rPr lang="en-US" sz="1800"/>
              <a:t>e</a:t>
            </a:r>
            <a:r>
              <a:rPr lang="en-US" sz="1800" baseline="3000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725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725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xit" presetSubtype="4" fill="hold" nodeType="clickEffect">
                                  <p:stCondLst>
                                    <p:cond delay="0"/>
                                  </p:stCondLst>
                                  <p:childTnLst>
                                    <p:anim calcmode="lin" valueType="num">
                                      <p:cBhvr additive="base">
                                        <p:cTn id="14" dur="500"/>
                                        <p:tgtEl>
                                          <p:spTgt spid="1472535"/>
                                        </p:tgtEl>
                                        <p:attrNameLst>
                                          <p:attrName>ppt_x</p:attrName>
                                        </p:attrNameLst>
                                      </p:cBhvr>
                                      <p:tavLst>
                                        <p:tav tm="0">
                                          <p:val>
                                            <p:strVal val="ppt_x"/>
                                          </p:val>
                                        </p:tav>
                                        <p:tav tm="100000">
                                          <p:val>
                                            <p:strVal val="ppt_x"/>
                                          </p:val>
                                        </p:tav>
                                      </p:tavLst>
                                    </p:anim>
                                    <p:anim calcmode="lin" valueType="num">
                                      <p:cBhvr additive="base">
                                        <p:cTn id="15" dur="500"/>
                                        <p:tgtEl>
                                          <p:spTgt spid="1472535"/>
                                        </p:tgtEl>
                                        <p:attrNameLst>
                                          <p:attrName>ppt_y</p:attrName>
                                        </p:attrNameLst>
                                      </p:cBhvr>
                                      <p:tavLst>
                                        <p:tav tm="0">
                                          <p:val>
                                            <p:strVal val="ppt_y"/>
                                          </p:val>
                                        </p:tav>
                                        <p:tav tm="100000">
                                          <p:val>
                                            <p:strVal val="1+ppt_h/2"/>
                                          </p:val>
                                        </p:tav>
                                      </p:tavLst>
                                    </p:anim>
                                    <p:set>
                                      <p:cBhvr>
                                        <p:cTn id="16" dur="1" fill="hold">
                                          <p:stCondLst>
                                            <p:cond delay="499"/>
                                          </p:stCondLst>
                                        </p:cTn>
                                        <p:tgtEl>
                                          <p:spTgt spid="1472535"/>
                                        </p:tgtEl>
                                        <p:attrNameLst>
                                          <p:attrName>style.visibility</p:attrName>
                                        </p:attrNameLst>
                                      </p:cBhvr>
                                      <p:to>
                                        <p:strVal val="hidden"/>
                                      </p:to>
                                    </p:set>
                                  </p:childTnLst>
                                </p:cTn>
                              </p:par>
                              <p:par>
                                <p:cTn id="17" presetID="2" presetClass="exit" presetSubtype="4" fill="hold" nodeType="withEffect">
                                  <p:stCondLst>
                                    <p:cond delay="0"/>
                                  </p:stCondLst>
                                  <p:childTnLst>
                                    <p:anim calcmode="lin" valueType="num">
                                      <p:cBhvr additive="base">
                                        <p:cTn id="18" dur="500"/>
                                        <p:tgtEl>
                                          <p:spTgt spid="1472532"/>
                                        </p:tgtEl>
                                        <p:attrNameLst>
                                          <p:attrName>ppt_x</p:attrName>
                                        </p:attrNameLst>
                                      </p:cBhvr>
                                      <p:tavLst>
                                        <p:tav tm="0">
                                          <p:val>
                                            <p:strVal val="ppt_x"/>
                                          </p:val>
                                        </p:tav>
                                        <p:tav tm="100000">
                                          <p:val>
                                            <p:strVal val="ppt_x"/>
                                          </p:val>
                                        </p:tav>
                                      </p:tavLst>
                                    </p:anim>
                                    <p:anim calcmode="lin" valueType="num">
                                      <p:cBhvr additive="base">
                                        <p:cTn id="19" dur="500"/>
                                        <p:tgtEl>
                                          <p:spTgt spid="1472532"/>
                                        </p:tgtEl>
                                        <p:attrNameLst>
                                          <p:attrName>ppt_y</p:attrName>
                                        </p:attrNameLst>
                                      </p:cBhvr>
                                      <p:tavLst>
                                        <p:tav tm="0">
                                          <p:val>
                                            <p:strVal val="ppt_y"/>
                                          </p:val>
                                        </p:tav>
                                        <p:tav tm="100000">
                                          <p:val>
                                            <p:strVal val="1+ppt_h/2"/>
                                          </p:val>
                                        </p:tav>
                                      </p:tavLst>
                                    </p:anim>
                                    <p:set>
                                      <p:cBhvr>
                                        <p:cTn id="20" dur="1" fill="hold">
                                          <p:stCondLst>
                                            <p:cond delay="499"/>
                                          </p:stCondLst>
                                        </p:cTn>
                                        <p:tgtEl>
                                          <p:spTgt spid="1472532"/>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7254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xit" presetSubtype="0" fill="hold" grpId="1" nodeType="clickEffect">
                                  <p:stCondLst>
                                    <p:cond delay="0"/>
                                  </p:stCondLst>
                                  <p:childTnLst>
                                    <p:animEffect transition="out" filter="dissolve">
                                      <p:cBhvr>
                                        <p:cTn id="28" dur="500"/>
                                        <p:tgtEl>
                                          <p:spTgt spid="1472544"/>
                                        </p:tgtEl>
                                      </p:cBhvr>
                                    </p:animEffect>
                                    <p:set>
                                      <p:cBhvr>
                                        <p:cTn id="29" dur="1" fill="hold">
                                          <p:stCondLst>
                                            <p:cond delay="499"/>
                                          </p:stCondLst>
                                        </p:cTn>
                                        <p:tgtEl>
                                          <p:spTgt spid="1472544"/>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0" presetClass="path" presetSubtype="0" accel="50000" decel="50000" fill="hold" grpId="0" nodeType="clickEffect">
                                  <p:stCondLst>
                                    <p:cond delay="0"/>
                                  </p:stCondLst>
                                  <p:childTnLst>
                                    <p:animMotion origin="layout" path="M 3.33333E-6 7.76699E-7 L 0.025 -0.05548 " pathEditMode="relative" rAng="0" ptsTypes="AA">
                                      <p:cBhvr>
                                        <p:cTn id="33" dur="2000" fill="hold"/>
                                        <p:tgtEl>
                                          <p:spTgt spid="1472529"/>
                                        </p:tgtEl>
                                        <p:attrNameLst>
                                          <p:attrName>ppt_x</p:attrName>
                                          <p:attrName>ppt_y</p:attrName>
                                        </p:attrNameLst>
                                      </p:cBhvr>
                                      <p:rCtr x="13" y="-28"/>
                                    </p:animMotion>
                                  </p:childTnLst>
                                </p:cTn>
                              </p:par>
                              <p:par>
                                <p:cTn id="34" presetID="9" presetClass="entr" presetSubtype="0" fill="hold" grpId="0" nodeType="withEffect">
                                  <p:stCondLst>
                                    <p:cond delay="0"/>
                                  </p:stCondLst>
                                  <p:childTnLst>
                                    <p:set>
                                      <p:cBhvr>
                                        <p:cTn id="35" dur="1" fill="hold">
                                          <p:stCondLst>
                                            <p:cond delay="0"/>
                                          </p:stCondLst>
                                        </p:cTn>
                                        <p:tgtEl>
                                          <p:spTgt spid="1472528"/>
                                        </p:tgtEl>
                                        <p:attrNameLst>
                                          <p:attrName>style.visibility</p:attrName>
                                        </p:attrNameLst>
                                      </p:cBhvr>
                                      <p:to>
                                        <p:strVal val="visible"/>
                                      </p:to>
                                    </p:set>
                                    <p:animEffect transition="in" filter="dissolve">
                                      <p:cBhvr>
                                        <p:cTn id="36" dur="500"/>
                                        <p:tgtEl>
                                          <p:spTgt spid="1472528"/>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472530"/>
                                        </p:tgtEl>
                                        <p:attrNameLst>
                                          <p:attrName>style.visibility</p:attrName>
                                        </p:attrNameLst>
                                      </p:cBhvr>
                                      <p:to>
                                        <p:strVal val="visible"/>
                                      </p:to>
                                    </p:set>
                                    <p:animEffect transition="in" filter="wipe(left)">
                                      <p:cBhvr>
                                        <p:cTn id="39" dur="2000"/>
                                        <p:tgtEl>
                                          <p:spTgt spid="1472530"/>
                                        </p:tgtEl>
                                      </p:cBhvr>
                                    </p:animEffect>
                                  </p:childTnLst>
                                </p:cTn>
                              </p:par>
                            </p:childTnLst>
                          </p:cTn>
                        </p:par>
                        <p:par>
                          <p:cTn id="40" fill="hold">
                            <p:stCondLst>
                              <p:cond delay="2000"/>
                            </p:stCondLst>
                            <p:childTnLst>
                              <p:par>
                                <p:cTn id="41" presetID="22" presetClass="entr" presetSubtype="8" fill="hold" grpId="0" nodeType="afterEffect">
                                  <p:stCondLst>
                                    <p:cond delay="0"/>
                                  </p:stCondLst>
                                  <p:childTnLst>
                                    <p:set>
                                      <p:cBhvr>
                                        <p:cTn id="42" dur="1" fill="hold">
                                          <p:stCondLst>
                                            <p:cond delay="0"/>
                                          </p:stCondLst>
                                        </p:cTn>
                                        <p:tgtEl>
                                          <p:spTgt spid="1472531"/>
                                        </p:tgtEl>
                                        <p:attrNameLst>
                                          <p:attrName>style.visibility</p:attrName>
                                        </p:attrNameLst>
                                      </p:cBhvr>
                                      <p:to>
                                        <p:strVal val="visible"/>
                                      </p:to>
                                    </p:set>
                                    <p:animEffect transition="in" filter="wipe(left)">
                                      <p:cBhvr>
                                        <p:cTn id="43" dur="500"/>
                                        <p:tgtEl>
                                          <p:spTgt spid="1472531"/>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1472527"/>
                                        </p:tgtEl>
                                        <p:attrNameLst>
                                          <p:attrName>style.visibility</p:attrName>
                                        </p:attrNameLst>
                                      </p:cBhvr>
                                      <p:to>
                                        <p:strVal val="visible"/>
                                      </p:to>
                                    </p:set>
                                    <p:animEffect transition="in" filter="fade">
                                      <p:cBhvr>
                                        <p:cTn id="47" dur="2000"/>
                                        <p:tgtEl>
                                          <p:spTgt spid="1472527"/>
                                        </p:tgtEl>
                                      </p:cBhvr>
                                    </p:animEffect>
                                  </p:childTnLst>
                                </p:cTn>
                              </p:par>
                              <p:par>
                                <p:cTn id="48" presetID="10" presetClass="entr" presetSubtype="0" fill="hold" grpId="1" nodeType="withEffect">
                                  <p:stCondLst>
                                    <p:cond delay="0"/>
                                  </p:stCondLst>
                                  <p:childTnLst>
                                    <p:set>
                                      <p:cBhvr>
                                        <p:cTn id="49" dur="1" fill="hold">
                                          <p:stCondLst>
                                            <p:cond delay="0"/>
                                          </p:stCondLst>
                                        </p:cTn>
                                        <p:tgtEl>
                                          <p:spTgt spid="1472529"/>
                                        </p:tgtEl>
                                        <p:attrNameLst>
                                          <p:attrName>style.visibility</p:attrName>
                                        </p:attrNameLst>
                                      </p:cBhvr>
                                      <p:to>
                                        <p:strVal val="visible"/>
                                      </p:to>
                                    </p:set>
                                    <p:animEffect transition="in" filter="fade">
                                      <p:cBhvr>
                                        <p:cTn id="50" dur="2000"/>
                                        <p:tgtEl>
                                          <p:spTgt spid="1472529"/>
                                        </p:tgtEl>
                                      </p:cBhvr>
                                    </p:animEffect>
                                  </p:childTnLst>
                                </p:cTn>
                              </p:par>
                              <p:par>
                                <p:cTn id="51" presetID="10" presetClass="entr" presetSubtype="0" fill="hold" grpId="1" nodeType="withEffect">
                                  <p:stCondLst>
                                    <p:cond delay="0"/>
                                  </p:stCondLst>
                                  <p:childTnLst>
                                    <p:set>
                                      <p:cBhvr>
                                        <p:cTn id="52" dur="1" fill="hold">
                                          <p:stCondLst>
                                            <p:cond delay="0"/>
                                          </p:stCondLst>
                                        </p:cTn>
                                        <p:tgtEl>
                                          <p:spTgt spid="1472527"/>
                                        </p:tgtEl>
                                        <p:attrNameLst>
                                          <p:attrName>style.visibility</p:attrName>
                                        </p:attrNameLst>
                                      </p:cBhvr>
                                      <p:to>
                                        <p:strVal val="visible"/>
                                      </p:to>
                                    </p:set>
                                    <p:animEffect transition="in" filter="fade">
                                      <p:cBhvr>
                                        <p:cTn id="53" dur="2000"/>
                                        <p:tgtEl>
                                          <p:spTgt spid="1472527"/>
                                        </p:tgtEl>
                                      </p:cBhvr>
                                    </p:animEffect>
                                  </p:childTnLst>
                                </p:cTn>
                              </p:par>
                              <p:par>
                                <p:cTn id="54" presetID="9" presetClass="emph" presetSubtype="0" grpId="2" nodeType="withEffect">
                                  <p:stCondLst>
                                    <p:cond delay="0"/>
                                  </p:stCondLst>
                                  <p:childTnLst>
                                    <p:set>
                                      <p:cBhvr rctx="PPT">
                                        <p:cTn id="55" dur="indefinite"/>
                                        <p:tgtEl>
                                          <p:spTgt spid="1472527"/>
                                        </p:tgtEl>
                                        <p:attrNameLst>
                                          <p:attrName>style.opacity</p:attrName>
                                        </p:attrNameLst>
                                      </p:cBhvr>
                                      <p:to>
                                        <p:strVal val="0.25"/>
                                      </p:to>
                                    </p:set>
                                    <p:animEffect filter="image" prLst="opacity: 0.25">
                                      <p:cBhvr rctx="IE">
                                        <p:cTn id="56" dur="indefinite"/>
                                        <p:tgtEl>
                                          <p:spTgt spid="1472527"/>
                                        </p:tgtEl>
                                      </p:cBhvr>
                                    </p:animEffect>
                                  </p:childTnLst>
                                </p:cTn>
                              </p:par>
                            </p:childTnLst>
                          </p:cTn>
                        </p:par>
                      </p:childTnLst>
                    </p:cTn>
                  </p:par>
                  <p:par>
                    <p:cTn id="57" fill="hold">
                      <p:stCondLst>
                        <p:cond delay="indefinite"/>
                      </p:stCondLst>
                      <p:childTnLst>
                        <p:par>
                          <p:cTn id="58" fill="hold">
                            <p:stCondLst>
                              <p:cond delay="0"/>
                            </p:stCondLst>
                            <p:childTnLst>
                              <p:par>
                                <p:cTn id="59" presetID="47" presetClass="entr" presetSubtype="0" fill="hold" grpId="0" nodeType="clickEffect">
                                  <p:stCondLst>
                                    <p:cond delay="0"/>
                                  </p:stCondLst>
                                  <p:childTnLst>
                                    <p:set>
                                      <p:cBhvr>
                                        <p:cTn id="60" dur="1" fill="hold">
                                          <p:stCondLst>
                                            <p:cond delay="0"/>
                                          </p:stCondLst>
                                        </p:cTn>
                                        <p:tgtEl>
                                          <p:spTgt spid="1472516"/>
                                        </p:tgtEl>
                                        <p:attrNameLst>
                                          <p:attrName>style.visibility</p:attrName>
                                        </p:attrNameLst>
                                      </p:cBhvr>
                                      <p:to>
                                        <p:strVal val="visible"/>
                                      </p:to>
                                    </p:set>
                                    <p:animEffect transition="in" filter="fade">
                                      <p:cBhvr>
                                        <p:cTn id="61" dur="1000"/>
                                        <p:tgtEl>
                                          <p:spTgt spid="1472516"/>
                                        </p:tgtEl>
                                      </p:cBhvr>
                                    </p:animEffect>
                                    <p:anim calcmode="lin" valueType="num">
                                      <p:cBhvr>
                                        <p:cTn id="62" dur="1000" fill="hold"/>
                                        <p:tgtEl>
                                          <p:spTgt spid="1472516"/>
                                        </p:tgtEl>
                                        <p:attrNameLst>
                                          <p:attrName>ppt_x</p:attrName>
                                        </p:attrNameLst>
                                      </p:cBhvr>
                                      <p:tavLst>
                                        <p:tav tm="0">
                                          <p:val>
                                            <p:strVal val="#ppt_x"/>
                                          </p:val>
                                        </p:tav>
                                        <p:tav tm="100000">
                                          <p:val>
                                            <p:strVal val="#ppt_x"/>
                                          </p:val>
                                        </p:tav>
                                      </p:tavLst>
                                    </p:anim>
                                    <p:anim calcmode="lin" valueType="num">
                                      <p:cBhvr>
                                        <p:cTn id="63" dur="1000" fill="hold"/>
                                        <p:tgtEl>
                                          <p:spTgt spid="14725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2516" grpId="0"/>
      <p:bldP spid="1472527" grpId="0" animBg="1"/>
      <p:bldP spid="1472527" grpId="1" animBg="1"/>
      <p:bldP spid="1472527" grpId="2" animBg="1"/>
      <p:bldP spid="1472528" grpId="0" animBg="1"/>
      <p:bldP spid="1472529" grpId="0" animBg="1"/>
      <p:bldP spid="1472529" grpId="1" animBg="1"/>
      <p:bldP spid="1472530" grpId="0" animBg="1"/>
      <p:bldP spid="1472531" grpId="0"/>
      <p:bldP spid="1472544" grpId="0"/>
      <p:bldP spid="1472544" grpId="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3586" name="AutoShape 2"/>
          <p:cNvSpPr>
            <a:spLocks noChangeArrowheads="1"/>
          </p:cNvSpPr>
          <p:nvPr/>
        </p:nvSpPr>
        <p:spPr bwMode="auto">
          <a:xfrm>
            <a:off x="3032125" y="2557463"/>
            <a:ext cx="1625600" cy="1604962"/>
          </a:xfrm>
          <a:prstGeom prst="triangle">
            <a:avLst>
              <a:gd name="adj" fmla="val 50000"/>
            </a:avLst>
          </a:prstGeom>
          <a:gradFill rotWithShape="1">
            <a:gsLst>
              <a:gs pos="0">
                <a:srgbClr val="EFF7FF">
                  <a:gamma/>
                  <a:shade val="46275"/>
                  <a:invGamma/>
                </a:srgbClr>
              </a:gs>
              <a:gs pos="50000">
                <a:srgbClr val="EFF7FF">
                  <a:alpha val="37000"/>
                </a:srgbClr>
              </a:gs>
              <a:gs pos="100000">
                <a:srgbClr val="EFF7FF">
                  <a:gamma/>
                  <a:shade val="46275"/>
                  <a:invGamma/>
                </a:srgbClr>
              </a:gs>
            </a:gsLst>
            <a:lin ang="270000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EFF7FF"/>
            </a:extrusionClr>
          </a:sp3d>
        </p:spPr>
        <p:txBody>
          <a:bodyPr wrap="none" anchor="ctr">
            <a:flatTx/>
          </a:bodyPr>
          <a:lstStyle/>
          <a:p>
            <a:endParaRPr lang="en-US"/>
          </a:p>
        </p:txBody>
      </p:sp>
      <p:sp>
        <p:nvSpPr>
          <p:cNvPr id="2243587" name="AutoShape 3"/>
          <p:cNvSpPr>
            <a:spLocks noChangeArrowheads="1"/>
          </p:cNvSpPr>
          <p:nvPr/>
        </p:nvSpPr>
        <p:spPr bwMode="auto">
          <a:xfrm>
            <a:off x="3894138" y="4684713"/>
            <a:ext cx="4878387" cy="1085850"/>
          </a:xfrm>
          <a:prstGeom prst="cube">
            <a:avLst>
              <a:gd name="adj" fmla="val 87194"/>
            </a:avLst>
          </a:prstGeom>
          <a:solidFill>
            <a:srgbClr val="DAD6CC"/>
          </a:solidFill>
          <a:ln w="9525">
            <a:solidFill>
              <a:schemeClr val="bg2"/>
            </a:solidFill>
            <a:miter lim="800000"/>
            <a:headEnd/>
            <a:tailEnd/>
          </a:ln>
          <a:effectLst/>
        </p:spPr>
        <p:txBody>
          <a:bodyPr wrap="none" anchor="ctr"/>
          <a:lstStyle/>
          <a:p>
            <a:pPr algn="ctr"/>
            <a:endParaRPr lang="en-US"/>
          </a:p>
        </p:txBody>
      </p:sp>
      <p:sp>
        <p:nvSpPr>
          <p:cNvPr id="2243588" name="Rectangle 4"/>
          <p:cNvSpPr>
            <a:spLocks noGrp="1" noChangeArrowheads="1"/>
          </p:cNvSpPr>
          <p:nvPr>
            <p:ph type="title"/>
          </p:nvPr>
        </p:nvSpPr>
        <p:spPr/>
        <p:txBody>
          <a:bodyPr/>
          <a:lstStyle/>
          <a:p>
            <a:r>
              <a:rPr lang="en-US" sz="2800"/>
              <a:t>The Photoelectric effect and the frequency of light</a:t>
            </a:r>
          </a:p>
        </p:txBody>
      </p:sp>
      <p:sp>
        <p:nvSpPr>
          <p:cNvPr id="2243589" name="Text Box 5"/>
          <p:cNvSpPr txBox="1">
            <a:spLocks noChangeArrowheads="1"/>
          </p:cNvSpPr>
          <p:nvPr/>
        </p:nvSpPr>
        <p:spPr bwMode="auto">
          <a:xfrm>
            <a:off x="7408863" y="1689100"/>
            <a:ext cx="1484312" cy="2289175"/>
          </a:xfrm>
          <a:prstGeom prst="rect">
            <a:avLst/>
          </a:prstGeom>
          <a:solidFill>
            <a:schemeClr val="bg1"/>
          </a:solidFill>
          <a:ln w="9525">
            <a:noFill/>
            <a:miter lim="800000"/>
            <a:headEnd/>
            <a:tailEnd/>
          </a:ln>
          <a:effectLst/>
        </p:spPr>
        <p:txBody>
          <a:bodyPr wrap="none">
            <a:spAutoFit/>
          </a:bodyPr>
          <a:lstStyle/>
          <a:p>
            <a:r>
              <a:rPr lang="en-US" sz="1800"/>
              <a:t>IR, infrared</a:t>
            </a:r>
          </a:p>
          <a:p>
            <a:r>
              <a:rPr lang="en-US" sz="1800"/>
              <a:t>R</a:t>
            </a:r>
            <a:r>
              <a:rPr lang="en-US" sz="1600">
                <a:solidFill>
                  <a:srgbClr val="FF0000"/>
                </a:solidFill>
              </a:rPr>
              <a:t>ed</a:t>
            </a:r>
          </a:p>
          <a:p>
            <a:r>
              <a:rPr lang="en-US" sz="1800"/>
              <a:t>O</a:t>
            </a:r>
            <a:r>
              <a:rPr lang="en-US" sz="1600">
                <a:solidFill>
                  <a:srgbClr val="FF6600"/>
                </a:solidFill>
              </a:rPr>
              <a:t>range</a:t>
            </a:r>
          </a:p>
          <a:p>
            <a:r>
              <a:rPr lang="en-US" sz="1800"/>
              <a:t>Y</a:t>
            </a:r>
            <a:r>
              <a:rPr lang="en-US" sz="1600">
                <a:solidFill>
                  <a:srgbClr val="FFCC00"/>
                </a:solidFill>
              </a:rPr>
              <a:t>ellow</a:t>
            </a:r>
          </a:p>
          <a:p>
            <a:r>
              <a:rPr lang="en-US" sz="1800"/>
              <a:t>G</a:t>
            </a:r>
            <a:r>
              <a:rPr lang="en-US" sz="1600">
                <a:solidFill>
                  <a:srgbClr val="006600"/>
                </a:solidFill>
              </a:rPr>
              <a:t>reen</a:t>
            </a:r>
          </a:p>
          <a:p>
            <a:r>
              <a:rPr lang="en-US" sz="1800"/>
              <a:t>B</a:t>
            </a:r>
            <a:r>
              <a:rPr lang="en-US" sz="1600">
                <a:solidFill>
                  <a:schemeClr val="accent2"/>
                </a:solidFill>
              </a:rPr>
              <a:t>lue</a:t>
            </a:r>
          </a:p>
          <a:p>
            <a:r>
              <a:rPr lang="en-US" sz="1800"/>
              <a:t>V</a:t>
            </a:r>
            <a:r>
              <a:rPr lang="en-US" sz="1600">
                <a:solidFill>
                  <a:srgbClr val="660066"/>
                </a:solidFill>
              </a:rPr>
              <a:t>iolet</a:t>
            </a:r>
          </a:p>
          <a:p>
            <a:r>
              <a:rPr lang="en-US" sz="1800"/>
              <a:t>UV</a:t>
            </a:r>
            <a:r>
              <a:rPr lang="en-US" sz="1600"/>
              <a:t>, ultraviolet</a:t>
            </a:r>
          </a:p>
        </p:txBody>
      </p:sp>
      <p:grpSp>
        <p:nvGrpSpPr>
          <p:cNvPr id="2243590" name="Group 6"/>
          <p:cNvGrpSpPr>
            <a:grpSpLocks/>
          </p:cNvGrpSpPr>
          <p:nvPr/>
        </p:nvGrpSpPr>
        <p:grpSpPr bwMode="auto">
          <a:xfrm>
            <a:off x="3509963" y="3209925"/>
            <a:ext cx="4095750" cy="1990725"/>
            <a:chOff x="2211" y="2022"/>
            <a:chExt cx="2580" cy="1254"/>
          </a:xfrm>
        </p:grpSpPr>
        <p:sp>
          <p:nvSpPr>
            <p:cNvPr id="2243591" name="Freeform 7"/>
            <p:cNvSpPr>
              <a:spLocks/>
            </p:cNvSpPr>
            <p:nvPr/>
          </p:nvSpPr>
          <p:spPr bwMode="auto">
            <a:xfrm>
              <a:off x="2229" y="2034"/>
              <a:ext cx="2244" cy="1242"/>
            </a:xfrm>
            <a:custGeom>
              <a:avLst/>
              <a:gdLst/>
              <a:ahLst/>
              <a:cxnLst>
                <a:cxn ang="0">
                  <a:pos x="0" y="126"/>
                </a:cxn>
                <a:cxn ang="0">
                  <a:pos x="528" y="0"/>
                </a:cxn>
                <a:cxn ang="0">
                  <a:pos x="2244" y="1242"/>
                </a:cxn>
                <a:cxn ang="0">
                  <a:pos x="2040" y="1239"/>
                </a:cxn>
                <a:cxn ang="0">
                  <a:pos x="525" y="27"/>
                </a:cxn>
                <a:cxn ang="0">
                  <a:pos x="30" y="117"/>
                </a:cxn>
              </a:cxnLst>
              <a:rect l="0" t="0" r="r" b="b"/>
              <a:pathLst>
                <a:path w="2244" h="1242">
                  <a:moveTo>
                    <a:pt x="0" y="126"/>
                  </a:moveTo>
                  <a:lnTo>
                    <a:pt x="528" y="0"/>
                  </a:lnTo>
                  <a:lnTo>
                    <a:pt x="2244" y="1242"/>
                  </a:lnTo>
                  <a:lnTo>
                    <a:pt x="2040" y="1239"/>
                  </a:lnTo>
                  <a:lnTo>
                    <a:pt x="525" y="27"/>
                  </a:lnTo>
                  <a:lnTo>
                    <a:pt x="30" y="117"/>
                  </a:lnTo>
                </a:path>
              </a:pathLst>
            </a:custGeom>
            <a:gradFill rotWithShape="1">
              <a:gsLst>
                <a:gs pos="0">
                  <a:srgbClr val="FFFF00"/>
                </a:gs>
                <a:gs pos="100000">
                  <a:srgbClr val="FF9933"/>
                </a:gs>
              </a:gsLst>
              <a:lin ang="18900000" scaled="1"/>
            </a:gradFill>
            <a:ln w="9525">
              <a:noFill/>
              <a:round/>
              <a:headEnd/>
              <a:tailEnd/>
            </a:ln>
            <a:effectLst/>
          </p:spPr>
          <p:txBody>
            <a:bodyPr/>
            <a:lstStyle/>
            <a:p>
              <a:endParaRPr lang="en-US"/>
            </a:p>
          </p:txBody>
        </p:sp>
        <p:sp>
          <p:nvSpPr>
            <p:cNvPr id="2243592" name="Freeform 8"/>
            <p:cNvSpPr>
              <a:spLocks/>
            </p:cNvSpPr>
            <p:nvPr/>
          </p:nvSpPr>
          <p:spPr bwMode="auto">
            <a:xfrm>
              <a:off x="2241" y="2058"/>
              <a:ext cx="2028" cy="1215"/>
            </a:xfrm>
            <a:custGeom>
              <a:avLst/>
              <a:gdLst/>
              <a:ahLst/>
              <a:cxnLst>
                <a:cxn ang="0">
                  <a:pos x="0" y="96"/>
                </a:cxn>
                <a:cxn ang="0">
                  <a:pos x="510" y="0"/>
                </a:cxn>
                <a:cxn ang="0">
                  <a:pos x="2028" y="1215"/>
                </a:cxn>
                <a:cxn ang="0">
                  <a:pos x="1995" y="1209"/>
                </a:cxn>
                <a:cxn ang="0">
                  <a:pos x="507" y="24"/>
                </a:cxn>
                <a:cxn ang="0">
                  <a:pos x="0" y="96"/>
                </a:cxn>
              </a:cxnLst>
              <a:rect l="0" t="0" r="r" b="b"/>
              <a:pathLst>
                <a:path w="2028" h="1215">
                  <a:moveTo>
                    <a:pt x="0" y="96"/>
                  </a:moveTo>
                  <a:lnTo>
                    <a:pt x="510" y="0"/>
                  </a:lnTo>
                  <a:lnTo>
                    <a:pt x="2028" y="1215"/>
                  </a:lnTo>
                  <a:lnTo>
                    <a:pt x="1995" y="1209"/>
                  </a:lnTo>
                  <a:lnTo>
                    <a:pt x="507" y="24"/>
                  </a:lnTo>
                  <a:lnTo>
                    <a:pt x="0" y="96"/>
                  </a:lnTo>
                  <a:close/>
                </a:path>
              </a:pathLst>
            </a:custGeom>
            <a:solidFill>
              <a:srgbClr val="FFFF00"/>
            </a:solidFill>
            <a:ln w="9525">
              <a:noFill/>
              <a:round/>
              <a:headEnd/>
              <a:tailEnd/>
            </a:ln>
            <a:effectLst/>
          </p:spPr>
          <p:txBody>
            <a:bodyPr/>
            <a:lstStyle/>
            <a:p>
              <a:endParaRPr lang="en-US"/>
            </a:p>
          </p:txBody>
        </p:sp>
        <p:sp>
          <p:nvSpPr>
            <p:cNvPr id="2243593" name="Freeform 9"/>
            <p:cNvSpPr>
              <a:spLocks/>
            </p:cNvSpPr>
            <p:nvPr/>
          </p:nvSpPr>
          <p:spPr bwMode="auto">
            <a:xfrm>
              <a:off x="2217" y="2022"/>
              <a:ext cx="2574" cy="1251"/>
            </a:xfrm>
            <a:custGeom>
              <a:avLst/>
              <a:gdLst/>
              <a:ahLst/>
              <a:cxnLst>
                <a:cxn ang="0">
                  <a:pos x="0" y="135"/>
                </a:cxn>
                <a:cxn ang="0">
                  <a:pos x="543" y="0"/>
                </a:cxn>
                <a:cxn ang="0">
                  <a:pos x="2574" y="1248"/>
                </a:cxn>
                <a:cxn ang="0">
                  <a:pos x="2244" y="1251"/>
                </a:cxn>
                <a:cxn ang="0">
                  <a:pos x="537" y="15"/>
                </a:cxn>
                <a:cxn ang="0">
                  <a:pos x="0" y="135"/>
                </a:cxn>
              </a:cxnLst>
              <a:rect l="0" t="0" r="r" b="b"/>
              <a:pathLst>
                <a:path w="2574" h="1251">
                  <a:moveTo>
                    <a:pt x="0" y="135"/>
                  </a:moveTo>
                  <a:lnTo>
                    <a:pt x="543" y="0"/>
                  </a:lnTo>
                  <a:lnTo>
                    <a:pt x="2574" y="1248"/>
                  </a:lnTo>
                  <a:lnTo>
                    <a:pt x="2244" y="1251"/>
                  </a:lnTo>
                  <a:lnTo>
                    <a:pt x="537" y="15"/>
                  </a:lnTo>
                  <a:lnTo>
                    <a:pt x="0" y="135"/>
                  </a:lnTo>
                  <a:close/>
                </a:path>
              </a:pathLst>
            </a:custGeom>
            <a:gradFill rotWithShape="1">
              <a:gsLst>
                <a:gs pos="0">
                  <a:srgbClr val="FF0000"/>
                </a:gs>
                <a:gs pos="100000">
                  <a:srgbClr val="FF9933"/>
                </a:gs>
              </a:gsLst>
              <a:lin ang="5400000" scaled="1"/>
            </a:gradFill>
            <a:ln w="9525">
              <a:noFill/>
              <a:round/>
              <a:headEnd/>
              <a:tailEnd/>
            </a:ln>
            <a:effectLst/>
          </p:spPr>
          <p:txBody>
            <a:bodyPr/>
            <a:lstStyle/>
            <a:p>
              <a:endParaRPr lang="en-US"/>
            </a:p>
          </p:txBody>
        </p:sp>
        <p:sp>
          <p:nvSpPr>
            <p:cNvPr id="2243594" name="Freeform 10"/>
            <p:cNvSpPr>
              <a:spLocks/>
            </p:cNvSpPr>
            <p:nvPr/>
          </p:nvSpPr>
          <p:spPr bwMode="auto">
            <a:xfrm>
              <a:off x="3276" y="2343"/>
              <a:ext cx="1512" cy="927"/>
            </a:xfrm>
            <a:custGeom>
              <a:avLst/>
              <a:gdLst/>
              <a:ahLst/>
              <a:cxnLst>
                <a:cxn ang="0">
                  <a:pos x="0" y="0"/>
                </a:cxn>
                <a:cxn ang="0">
                  <a:pos x="1419" y="924"/>
                </a:cxn>
                <a:cxn ang="0">
                  <a:pos x="1512" y="927"/>
                </a:cxn>
                <a:cxn ang="0">
                  <a:pos x="0" y="0"/>
                </a:cxn>
              </a:cxnLst>
              <a:rect l="0" t="0" r="r" b="b"/>
              <a:pathLst>
                <a:path w="1512" h="927">
                  <a:moveTo>
                    <a:pt x="0" y="0"/>
                  </a:moveTo>
                  <a:lnTo>
                    <a:pt x="1419" y="924"/>
                  </a:lnTo>
                  <a:lnTo>
                    <a:pt x="1512" y="927"/>
                  </a:lnTo>
                  <a:lnTo>
                    <a:pt x="0" y="0"/>
                  </a:lnTo>
                  <a:close/>
                </a:path>
              </a:pathLst>
            </a:custGeom>
            <a:solidFill>
              <a:srgbClr val="FF0000"/>
            </a:solidFill>
            <a:ln w="9525">
              <a:noFill/>
              <a:round/>
              <a:headEnd/>
              <a:tailEnd/>
            </a:ln>
            <a:effectLst/>
          </p:spPr>
          <p:txBody>
            <a:bodyPr/>
            <a:lstStyle/>
            <a:p>
              <a:endParaRPr lang="en-US"/>
            </a:p>
          </p:txBody>
        </p:sp>
        <p:sp>
          <p:nvSpPr>
            <p:cNvPr id="2243595" name="Freeform 11"/>
            <p:cNvSpPr>
              <a:spLocks/>
            </p:cNvSpPr>
            <p:nvPr/>
          </p:nvSpPr>
          <p:spPr bwMode="auto">
            <a:xfrm>
              <a:off x="2235" y="2082"/>
              <a:ext cx="2001" cy="1191"/>
            </a:xfrm>
            <a:custGeom>
              <a:avLst/>
              <a:gdLst/>
              <a:ahLst/>
              <a:cxnLst>
                <a:cxn ang="0">
                  <a:pos x="0" y="72"/>
                </a:cxn>
                <a:cxn ang="0">
                  <a:pos x="516" y="0"/>
                </a:cxn>
                <a:cxn ang="0">
                  <a:pos x="2001" y="1185"/>
                </a:cxn>
                <a:cxn ang="0">
                  <a:pos x="1824" y="1191"/>
                </a:cxn>
                <a:cxn ang="0">
                  <a:pos x="513" y="15"/>
                </a:cxn>
                <a:cxn ang="0">
                  <a:pos x="0" y="72"/>
                </a:cxn>
              </a:cxnLst>
              <a:rect l="0" t="0" r="r" b="b"/>
              <a:pathLst>
                <a:path w="2001" h="1191">
                  <a:moveTo>
                    <a:pt x="0" y="72"/>
                  </a:moveTo>
                  <a:lnTo>
                    <a:pt x="516" y="0"/>
                  </a:lnTo>
                  <a:lnTo>
                    <a:pt x="2001" y="1185"/>
                  </a:lnTo>
                  <a:lnTo>
                    <a:pt x="1824" y="1191"/>
                  </a:lnTo>
                  <a:lnTo>
                    <a:pt x="513" y="15"/>
                  </a:lnTo>
                  <a:lnTo>
                    <a:pt x="0" y="72"/>
                  </a:lnTo>
                  <a:close/>
                </a:path>
              </a:pathLst>
            </a:custGeom>
            <a:gradFill rotWithShape="1">
              <a:gsLst>
                <a:gs pos="0">
                  <a:srgbClr val="FFFF00"/>
                </a:gs>
                <a:gs pos="100000">
                  <a:srgbClr val="006600"/>
                </a:gs>
              </a:gsLst>
              <a:lin ang="2700000" scaled="1"/>
            </a:gradFill>
            <a:ln w="9525">
              <a:noFill/>
              <a:round/>
              <a:headEnd/>
              <a:tailEnd/>
            </a:ln>
            <a:effectLst/>
          </p:spPr>
          <p:txBody>
            <a:bodyPr/>
            <a:lstStyle/>
            <a:p>
              <a:endParaRPr lang="en-US"/>
            </a:p>
          </p:txBody>
        </p:sp>
        <p:sp>
          <p:nvSpPr>
            <p:cNvPr id="2243596" name="Freeform 12"/>
            <p:cNvSpPr>
              <a:spLocks/>
            </p:cNvSpPr>
            <p:nvPr/>
          </p:nvSpPr>
          <p:spPr bwMode="auto">
            <a:xfrm>
              <a:off x="2211" y="2097"/>
              <a:ext cx="1893" cy="1173"/>
            </a:xfrm>
            <a:custGeom>
              <a:avLst/>
              <a:gdLst/>
              <a:ahLst/>
              <a:cxnLst>
                <a:cxn ang="0">
                  <a:pos x="0" y="60"/>
                </a:cxn>
                <a:cxn ang="0">
                  <a:pos x="537" y="0"/>
                </a:cxn>
                <a:cxn ang="0">
                  <a:pos x="1893" y="1173"/>
                </a:cxn>
                <a:cxn ang="0">
                  <a:pos x="1668" y="1170"/>
                </a:cxn>
                <a:cxn ang="0">
                  <a:pos x="549" y="51"/>
                </a:cxn>
                <a:cxn ang="0">
                  <a:pos x="0" y="60"/>
                </a:cxn>
              </a:cxnLst>
              <a:rect l="0" t="0" r="r" b="b"/>
              <a:pathLst>
                <a:path w="1893" h="1173">
                  <a:moveTo>
                    <a:pt x="0" y="60"/>
                  </a:moveTo>
                  <a:lnTo>
                    <a:pt x="537" y="0"/>
                  </a:lnTo>
                  <a:lnTo>
                    <a:pt x="1893" y="1173"/>
                  </a:lnTo>
                  <a:lnTo>
                    <a:pt x="1668" y="1170"/>
                  </a:lnTo>
                  <a:lnTo>
                    <a:pt x="549" y="51"/>
                  </a:lnTo>
                  <a:lnTo>
                    <a:pt x="0" y="60"/>
                  </a:lnTo>
                  <a:close/>
                </a:path>
              </a:pathLst>
            </a:custGeom>
            <a:gradFill rotWithShape="1">
              <a:gsLst>
                <a:gs pos="0">
                  <a:srgbClr val="66CCFF"/>
                </a:gs>
                <a:gs pos="100000">
                  <a:schemeClr val="folHlink"/>
                </a:gs>
              </a:gsLst>
              <a:lin ang="18900000" scaled="1"/>
            </a:gradFill>
            <a:ln w="9525">
              <a:noFill/>
              <a:round/>
              <a:headEnd/>
              <a:tailEnd/>
            </a:ln>
            <a:effectLst/>
          </p:spPr>
          <p:txBody>
            <a:bodyPr/>
            <a:lstStyle/>
            <a:p>
              <a:endParaRPr lang="en-US"/>
            </a:p>
          </p:txBody>
        </p:sp>
        <p:sp>
          <p:nvSpPr>
            <p:cNvPr id="2243597" name="Freeform 13"/>
            <p:cNvSpPr>
              <a:spLocks/>
            </p:cNvSpPr>
            <p:nvPr/>
          </p:nvSpPr>
          <p:spPr bwMode="auto">
            <a:xfrm>
              <a:off x="2226" y="2148"/>
              <a:ext cx="1722" cy="1122"/>
            </a:xfrm>
            <a:custGeom>
              <a:avLst/>
              <a:gdLst/>
              <a:ahLst/>
              <a:cxnLst>
                <a:cxn ang="0">
                  <a:pos x="0" y="9"/>
                </a:cxn>
                <a:cxn ang="0">
                  <a:pos x="534" y="0"/>
                </a:cxn>
                <a:cxn ang="0">
                  <a:pos x="1722" y="1122"/>
                </a:cxn>
                <a:cxn ang="0">
                  <a:pos x="1251" y="1116"/>
                </a:cxn>
                <a:cxn ang="0">
                  <a:pos x="540" y="15"/>
                </a:cxn>
                <a:cxn ang="0">
                  <a:pos x="39" y="9"/>
                </a:cxn>
              </a:cxnLst>
              <a:rect l="0" t="0" r="r" b="b"/>
              <a:pathLst>
                <a:path w="1722" h="1122">
                  <a:moveTo>
                    <a:pt x="0" y="9"/>
                  </a:moveTo>
                  <a:lnTo>
                    <a:pt x="534" y="0"/>
                  </a:lnTo>
                  <a:lnTo>
                    <a:pt x="1722" y="1122"/>
                  </a:lnTo>
                  <a:lnTo>
                    <a:pt x="1251" y="1116"/>
                  </a:lnTo>
                  <a:lnTo>
                    <a:pt x="540" y="15"/>
                  </a:lnTo>
                  <a:lnTo>
                    <a:pt x="39" y="9"/>
                  </a:lnTo>
                </a:path>
              </a:pathLst>
            </a:custGeom>
            <a:gradFill rotWithShape="1">
              <a:gsLst>
                <a:gs pos="0">
                  <a:srgbClr val="66CCFF"/>
                </a:gs>
                <a:gs pos="100000">
                  <a:schemeClr val="accent2"/>
                </a:gs>
              </a:gsLst>
              <a:lin ang="2700000" scaled="1"/>
            </a:gradFill>
            <a:ln w="9525">
              <a:noFill/>
              <a:round/>
              <a:headEnd/>
              <a:tailEnd/>
            </a:ln>
            <a:effectLst/>
          </p:spPr>
          <p:txBody>
            <a:bodyPr/>
            <a:lstStyle/>
            <a:p>
              <a:endParaRPr lang="en-US"/>
            </a:p>
          </p:txBody>
        </p:sp>
        <p:sp>
          <p:nvSpPr>
            <p:cNvPr id="2243598" name="Freeform 14"/>
            <p:cNvSpPr>
              <a:spLocks/>
            </p:cNvSpPr>
            <p:nvPr/>
          </p:nvSpPr>
          <p:spPr bwMode="auto">
            <a:xfrm>
              <a:off x="2226" y="2154"/>
              <a:ext cx="1293" cy="1113"/>
            </a:xfrm>
            <a:custGeom>
              <a:avLst/>
              <a:gdLst/>
              <a:ahLst/>
              <a:cxnLst>
                <a:cxn ang="0">
                  <a:pos x="3" y="0"/>
                </a:cxn>
                <a:cxn ang="0">
                  <a:pos x="549" y="9"/>
                </a:cxn>
                <a:cxn ang="0">
                  <a:pos x="1293" y="1113"/>
                </a:cxn>
                <a:cxn ang="0">
                  <a:pos x="1122" y="1113"/>
                </a:cxn>
                <a:cxn ang="0">
                  <a:pos x="531" y="27"/>
                </a:cxn>
                <a:cxn ang="0">
                  <a:pos x="0" y="6"/>
                </a:cxn>
              </a:cxnLst>
              <a:rect l="0" t="0" r="r" b="b"/>
              <a:pathLst>
                <a:path w="1293" h="1113">
                  <a:moveTo>
                    <a:pt x="3" y="0"/>
                  </a:moveTo>
                  <a:lnTo>
                    <a:pt x="549" y="9"/>
                  </a:lnTo>
                  <a:lnTo>
                    <a:pt x="1293" y="1113"/>
                  </a:lnTo>
                  <a:lnTo>
                    <a:pt x="1122" y="1113"/>
                  </a:lnTo>
                  <a:lnTo>
                    <a:pt x="531" y="27"/>
                  </a:lnTo>
                  <a:lnTo>
                    <a:pt x="0" y="6"/>
                  </a:lnTo>
                </a:path>
              </a:pathLst>
            </a:custGeom>
            <a:gradFill rotWithShape="1">
              <a:gsLst>
                <a:gs pos="0">
                  <a:srgbClr val="9900CC">
                    <a:gamma/>
                    <a:shade val="46275"/>
                    <a:invGamma/>
                  </a:srgbClr>
                </a:gs>
                <a:gs pos="50000">
                  <a:srgbClr val="9900CC"/>
                </a:gs>
                <a:gs pos="100000">
                  <a:srgbClr val="9900CC">
                    <a:gamma/>
                    <a:shade val="46275"/>
                    <a:invGamma/>
                  </a:srgbClr>
                </a:gs>
              </a:gsLst>
              <a:lin ang="2700000" scaled="1"/>
            </a:gradFill>
            <a:ln w="9525">
              <a:noFill/>
              <a:round/>
              <a:headEnd/>
              <a:tailEnd/>
            </a:ln>
            <a:effectLst/>
          </p:spPr>
          <p:txBody>
            <a:bodyPr/>
            <a:lstStyle/>
            <a:p>
              <a:endParaRPr lang="en-US"/>
            </a:p>
          </p:txBody>
        </p:sp>
      </p:grpSp>
      <p:grpSp>
        <p:nvGrpSpPr>
          <p:cNvPr id="2243599" name="Group 15"/>
          <p:cNvGrpSpPr>
            <a:grpSpLocks/>
          </p:cNvGrpSpPr>
          <p:nvPr/>
        </p:nvGrpSpPr>
        <p:grpSpPr bwMode="auto">
          <a:xfrm>
            <a:off x="5129213" y="4067175"/>
            <a:ext cx="2573337" cy="1128713"/>
            <a:chOff x="3231" y="2562"/>
            <a:chExt cx="1621" cy="711"/>
          </a:xfrm>
        </p:grpSpPr>
        <p:sp>
          <p:nvSpPr>
            <p:cNvPr id="2243600" name="Line 16"/>
            <p:cNvSpPr>
              <a:spLocks noChangeShapeType="1"/>
            </p:cNvSpPr>
            <p:nvPr/>
          </p:nvSpPr>
          <p:spPr bwMode="auto">
            <a:xfrm flipV="1">
              <a:off x="3231" y="2562"/>
              <a:ext cx="705" cy="705"/>
            </a:xfrm>
            <a:prstGeom prst="line">
              <a:avLst/>
            </a:prstGeom>
            <a:noFill/>
            <a:ln w="9525">
              <a:solidFill>
                <a:schemeClr val="tx1"/>
              </a:solidFill>
              <a:round/>
              <a:headEnd/>
              <a:tailEnd type="stealth" w="med" len="med"/>
            </a:ln>
            <a:effectLst/>
          </p:spPr>
          <p:txBody>
            <a:bodyPr/>
            <a:lstStyle/>
            <a:p>
              <a:endParaRPr lang="en-US"/>
            </a:p>
          </p:txBody>
        </p:sp>
        <p:sp>
          <p:nvSpPr>
            <p:cNvPr id="2243601" name="Line 17"/>
            <p:cNvSpPr>
              <a:spLocks noChangeAspect="1" noChangeShapeType="1"/>
            </p:cNvSpPr>
            <p:nvPr/>
          </p:nvSpPr>
          <p:spPr bwMode="auto">
            <a:xfrm flipV="1">
              <a:off x="3501" y="2670"/>
              <a:ext cx="603" cy="603"/>
            </a:xfrm>
            <a:prstGeom prst="line">
              <a:avLst/>
            </a:prstGeom>
            <a:noFill/>
            <a:ln w="9525">
              <a:solidFill>
                <a:schemeClr val="tx1"/>
              </a:solidFill>
              <a:round/>
              <a:headEnd/>
              <a:tailEnd type="stealth" w="med" len="med"/>
            </a:ln>
            <a:effectLst/>
          </p:spPr>
          <p:txBody>
            <a:bodyPr/>
            <a:lstStyle/>
            <a:p>
              <a:endParaRPr lang="en-US"/>
            </a:p>
          </p:txBody>
        </p:sp>
        <p:sp>
          <p:nvSpPr>
            <p:cNvPr id="2243602" name="Line 18"/>
            <p:cNvSpPr>
              <a:spLocks noChangeAspect="1" noChangeShapeType="1"/>
            </p:cNvSpPr>
            <p:nvPr/>
          </p:nvSpPr>
          <p:spPr bwMode="auto">
            <a:xfrm flipV="1">
              <a:off x="4104" y="2896"/>
              <a:ext cx="375" cy="375"/>
            </a:xfrm>
            <a:prstGeom prst="line">
              <a:avLst/>
            </a:prstGeom>
            <a:noFill/>
            <a:ln w="9525">
              <a:solidFill>
                <a:schemeClr val="tx1"/>
              </a:solidFill>
              <a:round/>
              <a:headEnd/>
              <a:tailEnd type="stealth" w="med" len="med"/>
            </a:ln>
            <a:effectLst/>
          </p:spPr>
          <p:txBody>
            <a:bodyPr/>
            <a:lstStyle/>
            <a:p>
              <a:endParaRPr lang="en-US"/>
            </a:p>
          </p:txBody>
        </p:sp>
        <p:sp>
          <p:nvSpPr>
            <p:cNvPr id="2243603" name="Line 19"/>
            <p:cNvSpPr>
              <a:spLocks noChangeAspect="1" noChangeShapeType="1"/>
            </p:cNvSpPr>
            <p:nvPr/>
          </p:nvSpPr>
          <p:spPr bwMode="auto">
            <a:xfrm flipV="1">
              <a:off x="4518" y="3051"/>
              <a:ext cx="221" cy="221"/>
            </a:xfrm>
            <a:prstGeom prst="line">
              <a:avLst/>
            </a:prstGeom>
            <a:noFill/>
            <a:ln w="9525">
              <a:solidFill>
                <a:schemeClr val="tx1"/>
              </a:solidFill>
              <a:round/>
              <a:headEnd/>
              <a:tailEnd type="stealth" w="med" len="med"/>
            </a:ln>
            <a:effectLst/>
          </p:spPr>
          <p:txBody>
            <a:bodyPr/>
            <a:lstStyle/>
            <a:p>
              <a:endParaRPr lang="en-US"/>
            </a:p>
          </p:txBody>
        </p:sp>
        <p:sp>
          <p:nvSpPr>
            <p:cNvPr id="2243604" name="Line 20"/>
            <p:cNvSpPr>
              <a:spLocks noChangeAspect="1" noChangeShapeType="1"/>
            </p:cNvSpPr>
            <p:nvPr/>
          </p:nvSpPr>
          <p:spPr bwMode="auto">
            <a:xfrm flipV="1">
              <a:off x="3810" y="2785"/>
              <a:ext cx="485" cy="485"/>
            </a:xfrm>
            <a:prstGeom prst="line">
              <a:avLst/>
            </a:prstGeom>
            <a:noFill/>
            <a:ln w="9525">
              <a:solidFill>
                <a:schemeClr val="tx1"/>
              </a:solidFill>
              <a:round/>
              <a:headEnd/>
              <a:tailEnd type="stealth" w="med" len="med"/>
            </a:ln>
            <a:effectLst/>
          </p:spPr>
          <p:txBody>
            <a:bodyPr/>
            <a:lstStyle/>
            <a:p>
              <a:endParaRPr lang="en-US"/>
            </a:p>
          </p:txBody>
        </p:sp>
        <p:sp>
          <p:nvSpPr>
            <p:cNvPr id="2243605" name="Line 21"/>
            <p:cNvSpPr>
              <a:spLocks noChangeAspect="1" noChangeShapeType="1"/>
            </p:cNvSpPr>
            <p:nvPr/>
          </p:nvSpPr>
          <p:spPr bwMode="auto">
            <a:xfrm flipV="1">
              <a:off x="4314" y="2974"/>
              <a:ext cx="296" cy="296"/>
            </a:xfrm>
            <a:prstGeom prst="line">
              <a:avLst/>
            </a:prstGeom>
            <a:noFill/>
            <a:ln w="9525">
              <a:solidFill>
                <a:schemeClr val="tx1"/>
              </a:solidFill>
              <a:round/>
              <a:headEnd/>
              <a:tailEnd type="stealth" w="med" len="med"/>
            </a:ln>
            <a:effectLst/>
          </p:spPr>
          <p:txBody>
            <a:bodyPr/>
            <a:lstStyle/>
            <a:p>
              <a:endParaRPr lang="en-US"/>
            </a:p>
          </p:txBody>
        </p:sp>
        <p:sp>
          <p:nvSpPr>
            <p:cNvPr id="2243606" name="Line 22"/>
            <p:cNvSpPr>
              <a:spLocks noChangeAspect="1" noChangeShapeType="1"/>
            </p:cNvSpPr>
            <p:nvPr/>
          </p:nvSpPr>
          <p:spPr bwMode="auto">
            <a:xfrm flipV="1">
              <a:off x="4716" y="3128"/>
              <a:ext cx="136" cy="136"/>
            </a:xfrm>
            <a:prstGeom prst="line">
              <a:avLst/>
            </a:prstGeom>
            <a:noFill/>
            <a:ln w="9525">
              <a:solidFill>
                <a:schemeClr val="tx1"/>
              </a:solidFill>
              <a:round/>
              <a:headEnd/>
              <a:tailEnd type="stealth" w="med" len="med"/>
            </a:ln>
            <a:effectLst/>
          </p:spPr>
          <p:txBody>
            <a:bodyPr/>
            <a:lstStyle/>
            <a:p>
              <a:endParaRPr lang="en-US"/>
            </a:p>
          </p:txBody>
        </p:sp>
      </p:grpSp>
      <p:sp>
        <p:nvSpPr>
          <p:cNvPr id="2243607" name="Line 23"/>
          <p:cNvSpPr>
            <a:spLocks noChangeShapeType="1"/>
          </p:cNvSpPr>
          <p:nvPr/>
        </p:nvSpPr>
        <p:spPr bwMode="auto">
          <a:xfrm>
            <a:off x="4972050" y="5191125"/>
            <a:ext cx="2886075" cy="0"/>
          </a:xfrm>
          <a:prstGeom prst="line">
            <a:avLst/>
          </a:prstGeom>
          <a:noFill/>
          <a:ln w="19050">
            <a:solidFill>
              <a:schemeClr val="tx1"/>
            </a:solidFill>
            <a:round/>
            <a:headEnd/>
            <a:tailEnd/>
          </a:ln>
          <a:effectLst/>
        </p:spPr>
        <p:txBody>
          <a:bodyPr/>
          <a:lstStyle/>
          <a:p>
            <a:endParaRPr lang="en-US"/>
          </a:p>
        </p:txBody>
      </p:sp>
      <p:sp>
        <p:nvSpPr>
          <p:cNvPr id="2243608" name="Text Box 24"/>
          <p:cNvSpPr txBox="1">
            <a:spLocks noChangeArrowheads="1"/>
          </p:cNvSpPr>
          <p:nvPr/>
        </p:nvSpPr>
        <p:spPr bwMode="auto">
          <a:xfrm>
            <a:off x="4886325" y="5191125"/>
            <a:ext cx="3101975" cy="244475"/>
          </a:xfrm>
          <a:prstGeom prst="rect">
            <a:avLst/>
          </a:prstGeom>
          <a:noFill/>
          <a:ln w="9525">
            <a:noFill/>
            <a:miter lim="800000"/>
            <a:headEnd/>
            <a:tailEnd/>
          </a:ln>
          <a:effectLst/>
        </p:spPr>
        <p:txBody>
          <a:bodyPr wrap="none">
            <a:spAutoFit/>
          </a:bodyPr>
          <a:lstStyle/>
          <a:p>
            <a:r>
              <a:rPr lang="en-US"/>
              <a:t>UV         v            b               g       y        o        r     IR</a:t>
            </a:r>
          </a:p>
        </p:txBody>
      </p:sp>
      <p:sp>
        <p:nvSpPr>
          <p:cNvPr id="2243609" name="AutoShape 25"/>
          <p:cNvSpPr>
            <a:spLocks noChangeArrowheads="1"/>
          </p:cNvSpPr>
          <p:nvPr/>
        </p:nvSpPr>
        <p:spPr bwMode="auto">
          <a:xfrm>
            <a:off x="3036888" y="2566988"/>
            <a:ext cx="1625600" cy="1604962"/>
          </a:xfrm>
          <a:prstGeom prst="triangle">
            <a:avLst>
              <a:gd name="adj" fmla="val 50000"/>
            </a:avLst>
          </a:prstGeom>
          <a:gradFill rotWithShape="1">
            <a:gsLst>
              <a:gs pos="0">
                <a:srgbClr val="EFF7FF">
                  <a:gamma/>
                  <a:shade val="46275"/>
                  <a:invGamma/>
                </a:srgbClr>
              </a:gs>
              <a:gs pos="50000">
                <a:srgbClr val="EFF7FF">
                  <a:alpha val="37000"/>
                </a:srgbClr>
              </a:gs>
              <a:gs pos="100000">
                <a:srgbClr val="EFF7FF">
                  <a:gamma/>
                  <a:shade val="46275"/>
                  <a:invGamma/>
                </a:srgbClr>
              </a:gs>
            </a:gsLst>
            <a:lin ang="2700000" scaled="1"/>
          </a:gradFill>
          <a:ln w="9525">
            <a:miter lim="800000"/>
            <a:headEnd/>
            <a:tailEnd/>
          </a:ln>
          <a:effectLst/>
          <a:scene3d>
            <a:camera prst="legacyObliqueTopRight"/>
            <a:lightRig rig="legacyFlat3" dir="b"/>
          </a:scene3d>
          <a:sp3d prstMaterial="legacyMatte">
            <a:bevelT w="13500" h="13500" prst="angle"/>
            <a:bevelB w="13500" h="13500" prst="angle"/>
            <a:extrusionClr>
              <a:srgbClr val="EFF7FF"/>
            </a:extrusionClr>
          </a:sp3d>
        </p:spPr>
        <p:txBody>
          <a:bodyPr wrap="none" anchor="ctr">
            <a:flatTx/>
          </a:bodyPr>
          <a:lstStyle/>
          <a:p>
            <a:endParaRPr lang="en-US"/>
          </a:p>
        </p:txBody>
      </p:sp>
      <p:grpSp>
        <p:nvGrpSpPr>
          <p:cNvPr id="2243610" name="Group 26"/>
          <p:cNvGrpSpPr>
            <a:grpSpLocks/>
          </p:cNvGrpSpPr>
          <p:nvPr/>
        </p:nvGrpSpPr>
        <p:grpSpPr bwMode="auto">
          <a:xfrm>
            <a:off x="2562225" y="2886075"/>
            <a:ext cx="385763" cy="1504950"/>
            <a:chOff x="1242" y="1704"/>
            <a:chExt cx="243" cy="948"/>
          </a:xfrm>
        </p:grpSpPr>
        <p:sp>
          <p:nvSpPr>
            <p:cNvPr id="2243611" name="AutoShape 27"/>
            <p:cNvSpPr>
              <a:spLocks noChangeArrowheads="1"/>
            </p:cNvSpPr>
            <p:nvPr/>
          </p:nvSpPr>
          <p:spPr bwMode="auto">
            <a:xfrm rot="-729556">
              <a:off x="1242" y="1704"/>
              <a:ext cx="243" cy="948"/>
            </a:xfrm>
            <a:prstGeom prst="cube">
              <a:avLst>
                <a:gd name="adj" fmla="val 89301"/>
              </a:avLst>
            </a:prstGeom>
            <a:gradFill rotWithShape="1">
              <a:gsLst>
                <a:gs pos="0">
                  <a:srgbClr val="996633">
                    <a:gamma/>
                    <a:shade val="46275"/>
                    <a:invGamma/>
                  </a:srgbClr>
                </a:gs>
                <a:gs pos="100000">
                  <a:srgbClr val="996633">
                    <a:alpha val="67000"/>
                  </a:srgbClr>
                </a:gs>
              </a:gsLst>
              <a:lin ang="18900000" scaled="1"/>
            </a:gradFill>
            <a:ln w="3175">
              <a:solidFill>
                <a:srgbClr val="969696"/>
              </a:solidFill>
              <a:miter lim="800000"/>
              <a:headEnd/>
              <a:tailEnd/>
            </a:ln>
            <a:effectLst/>
          </p:spPr>
          <p:txBody>
            <a:bodyPr wrap="none" anchor="ctr"/>
            <a:lstStyle/>
            <a:p>
              <a:endParaRPr lang="en-US"/>
            </a:p>
          </p:txBody>
        </p:sp>
        <p:sp>
          <p:nvSpPr>
            <p:cNvPr id="2243612" name="AutoShape 28"/>
            <p:cNvSpPr>
              <a:spLocks noChangeArrowheads="1"/>
            </p:cNvSpPr>
            <p:nvPr/>
          </p:nvSpPr>
          <p:spPr bwMode="auto">
            <a:xfrm rot="10176213">
              <a:off x="1314" y="2093"/>
              <a:ext cx="111" cy="130"/>
            </a:xfrm>
            <a:prstGeom prst="cube">
              <a:avLst>
                <a:gd name="adj" fmla="val 89301"/>
              </a:avLst>
            </a:prstGeom>
            <a:gradFill rotWithShape="1">
              <a:gsLst>
                <a:gs pos="0">
                  <a:schemeClr val="bg1">
                    <a:gamma/>
                    <a:shade val="46275"/>
                    <a:invGamma/>
                  </a:schemeClr>
                </a:gs>
                <a:gs pos="100000">
                  <a:schemeClr val="bg1">
                    <a:alpha val="67000"/>
                  </a:schemeClr>
                </a:gs>
              </a:gsLst>
              <a:lin ang="18900000" scaled="1"/>
            </a:gradFill>
            <a:ln w="3175">
              <a:solidFill>
                <a:srgbClr val="969696"/>
              </a:solidFill>
              <a:miter lim="800000"/>
              <a:headEnd/>
              <a:tailEnd/>
            </a:ln>
            <a:effectLst/>
          </p:spPr>
          <p:txBody>
            <a:bodyPr wrap="none" anchor="ctr"/>
            <a:lstStyle/>
            <a:p>
              <a:endParaRPr lang="en-US"/>
            </a:p>
          </p:txBody>
        </p:sp>
      </p:grpSp>
      <p:sp>
        <p:nvSpPr>
          <p:cNvPr id="2243613" name="Oval 29"/>
          <p:cNvSpPr>
            <a:spLocks noChangeArrowheads="1"/>
          </p:cNvSpPr>
          <p:nvPr/>
        </p:nvSpPr>
        <p:spPr bwMode="auto">
          <a:xfrm rot="-600144">
            <a:off x="1814513" y="3424238"/>
            <a:ext cx="452437" cy="695325"/>
          </a:xfrm>
          <a:prstGeom prst="ellipse">
            <a:avLst/>
          </a:prstGeom>
          <a:gradFill rotWithShape="1">
            <a:gsLst>
              <a:gs pos="0">
                <a:srgbClr val="E7FFFF">
                  <a:alpha val="49001"/>
                </a:srgbClr>
              </a:gs>
              <a:gs pos="100000">
                <a:srgbClr val="E7FFFF">
                  <a:gamma/>
                  <a:tint val="28627"/>
                  <a:invGamma/>
                </a:srgbClr>
              </a:gs>
            </a:gsLst>
            <a:lin ang="2700000" scaled="1"/>
          </a:gradFill>
          <a:ln w="3175">
            <a:round/>
            <a:headEnd/>
            <a:tailEnd/>
          </a:ln>
          <a:effectLst/>
          <a:scene3d>
            <a:camera prst="legacyObliqueTopLeft"/>
            <a:lightRig rig="legacyFlat3" dir="b"/>
          </a:scene3d>
          <a:sp3d extrusionH="23800" prstMaterial="legacyMatte">
            <a:bevelT w="13500" h="13500" prst="angle"/>
            <a:bevelB w="13500" h="13500" prst="angle"/>
            <a:extrusionClr>
              <a:srgbClr val="E7FFFF"/>
            </a:extrusionClr>
          </a:sp3d>
        </p:spPr>
        <p:txBody>
          <a:bodyPr wrap="none" anchor="ctr">
            <a:flatTx/>
          </a:bodyPr>
          <a:lstStyle/>
          <a:p>
            <a:endParaRPr lang="en-US"/>
          </a:p>
        </p:txBody>
      </p:sp>
      <p:sp>
        <p:nvSpPr>
          <p:cNvPr id="2243614" name="Line 30"/>
          <p:cNvSpPr>
            <a:spLocks noChangeShapeType="1"/>
          </p:cNvSpPr>
          <p:nvPr/>
        </p:nvSpPr>
        <p:spPr bwMode="auto">
          <a:xfrm flipV="1">
            <a:off x="2738438" y="3424238"/>
            <a:ext cx="808037" cy="193675"/>
          </a:xfrm>
          <a:prstGeom prst="line">
            <a:avLst/>
          </a:prstGeom>
          <a:noFill/>
          <a:ln w="9525">
            <a:solidFill>
              <a:srgbClr val="FFCC00"/>
            </a:solidFill>
            <a:round/>
            <a:headEnd/>
            <a:tailEnd/>
          </a:ln>
          <a:effectLst/>
        </p:spPr>
        <p:txBody>
          <a:bodyPr/>
          <a:lstStyle/>
          <a:p>
            <a:endParaRPr lang="en-US"/>
          </a:p>
        </p:txBody>
      </p:sp>
      <p:sp>
        <p:nvSpPr>
          <p:cNvPr id="2243615" name="Line 31"/>
          <p:cNvSpPr>
            <a:spLocks noChangeShapeType="1"/>
          </p:cNvSpPr>
          <p:nvPr/>
        </p:nvSpPr>
        <p:spPr bwMode="auto">
          <a:xfrm flipV="1">
            <a:off x="2008188" y="3660775"/>
            <a:ext cx="549275" cy="130175"/>
          </a:xfrm>
          <a:prstGeom prst="line">
            <a:avLst/>
          </a:prstGeom>
          <a:noFill/>
          <a:ln w="9525">
            <a:solidFill>
              <a:srgbClr val="FFCC00"/>
            </a:solidFill>
            <a:round/>
            <a:headEnd/>
            <a:tailEnd/>
          </a:ln>
          <a:effectLst/>
        </p:spPr>
        <p:txBody>
          <a:bodyPr/>
          <a:lstStyle/>
          <a:p>
            <a:endParaRPr lang="en-US"/>
          </a:p>
        </p:txBody>
      </p:sp>
      <p:sp>
        <p:nvSpPr>
          <p:cNvPr id="2243616" name="Text Box 32"/>
          <p:cNvSpPr txBox="1">
            <a:spLocks noChangeArrowheads="1"/>
          </p:cNvSpPr>
          <p:nvPr/>
        </p:nvSpPr>
        <p:spPr bwMode="auto">
          <a:xfrm>
            <a:off x="1849438" y="4171950"/>
            <a:ext cx="457200" cy="244475"/>
          </a:xfrm>
          <a:prstGeom prst="rect">
            <a:avLst/>
          </a:prstGeom>
          <a:noFill/>
          <a:ln w="9525">
            <a:noFill/>
            <a:miter lim="800000"/>
            <a:headEnd/>
            <a:tailEnd/>
          </a:ln>
          <a:effectLst/>
        </p:spPr>
        <p:txBody>
          <a:bodyPr wrap="none">
            <a:spAutoFit/>
          </a:bodyPr>
          <a:lstStyle/>
          <a:p>
            <a:r>
              <a:rPr lang="en-US"/>
              <a:t>Lens</a:t>
            </a:r>
          </a:p>
        </p:txBody>
      </p:sp>
      <p:sp>
        <p:nvSpPr>
          <p:cNvPr id="2243617" name="Text Box 33"/>
          <p:cNvSpPr txBox="1">
            <a:spLocks noChangeArrowheads="1"/>
          </p:cNvSpPr>
          <p:nvPr/>
        </p:nvSpPr>
        <p:spPr bwMode="auto">
          <a:xfrm>
            <a:off x="2555875" y="4443413"/>
            <a:ext cx="360363" cy="244475"/>
          </a:xfrm>
          <a:prstGeom prst="rect">
            <a:avLst/>
          </a:prstGeom>
          <a:noFill/>
          <a:ln w="9525">
            <a:noFill/>
            <a:miter lim="800000"/>
            <a:headEnd/>
            <a:tailEnd/>
          </a:ln>
          <a:effectLst/>
        </p:spPr>
        <p:txBody>
          <a:bodyPr wrap="none">
            <a:spAutoFit/>
          </a:bodyPr>
          <a:lstStyle/>
          <a:p>
            <a:r>
              <a:rPr lang="en-US"/>
              <a:t>Slit</a:t>
            </a:r>
          </a:p>
        </p:txBody>
      </p:sp>
      <p:sp>
        <p:nvSpPr>
          <p:cNvPr id="2243618" name="Text Box 34"/>
          <p:cNvSpPr txBox="1">
            <a:spLocks noChangeArrowheads="1"/>
          </p:cNvSpPr>
          <p:nvPr/>
        </p:nvSpPr>
        <p:spPr bwMode="auto">
          <a:xfrm>
            <a:off x="3451225" y="4224338"/>
            <a:ext cx="909638" cy="244475"/>
          </a:xfrm>
          <a:prstGeom prst="rect">
            <a:avLst/>
          </a:prstGeom>
          <a:noFill/>
          <a:ln w="9525">
            <a:noFill/>
            <a:miter lim="800000"/>
            <a:headEnd/>
            <a:tailEnd/>
          </a:ln>
          <a:effectLst/>
        </p:spPr>
        <p:txBody>
          <a:bodyPr wrap="none">
            <a:spAutoFit/>
          </a:bodyPr>
          <a:lstStyle/>
          <a:p>
            <a:r>
              <a:rPr lang="en-US"/>
              <a:t>Quartz prism</a:t>
            </a:r>
          </a:p>
        </p:txBody>
      </p:sp>
      <p:sp>
        <p:nvSpPr>
          <p:cNvPr id="2243619" name="Text Box 35"/>
          <p:cNvSpPr txBox="1">
            <a:spLocks noChangeArrowheads="1"/>
          </p:cNvSpPr>
          <p:nvPr/>
        </p:nvSpPr>
        <p:spPr bwMode="auto">
          <a:xfrm>
            <a:off x="388938" y="5243513"/>
            <a:ext cx="871537" cy="244475"/>
          </a:xfrm>
          <a:prstGeom prst="rect">
            <a:avLst/>
          </a:prstGeom>
          <a:noFill/>
          <a:ln w="9525">
            <a:noFill/>
            <a:miter lim="800000"/>
            <a:headEnd/>
            <a:tailEnd/>
          </a:ln>
          <a:effectLst/>
        </p:spPr>
        <p:txBody>
          <a:bodyPr wrap="none">
            <a:spAutoFit/>
          </a:bodyPr>
          <a:lstStyle/>
          <a:p>
            <a:r>
              <a:rPr lang="en-US"/>
              <a:t>Light source</a:t>
            </a:r>
          </a:p>
        </p:txBody>
      </p:sp>
      <p:sp>
        <p:nvSpPr>
          <p:cNvPr id="2243620" name="Oval 36"/>
          <p:cNvSpPr>
            <a:spLocks noChangeArrowheads="1"/>
          </p:cNvSpPr>
          <p:nvPr/>
        </p:nvSpPr>
        <p:spPr bwMode="auto">
          <a:xfrm>
            <a:off x="0" y="3286125"/>
            <a:ext cx="1814513" cy="1814513"/>
          </a:xfrm>
          <a:prstGeom prst="ellipse">
            <a:avLst/>
          </a:prstGeom>
          <a:gradFill rotWithShape="1">
            <a:gsLst>
              <a:gs pos="0">
                <a:srgbClr val="FFCC00">
                  <a:alpha val="81000"/>
                </a:srgbClr>
              </a:gs>
              <a:gs pos="100000">
                <a:schemeClr val="bg1"/>
              </a:gs>
            </a:gsLst>
            <a:path path="shape">
              <a:fillToRect l="50000" t="50000" r="50000" b="50000"/>
            </a:path>
          </a:gradFill>
          <a:ln w="9525">
            <a:noFill/>
            <a:round/>
            <a:headEnd/>
            <a:tailEnd/>
          </a:ln>
          <a:effectLst/>
        </p:spPr>
        <p:txBody>
          <a:bodyPr wrap="none" anchor="ctr"/>
          <a:lstStyle/>
          <a:p>
            <a:endParaRPr lang="en-US"/>
          </a:p>
        </p:txBody>
      </p:sp>
      <p:sp>
        <p:nvSpPr>
          <p:cNvPr id="2243621" name="Line 37"/>
          <p:cNvSpPr>
            <a:spLocks noChangeShapeType="1"/>
          </p:cNvSpPr>
          <p:nvPr/>
        </p:nvSpPr>
        <p:spPr bwMode="auto">
          <a:xfrm flipH="1">
            <a:off x="1066800" y="3833813"/>
            <a:ext cx="741363" cy="174625"/>
          </a:xfrm>
          <a:prstGeom prst="line">
            <a:avLst/>
          </a:prstGeom>
          <a:noFill/>
          <a:ln w="9525">
            <a:solidFill>
              <a:srgbClr val="FFCC00"/>
            </a:solidFill>
            <a:round/>
            <a:headEnd/>
            <a:tailEnd/>
          </a:ln>
          <a:effectLst/>
        </p:spPr>
        <p:txBody>
          <a:bodyPr/>
          <a:lstStyle/>
          <a:p>
            <a:endParaRPr lang="en-US"/>
          </a:p>
        </p:txBody>
      </p:sp>
      <p:sp>
        <p:nvSpPr>
          <p:cNvPr id="2243622" name="Rectangle 38"/>
          <p:cNvSpPr>
            <a:spLocks noChangeArrowheads="1"/>
          </p:cNvSpPr>
          <p:nvPr/>
        </p:nvSpPr>
        <p:spPr bwMode="auto">
          <a:xfrm>
            <a:off x="76200" y="6567488"/>
            <a:ext cx="3506788" cy="214312"/>
          </a:xfrm>
          <a:prstGeom prst="rect">
            <a:avLst/>
          </a:prstGeom>
          <a:noFill/>
          <a:ln w="9525">
            <a:noFill/>
            <a:miter lim="800000"/>
            <a:headEnd/>
            <a:tailEnd/>
          </a:ln>
          <a:effectLst/>
        </p:spPr>
        <p:txBody>
          <a:bodyPr wrap="none">
            <a:spAutoFit/>
          </a:bodyPr>
          <a:lstStyle/>
          <a:p>
            <a:r>
              <a:rPr lang="en-US" sz="800"/>
              <a:t>Hill, Petrucci, </a:t>
            </a:r>
            <a:r>
              <a:rPr lang="en-US" sz="800" u="sng"/>
              <a:t>General Chemistry </a:t>
            </a:r>
            <a:r>
              <a:rPr lang="en-US" sz="800" i="1" u="sng"/>
              <a:t>An Integrated Approach</a:t>
            </a:r>
            <a:r>
              <a:rPr lang="en-US" sz="800">
                <a:latin typeface="Symbol" pitchFamily="18" charset="2"/>
              </a:rPr>
              <a:t> </a:t>
            </a:r>
            <a:r>
              <a:rPr lang="en-US" sz="800"/>
              <a:t>1999, page 292</a:t>
            </a:r>
          </a:p>
        </p:txBody>
      </p:sp>
      <p:sp>
        <p:nvSpPr>
          <p:cNvPr id="2243623" name="Text Box 39"/>
          <p:cNvSpPr txBox="1">
            <a:spLocks noChangeArrowheads="1"/>
          </p:cNvSpPr>
          <p:nvPr/>
        </p:nvSpPr>
        <p:spPr bwMode="auto">
          <a:xfrm>
            <a:off x="5513388" y="5830888"/>
            <a:ext cx="774700" cy="244475"/>
          </a:xfrm>
          <a:prstGeom prst="rect">
            <a:avLst/>
          </a:prstGeom>
          <a:noFill/>
          <a:ln w="9525">
            <a:noFill/>
            <a:miter lim="800000"/>
            <a:headEnd/>
            <a:tailEnd/>
          </a:ln>
          <a:effectLst/>
        </p:spPr>
        <p:txBody>
          <a:bodyPr wrap="none">
            <a:spAutoFit/>
          </a:bodyPr>
          <a:lstStyle/>
          <a:p>
            <a:r>
              <a:rPr lang="en-US"/>
              <a:t>Potassium</a:t>
            </a:r>
          </a:p>
        </p:txBody>
      </p:sp>
      <p:grpSp>
        <p:nvGrpSpPr>
          <p:cNvPr id="2243624" name="Group 40"/>
          <p:cNvGrpSpPr>
            <a:grpSpLocks noChangeAspect="1"/>
          </p:cNvGrpSpPr>
          <p:nvPr/>
        </p:nvGrpSpPr>
        <p:grpSpPr bwMode="auto">
          <a:xfrm>
            <a:off x="374650" y="4835525"/>
            <a:ext cx="904875" cy="328613"/>
            <a:chOff x="1070" y="3532"/>
            <a:chExt cx="1657" cy="601"/>
          </a:xfrm>
        </p:grpSpPr>
        <p:sp>
          <p:nvSpPr>
            <p:cNvPr id="2243625" name="Oval 41"/>
            <p:cNvSpPr>
              <a:spLocks noChangeAspect="1" noChangeArrowheads="1"/>
            </p:cNvSpPr>
            <p:nvPr/>
          </p:nvSpPr>
          <p:spPr bwMode="auto">
            <a:xfrm>
              <a:off x="1126" y="3660"/>
              <a:ext cx="1559" cy="393"/>
            </a:xfrm>
            <a:prstGeom prst="ellipse">
              <a:avLst/>
            </a:prstGeom>
            <a:gradFill rotWithShape="1">
              <a:gsLst>
                <a:gs pos="0">
                  <a:srgbClr val="FF9900">
                    <a:alpha val="39000"/>
                  </a:srgbClr>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243626" name="Oval 42"/>
            <p:cNvSpPr>
              <a:spLocks noChangeAspect="1" noChangeArrowheads="1"/>
            </p:cNvSpPr>
            <p:nvPr/>
          </p:nvSpPr>
          <p:spPr bwMode="auto">
            <a:xfrm>
              <a:off x="1070" y="3642"/>
              <a:ext cx="1657" cy="491"/>
            </a:xfrm>
            <a:prstGeom prst="ellipse">
              <a:avLst/>
            </a:prstGeom>
            <a:gradFill rotWithShape="1">
              <a:gsLst>
                <a:gs pos="0">
                  <a:srgbClr val="FF9900"/>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243627" name="Freeform 43"/>
            <p:cNvSpPr>
              <a:spLocks noChangeAspect="1"/>
            </p:cNvSpPr>
            <p:nvPr/>
          </p:nvSpPr>
          <p:spPr bwMode="auto">
            <a:xfrm>
              <a:off x="1154" y="3774"/>
              <a:ext cx="1479" cy="245"/>
            </a:xfrm>
            <a:custGeom>
              <a:avLst/>
              <a:gdLst/>
              <a:ahLst/>
              <a:cxnLst>
                <a:cxn ang="0">
                  <a:pos x="10" y="2"/>
                </a:cxn>
                <a:cxn ang="0">
                  <a:pos x="18" y="78"/>
                </a:cxn>
                <a:cxn ang="0">
                  <a:pos x="118" y="150"/>
                </a:cxn>
                <a:cxn ang="0">
                  <a:pos x="394" y="219"/>
                </a:cxn>
                <a:cxn ang="0">
                  <a:pos x="756" y="243"/>
                </a:cxn>
                <a:cxn ang="0">
                  <a:pos x="1033" y="231"/>
                </a:cxn>
                <a:cxn ang="0">
                  <a:pos x="1342" y="167"/>
                </a:cxn>
                <a:cxn ang="0">
                  <a:pos x="1455" y="104"/>
                </a:cxn>
                <a:cxn ang="0">
                  <a:pos x="1476" y="32"/>
                </a:cxn>
                <a:cxn ang="0">
                  <a:pos x="1476" y="0"/>
                </a:cxn>
              </a:cxnLst>
              <a:rect l="0" t="0" r="r" b="b"/>
              <a:pathLst>
                <a:path w="1479" h="245">
                  <a:moveTo>
                    <a:pt x="10" y="2"/>
                  </a:moveTo>
                  <a:cubicBezTo>
                    <a:pt x="11" y="14"/>
                    <a:pt x="0" y="53"/>
                    <a:pt x="18" y="78"/>
                  </a:cubicBezTo>
                  <a:cubicBezTo>
                    <a:pt x="36" y="103"/>
                    <a:pt x="55" y="126"/>
                    <a:pt x="118" y="150"/>
                  </a:cubicBezTo>
                  <a:cubicBezTo>
                    <a:pt x="181" y="174"/>
                    <a:pt x="288" y="204"/>
                    <a:pt x="394" y="219"/>
                  </a:cubicBezTo>
                  <a:cubicBezTo>
                    <a:pt x="500" y="234"/>
                    <a:pt x="650" y="241"/>
                    <a:pt x="756" y="243"/>
                  </a:cubicBezTo>
                  <a:cubicBezTo>
                    <a:pt x="862" y="245"/>
                    <a:pt x="935" y="244"/>
                    <a:pt x="1033" y="231"/>
                  </a:cubicBezTo>
                  <a:cubicBezTo>
                    <a:pt x="1131" y="218"/>
                    <a:pt x="1272" y="188"/>
                    <a:pt x="1342" y="167"/>
                  </a:cubicBezTo>
                  <a:cubicBezTo>
                    <a:pt x="1412" y="146"/>
                    <a:pt x="1433" y="126"/>
                    <a:pt x="1455" y="104"/>
                  </a:cubicBezTo>
                  <a:cubicBezTo>
                    <a:pt x="1477" y="82"/>
                    <a:pt x="1473" y="49"/>
                    <a:pt x="1476" y="32"/>
                  </a:cubicBezTo>
                  <a:cubicBezTo>
                    <a:pt x="1479" y="15"/>
                    <a:pt x="1476" y="7"/>
                    <a:pt x="1476" y="0"/>
                  </a:cubicBezTo>
                </a:path>
              </a:pathLst>
            </a:custGeom>
            <a:noFill/>
            <a:ln w="3175">
              <a:solidFill>
                <a:schemeClr val="tx1"/>
              </a:solidFill>
              <a:round/>
              <a:headEnd/>
              <a:tailEnd/>
            </a:ln>
            <a:effectLst/>
          </p:spPr>
          <p:txBody>
            <a:bodyPr/>
            <a:lstStyle/>
            <a:p>
              <a:endParaRPr lang="en-US"/>
            </a:p>
          </p:txBody>
        </p:sp>
        <p:sp>
          <p:nvSpPr>
            <p:cNvPr id="2243628" name="Oval 44"/>
            <p:cNvSpPr>
              <a:spLocks noChangeAspect="1" noChangeArrowheads="1"/>
            </p:cNvSpPr>
            <p:nvPr/>
          </p:nvSpPr>
          <p:spPr bwMode="auto">
            <a:xfrm>
              <a:off x="1251" y="3543"/>
              <a:ext cx="1281" cy="340"/>
            </a:xfrm>
            <a:prstGeom prst="ellipse">
              <a:avLst/>
            </a:prstGeom>
            <a:gradFill rotWithShape="1">
              <a:gsLst>
                <a:gs pos="0">
                  <a:srgbClr val="FF9900">
                    <a:alpha val="39000"/>
                  </a:srgbClr>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243629" name="Oval 45"/>
            <p:cNvSpPr>
              <a:spLocks noChangeAspect="1" noChangeArrowheads="1"/>
            </p:cNvSpPr>
            <p:nvPr/>
          </p:nvSpPr>
          <p:spPr bwMode="auto">
            <a:xfrm>
              <a:off x="1163" y="3549"/>
              <a:ext cx="1464" cy="387"/>
            </a:xfrm>
            <a:prstGeom prst="ellipse">
              <a:avLst/>
            </a:prstGeom>
            <a:gradFill rotWithShape="1">
              <a:gsLst>
                <a:gs pos="0">
                  <a:srgbClr val="FF9900"/>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243630" name="AutoShape 46"/>
            <p:cNvSpPr>
              <a:spLocks noChangeAspect="1" noChangeArrowheads="1"/>
            </p:cNvSpPr>
            <p:nvPr/>
          </p:nvSpPr>
          <p:spPr bwMode="auto">
            <a:xfrm>
              <a:off x="1717" y="3532"/>
              <a:ext cx="376" cy="172"/>
            </a:xfrm>
            <a:prstGeom prst="can">
              <a:avLst>
                <a:gd name="adj" fmla="val 50000"/>
              </a:avLst>
            </a:prstGeom>
            <a:gradFill rotWithShape="1">
              <a:gsLst>
                <a:gs pos="0">
                  <a:srgbClr val="FF6600"/>
                </a:gs>
                <a:gs pos="100000">
                  <a:srgbClr val="FF6600">
                    <a:gamma/>
                    <a:shade val="46275"/>
                    <a:invGamma/>
                  </a:srgbClr>
                </a:gs>
              </a:gsLst>
              <a:lin ang="5400000" scaled="1"/>
            </a:gradFill>
            <a:ln w="3175">
              <a:solidFill>
                <a:schemeClr val="tx1"/>
              </a:solidFill>
              <a:round/>
              <a:headEnd/>
              <a:tailEnd/>
            </a:ln>
            <a:effectLst/>
          </p:spPr>
          <p:txBody>
            <a:bodyPr wrap="none" anchor="ctr"/>
            <a:lstStyle/>
            <a:p>
              <a:endParaRPr lang="en-US"/>
            </a:p>
          </p:txBody>
        </p:sp>
      </p:grpSp>
      <p:sp>
        <p:nvSpPr>
          <p:cNvPr id="2243631" name="Litebulb" descr="lightbulb"/>
          <p:cNvSpPr>
            <a:spLocks noEditPoints="1" noChangeArrowheads="1"/>
          </p:cNvSpPr>
          <p:nvPr/>
        </p:nvSpPr>
        <p:spPr bwMode="auto">
          <a:xfrm>
            <a:off x="523875" y="4011613"/>
            <a:ext cx="609600" cy="885825"/>
          </a:xfrm>
          <a:custGeom>
            <a:avLst/>
            <a:gdLst>
              <a:gd name="T0" fmla="*/ 10800 w 21600"/>
              <a:gd name="T1" fmla="*/ 0 h 21600"/>
              <a:gd name="T2" fmla="*/ 21600 w 21600"/>
              <a:gd name="T3" fmla="*/ 7782 h 21600"/>
              <a:gd name="T4" fmla="*/ 0 w 21600"/>
              <a:gd name="T5" fmla="*/ 7782 h 21600"/>
              <a:gd name="T6" fmla="*/ 10800 w 21600"/>
              <a:gd name="T7" fmla="*/ 21600 h 21600"/>
              <a:gd name="T8" fmla="*/ 3556 w 21600"/>
              <a:gd name="T9" fmla="*/ 2188 h 21600"/>
              <a:gd name="T10" fmla="*/ 18277 w 21600"/>
              <a:gd name="T11" fmla="*/ 9282 h 21600"/>
            </a:gdLst>
            <a:ahLst/>
            <a:cxnLst>
              <a:cxn ang="0">
                <a:pos x="T0" y="T1"/>
              </a:cxn>
              <a:cxn ang="0">
                <a:pos x="T2" y="T3"/>
              </a:cxn>
              <a:cxn ang="0">
                <a:pos x="T4" y="T5"/>
              </a:cxn>
              <a:cxn ang="0">
                <a:pos x="T6" y="T7"/>
              </a:cxn>
            </a:cxnLst>
            <a:rect l="T8" t="T9" r="T10" b="T11"/>
            <a:pathLst>
              <a:path w="21600" h="21600" extrusionOk="0">
                <a:moveTo>
                  <a:pt x="10825" y="21723"/>
                </a:moveTo>
                <a:lnTo>
                  <a:pt x="11215" y="21723"/>
                </a:lnTo>
                <a:lnTo>
                  <a:pt x="11552" y="21688"/>
                </a:lnTo>
                <a:lnTo>
                  <a:pt x="11916" y="21617"/>
                </a:lnTo>
                <a:lnTo>
                  <a:pt x="12253" y="21547"/>
                </a:lnTo>
                <a:lnTo>
                  <a:pt x="12617" y="21441"/>
                </a:lnTo>
                <a:lnTo>
                  <a:pt x="12902" y="21317"/>
                </a:lnTo>
                <a:lnTo>
                  <a:pt x="13162" y="21176"/>
                </a:lnTo>
                <a:lnTo>
                  <a:pt x="13396" y="21000"/>
                </a:lnTo>
                <a:lnTo>
                  <a:pt x="13655" y="20841"/>
                </a:lnTo>
                <a:lnTo>
                  <a:pt x="13863" y="20629"/>
                </a:lnTo>
                <a:lnTo>
                  <a:pt x="14045" y="20435"/>
                </a:lnTo>
                <a:lnTo>
                  <a:pt x="14200" y="20223"/>
                </a:lnTo>
                <a:lnTo>
                  <a:pt x="14356" y="19994"/>
                </a:lnTo>
                <a:lnTo>
                  <a:pt x="14460" y="19747"/>
                </a:lnTo>
                <a:lnTo>
                  <a:pt x="14512" y="19482"/>
                </a:lnTo>
                <a:lnTo>
                  <a:pt x="14512" y="19235"/>
                </a:lnTo>
                <a:lnTo>
                  <a:pt x="14512" y="19147"/>
                </a:lnTo>
                <a:lnTo>
                  <a:pt x="14512" y="18900"/>
                </a:lnTo>
                <a:lnTo>
                  <a:pt x="14512" y="18529"/>
                </a:lnTo>
                <a:lnTo>
                  <a:pt x="14512" y="18052"/>
                </a:lnTo>
                <a:lnTo>
                  <a:pt x="14512" y="17505"/>
                </a:lnTo>
                <a:lnTo>
                  <a:pt x="14512" y="16976"/>
                </a:lnTo>
                <a:lnTo>
                  <a:pt x="14512" y="16464"/>
                </a:lnTo>
                <a:lnTo>
                  <a:pt x="14512" y="15952"/>
                </a:lnTo>
                <a:lnTo>
                  <a:pt x="14512" y="15758"/>
                </a:lnTo>
                <a:lnTo>
                  <a:pt x="14616" y="15547"/>
                </a:lnTo>
                <a:lnTo>
                  <a:pt x="14694" y="15352"/>
                </a:lnTo>
                <a:lnTo>
                  <a:pt x="14798" y="15141"/>
                </a:lnTo>
                <a:lnTo>
                  <a:pt x="15161" y="14735"/>
                </a:lnTo>
                <a:lnTo>
                  <a:pt x="15602" y="14329"/>
                </a:lnTo>
                <a:lnTo>
                  <a:pt x="16745" y="13552"/>
                </a:lnTo>
                <a:lnTo>
                  <a:pt x="18043" y="12670"/>
                </a:lnTo>
                <a:lnTo>
                  <a:pt x="18744" y="12194"/>
                </a:lnTo>
                <a:lnTo>
                  <a:pt x="19341" y="11647"/>
                </a:lnTo>
                <a:lnTo>
                  <a:pt x="19938" y="11099"/>
                </a:lnTo>
                <a:lnTo>
                  <a:pt x="20483" y="10464"/>
                </a:lnTo>
                <a:lnTo>
                  <a:pt x="20743" y="10164"/>
                </a:lnTo>
                <a:lnTo>
                  <a:pt x="20950" y="9794"/>
                </a:lnTo>
                <a:lnTo>
                  <a:pt x="21132" y="9441"/>
                </a:lnTo>
                <a:lnTo>
                  <a:pt x="21288" y="9035"/>
                </a:lnTo>
                <a:lnTo>
                  <a:pt x="21444" y="8664"/>
                </a:lnTo>
                <a:lnTo>
                  <a:pt x="21548" y="8223"/>
                </a:lnTo>
                <a:lnTo>
                  <a:pt x="21600" y="7782"/>
                </a:lnTo>
                <a:lnTo>
                  <a:pt x="21600" y="7341"/>
                </a:lnTo>
                <a:lnTo>
                  <a:pt x="21600" y="6935"/>
                </a:lnTo>
                <a:lnTo>
                  <a:pt x="21548" y="6564"/>
                </a:lnTo>
                <a:lnTo>
                  <a:pt x="21496" y="6229"/>
                </a:lnTo>
                <a:lnTo>
                  <a:pt x="21392" y="5858"/>
                </a:lnTo>
                <a:lnTo>
                  <a:pt x="21288" y="5523"/>
                </a:lnTo>
                <a:lnTo>
                  <a:pt x="21132" y="5135"/>
                </a:lnTo>
                <a:lnTo>
                  <a:pt x="20950" y="4800"/>
                </a:lnTo>
                <a:lnTo>
                  <a:pt x="20743" y="4464"/>
                </a:lnTo>
                <a:lnTo>
                  <a:pt x="20535" y="4164"/>
                </a:lnTo>
                <a:lnTo>
                  <a:pt x="20301" y="3847"/>
                </a:lnTo>
                <a:lnTo>
                  <a:pt x="20042" y="3547"/>
                </a:lnTo>
                <a:lnTo>
                  <a:pt x="19782" y="3247"/>
                </a:lnTo>
                <a:lnTo>
                  <a:pt x="19133" y="2664"/>
                </a:lnTo>
                <a:lnTo>
                  <a:pt x="18458" y="2152"/>
                </a:lnTo>
                <a:lnTo>
                  <a:pt x="17705" y="1694"/>
                </a:lnTo>
                <a:lnTo>
                  <a:pt x="16849" y="1252"/>
                </a:lnTo>
                <a:lnTo>
                  <a:pt x="16407" y="1076"/>
                </a:lnTo>
                <a:lnTo>
                  <a:pt x="15940" y="900"/>
                </a:lnTo>
                <a:lnTo>
                  <a:pt x="15499" y="741"/>
                </a:lnTo>
                <a:lnTo>
                  <a:pt x="15057" y="600"/>
                </a:lnTo>
                <a:lnTo>
                  <a:pt x="14564" y="458"/>
                </a:lnTo>
                <a:lnTo>
                  <a:pt x="14045" y="335"/>
                </a:lnTo>
                <a:lnTo>
                  <a:pt x="13500" y="229"/>
                </a:lnTo>
                <a:lnTo>
                  <a:pt x="13006" y="158"/>
                </a:lnTo>
                <a:lnTo>
                  <a:pt x="12461" y="88"/>
                </a:lnTo>
                <a:lnTo>
                  <a:pt x="11968" y="52"/>
                </a:lnTo>
                <a:lnTo>
                  <a:pt x="11423" y="17"/>
                </a:lnTo>
                <a:lnTo>
                  <a:pt x="10825" y="17"/>
                </a:lnTo>
                <a:lnTo>
                  <a:pt x="10254" y="17"/>
                </a:lnTo>
                <a:lnTo>
                  <a:pt x="9709" y="52"/>
                </a:lnTo>
                <a:lnTo>
                  <a:pt x="9216" y="88"/>
                </a:lnTo>
                <a:lnTo>
                  <a:pt x="8671" y="158"/>
                </a:lnTo>
                <a:lnTo>
                  <a:pt x="8177" y="229"/>
                </a:lnTo>
                <a:lnTo>
                  <a:pt x="7632" y="335"/>
                </a:lnTo>
                <a:lnTo>
                  <a:pt x="7113" y="458"/>
                </a:lnTo>
                <a:lnTo>
                  <a:pt x="6620" y="600"/>
                </a:lnTo>
                <a:lnTo>
                  <a:pt x="6178" y="741"/>
                </a:lnTo>
                <a:lnTo>
                  <a:pt x="5737" y="900"/>
                </a:lnTo>
                <a:lnTo>
                  <a:pt x="5270" y="1076"/>
                </a:lnTo>
                <a:lnTo>
                  <a:pt x="4828" y="1252"/>
                </a:lnTo>
                <a:lnTo>
                  <a:pt x="3972" y="1694"/>
                </a:lnTo>
                <a:lnTo>
                  <a:pt x="3219" y="2152"/>
                </a:lnTo>
                <a:lnTo>
                  <a:pt x="2544" y="2664"/>
                </a:lnTo>
                <a:lnTo>
                  <a:pt x="1895" y="3247"/>
                </a:lnTo>
                <a:lnTo>
                  <a:pt x="1635" y="3547"/>
                </a:lnTo>
                <a:lnTo>
                  <a:pt x="1375" y="3847"/>
                </a:lnTo>
                <a:lnTo>
                  <a:pt x="1142" y="4164"/>
                </a:lnTo>
                <a:lnTo>
                  <a:pt x="934" y="4464"/>
                </a:lnTo>
                <a:lnTo>
                  <a:pt x="726" y="4800"/>
                </a:lnTo>
                <a:lnTo>
                  <a:pt x="545" y="5135"/>
                </a:lnTo>
                <a:lnTo>
                  <a:pt x="389" y="5523"/>
                </a:lnTo>
                <a:lnTo>
                  <a:pt x="285" y="5858"/>
                </a:lnTo>
                <a:lnTo>
                  <a:pt x="181" y="6229"/>
                </a:lnTo>
                <a:lnTo>
                  <a:pt x="129" y="6564"/>
                </a:lnTo>
                <a:lnTo>
                  <a:pt x="77" y="6935"/>
                </a:lnTo>
                <a:lnTo>
                  <a:pt x="77" y="7341"/>
                </a:lnTo>
                <a:lnTo>
                  <a:pt x="77" y="7782"/>
                </a:lnTo>
                <a:lnTo>
                  <a:pt x="129" y="8223"/>
                </a:lnTo>
                <a:lnTo>
                  <a:pt x="233" y="8664"/>
                </a:lnTo>
                <a:lnTo>
                  <a:pt x="389" y="9035"/>
                </a:lnTo>
                <a:lnTo>
                  <a:pt x="545" y="9441"/>
                </a:lnTo>
                <a:lnTo>
                  <a:pt x="726" y="9794"/>
                </a:lnTo>
                <a:lnTo>
                  <a:pt x="934" y="10164"/>
                </a:lnTo>
                <a:lnTo>
                  <a:pt x="1194" y="10464"/>
                </a:lnTo>
                <a:lnTo>
                  <a:pt x="1739" y="11099"/>
                </a:lnTo>
                <a:lnTo>
                  <a:pt x="2336" y="11647"/>
                </a:lnTo>
                <a:lnTo>
                  <a:pt x="2933" y="12194"/>
                </a:lnTo>
                <a:lnTo>
                  <a:pt x="3634" y="12670"/>
                </a:lnTo>
                <a:lnTo>
                  <a:pt x="4932" y="13552"/>
                </a:lnTo>
                <a:lnTo>
                  <a:pt x="6075" y="14329"/>
                </a:lnTo>
                <a:lnTo>
                  <a:pt x="6516" y="14735"/>
                </a:lnTo>
                <a:lnTo>
                  <a:pt x="6879" y="15141"/>
                </a:lnTo>
                <a:lnTo>
                  <a:pt x="6983" y="15352"/>
                </a:lnTo>
                <a:lnTo>
                  <a:pt x="7061" y="15547"/>
                </a:lnTo>
                <a:lnTo>
                  <a:pt x="7165" y="15758"/>
                </a:lnTo>
                <a:lnTo>
                  <a:pt x="7165" y="15952"/>
                </a:lnTo>
                <a:lnTo>
                  <a:pt x="7165" y="16464"/>
                </a:lnTo>
                <a:lnTo>
                  <a:pt x="7165" y="16976"/>
                </a:lnTo>
                <a:lnTo>
                  <a:pt x="7165" y="17505"/>
                </a:lnTo>
                <a:lnTo>
                  <a:pt x="7165" y="18052"/>
                </a:lnTo>
                <a:lnTo>
                  <a:pt x="7165" y="18529"/>
                </a:lnTo>
                <a:lnTo>
                  <a:pt x="7165" y="18900"/>
                </a:lnTo>
                <a:lnTo>
                  <a:pt x="7165" y="19147"/>
                </a:lnTo>
                <a:lnTo>
                  <a:pt x="7165" y="19235"/>
                </a:lnTo>
                <a:lnTo>
                  <a:pt x="7165" y="19482"/>
                </a:lnTo>
                <a:lnTo>
                  <a:pt x="7217" y="19747"/>
                </a:lnTo>
                <a:lnTo>
                  <a:pt x="7321" y="19994"/>
                </a:lnTo>
                <a:lnTo>
                  <a:pt x="7476" y="20223"/>
                </a:lnTo>
                <a:lnTo>
                  <a:pt x="7632" y="20435"/>
                </a:lnTo>
                <a:lnTo>
                  <a:pt x="7814" y="20629"/>
                </a:lnTo>
                <a:lnTo>
                  <a:pt x="8022" y="20841"/>
                </a:lnTo>
                <a:lnTo>
                  <a:pt x="8281" y="21000"/>
                </a:lnTo>
                <a:lnTo>
                  <a:pt x="8515" y="21176"/>
                </a:lnTo>
                <a:lnTo>
                  <a:pt x="8775" y="21317"/>
                </a:lnTo>
                <a:lnTo>
                  <a:pt x="9060" y="21441"/>
                </a:lnTo>
                <a:lnTo>
                  <a:pt x="9424" y="21547"/>
                </a:lnTo>
                <a:lnTo>
                  <a:pt x="9761" y="21617"/>
                </a:lnTo>
                <a:lnTo>
                  <a:pt x="10125" y="21688"/>
                </a:lnTo>
                <a:lnTo>
                  <a:pt x="10462" y="21723"/>
                </a:lnTo>
                <a:lnTo>
                  <a:pt x="10825" y="21723"/>
                </a:lnTo>
                <a:close/>
              </a:path>
              <a:path w="21600" h="21600" extrusionOk="0">
                <a:moveTo>
                  <a:pt x="9242" y="14417"/>
                </a:moveTo>
                <a:lnTo>
                  <a:pt x="8541" y="12035"/>
                </a:lnTo>
                <a:lnTo>
                  <a:pt x="7295" y="10129"/>
                </a:lnTo>
                <a:lnTo>
                  <a:pt x="6905" y="9652"/>
                </a:lnTo>
                <a:lnTo>
                  <a:pt x="8541" y="10182"/>
                </a:lnTo>
                <a:lnTo>
                  <a:pt x="9787" y="9547"/>
                </a:lnTo>
                <a:lnTo>
                  <a:pt x="11189" y="10129"/>
                </a:lnTo>
                <a:lnTo>
                  <a:pt x="12279" y="9547"/>
                </a:lnTo>
                <a:lnTo>
                  <a:pt x="13370" y="10076"/>
                </a:lnTo>
                <a:lnTo>
                  <a:pt x="14850" y="9652"/>
                </a:lnTo>
                <a:lnTo>
                  <a:pt x="12902" y="12247"/>
                </a:lnTo>
                <a:lnTo>
                  <a:pt x="12357" y="14417"/>
                </a:lnTo>
                <a:moveTo>
                  <a:pt x="7191" y="15952"/>
                </a:moveTo>
                <a:lnTo>
                  <a:pt x="14512" y="15952"/>
                </a:lnTo>
                <a:lnTo>
                  <a:pt x="14512" y="17064"/>
                </a:lnTo>
                <a:lnTo>
                  <a:pt x="7191" y="17047"/>
                </a:lnTo>
                <a:lnTo>
                  <a:pt x="7191" y="18123"/>
                </a:lnTo>
                <a:lnTo>
                  <a:pt x="14512" y="18158"/>
                </a:lnTo>
                <a:lnTo>
                  <a:pt x="14538" y="19182"/>
                </a:lnTo>
                <a:lnTo>
                  <a:pt x="7217" y="19182"/>
                </a:lnTo>
              </a:path>
            </a:pathLst>
          </a:custGeom>
          <a:solidFill>
            <a:schemeClr val="bg1">
              <a:alpha val="25000"/>
            </a:schemeClr>
          </a:solidFill>
          <a:ln w="15875">
            <a:solidFill>
              <a:srgbClr val="000000"/>
            </a:solidFill>
            <a:miter lim="800000"/>
            <a:headEnd/>
            <a:tailEnd/>
          </a:ln>
        </p:spPr>
        <p:txBody>
          <a:bodyP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3620"/>
                                        </p:tgtEl>
                                        <p:attrNameLst>
                                          <p:attrName>style.visibility</p:attrName>
                                        </p:attrNameLst>
                                      </p:cBhvr>
                                      <p:to>
                                        <p:strVal val="visible"/>
                                      </p:to>
                                    </p:set>
                                    <p:animEffect transition="in" filter="dissolve">
                                      <p:cBhvr>
                                        <p:cTn id="7" dur="500"/>
                                        <p:tgtEl>
                                          <p:spTgt spid="224362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243621"/>
                                        </p:tgtEl>
                                        <p:attrNameLst>
                                          <p:attrName>style.visibility</p:attrName>
                                        </p:attrNameLst>
                                      </p:cBhvr>
                                      <p:to>
                                        <p:strVal val="visible"/>
                                      </p:to>
                                    </p:set>
                                    <p:animEffect transition="in" filter="wipe(down)">
                                      <p:cBhvr>
                                        <p:cTn id="10" dur="500"/>
                                        <p:tgtEl>
                                          <p:spTgt spid="2243621"/>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2243615"/>
                                        </p:tgtEl>
                                        <p:attrNameLst>
                                          <p:attrName>style.visibility</p:attrName>
                                        </p:attrNameLst>
                                      </p:cBhvr>
                                      <p:to>
                                        <p:strVal val="visible"/>
                                      </p:to>
                                    </p:set>
                                    <p:animEffect transition="in" filter="wipe(down)">
                                      <p:cBhvr>
                                        <p:cTn id="14" dur="500"/>
                                        <p:tgtEl>
                                          <p:spTgt spid="2243615"/>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2243614"/>
                                        </p:tgtEl>
                                        <p:attrNameLst>
                                          <p:attrName>style.visibility</p:attrName>
                                        </p:attrNameLst>
                                      </p:cBhvr>
                                      <p:to>
                                        <p:strVal val="visible"/>
                                      </p:to>
                                    </p:set>
                                    <p:animEffect transition="in" filter="wipe(down)">
                                      <p:cBhvr>
                                        <p:cTn id="18" dur="500"/>
                                        <p:tgtEl>
                                          <p:spTgt spid="2243614"/>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243590"/>
                                        </p:tgtEl>
                                        <p:attrNameLst>
                                          <p:attrName>style.visibility</p:attrName>
                                        </p:attrNameLst>
                                      </p:cBhvr>
                                      <p:to>
                                        <p:strVal val="visible"/>
                                      </p:to>
                                    </p:set>
                                    <p:animEffect transition="in" filter="wipe(left)">
                                      <p:cBhvr>
                                        <p:cTn id="22" dur="1000"/>
                                        <p:tgtEl>
                                          <p:spTgt spid="224359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243607"/>
                                        </p:tgtEl>
                                        <p:attrNameLst>
                                          <p:attrName>style.visibility</p:attrName>
                                        </p:attrNameLst>
                                      </p:cBhvr>
                                      <p:to>
                                        <p:strVal val="visible"/>
                                      </p:to>
                                    </p:set>
                                    <p:animEffect transition="in" filter="fade">
                                      <p:cBhvr>
                                        <p:cTn id="25" dur="2000"/>
                                        <p:tgtEl>
                                          <p:spTgt spid="2243607"/>
                                        </p:tgtEl>
                                      </p:cBhvr>
                                    </p:animEffect>
                                  </p:childTnLst>
                                </p:cTn>
                              </p:par>
                            </p:childTnLst>
                          </p:cTn>
                        </p:par>
                        <p:par>
                          <p:cTn id="26" fill="hold">
                            <p:stCondLst>
                              <p:cond delay="3500"/>
                            </p:stCondLst>
                            <p:childTnLst>
                              <p:par>
                                <p:cTn id="27" presetID="22" presetClass="entr" presetSubtype="8" fill="hold" nodeType="afterEffect">
                                  <p:stCondLst>
                                    <p:cond delay="0"/>
                                  </p:stCondLst>
                                  <p:childTnLst>
                                    <p:set>
                                      <p:cBhvr>
                                        <p:cTn id="28" dur="1" fill="hold">
                                          <p:stCondLst>
                                            <p:cond delay="0"/>
                                          </p:stCondLst>
                                        </p:cTn>
                                        <p:tgtEl>
                                          <p:spTgt spid="2243599"/>
                                        </p:tgtEl>
                                        <p:attrNameLst>
                                          <p:attrName>style.visibility</p:attrName>
                                        </p:attrNameLst>
                                      </p:cBhvr>
                                      <p:to>
                                        <p:strVal val="visible"/>
                                      </p:to>
                                    </p:set>
                                    <p:animEffect transition="in" filter="wipe(left)">
                                      <p:cBhvr>
                                        <p:cTn id="29" dur="2000"/>
                                        <p:tgtEl>
                                          <p:spTgt spid="2243599"/>
                                        </p:tgtEl>
                                      </p:cBhvr>
                                    </p:animEffect>
                                  </p:childTnLst>
                                </p:cTn>
                              </p:par>
                            </p:childTnLst>
                          </p:cTn>
                        </p:par>
                        <p:par>
                          <p:cTn id="30" fill="hold">
                            <p:stCondLst>
                              <p:cond delay="5500"/>
                            </p:stCondLst>
                            <p:childTnLst>
                              <p:par>
                                <p:cTn id="31" presetID="39" presetClass="entr" presetSubtype="0" accel="100000" fill="hold" grpId="0" nodeType="afterEffect">
                                  <p:stCondLst>
                                    <p:cond delay="0"/>
                                  </p:stCondLst>
                                  <p:childTnLst>
                                    <p:set>
                                      <p:cBhvr>
                                        <p:cTn id="32" dur="1" fill="hold">
                                          <p:stCondLst>
                                            <p:cond delay="0"/>
                                          </p:stCondLst>
                                        </p:cTn>
                                        <p:tgtEl>
                                          <p:spTgt spid="2243608"/>
                                        </p:tgtEl>
                                        <p:attrNameLst>
                                          <p:attrName>style.visibility</p:attrName>
                                        </p:attrNameLst>
                                      </p:cBhvr>
                                      <p:to>
                                        <p:strVal val="visible"/>
                                      </p:to>
                                    </p:set>
                                    <p:anim calcmode="lin" valueType="num">
                                      <p:cBhvr>
                                        <p:cTn id="33" dur="500" fill="hold"/>
                                        <p:tgtEl>
                                          <p:spTgt spid="2243608"/>
                                        </p:tgtEl>
                                        <p:attrNameLst>
                                          <p:attrName>ppt_h</p:attrName>
                                        </p:attrNameLst>
                                      </p:cBhvr>
                                      <p:tavLst>
                                        <p:tav tm="0">
                                          <p:val>
                                            <p:strVal val="#ppt_h/20"/>
                                          </p:val>
                                        </p:tav>
                                        <p:tav tm="50000">
                                          <p:val>
                                            <p:strVal val="#ppt_h/20"/>
                                          </p:val>
                                        </p:tav>
                                        <p:tav tm="100000">
                                          <p:val>
                                            <p:strVal val="#ppt_h"/>
                                          </p:val>
                                        </p:tav>
                                      </p:tavLst>
                                    </p:anim>
                                    <p:anim calcmode="lin" valueType="num">
                                      <p:cBhvr>
                                        <p:cTn id="34" dur="500" fill="hold"/>
                                        <p:tgtEl>
                                          <p:spTgt spid="2243608"/>
                                        </p:tgtEl>
                                        <p:attrNameLst>
                                          <p:attrName>ppt_w</p:attrName>
                                        </p:attrNameLst>
                                      </p:cBhvr>
                                      <p:tavLst>
                                        <p:tav tm="0">
                                          <p:val>
                                            <p:strVal val="#ppt_w+.3"/>
                                          </p:val>
                                        </p:tav>
                                        <p:tav tm="50000">
                                          <p:val>
                                            <p:strVal val="#ppt_w+.3"/>
                                          </p:val>
                                        </p:tav>
                                        <p:tav tm="100000">
                                          <p:val>
                                            <p:strVal val="#ppt_w"/>
                                          </p:val>
                                        </p:tav>
                                      </p:tavLst>
                                    </p:anim>
                                    <p:anim calcmode="lin" valueType="num">
                                      <p:cBhvr>
                                        <p:cTn id="35" dur="500" fill="hold"/>
                                        <p:tgtEl>
                                          <p:spTgt spid="2243608"/>
                                        </p:tgtEl>
                                        <p:attrNameLst>
                                          <p:attrName>ppt_x</p:attrName>
                                        </p:attrNameLst>
                                      </p:cBhvr>
                                      <p:tavLst>
                                        <p:tav tm="0">
                                          <p:val>
                                            <p:strVal val="#ppt_x-.3"/>
                                          </p:val>
                                        </p:tav>
                                        <p:tav tm="50000">
                                          <p:val>
                                            <p:strVal val="#ppt_x"/>
                                          </p:val>
                                        </p:tav>
                                        <p:tav tm="100000">
                                          <p:val>
                                            <p:strVal val="#ppt_x"/>
                                          </p:val>
                                        </p:tav>
                                      </p:tavLst>
                                    </p:anim>
                                    <p:anim calcmode="lin" valueType="num">
                                      <p:cBhvr>
                                        <p:cTn id="36" dur="500" fill="hold"/>
                                        <p:tgtEl>
                                          <p:spTgt spid="224360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0" fill="hold" grpId="0" nodeType="clickEffect">
                                  <p:stCondLst>
                                    <p:cond delay="0"/>
                                  </p:stCondLst>
                                  <p:childTnLst>
                                    <p:set>
                                      <p:cBhvr>
                                        <p:cTn id="40" dur="1" fill="hold">
                                          <p:stCondLst>
                                            <p:cond delay="0"/>
                                          </p:stCondLst>
                                        </p:cTn>
                                        <p:tgtEl>
                                          <p:spTgt spid="2243589"/>
                                        </p:tgtEl>
                                        <p:attrNameLst>
                                          <p:attrName>style.visibility</p:attrName>
                                        </p:attrNameLst>
                                      </p:cBhvr>
                                      <p:to>
                                        <p:strVal val="visible"/>
                                      </p:to>
                                    </p:set>
                                    <p:anim calcmode="lin" valueType="num">
                                      <p:cBhvr>
                                        <p:cTn id="41" dur="500" fill="hold"/>
                                        <p:tgtEl>
                                          <p:spTgt spid="2243589"/>
                                        </p:tgtEl>
                                        <p:attrNameLst>
                                          <p:attrName>ppt_w</p:attrName>
                                        </p:attrNameLst>
                                      </p:cBhvr>
                                      <p:tavLst>
                                        <p:tav tm="0">
                                          <p:val>
                                            <p:fltVal val="0"/>
                                          </p:val>
                                        </p:tav>
                                        <p:tav tm="100000">
                                          <p:val>
                                            <p:strVal val="#ppt_w"/>
                                          </p:val>
                                        </p:tav>
                                      </p:tavLst>
                                    </p:anim>
                                    <p:anim calcmode="lin" valueType="num">
                                      <p:cBhvr>
                                        <p:cTn id="42" dur="500" fill="hold"/>
                                        <p:tgtEl>
                                          <p:spTgt spid="2243589"/>
                                        </p:tgtEl>
                                        <p:attrNameLst>
                                          <p:attrName>ppt_h</p:attrName>
                                        </p:attrNameLst>
                                      </p:cBhvr>
                                      <p:tavLst>
                                        <p:tav tm="0">
                                          <p:val>
                                            <p:fltVal val="0"/>
                                          </p:val>
                                        </p:tav>
                                        <p:tav tm="100000">
                                          <p:val>
                                            <p:strVal val="#ppt_h"/>
                                          </p:val>
                                        </p:tav>
                                      </p:tavLst>
                                    </p:anim>
                                    <p:animEffect transition="in" filter="fade">
                                      <p:cBhvr>
                                        <p:cTn id="43" dur="500"/>
                                        <p:tgtEl>
                                          <p:spTgt spid="22435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3589" grpId="0" animBg="1"/>
      <p:bldP spid="2243607" grpId="0" animBg="1"/>
      <p:bldP spid="2243608" grpId="0"/>
      <p:bldP spid="2243614" grpId="0" animBg="1"/>
      <p:bldP spid="2243615" grpId="0" animBg="1"/>
      <p:bldP spid="2243620" grpId="0" animBg="1"/>
      <p:bldP spid="224362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0850" name="Picture 2"/>
          <p:cNvPicPr>
            <a:picLocks noChangeAspect="1" noChangeArrowheads="1"/>
          </p:cNvPicPr>
          <p:nvPr/>
        </p:nvPicPr>
        <p:blipFill>
          <a:blip r:embed="rId2"/>
          <a:srcRect/>
          <a:stretch>
            <a:fillRect/>
          </a:stretch>
        </p:blipFill>
        <p:spPr bwMode="auto">
          <a:xfrm>
            <a:off x="17463" y="57150"/>
            <a:ext cx="9050337" cy="680085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32674" name="AutoShape 2"/>
          <p:cNvSpPr>
            <a:spLocks noChangeArrowheads="1"/>
          </p:cNvSpPr>
          <p:nvPr/>
        </p:nvSpPr>
        <p:spPr bwMode="auto">
          <a:xfrm>
            <a:off x="3032125" y="2557463"/>
            <a:ext cx="1625600" cy="1604962"/>
          </a:xfrm>
          <a:prstGeom prst="triangle">
            <a:avLst>
              <a:gd name="adj" fmla="val 50000"/>
            </a:avLst>
          </a:prstGeom>
          <a:gradFill rotWithShape="1">
            <a:gsLst>
              <a:gs pos="0">
                <a:srgbClr val="EFF7FF">
                  <a:gamma/>
                  <a:shade val="46275"/>
                  <a:invGamma/>
                </a:srgbClr>
              </a:gs>
              <a:gs pos="50000">
                <a:srgbClr val="EFF7FF">
                  <a:alpha val="37000"/>
                </a:srgbClr>
              </a:gs>
              <a:gs pos="100000">
                <a:srgbClr val="EFF7FF">
                  <a:gamma/>
                  <a:shade val="46275"/>
                  <a:invGamma/>
                </a:srgbClr>
              </a:gs>
            </a:gsLst>
            <a:lin ang="270000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EFF7FF"/>
            </a:extrusionClr>
          </a:sp3d>
        </p:spPr>
        <p:txBody>
          <a:bodyPr wrap="none" anchor="ctr">
            <a:flatTx/>
          </a:bodyPr>
          <a:lstStyle/>
          <a:p>
            <a:endParaRPr lang="en-US"/>
          </a:p>
        </p:txBody>
      </p:sp>
      <p:sp>
        <p:nvSpPr>
          <p:cNvPr id="2332675" name="AutoShape 3"/>
          <p:cNvSpPr>
            <a:spLocks noChangeArrowheads="1"/>
          </p:cNvSpPr>
          <p:nvPr/>
        </p:nvSpPr>
        <p:spPr bwMode="auto">
          <a:xfrm>
            <a:off x="3894138" y="4684713"/>
            <a:ext cx="4878387" cy="1085850"/>
          </a:xfrm>
          <a:prstGeom prst="cube">
            <a:avLst>
              <a:gd name="adj" fmla="val 87194"/>
            </a:avLst>
          </a:prstGeom>
          <a:solidFill>
            <a:srgbClr val="DAD6CC"/>
          </a:solidFill>
          <a:ln w="9525">
            <a:solidFill>
              <a:schemeClr val="bg2"/>
            </a:solidFill>
            <a:miter lim="800000"/>
            <a:headEnd/>
            <a:tailEnd/>
          </a:ln>
          <a:effectLst/>
        </p:spPr>
        <p:txBody>
          <a:bodyPr wrap="none" anchor="ctr"/>
          <a:lstStyle/>
          <a:p>
            <a:pPr algn="ctr"/>
            <a:endParaRPr lang="en-US"/>
          </a:p>
        </p:txBody>
      </p:sp>
      <p:sp>
        <p:nvSpPr>
          <p:cNvPr id="2332676" name="Rectangle 4"/>
          <p:cNvSpPr>
            <a:spLocks noGrp="1" noChangeArrowheads="1"/>
          </p:cNvSpPr>
          <p:nvPr>
            <p:ph type="title"/>
          </p:nvPr>
        </p:nvSpPr>
        <p:spPr/>
        <p:txBody>
          <a:bodyPr/>
          <a:lstStyle/>
          <a:p>
            <a:r>
              <a:rPr lang="en-US" sz="2800">
                <a:solidFill>
                  <a:schemeClr val="bg1"/>
                </a:solidFill>
              </a:rPr>
              <a:t>The Photoelectric effect and the frequency of light</a:t>
            </a:r>
          </a:p>
        </p:txBody>
      </p:sp>
      <p:sp>
        <p:nvSpPr>
          <p:cNvPr id="2332677" name="Text Box 5"/>
          <p:cNvSpPr txBox="1">
            <a:spLocks noChangeArrowheads="1"/>
          </p:cNvSpPr>
          <p:nvPr/>
        </p:nvSpPr>
        <p:spPr bwMode="auto">
          <a:xfrm>
            <a:off x="7408863" y="1689100"/>
            <a:ext cx="1589087" cy="2289175"/>
          </a:xfrm>
          <a:prstGeom prst="rect">
            <a:avLst/>
          </a:prstGeom>
          <a:noFill/>
          <a:ln w="9525">
            <a:noFill/>
            <a:miter lim="800000"/>
            <a:headEnd/>
            <a:tailEnd/>
          </a:ln>
          <a:effectLst/>
        </p:spPr>
        <p:txBody>
          <a:bodyPr wrap="none">
            <a:spAutoFit/>
          </a:bodyPr>
          <a:lstStyle/>
          <a:p>
            <a:r>
              <a:rPr lang="en-US" sz="1800">
                <a:solidFill>
                  <a:schemeClr val="bg1"/>
                </a:solidFill>
              </a:rPr>
              <a:t>IR, </a:t>
            </a:r>
            <a:r>
              <a:rPr lang="en-US" sz="1800" b="1">
                <a:solidFill>
                  <a:schemeClr val="bg1"/>
                </a:solidFill>
              </a:rPr>
              <a:t>infrared</a:t>
            </a:r>
          </a:p>
          <a:p>
            <a:r>
              <a:rPr lang="en-US" sz="1800">
                <a:solidFill>
                  <a:schemeClr val="bg1"/>
                </a:solidFill>
              </a:rPr>
              <a:t>R</a:t>
            </a:r>
            <a:r>
              <a:rPr lang="en-US" sz="1600" b="1">
                <a:solidFill>
                  <a:srgbClr val="FF0000"/>
                </a:solidFill>
              </a:rPr>
              <a:t>ed</a:t>
            </a:r>
          </a:p>
          <a:p>
            <a:r>
              <a:rPr lang="en-US" sz="1800">
                <a:solidFill>
                  <a:schemeClr val="bg1"/>
                </a:solidFill>
              </a:rPr>
              <a:t>O</a:t>
            </a:r>
            <a:r>
              <a:rPr lang="en-US" sz="1600" b="1">
                <a:solidFill>
                  <a:srgbClr val="FF6600"/>
                </a:solidFill>
              </a:rPr>
              <a:t>range</a:t>
            </a:r>
          </a:p>
          <a:p>
            <a:r>
              <a:rPr lang="en-US" sz="1800" b="1">
                <a:solidFill>
                  <a:schemeClr val="bg1"/>
                </a:solidFill>
              </a:rPr>
              <a:t>Y</a:t>
            </a:r>
            <a:r>
              <a:rPr lang="en-US" sz="1600" b="1">
                <a:solidFill>
                  <a:srgbClr val="FFCC00"/>
                </a:solidFill>
              </a:rPr>
              <a:t>ellow</a:t>
            </a:r>
          </a:p>
          <a:p>
            <a:r>
              <a:rPr lang="en-US" sz="1800">
                <a:solidFill>
                  <a:schemeClr val="bg1"/>
                </a:solidFill>
              </a:rPr>
              <a:t>G</a:t>
            </a:r>
            <a:r>
              <a:rPr lang="en-US" sz="1600" b="1">
                <a:solidFill>
                  <a:srgbClr val="006600"/>
                </a:solidFill>
              </a:rPr>
              <a:t>reen</a:t>
            </a:r>
          </a:p>
          <a:p>
            <a:r>
              <a:rPr lang="en-US" sz="1800">
                <a:solidFill>
                  <a:schemeClr val="bg1"/>
                </a:solidFill>
              </a:rPr>
              <a:t>B</a:t>
            </a:r>
            <a:r>
              <a:rPr lang="en-US" sz="1600" b="1">
                <a:solidFill>
                  <a:schemeClr val="accent2"/>
                </a:solidFill>
              </a:rPr>
              <a:t>lue</a:t>
            </a:r>
          </a:p>
          <a:p>
            <a:r>
              <a:rPr lang="en-US" sz="1800">
                <a:solidFill>
                  <a:schemeClr val="bg1"/>
                </a:solidFill>
              </a:rPr>
              <a:t>V</a:t>
            </a:r>
            <a:r>
              <a:rPr lang="en-US" sz="1600" b="1">
                <a:solidFill>
                  <a:srgbClr val="660066"/>
                </a:solidFill>
              </a:rPr>
              <a:t>iolet</a:t>
            </a:r>
          </a:p>
          <a:p>
            <a:r>
              <a:rPr lang="en-US" sz="1800">
                <a:solidFill>
                  <a:schemeClr val="bg1"/>
                </a:solidFill>
              </a:rPr>
              <a:t>UV</a:t>
            </a:r>
            <a:r>
              <a:rPr lang="en-US" sz="1600">
                <a:solidFill>
                  <a:schemeClr val="bg1"/>
                </a:solidFill>
              </a:rPr>
              <a:t>,</a:t>
            </a:r>
            <a:r>
              <a:rPr lang="en-US" sz="1600"/>
              <a:t> </a:t>
            </a:r>
            <a:r>
              <a:rPr lang="en-US" sz="1600" b="1">
                <a:solidFill>
                  <a:schemeClr val="bg1"/>
                </a:solidFill>
              </a:rPr>
              <a:t>ultraviolet</a:t>
            </a:r>
          </a:p>
        </p:txBody>
      </p:sp>
      <p:grpSp>
        <p:nvGrpSpPr>
          <p:cNvPr id="2332678" name="Group 6"/>
          <p:cNvGrpSpPr>
            <a:grpSpLocks/>
          </p:cNvGrpSpPr>
          <p:nvPr/>
        </p:nvGrpSpPr>
        <p:grpSpPr bwMode="auto">
          <a:xfrm>
            <a:off x="3509963" y="3209925"/>
            <a:ext cx="4095750" cy="1990725"/>
            <a:chOff x="2211" y="2022"/>
            <a:chExt cx="2580" cy="1254"/>
          </a:xfrm>
        </p:grpSpPr>
        <p:sp>
          <p:nvSpPr>
            <p:cNvPr id="2332679" name="Freeform 7"/>
            <p:cNvSpPr>
              <a:spLocks/>
            </p:cNvSpPr>
            <p:nvPr/>
          </p:nvSpPr>
          <p:spPr bwMode="auto">
            <a:xfrm>
              <a:off x="2229" y="2034"/>
              <a:ext cx="2244" cy="1242"/>
            </a:xfrm>
            <a:custGeom>
              <a:avLst/>
              <a:gdLst/>
              <a:ahLst/>
              <a:cxnLst>
                <a:cxn ang="0">
                  <a:pos x="0" y="126"/>
                </a:cxn>
                <a:cxn ang="0">
                  <a:pos x="528" y="0"/>
                </a:cxn>
                <a:cxn ang="0">
                  <a:pos x="2244" y="1242"/>
                </a:cxn>
                <a:cxn ang="0">
                  <a:pos x="2040" y="1239"/>
                </a:cxn>
                <a:cxn ang="0">
                  <a:pos x="525" y="27"/>
                </a:cxn>
                <a:cxn ang="0">
                  <a:pos x="30" y="117"/>
                </a:cxn>
              </a:cxnLst>
              <a:rect l="0" t="0" r="r" b="b"/>
              <a:pathLst>
                <a:path w="2244" h="1242">
                  <a:moveTo>
                    <a:pt x="0" y="126"/>
                  </a:moveTo>
                  <a:lnTo>
                    <a:pt x="528" y="0"/>
                  </a:lnTo>
                  <a:lnTo>
                    <a:pt x="2244" y="1242"/>
                  </a:lnTo>
                  <a:lnTo>
                    <a:pt x="2040" y="1239"/>
                  </a:lnTo>
                  <a:lnTo>
                    <a:pt x="525" y="27"/>
                  </a:lnTo>
                  <a:lnTo>
                    <a:pt x="30" y="117"/>
                  </a:lnTo>
                </a:path>
              </a:pathLst>
            </a:custGeom>
            <a:gradFill rotWithShape="1">
              <a:gsLst>
                <a:gs pos="0">
                  <a:srgbClr val="FFFF00"/>
                </a:gs>
                <a:gs pos="100000">
                  <a:srgbClr val="FF9933"/>
                </a:gs>
              </a:gsLst>
              <a:lin ang="18900000" scaled="1"/>
            </a:gradFill>
            <a:ln w="9525">
              <a:noFill/>
              <a:round/>
              <a:headEnd/>
              <a:tailEnd/>
            </a:ln>
            <a:effectLst/>
          </p:spPr>
          <p:txBody>
            <a:bodyPr/>
            <a:lstStyle/>
            <a:p>
              <a:endParaRPr lang="en-US"/>
            </a:p>
          </p:txBody>
        </p:sp>
        <p:sp>
          <p:nvSpPr>
            <p:cNvPr id="2332680" name="Freeform 8"/>
            <p:cNvSpPr>
              <a:spLocks/>
            </p:cNvSpPr>
            <p:nvPr/>
          </p:nvSpPr>
          <p:spPr bwMode="auto">
            <a:xfrm>
              <a:off x="2241" y="2058"/>
              <a:ext cx="2028" cy="1215"/>
            </a:xfrm>
            <a:custGeom>
              <a:avLst/>
              <a:gdLst/>
              <a:ahLst/>
              <a:cxnLst>
                <a:cxn ang="0">
                  <a:pos x="0" y="96"/>
                </a:cxn>
                <a:cxn ang="0">
                  <a:pos x="510" y="0"/>
                </a:cxn>
                <a:cxn ang="0">
                  <a:pos x="2028" y="1215"/>
                </a:cxn>
                <a:cxn ang="0">
                  <a:pos x="1995" y="1209"/>
                </a:cxn>
                <a:cxn ang="0">
                  <a:pos x="507" y="24"/>
                </a:cxn>
                <a:cxn ang="0">
                  <a:pos x="0" y="96"/>
                </a:cxn>
              </a:cxnLst>
              <a:rect l="0" t="0" r="r" b="b"/>
              <a:pathLst>
                <a:path w="2028" h="1215">
                  <a:moveTo>
                    <a:pt x="0" y="96"/>
                  </a:moveTo>
                  <a:lnTo>
                    <a:pt x="510" y="0"/>
                  </a:lnTo>
                  <a:lnTo>
                    <a:pt x="2028" y="1215"/>
                  </a:lnTo>
                  <a:lnTo>
                    <a:pt x="1995" y="1209"/>
                  </a:lnTo>
                  <a:lnTo>
                    <a:pt x="507" y="24"/>
                  </a:lnTo>
                  <a:lnTo>
                    <a:pt x="0" y="96"/>
                  </a:lnTo>
                  <a:close/>
                </a:path>
              </a:pathLst>
            </a:custGeom>
            <a:solidFill>
              <a:srgbClr val="FFFF00"/>
            </a:solidFill>
            <a:ln w="9525">
              <a:noFill/>
              <a:round/>
              <a:headEnd/>
              <a:tailEnd/>
            </a:ln>
            <a:effectLst/>
          </p:spPr>
          <p:txBody>
            <a:bodyPr/>
            <a:lstStyle/>
            <a:p>
              <a:endParaRPr lang="en-US"/>
            </a:p>
          </p:txBody>
        </p:sp>
        <p:sp>
          <p:nvSpPr>
            <p:cNvPr id="2332681" name="Freeform 9"/>
            <p:cNvSpPr>
              <a:spLocks/>
            </p:cNvSpPr>
            <p:nvPr/>
          </p:nvSpPr>
          <p:spPr bwMode="auto">
            <a:xfrm>
              <a:off x="2217" y="2022"/>
              <a:ext cx="2574" cy="1251"/>
            </a:xfrm>
            <a:custGeom>
              <a:avLst/>
              <a:gdLst/>
              <a:ahLst/>
              <a:cxnLst>
                <a:cxn ang="0">
                  <a:pos x="0" y="135"/>
                </a:cxn>
                <a:cxn ang="0">
                  <a:pos x="543" y="0"/>
                </a:cxn>
                <a:cxn ang="0">
                  <a:pos x="2574" y="1248"/>
                </a:cxn>
                <a:cxn ang="0">
                  <a:pos x="2244" y="1251"/>
                </a:cxn>
                <a:cxn ang="0">
                  <a:pos x="537" y="15"/>
                </a:cxn>
                <a:cxn ang="0">
                  <a:pos x="0" y="135"/>
                </a:cxn>
              </a:cxnLst>
              <a:rect l="0" t="0" r="r" b="b"/>
              <a:pathLst>
                <a:path w="2574" h="1251">
                  <a:moveTo>
                    <a:pt x="0" y="135"/>
                  </a:moveTo>
                  <a:lnTo>
                    <a:pt x="543" y="0"/>
                  </a:lnTo>
                  <a:lnTo>
                    <a:pt x="2574" y="1248"/>
                  </a:lnTo>
                  <a:lnTo>
                    <a:pt x="2244" y="1251"/>
                  </a:lnTo>
                  <a:lnTo>
                    <a:pt x="537" y="15"/>
                  </a:lnTo>
                  <a:lnTo>
                    <a:pt x="0" y="135"/>
                  </a:lnTo>
                  <a:close/>
                </a:path>
              </a:pathLst>
            </a:custGeom>
            <a:gradFill rotWithShape="1">
              <a:gsLst>
                <a:gs pos="0">
                  <a:srgbClr val="FF0000"/>
                </a:gs>
                <a:gs pos="100000">
                  <a:srgbClr val="FF9933"/>
                </a:gs>
              </a:gsLst>
              <a:lin ang="5400000" scaled="1"/>
            </a:gradFill>
            <a:ln w="9525">
              <a:noFill/>
              <a:round/>
              <a:headEnd/>
              <a:tailEnd/>
            </a:ln>
            <a:effectLst/>
          </p:spPr>
          <p:txBody>
            <a:bodyPr/>
            <a:lstStyle/>
            <a:p>
              <a:endParaRPr lang="en-US"/>
            </a:p>
          </p:txBody>
        </p:sp>
        <p:sp>
          <p:nvSpPr>
            <p:cNvPr id="2332682" name="Freeform 10"/>
            <p:cNvSpPr>
              <a:spLocks/>
            </p:cNvSpPr>
            <p:nvPr/>
          </p:nvSpPr>
          <p:spPr bwMode="auto">
            <a:xfrm>
              <a:off x="3276" y="2343"/>
              <a:ext cx="1512" cy="927"/>
            </a:xfrm>
            <a:custGeom>
              <a:avLst/>
              <a:gdLst/>
              <a:ahLst/>
              <a:cxnLst>
                <a:cxn ang="0">
                  <a:pos x="0" y="0"/>
                </a:cxn>
                <a:cxn ang="0">
                  <a:pos x="1419" y="924"/>
                </a:cxn>
                <a:cxn ang="0">
                  <a:pos x="1512" y="927"/>
                </a:cxn>
                <a:cxn ang="0">
                  <a:pos x="0" y="0"/>
                </a:cxn>
              </a:cxnLst>
              <a:rect l="0" t="0" r="r" b="b"/>
              <a:pathLst>
                <a:path w="1512" h="927">
                  <a:moveTo>
                    <a:pt x="0" y="0"/>
                  </a:moveTo>
                  <a:lnTo>
                    <a:pt x="1419" y="924"/>
                  </a:lnTo>
                  <a:lnTo>
                    <a:pt x="1512" y="927"/>
                  </a:lnTo>
                  <a:lnTo>
                    <a:pt x="0" y="0"/>
                  </a:lnTo>
                  <a:close/>
                </a:path>
              </a:pathLst>
            </a:custGeom>
            <a:solidFill>
              <a:srgbClr val="FF0000"/>
            </a:solidFill>
            <a:ln w="9525">
              <a:noFill/>
              <a:round/>
              <a:headEnd/>
              <a:tailEnd/>
            </a:ln>
            <a:effectLst/>
          </p:spPr>
          <p:txBody>
            <a:bodyPr/>
            <a:lstStyle/>
            <a:p>
              <a:endParaRPr lang="en-US"/>
            </a:p>
          </p:txBody>
        </p:sp>
        <p:sp>
          <p:nvSpPr>
            <p:cNvPr id="2332683" name="Freeform 11"/>
            <p:cNvSpPr>
              <a:spLocks/>
            </p:cNvSpPr>
            <p:nvPr/>
          </p:nvSpPr>
          <p:spPr bwMode="auto">
            <a:xfrm>
              <a:off x="2235" y="2082"/>
              <a:ext cx="2001" cy="1191"/>
            </a:xfrm>
            <a:custGeom>
              <a:avLst/>
              <a:gdLst/>
              <a:ahLst/>
              <a:cxnLst>
                <a:cxn ang="0">
                  <a:pos x="0" y="72"/>
                </a:cxn>
                <a:cxn ang="0">
                  <a:pos x="516" y="0"/>
                </a:cxn>
                <a:cxn ang="0">
                  <a:pos x="2001" y="1185"/>
                </a:cxn>
                <a:cxn ang="0">
                  <a:pos x="1824" y="1191"/>
                </a:cxn>
                <a:cxn ang="0">
                  <a:pos x="513" y="15"/>
                </a:cxn>
                <a:cxn ang="0">
                  <a:pos x="0" y="72"/>
                </a:cxn>
              </a:cxnLst>
              <a:rect l="0" t="0" r="r" b="b"/>
              <a:pathLst>
                <a:path w="2001" h="1191">
                  <a:moveTo>
                    <a:pt x="0" y="72"/>
                  </a:moveTo>
                  <a:lnTo>
                    <a:pt x="516" y="0"/>
                  </a:lnTo>
                  <a:lnTo>
                    <a:pt x="2001" y="1185"/>
                  </a:lnTo>
                  <a:lnTo>
                    <a:pt x="1824" y="1191"/>
                  </a:lnTo>
                  <a:lnTo>
                    <a:pt x="513" y="15"/>
                  </a:lnTo>
                  <a:lnTo>
                    <a:pt x="0" y="72"/>
                  </a:lnTo>
                  <a:close/>
                </a:path>
              </a:pathLst>
            </a:custGeom>
            <a:gradFill rotWithShape="1">
              <a:gsLst>
                <a:gs pos="0">
                  <a:srgbClr val="FFFF00"/>
                </a:gs>
                <a:gs pos="100000">
                  <a:srgbClr val="006600"/>
                </a:gs>
              </a:gsLst>
              <a:lin ang="2700000" scaled="1"/>
            </a:gradFill>
            <a:ln w="9525">
              <a:noFill/>
              <a:round/>
              <a:headEnd/>
              <a:tailEnd/>
            </a:ln>
            <a:effectLst/>
          </p:spPr>
          <p:txBody>
            <a:bodyPr/>
            <a:lstStyle/>
            <a:p>
              <a:endParaRPr lang="en-US"/>
            </a:p>
          </p:txBody>
        </p:sp>
        <p:sp>
          <p:nvSpPr>
            <p:cNvPr id="2332684" name="Freeform 12"/>
            <p:cNvSpPr>
              <a:spLocks/>
            </p:cNvSpPr>
            <p:nvPr/>
          </p:nvSpPr>
          <p:spPr bwMode="auto">
            <a:xfrm>
              <a:off x="2211" y="2097"/>
              <a:ext cx="1893" cy="1173"/>
            </a:xfrm>
            <a:custGeom>
              <a:avLst/>
              <a:gdLst/>
              <a:ahLst/>
              <a:cxnLst>
                <a:cxn ang="0">
                  <a:pos x="0" y="60"/>
                </a:cxn>
                <a:cxn ang="0">
                  <a:pos x="537" y="0"/>
                </a:cxn>
                <a:cxn ang="0">
                  <a:pos x="1893" y="1173"/>
                </a:cxn>
                <a:cxn ang="0">
                  <a:pos x="1668" y="1170"/>
                </a:cxn>
                <a:cxn ang="0">
                  <a:pos x="549" y="51"/>
                </a:cxn>
                <a:cxn ang="0">
                  <a:pos x="0" y="60"/>
                </a:cxn>
              </a:cxnLst>
              <a:rect l="0" t="0" r="r" b="b"/>
              <a:pathLst>
                <a:path w="1893" h="1173">
                  <a:moveTo>
                    <a:pt x="0" y="60"/>
                  </a:moveTo>
                  <a:lnTo>
                    <a:pt x="537" y="0"/>
                  </a:lnTo>
                  <a:lnTo>
                    <a:pt x="1893" y="1173"/>
                  </a:lnTo>
                  <a:lnTo>
                    <a:pt x="1668" y="1170"/>
                  </a:lnTo>
                  <a:lnTo>
                    <a:pt x="549" y="51"/>
                  </a:lnTo>
                  <a:lnTo>
                    <a:pt x="0" y="60"/>
                  </a:lnTo>
                  <a:close/>
                </a:path>
              </a:pathLst>
            </a:custGeom>
            <a:gradFill rotWithShape="1">
              <a:gsLst>
                <a:gs pos="0">
                  <a:srgbClr val="66CCFF"/>
                </a:gs>
                <a:gs pos="100000">
                  <a:schemeClr val="folHlink"/>
                </a:gs>
              </a:gsLst>
              <a:lin ang="18900000" scaled="1"/>
            </a:gradFill>
            <a:ln w="9525">
              <a:noFill/>
              <a:round/>
              <a:headEnd/>
              <a:tailEnd/>
            </a:ln>
            <a:effectLst/>
          </p:spPr>
          <p:txBody>
            <a:bodyPr/>
            <a:lstStyle/>
            <a:p>
              <a:endParaRPr lang="en-US"/>
            </a:p>
          </p:txBody>
        </p:sp>
        <p:sp>
          <p:nvSpPr>
            <p:cNvPr id="2332685" name="Freeform 13"/>
            <p:cNvSpPr>
              <a:spLocks/>
            </p:cNvSpPr>
            <p:nvPr/>
          </p:nvSpPr>
          <p:spPr bwMode="auto">
            <a:xfrm>
              <a:off x="2226" y="2148"/>
              <a:ext cx="1722" cy="1122"/>
            </a:xfrm>
            <a:custGeom>
              <a:avLst/>
              <a:gdLst/>
              <a:ahLst/>
              <a:cxnLst>
                <a:cxn ang="0">
                  <a:pos x="0" y="9"/>
                </a:cxn>
                <a:cxn ang="0">
                  <a:pos x="534" y="0"/>
                </a:cxn>
                <a:cxn ang="0">
                  <a:pos x="1722" y="1122"/>
                </a:cxn>
                <a:cxn ang="0">
                  <a:pos x="1251" y="1116"/>
                </a:cxn>
                <a:cxn ang="0">
                  <a:pos x="540" y="15"/>
                </a:cxn>
                <a:cxn ang="0">
                  <a:pos x="39" y="9"/>
                </a:cxn>
              </a:cxnLst>
              <a:rect l="0" t="0" r="r" b="b"/>
              <a:pathLst>
                <a:path w="1722" h="1122">
                  <a:moveTo>
                    <a:pt x="0" y="9"/>
                  </a:moveTo>
                  <a:lnTo>
                    <a:pt x="534" y="0"/>
                  </a:lnTo>
                  <a:lnTo>
                    <a:pt x="1722" y="1122"/>
                  </a:lnTo>
                  <a:lnTo>
                    <a:pt x="1251" y="1116"/>
                  </a:lnTo>
                  <a:lnTo>
                    <a:pt x="540" y="15"/>
                  </a:lnTo>
                  <a:lnTo>
                    <a:pt x="39" y="9"/>
                  </a:lnTo>
                </a:path>
              </a:pathLst>
            </a:custGeom>
            <a:gradFill rotWithShape="1">
              <a:gsLst>
                <a:gs pos="0">
                  <a:srgbClr val="66CCFF"/>
                </a:gs>
                <a:gs pos="100000">
                  <a:schemeClr val="accent2"/>
                </a:gs>
              </a:gsLst>
              <a:lin ang="2700000" scaled="1"/>
            </a:gradFill>
            <a:ln w="9525">
              <a:noFill/>
              <a:round/>
              <a:headEnd/>
              <a:tailEnd/>
            </a:ln>
            <a:effectLst/>
          </p:spPr>
          <p:txBody>
            <a:bodyPr/>
            <a:lstStyle/>
            <a:p>
              <a:endParaRPr lang="en-US"/>
            </a:p>
          </p:txBody>
        </p:sp>
        <p:sp>
          <p:nvSpPr>
            <p:cNvPr id="2332686" name="Freeform 14"/>
            <p:cNvSpPr>
              <a:spLocks/>
            </p:cNvSpPr>
            <p:nvPr/>
          </p:nvSpPr>
          <p:spPr bwMode="auto">
            <a:xfrm>
              <a:off x="2226" y="2154"/>
              <a:ext cx="1293" cy="1113"/>
            </a:xfrm>
            <a:custGeom>
              <a:avLst/>
              <a:gdLst/>
              <a:ahLst/>
              <a:cxnLst>
                <a:cxn ang="0">
                  <a:pos x="3" y="0"/>
                </a:cxn>
                <a:cxn ang="0">
                  <a:pos x="549" y="9"/>
                </a:cxn>
                <a:cxn ang="0">
                  <a:pos x="1293" y="1113"/>
                </a:cxn>
                <a:cxn ang="0">
                  <a:pos x="1122" y="1113"/>
                </a:cxn>
                <a:cxn ang="0">
                  <a:pos x="531" y="27"/>
                </a:cxn>
                <a:cxn ang="0">
                  <a:pos x="0" y="6"/>
                </a:cxn>
              </a:cxnLst>
              <a:rect l="0" t="0" r="r" b="b"/>
              <a:pathLst>
                <a:path w="1293" h="1113">
                  <a:moveTo>
                    <a:pt x="3" y="0"/>
                  </a:moveTo>
                  <a:lnTo>
                    <a:pt x="549" y="9"/>
                  </a:lnTo>
                  <a:lnTo>
                    <a:pt x="1293" y="1113"/>
                  </a:lnTo>
                  <a:lnTo>
                    <a:pt x="1122" y="1113"/>
                  </a:lnTo>
                  <a:lnTo>
                    <a:pt x="531" y="27"/>
                  </a:lnTo>
                  <a:lnTo>
                    <a:pt x="0" y="6"/>
                  </a:lnTo>
                </a:path>
              </a:pathLst>
            </a:custGeom>
            <a:gradFill rotWithShape="1">
              <a:gsLst>
                <a:gs pos="0">
                  <a:srgbClr val="9900CC">
                    <a:gamma/>
                    <a:shade val="46275"/>
                    <a:invGamma/>
                  </a:srgbClr>
                </a:gs>
                <a:gs pos="50000">
                  <a:srgbClr val="9900CC"/>
                </a:gs>
                <a:gs pos="100000">
                  <a:srgbClr val="9900CC">
                    <a:gamma/>
                    <a:shade val="46275"/>
                    <a:invGamma/>
                  </a:srgbClr>
                </a:gs>
              </a:gsLst>
              <a:lin ang="2700000" scaled="1"/>
            </a:gradFill>
            <a:ln w="9525">
              <a:noFill/>
              <a:round/>
              <a:headEnd/>
              <a:tailEnd/>
            </a:ln>
            <a:effectLst/>
          </p:spPr>
          <p:txBody>
            <a:bodyPr/>
            <a:lstStyle/>
            <a:p>
              <a:endParaRPr lang="en-US"/>
            </a:p>
          </p:txBody>
        </p:sp>
      </p:grpSp>
      <p:grpSp>
        <p:nvGrpSpPr>
          <p:cNvPr id="2332687" name="Group 15"/>
          <p:cNvGrpSpPr>
            <a:grpSpLocks/>
          </p:cNvGrpSpPr>
          <p:nvPr/>
        </p:nvGrpSpPr>
        <p:grpSpPr bwMode="auto">
          <a:xfrm>
            <a:off x="5129213" y="4067175"/>
            <a:ext cx="2573337" cy="1128713"/>
            <a:chOff x="3231" y="2562"/>
            <a:chExt cx="1621" cy="711"/>
          </a:xfrm>
        </p:grpSpPr>
        <p:sp>
          <p:nvSpPr>
            <p:cNvPr id="2332688" name="Line 16"/>
            <p:cNvSpPr>
              <a:spLocks noChangeShapeType="1"/>
            </p:cNvSpPr>
            <p:nvPr/>
          </p:nvSpPr>
          <p:spPr bwMode="auto">
            <a:xfrm flipV="1">
              <a:off x="3231" y="2562"/>
              <a:ext cx="705" cy="705"/>
            </a:xfrm>
            <a:prstGeom prst="line">
              <a:avLst/>
            </a:prstGeom>
            <a:noFill/>
            <a:ln w="9525">
              <a:solidFill>
                <a:srgbClr val="808080"/>
              </a:solidFill>
              <a:round/>
              <a:headEnd/>
              <a:tailEnd type="stealth" w="med" len="med"/>
            </a:ln>
            <a:effectLst/>
          </p:spPr>
          <p:txBody>
            <a:bodyPr/>
            <a:lstStyle/>
            <a:p>
              <a:endParaRPr lang="en-US"/>
            </a:p>
          </p:txBody>
        </p:sp>
        <p:sp>
          <p:nvSpPr>
            <p:cNvPr id="2332689" name="Line 17"/>
            <p:cNvSpPr>
              <a:spLocks noChangeAspect="1" noChangeShapeType="1"/>
            </p:cNvSpPr>
            <p:nvPr/>
          </p:nvSpPr>
          <p:spPr bwMode="auto">
            <a:xfrm flipV="1">
              <a:off x="3501" y="2670"/>
              <a:ext cx="603" cy="603"/>
            </a:xfrm>
            <a:prstGeom prst="line">
              <a:avLst/>
            </a:prstGeom>
            <a:noFill/>
            <a:ln w="9525">
              <a:solidFill>
                <a:srgbClr val="808080"/>
              </a:solidFill>
              <a:round/>
              <a:headEnd/>
              <a:tailEnd type="stealth" w="med" len="med"/>
            </a:ln>
            <a:effectLst/>
          </p:spPr>
          <p:txBody>
            <a:bodyPr/>
            <a:lstStyle/>
            <a:p>
              <a:endParaRPr lang="en-US"/>
            </a:p>
          </p:txBody>
        </p:sp>
        <p:sp>
          <p:nvSpPr>
            <p:cNvPr id="2332690" name="Line 18"/>
            <p:cNvSpPr>
              <a:spLocks noChangeAspect="1" noChangeShapeType="1"/>
            </p:cNvSpPr>
            <p:nvPr/>
          </p:nvSpPr>
          <p:spPr bwMode="auto">
            <a:xfrm flipV="1">
              <a:off x="4104" y="2896"/>
              <a:ext cx="375" cy="375"/>
            </a:xfrm>
            <a:prstGeom prst="line">
              <a:avLst/>
            </a:prstGeom>
            <a:noFill/>
            <a:ln w="9525">
              <a:solidFill>
                <a:srgbClr val="808080"/>
              </a:solidFill>
              <a:round/>
              <a:headEnd/>
              <a:tailEnd type="stealth" w="med" len="med"/>
            </a:ln>
            <a:effectLst/>
          </p:spPr>
          <p:txBody>
            <a:bodyPr/>
            <a:lstStyle/>
            <a:p>
              <a:endParaRPr lang="en-US"/>
            </a:p>
          </p:txBody>
        </p:sp>
        <p:sp>
          <p:nvSpPr>
            <p:cNvPr id="2332691" name="Line 19"/>
            <p:cNvSpPr>
              <a:spLocks noChangeAspect="1" noChangeShapeType="1"/>
            </p:cNvSpPr>
            <p:nvPr/>
          </p:nvSpPr>
          <p:spPr bwMode="auto">
            <a:xfrm flipV="1">
              <a:off x="4518" y="3051"/>
              <a:ext cx="221" cy="221"/>
            </a:xfrm>
            <a:prstGeom prst="line">
              <a:avLst/>
            </a:prstGeom>
            <a:noFill/>
            <a:ln w="9525">
              <a:solidFill>
                <a:srgbClr val="808080"/>
              </a:solidFill>
              <a:round/>
              <a:headEnd/>
              <a:tailEnd type="stealth" w="med" len="med"/>
            </a:ln>
            <a:effectLst/>
          </p:spPr>
          <p:txBody>
            <a:bodyPr/>
            <a:lstStyle/>
            <a:p>
              <a:endParaRPr lang="en-US"/>
            </a:p>
          </p:txBody>
        </p:sp>
        <p:sp>
          <p:nvSpPr>
            <p:cNvPr id="2332692" name="Line 20"/>
            <p:cNvSpPr>
              <a:spLocks noChangeAspect="1" noChangeShapeType="1"/>
            </p:cNvSpPr>
            <p:nvPr/>
          </p:nvSpPr>
          <p:spPr bwMode="auto">
            <a:xfrm flipV="1">
              <a:off x="3810" y="2785"/>
              <a:ext cx="485" cy="485"/>
            </a:xfrm>
            <a:prstGeom prst="line">
              <a:avLst/>
            </a:prstGeom>
            <a:noFill/>
            <a:ln w="9525">
              <a:solidFill>
                <a:srgbClr val="808080"/>
              </a:solidFill>
              <a:round/>
              <a:headEnd/>
              <a:tailEnd type="stealth" w="med" len="med"/>
            </a:ln>
            <a:effectLst/>
          </p:spPr>
          <p:txBody>
            <a:bodyPr/>
            <a:lstStyle/>
            <a:p>
              <a:endParaRPr lang="en-US"/>
            </a:p>
          </p:txBody>
        </p:sp>
        <p:sp>
          <p:nvSpPr>
            <p:cNvPr id="2332693" name="Line 21"/>
            <p:cNvSpPr>
              <a:spLocks noChangeAspect="1" noChangeShapeType="1"/>
            </p:cNvSpPr>
            <p:nvPr/>
          </p:nvSpPr>
          <p:spPr bwMode="auto">
            <a:xfrm flipV="1">
              <a:off x="4314" y="2974"/>
              <a:ext cx="296" cy="296"/>
            </a:xfrm>
            <a:prstGeom prst="line">
              <a:avLst/>
            </a:prstGeom>
            <a:noFill/>
            <a:ln w="9525">
              <a:solidFill>
                <a:srgbClr val="808080"/>
              </a:solidFill>
              <a:round/>
              <a:headEnd/>
              <a:tailEnd type="stealth" w="med" len="med"/>
            </a:ln>
            <a:effectLst/>
          </p:spPr>
          <p:txBody>
            <a:bodyPr/>
            <a:lstStyle/>
            <a:p>
              <a:endParaRPr lang="en-US"/>
            </a:p>
          </p:txBody>
        </p:sp>
        <p:sp>
          <p:nvSpPr>
            <p:cNvPr id="2332694" name="Line 22"/>
            <p:cNvSpPr>
              <a:spLocks noChangeAspect="1" noChangeShapeType="1"/>
            </p:cNvSpPr>
            <p:nvPr/>
          </p:nvSpPr>
          <p:spPr bwMode="auto">
            <a:xfrm flipV="1">
              <a:off x="4716" y="3128"/>
              <a:ext cx="136" cy="136"/>
            </a:xfrm>
            <a:prstGeom prst="line">
              <a:avLst/>
            </a:prstGeom>
            <a:noFill/>
            <a:ln w="9525">
              <a:solidFill>
                <a:srgbClr val="808080"/>
              </a:solidFill>
              <a:round/>
              <a:headEnd/>
              <a:tailEnd type="stealth" w="med" len="med"/>
            </a:ln>
            <a:effectLst/>
          </p:spPr>
          <p:txBody>
            <a:bodyPr/>
            <a:lstStyle/>
            <a:p>
              <a:endParaRPr lang="en-US"/>
            </a:p>
          </p:txBody>
        </p:sp>
      </p:grpSp>
      <p:sp>
        <p:nvSpPr>
          <p:cNvPr id="2332695" name="Line 23"/>
          <p:cNvSpPr>
            <a:spLocks noChangeShapeType="1"/>
          </p:cNvSpPr>
          <p:nvPr/>
        </p:nvSpPr>
        <p:spPr bwMode="auto">
          <a:xfrm>
            <a:off x="4972050" y="5191125"/>
            <a:ext cx="2886075" cy="0"/>
          </a:xfrm>
          <a:prstGeom prst="line">
            <a:avLst/>
          </a:prstGeom>
          <a:noFill/>
          <a:ln w="19050">
            <a:solidFill>
              <a:schemeClr val="tx1"/>
            </a:solidFill>
            <a:round/>
            <a:headEnd/>
            <a:tailEnd/>
          </a:ln>
          <a:effectLst/>
        </p:spPr>
        <p:txBody>
          <a:bodyPr/>
          <a:lstStyle/>
          <a:p>
            <a:endParaRPr lang="en-US"/>
          </a:p>
        </p:txBody>
      </p:sp>
      <p:sp>
        <p:nvSpPr>
          <p:cNvPr id="2332696" name="Text Box 24"/>
          <p:cNvSpPr txBox="1">
            <a:spLocks noChangeArrowheads="1"/>
          </p:cNvSpPr>
          <p:nvPr/>
        </p:nvSpPr>
        <p:spPr bwMode="auto">
          <a:xfrm>
            <a:off x="4886325" y="5191125"/>
            <a:ext cx="3101975" cy="244475"/>
          </a:xfrm>
          <a:prstGeom prst="rect">
            <a:avLst/>
          </a:prstGeom>
          <a:noFill/>
          <a:ln w="9525">
            <a:noFill/>
            <a:miter lim="800000"/>
            <a:headEnd/>
            <a:tailEnd/>
          </a:ln>
          <a:effectLst/>
        </p:spPr>
        <p:txBody>
          <a:bodyPr wrap="none">
            <a:spAutoFit/>
          </a:bodyPr>
          <a:lstStyle/>
          <a:p>
            <a:r>
              <a:rPr lang="en-US"/>
              <a:t>UV         v            b               g       y        o        r     IR</a:t>
            </a:r>
          </a:p>
        </p:txBody>
      </p:sp>
      <p:sp>
        <p:nvSpPr>
          <p:cNvPr id="2332697" name="AutoShape 25"/>
          <p:cNvSpPr>
            <a:spLocks noChangeArrowheads="1"/>
          </p:cNvSpPr>
          <p:nvPr/>
        </p:nvSpPr>
        <p:spPr bwMode="auto">
          <a:xfrm>
            <a:off x="3036888" y="2566988"/>
            <a:ext cx="1625600" cy="1604962"/>
          </a:xfrm>
          <a:prstGeom prst="triangle">
            <a:avLst>
              <a:gd name="adj" fmla="val 50000"/>
            </a:avLst>
          </a:prstGeom>
          <a:gradFill rotWithShape="1">
            <a:gsLst>
              <a:gs pos="0">
                <a:srgbClr val="EFF7FF">
                  <a:gamma/>
                  <a:shade val="46275"/>
                  <a:invGamma/>
                </a:srgbClr>
              </a:gs>
              <a:gs pos="50000">
                <a:srgbClr val="EFF7FF">
                  <a:alpha val="37000"/>
                </a:srgbClr>
              </a:gs>
              <a:gs pos="100000">
                <a:srgbClr val="EFF7FF">
                  <a:gamma/>
                  <a:shade val="46275"/>
                  <a:invGamma/>
                </a:srgbClr>
              </a:gs>
            </a:gsLst>
            <a:lin ang="2700000" scaled="1"/>
          </a:gradFill>
          <a:ln w="9525">
            <a:miter lim="800000"/>
            <a:headEnd/>
            <a:tailEnd/>
          </a:ln>
          <a:effectLst/>
          <a:scene3d>
            <a:camera prst="legacyObliqueTopRight"/>
            <a:lightRig rig="legacyFlat3" dir="b"/>
          </a:scene3d>
          <a:sp3d prstMaterial="legacyMatte">
            <a:bevelT w="13500" h="13500" prst="angle"/>
            <a:bevelB w="13500" h="13500" prst="angle"/>
            <a:extrusionClr>
              <a:srgbClr val="EFF7FF"/>
            </a:extrusionClr>
          </a:sp3d>
        </p:spPr>
        <p:txBody>
          <a:bodyPr wrap="none" anchor="ctr">
            <a:flatTx/>
          </a:bodyPr>
          <a:lstStyle/>
          <a:p>
            <a:endParaRPr lang="en-US"/>
          </a:p>
        </p:txBody>
      </p:sp>
      <p:grpSp>
        <p:nvGrpSpPr>
          <p:cNvPr id="2332698" name="Group 26"/>
          <p:cNvGrpSpPr>
            <a:grpSpLocks/>
          </p:cNvGrpSpPr>
          <p:nvPr/>
        </p:nvGrpSpPr>
        <p:grpSpPr bwMode="auto">
          <a:xfrm>
            <a:off x="2562225" y="2886075"/>
            <a:ext cx="385763" cy="1504950"/>
            <a:chOff x="1242" y="1704"/>
            <a:chExt cx="243" cy="948"/>
          </a:xfrm>
        </p:grpSpPr>
        <p:sp>
          <p:nvSpPr>
            <p:cNvPr id="2332699" name="AutoShape 27"/>
            <p:cNvSpPr>
              <a:spLocks noChangeArrowheads="1"/>
            </p:cNvSpPr>
            <p:nvPr/>
          </p:nvSpPr>
          <p:spPr bwMode="auto">
            <a:xfrm rot="-729556">
              <a:off x="1242" y="1704"/>
              <a:ext cx="243" cy="948"/>
            </a:xfrm>
            <a:prstGeom prst="cube">
              <a:avLst>
                <a:gd name="adj" fmla="val 89301"/>
              </a:avLst>
            </a:prstGeom>
            <a:gradFill rotWithShape="1">
              <a:gsLst>
                <a:gs pos="0">
                  <a:srgbClr val="996633">
                    <a:gamma/>
                    <a:shade val="46275"/>
                    <a:invGamma/>
                  </a:srgbClr>
                </a:gs>
                <a:gs pos="100000">
                  <a:srgbClr val="996633">
                    <a:alpha val="67000"/>
                  </a:srgbClr>
                </a:gs>
              </a:gsLst>
              <a:lin ang="18900000" scaled="1"/>
            </a:gradFill>
            <a:ln w="3175">
              <a:solidFill>
                <a:srgbClr val="996633"/>
              </a:solidFill>
              <a:miter lim="800000"/>
              <a:headEnd/>
              <a:tailEnd/>
            </a:ln>
            <a:effectLst/>
          </p:spPr>
          <p:txBody>
            <a:bodyPr wrap="none" anchor="ctr"/>
            <a:lstStyle/>
            <a:p>
              <a:endParaRPr lang="en-US"/>
            </a:p>
          </p:txBody>
        </p:sp>
        <p:sp>
          <p:nvSpPr>
            <p:cNvPr id="2332700" name="AutoShape 28"/>
            <p:cNvSpPr>
              <a:spLocks noChangeArrowheads="1"/>
            </p:cNvSpPr>
            <p:nvPr/>
          </p:nvSpPr>
          <p:spPr bwMode="auto">
            <a:xfrm rot="10176213">
              <a:off x="1314" y="2093"/>
              <a:ext cx="111" cy="130"/>
            </a:xfrm>
            <a:prstGeom prst="cube">
              <a:avLst>
                <a:gd name="adj" fmla="val 89301"/>
              </a:avLst>
            </a:prstGeom>
            <a:gradFill rotWithShape="1">
              <a:gsLst>
                <a:gs pos="0">
                  <a:schemeClr val="bg1">
                    <a:gamma/>
                    <a:shade val="46275"/>
                    <a:invGamma/>
                  </a:schemeClr>
                </a:gs>
                <a:gs pos="100000">
                  <a:schemeClr val="bg1">
                    <a:alpha val="67000"/>
                  </a:schemeClr>
                </a:gs>
              </a:gsLst>
              <a:lin ang="18900000" scaled="1"/>
            </a:gradFill>
            <a:ln w="3175">
              <a:solidFill>
                <a:srgbClr val="996633"/>
              </a:solidFill>
              <a:miter lim="800000"/>
              <a:headEnd/>
              <a:tailEnd/>
            </a:ln>
            <a:effectLst/>
          </p:spPr>
          <p:txBody>
            <a:bodyPr wrap="none" anchor="ctr"/>
            <a:lstStyle/>
            <a:p>
              <a:endParaRPr lang="en-US"/>
            </a:p>
          </p:txBody>
        </p:sp>
      </p:grpSp>
      <p:sp>
        <p:nvSpPr>
          <p:cNvPr id="2332701" name="Oval 29"/>
          <p:cNvSpPr>
            <a:spLocks noChangeArrowheads="1"/>
          </p:cNvSpPr>
          <p:nvPr/>
        </p:nvSpPr>
        <p:spPr bwMode="auto">
          <a:xfrm rot="-600144">
            <a:off x="1814513" y="3424238"/>
            <a:ext cx="452437" cy="695325"/>
          </a:xfrm>
          <a:prstGeom prst="ellipse">
            <a:avLst/>
          </a:prstGeom>
          <a:gradFill rotWithShape="1">
            <a:gsLst>
              <a:gs pos="0">
                <a:srgbClr val="E7FFFF">
                  <a:alpha val="49001"/>
                </a:srgbClr>
              </a:gs>
              <a:gs pos="100000">
                <a:srgbClr val="E7FFFF">
                  <a:gamma/>
                  <a:tint val="28627"/>
                  <a:invGamma/>
                </a:srgbClr>
              </a:gs>
            </a:gsLst>
            <a:lin ang="2700000" scaled="1"/>
          </a:gradFill>
          <a:ln w="3175">
            <a:round/>
            <a:headEnd/>
            <a:tailEnd/>
          </a:ln>
          <a:effectLst/>
          <a:scene3d>
            <a:camera prst="legacyObliqueTopLeft"/>
            <a:lightRig rig="legacyFlat3" dir="b"/>
          </a:scene3d>
          <a:sp3d extrusionH="23800" prstMaterial="legacyMatte">
            <a:bevelT w="13500" h="13500" prst="angle"/>
            <a:bevelB w="13500" h="13500" prst="angle"/>
            <a:extrusionClr>
              <a:srgbClr val="E7FFFF"/>
            </a:extrusionClr>
          </a:sp3d>
        </p:spPr>
        <p:txBody>
          <a:bodyPr wrap="none" anchor="ctr">
            <a:flatTx/>
          </a:bodyPr>
          <a:lstStyle/>
          <a:p>
            <a:endParaRPr lang="en-US"/>
          </a:p>
        </p:txBody>
      </p:sp>
      <p:sp>
        <p:nvSpPr>
          <p:cNvPr id="2332702" name="Line 30"/>
          <p:cNvSpPr>
            <a:spLocks noChangeShapeType="1"/>
          </p:cNvSpPr>
          <p:nvPr/>
        </p:nvSpPr>
        <p:spPr bwMode="auto">
          <a:xfrm flipV="1">
            <a:off x="2738438" y="3424238"/>
            <a:ext cx="808037" cy="193675"/>
          </a:xfrm>
          <a:prstGeom prst="line">
            <a:avLst/>
          </a:prstGeom>
          <a:noFill/>
          <a:ln w="9525">
            <a:solidFill>
              <a:srgbClr val="FFCC00"/>
            </a:solidFill>
            <a:round/>
            <a:headEnd/>
            <a:tailEnd/>
          </a:ln>
          <a:effectLst/>
        </p:spPr>
        <p:txBody>
          <a:bodyPr/>
          <a:lstStyle/>
          <a:p>
            <a:endParaRPr lang="en-US"/>
          </a:p>
        </p:txBody>
      </p:sp>
      <p:sp>
        <p:nvSpPr>
          <p:cNvPr id="2332703" name="Line 31"/>
          <p:cNvSpPr>
            <a:spLocks noChangeShapeType="1"/>
          </p:cNvSpPr>
          <p:nvPr/>
        </p:nvSpPr>
        <p:spPr bwMode="auto">
          <a:xfrm flipV="1">
            <a:off x="2008188" y="3660775"/>
            <a:ext cx="549275" cy="130175"/>
          </a:xfrm>
          <a:prstGeom prst="line">
            <a:avLst/>
          </a:prstGeom>
          <a:noFill/>
          <a:ln w="9525">
            <a:solidFill>
              <a:srgbClr val="FFCC00"/>
            </a:solidFill>
            <a:round/>
            <a:headEnd/>
            <a:tailEnd/>
          </a:ln>
          <a:effectLst/>
        </p:spPr>
        <p:txBody>
          <a:bodyPr/>
          <a:lstStyle/>
          <a:p>
            <a:endParaRPr lang="en-US"/>
          </a:p>
        </p:txBody>
      </p:sp>
      <p:sp>
        <p:nvSpPr>
          <p:cNvPr id="2332704" name="Text Box 32"/>
          <p:cNvSpPr txBox="1">
            <a:spLocks noChangeArrowheads="1"/>
          </p:cNvSpPr>
          <p:nvPr/>
        </p:nvSpPr>
        <p:spPr bwMode="auto">
          <a:xfrm>
            <a:off x="1849438" y="4171950"/>
            <a:ext cx="457200" cy="244475"/>
          </a:xfrm>
          <a:prstGeom prst="rect">
            <a:avLst/>
          </a:prstGeom>
          <a:noFill/>
          <a:ln w="9525">
            <a:noFill/>
            <a:miter lim="800000"/>
            <a:headEnd/>
            <a:tailEnd/>
          </a:ln>
          <a:effectLst/>
        </p:spPr>
        <p:txBody>
          <a:bodyPr wrap="none">
            <a:spAutoFit/>
          </a:bodyPr>
          <a:lstStyle/>
          <a:p>
            <a:r>
              <a:rPr lang="en-US">
                <a:solidFill>
                  <a:schemeClr val="bg1"/>
                </a:solidFill>
              </a:rPr>
              <a:t>Lens</a:t>
            </a:r>
          </a:p>
        </p:txBody>
      </p:sp>
      <p:sp>
        <p:nvSpPr>
          <p:cNvPr id="2332705" name="Text Box 33"/>
          <p:cNvSpPr txBox="1">
            <a:spLocks noChangeArrowheads="1"/>
          </p:cNvSpPr>
          <p:nvPr/>
        </p:nvSpPr>
        <p:spPr bwMode="auto">
          <a:xfrm>
            <a:off x="2555875" y="4443413"/>
            <a:ext cx="360363" cy="244475"/>
          </a:xfrm>
          <a:prstGeom prst="rect">
            <a:avLst/>
          </a:prstGeom>
          <a:noFill/>
          <a:ln w="9525">
            <a:noFill/>
            <a:miter lim="800000"/>
            <a:headEnd/>
            <a:tailEnd/>
          </a:ln>
          <a:effectLst/>
        </p:spPr>
        <p:txBody>
          <a:bodyPr wrap="none">
            <a:spAutoFit/>
          </a:bodyPr>
          <a:lstStyle/>
          <a:p>
            <a:r>
              <a:rPr lang="en-US">
                <a:solidFill>
                  <a:schemeClr val="bg1"/>
                </a:solidFill>
              </a:rPr>
              <a:t>Slit</a:t>
            </a:r>
          </a:p>
        </p:txBody>
      </p:sp>
      <p:sp>
        <p:nvSpPr>
          <p:cNvPr id="2332706" name="Text Box 34"/>
          <p:cNvSpPr txBox="1">
            <a:spLocks noChangeArrowheads="1"/>
          </p:cNvSpPr>
          <p:nvPr/>
        </p:nvSpPr>
        <p:spPr bwMode="auto">
          <a:xfrm>
            <a:off x="3451225" y="4224338"/>
            <a:ext cx="909638" cy="244475"/>
          </a:xfrm>
          <a:prstGeom prst="rect">
            <a:avLst/>
          </a:prstGeom>
          <a:noFill/>
          <a:ln w="9525">
            <a:noFill/>
            <a:miter lim="800000"/>
            <a:headEnd/>
            <a:tailEnd/>
          </a:ln>
          <a:effectLst/>
        </p:spPr>
        <p:txBody>
          <a:bodyPr wrap="none">
            <a:spAutoFit/>
          </a:bodyPr>
          <a:lstStyle/>
          <a:p>
            <a:r>
              <a:rPr lang="en-US">
                <a:solidFill>
                  <a:schemeClr val="bg1"/>
                </a:solidFill>
              </a:rPr>
              <a:t>Quartz prism</a:t>
            </a:r>
          </a:p>
        </p:txBody>
      </p:sp>
      <p:sp>
        <p:nvSpPr>
          <p:cNvPr id="2332707" name="Text Box 35"/>
          <p:cNvSpPr txBox="1">
            <a:spLocks noChangeArrowheads="1"/>
          </p:cNvSpPr>
          <p:nvPr/>
        </p:nvSpPr>
        <p:spPr bwMode="auto">
          <a:xfrm>
            <a:off x="388938" y="5243513"/>
            <a:ext cx="871537" cy="244475"/>
          </a:xfrm>
          <a:prstGeom prst="rect">
            <a:avLst/>
          </a:prstGeom>
          <a:noFill/>
          <a:ln w="9525">
            <a:noFill/>
            <a:miter lim="800000"/>
            <a:headEnd/>
            <a:tailEnd/>
          </a:ln>
          <a:effectLst/>
        </p:spPr>
        <p:txBody>
          <a:bodyPr wrap="none">
            <a:spAutoFit/>
          </a:bodyPr>
          <a:lstStyle/>
          <a:p>
            <a:r>
              <a:rPr lang="en-US">
                <a:solidFill>
                  <a:schemeClr val="bg1"/>
                </a:solidFill>
              </a:rPr>
              <a:t>Light source</a:t>
            </a:r>
          </a:p>
        </p:txBody>
      </p:sp>
      <p:sp>
        <p:nvSpPr>
          <p:cNvPr id="2332708" name="Oval 36"/>
          <p:cNvSpPr>
            <a:spLocks noChangeArrowheads="1"/>
          </p:cNvSpPr>
          <p:nvPr/>
        </p:nvSpPr>
        <p:spPr bwMode="auto">
          <a:xfrm>
            <a:off x="-63500" y="3286125"/>
            <a:ext cx="1814513" cy="1814513"/>
          </a:xfrm>
          <a:prstGeom prst="ellipse">
            <a:avLst/>
          </a:prstGeom>
          <a:gradFill rotWithShape="1">
            <a:gsLst>
              <a:gs pos="0">
                <a:srgbClr val="FFCC00">
                  <a:alpha val="52000"/>
                </a:srgbClr>
              </a:gs>
              <a:gs pos="100000">
                <a:schemeClr val="tx2"/>
              </a:gs>
            </a:gsLst>
            <a:path path="shape">
              <a:fillToRect l="50000" t="50000" r="50000" b="50000"/>
            </a:path>
          </a:gradFill>
          <a:ln w="9525">
            <a:noFill/>
            <a:round/>
            <a:headEnd/>
            <a:tailEnd/>
          </a:ln>
          <a:effectLst/>
        </p:spPr>
        <p:txBody>
          <a:bodyPr wrap="none" anchor="ctr"/>
          <a:lstStyle/>
          <a:p>
            <a:endParaRPr lang="en-US"/>
          </a:p>
        </p:txBody>
      </p:sp>
      <p:sp>
        <p:nvSpPr>
          <p:cNvPr id="2332709" name="Line 37"/>
          <p:cNvSpPr>
            <a:spLocks noChangeShapeType="1"/>
          </p:cNvSpPr>
          <p:nvPr/>
        </p:nvSpPr>
        <p:spPr bwMode="auto">
          <a:xfrm flipH="1">
            <a:off x="1066800" y="3833813"/>
            <a:ext cx="741363" cy="174625"/>
          </a:xfrm>
          <a:prstGeom prst="line">
            <a:avLst/>
          </a:prstGeom>
          <a:noFill/>
          <a:ln w="9525">
            <a:solidFill>
              <a:srgbClr val="FFCC00"/>
            </a:solidFill>
            <a:round/>
            <a:headEnd/>
            <a:tailEnd/>
          </a:ln>
          <a:effectLst/>
        </p:spPr>
        <p:txBody>
          <a:bodyPr/>
          <a:lstStyle/>
          <a:p>
            <a:endParaRPr lang="en-US"/>
          </a:p>
        </p:txBody>
      </p:sp>
      <p:sp>
        <p:nvSpPr>
          <p:cNvPr id="2332710" name="Rectangle 38"/>
          <p:cNvSpPr>
            <a:spLocks noChangeArrowheads="1"/>
          </p:cNvSpPr>
          <p:nvPr/>
        </p:nvSpPr>
        <p:spPr bwMode="auto">
          <a:xfrm>
            <a:off x="76200" y="6567488"/>
            <a:ext cx="3506788" cy="214312"/>
          </a:xfrm>
          <a:prstGeom prst="rect">
            <a:avLst/>
          </a:prstGeom>
          <a:noFill/>
          <a:ln w="9525">
            <a:noFill/>
            <a:miter lim="800000"/>
            <a:headEnd/>
            <a:tailEnd/>
          </a:ln>
          <a:effectLst/>
        </p:spPr>
        <p:txBody>
          <a:bodyPr wrap="none">
            <a:spAutoFit/>
          </a:bodyPr>
          <a:lstStyle/>
          <a:p>
            <a:r>
              <a:rPr lang="en-US" sz="800">
                <a:solidFill>
                  <a:schemeClr val="bg1"/>
                </a:solidFill>
              </a:rPr>
              <a:t>Hill, Petrucci, </a:t>
            </a:r>
            <a:r>
              <a:rPr lang="en-US" sz="800" u="sng">
                <a:solidFill>
                  <a:schemeClr val="bg1"/>
                </a:solidFill>
              </a:rPr>
              <a:t>General Chemistry </a:t>
            </a:r>
            <a:r>
              <a:rPr lang="en-US" sz="800" i="1" u="sng">
                <a:solidFill>
                  <a:schemeClr val="bg1"/>
                </a:solidFill>
              </a:rPr>
              <a:t>An Integrated Approach</a:t>
            </a:r>
            <a:r>
              <a:rPr lang="en-US" sz="800">
                <a:solidFill>
                  <a:schemeClr val="bg1"/>
                </a:solidFill>
                <a:latin typeface="Symbol" pitchFamily="18" charset="2"/>
              </a:rPr>
              <a:t> </a:t>
            </a:r>
            <a:r>
              <a:rPr lang="en-US" sz="800">
                <a:solidFill>
                  <a:schemeClr val="bg1"/>
                </a:solidFill>
              </a:rPr>
              <a:t>1999, page 292</a:t>
            </a:r>
          </a:p>
        </p:txBody>
      </p:sp>
      <p:sp>
        <p:nvSpPr>
          <p:cNvPr id="2332711" name="Text Box 39"/>
          <p:cNvSpPr txBox="1">
            <a:spLocks noChangeArrowheads="1"/>
          </p:cNvSpPr>
          <p:nvPr/>
        </p:nvSpPr>
        <p:spPr bwMode="auto">
          <a:xfrm>
            <a:off x="5513388" y="5830888"/>
            <a:ext cx="774700" cy="244475"/>
          </a:xfrm>
          <a:prstGeom prst="rect">
            <a:avLst/>
          </a:prstGeom>
          <a:noFill/>
          <a:ln w="9525">
            <a:noFill/>
            <a:miter lim="800000"/>
            <a:headEnd/>
            <a:tailEnd/>
          </a:ln>
          <a:effectLst/>
        </p:spPr>
        <p:txBody>
          <a:bodyPr wrap="none">
            <a:spAutoFit/>
          </a:bodyPr>
          <a:lstStyle/>
          <a:p>
            <a:r>
              <a:rPr lang="en-US">
                <a:solidFill>
                  <a:schemeClr val="bg1"/>
                </a:solidFill>
              </a:rPr>
              <a:t>Potassium</a:t>
            </a:r>
          </a:p>
        </p:txBody>
      </p:sp>
      <p:grpSp>
        <p:nvGrpSpPr>
          <p:cNvPr id="2332712" name="Group 40"/>
          <p:cNvGrpSpPr>
            <a:grpSpLocks noChangeAspect="1"/>
          </p:cNvGrpSpPr>
          <p:nvPr/>
        </p:nvGrpSpPr>
        <p:grpSpPr bwMode="auto">
          <a:xfrm>
            <a:off x="374650" y="4835525"/>
            <a:ext cx="904875" cy="328613"/>
            <a:chOff x="1070" y="3532"/>
            <a:chExt cx="1657" cy="601"/>
          </a:xfrm>
        </p:grpSpPr>
        <p:sp>
          <p:nvSpPr>
            <p:cNvPr id="2332713" name="Oval 41"/>
            <p:cNvSpPr>
              <a:spLocks noChangeAspect="1" noChangeArrowheads="1"/>
            </p:cNvSpPr>
            <p:nvPr/>
          </p:nvSpPr>
          <p:spPr bwMode="auto">
            <a:xfrm>
              <a:off x="1126" y="3660"/>
              <a:ext cx="1559" cy="393"/>
            </a:xfrm>
            <a:prstGeom prst="ellipse">
              <a:avLst/>
            </a:prstGeom>
            <a:gradFill rotWithShape="1">
              <a:gsLst>
                <a:gs pos="0">
                  <a:srgbClr val="FF9900">
                    <a:alpha val="39000"/>
                  </a:srgbClr>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32714" name="Oval 42"/>
            <p:cNvSpPr>
              <a:spLocks noChangeAspect="1" noChangeArrowheads="1"/>
            </p:cNvSpPr>
            <p:nvPr/>
          </p:nvSpPr>
          <p:spPr bwMode="auto">
            <a:xfrm>
              <a:off x="1070" y="3642"/>
              <a:ext cx="1657" cy="491"/>
            </a:xfrm>
            <a:prstGeom prst="ellipse">
              <a:avLst/>
            </a:prstGeom>
            <a:gradFill rotWithShape="1">
              <a:gsLst>
                <a:gs pos="0">
                  <a:srgbClr val="FF9900"/>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32715" name="Freeform 43"/>
            <p:cNvSpPr>
              <a:spLocks noChangeAspect="1"/>
            </p:cNvSpPr>
            <p:nvPr/>
          </p:nvSpPr>
          <p:spPr bwMode="auto">
            <a:xfrm>
              <a:off x="1154" y="3774"/>
              <a:ext cx="1479" cy="245"/>
            </a:xfrm>
            <a:custGeom>
              <a:avLst/>
              <a:gdLst/>
              <a:ahLst/>
              <a:cxnLst>
                <a:cxn ang="0">
                  <a:pos x="10" y="2"/>
                </a:cxn>
                <a:cxn ang="0">
                  <a:pos x="18" y="78"/>
                </a:cxn>
                <a:cxn ang="0">
                  <a:pos x="118" y="150"/>
                </a:cxn>
                <a:cxn ang="0">
                  <a:pos x="394" y="219"/>
                </a:cxn>
                <a:cxn ang="0">
                  <a:pos x="756" y="243"/>
                </a:cxn>
                <a:cxn ang="0">
                  <a:pos x="1033" y="231"/>
                </a:cxn>
                <a:cxn ang="0">
                  <a:pos x="1342" y="167"/>
                </a:cxn>
                <a:cxn ang="0">
                  <a:pos x="1455" y="104"/>
                </a:cxn>
                <a:cxn ang="0">
                  <a:pos x="1476" y="32"/>
                </a:cxn>
                <a:cxn ang="0">
                  <a:pos x="1476" y="0"/>
                </a:cxn>
              </a:cxnLst>
              <a:rect l="0" t="0" r="r" b="b"/>
              <a:pathLst>
                <a:path w="1479" h="245">
                  <a:moveTo>
                    <a:pt x="10" y="2"/>
                  </a:moveTo>
                  <a:cubicBezTo>
                    <a:pt x="11" y="14"/>
                    <a:pt x="0" y="53"/>
                    <a:pt x="18" y="78"/>
                  </a:cubicBezTo>
                  <a:cubicBezTo>
                    <a:pt x="36" y="103"/>
                    <a:pt x="55" y="126"/>
                    <a:pt x="118" y="150"/>
                  </a:cubicBezTo>
                  <a:cubicBezTo>
                    <a:pt x="181" y="174"/>
                    <a:pt x="288" y="204"/>
                    <a:pt x="394" y="219"/>
                  </a:cubicBezTo>
                  <a:cubicBezTo>
                    <a:pt x="500" y="234"/>
                    <a:pt x="650" y="241"/>
                    <a:pt x="756" y="243"/>
                  </a:cubicBezTo>
                  <a:cubicBezTo>
                    <a:pt x="862" y="245"/>
                    <a:pt x="935" y="244"/>
                    <a:pt x="1033" y="231"/>
                  </a:cubicBezTo>
                  <a:cubicBezTo>
                    <a:pt x="1131" y="218"/>
                    <a:pt x="1272" y="188"/>
                    <a:pt x="1342" y="167"/>
                  </a:cubicBezTo>
                  <a:cubicBezTo>
                    <a:pt x="1412" y="146"/>
                    <a:pt x="1433" y="126"/>
                    <a:pt x="1455" y="104"/>
                  </a:cubicBezTo>
                  <a:cubicBezTo>
                    <a:pt x="1477" y="82"/>
                    <a:pt x="1473" y="49"/>
                    <a:pt x="1476" y="32"/>
                  </a:cubicBezTo>
                  <a:cubicBezTo>
                    <a:pt x="1479" y="15"/>
                    <a:pt x="1476" y="7"/>
                    <a:pt x="1476" y="0"/>
                  </a:cubicBezTo>
                </a:path>
              </a:pathLst>
            </a:custGeom>
            <a:noFill/>
            <a:ln w="3175">
              <a:solidFill>
                <a:schemeClr val="tx1"/>
              </a:solidFill>
              <a:round/>
              <a:headEnd/>
              <a:tailEnd/>
            </a:ln>
            <a:effectLst/>
          </p:spPr>
          <p:txBody>
            <a:bodyPr/>
            <a:lstStyle/>
            <a:p>
              <a:endParaRPr lang="en-US"/>
            </a:p>
          </p:txBody>
        </p:sp>
        <p:sp>
          <p:nvSpPr>
            <p:cNvPr id="2332716" name="Oval 44"/>
            <p:cNvSpPr>
              <a:spLocks noChangeAspect="1" noChangeArrowheads="1"/>
            </p:cNvSpPr>
            <p:nvPr/>
          </p:nvSpPr>
          <p:spPr bwMode="auto">
            <a:xfrm>
              <a:off x="1251" y="3543"/>
              <a:ext cx="1281" cy="340"/>
            </a:xfrm>
            <a:prstGeom prst="ellipse">
              <a:avLst/>
            </a:prstGeom>
            <a:gradFill rotWithShape="1">
              <a:gsLst>
                <a:gs pos="0">
                  <a:srgbClr val="FF9900">
                    <a:alpha val="39000"/>
                  </a:srgbClr>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32717" name="Oval 45"/>
            <p:cNvSpPr>
              <a:spLocks noChangeAspect="1" noChangeArrowheads="1"/>
            </p:cNvSpPr>
            <p:nvPr/>
          </p:nvSpPr>
          <p:spPr bwMode="auto">
            <a:xfrm>
              <a:off x="1163" y="3549"/>
              <a:ext cx="1464" cy="387"/>
            </a:xfrm>
            <a:prstGeom prst="ellipse">
              <a:avLst/>
            </a:prstGeom>
            <a:gradFill rotWithShape="1">
              <a:gsLst>
                <a:gs pos="0">
                  <a:srgbClr val="FF9900"/>
                </a:gs>
                <a:gs pos="100000">
                  <a:srgbClr val="FF9900">
                    <a:gamma/>
                    <a:shade val="46275"/>
                    <a:invGamma/>
                  </a:srgbClr>
                </a:gs>
              </a:gsLst>
              <a:lin ang="5400000" scaled="1"/>
            </a:gradFill>
            <a:ln w="3175">
              <a:solidFill>
                <a:schemeClr val="tx1"/>
              </a:solidFill>
              <a:round/>
              <a:headEnd/>
              <a:tailEnd/>
            </a:ln>
            <a:effectLst/>
          </p:spPr>
          <p:txBody>
            <a:bodyPr wrap="none" anchor="ctr"/>
            <a:lstStyle/>
            <a:p>
              <a:endParaRPr lang="en-US"/>
            </a:p>
          </p:txBody>
        </p:sp>
        <p:sp>
          <p:nvSpPr>
            <p:cNvPr id="2332718" name="AutoShape 46"/>
            <p:cNvSpPr>
              <a:spLocks noChangeAspect="1" noChangeArrowheads="1"/>
            </p:cNvSpPr>
            <p:nvPr/>
          </p:nvSpPr>
          <p:spPr bwMode="auto">
            <a:xfrm>
              <a:off x="1717" y="3532"/>
              <a:ext cx="376" cy="172"/>
            </a:xfrm>
            <a:prstGeom prst="can">
              <a:avLst>
                <a:gd name="adj" fmla="val 50000"/>
              </a:avLst>
            </a:prstGeom>
            <a:gradFill rotWithShape="1">
              <a:gsLst>
                <a:gs pos="0">
                  <a:srgbClr val="FF6600"/>
                </a:gs>
                <a:gs pos="100000">
                  <a:srgbClr val="FF6600">
                    <a:gamma/>
                    <a:shade val="46275"/>
                    <a:invGamma/>
                  </a:srgbClr>
                </a:gs>
              </a:gsLst>
              <a:lin ang="5400000" scaled="1"/>
            </a:gradFill>
            <a:ln w="3175">
              <a:solidFill>
                <a:schemeClr val="tx1"/>
              </a:solidFill>
              <a:round/>
              <a:headEnd/>
              <a:tailEnd/>
            </a:ln>
            <a:effectLst/>
          </p:spPr>
          <p:txBody>
            <a:bodyPr wrap="none" anchor="ctr"/>
            <a:lstStyle/>
            <a:p>
              <a:endParaRPr lang="en-US"/>
            </a:p>
          </p:txBody>
        </p:sp>
      </p:grpSp>
      <p:sp>
        <p:nvSpPr>
          <p:cNvPr id="2332719" name="Litebulb" descr="lightbulb"/>
          <p:cNvSpPr>
            <a:spLocks noEditPoints="1" noChangeArrowheads="1"/>
          </p:cNvSpPr>
          <p:nvPr/>
        </p:nvSpPr>
        <p:spPr bwMode="auto">
          <a:xfrm>
            <a:off x="523875" y="4011613"/>
            <a:ext cx="609600" cy="885825"/>
          </a:xfrm>
          <a:custGeom>
            <a:avLst/>
            <a:gdLst>
              <a:gd name="T0" fmla="*/ 10800 w 21600"/>
              <a:gd name="T1" fmla="*/ 0 h 21600"/>
              <a:gd name="T2" fmla="*/ 21600 w 21600"/>
              <a:gd name="T3" fmla="*/ 7782 h 21600"/>
              <a:gd name="T4" fmla="*/ 0 w 21600"/>
              <a:gd name="T5" fmla="*/ 7782 h 21600"/>
              <a:gd name="T6" fmla="*/ 10800 w 21600"/>
              <a:gd name="T7" fmla="*/ 21600 h 21600"/>
              <a:gd name="T8" fmla="*/ 3556 w 21600"/>
              <a:gd name="T9" fmla="*/ 2188 h 21600"/>
              <a:gd name="T10" fmla="*/ 18277 w 21600"/>
              <a:gd name="T11" fmla="*/ 9282 h 21600"/>
            </a:gdLst>
            <a:ahLst/>
            <a:cxnLst>
              <a:cxn ang="0">
                <a:pos x="T0" y="T1"/>
              </a:cxn>
              <a:cxn ang="0">
                <a:pos x="T2" y="T3"/>
              </a:cxn>
              <a:cxn ang="0">
                <a:pos x="T4" y="T5"/>
              </a:cxn>
              <a:cxn ang="0">
                <a:pos x="T6" y="T7"/>
              </a:cxn>
            </a:cxnLst>
            <a:rect l="T8" t="T9" r="T10" b="T11"/>
            <a:pathLst>
              <a:path w="21600" h="21600" extrusionOk="0">
                <a:moveTo>
                  <a:pt x="10825" y="21723"/>
                </a:moveTo>
                <a:lnTo>
                  <a:pt x="11215" y="21723"/>
                </a:lnTo>
                <a:lnTo>
                  <a:pt x="11552" y="21688"/>
                </a:lnTo>
                <a:lnTo>
                  <a:pt x="11916" y="21617"/>
                </a:lnTo>
                <a:lnTo>
                  <a:pt x="12253" y="21547"/>
                </a:lnTo>
                <a:lnTo>
                  <a:pt x="12617" y="21441"/>
                </a:lnTo>
                <a:lnTo>
                  <a:pt x="12902" y="21317"/>
                </a:lnTo>
                <a:lnTo>
                  <a:pt x="13162" y="21176"/>
                </a:lnTo>
                <a:lnTo>
                  <a:pt x="13396" y="21000"/>
                </a:lnTo>
                <a:lnTo>
                  <a:pt x="13655" y="20841"/>
                </a:lnTo>
                <a:lnTo>
                  <a:pt x="13863" y="20629"/>
                </a:lnTo>
                <a:lnTo>
                  <a:pt x="14045" y="20435"/>
                </a:lnTo>
                <a:lnTo>
                  <a:pt x="14200" y="20223"/>
                </a:lnTo>
                <a:lnTo>
                  <a:pt x="14356" y="19994"/>
                </a:lnTo>
                <a:lnTo>
                  <a:pt x="14460" y="19747"/>
                </a:lnTo>
                <a:lnTo>
                  <a:pt x="14512" y="19482"/>
                </a:lnTo>
                <a:lnTo>
                  <a:pt x="14512" y="19235"/>
                </a:lnTo>
                <a:lnTo>
                  <a:pt x="14512" y="19147"/>
                </a:lnTo>
                <a:lnTo>
                  <a:pt x="14512" y="18900"/>
                </a:lnTo>
                <a:lnTo>
                  <a:pt x="14512" y="18529"/>
                </a:lnTo>
                <a:lnTo>
                  <a:pt x="14512" y="18052"/>
                </a:lnTo>
                <a:lnTo>
                  <a:pt x="14512" y="17505"/>
                </a:lnTo>
                <a:lnTo>
                  <a:pt x="14512" y="16976"/>
                </a:lnTo>
                <a:lnTo>
                  <a:pt x="14512" y="16464"/>
                </a:lnTo>
                <a:lnTo>
                  <a:pt x="14512" y="15952"/>
                </a:lnTo>
                <a:lnTo>
                  <a:pt x="14512" y="15758"/>
                </a:lnTo>
                <a:lnTo>
                  <a:pt x="14616" y="15547"/>
                </a:lnTo>
                <a:lnTo>
                  <a:pt x="14694" y="15352"/>
                </a:lnTo>
                <a:lnTo>
                  <a:pt x="14798" y="15141"/>
                </a:lnTo>
                <a:lnTo>
                  <a:pt x="15161" y="14735"/>
                </a:lnTo>
                <a:lnTo>
                  <a:pt x="15602" y="14329"/>
                </a:lnTo>
                <a:lnTo>
                  <a:pt x="16745" y="13552"/>
                </a:lnTo>
                <a:lnTo>
                  <a:pt x="18043" y="12670"/>
                </a:lnTo>
                <a:lnTo>
                  <a:pt x="18744" y="12194"/>
                </a:lnTo>
                <a:lnTo>
                  <a:pt x="19341" y="11647"/>
                </a:lnTo>
                <a:lnTo>
                  <a:pt x="19938" y="11099"/>
                </a:lnTo>
                <a:lnTo>
                  <a:pt x="20483" y="10464"/>
                </a:lnTo>
                <a:lnTo>
                  <a:pt x="20743" y="10164"/>
                </a:lnTo>
                <a:lnTo>
                  <a:pt x="20950" y="9794"/>
                </a:lnTo>
                <a:lnTo>
                  <a:pt x="21132" y="9441"/>
                </a:lnTo>
                <a:lnTo>
                  <a:pt x="21288" y="9035"/>
                </a:lnTo>
                <a:lnTo>
                  <a:pt x="21444" y="8664"/>
                </a:lnTo>
                <a:lnTo>
                  <a:pt x="21548" y="8223"/>
                </a:lnTo>
                <a:lnTo>
                  <a:pt x="21600" y="7782"/>
                </a:lnTo>
                <a:lnTo>
                  <a:pt x="21600" y="7341"/>
                </a:lnTo>
                <a:lnTo>
                  <a:pt x="21600" y="6935"/>
                </a:lnTo>
                <a:lnTo>
                  <a:pt x="21548" y="6564"/>
                </a:lnTo>
                <a:lnTo>
                  <a:pt x="21496" y="6229"/>
                </a:lnTo>
                <a:lnTo>
                  <a:pt x="21392" y="5858"/>
                </a:lnTo>
                <a:lnTo>
                  <a:pt x="21288" y="5523"/>
                </a:lnTo>
                <a:lnTo>
                  <a:pt x="21132" y="5135"/>
                </a:lnTo>
                <a:lnTo>
                  <a:pt x="20950" y="4800"/>
                </a:lnTo>
                <a:lnTo>
                  <a:pt x="20743" y="4464"/>
                </a:lnTo>
                <a:lnTo>
                  <a:pt x="20535" y="4164"/>
                </a:lnTo>
                <a:lnTo>
                  <a:pt x="20301" y="3847"/>
                </a:lnTo>
                <a:lnTo>
                  <a:pt x="20042" y="3547"/>
                </a:lnTo>
                <a:lnTo>
                  <a:pt x="19782" y="3247"/>
                </a:lnTo>
                <a:lnTo>
                  <a:pt x="19133" y="2664"/>
                </a:lnTo>
                <a:lnTo>
                  <a:pt x="18458" y="2152"/>
                </a:lnTo>
                <a:lnTo>
                  <a:pt x="17705" y="1694"/>
                </a:lnTo>
                <a:lnTo>
                  <a:pt x="16849" y="1252"/>
                </a:lnTo>
                <a:lnTo>
                  <a:pt x="16407" y="1076"/>
                </a:lnTo>
                <a:lnTo>
                  <a:pt x="15940" y="900"/>
                </a:lnTo>
                <a:lnTo>
                  <a:pt x="15499" y="741"/>
                </a:lnTo>
                <a:lnTo>
                  <a:pt x="15057" y="600"/>
                </a:lnTo>
                <a:lnTo>
                  <a:pt x="14564" y="458"/>
                </a:lnTo>
                <a:lnTo>
                  <a:pt x="14045" y="335"/>
                </a:lnTo>
                <a:lnTo>
                  <a:pt x="13500" y="229"/>
                </a:lnTo>
                <a:lnTo>
                  <a:pt x="13006" y="158"/>
                </a:lnTo>
                <a:lnTo>
                  <a:pt x="12461" y="88"/>
                </a:lnTo>
                <a:lnTo>
                  <a:pt x="11968" y="52"/>
                </a:lnTo>
                <a:lnTo>
                  <a:pt x="11423" y="17"/>
                </a:lnTo>
                <a:lnTo>
                  <a:pt x="10825" y="17"/>
                </a:lnTo>
                <a:lnTo>
                  <a:pt x="10254" y="17"/>
                </a:lnTo>
                <a:lnTo>
                  <a:pt x="9709" y="52"/>
                </a:lnTo>
                <a:lnTo>
                  <a:pt x="9216" y="88"/>
                </a:lnTo>
                <a:lnTo>
                  <a:pt x="8671" y="158"/>
                </a:lnTo>
                <a:lnTo>
                  <a:pt x="8177" y="229"/>
                </a:lnTo>
                <a:lnTo>
                  <a:pt x="7632" y="335"/>
                </a:lnTo>
                <a:lnTo>
                  <a:pt x="7113" y="458"/>
                </a:lnTo>
                <a:lnTo>
                  <a:pt x="6620" y="600"/>
                </a:lnTo>
                <a:lnTo>
                  <a:pt x="6178" y="741"/>
                </a:lnTo>
                <a:lnTo>
                  <a:pt x="5737" y="900"/>
                </a:lnTo>
                <a:lnTo>
                  <a:pt x="5270" y="1076"/>
                </a:lnTo>
                <a:lnTo>
                  <a:pt x="4828" y="1252"/>
                </a:lnTo>
                <a:lnTo>
                  <a:pt x="3972" y="1694"/>
                </a:lnTo>
                <a:lnTo>
                  <a:pt x="3219" y="2152"/>
                </a:lnTo>
                <a:lnTo>
                  <a:pt x="2544" y="2664"/>
                </a:lnTo>
                <a:lnTo>
                  <a:pt x="1895" y="3247"/>
                </a:lnTo>
                <a:lnTo>
                  <a:pt x="1635" y="3547"/>
                </a:lnTo>
                <a:lnTo>
                  <a:pt x="1375" y="3847"/>
                </a:lnTo>
                <a:lnTo>
                  <a:pt x="1142" y="4164"/>
                </a:lnTo>
                <a:lnTo>
                  <a:pt x="934" y="4464"/>
                </a:lnTo>
                <a:lnTo>
                  <a:pt x="726" y="4800"/>
                </a:lnTo>
                <a:lnTo>
                  <a:pt x="545" y="5135"/>
                </a:lnTo>
                <a:lnTo>
                  <a:pt x="389" y="5523"/>
                </a:lnTo>
                <a:lnTo>
                  <a:pt x="285" y="5858"/>
                </a:lnTo>
                <a:lnTo>
                  <a:pt x="181" y="6229"/>
                </a:lnTo>
                <a:lnTo>
                  <a:pt x="129" y="6564"/>
                </a:lnTo>
                <a:lnTo>
                  <a:pt x="77" y="6935"/>
                </a:lnTo>
                <a:lnTo>
                  <a:pt x="77" y="7341"/>
                </a:lnTo>
                <a:lnTo>
                  <a:pt x="77" y="7782"/>
                </a:lnTo>
                <a:lnTo>
                  <a:pt x="129" y="8223"/>
                </a:lnTo>
                <a:lnTo>
                  <a:pt x="233" y="8664"/>
                </a:lnTo>
                <a:lnTo>
                  <a:pt x="389" y="9035"/>
                </a:lnTo>
                <a:lnTo>
                  <a:pt x="545" y="9441"/>
                </a:lnTo>
                <a:lnTo>
                  <a:pt x="726" y="9794"/>
                </a:lnTo>
                <a:lnTo>
                  <a:pt x="934" y="10164"/>
                </a:lnTo>
                <a:lnTo>
                  <a:pt x="1194" y="10464"/>
                </a:lnTo>
                <a:lnTo>
                  <a:pt x="1739" y="11099"/>
                </a:lnTo>
                <a:lnTo>
                  <a:pt x="2336" y="11647"/>
                </a:lnTo>
                <a:lnTo>
                  <a:pt x="2933" y="12194"/>
                </a:lnTo>
                <a:lnTo>
                  <a:pt x="3634" y="12670"/>
                </a:lnTo>
                <a:lnTo>
                  <a:pt x="4932" y="13552"/>
                </a:lnTo>
                <a:lnTo>
                  <a:pt x="6075" y="14329"/>
                </a:lnTo>
                <a:lnTo>
                  <a:pt x="6516" y="14735"/>
                </a:lnTo>
                <a:lnTo>
                  <a:pt x="6879" y="15141"/>
                </a:lnTo>
                <a:lnTo>
                  <a:pt x="6983" y="15352"/>
                </a:lnTo>
                <a:lnTo>
                  <a:pt x="7061" y="15547"/>
                </a:lnTo>
                <a:lnTo>
                  <a:pt x="7165" y="15758"/>
                </a:lnTo>
                <a:lnTo>
                  <a:pt x="7165" y="15952"/>
                </a:lnTo>
                <a:lnTo>
                  <a:pt x="7165" y="16464"/>
                </a:lnTo>
                <a:lnTo>
                  <a:pt x="7165" y="16976"/>
                </a:lnTo>
                <a:lnTo>
                  <a:pt x="7165" y="17505"/>
                </a:lnTo>
                <a:lnTo>
                  <a:pt x="7165" y="18052"/>
                </a:lnTo>
                <a:lnTo>
                  <a:pt x="7165" y="18529"/>
                </a:lnTo>
                <a:lnTo>
                  <a:pt x="7165" y="18900"/>
                </a:lnTo>
                <a:lnTo>
                  <a:pt x="7165" y="19147"/>
                </a:lnTo>
                <a:lnTo>
                  <a:pt x="7165" y="19235"/>
                </a:lnTo>
                <a:lnTo>
                  <a:pt x="7165" y="19482"/>
                </a:lnTo>
                <a:lnTo>
                  <a:pt x="7217" y="19747"/>
                </a:lnTo>
                <a:lnTo>
                  <a:pt x="7321" y="19994"/>
                </a:lnTo>
                <a:lnTo>
                  <a:pt x="7476" y="20223"/>
                </a:lnTo>
                <a:lnTo>
                  <a:pt x="7632" y="20435"/>
                </a:lnTo>
                <a:lnTo>
                  <a:pt x="7814" y="20629"/>
                </a:lnTo>
                <a:lnTo>
                  <a:pt x="8022" y="20841"/>
                </a:lnTo>
                <a:lnTo>
                  <a:pt x="8281" y="21000"/>
                </a:lnTo>
                <a:lnTo>
                  <a:pt x="8515" y="21176"/>
                </a:lnTo>
                <a:lnTo>
                  <a:pt x="8775" y="21317"/>
                </a:lnTo>
                <a:lnTo>
                  <a:pt x="9060" y="21441"/>
                </a:lnTo>
                <a:lnTo>
                  <a:pt x="9424" y="21547"/>
                </a:lnTo>
                <a:lnTo>
                  <a:pt x="9761" y="21617"/>
                </a:lnTo>
                <a:lnTo>
                  <a:pt x="10125" y="21688"/>
                </a:lnTo>
                <a:lnTo>
                  <a:pt x="10462" y="21723"/>
                </a:lnTo>
                <a:lnTo>
                  <a:pt x="10825" y="21723"/>
                </a:lnTo>
                <a:close/>
              </a:path>
              <a:path w="21600" h="21600" extrusionOk="0">
                <a:moveTo>
                  <a:pt x="9242" y="14417"/>
                </a:moveTo>
                <a:lnTo>
                  <a:pt x="8541" y="12035"/>
                </a:lnTo>
                <a:lnTo>
                  <a:pt x="7295" y="10129"/>
                </a:lnTo>
                <a:lnTo>
                  <a:pt x="6905" y="9652"/>
                </a:lnTo>
                <a:lnTo>
                  <a:pt x="8541" y="10182"/>
                </a:lnTo>
                <a:lnTo>
                  <a:pt x="9787" y="9547"/>
                </a:lnTo>
                <a:lnTo>
                  <a:pt x="11189" y="10129"/>
                </a:lnTo>
                <a:lnTo>
                  <a:pt x="12279" y="9547"/>
                </a:lnTo>
                <a:lnTo>
                  <a:pt x="13370" y="10076"/>
                </a:lnTo>
                <a:lnTo>
                  <a:pt x="14850" y="9652"/>
                </a:lnTo>
                <a:lnTo>
                  <a:pt x="12902" y="12247"/>
                </a:lnTo>
                <a:lnTo>
                  <a:pt x="12357" y="14417"/>
                </a:lnTo>
                <a:moveTo>
                  <a:pt x="7191" y="15952"/>
                </a:moveTo>
                <a:lnTo>
                  <a:pt x="14512" y="15952"/>
                </a:lnTo>
                <a:lnTo>
                  <a:pt x="14512" y="17064"/>
                </a:lnTo>
                <a:lnTo>
                  <a:pt x="7191" y="17047"/>
                </a:lnTo>
                <a:lnTo>
                  <a:pt x="7191" y="18123"/>
                </a:lnTo>
                <a:lnTo>
                  <a:pt x="14512" y="18158"/>
                </a:lnTo>
                <a:lnTo>
                  <a:pt x="14538" y="19182"/>
                </a:lnTo>
                <a:lnTo>
                  <a:pt x="7217" y="19182"/>
                </a:lnTo>
              </a:path>
            </a:pathLst>
          </a:custGeom>
          <a:solidFill>
            <a:schemeClr val="bg1">
              <a:alpha val="25000"/>
            </a:schemeClr>
          </a:solidFill>
          <a:ln w="15875">
            <a:solidFill>
              <a:srgbClr val="000000"/>
            </a:solidFill>
            <a:miter lim="800000"/>
            <a:headEnd/>
            <a:tailEnd/>
          </a:ln>
        </p:spPr>
        <p:txBody>
          <a:bodyPr/>
          <a:lstStyle/>
          <a:p>
            <a:endParaRPr lang="en-US"/>
          </a:p>
        </p:txBody>
      </p:sp>
      <p:sp>
        <p:nvSpPr>
          <p:cNvPr id="2332720" name="Oval 48"/>
          <p:cNvSpPr>
            <a:spLocks noChangeArrowheads="1"/>
          </p:cNvSpPr>
          <p:nvPr/>
        </p:nvSpPr>
        <p:spPr bwMode="auto">
          <a:xfrm>
            <a:off x="536575" y="4027488"/>
            <a:ext cx="588963" cy="579437"/>
          </a:xfrm>
          <a:prstGeom prst="ellipse">
            <a:avLst/>
          </a:prstGeom>
          <a:gradFill rotWithShape="1">
            <a:gsLst>
              <a:gs pos="0">
                <a:srgbClr val="FFCC00"/>
              </a:gs>
              <a:gs pos="100000">
                <a:schemeClr val="bg1">
                  <a:alpha val="21001"/>
                </a:schemeClr>
              </a:gs>
            </a:gsLst>
            <a:path path="shape">
              <a:fillToRect l="50000" t="50000" r="50000" b="50000"/>
            </a:path>
          </a:gradFill>
          <a:ln w="9525">
            <a:noFill/>
            <a:round/>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32720"/>
                                        </p:tgtEl>
                                        <p:attrNameLst>
                                          <p:attrName>style.visibility</p:attrName>
                                        </p:attrNameLst>
                                      </p:cBhvr>
                                      <p:to>
                                        <p:strVal val="visible"/>
                                      </p:to>
                                    </p:set>
                                    <p:animEffect transition="in" filter="dissolve">
                                      <p:cBhvr>
                                        <p:cTn id="7" dur="500"/>
                                        <p:tgtEl>
                                          <p:spTgt spid="2332720"/>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2332708"/>
                                        </p:tgtEl>
                                        <p:attrNameLst>
                                          <p:attrName>style.visibility</p:attrName>
                                        </p:attrNameLst>
                                      </p:cBhvr>
                                      <p:to>
                                        <p:strVal val="visible"/>
                                      </p:to>
                                    </p:set>
                                    <p:anim calcmode="lin" valueType="num">
                                      <p:cBhvr>
                                        <p:cTn id="11" dur="500" fill="hold"/>
                                        <p:tgtEl>
                                          <p:spTgt spid="2332708"/>
                                        </p:tgtEl>
                                        <p:attrNameLst>
                                          <p:attrName>ppt_w</p:attrName>
                                        </p:attrNameLst>
                                      </p:cBhvr>
                                      <p:tavLst>
                                        <p:tav tm="0">
                                          <p:val>
                                            <p:fltVal val="0"/>
                                          </p:val>
                                        </p:tav>
                                        <p:tav tm="100000">
                                          <p:val>
                                            <p:strVal val="#ppt_w"/>
                                          </p:val>
                                        </p:tav>
                                      </p:tavLst>
                                    </p:anim>
                                    <p:anim calcmode="lin" valueType="num">
                                      <p:cBhvr>
                                        <p:cTn id="12" dur="500" fill="hold"/>
                                        <p:tgtEl>
                                          <p:spTgt spid="2332708"/>
                                        </p:tgtEl>
                                        <p:attrNameLst>
                                          <p:attrName>ppt_h</p:attrName>
                                        </p:attrNameLst>
                                      </p:cBhvr>
                                      <p:tavLst>
                                        <p:tav tm="0">
                                          <p:val>
                                            <p:fltVal val="0"/>
                                          </p:val>
                                        </p:tav>
                                        <p:tav tm="100000">
                                          <p:val>
                                            <p:strVal val="#ppt_h"/>
                                          </p:val>
                                        </p:tav>
                                      </p:tavLst>
                                    </p:anim>
                                    <p:animEffect transition="in" filter="fade">
                                      <p:cBhvr>
                                        <p:cTn id="13" dur="500"/>
                                        <p:tgtEl>
                                          <p:spTgt spid="233270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332709"/>
                                        </p:tgtEl>
                                        <p:attrNameLst>
                                          <p:attrName>style.visibility</p:attrName>
                                        </p:attrNameLst>
                                      </p:cBhvr>
                                      <p:to>
                                        <p:strVal val="visible"/>
                                      </p:to>
                                    </p:set>
                                    <p:animEffect transition="in" filter="wipe(down)">
                                      <p:cBhvr>
                                        <p:cTn id="16" dur="500"/>
                                        <p:tgtEl>
                                          <p:spTgt spid="2332709"/>
                                        </p:tgtEl>
                                      </p:cBhvr>
                                    </p:animEffec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332703"/>
                                        </p:tgtEl>
                                        <p:attrNameLst>
                                          <p:attrName>style.visibility</p:attrName>
                                        </p:attrNameLst>
                                      </p:cBhvr>
                                      <p:to>
                                        <p:strVal val="visible"/>
                                      </p:to>
                                    </p:set>
                                    <p:animEffect transition="in" filter="wipe(down)">
                                      <p:cBhvr>
                                        <p:cTn id="20" dur="500"/>
                                        <p:tgtEl>
                                          <p:spTgt spid="2332703"/>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2332702"/>
                                        </p:tgtEl>
                                        <p:attrNameLst>
                                          <p:attrName>style.visibility</p:attrName>
                                        </p:attrNameLst>
                                      </p:cBhvr>
                                      <p:to>
                                        <p:strVal val="visible"/>
                                      </p:to>
                                    </p:set>
                                    <p:animEffect transition="in" filter="wipe(down)">
                                      <p:cBhvr>
                                        <p:cTn id="24" dur="500"/>
                                        <p:tgtEl>
                                          <p:spTgt spid="2332702"/>
                                        </p:tgtEl>
                                      </p:cBhvr>
                                    </p:animEffect>
                                  </p:childTnLst>
                                </p:cTn>
                              </p:par>
                            </p:childTnLst>
                          </p:cTn>
                        </p:par>
                        <p:par>
                          <p:cTn id="25" fill="hold">
                            <p:stCondLst>
                              <p:cond delay="2000"/>
                            </p:stCondLst>
                            <p:childTnLst>
                              <p:par>
                                <p:cTn id="26" presetID="22" presetClass="entr" presetSubtype="8" fill="hold" nodeType="afterEffect">
                                  <p:stCondLst>
                                    <p:cond delay="0"/>
                                  </p:stCondLst>
                                  <p:childTnLst>
                                    <p:set>
                                      <p:cBhvr>
                                        <p:cTn id="27" dur="1" fill="hold">
                                          <p:stCondLst>
                                            <p:cond delay="0"/>
                                          </p:stCondLst>
                                        </p:cTn>
                                        <p:tgtEl>
                                          <p:spTgt spid="2332678"/>
                                        </p:tgtEl>
                                        <p:attrNameLst>
                                          <p:attrName>style.visibility</p:attrName>
                                        </p:attrNameLst>
                                      </p:cBhvr>
                                      <p:to>
                                        <p:strVal val="visible"/>
                                      </p:to>
                                    </p:set>
                                    <p:animEffect transition="in" filter="wipe(left)">
                                      <p:cBhvr>
                                        <p:cTn id="28" dur="1000"/>
                                        <p:tgtEl>
                                          <p:spTgt spid="233267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332695"/>
                                        </p:tgtEl>
                                        <p:attrNameLst>
                                          <p:attrName>style.visibility</p:attrName>
                                        </p:attrNameLst>
                                      </p:cBhvr>
                                      <p:to>
                                        <p:strVal val="visible"/>
                                      </p:to>
                                    </p:set>
                                    <p:animEffect transition="in" filter="fade">
                                      <p:cBhvr>
                                        <p:cTn id="31" dur="2000"/>
                                        <p:tgtEl>
                                          <p:spTgt spid="2332695"/>
                                        </p:tgtEl>
                                      </p:cBhvr>
                                    </p:animEffect>
                                  </p:childTnLst>
                                </p:cTn>
                              </p:par>
                            </p:childTnLst>
                          </p:cTn>
                        </p:par>
                        <p:par>
                          <p:cTn id="32" fill="hold">
                            <p:stCondLst>
                              <p:cond delay="4000"/>
                            </p:stCondLst>
                            <p:childTnLst>
                              <p:par>
                                <p:cTn id="33" presetID="22" presetClass="entr" presetSubtype="8" fill="hold" nodeType="afterEffect">
                                  <p:stCondLst>
                                    <p:cond delay="0"/>
                                  </p:stCondLst>
                                  <p:childTnLst>
                                    <p:set>
                                      <p:cBhvr>
                                        <p:cTn id="34" dur="1" fill="hold">
                                          <p:stCondLst>
                                            <p:cond delay="0"/>
                                          </p:stCondLst>
                                        </p:cTn>
                                        <p:tgtEl>
                                          <p:spTgt spid="2332687"/>
                                        </p:tgtEl>
                                        <p:attrNameLst>
                                          <p:attrName>style.visibility</p:attrName>
                                        </p:attrNameLst>
                                      </p:cBhvr>
                                      <p:to>
                                        <p:strVal val="visible"/>
                                      </p:to>
                                    </p:set>
                                    <p:animEffect transition="in" filter="wipe(left)">
                                      <p:cBhvr>
                                        <p:cTn id="35" dur="2000"/>
                                        <p:tgtEl>
                                          <p:spTgt spid="2332687"/>
                                        </p:tgtEl>
                                      </p:cBhvr>
                                    </p:animEffect>
                                  </p:childTnLst>
                                </p:cTn>
                              </p:par>
                            </p:childTnLst>
                          </p:cTn>
                        </p:par>
                        <p:par>
                          <p:cTn id="36" fill="hold">
                            <p:stCondLst>
                              <p:cond delay="6000"/>
                            </p:stCondLst>
                            <p:childTnLst>
                              <p:par>
                                <p:cTn id="37" presetID="39" presetClass="entr" presetSubtype="0" accel="100000" fill="hold" grpId="0" nodeType="afterEffect">
                                  <p:stCondLst>
                                    <p:cond delay="0"/>
                                  </p:stCondLst>
                                  <p:childTnLst>
                                    <p:set>
                                      <p:cBhvr>
                                        <p:cTn id="38" dur="1" fill="hold">
                                          <p:stCondLst>
                                            <p:cond delay="0"/>
                                          </p:stCondLst>
                                        </p:cTn>
                                        <p:tgtEl>
                                          <p:spTgt spid="2332696"/>
                                        </p:tgtEl>
                                        <p:attrNameLst>
                                          <p:attrName>style.visibility</p:attrName>
                                        </p:attrNameLst>
                                      </p:cBhvr>
                                      <p:to>
                                        <p:strVal val="visible"/>
                                      </p:to>
                                    </p:set>
                                    <p:anim calcmode="lin" valueType="num">
                                      <p:cBhvr>
                                        <p:cTn id="39" dur="500" fill="hold"/>
                                        <p:tgtEl>
                                          <p:spTgt spid="2332696"/>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2332696"/>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2332696"/>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2332696"/>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53" presetClass="entr" presetSubtype="0" fill="hold" grpId="0" nodeType="clickEffect">
                                  <p:stCondLst>
                                    <p:cond delay="0"/>
                                  </p:stCondLst>
                                  <p:childTnLst>
                                    <p:set>
                                      <p:cBhvr>
                                        <p:cTn id="46" dur="1" fill="hold">
                                          <p:stCondLst>
                                            <p:cond delay="0"/>
                                          </p:stCondLst>
                                        </p:cTn>
                                        <p:tgtEl>
                                          <p:spTgt spid="2332677"/>
                                        </p:tgtEl>
                                        <p:attrNameLst>
                                          <p:attrName>style.visibility</p:attrName>
                                        </p:attrNameLst>
                                      </p:cBhvr>
                                      <p:to>
                                        <p:strVal val="visible"/>
                                      </p:to>
                                    </p:set>
                                    <p:anim calcmode="lin" valueType="num">
                                      <p:cBhvr>
                                        <p:cTn id="47" dur="500" fill="hold"/>
                                        <p:tgtEl>
                                          <p:spTgt spid="2332677"/>
                                        </p:tgtEl>
                                        <p:attrNameLst>
                                          <p:attrName>ppt_w</p:attrName>
                                        </p:attrNameLst>
                                      </p:cBhvr>
                                      <p:tavLst>
                                        <p:tav tm="0">
                                          <p:val>
                                            <p:fltVal val="0"/>
                                          </p:val>
                                        </p:tav>
                                        <p:tav tm="100000">
                                          <p:val>
                                            <p:strVal val="#ppt_w"/>
                                          </p:val>
                                        </p:tav>
                                      </p:tavLst>
                                    </p:anim>
                                    <p:anim calcmode="lin" valueType="num">
                                      <p:cBhvr>
                                        <p:cTn id="48" dur="500" fill="hold"/>
                                        <p:tgtEl>
                                          <p:spTgt spid="2332677"/>
                                        </p:tgtEl>
                                        <p:attrNameLst>
                                          <p:attrName>ppt_h</p:attrName>
                                        </p:attrNameLst>
                                      </p:cBhvr>
                                      <p:tavLst>
                                        <p:tav tm="0">
                                          <p:val>
                                            <p:fltVal val="0"/>
                                          </p:val>
                                        </p:tav>
                                        <p:tav tm="100000">
                                          <p:val>
                                            <p:strVal val="#ppt_h"/>
                                          </p:val>
                                        </p:tav>
                                      </p:tavLst>
                                    </p:anim>
                                    <p:animEffect transition="in" filter="fade">
                                      <p:cBhvr>
                                        <p:cTn id="49" dur="500"/>
                                        <p:tgtEl>
                                          <p:spTgt spid="23326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2677" grpId="0"/>
      <p:bldP spid="2332695" grpId="0" animBg="1"/>
      <p:bldP spid="2332696" grpId="0"/>
      <p:bldP spid="2332702" grpId="0" animBg="1"/>
      <p:bldP spid="2332703" grpId="0" animBg="1"/>
      <p:bldP spid="2332708" grpId="0" animBg="1"/>
      <p:bldP spid="2332709" grpId="0" animBg="1"/>
      <p:bldP spid="2332720"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6850" name="Rectangle 2"/>
          <p:cNvSpPr>
            <a:spLocks noGrp="1" noChangeArrowheads="1"/>
          </p:cNvSpPr>
          <p:nvPr>
            <p:ph type="title"/>
          </p:nvPr>
        </p:nvSpPr>
        <p:spPr/>
        <p:txBody>
          <a:bodyPr/>
          <a:lstStyle/>
          <a:p>
            <a:r>
              <a:rPr lang="en-US">
                <a:solidFill>
                  <a:schemeClr val="bg1"/>
                </a:solidFill>
              </a:rPr>
              <a:t>Photoelectric Effect</a:t>
            </a:r>
          </a:p>
        </p:txBody>
      </p:sp>
      <p:sp>
        <p:nvSpPr>
          <p:cNvPr id="1486851" name="Freeform 3"/>
          <p:cNvSpPr>
            <a:spLocks/>
          </p:cNvSpPr>
          <p:nvPr/>
        </p:nvSpPr>
        <p:spPr bwMode="auto">
          <a:xfrm>
            <a:off x="1981200" y="2438400"/>
            <a:ext cx="1447800" cy="2667000"/>
          </a:xfrm>
          <a:custGeom>
            <a:avLst/>
            <a:gdLst/>
            <a:ahLst/>
            <a:cxnLst>
              <a:cxn ang="0">
                <a:pos x="0" y="384"/>
              </a:cxn>
              <a:cxn ang="0">
                <a:pos x="912" y="0"/>
              </a:cxn>
              <a:cxn ang="0">
                <a:pos x="912" y="1680"/>
              </a:cxn>
              <a:cxn ang="0">
                <a:pos x="0" y="1488"/>
              </a:cxn>
              <a:cxn ang="0">
                <a:pos x="0" y="384"/>
              </a:cxn>
            </a:cxnLst>
            <a:rect l="0" t="0" r="r" b="b"/>
            <a:pathLst>
              <a:path w="912" h="1680">
                <a:moveTo>
                  <a:pt x="0" y="384"/>
                </a:moveTo>
                <a:lnTo>
                  <a:pt x="912" y="0"/>
                </a:lnTo>
                <a:lnTo>
                  <a:pt x="912" y="1680"/>
                </a:lnTo>
                <a:lnTo>
                  <a:pt x="0" y="1488"/>
                </a:lnTo>
                <a:lnTo>
                  <a:pt x="0" y="384"/>
                </a:lnTo>
                <a:close/>
              </a:path>
            </a:pathLst>
          </a:custGeom>
          <a:gradFill rotWithShape="1">
            <a:gsLst>
              <a:gs pos="0">
                <a:srgbClr val="E8E8E8"/>
              </a:gs>
              <a:gs pos="100000">
                <a:schemeClr val="bg2"/>
              </a:gs>
            </a:gsLst>
            <a:path path="rect">
              <a:fillToRect l="50000" t="50000" r="50000" b="50000"/>
            </a:path>
          </a:gradFill>
          <a:ln w="9525" cap="flat" cmpd="sng">
            <a:noFill/>
            <a:prstDash val="solid"/>
            <a:round/>
            <a:headEnd/>
            <a:tailEnd/>
          </a:ln>
          <a:effectLst>
            <a:outerShdw dist="35921" dir="2700000" algn="ctr" rotWithShape="0">
              <a:schemeClr val="bg2"/>
            </a:outerShdw>
          </a:effectLst>
        </p:spPr>
        <p:txBody>
          <a:bodyPr/>
          <a:lstStyle/>
          <a:p>
            <a:endParaRPr lang="en-US"/>
          </a:p>
        </p:txBody>
      </p:sp>
      <p:sp>
        <p:nvSpPr>
          <p:cNvPr id="1486852" name="Freeform 4"/>
          <p:cNvSpPr>
            <a:spLocks/>
          </p:cNvSpPr>
          <p:nvPr/>
        </p:nvSpPr>
        <p:spPr bwMode="auto">
          <a:xfrm>
            <a:off x="6477000" y="2438400"/>
            <a:ext cx="1447800" cy="2667000"/>
          </a:xfrm>
          <a:custGeom>
            <a:avLst/>
            <a:gdLst/>
            <a:ahLst/>
            <a:cxnLst>
              <a:cxn ang="0">
                <a:pos x="0" y="384"/>
              </a:cxn>
              <a:cxn ang="0">
                <a:pos x="912" y="0"/>
              </a:cxn>
              <a:cxn ang="0">
                <a:pos x="912" y="1680"/>
              </a:cxn>
              <a:cxn ang="0">
                <a:pos x="0" y="1488"/>
              </a:cxn>
              <a:cxn ang="0">
                <a:pos x="0" y="384"/>
              </a:cxn>
            </a:cxnLst>
            <a:rect l="0" t="0" r="r" b="b"/>
            <a:pathLst>
              <a:path w="912" h="1680">
                <a:moveTo>
                  <a:pt x="0" y="384"/>
                </a:moveTo>
                <a:lnTo>
                  <a:pt x="912" y="0"/>
                </a:lnTo>
                <a:lnTo>
                  <a:pt x="912" y="1680"/>
                </a:lnTo>
                <a:lnTo>
                  <a:pt x="0" y="1488"/>
                </a:lnTo>
                <a:lnTo>
                  <a:pt x="0" y="384"/>
                </a:lnTo>
                <a:close/>
              </a:path>
            </a:pathLst>
          </a:custGeom>
          <a:gradFill rotWithShape="1">
            <a:gsLst>
              <a:gs pos="0">
                <a:srgbClr val="E8E8E8"/>
              </a:gs>
              <a:gs pos="100000">
                <a:schemeClr val="bg2"/>
              </a:gs>
            </a:gsLst>
            <a:path path="rect">
              <a:fillToRect l="50000" t="50000" r="50000" b="50000"/>
            </a:path>
          </a:gradFill>
          <a:ln w="9525" cap="flat" cmpd="sng">
            <a:noFill/>
            <a:prstDash val="solid"/>
            <a:round/>
            <a:headEnd/>
            <a:tailEnd/>
          </a:ln>
          <a:effectLst>
            <a:outerShdw dist="35921" dir="2700000" algn="ctr" rotWithShape="0">
              <a:schemeClr val="bg2"/>
            </a:outerShdw>
          </a:effectLst>
        </p:spPr>
        <p:txBody>
          <a:bodyPr/>
          <a:lstStyle/>
          <a:p>
            <a:endParaRPr lang="en-US"/>
          </a:p>
        </p:txBody>
      </p:sp>
      <p:sp>
        <p:nvSpPr>
          <p:cNvPr id="1486853" name="Oval 5"/>
          <p:cNvSpPr>
            <a:spLocks noChangeArrowheads="1"/>
          </p:cNvSpPr>
          <p:nvPr/>
        </p:nvSpPr>
        <p:spPr bwMode="auto">
          <a:xfrm>
            <a:off x="2133600" y="3276600"/>
            <a:ext cx="990600" cy="1219200"/>
          </a:xfrm>
          <a:prstGeom prst="ellipse">
            <a:avLst/>
          </a:prstGeom>
          <a:solidFill>
            <a:srgbClr val="FF0000">
              <a:alpha val="23000"/>
            </a:srgbClr>
          </a:solidFill>
          <a:ln w="9525">
            <a:noFill/>
            <a:round/>
            <a:headEnd/>
            <a:tailEnd/>
          </a:ln>
          <a:effectLst/>
        </p:spPr>
        <p:txBody>
          <a:bodyPr wrap="none" anchor="ctr"/>
          <a:lstStyle/>
          <a:p>
            <a:endParaRPr lang="en-US"/>
          </a:p>
        </p:txBody>
      </p:sp>
      <p:sp>
        <p:nvSpPr>
          <p:cNvPr id="1486854" name="Oval 6"/>
          <p:cNvSpPr>
            <a:spLocks noChangeArrowheads="1"/>
          </p:cNvSpPr>
          <p:nvPr/>
        </p:nvSpPr>
        <p:spPr bwMode="auto">
          <a:xfrm>
            <a:off x="685800" y="3810000"/>
            <a:ext cx="76200" cy="274638"/>
          </a:xfrm>
          <a:prstGeom prst="ellipse">
            <a:avLst/>
          </a:prstGeom>
          <a:solidFill>
            <a:srgbClr val="FF0000"/>
          </a:solidFill>
          <a:ln w="9525">
            <a:noFill/>
            <a:round/>
            <a:headEnd/>
            <a:tailEnd/>
          </a:ln>
          <a:effectLst/>
        </p:spPr>
        <p:txBody>
          <a:bodyPr wrap="none" anchor="ctr"/>
          <a:lstStyle/>
          <a:p>
            <a:endParaRPr lang="en-US"/>
          </a:p>
        </p:txBody>
      </p:sp>
      <p:grpSp>
        <p:nvGrpSpPr>
          <p:cNvPr id="1486855" name="Group 7"/>
          <p:cNvGrpSpPr>
            <a:grpSpLocks/>
          </p:cNvGrpSpPr>
          <p:nvPr/>
        </p:nvGrpSpPr>
        <p:grpSpPr bwMode="auto">
          <a:xfrm>
            <a:off x="722313" y="3429000"/>
            <a:ext cx="2205037" cy="914400"/>
            <a:chOff x="455" y="2160"/>
            <a:chExt cx="1389" cy="576"/>
          </a:xfrm>
        </p:grpSpPr>
        <p:sp>
          <p:nvSpPr>
            <p:cNvPr id="1486856" name="Freeform 8"/>
            <p:cNvSpPr>
              <a:spLocks/>
            </p:cNvSpPr>
            <p:nvPr/>
          </p:nvSpPr>
          <p:spPr bwMode="auto">
            <a:xfrm>
              <a:off x="455" y="2160"/>
              <a:ext cx="1273" cy="242"/>
            </a:xfrm>
            <a:custGeom>
              <a:avLst/>
              <a:gdLst/>
              <a:ahLst/>
              <a:cxnLst>
                <a:cxn ang="0">
                  <a:pos x="0" y="242"/>
                </a:cxn>
                <a:cxn ang="0">
                  <a:pos x="1273" y="0"/>
                </a:cxn>
              </a:cxnLst>
              <a:rect l="0" t="0" r="r" b="b"/>
              <a:pathLst>
                <a:path w="1273" h="242">
                  <a:moveTo>
                    <a:pt x="0" y="242"/>
                  </a:moveTo>
                  <a:lnTo>
                    <a:pt x="1273" y="0"/>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grpSp>
          <p:nvGrpSpPr>
            <p:cNvPr id="1486857" name="Group 9"/>
            <p:cNvGrpSpPr>
              <a:grpSpLocks/>
            </p:cNvGrpSpPr>
            <p:nvPr/>
          </p:nvGrpSpPr>
          <p:grpSpPr bwMode="auto">
            <a:xfrm>
              <a:off x="456" y="2274"/>
              <a:ext cx="1388" cy="462"/>
              <a:chOff x="456" y="2274"/>
              <a:chExt cx="1388" cy="462"/>
            </a:xfrm>
          </p:grpSpPr>
          <p:sp>
            <p:nvSpPr>
              <p:cNvPr id="1486858" name="Freeform 10"/>
              <p:cNvSpPr>
                <a:spLocks/>
              </p:cNvSpPr>
              <p:nvPr/>
            </p:nvSpPr>
            <p:spPr bwMode="auto">
              <a:xfrm>
                <a:off x="456" y="2274"/>
                <a:ext cx="1176" cy="150"/>
              </a:xfrm>
              <a:custGeom>
                <a:avLst/>
                <a:gdLst/>
                <a:ahLst/>
                <a:cxnLst>
                  <a:cxn ang="0">
                    <a:pos x="0" y="150"/>
                  </a:cxn>
                  <a:cxn ang="0">
                    <a:pos x="1176" y="0"/>
                  </a:cxn>
                </a:cxnLst>
                <a:rect l="0" t="0" r="r" b="b"/>
                <a:pathLst>
                  <a:path w="1176" h="150">
                    <a:moveTo>
                      <a:pt x="0" y="150"/>
                    </a:moveTo>
                    <a:lnTo>
                      <a:pt x="1176" y="0"/>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6859" name="Freeform 11"/>
              <p:cNvSpPr>
                <a:spLocks/>
              </p:cNvSpPr>
              <p:nvPr/>
            </p:nvSpPr>
            <p:spPr bwMode="auto">
              <a:xfrm>
                <a:off x="458" y="2340"/>
                <a:ext cx="1363" cy="102"/>
              </a:xfrm>
              <a:custGeom>
                <a:avLst/>
                <a:gdLst/>
                <a:ahLst/>
                <a:cxnLst>
                  <a:cxn ang="0">
                    <a:pos x="0" y="102"/>
                  </a:cxn>
                  <a:cxn ang="0">
                    <a:pos x="1363" y="0"/>
                  </a:cxn>
                </a:cxnLst>
                <a:rect l="0" t="0" r="r" b="b"/>
                <a:pathLst>
                  <a:path w="1363" h="102">
                    <a:moveTo>
                      <a:pt x="0" y="102"/>
                    </a:moveTo>
                    <a:lnTo>
                      <a:pt x="1363" y="0"/>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6860" name="Freeform 12"/>
              <p:cNvSpPr>
                <a:spLocks/>
              </p:cNvSpPr>
              <p:nvPr/>
            </p:nvSpPr>
            <p:spPr bwMode="auto">
              <a:xfrm>
                <a:off x="465" y="2486"/>
                <a:ext cx="1379" cy="19"/>
              </a:xfrm>
              <a:custGeom>
                <a:avLst/>
                <a:gdLst/>
                <a:ahLst/>
                <a:cxnLst>
                  <a:cxn ang="0">
                    <a:pos x="0" y="0"/>
                  </a:cxn>
                  <a:cxn ang="0">
                    <a:pos x="1379" y="19"/>
                  </a:cxn>
                </a:cxnLst>
                <a:rect l="0" t="0" r="r" b="b"/>
                <a:pathLst>
                  <a:path w="1379" h="19">
                    <a:moveTo>
                      <a:pt x="0" y="0"/>
                    </a:moveTo>
                    <a:lnTo>
                      <a:pt x="1379" y="19"/>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6861" name="Freeform 13"/>
              <p:cNvSpPr>
                <a:spLocks/>
              </p:cNvSpPr>
              <p:nvPr/>
            </p:nvSpPr>
            <p:spPr bwMode="auto">
              <a:xfrm>
                <a:off x="462" y="2429"/>
                <a:ext cx="1256" cy="33"/>
              </a:xfrm>
              <a:custGeom>
                <a:avLst/>
                <a:gdLst/>
                <a:ahLst/>
                <a:cxnLst>
                  <a:cxn ang="0">
                    <a:pos x="0" y="33"/>
                  </a:cxn>
                  <a:cxn ang="0">
                    <a:pos x="1256" y="0"/>
                  </a:cxn>
                </a:cxnLst>
                <a:rect l="0" t="0" r="r" b="b"/>
                <a:pathLst>
                  <a:path w="1256" h="33">
                    <a:moveTo>
                      <a:pt x="0" y="33"/>
                    </a:moveTo>
                    <a:lnTo>
                      <a:pt x="1256" y="0"/>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6862" name="Freeform 14"/>
              <p:cNvSpPr>
                <a:spLocks/>
              </p:cNvSpPr>
              <p:nvPr/>
            </p:nvSpPr>
            <p:spPr bwMode="auto">
              <a:xfrm>
                <a:off x="468" y="2516"/>
                <a:ext cx="1212" cy="76"/>
              </a:xfrm>
              <a:custGeom>
                <a:avLst/>
                <a:gdLst/>
                <a:ahLst/>
                <a:cxnLst>
                  <a:cxn ang="0">
                    <a:pos x="0" y="0"/>
                  </a:cxn>
                  <a:cxn ang="0">
                    <a:pos x="1212" y="76"/>
                  </a:cxn>
                </a:cxnLst>
                <a:rect l="0" t="0" r="r" b="b"/>
                <a:pathLst>
                  <a:path w="1212" h="76">
                    <a:moveTo>
                      <a:pt x="0" y="0"/>
                    </a:moveTo>
                    <a:lnTo>
                      <a:pt x="1212" y="76"/>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6863" name="Freeform 15"/>
              <p:cNvSpPr>
                <a:spLocks/>
              </p:cNvSpPr>
              <p:nvPr/>
            </p:nvSpPr>
            <p:spPr bwMode="auto">
              <a:xfrm>
                <a:off x="468" y="2544"/>
                <a:ext cx="1304" cy="140"/>
              </a:xfrm>
              <a:custGeom>
                <a:avLst/>
                <a:gdLst/>
                <a:ahLst/>
                <a:cxnLst>
                  <a:cxn ang="0">
                    <a:pos x="0" y="0"/>
                  </a:cxn>
                  <a:cxn ang="0">
                    <a:pos x="1304" y="140"/>
                  </a:cxn>
                </a:cxnLst>
                <a:rect l="0" t="0" r="r" b="b"/>
                <a:pathLst>
                  <a:path w="1304" h="140">
                    <a:moveTo>
                      <a:pt x="0" y="0"/>
                    </a:moveTo>
                    <a:lnTo>
                      <a:pt x="1304" y="140"/>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6864" name="Freeform 16"/>
              <p:cNvSpPr>
                <a:spLocks/>
              </p:cNvSpPr>
              <p:nvPr/>
            </p:nvSpPr>
            <p:spPr bwMode="auto">
              <a:xfrm>
                <a:off x="462" y="2565"/>
                <a:ext cx="1122" cy="171"/>
              </a:xfrm>
              <a:custGeom>
                <a:avLst/>
                <a:gdLst/>
                <a:ahLst/>
                <a:cxnLst>
                  <a:cxn ang="0">
                    <a:pos x="0" y="0"/>
                  </a:cxn>
                  <a:cxn ang="0">
                    <a:pos x="1122" y="171"/>
                  </a:cxn>
                </a:cxnLst>
                <a:rect l="0" t="0" r="r" b="b"/>
                <a:pathLst>
                  <a:path w="1122" h="171">
                    <a:moveTo>
                      <a:pt x="0" y="0"/>
                    </a:moveTo>
                    <a:lnTo>
                      <a:pt x="1122" y="171"/>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grpSp>
      </p:grpSp>
      <p:sp>
        <p:nvSpPr>
          <p:cNvPr id="1486865" name="Text Box 17"/>
          <p:cNvSpPr txBox="1">
            <a:spLocks noChangeArrowheads="1"/>
          </p:cNvSpPr>
          <p:nvPr/>
        </p:nvSpPr>
        <p:spPr bwMode="auto">
          <a:xfrm>
            <a:off x="1431925" y="1865313"/>
            <a:ext cx="2673350" cy="366712"/>
          </a:xfrm>
          <a:prstGeom prst="rect">
            <a:avLst/>
          </a:prstGeom>
          <a:noFill/>
          <a:ln w="9525">
            <a:noFill/>
            <a:miter lim="800000"/>
            <a:headEnd/>
            <a:tailEnd/>
          </a:ln>
          <a:effectLst/>
        </p:spPr>
        <p:txBody>
          <a:bodyPr wrap="none">
            <a:spAutoFit/>
          </a:bodyPr>
          <a:lstStyle/>
          <a:p>
            <a:r>
              <a:rPr lang="en-US" sz="1800">
                <a:solidFill>
                  <a:schemeClr val="bg1"/>
                </a:solidFill>
              </a:rPr>
              <a:t>No electrons are emitted</a:t>
            </a:r>
          </a:p>
        </p:txBody>
      </p:sp>
      <p:sp>
        <p:nvSpPr>
          <p:cNvPr id="1486866" name="Text Box 18"/>
          <p:cNvSpPr txBox="1">
            <a:spLocks noChangeArrowheads="1"/>
          </p:cNvSpPr>
          <p:nvPr/>
        </p:nvSpPr>
        <p:spPr bwMode="auto">
          <a:xfrm>
            <a:off x="5784850" y="1843088"/>
            <a:ext cx="2343150" cy="366712"/>
          </a:xfrm>
          <a:prstGeom prst="rect">
            <a:avLst/>
          </a:prstGeom>
          <a:noFill/>
          <a:ln w="9525">
            <a:noFill/>
            <a:miter lim="800000"/>
            <a:headEnd/>
            <a:tailEnd/>
          </a:ln>
          <a:effectLst/>
        </p:spPr>
        <p:txBody>
          <a:bodyPr wrap="none">
            <a:spAutoFit/>
          </a:bodyPr>
          <a:lstStyle/>
          <a:p>
            <a:r>
              <a:rPr lang="en-US" sz="1800">
                <a:solidFill>
                  <a:schemeClr val="bg1"/>
                </a:solidFill>
              </a:rPr>
              <a:t>Electrons are emitted</a:t>
            </a:r>
          </a:p>
        </p:txBody>
      </p:sp>
      <p:sp>
        <p:nvSpPr>
          <p:cNvPr id="1486867" name="Oval 19"/>
          <p:cNvSpPr>
            <a:spLocks noChangeArrowheads="1"/>
          </p:cNvSpPr>
          <p:nvPr/>
        </p:nvSpPr>
        <p:spPr bwMode="auto">
          <a:xfrm>
            <a:off x="6629400" y="3276600"/>
            <a:ext cx="990600" cy="1219200"/>
          </a:xfrm>
          <a:prstGeom prst="ellipse">
            <a:avLst/>
          </a:prstGeom>
          <a:solidFill>
            <a:srgbClr val="800080">
              <a:alpha val="23000"/>
            </a:srgbClr>
          </a:solidFill>
          <a:ln w="9525">
            <a:noFill/>
            <a:round/>
            <a:headEnd/>
            <a:tailEnd/>
          </a:ln>
          <a:effectLst/>
        </p:spPr>
        <p:txBody>
          <a:bodyPr wrap="none" anchor="ctr"/>
          <a:lstStyle/>
          <a:p>
            <a:endParaRPr lang="en-US"/>
          </a:p>
        </p:txBody>
      </p:sp>
      <p:grpSp>
        <p:nvGrpSpPr>
          <p:cNvPr id="1486868" name="Group 20"/>
          <p:cNvGrpSpPr>
            <a:grpSpLocks/>
          </p:cNvGrpSpPr>
          <p:nvPr/>
        </p:nvGrpSpPr>
        <p:grpSpPr bwMode="auto">
          <a:xfrm>
            <a:off x="5192713" y="3429000"/>
            <a:ext cx="2230437" cy="914400"/>
            <a:chOff x="3271" y="2160"/>
            <a:chExt cx="1405" cy="576"/>
          </a:xfrm>
        </p:grpSpPr>
        <p:sp>
          <p:nvSpPr>
            <p:cNvPr id="1486869" name="Freeform 21"/>
            <p:cNvSpPr>
              <a:spLocks/>
            </p:cNvSpPr>
            <p:nvPr/>
          </p:nvSpPr>
          <p:spPr bwMode="auto">
            <a:xfrm>
              <a:off x="3285" y="2160"/>
              <a:ext cx="1252" cy="246"/>
            </a:xfrm>
            <a:custGeom>
              <a:avLst/>
              <a:gdLst/>
              <a:ahLst/>
              <a:cxnLst>
                <a:cxn ang="0">
                  <a:pos x="0" y="246"/>
                </a:cxn>
                <a:cxn ang="0">
                  <a:pos x="1252" y="0"/>
                </a:cxn>
              </a:cxnLst>
              <a:rect l="0" t="0" r="r" b="b"/>
              <a:pathLst>
                <a:path w="1252" h="246">
                  <a:moveTo>
                    <a:pt x="0" y="246"/>
                  </a:moveTo>
                  <a:lnTo>
                    <a:pt x="1252" y="0"/>
                  </a:lnTo>
                </a:path>
              </a:pathLst>
            </a:custGeom>
            <a:solidFill>
              <a:srgbClr val="800080"/>
            </a:solidFill>
            <a:ln w="9525" cap="flat" cmpd="sng">
              <a:solidFill>
                <a:srgbClr val="800080"/>
              </a:solidFill>
              <a:prstDash val="solid"/>
              <a:round/>
              <a:headEnd type="none" w="med" len="med"/>
              <a:tailEnd type="triangle" w="med" len="med"/>
            </a:ln>
            <a:effectLst/>
          </p:spPr>
          <p:txBody>
            <a:bodyPr/>
            <a:lstStyle/>
            <a:p>
              <a:endParaRPr lang="en-US"/>
            </a:p>
          </p:txBody>
        </p:sp>
        <p:sp>
          <p:nvSpPr>
            <p:cNvPr id="1486870" name="Freeform 22"/>
            <p:cNvSpPr>
              <a:spLocks/>
            </p:cNvSpPr>
            <p:nvPr/>
          </p:nvSpPr>
          <p:spPr bwMode="auto">
            <a:xfrm>
              <a:off x="3288" y="2274"/>
              <a:ext cx="1176" cy="150"/>
            </a:xfrm>
            <a:custGeom>
              <a:avLst/>
              <a:gdLst/>
              <a:ahLst/>
              <a:cxnLst>
                <a:cxn ang="0">
                  <a:pos x="0" y="150"/>
                </a:cxn>
                <a:cxn ang="0">
                  <a:pos x="1176" y="0"/>
                </a:cxn>
              </a:cxnLst>
              <a:rect l="0" t="0" r="r" b="b"/>
              <a:pathLst>
                <a:path w="1176" h="150">
                  <a:moveTo>
                    <a:pt x="0" y="150"/>
                  </a:moveTo>
                  <a:lnTo>
                    <a:pt x="1176" y="0"/>
                  </a:lnTo>
                </a:path>
              </a:pathLst>
            </a:custGeom>
            <a:solidFill>
              <a:srgbClr val="800080"/>
            </a:solidFill>
            <a:ln w="9525" cap="flat" cmpd="sng">
              <a:solidFill>
                <a:srgbClr val="800080"/>
              </a:solidFill>
              <a:prstDash val="solid"/>
              <a:round/>
              <a:headEnd type="none" w="med" len="med"/>
              <a:tailEnd type="triangle" w="med" len="med"/>
            </a:ln>
            <a:effectLst/>
          </p:spPr>
          <p:txBody>
            <a:bodyPr/>
            <a:lstStyle/>
            <a:p>
              <a:endParaRPr lang="en-US"/>
            </a:p>
          </p:txBody>
        </p:sp>
        <p:sp>
          <p:nvSpPr>
            <p:cNvPr id="1486871" name="Freeform 23"/>
            <p:cNvSpPr>
              <a:spLocks/>
            </p:cNvSpPr>
            <p:nvPr/>
          </p:nvSpPr>
          <p:spPr bwMode="auto">
            <a:xfrm>
              <a:off x="3290" y="2340"/>
              <a:ext cx="1363" cy="102"/>
            </a:xfrm>
            <a:custGeom>
              <a:avLst/>
              <a:gdLst/>
              <a:ahLst/>
              <a:cxnLst>
                <a:cxn ang="0">
                  <a:pos x="0" y="102"/>
                </a:cxn>
                <a:cxn ang="0">
                  <a:pos x="1363" y="0"/>
                </a:cxn>
              </a:cxnLst>
              <a:rect l="0" t="0" r="r" b="b"/>
              <a:pathLst>
                <a:path w="1363" h="102">
                  <a:moveTo>
                    <a:pt x="0" y="102"/>
                  </a:moveTo>
                  <a:lnTo>
                    <a:pt x="1363" y="0"/>
                  </a:lnTo>
                </a:path>
              </a:pathLst>
            </a:custGeom>
            <a:solidFill>
              <a:srgbClr val="800080"/>
            </a:solidFill>
            <a:ln w="9525" cap="flat" cmpd="sng">
              <a:solidFill>
                <a:srgbClr val="800080"/>
              </a:solidFill>
              <a:prstDash val="solid"/>
              <a:round/>
              <a:headEnd type="none" w="med" len="med"/>
              <a:tailEnd type="triangle" w="med" len="med"/>
            </a:ln>
            <a:effectLst/>
          </p:spPr>
          <p:txBody>
            <a:bodyPr/>
            <a:lstStyle/>
            <a:p>
              <a:endParaRPr lang="en-US"/>
            </a:p>
          </p:txBody>
        </p:sp>
        <p:sp>
          <p:nvSpPr>
            <p:cNvPr id="1486872" name="Freeform 24"/>
            <p:cNvSpPr>
              <a:spLocks/>
            </p:cNvSpPr>
            <p:nvPr/>
          </p:nvSpPr>
          <p:spPr bwMode="auto">
            <a:xfrm>
              <a:off x="3297" y="2486"/>
              <a:ext cx="1379" cy="19"/>
            </a:xfrm>
            <a:custGeom>
              <a:avLst/>
              <a:gdLst/>
              <a:ahLst/>
              <a:cxnLst>
                <a:cxn ang="0">
                  <a:pos x="0" y="0"/>
                </a:cxn>
                <a:cxn ang="0">
                  <a:pos x="1379" y="19"/>
                </a:cxn>
              </a:cxnLst>
              <a:rect l="0" t="0" r="r" b="b"/>
              <a:pathLst>
                <a:path w="1379" h="19">
                  <a:moveTo>
                    <a:pt x="0" y="0"/>
                  </a:moveTo>
                  <a:lnTo>
                    <a:pt x="1379" y="19"/>
                  </a:lnTo>
                </a:path>
              </a:pathLst>
            </a:custGeom>
            <a:solidFill>
              <a:srgbClr val="800080"/>
            </a:solidFill>
            <a:ln w="9525" cap="flat" cmpd="sng">
              <a:solidFill>
                <a:srgbClr val="800080"/>
              </a:solidFill>
              <a:prstDash val="solid"/>
              <a:round/>
              <a:headEnd type="none" w="med" len="med"/>
              <a:tailEnd type="triangle" w="med" len="med"/>
            </a:ln>
            <a:effectLst/>
          </p:spPr>
          <p:txBody>
            <a:bodyPr/>
            <a:lstStyle/>
            <a:p>
              <a:endParaRPr lang="en-US"/>
            </a:p>
          </p:txBody>
        </p:sp>
        <p:sp>
          <p:nvSpPr>
            <p:cNvPr id="1486873" name="Freeform 25"/>
            <p:cNvSpPr>
              <a:spLocks/>
            </p:cNvSpPr>
            <p:nvPr/>
          </p:nvSpPr>
          <p:spPr bwMode="auto">
            <a:xfrm>
              <a:off x="3271" y="2429"/>
              <a:ext cx="1256" cy="33"/>
            </a:xfrm>
            <a:custGeom>
              <a:avLst/>
              <a:gdLst/>
              <a:ahLst/>
              <a:cxnLst>
                <a:cxn ang="0">
                  <a:pos x="0" y="33"/>
                </a:cxn>
                <a:cxn ang="0">
                  <a:pos x="1256" y="0"/>
                </a:cxn>
              </a:cxnLst>
              <a:rect l="0" t="0" r="r" b="b"/>
              <a:pathLst>
                <a:path w="1256" h="33">
                  <a:moveTo>
                    <a:pt x="0" y="33"/>
                  </a:moveTo>
                  <a:lnTo>
                    <a:pt x="1256" y="0"/>
                  </a:lnTo>
                </a:path>
              </a:pathLst>
            </a:custGeom>
            <a:solidFill>
              <a:srgbClr val="800080"/>
            </a:solidFill>
            <a:ln w="9525" cap="flat" cmpd="sng">
              <a:solidFill>
                <a:srgbClr val="800080"/>
              </a:solidFill>
              <a:prstDash val="solid"/>
              <a:round/>
              <a:headEnd type="none" w="med" len="med"/>
              <a:tailEnd type="triangle" w="med" len="med"/>
            </a:ln>
            <a:effectLst/>
          </p:spPr>
          <p:txBody>
            <a:bodyPr/>
            <a:lstStyle/>
            <a:p>
              <a:endParaRPr lang="en-US"/>
            </a:p>
          </p:txBody>
        </p:sp>
        <p:sp>
          <p:nvSpPr>
            <p:cNvPr id="1486874" name="Freeform 26"/>
            <p:cNvSpPr>
              <a:spLocks/>
            </p:cNvSpPr>
            <p:nvPr/>
          </p:nvSpPr>
          <p:spPr bwMode="auto">
            <a:xfrm>
              <a:off x="3277" y="2516"/>
              <a:ext cx="1212" cy="76"/>
            </a:xfrm>
            <a:custGeom>
              <a:avLst/>
              <a:gdLst/>
              <a:ahLst/>
              <a:cxnLst>
                <a:cxn ang="0">
                  <a:pos x="0" y="0"/>
                </a:cxn>
                <a:cxn ang="0">
                  <a:pos x="1212" y="76"/>
                </a:cxn>
              </a:cxnLst>
              <a:rect l="0" t="0" r="r" b="b"/>
              <a:pathLst>
                <a:path w="1212" h="76">
                  <a:moveTo>
                    <a:pt x="0" y="0"/>
                  </a:moveTo>
                  <a:lnTo>
                    <a:pt x="1212" y="76"/>
                  </a:lnTo>
                </a:path>
              </a:pathLst>
            </a:custGeom>
            <a:solidFill>
              <a:srgbClr val="800080"/>
            </a:solidFill>
            <a:ln w="9525" cap="flat" cmpd="sng">
              <a:solidFill>
                <a:srgbClr val="800080"/>
              </a:solidFill>
              <a:prstDash val="solid"/>
              <a:round/>
              <a:headEnd type="none" w="med" len="med"/>
              <a:tailEnd type="triangle" w="med" len="med"/>
            </a:ln>
            <a:effectLst/>
          </p:spPr>
          <p:txBody>
            <a:bodyPr/>
            <a:lstStyle/>
            <a:p>
              <a:endParaRPr lang="en-US"/>
            </a:p>
          </p:txBody>
        </p:sp>
        <p:sp>
          <p:nvSpPr>
            <p:cNvPr id="1486875" name="Freeform 27"/>
            <p:cNvSpPr>
              <a:spLocks/>
            </p:cNvSpPr>
            <p:nvPr/>
          </p:nvSpPr>
          <p:spPr bwMode="auto">
            <a:xfrm>
              <a:off x="3300" y="2544"/>
              <a:ext cx="1304" cy="140"/>
            </a:xfrm>
            <a:custGeom>
              <a:avLst/>
              <a:gdLst/>
              <a:ahLst/>
              <a:cxnLst>
                <a:cxn ang="0">
                  <a:pos x="0" y="0"/>
                </a:cxn>
                <a:cxn ang="0">
                  <a:pos x="1304" y="140"/>
                </a:cxn>
              </a:cxnLst>
              <a:rect l="0" t="0" r="r" b="b"/>
              <a:pathLst>
                <a:path w="1304" h="140">
                  <a:moveTo>
                    <a:pt x="0" y="0"/>
                  </a:moveTo>
                  <a:lnTo>
                    <a:pt x="1304" y="140"/>
                  </a:lnTo>
                </a:path>
              </a:pathLst>
            </a:custGeom>
            <a:solidFill>
              <a:srgbClr val="800080"/>
            </a:solidFill>
            <a:ln w="9525" cap="flat" cmpd="sng">
              <a:solidFill>
                <a:srgbClr val="800080"/>
              </a:solidFill>
              <a:prstDash val="solid"/>
              <a:round/>
              <a:headEnd type="none" w="med" len="med"/>
              <a:tailEnd type="triangle" w="med" len="med"/>
            </a:ln>
            <a:effectLst/>
          </p:spPr>
          <p:txBody>
            <a:bodyPr/>
            <a:lstStyle/>
            <a:p>
              <a:endParaRPr lang="en-US"/>
            </a:p>
          </p:txBody>
        </p:sp>
        <p:sp>
          <p:nvSpPr>
            <p:cNvPr id="1486876" name="Freeform 28"/>
            <p:cNvSpPr>
              <a:spLocks/>
            </p:cNvSpPr>
            <p:nvPr/>
          </p:nvSpPr>
          <p:spPr bwMode="auto">
            <a:xfrm>
              <a:off x="3285" y="2564"/>
              <a:ext cx="1108" cy="172"/>
            </a:xfrm>
            <a:custGeom>
              <a:avLst/>
              <a:gdLst/>
              <a:ahLst/>
              <a:cxnLst>
                <a:cxn ang="0">
                  <a:pos x="0" y="0"/>
                </a:cxn>
                <a:cxn ang="0">
                  <a:pos x="1108" y="172"/>
                </a:cxn>
              </a:cxnLst>
              <a:rect l="0" t="0" r="r" b="b"/>
              <a:pathLst>
                <a:path w="1108" h="172">
                  <a:moveTo>
                    <a:pt x="0" y="0"/>
                  </a:moveTo>
                  <a:lnTo>
                    <a:pt x="1108" y="172"/>
                  </a:lnTo>
                </a:path>
              </a:pathLst>
            </a:custGeom>
            <a:solidFill>
              <a:srgbClr val="800080"/>
            </a:solidFill>
            <a:ln w="9525" cap="flat" cmpd="sng">
              <a:solidFill>
                <a:srgbClr val="800080"/>
              </a:solidFill>
              <a:prstDash val="solid"/>
              <a:round/>
              <a:headEnd type="none" w="med" len="med"/>
              <a:tailEnd type="triangle" w="med" len="med"/>
            </a:ln>
            <a:effectLst/>
          </p:spPr>
          <p:txBody>
            <a:bodyPr/>
            <a:lstStyle/>
            <a:p>
              <a:endParaRPr lang="en-US"/>
            </a:p>
          </p:txBody>
        </p:sp>
      </p:grpSp>
      <p:sp>
        <p:nvSpPr>
          <p:cNvPr id="1486877" name="Freeform 29"/>
          <p:cNvSpPr>
            <a:spLocks/>
          </p:cNvSpPr>
          <p:nvPr/>
        </p:nvSpPr>
        <p:spPr bwMode="auto">
          <a:xfrm>
            <a:off x="7186613" y="2514600"/>
            <a:ext cx="280987" cy="914400"/>
          </a:xfrm>
          <a:custGeom>
            <a:avLst/>
            <a:gdLst/>
            <a:ahLst/>
            <a:cxnLst>
              <a:cxn ang="0">
                <a:pos x="0" y="576"/>
              </a:cxn>
              <a:cxn ang="0">
                <a:pos x="177" y="0"/>
              </a:cxn>
            </a:cxnLst>
            <a:rect l="0" t="0" r="r" b="b"/>
            <a:pathLst>
              <a:path w="177" h="576">
                <a:moveTo>
                  <a:pt x="0" y="576"/>
                </a:moveTo>
                <a:lnTo>
                  <a:pt x="177" y="0"/>
                </a:lnTo>
              </a:path>
            </a:pathLst>
          </a:custGeom>
          <a:noFill/>
          <a:ln w="25400" cap="flat" cmpd="sng">
            <a:solidFill>
              <a:schemeClr val="bg2"/>
            </a:solidFill>
            <a:prstDash val="solid"/>
            <a:round/>
            <a:headEnd type="none" w="med" len="med"/>
            <a:tailEnd type="triangle" w="med" len="med"/>
          </a:ln>
          <a:effectLst/>
        </p:spPr>
        <p:txBody>
          <a:bodyPr/>
          <a:lstStyle/>
          <a:p>
            <a:endParaRPr lang="en-US"/>
          </a:p>
        </p:txBody>
      </p:sp>
      <p:sp>
        <p:nvSpPr>
          <p:cNvPr id="1486878" name="Freeform 30"/>
          <p:cNvSpPr>
            <a:spLocks/>
          </p:cNvSpPr>
          <p:nvPr/>
        </p:nvSpPr>
        <p:spPr bwMode="auto">
          <a:xfrm>
            <a:off x="5715000" y="3714750"/>
            <a:ext cx="1666875" cy="933450"/>
          </a:xfrm>
          <a:custGeom>
            <a:avLst/>
            <a:gdLst/>
            <a:ahLst/>
            <a:cxnLst>
              <a:cxn ang="0">
                <a:pos x="1050" y="0"/>
              </a:cxn>
              <a:cxn ang="0">
                <a:pos x="0" y="588"/>
              </a:cxn>
            </a:cxnLst>
            <a:rect l="0" t="0" r="r" b="b"/>
            <a:pathLst>
              <a:path w="1050" h="588">
                <a:moveTo>
                  <a:pt x="1050" y="0"/>
                </a:moveTo>
                <a:lnTo>
                  <a:pt x="0" y="588"/>
                </a:lnTo>
              </a:path>
            </a:pathLst>
          </a:custGeom>
          <a:noFill/>
          <a:ln w="25400" cap="flat" cmpd="sng">
            <a:solidFill>
              <a:schemeClr val="bg2"/>
            </a:solidFill>
            <a:prstDash val="solid"/>
            <a:round/>
            <a:headEnd type="none" w="med" len="med"/>
            <a:tailEnd type="triangle" w="med" len="med"/>
          </a:ln>
          <a:effectLst/>
        </p:spPr>
        <p:txBody>
          <a:bodyPr/>
          <a:lstStyle/>
          <a:p>
            <a:endParaRPr lang="en-US"/>
          </a:p>
        </p:txBody>
      </p:sp>
      <p:sp>
        <p:nvSpPr>
          <p:cNvPr id="1486879" name="Freeform 31"/>
          <p:cNvSpPr>
            <a:spLocks/>
          </p:cNvSpPr>
          <p:nvPr/>
        </p:nvSpPr>
        <p:spPr bwMode="auto">
          <a:xfrm>
            <a:off x="5943600" y="3352800"/>
            <a:ext cx="1357313" cy="914400"/>
          </a:xfrm>
          <a:custGeom>
            <a:avLst/>
            <a:gdLst/>
            <a:ahLst/>
            <a:cxnLst>
              <a:cxn ang="0">
                <a:pos x="855" y="576"/>
              </a:cxn>
              <a:cxn ang="0">
                <a:pos x="0" y="0"/>
              </a:cxn>
            </a:cxnLst>
            <a:rect l="0" t="0" r="r" b="b"/>
            <a:pathLst>
              <a:path w="855" h="576">
                <a:moveTo>
                  <a:pt x="855" y="576"/>
                </a:moveTo>
                <a:lnTo>
                  <a:pt x="0" y="0"/>
                </a:lnTo>
              </a:path>
            </a:pathLst>
          </a:custGeom>
          <a:noFill/>
          <a:ln w="25400" cap="flat" cmpd="sng">
            <a:solidFill>
              <a:schemeClr val="bg2"/>
            </a:solidFill>
            <a:prstDash val="solid"/>
            <a:round/>
            <a:headEnd type="none" w="med" len="med"/>
            <a:tailEnd type="triangle" w="med" len="med"/>
          </a:ln>
          <a:effectLst/>
        </p:spPr>
        <p:txBody>
          <a:bodyPr/>
          <a:lstStyle/>
          <a:p>
            <a:endParaRPr lang="en-US"/>
          </a:p>
        </p:txBody>
      </p:sp>
      <p:sp>
        <p:nvSpPr>
          <p:cNvPr id="1486880" name="Freeform 32"/>
          <p:cNvSpPr>
            <a:spLocks/>
          </p:cNvSpPr>
          <p:nvPr/>
        </p:nvSpPr>
        <p:spPr bwMode="auto">
          <a:xfrm>
            <a:off x="6705600" y="2743200"/>
            <a:ext cx="361950" cy="866775"/>
          </a:xfrm>
          <a:custGeom>
            <a:avLst/>
            <a:gdLst/>
            <a:ahLst/>
            <a:cxnLst>
              <a:cxn ang="0">
                <a:pos x="228" y="546"/>
              </a:cxn>
              <a:cxn ang="0">
                <a:pos x="0" y="0"/>
              </a:cxn>
            </a:cxnLst>
            <a:rect l="0" t="0" r="r" b="b"/>
            <a:pathLst>
              <a:path w="228" h="546">
                <a:moveTo>
                  <a:pt x="228" y="546"/>
                </a:moveTo>
                <a:lnTo>
                  <a:pt x="0" y="0"/>
                </a:lnTo>
              </a:path>
            </a:pathLst>
          </a:custGeom>
          <a:noFill/>
          <a:ln w="25400" cap="flat" cmpd="sng">
            <a:solidFill>
              <a:schemeClr val="bg2"/>
            </a:solidFill>
            <a:prstDash val="solid"/>
            <a:round/>
            <a:headEnd type="none" w="med" len="med"/>
            <a:tailEnd type="triangle" w="med" len="med"/>
          </a:ln>
          <a:effectLst/>
        </p:spPr>
        <p:txBody>
          <a:bodyPr/>
          <a:lstStyle/>
          <a:p>
            <a:endParaRPr lang="en-US"/>
          </a:p>
        </p:txBody>
      </p:sp>
      <p:sp>
        <p:nvSpPr>
          <p:cNvPr id="1486881" name="Oval 33"/>
          <p:cNvSpPr>
            <a:spLocks noChangeAspect="1" noChangeArrowheads="1"/>
          </p:cNvSpPr>
          <p:nvPr/>
        </p:nvSpPr>
        <p:spPr bwMode="auto">
          <a:xfrm>
            <a:off x="7467600" y="2362200"/>
            <a:ext cx="119063" cy="119063"/>
          </a:xfrm>
          <a:prstGeom prst="ellipse">
            <a:avLst/>
          </a:prstGeom>
          <a:gradFill rotWithShape="1">
            <a:gsLst>
              <a:gs pos="0">
                <a:srgbClr val="FFCC00">
                  <a:gamma/>
                  <a:shade val="46275"/>
                  <a:invGamma/>
                </a:srgbClr>
              </a:gs>
              <a:gs pos="50000">
                <a:srgbClr val="FFCC00"/>
              </a:gs>
              <a:gs pos="100000">
                <a:srgbClr val="FFCC00">
                  <a:gamma/>
                  <a:shade val="46275"/>
                  <a:invGamma/>
                </a:srgbClr>
              </a:gs>
            </a:gsLst>
            <a:lin ang="2700000" scaled="1"/>
          </a:gradFill>
          <a:ln w="9525">
            <a:noFill/>
            <a:round/>
            <a:headEnd/>
            <a:tailEnd/>
          </a:ln>
          <a:effectLst/>
        </p:spPr>
        <p:txBody>
          <a:bodyPr wrap="none" anchor="ctr"/>
          <a:lstStyle/>
          <a:p>
            <a:endParaRPr lang="en-US"/>
          </a:p>
        </p:txBody>
      </p:sp>
      <p:sp>
        <p:nvSpPr>
          <p:cNvPr id="1486882" name="Oval 34"/>
          <p:cNvSpPr>
            <a:spLocks noChangeAspect="1" noChangeArrowheads="1"/>
          </p:cNvSpPr>
          <p:nvPr/>
        </p:nvSpPr>
        <p:spPr bwMode="auto">
          <a:xfrm>
            <a:off x="6629400" y="2590800"/>
            <a:ext cx="119063" cy="119063"/>
          </a:xfrm>
          <a:prstGeom prst="ellipse">
            <a:avLst/>
          </a:prstGeom>
          <a:gradFill rotWithShape="1">
            <a:gsLst>
              <a:gs pos="0">
                <a:srgbClr val="FFCC00">
                  <a:gamma/>
                  <a:shade val="46275"/>
                  <a:invGamma/>
                </a:srgbClr>
              </a:gs>
              <a:gs pos="50000">
                <a:srgbClr val="FFCC00"/>
              </a:gs>
              <a:gs pos="100000">
                <a:srgbClr val="FFCC00">
                  <a:gamma/>
                  <a:shade val="46275"/>
                  <a:invGamma/>
                </a:srgbClr>
              </a:gs>
            </a:gsLst>
            <a:lin ang="2700000" scaled="1"/>
          </a:gradFill>
          <a:ln w="9525">
            <a:noFill/>
            <a:round/>
            <a:headEnd/>
            <a:tailEnd/>
          </a:ln>
          <a:effectLst/>
        </p:spPr>
        <p:txBody>
          <a:bodyPr wrap="none" anchor="ctr"/>
          <a:lstStyle/>
          <a:p>
            <a:endParaRPr lang="en-US"/>
          </a:p>
        </p:txBody>
      </p:sp>
      <p:sp>
        <p:nvSpPr>
          <p:cNvPr id="1486883" name="Oval 35"/>
          <p:cNvSpPr>
            <a:spLocks noChangeAspect="1" noChangeArrowheads="1"/>
          </p:cNvSpPr>
          <p:nvPr/>
        </p:nvSpPr>
        <p:spPr bwMode="auto">
          <a:xfrm>
            <a:off x="5791200" y="3200400"/>
            <a:ext cx="119063" cy="119063"/>
          </a:xfrm>
          <a:prstGeom prst="ellipse">
            <a:avLst/>
          </a:prstGeom>
          <a:gradFill rotWithShape="1">
            <a:gsLst>
              <a:gs pos="0">
                <a:srgbClr val="FFCC00">
                  <a:gamma/>
                  <a:shade val="46275"/>
                  <a:invGamma/>
                </a:srgbClr>
              </a:gs>
              <a:gs pos="50000">
                <a:srgbClr val="FFCC00"/>
              </a:gs>
              <a:gs pos="100000">
                <a:srgbClr val="FFCC00">
                  <a:gamma/>
                  <a:shade val="46275"/>
                  <a:invGamma/>
                </a:srgbClr>
              </a:gs>
            </a:gsLst>
            <a:lin ang="2700000" scaled="1"/>
          </a:gradFill>
          <a:ln w="9525">
            <a:noFill/>
            <a:round/>
            <a:headEnd/>
            <a:tailEnd/>
          </a:ln>
          <a:effectLst/>
        </p:spPr>
        <p:txBody>
          <a:bodyPr wrap="none" anchor="ctr"/>
          <a:lstStyle/>
          <a:p>
            <a:endParaRPr lang="en-US"/>
          </a:p>
        </p:txBody>
      </p:sp>
      <p:sp>
        <p:nvSpPr>
          <p:cNvPr id="1486884" name="Oval 36"/>
          <p:cNvSpPr>
            <a:spLocks noChangeAspect="1" noChangeArrowheads="1"/>
          </p:cNvSpPr>
          <p:nvPr/>
        </p:nvSpPr>
        <p:spPr bwMode="auto">
          <a:xfrm>
            <a:off x="5562600" y="4648200"/>
            <a:ext cx="119063" cy="119063"/>
          </a:xfrm>
          <a:prstGeom prst="ellipse">
            <a:avLst/>
          </a:prstGeom>
          <a:gradFill rotWithShape="1">
            <a:gsLst>
              <a:gs pos="0">
                <a:srgbClr val="FFCC00">
                  <a:gamma/>
                  <a:shade val="46275"/>
                  <a:invGamma/>
                </a:srgbClr>
              </a:gs>
              <a:gs pos="50000">
                <a:srgbClr val="FFCC00"/>
              </a:gs>
              <a:gs pos="100000">
                <a:srgbClr val="FFCC00">
                  <a:gamma/>
                  <a:shade val="46275"/>
                  <a:invGamma/>
                </a:srgbClr>
              </a:gs>
            </a:gsLst>
            <a:lin ang="2700000" scaled="1"/>
          </a:gradFill>
          <a:ln w="9525">
            <a:noFill/>
            <a:round/>
            <a:headEnd/>
            <a:tailEnd/>
          </a:ln>
          <a:effectLst/>
        </p:spPr>
        <p:txBody>
          <a:bodyPr wrap="none" anchor="ctr"/>
          <a:lstStyle/>
          <a:p>
            <a:endParaRPr lang="en-US"/>
          </a:p>
        </p:txBody>
      </p:sp>
      <p:sp>
        <p:nvSpPr>
          <p:cNvPr id="1486885" name="Text Box 37"/>
          <p:cNvSpPr txBox="1">
            <a:spLocks noChangeArrowheads="1"/>
          </p:cNvSpPr>
          <p:nvPr/>
        </p:nvSpPr>
        <p:spPr bwMode="auto">
          <a:xfrm>
            <a:off x="2193925" y="5370513"/>
            <a:ext cx="1301750" cy="366712"/>
          </a:xfrm>
          <a:prstGeom prst="rect">
            <a:avLst/>
          </a:prstGeom>
          <a:noFill/>
          <a:ln w="9525">
            <a:noFill/>
            <a:miter lim="800000"/>
            <a:headEnd/>
            <a:tailEnd/>
          </a:ln>
          <a:effectLst/>
        </p:spPr>
        <p:txBody>
          <a:bodyPr wrap="none">
            <a:spAutoFit/>
          </a:bodyPr>
          <a:lstStyle/>
          <a:p>
            <a:r>
              <a:rPr lang="en-US" sz="1800">
                <a:solidFill>
                  <a:schemeClr val="bg1"/>
                </a:solidFill>
              </a:rPr>
              <a:t>Metal plate</a:t>
            </a:r>
          </a:p>
        </p:txBody>
      </p:sp>
      <p:sp>
        <p:nvSpPr>
          <p:cNvPr id="1486886" name="Text Box 38"/>
          <p:cNvSpPr txBox="1">
            <a:spLocks noChangeArrowheads="1"/>
          </p:cNvSpPr>
          <p:nvPr/>
        </p:nvSpPr>
        <p:spPr bwMode="auto">
          <a:xfrm>
            <a:off x="6629400" y="5257800"/>
            <a:ext cx="1301750" cy="366713"/>
          </a:xfrm>
          <a:prstGeom prst="rect">
            <a:avLst/>
          </a:prstGeom>
          <a:noFill/>
          <a:ln w="9525">
            <a:noFill/>
            <a:miter lim="800000"/>
            <a:headEnd/>
            <a:tailEnd/>
          </a:ln>
          <a:effectLst/>
        </p:spPr>
        <p:txBody>
          <a:bodyPr wrap="none">
            <a:spAutoFit/>
          </a:bodyPr>
          <a:lstStyle/>
          <a:p>
            <a:r>
              <a:rPr lang="en-US" sz="1800">
                <a:solidFill>
                  <a:schemeClr val="bg1"/>
                </a:solidFill>
              </a:rPr>
              <a:t>Metal plate</a:t>
            </a:r>
          </a:p>
        </p:txBody>
      </p:sp>
      <p:sp>
        <p:nvSpPr>
          <p:cNvPr id="1486887" name="Text Box 39"/>
          <p:cNvSpPr txBox="1">
            <a:spLocks noChangeArrowheads="1"/>
          </p:cNvSpPr>
          <p:nvPr/>
        </p:nvSpPr>
        <p:spPr bwMode="auto">
          <a:xfrm>
            <a:off x="133350" y="3181350"/>
            <a:ext cx="1314450" cy="1314450"/>
          </a:xfrm>
          <a:prstGeom prst="rect">
            <a:avLst/>
          </a:prstGeom>
          <a:noFill/>
          <a:ln w="9525">
            <a:noFill/>
            <a:miter lim="800000"/>
            <a:headEnd/>
            <a:tailEnd/>
          </a:ln>
          <a:effectLst/>
        </p:spPr>
        <p:txBody>
          <a:bodyPr wrap="none">
            <a:spAutoFit/>
          </a:bodyPr>
          <a:lstStyle/>
          <a:p>
            <a:r>
              <a:rPr lang="en-US" sz="1600">
                <a:solidFill>
                  <a:schemeClr val="bg1"/>
                </a:solidFill>
              </a:rPr>
              <a:t>  Bright</a:t>
            </a:r>
          </a:p>
          <a:p>
            <a:r>
              <a:rPr lang="en-US" sz="1600">
                <a:solidFill>
                  <a:schemeClr val="bg1"/>
                </a:solidFill>
              </a:rPr>
              <a:t> red light</a:t>
            </a:r>
          </a:p>
          <a:p>
            <a:r>
              <a:rPr lang="en-US" sz="1600">
                <a:solidFill>
                  <a:schemeClr val="bg1"/>
                </a:solidFill>
              </a:rPr>
              <a:t> </a:t>
            </a:r>
          </a:p>
          <a:p>
            <a:endParaRPr lang="en-US" sz="1600">
              <a:solidFill>
                <a:schemeClr val="bg1"/>
              </a:solidFill>
            </a:endParaRPr>
          </a:p>
          <a:p>
            <a:r>
              <a:rPr lang="en-US" sz="1600">
                <a:solidFill>
                  <a:schemeClr val="bg1"/>
                </a:solidFill>
              </a:rPr>
              <a:t>infrared rays</a:t>
            </a:r>
          </a:p>
        </p:txBody>
      </p:sp>
      <p:sp>
        <p:nvSpPr>
          <p:cNvPr id="1486888" name="Text Box 40"/>
          <p:cNvSpPr txBox="1">
            <a:spLocks noChangeArrowheads="1"/>
          </p:cNvSpPr>
          <p:nvPr/>
        </p:nvSpPr>
        <p:spPr bwMode="auto">
          <a:xfrm>
            <a:off x="304800" y="3702050"/>
            <a:ext cx="365125" cy="336550"/>
          </a:xfrm>
          <a:prstGeom prst="rect">
            <a:avLst/>
          </a:prstGeom>
          <a:noFill/>
          <a:ln w="9525">
            <a:noFill/>
            <a:miter lim="800000"/>
            <a:headEnd/>
            <a:tailEnd/>
          </a:ln>
          <a:effectLst/>
        </p:spPr>
        <p:txBody>
          <a:bodyPr wrap="none">
            <a:spAutoFit/>
          </a:bodyPr>
          <a:lstStyle/>
          <a:p>
            <a:r>
              <a:rPr lang="en-US" sz="1600">
                <a:solidFill>
                  <a:schemeClr val="bg1"/>
                </a:solidFill>
              </a:rPr>
              <a:t>or</a:t>
            </a:r>
          </a:p>
        </p:txBody>
      </p:sp>
      <p:grpSp>
        <p:nvGrpSpPr>
          <p:cNvPr id="1486889" name="Group 41"/>
          <p:cNvGrpSpPr>
            <a:grpSpLocks/>
          </p:cNvGrpSpPr>
          <p:nvPr/>
        </p:nvGrpSpPr>
        <p:grpSpPr bwMode="auto">
          <a:xfrm>
            <a:off x="4191000" y="3200400"/>
            <a:ext cx="1493838" cy="1314450"/>
            <a:chOff x="2640" y="2016"/>
            <a:chExt cx="941" cy="828"/>
          </a:xfrm>
        </p:grpSpPr>
        <p:sp>
          <p:nvSpPr>
            <p:cNvPr id="1486890" name="Oval 42"/>
            <p:cNvSpPr>
              <a:spLocks noChangeArrowheads="1"/>
            </p:cNvSpPr>
            <p:nvPr/>
          </p:nvSpPr>
          <p:spPr bwMode="auto">
            <a:xfrm>
              <a:off x="3264" y="2400"/>
              <a:ext cx="48" cy="173"/>
            </a:xfrm>
            <a:prstGeom prst="ellipse">
              <a:avLst/>
            </a:prstGeom>
            <a:solidFill>
              <a:srgbClr val="800080"/>
            </a:solidFill>
            <a:ln w="9525">
              <a:noFill/>
              <a:round/>
              <a:headEnd/>
              <a:tailEnd/>
            </a:ln>
            <a:effectLst/>
          </p:spPr>
          <p:txBody>
            <a:bodyPr wrap="none" anchor="ctr"/>
            <a:lstStyle/>
            <a:p>
              <a:endParaRPr lang="en-US"/>
            </a:p>
          </p:txBody>
        </p:sp>
        <p:sp>
          <p:nvSpPr>
            <p:cNvPr id="1486891" name="Text Box 43"/>
            <p:cNvSpPr txBox="1">
              <a:spLocks noChangeArrowheads="1"/>
            </p:cNvSpPr>
            <p:nvPr/>
          </p:nvSpPr>
          <p:spPr bwMode="auto">
            <a:xfrm>
              <a:off x="2640" y="2016"/>
              <a:ext cx="941" cy="828"/>
            </a:xfrm>
            <a:prstGeom prst="rect">
              <a:avLst/>
            </a:prstGeom>
            <a:noFill/>
            <a:ln w="9525">
              <a:noFill/>
              <a:miter lim="800000"/>
              <a:headEnd/>
              <a:tailEnd/>
            </a:ln>
            <a:effectLst/>
          </p:spPr>
          <p:txBody>
            <a:bodyPr wrap="none">
              <a:spAutoFit/>
            </a:bodyPr>
            <a:lstStyle/>
            <a:p>
              <a:r>
                <a:rPr lang="en-US" sz="1600">
                  <a:solidFill>
                    <a:schemeClr val="bg1"/>
                  </a:solidFill>
                </a:rPr>
                <a:t>  Dim</a:t>
              </a:r>
            </a:p>
            <a:p>
              <a:r>
                <a:rPr lang="en-US" sz="1600">
                  <a:solidFill>
                    <a:schemeClr val="bg1"/>
                  </a:solidFill>
                </a:rPr>
                <a:t>blue light</a:t>
              </a:r>
            </a:p>
            <a:p>
              <a:r>
                <a:rPr lang="en-US" sz="1600">
                  <a:solidFill>
                    <a:schemeClr val="bg1"/>
                  </a:solidFill>
                </a:rPr>
                <a:t> </a:t>
              </a:r>
            </a:p>
            <a:p>
              <a:endParaRPr lang="en-US" sz="1600">
                <a:solidFill>
                  <a:schemeClr val="bg1"/>
                </a:solidFill>
              </a:endParaRPr>
            </a:p>
            <a:p>
              <a:r>
                <a:rPr lang="en-US" sz="1600">
                  <a:solidFill>
                    <a:schemeClr val="bg1"/>
                  </a:solidFill>
                </a:rPr>
                <a:t>ultraviolet rays</a:t>
              </a:r>
            </a:p>
          </p:txBody>
        </p:sp>
        <p:sp>
          <p:nvSpPr>
            <p:cNvPr id="1486892" name="Text Box 44"/>
            <p:cNvSpPr txBox="1">
              <a:spLocks noChangeArrowheads="1"/>
            </p:cNvSpPr>
            <p:nvPr/>
          </p:nvSpPr>
          <p:spPr bwMode="auto">
            <a:xfrm>
              <a:off x="2794" y="2332"/>
              <a:ext cx="230" cy="212"/>
            </a:xfrm>
            <a:prstGeom prst="rect">
              <a:avLst/>
            </a:prstGeom>
            <a:noFill/>
            <a:ln w="9525">
              <a:noFill/>
              <a:miter lim="800000"/>
              <a:headEnd/>
              <a:tailEnd/>
            </a:ln>
            <a:effectLst/>
          </p:spPr>
          <p:txBody>
            <a:bodyPr wrap="none">
              <a:spAutoFit/>
            </a:bodyPr>
            <a:lstStyle/>
            <a:p>
              <a:r>
                <a:rPr lang="en-US" sz="1600">
                  <a:solidFill>
                    <a:schemeClr val="bg1"/>
                  </a:solidFill>
                </a:rPr>
                <a:t>or</a:t>
              </a:r>
            </a:p>
          </p:txBody>
        </p:sp>
      </p:grpSp>
      <p:sp>
        <p:nvSpPr>
          <p:cNvPr id="1486893" name="Freeform 45"/>
          <p:cNvSpPr>
            <a:spLocks/>
          </p:cNvSpPr>
          <p:nvPr/>
        </p:nvSpPr>
        <p:spPr bwMode="auto">
          <a:xfrm>
            <a:off x="728663" y="3276600"/>
            <a:ext cx="2395537" cy="1219200"/>
          </a:xfrm>
          <a:custGeom>
            <a:avLst/>
            <a:gdLst/>
            <a:ahLst/>
            <a:cxnLst>
              <a:cxn ang="0">
                <a:pos x="3" y="336"/>
              </a:cxn>
              <a:cxn ang="0">
                <a:pos x="1173" y="0"/>
              </a:cxn>
              <a:cxn ang="0">
                <a:pos x="1236" y="5"/>
              </a:cxn>
              <a:cxn ang="0">
                <a:pos x="1299" y="18"/>
              </a:cxn>
              <a:cxn ang="0">
                <a:pos x="1394" y="84"/>
              </a:cxn>
              <a:cxn ang="0">
                <a:pos x="1431" y="128"/>
              </a:cxn>
              <a:cxn ang="0">
                <a:pos x="1463" y="183"/>
              </a:cxn>
              <a:cxn ang="0">
                <a:pos x="1497" y="276"/>
              </a:cxn>
              <a:cxn ang="0">
                <a:pos x="1509" y="384"/>
              </a:cxn>
              <a:cxn ang="0">
                <a:pos x="1502" y="467"/>
              </a:cxn>
              <a:cxn ang="0">
                <a:pos x="1487" y="536"/>
              </a:cxn>
              <a:cxn ang="0">
                <a:pos x="1452" y="602"/>
              </a:cxn>
              <a:cxn ang="0">
                <a:pos x="1410" y="665"/>
              </a:cxn>
              <a:cxn ang="0">
                <a:pos x="1356" y="713"/>
              </a:cxn>
              <a:cxn ang="0">
                <a:pos x="1301" y="746"/>
              </a:cxn>
              <a:cxn ang="0">
                <a:pos x="1239" y="764"/>
              </a:cxn>
              <a:cxn ang="0">
                <a:pos x="1173" y="768"/>
              </a:cxn>
              <a:cxn ang="0">
                <a:pos x="0" y="509"/>
              </a:cxn>
              <a:cxn ang="0">
                <a:pos x="3" y="336"/>
              </a:cxn>
            </a:cxnLst>
            <a:rect l="0" t="0" r="r" b="b"/>
            <a:pathLst>
              <a:path w="1509" h="768">
                <a:moveTo>
                  <a:pt x="3" y="336"/>
                </a:moveTo>
                <a:lnTo>
                  <a:pt x="1173" y="0"/>
                </a:lnTo>
                <a:lnTo>
                  <a:pt x="1236" y="5"/>
                </a:lnTo>
                <a:lnTo>
                  <a:pt x="1299" y="18"/>
                </a:lnTo>
                <a:lnTo>
                  <a:pt x="1394" y="84"/>
                </a:lnTo>
                <a:lnTo>
                  <a:pt x="1431" y="128"/>
                </a:lnTo>
                <a:lnTo>
                  <a:pt x="1463" y="183"/>
                </a:lnTo>
                <a:lnTo>
                  <a:pt x="1497" y="276"/>
                </a:lnTo>
                <a:lnTo>
                  <a:pt x="1509" y="384"/>
                </a:lnTo>
                <a:lnTo>
                  <a:pt x="1502" y="467"/>
                </a:lnTo>
                <a:lnTo>
                  <a:pt x="1487" y="536"/>
                </a:lnTo>
                <a:lnTo>
                  <a:pt x="1452" y="602"/>
                </a:lnTo>
                <a:lnTo>
                  <a:pt x="1410" y="665"/>
                </a:lnTo>
                <a:lnTo>
                  <a:pt x="1356" y="713"/>
                </a:lnTo>
                <a:lnTo>
                  <a:pt x="1301" y="746"/>
                </a:lnTo>
                <a:lnTo>
                  <a:pt x="1239" y="764"/>
                </a:lnTo>
                <a:lnTo>
                  <a:pt x="1173" y="768"/>
                </a:lnTo>
                <a:lnTo>
                  <a:pt x="0" y="509"/>
                </a:lnTo>
                <a:lnTo>
                  <a:pt x="3" y="336"/>
                </a:lnTo>
                <a:close/>
              </a:path>
            </a:pathLst>
          </a:custGeom>
          <a:solidFill>
            <a:srgbClr val="FF0000">
              <a:alpha val="16000"/>
            </a:srgbClr>
          </a:solidFill>
          <a:ln w="9525" cap="flat" cmpd="sng">
            <a:noFill/>
            <a:prstDash val="solid"/>
            <a:round/>
            <a:headEnd/>
            <a:tailEnd/>
          </a:ln>
          <a:effectLst/>
        </p:spPr>
        <p:txBody>
          <a:bodyPr/>
          <a:lstStyle/>
          <a:p>
            <a:endParaRPr lang="en-US"/>
          </a:p>
        </p:txBody>
      </p:sp>
      <p:sp>
        <p:nvSpPr>
          <p:cNvPr id="1486894" name="Freeform 46"/>
          <p:cNvSpPr>
            <a:spLocks/>
          </p:cNvSpPr>
          <p:nvPr/>
        </p:nvSpPr>
        <p:spPr bwMode="auto">
          <a:xfrm>
            <a:off x="5224463" y="3276600"/>
            <a:ext cx="2395537" cy="1219200"/>
          </a:xfrm>
          <a:custGeom>
            <a:avLst/>
            <a:gdLst/>
            <a:ahLst/>
            <a:cxnLst>
              <a:cxn ang="0">
                <a:pos x="3" y="336"/>
              </a:cxn>
              <a:cxn ang="0">
                <a:pos x="1173" y="0"/>
              </a:cxn>
              <a:cxn ang="0">
                <a:pos x="1236" y="5"/>
              </a:cxn>
              <a:cxn ang="0">
                <a:pos x="1299" y="18"/>
              </a:cxn>
              <a:cxn ang="0">
                <a:pos x="1394" y="84"/>
              </a:cxn>
              <a:cxn ang="0">
                <a:pos x="1431" y="128"/>
              </a:cxn>
              <a:cxn ang="0">
                <a:pos x="1463" y="183"/>
              </a:cxn>
              <a:cxn ang="0">
                <a:pos x="1497" y="276"/>
              </a:cxn>
              <a:cxn ang="0">
                <a:pos x="1509" y="384"/>
              </a:cxn>
              <a:cxn ang="0">
                <a:pos x="1502" y="467"/>
              </a:cxn>
              <a:cxn ang="0">
                <a:pos x="1487" y="536"/>
              </a:cxn>
              <a:cxn ang="0">
                <a:pos x="1452" y="602"/>
              </a:cxn>
              <a:cxn ang="0">
                <a:pos x="1410" y="665"/>
              </a:cxn>
              <a:cxn ang="0">
                <a:pos x="1356" y="713"/>
              </a:cxn>
              <a:cxn ang="0">
                <a:pos x="1301" y="746"/>
              </a:cxn>
              <a:cxn ang="0">
                <a:pos x="1239" y="764"/>
              </a:cxn>
              <a:cxn ang="0">
                <a:pos x="1173" y="768"/>
              </a:cxn>
              <a:cxn ang="0">
                <a:pos x="0" y="509"/>
              </a:cxn>
              <a:cxn ang="0">
                <a:pos x="3" y="336"/>
              </a:cxn>
            </a:cxnLst>
            <a:rect l="0" t="0" r="r" b="b"/>
            <a:pathLst>
              <a:path w="1509" h="768">
                <a:moveTo>
                  <a:pt x="3" y="336"/>
                </a:moveTo>
                <a:lnTo>
                  <a:pt x="1173" y="0"/>
                </a:lnTo>
                <a:lnTo>
                  <a:pt x="1236" y="5"/>
                </a:lnTo>
                <a:lnTo>
                  <a:pt x="1299" y="18"/>
                </a:lnTo>
                <a:lnTo>
                  <a:pt x="1394" y="84"/>
                </a:lnTo>
                <a:lnTo>
                  <a:pt x="1431" y="128"/>
                </a:lnTo>
                <a:lnTo>
                  <a:pt x="1463" y="183"/>
                </a:lnTo>
                <a:lnTo>
                  <a:pt x="1497" y="276"/>
                </a:lnTo>
                <a:lnTo>
                  <a:pt x="1509" y="384"/>
                </a:lnTo>
                <a:lnTo>
                  <a:pt x="1502" y="467"/>
                </a:lnTo>
                <a:lnTo>
                  <a:pt x="1487" y="536"/>
                </a:lnTo>
                <a:lnTo>
                  <a:pt x="1452" y="602"/>
                </a:lnTo>
                <a:lnTo>
                  <a:pt x="1410" y="665"/>
                </a:lnTo>
                <a:lnTo>
                  <a:pt x="1356" y="713"/>
                </a:lnTo>
                <a:lnTo>
                  <a:pt x="1301" y="746"/>
                </a:lnTo>
                <a:lnTo>
                  <a:pt x="1239" y="764"/>
                </a:lnTo>
                <a:lnTo>
                  <a:pt x="1173" y="768"/>
                </a:lnTo>
                <a:lnTo>
                  <a:pt x="0" y="509"/>
                </a:lnTo>
                <a:lnTo>
                  <a:pt x="3" y="336"/>
                </a:lnTo>
                <a:close/>
              </a:path>
            </a:pathLst>
          </a:custGeom>
          <a:solidFill>
            <a:srgbClr val="800080">
              <a:alpha val="16000"/>
            </a:srgbClr>
          </a:solidFill>
          <a:ln w="9525" cap="flat" cmpd="sng">
            <a:noFill/>
            <a:prstDash val="solid"/>
            <a:round/>
            <a:headEnd/>
            <a:tailEnd/>
          </a:ln>
          <a:effectLst/>
        </p:spPr>
        <p:txBody>
          <a:bodyPr/>
          <a:lstStyle/>
          <a:p>
            <a:endParaRPr lang="en-US"/>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86855"/>
                                        </p:tgtEl>
                                        <p:attrNameLst>
                                          <p:attrName>style.visibility</p:attrName>
                                        </p:attrNameLst>
                                      </p:cBhvr>
                                      <p:to>
                                        <p:strVal val="visible"/>
                                      </p:to>
                                    </p:set>
                                    <p:animEffect transition="in" filter="wipe(left)">
                                      <p:cBhvr>
                                        <p:cTn id="7" dur="500"/>
                                        <p:tgtEl>
                                          <p:spTgt spid="148685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86853"/>
                                        </p:tgtEl>
                                        <p:attrNameLst>
                                          <p:attrName>style.visibility</p:attrName>
                                        </p:attrNameLst>
                                      </p:cBhvr>
                                      <p:to>
                                        <p:strVal val="visible"/>
                                      </p:to>
                                    </p:set>
                                    <p:animEffect transition="in" filter="fade">
                                      <p:cBhvr>
                                        <p:cTn id="10" dur="2000"/>
                                        <p:tgtEl>
                                          <p:spTgt spid="148685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486893"/>
                                        </p:tgtEl>
                                        <p:attrNameLst>
                                          <p:attrName>style.visibility</p:attrName>
                                        </p:attrNameLst>
                                      </p:cBhvr>
                                      <p:to>
                                        <p:strVal val="visible"/>
                                      </p:to>
                                    </p:set>
                                    <p:animEffect transition="in" filter="dissolve">
                                      <p:cBhvr>
                                        <p:cTn id="13" dur="500"/>
                                        <p:tgtEl>
                                          <p:spTgt spid="1486893"/>
                                        </p:tgtEl>
                                      </p:cBhvr>
                                    </p:animEffect>
                                  </p:childTnLst>
                                </p:cTn>
                              </p:par>
                            </p:childTnLst>
                          </p:cTn>
                        </p:par>
                        <p:par>
                          <p:cTn id="14" fill="hold">
                            <p:stCondLst>
                              <p:cond delay="2000"/>
                            </p:stCondLst>
                            <p:childTnLst>
                              <p:par>
                                <p:cTn id="15" presetID="37" presetClass="entr" presetSubtype="0" fill="hold" grpId="0" nodeType="afterEffect">
                                  <p:stCondLst>
                                    <p:cond delay="0"/>
                                  </p:stCondLst>
                                  <p:childTnLst>
                                    <p:set>
                                      <p:cBhvr>
                                        <p:cTn id="16" dur="1" fill="hold">
                                          <p:stCondLst>
                                            <p:cond delay="0"/>
                                          </p:stCondLst>
                                        </p:cTn>
                                        <p:tgtEl>
                                          <p:spTgt spid="1486865"/>
                                        </p:tgtEl>
                                        <p:attrNameLst>
                                          <p:attrName>style.visibility</p:attrName>
                                        </p:attrNameLst>
                                      </p:cBhvr>
                                      <p:to>
                                        <p:strVal val="visible"/>
                                      </p:to>
                                    </p:set>
                                    <p:animEffect transition="in" filter="fade">
                                      <p:cBhvr>
                                        <p:cTn id="17" dur="1000"/>
                                        <p:tgtEl>
                                          <p:spTgt spid="1486865"/>
                                        </p:tgtEl>
                                      </p:cBhvr>
                                    </p:animEffect>
                                    <p:anim calcmode="lin" valueType="num">
                                      <p:cBhvr>
                                        <p:cTn id="18" dur="1000" fill="hold"/>
                                        <p:tgtEl>
                                          <p:spTgt spid="1486865"/>
                                        </p:tgtEl>
                                        <p:attrNameLst>
                                          <p:attrName>ppt_x</p:attrName>
                                        </p:attrNameLst>
                                      </p:cBhvr>
                                      <p:tavLst>
                                        <p:tav tm="0">
                                          <p:val>
                                            <p:strVal val="#ppt_x"/>
                                          </p:val>
                                        </p:tav>
                                        <p:tav tm="100000">
                                          <p:val>
                                            <p:strVal val="#ppt_x"/>
                                          </p:val>
                                        </p:tav>
                                      </p:tavLst>
                                    </p:anim>
                                    <p:anim calcmode="lin" valueType="num">
                                      <p:cBhvr>
                                        <p:cTn id="19" dur="900" decel="100000" fill="hold"/>
                                        <p:tgtEl>
                                          <p:spTgt spid="1486865"/>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1486865"/>
                                        </p:tgtEl>
                                        <p:attrNameLst>
                                          <p:attrName>ppt_y</p:attrName>
                                        </p:attrNameLst>
                                      </p:cBhvr>
                                      <p:tavLst>
                                        <p:tav tm="0">
                                          <p:val>
                                            <p:strVal val="#ppt_y-.03"/>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54" presetClass="entr" presetSubtype="0" accel="100000" fill="hold" nodeType="clickEffect">
                                  <p:stCondLst>
                                    <p:cond delay="0"/>
                                  </p:stCondLst>
                                  <p:childTnLst>
                                    <p:set>
                                      <p:cBhvr>
                                        <p:cTn id="24" dur="1" fill="hold">
                                          <p:stCondLst>
                                            <p:cond delay="0"/>
                                          </p:stCondLst>
                                        </p:cTn>
                                        <p:tgtEl>
                                          <p:spTgt spid="1486889"/>
                                        </p:tgtEl>
                                        <p:attrNameLst>
                                          <p:attrName>style.visibility</p:attrName>
                                        </p:attrNameLst>
                                      </p:cBhvr>
                                      <p:to>
                                        <p:strVal val="visible"/>
                                      </p:to>
                                    </p:set>
                                    <p:anim calcmode="lin" valueType="num">
                                      <p:cBhvr>
                                        <p:cTn id="25" dur="500" fill="hold"/>
                                        <p:tgtEl>
                                          <p:spTgt spid="1486889"/>
                                        </p:tgtEl>
                                        <p:attrNameLst>
                                          <p:attrName>ppt_w</p:attrName>
                                        </p:attrNameLst>
                                      </p:cBhvr>
                                      <p:tavLst>
                                        <p:tav tm="0">
                                          <p:val>
                                            <p:strVal val="#ppt_w*0.05"/>
                                          </p:val>
                                        </p:tav>
                                        <p:tav tm="100000">
                                          <p:val>
                                            <p:strVal val="#ppt_w"/>
                                          </p:val>
                                        </p:tav>
                                      </p:tavLst>
                                    </p:anim>
                                    <p:anim calcmode="lin" valueType="num">
                                      <p:cBhvr>
                                        <p:cTn id="26" dur="500" fill="hold"/>
                                        <p:tgtEl>
                                          <p:spTgt spid="1486889"/>
                                        </p:tgtEl>
                                        <p:attrNameLst>
                                          <p:attrName>ppt_h</p:attrName>
                                        </p:attrNameLst>
                                      </p:cBhvr>
                                      <p:tavLst>
                                        <p:tav tm="0">
                                          <p:val>
                                            <p:strVal val="#ppt_h"/>
                                          </p:val>
                                        </p:tav>
                                        <p:tav tm="100000">
                                          <p:val>
                                            <p:strVal val="#ppt_h"/>
                                          </p:val>
                                        </p:tav>
                                      </p:tavLst>
                                    </p:anim>
                                    <p:anim calcmode="lin" valueType="num">
                                      <p:cBhvr>
                                        <p:cTn id="27" dur="500" fill="hold"/>
                                        <p:tgtEl>
                                          <p:spTgt spid="1486889"/>
                                        </p:tgtEl>
                                        <p:attrNameLst>
                                          <p:attrName>ppt_x</p:attrName>
                                        </p:attrNameLst>
                                      </p:cBhvr>
                                      <p:tavLst>
                                        <p:tav tm="0">
                                          <p:val>
                                            <p:strVal val="#ppt_x-.2"/>
                                          </p:val>
                                        </p:tav>
                                        <p:tav tm="100000">
                                          <p:val>
                                            <p:strVal val="#ppt_x"/>
                                          </p:val>
                                        </p:tav>
                                      </p:tavLst>
                                    </p:anim>
                                    <p:anim calcmode="lin" valueType="num">
                                      <p:cBhvr>
                                        <p:cTn id="28" dur="500" fill="hold"/>
                                        <p:tgtEl>
                                          <p:spTgt spid="1486889"/>
                                        </p:tgtEl>
                                        <p:attrNameLst>
                                          <p:attrName>ppt_y</p:attrName>
                                        </p:attrNameLst>
                                      </p:cBhvr>
                                      <p:tavLst>
                                        <p:tav tm="0">
                                          <p:val>
                                            <p:strVal val="#ppt_y"/>
                                          </p:val>
                                        </p:tav>
                                        <p:tav tm="100000">
                                          <p:val>
                                            <p:strVal val="#ppt_y"/>
                                          </p:val>
                                        </p:tav>
                                      </p:tavLst>
                                    </p:anim>
                                    <p:animEffect transition="in" filter="fade">
                                      <p:cBhvr>
                                        <p:cTn id="29" dur="500"/>
                                        <p:tgtEl>
                                          <p:spTgt spid="148688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486868"/>
                                        </p:tgtEl>
                                        <p:attrNameLst>
                                          <p:attrName>style.visibility</p:attrName>
                                        </p:attrNameLst>
                                      </p:cBhvr>
                                      <p:to>
                                        <p:strVal val="visible"/>
                                      </p:to>
                                    </p:set>
                                    <p:animEffect transition="in" filter="wipe(left)">
                                      <p:cBhvr>
                                        <p:cTn id="34" dur="500"/>
                                        <p:tgtEl>
                                          <p:spTgt spid="1486868"/>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1486894"/>
                                        </p:tgtEl>
                                        <p:attrNameLst>
                                          <p:attrName>style.visibility</p:attrName>
                                        </p:attrNameLst>
                                      </p:cBhvr>
                                      <p:to>
                                        <p:strVal val="visible"/>
                                      </p:to>
                                    </p:set>
                                    <p:animEffect transition="in" filter="dissolve">
                                      <p:cBhvr>
                                        <p:cTn id="37" dur="500"/>
                                        <p:tgtEl>
                                          <p:spTgt spid="1486894"/>
                                        </p:tgtEl>
                                      </p:cBhvr>
                                    </p:animEffect>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1486867"/>
                                        </p:tgtEl>
                                        <p:attrNameLst>
                                          <p:attrName>style.visibility</p:attrName>
                                        </p:attrNameLst>
                                      </p:cBhvr>
                                      <p:to>
                                        <p:strVal val="visible"/>
                                      </p:to>
                                    </p:set>
                                    <p:animEffect transition="in" filter="fade">
                                      <p:cBhvr>
                                        <p:cTn id="41" dur="2000"/>
                                        <p:tgtEl>
                                          <p:spTgt spid="1486867"/>
                                        </p:tgtEl>
                                      </p:cBhvr>
                                    </p:animEffect>
                                  </p:childTnLst>
                                </p:cTn>
                              </p:par>
                            </p:childTnLst>
                          </p:cTn>
                        </p:par>
                        <p:par>
                          <p:cTn id="42" fill="hold">
                            <p:stCondLst>
                              <p:cond delay="2500"/>
                            </p:stCondLst>
                            <p:childTnLst>
                              <p:par>
                                <p:cTn id="43" presetID="22" presetClass="entr" presetSubtype="2" fill="hold" grpId="0" nodeType="afterEffect">
                                  <p:stCondLst>
                                    <p:cond delay="0"/>
                                  </p:stCondLst>
                                  <p:childTnLst>
                                    <p:set>
                                      <p:cBhvr>
                                        <p:cTn id="44" dur="1" fill="hold">
                                          <p:stCondLst>
                                            <p:cond delay="0"/>
                                          </p:stCondLst>
                                        </p:cTn>
                                        <p:tgtEl>
                                          <p:spTgt spid="1486878"/>
                                        </p:tgtEl>
                                        <p:attrNameLst>
                                          <p:attrName>style.visibility</p:attrName>
                                        </p:attrNameLst>
                                      </p:cBhvr>
                                      <p:to>
                                        <p:strVal val="visible"/>
                                      </p:to>
                                    </p:set>
                                    <p:animEffect transition="in" filter="wipe(right)">
                                      <p:cBhvr>
                                        <p:cTn id="45" dur="500"/>
                                        <p:tgtEl>
                                          <p:spTgt spid="1486878"/>
                                        </p:tgtEl>
                                      </p:cBhvr>
                                    </p:animEffect>
                                  </p:childTnLst>
                                </p:cTn>
                              </p:par>
                            </p:childTnLst>
                          </p:cTn>
                        </p:par>
                        <p:par>
                          <p:cTn id="46" fill="hold">
                            <p:stCondLst>
                              <p:cond delay="3000"/>
                            </p:stCondLst>
                            <p:childTnLst>
                              <p:par>
                                <p:cTn id="47" presetID="1" presetClass="entr" presetSubtype="0" fill="hold" grpId="0" nodeType="afterEffect">
                                  <p:stCondLst>
                                    <p:cond delay="0"/>
                                  </p:stCondLst>
                                  <p:childTnLst>
                                    <p:set>
                                      <p:cBhvr>
                                        <p:cTn id="48" dur="1" fill="hold">
                                          <p:stCondLst>
                                            <p:cond delay="0"/>
                                          </p:stCondLst>
                                        </p:cTn>
                                        <p:tgtEl>
                                          <p:spTgt spid="1486884"/>
                                        </p:tgtEl>
                                        <p:attrNameLst>
                                          <p:attrName>style.visibility</p:attrName>
                                        </p:attrNameLst>
                                      </p:cBhvr>
                                      <p:to>
                                        <p:strVal val="visible"/>
                                      </p:to>
                                    </p:set>
                                  </p:childTnLst>
                                </p:cTn>
                              </p:par>
                            </p:childTnLst>
                          </p:cTn>
                        </p:par>
                        <p:par>
                          <p:cTn id="49" fill="hold">
                            <p:stCondLst>
                              <p:cond delay="3000"/>
                            </p:stCondLst>
                            <p:childTnLst>
                              <p:par>
                                <p:cTn id="50" presetID="22" presetClass="entr" presetSubtype="4" fill="hold" grpId="0" nodeType="afterEffect">
                                  <p:stCondLst>
                                    <p:cond delay="0"/>
                                  </p:stCondLst>
                                  <p:childTnLst>
                                    <p:set>
                                      <p:cBhvr>
                                        <p:cTn id="51" dur="1" fill="hold">
                                          <p:stCondLst>
                                            <p:cond delay="0"/>
                                          </p:stCondLst>
                                        </p:cTn>
                                        <p:tgtEl>
                                          <p:spTgt spid="1486879"/>
                                        </p:tgtEl>
                                        <p:attrNameLst>
                                          <p:attrName>style.visibility</p:attrName>
                                        </p:attrNameLst>
                                      </p:cBhvr>
                                      <p:to>
                                        <p:strVal val="visible"/>
                                      </p:to>
                                    </p:set>
                                    <p:animEffect transition="in" filter="wipe(down)">
                                      <p:cBhvr>
                                        <p:cTn id="52" dur="500"/>
                                        <p:tgtEl>
                                          <p:spTgt spid="1486879"/>
                                        </p:tgtEl>
                                      </p:cBhvr>
                                    </p:animEffect>
                                  </p:childTnLst>
                                </p:cTn>
                              </p:par>
                            </p:childTnLst>
                          </p:cTn>
                        </p:par>
                        <p:par>
                          <p:cTn id="53" fill="hold">
                            <p:stCondLst>
                              <p:cond delay="3500"/>
                            </p:stCondLst>
                            <p:childTnLst>
                              <p:par>
                                <p:cTn id="54" presetID="1" presetClass="entr" presetSubtype="0" fill="hold" grpId="0" nodeType="afterEffect">
                                  <p:stCondLst>
                                    <p:cond delay="0"/>
                                  </p:stCondLst>
                                  <p:childTnLst>
                                    <p:set>
                                      <p:cBhvr>
                                        <p:cTn id="55" dur="1" fill="hold">
                                          <p:stCondLst>
                                            <p:cond delay="0"/>
                                          </p:stCondLst>
                                        </p:cTn>
                                        <p:tgtEl>
                                          <p:spTgt spid="1486883"/>
                                        </p:tgtEl>
                                        <p:attrNameLst>
                                          <p:attrName>style.visibility</p:attrName>
                                        </p:attrNameLst>
                                      </p:cBhvr>
                                      <p:to>
                                        <p:strVal val="visible"/>
                                      </p:to>
                                    </p:set>
                                  </p:childTnLst>
                                </p:cTn>
                              </p:par>
                            </p:childTnLst>
                          </p:cTn>
                        </p:par>
                        <p:par>
                          <p:cTn id="56" fill="hold">
                            <p:stCondLst>
                              <p:cond delay="3500"/>
                            </p:stCondLst>
                            <p:childTnLst>
                              <p:par>
                                <p:cTn id="57" presetID="22" presetClass="entr" presetSubtype="4" fill="hold" grpId="0" nodeType="afterEffect">
                                  <p:stCondLst>
                                    <p:cond delay="0"/>
                                  </p:stCondLst>
                                  <p:childTnLst>
                                    <p:set>
                                      <p:cBhvr>
                                        <p:cTn id="58" dur="1" fill="hold">
                                          <p:stCondLst>
                                            <p:cond delay="0"/>
                                          </p:stCondLst>
                                        </p:cTn>
                                        <p:tgtEl>
                                          <p:spTgt spid="1486877"/>
                                        </p:tgtEl>
                                        <p:attrNameLst>
                                          <p:attrName>style.visibility</p:attrName>
                                        </p:attrNameLst>
                                      </p:cBhvr>
                                      <p:to>
                                        <p:strVal val="visible"/>
                                      </p:to>
                                    </p:set>
                                    <p:animEffect transition="in" filter="wipe(down)">
                                      <p:cBhvr>
                                        <p:cTn id="59" dur="500"/>
                                        <p:tgtEl>
                                          <p:spTgt spid="1486877"/>
                                        </p:tgtEl>
                                      </p:cBhvr>
                                    </p:animEffect>
                                  </p:childTnLst>
                                </p:cTn>
                              </p:par>
                            </p:childTnLst>
                          </p:cTn>
                        </p:par>
                        <p:par>
                          <p:cTn id="60" fill="hold">
                            <p:stCondLst>
                              <p:cond delay="4000"/>
                            </p:stCondLst>
                            <p:childTnLst>
                              <p:par>
                                <p:cTn id="61" presetID="1" presetClass="entr" presetSubtype="0" fill="hold" grpId="0" nodeType="afterEffect">
                                  <p:stCondLst>
                                    <p:cond delay="0"/>
                                  </p:stCondLst>
                                  <p:childTnLst>
                                    <p:set>
                                      <p:cBhvr>
                                        <p:cTn id="62" dur="1" fill="hold">
                                          <p:stCondLst>
                                            <p:cond delay="0"/>
                                          </p:stCondLst>
                                        </p:cTn>
                                        <p:tgtEl>
                                          <p:spTgt spid="1486881"/>
                                        </p:tgtEl>
                                        <p:attrNameLst>
                                          <p:attrName>style.visibility</p:attrName>
                                        </p:attrNameLst>
                                      </p:cBhvr>
                                      <p:to>
                                        <p:strVal val="visible"/>
                                      </p:to>
                                    </p:set>
                                  </p:childTnLst>
                                </p:cTn>
                              </p:par>
                            </p:childTnLst>
                          </p:cTn>
                        </p:par>
                        <p:par>
                          <p:cTn id="63" fill="hold">
                            <p:stCondLst>
                              <p:cond delay="4000"/>
                            </p:stCondLst>
                            <p:childTnLst>
                              <p:par>
                                <p:cTn id="64" presetID="22" presetClass="entr" presetSubtype="4" fill="hold" grpId="0" nodeType="afterEffect">
                                  <p:stCondLst>
                                    <p:cond delay="0"/>
                                  </p:stCondLst>
                                  <p:childTnLst>
                                    <p:set>
                                      <p:cBhvr>
                                        <p:cTn id="65" dur="1" fill="hold">
                                          <p:stCondLst>
                                            <p:cond delay="0"/>
                                          </p:stCondLst>
                                        </p:cTn>
                                        <p:tgtEl>
                                          <p:spTgt spid="1486880"/>
                                        </p:tgtEl>
                                        <p:attrNameLst>
                                          <p:attrName>style.visibility</p:attrName>
                                        </p:attrNameLst>
                                      </p:cBhvr>
                                      <p:to>
                                        <p:strVal val="visible"/>
                                      </p:to>
                                    </p:set>
                                    <p:animEffect transition="in" filter="wipe(down)">
                                      <p:cBhvr>
                                        <p:cTn id="66" dur="500"/>
                                        <p:tgtEl>
                                          <p:spTgt spid="1486880"/>
                                        </p:tgtEl>
                                      </p:cBhvr>
                                    </p:animEffect>
                                  </p:childTnLst>
                                </p:cTn>
                              </p:par>
                            </p:childTnLst>
                          </p:cTn>
                        </p:par>
                        <p:par>
                          <p:cTn id="67" fill="hold">
                            <p:stCondLst>
                              <p:cond delay="4500"/>
                            </p:stCondLst>
                            <p:childTnLst>
                              <p:par>
                                <p:cTn id="68" presetID="1" presetClass="entr" presetSubtype="0" fill="hold" grpId="0" nodeType="afterEffect">
                                  <p:stCondLst>
                                    <p:cond delay="0"/>
                                  </p:stCondLst>
                                  <p:childTnLst>
                                    <p:set>
                                      <p:cBhvr>
                                        <p:cTn id="69" dur="1" fill="hold">
                                          <p:stCondLst>
                                            <p:cond delay="0"/>
                                          </p:stCondLst>
                                        </p:cTn>
                                        <p:tgtEl>
                                          <p:spTgt spid="1486882"/>
                                        </p:tgtEl>
                                        <p:attrNameLst>
                                          <p:attrName>style.visibility</p:attrName>
                                        </p:attrNameLst>
                                      </p:cBhvr>
                                      <p:to>
                                        <p:strVal val="visible"/>
                                      </p:to>
                                    </p:set>
                                  </p:childTnLst>
                                </p:cTn>
                              </p:par>
                            </p:childTnLst>
                          </p:cTn>
                        </p:par>
                        <p:par>
                          <p:cTn id="70" fill="hold">
                            <p:stCondLst>
                              <p:cond delay="4500"/>
                            </p:stCondLst>
                            <p:childTnLst>
                              <p:par>
                                <p:cTn id="71" presetID="37" presetClass="entr" presetSubtype="0" fill="hold" grpId="0" nodeType="afterEffect">
                                  <p:stCondLst>
                                    <p:cond delay="0"/>
                                  </p:stCondLst>
                                  <p:childTnLst>
                                    <p:set>
                                      <p:cBhvr>
                                        <p:cTn id="72" dur="1" fill="hold">
                                          <p:stCondLst>
                                            <p:cond delay="0"/>
                                          </p:stCondLst>
                                        </p:cTn>
                                        <p:tgtEl>
                                          <p:spTgt spid="1486866"/>
                                        </p:tgtEl>
                                        <p:attrNameLst>
                                          <p:attrName>style.visibility</p:attrName>
                                        </p:attrNameLst>
                                      </p:cBhvr>
                                      <p:to>
                                        <p:strVal val="visible"/>
                                      </p:to>
                                    </p:set>
                                    <p:animEffect transition="in" filter="fade">
                                      <p:cBhvr>
                                        <p:cTn id="73" dur="1000"/>
                                        <p:tgtEl>
                                          <p:spTgt spid="1486866"/>
                                        </p:tgtEl>
                                      </p:cBhvr>
                                    </p:animEffect>
                                    <p:anim calcmode="lin" valueType="num">
                                      <p:cBhvr>
                                        <p:cTn id="74" dur="1000" fill="hold"/>
                                        <p:tgtEl>
                                          <p:spTgt spid="1486866"/>
                                        </p:tgtEl>
                                        <p:attrNameLst>
                                          <p:attrName>ppt_x</p:attrName>
                                        </p:attrNameLst>
                                      </p:cBhvr>
                                      <p:tavLst>
                                        <p:tav tm="0">
                                          <p:val>
                                            <p:strVal val="#ppt_x"/>
                                          </p:val>
                                        </p:tav>
                                        <p:tav tm="100000">
                                          <p:val>
                                            <p:strVal val="#ppt_x"/>
                                          </p:val>
                                        </p:tav>
                                      </p:tavLst>
                                    </p:anim>
                                    <p:anim calcmode="lin" valueType="num">
                                      <p:cBhvr>
                                        <p:cTn id="75" dur="900" decel="100000" fill="hold"/>
                                        <p:tgtEl>
                                          <p:spTgt spid="1486866"/>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148686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6853" grpId="0" animBg="1"/>
      <p:bldP spid="1486865" grpId="0"/>
      <p:bldP spid="1486866" grpId="0"/>
      <p:bldP spid="1486867" grpId="0" animBg="1"/>
      <p:bldP spid="1486877" grpId="0" animBg="1"/>
      <p:bldP spid="1486878" grpId="0" animBg="1"/>
      <p:bldP spid="1486879" grpId="0" animBg="1"/>
      <p:bldP spid="1486880" grpId="0" animBg="1"/>
      <p:bldP spid="1486881" grpId="0" animBg="1"/>
      <p:bldP spid="1486882" grpId="0" animBg="1"/>
      <p:bldP spid="1486883" grpId="0" animBg="1"/>
      <p:bldP spid="1486884" grpId="0" animBg="1"/>
      <p:bldP spid="1486893" grpId="0" animBg="1"/>
      <p:bldP spid="1486894"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8898" name="Freeform 2"/>
          <p:cNvSpPr>
            <a:spLocks/>
          </p:cNvSpPr>
          <p:nvPr/>
        </p:nvSpPr>
        <p:spPr bwMode="auto">
          <a:xfrm>
            <a:off x="6477000" y="2438400"/>
            <a:ext cx="1447800" cy="2667000"/>
          </a:xfrm>
          <a:custGeom>
            <a:avLst/>
            <a:gdLst/>
            <a:ahLst/>
            <a:cxnLst>
              <a:cxn ang="0">
                <a:pos x="0" y="384"/>
              </a:cxn>
              <a:cxn ang="0">
                <a:pos x="912" y="0"/>
              </a:cxn>
              <a:cxn ang="0">
                <a:pos x="912" y="1680"/>
              </a:cxn>
              <a:cxn ang="0">
                <a:pos x="0" y="1488"/>
              </a:cxn>
              <a:cxn ang="0">
                <a:pos x="0" y="384"/>
              </a:cxn>
            </a:cxnLst>
            <a:rect l="0" t="0" r="r" b="b"/>
            <a:pathLst>
              <a:path w="912" h="1680">
                <a:moveTo>
                  <a:pt x="0" y="384"/>
                </a:moveTo>
                <a:lnTo>
                  <a:pt x="912" y="0"/>
                </a:lnTo>
                <a:lnTo>
                  <a:pt x="912" y="1680"/>
                </a:lnTo>
                <a:lnTo>
                  <a:pt x="0" y="1488"/>
                </a:lnTo>
                <a:lnTo>
                  <a:pt x="0" y="384"/>
                </a:lnTo>
                <a:close/>
              </a:path>
            </a:pathLst>
          </a:custGeom>
          <a:gradFill rotWithShape="1">
            <a:gsLst>
              <a:gs pos="0">
                <a:srgbClr val="E8E8E8"/>
              </a:gs>
              <a:gs pos="100000">
                <a:schemeClr val="bg2"/>
              </a:gs>
            </a:gsLst>
            <a:path path="rect">
              <a:fillToRect l="50000" t="50000" r="50000" b="50000"/>
            </a:path>
          </a:gradFill>
          <a:ln w="9525" cap="flat" cmpd="sng">
            <a:noFill/>
            <a:prstDash val="solid"/>
            <a:round/>
            <a:headEnd/>
            <a:tailEnd/>
          </a:ln>
          <a:effectLst>
            <a:outerShdw dist="35921" dir="2700000" algn="ctr" rotWithShape="0">
              <a:schemeClr val="bg2"/>
            </a:outerShdw>
          </a:effectLst>
        </p:spPr>
        <p:txBody>
          <a:bodyPr/>
          <a:lstStyle/>
          <a:p>
            <a:endParaRPr lang="en-US"/>
          </a:p>
        </p:txBody>
      </p:sp>
      <p:pic>
        <p:nvPicPr>
          <p:cNvPr id="1488899" name="Picture 3"/>
          <p:cNvPicPr>
            <a:picLocks noChangeAspect="1" noChangeArrowheads="1"/>
          </p:cNvPicPr>
          <p:nvPr/>
        </p:nvPicPr>
        <p:blipFill>
          <a:blip r:embed="rId3"/>
          <a:srcRect/>
          <a:stretch>
            <a:fillRect/>
          </a:stretch>
        </p:blipFill>
        <p:spPr bwMode="auto">
          <a:xfrm>
            <a:off x="6477000" y="3276600"/>
            <a:ext cx="1447800" cy="1219200"/>
          </a:xfrm>
          <a:prstGeom prst="rect">
            <a:avLst/>
          </a:prstGeom>
          <a:noFill/>
          <a:ln w="9525">
            <a:noFill/>
            <a:miter lim="800000"/>
            <a:headEnd/>
            <a:tailEnd/>
          </a:ln>
          <a:effectLst/>
        </p:spPr>
      </p:pic>
      <p:pic>
        <p:nvPicPr>
          <p:cNvPr id="1488900" name="Picture 4"/>
          <p:cNvPicPr>
            <a:picLocks noChangeAspect="1" noChangeArrowheads="1"/>
          </p:cNvPicPr>
          <p:nvPr/>
        </p:nvPicPr>
        <p:blipFill>
          <a:blip r:embed="rId4"/>
          <a:srcRect/>
          <a:stretch>
            <a:fillRect/>
          </a:stretch>
        </p:blipFill>
        <p:spPr bwMode="auto">
          <a:xfrm>
            <a:off x="6477000" y="3276600"/>
            <a:ext cx="1446213" cy="1223963"/>
          </a:xfrm>
          <a:prstGeom prst="rect">
            <a:avLst/>
          </a:prstGeom>
          <a:noFill/>
          <a:ln w="9525">
            <a:noFill/>
            <a:miter lim="800000"/>
            <a:headEnd/>
            <a:tailEnd/>
          </a:ln>
          <a:effectLst/>
        </p:spPr>
      </p:pic>
      <p:sp>
        <p:nvSpPr>
          <p:cNvPr id="1488901" name="Rectangle 5"/>
          <p:cNvSpPr>
            <a:spLocks noGrp="1" noChangeArrowheads="1"/>
          </p:cNvSpPr>
          <p:nvPr>
            <p:ph type="title"/>
          </p:nvPr>
        </p:nvSpPr>
        <p:spPr/>
        <p:txBody>
          <a:bodyPr/>
          <a:lstStyle/>
          <a:p>
            <a:r>
              <a:rPr lang="en-US">
                <a:solidFill>
                  <a:schemeClr val="bg1"/>
                </a:solidFill>
              </a:rPr>
              <a:t>Black &amp; White Photography</a:t>
            </a:r>
          </a:p>
        </p:txBody>
      </p:sp>
      <p:sp>
        <p:nvSpPr>
          <p:cNvPr id="1488902" name="Freeform 6"/>
          <p:cNvSpPr>
            <a:spLocks/>
          </p:cNvSpPr>
          <p:nvPr/>
        </p:nvSpPr>
        <p:spPr bwMode="auto">
          <a:xfrm>
            <a:off x="1981200" y="2438400"/>
            <a:ext cx="1447800" cy="2667000"/>
          </a:xfrm>
          <a:custGeom>
            <a:avLst/>
            <a:gdLst/>
            <a:ahLst/>
            <a:cxnLst>
              <a:cxn ang="0">
                <a:pos x="0" y="384"/>
              </a:cxn>
              <a:cxn ang="0">
                <a:pos x="912" y="0"/>
              </a:cxn>
              <a:cxn ang="0">
                <a:pos x="912" y="1680"/>
              </a:cxn>
              <a:cxn ang="0">
                <a:pos x="0" y="1488"/>
              </a:cxn>
              <a:cxn ang="0">
                <a:pos x="0" y="384"/>
              </a:cxn>
            </a:cxnLst>
            <a:rect l="0" t="0" r="r" b="b"/>
            <a:pathLst>
              <a:path w="912" h="1680">
                <a:moveTo>
                  <a:pt x="0" y="384"/>
                </a:moveTo>
                <a:lnTo>
                  <a:pt x="912" y="0"/>
                </a:lnTo>
                <a:lnTo>
                  <a:pt x="912" y="1680"/>
                </a:lnTo>
                <a:lnTo>
                  <a:pt x="0" y="1488"/>
                </a:lnTo>
                <a:lnTo>
                  <a:pt x="0" y="384"/>
                </a:lnTo>
                <a:close/>
              </a:path>
            </a:pathLst>
          </a:custGeom>
          <a:gradFill rotWithShape="1">
            <a:gsLst>
              <a:gs pos="0">
                <a:srgbClr val="E8E8E8"/>
              </a:gs>
              <a:gs pos="100000">
                <a:schemeClr val="bg2"/>
              </a:gs>
            </a:gsLst>
            <a:path path="rect">
              <a:fillToRect l="50000" t="50000" r="50000" b="50000"/>
            </a:path>
          </a:gradFill>
          <a:ln w="9525" cap="flat" cmpd="sng">
            <a:noFill/>
            <a:prstDash val="solid"/>
            <a:round/>
            <a:headEnd/>
            <a:tailEnd/>
          </a:ln>
          <a:effectLst>
            <a:outerShdw dist="35921" dir="2700000" algn="ctr" rotWithShape="0">
              <a:schemeClr val="bg2"/>
            </a:outerShdw>
          </a:effectLst>
        </p:spPr>
        <p:txBody>
          <a:bodyPr/>
          <a:lstStyle/>
          <a:p>
            <a:endParaRPr lang="en-US"/>
          </a:p>
        </p:txBody>
      </p:sp>
      <p:sp>
        <p:nvSpPr>
          <p:cNvPr id="1488903" name="Oval 7"/>
          <p:cNvSpPr>
            <a:spLocks noChangeArrowheads="1"/>
          </p:cNvSpPr>
          <p:nvPr/>
        </p:nvSpPr>
        <p:spPr bwMode="auto">
          <a:xfrm>
            <a:off x="2133600" y="3276600"/>
            <a:ext cx="990600" cy="1219200"/>
          </a:xfrm>
          <a:prstGeom prst="ellipse">
            <a:avLst/>
          </a:prstGeom>
          <a:solidFill>
            <a:srgbClr val="FF0000">
              <a:alpha val="23000"/>
            </a:srgbClr>
          </a:solidFill>
          <a:ln w="9525">
            <a:noFill/>
            <a:round/>
            <a:headEnd/>
            <a:tailEnd/>
          </a:ln>
          <a:effectLst/>
        </p:spPr>
        <p:txBody>
          <a:bodyPr wrap="none" anchor="ctr"/>
          <a:lstStyle/>
          <a:p>
            <a:endParaRPr lang="en-US"/>
          </a:p>
        </p:txBody>
      </p:sp>
      <p:sp>
        <p:nvSpPr>
          <p:cNvPr id="1488904" name="Oval 8"/>
          <p:cNvSpPr>
            <a:spLocks noChangeArrowheads="1"/>
          </p:cNvSpPr>
          <p:nvPr/>
        </p:nvSpPr>
        <p:spPr bwMode="auto">
          <a:xfrm>
            <a:off x="685800" y="3810000"/>
            <a:ext cx="76200" cy="274638"/>
          </a:xfrm>
          <a:prstGeom prst="ellipse">
            <a:avLst/>
          </a:prstGeom>
          <a:solidFill>
            <a:srgbClr val="FF0000"/>
          </a:solidFill>
          <a:ln w="9525">
            <a:noFill/>
            <a:round/>
            <a:headEnd/>
            <a:tailEnd/>
          </a:ln>
          <a:effectLst/>
        </p:spPr>
        <p:txBody>
          <a:bodyPr wrap="none" anchor="ctr"/>
          <a:lstStyle/>
          <a:p>
            <a:endParaRPr lang="en-US"/>
          </a:p>
        </p:txBody>
      </p:sp>
      <p:grpSp>
        <p:nvGrpSpPr>
          <p:cNvPr id="1488905" name="Group 9"/>
          <p:cNvGrpSpPr>
            <a:grpSpLocks/>
          </p:cNvGrpSpPr>
          <p:nvPr/>
        </p:nvGrpSpPr>
        <p:grpSpPr bwMode="auto">
          <a:xfrm>
            <a:off x="722313" y="3429000"/>
            <a:ext cx="2205037" cy="914400"/>
            <a:chOff x="455" y="2160"/>
            <a:chExt cx="1389" cy="576"/>
          </a:xfrm>
        </p:grpSpPr>
        <p:sp>
          <p:nvSpPr>
            <p:cNvPr id="1488906" name="Freeform 10"/>
            <p:cNvSpPr>
              <a:spLocks/>
            </p:cNvSpPr>
            <p:nvPr/>
          </p:nvSpPr>
          <p:spPr bwMode="auto">
            <a:xfrm>
              <a:off x="455" y="2160"/>
              <a:ext cx="1273" cy="242"/>
            </a:xfrm>
            <a:custGeom>
              <a:avLst/>
              <a:gdLst/>
              <a:ahLst/>
              <a:cxnLst>
                <a:cxn ang="0">
                  <a:pos x="0" y="242"/>
                </a:cxn>
                <a:cxn ang="0">
                  <a:pos x="1273" y="0"/>
                </a:cxn>
              </a:cxnLst>
              <a:rect l="0" t="0" r="r" b="b"/>
              <a:pathLst>
                <a:path w="1273" h="242">
                  <a:moveTo>
                    <a:pt x="0" y="242"/>
                  </a:moveTo>
                  <a:lnTo>
                    <a:pt x="1273" y="0"/>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grpSp>
          <p:nvGrpSpPr>
            <p:cNvPr id="1488907" name="Group 11"/>
            <p:cNvGrpSpPr>
              <a:grpSpLocks/>
            </p:cNvGrpSpPr>
            <p:nvPr/>
          </p:nvGrpSpPr>
          <p:grpSpPr bwMode="auto">
            <a:xfrm>
              <a:off x="456" y="2274"/>
              <a:ext cx="1388" cy="462"/>
              <a:chOff x="456" y="2274"/>
              <a:chExt cx="1388" cy="462"/>
            </a:xfrm>
          </p:grpSpPr>
          <p:sp>
            <p:nvSpPr>
              <p:cNvPr id="1488908" name="Freeform 12"/>
              <p:cNvSpPr>
                <a:spLocks/>
              </p:cNvSpPr>
              <p:nvPr/>
            </p:nvSpPr>
            <p:spPr bwMode="auto">
              <a:xfrm>
                <a:off x="456" y="2274"/>
                <a:ext cx="1176" cy="150"/>
              </a:xfrm>
              <a:custGeom>
                <a:avLst/>
                <a:gdLst/>
                <a:ahLst/>
                <a:cxnLst>
                  <a:cxn ang="0">
                    <a:pos x="0" y="150"/>
                  </a:cxn>
                  <a:cxn ang="0">
                    <a:pos x="1176" y="0"/>
                  </a:cxn>
                </a:cxnLst>
                <a:rect l="0" t="0" r="r" b="b"/>
                <a:pathLst>
                  <a:path w="1176" h="150">
                    <a:moveTo>
                      <a:pt x="0" y="150"/>
                    </a:moveTo>
                    <a:lnTo>
                      <a:pt x="1176" y="0"/>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8909" name="Freeform 13"/>
              <p:cNvSpPr>
                <a:spLocks/>
              </p:cNvSpPr>
              <p:nvPr/>
            </p:nvSpPr>
            <p:spPr bwMode="auto">
              <a:xfrm>
                <a:off x="458" y="2340"/>
                <a:ext cx="1363" cy="102"/>
              </a:xfrm>
              <a:custGeom>
                <a:avLst/>
                <a:gdLst/>
                <a:ahLst/>
                <a:cxnLst>
                  <a:cxn ang="0">
                    <a:pos x="0" y="102"/>
                  </a:cxn>
                  <a:cxn ang="0">
                    <a:pos x="1363" y="0"/>
                  </a:cxn>
                </a:cxnLst>
                <a:rect l="0" t="0" r="r" b="b"/>
                <a:pathLst>
                  <a:path w="1363" h="102">
                    <a:moveTo>
                      <a:pt x="0" y="102"/>
                    </a:moveTo>
                    <a:lnTo>
                      <a:pt x="1363" y="0"/>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8910" name="Freeform 14"/>
              <p:cNvSpPr>
                <a:spLocks/>
              </p:cNvSpPr>
              <p:nvPr/>
            </p:nvSpPr>
            <p:spPr bwMode="auto">
              <a:xfrm>
                <a:off x="465" y="2486"/>
                <a:ext cx="1379" cy="19"/>
              </a:xfrm>
              <a:custGeom>
                <a:avLst/>
                <a:gdLst/>
                <a:ahLst/>
                <a:cxnLst>
                  <a:cxn ang="0">
                    <a:pos x="0" y="0"/>
                  </a:cxn>
                  <a:cxn ang="0">
                    <a:pos x="1379" y="19"/>
                  </a:cxn>
                </a:cxnLst>
                <a:rect l="0" t="0" r="r" b="b"/>
                <a:pathLst>
                  <a:path w="1379" h="19">
                    <a:moveTo>
                      <a:pt x="0" y="0"/>
                    </a:moveTo>
                    <a:lnTo>
                      <a:pt x="1379" y="19"/>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8911" name="Freeform 15"/>
              <p:cNvSpPr>
                <a:spLocks/>
              </p:cNvSpPr>
              <p:nvPr/>
            </p:nvSpPr>
            <p:spPr bwMode="auto">
              <a:xfrm>
                <a:off x="462" y="2429"/>
                <a:ext cx="1256" cy="33"/>
              </a:xfrm>
              <a:custGeom>
                <a:avLst/>
                <a:gdLst/>
                <a:ahLst/>
                <a:cxnLst>
                  <a:cxn ang="0">
                    <a:pos x="0" y="33"/>
                  </a:cxn>
                  <a:cxn ang="0">
                    <a:pos x="1256" y="0"/>
                  </a:cxn>
                </a:cxnLst>
                <a:rect l="0" t="0" r="r" b="b"/>
                <a:pathLst>
                  <a:path w="1256" h="33">
                    <a:moveTo>
                      <a:pt x="0" y="33"/>
                    </a:moveTo>
                    <a:lnTo>
                      <a:pt x="1256" y="0"/>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8912" name="Freeform 16"/>
              <p:cNvSpPr>
                <a:spLocks/>
              </p:cNvSpPr>
              <p:nvPr/>
            </p:nvSpPr>
            <p:spPr bwMode="auto">
              <a:xfrm>
                <a:off x="468" y="2516"/>
                <a:ext cx="1212" cy="76"/>
              </a:xfrm>
              <a:custGeom>
                <a:avLst/>
                <a:gdLst/>
                <a:ahLst/>
                <a:cxnLst>
                  <a:cxn ang="0">
                    <a:pos x="0" y="0"/>
                  </a:cxn>
                  <a:cxn ang="0">
                    <a:pos x="1212" y="76"/>
                  </a:cxn>
                </a:cxnLst>
                <a:rect l="0" t="0" r="r" b="b"/>
                <a:pathLst>
                  <a:path w="1212" h="76">
                    <a:moveTo>
                      <a:pt x="0" y="0"/>
                    </a:moveTo>
                    <a:lnTo>
                      <a:pt x="1212" y="76"/>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8913" name="Freeform 17"/>
              <p:cNvSpPr>
                <a:spLocks/>
              </p:cNvSpPr>
              <p:nvPr/>
            </p:nvSpPr>
            <p:spPr bwMode="auto">
              <a:xfrm>
                <a:off x="468" y="2544"/>
                <a:ext cx="1304" cy="140"/>
              </a:xfrm>
              <a:custGeom>
                <a:avLst/>
                <a:gdLst/>
                <a:ahLst/>
                <a:cxnLst>
                  <a:cxn ang="0">
                    <a:pos x="0" y="0"/>
                  </a:cxn>
                  <a:cxn ang="0">
                    <a:pos x="1304" y="140"/>
                  </a:cxn>
                </a:cxnLst>
                <a:rect l="0" t="0" r="r" b="b"/>
                <a:pathLst>
                  <a:path w="1304" h="140">
                    <a:moveTo>
                      <a:pt x="0" y="0"/>
                    </a:moveTo>
                    <a:lnTo>
                      <a:pt x="1304" y="140"/>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sp>
            <p:nvSpPr>
              <p:cNvPr id="1488914" name="Freeform 18"/>
              <p:cNvSpPr>
                <a:spLocks/>
              </p:cNvSpPr>
              <p:nvPr/>
            </p:nvSpPr>
            <p:spPr bwMode="auto">
              <a:xfrm>
                <a:off x="462" y="2565"/>
                <a:ext cx="1122" cy="171"/>
              </a:xfrm>
              <a:custGeom>
                <a:avLst/>
                <a:gdLst/>
                <a:ahLst/>
                <a:cxnLst>
                  <a:cxn ang="0">
                    <a:pos x="0" y="0"/>
                  </a:cxn>
                  <a:cxn ang="0">
                    <a:pos x="1122" y="171"/>
                  </a:cxn>
                </a:cxnLst>
                <a:rect l="0" t="0" r="r" b="b"/>
                <a:pathLst>
                  <a:path w="1122" h="171">
                    <a:moveTo>
                      <a:pt x="0" y="0"/>
                    </a:moveTo>
                    <a:lnTo>
                      <a:pt x="1122" y="171"/>
                    </a:lnTo>
                  </a:path>
                </a:pathLst>
              </a:custGeom>
              <a:noFill/>
              <a:ln w="9525" cap="flat" cmpd="sng">
                <a:solidFill>
                  <a:srgbClr val="FF0000"/>
                </a:solidFill>
                <a:prstDash val="solid"/>
                <a:round/>
                <a:headEnd type="none" w="med" len="med"/>
                <a:tailEnd type="triangle" w="med" len="med"/>
              </a:ln>
              <a:effectLst/>
            </p:spPr>
            <p:txBody>
              <a:bodyPr/>
              <a:lstStyle/>
              <a:p>
                <a:endParaRPr lang="en-US"/>
              </a:p>
            </p:txBody>
          </p:sp>
        </p:grpSp>
      </p:grpSp>
      <p:sp>
        <p:nvSpPr>
          <p:cNvPr id="1488915" name="Text Box 19"/>
          <p:cNvSpPr txBox="1">
            <a:spLocks noChangeArrowheads="1"/>
          </p:cNvSpPr>
          <p:nvPr/>
        </p:nvSpPr>
        <p:spPr bwMode="auto">
          <a:xfrm>
            <a:off x="1431925" y="1865313"/>
            <a:ext cx="2165350" cy="366712"/>
          </a:xfrm>
          <a:prstGeom prst="rect">
            <a:avLst/>
          </a:prstGeom>
          <a:noFill/>
          <a:ln w="9525">
            <a:noFill/>
            <a:miter lim="800000"/>
            <a:headEnd/>
            <a:tailEnd/>
          </a:ln>
          <a:effectLst/>
        </p:spPr>
        <p:txBody>
          <a:bodyPr wrap="none">
            <a:spAutoFit/>
          </a:bodyPr>
          <a:lstStyle/>
          <a:p>
            <a:r>
              <a:rPr lang="en-US" sz="1800">
                <a:solidFill>
                  <a:schemeClr val="bg1"/>
                </a:solidFill>
              </a:rPr>
              <a:t>No image is formed</a:t>
            </a:r>
          </a:p>
        </p:txBody>
      </p:sp>
      <p:sp>
        <p:nvSpPr>
          <p:cNvPr id="1488916" name="Text Box 20"/>
          <p:cNvSpPr txBox="1">
            <a:spLocks noChangeArrowheads="1"/>
          </p:cNvSpPr>
          <p:nvPr/>
        </p:nvSpPr>
        <p:spPr bwMode="auto">
          <a:xfrm>
            <a:off x="6254750" y="1843088"/>
            <a:ext cx="1822450" cy="366712"/>
          </a:xfrm>
          <a:prstGeom prst="rect">
            <a:avLst/>
          </a:prstGeom>
          <a:noFill/>
          <a:ln w="9525">
            <a:noFill/>
            <a:miter lim="800000"/>
            <a:headEnd/>
            <a:tailEnd/>
          </a:ln>
          <a:effectLst/>
        </p:spPr>
        <p:txBody>
          <a:bodyPr wrap="none">
            <a:spAutoFit/>
          </a:bodyPr>
          <a:lstStyle/>
          <a:p>
            <a:r>
              <a:rPr lang="en-US" sz="1800">
                <a:solidFill>
                  <a:schemeClr val="bg1"/>
                </a:solidFill>
              </a:rPr>
              <a:t>Image is formed</a:t>
            </a:r>
          </a:p>
        </p:txBody>
      </p:sp>
      <p:sp>
        <p:nvSpPr>
          <p:cNvPr id="1488917" name="Oval 21"/>
          <p:cNvSpPr>
            <a:spLocks noChangeArrowheads="1"/>
          </p:cNvSpPr>
          <p:nvPr/>
        </p:nvSpPr>
        <p:spPr bwMode="auto">
          <a:xfrm>
            <a:off x="6629400" y="3276600"/>
            <a:ext cx="990600" cy="1219200"/>
          </a:xfrm>
          <a:prstGeom prst="ellipse">
            <a:avLst/>
          </a:prstGeom>
          <a:solidFill>
            <a:schemeClr val="bg1">
              <a:alpha val="23000"/>
            </a:schemeClr>
          </a:solidFill>
          <a:ln w="9525">
            <a:noFill/>
            <a:round/>
            <a:headEnd/>
            <a:tailEnd/>
          </a:ln>
          <a:effectLst/>
        </p:spPr>
        <p:txBody>
          <a:bodyPr wrap="none" anchor="ctr"/>
          <a:lstStyle/>
          <a:p>
            <a:endParaRPr lang="en-US"/>
          </a:p>
        </p:txBody>
      </p:sp>
      <p:grpSp>
        <p:nvGrpSpPr>
          <p:cNvPr id="1488918" name="Group 22"/>
          <p:cNvGrpSpPr>
            <a:grpSpLocks/>
          </p:cNvGrpSpPr>
          <p:nvPr/>
        </p:nvGrpSpPr>
        <p:grpSpPr bwMode="auto">
          <a:xfrm>
            <a:off x="5192713" y="3429000"/>
            <a:ext cx="2230437" cy="914400"/>
            <a:chOff x="3271" y="2160"/>
            <a:chExt cx="1405" cy="576"/>
          </a:xfrm>
        </p:grpSpPr>
        <p:sp>
          <p:nvSpPr>
            <p:cNvPr id="1488919" name="Freeform 23"/>
            <p:cNvSpPr>
              <a:spLocks/>
            </p:cNvSpPr>
            <p:nvPr/>
          </p:nvSpPr>
          <p:spPr bwMode="auto">
            <a:xfrm>
              <a:off x="3285" y="2160"/>
              <a:ext cx="1252" cy="246"/>
            </a:xfrm>
            <a:custGeom>
              <a:avLst/>
              <a:gdLst/>
              <a:ahLst/>
              <a:cxnLst>
                <a:cxn ang="0">
                  <a:pos x="0" y="246"/>
                </a:cxn>
                <a:cxn ang="0">
                  <a:pos x="1252" y="0"/>
                </a:cxn>
              </a:cxnLst>
              <a:rect l="0" t="0" r="r" b="b"/>
              <a:pathLst>
                <a:path w="1252" h="246">
                  <a:moveTo>
                    <a:pt x="0" y="246"/>
                  </a:moveTo>
                  <a:lnTo>
                    <a:pt x="1252" y="0"/>
                  </a:lnTo>
                </a:path>
              </a:pathLst>
            </a:custGeom>
            <a:solidFill>
              <a:schemeClr val="bg1"/>
            </a:solidFill>
            <a:ln w="9525" cap="flat" cmpd="sng">
              <a:solidFill>
                <a:schemeClr val="bg1"/>
              </a:solidFill>
              <a:prstDash val="solid"/>
              <a:round/>
              <a:headEnd type="none" w="med" len="med"/>
              <a:tailEnd type="triangle" w="med" len="med"/>
            </a:ln>
            <a:effectLst/>
          </p:spPr>
          <p:txBody>
            <a:bodyPr/>
            <a:lstStyle/>
            <a:p>
              <a:endParaRPr lang="en-US"/>
            </a:p>
          </p:txBody>
        </p:sp>
        <p:sp>
          <p:nvSpPr>
            <p:cNvPr id="1488920" name="Freeform 24"/>
            <p:cNvSpPr>
              <a:spLocks/>
            </p:cNvSpPr>
            <p:nvPr/>
          </p:nvSpPr>
          <p:spPr bwMode="auto">
            <a:xfrm>
              <a:off x="3288" y="2274"/>
              <a:ext cx="1176" cy="150"/>
            </a:xfrm>
            <a:custGeom>
              <a:avLst/>
              <a:gdLst/>
              <a:ahLst/>
              <a:cxnLst>
                <a:cxn ang="0">
                  <a:pos x="0" y="150"/>
                </a:cxn>
                <a:cxn ang="0">
                  <a:pos x="1176" y="0"/>
                </a:cxn>
              </a:cxnLst>
              <a:rect l="0" t="0" r="r" b="b"/>
              <a:pathLst>
                <a:path w="1176" h="150">
                  <a:moveTo>
                    <a:pt x="0" y="150"/>
                  </a:moveTo>
                  <a:lnTo>
                    <a:pt x="1176" y="0"/>
                  </a:lnTo>
                </a:path>
              </a:pathLst>
            </a:custGeom>
            <a:solidFill>
              <a:schemeClr val="bg1"/>
            </a:solidFill>
            <a:ln w="9525" cap="flat" cmpd="sng">
              <a:solidFill>
                <a:schemeClr val="bg1"/>
              </a:solidFill>
              <a:prstDash val="solid"/>
              <a:round/>
              <a:headEnd type="none" w="med" len="med"/>
              <a:tailEnd type="triangle" w="med" len="med"/>
            </a:ln>
            <a:effectLst/>
          </p:spPr>
          <p:txBody>
            <a:bodyPr/>
            <a:lstStyle/>
            <a:p>
              <a:endParaRPr lang="en-US"/>
            </a:p>
          </p:txBody>
        </p:sp>
        <p:sp>
          <p:nvSpPr>
            <p:cNvPr id="1488921" name="Freeform 25"/>
            <p:cNvSpPr>
              <a:spLocks/>
            </p:cNvSpPr>
            <p:nvPr/>
          </p:nvSpPr>
          <p:spPr bwMode="auto">
            <a:xfrm>
              <a:off x="3290" y="2340"/>
              <a:ext cx="1363" cy="102"/>
            </a:xfrm>
            <a:custGeom>
              <a:avLst/>
              <a:gdLst/>
              <a:ahLst/>
              <a:cxnLst>
                <a:cxn ang="0">
                  <a:pos x="0" y="102"/>
                </a:cxn>
                <a:cxn ang="0">
                  <a:pos x="1363" y="0"/>
                </a:cxn>
              </a:cxnLst>
              <a:rect l="0" t="0" r="r" b="b"/>
              <a:pathLst>
                <a:path w="1363" h="102">
                  <a:moveTo>
                    <a:pt x="0" y="102"/>
                  </a:moveTo>
                  <a:lnTo>
                    <a:pt x="1363" y="0"/>
                  </a:lnTo>
                </a:path>
              </a:pathLst>
            </a:custGeom>
            <a:solidFill>
              <a:schemeClr val="bg1"/>
            </a:solidFill>
            <a:ln w="9525" cap="flat" cmpd="sng">
              <a:solidFill>
                <a:schemeClr val="bg1"/>
              </a:solidFill>
              <a:prstDash val="solid"/>
              <a:round/>
              <a:headEnd type="none" w="med" len="med"/>
              <a:tailEnd type="triangle" w="med" len="med"/>
            </a:ln>
            <a:effectLst/>
          </p:spPr>
          <p:txBody>
            <a:bodyPr/>
            <a:lstStyle/>
            <a:p>
              <a:endParaRPr lang="en-US"/>
            </a:p>
          </p:txBody>
        </p:sp>
        <p:sp>
          <p:nvSpPr>
            <p:cNvPr id="1488922" name="Freeform 26"/>
            <p:cNvSpPr>
              <a:spLocks/>
            </p:cNvSpPr>
            <p:nvPr/>
          </p:nvSpPr>
          <p:spPr bwMode="auto">
            <a:xfrm>
              <a:off x="3297" y="2486"/>
              <a:ext cx="1379" cy="19"/>
            </a:xfrm>
            <a:custGeom>
              <a:avLst/>
              <a:gdLst/>
              <a:ahLst/>
              <a:cxnLst>
                <a:cxn ang="0">
                  <a:pos x="0" y="0"/>
                </a:cxn>
                <a:cxn ang="0">
                  <a:pos x="1379" y="19"/>
                </a:cxn>
              </a:cxnLst>
              <a:rect l="0" t="0" r="r" b="b"/>
              <a:pathLst>
                <a:path w="1379" h="19">
                  <a:moveTo>
                    <a:pt x="0" y="0"/>
                  </a:moveTo>
                  <a:lnTo>
                    <a:pt x="1379" y="19"/>
                  </a:lnTo>
                </a:path>
              </a:pathLst>
            </a:custGeom>
            <a:solidFill>
              <a:schemeClr val="bg1"/>
            </a:solidFill>
            <a:ln w="9525" cap="flat" cmpd="sng">
              <a:solidFill>
                <a:schemeClr val="bg1"/>
              </a:solidFill>
              <a:prstDash val="solid"/>
              <a:round/>
              <a:headEnd type="none" w="med" len="med"/>
              <a:tailEnd type="triangle" w="med" len="med"/>
            </a:ln>
            <a:effectLst/>
          </p:spPr>
          <p:txBody>
            <a:bodyPr/>
            <a:lstStyle/>
            <a:p>
              <a:endParaRPr lang="en-US"/>
            </a:p>
          </p:txBody>
        </p:sp>
        <p:sp>
          <p:nvSpPr>
            <p:cNvPr id="1488923" name="Freeform 27"/>
            <p:cNvSpPr>
              <a:spLocks/>
            </p:cNvSpPr>
            <p:nvPr/>
          </p:nvSpPr>
          <p:spPr bwMode="auto">
            <a:xfrm>
              <a:off x="3271" y="2429"/>
              <a:ext cx="1256" cy="33"/>
            </a:xfrm>
            <a:custGeom>
              <a:avLst/>
              <a:gdLst/>
              <a:ahLst/>
              <a:cxnLst>
                <a:cxn ang="0">
                  <a:pos x="0" y="33"/>
                </a:cxn>
                <a:cxn ang="0">
                  <a:pos x="1256" y="0"/>
                </a:cxn>
              </a:cxnLst>
              <a:rect l="0" t="0" r="r" b="b"/>
              <a:pathLst>
                <a:path w="1256" h="33">
                  <a:moveTo>
                    <a:pt x="0" y="33"/>
                  </a:moveTo>
                  <a:lnTo>
                    <a:pt x="1256" y="0"/>
                  </a:lnTo>
                </a:path>
              </a:pathLst>
            </a:custGeom>
            <a:solidFill>
              <a:schemeClr val="bg1"/>
            </a:solidFill>
            <a:ln w="9525" cap="flat" cmpd="sng">
              <a:solidFill>
                <a:schemeClr val="bg1"/>
              </a:solidFill>
              <a:prstDash val="solid"/>
              <a:round/>
              <a:headEnd type="none" w="med" len="med"/>
              <a:tailEnd type="triangle" w="med" len="med"/>
            </a:ln>
            <a:effectLst/>
          </p:spPr>
          <p:txBody>
            <a:bodyPr/>
            <a:lstStyle/>
            <a:p>
              <a:endParaRPr lang="en-US"/>
            </a:p>
          </p:txBody>
        </p:sp>
        <p:sp>
          <p:nvSpPr>
            <p:cNvPr id="1488924" name="Freeform 28"/>
            <p:cNvSpPr>
              <a:spLocks/>
            </p:cNvSpPr>
            <p:nvPr/>
          </p:nvSpPr>
          <p:spPr bwMode="auto">
            <a:xfrm>
              <a:off x="3277" y="2516"/>
              <a:ext cx="1212" cy="76"/>
            </a:xfrm>
            <a:custGeom>
              <a:avLst/>
              <a:gdLst/>
              <a:ahLst/>
              <a:cxnLst>
                <a:cxn ang="0">
                  <a:pos x="0" y="0"/>
                </a:cxn>
                <a:cxn ang="0">
                  <a:pos x="1212" y="76"/>
                </a:cxn>
              </a:cxnLst>
              <a:rect l="0" t="0" r="r" b="b"/>
              <a:pathLst>
                <a:path w="1212" h="76">
                  <a:moveTo>
                    <a:pt x="0" y="0"/>
                  </a:moveTo>
                  <a:lnTo>
                    <a:pt x="1212" y="76"/>
                  </a:lnTo>
                </a:path>
              </a:pathLst>
            </a:custGeom>
            <a:solidFill>
              <a:schemeClr val="bg1"/>
            </a:solidFill>
            <a:ln w="9525" cap="flat" cmpd="sng">
              <a:solidFill>
                <a:schemeClr val="bg1"/>
              </a:solidFill>
              <a:prstDash val="solid"/>
              <a:round/>
              <a:headEnd type="none" w="med" len="med"/>
              <a:tailEnd type="triangle" w="med" len="med"/>
            </a:ln>
            <a:effectLst/>
          </p:spPr>
          <p:txBody>
            <a:bodyPr/>
            <a:lstStyle/>
            <a:p>
              <a:endParaRPr lang="en-US"/>
            </a:p>
          </p:txBody>
        </p:sp>
        <p:sp>
          <p:nvSpPr>
            <p:cNvPr id="1488925" name="Freeform 29"/>
            <p:cNvSpPr>
              <a:spLocks/>
            </p:cNvSpPr>
            <p:nvPr/>
          </p:nvSpPr>
          <p:spPr bwMode="auto">
            <a:xfrm>
              <a:off x="3300" y="2544"/>
              <a:ext cx="1304" cy="140"/>
            </a:xfrm>
            <a:custGeom>
              <a:avLst/>
              <a:gdLst/>
              <a:ahLst/>
              <a:cxnLst>
                <a:cxn ang="0">
                  <a:pos x="0" y="0"/>
                </a:cxn>
                <a:cxn ang="0">
                  <a:pos x="1304" y="140"/>
                </a:cxn>
              </a:cxnLst>
              <a:rect l="0" t="0" r="r" b="b"/>
              <a:pathLst>
                <a:path w="1304" h="140">
                  <a:moveTo>
                    <a:pt x="0" y="0"/>
                  </a:moveTo>
                  <a:lnTo>
                    <a:pt x="1304" y="140"/>
                  </a:lnTo>
                </a:path>
              </a:pathLst>
            </a:custGeom>
            <a:solidFill>
              <a:schemeClr val="bg1"/>
            </a:solidFill>
            <a:ln w="9525" cap="flat" cmpd="sng">
              <a:solidFill>
                <a:schemeClr val="bg1"/>
              </a:solidFill>
              <a:prstDash val="solid"/>
              <a:round/>
              <a:headEnd type="none" w="med" len="med"/>
              <a:tailEnd type="triangle" w="med" len="med"/>
            </a:ln>
            <a:effectLst/>
          </p:spPr>
          <p:txBody>
            <a:bodyPr/>
            <a:lstStyle/>
            <a:p>
              <a:endParaRPr lang="en-US"/>
            </a:p>
          </p:txBody>
        </p:sp>
        <p:sp>
          <p:nvSpPr>
            <p:cNvPr id="1488926" name="Freeform 30"/>
            <p:cNvSpPr>
              <a:spLocks/>
            </p:cNvSpPr>
            <p:nvPr/>
          </p:nvSpPr>
          <p:spPr bwMode="auto">
            <a:xfrm>
              <a:off x="3285" y="2564"/>
              <a:ext cx="1108" cy="172"/>
            </a:xfrm>
            <a:custGeom>
              <a:avLst/>
              <a:gdLst/>
              <a:ahLst/>
              <a:cxnLst>
                <a:cxn ang="0">
                  <a:pos x="0" y="0"/>
                </a:cxn>
                <a:cxn ang="0">
                  <a:pos x="1108" y="172"/>
                </a:cxn>
              </a:cxnLst>
              <a:rect l="0" t="0" r="r" b="b"/>
              <a:pathLst>
                <a:path w="1108" h="172">
                  <a:moveTo>
                    <a:pt x="0" y="0"/>
                  </a:moveTo>
                  <a:lnTo>
                    <a:pt x="1108" y="172"/>
                  </a:lnTo>
                </a:path>
              </a:pathLst>
            </a:custGeom>
            <a:solidFill>
              <a:schemeClr val="bg1"/>
            </a:solidFill>
            <a:ln w="9525" cap="flat" cmpd="sng">
              <a:solidFill>
                <a:schemeClr val="bg1"/>
              </a:solidFill>
              <a:prstDash val="solid"/>
              <a:round/>
              <a:headEnd type="none" w="med" len="med"/>
              <a:tailEnd type="triangle" w="med" len="med"/>
            </a:ln>
            <a:effectLst/>
          </p:spPr>
          <p:txBody>
            <a:bodyPr/>
            <a:lstStyle/>
            <a:p>
              <a:endParaRPr lang="en-US"/>
            </a:p>
          </p:txBody>
        </p:sp>
      </p:grpSp>
      <p:sp>
        <p:nvSpPr>
          <p:cNvPr id="1488927" name="Freeform 31"/>
          <p:cNvSpPr>
            <a:spLocks/>
          </p:cNvSpPr>
          <p:nvPr/>
        </p:nvSpPr>
        <p:spPr bwMode="auto">
          <a:xfrm>
            <a:off x="7186613" y="2514600"/>
            <a:ext cx="280987" cy="914400"/>
          </a:xfrm>
          <a:custGeom>
            <a:avLst/>
            <a:gdLst/>
            <a:ahLst/>
            <a:cxnLst>
              <a:cxn ang="0">
                <a:pos x="0" y="576"/>
              </a:cxn>
              <a:cxn ang="0">
                <a:pos x="177" y="0"/>
              </a:cxn>
            </a:cxnLst>
            <a:rect l="0" t="0" r="r" b="b"/>
            <a:pathLst>
              <a:path w="177" h="576">
                <a:moveTo>
                  <a:pt x="0" y="576"/>
                </a:moveTo>
                <a:lnTo>
                  <a:pt x="177" y="0"/>
                </a:lnTo>
              </a:path>
            </a:pathLst>
          </a:custGeom>
          <a:noFill/>
          <a:ln w="25400" cap="flat" cmpd="sng">
            <a:solidFill>
              <a:schemeClr val="bg2"/>
            </a:solidFill>
            <a:prstDash val="solid"/>
            <a:round/>
            <a:headEnd type="none" w="med" len="med"/>
            <a:tailEnd type="triangle" w="med" len="med"/>
          </a:ln>
          <a:effectLst/>
        </p:spPr>
        <p:txBody>
          <a:bodyPr/>
          <a:lstStyle/>
          <a:p>
            <a:endParaRPr lang="en-US"/>
          </a:p>
        </p:txBody>
      </p:sp>
      <p:sp>
        <p:nvSpPr>
          <p:cNvPr id="1488928" name="Freeform 32"/>
          <p:cNvSpPr>
            <a:spLocks/>
          </p:cNvSpPr>
          <p:nvPr/>
        </p:nvSpPr>
        <p:spPr bwMode="auto">
          <a:xfrm>
            <a:off x="5715000" y="3714750"/>
            <a:ext cx="1666875" cy="933450"/>
          </a:xfrm>
          <a:custGeom>
            <a:avLst/>
            <a:gdLst/>
            <a:ahLst/>
            <a:cxnLst>
              <a:cxn ang="0">
                <a:pos x="1050" y="0"/>
              </a:cxn>
              <a:cxn ang="0">
                <a:pos x="0" y="588"/>
              </a:cxn>
            </a:cxnLst>
            <a:rect l="0" t="0" r="r" b="b"/>
            <a:pathLst>
              <a:path w="1050" h="588">
                <a:moveTo>
                  <a:pt x="1050" y="0"/>
                </a:moveTo>
                <a:lnTo>
                  <a:pt x="0" y="588"/>
                </a:lnTo>
              </a:path>
            </a:pathLst>
          </a:custGeom>
          <a:solidFill>
            <a:schemeClr val="bg1"/>
          </a:solidFill>
          <a:ln w="25400" cap="flat" cmpd="sng">
            <a:solidFill>
              <a:srgbClr val="C0C0C0"/>
            </a:solidFill>
            <a:prstDash val="solid"/>
            <a:round/>
            <a:headEnd type="none" w="med" len="med"/>
            <a:tailEnd type="triangle" w="med" len="med"/>
          </a:ln>
          <a:effectLst/>
        </p:spPr>
        <p:txBody>
          <a:bodyPr/>
          <a:lstStyle/>
          <a:p>
            <a:endParaRPr lang="en-US"/>
          </a:p>
        </p:txBody>
      </p:sp>
      <p:sp>
        <p:nvSpPr>
          <p:cNvPr id="1488929" name="Freeform 33"/>
          <p:cNvSpPr>
            <a:spLocks/>
          </p:cNvSpPr>
          <p:nvPr/>
        </p:nvSpPr>
        <p:spPr bwMode="auto">
          <a:xfrm>
            <a:off x="5943600" y="3352800"/>
            <a:ext cx="1357313" cy="914400"/>
          </a:xfrm>
          <a:custGeom>
            <a:avLst/>
            <a:gdLst/>
            <a:ahLst/>
            <a:cxnLst>
              <a:cxn ang="0">
                <a:pos x="855" y="576"/>
              </a:cxn>
              <a:cxn ang="0">
                <a:pos x="0" y="0"/>
              </a:cxn>
            </a:cxnLst>
            <a:rect l="0" t="0" r="r" b="b"/>
            <a:pathLst>
              <a:path w="855" h="576">
                <a:moveTo>
                  <a:pt x="855" y="576"/>
                </a:moveTo>
                <a:lnTo>
                  <a:pt x="0" y="0"/>
                </a:lnTo>
              </a:path>
            </a:pathLst>
          </a:custGeom>
          <a:solidFill>
            <a:schemeClr val="bg1"/>
          </a:solidFill>
          <a:ln w="25400" cap="flat" cmpd="sng">
            <a:solidFill>
              <a:srgbClr val="C0C0C0"/>
            </a:solidFill>
            <a:prstDash val="solid"/>
            <a:round/>
            <a:headEnd type="none" w="med" len="med"/>
            <a:tailEnd type="triangle" w="med" len="med"/>
          </a:ln>
          <a:effectLst/>
        </p:spPr>
        <p:txBody>
          <a:bodyPr/>
          <a:lstStyle/>
          <a:p>
            <a:endParaRPr lang="en-US"/>
          </a:p>
        </p:txBody>
      </p:sp>
      <p:sp>
        <p:nvSpPr>
          <p:cNvPr id="1488930" name="Freeform 34"/>
          <p:cNvSpPr>
            <a:spLocks/>
          </p:cNvSpPr>
          <p:nvPr/>
        </p:nvSpPr>
        <p:spPr bwMode="auto">
          <a:xfrm>
            <a:off x="6705600" y="2743200"/>
            <a:ext cx="361950" cy="866775"/>
          </a:xfrm>
          <a:custGeom>
            <a:avLst/>
            <a:gdLst/>
            <a:ahLst/>
            <a:cxnLst>
              <a:cxn ang="0">
                <a:pos x="228" y="546"/>
              </a:cxn>
              <a:cxn ang="0">
                <a:pos x="0" y="0"/>
              </a:cxn>
            </a:cxnLst>
            <a:rect l="0" t="0" r="r" b="b"/>
            <a:pathLst>
              <a:path w="228" h="546">
                <a:moveTo>
                  <a:pt x="228" y="546"/>
                </a:moveTo>
                <a:lnTo>
                  <a:pt x="0" y="0"/>
                </a:lnTo>
              </a:path>
            </a:pathLst>
          </a:custGeom>
          <a:noFill/>
          <a:ln w="25400" cap="flat" cmpd="sng">
            <a:solidFill>
              <a:schemeClr val="bg2"/>
            </a:solidFill>
            <a:prstDash val="solid"/>
            <a:round/>
            <a:headEnd type="none" w="med" len="med"/>
            <a:tailEnd type="triangle" w="med" len="med"/>
          </a:ln>
          <a:effectLst/>
        </p:spPr>
        <p:txBody>
          <a:bodyPr/>
          <a:lstStyle/>
          <a:p>
            <a:endParaRPr lang="en-US"/>
          </a:p>
        </p:txBody>
      </p:sp>
      <p:sp>
        <p:nvSpPr>
          <p:cNvPr id="1488931" name="Oval 35"/>
          <p:cNvSpPr>
            <a:spLocks noChangeAspect="1" noChangeArrowheads="1"/>
          </p:cNvSpPr>
          <p:nvPr/>
        </p:nvSpPr>
        <p:spPr bwMode="auto">
          <a:xfrm>
            <a:off x="7467600" y="2362200"/>
            <a:ext cx="119063" cy="119063"/>
          </a:xfrm>
          <a:prstGeom prst="ellipse">
            <a:avLst/>
          </a:prstGeom>
          <a:gradFill rotWithShape="1">
            <a:gsLst>
              <a:gs pos="0">
                <a:srgbClr val="FFCC00">
                  <a:gamma/>
                  <a:shade val="46275"/>
                  <a:invGamma/>
                </a:srgbClr>
              </a:gs>
              <a:gs pos="50000">
                <a:srgbClr val="FFCC00"/>
              </a:gs>
              <a:gs pos="100000">
                <a:srgbClr val="FFCC00">
                  <a:gamma/>
                  <a:shade val="46275"/>
                  <a:invGamma/>
                </a:srgbClr>
              </a:gs>
            </a:gsLst>
            <a:lin ang="2700000" scaled="1"/>
          </a:gradFill>
          <a:ln w="9525">
            <a:noFill/>
            <a:round/>
            <a:headEnd/>
            <a:tailEnd/>
          </a:ln>
          <a:effectLst/>
        </p:spPr>
        <p:txBody>
          <a:bodyPr wrap="none" anchor="ctr"/>
          <a:lstStyle/>
          <a:p>
            <a:endParaRPr lang="en-US"/>
          </a:p>
        </p:txBody>
      </p:sp>
      <p:sp>
        <p:nvSpPr>
          <p:cNvPr id="1488932" name="Oval 36"/>
          <p:cNvSpPr>
            <a:spLocks noChangeAspect="1" noChangeArrowheads="1"/>
          </p:cNvSpPr>
          <p:nvPr/>
        </p:nvSpPr>
        <p:spPr bwMode="auto">
          <a:xfrm>
            <a:off x="6629400" y="2590800"/>
            <a:ext cx="119063" cy="119063"/>
          </a:xfrm>
          <a:prstGeom prst="ellipse">
            <a:avLst/>
          </a:prstGeom>
          <a:gradFill rotWithShape="1">
            <a:gsLst>
              <a:gs pos="0">
                <a:srgbClr val="FFCC00">
                  <a:gamma/>
                  <a:shade val="46275"/>
                  <a:invGamma/>
                </a:srgbClr>
              </a:gs>
              <a:gs pos="50000">
                <a:srgbClr val="FFCC00"/>
              </a:gs>
              <a:gs pos="100000">
                <a:srgbClr val="FFCC00">
                  <a:gamma/>
                  <a:shade val="46275"/>
                  <a:invGamma/>
                </a:srgbClr>
              </a:gs>
            </a:gsLst>
            <a:lin ang="2700000" scaled="1"/>
          </a:gradFill>
          <a:ln w="9525">
            <a:noFill/>
            <a:round/>
            <a:headEnd/>
            <a:tailEnd/>
          </a:ln>
          <a:effectLst/>
        </p:spPr>
        <p:txBody>
          <a:bodyPr wrap="none" anchor="ctr"/>
          <a:lstStyle/>
          <a:p>
            <a:endParaRPr lang="en-US"/>
          </a:p>
        </p:txBody>
      </p:sp>
      <p:sp>
        <p:nvSpPr>
          <p:cNvPr id="1488933" name="Oval 37"/>
          <p:cNvSpPr>
            <a:spLocks noChangeAspect="1" noChangeArrowheads="1"/>
          </p:cNvSpPr>
          <p:nvPr/>
        </p:nvSpPr>
        <p:spPr bwMode="auto">
          <a:xfrm>
            <a:off x="5791200" y="3200400"/>
            <a:ext cx="119063" cy="119063"/>
          </a:xfrm>
          <a:prstGeom prst="ellipse">
            <a:avLst/>
          </a:prstGeom>
          <a:gradFill rotWithShape="1">
            <a:gsLst>
              <a:gs pos="0">
                <a:srgbClr val="FFCC00">
                  <a:gamma/>
                  <a:shade val="46275"/>
                  <a:invGamma/>
                </a:srgbClr>
              </a:gs>
              <a:gs pos="50000">
                <a:srgbClr val="FFCC00"/>
              </a:gs>
              <a:gs pos="100000">
                <a:srgbClr val="FFCC00">
                  <a:gamma/>
                  <a:shade val="46275"/>
                  <a:invGamma/>
                </a:srgbClr>
              </a:gs>
            </a:gsLst>
            <a:lin ang="2700000" scaled="1"/>
          </a:gradFill>
          <a:ln w="9525">
            <a:noFill/>
            <a:round/>
            <a:headEnd/>
            <a:tailEnd/>
          </a:ln>
          <a:effectLst/>
        </p:spPr>
        <p:txBody>
          <a:bodyPr wrap="none" anchor="ctr"/>
          <a:lstStyle/>
          <a:p>
            <a:endParaRPr lang="en-US"/>
          </a:p>
        </p:txBody>
      </p:sp>
      <p:sp>
        <p:nvSpPr>
          <p:cNvPr id="1488934" name="Oval 38"/>
          <p:cNvSpPr>
            <a:spLocks noChangeAspect="1" noChangeArrowheads="1"/>
          </p:cNvSpPr>
          <p:nvPr/>
        </p:nvSpPr>
        <p:spPr bwMode="auto">
          <a:xfrm>
            <a:off x="5562600" y="4648200"/>
            <a:ext cx="119063" cy="119063"/>
          </a:xfrm>
          <a:prstGeom prst="ellipse">
            <a:avLst/>
          </a:prstGeom>
          <a:gradFill rotWithShape="1">
            <a:gsLst>
              <a:gs pos="0">
                <a:srgbClr val="FFCC00"/>
              </a:gs>
              <a:gs pos="100000">
                <a:srgbClr val="FFCC00">
                  <a:gamma/>
                  <a:shade val="46275"/>
                  <a:invGamma/>
                </a:srgbClr>
              </a:gs>
            </a:gsLst>
            <a:lin ang="2700000" scaled="1"/>
          </a:gradFill>
          <a:ln w="9525">
            <a:noFill/>
            <a:round/>
            <a:headEnd/>
            <a:tailEnd/>
          </a:ln>
          <a:effectLst/>
        </p:spPr>
        <p:txBody>
          <a:bodyPr wrap="none" anchor="ctr"/>
          <a:lstStyle/>
          <a:p>
            <a:endParaRPr lang="en-US"/>
          </a:p>
        </p:txBody>
      </p:sp>
      <p:sp>
        <p:nvSpPr>
          <p:cNvPr id="1488935" name="Text Box 39"/>
          <p:cNvSpPr txBox="1">
            <a:spLocks noChangeArrowheads="1"/>
          </p:cNvSpPr>
          <p:nvPr/>
        </p:nvSpPr>
        <p:spPr bwMode="auto">
          <a:xfrm>
            <a:off x="1600200" y="5370513"/>
            <a:ext cx="2178050" cy="366712"/>
          </a:xfrm>
          <a:prstGeom prst="rect">
            <a:avLst/>
          </a:prstGeom>
          <a:noFill/>
          <a:ln w="9525">
            <a:noFill/>
            <a:miter lim="800000"/>
            <a:headEnd/>
            <a:tailEnd/>
          </a:ln>
          <a:effectLst/>
        </p:spPr>
        <p:txBody>
          <a:bodyPr wrap="none">
            <a:spAutoFit/>
          </a:bodyPr>
          <a:lstStyle/>
          <a:p>
            <a:r>
              <a:rPr lang="en-US" sz="1800">
                <a:solidFill>
                  <a:schemeClr val="bg1"/>
                </a:solidFill>
              </a:rPr>
              <a:t>Photographic paper</a:t>
            </a:r>
          </a:p>
        </p:txBody>
      </p:sp>
      <p:sp>
        <p:nvSpPr>
          <p:cNvPr id="1488936" name="Text Box 40"/>
          <p:cNvSpPr txBox="1">
            <a:spLocks noChangeArrowheads="1"/>
          </p:cNvSpPr>
          <p:nvPr/>
        </p:nvSpPr>
        <p:spPr bwMode="auto">
          <a:xfrm>
            <a:off x="6096000" y="5257800"/>
            <a:ext cx="2178050" cy="366713"/>
          </a:xfrm>
          <a:prstGeom prst="rect">
            <a:avLst/>
          </a:prstGeom>
          <a:noFill/>
          <a:ln w="9525">
            <a:noFill/>
            <a:miter lim="800000"/>
            <a:headEnd/>
            <a:tailEnd/>
          </a:ln>
          <a:effectLst/>
        </p:spPr>
        <p:txBody>
          <a:bodyPr wrap="none">
            <a:spAutoFit/>
          </a:bodyPr>
          <a:lstStyle/>
          <a:p>
            <a:r>
              <a:rPr lang="en-US" sz="1800">
                <a:solidFill>
                  <a:schemeClr val="bg1"/>
                </a:solidFill>
              </a:rPr>
              <a:t>Photographic paper</a:t>
            </a:r>
          </a:p>
        </p:txBody>
      </p:sp>
      <p:sp>
        <p:nvSpPr>
          <p:cNvPr id="1488937" name="Text Box 41"/>
          <p:cNvSpPr txBox="1">
            <a:spLocks noChangeArrowheads="1"/>
          </p:cNvSpPr>
          <p:nvPr/>
        </p:nvSpPr>
        <p:spPr bwMode="auto">
          <a:xfrm>
            <a:off x="133350" y="3181350"/>
            <a:ext cx="1314450" cy="1314450"/>
          </a:xfrm>
          <a:prstGeom prst="rect">
            <a:avLst/>
          </a:prstGeom>
          <a:noFill/>
          <a:ln w="9525">
            <a:noFill/>
            <a:miter lim="800000"/>
            <a:headEnd/>
            <a:tailEnd/>
          </a:ln>
          <a:effectLst/>
        </p:spPr>
        <p:txBody>
          <a:bodyPr wrap="none">
            <a:spAutoFit/>
          </a:bodyPr>
          <a:lstStyle/>
          <a:p>
            <a:r>
              <a:rPr lang="en-US" sz="1600">
                <a:solidFill>
                  <a:schemeClr val="bg1"/>
                </a:solidFill>
              </a:rPr>
              <a:t>  Bright</a:t>
            </a:r>
          </a:p>
          <a:p>
            <a:r>
              <a:rPr lang="en-US" sz="1600">
                <a:solidFill>
                  <a:schemeClr val="bg1"/>
                </a:solidFill>
              </a:rPr>
              <a:t> red light</a:t>
            </a:r>
          </a:p>
          <a:p>
            <a:r>
              <a:rPr lang="en-US" sz="1600">
                <a:solidFill>
                  <a:schemeClr val="bg1"/>
                </a:solidFill>
              </a:rPr>
              <a:t> </a:t>
            </a:r>
          </a:p>
          <a:p>
            <a:endParaRPr lang="en-US" sz="1600">
              <a:solidFill>
                <a:schemeClr val="bg1"/>
              </a:solidFill>
            </a:endParaRPr>
          </a:p>
          <a:p>
            <a:r>
              <a:rPr lang="en-US" sz="1600">
                <a:solidFill>
                  <a:schemeClr val="bg1"/>
                </a:solidFill>
              </a:rPr>
              <a:t>infrared rays</a:t>
            </a:r>
          </a:p>
        </p:txBody>
      </p:sp>
      <p:sp>
        <p:nvSpPr>
          <p:cNvPr id="1488938" name="Text Box 42"/>
          <p:cNvSpPr txBox="1">
            <a:spLocks noChangeArrowheads="1"/>
          </p:cNvSpPr>
          <p:nvPr/>
        </p:nvSpPr>
        <p:spPr bwMode="auto">
          <a:xfrm>
            <a:off x="304800" y="3702050"/>
            <a:ext cx="365125" cy="336550"/>
          </a:xfrm>
          <a:prstGeom prst="rect">
            <a:avLst/>
          </a:prstGeom>
          <a:noFill/>
          <a:ln w="9525">
            <a:noFill/>
            <a:miter lim="800000"/>
            <a:headEnd/>
            <a:tailEnd/>
          </a:ln>
          <a:effectLst/>
        </p:spPr>
        <p:txBody>
          <a:bodyPr wrap="none">
            <a:spAutoFit/>
          </a:bodyPr>
          <a:lstStyle/>
          <a:p>
            <a:r>
              <a:rPr lang="en-US" sz="1600">
                <a:solidFill>
                  <a:schemeClr val="bg1"/>
                </a:solidFill>
              </a:rPr>
              <a:t>or</a:t>
            </a:r>
          </a:p>
        </p:txBody>
      </p:sp>
      <p:grpSp>
        <p:nvGrpSpPr>
          <p:cNvPr id="1488939" name="Group 43"/>
          <p:cNvGrpSpPr>
            <a:grpSpLocks/>
          </p:cNvGrpSpPr>
          <p:nvPr/>
        </p:nvGrpSpPr>
        <p:grpSpPr bwMode="auto">
          <a:xfrm>
            <a:off x="4191000" y="3200400"/>
            <a:ext cx="1066800" cy="884238"/>
            <a:chOff x="2640" y="2016"/>
            <a:chExt cx="672" cy="557"/>
          </a:xfrm>
        </p:grpSpPr>
        <p:sp>
          <p:nvSpPr>
            <p:cNvPr id="1488940" name="Oval 44"/>
            <p:cNvSpPr>
              <a:spLocks noChangeArrowheads="1"/>
            </p:cNvSpPr>
            <p:nvPr/>
          </p:nvSpPr>
          <p:spPr bwMode="auto">
            <a:xfrm>
              <a:off x="3264" y="2400"/>
              <a:ext cx="48" cy="173"/>
            </a:xfrm>
            <a:prstGeom prst="ellipse">
              <a:avLst/>
            </a:prstGeom>
            <a:solidFill>
              <a:schemeClr val="bg1"/>
            </a:solidFill>
            <a:ln w="9525">
              <a:noFill/>
              <a:round/>
              <a:headEnd/>
              <a:tailEnd/>
            </a:ln>
            <a:effectLst/>
          </p:spPr>
          <p:txBody>
            <a:bodyPr wrap="none" anchor="ctr"/>
            <a:lstStyle/>
            <a:p>
              <a:endParaRPr lang="en-US"/>
            </a:p>
          </p:txBody>
        </p:sp>
        <p:sp>
          <p:nvSpPr>
            <p:cNvPr id="1488941" name="Text Box 45"/>
            <p:cNvSpPr txBox="1">
              <a:spLocks noChangeArrowheads="1"/>
            </p:cNvSpPr>
            <p:nvPr/>
          </p:nvSpPr>
          <p:spPr bwMode="auto">
            <a:xfrm>
              <a:off x="2640" y="2016"/>
              <a:ext cx="479" cy="366"/>
            </a:xfrm>
            <a:prstGeom prst="rect">
              <a:avLst/>
            </a:prstGeom>
            <a:noFill/>
            <a:ln w="9525">
              <a:noFill/>
              <a:miter lim="800000"/>
              <a:headEnd/>
              <a:tailEnd/>
            </a:ln>
            <a:effectLst/>
          </p:spPr>
          <p:txBody>
            <a:bodyPr wrap="none">
              <a:spAutoFit/>
            </a:bodyPr>
            <a:lstStyle/>
            <a:p>
              <a:r>
                <a:rPr lang="en-US" sz="1600">
                  <a:solidFill>
                    <a:schemeClr val="bg1"/>
                  </a:solidFill>
                </a:rPr>
                <a:t> White</a:t>
              </a:r>
            </a:p>
            <a:p>
              <a:r>
                <a:rPr lang="en-US" sz="1600">
                  <a:solidFill>
                    <a:schemeClr val="bg1"/>
                  </a:solidFill>
                </a:rPr>
                <a:t> light</a:t>
              </a:r>
            </a:p>
          </p:txBody>
        </p:sp>
        <p:sp>
          <p:nvSpPr>
            <p:cNvPr id="1488942" name="Text Box 46"/>
            <p:cNvSpPr txBox="1">
              <a:spLocks noChangeArrowheads="1"/>
            </p:cNvSpPr>
            <p:nvPr/>
          </p:nvSpPr>
          <p:spPr bwMode="auto">
            <a:xfrm>
              <a:off x="2794" y="2332"/>
              <a:ext cx="152" cy="212"/>
            </a:xfrm>
            <a:prstGeom prst="rect">
              <a:avLst/>
            </a:prstGeom>
            <a:noFill/>
            <a:ln w="9525">
              <a:noFill/>
              <a:miter lim="800000"/>
              <a:headEnd/>
              <a:tailEnd/>
            </a:ln>
            <a:effectLst/>
          </p:spPr>
          <p:txBody>
            <a:bodyPr wrap="none">
              <a:spAutoFit/>
            </a:bodyPr>
            <a:lstStyle/>
            <a:p>
              <a:r>
                <a:rPr lang="en-US" sz="1600">
                  <a:solidFill>
                    <a:schemeClr val="bg1"/>
                  </a:solidFill>
                </a:rPr>
                <a:t> </a:t>
              </a:r>
            </a:p>
          </p:txBody>
        </p:sp>
      </p:grpSp>
      <p:sp>
        <p:nvSpPr>
          <p:cNvPr id="1488943" name="Freeform 47"/>
          <p:cNvSpPr>
            <a:spLocks/>
          </p:cNvSpPr>
          <p:nvPr/>
        </p:nvSpPr>
        <p:spPr bwMode="auto">
          <a:xfrm>
            <a:off x="728663" y="3276600"/>
            <a:ext cx="2395537" cy="1219200"/>
          </a:xfrm>
          <a:custGeom>
            <a:avLst/>
            <a:gdLst/>
            <a:ahLst/>
            <a:cxnLst>
              <a:cxn ang="0">
                <a:pos x="3" y="336"/>
              </a:cxn>
              <a:cxn ang="0">
                <a:pos x="1173" y="0"/>
              </a:cxn>
              <a:cxn ang="0">
                <a:pos x="1236" y="5"/>
              </a:cxn>
              <a:cxn ang="0">
                <a:pos x="1299" y="18"/>
              </a:cxn>
              <a:cxn ang="0">
                <a:pos x="1394" y="84"/>
              </a:cxn>
              <a:cxn ang="0">
                <a:pos x="1431" y="128"/>
              </a:cxn>
              <a:cxn ang="0">
                <a:pos x="1463" y="183"/>
              </a:cxn>
              <a:cxn ang="0">
                <a:pos x="1497" y="276"/>
              </a:cxn>
              <a:cxn ang="0">
                <a:pos x="1509" y="384"/>
              </a:cxn>
              <a:cxn ang="0">
                <a:pos x="1502" y="467"/>
              </a:cxn>
              <a:cxn ang="0">
                <a:pos x="1487" y="536"/>
              </a:cxn>
              <a:cxn ang="0">
                <a:pos x="1452" y="602"/>
              </a:cxn>
              <a:cxn ang="0">
                <a:pos x="1410" y="665"/>
              </a:cxn>
              <a:cxn ang="0">
                <a:pos x="1356" y="713"/>
              </a:cxn>
              <a:cxn ang="0">
                <a:pos x="1301" y="746"/>
              </a:cxn>
              <a:cxn ang="0">
                <a:pos x="1239" y="764"/>
              </a:cxn>
              <a:cxn ang="0">
                <a:pos x="1173" y="768"/>
              </a:cxn>
              <a:cxn ang="0">
                <a:pos x="0" y="509"/>
              </a:cxn>
              <a:cxn ang="0">
                <a:pos x="3" y="336"/>
              </a:cxn>
            </a:cxnLst>
            <a:rect l="0" t="0" r="r" b="b"/>
            <a:pathLst>
              <a:path w="1509" h="768">
                <a:moveTo>
                  <a:pt x="3" y="336"/>
                </a:moveTo>
                <a:lnTo>
                  <a:pt x="1173" y="0"/>
                </a:lnTo>
                <a:lnTo>
                  <a:pt x="1236" y="5"/>
                </a:lnTo>
                <a:lnTo>
                  <a:pt x="1299" y="18"/>
                </a:lnTo>
                <a:lnTo>
                  <a:pt x="1394" y="84"/>
                </a:lnTo>
                <a:lnTo>
                  <a:pt x="1431" y="128"/>
                </a:lnTo>
                <a:lnTo>
                  <a:pt x="1463" y="183"/>
                </a:lnTo>
                <a:lnTo>
                  <a:pt x="1497" y="276"/>
                </a:lnTo>
                <a:lnTo>
                  <a:pt x="1509" y="384"/>
                </a:lnTo>
                <a:lnTo>
                  <a:pt x="1502" y="467"/>
                </a:lnTo>
                <a:lnTo>
                  <a:pt x="1487" y="536"/>
                </a:lnTo>
                <a:lnTo>
                  <a:pt x="1452" y="602"/>
                </a:lnTo>
                <a:lnTo>
                  <a:pt x="1410" y="665"/>
                </a:lnTo>
                <a:lnTo>
                  <a:pt x="1356" y="713"/>
                </a:lnTo>
                <a:lnTo>
                  <a:pt x="1301" y="746"/>
                </a:lnTo>
                <a:lnTo>
                  <a:pt x="1239" y="764"/>
                </a:lnTo>
                <a:lnTo>
                  <a:pt x="1173" y="768"/>
                </a:lnTo>
                <a:lnTo>
                  <a:pt x="0" y="509"/>
                </a:lnTo>
                <a:lnTo>
                  <a:pt x="3" y="336"/>
                </a:lnTo>
                <a:close/>
              </a:path>
            </a:pathLst>
          </a:custGeom>
          <a:solidFill>
            <a:srgbClr val="FF0000">
              <a:alpha val="16000"/>
            </a:srgbClr>
          </a:solidFill>
          <a:ln w="9525" cap="flat" cmpd="sng">
            <a:noFill/>
            <a:prstDash val="solid"/>
            <a:round/>
            <a:headEnd/>
            <a:tailEnd/>
          </a:ln>
          <a:effectLst/>
        </p:spPr>
        <p:txBody>
          <a:bodyPr/>
          <a:lstStyle/>
          <a:p>
            <a:endParaRPr lang="en-US"/>
          </a:p>
        </p:txBody>
      </p:sp>
      <p:sp>
        <p:nvSpPr>
          <p:cNvPr id="1488944" name="Freeform 48"/>
          <p:cNvSpPr>
            <a:spLocks/>
          </p:cNvSpPr>
          <p:nvPr/>
        </p:nvSpPr>
        <p:spPr bwMode="auto">
          <a:xfrm>
            <a:off x="5224463" y="3276600"/>
            <a:ext cx="2395537" cy="1219200"/>
          </a:xfrm>
          <a:custGeom>
            <a:avLst/>
            <a:gdLst/>
            <a:ahLst/>
            <a:cxnLst>
              <a:cxn ang="0">
                <a:pos x="3" y="336"/>
              </a:cxn>
              <a:cxn ang="0">
                <a:pos x="1173" y="0"/>
              </a:cxn>
              <a:cxn ang="0">
                <a:pos x="1236" y="5"/>
              </a:cxn>
              <a:cxn ang="0">
                <a:pos x="1299" y="18"/>
              </a:cxn>
              <a:cxn ang="0">
                <a:pos x="1394" y="84"/>
              </a:cxn>
              <a:cxn ang="0">
                <a:pos x="1431" y="128"/>
              </a:cxn>
              <a:cxn ang="0">
                <a:pos x="1463" y="183"/>
              </a:cxn>
              <a:cxn ang="0">
                <a:pos x="1497" y="276"/>
              </a:cxn>
              <a:cxn ang="0">
                <a:pos x="1509" y="384"/>
              </a:cxn>
              <a:cxn ang="0">
                <a:pos x="1502" y="467"/>
              </a:cxn>
              <a:cxn ang="0">
                <a:pos x="1487" y="536"/>
              </a:cxn>
              <a:cxn ang="0">
                <a:pos x="1452" y="602"/>
              </a:cxn>
              <a:cxn ang="0">
                <a:pos x="1410" y="665"/>
              </a:cxn>
              <a:cxn ang="0">
                <a:pos x="1356" y="713"/>
              </a:cxn>
              <a:cxn ang="0">
                <a:pos x="1301" y="746"/>
              </a:cxn>
              <a:cxn ang="0">
                <a:pos x="1239" y="764"/>
              </a:cxn>
              <a:cxn ang="0">
                <a:pos x="1173" y="768"/>
              </a:cxn>
              <a:cxn ang="0">
                <a:pos x="0" y="509"/>
              </a:cxn>
              <a:cxn ang="0">
                <a:pos x="3" y="336"/>
              </a:cxn>
            </a:cxnLst>
            <a:rect l="0" t="0" r="r" b="b"/>
            <a:pathLst>
              <a:path w="1509" h="768">
                <a:moveTo>
                  <a:pt x="3" y="336"/>
                </a:moveTo>
                <a:lnTo>
                  <a:pt x="1173" y="0"/>
                </a:lnTo>
                <a:lnTo>
                  <a:pt x="1236" y="5"/>
                </a:lnTo>
                <a:lnTo>
                  <a:pt x="1299" y="18"/>
                </a:lnTo>
                <a:lnTo>
                  <a:pt x="1394" y="84"/>
                </a:lnTo>
                <a:lnTo>
                  <a:pt x="1431" y="128"/>
                </a:lnTo>
                <a:lnTo>
                  <a:pt x="1463" y="183"/>
                </a:lnTo>
                <a:lnTo>
                  <a:pt x="1497" y="276"/>
                </a:lnTo>
                <a:lnTo>
                  <a:pt x="1509" y="384"/>
                </a:lnTo>
                <a:lnTo>
                  <a:pt x="1502" y="467"/>
                </a:lnTo>
                <a:lnTo>
                  <a:pt x="1487" y="536"/>
                </a:lnTo>
                <a:lnTo>
                  <a:pt x="1452" y="602"/>
                </a:lnTo>
                <a:lnTo>
                  <a:pt x="1410" y="665"/>
                </a:lnTo>
                <a:lnTo>
                  <a:pt x="1356" y="713"/>
                </a:lnTo>
                <a:lnTo>
                  <a:pt x="1301" y="746"/>
                </a:lnTo>
                <a:lnTo>
                  <a:pt x="1239" y="764"/>
                </a:lnTo>
                <a:lnTo>
                  <a:pt x="1173" y="768"/>
                </a:lnTo>
                <a:lnTo>
                  <a:pt x="0" y="509"/>
                </a:lnTo>
                <a:lnTo>
                  <a:pt x="3" y="336"/>
                </a:lnTo>
                <a:close/>
              </a:path>
            </a:pathLst>
          </a:custGeom>
          <a:solidFill>
            <a:schemeClr val="bg1">
              <a:alpha val="16000"/>
            </a:schemeClr>
          </a:solidFill>
          <a:ln w="9525" cap="flat" cmpd="sng">
            <a:noFill/>
            <a:prstDash val="solid"/>
            <a:round/>
            <a:headEnd/>
            <a:tailEnd/>
          </a:ln>
          <a:effec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88905"/>
                                        </p:tgtEl>
                                        <p:attrNameLst>
                                          <p:attrName>style.visibility</p:attrName>
                                        </p:attrNameLst>
                                      </p:cBhvr>
                                      <p:to>
                                        <p:strVal val="visible"/>
                                      </p:to>
                                    </p:set>
                                    <p:animEffect transition="in" filter="wipe(left)">
                                      <p:cBhvr>
                                        <p:cTn id="7" dur="500"/>
                                        <p:tgtEl>
                                          <p:spTgt spid="148890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88903"/>
                                        </p:tgtEl>
                                        <p:attrNameLst>
                                          <p:attrName>style.visibility</p:attrName>
                                        </p:attrNameLst>
                                      </p:cBhvr>
                                      <p:to>
                                        <p:strVal val="visible"/>
                                      </p:to>
                                    </p:set>
                                    <p:animEffect transition="in" filter="fade">
                                      <p:cBhvr>
                                        <p:cTn id="10" dur="2000"/>
                                        <p:tgtEl>
                                          <p:spTgt spid="148890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488943"/>
                                        </p:tgtEl>
                                        <p:attrNameLst>
                                          <p:attrName>style.visibility</p:attrName>
                                        </p:attrNameLst>
                                      </p:cBhvr>
                                      <p:to>
                                        <p:strVal val="visible"/>
                                      </p:to>
                                    </p:set>
                                    <p:animEffect transition="in" filter="dissolve">
                                      <p:cBhvr>
                                        <p:cTn id="13" dur="500"/>
                                        <p:tgtEl>
                                          <p:spTgt spid="1488943"/>
                                        </p:tgtEl>
                                      </p:cBhvr>
                                    </p:animEffect>
                                  </p:childTnLst>
                                </p:cTn>
                              </p:par>
                            </p:childTnLst>
                          </p:cTn>
                        </p:par>
                        <p:par>
                          <p:cTn id="14" fill="hold">
                            <p:stCondLst>
                              <p:cond delay="2000"/>
                            </p:stCondLst>
                            <p:childTnLst>
                              <p:par>
                                <p:cTn id="15" presetID="37" presetClass="entr" presetSubtype="0" fill="hold" grpId="0" nodeType="afterEffect">
                                  <p:stCondLst>
                                    <p:cond delay="0"/>
                                  </p:stCondLst>
                                  <p:childTnLst>
                                    <p:set>
                                      <p:cBhvr>
                                        <p:cTn id="16" dur="1" fill="hold">
                                          <p:stCondLst>
                                            <p:cond delay="0"/>
                                          </p:stCondLst>
                                        </p:cTn>
                                        <p:tgtEl>
                                          <p:spTgt spid="1488915"/>
                                        </p:tgtEl>
                                        <p:attrNameLst>
                                          <p:attrName>style.visibility</p:attrName>
                                        </p:attrNameLst>
                                      </p:cBhvr>
                                      <p:to>
                                        <p:strVal val="visible"/>
                                      </p:to>
                                    </p:set>
                                    <p:animEffect transition="in" filter="fade">
                                      <p:cBhvr>
                                        <p:cTn id="17" dur="1000"/>
                                        <p:tgtEl>
                                          <p:spTgt spid="1488915"/>
                                        </p:tgtEl>
                                      </p:cBhvr>
                                    </p:animEffect>
                                    <p:anim calcmode="lin" valueType="num">
                                      <p:cBhvr>
                                        <p:cTn id="18" dur="1000" fill="hold"/>
                                        <p:tgtEl>
                                          <p:spTgt spid="1488915"/>
                                        </p:tgtEl>
                                        <p:attrNameLst>
                                          <p:attrName>ppt_x</p:attrName>
                                        </p:attrNameLst>
                                      </p:cBhvr>
                                      <p:tavLst>
                                        <p:tav tm="0">
                                          <p:val>
                                            <p:strVal val="#ppt_x"/>
                                          </p:val>
                                        </p:tav>
                                        <p:tav tm="100000">
                                          <p:val>
                                            <p:strVal val="#ppt_x"/>
                                          </p:val>
                                        </p:tav>
                                      </p:tavLst>
                                    </p:anim>
                                    <p:anim calcmode="lin" valueType="num">
                                      <p:cBhvr>
                                        <p:cTn id="19" dur="900" decel="100000" fill="hold"/>
                                        <p:tgtEl>
                                          <p:spTgt spid="1488915"/>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1488915"/>
                                        </p:tgtEl>
                                        <p:attrNameLst>
                                          <p:attrName>ppt_y</p:attrName>
                                        </p:attrNameLst>
                                      </p:cBhvr>
                                      <p:tavLst>
                                        <p:tav tm="0">
                                          <p:val>
                                            <p:strVal val="#ppt_y-.03"/>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54" presetClass="entr" presetSubtype="0" accel="100000" fill="hold" nodeType="clickEffect">
                                  <p:stCondLst>
                                    <p:cond delay="0"/>
                                  </p:stCondLst>
                                  <p:childTnLst>
                                    <p:set>
                                      <p:cBhvr>
                                        <p:cTn id="24" dur="1" fill="hold">
                                          <p:stCondLst>
                                            <p:cond delay="0"/>
                                          </p:stCondLst>
                                        </p:cTn>
                                        <p:tgtEl>
                                          <p:spTgt spid="1488939"/>
                                        </p:tgtEl>
                                        <p:attrNameLst>
                                          <p:attrName>style.visibility</p:attrName>
                                        </p:attrNameLst>
                                      </p:cBhvr>
                                      <p:to>
                                        <p:strVal val="visible"/>
                                      </p:to>
                                    </p:set>
                                    <p:anim calcmode="lin" valueType="num">
                                      <p:cBhvr>
                                        <p:cTn id="25" dur="500" fill="hold"/>
                                        <p:tgtEl>
                                          <p:spTgt spid="1488939"/>
                                        </p:tgtEl>
                                        <p:attrNameLst>
                                          <p:attrName>ppt_w</p:attrName>
                                        </p:attrNameLst>
                                      </p:cBhvr>
                                      <p:tavLst>
                                        <p:tav tm="0">
                                          <p:val>
                                            <p:strVal val="#ppt_w*0.05"/>
                                          </p:val>
                                        </p:tav>
                                        <p:tav tm="100000">
                                          <p:val>
                                            <p:strVal val="#ppt_w"/>
                                          </p:val>
                                        </p:tav>
                                      </p:tavLst>
                                    </p:anim>
                                    <p:anim calcmode="lin" valueType="num">
                                      <p:cBhvr>
                                        <p:cTn id="26" dur="500" fill="hold"/>
                                        <p:tgtEl>
                                          <p:spTgt spid="1488939"/>
                                        </p:tgtEl>
                                        <p:attrNameLst>
                                          <p:attrName>ppt_h</p:attrName>
                                        </p:attrNameLst>
                                      </p:cBhvr>
                                      <p:tavLst>
                                        <p:tav tm="0">
                                          <p:val>
                                            <p:strVal val="#ppt_h"/>
                                          </p:val>
                                        </p:tav>
                                        <p:tav tm="100000">
                                          <p:val>
                                            <p:strVal val="#ppt_h"/>
                                          </p:val>
                                        </p:tav>
                                      </p:tavLst>
                                    </p:anim>
                                    <p:anim calcmode="lin" valueType="num">
                                      <p:cBhvr>
                                        <p:cTn id="27" dur="500" fill="hold"/>
                                        <p:tgtEl>
                                          <p:spTgt spid="1488939"/>
                                        </p:tgtEl>
                                        <p:attrNameLst>
                                          <p:attrName>ppt_x</p:attrName>
                                        </p:attrNameLst>
                                      </p:cBhvr>
                                      <p:tavLst>
                                        <p:tav tm="0">
                                          <p:val>
                                            <p:strVal val="#ppt_x-.2"/>
                                          </p:val>
                                        </p:tav>
                                        <p:tav tm="100000">
                                          <p:val>
                                            <p:strVal val="#ppt_x"/>
                                          </p:val>
                                        </p:tav>
                                      </p:tavLst>
                                    </p:anim>
                                    <p:anim calcmode="lin" valueType="num">
                                      <p:cBhvr>
                                        <p:cTn id="28" dur="500" fill="hold"/>
                                        <p:tgtEl>
                                          <p:spTgt spid="1488939"/>
                                        </p:tgtEl>
                                        <p:attrNameLst>
                                          <p:attrName>ppt_y</p:attrName>
                                        </p:attrNameLst>
                                      </p:cBhvr>
                                      <p:tavLst>
                                        <p:tav tm="0">
                                          <p:val>
                                            <p:strVal val="#ppt_y"/>
                                          </p:val>
                                        </p:tav>
                                        <p:tav tm="100000">
                                          <p:val>
                                            <p:strVal val="#ppt_y"/>
                                          </p:val>
                                        </p:tav>
                                      </p:tavLst>
                                    </p:anim>
                                    <p:animEffect transition="in" filter="fade">
                                      <p:cBhvr>
                                        <p:cTn id="29" dur="500"/>
                                        <p:tgtEl>
                                          <p:spTgt spid="148893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488918"/>
                                        </p:tgtEl>
                                        <p:attrNameLst>
                                          <p:attrName>style.visibility</p:attrName>
                                        </p:attrNameLst>
                                      </p:cBhvr>
                                      <p:to>
                                        <p:strVal val="visible"/>
                                      </p:to>
                                    </p:set>
                                    <p:animEffect transition="in" filter="wipe(left)">
                                      <p:cBhvr>
                                        <p:cTn id="34" dur="500"/>
                                        <p:tgtEl>
                                          <p:spTgt spid="1488918"/>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1488944"/>
                                        </p:tgtEl>
                                        <p:attrNameLst>
                                          <p:attrName>style.visibility</p:attrName>
                                        </p:attrNameLst>
                                      </p:cBhvr>
                                      <p:to>
                                        <p:strVal val="visible"/>
                                      </p:to>
                                    </p:set>
                                    <p:animEffect transition="in" filter="dissolve">
                                      <p:cBhvr>
                                        <p:cTn id="37" dur="500"/>
                                        <p:tgtEl>
                                          <p:spTgt spid="1488944"/>
                                        </p:tgtEl>
                                      </p:cBhvr>
                                    </p:animEffect>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1488917"/>
                                        </p:tgtEl>
                                        <p:attrNameLst>
                                          <p:attrName>style.visibility</p:attrName>
                                        </p:attrNameLst>
                                      </p:cBhvr>
                                      <p:to>
                                        <p:strVal val="visible"/>
                                      </p:to>
                                    </p:set>
                                    <p:animEffect transition="in" filter="fade">
                                      <p:cBhvr>
                                        <p:cTn id="41" dur="2000"/>
                                        <p:tgtEl>
                                          <p:spTgt spid="1488917"/>
                                        </p:tgtEl>
                                      </p:cBhvr>
                                    </p:animEffect>
                                  </p:childTnLst>
                                </p:cTn>
                              </p:par>
                            </p:childTnLst>
                          </p:cTn>
                        </p:par>
                        <p:par>
                          <p:cTn id="42" fill="hold">
                            <p:stCondLst>
                              <p:cond delay="2500"/>
                            </p:stCondLst>
                            <p:childTnLst>
                              <p:par>
                                <p:cTn id="43" presetID="22" presetClass="entr" presetSubtype="2" fill="hold" grpId="0" nodeType="afterEffect">
                                  <p:stCondLst>
                                    <p:cond delay="0"/>
                                  </p:stCondLst>
                                  <p:childTnLst>
                                    <p:set>
                                      <p:cBhvr>
                                        <p:cTn id="44" dur="1" fill="hold">
                                          <p:stCondLst>
                                            <p:cond delay="0"/>
                                          </p:stCondLst>
                                        </p:cTn>
                                        <p:tgtEl>
                                          <p:spTgt spid="1488928"/>
                                        </p:tgtEl>
                                        <p:attrNameLst>
                                          <p:attrName>style.visibility</p:attrName>
                                        </p:attrNameLst>
                                      </p:cBhvr>
                                      <p:to>
                                        <p:strVal val="visible"/>
                                      </p:to>
                                    </p:set>
                                    <p:animEffect transition="in" filter="wipe(right)">
                                      <p:cBhvr>
                                        <p:cTn id="45" dur="500"/>
                                        <p:tgtEl>
                                          <p:spTgt spid="1488928"/>
                                        </p:tgtEl>
                                      </p:cBhvr>
                                    </p:animEffect>
                                  </p:childTnLst>
                                </p:cTn>
                              </p:par>
                            </p:childTnLst>
                          </p:cTn>
                        </p:par>
                        <p:par>
                          <p:cTn id="46" fill="hold">
                            <p:stCondLst>
                              <p:cond delay="3000"/>
                            </p:stCondLst>
                            <p:childTnLst>
                              <p:par>
                                <p:cTn id="47" presetID="1" presetClass="entr" presetSubtype="0" fill="hold" grpId="0" nodeType="afterEffect">
                                  <p:stCondLst>
                                    <p:cond delay="0"/>
                                  </p:stCondLst>
                                  <p:childTnLst>
                                    <p:set>
                                      <p:cBhvr>
                                        <p:cTn id="48" dur="1" fill="hold">
                                          <p:stCondLst>
                                            <p:cond delay="0"/>
                                          </p:stCondLst>
                                        </p:cTn>
                                        <p:tgtEl>
                                          <p:spTgt spid="1488934"/>
                                        </p:tgtEl>
                                        <p:attrNameLst>
                                          <p:attrName>style.visibility</p:attrName>
                                        </p:attrNameLst>
                                      </p:cBhvr>
                                      <p:to>
                                        <p:strVal val="visible"/>
                                      </p:to>
                                    </p:set>
                                  </p:childTnLst>
                                </p:cTn>
                              </p:par>
                            </p:childTnLst>
                          </p:cTn>
                        </p:par>
                        <p:par>
                          <p:cTn id="49" fill="hold">
                            <p:stCondLst>
                              <p:cond delay="3000"/>
                            </p:stCondLst>
                            <p:childTnLst>
                              <p:par>
                                <p:cTn id="50" presetID="22" presetClass="entr" presetSubtype="4" fill="hold" grpId="0" nodeType="afterEffect">
                                  <p:stCondLst>
                                    <p:cond delay="0"/>
                                  </p:stCondLst>
                                  <p:childTnLst>
                                    <p:set>
                                      <p:cBhvr>
                                        <p:cTn id="51" dur="1" fill="hold">
                                          <p:stCondLst>
                                            <p:cond delay="0"/>
                                          </p:stCondLst>
                                        </p:cTn>
                                        <p:tgtEl>
                                          <p:spTgt spid="1488929"/>
                                        </p:tgtEl>
                                        <p:attrNameLst>
                                          <p:attrName>style.visibility</p:attrName>
                                        </p:attrNameLst>
                                      </p:cBhvr>
                                      <p:to>
                                        <p:strVal val="visible"/>
                                      </p:to>
                                    </p:set>
                                    <p:animEffect transition="in" filter="wipe(down)">
                                      <p:cBhvr>
                                        <p:cTn id="52" dur="500"/>
                                        <p:tgtEl>
                                          <p:spTgt spid="1488929"/>
                                        </p:tgtEl>
                                      </p:cBhvr>
                                    </p:animEffect>
                                  </p:childTnLst>
                                </p:cTn>
                              </p:par>
                            </p:childTnLst>
                          </p:cTn>
                        </p:par>
                        <p:par>
                          <p:cTn id="53" fill="hold">
                            <p:stCondLst>
                              <p:cond delay="3500"/>
                            </p:stCondLst>
                            <p:childTnLst>
                              <p:par>
                                <p:cTn id="54" presetID="1" presetClass="entr" presetSubtype="0" fill="hold" grpId="0" nodeType="afterEffect">
                                  <p:stCondLst>
                                    <p:cond delay="0"/>
                                  </p:stCondLst>
                                  <p:childTnLst>
                                    <p:set>
                                      <p:cBhvr>
                                        <p:cTn id="55" dur="1" fill="hold">
                                          <p:stCondLst>
                                            <p:cond delay="0"/>
                                          </p:stCondLst>
                                        </p:cTn>
                                        <p:tgtEl>
                                          <p:spTgt spid="1488933"/>
                                        </p:tgtEl>
                                        <p:attrNameLst>
                                          <p:attrName>style.visibility</p:attrName>
                                        </p:attrNameLst>
                                      </p:cBhvr>
                                      <p:to>
                                        <p:strVal val="visible"/>
                                      </p:to>
                                    </p:set>
                                  </p:childTnLst>
                                </p:cTn>
                              </p:par>
                            </p:childTnLst>
                          </p:cTn>
                        </p:par>
                        <p:par>
                          <p:cTn id="56" fill="hold">
                            <p:stCondLst>
                              <p:cond delay="3500"/>
                            </p:stCondLst>
                            <p:childTnLst>
                              <p:par>
                                <p:cTn id="57" presetID="22" presetClass="entr" presetSubtype="4" fill="hold" grpId="0" nodeType="afterEffect">
                                  <p:stCondLst>
                                    <p:cond delay="0"/>
                                  </p:stCondLst>
                                  <p:childTnLst>
                                    <p:set>
                                      <p:cBhvr>
                                        <p:cTn id="58" dur="1" fill="hold">
                                          <p:stCondLst>
                                            <p:cond delay="0"/>
                                          </p:stCondLst>
                                        </p:cTn>
                                        <p:tgtEl>
                                          <p:spTgt spid="1488927"/>
                                        </p:tgtEl>
                                        <p:attrNameLst>
                                          <p:attrName>style.visibility</p:attrName>
                                        </p:attrNameLst>
                                      </p:cBhvr>
                                      <p:to>
                                        <p:strVal val="visible"/>
                                      </p:to>
                                    </p:set>
                                    <p:animEffect transition="in" filter="wipe(down)">
                                      <p:cBhvr>
                                        <p:cTn id="59" dur="500"/>
                                        <p:tgtEl>
                                          <p:spTgt spid="1488927"/>
                                        </p:tgtEl>
                                      </p:cBhvr>
                                    </p:animEffect>
                                  </p:childTnLst>
                                </p:cTn>
                              </p:par>
                            </p:childTnLst>
                          </p:cTn>
                        </p:par>
                        <p:par>
                          <p:cTn id="60" fill="hold">
                            <p:stCondLst>
                              <p:cond delay="4000"/>
                            </p:stCondLst>
                            <p:childTnLst>
                              <p:par>
                                <p:cTn id="61" presetID="1" presetClass="entr" presetSubtype="0" fill="hold" grpId="0" nodeType="afterEffect">
                                  <p:stCondLst>
                                    <p:cond delay="0"/>
                                  </p:stCondLst>
                                  <p:childTnLst>
                                    <p:set>
                                      <p:cBhvr>
                                        <p:cTn id="62" dur="1" fill="hold">
                                          <p:stCondLst>
                                            <p:cond delay="0"/>
                                          </p:stCondLst>
                                        </p:cTn>
                                        <p:tgtEl>
                                          <p:spTgt spid="1488931"/>
                                        </p:tgtEl>
                                        <p:attrNameLst>
                                          <p:attrName>style.visibility</p:attrName>
                                        </p:attrNameLst>
                                      </p:cBhvr>
                                      <p:to>
                                        <p:strVal val="visible"/>
                                      </p:to>
                                    </p:set>
                                  </p:childTnLst>
                                </p:cTn>
                              </p:par>
                            </p:childTnLst>
                          </p:cTn>
                        </p:par>
                        <p:par>
                          <p:cTn id="63" fill="hold">
                            <p:stCondLst>
                              <p:cond delay="4000"/>
                            </p:stCondLst>
                            <p:childTnLst>
                              <p:par>
                                <p:cTn id="64" presetID="22" presetClass="entr" presetSubtype="4" fill="hold" grpId="0" nodeType="afterEffect">
                                  <p:stCondLst>
                                    <p:cond delay="0"/>
                                  </p:stCondLst>
                                  <p:childTnLst>
                                    <p:set>
                                      <p:cBhvr>
                                        <p:cTn id="65" dur="1" fill="hold">
                                          <p:stCondLst>
                                            <p:cond delay="0"/>
                                          </p:stCondLst>
                                        </p:cTn>
                                        <p:tgtEl>
                                          <p:spTgt spid="1488930"/>
                                        </p:tgtEl>
                                        <p:attrNameLst>
                                          <p:attrName>style.visibility</p:attrName>
                                        </p:attrNameLst>
                                      </p:cBhvr>
                                      <p:to>
                                        <p:strVal val="visible"/>
                                      </p:to>
                                    </p:set>
                                    <p:animEffect transition="in" filter="wipe(down)">
                                      <p:cBhvr>
                                        <p:cTn id="66" dur="500"/>
                                        <p:tgtEl>
                                          <p:spTgt spid="1488930"/>
                                        </p:tgtEl>
                                      </p:cBhvr>
                                    </p:animEffect>
                                  </p:childTnLst>
                                </p:cTn>
                              </p:par>
                            </p:childTnLst>
                          </p:cTn>
                        </p:par>
                        <p:par>
                          <p:cTn id="67" fill="hold">
                            <p:stCondLst>
                              <p:cond delay="4500"/>
                            </p:stCondLst>
                            <p:childTnLst>
                              <p:par>
                                <p:cTn id="68" presetID="1" presetClass="entr" presetSubtype="0" fill="hold" grpId="0" nodeType="afterEffect">
                                  <p:stCondLst>
                                    <p:cond delay="0"/>
                                  </p:stCondLst>
                                  <p:childTnLst>
                                    <p:set>
                                      <p:cBhvr>
                                        <p:cTn id="69" dur="1" fill="hold">
                                          <p:stCondLst>
                                            <p:cond delay="0"/>
                                          </p:stCondLst>
                                        </p:cTn>
                                        <p:tgtEl>
                                          <p:spTgt spid="1488932"/>
                                        </p:tgtEl>
                                        <p:attrNameLst>
                                          <p:attrName>style.visibility</p:attrName>
                                        </p:attrNameLst>
                                      </p:cBhvr>
                                      <p:to>
                                        <p:strVal val="visible"/>
                                      </p:to>
                                    </p:set>
                                  </p:childTnLst>
                                </p:cTn>
                              </p:par>
                            </p:childTnLst>
                          </p:cTn>
                        </p:par>
                        <p:par>
                          <p:cTn id="70" fill="hold">
                            <p:stCondLst>
                              <p:cond delay="4500"/>
                            </p:stCondLst>
                            <p:childTnLst>
                              <p:par>
                                <p:cTn id="71" presetID="37" presetClass="entr" presetSubtype="0" fill="hold" grpId="0" nodeType="afterEffect">
                                  <p:stCondLst>
                                    <p:cond delay="0"/>
                                  </p:stCondLst>
                                  <p:childTnLst>
                                    <p:set>
                                      <p:cBhvr>
                                        <p:cTn id="72" dur="1" fill="hold">
                                          <p:stCondLst>
                                            <p:cond delay="0"/>
                                          </p:stCondLst>
                                        </p:cTn>
                                        <p:tgtEl>
                                          <p:spTgt spid="1488916"/>
                                        </p:tgtEl>
                                        <p:attrNameLst>
                                          <p:attrName>style.visibility</p:attrName>
                                        </p:attrNameLst>
                                      </p:cBhvr>
                                      <p:to>
                                        <p:strVal val="visible"/>
                                      </p:to>
                                    </p:set>
                                    <p:animEffect transition="in" filter="fade">
                                      <p:cBhvr>
                                        <p:cTn id="73" dur="1000"/>
                                        <p:tgtEl>
                                          <p:spTgt spid="1488916"/>
                                        </p:tgtEl>
                                      </p:cBhvr>
                                    </p:animEffect>
                                    <p:anim calcmode="lin" valueType="num">
                                      <p:cBhvr>
                                        <p:cTn id="74" dur="1000" fill="hold"/>
                                        <p:tgtEl>
                                          <p:spTgt spid="1488916"/>
                                        </p:tgtEl>
                                        <p:attrNameLst>
                                          <p:attrName>ppt_x</p:attrName>
                                        </p:attrNameLst>
                                      </p:cBhvr>
                                      <p:tavLst>
                                        <p:tav tm="0">
                                          <p:val>
                                            <p:strVal val="#ppt_x"/>
                                          </p:val>
                                        </p:tav>
                                        <p:tav tm="100000">
                                          <p:val>
                                            <p:strVal val="#ppt_x"/>
                                          </p:val>
                                        </p:tav>
                                      </p:tavLst>
                                    </p:anim>
                                    <p:anim calcmode="lin" valueType="num">
                                      <p:cBhvr>
                                        <p:cTn id="75" dur="900" decel="100000" fill="hold"/>
                                        <p:tgtEl>
                                          <p:spTgt spid="1488916"/>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1488916"/>
                                        </p:tgtEl>
                                        <p:attrNameLst>
                                          <p:attrName>ppt_y</p:attrName>
                                        </p:attrNameLst>
                                      </p:cBhvr>
                                      <p:tavLst>
                                        <p:tav tm="0">
                                          <p:val>
                                            <p:strVal val="#ppt_y-.03"/>
                                          </p:val>
                                        </p:tav>
                                        <p:tav tm="100000">
                                          <p:val>
                                            <p:strVal val="#ppt_y"/>
                                          </p:val>
                                        </p:tav>
                                      </p:tavLst>
                                    </p:anim>
                                  </p:childTnLst>
                                </p:cTn>
                              </p:par>
                            </p:childTnLst>
                          </p:cTn>
                        </p:par>
                        <p:par>
                          <p:cTn id="77" fill="hold">
                            <p:stCondLst>
                              <p:cond delay="5500"/>
                            </p:stCondLst>
                            <p:childTnLst>
                              <p:par>
                                <p:cTn id="78" presetID="9" presetClass="entr" presetSubtype="0" fill="hold" nodeType="afterEffect">
                                  <p:stCondLst>
                                    <p:cond delay="0"/>
                                  </p:stCondLst>
                                  <p:childTnLst>
                                    <p:set>
                                      <p:cBhvr>
                                        <p:cTn id="79" dur="1" fill="hold">
                                          <p:stCondLst>
                                            <p:cond delay="0"/>
                                          </p:stCondLst>
                                        </p:cTn>
                                        <p:tgtEl>
                                          <p:spTgt spid="1488899"/>
                                        </p:tgtEl>
                                        <p:attrNameLst>
                                          <p:attrName>style.visibility</p:attrName>
                                        </p:attrNameLst>
                                      </p:cBhvr>
                                      <p:to>
                                        <p:strVal val="visible"/>
                                      </p:to>
                                    </p:set>
                                    <p:animEffect transition="in" filter="dissolve">
                                      <p:cBhvr>
                                        <p:cTn id="80" dur="500"/>
                                        <p:tgtEl>
                                          <p:spTgt spid="1488899"/>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nodeType="clickEffect">
                                  <p:stCondLst>
                                    <p:cond delay="0"/>
                                  </p:stCondLst>
                                  <p:childTnLst>
                                    <p:set>
                                      <p:cBhvr>
                                        <p:cTn id="84" dur="1" fill="hold">
                                          <p:stCondLst>
                                            <p:cond delay="0"/>
                                          </p:stCondLst>
                                        </p:cTn>
                                        <p:tgtEl>
                                          <p:spTgt spid="1488900"/>
                                        </p:tgtEl>
                                        <p:attrNameLst>
                                          <p:attrName>style.visibility</p:attrName>
                                        </p:attrNameLst>
                                      </p:cBhvr>
                                      <p:to>
                                        <p:strVal val="visible"/>
                                      </p:to>
                                    </p:set>
                                    <p:animEffect transition="in" filter="fade">
                                      <p:cBhvr>
                                        <p:cTn id="85" dur="2000"/>
                                        <p:tgtEl>
                                          <p:spTgt spid="14889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8903" grpId="0" animBg="1"/>
      <p:bldP spid="1488915" grpId="0"/>
      <p:bldP spid="1488916" grpId="0"/>
      <p:bldP spid="1488917" grpId="0" animBg="1"/>
      <p:bldP spid="1488927" grpId="0" animBg="1"/>
      <p:bldP spid="1488928" grpId="0" animBg="1"/>
      <p:bldP spid="1488929" grpId="0" animBg="1"/>
      <p:bldP spid="1488930" grpId="0" animBg="1"/>
      <p:bldP spid="1488931" grpId="0" animBg="1"/>
      <p:bldP spid="1488932" grpId="0" animBg="1"/>
      <p:bldP spid="1488933" grpId="0" animBg="1"/>
      <p:bldP spid="1488934" grpId="0" animBg="1"/>
      <p:bldP spid="1488943" grpId="0" animBg="1"/>
      <p:bldP spid="148894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9922" name="Group 2"/>
          <p:cNvGrpSpPr>
            <a:grpSpLocks/>
          </p:cNvGrpSpPr>
          <p:nvPr/>
        </p:nvGrpSpPr>
        <p:grpSpPr bwMode="auto">
          <a:xfrm>
            <a:off x="4495800" y="3200400"/>
            <a:ext cx="609600" cy="1524000"/>
            <a:chOff x="336" y="2448"/>
            <a:chExt cx="384" cy="960"/>
          </a:xfrm>
        </p:grpSpPr>
        <p:sp>
          <p:nvSpPr>
            <p:cNvPr id="1489923" name="AutoShape 3"/>
            <p:cNvSpPr>
              <a:spLocks noChangeArrowheads="1"/>
            </p:cNvSpPr>
            <p:nvPr/>
          </p:nvSpPr>
          <p:spPr bwMode="auto">
            <a:xfrm>
              <a:off x="336" y="2448"/>
              <a:ext cx="384" cy="960"/>
            </a:xfrm>
            <a:prstGeom prst="can">
              <a:avLst>
                <a:gd name="adj" fmla="val 62500"/>
              </a:avLst>
            </a:prstGeom>
            <a:solidFill>
              <a:srgbClr val="E8E8E8"/>
            </a:solidFill>
            <a:ln w="9525">
              <a:solidFill>
                <a:schemeClr val="bg2"/>
              </a:solidFill>
              <a:round/>
              <a:headEnd/>
              <a:tailEnd/>
            </a:ln>
            <a:effectLst/>
          </p:spPr>
          <p:txBody>
            <a:bodyPr wrap="none" anchor="ctr"/>
            <a:lstStyle/>
            <a:p>
              <a:pPr algn="ctr"/>
              <a:endParaRPr lang="en-US" sz="1800"/>
            </a:p>
          </p:txBody>
        </p:sp>
        <p:sp>
          <p:nvSpPr>
            <p:cNvPr id="1489924" name="WordArt 4"/>
            <p:cNvSpPr>
              <a:spLocks noChangeArrowheads="1" noChangeShapeType="1" noTextEdit="1"/>
            </p:cNvSpPr>
            <p:nvPr/>
          </p:nvSpPr>
          <p:spPr bwMode="auto">
            <a:xfrm>
              <a:off x="384" y="2880"/>
              <a:ext cx="270" cy="108"/>
            </a:xfrm>
            <a:prstGeom prst="rect">
              <a:avLst/>
            </a:prstGeom>
          </p:spPr>
          <p:txBody>
            <a:bodyPr spcFirstLastPara="1" wrap="none" fromWordArt="1">
              <a:prstTxWarp prst="textArchUp">
                <a:avLst>
                  <a:gd name="adj" fmla="val 10800000"/>
                </a:avLst>
              </a:prstTxWarp>
            </a:bodyPr>
            <a:lstStyle/>
            <a:p>
              <a:pPr algn="ctr"/>
              <a:r>
                <a:rPr lang="en-US" sz="1200" kern="10">
                  <a:ln w="9525">
                    <a:solidFill>
                      <a:srgbClr val="000000"/>
                    </a:solidFill>
                    <a:round/>
                    <a:headEnd/>
                    <a:tailEnd/>
                  </a:ln>
                  <a:solidFill>
                    <a:srgbClr val="000000"/>
                  </a:solidFill>
                  <a:latin typeface="Arial"/>
                  <a:cs typeface="Arial"/>
                </a:rPr>
                <a:t>PAINT</a:t>
              </a:r>
            </a:p>
          </p:txBody>
        </p:sp>
        <p:sp>
          <p:nvSpPr>
            <p:cNvPr id="1489925" name="AutoShape 5"/>
            <p:cNvSpPr>
              <a:spLocks noChangeArrowheads="1"/>
            </p:cNvSpPr>
            <p:nvPr/>
          </p:nvSpPr>
          <p:spPr bwMode="auto">
            <a:xfrm>
              <a:off x="480" y="2496"/>
              <a:ext cx="96" cy="96"/>
            </a:xfrm>
            <a:prstGeom prst="can">
              <a:avLst>
                <a:gd name="adj" fmla="val 25000"/>
              </a:avLst>
            </a:prstGeom>
            <a:solidFill>
              <a:schemeClr val="bg2"/>
            </a:solidFill>
            <a:ln w="9525">
              <a:solidFill>
                <a:schemeClr val="tx1"/>
              </a:solidFill>
              <a:round/>
              <a:headEnd/>
              <a:tailEnd/>
            </a:ln>
            <a:effectLst/>
          </p:spPr>
          <p:txBody>
            <a:bodyPr wrap="none" anchor="ctr"/>
            <a:lstStyle/>
            <a:p>
              <a:endParaRPr lang="en-US"/>
            </a:p>
          </p:txBody>
        </p:sp>
      </p:grpSp>
      <p:grpSp>
        <p:nvGrpSpPr>
          <p:cNvPr id="1489926" name="Group 6"/>
          <p:cNvGrpSpPr>
            <a:grpSpLocks/>
          </p:cNvGrpSpPr>
          <p:nvPr/>
        </p:nvGrpSpPr>
        <p:grpSpPr bwMode="auto">
          <a:xfrm>
            <a:off x="762000" y="3200400"/>
            <a:ext cx="609600" cy="1524000"/>
            <a:chOff x="336" y="2448"/>
            <a:chExt cx="384" cy="960"/>
          </a:xfrm>
        </p:grpSpPr>
        <p:sp>
          <p:nvSpPr>
            <p:cNvPr id="1489927" name="AutoShape 7"/>
            <p:cNvSpPr>
              <a:spLocks noChangeArrowheads="1"/>
            </p:cNvSpPr>
            <p:nvPr/>
          </p:nvSpPr>
          <p:spPr bwMode="auto">
            <a:xfrm>
              <a:off x="336" y="2448"/>
              <a:ext cx="384" cy="960"/>
            </a:xfrm>
            <a:prstGeom prst="can">
              <a:avLst>
                <a:gd name="adj" fmla="val 62500"/>
              </a:avLst>
            </a:prstGeom>
            <a:solidFill>
              <a:srgbClr val="E8E8E8"/>
            </a:solidFill>
            <a:ln w="9525">
              <a:solidFill>
                <a:schemeClr val="bg2"/>
              </a:solidFill>
              <a:round/>
              <a:headEnd/>
              <a:tailEnd/>
            </a:ln>
            <a:effectLst/>
          </p:spPr>
          <p:txBody>
            <a:bodyPr wrap="none" anchor="ctr"/>
            <a:lstStyle/>
            <a:p>
              <a:pPr algn="ctr"/>
              <a:endParaRPr lang="en-US" sz="1800"/>
            </a:p>
          </p:txBody>
        </p:sp>
        <p:sp>
          <p:nvSpPr>
            <p:cNvPr id="1489928" name="WordArt 8"/>
            <p:cNvSpPr>
              <a:spLocks noChangeArrowheads="1" noChangeShapeType="1" noTextEdit="1"/>
            </p:cNvSpPr>
            <p:nvPr/>
          </p:nvSpPr>
          <p:spPr bwMode="auto">
            <a:xfrm>
              <a:off x="384" y="2880"/>
              <a:ext cx="270" cy="108"/>
            </a:xfrm>
            <a:prstGeom prst="rect">
              <a:avLst/>
            </a:prstGeom>
          </p:spPr>
          <p:txBody>
            <a:bodyPr spcFirstLastPara="1" wrap="none" fromWordArt="1">
              <a:prstTxWarp prst="textArchUp">
                <a:avLst>
                  <a:gd name="adj" fmla="val 10800000"/>
                </a:avLst>
              </a:prstTxWarp>
            </a:bodyPr>
            <a:lstStyle/>
            <a:p>
              <a:pPr algn="ctr"/>
              <a:r>
                <a:rPr lang="en-US" sz="1200" kern="10">
                  <a:ln w="9525">
                    <a:solidFill>
                      <a:srgbClr val="000000"/>
                    </a:solidFill>
                    <a:round/>
                    <a:headEnd/>
                    <a:tailEnd/>
                  </a:ln>
                  <a:solidFill>
                    <a:srgbClr val="000000"/>
                  </a:solidFill>
                  <a:latin typeface="Arial"/>
                  <a:cs typeface="Arial"/>
                </a:rPr>
                <a:t>PAINT</a:t>
              </a:r>
            </a:p>
          </p:txBody>
        </p:sp>
        <p:sp>
          <p:nvSpPr>
            <p:cNvPr id="1489929" name="AutoShape 9"/>
            <p:cNvSpPr>
              <a:spLocks noChangeArrowheads="1"/>
            </p:cNvSpPr>
            <p:nvPr/>
          </p:nvSpPr>
          <p:spPr bwMode="auto">
            <a:xfrm>
              <a:off x="480" y="2496"/>
              <a:ext cx="96" cy="96"/>
            </a:xfrm>
            <a:prstGeom prst="can">
              <a:avLst>
                <a:gd name="adj" fmla="val 25000"/>
              </a:avLst>
            </a:prstGeom>
            <a:solidFill>
              <a:schemeClr val="bg2"/>
            </a:solidFill>
            <a:ln w="9525">
              <a:solidFill>
                <a:schemeClr val="tx1"/>
              </a:solidFill>
              <a:round/>
              <a:headEnd/>
              <a:tailEnd/>
            </a:ln>
            <a:effectLst/>
          </p:spPr>
          <p:txBody>
            <a:bodyPr wrap="none" anchor="ctr"/>
            <a:lstStyle/>
            <a:p>
              <a:endParaRPr lang="en-US"/>
            </a:p>
          </p:txBody>
        </p:sp>
      </p:grpSp>
      <p:sp>
        <p:nvSpPr>
          <p:cNvPr id="1489930" name="Rectangle 10"/>
          <p:cNvSpPr>
            <a:spLocks noGrp="1" noChangeArrowheads="1"/>
          </p:cNvSpPr>
          <p:nvPr>
            <p:ph type="title"/>
          </p:nvPr>
        </p:nvSpPr>
        <p:spPr/>
        <p:txBody>
          <a:bodyPr/>
          <a:lstStyle/>
          <a:p>
            <a:r>
              <a:rPr lang="en-US"/>
              <a:t>Light ‘Intensity’</a:t>
            </a:r>
          </a:p>
        </p:txBody>
      </p:sp>
      <p:sp>
        <p:nvSpPr>
          <p:cNvPr id="1489931" name="Freeform 11"/>
          <p:cNvSpPr>
            <a:spLocks/>
          </p:cNvSpPr>
          <p:nvPr/>
        </p:nvSpPr>
        <p:spPr bwMode="auto">
          <a:xfrm>
            <a:off x="1841500" y="2133600"/>
            <a:ext cx="1447800" cy="2667000"/>
          </a:xfrm>
          <a:custGeom>
            <a:avLst/>
            <a:gdLst/>
            <a:ahLst/>
            <a:cxnLst>
              <a:cxn ang="0">
                <a:pos x="0" y="384"/>
              </a:cxn>
              <a:cxn ang="0">
                <a:pos x="912" y="0"/>
              </a:cxn>
              <a:cxn ang="0">
                <a:pos x="912" y="1680"/>
              </a:cxn>
              <a:cxn ang="0">
                <a:pos x="0" y="1488"/>
              </a:cxn>
              <a:cxn ang="0">
                <a:pos x="0" y="384"/>
              </a:cxn>
            </a:cxnLst>
            <a:rect l="0" t="0" r="r" b="b"/>
            <a:pathLst>
              <a:path w="912" h="1680">
                <a:moveTo>
                  <a:pt x="0" y="384"/>
                </a:moveTo>
                <a:lnTo>
                  <a:pt x="912" y="0"/>
                </a:lnTo>
                <a:lnTo>
                  <a:pt x="912" y="1680"/>
                </a:lnTo>
                <a:lnTo>
                  <a:pt x="0" y="1488"/>
                </a:lnTo>
                <a:lnTo>
                  <a:pt x="0" y="384"/>
                </a:lnTo>
                <a:close/>
              </a:path>
            </a:pathLst>
          </a:custGeom>
          <a:gradFill rotWithShape="1">
            <a:gsLst>
              <a:gs pos="0">
                <a:srgbClr val="E8E8E8"/>
              </a:gs>
              <a:gs pos="100000">
                <a:schemeClr val="bg2"/>
              </a:gs>
            </a:gsLst>
            <a:path path="rect">
              <a:fillToRect l="50000" t="50000" r="50000" b="50000"/>
            </a:path>
          </a:gradFill>
          <a:ln w="9525" cap="flat" cmpd="sng">
            <a:noFill/>
            <a:prstDash val="solid"/>
            <a:round/>
            <a:headEnd/>
            <a:tailEnd/>
          </a:ln>
          <a:effectLst>
            <a:outerShdw dist="35921" dir="2700000" algn="ctr" rotWithShape="0">
              <a:schemeClr val="bg2"/>
            </a:outerShdw>
          </a:effectLst>
        </p:spPr>
        <p:txBody>
          <a:bodyPr/>
          <a:lstStyle/>
          <a:p>
            <a:endParaRPr lang="en-US"/>
          </a:p>
        </p:txBody>
      </p:sp>
      <p:sp>
        <p:nvSpPr>
          <p:cNvPr id="1489932" name="Oval 12"/>
          <p:cNvSpPr>
            <a:spLocks noChangeArrowheads="1"/>
          </p:cNvSpPr>
          <p:nvPr/>
        </p:nvSpPr>
        <p:spPr bwMode="auto">
          <a:xfrm>
            <a:off x="2209800" y="3124200"/>
            <a:ext cx="619125" cy="762000"/>
          </a:xfrm>
          <a:prstGeom prst="ellipse">
            <a:avLst/>
          </a:prstGeom>
          <a:solidFill>
            <a:srgbClr val="FF0000">
              <a:alpha val="59000"/>
            </a:srgbClr>
          </a:solidFill>
          <a:ln w="9525">
            <a:noFill/>
            <a:round/>
            <a:headEnd/>
            <a:tailEnd/>
          </a:ln>
          <a:effectLst/>
        </p:spPr>
        <p:txBody>
          <a:bodyPr wrap="none" anchor="ctr"/>
          <a:lstStyle/>
          <a:p>
            <a:endParaRPr lang="en-US"/>
          </a:p>
        </p:txBody>
      </p:sp>
      <p:sp>
        <p:nvSpPr>
          <p:cNvPr id="1489933" name="Freeform 13"/>
          <p:cNvSpPr>
            <a:spLocks/>
          </p:cNvSpPr>
          <p:nvPr/>
        </p:nvSpPr>
        <p:spPr bwMode="auto">
          <a:xfrm>
            <a:off x="1128713" y="3128963"/>
            <a:ext cx="1703387" cy="757237"/>
          </a:xfrm>
          <a:custGeom>
            <a:avLst/>
            <a:gdLst/>
            <a:ahLst/>
            <a:cxnLst>
              <a:cxn ang="0">
                <a:pos x="0" y="159"/>
              </a:cxn>
              <a:cxn ang="0">
                <a:pos x="860" y="0"/>
              </a:cxn>
              <a:cxn ang="0">
                <a:pos x="905" y="0"/>
              </a:cxn>
              <a:cxn ang="0">
                <a:pos x="963" y="23"/>
              </a:cxn>
              <a:cxn ang="0">
                <a:pos x="999" y="51"/>
              </a:cxn>
              <a:cxn ang="0">
                <a:pos x="1026" y="83"/>
              </a:cxn>
              <a:cxn ang="0">
                <a:pos x="1044" y="113"/>
              </a:cxn>
              <a:cxn ang="0">
                <a:pos x="1058" y="146"/>
              </a:cxn>
              <a:cxn ang="0">
                <a:pos x="1067" y="189"/>
              </a:cxn>
              <a:cxn ang="0">
                <a:pos x="1073" y="234"/>
              </a:cxn>
              <a:cxn ang="0">
                <a:pos x="1071" y="276"/>
              </a:cxn>
              <a:cxn ang="0">
                <a:pos x="1061" y="320"/>
              </a:cxn>
              <a:cxn ang="0">
                <a:pos x="1040" y="374"/>
              </a:cxn>
              <a:cxn ang="0">
                <a:pos x="1010" y="407"/>
              </a:cxn>
              <a:cxn ang="0">
                <a:pos x="968" y="450"/>
              </a:cxn>
              <a:cxn ang="0">
                <a:pos x="910" y="473"/>
              </a:cxn>
              <a:cxn ang="0">
                <a:pos x="844" y="477"/>
              </a:cxn>
              <a:cxn ang="0">
                <a:pos x="0" y="164"/>
              </a:cxn>
              <a:cxn ang="0">
                <a:pos x="0" y="159"/>
              </a:cxn>
            </a:cxnLst>
            <a:rect l="0" t="0" r="r" b="b"/>
            <a:pathLst>
              <a:path w="1073" h="477">
                <a:moveTo>
                  <a:pt x="0" y="159"/>
                </a:moveTo>
                <a:lnTo>
                  <a:pt x="860" y="0"/>
                </a:lnTo>
                <a:lnTo>
                  <a:pt x="905" y="0"/>
                </a:lnTo>
                <a:lnTo>
                  <a:pt x="963" y="23"/>
                </a:lnTo>
                <a:lnTo>
                  <a:pt x="999" y="51"/>
                </a:lnTo>
                <a:lnTo>
                  <a:pt x="1026" y="83"/>
                </a:lnTo>
                <a:lnTo>
                  <a:pt x="1044" y="113"/>
                </a:lnTo>
                <a:lnTo>
                  <a:pt x="1058" y="146"/>
                </a:lnTo>
                <a:lnTo>
                  <a:pt x="1067" y="189"/>
                </a:lnTo>
                <a:lnTo>
                  <a:pt x="1073" y="234"/>
                </a:lnTo>
                <a:lnTo>
                  <a:pt x="1071" y="276"/>
                </a:lnTo>
                <a:lnTo>
                  <a:pt x="1061" y="320"/>
                </a:lnTo>
                <a:lnTo>
                  <a:pt x="1040" y="374"/>
                </a:lnTo>
                <a:lnTo>
                  <a:pt x="1010" y="407"/>
                </a:lnTo>
                <a:lnTo>
                  <a:pt x="968" y="450"/>
                </a:lnTo>
                <a:lnTo>
                  <a:pt x="910" y="473"/>
                </a:lnTo>
                <a:lnTo>
                  <a:pt x="844" y="477"/>
                </a:lnTo>
                <a:lnTo>
                  <a:pt x="0" y="164"/>
                </a:lnTo>
                <a:lnTo>
                  <a:pt x="0" y="159"/>
                </a:lnTo>
                <a:close/>
              </a:path>
            </a:pathLst>
          </a:custGeom>
          <a:solidFill>
            <a:srgbClr val="FF0000">
              <a:alpha val="16000"/>
            </a:srgbClr>
          </a:solidFill>
          <a:ln w="9525" cap="flat" cmpd="sng">
            <a:noFill/>
            <a:prstDash val="solid"/>
            <a:round/>
            <a:headEnd/>
            <a:tailEnd/>
          </a:ln>
          <a:effectLst/>
        </p:spPr>
        <p:txBody>
          <a:bodyPr/>
          <a:lstStyle/>
          <a:p>
            <a:endParaRPr lang="en-US"/>
          </a:p>
        </p:txBody>
      </p:sp>
      <p:sp>
        <p:nvSpPr>
          <p:cNvPr id="1489934" name="Freeform 14"/>
          <p:cNvSpPr>
            <a:spLocks/>
          </p:cNvSpPr>
          <p:nvPr/>
        </p:nvSpPr>
        <p:spPr bwMode="auto">
          <a:xfrm>
            <a:off x="7010400" y="1905000"/>
            <a:ext cx="1447800" cy="2667000"/>
          </a:xfrm>
          <a:custGeom>
            <a:avLst/>
            <a:gdLst/>
            <a:ahLst/>
            <a:cxnLst>
              <a:cxn ang="0">
                <a:pos x="0" y="384"/>
              </a:cxn>
              <a:cxn ang="0">
                <a:pos x="912" y="0"/>
              </a:cxn>
              <a:cxn ang="0">
                <a:pos x="912" y="1680"/>
              </a:cxn>
              <a:cxn ang="0">
                <a:pos x="0" y="1488"/>
              </a:cxn>
              <a:cxn ang="0">
                <a:pos x="0" y="384"/>
              </a:cxn>
            </a:cxnLst>
            <a:rect l="0" t="0" r="r" b="b"/>
            <a:pathLst>
              <a:path w="912" h="1680">
                <a:moveTo>
                  <a:pt x="0" y="384"/>
                </a:moveTo>
                <a:lnTo>
                  <a:pt x="912" y="0"/>
                </a:lnTo>
                <a:lnTo>
                  <a:pt x="912" y="1680"/>
                </a:lnTo>
                <a:lnTo>
                  <a:pt x="0" y="1488"/>
                </a:lnTo>
                <a:lnTo>
                  <a:pt x="0" y="384"/>
                </a:lnTo>
                <a:close/>
              </a:path>
            </a:pathLst>
          </a:custGeom>
          <a:gradFill rotWithShape="1">
            <a:gsLst>
              <a:gs pos="0">
                <a:srgbClr val="E8E8E8"/>
              </a:gs>
              <a:gs pos="100000">
                <a:schemeClr val="bg2"/>
              </a:gs>
            </a:gsLst>
            <a:path path="rect">
              <a:fillToRect l="50000" t="50000" r="50000" b="50000"/>
            </a:path>
          </a:gradFill>
          <a:ln w="9525" cap="flat" cmpd="sng">
            <a:noFill/>
            <a:prstDash val="solid"/>
            <a:round/>
            <a:headEnd/>
            <a:tailEnd/>
          </a:ln>
          <a:effectLst>
            <a:outerShdw dist="35921" dir="2700000" algn="ctr" rotWithShape="0">
              <a:schemeClr val="bg2"/>
            </a:outerShdw>
          </a:effectLst>
        </p:spPr>
        <p:txBody>
          <a:bodyPr/>
          <a:lstStyle/>
          <a:p>
            <a:endParaRPr lang="en-US"/>
          </a:p>
        </p:txBody>
      </p:sp>
      <p:sp>
        <p:nvSpPr>
          <p:cNvPr id="1489935" name="Oval 15"/>
          <p:cNvSpPr>
            <a:spLocks noChangeArrowheads="1"/>
          </p:cNvSpPr>
          <p:nvPr/>
        </p:nvSpPr>
        <p:spPr bwMode="auto">
          <a:xfrm>
            <a:off x="7162800" y="2743200"/>
            <a:ext cx="990600" cy="1219200"/>
          </a:xfrm>
          <a:prstGeom prst="ellipse">
            <a:avLst/>
          </a:prstGeom>
          <a:solidFill>
            <a:srgbClr val="FF0000">
              <a:alpha val="23000"/>
            </a:srgbClr>
          </a:solidFill>
          <a:ln w="9525">
            <a:noFill/>
            <a:round/>
            <a:headEnd/>
            <a:tailEnd/>
          </a:ln>
          <a:effectLst/>
        </p:spPr>
        <p:txBody>
          <a:bodyPr wrap="none" anchor="ctr"/>
          <a:lstStyle/>
          <a:p>
            <a:endParaRPr lang="en-US"/>
          </a:p>
        </p:txBody>
      </p:sp>
      <p:sp>
        <p:nvSpPr>
          <p:cNvPr id="1489936" name="Oval 16"/>
          <p:cNvSpPr>
            <a:spLocks noChangeArrowheads="1"/>
          </p:cNvSpPr>
          <p:nvPr/>
        </p:nvSpPr>
        <p:spPr bwMode="auto">
          <a:xfrm>
            <a:off x="4800600" y="3352800"/>
            <a:ext cx="76200" cy="74613"/>
          </a:xfrm>
          <a:prstGeom prst="ellipse">
            <a:avLst/>
          </a:prstGeom>
          <a:solidFill>
            <a:srgbClr val="FF0000"/>
          </a:solidFill>
          <a:ln w="9525">
            <a:noFill/>
            <a:round/>
            <a:headEnd/>
            <a:tailEnd/>
          </a:ln>
          <a:effectLst/>
        </p:spPr>
        <p:txBody>
          <a:bodyPr wrap="none" anchor="ctr"/>
          <a:lstStyle/>
          <a:p>
            <a:endParaRPr lang="en-US"/>
          </a:p>
        </p:txBody>
      </p:sp>
      <p:sp>
        <p:nvSpPr>
          <p:cNvPr id="1489937" name="Freeform 17"/>
          <p:cNvSpPr>
            <a:spLocks/>
          </p:cNvSpPr>
          <p:nvPr/>
        </p:nvSpPr>
        <p:spPr bwMode="auto">
          <a:xfrm>
            <a:off x="4862513" y="2743200"/>
            <a:ext cx="3290887" cy="1219200"/>
          </a:xfrm>
          <a:custGeom>
            <a:avLst/>
            <a:gdLst/>
            <a:ahLst/>
            <a:cxnLst>
              <a:cxn ang="0">
                <a:pos x="0" y="399"/>
              </a:cxn>
              <a:cxn ang="0">
                <a:pos x="1737" y="0"/>
              </a:cxn>
              <a:cxn ang="0">
                <a:pos x="1800" y="5"/>
              </a:cxn>
              <a:cxn ang="0">
                <a:pos x="1863" y="18"/>
              </a:cxn>
              <a:cxn ang="0">
                <a:pos x="1958" y="84"/>
              </a:cxn>
              <a:cxn ang="0">
                <a:pos x="1995" y="128"/>
              </a:cxn>
              <a:cxn ang="0">
                <a:pos x="2027" y="183"/>
              </a:cxn>
              <a:cxn ang="0">
                <a:pos x="2061" y="276"/>
              </a:cxn>
              <a:cxn ang="0">
                <a:pos x="2073" y="384"/>
              </a:cxn>
              <a:cxn ang="0">
                <a:pos x="2066" y="467"/>
              </a:cxn>
              <a:cxn ang="0">
                <a:pos x="2051" y="536"/>
              </a:cxn>
              <a:cxn ang="0">
                <a:pos x="2016" y="602"/>
              </a:cxn>
              <a:cxn ang="0">
                <a:pos x="1974" y="665"/>
              </a:cxn>
              <a:cxn ang="0">
                <a:pos x="1920" y="713"/>
              </a:cxn>
              <a:cxn ang="0">
                <a:pos x="1865" y="746"/>
              </a:cxn>
              <a:cxn ang="0">
                <a:pos x="1803" y="764"/>
              </a:cxn>
              <a:cxn ang="0">
                <a:pos x="1737" y="768"/>
              </a:cxn>
              <a:cxn ang="0">
                <a:pos x="3" y="414"/>
              </a:cxn>
              <a:cxn ang="0">
                <a:pos x="0" y="399"/>
              </a:cxn>
            </a:cxnLst>
            <a:rect l="0" t="0" r="r" b="b"/>
            <a:pathLst>
              <a:path w="2073" h="768">
                <a:moveTo>
                  <a:pt x="0" y="399"/>
                </a:moveTo>
                <a:lnTo>
                  <a:pt x="1737" y="0"/>
                </a:lnTo>
                <a:lnTo>
                  <a:pt x="1800" y="5"/>
                </a:lnTo>
                <a:lnTo>
                  <a:pt x="1863" y="18"/>
                </a:lnTo>
                <a:lnTo>
                  <a:pt x="1958" y="84"/>
                </a:lnTo>
                <a:lnTo>
                  <a:pt x="1995" y="128"/>
                </a:lnTo>
                <a:lnTo>
                  <a:pt x="2027" y="183"/>
                </a:lnTo>
                <a:lnTo>
                  <a:pt x="2061" y="276"/>
                </a:lnTo>
                <a:lnTo>
                  <a:pt x="2073" y="384"/>
                </a:lnTo>
                <a:lnTo>
                  <a:pt x="2066" y="467"/>
                </a:lnTo>
                <a:lnTo>
                  <a:pt x="2051" y="536"/>
                </a:lnTo>
                <a:lnTo>
                  <a:pt x="2016" y="602"/>
                </a:lnTo>
                <a:lnTo>
                  <a:pt x="1974" y="665"/>
                </a:lnTo>
                <a:lnTo>
                  <a:pt x="1920" y="713"/>
                </a:lnTo>
                <a:lnTo>
                  <a:pt x="1865" y="746"/>
                </a:lnTo>
                <a:lnTo>
                  <a:pt x="1803" y="764"/>
                </a:lnTo>
                <a:lnTo>
                  <a:pt x="1737" y="768"/>
                </a:lnTo>
                <a:lnTo>
                  <a:pt x="3" y="414"/>
                </a:lnTo>
                <a:lnTo>
                  <a:pt x="0" y="399"/>
                </a:lnTo>
                <a:close/>
              </a:path>
            </a:pathLst>
          </a:custGeom>
          <a:solidFill>
            <a:srgbClr val="FF0000">
              <a:alpha val="16000"/>
            </a:srgbClr>
          </a:solidFill>
          <a:ln w="9525" cap="flat" cmpd="sng">
            <a:noFill/>
            <a:prstDash val="solid"/>
            <a:round/>
            <a:headEnd/>
            <a:tailEnd/>
          </a:ln>
          <a:effectLst/>
        </p:spPr>
        <p:txBody>
          <a:bodyPr/>
          <a:lstStyle/>
          <a:p>
            <a:endParaRPr lang="en-US"/>
          </a:p>
        </p:txBody>
      </p:sp>
      <p:sp>
        <p:nvSpPr>
          <p:cNvPr id="1489938" name="Text Box 18"/>
          <p:cNvSpPr txBox="1">
            <a:spLocks noChangeArrowheads="1"/>
          </p:cNvSpPr>
          <p:nvPr/>
        </p:nvSpPr>
        <p:spPr bwMode="auto">
          <a:xfrm>
            <a:off x="984250" y="5675313"/>
            <a:ext cx="7321550" cy="641350"/>
          </a:xfrm>
          <a:prstGeom prst="rect">
            <a:avLst/>
          </a:prstGeom>
          <a:noFill/>
          <a:ln w="9525">
            <a:noFill/>
            <a:miter lim="800000"/>
            <a:headEnd/>
            <a:tailEnd/>
          </a:ln>
          <a:effectLst/>
        </p:spPr>
        <p:txBody>
          <a:bodyPr wrap="none">
            <a:spAutoFit/>
          </a:bodyPr>
          <a:lstStyle/>
          <a:p>
            <a:pPr algn="ctr"/>
            <a:r>
              <a:rPr lang="en-US" sz="1800"/>
              <a:t>The closer you are to a surface when you paint it, the smaller the area </a:t>
            </a:r>
          </a:p>
          <a:p>
            <a:pPr algn="ctr"/>
            <a:r>
              <a:rPr lang="en-US" sz="1800"/>
              <a:t>the paint covers and the more intense the paint color looks.</a:t>
            </a:r>
          </a:p>
        </p:txBody>
      </p:sp>
      <p:sp>
        <p:nvSpPr>
          <p:cNvPr id="1489939" name="Oval 19"/>
          <p:cNvSpPr>
            <a:spLocks noChangeArrowheads="1"/>
          </p:cNvSpPr>
          <p:nvPr/>
        </p:nvSpPr>
        <p:spPr bwMode="auto">
          <a:xfrm>
            <a:off x="1066800" y="3352800"/>
            <a:ext cx="76200" cy="74613"/>
          </a:xfrm>
          <a:prstGeom prst="ellipse">
            <a:avLst/>
          </a:prstGeom>
          <a:solidFill>
            <a:srgbClr val="FF0000"/>
          </a:solidFill>
          <a:ln w="9525">
            <a:noFill/>
            <a:round/>
            <a:headEnd/>
            <a:tailEnd/>
          </a:ln>
          <a:effectLst/>
        </p:spPr>
        <p:txBody>
          <a:bodyPr wrap="none" anchor="ctr"/>
          <a:lstStyle/>
          <a:p>
            <a:endParaRPr lang="en-US"/>
          </a:p>
        </p:txBody>
      </p:sp>
      <p:grpSp>
        <p:nvGrpSpPr>
          <p:cNvPr id="1489940" name="Group 20"/>
          <p:cNvGrpSpPr>
            <a:grpSpLocks/>
          </p:cNvGrpSpPr>
          <p:nvPr/>
        </p:nvGrpSpPr>
        <p:grpSpPr bwMode="auto">
          <a:xfrm>
            <a:off x="1066800" y="5181600"/>
            <a:ext cx="1447800" cy="152400"/>
            <a:chOff x="768" y="3312"/>
            <a:chExt cx="912" cy="96"/>
          </a:xfrm>
        </p:grpSpPr>
        <p:sp>
          <p:nvSpPr>
            <p:cNvPr id="1489941" name="Line 21"/>
            <p:cNvSpPr>
              <a:spLocks noChangeShapeType="1"/>
            </p:cNvSpPr>
            <p:nvPr/>
          </p:nvSpPr>
          <p:spPr bwMode="auto">
            <a:xfrm>
              <a:off x="768" y="3360"/>
              <a:ext cx="912" cy="0"/>
            </a:xfrm>
            <a:prstGeom prst="line">
              <a:avLst/>
            </a:prstGeom>
            <a:noFill/>
            <a:ln w="9525">
              <a:solidFill>
                <a:schemeClr val="tx1"/>
              </a:solidFill>
              <a:round/>
              <a:headEnd/>
              <a:tailEnd/>
            </a:ln>
            <a:effectLst/>
          </p:spPr>
          <p:txBody>
            <a:bodyPr/>
            <a:lstStyle/>
            <a:p>
              <a:endParaRPr lang="en-US"/>
            </a:p>
          </p:txBody>
        </p:sp>
        <p:sp>
          <p:nvSpPr>
            <p:cNvPr id="1489942" name="Line 22"/>
            <p:cNvSpPr>
              <a:spLocks noChangeShapeType="1"/>
            </p:cNvSpPr>
            <p:nvPr/>
          </p:nvSpPr>
          <p:spPr bwMode="auto">
            <a:xfrm>
              <a:off x="768" y="3312"/>
              <a:ext cx="0" cy="96"/>
            </a:xfrm>
            <a:prstGeom prst="line">
              <a:avLst/>
            </a:prstGeom>
            <a:noFill/>
            <a:ln w="9525">
              <a:solidFill>
                <a:schemeClr val="tx1"/>
              </a:solidFill>
              <a:round/>
              <a:headEnd/>
              <a:tailEnd/>
            </a:ln>
            <a:effectLst/>
          </p:spPr>
          <p:txBody>
            <a:bodyPr/>
            <a:lstStyle/>
            <a:p>
              <a:endParaRPr lang="en-US"/>
            </a:p>
          </p:txBody>
        </p:sp>
        <p:sp>
          <p:nvSpPr>
            <p:cNvPr id="1489943" name="Line 23"/>
            <p:cNvSpPr>
              <a:spLocks noChangeShapeType="1"/>
            </p:cNvSpPr>
            <p:nvPr/>
          </p:nvSpPr>
          <p:spPr bwMode="auto">
            <a:xfrm>
              <a:off x="864" y="3312"/>
              <a:ext cx="0" cy="96"/>
            </a:xfrm>
            <a:prstGeom prst="line">
              <a:avLst/>
            </a:prstGeom>
            <a:noFill/>
            <a:ln w="9525">
              <a:solidFill>
                <a:schemeClr val="tx1"/>
              </a:solidFill>
              <a:round/>
              <a:headEnd/>
              <a:tailEnd/>
            </a:ln>
            <a:effectLst/>
          </p:spPr>
          <p:txBody>
            <a:bodyPr/>
            <a:lstStyle/>
            <a:p>
              <a:endParaRPr lang="en-US"/>
            </a:p>
          </p:txBody>
        </p:sp>
        <p:sp>
          <p:nvSpPr>
            <p:cNvPr id="1489944" name="Line 24"/>
            <p:cNvSpPr>
              <a:spLocks noChangeShapeType="1"/>
            </p:cNvSpPr>
            <p:nvPr/>
          </p:nvSpPr>
          <p:spPr bwMode="auto">
            <a:xfrm>
              <a:off x="960" y="3312"/>
              <a:ext cx="0" cy="96"/>
            </a:xfrm>
            <a:prstGeom prst="line">
              <a:avLst/>
            </a:prstGeom>
            <a:noFill/>
            <a:ln w="9525">
              <a:solidFill>
                <a:schemeClr val="tx1"/>
              </a:solidFill>
              <a:round/>
              <a:headEnd/>
              <a:tailEnd/>
            </a:ln>
            <a:effectLst/>
          </p:spPr>
          <p:txBody>
            <a:bodyPr/>
            <a:lstStyle/>
            <a:p>
              <a:endParaRPr lang="en-US"/>
            </a:p>
          </p:txBody>
        </p:sp>
        <p:sp>
          <p:nvSpPr>
            <p:cNvPr id="1489945" name="Line 25"/>
            <p:cNvSpPr>
              <a:spLocks noChangeShapeType="1"/>
            </p:cNvSpPr>
            <p:nvPr/>
          </p:nvSpPr>
          <p:spPr bwMode="auto">
            <a:xfrm>
              <a:off x="1056" y="3312"/>
              <a:ext cx="0" cy="96"/>
            </a:xfrm>
            <a:prstGeom prst="line">
              <a:avLst/>
            </a:prstGeom>
            <a:noFill/>
            <a:ln w="9525">
              <a:solidFill>
                <a:schemeClr val="tx1"/>
              </a:solidFill>
              <a:round/>
              <a:headEnd/>
              <a:tailEnd/>
            </a:ln>
            <a:effectLst/>
          </p:spPr>
          <p:txBody>
            <a:bodyPr/>
            <a:lstStyle/>
            <a:p>
              <a:endParaRPr lang="en-US"/>
            </a:p>
          </p:txBody>
        </p:sp>
        <p:sp>
          <p:nvSpPr>
            <p:cNvPr id="1489946" name="Line 26"/>
            <p:cNvSpPr>
              <a:spLocks noChangeShapeType="1"/>
            </p:cNvSpPr>
            <p:nvPr/>
          </p:nvSpPr>
          <p:spPr bwMode="auto">
            <a:xfrm>
              <a:off x="1152" y="3312"/>
              <a:ext cx="0" cy="96"/>
            </a:xfrm>
            <a:prstGeom prst="line">
              <a:avLst/>
            </a:prstGeom>
            <a:noFill/>
            <a:ln w="9525">
              <a:solidFill>
                <a:schemeClr val="tx1"/>
              </a:solidFill>
              <a:round/>
              <a:headEnd/>
              <a:tailEnd/>
            </a:ln>
            <a:effectLst/>
          </p:spPr>
          <p:txBody>
            <a:bodyPr/>
            <a:lstStyle/>
            <a:p>
              <a:endParaRPr lang="en-US"/>
            </a:p>
          </p:txBody>
        </p:sp>
        <p:sp>
          <p:nvSpPr>
            <p:cNvPr id="1489947" name="Line 27"/>
            <p:cNvSpPr>
              <a:spLocks noChangeShapeType="1"/>
            </p:cNvSpPr>
            <p:nvPr/>
          </p:nvSpPr>
          <p:spPr bwMode="auto">
            <a:xfrm>
              <a:off x="1248" y="3312"/>
              <a:ext cx="0" cy="96"/>
            </a:xfrm>
            <a:prstGeom prst="line">
              <a:avLst/>
            </a:prstGeom>
            <a:noFill/>
            <a:ln w="9525">
              <a:solidFill>
                <a:schemeClr val="tx1"/>
              </a:solidFill>
              <a:round/>
              <a:headEnd/>
              <a:tailEnd/>
            </a:ln>
            <a:effectLst/>
          </p:spPr>
          <p:txBody>
            <a:bodyPr/>
            <a:lstStyle/>
            <a:p>
              <a:endParaRPr lang="en-US"/>
            </a:p>
          </p:txBody>
        </p:sp>
        <p:sp>
          <p:nvSpPr>
            <p:cNvPr id="1489948" name="Line 28"/>
            <p:cNvSpPr>
              <a:spLocks noChangeShapeType="1"/>
            </p:cNvSpPr>
            <p:nvPr/>
          </p:nvSpPr>
          <p:spPr bwMode="auto">
            <a:xfrm>
              <a:off x="1344" y="3312"/>
              <a:ext cx="0" cy="96"/>
            </a:xfrm>
            <a:prstGeom prst="line">
              <a:avLst/>
            </a:prstGeom>
            <a:noFill/>
            <a:ln w="9525">
              <a:solidFill>
                <a:schemeClr val="tx1"/>
              </a:solidFill>
              <a:round/>
              <a:headEnd/>
              <a:tailEnd/>
            </a:ln>
            <a:effectLst/>
          </p:spPr>
          <p:txBody>
            <a:bodyPr/>
            <a:lstStyle/>
            <a:p>
              <a:endParaRPr lang="en-US"/>
            </a:p>
          </p:txBody>
        </p:sp>
        <p:sp>
          <p:nvSpPr>
            <p:cNvPr id="1489949" name="Line 29"/>
            <p:cNvSpPr>
              <a:spLocks noChangeShapeType="1"/>
            </p:cNvSpPr>
            <p:nvPr/>
          </p:nvSpPr>
          <p:spPr bwMode="auto">
            <a:xfrm>
              <a:off x="1440" y="3312"/>
              <a:ext cx="0" cy="96"/>
            </a:xfrm>
            <a:prstGeom prst="line">
              <a:avLst/>
            </a:prstGeom>
            <a:noFill/>
            <a:ln w="9525">
              <a:solidFill>
                <a:schemeClr val="tx1"/>
              </a:solidFill>
              <a:round/>
              <a:headEnd/>
              <a:tailEnd/>
            </a:ln>
            <a:effectLst/>
          </p:spPr>
          <p:txBody>
            <a:bodyPr/>
            <a:lstStyle/>
            <a:p>
              <a:endParaRPr lang="en-US"/>
            </a:p>
          </p:txBody>
        </p:sp>
        <p:sp>
          <p:nvSpPr>
            <p:cNvPr id="1489950" name="Line 30"/>
            <p:cNvSpPr>
              <a:spLocks noChangeShapeType="1"/>
            </p:cNvSpPr>
            <p:nvPr/>
          </p:nvSpPr>
          <p:spPr bwMode="auto">
            <a:xfrm>
              <a:off x="1536" y="3312"/>
              <a:ext cx="0" cy="96"/>
            </a:xfrm>
            <a:prstGeom prst="line">
              <a:avLst/>
            </a:prstGeom>
            <a:noFill/>
            <a:ln w="9525">
              <a:solidFill>
                <a:schemeClr val="tx1"/>
              </a:solidFill>
              <a:round/>
              <a:headEnd/>
              <a:tailEnd/>
            </a:ln>
            <a:effectLst/>
          </p:spPr>
          <p:txBody>
            <a:bodyPr/>
            <a:lstStyle/>
            <a:p>
              <a:endParaRPr lang="en-US"/>
            </a:p>
          </p:txBody>
        </p:sp>
        <p:sp>
          <p:nvSpPr>
            <p:cNvPr id="1489951" name="Line 31"/>
            <p:cNvSpPr>
              <a:spLocks noChangeShapeType="1"/>
            </p:cNvSpPr>
            <p:nvPr/>
          </p:nvSpPr>
          <p:spPr bwMode="auto">
            <a:xfrm>
              <a:off x="1632" y="3312"/>
              <a:ext cx="0" cy="96"/>
            </a:xfrm>
            <a:prstGeom prst="line">
              <a:avLst/>
            </a:prstGeom>
            <a:noFill/>
            <a:ln w="9525">
              <a:solidFill>
                <a:schemeClr val="tx1"/>
              </a:solidFill>
              <a:round/>
              <a:headEnd/>
              <a:tailEnd/>
            </a:ln>
            <a:effectLst/>
          </p:spPr>
          <p:txBody>
            <a:bodyPr/>
            <a:lstStyle/>
            <a:p>
              <a:endParaRPr lang="en-US"/>
            </a:p>
          </p:txBody>
        </p:sp>
      </p:grpSp>
      <p:grpSp>
        <p:nvGrpSpPr>
          <p:cNvPr id="1489952" name="Group 32"/>
          <p:cNvGrpSpPr>
            <a:grpSpLocks/>
          </p:cNvGrpSpPr>
          <p:nvPr/>
        </p:nvGrpSpPr>
        <p:grpSpPr bwMode="auto">
          <a:xfrm>
            <a:off x="4800600" y="5181600"/>
            <a:ext cx="2895600" cy="152400"/>
            <a:chOff x="3120" y="3312"/>
            <a:chExt cx="1824" cy="96"/>
          </a:xfrm>
        </p:grpSpPr>
        <p:grpSp>
          <p:nvGrpSpPr>
            <p:cNvPr id="1489953" name="Group 33"/>
            <p:cNvGrpSpPr>
              <a:grpSpLocks/>
            </p:cNvGrpSpPr>
            <p:nvPr/>
          </p:nvGrpSpPr>
          <p:grpSpPr bwMode="auto">
            <a:xfrm>
              <a:off x="3120" y="3312"/>
              <a:ext cx="912" cy="96"/>
              <a:chOff x="768" y="3312"/>
              <a:chExt cx="912" cy="96"/>
            </a:xfrm>
          </p:grpSpPr>
          <p:sp>
            <p:nvSpPr>
              <p:cNvPr id="1489954" name="Line 34"/>
              <p:cNvSpPr>
                <a:spLocks noChangeShapeType="1"/>
              </p:cNvSpPr>
              <p:nvPr/>
            </p:nvSpPr>
            <p:spPr bwMode="auto">
              <a:xfrm>
                <a:off x="768" y="3360"/>
                <a:ext cx="912" cy="0"/>
              </a:xfrm>
              <a:prstGeom prst="line">
                <a:avLst/>
              </a:prstGeom>
              <a:noFill/>
              <a:ln w="9525">
                <a:solidFill>
                  <a:schemeClr val="tx1"/>
                </a:solidFill>
                <a:round/>
                <a:headEnd/>
                <a:tailEnd/>
              </a:ln>
              <a:effectLst/>
            </p:spPr>
            <p:txBody>
              <a:bodyPr/>
              <a:lstStyle/>
              <a:p>
                <a:endParaRPr lang="en-US"/>
              </a:p>
            </p:txBody>
          </p:sp>
          <p:sp>
            <p:nvSpPr>
              <p:cNvPr id="1489955" name="Line 35"/>
              <p:cNvSpPr>
                <a:spLocks noChangeShapeType="1"/>
              </p:cNvSpPr>
              <p:nvPr/>
            </p:nvSpPr>
            <p:spPr bwMode="auto">
              <a:xfrm>
                <a:off x="768" y="3312"/>
                <a:ext cx="0" cy="96"/>
              </a:xfrm>
              <a:prstGeom prst="line">
                <a:avLst/>
              </a:prstGeom>
              <a:noFill/>
              <a:ln w="9525">
                <a:solidFill>
                  <a:schemeClr val="tx1"/>
                </a:solidFill>
                <a:round/>
                <a:headEnd/>
                <a:tailEnd/>
              </a:ln>
              <a:effectLst/>
            </p:spPr>
            <p:txBody>
              <a:bodyPr/>
              <a:lstStyle/>
              <a:p>
                <a:endParaRPr lang="en-US"/>
              </a:p>
            </p:txBody>
          </p:sp>
          <p:sp>
            <p:nvSpPr>
              <p:cNvPr id="1489956" name="Line 36"/>
              <p:cNvSpPr>
                <a:spLocks noChangeShapeType="1"/>
              </p:cNvSpPr>
              <p:nvPr/>
            </p:nvSpPr>
            <p:spPr bwMode="auto">
              <a:xfrm>
                <a:off x="864" y="3312"/>
                <a:ext cx="0" cy="96"/>
              </a:xfrm>
              <a:prstGeom prst="line">
                <a:avLst/>
              </a:prstGeom>
              <a:noFill/>
              <a:ln w="9525">
                <a:solidFill>
                  <a:schemeClr val="tx1"/>
                </a:solidFill>
                <a:round/>
                <a:headEnd/>
                <a:tailEnd/>
              </a:ln>
              <a:effectLst/>
            </p:spPr>
            <p:txBody>
              <a:bodyPr/>
              <a:lstStyle/>
              <a:p>
                <a:endParaRPr lang="en-US"/>
              </a:p>
            </p:txBody>
          </p:sp>
          <p:sp>
            <p:nvSpPr>
              <p:cNvPr id="1489957" name="Line 37"/>
              <p:cNvSpPr>
                <a:spLocks noChangeShapeType="1"/>
              </p:cNvSpPr>
              <p:nvPr/>
            </p:nvSpPr>
            <p:spPr bwMode="auto">
              <a:xfrm>
                <a:off x="960" y="3312"/>
                <a:ext cx="0" cy="96"/>
              </a:xfrm>
              <a:prstGeom prst="line">
                <a:avLst/>
              </a:prstGeom>
              <a:noFill/>
              <a:ln w="9525">
                <a:solidFill>
                  <a:schemeClr val="tx1"/>
                </a:solidFill>
                <a:round/>
                <a:headEnd/>
                <a:tailEnd/>
              </a:ln>
              <a:effectLst/>
            </p:spPr>
            <p:txBody>
              <a:bodyPr/>
              <a:lstStyle/>
              <a:p>
                <a:endParaRPr lang="en-US"/>
              </a:p>
            </p:txBody>
          </p:sp>
          <p:sp>
            <p:nvSpPr>
              <p:cNvPr id="1489958" name="Line 38"/>
              <p:cNvSpPr>
                <a:spLocks noChangeShapeType="1"/>
              </p:cNvSpPr>
              <p:nvPr/>
            </p:nvSpPr>
            <p:spPr bwMode="auto">
              <a:xfrm>
                <a:off x="1056" y="3312"/>
                <a:ext cx="0" cy="96"/>
              </a:xfrm>
              <a:prstGeom prst="line">
                <a:avLst/>
              </a:prstGeom>
              <a:noFill/>
              <a:ln w="9525">
                <a:solidFill>
                  <a:schemeClr val="tx1"/>
                </a:solidFill>
                <a:round/>
                <a:headEnd/>
                <a:tailEnd/>
              </a:ln>
              <a:effectLst/>
            </p:spPr>
            <p:txBody>
              <a:bodyPr/>
              <a:lstStyle/>
              <a:p>
                <a:endParaRPr lang="en-US"/>
              </a:p>
            </p:txBody>
          </p:sp>
          <p:sp>
            <p:nvSpPr>
              <p:cNvPr id="1489959" name="Line 39"/>
              <p:cNvSpPr>
                <a:spLocks noChangeShapeType="1"/>
              </p:cNvSpPr>
              <p:nvPr/>
            </p:nvSpPr>
            <p:spPr bwMode="auto">
              <a:xfrm>
                <a:off x="1152" y="3312"/>
                <a:ext cx="0" cy="96"/>
              </a:xfrm>
              <a:prstGeom prst="line">
                <a:avLst/>
              </a:prstGeom>
              <a:noFill/>
              <a:ln w="9525">
                <a:solidFill>
                  <a:schemeClr val="tx1"/>
                </a:solidFill>
                <a:round/>
                <a:headEnd/>
                <a:tailEnd/>
              </a:ln>
              <a:effectLst/>
            </p:spPr>
            <p:txBody>
              <a:bodyPr/>
              <a:lstStyle/>
              <a:p>
                <a:endParaRPr lang="en-US"/>
              </a:p>
            </p:txBody>
          </p:sp>
          <p:sp>
            <p:nvSpPr>
              <p:cNvPr id="1489960" name="Line 40"/>
              <p:cNvSpPr>
                <a:spLocks noChangeShapeType="1"/>
              </p:cNvSpPr>
              <p:nvPr/>
            </p:nvSpPr>
            <p:spPr bwMode="auto">
              <a:xfrm>
                <a:off x="1248" y="3312"/>
                <a:ext cx="0" cy="96"/>
              </a:xfrm>
              <a:prstGeom prst="line">
                <a:avLst/>
              </a:prstGeom>
              <a:noFill/>
              <a:ln w="9525">
                <a:solidFill>
                  <a:schemeClr val="tx1"/>
                </a:solidFill>
                <a:round/>
                <a:headEnd/>
                <a:tailEnd/>
              </a:ln>
              <a:effectLst/>
            </p:spPr>
            <p:txBody>
              <a:bodyPr/>
              <a:lstStyle/>
              <a:p>
                <a:endParaRPr lang="en-US"/>
              </a:p>
            </p:txBody>
          </p:sp>
          <p:sp>
            <p:nvSpPr>
              <p:cNvPr id="1489961" name="Line 41"/>
              <p:cNvSpPr>
                <a:spLocks noChangeShapeType="1"/>
              </p:cNvSpPr>
              <p:nvPr/>
            </p:nvSpPr>
            <p:spPr bwMode="auto">
              <a:xfrm>
                <a:off x="1344" y="3312"/>
                <a:ext cx="0" cy="96"/>
              </a:xfrm>
              <a:prstGeom prst="line">
                <a:avLst/>
              </a:prstGeom>
              <a:noFill/>
              <a:ln w="9525">
                <a:solidFill>
                  <a:schemeClr val="tx1"/>
                </a:solidFill>
                <a:round/>
                <a:headEnd/>
                <a:tailEnd/>
              </a:ln>
              <a:effectLst/>
            </p:spPr>
            <p:txBody>
              <a:bodyPr/>
              <a:lstStyle/>
              <a:p>
                <a:endParaRPr lang="en-US"/>
              </a:p>
            </p:txBody>
          </p:sp>
          <p:sp>
            <p:nvSpPr>
              <p:cNvPr id="1489962" name="Line 42"/>
              <p:cNvSpPr>
                <a:spLocks noChangeShapeType="1"/>
              </p:cNvSpPr>
              <p:nvPr/>
            </p:nvSpPr>
            <p:spPr bwMode="auto">
              <a:xfrm>
                <a:off x="1440" y="3312"/>
                <a:ext cx="0" cy="96"/>
              </a:xfrm>
              <a:prstGeom prst="line">
                <a:avLst/>
              </a:prstGeom>
              <a:noFill/>
              <a:ln w="9525">
                <a:solidFill>
                  <a:schemeClr val="tx1"/>
                </a:solidFill>
                <a:round/>
                <a:headEnd/>
                <a:tailEnd/>
              </a:ln>
              <a:effectLst/>
            </p:spPr>
            <p:txBody>
              <a:bodyPr/>
              <a:lstStyle/>
              <a:p>
                <a:endParaRPr lang="en-US"/>
              </a:p>
            </p:txBody>
          </p:sp>
          <p:sp>
            <p:nvSpPr>
              <p:cNvPr id="1489963" name="Line 43"/>
              <p:cNvSpPr>
                <a:spLocks noChangeShapeType="1"/>
              </p:cNvSpPr>
              <p:nvPr/>
            </p:nvSpPr>
            <p:spPr bwMode="auto">
              <a:xfrm>
                <a:off x="1536" y="3312"/>
                <a:ext cx="0" cy="96"/>
              </a:xfrm>
              <a:prstGeom prst="line">
                <a:avLst/>
              </a:prstGeom>
              <a:noFill/>
              <a:ln w="9525">
                <a:solidFill>
                  <a:schemeClr val="tx1"/>
                </a:solidFill>
                <a:round/>
                <a:headEnd/>
                <a:tailEnd/>
              </a:ln>
              <a:effectLst/>
            </p:spPr>
            <p:txBody>
              <a:bodyPr/>
              <a:lstStyle/>
              <a:p>
                <a:endParaRPr lang="en-US"/>
              </a:p>
            </p:txBody>
          </p:sp>
          <p:sp>
            <p:nvSpPr>
              <p:cNvPr id="1489964" name="Line 44"/>
              <p:cNvSpPr>
                <a:spLocks noChangeShapeType="1"/>
              </p:cNvSpPr>
              <p:nvPr/>
            </p:nvSpPr>
            <p:spPr bwMode="auto">
              <a:xfrm>
                <a:off x="1632" y="3312"/>
                <a:ext cx="0" cy="96"/>
              </a:xfrm>
              <a:prstGeom prst="line">
                <a:avLst/>
              </a:prstGeom>
              <a:noFill/>
              <a:ln w="9525">
                <a:solidFill>
                  <a:schemeClr val="tx1"/>
                </a:solidFill>
                <a:round/>
                <a:headEnd/>
                <a:tailEnd/>
              </a:ln>
              <a:effectLst/>
            </p:spPr>
            <p:txBody>
              <a:bodyPr/>
              <a:lstStyle/>
              <a:p>
                <a:endParaRPr lang="en-US"/>
              </a:p>
            </p:txBody>
          </p:sp>
        </p:grpSp>
        <p:grpSp>
          <p:nvGrpSpPr>
            <p:cNvPr id="1489965" name="Group 45"/>
            <p:cNvGrpSpPr>
              <a:grpSpLocks/>
            </p:cNvGrpSpPr>
            <p:nvPr/>
          </p:nvGrpSpPr>
          <p:grpSpPr bwMode="auto">
            <a:xfrm rot="-10800000">
              <a:off x="4032" y="3312"/>
              <a:ext cx="912" cy="96"/>
              <a:chOff x="768" y="3312"/>
              <a:chExt cx="912" cy="96"/>
            </a:xfrm>
          </p:grpSpPr>
          <p:sp>
            <p:nvSpPr>
              <p:cNvPr id="1489966" name="Line 46"/>
              <p:cNvSpPr>
                <a:spLocks noChangeShapeType="1"/>
              </p:cNvSpPr>
              <p:nvPr/>
            </p:nvSpPr>
            <p:spPr bwMode="auto">
              <a:xfrm>
                <a:off x="768" y="3360"/>
                <a:ext cx="912" cy="0"/>
              </a:xfrm>
              <a:prstGeom prst="line">
                <a:avLst/>
              </a:prstGeom>
              <a:noFill/>
              <a:ln w="9525">
                <a:solidFill>
                  <a:schemeClr val="tx1"/>
                </a:solidFill>
                <a:round/>
                <a:headEnd/>
                <a:tailEnd/>
              </a:ln>
              <a:effectLst/>
            </p:spPr>
            <p:txBody>
              <a:bodyPr/>
              <a:lstStyle/>
              <a:p>
                <a:endParaRPr lang="en-US"/>
              </a:p>
            </p:txBody>
          </p:sp>
          <p:sp>
            <p:nvSpPr>
              <p:cNvPr id="1489967" name="Line 47"/>
              <p:cNvSpPr>
                <a:spLocks noChangeShapeType="1"/>
              </p:cNvSpPr>
              <p:nvPr/>
            </p:nvSpPr>
            <p:spPr bwMode="auto">
              <a:xfrm>
                <a:off x="768" y="3312"/>
                <a:ext cx="0" cy="96"/>
              </a:xfrm>
              <a:prstGeom prst="line">
                <a:avLst/>
              </a:prstGeom>
              <a:noFill/>
              <a:ln w="9525">
                <a:solidFill>
                  <a:schemeClr val="tx1"/>
                </a:solidFill>
                <a:round/>
                <a:headEnd/>
                <a:tailEnd/>
              </a:ln>
              <a:effectLst/>
            </p:spPr>
            <p:txBody>
              <a:bodyPr/>
              <a:lstStyle/>
              <a:p>
                <a:endParaRPr lang="en-US"/>
              </a:p>
            </p:txBody>
          </p:sp>
          <p:sp>
            <p:nvSpPr>
              <p:cNvPr id="1489968" name="Line 48"/>
              <p:cNvSpPr>
                <a:spLocks noChangeShapeType="1"/>
              </p:cNvSpPr>
              <p:nvPr/>
            </p:nvSpPr>
            <p:spPr bwMode="auto">
              <a:xfrm>
                <a:off x="864" y="3312"/>
                <a:ext cx="0" cy="96"/>
              </a:xfrm>
              <a:prstGeom prst="line">
                <a:avLst/>
              </a:prstGeom>
              <a:noFill/>
              <a:ln w="9525">
                <a:solidFill>
                  <a:schemeClr val="tx1"/>
                </a:solidFill>
                <a:round/>
                <a:headEnd/>
                <a:tailEnd/>
              </a:ln>
              <a:effectLst/>
            </p:spPr>
            <p:txBody>
              <a:bodyPr/>
              <a:lstStyle/>
              <a:p>
                <a:endParaRPr lang="en-US"/>
              </a:p>
            </p:txBody>
          </p:sp>
          <p:sp>
            <p:nvSpPr>
              <p:cNvPr id="1489969" name="Line 49"/>
              <p:cNvSpPr>
                <a:spLocks noChangeShapeType="1"/>
              </p:cNvSpPr>
              <p:nvPr/>
            </p:nvSpPr>
            <p:spPr bwMode="auto">
              <a:xfrm>
                <a:off x="960" y="3312"/>
                <a:ext cx="0" cy="96"/>
              </a:xfrm>
              <a:prstGeom prst="line">
                <a:avLst/>
              </a:prstGeom>
              <a:noFill/>
              <a:ln w="9525">
                <a:solidFill>
                  <a:schemeClr val="tx1"/>
                </a:solidFill>
                <a:round/>
                <a:headEnd/>
                <a:tailEnd/>
              </a:ln>
              <a:effectLst/>
            </p:spPr>
            <p:txBody>
              <a:bodyPr/>
              <a:lstStyle/>
              <a:p>
                <a:endParaRPr lang="en-US"/>
              </a:p>
            </p:txBody>
          </p:sp>
          <p:sp>
            <p:nvSpPr>
              <p:cNvPr id="1489970" name="Line 50"/>
              <p:cNvSpPr>
                <a:spLocks noChangeShapeType="1"/>
              </p:cNvSpPr>
              <p:nvPr/>
            </p:nvSpPr>
            <p:spPr bwMode="auto">
              <a:xfrm>
                <a:off x="1056" y="3312"/>
                <a:ext cx="0" cy="96"/>
              </a:xfrm>
              <a:prstGeom prst="line">
                <a:avLst/>
              </a:prstGeom>
              <a:noFill/>
              <a:ln w="9525">
                <a:solidFill>
                  <a:schemeClr val="tx1"/>
                </a:solidFill>
                <a:round/>
                <a:headEnd/>
                <a:tailEnd/>
              </a:ln>
              <a:effectLst/>
            </p:spPr>
            <p:txBody>
              <a:bodyPr/>
              <a:lstStyle/>
              <a:p>
                <a:endParaRPr lang="en-US"/>
              </a:p>
            </p:txBody>
          </p:sp>
          <p:sp>
            <p:nvSpPr>
              <p:cNvPr id="1489971" name="Line 51"/>
              <p:cNvSpPr>
                <a:spLocks noChangeShapeType="1"/>
              </p:cNvSpPr>
              <p:nvPr/>
            </p:nvSpPr>
            <p:spPr bwMode="auto">
              <a:xfrm>
                <a:off x="1152" y="3312"/>
                <a:ext cx="0" cy="96"/>
              </a:xfrm>
              <a:prstGeom prst="line">
                <a:avLst/>
              </a:prstGeom>
              <a:noFill/>
              <a:ln w="9525">
                <a:solidFill>
                  <a:schemeClr val="tx1"/>
                </a:solidFill>
                <a:round/>
                <a:headEnd/>
                <a:tailEnd/>
              </a:ln>
              <a:effectLst/>
            </p:spPr>
            <p:txBody>
              <a:bodyPr/>
              <a:lstStyle/>
              <a:p>
                <a:endParaRPr lang="en-US"/>
              </a:p>
            </p:txBody>
          </p:sp>
          <p:sp>
            <p:nvSpPr>
              <p:cNvPr id="1489972" name="Line 52"/>
              <p:cNvSpPr>
                <a:spLocks noChangeShapeType="1"/>
              </p:cNvSpPr>
              <p:nvPr/>
            </p:nvSpPr>
            <p:spPr bwMode="auto">
              <a:xfrm>
                <a:off x="1248" y="3312"/>
                <a:ext cx="0" cy="96"/>
              </a:xfrm>
              <a:prstGeom prst="line">
                <a:avLst/>
              </a:prstGeom>
              <a:noFill/>
              <a:ln w="9525">
                <a:solidFill>
                  <a:schemeClr val="tx1"/>
                </a:solidFill>
                <a:round/>
                <a:headEnd/>
                <a:tailEnd/>
              </a:ln>
              <a:effectLst/>
            </p:spPr>
            <p:txBody>
              <a:bodyPr/>
              <a:lstStyle/>
              <a:p>
                <a:endParaRPr lang="en-US"/>
              </a:p>
            </p:txBody>
          </p:sp>
          <p:sp>
            <p:nvSpPr>
              <p:cNvPr id="1489973" name="Line 53"/>
              <p:cNvSpPr>
                <a:spLocks noChangeShapeType="1"/>
              </p:cNvSpPr>
              <p:nvPr/>
            </p:nvSpPr>
            <p:spPr bwMode="auto">
              <a:xfrm>
                <a:off x="1344" y="3312"/>
                <a:ext cx="0" cy="96"/>
              </a:xfrm>
              <a:prstGeom prst="line">
                <a:avLst/>
              </a:prstGeom>
              <a:noFill/>
              <a:ln w="9525">
                <a:solidFill>
                  <a:schemeClr val="tx1"/>
                </a:solidFill>
                <a:round/>
                <a:headEnd/>
                <a:tailEnd/>
              </a:ln>
              <a:effectLst/>
            </p:spPr>
            <p:txBody>
              <a:bodyPr/>
              <a:lstStyle/>
              <a:p>
                <a:endParaRPr lang="en-US"/>
              </a:p>
            </p:txBody>
          </p:sp>
          <p:sp>
            <p:nvSpPr>
              <p:cNvPr id="1489974" name="Line 54"/>
              <p:cNvSpPr>
                <a:spLocks noChangeShapeType="1"/>
              </p:cNvSpPr>
              <p:nvPr/>
            </p:nvSpPr>
            <p:spPr bwMode="auto">
              <a:xfrm>
                <a:off x="1440" y="3312"/>
                <a:ext cx="0" cy="96"/>
              </a:xfrm>
              <a:prstGeom prst="line">
                <a:avLst/>
              </a:prstGeom>
              <a:noFill/>
              <a:ln w="9525">
                <a:solidFill>
                  <a:schemeClr val="tx1"/>
                </a:solidFill>
                <a:round/>
                <a:headEnd/>
                <a:tailEnd/>
              </a:ln>
              <a:effectLst/>
            </p:spPr>
            <p:txBody>
              <a:bodyPr/>
              <a:lstStyle/>
              <a:p>
                <a:endParaRPr lang="en-US"/>
              </a:p>
            </p:txBody>
          </p:sp>
          <p:sp>
            <p:nvSpPr>
              <p:cNvPr id="1489975" name="Line 55"/>
              <p:cNvSpPr>
                <a:spLocks noChangeShapeType="1"/>
              </p:cNvSpPr>
              <p:nvPr/>
            </p:nvSpPr>
            <p:spPr bwMode="auto">
              <a:xfrm>
                <a:off x="1536" y="3312"/>
                <a:ext cx="0" cy="96"/>
              </a:xfrm>
              <a:prstGeom prst="line">
                <a:avLst/>
              </a:prstGeom>
              <a:noFill/>
              <a:ln w="9525">
                <a:solidFill>
                  <a:schemeClr val="tx1"/>
                </a:solidFill>
                <a:round/>
                <a:headEnd/>
                <a:tailEnd/>
              </a:ln>
              <a:effectLst/>
            </p:spPr>
            <p:txBody>
              <a:bodyPr/>
              <a:lstStyle/>
              <a:p>
                <a:endParaRPr lang="en-US"/>
              </a:p>
            </p:txBody>
          </p:sp>
          <p:sp>
            <p:nvSpPr>
              <p:cNvPr id="1489976" name="Line 56"/>
              <p:cNvSpPr>
                <a:spLocks noChangeShapeType="1"/>
              </p:cNvSpPr>
              <p:nvPr/>
            </p:nvSpPr>
            <p:spPr bwMode="auto">
              <a:xfrm>
                <a:off x="1632" y="3312"/>
                <a:ext cx="0" cy="96"/>
              </a:xfrm>
              <a:prstGeom prst="line">
                <a:avLst/>
              </a:prstGeom>
              <a:noFill/>
              <a:ln w="9525">
                <a:solidFill>
                  <a:schemeClr val="tx1"/>
                </a:solidFill>
                <a:round/>
                <a:headEnd/>
                <a:tailEnd/>
              </a:ln>
              <a:effectLst/>
            </p:spPr>
            <p:txBody>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89932"/>
                                        </p:tgtEl>
                                        <p:attrNameLst>
                                          <p:attrName>style.visibility</p:attrName>
                                        </p:attrNameLst>
                                      </p:cBhvr>
                                      <p:to>
                                        <p:strVal val="visible"/>
                                      </p:to>
                                    </p:set>
                                    <p:animEffect transition="in" filter="fade">
                                      <p:cBhvr>
                                        <p:cTn id="7" dur="2000"/>
                                        <p:tgtEl>
                                          <p:spTgt spid="148993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89933"/>
                                        </p:tgtEl>
                                        <p:attrNameLst>
                                          <p:attrName>style.visibility</p:attrName>
                                        </p:attrNameLst>
                                      </p:cBhvr>
                                      <p:to>
                                        <p:strVal val="visible"/>
                                      </p:to>
                                    </p:set>
                                    <p:animEffect transition="in" filter="dissolve">
                                      <p:cBhvr>
                                        <p:cTn id="10" dur="500"/>
                                        <p:tgtEl>
                                          <p:spTgt spid="14899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89935"/>
                                        </p:tgtEl>
                                        <p:attrNameLst>
                                          <p:attrName>style.visibility</p:attrName>
                                        </p:attrNameLst>
                                      </p:cBhvr>
                                      <p:to>
                                        <p:strVal val="visible"/>
                                      </p:to>
                                    </p:set>
                                    <p:animEffect transition="in" filter="fade">
                                      <p:cBhvr>
                                        <p:cTn id="13" dur="2000"/>
                                        <p:tgtEl>
                                          <p:spTgt spid="1489935"/>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489937"/>
                                        </p:tgtEl>
                                        <p:attrNameLst>
                                          <p:attrName>style.visibility</p:attrName>
                                        </p:attrNameLst>
                                      </p:cBhvr>
                                      <p:to>
                                        <p:strVal val="visible"/>
                                      </p:to>
                                    </p:set>
                                    <p:animEffect transition="in" filter="dissolve">
                                      <p:cBhvr>
                                        <p:cTn id="16" dur="500"/>
                                        <p:tgtEl>
                                          <p:spTgt spid="1489937"/>
                                        </p:tgtEl>
                                      </p:cBhvr>
                                    </p:animEffect>
                                  </p:childTnLst>
                                </p:cTn>
                              </p:par>
                            </p:childTnLst>
                          </p:cTn>
                        </p:par>
                        <p:par>
                          <p:cTn id="17" fill="hold">
                            <p:stCondLst>
                              <p:cond delay="2000"/>
                            </p:stCondLst>
                            <p:childTnLst>
                              <p:par>
                                <p:cTn id="18" presetID="10" presetClass="exit" presetSubtype="0" fill="hold" grpId="1" nodeType="afterEffect">
                                  <p:stCondLst>
                                    <p:cond delay="3000"/>
                                  </p:stCondLst>
                                  <p:childTnLst>
                                    <p:animEffect transition="out" filter="fade">
                                      <p:cBhvr>
                                        <p:cTn id="19" dur="2000"/>
                                        <p:tgtEl>
                                          <p:spTgt spid="1489933"/>
                                        </p:tgtEl>
                                      </p:cBhvr>
                                    </p:animEffect>
                                    <p:set>
                                      <p:cBhvr>
                                        <p:cTn id="20" dur="1" fill="hold">
                                          <p:stCondLst>
                                            <p:cond delay="1999"/>
                                          </p:stCondLst>
                                        </p:cTn>
                                        <p:tgtEl>
                                          <p:spTgt spid="1489933"/>
                                        </p:tgtEl>
                                        <p:attrNameLst>
                                          <p:attrName>style.visibility</p:attrName>
                                        </p:attrNameLst>
                                      </p:cBhvr>
                                      <p:to>
                                        <p:strVal val="hidden"/>
                                      </p:to>
                                    </p:set>
                                  </p:childTnLst>
                                </p:cTn>
                              </p:par>
                              <p:par>
                                <p:cTn id="21" presetID="10" presetClass="exit" presetSubtype="0" fill="hold" grpId="1" nodeType="withEffect">
                                  <p:stCondLst>
                                    <p:cond delay="3000"/>
                                  </p:stCondLst>
                                  <p:childTnLst>
                                    <p:animEffect transition="out" filter="fade">
                                      <p:cBhvr>
                                        <p:cTn id="22" dur="2000"/>
                                        <p:tgtEl>
                                          <p:spTgt spid="1489937"/>
                                        </p:tgtEl>
                                      </p:cBhvr>
                                    </p:animEffect>
                                    <p:set>
                                      <p:cBhvr>
                                        <p:cTn id="23" dur="1" fill="hold">
                                          <p:stCondLst>
                                            <p:cond delay="1999"/>
                                          </p:stCondLst>
                                        </p:cTn>
                                        <p:tgtEl>
                                          <p:spTgt spid="1489937"/>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nodeType="clickEffect">
                                  <p:stCondLst>
                                    <p:cond delay="0"/>
                                  </p:stCondLst>
                                  <p:childTnLst>
                                    <p:set>
                                      <p:cBhvr>
                                        <p:cTn id="27" dur="1" fill="hold">
                                          <p:stCondLst>
                                            <p:cond delay="0"/>
                                          </p:stCondLst>
                                        </p:cTn>
                                        <p:tgtEl>
                                          <p:spTgt spid="1489940"/>
                                        </p:tgtEl>
                                        <p:attrNameLst>
                                          <p:attrName>style.visibility</p:attrName>
                                        </p:attrNameLst>
                                      </p:cBhvr>
                                      <p:to>
                                        <p:strVal val="visible"/>
                                      </p:to>
                                    </p:set>
                                    <p:animEffect transition="in" filter="fade">
                                      <p:cBhvr>
                                        <p:cTn id="28" dur="1000"/>
                                        <p:tgtEl>
                                          <p:spTgt spid="1489940"/>
                                        </p:tgtEl>
                                      </p:cBhvr>
                                    </p:animEffect>
                                    <p:anim calcmode="lin" valueType="num">
                                      <p:cBhvr>
                                        <p:cTn id="29" dur="1000" fill="hold"/>
                                        <p:tgtEl>
                                          <p:spTgt spid="1489940"/>
                                        </p:tgtEl>
                                        <p:attrNameLst>
                                          <p:attrName>ppt_x</p:attrName>
                                        </p:attrNameLst>
                                      </p:cBhvr>
                                      <p:tavLst>
                                        <p:tav tm="0">
                                          <p:val>
                                            <p:strVal val="#ppt_x"/>
                                          </p:val>
                                        </p:tav>
                                        <p:tav tm="100000">
                                          <p:val>
                                            <p:strVal val="#ppt_x"/>
                                          </p:val>
                                        </p:tav>
                                      </p:tavLst>
                                    </p:anim>
                                    <p:anim calcmode="lin" valueType="num">
                                      <p:cBhvr>
                                        <p:cTn id="30" dur="1000" fill="hold"/>
                                        <p:tgtEl>
                                          <p:spTgt spid="148994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nodeType="clickEffect">
                                  <p:stCondLst>
                                    <p:cond delay="0"/>
                                  </p:stCondLst>
                                  <p:childTnLst>
                                    <p:set>
                                      <p:cBhvr>
                                        <p:cTn id="34" dur="1" fill="hold">
                                          <p:stCondLst>
                                            <p:cond delay="0"/>
                                          </p:stCondLst>
                                        </p:cTn>
                                        <p:tgtEl>
                                          <p:spTgt spid="1489952"/>
                                        </p:tgtEl>
                                        <p:attrNameLst>
                                          <p:attrName>style.visibility</p:attrName>
                                        </p:attrNameLst>
                                      </p:cBhvr>
                                      <p:to>
                                        <p:strVal val="visible"/>
                                      </p:to>
                                    </p:set>
                                    <p:animEffect transition="in" filter="fade">
                                      <p:cBhvr>
                                        <p:cTn id="35" dur="1000"/>
                                        <p:tgtEl>
                                          <p:spTgt spid="1489952"/>
                                        </p:tgtEl>
                                      </p:cBhvr>
                                    </p:animEffect>
                                    <p:anim calcmode="lin" valueType="num">
                                      <p:cBhvr>
                                        <p:cTn id="36" dur="1000" fill="hold"/>
                                        <p:tgtEl>
                                          <p:spTgt spid="1489952"/>
                                        </p:tgtEl>
                                        <p:attrNameLst>
                                          <p:attrName>ppt_x</p:attrName>
                                        </p:attrNameLst>
                                      </p:cBhvr>
                                      <p:tavLst>
                                        <p:tav tm="0">
                                          <p:val>
                                            <p:strVal val="#ppt_x"/>
                                          </p:val>
                                        </p:tav>
                                        <p:tav tm="100000">
                                          <p:val>
                                            <p:strVal val="#ppt_x"/>
                                          </p:val>
                                        </p:tav>
                                      </p:tavLst>
                                    </p:anim>
                                    <p:anim calcmode="lin" valueType="num">
                                      <p:cBhvr>
                                        <p:cTn id="37" dur="1000" fill="hold"/>
                                        <p:tgtEl>
                                          <p:spTgt spid="14899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9932" grpId="0" animBg="1"/>
      <p:bldP spid="1489933" grpId="0" animBg="1"/>
      <p:bldP spid="1489933" grpId="1" animBg="1"/>
      <p:bldP spid="1489935" grpId="0" animBg="1"/>
      <p:bldP spid="1489937" grpId="0" animBg="1"/>
      <p:bldP spid="1489937" grpId="1"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9138" name="Group 2"/>
          <p:cNvGrpSpPr>
            <a:grpSpLocks/>
          </p:cNvGrpSpPr>
          <p:nvPr/>
        </p:nvGrpSpPr>
        <p:grpSpPr bwMode="auto">
          <a:xfrm>
            <a:off x="3352800" y="2362200"/>
            <a:ext cx="3505200" cy="2286000"/>
            <a:chOff x="480" y="1536"/>
            <a:chExt cx="2208" cy="1440"/>
          </a:xfrm>
        </p:grpSpPr>
        <p:sp>
          <p:nvSpPr>
            <p:cNvPr id="1499139" name="Rectangle 3"/>
            <p:cNvSpPr>
              <a:spLocks noChangeArrowheads="1"/>
            </p:cNvSpPr>
            <p:nvPr/>
          </p:nvSpPr>
          <p:spPr bwMode="auto">
            <a:xfrm>
              <a:off x="480" y="1536"/>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40" name="Rectangle 4"/>
            <p:cNvSpPr>
              <a:spLocks noChangeArrowheads="1"/>
            </p:cNvSpPr>
            <p:nvPr/>
          </p:nvSpPr>
          <p:spPr bwMode="auto">
            <a:xfrm>
              <a:off x="480" y="1728"/>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41" name="Rectangle 5"/>
            <p:cNvSpPr>
              <a:spLocks noChangeArrowheads="1"/>
            </p:cNvSpPr>
            <p:nvPr/>
          </p:nvSpPr>
          <p:spPr bwMode="auto">
            <a:xfrm>
              <a:off x="480" y="1920"/>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42" name="Rectangle 6"/>
            <p:cNvSpPr>
              <a:spLocks noChangeArrowheads="1"/>
            </p:cNvSpPr>
            <p:nvPr/>
          </p:nvSpPr>
          <p:spPr bwMode="auto">
            <a:xfrm>
              <a:off x="480" y="2112"/>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43" name="Rectangle 7"/>
            <p:cNvSpPr>
              <a:spLocks noChangeArrowheads="1"/>
            </p:cNvSpPr>
            <p:nvPr/>
          </p:nvSpPr>
          <p:spPr bwMode="auto">
            <a:xfrm>
              <a:off x="480" y="2304"/>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44" name="Rectangle 8"/>
            <p:cNvSpPr>
              <a:spLocks noChangeArrowheads="1"/>
            </p:cNvSpPr>
            <p:nvPr/>
          </p:nvSpPr>
          <p:spPr bwMode="auto">
            <a:xfrm>
              <a:off x="480" y="2496"/>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45" name="Rectangle 9"/>
            <p:cNvSpPr>
              <a:spLocks noChangeArrowheads="1"/>
            </p:cNvSpPr>
            <p:nvPr/>
          </p:nvSpPr>
          <p:spPr bwMode="auto">
            <a:xfrm>
              <a:off x="480" y="2688"/>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46" name="Rectangle 10"/>
            <p:cNvSpPr>
              <a:spLocks noChangeArrowheads="1"/>
            </p:cNvSpPr>
            <p:nvPr/>
          </p:nvSpPr>
          <p:spPr bwMode="auto">
            <a:xfrm>
              <a:off x="480" y="2880"/>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47" name="Rectangle 11"/>
            <p:cNvSpPr>
              <a:spLocks noChangeArrowheads="1"/>
            </p:cNvSpPr>
            <p:nvPr/>
          </p:nvSpPr>
          <p:spPr bwMode="auto">
            <a:xfrm>
              <a:off x="480" y="1536"/>
              <a:ext cx="96" cy="1440"/>
            </a:xfrm>
            <a:prstGeom prst="rect">
              <a:avLst/>
            </a:prstGeom>
            <a:solidFill>
              <a:srgbClr val="C0C0C0"/>
            </a:solidFill>
            <a:ln w="9525">
              <a:noFill/>
              <a:miter lim="800000"/>
              <a:headEnd/>
              <a:tailEnd/>
            </a:ln>
            <a:effectLst/>
          </p:spPr>
          <p:txBody>
            <a:bodyPr wrap="none" anchor="ctr"/>
            <a:lstStyle/>
            <a:p>
              <a:endParaRPr lang="en-US"/>
            </a:p>
          </p:txBody>
        </p:sp>
        <p:sp>
          <p:nvSpPr>
            <p:cNvPr id="1499148" name="Rectangle 12"/>
            <p:cNvSpPr>
              <a:spLocks noChangeArrowheads="1"/>
            </p:cNvSpPr>
            <p:nvPr/>
          </p:nvSpPr>
          <p:spPr bwMode="auto">
            <a:xfrm>
              <a:off x="2592" y="1536"/>
              <a:ext cx="96" cy="1440"/>
            </a:xfrm>
            <a:prstGeom prst="rect">
              <a:avLst/>
            </a:prstGeom>
            <a:solidFill>
              <a:srgbClr val="C0C0C0"/>
            </a:solidFill>
            <a:ln w="9525">
              <a:noFill/>
              <a:miter lim="800000"/>
              <a:headEnd/>
              <a:tailEnd/>
            </a:ln>
            <a:effectLst/>
          </p:spPr>
          <p:txBody>
            <a:bodyPr wrap="none" anchor="ctr"/>
            <a:lstStyle/>
            <a:p>
              <a:endParaRPr lang="en-US"/>
            </a:p>
          </p:txBody>
        </p:sp>
      </p:grpSp>
      <p:grpSp>
        <p:nvGrpSpPr>
          <p:cNvPr id="1499149" name="Group 13"/>
          <p:cNvGrpSpPr>
            <a:grpSpLocks/>
          </p:cNvGrpSpPr>
          <p:nvPr/>
        </p:nvGrpSpPr>
        <p:grpSpPr bwMode="auto">
          <a:xfrm rot="-5400000">
            <a:off x="3733800" y="2971800"/>
            <a:ext cx="3505200" cy="2286000"/>
            <a:chOff x="480" y="1536"/>
            <a:chExt cx="2208" cy="1440"/>
          </a:xfrm>
        </p:grpSpPr>
        <p:sp>
          <p:nvSpPr>
            <p:cNvPr id="1499150" name="Rectangle 14"/>
            <p:cNvSpPr>
              <a:spLocks noChangeArrowheads="1"/>
            </p:cNvSpPr>
            <p:nvPr/>
          </p:nvSpPr>
          <p:spPr bwMode="auto">
            <a:xfrm>
              <a:off x="480" y="1536"/>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51" name="Rectangle 15"/>
            <p:cNvSpPr>
              <a:spLocks noChangeArrowheads="1"/>
            </p:cNvSpPr>
            <p:nvPr/>
          </p:nvSpPr>
          <p:spPr bwMode="auto">
            <a:xfrm>
              <a:off x="480" y="1728"/>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52" name="Rectangle 16"/>
            <p:cNvSpPr>
              <a:spLocks noChangeArrowheads="1"/>
            </p:cNvSpPr>
            <p:nvPr/>
          </p:nvSpPr>
          <p:spPr bwMode="auto">
            <a:xfrm>
              <a:off x="480" y="1920"/>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53" name="Rectangle 17"/>
            <p:cNvSpPr>
              <a:spLocks noChangeArrowheads="1"/>
            </p:cNvSpPr>
            <p:nvPr/>
          </p:nvSpPr>
          <p:spPr bwMode="auto">
            <a:xfrm>
              <a:off x="480" y="2112"/>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54" name="Rectangle 18"/>
            <p:cNvSpPr>
              <a:spLocks noChangeArrowheads="1"/>
            </p:cNvSpPr>
            <p:nvPr/>
          </p:nvSpPr>
          <p:spPr bwMode="auto">
            <a:xfrm>
              <a:off x="480" y="2304"/>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55" name="Rectangle 19"/>
            <p:cNvSpPr>
              <a:spLocks noChangeArrowheads="1"/>
            </p:cNvSpPr>
            <p:nvPr/>
          </p:nvSpPr>
          <p:spPr bwMode="auto">
            <a:xfrm>
              <a:off x="480" y="2496"/>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56" name="Rectangle 20"/>
            <p:cNvSpPr>
              <a:spLocks noChangeArrowheads="1"/>
            </p:cNvSpPr>
            <p:nvPr/>
          </p:nvSpPr>
          <p:spPr bwMode="auto">
            <a:xfrm>
              <a:off x="480" y="2688"/>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57" name="Rectangle 21"/>
            <p:cNvSpPr>
              <a:spLocks noChangeArrowheads="1"/>
            </p:cNvSpPr>
            <p:nvPr/>
          </p:nvSpPr>
          <p:spPr bwMode="auto">
            <a:xfrm>
              <a:off x="480" y="2880"/>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499158" name="Rectangle 22"/>
            <p:cNvSpPr>
              <a:spLocks noChangeArrowheads="1"/>
            </p:cNvSpPr>
            <p:nvPr/>
          </p:nvSpPr>
          <p:spPr bwMode="auto">
            <a:xfrm>
              <a:off x="480" y="1536"/>
              <a:ext cx="96" cy="1440"/>
            </a:xfrm>
            <a:prstGeom prst="rect">
              <a:avLst/>
            </a:prstGeom>
            <a:solidFill>
              <a:srgbClr val="C0C0C0"/>
            </a:solidFill>
            <a:ln w="9525">
              <a:noFill/>
              <a:miter lim="800000"/>
              <a:headEnd/>
              <a:tailEnd/>
            </a:ln>
            <a:effectLst/>
          </p:spPr>
          <p:txBody>
            <a:bodyPr wrap="none" anchor="ctr"/>
            <a:lstStyle/>
            <a:p>
              <a:endParaRPr lang="en-US"/>
            </a:p>
          </p:txBody>
        </p:sp>
        <p:sp>
          <p:nvSpPr>
            <p:cNvPr id="1499159" name="Rectangle 23"/>
            <p:cNvSpPr>
              <a:spLocks noChangeArrowheads="1"/>
            </p:cNvSpPr>
            <p:nvPr/>
          </p:nvSpPr>
          <p:spPr bwMode="auto">
            <a:xfrm>
              <a:off x="2592" y="1536"/>
              <a:ext cx="96" cy="1440"/>
            </a:xfrm>
            <a:prstGeom prst="rect">
              <a:avLst/>
            </a:prstGeom>
            <a:solidFill>
              <a:srgbClr val="C0C0C0"/>
            </a:solidFill>
            <a:ln w="9525">
              <a:noFill/>
              <a:miter lim="800000"/>
              <a:headEnd/>
              <a:tailEnd/>
            </a:ln>
            <a:effectLst/>
          </p:spPr>
          <p:txBody>
            <a:bodyPr wrap="none" anchor="ctr"/>
            <a:lstStyle/>
            <a:p>
              <a:endParaRPr lang="en-US"/>
            </a:p>
          </p:txBody>
        </p:sp>
      </p:grpSp>
      <p:sp>
        <p:nvSpPr>
          <p:cNvPr id="1499160" name="Rectangle 24"/>
          <p:cNvSpPr>
            <a:spLocks noGrp="1" noChangeArrowheads="1"/>
          </p:cNvSpPr>
          <p:nvPr>
            <p:ph type="title"/>
          </p:nvPr>
        </p:nvSpPr>
        <p:spPr/>
        <p:txBody>
          <a:bodyPr/>
          <a:lstStyle/>
          <a:p>
            <a:r>
              <a:rPr lang="en-US"/>
              <a:t>Polarizing Filter</a:t>
            </a:r>
          </a:p>
        </p:txBody>
      </p:sp>
      <p:sp>
        <p:nvSpPr>
          <p:cNvPr id="1499161" name="Rectangle 25"/>
          <p:cNvSpPr>
            <a:spLocks noChangeArrowheads="1"/>
          </p:cNvSpPr>
          <p:nvPr/>
        </p:nvSpPr>
        <p:spPr bwMode="auto">
          <a:xfrm rot="21626353">
            <a:off x="3438525" y="3016250"/>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62" name="Rectangle 26"/>
          <p:cNvSpPr>
            <a:spLocks noChangeArrowheads="1"/>
          </p:cNvSpPr>
          <p:nvPr/>
        </p:nvSpPr>
        <p:spPr bwMode="auto">
          <a:xfrm rot="21626353">
            <a:off x="3743325" y="3017838"/>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63" name="Rectangle 27"/>
          <p:cNvSpPr>
            <a:spLocks noChangeArrowheads="1"/>
          </p:cNvSpPr>
          <p:nvPr/>
        </p:nvSpPr>
        <p:spPr bwMode="auto">
          <a:xfrm rot="21626353">
            <a:off x="4048125" y="3021013"/>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64" name="Rectangle 28"/>
          <p:cNvSpPr>
            <a:spLocks noChangeArrowheads="1"/>
          </p:cNvSpPr>
          <p:nvPr/>
        </p:nvSpPr>
        <p:spPr bwMode="auto">
          <a:xfrm rot="21626353">
            <a:off x="4352925" y="3022600"/>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65" name="Rectangle 29"/>
          <p:cNvSpPr>
            <a:spLocks noChangeArrowheads="1"/>
          </p:cNvSpPr>
          <p:nvPr/>
        </p:nvSpPr>
        <p:spPr bwMode="auto">
          <a:xfrm rot="21626353">
            <a:off x="4657725" y="3025775"/>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66" name="Rectangle 30"/>
          <p:cNvSpPr>
            <a:spLocks noChangeArrowheads="1"/>
          </p:cNvSpPr>
          <p:nvPr/>
        </p:nvSpPr>
        <p:spPr bwMode="auto">
          <a:xfrm rot="21626353">
            <a:off x="1609725" y="3001963"/>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67" name="Rectangle 31"/>
          <p:cNvSpPr>
            <a:spLocks noChangeArrowheads="1"/>
          </p:cNvSpPr>
          <p:nvPr/>
        </p:nvSpPr>
        <p:spPr bwMode="auto">
          <a:xfrm rot="21626353">
            <a:off x="1912938" y="3003550"/>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68" name="Rectangle 32"/>
          <p:cNvSpPr>
            <a:spLocks noChangeArrowheads="1"/>
          </p:cNvSpPr>
          <p:nvPr/>
        </p:nvSpPr>
        <p:spPr bwMode="auto">
          <a:xfrm rot="21626353">
            <a:off x="2219325" y="3006725"/>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69" name="Rectangle 33"/>
          <p:cNvSpPr>
            <a:spLocks noChangeArrowheads="1"/>
          </p:cNvSpPr>
          <p:nvPr/>
        </p:nvSpPr>
        <p:spPr bwMode="auto">
          <a:xfrm rot="21626353">
            <a:off x="2524125" y="3008313"/>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70" name="Rectangle 34"/>
          <p:cNvSpPr>
            <a:spLocks noChangeArrowheads="1"/>
          </p:cNvSpPr>
          <p:nvPr/>
        </p:nvSpPr>
        <p:spPr bwMode="auto">
          <a:xfrm rot="21626353">
            <a:off x="2828925" y="3011488"/>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71" name="Rectangle 35"/>
          <p:cNvSpPr>
            <a:spLocks noChangeArrowheads="1"/>
          </p:cNvSpPr>
          <p:nvPr/>
        </p:nvSpPr>
        <p:spPr bwMode="auto">
          <a:xfrm rot="21626353">
            <a:off x="3133725" y="3013075"/>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72" name="Rectangle 36"/>
          <p:cNvSpPr>
            <a:spLocks noChangeArrowheads="1"/>
          </p:cNvSpPr>
          <p:nvPr/>
        </p:nvSpPr>
        <p:spPr bwMode="auto">
          <a:xfrm rot="21626353">
            <a:off x="1600200" y="5181600"/>
            <a:ext cx="3505200" cy="1524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73" name="Freeform 37"/>
          <p:cNvSpPr>
            <a:spLocks/>
          </p:cNvSpPr>
          <p:nvPr/>
        </p:nvSpPr>
        <p:spPr bwMode="auto">
          <a:xfrm>
            <a:off x="2071688" y="2743200"/>
            <a:ext cx="4405312" cy="3124200"/>
          </a:xfrm>
          <a:custGeom>
            <a:avLst/>
            <a:gdLst/>
            <a:ahLst/>
            <a:cxnLst>
              <a:cxn ang="0">
                <a:pos x="126" y="1968"/>
              </a:cxn>
              <a:cxn ang="0">
                <a:pos x="0" y="1572"/>
              </a:cxn>
              <a:cxn ang="0">
                <a:pos x="2535" y="192"/>
              </a:cxn>
              <a:cxn ang="0">
                <a:pos x="2535" y="0"/>
              </a:cxn>
              <a:cxn ang="0">
                <a:pos x="2775" y="384"/>
              </a:cxn>
              <a:cxn ang="0">
                <a:pos x="2535" y="816"/>
              </a:cxn>
              <a:cxn ang="0">
                <a:pos x="2535" y="672"/>
              </a:cxn>
              <a:cxn ang="0">
                <a:pos x="126" y="1968"/>
              </a:cxn>
            </a:cxnLst>
            <a:rect l="0" t="0" r="r" b="b"/>
            <a:pathLst>
              <a:path w="2775" h="1968">
                <a:moveTo>
                  <a:pt x="126" y="1968"/>
                </a:moveTo>
                <a:lnTo>
                  <a:pt x="0" y="1572"/>
                </a:lnTo>
                <a:lnTo>
                  <a:pt x="2535" y="192"/>
                </a:lnTo>
                <a:lnTo>
                  <a:pt x="2535" y="0"/>
                </a:lnTo>
                <a:lnTo>
                  <a:pt x="2775" y="384"/>
                </a:lnTo>
                <a:lnTo>
                  <a:pt x="2535" y="816"/>
                </a:lnTo>
                <a:lnTo>
                  <a:pt x="2535" y="672"/>
                </a:lnTo>
                <a:lnTo>
                  <a:pt x="126" y="1968"/>
                </a:lnTo>
                <a:close/>
              </a:path>
            </a:pathLst>
          </a:custGeom>
          <a:solidFill>
            <a:srgbClr val="FFFF00">
              <a:alpha val="45000"/>
            </a:srgbClr>
          </a:solidFill>
          <a:ln w="9525" cap="flat" cmpd="sng">
            <a:solidFill>
              <a:srgbClr val="FFFF99"/>
            </a:solidFill>
            <a:prstDash val="solid"/>
            <a:round/>
            <a:headEnd/>
            <a:tailEnd/>
          </a:ln>
          <a:effectLst/>
        </p:spPr>
        <p:txBody>
          <a:bodyPr/>
          <a:lstStyle/>
          <a:p>
            <a:endParaRPr lang="en-US"/>
          </a:p>
        </p:txBody>
      </p:sp>
      <p:sp>
        <p:nvSpPr>
          <p:cNvPr id="1499174" name="Freeform 38"/>
          <p:cNvSpPr>
            <a:spLocks/>
          </p:cNvSpPr>
          <p:nvPr/>
        </p:nvSpPr>
        <p:spPr bwMode="auto">
          <a:xfrm>
            <a:off x="2286000" y="3860800"/>
            <a:ext cx="2833688" cy="2006600"/>
          </a:xfrm>
          <a:custGeom>
            <a:avLst/>
            <a:gdLst/>
            <a:ahLst/>
            <a:cxnLst>
              <a:cxn ang="0">
                <a:pos x="0" y="1264"/>
              </a:cxn>
              <a:cxn ang="0">
                <a:pos x="236" y="672"/>
              </a:cxn>
              <a:cxn ang="0">
                <a:pos x="429" y="1033"/>
              </a:cxn>
              <a:cxn ang="0">
                <a:pos x="618" y="468"/>
              </a:cxn>
              <a:cxn ang="0">
                <a:pos x="861" y="793"/>
              </a:cxn>
              <a:cxn ang="0">
                <a:pos x="1007" y="256"/>
              </a:cxn>
              <a:cxn ang="0">
                <a:pos x="1290" y="562"/>
              </a:cxn>
              <a:cxn ang="0">
                <a:pos x="1389" y="40"/>
              </a:cxn>
              <a:cxn ang="0">
                <a:pos x="1719" y="319"/>
              </a:cxn>
              <a:cxn ang="0">
                <a:pos x="1785" y="162"/>
              </a:cxn>
            </a:cxnLst>
            <a:rect l="0" t="0" r="r" b="b"/>
            <a:pathLst>
              <a:path w="1785" h="1264">
                <a:moveTo>
                  <a:pt x="0" y="1264"/>
                </a:moveTo>
                <a:cubicBezTo>
                  <a:pt x="39" y="1165"/>
                  <a:pt x="165" y="711"/>
                  <a:pt x="236" y="672"/>
                </a:cubicBezTo>
                <a:cubicBezTo>
                  <a:pt x="307" y="633"/>
                  <a:pt x="365" y="1067"/>
                  <a:pt x="429" y="1033"/>
                </a:cubicBezTo>
                <a:cubicBezTo>
                  <a:pt x="493" y="999"/>
                  <a:pt x="546" y="508"/>
                  <a:pt x="618" y="468"/>
                </a:cubicBezTo>
                <a:cubicBezTo>
                  <a:pt x="690" y="428"/>
                  <a:pt x="796" y="828"/>
                  <a:pt x="861" y="793"/>
                </a:cubicBezTo>
                <a:cubicBezTo>
                  <a:pt x="926" y="758"/>
                  <a:pt x="935" y="295"/>
                  <a:pt x="1007" y="256"/>
                </a:cubicBezTo>
                <a:cubicBezTo>
                  <a:pt x="1079" y="217"/>
                  <a:pt x="1227" y="598"/>
                  <a:pt x="1290" y="562"/>
                </a:cubicBezTo>
                <a:cubicBezTo>
                  <a:pt x="1353" y="526"/>
                  <a:pt x="1318" y="80"/>
                  <a:pt x="1389" y="40"/>
                </a:cubicBezTo>
                <a:cubicBezTo>
                  <a:pt x="1460" y="0"/>
                  <a:pt x="1653" y="299"/>
                  <a:pt x="1719" y="319"/>
                </a:cubicBezTo>
                <a:cubicBezTo>
                  <a:pt x="1785" y="339"/>
                  <a:pt x="1771" y="195"/>
                  <a:pt x="1785" y="162"/>
                </a:cubicBezTo>
              </a:path>
            </a:pathLst>
          </a:custGeom>
          <a:noFill/>
          <a:ln w="28575" cap="flat" cmpd="sng">
            <a:solidFill>
              <a:schemeClr val="tx1"/>
            </a:solidFill>
            <a:prstDash val="solid"/>
            <a:round/>
            <a:headEnd/>
            <a:tailEnd/>
          </a:ln>
          <a:effectLst/>
        </p:spPr>
        <p:txBody>
          <a:bodyPr/>
          <a:lstStyle/>
          <a:p>
            <a:endParaRPr lang="en-US"/>
          </a:p>
        </p:txBody>
      </p:sp>
      <p:grpSp>
        <p:nvGrpSpPr>
          <p:cNvPr id="1499175" name="Group 39"/>
          <p:cNvGrpSpPr>
            <a:grpSpLocks/>
          </p:cNvGrpSpPr>
          <p:nvPr/>
        </p:nvGrpSpPr>
        <p:grpSpPr bwMode="auto">
          <a:xfrm>
            <a:off x="457200" y="3505200"/>
            <a:ext cx="2514600" cy="3048000"/>
            <a:chOff x="4320" y="1968"/>
            <a:chExt cx="1584" cy="1920"/>
          </a:xfrm>
        </p:grpSpPr>
        <p:sp>
          <p:nvSpPr>
            <p:cNvPr id="1499176" name="Freeform 40"/>
            <p:cNvSpPr>
              <a:spLocks/>
            </p:cNvSpPr>
            <p:nvPr/>
          </p:nvSpPr>
          <p:spPr bwMode="auto">
            <a:xfrm rot="16200000" flipV="1">
              <a:off x="4152" y="2136"/>
              <a:ext cx="1920" cy="1584"/>
            </a:xfrm>
            <a:custGeom>
              <a:avLst/>
              <a:gdLst/>
              <a:ahLst/>
              <a:cxnLst>
                <a:cxn ang="0">
                  <a:pos x="0" y="1584"/>
                </a:cxn>
                <a:cxn ang="0">
                  <a:pos x="0" y="1104"/>
                </a:cxn>
                <a:cxn ang="0">
                  <a:pos x="1680" y="192"/>
                </a:cxn>
                <a:cxn ang="0">
                  <a:pos x="1680" y="0"/>
                </a:cxn>
                <a:cxn ang="0">
                  <a:pos x="1920" y="384"/>
                </a:cxn>
                <a:cxn ang="0">
                  <a:pos x="1680" y="816"/>
                </a:cxn>
                <a:cxn ang="0">
                  <a:pos x="1680" y="672"/>
                </a:cxn>
                <a:cxn ang="0">
                  <a:pos x="0" y="1584"/>
                </a:cxn>
              </a:cxnLst>
              <a:rect l="0" t="0" r="r" b="b"/>
              <a:pathLst>
                <a:path w="1920" h="1584">
                  <a:moveTo>
                    <a:pt x="0" y="1584"/>
                  </a:moveTo>
                  <a:lnTo>
                    <a:pt x="0" y="1104"/>
                  </a:lnTo>
                  <a:lnTo>
                    <a:pt x="1680" y="192"/>
                  </a:lnTo>
                  <a:lnTo>
                    <a:pt x="1680" y="0"/>
                  </a:lnTo>
                  <a:lnTo>
                    <a:pt x="1920" y="384"/>
                  </a:lnTo>
                  <a:lnTo>
                    <a:pt x="1680" y="816"/>
                  </a:lnTo>
                  <a:lnTo>
                    <a:pt x="1680" y="672"/>
                  </a:lnTo>
                  <a:lnTo>
                    <a:pt x="0" y="1584"/>
                  </a:lnTo>
                  <a:close/>
                </a:path>
              </a:pathLst>
            </a:custGeom>
            <a:solidFill>
              <a:srgbClr val="FFFF00">
                <a:alpha val="45000"/>
              </a:srgbClr>
            </a:solidFill>
            <a:ln w="9525" cap="flat" cmpd="sng">
              <a:solidFill>
                <a:srgbClr val="FFFF99"/>
              </a:solidFill>
              <a:prstDash val="solid"/>
              <a:round/>
              <a:headEnd/>
              <a:tailEnd/>
            </a:ln>
            <a:effectLst/>
          </p:spPr>
          <p:txBody>
            <a:bodyPr/>
            <a:lstStyle/>
            <a:p>
              <a:endParaRPr lang="en-US"/>
            </a:p>
          </p:txBody>
        </p:sp>
        <p:sp>
          <p:nvSpPr>
            <p:cNvPr id="1499177" name="Freeform 41"/>
            <p:cNvSpPr>
              <a:spLocks/>
            </p:cNvSpPr>
            <p:nvPr/>
          </p:nvSpPr>
          <p:spPr bwMode="auto">
            <a:xfrm>
              <a:off x="4320" y="2064"/>
              <a:ext cx="1323" cy="1823"/>
            </a:xfrm>
            <a:custGeom>
              <a:avLst/>
              <a:gdLst/>
              <a:ahLst/>
              <a:cxnLst>
                <a:cxn ang="0">
                  <a:pos x="0" y="1823"/>
                </a:cxn>
                <a:cxn ang="0">
                  <a:pos x="601" y="1568"/>
                </a:cxn>
                <a:cxn ang="0">
                  <a:pos x="246" y="1379"/>
                </a:cxn>
                <a:cxn ang="0">
                  <a:pos x="810" y="1184"/>
                </a:cxn>
                <a:cxn ang="0">
                  <a:pos x="477" y="947"/>
                </a:cxn>
                <a:cxn ang="0">
                  <a:pos x="1018" y="795"/>
                </a:cxn>
                <a:cxn ang="0">
                  <a:pos x="711" y="516"/>
                </a:cxn>
                <a:cxn ang="0">
                  <a:pos x="1227" y="419"/>
                </a:cxn>
                <a:cxn ang="0">
                  <a:pos x="964" y="87"/>
                </a:cxn>
                <a:cxn ang="0">
                  <a:pos x="1323" y="0"/>
                </a:cxn>
              </a:cxnLst>
              <a:rect l="0" t="0" r="r" b="b"/>
              <a:pathLst>
                <a:path w="1323" h="1823">
                  <a:moveTo>
                    <a:pt x="0" y="1823"/>
                  </a:moveTo>
                  <a:cubicBezTo>
                    <a:pt x="100" y="1781"/>
                    <a:pt x="560" y="1642"/>
                    <a:pt x="601" y="1568"/>
                  </a:cubicBezTo>
                  <a:cubicBezTo>
                    <a:pt x="642" y="1494"/>
                    <a:pt x="211" y="1443"/>
                    <a:pt x="246" y="1379"/>
                  </a:cubicBezTo>
                  <a:cubicBezTo>
                    <a:pt x="281" y="1315"/>
                    <a:pt x="771" y="1256"/>
                    <a:pt x="810" y="1184"/>
                  </a:cubicBezTo>
                  <a:cubicBezTo>
                    <a:pt x="849" y="1112"/>
                    <a:pt x="442" y="1012"/>
                    <a:pt x="477" y="947"/>
                  </a:cubicBezTo>
                  <a:cubicBezTo>
                    <a:pt x="512" y="882"/>
                    <a:pt x="979" y="867"/>
                    <a:pt x="1018" y="795"/>
                  </a:cubicBezTo>
                  <a:cubicBezTo>
                    <a:pt x="1057" y="723"/>
                    <a:pt x="676" y="579"/>
                    <a:pt x="711" y="516"/>
                  </a:cubicBezTo>
                  <a:cubicBezTo>
                    <a:pt x="746" y="453"/>
                    <a:pt x="1185" y="491"/>
                    <a:pt x="1227" y="419"/>
                  </a:cubicBezTo>
                  <a:cubicBezTo>
                    <a:pt x="1269" y="347"/>
                    <a:pt x="948" y="157"/>
                    <a:pt x="964" y="87"/>
                  </a:cubicBezTo>
                  <a:cubicBezTo>
                    <a:pt x="980" y="17"/>
                    <a:pt x="1248" y="18"/>
                    <a:pt x="1323" y="0"/>
                  </a:cubicBezTo>
                </a:path>
              </a:pathLst>
            </a:custGeom>
            <a:noFill/>
            <a:ln w="28575" cap="flat" cmpd="sng">
              <a:solidFill>
                <a:schemeClr val="tx1"/>
              </a:solidFill>
              <a:prstDash val="solid"/>
              <a:round/>
              <a:headEnd/>
              <a:tailEnd/>
            </a:ln>
            <a:effectLst/>
          </p:spPr>
          <p:txBody>
            <a:bodyPr/>
            <a:lstStyle/>
            <a:p>
              <a:endParaRPr lang="en-US"/>
            </a:p>
          </p:txBody>
        </p:sp>
      </p:grpSp>
      <p:sp>
        <p:nvSpPr>
          <p:cNvPr id="1499178" name="Rectangle 42"/>
          <p:cNvSpPr>
            <a:spLocks noChangeArrowheads="1"/>
          </p:cNvSpPr>
          <p:nvPr/>
        </p:nvSpPr>
        <p:spPr bwMode="auto">
          <a:xfrm rot="21626353">
            <a:off x="4962525" y="3027363"/>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79" name="Freeform 43"/>
          <p:cNvSpPr>
            <a:spLocks/>
          </p:cNvSpPr>
          <p:nvPr/>
        </p:nvSpPr>
        <p:spPr bwMode="auto">
          <a:xfrm>
            <a:off x="5118100" y="3081338"/>
            <a:ext cx="1227138" cy="1042987"/>
          </a:xfrm>
          <a:custGeom>
            <a:avLst/>
            <a:gdLst/>
            <a:ahLst/>
            <a:cxnLst>
              <a:cxn ang="0">
                <a:pos x="0" y="657"/>
              </a:cxn>
              <a:cxn ang="0">
                <a:pos x="183" y="219"/>
              </a:cxn>
              <a:cxn ang="0">
                <a:pos x="367" y="581"/>
              </a:cxn>
              <a:cxn ang="0">
                <a:pos x="486" y="60"/>
              </a:cxn>
              <a:cxn ang="0">
                <a:pos x="730" y="220"/>
              </a:cxn>
              <a:cxn ang="0">
                <a:pos x="744" y="231"/>
              </a:cxn>
              <a:cxn ang="0">
                <a:pos x="757" y="238"/>
              </a:cxn>
              <a:cxn ang="0">
                <a:pos x="762" y="229"/>
              </a:cxn>
              <a:cxn ang="0">
                <a:pos x="763" y="220"/>
              </a:cxn>
              <a:cxn ang="0">
                <a:pos x="765" y="208"/>
              </a:cxn>
            </a:cxnLst>
            <a:rect l="0" t="0" r="r" b="b"/>
            <a:pathLst>
              <a:path w="773" h="657">
                <a:moveTo>
                  <a:pt x="0" y="657"/>
                </a:moveTo>
                <a:cubicBezTo>
                  <a:pt x="30" y="584"/>
                  <a:pt x="122" y="232"/>
                  <a:pt x="183" y="219"/>
                </a:cubicBezTo>
                <a:cubicBezTo>
                  <a:pt x="244" y="206"/>
                  <a:pt x="316" y="608"/>
                  <a:pt x="367" y="581"/>
                </a:cubicBezTo>
                <a:cubicBezTo>
                  <a:pt x="418" y="554"/>
                  <a:pt x="426" y="120"/>
                  <a:pt x="486" y="60"/>
                </a:cubicBezTo>
                <a:cubicBezTo>
                  <a:pt x="546" y="0"/>
                  <a:pt x="687" y="191"/>
                  <a:pt x="730" y="220"/>
                </a:cubicBezTo>
                <a:cubicBezTo>
                  <a:pt x="773" y="249"/>
                  <a:pt x="740" y="228"/>
                  <a:pt x="744" y="231"/>
                </a:cubicBezTo>
                <a:cubicBezTo>
                  <a:pt x="748" y="234"/>
                  <a:pt x="754" y="238"/>
                  <a:pt x="757" y="238"/>
                </a:cubicBezTo>
                <a:cubicBezTo>
                  <a:pt x="760" y="238"/>
                  <a:pt x="761" y="232"/>
                  <a:pt x="762" y="229"/>
                </a:cubicBezTo>
                <a:cubicBezTo>
                  <a:pt x="763" y="226"/>
                  <a:pt x="763" y="223"/>
                  <a:pt x="763" y="220"/>
                </a:cubicBezTo>
                <a:cubicBezTo>
                  <a:pt x="763" y="217"/>
                  <a:pt x="765" y="210"/>
                  <a:pt x="765" y="208"/>
                </a:cubicBezTo>
              </a:path>
            </a:pathLst>
          </a:custGeom>
          <a:noFill/>
          <a:ln w="28575" cap="flat" cmpd="sng">
            <a:solidFill>
              <a:schemeClr val="tx1"/>
            </a:solidFill>
            <a:prstDash val="solid"/>
            <a:round/>
            <a:headEnd/>
            <a:tailEnd/>
          </a:ln>
          <a:effectLst/>
        </p:spPr>
        <p:txBody>
          <a:bodyPr/>
          <a:lstStyle/>
          <a:p>
            <a:endParaRPr lang="en-US"/>
          </a:p>
        </p:txBody>
      </p:sp>
      <p:sp>
        <p:nvSpPr>
          <p:cNvPr id="1499180" name="Rectangle 44"/>
          <p:cNvSpPr>
            <a:spLocks noChangeArrowheads="1"/>
          </p:cNvSpPr>
          <p:nvPr/>
        </p:nvSpPr>
        <p:spPr bwMode="auto">
          <a:xfrm rot="21626353">
            <a:off x="1600200" y="2971800"/>
            <a:ext cx="3505200" cy="1524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499181" name="Text Box 45"/>
          <p:cNvSpPr txBox="1">
            <a:spLocks noChangeArrowheads="1"/>
          </p:cNvSpPr>
          <p:nvPr/>
        </p:nvSpPr>
        <p:spPr bwMode="auto">
          <a:xfrm>
            <a:off x="898525" y="2117725"/>
            <a:ext cx="1841500" cy="581025"/>
          </a:xfrm>
          <a:prstGeom prst="rect">
            <a:avLst/>
          </a:prstGeom>
          <a:noFill/>
          <a:ln w="9525">
            <a:noFill/>
            <a:miter lim="800000"/>
            <a:headEnd/>
            <a:tailEnd/>
          </a:ln>
          <a:effectLst/>
        </p:spPr>
        <p:txBody>
          <a:bodyPr wrap="none">
            <a:spAutoFit/>
          </a:bodyPr>
          <a:lstStyle/>
          <a:p>
            <a:pPr algn="ctr"/>
            <a:r>
              <a:rPr lang="en-US" sz="1600"/>
              <a:t>Vertical polarizing </a:t>
            </a:r>
          </a:p>
          <a:p>
            <a:pPr algn="ctr"/>
            <a:r>
              <a:rPr lang="en-US" sz="1600"/>
              <a:t>filter</a:t>
            </a:r>
          </a:p>
        </p:txBody>
      </p:sp>
      <p:sp>
        <p:nvSpPr>
          <p:cNvPr id="1499182" name="Line 46"/>
          <p:cNvSpPr>
            <a:spLocks noChangeShapeType="1"/>
          </p:cNvSpPr>
          <p:nvPr/>
        </p:nvSpPr>
        <p:spPr bwMode="auto">
          <a:xfrm>
            <a:off x="2133600" y="2590800"/>
            <a:ext cx="228600" cy="304800"/>
          </a:xfrm>
          <a:prstGeom prst="line">
            <a:avLst/>
          </a:prstGeom>
          <a:noFill/>
          <a:ln w="9525">
            <a:solidFill>
              <a:schemeClr val="tx1"/>
            </a:solidFill>
            <a:round/>
            <a:headEnd/>
            <a:tailEnd/>
          </a:ln>
          <a:effectLst/>
        </p:spPr>
        <p:txBody>
          <a:bodyPr/>
          <a:lstStyle/>
          <a:p>
            <a:endParaRPr lang="en-US"/>
          </a:p>
        </p:txBody>
      </p:sp>
      <p:sp>
        <p:nvSpPr>
          <p:cNvPr id="1499183" name="Text Box 47"/>
          <p:cNvSpPr txBox="1">
            <a:spLocks noChangeArrowheads="1"/>
          </p:cNvSpPr>
          <p:nvPr/>
        </p:nvSpPr>
        <p:spPr bwMode="auto">
          <a:xfrm>
            <a:off x="6958013" y="2162175"/>
            <a:ext cx="2078037" cy="581025"/>
          </a:xfrm>
          <a:prstGeom prst="rect">
            <a:avLst/>
          </a:prstGeom>
          <a:noFill/>
          <a:ln w="9525">
            <a:noFill/>
            <a:miter lim="800000"/>
            <a:headEnd/>
            <a:tailEnd/>
          </a:ln>
          <a:effectLst/>
        </p:spPr>
        <p:txBody>
          <a:bodyPr wrap="none">
            <a:spAutoFit/>
          </a:bodyPr>
          <a:lstStyle/>
          <a:p>
            <a:pPr algn="ctr"/>
            <a:r>
              <a:rPr lang="en-US" sz="1600"/>
              <a:t>Horizontal polarizing </a:t>
            </a:r>
          </a:p>
          <a:p>
            <a:pPr algn="ctr"/>
            <a:r>
              <a:rPr lang="en-US" sz="1600"/>
              <a:t>filter</a:t>
            </a:r>
          </a:p>
        </p:txBody>
      </p:sp>
      <p:sp>
        <p:nvSpPr>
          <p:cNvPr id="1499184" name="Line 48"/>
          <p:cNvSpPr>
            <a:spLocks noChangeShapeType="1"/>
          </p:cNvSpPr>
          <p:nvPr/>
        </p:nvSpPr>
        <p:spPr bwMode="auto">
          <a:xfrm flipH="1">
            <a:off x="6902450" y="2514600"/>
            <a:ext cx="304800" cy="228600"/>
          </a:xfrm>
          <a:prstGeom prst="line">
            <a:avLst/>
          </a:prstGeom>
          <a:noFill/>
          <a:ln w="9525">
            <a:solidFill>
              <a:schemeClr val="tx1"/>
            </a:solidFill>
            <a:round/>
            <a:headEnd/>
            <a:tailEnd/>
          </a:ln>
          <a:effectLst/>
        </p:spPr>
        <p:txBody>
          <a:bodyPr/>
          <a:lstStyle/>
          <a:p>
            <a:endParaRPr lang="en-US"/>
          </a:p>
        </p:txBody>
      </p:sp>
      <p:sp>
        <p:nvSpPr>
          <p:cNvPr id="1499185" name="Text Box 49"/>
          <p:cNvSpPr txBox="1">
            <a:spLocks noChangeArrowheads="1"/>
          </p:cNvSpPr>
          <p:nvPr/>
        </p:nvSpPr>
        <p:spPr bwMode="auto">
          <a:xfrm>
            <a:off x="6891338" y="3886200"/>
            <a:ext cx="1630362" cy="581025"/>
          </a:xfrm>
          <a:prstGeom prst="rect">
            <a:avLst/>
          </a:prstGeom>
          <a:noFill/>
          <a:ln w="9525">
            <a:noFill/>
            <a:miter lim="800000"/>
            <a:headEnd/>
            <a:tailEnd/>
          </a:ln>
          <a:effectLst/>
        </p:spPr>
        <p:txBody>
          <a:bodyPr wrap="none">
            <a:spAutoFit/>
          </a:bodyPr>
          <a:lstStyle/>
          <a:p>
            <a:pPr algn="ctr"/>
            <a:r>
              <a:rPr lang="en-US" sz="1600"/>
              <a:t>Vertical wave</a:t>
            </a:r>
          </a:p>
          <a:p>
            <a:pPr algn="ctr"/>
            <a:r>
              <a:rPr lang="en-US" sz="1600"/>
              <a:t>passes through </a:t>
            </a:r>
          </a:p>
        </p:txBody>
      </p:sp>
      <p:sp>
        <p:nvSpPr>
          <p:cNvPr id="1499186" name="Line 50"/>
          <p:cNvSpPr>
            <a:spLocks noChangeShapeType="1"/>
          </p:cNvSpPr>
          <p:nvPr/>
        </p:nvSpPr>
        <p:spPr bwMode="auto">
          <a:xfrm flipH="1" flipV="1">
            <a:off x="6019800" y="3657600"/>
            <a:ext cx="914400" cy="457200"/>
          </a:xfrm>
          <a:prstGeom prst="line">
            <a:avLst/>
          </a:prstGeom>
          <a:noFill/>
          <a:ln w="9525">
            <a:solidFill>
              <a:schemeClr val="tx1"/>
            </a:solidFill>
            <a:round/>
            <a:headEnd/>
            <a:tailEnd/>
          </a:ln>
          <a:effectLst/>
        </p:spPr>
        <p:txBody>
          <a:bodyPr/>
          <a:lstStyle/>
          <a:p>
            <a:endParaRPr lang="en-US"/>
          </a:p>
        </p:txBody>
      </p:sp>
      <p:sp>
        <p:nvSpPr>
          <p:cNvPr id="1499187" name="Text Box 51"/>
          <p:cNvSpPr txBox="1">
            <a:spLocks noChangeArrowheads="1"/>
          </p:cNvSpPr>
          <p:nvPr/>
        </p:nvSpPr>
        <p:spPr bwMode="auto">
          <a:xfrm>
            <a:off x="1752600" y="6276975"/>
            <a:ext cx="1630363" cy="581025"/>
          </a:xfrm>
          <a:prstGeom prst="rect">
            <a:avLst/>
          </a:prstGeom>
          <a:noFill/>
          <a:ln w="9525">
            <a:noFill/>
            <a:miter lim="800000"/>
            <a:headEnd/>
            <a:tailEnd/>
          </a:ln>
          <a:effectLst/>
        </p:spPr>
        <p:txBody>
          <a:bodyPr wrap="none">
            <a:spAutoFit/>
          </a:bodyPr>
          <a:lstStyle/>
          <a:p>
            <a:pPr algn="ctr"/>
            <a:r>
              <a:rPr lang="en-US" sz="1600"/>
              <a:t>Horizontal wave</a:t>
            </a:r>
          </a:p>
          <a:p>
            <a:pPr algn="ctr"/>
            <a:r>
              <a:rPr lang="en-US" sz="1600"/>
              <a:t>Is blocked</a:t>
            </a:r>
          </a:p>
        </p:txBody>
      </p:sp>
      <p:sp>
        <p:nvSpPr>
          <p:cNvPr id="1499188" name="Line 52"/>
          <p:cNvSpPr>
            <a:spLocks noChangeShapeType="1"/>
          </p:cNvSpPr>
          <p:nvPr/>
        </p:nvSpPr>
        <p:spPr bwMode="auto">
          <a:xfrm flipH="1" flipV="1">
            <a:off x="1447800" y="5943600"/>
            <a:ext cx="381000" cy="381000"/>
          </a:xfrm>
          <a:prstGeom prst="line">
            <a:avLst/>
          </a:prstGeom>
          <a:noFill/>
          <a:ln w="9525">
            <a:solidFill>
              <a:schemeClr val="tx1"/>
            </a:solidFill>
            <a:round/>
            <a:headEnd/>
            <a:tailEnd/>
          </a:ln>
          <a:effectLst/>
        </p:spPr>
        <p:txBody>
          <a:bodyPr/>
          <a:lstStyle/>
          <a:p>
            <a:endParaRPr lang="en-US"/>
          </a:p>
        </p:txBody>
      </p:sp>
      <p:sp>
        <p:nvSpPr>
          <p:cNvPr id="1499189" name="Text Box 53"/>
          <p:cNvSpPr txBox="1">
            <a:spLocks noChangeArrowheads="1"/>
          </p:cNvSpPr>
          <p:nvPr/>
        </p:nvSpPr>
        <p:spPr bwMode="auto">
          <a:xfrm>
            <a:off x="7054850" y="2162175"/>
            <a:ext cx="1841500" cy="581025"/>
          </a:xfrm>
          <a:prstGeom prst="rect">
            <a:avLst/>
          </a:prstGeom>
          <a:noFill/>
          <a:ln w="9525">
            <a:noFill/>
            <a:miter lim="800000"/>
            <a:headEnd/>
            <a:tailEnd/>
          </a:ln>
          <a:effectLst/>
        </p:spPr>
        <p:txBody>
          <a:bodyPr wrap="none">
            <a:spAutoFit/>
          </a:bodyPr>
          <a:lstStyle/>
          <a:p>
            <a:pPr algn="ctr"/>
            <a:r>
              <a:rPr lang="en-US" sz="1600"/>
              <a:t>Vertical polarizing </a:t>
            </a:r>
          </a:p>
          <a:p>
            <a:pPr algn="ctr"/>
            <a:r>
              <a:rPr lang="en-US" sz="1600"/>
              <a:t>filter</a:t>
            </a:r>
          </a:p>
        </p:txBody>
      </p:sp>
      <p:sp>
        <p:nvSpPr>
          <p:cNvPr id="1499190" name="Rectangle 54"/>
          <p:cNvSpPr>
            <a:spLocks noChangeArrowheads="1"/>
          </p:cNvSpPr>
          <p:nvPr/>
        </p:nvSpPr>
        <p:spPr bwMode="auto">
          <a:xfrm>
            <a:off x="7467600" y="381000"/>
            <a:ext cx="533400" cy="1371600"/>
          </a:xfrm>
          <a:prstGeom prst="rect">
            <a:avLst/>
          </a:prstGeom>
          <a:solidFill>
            <a:schemeClr val="bg2">
              <a:alpha val="49001"/>
            </a:schemeClr>
          </a:solidFill>
          <a:ln w="9525">
            <a:noFill/>
            <a:miter lim="800000"/>
            <a:headEnd/>
            <a:tailEnd/>
          </a:ln>
          <a:effectLst/>
        </p:spPr>
        <p:txBody>
          <a:bodyPr wrap="none" anchor="ctr"/>
          <a:lstStyle/>
          <a:p>
            <a:endParaRPr lang="en-US"/>
          </a:p>
        </p:txBody>
      </p:sp>
      <p:sp>
        <p:nvSpPr>
          <p:cNvPr id="1499191" name="Rectangle 55"/>
          <p:cNvSpPr>
            <a:spLocks noChangeArrowheads="1"/>
          </p:cNvSpPr>
          <p:nvPr/>
        </p:nvSpPr>
        <p:spPr bwMode="auto">
          <a:xfrm rot="-5400000">
            <a:off x="7429500" y="419100"/>
            <a:ext cx="533400" cy="1371600"/>
          </a:xfrm>
          <a:prstGeom prst="rect">
            <a:avLst/>
          </a:prstGeom>
          <a:solidFill>
            <a:schemeClr val="bg2">
              <a:alpha val="49001"/>
            </a:schemeClr>
          </a:solid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0 0  L 0.25 0  E" pathEditMode="relative" ptsTypes="">
                                      <p:cBhvr>
                                        <p:cTn id="6" dur="2000" fill="hold"/>
                                        <p:tgtEl>
                                          <p:spTgt spid="1499138"/>
                                        </p:tgtEl>
                                        <p:attrNameLst>
                                          <p:attrName>ppt_x</p:attrName>
                                          <p:attrName>ppt_y</p:attrName>
                                        </p:attrNameLst>
                                      </p:cBhvr>
                                    </p:animMotion>
                                  </p:childTnLst>
                                </p:cTn>
                              </p:par>
                            </p:childTnLst>
                          </p:cTn>
                        </p:par>
                        <p:par>
                          <p:cTn id="7" fill="hold">
                            <p:stCondLst>
                              <p:cond delay="2000"/>
                            </p:stCondLst>
                            <p:childTnLst>
                              <p:par>
                                <p:cTn id="8" presetID="10" presetClass="exit" presetSubtype="0" fill="hold" nodeType="afterEffect">
                                  <p:stCondLst>
                                    <p:cond delay="0"/>
                                  </p:stCondLst>
                                  <p:childTnLst>
                                    <p:animEffect transition="out" filter="fade">
                                      <p:cBhvr>
                                        <p:cTn id="9" dur="2000"/>
                                        <p:tgtEl>
                                          <p:spTgt spid="1499138"/>
                                        </p:tgtEl>
                                      </p:cBhvr>
                                    </p:animEffect>
                                    <p:set>
                                      <p:cBhvr>
                                        <p:cTn id="10" dur="1" fill="hold">
                                          <p:stCondLst>
                                            <p:cond delay="1999"/>
                                          </p:stCondLst>
                                        </p:cTn>
                                        <p:tgtEl>
                                          <p:spTgt spid="1499138"/>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1499149"/>
                                        </p:tgtEl>
                                        <p:attrNameLst>
                                          <p:attrName>style.visibility</p:attrName>
                                        </p:attrNameLst>
                                      </p:cBhvr>
                                      <p:to>
                                        <p:strVal val="visible"/>
                                      </p:to>
                                    </p:set>
                                    <p:animEffect transition="in" filter="fade">
                                      <p:cBhvr>
                                        <p:cTn id="13" dur="2000"/>
                                        <p:tgtEl>
                                          <p:spTgt spid="1499149"/>
                                        </p:tgtEl>
                                      </p:cBhvr>
                                    </p:animEffect>
                                  </p:childTnLst>
                                </p:cTn>
                              </p:par>
                            </p:childTnLst>
                          </p:cTn>
                        </p:par>
                        <p:par>
                          <p:cTn id="14" fill="hold">
                            <p:stCondLst>
                              <p:cond delay="4000"/>
                            </p:stCondLst>
                            <p:childTnLst>
                              <p:par>
                                <p:cTn id="15" presetID="1" presetClass="exit" presetSubtype="0" fill="hold" grpId="0" nodeType="afterEffect">
                                  <p:stCondLst>
                                    <p:cond delay="0"/>
                                  </p:stCondLst>
                                  <p:childTnLst>
                                    <p:set>
                                      <p:cBhvr>
                                        <p:cTn id="16" dur="1" fill="hold">
                                          <p:stCondLst>
                                            <p:cond delay="0"/>
                                          </p:stCondLst>
                                        </p:cTn>
                                        <p:tgtEl>
                                          <p:spTgt spid="1499183"/>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149918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 presetClass="entr" presetSubtype="12" fill="hold" grpId="0" nodeType="clickEffect">
                                  <p:stCondLst>
                                    <p:cond delay="0"/>
                                  </p:stCondLst>
                                  <p:childTnLst>
                                    <p:set>
                                      <p:cBhvr>
                                        <p:cTn id="22" dur="1" fill="hold">
                                          <p:stCondLst>
                                            <p:cond delay="0"/>
                                          </p:stCondLst>
                                        </p:cTn>
                                        <p:tgtEl>
                                          <p:spTgt spid="1499190"/>
                                        </p:tgtEl>
                                        <p:attrNameLst>
                                          <p:attrName>style.visibility</p:attrName>
                                        </p:attrNameLst>
                                      </p:cBhvr>
                                      <p:to>
                                        <p:strVal val="visible"/>
                                      </p:to>
                                    </p:set>
                                    <p:anim calcmode="lin" valueType="num">
                                      <p:cBhvr additive="base">
                                        <p:cTn id="23" dur="500" fill="hold"/>
                                        <p:tgtEl>
                                          <p:spTgt spid="1499190"/>
                                        </p:tgtEl>
                                        <p:attrNameLst>
                                          <p:attrName>ppt_x</p:attrName>
                                        </p:attrNameLst>
                                      </p:cBhvr>
                                      <p:tavLst>
                                        <p:tav tm="0">
                                          <p:val>
                                            <p:strVal val="0-#ppt_w/2"/>
                                          </p:val>
                                        </p:tav>
                                        <p:tav tm="100000">
                                          <p:val>
                                            <p:strVal val="#ppt_x"/>
                                          </p:val>
                                        </p:tav>
                                      </p:tavLst>
                                    </p:anim>
                                    <p:anim calcmode="lin" valueType="num">
                                      <p:cBhvr additive="base">
                                        <p:cTn id="24" dur="500" fill="hold"/>
                                        <p:tgtEl>
                                          <p:spTgt spid="1499190"/>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1499191"/>
                                        </p:tgtEl>
                                        <p:attrNameLst>
                                          <p:attrName>style.visibility</p:attrName>
                                        </p:attrNameLst>
                                      </p:cBhvr>
                                      <p:to>
                                        <p:strVal val="visible"/>
                                      </p:to>
                                    </p:set>
                                    <p:anim calcmode="lin" valueType="num">
                                      <p:cBhvr additive="base">
                                        <p:cTn id="27" dur="500" fill="hold"/>
                                        <p:tgtEl>
                                          <p:spTgt spid="1499191"/>
                                        </p:tgtEl>
                                        <p:attrNameLst>
                                          <p:attrName>ppt_x</p:attrName>
                                        </p:attrNameLst>
                                      </p:cBhvr>
                                      <p:tavLst>
                                        <p:tav tm="0">
                                          <p:val>
                                            <p:strVal val="0-#ppt_w/2"/>
                                          </p:val>
                                        </p:tav>
                                        <p:tav tm="100000">
                                          <p:val>
                                            <p:strVal val="#ppt_x"/>
                                          </p:val>
                                        </p:tav>
                                      </p:tavLst>
                                    </p:anim>
                                    <p:anim calcmode="lin" valueType="num">
                                      <p:cBhvr additive="base">
                                        <p:cTn id="28" dur="500" fill="hold"/>
                                        <p:tgtEl>
                                          <p:spTgt spid="1499191"/>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0" presetClass="path" presetSubtype="0" accel="50000" decel="50000" fill="hold" grpId="1" nodeType="clickEffect">
                                  <p:stCondLst>
                                    <p:cond delay="0"/>
                                  </p:stCondLst>
                                  <p:childTnLst>
                                    <p:animMotion origin="layout" path="M 3.33333E-6 5.55556E-6 C 0.0158 0.00116 0.04618 -0.06898 0.06007 -0.06226 C 0.07396 -0.05555 0.09062 0.01644 0.08333 0.04005 C 0.07604 0.06366 0.04062 0.08311 0.01666 0.0801 C -0.00729 0.07686 -0.05139 0.047 -0.06007 0.02223 C -0.06875 -0.00254 -0.04566 -0.06481 -0.03507 -0.06898 C -0.02448 -0.07314 -0.0158 -0.00115 3.33333E-6 5.55556E-6 Z " pathEditMode="relative" ptsTypes="aaaaaaa">
                                      <p:cBhvr>
                                        <p:cTn id="32" dur="5000" fill="hold"/>
                                        <p:tgtEl>
                                          <p:spTgt spid="149919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9183" grpId="0"/>
      <p:bldP spid="1499189" grpId="0"/>
      <p:bldP spid="1499190" grpId="0" animBg="1"/>
      <p:bldP spid="1499191" grpId="0" animBg="1"/>
      <p:bldP spid="1499191" grpId="1"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0162" name="Rectangle 2"/>
          <p:cNvSpPr>
            <a:spLocks noChangeArrowheads="1"/>
          </p:cNvSpPr>
          <p:nvPr/>
        </p:nvSpPr>
        <p:spPr bwMode="auto">
          <a:xfrm>
            <a:off x="6096000" y="4876800"/>
            <a:ext cx="2438400" cy="1828800"/>
          </a:xfrm>
          <a:prstGeom prst="rect">
            <a:avLst/>
          </a:prstGeom>
          <a:noFill/>
          <a:ln w="9525">
            <a:solidFill>
              <a:schemeClr val="tx1"/>
            </a:solidFill>
            <a:miter lim="800000"/>
            <a:headEnd/>
            <a:tailEnd/>
          </a:ln>
          <a:effectLst/>
        </p:spPr>
        <p:txBody>
          <a:bodyPr wrap="none" anchor="ctr"/>
          <a:lstStyle/>
          <a:p>
            <a:endParaRPr lang="en-US"/>
          </a:p>
        </p:txBody>
      </p:sp>
      <p:grpSp>
        <p:nvGrpSpPr>
          <p:cNvPr id="1500163" name="Group 3"/>
          <p:cNvGrpSpPr>
            <a:grpSpLocks/>
          </p:cNvGrpSpPr>
          <p:nvPr/>
        </p:nvGrpSpPr>
        <p:grpSpPr bwMode="auto">
          <a:xfrm>
            <a:off x="3168650" y="2209800"/>
            <a:ext cx="3505200" cy="2286000"/>
            <a:chOff x="480" y="1536"/>
            <a:chExt cx="2208" cy="1440"/>
          </a:xfrm>
        </p:grpSpPr>
        <p:sp>
          <p:nvSpPr>
            <p:cNvPr id="1500164" name="Rectangle 4"/>
            <p:cNvSpPr>
              <a:spLocks noChangeArrowheads="1"/>
            </p:cNvSpPr>
            <p:nvPr/>
          </p:nvSpPr>
          <p:spPr bwMode="auto">
            <a:xfrm>
              <a:off x="480" y="1536"/>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500165" name="Rectangle 5"/>
            <p:cNvSpPr>
              <a:spLocks noChangeArrowheads="1"/>
            </p:cNvSpPr>
            <p:nvPr/>
          </p:nvSpPr>
          <p:spPr bwMode="auto">
            <a:xfrm>
              <a:off x="480" y="1728"/>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500166" name="Rectangle 6"/>
            <p:cNvSpPr>
              <a:spLocks noChangeArrowheads="1"/>
            </p:cNvSpPr>
            <p:nvPr/>
          </p:nvSpPr>
          <p:spPr bwMode="auto">
            <a:xfrm>
              <a:off x="480" y="1920"/>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500167" name="Rectangle 7"/>
            <p:cNvSpPr>
              <a:spLocks noChangeArrowheads="1"/>
            </p:cNvSpPr>
            <p:nvPr/>
          </p:nvSpPr>
          <p:spPr bwMode="auto">
            <a:xfrm>
              <a:off x="480" y="2112"/>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500168" name="Rectangle 8"/>
            <p:cNvSpPr>
              <a:spLocks noChangeArrowheads="1"/>
            </p:cNvSpPr>
            <p:nvPr/>
          </p:nvSpPr>
          <p:spPr bwMode="auto">
            <a:xfrm>
              <a:off x="480" y="2304"/>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500169" name="Rectangle 9"/>
            <p:cNvSpPr>
              <a:spLocks noChangeArrowheads="1"/>
            </p:cNvSpPr>
            <p:nvPr/>
          </p:nvSpPr>
          <p:spPr bwMode="auto">
            <a:xfrm>
              <a:off x="480" y="2496"/>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500170" name="Rectangle 10"/>
            <p:cNvSpPr>
              <a:spLocks noChangeArrowheads="1"/>
            </p:cNvSpPr>
            <p:nvPr/>
          </p:nvSpPr>
          <p:spPr bwMode="auto">
            <a:xfrm>
              <a:off x="480" y="2688"/>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500171" name="Rectangle 11"/>
            <p:cNvSpPr>
              <a:spLocks noChangeArrowheads="1"/>
            </p:cNvSpPr>
            <p:nvPr/>
          </p:nvSpPr>
          <p:spPr bwMode="auto">
            <a:xfrm>
              <a:off x="480" y="2880"/>
              <a:ext cx="2208" cy="96"/>
            </a:xfrm>
            <a:prstGeom prst="rect">
              <a:avLst/>
            </a:prstGeom>
            <a:solidFill>
              <a:srgbClr val="C0C0C0"/>
            </a:solidFill>
            <a:ln w="9525">
              <a:noFill/>
              <a:miter lim="800000"/>
              <a:headEnd/>
              <a:tailEnd/>
            </a:ln>
            <a:effectLst/>
          </p:spPr>
          <p:txBody>
            <a:bodyPr wrap="none" anchor="ctr"/>
            <a:lstStyle/>
            <a:p>
              <a:endParaRPr lang="en-US"/>
            </a:p>
          </p:txBody>
        </p:sp>
        <p:sp>
          <p:nvSpPr>
            <p:cNvPr id="1500172" name="Rectangle 12"/>
            <p:cNvSpPr>
              <a:spLocks noChangeArrowheads="1"/>
            </p:cNvSpPr>
            <p:nvPr/>
          </p:nvSpPr>
          <p:spPr bwMode="auto">
            <a:xfrm>
              <a:off x="480" y="1536"/>
              <a:ext cx="96" cy="1440"/>
            </a:xfrm>
            <a:prstGeom prst="rect">
              <a:avLst/>
            </a:prstGeom>
            <a:solidFill>
              <a:srgbClr val="C0C0C0"/>
            </a:solidFill>
            <a:ln w="9525">
              <a:noFill/>
              <a:miter lim="800000"/>
              <a:headEnd/>
              <a:tailEnd/>
            </a:ln>
            <a:effectLst/>
          </p:spPr>
          <p:txBody>
            <a:bodyPr wrap="none" anchor="ctr"/>
            <a:lstStyle/>
            <a:p>
              <a:endParaRPr lang="en-US"/>
            </a:p>
          </p:txBody>
        </p:sp>
        <p:sp>
          <p:nvSpPr>
            <p:cNvPr id="1500173" name="Rectangle 13"/>
            <p:cNvSpPr>
              <a:spLocks noChangeArrowheads="1"/>
            </p:cNvSpPr>
            <p:nvPr/>
          </p:nvSpPr>
          <p:spPr bwMode="auto">
            <a:xfrm>
              <a:off x="2592" y="1536"/>
              <a:ext cx="96" cy="1440"/>
            </a:xfrm>
            <a:prstGeom prst="rect">
              <a:avLst/>
            </a:prstGeom>
            <a:solidFill>
              <a:srgbClr val="C0C0C0"/>
            </a:solidFill>
            <a:ln w="9525">
              <a:noFill/>
              <a:miter lim="800000"/>
              <a:headEnd/>
              <a:tailEnd/>
            </a:ln>
            <a:effectLst/>
          </p:spPr>
          <p:txBody>
            <a:bodyPr wrap="none" anchor="ctr"/>
            <a:lstStyle/>
            <a:p>
              <a:endParaRPr lang="en-US"/>
            </a:p>
          </p:txBody>
        </p:sp>
      </p:grpSp>
      <p:sp>
        <p:nvSpPr>
          <p:cNvPr id="1500174" name="Rectangle 14"/>
          <p:cNvSpPr>
            <a:spLocks noGrp="1" noChangeArrowheads="1"/>
          </p:cNvSpPr>
          <p:nvPr>
            <p:ph type="title"/>
          </p:nvPr>
        </p:nvSpPr>
        <p:spPr/>
        <p:txBody>
          <a:bodyPr/>
          <a:lstStyle/>
          <a:p>
            <a:r>
              <a:rPr lang="en-US"/>
              <a:t>Polarizing Filter</a:t>
            </a:r>
          </a:p>
        </p:txBody>
      </p:sp>
      <p:sp>
        <p:nvSpPr>
          <p:cNvPr id="1500175" name="Rectangle 15"/>
          <p:cNvSpPr>
            <a:spLocks noChangeArrowheads="1"/>
          </p:cNvSpPr>
          <p:nvPr/>
        </p:nvSpPr>
        <p:spPr bwMode="auto">
          <a:xfrm rot="21626353">
            <a:off x="3286125" y="3016250"/>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76" name="Rectangle 16"/>
          <p:cNvSpPr>
            <a:spLocks noChangeArrowheads="1"/>
          </p:cNvSpPr>
          <p:nvPr/>
        </p:nvSpPr>
        <p:spPr bwMode="auto">
          <a:xfrm rot="21626353">
            <a:off x="3590925" y="3017838"/>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77" name="Rectangle 17"/>
          <p:cNvSpPr>
            <a:spLocks noChangeArrowheads="1"/>
          </p:cNvSpPr>
          <p:nvPr/>
        </p:nvSpPr>
        <p:spPr bwMode="auto">
          <a:xfrm rot="21626353">
            <a:off x="3895725" y="3021013"/>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78" name="Rectangle 18"/>
          <p:cNvSpPr>
            <a:spLocks noChangeArrowheads="1"/>
          </p:cNvSpPr>
          <p:nvPr/>
        </p:nvSpPr>
        <p:spPr bwMode="auto">
          <a:xfrm rot="21626353">
            <a:off x="4200525" y="3022600"/>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79" name="Rectangle 19"/>
          <p:cNvSpPr>
            <a:spLocks noChangeArrowheads="1"/>
          </p:cNvSpPr>
          <p:nvPr/>
        </p:nvSpPr>
        <p:spPr bwMode="auto">
          <a:xfrm rot="21626353">
            <a:off x="4505325" y="3025775"/>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80" name="Rectangle 20"/>
          <p:cNvSpPr>
            <a:spLocks noChangeArrowheads="1"/>
          </p:cNvSpPr>
          <p:nvPr/>
        </p:nvSpPr>
        <p:spPr bwMode="auto">
          <a:xfrm rot="21626353">
            <a:off x="1457325" y="3001963"/>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81" name="Rectangle 21"/>
          <p:cNvSpPr>
            <a:spLocks noChangeArrowheads="1"/>
          </p:cNvSpPr>
          <p:nvPr/>
        </p:nvSpPr>
        <p:spPr bwMode="auto">
          <a:xfrm rot="21626353">
            <a:off x="1760538" y="3003550"/>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82" name="Rectangle 22"/>
          <p:cNvSpPr>
            <a:spLocks noChangeArrowheads="1"/>
          </p:cNvSpPr>
          <p:nvPr/>
        </p:nvSpPr>
        <p:spPr bwMode="auto">
          <a:xfrm rot="21626353">
            <a:off x="2066925" y="3006725"/>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83" name="Rectangle 23"/>
          <p:cNvSpPr>
            <a:spLocks noChangeArrowheads="1"/>
          </p:cNvSpPr>
          <p:nvPr/>
        </p:nvSpPr>
        <p:spPr bwMode="auto">
          <a:xfrm rot="21626353">
            <a:off x="2371725" y="3008313"/>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84" name="Rectangle 24"/>
          <p:cNvSpPr>
            <a:spLocks noChangeArrowheads="1"/>
          </p:cNvSpPr>
          <p:nvPr/>
        </p:nvSpPr>
        <p:spPr bwMode="auto">
          <a:xfrm rot="21626353">
            <a:off x="2676525" y="3011488"/>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85" name="Rectangle 25"/>
          <p:cNvSpPr>
            <a:spLocks noChangeArrowheads="1"/>
          </p:cNvSpPr>
          <p:nvPr/>
        </p:nvSpPr>
        <p:spPr bwMode="auto">
          <a:xfrm rot="21626353">
            <a:off x="2981325" y="3013075"/>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86" name="Rectangle 26"/>
          <p:cNvSpPr>
            <a:spLocks noChangeArrowheads="1"/>
          </p:cNvSpPr>
          <p:nvPr/>
        </p:nvSpPr>
        <p:spPr bwMode="auto">
          <a:xfrm rot="21626353">
            <a:off x="1447800" y="5181600"/>
            <a:ext cx="3505200" cy="1524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87" name="Freeform 27"/>
          <p:cNvSpPr>
            <a:spLocks/>
          </p:cNvSpPr>
          <p:nvPr/>
        </p:nvSpPr>
        <p:spPr bwMode="auto">
          <a:xfrm>
            <a:off x="1919288" y="2743200"/>
            <a:ext cx="4405312" cy="3124200"/>
          </a:xfrm>
          <a:custGeom>
            <a:avLst/>
            <a:gdLst/>
            <a:ahLst/>
            <a:cxnLst>
              <a:cxn ang="0">
                <a:pos x="126" y="1968"/>
              </a:cxn>
              <a:cxn ang="0">
                <a:pos x="0" y="1572"/>
              </a:cxn>
              <a:cxn ang="0">
                <a:pos x="2535" y="192"/>
              </a:cxn>
              <a:cxn ang="0">
                <a:pos x="2535" y="0"/>
              </a:cxn>
              <a:cxn ang="0">
                <a:pos x="2775" y="384"/>
              </a:cxn>
              <a:cxn ang="0">
                <a:pos x="2535" y="816"/>
              </a:cxn>
              <a:cxn ang="0">
                <a:pos x="2535" y="672"/>
              </a:cxn>
              <a:cxn ang="0">
                <a:pos x="126" y="1968"/>
              </a:cxn>
            </a:cxnLst>
            <a:rect l="0" t="0" r="r" b="b"/>
            <a:pathLst>
              <a:path w="2775" h="1968">
                <a:moveTo>
                  <a:pt x="126" y="1968"/>
                </a:moveTo>
                <a:lnTo>
                  <a:pt x="0" y="1572"/>
                </a:lnTo>
                <a:lnTo>
                  <a:pt x="2535" y="192"/>
                </a:lnTo>
                <a:lnTo>
                  <a:pt x="2535" y="0"/>
                </a:lnTo>
                <a:lnTo>
                  <a:pt x="2775" y="384"/>
                </a:lnTo>
                <a:lnTo>
                  <a:pt x="2535" y="816"/>
                </a:lnTo>
                <a:lnTo>
                  <a:pt x="2535" y="672"/>
                </a:lnTo>
                <a:lnTo>
                  <a:pt x="126" y="1968"/>
                </a:lnTo>
                <a:close/>
              </a:path>
            </a:pathLst>
          </a:custGeom>
          <a:solidFill>
            <a:srgbClr val="FFFF00">
              <a:alpha val="45000"/>
            </a:srgbClr>
          </a:solidFill>
          <a:ln w="9525" cap="flat" cmpd="sng">
            <a:solidFill>
              <a:srgbClr val="FFFF99"/>
            </a:solidFill>
            <a:prstDash val="solid"/>
            <a:round/>
            <a:headEnd/>
            <a:tailEnd/>
          </a:ln>
          <a:effectLst/>
        </p:spPr>
        <p:txBody>
          <a:bodyPr/>
          <a:lstStyle/>
          <a:p>
            <a:endParaRPr lang="en-US"/>
          </a:p>
        </p:txBody>
      </p:sp>
      <p:grpSp>
        <p:nvGrpSpPr>
          <p:cNvPr id="1500188" name="Group 28"/>
          <p:cNvGrpSpPr>
            <a:grpSpLocks/>
          </p:cNvGrpSpPr>
          <p:nvPr/>
        </p:nvGrpSpPr>
        <p:grpSpPr bwMode="auto">
          <a:xfrm>
            <a:off x="304800" y="3505200"/>
            <a:ext cx="2514600" cy="3048000"/>
            <a:chOff x="4320" y="1968"/>
            <a:chExt cx="1584" cy="1920"/>
          </a:xfrm>
        </p:grpSpPr>
        <p:sp>
          <p:nvSpPr>
            <p:cNvPr id="1500189" name="Freeform 29"/>
            <p:cNvSpPr>
              <a:spLocks/>
            </p:cNvSpPr>
            <p:nvPr/>
          </p:nvSpPr>
          <p:spPr bwMode="auto">
            <a:xfrm rot="16200000" flipV="1">
              <a:off x="4152" y="2136"/>
              <a:ext cx="1920" cy="1584"/>
            </a:xfrm>
            <a:custGeom>
              <a:avLst/>
              <a:gdLst/>
              <a:ahLst/>
              <a:cxnLst>
                <a:cxn ang="0">
                  <a:pos x="0" y="1584"/>
                </a:cxn>
                <a:cxn ang="0">
                  <a:pos x="0" y="1104"/>
                </a:cxn>
                <a:cxn ang="0">
                  <a:pos x="1680" y="192"/>
                </a:cxn>
                <a:cxn ang="0">
                  <a:pos x="1680" y="0"/>
                </a:cxn>
                <a:cxn ang="0">
                  <a:pos x="1920" y="384"/>
                </a:cxn>
                <a:cxn ang="0">
                  <a:pos x="1680" y="816"/>
                </a:cxn>
                <a:cxn ang="0">
                  <a:pos x="1680" y="672"/>
                </a:cxn>
                <a:cxn ang="0">
                  <a:pos x="0" y="1584"/>
                </a:cxn>
              </a:cxnLst>
              <a:rect l="0" t="0" r="r" b="b"/>
              <a:pathLst>
                <a:path w="1920" h="1584">
                  <a:moveTo>
                    <a:pt x="0" y="1584"/>
                  </a:moveTo>
                  <a:lnTo>
                    <a:pt x="0" y="1104"/>
                  </a:lnTo>
                  <a:lnTo>
                    <a:pt x="1680" y="192"/>
                  </a:lnTo>
                  <a:lnTo>
                    <a:pt x="1680" y="0"/>
                  </a:lnTo>
                  <a:lnTo>
                    <a:pt x="1920" y="384"/>
                  </a:lnTo>
                  <a:lnTo>
                    <a:pt x="1680" y="816"/>
                  </a:lnTo>
                  <a:lnTo>
                    <a:pt x="1680" y="672"/>
                  </a:lnTo>
                  <a:lnTo>
                    <a:pt x="0" y="1584"/>
                  </a:lnTo>
                  <a:close/>
                </a:path>
              </a:pathLst>
            </a:custGeom>
            <a:solidFill>
              <a:srgbClr val="FFFF00">
                <a:alpha val="45000"/>
              </a:srgbClr>
            </a:solidFill>
            <a:ln w="9525" cap="flat" cmpd="sng">
              <a:solidFill>
                <a:srgbClr val="FFFF99"/>
              </a:solidFill>
              <a:prstDash val="solid"/>
              <a:round/>
              <a:headEnd/>
              <a:tailEnd/>
            </a:ln>
            <a:effectLst/>
          </p:spPr>
          <p:txBody>
            <a:bodyPr/>
            <a:lstStyle/>
            <a:p>
              <a:endParaRPr lang="en-US"/>
            </a:p>
          </p:txBody>
        </p:sp>
        <p:sp>
          <p:nvSpPr>
            <p:cNvPr id="1500190" name="Freeform 30"/>
            <p:cNvSpPr>
              <a:spLocks/>
            </p:cNvSpPr>
            <p:nvPr/>
          </p:nvSpPr>
          <p:spPr bwMode="auto">
            <a:xfrm>
              <a:off x="4320" y="2064"/>
              <a:ext cx="1323" cy="1823"/>
            </a:xfrm>
            <a:custGeom>
              <a:avLst/>
              <a:gdLst/>
              <a:ahLst/>
              <a:cxnLst>
                <a:cxn ang="0">
                  <a:pos x="0" y="1823"/>
                </a:cxn>
                <a:cxn ang="0">
                  <a:pos x="601" y="1568"/>
                </a:cxn>
                <a:cxn ang="0">
                  <a:pos x="246" y="1379"/>
                </a:cxn>
                <a:cxn ang="0">
                  <a:pos x="810" y="1184"/>
                </a:cxn>
                <a:cxn ang="0">
                  <a:pos x="477" y="947"/>
                </a:cxn>
                <a:cxn ang="0">
                  <a:pos x="1018" y="795"/>
                </a:cxn>
                <a:cxn ang="0">
                  <a:pos x="711" y="516"/>
                </a:cxn>
                <a:cxn ang="0">
                  <a:pos x="1227" y="419"/>
                </a:cxn>
                <a:cxn ang="0">
                  <a:pos x="964" y="87"/>
                </a:cxn>
                <a:cxn ang="0">
                  <a:pos x="1323" y="0"/>
                </a:cxn>
              </a:cxnLst>
              <a:rect l="0" t="0" r="r" b="b"/>
              <a:pathLst>
                <a:path w="1323" h="1823">
                  <a:moveTo>
                    <a:pt x="0" y="1823"/>
                  </a:moveTo>
                  <a:cubicBezTo>
                    <a:pt x="100" y="1781"/>
                    <a:pt x="560" y="1642"/>
                    <a:pt x="601" y="1568"/>
                  </a:cubicBezTo>
                  <a:cubicBezTo>
                    <a:pt x="642" y="1494"/>
                    <a:pt x="211" y="1443"/>
                    <a:pt x="246" y="1379"/>
                  </a:cubicBezTo>
                  <a:cubicBezTo>
                    <a:pt x="281" y="1315"/>
                    <a:pt x="771" y="1256"/>
                    <a:pt x="810" y="1184"/>
                  </a:cubicBezTo>
                  <a:cubicBezTo>
                    <a:pt x="849" y="1112"/>
                    <a:pt x="442" y="1012"/>
                    <a:pt x="477" y="947"/>
                  </a:cubicBezTo>
                  <a:cubicBezTo>
                    <a:pt x="512" y="882"/>
                    <a:pt x="979" y="867"/>
                    <a:pt x="1018" y="795"/>
                  </a:cubicBezTo>
                  <a:cubicBezTo>
                    <a:pt x="1057" y="723"/>
                    <a:pt x="676" y="579"/>
                    <a:pt x="711" y="516"/>
                  </a:cubicBezTo>
                  <a:cubicBezTo>
                    <a:pt x="746" y="453"/>
                    <a:pt x="1185" y="491"/>
                    <a:pt x="1227" y="419"/>
                  </a:cubicBezTo>
                  <a:cubicBezTo>
                    <a:pt x="1269" y="347"/>
                    <a:pt x="948" y="157"/>
                    <a:pt x="964" y="87"/>
                  </a:cubicBezTo>
                  <a:cubicBezTo>
                    <a:pt x="980" y="17"/>
                    <a:pt x="1248" y="18"/>
                    <a:pt x="1323" y="0"/>
                  </a:cubicBezTo>
                </a:path>
              </a:pathLst>
            </a:custGeom>
            <a:noFill/>
            <a:ln w="28575" cap="flat" cmpd="sng">
              <a:solidFill>
                <a:schemeClr val="tx1"/>
              </a:solidFill>
              <a:prstDash val="solid"/>
              <a:round/>
              <a:headEnd/>
              <a:tailEnd/>
            </a:ln>
            <a:effectLst/>
          </p:spPr>
          <p:txBody>
            <a:bodyPr/>
            <a:lstStyle/>
            <a:p>
              <a:endParaRPr lang="en-US"/>
            </a:p>
          </p:txBody>
        </p:sp>
      </p:grpSp>
      <p:sp>
        <p:nvSpPr>
          <p:cNvPr id="1500191" name="Rectangle 31"/>
          <p:cNvSpPr>
            <a:spLocks noChangeArrowheads="1"/>
          </p:cNvSpPr>
          <p:nvPr/>
        </p:nvSpPr>
        <p:spPr bwMode="auto">
          <a:xfrm rot="21626353">
            <a:off x="4810125" y="3027363"/>
            <a:ext cx="152400" cy="22098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92" name="Rectangle 32"/>
          <p:cNvSpPr>
            <a:spLocks noChangeArrowheads="1"/>
          </p:cNvSpPr>
          <p:nvPr/>
        </p:nvSpPr>
        <p:spPr bwMode="auto">
          <a:xfrm rot="21626353">
            <a:off x="1447800" y="2971800"/>
            <a:ext cx="3505200" cy="1524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193" name="Text Box 33"/>
          <p:cNvSpPr txBox="1">
            <a:spLocks noChangeArrowheads="1"/>
          </p:cNvSpPr>
          <p:nvPr/>
        </p:nvSpPr>
        <p:spPr bwMode="auto">
          <a:xfrm>
            <a:off x="746125" y="2117725"/>
            <a:ext cx="1841500" cy="581025"/>
          </a:xfrm>
          <a:prstGeom prst="rect">
            <a:avLst/>
          </a:prstGeom>
          <a:noFill/>
          <a:ln w="9525">
            <a:noFill/>
            <a:miter lim="800000"/>
            <a:headEnd/>
            <a:tailEnd/>
          </a:ln>
          <a:effectLst/>
        </p:spPr>
        <p:txBody>
          <a:bodyPr wrap="none">
            <a:spAutoFit/>
          </a:bodyPr>
          <a:lstStyle/>
          <a:p>
            <a:pPr algn="ctr"/>
            <a:r>
              <a:rPr lang="en-US" sz="1600"/>
              <a:t>Vertical polarizing </a:t>
            </a:r>
          </a:p>
          <a:p>
            <a:pPr algn="ctr"/>
            <a:r>
              <a:rPr lang="en-US" sz="1600"/>
              <a:t>filter</a:t>
            </a:r>
          </a:p>
        </p:txBody>
      </p:sp>
      <p:sp>
        <p:nvSpPr>
          <p:cNvPr id="1500194" name="Line 34"/>
          <p:cNvSpPr>
            <a:spLocks noChangeShapeType="1"/>
          </p:cNvSpPr>
          <p:nvPr/>
        </p:nvSpPr>
        <p:spPr bwMode="auto">
          <a:xfrm>
            <a:off x="1981200" y="2590800"/>
            <a:ext cx="228600" cy="304800"/>
          </a:xfrm>
          <a:prstGeom prst="line">
            <a:avLst/>
          </a:prstGeom>
          <a:noFill/>
          <a:ln w="9525">
            <a:solidFill>
              <a:schemeClr val="tx1"/>
            </a:solidFill>
            <a:round/>
            <a:headEnd/>
            <a:tailEnd/>
          </a:ln>
          <a:effectLst/>
        </p:spPr>
        <p:txBody>
          <a:bodyPr/>
          <a:lstStyle/>
          <a:p>
            <a:endParaRPr lang="en-US"/>
          </a:p>
        </p:txBody>
      </p:sp>
      <p:sp>
        <p:nvSpPr>
          <p:cNvPr id="1500195" name="Text Box 35"/>
          <p:cNvSpPr txBox="1">
            <a:spLocks noChangeArrowheads="1"/>
          </p:cNvSpPr>
          <p:nvPr/>
        </p:nvSpPr>
        <p:spPr bwMode="auto">
          <a:xfrm>
            <a:off x="6837363" y="2162175"/>
            <a:ext cx="2078037" cy="581025"/>
          </a:xfrm>
          <a:prstGeom prst="rect">
            <a:avLst/>
          </a:prstGeom>
          <a:noFill/>
          <a:ln w="9525">
            <a:noFill/>
            <a:miter lim="800000"/>
            <a:headEnd/>
            <a:tailEnd/>
          </a:ln>
          <a:effectLst/>
        </p:spPr>
        <p:txBody>
          <a:bodyPr wrap="none">
            <a:spAutoFit/>
          </a:bodyPr>
          <a:lstStyle/>
          <a:p>
            <a:pPr algn="ctr"/>
            <a:r>
              <a:rPr lang="en-US" sz="1600"/>
              <a:t>Horizontal polarizing </a:t>
            </a:r>
          </a:p>
          <a:p>
            <a:pPr algn="ctr"/>
            <a:r>
              <a:rPr lang="en-US" sz="1600"/>
              <a:t>filter</a:t>
            </a:r>
          </a:p>
        </p:txBody>
      </p:sp>
      <p:sp>
        <p:nvSpPr>
          <p:cNvPr id="1500196" name="Line 36"/>
          <p:cNvSpPr>
            <a:spLocks noChangeShapeType="1"/>
          </p:cNvSpPr>
          <p:nvPr/>
        </p:nvSpPr>
        <p:spPr bwMode="auto">
          <a:xfrm flipH="1">
            <a:off x="6629400" y="2514600"/>
            <a:ext cx="304800" cy="228600"/>
          </a:xfrm>
          <a:prstGeom prst="line">
            <a:avLst/>
          </a:prstGeom>
          <a:noFill/>
          <a:ln w="9525">
            <a:solidFill>
              <a:schemeClr val="tx1"/>
            </a:solidFill>
            <a:round/>
            <a:headEnd/>
            <a:tailEnd/>
          </a:ln>
          <a:effectLst/>
        </p:spPr>
        <p:txBody>
          <a:bodyPr/>
          <a:lstStyle/>
          <a:p>
            <a:endParaRPr lang="en-US"/>
          </a:p>
        </p:txBody>
      </p:sp>
      <p:grpSp>
        <p:nvGrpSpPr>
          <p:cNvPr id="1500197" name="Group 37"/>
          <p:cNvGrpSpPr>
            <a:grpSpLocks/>
          </p:cNvGrpSpPr>
          <p:nvPr/>
        </p:nvGrpSpPr>
        <p:grpSpPr bwMode="auto">
          <a:xfrm>
            <a:off x="3048000" y="5181600"/>
            <a:ext cx="2501900" cy="809625"/>
            <a:chOff x="3860" y="2304"/>
            <a:chExt cx="1576" cy="510"/>
          </a:xfrm>
        </p:grpSpPr>
        <p:sp>
          <p:nvSpPr>
            <p:cNvPr id="1500198" name="Text Box 38"/>
            <p:cNvSpPr txBox="1">
              <a:spLocks noChangeArrowheads="1"/>
            </p:cNvSpPr>
            <p:nvPr/>
          </p:nvSpPr>
          <p:spPr bwMode="auto">
            <a:xfrm>
              <a:off x="4409" y="2448"/>
              <a:ext cx="1027" cy="366"/>
            </a:xfrm>
            <a:prstGeom prst="rect">
              <a:avLst/>
            </a:prstGeom>
            <a:noFill/>
            <a:ln w="9525">
              <a:noFill/>
              <a:miter lim="800000"/>
              <a:headEnd/>
              <a:tailEnd/>
            </a:ln>
            <a:effectLst/>
          </p:spPr>
          <p:txBody>
            <a:bodyPr wrap="none">
              <a:spAutoFit/>
            </a:bodyPr>
            <a:lstStyle/>
            <a:p>
              <a:pPr algn="ctr"/>
              <a:r>
                <a:rPr lang="en-US" sz="1600"/>
                <a:t>Vertical wave</a:t>
              </a:r>
            </a:p>
            <a:p>
              <a:pPr algn="ctr"/>
              <a:r>
                <a:rPr lang="en-US" sz="1600"/>
                <a:t>passes through </a:t>
              </a:r>
            </a:p>
          </p:txBody>
        </p:sp>
        <p:sp>
          <p:nvSpPr>
            <p:cNvPr id="1500199" name="Line 39"/>
            <p:cNvSpPr>
              <a:spLocks noChangeShapeType="1"/>
            </p:cNvSpPr>
            <p:nvPr/>
          </p:nvSpPr>
          <p:spPr bwMode="auto">
            <a:xfrm flipH="1" flipV="1">
              <a:off x="3860" y="2304"/>
              <a:ext cx="576" cy="288"/>
            </a:xfrm>
            <a:prstGeom prst="line">
              <a:avLst/>
            </a:prstGeom>
            <a:noFill/>
            <a:ln w="9525">
              <a:solidFill>
                <a:schemeClr val="tx1"/>
              </a:solidFill>
              <a:round/>
              <a:headEnd/>
              <a:tailEnd/>
            </a:ln>
            <a:effectLst/>
          </p:spPr>
          <p:txBody>
            <a:bodyPr/>
            <a:lstStyle/>
            <a:p>
              <a:endParaRPr lang="en-US"/>
            </a:p>
          </p:txBody>
        </p:sp>
      </p:grpSp>
      <p:grpSp>
        <p:nvGrpSpPr>
          <p:cNvPr id="1500200" name="Group 40"/>
          <p:cNvGrpSpPr>
            <a:grpSpLocks/>
          </p:cNvGrpSpPr>
          <p:nvPr/>
        </p:nvGrpSpPr>
        <p:grpSpPr bwMode="auto">
          <a:xfrm>
            <a:off x="1295400" y="5943600"/>
            <a:ext cx="1935163" cy="914400"/>
            <a:chOff x="980" y="3744"/>
            <a:chExt cx="1219" cy="576"/>
          </a:xfrm>
        </p:grpSpPr>
        <p:sp>
          <p:nvSpPr>
            <p:cNvPr id="1500201" name="Text Box 41"/>
            <p:cNvSpPr txBox="1">
              <a:spLocks noChangeArrowheads="1"/>
            </p:cNvSpPr>
            <p:nvPr/>
          </p:nvSpPr>
          <p:spPr bwMode="auto">
            <a:xfrm>
              <a:off x="1172" y="3954"/>
              <a:ext cx="1027" cy="366"/>
            </a:xfrm>
            <a:prstGeom prst="rect">
              <a:avLst/>
            </a:prstGeom>
            <a:noFill/>
            <a:ln w="9525">
              <a:noFill/>
              <a:miter lim="800000"/>
              <a:headEnd/>
              <a:tailEnd/>
            </a:ln>
            <a:effectLst/>
          </p:spPr>
          <p:txBody>
            <a:bodyPr wrap="none">
              <a:spAutoFit/>
            </a:bodyPr>
            <a:lstStyle/>
            <a:p>
              <a:pPr algn="ctr"/>
              <a:r>
                <a:rPr lang="en-US" sz="1600"/>
                <a:t>Horizontal wave</a:t>
              </a:r>
            </a:p>
            <a:p>
              <a:pPr algn="ctr"/>
              <a:r>
                <a:rPr lang="en-US" sz="1600"/>
                <a:t>is blocked</a:t>
              </a:r>
            </a:p>
          </p:txBody>
        </p:sp>
        <p:sp>
          <p:nvSpPr>
            <p:cNvPr id="1500202" name="Line 42"/>
            <p:cNvSpPr>
              <a:spLocks noChangeShapeType="1"/>
            </p:cNvSpPr>
            <p:nvPr/>
          </p:nvSpPr>
          <p:spPr bwMode="auto">
            <a:xfrm flipH="1" flipV="1">
              <a:off x="980" y="3744"/>
              <a:ext cx="240" cy="240"/>
            </a:xfrm>
            <a:prstGeom prst="line">
              <a:avLst/>
            </a:prstGeom>
            <a:noFill/>
            <a:ln w="9525">
              <a:solidFill>
                <a:schemeClr val="tx1"/>
              </a:solidFill>
              <a:round/>
              <a:headEnd/>
              <a:tailEnd/>
            </a:ln>
            <a:effectLst/>
          </p:spPr>
          <p:txBody>
            <a:bodyPr/>
            <a:lstStyle/>
            <a:p>
              <a:endParaRPr lang="en-US"/>
            </a:p>
          </p:txBody>
        </p:sp>
      </p:grpSp>
      <p:sp>
        <p:nvSpPr>
          <p:cNvPr id="1500203" name="Freeform 43"/>
          <p:cNvSpPr>
            <a:spLocks/>
          </p:cNvSpPr>
          <p:nvPr/>
        </p:nvSpPr>
        <p:spPr bwMode="auto">
          <a:xfrm>
            <a:off x="2101850" y="3149600"/>
            <a:ext cx="4086225" cy="2717800"/>
          </a:xfrm>
          <a:custGeom>
            <a:avLst/>
            <a:gdLst/>
            <a:ahLst/>
            <a:cxnLst>
              <a:cxn ang="0">
                <a:pos x="0" y="1712"/>
              </a:cxn>
              <a:cxn ang="0">
                <a:pos x="240" y="1136"/>
              </a:cxn>
              <a:cxn ang="0">
                <a:pos x="432" y="1472"/>
              </a:cxn>
              <a:cxn ang="0">
                <a:pos x="624" y="926"/>
              </a:cxn>
              <a:cxn ang="0">
                <a:pos x="864" y="1232"/>
              </a:cxn>
              <a:cxn ang="0">
                <a:pos x="1005" y="719"/>
              </a:cxn>
              <a:cxn ang="0">
                <a:pos x="1302" y="998"/>
              </a:cxn>
              <a:cxn ang="0">
                <a:pos x="1392" y="512"/>
              </a:cxn>
              <a:cxn ang="0">
                <a:pos x="1728" y="752"/>
              </a:cxn>
              <a:cxn ang="0">
                <a:pos x="1863" y="254"/>
              </a:cxn>
              <a:cxn ang="0">
                <a:pos x="2172" y="527"/>
              </a:cxn>
              <a:cxn ang="0">
                <a:pos x="2253" y="47"/>
              </a:cxn>
              <a:cxn ang="0">
                <a:pos x="2574" y="242"/>
              </a:cxn>
            </a:cxnLst>
            <a:rect l="0" t="0" r="r" b="b"/>
            <a:pathLst>
              <a:path w="2574" h="1712">
                <a:moveTo>
                  <a:pt x="0" y="1712"/>
                </a:moveTo>
                <a:cubicBezTo>
                  <a:pt x="84" y="1444"/>
                  <a:pt x="168" y="1176"/>
                  <a:pt x="240" y="1136"/>
                </a:cubicBezTo>
                <a:cubicBezTo>
                  <a:pt x="312" y="1096"/>
                  <a:pt x="368" y="1507"/>
                  <a:pt x="432" y="1472"/>
                </a:cubicBezTo>
                <a:cubicBezTo>
                  <a:pt x="496" y="1437"/>
                  <a:pt x="552" y="966"/>
                  <a:pt x="624" y="926"/>
                </a:cubicBezTo>
                <a:cubicBezTo>
                  <a:pt x="696" y="886"/>
                  <a:pt x="801" y="1266"/>
                  <a:pt x="864" y="1232"/>
                </a:cubicBezTo>
                <a:cubicBezTo>
                  <a:pt x="927" y="1198"/>
                  <a:pt x="932" y="758"/>
                  <a:pt x="1005" y="719"/>
                </a:cubicBezTo>
                <a:cubicBezTo>
                  <a:pt x="1078" y="680"/>
                  <a:pt x="1238" y="1032"/>
                  <a:pt x="1302" y="998"/>
                </a:cubicBezTo>
                <a:cubicBezTo>
                  <a:pt x="1366" y="964"/>
                  <a:pt x="1321" y="553"/>
                  <a:pt x="1392" y="512"/>
                </a:cubicBezTo>
                <a:cubicBezTo>
                  <a:pt x="1463" y="471"/>
                  <a:pt x="1650" y="795"/>
                  <a:pt x="1728" y="752"/>
                </a:cubicBezTo>
                <a:cubicBezTo>
                  <a:pt x="1806" y="709"/>
                  <a:pt x="1789" y="291"/>
                  <a:pt x="1863" y="254"/>
                </a:cubicBezTo>
                <a:cubicBezTo>
                  <a:pt x="1937" y="217"/>
                  <a:pt x="2107" y="561"/>
                  <a:pt x="2172" y="527"/>
                </a:cubicBezTo>
                <a:cubicBezTo>
                  <a:pt x="2237" y="493"/>
                  <a:pt x="2186" y="94"/>
                  <a:pt x="2253" y="47"/>
                </a:cubicBezTo>
                <a:cubicBezTo>
                  <a:pt x="2320" y="0"/>
                  <a:pt x="2507" y="202"/>
                  <a:pt x="2574" y="242"/>
                </a:cubicBezTo>
              </a:path>
            </a:pathLst>
          </a:custGeom>
          <a:noFill/>
          <a:ln w="25400" cap="flat" cmpd="sng">
            <a:solidFill>
              <a:schemeClr val="tx1"/>
            </a:solidFill>
            <a:prstDash val="solid"/>
            <a:round/>
            <a:headEnd/>
            <a:tailEnd/>
          </a:ln>
          <a:effectLst/>
        </p:spPr>
        <p:txBody>
          <a:bodyPr/>
          <a:lstStyle/>
          <a:p>
            <a:endParaRPr lang="en-US"/>
          </a:p>
        </p:txBody>
      </p:sp>
      <p:sp>
        <p:nvSpPr>
          <p:cNvPr id="1500204" name="AutoShape 44"/>
          <p:cNvSpPr>
            <a:spLocks noChangeArrowheads="1"/>
          </p:cNvSpPr>
          <p:nvPr/>
        </p:nvSpPr>
        <p:spPr bwMode="auto">
          <a:xfrm>
            <a:off x="6324600" y="5715000"/>
            <a:ext cx="1828800" cy="457200"/>
          </a:xfrm>
          <a:prstGeom prst="rightArrow">
            <a:avLst>
              <a:gd name="adj1" fmla="val 50000"/>
              <a:gd name="adj2" fmla="val 56241"/>
            </a:avLst>
          </a:prstGeom>
          <a:solidFill>
            <a:srgbClr val="FFFF00">
              <a:alpha val="50000"/>
            </a:srgbClr>
          </a:solidFill>
          <a:ln w="9525">
            <a:solidFill>
              <a:srgbClr val="FFFF00"/>
            </a:solidFill>
            <a:miter lim="800000"/>
            <a:headEnd/>
            <a:tailEnd/>
          </a:ln>
          <a:effectLst/>
        </p:spPr>
        <p:txBody>
          <a:bodyPr wrap="none" anchor="ctr"/>
          <a:lstStyle/>
          <a:p>
            <a:endParaRPr lang="en-US"/>
          </a:p>
        </p:txBody>
      </p:sp>
      <p:sp>
        <p:nvSpPr>
          <p:cNvPr id="1500205" name="AutoShape 45"/>
          <p:cNvSpPr>
            <a:spLocks noChangeArrowheads="1"/>
          </p:cNvSpPr>
          <p:nvPr/>
        </p:nvSpPr>
        <p:spPr bwMode="auto">
          <a:xfrm>
            <a:off x="6324600" y="5715000"/>
            <a:ext cx="1143000" cy="457200"/>
          </a:xfrm>
          <a:prstGeom prst="rightArrow">
            <a:avLst>
              <a:gd name="adj1" fmla="val 50000"/>
              <a:gd name="adj2" fmla="val 35150"/>
            </a:avLst>
          </a:prstGeom>
          <a:solidFill>
            <a:srgbClr val="FFFF00">
              <a:alpha val="50000"/>
            </a:srgbClr>
          </a:solidFill>
          <a:ln w="9525">
            <a:solidFill>
              <a:srgbClr val="FFFF00"/>
            </a:solidFill>
            <a:miter lim="800000"/>
            <a:headEnd/>
            <a:tailEnd/>
          </a:ln>
          <a:effectLst/>
        </p:spPr>
        <p:txBody>
          <a:bodyPr wrap="none" anchor="ctr"/>
          <a:lstStyle/>
          <a:p>
            <a:endParaRPr lang="en-US"/>
          </a:p>
        </p:txBody>
      </p:sp>
      <p:sp>
        <p:nvSpPr>
          <p:cNvPr id="1500206" name="Rectangle 46"/>
          <p:cNvSpPr>
            <a:spLocks noChangeArrowheads="1"/>
          </p:cNvSpPr>
          <p:nvPr/>
        </p:nvSpPr>
        <p:spPr bwMode="auto">
          <a:xfrm>
            <a:off x="7467600" y="5257800"/>
            <a:ext cx="76200" cy="12192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500207" name="Rectangle 47"/>
          <p:cNvSpPr>
            <a:spLocks noChangeArrowheads="1"/>
          </p:cNvSpPr>
          <p:nvPr/>
        </p:nvSpPr>
        <p:spPr bwMode="auto">
          <a:xfrm>
            <a:off x="8153400" y="5257800"/>
            <a:ext cx="76200" cy="1219200"/>
          </a:xfrm>
          <a:prstGeom prst="rect">
            <a:avLst/>
          </a:prstGeom>
          <a:solidFill>
            <a:schemeClr val="bg2"/>
          </a:solidFill>
          <a:ln w="9525">
            <a:solidFill>
              <a:schemeClr val="tx1"/>
            </a:solidFill>
            <a:miter lim="800000"/>
            <a:headEnd/>
            <a:tailEnd/>
          </a:ln>
          <a:effectLst/>
        </p:spPr>
        <p:txBody>
          <a:bodyPr wrap="none" anchor="ctr"/>
          <a:lstStyle/>
          <a:p>
            <a:endParaRPr lang="en-US"/>
          </a:p>
        </p:txBody>
      </p:sp>
      <p:sp>
        <p:nvSpPr>
          <p:cNvPr id="1500208" name="Text Box 48"/>
          <p:cNvSpPr txBox="1">
            <a:spLocks noChangeArrowheads="1"/>
          </p:cNvSpPr>
          <p:nvPr/>
        </p:nvSpPr>
        <p:spPr bwMode="auto">
          <a:xfrm>
            <a:off x="7391400" y="4876800"/>
            <a:ext cx="914400" cy="304800"/>
          </a:xfrm>
          <a:prstGeom prst="rect">
            <a:avLst/>
          </a:prstGeom>
          <a:noFill/>
          <a:ln w="9525">
            <a:noFill/>
            <a:miter lim="800000"/>
            <a:headEnd/>
            <a:tailEnd/>
          </a:ln>
          <a:effectLst/>
        </p:spPr>
        <p:txBody>
          <a:bodyPr wrap="none">
            <a:spAutoFit/>
          </a:bodyPr>
          <a:lstStyle/>
          <a:p>
            <a:r>
              <a:rPr lang="en-US" sz="1400"/>
              <a:t>side view</a:t>
            </a:r>
          </a:p>
        </p:txBody>
      </p:sp>
      <p:grpSp>
        <p:nvGrpSpPr>
          <p:cNvPr id="1500209" name="Group 49"/>
          <p:cNvGrpSpPr>
            <a:grpSpLocks/>
          </p:cNvGrpSpPr>
          <p:nvPr/>
        </p:nvGrpSpPr>
        <p:grpSpPr bwMode="auto">
          <a:xfrm>
            <a:off x="6248400" y="3352800"/>
            <a:ext cx="1936750" cy="1019175"/>
            <a:chOff x="3936" y="2112"/>
            <a:chExt cx="1220" cy="642"/>
          </a:xfrm>
        </p:grpSpPr>
        <p:sp>
          <p:nvSpPr>
            <p:cNvPr id="1500210" name="Text Box 50"/>
            <p:cNvSpPr txBox="1">
              <a:spLocks noChangeArrowheads="1"/>
            </p:cNvSpPr>
            <p:nvPr/>
          </p:nvSpPr>
          <p:spPr bwMode="auto">
            <a:xfrm>
              <a:off x="4320" y="2160"/>
              <a:ext cx="836" cy="594"/>
            </a:xfrm>
            <a:prstGeom prst="rect">
              <a:avLst/>
            </a:prstGeom>
            <a:noFill/>
            <a:ln w="9525">
              <a:noFill/>
              <a:miter lim="800000"/>
              <a:headEnd/>
              <a:tailEnd/>
            </a:ln>
            <a:effectLst/>
          </p:spPr>
          <p:txBody>
            <a:bodyPr wrap="none">
              <a:spAutoFit/>
            </a:bodyPr>
            <a:lstStyle/>
            <a:p>
              <a:pPr algn="ctr"/>
              <a:r>
                <a:rPr lang="en-US" sz="1400"/>
                <a:t>Vertical wave </a:t>
              </a:r>
            </a:p>
            <a:p>
              <a:pPr algn="ctr"/>
              <a:r>
                <a:rPr lang="en-US" sz="1400"/>
                <a:t>is blocked </a:t>
              </a:r>
            </a:p>
            <a:p>
              <a:pPr algn="ctr"/>
              <a:r>
                <a:rPr lang="en-US" sz="1400"/>
                <a:t>by horizontal </a:t>
              </a:r>
            </a:p>
            <a:p>
              <a:pPr algn="ctr"/>
              <a:r>
                <a:rPr lang="en-US" sz="1400"/>
                <a:t>polarizing filter</a:t>
              </a:r>
            </a:p>
          </p:txBody>
        </p:sp>
        <p:sp>
          <p:nvSpPr>
            <p:cNvPr id="1500211" name="Line 51"/>
            <p:cNvSpPr>
              <a:spLocks noChangeShapeType="1"/>
            </p:cNvSpPr>
            <p:nvPr/>
          </p:nvSpPr>
          <p:spPr bwMode="auto">
            <a:xfrm flipH="1" flipV="1">
              <a:off x="3936" y="2112"/>
              <a:ext cx="384" cy="288"/>
            </a:xfrm>
            <a:prstGeom prst="line">
              <a:avLst/>
            </a:prstGeom>
            <a:noFill/>
            <a:ln w="9525">
              <a:solidFill>
                <a:schemeClr val="tx1"/>
              </a:solidFill>
              <a:round/>
              <a:headEnd/>
              <a:tailEnd/>
            </a:ln>
            <a:effec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500188"/>
                                        </p:tgtEl>
                                        <p:attrNameLst>
                                          <p:attrName>style.visibility</p:attrName>
                                        </p:attrNameLst>
                                      </p:cBhvr>
                                      <p:to>
                                        <p:strVal val="visible"/>
                                      </p:to>
                                    </p:set>
                                    <p:animEffect transition="in" filter="wipe(down)">
                                      <p:cBhvr>
                                        <p:cTn id="7" dur="2000"/>
                                        <p:tgtEl>
                                          <p:spTgt spid="150018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500205"/>
                                        </p:tgtEl>
                                        <p:attrNameLst>
                                          <p:attrName>style.visibility</p:attrName>
                                        </p:attrNameLst>
                                      </p:cBhvr>
                                      <p:to>
                                        <p:strVal val="visible"/>
                                      </p:to>
                                    </p:set>
                                    <p:animEffect transition="in" filter="wipe(left)">
                                      <p:cBhvr>
                                        <p:cTn id="10" dur="2000"/>
                                        <p:tgtEl>
                                          <p:spTgt spid="1500205"/>
                                        </p:tgtEl>
                                      </p:cBhvr>
                                    </p:animEffect>
                                  </p:childTnLst>
                                </p:cTn>
                              </p:par>
                              <p:par>
                                <p:cTn id="11" presetID="10" presetClass="entr" presetSubtype="0" fill="hold" nodeType="withEffect">
                                  <p:stCondLst>
                                    <p:cond delay="1000"/>
                                  </p:stCondLst>
                                  <p:childTnLst>
                                    <p:set>
                                      <p:cBhvr>
                                        <p:cTn id="12" dur="1" fill="hold">
                                          <p:stCondLst>
                                            <p:cond delay="0"/>
                                          </p:stCondLst>
                                        </p:cTn>
                                        <p:tgtEl>
                                          <p:spTgt spid="1500200"/>
                                        </p:tgtEl>
                                        <p:attrNameLst>
                                          <p:attrName>style.visibility</p:attrName>
                                        </p:attrNameLst>
                                      </p:cBhvr>
                                      <p:to>
                                        <p:strVal val="visible"/>
                                      </p:to>
                                    </p:set>
                                    <p:animEffect transition="in" filter="fade">
                                      <p:cBhvr>
                                        <p:cTn id="13" dur="2000"/>
                                        <p:tgtEl>
                                          <p:spTgt spid="1500200"/>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grpId="1" nodeType="clickEffect">
                                  <p:stCondLst>
                                    <p:cond delay="0"/>
                                  </p:stCondLst>
                                  <p:childTnLst>
                                    <p:set>
                                      <p:cBhvr>
                                        <p:cTn id="17" dur="1" fill="hold">
                                          <p:stCondLst>
                                            <p:cond delay="0"/>
                                          </p:stCondLst>
                                        </p:cTn>
                                        <p:tgtEl>
                                          <p:spTgt spid="1500205"/>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500187"/>
                                        </p:tgtEl>
                                        <p:attrNameLst>
                                          <p:attrName>style.visibility</p:attrName>
                                        </p:attrNameLst>
                                      </p:cBhvr>
                                      <p:to>
                                        <p:strVal val="visible"/>
                                      </p:to>
                                    </p:set>
                                    <p:animEffect transition="in" filter="wipe(down)">
                                      <p:cBhvr>
                                        <p:cTn id="22" dur="2000"/>
                                        <p:tgtEl>
                                          <p:spTgt spid="1500187"/>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00203"/>
                                        </p:tgtEl>
                                        <p:attrNameLst>
                                          <p:attrName>style.visibility</p:attrName>
                                        </p:attrNameLst>
                                      </p:cBhvr>
                                      <p:to>
                                        <p:strVal val="visible"/>
                                      </p:to>
                                    </p:set>
                                    <p:animEffect transition="in" filter="wipe(left)">
                                      <p:cBhvr>
                                        <p:cTn id="25" dur="2000"/>
                                        <p:tgtEl>
                                          <p:spTgt spid="150020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500204"/>
                                        </p:tgtEl>
                                        <p:attrNameLst>
                                          <p:attrName>style.visibility</p:attrName>
                                        </p:attrNameLst>
                                      </p:cBhvr>
                                      <p:to>
                                        <p:strVal val="visible"/>
                                      </p:to>
                                    </p:set>
                                    <p:animEffect transition="in" filter="wipe(left)">
                                      <p:cBhvr>
                                        <p:cTn id="28" dur="2000"/>
                                        <p:tgtEl>
                                          <p:spTgt spid="1500204"/>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1500197"/>
                                        </p:tgtEl>
                                        <p:attrNameLst>
                                          <p:attrName>style.visibility</p:attrName>
                                        </p:attrNameLst>
                                      </p:cBhvr>
                                      <p:to>
                                        <p:strVal val="visible"/>
                                      </p:to>
                                    </p:set>
                                    <p:animEffect transition="in" filter="fade">
                                      <p:cBhvr>
                                        <p:cTn id="32" dur="2000"/>
                                        <p:tgtEl>
                                          <p:spTgt spid="1500197"/>
                                        </p:tgtEl>
                                      </p:cBhvr>
                                    </p:animEffect>
                                  </p:childTnLst>
                                </p:cTn>
                              </p:par>
                            </p:childTnLst>
                          </p:cTn>
                        </p:par>
                        <p:par>
                          <p:cTn id="33" fill="hold">
                            <p:stCondLst>
                              <p:cond delay="4000"/>
                            </p:stCondLst>
                            <p:childTnLst>
                              <p:par>
                                <p:cTn id="34" presetID="54" presetClass="entr" presetSubtype="0" accel="100000" fill="hold" nodeType="afterEffect">
                                  <p:stCondLst>
                                    <p:cond delay="0"/>
                                  </p:stCondLst>
                                  <p:childTnLst>
                                    <p:set>
                                      <p:cBhvr>
                                        <p:cTn id="35" dur="1" fill="hold">
                                          <p:stCondLst>
                                            <p:cond delay="0"/>
                                          </p:stCondLst>
                                        </p:cTn>
                                        <p:tgtEl>
                                          <p:spTgt spid="1500209"/>
                                        </p:tgtEl>
                                        <p:attrNameLst>
                                          <p:attrName>style.visibility</p:attrName>
                                        </p:attrNameLst>
                                      </p:cBhvr>
                                      <p:to>
                                        <p:strVal val="visible"/>
                                      </p:to>
                                    </p:set>
                                    <p:anim calcmode="lin" valueType="num">
                                      <p:cBhvr>
                                        <p:cTn id="36" dur="500" fill="hold"/>
                                        <p:tgtEl>
                                          <p:spTgt spid="1500209"/>
                                        </p:tgtEl>
                                        <p:attrNameLst>
                                          <p:attrName>ppt_w</p:attrName>
                                        </p:attrNameLst>
                                      </p:cBhvr>
                                      <p:tavLst>
                                        <p:tav tm="0">
                                          <p:val>
                                            <p:strVal val="#ppt_w*0.05"/>
                                          </p:val>
                                        </p:tav>
                                        <p:tav tm="100000">
                                          <p:val>
                                            <p:strVal val="#ppt_w"/>
                                          </p:val>
                                        </p:tav>
                                      </p:tavLst>
                                    </p:anim>
                                    <p:anim calcmode="lin" valueType="num">
                                      <p:cBhvr>
                                        <p:cTn id="37" dur="500" fill="hold"/>
                                        <p:tgtEl>
                                          <p:spTgt spid="1500209"/>
                                        </p:tgtEl>
                                        <p:attrNameLst>
                                          <p:attrName>ppt_h</p:attrName>
                                        </p:attrNameLst>
                                      </p:cBhvr>
                                      <p:tavLst>
                                        <p:tav tm="0">
                                          <p:val>
                                            <p:strVal val="#ppt_h"/>
                                          </p:val>
                                        </p:tav>
                                        <p:tav tm="100000">
                                          <p:val>
                                            <p:strVal val="#ppt_h"/>
                                          </p:val>
                                        </p:tav>
                                      </p:tavLst>
                                    </p:anim>
                                    <p:anim calcmode="lin" valueType="num">
                                      <p:cBhvr>
                                        <p:cTn id="38" dur="500" fill="hold"/>
                                        <p:tgtEl>
                                          <p:spTgt spid="1500209"/>
                                        </p:tgtEl>
                                        <p:attrNameLst>
                                          <p:attrName>ppt_x</p:attrName>
                                        </p:attrNameLst>
                                      </p:cBhvr>
                                      <p:tavLst>
                                        <p:tav tm="0">
                                          <p:val>
                                            <p:strVal val="#ppt_x-.2"/>
                                          </p:val>
                                        </p:tav>
                                        <p:tav tm="100000">
                                          <p:val>
                                            <p:strVal val="#ppt_x"/>
                                          </p:val>
                                        </p:tav>
                                      </p:tavLst>
                                    </p:anim>
                                    <p:anim calcmode="lin" valueType="num">
                                      <p:cBhvr>
                                        <p:cTn id="39" dur="500" fill="hold"/>
                                        <p:tgtEl>
                                          <p:spTgt spid="1500209"/>
                                        </p:tgtEl>
                                        <p:attrNameLst>
                                          <p:attrName>ppt_y</p:attrName>
                                        </p:attrNameLst>
                                      </p:cBhvr>
                                      <p:tavLst>
                                        <p:tav tm="0">
                                          <p:val>
                                            <p:strVal val="#ppt_y"/>
                                          </p:val>
                                        </p:tav>
                                        <p:tav tm="100000">
                                          <p:val>
                                            <p:strVal val="#ppt_y"/>
                                          </p:val>
                                        </p:tav>
                                      </p:tavLst>
                                    </p:anim>
                                    <p:animEffect transition="in" filter="fade">
                                      <p:cBhvr>
                                        <p:cTn id="40" dur="500"/>
                                        <p:tgtEl>
                                          <p:spTgt spid="1500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0187" grpId="0" animBg="1"/>
      <p:bldP spid="1500203" grpId="0" animBg="1"/>
      <p:bldP spid="1500204" grpId="0" animBg="1"/>
      <p:bldP spid="1500205" grpId="0" animBg="1"/>
      <p:bldP spid="1500205" grpId="1"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1970" name="Rectangle 2"/>
          <p:cNvSpPr>
            <a:spLocks noGrp="1" noChangeArrowheads="1"/>
          </p:cNvSpPr>
          <p:nvPr>
            <p:ph type="title"/>
          </p:nvPr>
        </p:nvSpPr>
        <p:spPr>
          <a:xfrm>
            <a:off x="228600" y="152400"/>
            <a:ext cx="7772400" cy="762000"/>
          </a:xfrm>
        </p:spPr>
        <p:txBody>
          <a:bodyPr/>
          <a:lstStyle/>
          <a:p>
            <a:r>
              <a:rPr lang="en-US" sz="3600"/>
              <a:t>Electron Filling in Periodic Table</a:t>
            </a:r>
          </a:p>
        </p:txBody>
      </p:sp>
      <p:sp>
        <p:nvSpPr>
          <p:cNvPr id="1491971" name="Rectangle 3"/>
          <p:cNvSpPr>
            <a:spLocks noChangeArrowheads="1"/>
          </p:cNvSpPr>
          <p:nvPr/>
        </p:nvSpPr>
        <p:spPr bwMode="auto">
          <a:xfrm>
            <a:off x="1295400" y="1981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1491972" name="Rectangle 4"/>
          <p:cNvSpPr>
            <a:spLocks noChangeArrowheads="1"/>
          </p:cNvSpPr>
          <p:nvPr/>
        </p:nvSpPr>
        <p:spPr bwMode="auto">
          <a:xfrm>
            <a:off x="7772400" y="1143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1491973" name="Rectangle 5"/>
          <p:cNvSpPr>
            <a:spLocks noChangeArrowheads="1"/>
          </p:cNvSpPr>
          <p:nvPr/>
        </p:nvSpPr>
        <p:spPr bwMode="auto">
          <a:xfrm>
            <a:off x="6248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74" name="Rectangle 6"/>
          <p:cNvSpPr>
            <a:spLocks noChangeArrowheads="1"/>
          </p:cNvSpPr>
          <p:nvPr/>
        </p:nvSpPr>
        <p:spPr bwMode="auto">
          <a:xfrm>
            <a:off x="6629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75" name="Rectangle 7"/>
          <p:cNvSpPr>
            <a:spLocks noChangeArrowheads="1"/>
          </p:cNvSpPr>
          <p:nvPr/>
        </p:nvSpPr>
        <p:spPr bwMode="auto">
          <a:xfrm>
            <a:off x="7010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76" name="Rectangle 8"/>
          <p:cNvSpPr>
            <a:spLocks noChangeArrowheads="1"/>
          </p:cNvSpPr>
          <p:nvPr/>
        </p:nvSpPr>
        <p:spPr bwMode="auto">
          <a:xfrm>
            <a:off x="7391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77" name="Rectangle 9"/>
          <p:cNvSpPr>
            <a:spLocks noChangeArrowheads="1"/>
          </p:cNvSpPr>
          <p:nvPr/>
        </p:nvSpPr>
        <p:spPr bwMode="auto">
          <a:xfrm>
            <a:off x="7772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78" name="Rectangle 10"/>
          <p:cNvSpPr>
            <a:spLocks noChangeArrowheads="1"/>
          </p:cNvSpPr>
          <p:nvPr/>
        </p:nvSpPr>
        <p:spPr bwMode="auto">
          <a:xfrm>
            <a:off x="1295400" y="25146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1491979" name="Rectangle 11"/>
          <p:cNvSpPr>
            <a:spLocks noChangeArrowheads="1"/>
          </p:cNvSpPr>
          <p:nvPr/>
        </p:nvSpPr>
        <p:spPr bwMode="auto">
          <a:xfrm>
            <a:off x="5867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80" name="Rectangle 12"/>
          <p:cNvSpPr>
            <a:spLocks noChangeArrowheads="1"/>
          </p:cNvSpPr>
          <p:nvPr/>
        </p:nvSpPr>
        <p:spPr bwMode="auto">
          <a:xfrm>
            <a:off x="1676400" y="1981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1491981" name="Rectangle 13"/>
          <p:cNvSpPr>
            <a:spLocks noChangeArrowheads="1"/>
          </p:cNvSpPr>
          <p:nvPr/>
        </p:nvSpPr>
        <p:spPr bwMode="auto">
          <a:xfrm>
            <a:off x="1295400" y="1447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1491982" name="Rectangle 14"/>
          <p:cNvSpPr>
            <a:spLocks noChangeArrowheads="1"/>
          </p:cNvSpPr>
          <p:nvPr/>
        </p:nvSpPr>
        <p:spPr bwMode="auto">
          <a:xfrm>
            <a:off x="5867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83" name="Rectangle 15"/>
          <p:cNvSpPr>
            <a:spLocks noChangeArrowheads="1"/>
          </p:cNvSpPr>
          <p:nvPr/>
        </p:nvSpPr>
        <p:spPr bwMode="auto">
          <a:xfrm>
            <a:off x="6248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84" name="Rectangle 16"/>
          <p:cNvSpPr>
            <a:spLocks noChangeArrowheads="1"/>
          </p:cNvSpPr>
          <p:nvPr/>
        </p:nvSpPr>
        <p:spPr bwMode="auto">
          <a:xfrm>
            <a:off x="6629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85" name="Rectangle 17"/>
          <p:cNvSpPr>
            <a:spLocks noChangeArrowheads="1"/>
          </p:cNvSpPr>
          <p:nvPr/>
        </p:nvSpPr>
        <p:spPr bwMode="auto">
          <a:xfrm>
            <a:off x="7010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86" name="Rectangle 18"/>
          <p:cNvSpPr>
            <a:spLocks noChangeArrowheads="1"/>
          </p:cNvSpPr>
          <p:nvPr/>
        </p:nvSpPr>
        <p:spPr bwMode="auto">
          <a:xfrm>
            <a:off x="7391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87" name="Rectangle 19"/>
          <p:cNvSpPr>
            <a:spLocks noChangeArrowheads="1"/>
          </p:cNvSpPr>
          <p:nvPr/>
        </p:nvSpPr>
        <p:spPr bwMode="auto">
          <a:xfrm>
            <a:off x="7772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1491988" name="Rectangle 20"/>
          <p:cNvSpPr>
            <a:spLocks noChangeArrowheads="1"/>
          </p:cNvSpPr>
          <p:nvPr/>
        </p:nvSpPr>
        <p:spPr bwMode="auto">
          <a:xfrm>
            <a:off x="1295400" y="3048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a:t>K</a:t>
            </a:r>
          </a:p>
          <a:p>
            <a:pPr algn="ctr"/>
            <a:r>
              <a:rPr lang="en-US"/>
              <a:t>4</a:t>
            </a:r>
            <a:r>
              <a:rPr lang="en-US" i="1"/>
              <a:t>s</a:t>
            </a:r>
            <a:r>
              <a:rPr lang="en-US" baseline="30000"/>
              <a:t>1</a:t>
            </a:r>
          </a:p>
        </p:txBody>
      </p:sp>
      <p:sp>
        <p:nvSpPr>
          <p:cNvPr id="1491989" name="Rectangle 21"/>
          <p:cNvSpPr>
            <a:spLocks noChangeArrowheads="1"/>
          </p:cNvSpPr>
          <p:nvPr/>
        </p:nvSpPr>
        <p:spPr bwMode="auto">
          <a:xfrm>
            <a:off x="1676400" y="3048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a:t>Ca</a:t>
            </a:r>
          </a:p>
          <a:p>
            <a:pPr algn="ctr"/>
            <a:r>
              <a:rPr lang="en-US"/>
              <a:t>4</a:t>
            </a:r>
            <a:r>
              <a:rPr lang="en-US" i="1"/>
              <a:t>s</a:t>
            </a:r>
            <a:r>
              <a:rPr lang="en-US" baseline="30000"/>
              <a:t>2</a:t>
            </a:r>
          </a:p>
        </p:txBody>
      </p:sp>
      <p:sp>
        <p:nvSpPr>
          <p:cNvPr id="1491990" name="Rectangle 22"/>
          <p:cNvSpPr>
            <a:spLocks noChangeArrowheads="1"/>
          </p:cNvSpPr>
          <p:nvPr/>
        </p:nvSpPr>
        <p:spPr bwMode="auto">
          <a:xfrm>
            <a:off x="2057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Sc</a:t>
            </a:r>
          </a:p>
          <a:p>
            <a:pPr algn="ctr"/>
            <a:r>
              <a:rPr lang="en-US"/>
              <a:t>3</a:t>
            </a:r>
            <a:r>
              <a:rPr lang="en-US" i="1"/>
              <a:t>d</a:t>
            </a:r>
            <a:r>
              <a:rPr lang="en-US" baseline="30000"/>
              <a:t>1</a:t>
            </a:r>
          </a:p>
        </p:txBody>
      </p:sp>
      <p:sp>
        <p:nvSpPr>
          <p:cNvPr id="1491991" name="Rectangle 23"/>
          <p:cNvSpPr>
            <a:spLocks noChangeArrowheads="1"/>
          </p:cNvSpPr>
          <p:nvPr/>
        </p:nvSpPr>
        <p:spPr bwMode="auto">
          <a:xfrm>
            <a:off x="2438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Ti</a:t>
            </a:r>
          </a:p>
          <a:p>
            <a:pPr algn="ctr"/>
            <a:r>
              <a:rPr lang="en-US"/>
              <a:t>3</a:t>
            </a:r>
            <a:r>
              <a:rPr lang="en-US" i="1"/>
              <a:t>d</a:t>
            </a:r>
            <a:r>
              <a:rPr lang="en-US" baseline="30000"/>
              <a:t>2</a:t>
            </a:r>
          </a:p>
        </p:txBody>
      </p:sp>
      <p:sp>
        <p:nvSpPr>
          <p:cNvPr id="1491992" name="Rectangle 24"/>
          <p:cNvSpPr>
            <a:spLocks noChangeArrowheads="1"/>
          </p:cNvSpPr>
          <p:nvPr/>
        </p:nvSpPr>
        <p:spPr bwMode="auto">
          <a:xfrm>
            <a:off x="2819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V</a:t>
            </a:r>
          </a:p>
          <a:p>
            <a:pPr algn="ctr"/>
            <a:r>
              <a:rPr lang="en-US"/>
              <a:t>3</a:t>
            </a:r>
            <a:r>
              <a:rPr lang="en-US" i="1"/>
              <a:t>d</a:t>
            </a:r>
            <a:r>
              <a:rPr lang="en-US" baseline="30000"/>
              <a:t>3</a:t>
            </a:r>
          </a:p>
        </p:txBody>
      </p:sp>
      <p:sp>
        <p:nvSpPr>
          <p:cNvPr id="1491993" name="Rectangle 25"/>
          <p:cNvSpPr>
            <a:spLocks noChangeArrowheads="1"/>
          </p:cNvSpPr>
          <p:nvPr/>
        </p:nvSpPr>
        <p:spPr bwMode="auto">
          <a:xfrm>
            <a:off x="3581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Mn</a:t>
            </a:r>
          </a:p>
          <a:p>
            <a:pPr algn="ctr"/>
            <a:r>
              <a:rPr lang="en-US"/>
              <a:t>3</a:t>
            </a:r>
            <a:r>
              <a:rPr lang="en-US" i="1"/>
              <a:t>d</a:t>
            </a:r>
            <a:r>
              <a:rPr lang="en-US" baseline="30000"/>
              <a:t>5</a:t>
            </a:r>
          </a:p>
        </p:txBody>
      </p:sp>
      <p:sp>
        <p:nvSpPr>
          <p:cNvPr id="1491994" name="Rectangle 26"/>
          <p:cNvSpPr>
            <a:spLocks noChangeArrowheads="1"/>
          </p:cNvSpPr>
          <p:nvPr/>
        </p:nvSpPr>
        <p:spPr bwMode="auto">
          <a:xfrm>
            <a:off x="3962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Fe</a:t>
            </a:r>
          </a:p>
          <a:p>
            <a:pPr algn="ctr"/>
            <a:r>
              <a:rPr lang="en-US"/>
              <a:t>3</a:t>
            </a:r>
            <a:r>
              <a:rPr lang="en-US" i="1"/>
              <a:t>d</a:t>
            </a:r>
            <a:r>
              <a:rPr lang="en-US" baseline="30000"/>
              <a:t>6</a:t>
            </a:r>
          </a:p>
        </p:txBody>
      </p:sp>
      <p:sp>
        <p:nvSpPr>
          <p:cNvPr id="1491995" name="Rectangle 27"/>
          <p:cNvSpPr>
            <a:spLocks noChangeArrowheads="1"/>
          </p:cNvSpPr>
          <p:nvPr/>
        </p:nvSpPr>
        <p:spPr bwMode="auto">
          <a:xfrm>
            <a:off x="4343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Co</a:t>
            </a:r>
          </a:p>
          <a:p>
            <a:pPr algn="ctr"/>
            <a:r>
              <a:rPr lang="en-US"/>
              <a:t>3</a:t>
            </a:r>
            <a:r>
              <a:rPr lang="en-US" i="1"/>
              <a:t>d</a:t>
            </a:r>
            <a:r>
              <a:rPr lang="en-US" baseline="30000"/>
              <a:t>7</a:t>
            </a:r>
          </a:p>
        </p:txBody>
      </p:sp>
      <p:sp>
        <p:nvSpPr>
          <p:cNvPr id="1491996" name="Rectangle 28"/>
          <p:cNvSpPr>
            <a:spLocks noChangeArrowheads="1"/>
          </p:cNvSpPr>
          <p:nvPr/>
        </p:nvSpPr>
        <p:spPr bwMode="auto">
          <a:xfrm>
            <a:off x="4724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Ni</a:t>
            </a:r>
          </a:p>
          <a:p>
            <a:pPr algn="ctr"/>
            <a:r>
              <a:rPr lang="en-US"/>
              <a:t>3</a:t>
            </a:r>
            <a:r>
              <a:rPr lang="en-US" i="1"/>
              <a:t>d</a:t>
            </a:r>
            <a:r>
              <a:rPr lang="en-US" baseline="30000"/>
              <a:t>8</a:t>
            </a:r>
          </a:p>
        </p:txBody>
      </p:sp>
      <p:grpSp>
        <p:nvGrpSpPr>
          <p:cNvPr id="1491997" name="Group 29"/>
          <p:cNvGrpSpPr>
            <a:grpSpLocks/>
          </p:cNvGrpSpPr>
          <p:nvPr/>
        </p:nvGrpSpPr>
        <p:grpSpPr bwMode="auto">
          <a:xfrm>
            <a:off x="3200400" y="3048000"/>
            <a:ext cx="2286000" cy="533400"/>
            <a:chOff x="2016" y="1920"/>
            <a:chExt cx="1440" cy="336"/>
          </a:xfrm>
        </p:grpSpPr>
        <p:sp>
          <p:nvSpPr>
            <p:cNvPr id="1491998" name="Rectangle 30"/>
            <p:cNvSpPr>
              <a:spLocks noChangeArrowheads="1"/>
            </p:cNvSpPr>
            <p:nvPr/>
          </p:nvSpPr>
          <p:spPr bwMode="auto">
            <a:xfrm>
              <a:off x="2016" y="1920"/>
              <a:ext cx="240" cy="336"/>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Cr</a:t>
              </a:r>
            </a:p>
            <a:p>
              <a:pPr algn="ctr"/>
              <a:r>
                <a:rPr lang="en-US"/>
                <a:t>3</a:t>
              </a:r>
              <a:r>
                <a:rPr lang="en-US" i="1"/>
                <a:t>d</a:t>
              </a:r>
              <a:r>
                <a:rPr lang="en-US" baseline="30000"/>
                <a:t>4</a:t>
              </a:r>
            </a:p>
          </p:txBody>
        </p:sp>
        <p:sp>
          <p:nvSpPr>
            <p:cNvPr id="1491999" name="Rectangle 31"/>
            <p:cNvSpPr>
              <a:spLocks noChangeArrowheads="1"/>
            </p:cNvSpPr>
            <p:nvPr/>
          </p:nvSpPr>
          <p:spPr bwMode="auto">
            <a:xfrm>
              <a:off x="3216" y="1920"/>
              <a:ext cx="240" cy="336"/>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Cu</a:t>
              </a:r>
            </a:p>
            <a:p>
              <a:pPr algn="ctr"/>
              <a:r>
                <a:rPr lang="en-US"/>
                <a:t>3</a:t>
              </a:r>
              <a:r>
                <a:rPr lang="en-US" i="1"/>
                <a:t>d</a:t>
              </a:r>
              <a:r>
                <a:rPr lang="en-US" baseline="30000"/>
                <a:t>9</a:t>
              </a:r>
            </a:p>
          </p:txBody>
        </p:sp>
      </p:grpSp>
      <p:sp>
        <p:nvSpPr>
          <p:cNvPr id="1492000" name="Rectangle 32"/>
          <p:cNvSpPr>
            <a:spLocks noChangeArrowheads="1"/>
          </p:cNvSpPr>
          <p:nvPr/>
        </p:nvSpPr>
        <p:spPr bwMode="auto">
          <a:xfrm>
            <a:off x="5486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Zn</a:t>
            </a:r>
          </a:p>
          <a:p>
            <a:pPr algn="ctr"/>
            <a:r>
              <a:rPr lang="en-US"/>
              <a:t>3</a:t>
            </a:r>
            <a:r>
              <a:rPr lang="en-US" i="1"/>
              <a:t>d</a:t>
            </a:r>
            <a:r>
              <a:rPr lang="en-US" baseline="30000"/>
              <a:t>10</a:t>
            </a:r>
          </a:p>
        </p:txBody>
      </p:sp>
      <p:sp>
        <p:nvSpPr>
          <p:cNvPr id="1492001" name="Rectangle 33"/>
          <p:cNvSpPr>
            <a:spLocks noChangeArrowheads="1"/>
          </p:cNvSpPr>
          <p:nvPr/>
        </p:nvSpPr>
        <p:spPr bwMode="auto">
          <a:xfrm>
            <a:off x="5867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a:t>Ga</a:t>
            </a:r>
          </a:p>
          <a:p>
            <a:pPr algn="ctr"/>
            <a:r>
              <a:rPr lang="en-US"/>
              <a:t>4</a:t>
            </a:r>
            <a:r>
              <a:rPr lang="en-US" i="1"/>
              <a:t>p</a:t>
            </a:r>
            <a:r>
              <a:rPr lang="en-US" baseline="30000"/>
              <a:t>1</a:t>
            </a:r>
          </a:p>
        </p:txBody>
      </p:sp>
      <p:sp>
        <p:nvSpPr>
          <p:cNvPr id="1492002" name="Rectangle 34"/>
          <p:cNvSpPr>
            <a:spLocks noChangeArrowheads="1"/>
          </p:cNvSpPr>
          <p:nvPr/>
        </p:nvSpPr>
        <p:spPr bwMode="auto">
          <a:xfrm>
            <a:off x="6248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a:t>Ge</a:t>
            </a:r>
          </a:p>
          <a:p>
            <a:pPr algn="ctr"/>
            <a:r>
              <a:rPr lang="en-US"/>
              <a:t>4</a:t>
            </a:r>
            <a:r>
              <a:rPr lang="en-US" i="1"/>
              <a:t>p</a:t>
            </a:r>
            <a:r>
              <a:rPr lang="en-US" baseline="30000"/>
              <a:t>2</a:t>
            </a:r>
          </a:p>
        </p:txBody>
      </p:sp>
      <p:sp>
        <p:nvSpPr>
          <p:cNvPr id="1492003" name="Rectangle 35"/>
          <p:cNvSpPr>
            <a:spLocks noChangeArrowheads="1"/>
          </p:cNvSpPr>
          <p:nvPr/>
        </p:nvSpPr>
        <p:spPr bwMode="auto">
          <a:xfrm>
            <a:off x="6629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a:t>As</a:t>
            </a:r>
          </a:p>
          <a:p>
            <a:pPr algn="ctr"/>
            <a:r>
              <a:rPr lang="en-US"/>
              <a:t>4</a:t>
            </a:r>
            <a:r>
              <a:rPr lang="en-US" i="1"/>
              <a:t>p</a:t>
            </a:r>
            <a:r>
              <a:rPr lang="en-US" baseline="30000"/>
              <a:t>3</a:t>
            </a:r>
          </a:p>
        </p:txBody>
      </p:sp>
      <p:sp>
        <p:nvSpPr>
          <p:cNvPr id="1492004" name="Rectangle 36"/>
          <p:cNvSpPr>
            <a:spLocks noChangeArrowheads="1"/>
          </p:cNvSpPr>
          <p:nvPr/>
        </p:nvSpPr>
        <p:spPr bwMode="auto">
          <a:xfrm>
            <a:off x="7010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a:t>Se</a:t>
            </a:r>
          </a:p>
          <a:p>
            <a:pPr algn="ctr"/>
            <a:r>
              <a:rPr lang="en-US"/>
              <a:t>4</a:t>
            </a:r>
            <a:r>
              <a:rPr lang="en-US" i="1"/>
              <a:t>p</a:t>
            </a:r>
            <a:r>
              <a:rPr lang="en-US" baseline="30000"/>
              <a:t>4</a:t>
            </a:r>
          </a:p>
        </p:txBody>
      </p:sp>
      <p:sp>
        <p:nvSpPr>
          <p:cNvPr id="1492005" name="Rectangle 37"/>
          <p:cNvSpPr>
            <a:spLocks noChangeArrowheads="1"/>
          </p:cNvSpPr>
          <p:nvPr/>
        </p:nvSpPr>
        <p:spPr bwMode="auto">
          <a:xfrm>
            <a:off x="7391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a:t>Br</a:t>
            </a:r>
          </a:p>
          <a:p>
            <a:pPr algn="ctr"/>
            <a:r>
              <a:rPr lang="en-US"/>
              <a:t>4</a:t>
            </a:r>
            <a:r>
              <a:rPr lang="en-US" i="1"/>
              <a:t>p</a:t>
            </a:r>
            <a:r>
              <a:rPr lang="en-US" baseline="30000"/>
              <a:t>5</a:t>
            </a:r>
          </a:p>
        </p:txBody>
      </p:sp>
      <p:sp>
        <p:nvSpPr>
          <p:cNvPr id="1492006" name="Rectangle 38"/>
          <p:cNvSpPr>
            <a:spLocks noChangeArrowheads="1"/>
          </p:cNvSpPr>
          <p:nvPr/>
        </p:nvSpPr>
        <p:spPr bwMode="auto">
          <a:xfrm>
            <a:off x="7772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a:t>Kr</a:t>
            </a:r>
          </a:p>
          <a:p>
            <a:pPr algn="ctr"/>
            <a:r>
              <a:rPr lang="en-US"/>
              <a:t>4</a:t>
            </a:r>
            <a:r>
              <a:rPr lang="en-US" i="1"/>
              <a:t>p</a:t>
            </a:r>
            <a:r>
              <a:rPr lang="en-US" baseline="30000"/>
              <a:t>6</a:t>
            </a:r>
          </a:p>
        </p:txBody>
      </p:sp>
      <p:sp>
        <p:nvSpPr>
          <p:cNvPr id="1492007" name="Rectangle 39"/>
          <p:cNvSpPr>
            <a:spLocks noChangeArrowheads="1"/>
          </p:cNvSpPr>
          <p:nvPr/>
        </p:nvSpPr>
        <p:spPr bwMode="auto">
          <a:xfrm>
            <a:off x="1676400" y="25146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1492008" name="AutoShape 40"/>
          <p:cNvSpPr>
            <a:spLocks/>
          </p:cNvSpPr>
          <p:nvPr/>
        </p:nvSpPr>
        <p:spPr bwMode="auto">
          <a:xfrm rot="-5400000">
            <a:off x="1562100" y="876300"/>
            <a:ext cx="228600" cy="762000"/>
          </a:xfrm>
          <a:prstGeom prst="rightBrace">
            <a:avLst>
              <a:gd name="adj1" fmla="val 27778"/>
              <a:gd name="adj2" fmla="val 50000"/>
            </a:avLst>
          </a:prstGeom>
          <a:noFill/>
          <a:ln w="9525">
            <a:solidFill>
              <a:schemeClr val="tx1"/>
            </a:solidFill>
            <a:round/>
            <a:headEnd/>
            <a:tailEnd/>
          </a:ln>
          <a:effectLst/>
        </p:spPr>
        <p:txBody>
          <a:bodyPr wrap="none" anchor="ctr"/>
          <a:lstStyle/>
          <a:p>
            <a:endParaRPr lang="en-US"/>
          </a:p>
        </p:txBody>
      </p:sp>
      <p:sp>
        <p:nvSpPr>
          <p:cNvPr id="1492009" name="AutoShape 41"/>
          <p:cNvSpPr>
            <a:spLocks/>
          </p:cNvSpPr>
          <p:nvPr/>
        </p:nvSpPr>
        <p:spPr bwMode="auto">
          <a:xfrm rot="-5400000">
            <a:off x="3886200" y="1066800"/>
            <a:ext cx="152400" cy="3657600"/>
          </a:xfrm>
          <a:prstGeom prst="rightBrace">
            <a:avLst>
              <a:gd name="adj1" fmla="val 200000"/>
              <a:gd name="adj2" fmla="val 50000"/>
            </a:avLst>
          </a:prstGeom>
          <a:noFill/>
          <a:ln w="9525">
            <a:solidFill>
              <a:schemeClr val="tx1"/>
            </a:solidFill>
            <a:round/>
            <a:headEnd/>
            <a:tailEnd/>
          </a:ln>
          <a:effectLst/>
        </p:spPr>
        <p:txBody>
          <a:bodyPr wrap="none" anchor="ctr"/>
          <a:lstStyle/>
          <a:p>
            <a:endParaRPr lang="en-US"/>
          </a:p>
        </p:txBody>
      </p:sp>
      <p:sp>
        <p:nvSpPr>
          <p:cNvPr id="1492010" name="Line 42"/>
          <p:cNvSpPr>
            <a:spLocks noChangeShapeType="1"/>
          </p:cNvSpPr>
          <p:nvPr/>
        </p:nvSpPr>
        <p:spPr bwMode="auto">
          <a:xfrm flipV="1">
            <a:off x="2057400" y="1447800"/>
            <a:ext cx="0" cy="457200"/>
          </a:xfrm>
          <a:prstGeom prst="line">
            <a:avLst/>
          </a:prstGeom>
          <a:noFill/>
          <a:ln w="9525" cap="rnd">
            <a:solidFill>
              <a:schemeClr val="tx1"/>
            </a:solidFill>
            <a:prstDash val="sysDot"/>
            <a:round/>
            <a:headEnd/>
            <a:tailEnd/>
          </a:ln>
          <a:effectLst/>
        </p:spPr>
        <p:txBody>
          <a:bodyPr/>
          <a:lstStyle/>
          <a:p>
            <a:endParaRPr lang="en-US"/>
          </a:p>
        </p:txBody>
      </p:sp>
      <p:sp>
        <p:nvSpPr>
          <p:cNvPr id="1492011" name="AutoShape 43"/>
          <p:cNvSpPr>
            <a:spLocks/>
          </p:cNvSpPr>
          <p:nvPr/>
        </p:nvSpPr>
        <p:spPr bwMode="auto">
          <a:xfrm rot="-5400000">
            <a:off x="6934200" y="685800"/>
            <a:ext cx="152400" cy="2286000"/>
          </a:xfrm>
          <a:prstGeom prst="rightBrace">
            <a:avLst>
              <a:gd name="adj1" fmla="val 125000"/>
              <a:gd name="adj2" fmla="val 50000"/>
            </a:avLst>
          </a:prstGeom>
          <a:noFill/>
          <a:ln w="9525">
            <a:solidFill>
              <a:schemeClr val="tx1"/>
            </a:solidFill>
            <a:round/>
            <a:headEnd/>
            <a:tailEnd/>
          </a:ln>
          <a:effectLst/>
        </p:spPr>
        <p:txBody>
          <a:bodyPr wrap="none" anchor="ctr"/>
          <a:lstStyle/>
          <a:p>
            <a:endParaRPr lang="en-US"/>
          </a:p>
        </p:txBody>
      </p:sp>
      <p:sp>
        <p:nvSpPr>
          <p:cNvPr id="1492012" name="AutoShape 44"/>
          <p:cNvSpPr>
            <a:spLocks/>
          </p:cNvSpPr>
          <p:nvPr/>
        </p:nvSpPr>
        <p:spPr bwMode="auto">
          <a:xfrm rot="-5400000">
            <a:off x="7810500" y="723900"/>
            <a:ext cx="228600" cy="457200"/>
          </a:xfrm>
          <a:prstGeom prst="rightBrace">
            <a:avLst>
              <a:gd name="adj1" fmla="val 16667"/>
              <a:gd name="adj2" fmla="val 50000"/>
            </a:avLst>
          </a:prstGeom>
          <a:noFill/>
          <a:ln w="9525">
            <a:solidFill>
              <a:schemeClr val="tx1"/>
            </a:solidFill>
            <a:round/>
            <a:headEnd/>
            <a:tailEnd/>
          </a:ln>
          <a:effectLst/>
        </p:spPr>
        <p:txBody>
          <a:bodyPr wrap="none" anchor="ctr"/>
          <a:lstStyle/>
          <a:p>
            <a:endParaRPr lang="en-US"/>
          </a:p>
        </p:txBody>
      </p:sp>
      <p:sp>
        <p:nvSpPr>
          <p:cNvPr id="1492013" name="Text Box 45"/>
          <p:cNvSpPr txBox="1">
            <a:spLocks noChangeArrowheads="1"/>
          </p:cNvSpPr>
          <p:nvPr/>
        </p:nvSpPr>
        <p:spPr bwMode="auto">
          <a:xfrm>
            <a:off x="8223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1492014" name="Text Box 46"/>
          <p:cNvSpPr txBox="1">
            <a:spLocks noChangeArrowheads="1"/>
          </p:cNvSpPr>
          <p:nvPr/>
        </p:nvSpPr>
        <p:spPr bwMode="auto">
          <a:xfrm>
            <a:off x="8223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1492015" name="Text Box 47"/>
          <p:cNvSpPr txBox="1">
            <a:spLocks noChangeArrowheads="1"/>
          </p:cNvSpPr>
          <p:nvPr/>
        </p:nvSpPr>
        <p:spPr bwMode="auto">
          <a:xfrm>
            <a:off x="8223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1492016" name="Text Box 48"/>
          <p:cNvSpPr txBox="1">
            <a:spLocks noChangeArrowheads="1"/>
          </p:cNvSpPr>
          <p:nvPr/>
        </p:nvSpPr>
        <p:spPr bwMode="auto">
          <a:xfrm>
            <a:off x="8223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1492017" name="Text Box 49"/>
          <p:cNvSpPr txBox="1">
            <a:spLocks noChangeArrowheads="1"/>
          </p:cNvSpPr>
          <p:nvPr/>
        </p:nvSpPr>
        <p:spPr bwMode="auto">
          <a:xfrm>
            <a:off x="1568450" y="849313"/>
            <a:ext cx="282575" cy="304800"/>
          </a:xfrm>
          <a:prstGeom prst="rect">
            <a:avLst/>
          </a:prstGeom>
          <a:noFill/>
          <a:ln w="9525">
            <a:noFill/>
            <a:miter lim="800000"/>
            <a:headEnd/>
            <a:tailEnd/>
          </a:ln>
          <a:effectLst/>
        </p:spPr>
        <p:txBody>
          <a:bodyPr wrap="none">
            <a:spAutoFit/>
          </a:bodyPr>
          <a:lstStyle/>
          <a:p>
            <a:r>
              <a:rPr lang="en-US" sz="1400" b="1" i="1"/>
              <a:t>s</a:t>
            </a:r>
          </a:p>
        </p:txBody>
      </p:sp>
      <p:sp>
        <p:nvSpPr>
          <p:cNvPr id="1492018" name="Text Box 50"/>
          <p:cNvSpPr txBox="1">
            <a:spLocks noChangeArrowheads="1"/>
          </p:cNvSpPr>
          <p:nvPr/>
        </p:nvSpPr>
        <p:spPr bwMode="auto">
          <a:xfrm>
            <a:off x="3846513" y="2525713"/>
            <a:ext cx="292100" cy="304800"/>
          </a:xfrm>
          <a:prstGeom prst="rect">
            <a:avLst/>
          </a:prstGeom>
          <a:noFill/>
          <a:ln w="9525">
            <a:noFill/>
            <a:miter lim="800000"/>
            <a:headEnd/>
            <a:tailEnd/>
          </a:ln>
          <a:effectLst/>
        </p:spPr>
        <p:txBody>
          <a:bodyPr wrap="none">
            <a:spAutoFit/>
          </a:bodyPr>
          <a:lstStyle/>
          <a:p>
            <a:r>
              <a:rPr lang="en-US" sz="1400" b="1" i="1"/>
              <a:t>d</a:t>
            </a:r>
          </a:p>
        </p:txBody>
      </p:sp>
      <p:sp>
        <p:nvSpPr>
          <p:cNvPr id="1492019" name="Text Box 51"/>
          <p:cNvSpPr txBox="1">
            <a:spLocks noChangeArrowheads="1"/>
          </p:cNvSpPr>
          <p:nvPr/>
        </p:nvSpPr>
        <p:spPr bwMode="auto">
          <a:xfrm>
            <a:off x="6894513" y="1458913"/>
            <a:ext cx="292100" cy="304800"/>
          </a:xfrm>
          <a:prstGeom prst="rect">
            <a:avLst/>
          </a:prstGeom>
          <a:noFill/>
          <a:ln w="9525">
            <a:noFill/>
            <a:miter lim="800000"/>
            <a:headEnd/>
            <a:tailEnd/>
          </a:ln>
          <a:effectLst/>
        </p:spPr>
        <p:txBody>
          <a:bodyPr wrap="none">
            <a:spAutoFit/>
          </a:bodyPr>
          <a:lstStyle/>
          <a:p>
            <a:r>
              <a:rPr lang="en-US" sz="1400" b="1" i="1"/>
              <a:t>p</a:t>
            </a:r>
          </a:p>
        </p:txBody>
      </p:sp>
      <p:sp>
        <p:nvSpPr>
          <p:cNvPr id="1492020" name="Text Box 52"/>
          <p:cNvSpPr txBox="1">
            <a:spLocks noChangeArrowheads="1"/>
          </p:cNvSpPr>
          <p:nvPr/>
        </p:nvSpPr>
        <p:spPr bwMode="auto">
          <a:xfrm>
            <a:off x="7772400" y="544513"/>
            <a:ext cx="282575" cy="304800"/>
          </a:xfrm>
          <a:prstGeom prst="rect">
            <a:avLst/>
          </a:prstGeom>
          <a:noFill/>
          <a:ln w="9525">
            <a:noFill/>
            <a:miter lim="800000"/>
            <a:headEnd/>
            <a:tailEnd/>
          </a:ln>
          <a:effectLst/>
        </p:spPr>
        <p:txBody>
          <a:bodyPr wrap="none">
            <a:spAutoFit/>
          </a:bodyPr>
          <a:lstStyle/>
          <a:p>
            <a:r>
              <a:rPr lang="en-US" sz="1400" b="1" i="1"/>
              <a:t>s</a:t>
            </a:r>
          </a:p>
        </p:txBody>
      </p:sp>
      <p:sp>
        <p:nvSpPr>
          <p:cNvPr id="1492021" name="AutoShape 53">
            <a:hlinkClick r:id="" action="ppaction://noaction"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492022" name="Rectangle 54"/>
          <p:cNvSpPr>
            <a:spLocks noChangeArrowheads="1"/>
          </p:cNvSpPr>
          <p:nvPr/>
        </p:nvSpPr>
        <p:spPr bwMode="auto">
          <a:xfrm>
            <a:off x="3200400" y="3657600"/>
            <a:ext cx="381000" cy="533400"/>
          </a:xfrm>
          <a:prstGeom prst="rect">
            <a:avLst/>
          </a:prstGeom>
          <a:solidFill>
            <a:schemeClr val="accent1">
              <a:alpha val="24001"/>
            </a:schemeClr>
          </a:solidFill>
          <a:ln w="9525">
            <a:solidFill>
              <a:schemeClr val="tx1"/>
            </a:solidFill>
            <a:miter lim="800000"/>
            <a:headEnd/>
            <a:tailEnd/>
          </a:ln>
          <a:effectLst/>
        </p:spPr>
        <p:txBody>
          <a:bodyPr wrap="none" anchor="ctr"/>
          <a:lstStyle/>
          <a:p>
            <a:pPr algn="ctr"/>
            <a:r>
              <a:rPr lang="en-US"/>
              <a:t>Cr</a:t>
            </a:r>
          </a:p>
          <a:p>
            <a:pPr algn="ctr"/>
            <a:r>
              <a:rPr lang="en-US" sz="900"/>
              <a:t>4s</a:t>
            </a:r>
            <a:r>
              <a:rPr lang="en-US" sz="900" baseline="30000"/>
              <a:t>1</a:t>
            </a:r>
            <a:r>
              <a:rPr lang="en-US" sz="900"/>
              <a:t>3</a:t>
            </a:r>
            <a:r>
              <a:rPr lang="en-US" sz="900" i="1"/>
              <a:t>d</a:t>
            </a:r>
            <a:r>
              <a:rPr lang="en-US" sz="900" baseline="30000"/>
              <a:t>5</a:t>
            </a:r>
          </a:p>
        </p:txBody>
      </p:sp>
      <p:sp>
        <p:nvSpPr>
          <p:cNvPr id="1492023" name="Rectangle 55"/>
          <p:cNvSpPr>
            <a:spLocks noChangeArrowheads="1"/>
          </p:cNvSpPr>
          <p:nvPr/>
        </p:nvSpPr>
        <p:spPr bwMode="auto">
          <a:xfrm>
            <a:off x="5105400" y="3657600"/>
            <a:ext cx="381000" cy="533400"/>
          </a:xfrm>
          <a:prstGeom prst="rect">
            <a:avLst/>
          </a:prstGeom>
          <a:solidFill>
            <a:schemeClr val="accent1">
              <a:alpha val="24001"/>
            </a:schemeClr>
          </a:solidFill>
          <a:ln w="9525">
            <a:solidFill>
              <a:schemeClr val="tx1"/>
            </a:solidFill>
            <a:miter lim="800000"/>
            <a:headEnd/>
            <a:tailEnd/>
          </a:ln>
          <a:effectLst/>
        </p:spPr>
        <p:txBody>
          <a:bodyPr wrap="none" anchor="ctr"/>
          <a:lstStyle/>
          <a:p>
            <a:pPr algn="ctr"/>
            <a:r>
              <a:rPr lang="en-US"/>
              <a:t>Cu</a:t>
            </a:r>
          </a:p>
          <a:p>
            <a:pPr algn="ctr"/>
            <a:r>
              <a:rPr lang="en-US" sz="900"/>
              <a:t>4s</a:t>
            </a:r>
            <a:r>
              <a:rPr lang="en-US" sz="900" baseline="30000"/>
              <a:t>1</a:t>
            </a:r>
            <a:r>
              <a:rPr lang="en-US" sz="900"/>
              <a:t>3</a:t>
            </a:r>
            <a:r>
              <a:rPr lang="en-US" sz="900" i="1"/>
              <a:t>d</a:t>
            </a:r>
            <a:r>
              <a:rPr lang="en-US" sz="900" baseline="30000"/>
              <a:t>10</a:t>
            </a:r>
          </a:p>
        </p:txBody>
      </p:sp>
      <p:sp>
        <p:nvSpPr>
          <p:cNvPr id="1492024" name="Line 56"/>
          <p:cNvSpPr>
            <a:spLocks noChangeShapeType="1"/>
          </p:cNvSpPr>
          <p:nvPr/>
        </p:nvSpPr>
        <p:spPr bwMode="auto">
          <a:xfrm flipV="1">
            <a:off x="762000" y="3840163"/>
            <a:ext cx="0" cy="2351087"/>
          </a:xfrm>
          <a:prstGeom prst="line">
            <a:avLst/>
          </a:prstGeom>
          <a:noFill/>
          <a:ln w="25400">
            <a:solidFill>
              <a:schemeClr val="tx1"/>
            </a:solidFill>
            <a:round/>
            <a:headEnd/>
            <a:tailEnd type="stealth" w="med" len="med"/>
          </a:ln>
          <a:effectLst/>
        </p:spPr>
        <p:txBody>
          <a:bodyPr/>
          <a:lstStyle/>
          <a:p>
            <a:endParaRPr lang="en-US"/>
          </a:p>
        </p:txBody>
      </p:sp>
      <p:sp>
        <p:nvSpPr>
          <p:cNvPr id="1492025" name="Line 57"/>
          <p:cNvSpPr>
            <a:spLocks noChangeShapeType="1"/>
          </p:cNvSpPr>
          <p:nvPr/>
        </p:nvSpPr>
        <p:spPr bwMode="auto">
          <a:xfrm>
            <a:off x="1281113" y="4335463"/>
            <a:ext cx="247650" cy="0"/>
          </a:xfrm>
          <a:prstGeom prst="line">
            <a:avLst/>
          </a:prstGeom>
          <a:noFill/>
          <a:ln w="22225">
            <a:solidFill>
              <a:srgbClr val="800080"/>
            </a:solidFill>
            <a:round/>
            <a:headEnd/>
            <a:tailEnd/>
          </a:ln>
          <a:effectLst/>
        </p:spPr>
        <p:txBody>
          <a:bodyPr/>
          <a:lstStyle/>
          <a:p>
            <a:endParaRPr lang="en-US"/>
          </a:p>
        </p:txBody>
      </p:sp>
      <p:sp>
        <p:nvSpPr>
          <p:cNvPr id="1492026" name="Line 58"/>
          <p:cNvSpPr>
            <a:spLocks noChangeShapeType="1"/>
          </p:cNvSpPr>
          <p:nvPr/>
        </p:nvSpPr>
        <p:spPr bwMode="auto">
          <a:xfrm>
            <a:off x="1744663" y="3902075"/>
            <a:ext cx="649287" cy="0"/>
          </a:xfrm>
          <a:prstGeom prst="line">
            <a:avLst/>
          </a:prstGeom>
          <a:noFill/>
          <a:ln w="22225">
            <a:solidFill>
              <a:srgbClr val="990099"/>
            </a:solidFill>
            <a:round/>
            <a:headEnd/>
            <a:tailEnd/>
          </a:ln>
          <a:effectLst/>
        </p:spPr>
        <p:txBody>
          <a:bodyPr/>
          <a:lstStyle/>
          <a:p>
            <a:endParaRPr lang="en-US"/>
          </a:p>
        </p:txBody>
      </p:sp>
      <p:sp>
        <p:nvSpPr>
          <p:cNvPr id="1492027" name="Line 59"/>
          <p:cNvSpPr>
            <a:spLocks noChangeShapeType="1"/>
          </p:cNvSpPr>
          <p:nvPr/>
        </p:nvSpPr>
        <p:spPr bwMode="auto">
          <a:xfrm>
            <a:off x="1744663" y="4211638"/>
            <a:ext cx="649287" cy="0"/>
          </a:xfrm>
          <a:prstGeom prst="line">
            <a:avLst/>
          </a:prstGeom>
          <a:noFill/>
          <a:ln w="22225">
            <a:solidFill>
              <a:srgbClr val="990099"/>
            </a:solidFill>
            <a:round/>
            <a:headEnd/>
            <a:tailEnd/>
          </a:ln>
          <a:effectLst/>
        </p:spPr>
        <p:txBody>
          <a:bodyPr/>
          <a:lstStyle/>
          <a:p>
            <a:endParaRPr lang="en-US"/>
          </a:p>
        </p:txBody>
      </p:sp>
      <p:sp>
        <p:nvSpPr>
          <p:cNvPr id="1492028" name="Line 60"/>
          <p:cNvSpPr>
            <a:spLocks noChangeShapeType="1"/>
          </p:cNvSpPr>
          <p:nvPr/>
        </p:nvSpPr>
        <p:spPr bwMode="auto">
          <a:xfrm>
            <a:off x="1744663" y="4521200"/>
            <a:ext cx="649287" cy="0"/>
          </a:xfrm>
          <a:prstGeom prst="line">
            <a:avLst/>
          </a:prstGeom>
          <a:noFill/>
          <a:ln w="22225">
            <a:solidFill>
              <a:srgbClr val="990099"/>
            </a:solidFill>
            <a:round/>
            <a:headEnd/>
            <a:tailEnd/>
          </a:ln>
          <a:effectLst/>
        </p:spPr>
        <p:txBody>
          <a:bodyPr/>
          <a:lstStyle/>
          <a:p>
            <a:endParaRPr lang="en-US"/>
          </a:p>
        </p:txBody>
      </p:sp>
      <p:sp>
        <p:nvSpPr>
          <p:cNvPr id="1492029" name="Line 61"/>
          <p:cNvSpPr>
            <a:spLocks noChangeShapeType="1"/>
          </p:cNvSpPr>
          <p:nvPr/>
        </p:nvSpPr>
        <p:spPr bwMode="auto">
          <a:xfrm>
            <a:off x="1744663" y="4799013"/>
            <a:ext cx="649287" cy="0"/>
          </a:xfrm>
          <a:prstGeom prst="line">
            <a:avLst/>
          </a:prstGeom>
          <a:noFill/>
          <a:ln w="22225">
            <a:solidFill>
              <a:srgbClr val="990099"/>
            </a:solidFill>
            <a:round/>
            <a:headEnd/>
            <a:tailEnd/>
          </a:ln>
          <a:effectLst/>
        </p:spPr>
        <p:txBody>
          <a:bodyPr/>
          <a:lstStyle/>
          <a:p>
            <a:endParaRPr lang="en-US"/>
          </a:p>
        </p:txBody>
      </p:sp>
      <p:sp>
        <p:nvSpPr>
          <p:cNvPr id="1492030" name="Line 62"/>
          <p:cNvSpPr>
            <a:spLocks noChangeShapeType="1"/>
          </p:cNvSpPr>
          <p:nvPr/>
        </p:nvSpPr>
        <p:spPr bwMode="auto">
          <a:xfrm flipH="1" flipV="1">
            <a:off x="1528763" y="4335463"/>
            <a:ext cx="215900" cy="463550"/>
          </a:xfrm>
          <a:prstGeom prst="line">
            <a:avLst/>
          </a:prstGeom>
          <a:noFill/>
          <a:ln w="22225">
            <a:solidFill>
              <a:srgbClr val="990099"/>
            </a:solidFill>
            <a:round/>
            <a:headEnd/>
            <a:tailEnd/>
          </a:ln>
          <a:effectLst/>
        </p:spPr>
        <p:txBody>
          <a:bodyPr/>
          <a:lstStyle/>
          <a:p>
            <a:endParaRPr lang="en-US"/>
          </a:p>
        </p:txBody>
      </p:sp>
      <p:sp>
        <p:nvSpPr>
          <p:cNvPr id="1492031" name="Line 63"/>
          <p:cNvSpPr>
            <a:spLocks noChangeShapeType="1"/>
          </p:cNvSpPr>
          <p:nvPr/>
        </p:nvSpPr>
        <p:spPr bwMode="auto">
          <a:xfrm flipV="1">
            <a:off x="1528763" y="3902075"/>
            <a:ext cx="215900" cy="433388"/>
          </a:xfrm>
          <a:prstGeom prst="line">
            <a:avLst/>
          </a:prstGeom>
          <a:noFill/>
          <a:ln w="22225">
            <a:solidFill>
              <a:srgbClr val="990099"/>
            </a:solidFill>
            <a:round/>
            <a:headEnd/>
            <a:tailEnd/>
          </a:ln>
          <a:effectLst/>
        </p:spPr>
        <p:txBody>
          <a:bodyPr/>
          <a:lstStyle/>
          <a:p>
            <a:endParaRPr lang="en-US"/>
          </a:p>
        </p:txBody>
      </p:sp>
      <p:sp>
        <p:nvSpPr>
          <p:cNvPr id="1492032" name="Line 64"/>
          <p:cNvSpPr>
            <a:spLocks noChangeShapeType="1"/>
          </p:cNvSpPr>
          <p:nvPr/>
        </p:nvSpPr>
        <p:spPr bwMode="auto">
          <a:xfrm flipV="1">
            <a:off x="1528763" y="4211638"/>
            <a:ext cx="215900" cy="123825"/>
          </a:xfrm>
          <a:prstGeom prst="line">
            <a:avLst/>
          </a:prstGeom>
          <a:noFill/>
          <a:ln w="22225">
            <a:solidFill>
              <a:srgbClr val="990099"/>
            </a:solidFill>
            <a:round/>
            <a:headEnd/>
            <a:tailEnd/>
          </a:ln>
          <a:effectLst/>
        </p:spPr>
        <p:txBody>
          <a:bodyPr/>
          <a:lstStyle/>
          <a:p>
            <a:endParaRPr lang="en-US"/>
          </a:p>
        </p:txBody>
      </p:sp>
      <p:sp>
        <p:nvSpPr>
          <p:cNvPr id="1492033" name="Line 65"/>
          <p:cNvSpPr>
            <a:spLocks noChangeShapeType="1"/>
          </p:cNvSpPr>
          <p:nvPr/>
        </p:nvSpPr>
        <p:spPr bwMode="auto">
          <a:xfrm>
            <a:off x="1528763" y="4335463"/>
            <a:ext cx="215900" cy="185737"/>
          </a:xfrm>
          <a:prstGeom prst="line">
            <a:avLst/>
          </a:prstGeom>
          <a:noFill/>
          <a:ln w="22225">
            <a:solidFill>
              <a:srgbClr val="990099"/>
            </a:solidFill>
            <a:round/>
            <a:headEnd/>
            <a:tailEnd/>
          </a:ln>
          <a:effectLst/>
        </p:spPr>
        <p:txBody>
          <a:bodyPr/>
          <a:lstStyle/>
          <a:p>
            <a:endParaRPr lang="en-US"/>
          </a:p>
        </p:txBody>
      </p:sp>
      <p:sp>
        <p:nvSpPr>
          <p:cNvPr id="1492034" name="Text Box 66"/>
          <p:cNvSpPr txBox="1">
            <a:spLocks noChangeArrowheads="1"/>
          </p:cNvSpPr>
          <p:nvPr/>
        </p:nvSpPr>
        <p:spPr bwMode="auto">
          <a:xfrm>
            <a:off x="2387600" y="3763963"/>
            <a:ext cx="311150" cy="274637"/>
          </a:xfrm>
          <a:prstGeom prst="rect">
            <a:avLst/>
          </a:prstGeom>
          <a:noFill/>
          <a:ln w="9525">
            <a:noFill/>
            <a:miter lim="800000"/>
            <a:headEnd/>
            <a:tailEnd/>
          </a:ln>
          <a:effectLst/>
        </p:spPr>
        <p:txBody>
          <a:bodyPr wrap="none">
            <a:spAutoFit/>
          </a:bodyPr>
          <a:lstStyle/>
          <a:p>
            <a:r>
              <a:rPr lang="en-US" sz="1200">
                <a:solidFill>
                  <a:srgbClr val="990099"/>
                </a:solidFill>
              </a:rPr>
              <a:t>4</a:t>
            </a:r>
            <a:r>
              <a:rPr lang="en-US" sz="1200" i="1">
                <a:solidFill>
                  <a:srgbClr val="990099"/>
                </a:solidFill>
              </a:rPr>
              <a:t>f</a:t>
            </a:r>
            <a:endParaRPr lang="en-US" sz="1200">
              <a:solidFill>
                <a:srgbClr val="990099"/>
              </a:solidFill>
            </a:endParaRPr>
          </a:p>
        </p:txBody>
      </p:sp>
      <p:sp>
        <p:nvSpPr>
          <p:cNvPr id="1492035" name="Text Box 67"/>
          <p:cNvSpPr txBox="1">
            <a:spLocks noChangeArrowheads="1"/>
          </p:cNvSpPr>
          <p:nvPr/>
        </p:nvSpPr>
        <p:spPr bwMode="auto">
          <a:xfrm>
            <a:off x="2390775" y="4068763"/>
            <a:ext cx="352425" cy="274637"/>
          </a:xfrm>
          <a:prstGeom prst="rect">
            <a:avLst/>
          </a:prstGeom>
          <a:noFill/>
          <a:ln w="9525">
            <a:noFill/>
            <a:miter lim="800000"/>
            <a:headEnd/>
            <a:tailEnd/>
          </a:ln>
          <a:effectLst/>
        </p:spPr>
        <p:txBody>
          <a:bodyPr wrap="none">
            <a:spAutoFit/>
          </a:bodyPr>
          <a:lstStyle/>
          <a:p>
            <a:r>
              <a:rPr lang="en-US" sz="1200">
                <a:solidFill>
                  <a:srgbClr val="990099"/>
                </a:solidFill>
              </a:rPr>
              <a:t>4</a:t>
            </a:r>
            <a:r>
              <a:rPr lang="en-US" sz="1200" i="1">
                <a:solidFill>
                  <a:srgbClr val="990099"/>
                </a:solidFill>
              </a:rPr>
              <a:t>d</a:t>
            </a:r>
            <a:endParaRPr lang="en-US" sz="1200">
              <a:solidFill>
                <a:srgbClr val="990099"/>
              </a:solidFill>
            </a:endParaRPr>
          </a:p>
        </p:txBody>
      </p:sp>
      <p:sp>
        <p:nvSpPr>
          <p:cNvPr id="1492036" name="Text Box 68"/>
          <p:cNvSpPr txBox="1">
            <a:spLocks noChangeArrowheads="1"/>
          </p:cNvSpPr>
          <p:nvPr/>
        </p:nvSpPr>
        <p:spPr bwMode="auto">
          <a:xfrm>
            <a:off x="2390775" y="4373563"/>
            <a:ext cx="352425" cy="274637"/>
          </a:xfrm>
          <a:prstGeom prst="rect">
            <a:avLst/>
          </a:prstGeom>
          <a:noFill/>
          <a:ln w="9525">
            <a:noFill/>
            <a:miter lim="800000"/>
            <a:headEnd/>
            <a:tailEnd/>
          </a:ln>
          <a:effectLst/>
        </p:spPr>
        <p:txBody>
          <a:bodyPr wrap="none">
            <a:spAutoFit/>
          </a:bodyPr>
          <a:lstStyle/>
          <a:p>
            <a:r>
              <a:rPr lang="en-US" sz="1200">
                <a:solidFill>
                  <a:srgbClr val="990099"/>
                </a:solidFill>
              </a:rPr>
              <a:t>4</a:t>
            </a:r>
            <a:r>
              <a:rPr lang="en-US" sz="1200" i="1">
                <a:solidFill>
                  <a:srgbClr val="990099"/>
                </a:solidFill>
              </a:rPr>
              <a:t>p</a:t>
            </a:r>
            <a:endParaRPr lang="en-US" sz="1200">
              <a:solidFill>
                <a:srgbClr val="990099"/>
              </a:solidFill>
            </a:endParaRPr>
          </a:p>
        </p:txBody>
      </p:sp>
      <p:sp>
        <p:nvSpPr>
          <p:cNvPr id="1492037" name="Text Box 69"/>
          <p:cNvSpPr txBox="1">
            <a:spLocks noChangeArrowheads="1"/>
          </p:cNvSpPr>
          <p:nvPr/>
        </p:nvSpPr>
        <p:spPr bwMode="auto">
          <a:xfrm>
            <a:off x="2393950" y="4678363"/>
            <a:ext cx="344488" cy="274637"/>
          </a:xfrm>
          <a:prstGeom prst="rect">
            <a:avLst/>
          </a:prstGeom>
          <a:noFill/>
          <a:ln w="9525">
            <a:noFill/>
            <a:miter lim="800000"/>
            <a:headEnd/>
            <a:tailEnd/>
          </a:ln>
          <a:effectLst/>
        </p:spPr>
        <p:txBody>
          <a:bodyPr wrap="none">
            <a:spAutoFit/>
          </a:bodyPr>
          <a:lstStyle/>
          <a:p>
            <a:r>
              <a:rPr lang="en-US" sz="1200">
                <a:solidFill>
                  <a:srgbClr val="990099"/>
                </a:solidFill>
              </a:rPr>
              <a:t>4</a:t>
            </a:r>
            <a:r>
              <a:rPr lang="en-US" sz="1200" i="1">
                <a:solidFill>
                  <a:srgbClr val="990099"/>
                </a:solidFill>
              </a:rPr>
              <a:t>s</a:t>
            </a:r>
            <a:endParaRPr lang="en-US" sz="1200">
              <a:solidFill>
                <a:srgbClr val="990099"/>
              </a:solidFill>
            </a:endParaRPr>
          </a:p>
        </p:txBody>
      </p:sp>
      <p:sp>
        <p:nvSpPr>
          <p:cNvPr id="1492038" name="Text Box 70"/>
          <p:cNvSpPr txBox="1">
            <a:spLocks noChangeArrowheads="1"/>
          </p:cNvSpPr>
          <p:nvPr/>
        </p:nvSpPr>
        <p:spPr bwMode="auto">
          <a:xfrm>
            <a:off x="762000" y="4191000"/>
            <a:ext cx="527050" cy="274638"/>
          </a:xfrm>
          <a:prstGeom prst="rect">
            <a:avLst/>
          </a:prstGeom>
          <a:noFill/>
          <a:ln w="9525">
            <a:noFill/>
            <a:miter lim="800000"/>
            <a:headEnd/>
            <a:tailEnd/>
          </a:ln>
          <a:effectLst/>
        </p:spPr>
        <p:txBody>
          <a:bodyPr wrap="none">
            <a:spAutoFit/>
          </a:bodyPr>
          <a:lstStyle/>
          <a:p>
            <a:r>
              <a:rPr lang="en-US" sz="1200" i="1">
                <a:solidFill>
                  <a:srgbClr val="990099"/>
                </a:solidFill>
              </a:rPr>
              <a:t>n</a:t>
            </a:r>
            <a:r>
              <a:rPr lang="en-US" sz="1200">
                <a:solidFill>
                  <a:srgbClr val="990099"/>
                </a:solidFill>
              </a:rPr>
              <a:t> = 4</a:t>
            </a:r>
          </a:p>
        </p:txBody>
      </p:sp>
      <p:sp>
        <p:nvSpPr>
          <p:cNvPr id="1492039" name="Line 71"/>
          <p:cNvSpPr>
            <a:spLocks noChangeShapeType="1"/>
          </p:cNvSpPr>
          <p:nvPr/>
        </p:nvSpPr>
        <p:spPr bwMode="auto">
          <a:xfrm>
            <a:off x="1287463" y="4953000"/>
            <a:ext cx="1112837" cy="0"/>
          </a:xfrm>
          <a:prstGeom prst="line">
            <a:avLst/>
          </a:prstGeom>
          <a:noFill/>
          <a:ln w="22225">
            <a:solidFill>
              <a:srgbClr val="FF0000"/>
            </a:solidFill>
            <a:round/>
            <a:headEnd/>
            <a:tailEnd/>
          </a:ln>
          <a:effectLst/>
        </p:spPr>
        <p:txBody>
          <a:bodyPr/>
          <a:lstStyle/>
          <a:p>
            <a:endParaRPr lang="en-US"/>
          </a:p>
        </p:txBody>
      </p:sp>
      <p:sp>
        <p:nvSpPr>
          <p:cNvPr id="1492040" name="Line 72"/>
          <p:cNvSpPr>
            <a:spLocks noChangeShapeType="1"/>
          </p:cNvSpPr>
          <p:nvPr/>
        </p:nvSpPr>
        <p:spPr bwMode="auto">
          <a:xfrm>
            <a:off x="1751013" y="4675188"/>
            <a:ext cx="649287" cy="0"/>
          </a:xfrm>
          <a:prstGeom prst="line">
            <a:avLst/>
          </a:prstGeom>
          <a:noFill/>
          <a:ln w="22225">
            <a:solidFill>
              <a:srgbClr val="FF0000"/>
            </a:solidFill>
            <a:round/>
            <a:headEnd/>
            <a:tailEnd/>
          </a:ln>
          <a:effectLst/>
        </p:spPr>
        <p:txBody>
          <a:bodyPr/>
          <a:lstStyle/>
          <a:p>
            <a:endParaRPr lang="en-US"/>
          </a:p>
        </p:txBody>
      </p:sp>
      <p:sp>
        <p:nvSpPr>
          <p:cNvPr id="1492041" name="Line 73"/>
          <p:cNvSpPr>
            <a:spLocks noChangeShapeType="1"/>
          </p:cNvSpPr>
          <p:nvPr/>
        </p:nvSpPr>
        <p:spPr bwMode="auto">
          <a:xfrm>
            <a:off x="1751013" y="5232400"/>
            <a:ext cx="649287" cy="0"/>
          </a:xfrm>
          <a:prstGeom prst="line">
            <a:avLst/>
          </a:prstGeom>
          <a:noFill/>
          <a:ln w="22225">
            <a:solidFill>
              <a:srgbClr val="FF0000"/>
            </a:solidFill>
            <a:round/>
            <a:headEnd/>
            <a:tailEnd/>
          </a:ln>
          <a:effectLst/>
        </p:spPr>
        <p:txBody>
          <a:bodyPr/>
          <a:lstStyle/>
          <a:p>
            <a:endParaRPr lang="en-US"/>
          </a:p>
        </p:txBody>
      </p:sp>
      <p:sp>
        <p:nvSpPr>
          <p:cNvPr id="1492042" name="Line 74"/>
          <p:cNvSpPr>
            <a:spLocks noChangeShapeType="1"/>
          </p:cNvSpPr>
          <p:nvPr/>
        </p:nvSpPr>
        <p:spPr bwMode="auto">
          <a:xfrm flipH="1" flipV="1">
            <a:off x="1535113" y="4953000"/>
            <a:ext cx="215900" cy="279400"/>
          </a:xfrm>
          <a:prstGeom prst="line">
            <a:avLst/>
          </a:prstGeom>
          <a:noFill/>
          <a:ln w="22225">
            <a:solidFill>
              <a:srgbClr val="FF0000"/>
            </a:solidFill>
            <a:round/>
            <a:headEnd/>
            <a:tailEnd/>
          </a:ln>
          <a:effectLst/>
        </p:spPr>
        <p:txBody>
          <a:bodyPr/>
          <a:lstStyle/>
          <a:p>
            <a:endParaRPr lang="en-US"/>
          </a:p>
        </p:txBody>
      </p:sp>
      <p:sp>
        <p:nvSpPr>
          <p:cNvPr id="1492043" name="Line 75"/>
          <p:cNvSpPr>
            <a:spLocks noChangeShapeType="1"/>
          </p:cNvSpPr>
          <p:nvPr/>
        </p:nvSpPr>
        <p:spPr bwMode="auto">
          <a:xfrm flipV="1">
            <a:off x="1535113" y="4675188"/>
            <a:ext cx="215900" cy="277812"/>
          </a:xfrm>
          <a:prstGeom prst="line">
            <a:avLst/>
          </a:prstGeom>
          <a:noFill/>
          <a:ln w="22225">
            <a:solidFill>
              <a:srgbClr val="FF0000"/>
            </a:solidFill>
            <a:round/>
            <a:headEnd/>
            <a:tailEnd/>
          </a:ln>
          <a:effectLst/>
        </p:spPr>
        <p:txBody>
          <a:bodyPr/>
          <a:lstStyle/>
          <a:p>
            <a:endParaRPr lang="en-US"/>
          </a:p>
        </p:txBody>
      </p:sp>
      <p:sp>
        <p:nvSpPr>
          <p:cNvPr id="1492044" name="Text Box 76"/>
          <p:cNvSpPr txBox="1">
            <a:spLocks noChangeArrowheads="1"/>
          </p:cNvSpPr>
          <p:nvPr/>
        </p:nvSpPr>
        <p:spPr bwMode="auto">
          <a:xfrm>
            <a:off x="2395538" y="4525963"/>
            <a:ext cx="352425" cy="274637"/>
          </a:xfrm>
          <a:prstGeom prst="rect">
            <a:avLst/>
          </a:prstGeom>
          <a:noFill/>
          <a:ln w="9525">
            <a:noFill/>
            <a:miter lim="800000"/>
            <a:headEnd/>
            <a:tailEnd/>
          </a:ln>
          <a:effectLst/>
        </p:spPr>
        <p:txBody>
          <a:bodyPr wrap="none">
            <a:spAutoFit/>
          </a:bodyPr>
          <a:lstStyle/>
          <a:p>
            <a:r>
              <a:rPr lang="en-US" sz="1200">
                <a:solidFill>
                  <a:srgbClr val="FF0000"/>
                </a:solidFill>
              </a:rPr>
              <a:t>3</a:t>
            </a:r>
            <a:r>
              <a:rPr lang="en-US" sz="1200" i="1">
                <a:solidFill>
                  <a:srgbClr val="FF0000"/>
                </a:solidFill>
              </a:rPr>
              <a:t>d</a:t>
            </a:r>
            <a:endParaRPr lang="en-US" sz="1200">
              <a:solidFill>
                <a:srgbClr val="FF0000"/>
              </a:solidFill>
            </a:endParaRPr>
          </a:p>
        </p:txBody>
      </p:sp>
      <p:sp>
        <p:nvSpPr>
          <p:cNvPr id="1492045" name="Text Box 77"/>
          <p:cNvSpPr txBox="1">
            <a:spLocks noChangeArrowheads="1"/>
          </p:cNvSpPr>
          <p:nvPr/>
        </p:nvSpPr>
        <p:spPr bwMode="auto">
          <a:xfrm>
            <a:off x="2395538" y="4800600"/>
            <a:ext cx="352425" cy="274638"/>
          </a:xfrm>
          <a:prstGeom prst="rect">
            <a:avLst/>
          </a:prstGeom>
          <a:noFill/>
          <a:ln w="9525">
            <a:noFill/>
            <a:miter lim="800000"/>
            <a:headEnd/>
            <a:tailEnd/>
          </a:ln>
          <a:effectLst/>
        </p:spPr>
        <p:txBody>
          <a:bodyPr wrap="none">
            <a:spAutoFit/>
          </a:bodyPr>
          <a:lstStyle/>
          <a:p>
            <a:r>
              <a:rPr lang="en-US" sz="1200">
                <a:solidFill>
                  <a:srgbClr val="FF0000"/>
                </a:solidFill>
              </a:rPr>
              <a:t>3</a:t>
            </a:r>
            <a:r>
              <a:rPr lang="en-US" sz="1200" i="1">
                <a:solidFill>
                  <a:srgbClr val="FF0000"/>
                </a:solidFill>
              </a:rPr>
              <a:t>p</a:t>
            </a:r>
            <a:endParaRPr lang="en-US" sz="1200">
              <a:solidFill>
                <a:srgbClr val="FF0000"/>
              </a:solidFill>
            </a:endParaRPr>
          </a:p>
        </p:txBody>
      </p:sp>
      <p:sp>
        <p:nvSpPr>
          <p:cNvPr id="1492046" name="Text Box 78"/>
          <p:cNvSpPr txBox="1">
            <a:spLocks noChangeArrowheads="1"/>
          </p:cNvSpPr>
          <p:nvPr/>
        </p:nvSpPr>
        <p:spPr bwMode="auto">
          <a:xfrm>
            <a:off x="2400300" y="5029200"/>
            <a:ext cx="344488" cy="274638"/>
          </a:xfrm>
          <a:prstGeom prst="rect">
            <a:avLst/>
          </a:prstGeom>
          <a:noFill/>
          <a:ln w="9525">
            <a:noFill/>
            <a:miter lim="800000"/>
            <a:headEnd/>
            <a:tailEnd/>
          </a:ln>
          <a:effectLst/>
        </p:spPr>
        <p:txBody>
          <a:bodyPr wrap="none">
            <a:spAutoFit/>
          </a:bodyPr>
          <a:lstStyle/>
          <a:p>
            <a:r>
              <a:rPr lang="en-US" sz="1200">
                <a:solidFill>
                  <a:srgbClr val="FF0000"/>
                </a:solidFill>
              </a:rPr>
              <a:t>3</a:t>
            </a:r>
            <a:r>
              <a:rPr lang="en-US" sz="1200" i="1">
                <a:solidFill>
                  <a:srgbClr val="FF0000"/>
                </a:solidFill>
              </a:rPr>
              <a:t>s</a:t>
            </a:r>
            <a:endParaRPr lang="en-US" sz="1200">
              <a:solidFill>
                <a:srgbClr val="FF0000"/>
              </a:solidFill>
            </a:endParaRPr>
          </a:p>
        </p:txBody>
      </p:sp>
      <p:sp>
        <p:nvSpPr>
          <p:cNvPr id="1492047" name="Text Box 79"/>
          <p:cNvSpPr txBox="1">
            <a:spLocks noChangeArrowheads="1"/>
          </p:cNvSpPr>
          <p:nvPr/>
        </p:nvSpPr>
        <p:spPr bwMode="auto">
          <a:xfrm>
            <a:off x="762000" y="4800600"/>
            <a:ext cx="527050" cy="274638"/>
          </a:xfrm>
          <a:prstGeom prst="rect">
            <a:avLst/>
          </a:prstGeom>
          <a:noFill/>
          <a:ln w="9525">
            <a:noFill/>
            <a:miter lim="800000"/>
            <a:headEnd/>
            <a:tailEnd/>
          </a:ln>
          <a:effectLst/>
        </p:spPr>
        <p:txBody>
          <a:bodyPr wrap="none">
            <a:spAutoFit/>
          </a:bodyPr>
          <a:lstStyle/>
          <a:p>
            <a:r>
              <a:rPr lang="en-US" sz="1200" i="1">
                <a:solidFill>
                  <a:srgbClr val="FF0000"/>
                </a:solidFill>
              </a:rPr>
              <a:t>n</a:t>
            </a:r>
            <a:r>
              <a:rPr lang="en-US" sz="1200">
                <a:solidFill>
                  <a:srgbClr val="FF0000"/>
                </a:solidFill>
              </a:rPr>
              <a:t> = 3</a:t>
            </a:r>
          </a:p>
        </p:txBody>
      </p:sp>
      <p:sp>
        <p:nvSpPr>
          <p:cNvPr id="1492048" name="Line 80"/>
          <p:cNvSpPr>
            <a:spLocks noChangeShapeType="1"/>
          </p:cNvSpPr>
          <p:nvPr/>
        </p:nvSpPr>
        <p:spPr bwMode="auto">
          <a:xfrm>
            <a:off x="1751013" y="5510213"/>
            <a:ext cx="649287" cy="0"/>
          </a:xfrm>
          <a:prstGeom prst="line">
            <a:avLst/>
          </a:prstGeom>
          <a:noFill/>
          <a:ln w="22225">
            <a:solidFill>
              <a:srgbClr val="339966"/>
            </a:solidFill>
            <a:round/>
            <a:headEnd/>
            <a:tailEnd/>
          </a:ln>
          <a:effectLst/>
        </p:spPr>
        <p:txBody>
          <a:bodyPr/>
          <a:lstStyle/>
          <a:p>
            <a:endParaRPr lang="en-US"/>
          </a:p>
        </p:txBody>
      </p:sp>
      <p:sp>
        <p:nvSpPr>
          <p:cNvPr id="1492049" name="Line 81"/>
          <p:cNvSpPr>
            <a:spLocks noChangeShapeType="1"/>
          </p:cNvSpPr>
          <p:nvPr/>
        </p:nvSpPr>
        <p:spPr bwMode="auto">
          <a:xfrm>
            <a:off x="1751013" y="5819775"/>
            <a:ext cx="649287" cy="0"/>
          </a:xfrm>
          <a:prstGeom prst="line">
            <a:avLst/>
          </a:prstGeom>
          <a:noFill/>
          <a:ln w="22225">
            <a:solidFill>
              <a:srgbClr val="339966"/>
            </a:solidFill>
            <a:round/>
            <a:headEnd/>
            <a:tailEnd/>
          </a:ln>
          <a:effectLst/>
        </p:spPr>
        <p:txBody>
          <a:bodyPr/>
          <a:lstStyle/>
          <a:p>
            <a:endParaRPr lang="en-US"/>
          </a:p>
        </p:txBody>
      </p:sp>
      <p:sp>
        <p:nvSpPr>
          <p:cNvPr id="1492050" name="Line 82"/>
          <p:cNvSpPr>
            <a:spLocks noChangeShapeType="1"/>
          </p:cNvSpPr>
          <p:nvPr/>
        </p:nvSpPr>
        <p:spPr bwMode="auto">
          <a:xfrm flipH="1" flipV="1">
            <a:off x="1535113" y="5664200"/>
            <a:ext cx="215900" cy="155575"/>
          </a:xfrm>
          <a:prstGeom prst="line">
            <a:avLst/>
          </a:prstGeom>
          <a:noFill/>
          <a:ln w="22225">
            <a:solidFill>
              <a:srgbClr val="339966"/>
            </a:solidFill>
            <a:round/>
            <a:headEnd/>
            <a:tailEnd/>
          </a:ln>
          <a:effectLst/>
        </p:spPr>
        <p:txBody>
          <a:bodyPr/>
          <a:lstStyle/>
          <a:p>
            <a:endParaRPr lang="en-US"/>
          </a:p>
        </p:txBody>
      </p:sp>
      <p:sp>
        <p:nvSpPr>
          <p:cNvPr id="1492051" name="Line 83"/>
          <p:cNvSpPr>
            <a:spLocks noChangeShapeType="1"/>
          </p:cNvSpPr>
          <p:nvPr/>
        </p:nvSpPr>
        <p:spPr bwMode="auto">
          <a:xfrm flipV="1">
            <a:off x="1535113" y="5510213"/>
            <a:ext cx="215900" cy="153987"/>
          </a:xfrm>
          <a:prstGeom prst="line">
            <a:avLst/>
          </a:prstGeom>
          <a:noFill/>
          <a:ln w="22225">
            <a:solidFill>
              <a:srgbClr val="339966"/>
            </a:solidFill>
            <a:round/>
            <a:headEnd/>
            <a:tailEnd/>
          </a:ln>
          <a:effectLst/>
        </p:spPr>
        <p:txBody>
          <a:bodyPr/>
          <a:lstStyle/>
          <a:p>
            <a:endParaRPr lang="en-US"/>
          </a:p>
        </p:txBody>
      </p:sp>
      <p:sp>
        <p:nvSpPr>
          <p:cNvPr id="1492052" name="Line 84"/>
          <p:cNvSpPr>
            <a:spLocks noChangeShapeType="1"/>
          </p:cNvSpPr>
          <p:nvPr/>
        </p:nvSpPr>
        <p:spPr bwMode="auto">
          <a:xfrm flipH="1">
            <a:off x="1287463" y="5664200"/>
            <a:ext cx="247650" cy="0"/>
          </a:xfrm>
          <a:prstGeom prst="line">
            <a:avLst/>
          </a:prstGeom>
          <a:noFill/>
          <a:ln w="22225">
            <a:solidFill>
              <a:srgbClr val="339966"/>
            </a:solidFill>
            <a:round/>
            <a:headEnd/>
            <a:tailEnd/>
          </a:ln>
          <a:effectLst/>
        </p:spPr>
        <p:txBody>
          <a:bodyPr/>
          <a:lstStyle/>
          <a:p>
            <a:endParaRPr lang="en-US"/>
          </a:p>
        </p:txBody>
      </p:sp>
      <p:sp>
        <p:nvSpPr>
          <p:cNvPr id="1492053" name="Text Box 85"/>
          <p:cNvSpPr txBox="1">
            <a:spLocks noChangeArrowheads="1"/>
          </p:cNvSpPr>
          <p:nvPr/>
        </p:nvSpPr>
        <p:spPr bwMode="auto">
          <a:xfrm>
            <a:off x="2397125" y="5364163"/>
            <a:ext cx="352425" cy="274637"/>
          </a:xfrm>
          <a:prstGeom prst="rect">
            <a:avLst/>
          </a:prstGeom>
          <a:noFill/>
          <a:ln w="9525">
            <a:noFill/>
            <a:miter lim="800000"/>
            <a:headEnd/>
            <a:tailEnd/>
          </a:ln>
          <a:effectLst/>
        </p:spPr>
        <p:txBody>
          <a:bodyPr wrap="none">
            <a:spAutoFit/>
          </a:bodyPr>
          <a:lstStyle/>
          <a:p>
            <a:r>
              <a:rPr lang="en-US" sz="1200">
                <a:solidFill>
                  <a:srgbClr val="339966"/>
                </a:solidFill>
              </a:rPr>
              <a:t>2</a:t>
            </a:r>
            <a:r>
              <a:rPr lang="en-US" sz="1200" i="1">
                <a:solidFill>
                  <a:srgbClr val="339966"/>
                </a:solidFill>
              </a:rPr>
              <a:t>p</a:t>
            </a:r>
            <a:endParaRPr lang="en-US" sz="1200">
              <a:solidFill>
                <a:srgbClr val="339966"/>
              </a:solidFill>
            </a:endParaRPr>
          </a:p>
        </p:txBody>
      </p:sp>
      <p:sp>
        <p:nvSpPr>
          <p:cNvPr id="1492054" name="Text Box 86"/>
          <p:cNvSpPr txBox="1">
            <a:spLocks noChangeArrowheads="1"/>
          </p:cNvSpPr>
          <p:nvPr/>
        </p:nvSpPr>
        <p:spPr bwMode="auto">
          <a:xfrm>
            <a:off x="2400300" y="5668963"/>
            <a:ext cx="344488" cy="274637"/>
          </a:xfrm>
          <a:prstGeom prst="rect">
            <a:avLst/>
          </a:prstGeom>
          <a:noFill/>
          <a:ln w="9525">
            <a:noFill/>
            <a:miter lim="800000"/>
            <a:headEnd/>
            <a:tailEnd/>
          </a:ln>
          <a:effectLst/>
        </p:spPr>
        <p:txBody>
          <a:bodyPr wrap="none">
            <a:spAutoFit/>
          </a:bodyPr>
          <a:lstStyle/>
          <a:p>
            <a:r>
              <a:rPr lang="en-US" sz="1200">
                <a:solidFill>
                  <a:srgbClr val="339966"/>
                </a:solidFill>
              </a:rPr>
              <a:t>2</a:t>
            </a:r>
            <a:r>
              <a:rPr lang="en-US" sz="1200" i="1">
                <a:solidFill>
                  <a:srgbClr val="339966"/>
                </a:solidFill>
              </a:rPr>
              <a:t>s</a:t>
            </a:r>
            <a:endParaRPr lang="en-US" sz="1200">
              <a:solidFill>
                <a:srgbClr val="339966"/>
              </a:solidFill>
            </a:endParaRPr>
          </a:p>
        </p:txBody>
      </p:sp>
      <p:sp>
        <p:nvSpPr>
          <p:cNvPr id="1492055" name="Text Box 87"/>
          <p:cNvSpPr txBox="1">
            <a:spLocks noChangeArrowheads="1"/>
          </p:cNvSpPr>
          <p:nvPr/>
        </p:nvSpPr>
        <p:spPr bwMode="auto">
          <a:xfrm>
            <a:off x="768350" y="5516563"/>
            <a:ext cx="527050" cy="274637"/>
          </a:xfrm>
          <a:prstGeom prst="rect">
            <a:avLst/>
          </a:prstGeom>
          <a:noFill/>
          <a:ln w="9525">
            <a:noFill/>
            <a:miter lim="800000"/>
            <a:headEnd/>
            <a:tailEnd/>
          </a:ln>
          <a:effectLst/>
        </p:spPr>
        <p:txBody>
          <a:bodyPr wrap="none">
            <a:spAutoFit/>
          </a:bodyPr>
          <a:lstStyle/>
          <a:p>
            <a:r>
              <a:rPr lang="en-US" sz="1200" i="1">
                <a:solidFill>
                  <a:srgbClr val="339966"/>
                </a:solidFill>
              </a:rPr>
              <a:t>n</a:t>
            </a:r>
            <a:r>
              <a:rPr lang="en-US" sz="1200">
                <a:solidFill>
                  <a:srgbClr val="339966"/>
                </a:solidFill>
              </a:rPr>
              <a:t> = 2</a:t>
            </a:r>
          </a:p>
        </p:txBody>
      </p:sp>
      <p:sp>
        <p:nvSpPr>
          <p:cNvPr id="1492056" name="Line 88"/>
          <p:cNvSpPr>
            <a:spLocks noChangeShapeType="1"/>
          </p:cNvSpPr>
          <p:nvPr/>
        </p:nvSpPr>
        <p:spPr bwMode="auto">
          <a:xfrm>
            <a:off x="1319213" y="6097588"/>
            <a:ext cx="1081087" cy="0"/>
          </a:xfrm>
          <a:prstGeom prst="line">
            <a:avLst/>
          </a:prstGeom>
          <a:noFill/>
          <a:ln w="22225">
            <a:solidFill>
              <a:schemeClr val="accent2"/>
            </a:solidFill>
            <a:round/>
            <a:headEnd/>
            <a:tailEnd/>
          </a:ln>
          <a:effectLst/>
        </p:spPr>
        <p:txBody>
          <a:bodyPr/>
          <a:lstStyle/>
          <a:p>
            <a:endParaRPr lang="en-US"/>
          </a:p>
        </p:txBody>
      </p:sp>
      <p:sp>
        <p:nvSpPr>
          <p:cNvPr id="1492057" name="Text Box 89"/>
          <p:cNvSpPr txBox="1">
            <a:spLocks noChangeArrowheads="1"/>
          </p:cNvSpPr>
          <p:nvPr/>
        </p:nvSpPr>
        <p:spPr bwMode="auto">
          <a:xfrm>
            <a:off x="2401888" y="5943600"/>
            <a:ext cx="344487" cy="274638"/>
          </a:xfrm>
          <a:prstGeom prst="rect">
            <a:avLst/>
          </a:prstGeom>
          <a:noFill/>
          <a:ln w="9525">
            <a:noFill/>
            <a:miter lim="800000"/>
            <a:headEnd/>
            <a:tailEnd/>
          </a:ln>
          <a:effectLst/>
        </p:spPr>
        <p:txBody>
          <a:bodyPr wrap="none">
            <a:spAutoFit/>
          </a:bodyPr>
          <a:lstStyle/>
          <a:p>
            <a:r>
              <a:rPr lang="en-US" sz="1200">
                <a:solidFill>
                  <a:schemeClr val="accent2"/>
                </a:solidFill>
              </a:rPr>
              <a:t>1</a:t>
            </a:r>
            <a:r>
              <a:rPr lang="en-US" sz="1200" i="1">
                <a:solidFill>
                  <a:schemeClr val="accent2"/>
                </a:solidFill>
              </a:rPr>
              <a:t>s</a:t>
            </a:r>
            <a:endParaRPr lang="en-US" sz="1200">
              <a:solidFill>
                <a:schemeClr val="accent2"/>
              </a:solidFill>
            </a:endParaRPr>
          </a:p>
        </p:txBody>
      </p:sp>
      <p:sp>
        <p:nvSpPr>
          <p:cNvPr id="1492058" name="Text Box 90"/>
          <p:cNvSpPr txBox="1">
            <a:spLocks noChangeArrowheads="1"/>
          </p:cNvSpPr>
          <p:nvPr/>
        </p:nvSpPr>
        <p:spPr bwMode="auto">
          <a:xfrm>
            <a:off x="768350" y="5943600"/>
            <a:ext cx="527050" cy="274638"/>
          </a:xfrm>
          <a:prstGeom prst="rect">
            <a:avLst/>
          </a:prstGeom>
          <a:noFill/>
          <a:ln w="9525">
            <a:noFill/>
            <a:miter lim="800000"/>
            <a:headEnd/>
            <a:tailEnd/>
          </a:ln>
          <a:effectLst/>
        </p:spPr>
        <p:txBody>
          <a:bodyPr wrap="none">
            <a:spAutoFit/>
          </a:bodyPr>
          <a:lstStyle/>
          <a:p>
            <a:r>
              <a:rPr lang="en-US" sz="1200" i="1">
                <a:solidFill>
                  <a:schemeClr val="accent2"/>
                </a:solidFill>
              </a:rPr>
              <a:t>n</a:t>
            </a:r>
            <a:r>
              <a:rPr lang="en-US" sz="1200">
                <a:solidFill>
                  <a:schemeClr val="accent2"/>
                </a:solidFill>
              </a:rPr>
              <a:t> = 1</a:t>
            </a:r>
          </a:p>
        </p:txBody>
      </p:sp>
      <p:sp>
        <p:nvSpPr>
          <p:cNvPr id="1492059" name="Text Box 91"/>
          <p:cNvSpPr txBox="1">
            <a:spLocks noChangeArrowheads="1"/>
          </p:cNvSpPr>
          <p:nvPr/>
        </p:nvSpPr>
        <p:spPr bwMode="auto">
          <a:xfrm rot="-5400000">
            <a:off x="135731" y="4904582"/>
            <a:ext cx="827087" cy="336550"/>
          </a:xfrm>
          <a:prstGeom prst="rect">
            <a:avLst/>
          </a:prstGeom>
          <a:noFill/>
          <a:ln w="9525">
            <a:noFill/>
            <a:miter lim="800000"/>
            <a:headEnd/>
            <a:tailEnd/>
          </a:ln>
          <a:effectLst/>
        </p:spPr>
        <p:txBody>
          <a:bodyPr wrap="none">
            <a:spAutoFit/>
          </a:bodyPr>
          <a:lstStyle/>
          <a:p>
            <a:r>
              <a:rPr lang="en-US" sz="1600"/>
              <a:t>Energy</a:t>
            </a:r>
          </a:p>
        </p:txBody>
      </p:sp>
      <p:sp>
        <p:nvSpPr>
          <p:cNvPr id="1492060" name="Oval 92"/>
          <p:cNvSpPr>
            <a:spLocks noChangeArrowheads="1"/>
          </p:cNvSpPr>
          <p:nvPr/>
        </p:nvSpPr>
        <p:spPr bwMode="auto">
          <a:xfrm>
            <a:off x="1782763" y="6005513"/>
            <a:ext cx="92075" cy="92075"/>
          </a:xfrm>
          <a:prstGeom prst="ellipse">
            <a:avLst/>
          </a:prstGeom>
          <a:solidFill>
            <a:srgbClr val="FF99CC"/>
          </a:solidFill>
          <a:ln w="9525">
            <a:solidFill>
              <a:schemeClr val="tx1"/>
            </a:solidFill>
            <a:round/>
            <a:headEnd/>
            <a:tailEnd/>
          </a:ln>
          <a:effectLst/>
        </p:spPr>
        <p:txBody>
          <a:bodyPr wrap="none" anchor="ctr"/>
          <a:lstStyle/>
          <a:p>
            <a:endParaRPr lang="en-US"/>
          </a:p>
        </p:txBody>
      </p:sp>
      <p:sp>
        <p:nvSpPr>
          <p:cNvPr id="1492061" name="Oval 93"/>
          <p:cNvSpPr>
            <a:spLocks noChangeArrowheads="1"/>
          </p:cNvSpPr>
          <p:nvPr/>
        </p:nvSpPr>
        <p:spPr bwMode="auto">
          <a:xfrm>
            <a:off x="1782763" y="5726113"/>
            <a:ext cx="92075" cy="93662"/>
          </a:xfrm>
          <a:prstGeom prst="ellipse">
            <a:avLst/>
          </a:prstGeom>
          <a:solidFill>
            <a:srgbClr val="FF99CC"/>
          </a:solidFill>
          <a:ln w="9525">
            <a:solidFill>
              <a:schemeClr val="tx1"/>
            </a:solidFill>
            <a:round/>
            <a:headEnd/>
            <a:tailEnd/>
          </a:ln>
          <a:effectLst/>
        </p:spPr>
        <p:txBody>
          <a:bodyPr wrap="none" anchor="ctr"/>
          <a:lstStyle/>
          <a:p>
            <a:endParaRPr lang="en-US"/>
          </a:p>
        </p:txBody>
      </p:sp>
      <p:sp>
        <p:nvSpPr>
          <p:cNvPr id="1492062" name="Oval 94"/>
          <p:cNvSpPr>
            <a:spLocks noChangeArrowheads="1"/>
          </p:cNvSpPr>
          <p:nvPr/>
        </p:nvSpPr>
        <p:spPr bwMode="auto">
          <a:xfrm>
            <a:off x="1782763" y="5140325"/>
            <a:ext cx="92075" cy="92075"/>
          </a:xfrm>
          <a:prstGeom prst="ellipse">
            <a:avLst/>
          </a:prstGeom>
          <a:solidFill>
            <a:srgbClr val="FF99CC"/>
          </a:solidFill>
          <a:ln w="9525">
            <a:solidFill>
              <a:schemeClr val="tx1"/>
            </a:solidFill>
            <a:round/>
            <a:headEnd/>
            <a:tailEnd/>
          </a:ln>
          <a:effectLst/>
        </p:spPr>
        <p:txBody>
          <a:bodyPr wrap="none" anchor="ctr"/>
          <a:lstStyle/>
          <a:p>
            <a:endParaRPr lang="en-US"/>
          </a:p>
        </p:txBody>
      </p:sp>
      <p:sp>
        <p:nvSpPr>
          <p:cNvPr id="1492063" name="Oval 95"/>
          <p:cNvSpPr>
            <a:spLocks noChangeArrowheads="1"/>
          </p:cNvSpPr>
          <p:nvPr/>
        </p:nvSpPr>
        <p:spPr bwMode="auto">
          <a:xfrm>
            <a:off x="1782763" y="4706938"/>
            <a:ext cx="92075" cy="92075"/>
          </a:xfrm>
          <a:prstGeom prst="ellipse">
            <a:avLst/>
          </a:prstGeom>
          <a:solidFill>
            <a:srgbClr val="FF99CC"/>
          </a:solidFill>
          <a:ln w="9525">
            <a:solidFill>
              <a:schemeClr val="tx1"/>
            </a:solidFill>
            <a:round/>
            <a:headEnd/>
            <a:tailEnd/>
          </a:ln>
          <a:effectLst/>
        </p:spPr>
        <p:txBody>
          <a:bodyPr wrap="none" anchor="ctr"/>
          <a:lstStyle/>
          <a:p>
            <a:endParaRPr lang="en-US"/>
          </a:p>
        </p:txBody>
      </p:sp>
      <p:grpSp>
        <p:nvGrpSpPr>
          <p:cNvPr id="1492064" name="Group 96"/>
          <p:cNvGrpSpPr>
            <a:grpSpLocks/>
          </p:cNvGrpSpPr>
          <p:nvPr/>
        </p:nvGrpSpPr>
        <p:grpSpPr bwMode="auto">
          <a:xfrm>
            <a:off x="1751013" y="4427538"/>
            <a:ext cx="309562" cy="1082675"/>
            <a:chOff x="3408" y="1248"/>
            <a:chExt cx="480" cy="1680"/>
          </a:xfrm>
        </p:grpSpPr>
        <p:sp>
          <p:nvSpPr>
            <p:cNvPr id="1492065" name="Oval 97"/>
            <p:cNvSpPr>
              <a:spLocks noChangeArrowheads="1"/>
            </p:cNvSpPr>
            <p:nvPr/>
          </p:nvSpPr>
          <p:spPr bwMode="auto">
            <a:xfrm>
              <a:off x="3456" y="2784"/>
              <a:ext cx="144" cy="144"/>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92066" name="Oval 98"/>
            <p:cNvSpPr>
              <a:spLocks noChangeArrowheads="1"/>
            </p:cNvSpPr>
            <p:nvPr/>
          </p:nvSpPr>
          <p:spPr bwMode="auto">
            <a:xfrm>
              <a:off x="3600" y="2784"/>
              <a:ext cx="144" cy="144"/>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92067" name="Oval 99"/>
            <p:cNvSpPr>
              <a:spLocks noChangeArrowheads="1"/>
            </p:cNvSpPr>
            <p:nvPr/>
          </p:nvSpPr>
          <p:spPr bwMode="auto">
            <a:xfrm>
              <a:off x="3744" y="2784"/>
              <a:ext cx="144" cy="144"/>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92068" name="Oval 100"/>
            <p:cNvSpPr>
              <a:spLocks noChangeArrowheads="1"/>
            </p:cNvSpPr>
            <p:nvPr/>
          </p:nvSpPr>
          <p:spPr bwMode="auto">
            <a:xfrm>
              <a:off x="3456" y="1920"/>
              <a:ext cx="144" cy="144"/>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92069" name="Oval 101"/>
            <p:cNvSpPr>
              <a:spLocks noChangeArrowheads="1"/>
            </p:cNvSpPr>
            <p:nvPr/>
          </p:nvSpPr>
          <p:spPr bwMode="auto">
            <a:xfrm>
              <a:off x="3600" y="1920"/>
              <a:ext cx="144" cy="144"/>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92070" name="Oval 102"/>
            <p:cNvSpPr>
              <a:spLocks noChangeArrowheads="1"/>
            </p:cNvSpPr>
            <p:nvPr/>
          </p:nvSpPr>
          <p:spPr bwMode="auto">
            <a:xfrm>
              <a:off x="3744" y="1920"/>
              <a:ext cx="144" cy="144"/>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92071" name="Oval 103"/>
            <p:cNvSpPr>
              <a:spLocks noChangeArrowheads="1"/>
            </p:cNvSpPr>
            <p:nvPr/>
          </p:nvSpPr>
          <p:spPr bwMode="auto">
            <a:xfrm>
              <a:off x="3408" y="1248"/>
              <a:ext cx="144" cy="144"/>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92072" name="Oval 104"/>
            <p:cNvSpPr>
              <a:spLocks noChangeArrowheads="1"/>
            </p:cNvSpPr>
            <p:nvPr/>
          </p:nvSpPr>
          <p:spPr bwMode="auto">
            <a:xfrm>
              <a:off x="3552" y="1248"/>
              <a:ext cx="144" cy="144"/>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92073" name="Oval 105"/>
            <p:cNvSpPr>
              <a:spLocks noChangeArrowheads="1"/>
            </p:cNvSpPr>
            <p:nvPr/>
          </p:nvSpPr>
          <p:spPr bwMode="auto">
            <a:xfrm>
              <a:off x="3696" y="1248"/>
              <a:ext cx="144" cy="144"/>
            </a:xfrm>
            <a:prstGeom prst="ellipse">
              <a:avLst/>
            </a:prstGeom>
            <a:solidFill>
              <a:srgbClr val="FFFF99"/>
            </a:solidFill>
            <a:ln w="9525">
              <a:solidFill>
                <a:schemeClr val="tx1"/>
              </a:solidFill>
              <a:round/>
              <a:headEnd/>
              <a:tailEnd/>
            </a:ln>
            <a:effectLst/>
          </p:spPr>
          <p:txBody>
            <a:bodyPr wrap="none" anchor="ctr"/>
            <a:lstStyle/>
            <a:p>
              <a:endParaRPr lang="en-US"/>
            </a:p>
          </p:txBody>
        </p:sp>
      </p:grpSp>
      <p:sp>
        <p:nvSpPr>
          <p:cNvPr id="1492074" name="Oval 106"/>
          <p:cNvSpPr>
            <a:spLocks noChangeArrowheads="1"/>
          </p:cNvSpPr>
          <p:nvPr/>
        </p:nvSpPr>
        <p:spPr bwMode="auto">
          <a:xfrm>
            <a:off x="1751013" y="4119563"/>
            <a:ext cx="92075" cy="92075"/>
          </a:xfrm>
          <a:prstGeom prst="ellipse">
            <a:avLst/>
          </a:prstGeom>
          <a:solidFill>
            <a:srgbClr val="99CCFF">
              <a:alpha val="57001"/>
            </a:srgbClr>
          </a:solidFill>
          <a:ln w="9525">
            <a:solidFill>
              <a:schemeClr val="tx1"/>
            </a:solidFill>
            <a:round/>
            <a:headEnd/>
            <a:tailEnd/>
          </a:ln>
          <a:effectLst/>
        </p:spPr>
        <p:txBody>
          <a:bodyPr wrap="none" anchor="ctr"/>
          <a:lstStyle/>
          <a:p>
            <a:endParaRPr lang="en-US"/>
          </a:p>
        </p:txBody>
      </p:sp>
      <p:sp>
        <p:nvSpPr>
          <p:cNvPr id="1492075" name="Oval 107"/>
          <p:cNvSpPr>
            <a:spLocks noChangeArrowheads="1"/>
          </p:cNvSpPr>
          <p:nvPr/>
        </p:nvSpPr>
        <p:spPr bwMode="auto">
          <a:xfrm>
            <a:off x="1843088" y="4119563"/>
            <a:ext cx="93662" cy="92075"/>
          </a:xfrm>
          <a:prstGeom prst="ellipse">
            <a:avLst/>
          </a:prstGeom>
          <a:solidFill>
            <a:srgbClr val="99CCFF">
              <a:alpha val="57001"/>
            </a:srgbClr>
          </a:solidFill>
          <a:ln w="9525">
            <a:solidFill>
              <a:schemeClr val="tx1"/>
            </a:solidFill>
            <a:round/>
            <a:headEnd/>
            <a:tailEnd/>
          </a:ln>
          <a:effectLst/>
        </p:spPr>
        <p:txBody>
          <a:bodyPr wrap="none" anchor="ctr"/>
          <a:lstStyle/>
          <a:p>
            <a:endParaRPr lang="en-US"/>
          </a:p>
        </p:txBody>
      </p:sp>
      <p:sp>
        <p:nvSpPr>
          <p:cNvPr id="1492076" name="Oval 108"/>
          <p:cNvSpPr>
            <a:spLocks noChangeArrowheads="1"/>
          </p:cNvSpPr>
          <p:nvPr/>
        </p:nvSpPr>
        <p:spPr bwMode="auto">
          <a:xfrm>
            <a:off x="1936750" y="4119563"/>
            <a:ext cx="92075" cy="92075"/>
          </a:xfrm>
          <a:prstGeom prst="ellipse">
            <a:avLst/>
          </a:prstGeom>
          <a:solidFill>
            <a:srgbClr val="99CCFF">
              <a:alpha val="57001"/>
            </a:srgbClr>
          </a:solidFill>
          <a:ln w="9525">
            <a:solidFill>
              <a:schemeClr val="tx1"/>
            </a:solidFill>
            <a:round/>
            <a:headEnd/>
            <a:tailEnd/>
          </a:ln>
          <a:effectLst/>
        </p:spPr>
        <p:txBody>
          <a:bodyPr wrap="none" anchor="ctr"/>
          <a:lstStyle/>
          <a:p>
            <a:endParaRPr lang="en-US"/>
          </a:p>
        </p:txBody>
      </p:sp>
      <p:sp>
        <p:nvSpPr>
          <p:cNvPr id="1492077" name="Oval 109"/>
          <p:cNvSpPr>
            <a:spLocks noChangeArrowheads="1"/>
          </p:cNvSpPr>
          <p:nvPr/>
        </p:nvSpPr>
        <p:spPr bwMode="auto">
          <a:xfrm>
            <a:off x="2028825" y="4119563"/>
            <a:ext cx="93663" cy="92075"/>
          </a:xfrm>
          <a:prstGeom prst="ellipse">
            <a:avLst/>
          </a:prstGeom>
          <a:solidFill>
            <a:srgbClr val="99CCFF">
              <a:alpha val="57001"/>
            </a:srgbClr>
          </a:solidFill>
          <a:ln w="9525">
            <a:solidFill>
              <a:schemeClr val="tx1"/>
            </a:solidFill>
            <a:round/>
            <a:headEnd/>
            <a:tailEnd/>
          </a:ln>
          <a:effectLst/>
        </p:spPr>
        <p:txBody>
          <a:bodyPr wrap="none" anchor="ctr"/>
          <a:lstStyle/>
          <a:p>
            <a:endParaRPr lang="en-US"/>
          </a:p>
        </p:txBody>
      </p:sp>
      <p:sp>
        <p:nvSpPr>
          <p:cNvPr id="1492078" name="Oval 110"/>
          <p:cNvSpPr>
            <a:spLocks noChangeArrowheads="1"/>
          </p:cNvSpPr>
          <p:nvPr/>
        </p:nvSpPr>
        <p:spPr bwMode="auto">
          <a:xfrm>
            <a:off x="2122488" y="4119563"/>
            <a:ext cx="92075" cy="92075"/>
          </a:xfrm>
          <a:prstGeom prst="ellipse">
            <a:avLst/>
          </a:prstGeom>
          <a:solidFill>
            <a:srgbClr val="99CCFF">
              <a:alpha val="57001"/>
            </a:srgbClr>
          </a:solidFill>
          <a:ln w="9525">
            <a:solidFill>
              <a:schemeClr val="tx1"/>
            </a:solidFill>
            <a:round/>
            <a:headEnd/>
            <a:tailEnd/>
          </a:ln>
          <a:effectLst/>
        </p:spPr>
        <p:txBody>
          <a:bodyPr wrap="none" anchor="ctr"/>
          <a:lstStyle/>
          <a:p>
            <a:endParaRPr lang="en-US"/>
          </a:p>
        </p:txBody>
      </p:sp>
      <p:grpSp>
        <p:nvGrpSpPr>
          <p:cNvPr id="1492079" name="Group 111"/>
          <p:cNvGrpSpPr>
            <a:grpSpLocks/>
          </p:cNvGrpSpPr>
          <p:nvPr/>
        </p:nvGrpSpPr>
        <p:grpSpPr bwMode="auto">
          <a:xfrm>
            <a:off x="1752600" y="4572000"/>
            <a:ext cx="463550" cy="92075"/>
            <a:chOff x="1103" y="2887"/>
            <a:chExt cx="292" cy="58"/>
          </a:xfrm>
        </p:grpSpPr>
        <p:sp>
          <p:nvSpPr>
            <p:cNvPr id="1492080" name="Oval 112"/>
            <p:cNvSpPr>
              <a:spLocks noChangeArrowheads="1"/>
            </p:cNvSpPr>
            <p:nvPr/>
          </p:nvSpPr>
          <p:spPr bwMode="auto">
            <a:xfrm>
              <a:off x="1220" y="2887"/>
              <a:ext cx="58" cy="58"/>
            </a:xfrm>
            <a:prstGeom prst="ellipse">
              <a:avLst/>
            </a:prstGeom>
            <a:solidFill>
              <a:srgbClr val="99CCFF">
                <a:alpha val="57001"/>
              </a:srgbClr>
            </a:solidFill>
            <a:ln w="9525">
              <a:solidFill>
                <a:schemeClr val="tx1"/>
              </a:solidFill>
              <a:round/>
              <a:headEnd/>
              <a:tailEnd/>
            </a:ln>
            <a:effectLst/>
          </p:spPr>
          <p:txBody>
            <a:bodyPr wrap="none" anchor="ctr"/>
            <a:lstStyle/>
            <a:p>
              <a:endParaRPr lang="en-US"/>
            </a:p>
          </p:txBody>
        </p:sp>
        <p:sp>
          <p:nvSpPr>
            <p:cNvPr id="1492081" name="Oval 113"/>
            <p:cNvSpPr>
              <a:spLocks noChangeArrowheads="1"/>
            </p:cNvSpPr>
            <p:nvPr/>
          </p:nvSpPr>
          <p:spPr bwMode="auto">
            <a:xfrm>
              <a:off x="1103" y="2887"/>
              <a:ext cx="58" cy="58"/>
            </a:xfrm>
            <a:prstGeom prst="ellipse">
              <a:avLst/>
            </a:prstGeom>
            <a:solidFill>
              <a:srgbClr val="99CCFF">
                <a:alpha val="57001"/>
              </a:srgbClr>
            </a:solidFill>
            <a:ln w="9525">
              <a:solidFill>
                <a:schemeClr val="tx1"/>
              </a:solidFill>
              <a:round/>
              <a:headEnd/>
              <a:tailEnd/>
            </a:ln>
            <a:effectLst/>
          </p:spPr>
          <p:txBody>
            <a:bodyPr wrap="none" anchor="ctr"/>
            <a:lstStyle/>
            <a:p>
              <a:endParaRPr lang="en-US"/>
            </a:p>
          </p:txBody>
        </p:sp>
        <p:sp>
          <p:nvSpPr>
            <p:cNvPr id="1492082" name="Oval 114"/>
            <p:cNvSpPr>
              <a:spLocks noChangeArrowheads="1"/>
            </p:cNvSpPr>
            <p:nvPr/>
          </p:nvSpPr>
          <p:spPr bwMode="auto">
            <a:xfrm>
              <a:off x="1161" y="2887"/>
              <a:ext cx="59" cy="58"/>
            </a:xfrm>
            <a:prstGeom prst="ellipse">
              <a:avLst/>
            </a:prstGeom>
            <a:solidFill>
              <a:srgbClr val="99CCFF">
                <a:alpha val="57001"/>
              </a:srgbClr>
            </a:solidFill>
            <a:ln w="9525">
              <a:solidFill>
                <a:schemeClr val="tx1"/>
              </a:solidFill>
              <a:round/>
              <a:headEnd/>
              <a:tailEnd/>
            </a:ln>
            <a:effectLst/>
          </p:spPr>
          <p:txBody>
            <a:bodyPr wrap="none" anchor="ctr"/>
            <a:lstStyle/>
            <a:p>
              <a:endParaRPr lang="en-US"/>
            </a:p>
          </p:txBody>
        </p:sp>
        <p:sp>
          <p:nvSpPr>
            <p:cNvPr id="1492083" name="Oval 115"/>
            <p:cNvSpPr>
              <a:spLocks noChangeArrowheads="1"/>
            </p:cNvSpPr>
            <p:nvPr/>
          </p:nvSpPr>
          <p:spPr bwMode="auto">
            <a:xfrm>
              <a:off x="1278" y="2887"/>
              <a:ext cx="59" cy="58"/>
            </a:xfrm>
            <a:prstGeom prst="ellipse">
              <a:avLst/>
            </a:prstGeom>
            <a:solidFill>
              <a:srgbClr val="99CCFF">
                <a:alpha val="57001"/>
              </a:srgbClr>
            </a:solidFill>
            <a:ln w="9525">
              <a:solidFill>
                <a:schemeClr val="tx1"/>
              </a:solidFill>
              <a:round/>
              <a:headEnd/>
              <a:tailEnd/>
            </a:ln>
            <a:effectLst/>
          </p:spPr>
          <p:txBody>
            <a:bodyPr wrap="none" anchor="ctr"/>
            <a:lstStyle/>
            <a:p>
              <a:endParaRPr lang="en-US"/>
            </a:p>
          </p:txBody>
        </p:sp>
        <p:sp>
          <p:nvSpPr>
            <p:cNvPr id="1492084" name="Oval 116"/>
            <p:cNvSpPr>
              <a:spLocks noChangeArrowheads="1"/>
            </p:cNvSpPr>
            <p:nvPr/>
          </p:nvSpPr>
          <p:spPr bwMode="auto">
            <a:xfrm>
              <a:off x="1337" y="2887"/>
              <a:ext cx="58" cy="58"/>
            </a:xfrm>
            <a:prstGeom prst="ellipse">
              <a:avLst/>
            </a:prstGeom>
            <a:solidFill>
              <a:srgbClr val="99CCFF">
                <a:alpha val="57001"/>
              </a:srgbClr>
            </a:solidFill>
            <a:ln w="9525">
              <a:solidFill>
                <a:schemeClr val="tx1"/>
              </a:solidFill>
              <a:round/>
              <a:headEnd/>
              <a:tailEnd/>
            </a:ln>
            <a:effectLst/>
          </p:spPr>
          <p:txBody>
            <a:bodyPr wrap="none" anchor="ctr"/>
            <a:lstStyle/>
            <a:p>
              <a:endParaRPr lang="en-US"/>
            </a:p>
          </p:txBody>
        </p:sp>
      </p:grpSp>
      <p:grpSp>
        <p:nvGrpSpPr>
          <p:cNvPr id="1492085" name="Group 117"/>
          <p:cNvGrpSpPr>
            <a:grpSpLocks/>
          </p:cNvGrpSpPr>
          <p:nvPr/>
        </p:nvGrpSpPr>
        <p:grpSpPr bwMode="auto">
          <a:xfrm>
            <a:off x="1751013" y="3810000"/>
            <a:ext cx="649287" cy="92075"/>
            <a:chOff x="3408" y="288"/>
            <a:chExt cx="1008" cy="144"/>
          </a:xfrm>
        </p:grpSpPr>
        <p:sp>
          <p:nvSpPr>
            <p:cNvPr id="1492086" name="Oval 118"/>
            <p:cNvSpPr>
              <a:spLocks noChangeArrowheads="1"/>
            </p:cNvSpPr>
            <p:nvPr/>
          </p:nvSpPr>
          <p:spPr bwMode="auto">
            <a:xfrm>
              <a:off x="3408" y="288"/>
              <a:ext cx="144" cy="144"/>
            </a:xfrm>
            <a:prstGeom prst="ellipse">
              <a:avLst/>
            </a:prstGeom>
            <a:solidFill>
              <a:srgbClr val="CC99FF"/>
            </a:solidFill>
            <a:ln w="9525">
              <a:solidFill>
                <a:schemeClr val="tx1"/>
              </a:solidFill>
              <a:round/>
              <a:headEnd/>
              <a:tailEnd/>
            </a:ln>
            <a:effectLst/>
          </p:spPr>
          <p:txBody>
            <a:bodyPr wrap="none" anchor="ctr"/>
            <a:lstStyle/>
            <a:p>
              <a:endParaRPr lang="en-US"/>
            </a:p>
          </p:txBody>
        </p:sp>
        <p:sp>
          <p:nvSpPr>
            <p:cNvPr id="1492087" name="Oval 119"/>
            <p:cNvSpPr>
              <a:spLocks noChangeArrowheads="1"/>
            </p:cNvSpPr>
            <p:nvPr/>
          </p:nvSpPr>
          <p:spPr bwMode="auto">
            <a:xfrm>
              <a:off x="3552" y="288"/>
              <a:ext cx="144" cy="144"/>
            </a:xfrm>
            <a:prstGeom prst="ellipse">
              <a:avLst/>
            </a:prstGeom>
            <a:solidFill>
              <a:srgbClr val="CC99FF"/>
            </a:solidFill>
            <a:ln w="9525">
              <a:solidFill>
                <a:schemeClr val="tx1"/>
              </a:solidFill>
              <a:round/>
              <a:headEnd/>
              <a:tailEnd/>
            </a:ln>
            <a:effectLst/>
          </p:spPr>
          <p:txBody>
            <a:bodyPr wrap="none" anchor="ctr"/>
            <a:lstStyle/>
            <a:p>
              <a:endParaRPr lang="en-US"/>
            </a:p>
          </p:txBody>
        </p:sp>
        <p:sp>
          <p:nvSpPr>
            <p:cNvPr id="1492088" name="Oval 120"/>
            <p:cNvSpPr>
              <a:spLocks noChangeArrowheads="1"/>
            </p:cNvSpPr>
            <p:nvPr/>
          </p:nvSpPr>
          <p:spPr bwMode="auto">
            <a:xfrm>
              <a:off x="3696" y="288"/>
              <a:ext cx="144" cy="144"/>
            </a:xfrm>
            <a:prstGeom prst="ellipse">
              <a:avLst/>
            </a:prstGeom>
            <a:solidFill>
              <a:srgbClr val="CC99FF"/>
            </a:solidFill>
            <a:ln w="9525">
              <a:solidFill>
                <a:schemeClr val="tx1"/>
              </a:solidFill>
              <a:round/>
              <a:headEnd/>
              <a:tailEnd/>
            </a:ln>
            <a:effectLst/>
          </p:spPr>
          <p:txBody>
            <a:bodyPr wrap="none" anchor="ctr"/>
            <a:lstStyle/>
            <a:p>
              <a:endParaRPr lang="en-US"/>
            </a:p>
          </p:txBody>
        </p:sp>
        <p:sp>
          <p:nvSpPr>
            <p:cNvPr id="1492089" name="Oval 121"/>
            <p:cNvSpPr>
              <a:spLocks noChangeArrowheads="1"/>
            </p:cNvSpPr>
            <p:nvPr/>
          </p:nvSpPr>
          <p:spPr bwMode="auto">
            <a:xfrm>
              <a:off x="3840" y="288"/>
              <a:ext cx="144" cy="144"/>
            </a:xfrm>
            <a:prstGeom prst="ellipse">
              <a:avLst/>
            </a:prstGeom>
            <a:solidFill>
              <a:srgbClr val="CC99FF"/>
            </a:solidFill>
            <a:ln w="9525">
              <a:solidFill>
                <a:schemeClr val="tx1"/>
              </a:solidFill>
              <a:round/>
              <a:headEnd/>
              <a:tailEnd/>
            </a:ln>
            <a:effectLst/>
          </p:spPr>
          <p:txBody>
            <a:bodyPr wrap="none" anchor="ctr"/>
            <a:lstStyle/>
            <a:p>
              <a:endParaRPr lang="en-US"/>
            </a:p>
          </p:txBody>
        </p:sp>
        <p:sp>
          <p:nvSpPr>
            <p:cNvPr id="1492090" name="Oval 122"/>
            <p:cNvSpPr>
              <a:spLocks noChangeArrowheads="1"/>
            </p:cNvSpPr>
            <p:nvPr/>
          </p:nvSpPr>
          <p:spPr bwMode="auto">
            <a:xfrm>
              <a:off x="3984" y="288"/>
              <a:ext cx="144" cy="144"/>
            </a:xfrm>
            <a:prstGeom prst="ellipse">
              <a:avLst/>
            </a:prstGeom>
            <a:solidFill>
              <a:srgbClr val="CC99FF"/>
            </a:solidFill>
            <a:ln w="9525">
              <a:solidFill>
                <a:schemeClr val="tx1"/>
              </a:solidFill>
              <a:round/>
              <a:headEnd/>
              <a:tailEnd/>
            </a:ln>
            <a:effectLst/>
          </p:spPr>
          <p:txBody>
            <a:bodyPr wrap="none" anchor="ctr"/>
            <a:lstStyle/>
            <a:p>
              <a:endParaRPr lang="en-US"/>
            </a:p>
          </p:txBody>
        </p:sp>
        <p:sp>
          <p:nvSpPr>
            <p:cNvPr id="1492091" name="Oval 123"/>
            <p:cNvSpPr>
              <a:spLocks noChangeArrowheads="1"/>
            </p:cNvSpPr>
            <p:nvPr/>
          </p:nvSpPr>
          <p:spPr bwMode="auto">
            <a:xfrm>
              <a:off x="4128" y="288"/>
              <a:ext cx="144" cy="144"/>
            </a:xfrm>
            <a:prstGeom prst="ellipse">
              <a:avLst/>
            </a:prstGeom>
            <a:solidFill>
              <a:srgbClr val="CC99FF"/>
            </a:solidFill>
            <a:ln w="9525">
              <a:solidFill>
                <a:schemeClr val="tx1"/>
              </a:solidFill>
              <a:round/>
              <a:headEnd/>
              <a:tailEnd/>
            </a:ln>
            <a:effectLst/>
          </p:spPr>
          <p:txBody>
            <a:bodyPr wrap="none" anchor="ctr"/>
            <a:lstStyle/>
            <a:p>
              <a:endParaRPr lang="en-US"/>
            </a:p>
          </p:txBody>
        </p:sp>
        <p:sp>
          <p:nvSpPr>
            <p:cNvPr id="1492092" name="Oval 124"/>
            <p:cNvSpPr>
              <a:spLocks noChangeArrowheads="1"/>
            </p:cNvSpPr>
            <p:nvPr/>
          </p:nvSpPr>
          <p:spPr bwMode="auto">
            <a:xfrm>
              <a:off x="4272" y="288"/>
              <a:ext cx="144" cy="144"/>
            </a:xfrm>
            <a:prstGeom prst="ellipse">
              <a:avLst/>
            </a:prstGeom>
            <a:solidFill>
              <a:srgbClr val="CC99FF"/>
            </a:solidFill>
            <a:ln w="9525">
              <a:solidFill>
                <a:schemeClr val="tx1"/>
              </a:solidFill>
              <a:round/>
              <a:headEnd/>
              <a:tailEnd/>
            </a:ln>
            <a:effectLst/>
          </p:spPr>
          <p:txBody>
            <a:bodyPr wrap="none" anchor="ctr"/>
            <a:lstStyle/>
            <a:p>
              <a:endParaRPr lang="en-US"/>
            </a:p>
          </p:txBody>
        </p:sp>
      </p:grpSp>
      <p:sp>
        <p:nvSpPr>
          <p:cNvPr id="1492093" name="AutoShape 125"/>
          <p:cNvSpPr>
            <a:spLocks/>
          </p:cNvSpPr>
          <p:nvPr/>
        </p:nvSpPr>
        <p:spPr bwMode="auto">
          <a:xfrm>
            <a:off x="2667000" y="4572000"/>
            <a:ext cx="152400" cy="304800"/>
          </a:xfrm>
          <a:prstGeom prst="rightBrace">
            <a:avLst>
              <a:gd name="adj1" fmla="val 16667"/>
              <a:gd name="adj2" fmla="val 50000"/>
            </a:avLst>
          </a:prstGeom>
          <a:noFill/>
          <a:ln w="9525">
            <a:solidFill>
              <a:schemeClr val="tx1"/>
            </a:solidFill>
            <a:round/>
            <a:headEnd/>
            <a:tailEnd/>
          </a:ln>
          <a:effectLst/>
        </p:spPr>
        <p:txBody>
          <a:bodyPr wrap="none" anchor="ctr"/>
          <a:lstStyle/>
          <a:p>
            <a:endParaRPr lang="en-US"/>
          </a:p>
        </p:txBody>
      </p:sp>
      <p:sp>
        <p:nvSpPr>
          <p:cNvPr id="1492094" name="Oval 126"/>
          <p:cNvSpPr>
            <a:spLocks noChangeArrowheads="1"/>
          </p:cNvSpPr>
          <p:nvPr/>
        </p:nvSpPr>
        <p:spPr bwMode="auto">
          <a:xfrm>
            <a:off x="3733800" y="44958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095" name="Oval 127"/>
          <p:cNvSpPr>
            <a:spLocks noChangeArrowheads="1"/>
          </p:cNvSpPr>
          <p:nvPr/>
        </p:nvSpPr>
        <p:spPr bwMode="auto">
          <a:xfrm>
            <a:off x="4343400" y="44958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096" name="Oval 128"/>
          <p:cNvSpPr>
            <a:spLocks noChangeArrowheads="1"/>
          </p:cNvSpPr>
          <p:nvPr/>
        </p:nvSpPr>
        <p:spPr bwMode="auto">
          <a:xfrm>
            <a:off x="4953000" y="44958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097" name="Oval 129"/>
          <p:cNvSpPr>
            <a:spLocks noChangeArrowheads="1"/>
          </p:cNvSpPr>
          <p:nvPr/>
        </p:nvSpPr>
        <p:spPr bwMode="auto">
          <a:xfrm>
            <a:off x="5562600" y="44958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098" name="Oval 130"/>
          <p:cNvSpPr>
            <a:spLocks noChangeArrowheads="1"/>
          </p:cNvSpPr>
          <p:nvPr/>
        </p:nvSpPr>
        <p:spPr bwMode="auto">
          <a:xfrm>
            <a:off x="6172200" y="44958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099" name="Oval 131"/>
          <p:cNvSpPr>
            <a:spLocks noChangeArrowheads="1"/>
          </p:cNvSpPr>
          <p:nvPr/>
        </p:nvSpPr>
        <p:spPr bwMode="auto">
          <a:xfrm>
            <a:off x="6781800" y="44958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100" name="Line 132"/>
          <p:cNvSpPr>
            <a:spLocks noChangeShapeType="1"/>
          </p:cNvSpPr>
          <p:nvPr/>
        </p:nvSpPr>
        <p:spPr bwMode="auto">
          <a:xfrm flipV="1">
            <a:off x="3962400" y="46482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01" name="Line 133"/>
          <p:cNvSpPr>
            <a:spLocks noChangeShapeType="1"/>
          </p:cNvSpPr>
          <p:nvPr/>
        </p:nvSpPr>
        <p:spPr bwMode="auto">
          <a:xfrm flipV="1">
            <a:off x="4114800" y="4648200"/>
            <a:ext cx="0" cy="304800"/>
          </a:xfrm>
          <a:prstGeom prst="line">
            <a:avLst/>
          </a:prstGeom>
          <a:noFill/>
          <a:ln w="9525">
            <a:solidFill>
              <a:schemeClr val="tx1"/>
            </a:solidFill>
            <a:round/>
            <a:headEnd type="triangle" w="med" len="med"/>
            <a:tailEnd/>
          </a:ln>
          <a:effectLst/>
        </p:spPr>
        <p:txBody>
          <a:bodyPr/>
          <a:lstStyle/>
          <a:p>
            <a:endParaRPr lang="en-US"/>
          </a:p>
        </p:txBody>
      </p:sp>
      <p:sp>
        <p:nvSpPr>
          <p:cNvPr id="1492102" name="Line 134"/>
          <p:cNvSpPr>
            <a:spLocks noChangeShapeType="1"/>
          </p:cNvSpPr>
          <p:nvPr/>
        </p:nvSpPr>
        <p:spPr bwMode="auto">
          <a:xfrm flipV="1">
            <a:off x="4572000" y="46482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03" name="Line 135"/>
          <p:cNvSpPr>
            <a:spLocks noChangeShapeType="1"/>
          </p:cNvSpPr>
          <p:nvPr/>
        </p:nvSpPr>
        <p:spPr bwMode="auto">
          <a:xfrm flipV="1">
            <a:off x="5181600" y="46482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04" name="Line 136"/>
          <p:cNvSpPr>
            <a:spLocks noChangeShapeType="1"/>
          </p:cNvSpPr>
          <p:nvPr/>
        </p:nvSpPr>
        <p:spPr bwMode="auto">
          <a:xfrm flipV="1">
            <a:off x="5791200" y="46482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05" name="Line 137"/>
          <p:cNvSpPr>
            <a:spLocks noChangeShapeType="1"/>
          </p:cNvSpPr>
          <p:nvPr/>
        </p:nvSpPr>
        <p:spPr bwMode="auto">
          <a:xfrm flipV="1">
            <a:off x="6400800" y="46482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06" name="Line 138"/>
          <p:cNvSpPr>
            <a:spLocks noChangeShapeType="1"/>
          </p:cNvSpPr>
          <p:nvPr/>
        </p:nvSpPr>
        <p:spPr bwMode="auto">
          <a:xfrm flipV="1">
            <a:off x="7010400" y="46482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07" name="Text Box 139"/>
          <p:cNvSpPr txBox="1">
            <a:spLocks noChangeArrowheads="1"/>
          </p:cNvSpPr>
          <p:nvPr/>
        </p:nvSpPr>
        <p:spPr bwMode="auto">
          <a:xfrm>
            <a:off x="3873500" y="5165725"/>
            <a:ext cx="317500" cy="244475"/>
          </a:xfrm>
          <a:prstGeom prst="rect">
            <a:avLst/>
          </a:prstGeom>
          <a:noFill/>
          <a:ln w="9525">
            <a:noFill/>
            <a:miter lim="800000"/>
            <a:headEnd/>
            <a:tailEnd/>
          </a:ln>
          <a:effectLst/>
        </p:spPr>
        <p:txBody>
          <a:bodyPr wrap="none">
            <a:spAutoFit/>
          </a:bodyPr>
          <a:lstStyle/>
          <a:p>
            <a:r>
              <a:rPr lang="en-US"/>
              <a:t>4s</a:t>
            </a:r>
          </a:p>
        </p:txBody>
      </p:sp>
      <p:sp>
        <p:nvSpPr>
          <p:cNvPr id="1492108" name="Text Box 140"/>
          <p:cNvSpPr txBox="1">
            <a:spLocks noChangeArrowheads="1"/>
          </p:cNvSpPr>
          <p:nvPr/>
        </p:nvSpPr>
        <p:spPr bwMode="auto">
          <a:xfrm>
            <a:off x="5702300" y="5165725"/>
            <a:ext cx="323850" cy="244475"/>
          </a:xfrm>
          <a:prstGeom prst="rect">
            <a:avLst/>
          </a:prstGeom>
          <a:noFill/>
          <a:ln w="9525">
            <a:noFill/>
            <a:miter lim="800000"/>
            <a:headEnd/>
            <a:tailEnd/>
          </a:ln>
          <a:effectLst/>
        </p:spPr>
        <p:txBody>
          <a:bodyPr wrap="none">
            <a:spAutoFit/>
          </a:bodyPr>
          <a:lstStyle/>
          <a:p>
            <a:r>
              <a:rPr lang="en-US"/>
              <a:t>3d</a:t>
            </a:r>
          </a:p>
        </p:txBody>
      </p:sp>
      <p:sp>
        <p:nvSpPr>
          <p:cNvPr id="1492109" name="AutoShape 141"/>
          <p:cNvSpPr>
            <a:spLocks/>
          </p:cNvSpPr>
          <p:nvPr/>
        </p:nvSpPr>
        <p:spPr bwMode="auto">
          <a:xfrm rot="5400000">
            <a:off x="5791200" y="3657600"/>
            <a:ext cx="76200" cy="2971800"/>
          </a:xfrm>
          <a:prstGeom prst="rightBracket">
            <a:avLst>
              <a:gd name="adj" fmla="val 325000"/>
            </a:avLst>
          </a:prstGeom>
          <a:noFill/>
          <a:ln w="9525">
            <a:solidFill>
              <a:schemeClr val="tx1"/>
            </a:solidFill>
            <a:round/>
            <a:headEnd/>
            <a:tailEnd/>
          </a:ln>
          <a:effectLst/>
        </p:spPr>
        <p:txBody>
          <a:bodyPr wrap="none" anchor="ctr"/>
          <a:lstStyle/>
          <a:p>
            <a:endParaRPr lang="en-US"/>
          </a:p>
        </p:txBody>
      </p:sp>
      <p:sp>
        <p:nvSpPr>
          <p:cNvPr id="1492110" name="Rectangle 142"/>
          <p:cNvSpPr>
            <a:spLocks noChangeArrowheads="1"/>
          </p:cNvSpPr>
          <p:nvPr/>
        </p:nvSpPr>
        <p:spPr bwMode="auto">
          <a:xfrm>
            <a:off x="7543800" y="4572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Cr</a:t>
            </a:r>
          </a:p>
          <a:p>
            <a:pPr algn="ctr"/>
            <a:r>
              <a:rPr lang="en-US" sz="900"/>
              <a:t>4s</a:t>
            </a:r>
            <a:r>
              <a:rPr lang="en-US" sz="900" baseline="30000"/>
              <a:t>1</a:t>
            </a:r>
            <a:r>
              <a:rPr lang="en-US" sz="900"/>
              <a:t>3</a:t>
            </a:r>
            <a:r>
              <a:rPr lang="en-US" sz="900" i="1"/>
              <a:t>d</a:t>
            </a:r>
            <a:r>
              <a:rPr lang="en-US" sz="900" baseline="30000"/>
              <a:t>5</a:t>
            </a:r>
          </a:p>
        </p:txBody>
      </p:sp>
      <p:sp>
        <p:nvSpPr>
          <p:cNvPr id="1492111" name="Line 143"/>
          <p:cNvSpPr>
            <a:spLocks noChangeShapeType="1"/>
          </p:cNvSpPr>
          <p:nvPr/>
        </p:nvSpPr>
        <p:spPr bwMode="auto">
          <a:xfrm flipV="1">
            <a:off x="5334000" y="5867400"/>
            <a:ext cx="0" cy="304800"/>
          </a:xfrm>
          <a:prstGeom prst="line">
            <a:avLst/>
          </a:prstGeom>
          <a:noFill/>
          <a:ln w="9525">
            <a:solidFill>
              <a:schemeClr val="tx1"/>
            </a:solidFill>
            <a:round/>
            <a:headEnd type="triangle" w="med" len="med"/>
            <a:tailEnd/>
          </a:ln>
          <a:effectLst/>
        </p:spPr>
        <p:txBody>
          <a:bodyPr/>
          <a:lstStyle/>
          <a:p>
            <a:endParaRPr lang="en-US"/>
          </a:p>
        </p:txBody>
      </p:sp>
      <p:sp>
        <p:nvSpPr>
          <p:cNvPr id="1492112" name="Line 144"/>
          <p:cNvSpPr>
            <a:spLocks noChangeShapeType="1"/>
          </p:cNvSpPr>
          <p:nvPr/>
        </p:nvSpPr>
        <p:spPr bwMode="auto">
          <a:xfrm flipV="1">
            <a:off x="5943600" y="5867400"/>
            <a:ext cx="0" cy="304800"/>
          </a:xfrm>
          <a:prstGeom prst="line">
            <a:avLst/>
          </a:prstGeom>
          <a:noFill/>
          <a:ln w="9525">
            <a:solidFill>
              <a:schemeClr val="tx1"/>
            </a:solidFill>
            <a:round/>
            <a:headEnd type="triangle" w="med" len="med"/>
            <a:tailEnd/>
          </a:ln>
          <a:effectLst/>
        </p:spPr>
        <p:txBody>
          <a:bodyPr/>
          <a:lstStyle/>
          <a:p>
            <a:endParaRPr lang="en-US"/>
          </a:p>
        </p:txBody>
      </p:sp>
      <p:sp>
        <p:nvSpPr>
          <p:cNvPr id="1492113" name="Line 145"/>
          <p:cNvSpPr>
            <a:spLocks noChangeShapeType="1"/>
          </p:cNvSpPr>
          <p:nvPr/>
        </p:nvSpPr>
        <p:spPr bwMode="auto">
          <a:xfrm flipV="1">
            <a:off x="6553200" y="5867400"/>
            <a:ext cx="0" cy="304800"/>
          </a:xfrm>
          <a:prstGeom prst="line">
            <a:avLst/>
          </a:prstGeom>
          <a:noFill/>
          <a:ln w="9525">
            <a:solidFill>
              <a:schemeClr val="tx1"/>
            </a:solidFill>
            <a:round/>
            <a:headEnd type="triangle" w="med" len="med"/>
            <a:tailEnd/>
          </a:ln>
          <a:effectLst/>
        </p:spPr>
        <p:txBody>
          <a:bodyPr/>
          <a:lstStyle/>
          <a:p>
            <a:endParaRPr lang="en-US"/>
          </a:p>
        </p:txBody>
      </p:sp>
      <p:sp>
        <p:nvSpPr>
          <p:cNvPr id="1492114" name="Line 146"/>
          <p:cNvSpPr>
            <a:spLocks noChangeShapeType="1"/>
          </p:cNvSpPr>
          <p:nvPr/>
        </p:nvSpPr>
        <p:spPr bwMode="auto">
          <a:xfrm flipV="1">
            <a:off x="4724400" y="5867400"/>
            <a:ext cx="0" cy="304800"/>
          </a:xfrm>
          <a:prstGeom prst="line">
            <a:avLst/>
          </a:prstGeom>
          <a:noFill/>
          <a:ln w="9525">
            <a:solidFill>
              <a:schemeClr val="tx1"/>
            </a:solidFill>
            <a:round/>
            <a:headEnd type="triangle" w="med" len="med"/>
            <a:tailEnd/>
          </a:ln>
          <a:effectLst/>
        </p:spPr>
        <p:txBody>
          <a:bodyPr/>
          <a:lstStyle/>
          <a:p>
            <a:endParaRPr lang="en-US"/>
          </a:p>
        </p:txBody>
      </p:sp>
      <p:sp>
        <p:nvSpPr>
          <p:cNvPr id="1492115" name="Oval 147"/>
          <p:cNvSpPr>
            <a:spLocks noChangeArrowheads="1"/>
          </p:cNvSpPr>
          <p:nvPr/>
        </p:nvSpPr>
        <p:spPr bwMode="auto">
          <a:xfrm>
            <a:off x="3733800" y="57150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116" name="Oval 148"/>
          <p:cNvSpPr>
            <a:spLocks noChangeArrowheads="1"/>
          </p:cNvSpPr>
          <p:nvPr/>
        </p:nvSpPr>
        <p:spPr bwMode="auto">
          <a:xfrm>
            <a:off x="4343400" y="57150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117" name="Oval 149"/>
          <p:cNvSpPr>
            <a:spLocks noChangeArrowheads="1"/>
          </p:cNvSpPr>
          <p:nvPr/>
        </p:nvSpPr>
        <p:spPr bwMode="auto">
          <a:xfrm>
            <a:off x="4953000" y="57150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118" name="Oval 150"/>
          <p:cNvSpPr>
            <a:spLocks noChangeArrowheads="1"/>
          </p:cNvSpPr>
          <p:nvPr/>
        </p:nvSpPr>
        <p:spPr bwMode="auto">
          <a:xfrm>
            <a:off x="5562600" y="57150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119" name="Oval 151"/>
          <p:cNvSpPr>
            <a:spLocks noChangeArrowheads="1"/>
          </p:cNvSpPr>
          <p:nvPr/>
        </p:nvSpPr>
        <p:spPr bwMode="auto">
          <a:xfrm>
            <a:off x="6172200" y="57150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120" name="Oval 152"/>
          <p:cNvSpPr>
            <a:spLocks noChangeArrowheads="1"/>
          </p:cNvSpPr>
          <p:nvPr/>
        </p:nvSpPr>
        <p:spPr bwMode="auto">
          <a:xfrm>
            <a:off x="6781800" y="5715000"/>
            <a:ext cx="609600" cy="609600"/>
          </a:xfrm>
          <a:prstGeom prst="ellipse">
            <a:avLst/>
          </a:prstGeom>
          <a:noFill/>
          <a:ln w="9525">
            <a:solidFill>
              <a:schemeClr val="tx1"/>
            </a:solidFill>
            <a:round/>
            <a:headEnd/>
            <a:tailEnd/>
          </a:ln>
          <a:effectLst/>
        </p:spPr>
        <p:txBody>
          <a:bodyPr wrap="none" anchor="ctr"/>
          <a:lstStyle/>
          <a:p>
            <a:endParaRPr lang="en-US"/>
          </a:p>
        </p:txBody>
      </p:sp>
      <p:sp>
        <p:nvSpPr>
          <p:cNvPr id="1492121" name="Line 153"/>
          <p:cNvSpPr>
            <a:spLocks noChangeShapeType="1"/>
          </p:cNvSpPr>
          <p:nvPr/>
        </p:nvSpPr>
        <p:spPr bwMode="auto">
          <a:xfrm flipV="1">
            <a:off x="3962400" y="58674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22" name="Line 154"/>
          <p:cNvSpPr>
            <a:spLocks noChangeShapeType="1"/>
          </p:cNvSpPr>
          <p:nvPr/>
        </p:nvSpPr>
        <p:spPr bwMode="auto">
          <a:xfrm flipV="1">
            <a:off x="4114800" y="5867400"/>
            <a:ext cx="0" cy="304800"/>
          </a:xfrm>
          <a:prstGeom prst="line">
            <a:avLst/>
          </a:prstGeom>
          <a:noFill/>
          <a:ln w="9525">
            <a:solidFill>
              <a:schemeClr val="tx1"/>
            </a:solidFill>
            <a:round/>
            <a:headEnd type="triangle" w="med" len="med"/>
            <a:tailEnd/>
          </a:ln>
          <a:effectLst/>
        </p:spPr>
        <p:txBody>
          <a:bodyPr/>
          <a:lstStyle/>
          <a:p>
            <a:endParaRPr lang="en-US"/>
          </a:p>
        </p:txBody>
      </p:sp>
      <p:sp>
        <p:nvSpPr>
          <p:cNvPr id="1492123" name="Line 155"/>
          <p:cNvSpPr>
            <a:spLocks noChangeShapeType="1"/>
          </p:cNvSpPr>
          <p:nvPr/>
        </p:nvSpPr>
        <p:spPr bwMode="auto">
          <a:xfrm flipV="1">
            <a:off x="4572000" y="58674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24" name="Line 156"/>
          <p:cNvSpPr>
            <a:spLocks noChangeShapeType="1"/>
          </p:cNvSpPr>
          <p:nvPr/>
        </p:nvSpPr>
        <p:spPr bwMode="auto">
          <a:xfrm flipV="1">
            <a:off x="5181600" y="58674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25" name="Line 157"/>
          <p:cNvSpPr>
            <a:spLocks noChangeShapeType="1"/>
          </p:cNvSpPr>
          <p:nvPr/>
        </p:nvSpPr>
        <p:spPr bwMode="auto">
          <a:xfrm flipV="1">
            <a:off x="5791200" y="58674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26" name="Line 158"/>
          <p:cNvSpPr>
            <a:spLocks noChangeShapeType="1"/>
          </p:cNvSpPr>
          <p:nvPr/>
        </p:nvSpPr>
        <p:spPr bwMode="auto">
          <a:xfrm flipV="1">
            <a:off x="6400800" y="58674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27" name="Line 159"/>
          <p:cNvSpPr>
            <a:spLocks noChangeShapeType="1"/>
          </p:cNvSpPr>
          <p:nvPr/>
        </p:nvSpPr>
        <p:spPr bwMode="auto">
          <a:xfrm flipV="1">
            <a:off x="7010400" y="5867400"/>
            <a:ext cx="0" cy="304800"/>
          </a:xfrm>
          <a:prstGeom prst="line">
            <a:avLst/>
          </a:prstGeom>
          <a:noFill/>
          <a:ln w="9525">
            <a:solidFill>
              <a:schemeClr val="tx1"/>
            </a:solidFill>
            <a:round/>
            <a:headEnd/>
            <a:tailEnd type="triangle" w="med" len="med"/>
          </a:ln>
          <a:effectLst/>
        </p:spPr>
        <p:txBody>
          <a:bodyPr/>
          <a:lstStyle/>
          <a:p>
            <a:endParaRPr lang="en-US"/>
          </a:p>
        </p:txBody>
      </p:sp>
      <p:sp>
        <p:nvSpPr>
          <p:cNvPr id="1492128" name="Text Box 160"/>
          <p:cNvSpPr txBox="1">
            <a:spLocks noChangeArrowheads="1"/>
          </p:cNvSpPr>
          <p:nvPr/>
        </p:nvSpPr>
        <p:spPr bwMode="auto">
          <a:xfrm>
            <a:off x="3873500" y="6384925"/>
            <a:ext cx="317500" cy="244475"/>
          </a:xfrm>
          <a:prstGeom prst="rect">
            <a:avLst/>
          </a:prstGeom>
          <a:noFill/>
          <a:ln w="9525">
            <a:noFill/>
            <a:miter lim="800000"/>
            <a:headEnd/>
            <a:tailEnd/>
          </a:ln>
          <a:effectLst/>
        </p:spPr>
        <p:txBody>
          <a:bodyPr wrap="none">
            <a:spAutoFit/>
          </a:bodyPr>
          <a:lstStyle/>
          <a:p>
            <a:r>
              <a:rPr lang="en-US"/>
              <a:t>4s</a:t>
            </a:r>
          </a:p>
        </p:txBody>
      </p:sp>
      <p:sp>
        <p:nvSpPr>
          <p:cNvPr id="1492129" name="Text Box 161"/>
          <p:cNvSpPr txBox="1">
            <a:spLocks noChangeArrowheads="1"/>
          </p:cNvSpPr>
          <p:nvPr/>
        </p:nvSpPr>
        <p:spPr bwMode="auto">
          <a:xfrm>
            <a:off x="5702300" y="6384925"/>
            <a:ext cx="323850" cy="244475"/>
          </a:xfrm>
          <a:prstGeom prst="rect">
            <a:avLst/>
          </a:prstGeom>
          <a:noFill/>
          <a:ln w="9525">
            <a:noFill/>
            <a:miter lim="800000"/>
            <a:headEnd/>
            <a:tailEnd/>
          </a:ln>
          <a:effectLst/>
        </p:spPr>
        <p:txBody>
          <a:bodyPr wrap="none">
            <a:spAutoFit/>
          </a:bodyPr>
          <a:lstStyle/>
          <a:p>
            <a:r>
              <a:rPr lang="en-US"/>
              <a:t>3d</a:t>
            </a:r>
          </a:p>
        </p:txBody>
      </p:sp>
      <p:sp>
        <p:nvSpPr>
          <p:cNvPr id="1492130" name="AutoShape 162"/>
          <p:cNvSpPr>
            <a:spLocks/>
          </p:cNvSpPr>
          <p:nvPr/>
        </p:nvSpPr>
        <p:spPr bwMode="auto">
          <a:xfrm rot="5400000">
            <a:off x="5791200" y="4876800"/>
            <a:ext cx="76200" cy="2971800"/>
          </a:xfrm>
          <a:prstGeom prst="rightBracket">
            <a:avLst>
              <a:gd name="adj" fmla="val 325000"/>
            </a:avLst>
          </a:prstGeom>
          <a:noFill/>
          <a:ln w="9525">
            <a:solidFill>
              <a:schemeClr val="tx1"/>
            </a:solidFill>
            <a:round/>
            <a:headEnd/>
            <a:tailEnd/>
          </a:ln>
          <a:effectLst/>
        </p:spPr>
        <p:txBody>
          <a:bodyPr wrap="none" anchor="ctr"/>
          <a:lstStyle/>
          <a:p>
            <a:endParaRPr lang="en-US"/>
          </a:p>
        </p:txBody>
      </p:sp>
      <p:sp>
        <p:nvSpPr>
          <p:cNvPr id="1492131" name="Rectangle 163"/>
          <p:cNvSpPr>
            <a:spLocks noChangeArrowheads="1"/>
          </p:cNvSpPr>
          <p:nvPr/>
        </p:nvSpPr>
        <p:spPr bwMode="auto">
          <a:xfrm>
            <a:off x="7543800" y="5791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Cu</a:t>
            </a:r>
          </a:p>
          <a:p>
            <a:pPr algn="ctr"/>
            <a:r>
              <a:rPr lang="en-US" sz="900"/>
              <a:t>4s</a:t>
            </a:r>
            <a:r>
              <a:rPr lang="en-US" sz="900" baseline="30000"/>
              <a:t>1</a:t>
            </a:r>
            <a:r>
              <a:rPr lang="en-US" sz="900"/>
              <a:t>3</a:t>
            </a:r>
            <a:r>
              <a:rPr lang="en-US" sz="900" i="1"/>
              <a:t>d</a:t>
            </a:r>
            <a:r>
              <a:rPr lang="en-US" sz="900" baseline="30000"/>
              <a:t>10</a:t>
            </a:r>
          </a:p>
        </p:txBody>
      </p:sp>
      <p:sp>
        <p:nvSpPr>
          <p:cNvPr id="1492132" name="Rectangle 164"/>
          <p:cNvSpPr>
            <a:spLocks noChangeArrowheads="1"/>
          </p:cNvSpPr>
          <p:nvPr/>
        </p:nvSpPr>
        <p:spPr bwMode="auto">
          <a:xfrm>
            <a:off x="3200400" y="5410200"/>
            <a:ext cx="5029200" cy="1447800"/>
          </a:xfrm>
          <a:prstGeom prst="rect">
            <a:avLst/>
          </a:prstGeom>
          <a:noFill/>
          <a:ln w="9525">
            <a:noFill/>
            <a:miter lim="800000"/>
            <a:headEnd/>
            <a:tailEnd/>
          </a:ln>
          <a:effectLst/>
        </p:spPr>
        <p:txBody>
          <a:bodyPr wrap="none" anchor="ctr"/>
          <a:lstStyle/>
          <a:p>
            <a:endParaRPr lang="en-US"/>
          </a:p>
        </p:txBody>
      </p:sp>
      <p:sp>
        <p:nvSpPr>
          <p:cNvPr id="1492133" name="Rectangle 165"/>
          <p:cNvSpPr>
            <a:spLocks noChangeArrowheads="1"/>
          </p:cNvSpPr>
          <p:nvPr/>
        </p:nvSpPr>
        <p:spPr bwMode="auto">
          <a:xfrm>
            <a:off x="3200400" y="5486400"/>
            <a:ext cx="5181600" cy="1371600"/>
          </a:xfrm>
          <a:prstGeom prst="rect">
            <a:avLst/>
          </a:prstGeom>
          <a:solidFill>
            <a:schemeClr val="bg1"/>
          </a:solidFill>
          <a:ln w="9525">
            <a:noFill/>
            <a:miter lim="800000"/>
            <a:headEnd/>
            <a:tailEnd/>
          </a:ln>
          <a:effectLst/>
        </p:spPr>
        <p:txBody>
          <a:bodyPr wrap="none" anchor="ctr"/>
          <a:lstStyle/>
          <a:p>
            <a:endParaRPr lang="en-US"/>
          </a:p>
        </p:txBody>
      </p:sp>
      <p:sp>
        <p:nvSpPr>
          <p:cNvPr id="1492134" name="Rectangle 166"/>
          <p:cNvSpPr>
            <a:spLocks noChangeArrowheads="1"/>
          </p:cNvSpPr>
          <p:nvPr/>
        </p:nvSpPr>
        <p:spPr bwMode="auto">
          <a:xfrm>
            <a:off x="3200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Cr</a:t>
            </a:r>
          </a:p>
          <a:p>
            <a:pPr algn="ctr"/>
            <a:r>
              <a:rPr lang="en-US"/>
              <a:t>3</a:t>
            </a:r>
            <a:r>
              <a:rPr lang="en-US" i="1"/>
              <a:t>d</a:t>
            </a:r>
            <a:r>
              <a:rPr lang="en-US" baseline="30000"/>
              <a:t>5</a:t>
            </a:r>
          </a:p>
        </p:txBody>
      </p:sp>
      <p:sp>
        <p:nvSpPr>
          <p:cNvPr id="1492135" name="Rectangle 167"/>
          <p:cNvSpPr>
            <a:spLocks noChangeArrowheads="1"/>
          </p:cNvSpPr>
          <p:nvPr/>
        </p:nvSpPr>
        <p:spPr bwMode="auto">
          <a:xfrm>
            <a:off x="5105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a:t>Cu</a:t>
            </a:r>
          </a:p>
          <a:p>
            <a:pPr algn="ctr"/>
            <a:r>
              <a:rPr lang="en-US"/>
              <a:t>3</a:t>
            </a:r>
            <a:r>
              <a:rPr lang="en-US" i="1"/>
              <a:t>d</a:t>
            </a:r>
            <a:r>
              <a:rPr lang="en-US" baseline="30000"/>
              <a:t>10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492022"/>
                                        </p:tgtEl>
                                        <p:attrNameLst>
                                          <p:attrName>style.visibility</p:attrName>
                                        </p:attrNameLst>
                                      </p:cBhvr>
                                      <p:to>
                                        <p:strVal val="visible"/>
                                      </p:to>
                                    </p:set>
                                    <p:animEffect transition="in" filter="fade">
                                      <p:cBhvr>
                                        <p:cTn id="7" dur="1000"/>
                                        <p:tgtEl>
                                          <p:spTgt spid="1492022"/>
                                        </p:tgtEl>
                                      </p:cBhvr>
                                    </p:animEffect>
                                    <p:anim calcmode="lin" valueType="num">
                                      <p:cBhvr>
                                        <p:cTn id="8" dur="1000" fill="hold"/>
                                        <p:tgtEl>
                                          <p:spTgt spid="1492022"/>
                                        </p:tgtEl>
                                        <p:attrNameLst>
                                          <p:attrName>ppt_x</p:attrName>
                                        </p:attrNameLst>
                                      </p:cBhvr>
                                      <p:tavLst>
                                        <p:tav tm="0">
                                          <p:val>
                                            <p:strVal val="#ppt_x"/>
                                          </p:val>
                                        </p:tav>
                                        <p:tav tm="100000">
                                          <p:val>
                                            <p:strVal val="#ppt_x"/>
                                          </p:val>
                                        </p:tav>
                                      </p:tavLst>
                                    </p:anim>
                                    <p:anim calcmode="lin" valueType="num">
                                      <p:cBhvr>
                                        <p:cTn id="9" dur="1000" fill="hold"/>
                                        <p:tgtEl>
                                          <p:spTgt spid="149202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492023"/>
                                        </p:tgtEl>
                                        <p:attrNameLst>
                                          <p:attrName>style.visibility</p:attrName>
                                        </p:attrNameLst>
                                      </p:cBhvr>
                                      <p:to>
                                        <p:strVal val="visible"/>
                                      </p:to>
                                    </p:set>
                                    <p:animEffect transition="in" filter="fade">
                                      <p:cBhvr>
                                        <p:cTn id="12" dur="1000"/>
                                        <p:tgtEl>
                                          <p:spTgt spid="1492023"/>
                                        </p:tgtEl>
                                      </p:cBhvr>
                                    </p:animEffect>
                                    <p:anim calcmode="lin" valueType="num">
                                      <p:cBhvr>
                                        <p:cTn id="13" dur="1000" fill="hold"/>
                                        <p:tgtEl>
                                          <p:spTgt spid="1492023"/>
                                        </p:tgtEl>
                                        <p:attrNameLst>
                                          <p:attrName>ppt_x</p:attrName>
                                        </p:attrNameLst>
                                      </p:cBhvr>
                                      <p:tavLst>
                                        <p:tav tm="0">
                                          <p:val>
                                            <p:strVal val="#ppt_x"/>
                                          </p:val>
                                        </p:tav>
                                        <p:tav tm="100000">
                                          <p:val>
                                            <p:strVal val="#ppt_x"/>
                                          </p:val>
                                        </p:tav>
                                      </p:tavLst>
                                    </p:anim>
                                    <p:anim calcmode="lin" valueType="num">
                                      <p:cBhvr>
                                        <p:cTn id="14" dur="1000" fill="hold"/>
                                        <p:tgtEl>
                                          <p:spTgt spid="149202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9202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920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4920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9202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49202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49202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49203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9203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49203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4920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4920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4920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4920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4920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49203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49203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49204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49204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49204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49204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49204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49204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49204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492047"/>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492048"/>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492049"/>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492050"/>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492051"/>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492052"/>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49205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49205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492055"/>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1492056"/>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492057"/>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1492058"/>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1492059"/>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1492060"/>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492061"/>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492062"/>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1492063"/>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1492064"/>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492074"/>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149207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149207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49207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1492078"/>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1492079"/>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1492085"/>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1492093"/>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grpId="0" nodeType="clickEffect">
                                  <p:stCondLst>
                                    <p:cond delay="0"/>
                                  </p:stCondLst>
                                  <p:childTnLst>
                                    <p:set>
                                      <p:cBhvr>
                                        <p:cTn id="118" dur="1" fill="hold">
                                          <p:stCondLst>
                                            <p:cond delay="0"/>
                                          </p:stCondLst>
                                        </p:cTn>
                                        <p:tgtEl>
                                          <p:spTgt spid="1492094"/>
                                        </p:tgtEl>
                                        <p:attrNameLst>
                                          <p:attrName>style.visibility</p:attrName>
                                        </p:attrNameLst>
                                      </p:cBhvr>
                                      <p:to>
                                        <p:strVal val="visible"/>
                                      </p:to>
                                    </p:set>
                                    <p:animEffect transition="in" filter="fade">
                                      <p:cBhvr>
                                        <p:cTn id="119" dur="2000"/>
                                        <p:tgtEl>
                                          <p:spTgt spid="1492094"/>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1492095"/>
                                        </p:tgtEl>
                                        <p:attrNameLst>
                                          <p:attrName>style.visibility</p:attrName>
                                        </p:attrNameLst>
                                      </p:cBhvr>
                                      <p:to>
                                        <p:strVal val="visible"/>
                                      </p:to>
                                    </p:set>
                                    <p:animEffect transition="in" filter="fade">
                                      <p:cBhvr>
                                        <p:cTn id="122" dur="2000"/>
                                        <p:tgtEl>
                                          <p:spTgt spid="1492095"/>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1492096"/>
                                        </p:tgtEl>
                                        <p:attrNameLst>
                                          <p:attrName>style.visibility</p:attrName>
                                        </p:attrNameLst>
                                      </p:cBhvr>
                                      <p:to>
                                        <p:strVal val="visible"/>
                                      </p:to>
                                    </p:set>
                                    <p:animEffect transition="in" filter="fade">
                                      <p:cBhvr>
                                        <p:cTn id="125" dur="2000"/>
                                        <p:tgtEl>
                                          <p:spTgt spid="1492096"/>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1492097"/>
                                        </p:tgtEl>
                                        <p:attrNameLst>
                                          <p:attrName>style.visibility</p:attrName>
                                        </p:attrNameLst>
                                      </p:cBhvr>
                                      <p:to>
                                        <p:strVal val="visible"/>
                                      </p:to>
                                    </p:set>
                                    <p:animEffect transition="in" filter="fade">
                                      <p:cBhvr>
                                        <p:cTn id="128" dur="2000"/>
                                        <p:tgtEl>
                                          <p:spTgt spid="1492097"/>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492098"/>
                                        </p:tgtEl>
                                        <p:attrNameLst>
                                          <p:attrName>style.visibility</p:attrName>
                                        </p:attrNameLst>
                                      </p:cBhvr>
                                      <p:to>
                                        <p:strVal val="visible"/>
                                      </p:to>
                                    </p:set>
                                    <p:animEffect transition="in" filter="fade">
                                      <p:cBhvr>
                                        <p:cTn id="131" dur="2000"/>
                                        <p:tgtEl>
                                          <p:spTgt spid="1492098"/>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492099"/>
                                        </p:tgtEl>
                                        <p:attrNameLst>
                                          <p:attrName>style.visibility</p:attrName>
                                        </p:attrNameLst>
                                      </p:cBhvr>
                                      <p:to>
                                        <p:strVal val="visible"/>
                                      </p:to>
                                    </p:set>
                                    <p:animEffect transition="in" filter="fade">
                                      <p:cBhvr>
                                        <p:cTn id="134" dur="2000"/>
                                        <p:tgtEl>
                                          <p:spTgt spid="1492099"/>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492100"/>
                                        </p:tgtEl>
                                        <p:attrNameLst>
                                          <p:attrName>style.visibility</p:attrName>
                                        </p:attrNameLst>
                                      </p:cBhvr>
                                      <p:to>
                                        <p:strVal val="visible"/>
                                      </p:to>
                                    </p:set>
                                    <p:animEffect transition="in" filter="fade">
                                      <p:cBhvr>
                                        <p:cTn id="137" dur="2000"/>
                                        <p:tgtEl>
                                          <p:spTgt spid="1492100"/>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492101"/>
                                        </p:tgtEl>
                                        <p:attrNameLst>
                                          <p:attrName>style.visibility</p:attrName>
                                        </p:attrNameLst>
                                      </p:cBhvr>
                                      <p:to>
                                        <p:strVal val="visible"/>
                                      </p:to>
                                    </p:set>
                                    <p:animEffect transition="in" filter="fade">
                                      <p:cBhvr>
                                        <p:cTn id="140" dur="2000"/>
                                        <p:tgtEl>
                                          <p:spTgt spid="1492101"/>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492102"/>
                                        </p:tgtEl>
                                        <p:attrNameLst>
                                          <p:attrName>style.visibility</p:attrName>
                                        </p:attrNameLst>
                                      </p:cBhvr>
                                      <p:to>
                                        <p:strVal val="visible"/>
                                      </p:to>
                                    </p:set>
                                    <p:animEffect transition="in" filter="fade">
                                      <p:cBhvr>
                                        <p:cTn id="143" dur="2000"/>
                                        <p:tgtEl>
                                          <p:spTgt spid="1492102"/>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492103"/>
                                        </p:tgtEl>
                                        <p:attrNameLst>
                                          <p:attrName>style.visibility</p:attrName>
                                        </p:attrNameLst>
                                      </p:cBhvr>
                                      <p:to>
                                        <p:strVal val="visible"/>
                                      </p:to>
                                    </p:set>
                                    <p:animEffect transition="in" filter="fade">
                                      <p:cBhvr>
                                        <p:cTn id="146" dur="2000"/>
                                        <p:tgtEl>
                                          <p:spTgt spid="1492103"/>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492104"/>
                                        </p:tgtEl>
                                        <p:attrNameLst>
                                          <p:attrName>style.visibility</p:attrName>
                                        </p:attrNameLst>
                                      </p:cBhvr>
                                      <p:to>
                                        <p:strVal val="visible"/>
                                      </p:to>
                                    </p:set>
                                    <p:animEffect transition="in" filter="fade">
                                      <p:cBhvr>
                                        <p:cTn id="149" dur="2000"/>
                                        <p:tgtEl>
                                          <p:spTgt spid="1492104"/>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492105"/>
                                        </p:tgtEl>
                                        <p:attrNameLst>
                                          <p:attrName>style.visibility</p:attrName>
                                        </p:attrNameLst>
                                      </p:cBhvr>
                                      <p:to>
                                        <p:strVal val="visible"/>
                                      </p:to>
                                    </p:set>
                                    <p:animEffect transition="in" filter="fade">
                                      <p:cBhvr>
                                        <p:cTn id="152" dur="2000"/>
                                        <p:tgtEl>
                                          <p:spTgt spid="149210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492107"/>
                                        </p:tgtEl>
                                        <p:attrNameLst>
                                          <p:attrName>style.visibility</p:attrName>
                                        </p:attrNameLst>
                                      </p:cBhvr>
                                      <p:to>
                                        <p:strVal val="visible"/>
                                      </p:to>
                                    </p:set>
                                    <p:animEffect transition="in" filter="fade">
                                      <p:cBhvr>
                                        <p:cTn id="155" dur="2000"/>
                                        <p:tgtEl>
                                          <p:spTgt spid="1492107"/>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492108"/>
                                        </p:tgtEl>
                                        <p:attrNameLst>
                                          <p:attrName>style.visibility</p:attrName>
                                        </p:attrNameLst>
                                      </p:cBhvr>
                                      <p:to>
                                        <p:strVal val="visible"/>
                                      </p:to>
                                    </p:set>
                                    <p:animEffect transition="in" filter="fade">
                                      <p:cBhvr>
                                        <p:cTn id="158" dur="2000"/>
                                        <p:tgtEl>
                                          <p:spTgt spid="1492108"/>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1492109"/>
                                        </p:tgtEl>
                                        <p:attrNameLst>
                                          <p:attrName>style.visibility</p:attrName>
                                        </p:attrNameLst>
                                      </p:cBhvr>
                                      <p:to>
                                        <p:strVal val="visible"/>
                                      </p:to>
                                    </p:set>
                                    <p:animEffect transition="in" filter="fade">
                                      <p:cBhvr>
                                        <p:cTn id="161" dur="2000"/>
                                        <p:tgtEl>
                                          <p:spTgt spid="1492109"/>
                                        </p:tgtEl>
                                      </p:cBhvr>
                                    </p:animEffect>
                                  </p:childTnLst>
                                </p:cTn>
                              </p:par>
                            </p:childTnLst>
                          </p:cTn>
                        </p:par>
                      </p:childTnLst>
                    </p:cTn>
                  </p:par>
                  <p:par>
                    <p:cTn id="162" fill="hold">
                      <p:stCondLst>
                        <p:cond delay="indefinite"/>
                      </p:stCondLst>
                      <p:childTnLst>
                        <p:par>
                          <p:cTn id="163" fill="hold">
                            <p:stCondLst>
                              <p:cond delay="0"/>
                            </p:stCondLst>
                            <p:childTnLst>
                              <p:par>
                                <p:cTn id="164" presetID="0" presetClass="path" presetSubtype="0" accel="50000" decel="50000" fill="hold" nodeType="clickEffect">
                                  <p:stCondLst>
                                    <p:cond delay="0"/>
                                  </p:stCondLst>
                                  <p:childTnLst>
                                    <p:animMotion origin="layout" path="M -2.77778E-7 1.11022E-16 L 0.14149 0.00278 " pathEditMode="relative" rAng="0" ptsTypes="AA">
                                      <p:cBhvr>
                                        <p:cTn id="165" dur="2000" fill="hold"/>
                                        <p:tgtEl>
                                          <p:spTgt spid="1492079"/>
                                        </p:tgtEl>
                                        <p:attrNameLst>
                                          <p:attrName>ppt_x</p:attrName>
                                          <p:attrName>ppt_y</p:attrName>
                                        </p:attrNameLst>
                                      </p:cBhvr>
                                      <p:rCtr x="71" y="1"/>
                                    </p:animMotion>
                                  </p:childTnLst>
                                </p:cTn>
                              </p:par>
                              <p:par>
                                <p:cTn id="166" presetID="0" presetClass="path" presetSubtype="0" accel="50000" decel="50000" fill="hold" grpId="1" nodeType="withEffect">
                                  <p:stCondLst>
                                    <p:cond delay="0"/>
                                  </p:stCondLst>
                                  <p:childTnLst>
                                    <p:animMotion origin="layout" path="M 0 4.44444E-6 L 0.12813 4.44444E-6 L 0.12813 -0.01181 " pathEditMode="relative" rAng="0" ptsTypes="AAA">
                                      <p:cBhvr>
                                        <p:cTn id="167" dur="2000" fill="hold"/>
                                        <p:tgtEl>
                                          <p:spTgt spid="1492063"/>
                                        </p:tgtEl>
                                        <p:attrNameLst>
                                          <p:attrName>ppt_x</p:attrName>
                                          <p:attrName>ppt_y</p:attrName>
                                        </p:attrNameLst>
                                      </p:cBhvr>
                                      <p:rCtr x="64" y="-6"/>
                                    </p:animMotion>
                                  </p:childTnLst>
                                </p:cTn>
                              </p:par>
                            </p:childTnLst>
                          </p:cTn>
                        </p:par>
                      </p:childTnLst>
                    </p:cTn>
                  </p:par>
                  <p:par>
                    <p:cTn id="168" fill="hold">
                      <p:stCondLst>
                        <p:cond delay="indefinite"/>
                      </p:stCondLst>
                      <p:childTnLst>
                        <p:par>
                          <p:cTn id="169" fill="hold">
                            <p:stCondLst>
                              <p:cond delay="0"/>
                            </p:stCondLst>
                            <p:childTnLst>
                              <p:par>
                                <p:cTn id="170" presetID="0" presetClass="path" presetSubtype="0" accel="50000" decel="50000" fill="hold" grpId="1" nodeType="clickEffect">
                                  <p:stCondLst>
                                    <p:cond delay="0"/>
                                  </p:stCondLst>
                                  <p:childTnLst>
                                    <p:animMotion origin="layout" path="M -0.00104 -0.00278 L 0.20104 -0.10972 L 0.33438 0.00417 " pathEditMode="relative" ptsTypes="AAA">
                                      <p:cBhvr>
                                        <p:cTn id="171" dur="2000" fill="hold"/>
                                        <p:tgtEl>
                                          <p:spTgt spid="1492101"/>
                                        </p:tgtEl>
                                        <p:attrNameLst>
                                          <p:attrName>ppt_x</p:attrName>
                                          <p:attrName>ppt_y</p:attrName>
                                        </p:attrNameLst>
                                      </p:cBhvr>
                                    </p:animMotion>
                                  </p:childTnLst>
                                </p:cTn>
                              </p:par>
                            </p:childTnLst>
                          </p:cTn>
                        </p:par>
                        <p:par>
                          <p:cTn id="172" fill="hold">
                            <p:stCondLst>
                              <p:cond delay="2000"/>
                            </p:stCondLst>
                            <p:childTnLst>
                              <p:par>
                                <p:cTn id="173" presetID="9" presetClass="exit" presetSubtype="0" fill="hold" grpId="2" nodeType="afterEffect">
                                  <p:stCondLst>
                                    <p:cond delay="0"/>
                                  </p:stCondLst>
                                  <p:childTnLst>
                                    <p:animEffect transition="out" filter="dissolve">
                                      <p:cBhvr>
                                        <p:cTn id="174" dur="500"/>
                                        <p:tgtEl>
                                          <p:spTgt spid="1492101"/>
                                        </p:tgtEl>
                                      </p:cBhvr>
                                    </p:animEffect>
                                    <p:set>
                                      <p:cBhvr>
                                        <p:cTn id="175" dur="1" fill="hold">
                                          <p:stCondLst>
                                            <p:cond delay="499"/>
                                          </p:stCondLst>
                                        </p:cTn>
                                        <p:tgtEl>
                                          <p:spTgt spid="1492101"/>
                                        </p:tgtEl>
                                        <p:attrNameLst>
                                          <p:attrName>style.visibility</p:attrName>
                                        </p:attrNameLst>
                                      </p:cBhvr>
                                      <p:to>
                                        <p:strVal val="hidden"/>
                                      </p:to>
                                    </p:set>
                                  </p:childTnLst>
                                </p:cTn>
                              </p:par>
                              <p:par>
                                <p:cTn id="176" presetID="9" presetClass="entr" presetSubtype="0" fill="hold" grpId="0" nodeType="withEffect">
                                  <p:stCondLst>
                                    <p:cond delay="0"/>
                                  </p:stCondLst>
                                  <p:childTnLst>
                                    <p:set>
                                      <p:cBhvr>
                                        <p:cTn id="177" dur="1" fill="hold">
                                          <p:stCondLst>
                                            <p:cond delay="0"/>
                                          </p:stCondLst>
                                        </p:cTn>
                                        <p:tgtEl>
                                          <p:spTgt spid="1492106"/>
                                        </p:tgtEl>
                                        <p:attrNameLst>
                                          <p:attrName>style.visibility</p:attrName>
                                        </p:attrNameLst>
                                      </p:cBhvr>
                                      <p:to>
                                        <p:strVal val="visible"/>
                                      </p:to>
                                    </p:set>
                                    <p:animEffect transition="in" filter="dissolve">
                                      <p:cBhvr>
                                        <p:cTn id="178" dur="500"/>
                                        <p:tgtEl>
                                          <p:spTgt spid="1492106"/>
                                        </p:tgtEl>
                                      </p:cBhvr>
                                    </p:animEffect>
                                  </p:childTnLst>
                                </p:cTn>
                              </p:par>
                            </p:childTnLst>
                          </p:cTn>
                        </p:par>
                      </p:childTnLst>
                    </p:cTn>
                  </p:par>
                  <p:par>
                    <p:cTn id="179" fill="hold">
                      <p:stCondLst>
                        <p:cond delay="indefinite"/>
                      </p:stCondLst>
                      <p:childTnLst>
                        <p:par>
                          <p:cTn id="180" fill="hold">
                            <p:stCondLst>
                              <p:cond delay="0"/>
                            </p:stCondLst>
                            <p:childTnLst>
                              <p:par>
                                <p:cTn id="181" presetID="10" presetClass="entr" presetSubtype="0" fill="hold" grpId="0" nodeType="clickEffect">
                                  <p:stCondLst>
                                    <p:cond delay="0"/>
                                  </p:stCondLst>
                                  <p:childTnLst>
                                    <p:set>
                                      <p:cBhvr>
                                        <p:cTn id="182" dur="1" fill="hold">
                                          <p:stCondLst>
                                            <p:cond delay="0"/>
                                          </p:stCondLst>
                                        </p:cTn>
                                        <p:tgtEl>
                                          <p:spTgt spid="1492110"/>
                                        </p:tgtEl>
                                        <p:attrNameLst>
                                          <p:attrName>style.visibility</p:attrName>
                                        </p:attrNameLst>
                                      </p:cBhvr>
                                      <p:to>
                                        <p:strVal val="visible"/>
                                      </p:to>
                                    </p:set>
                                    <p:animEffect transition="in" filter="fade">
                                      <p:cBhvr>
                                        <p:cTn id="183" dur="2000"/>
                                        <p:tgtEl>
                                          <p:spTgt spid="1492110"/>
                                        </p:tgtEl>
                                      </p:cBhvr>
                                    </p:animEffect>
                                  </p:childTnLst>
                                </p:cTn>
                              </p:par>
                            </p:childTnLst>
                          </p:cTn>
                        </p:par>
                      </p:childTnLst>
                    </p:cTn>
                  </p:par>
                  <p:par>
                    <p:cTn id="184" fill="hold">
                      <p:stCondLst>
                        <p:cond delay="indefinite"/>
                      </p:stCondLst>
                      <p:childTnLst>
                        <p:par>
                          <p:cTn id="185" fill="hold">
                            <p:stCondLst>
                              <p:cond delay="0"/>
                            </p:stCondLst>
                            <p:childTnLst>
                              <p:par>
                                <p:cTn id="186" presetID="9" presetClass="exit" presetSubtype="0" fill="hold" grpId="0" nodeType="clickEffect">
                                  <p:stCondLst>
                                    <p:cond delay="0"/>
                                  </p:stCondLst>
                                  <p:childTnLst>
                                    <p:animEffect transition="out" filter="dissolve">
                                      <p:cBhvr>
                                        <p:cTn id="187" dur="500"/>
                                        <p:tgtEl>
                                          <p:spTgt spid="1492133"/>
                                        </p:tgtEl>
                                      </p:cBhvr>
                                    </p:animEffect>
                                    <p:set>
                                      <p:cBhvr>
                                        <p:cTn id="188" dur="1" fill="hold">
                                          <p:stCondLst>
                                            <p:cond delay="499"/>
                                          </p:stCondLst>
                                        </p:cTn>
                                        <p:tgtEl>
                                          <p:spTgt spid="1492133"/>
                                        </p:tgtEl>
                                        <p:attrNameLst>
                                          <p:attrName>style.visibility</p:attrName>
                                        </p:attrNameLst>
                                      </p:cBhvr>
                                      <p:to>
                                        <p:strVal val="hidden"/>
                                      </p:to>
                                    </p:set>
                                  </p:childTnLst>
                                </p:cTn>
                              </p:par>
                            </p:childTnLst>
                          </p:cTn>
                        </p:par>
                      </p:childTnLst>
                    </p:cTn>
                  </p:par>
                  <p:par>
                    <p:cTn id="189" fill="hold">
                      <p:stCondLst>
                        <p:cond delay="indefinite"/>
                      </p:stCondLst>
                      <p:childTnLst>
                        <p:par>
                          <p:cTn id="190" fill="hold">
                            <p:stCondLst>
                              <p:cond delay="0"/>
                            </p:stCondLst>
                            <p:childTnLst>
                              <p:par>
                                <p:cTn id="191" presetID="0" presetClass="path" presetSubtype="0" accel="50000" decel="50000" fill="hold" grpId="0" nodeType="clickEffect">
                                  <p:stCondLst>
                                    <p:cond delay="0"/>
                                  </p:stCondLst>
                                  <p:childTnLst>
                                    <p:animMotion origin="layout" path="M -0.00104 -0.00278 L 0.20104 -0.10972 L 0.33438 0.00417 " pathEditMode="relative" ptsTypes="AAA">
                                      <p:cBhvr>
                                        <p:cTn id="192" dur="2000" fill="hold"/>
                                        <p:tgtEl>
                                          <p:spTgt spid="1492122"/>
                                        </p:tgtEl>
                                        <p:attrNameLst>
                                          <p:attrName>ppt_x</p:attrName>
                                          <p:attrName>ppt_y</p:attrName>
                                        </p:attrNameLst>
                                      </p:cBhvr>
                                    </p:animMotion>
                                  </p:childTnLst>
                                </p:cTn>
                              </p:par>
                            </p:childTnLst>
                          </p:cTn>
                        </p:par>
                      </p:childTnLst>
                    </p:cTn>
                  </p:par>
                  <p:par>
                    <p:cTn id="193" fill="hold">
                      <p:stCondLst>
                        <p:cond delay="indefinite"/>
                      </p:stCondLst>
                      <p:childTnLst>
                        <p:par>
                          <p:cTn id="194" fill="hold">
                            <p:stCondLst>
                              <p:cond delay="0"/>
                            </p:stCondLst>
                            <p:childTnLst>
                              <p:par>
                                <p:cTn id="195" presetID="10" presetClass="entr" presetSubtype="0" fill="hold" grpId="0" nodeType="clickEffect">
                                  <p:stCondLst>
                                    <p:cond delay="0"/>
                                  </p:stCondLst>
                                  <p:childTnLst>
                                    <p:set>
                                      <p:cBhvr>
                                        <p:cTn id="196" dur="1" fill="hold">
                                          <p:stCondLst>
                                            <p:cond delay="0"/>
                                          </p:stCondLst>
                                        </p:cTn>
                                        <p:tgtEl>
                                          <p:spTgt spid="1492131"/>
                                        </p:tgtEl>
                                        <p:attrNameLst>
                                          <p:attrName>style.visibility</p:attrName>
                                        </p:attrNameLst>
                                      </p:cBhvr>
                                      <p:to>
                                        <p:strVal val="visible"/>
                                      </p:to>
                                    </p:set>
                                    <p:animEffect transition="in" filter="fade">
                                      <p:cBhvr>
                                        <p:cTn id="197" dur="2000"/>
                                        <p:tgtEl>
                                          <p:spTgt spid="1492131"/>
                                        </p:tgtEl>
                                      </p:cBhvr>
                                    </p:animEffect>
                                  </p:childTnLst>
                                </p:cTn>
                              </p:par>
                            </p:childTnLst>
                          </p:cTn>
                        </p:par>
                      </p:childTnLst>
                    </p:cTn>
                  </p:par>
                  <p:par>
                    <p:cTn id="198" fill="hold">
                      <p:stCondLst>
                        <p:cond delay="indefinite"/>
                      </p:stCondLst>
                      <p:childTnLst>
                        <p:par>
                          <p:cTn id="199" fill="hold">
                            <p:stCondLst>
                              <p:cond delay="0"/>
                            </p:stCondLst>
                            <p:childTnLst>
                              <p:par>
                                <p:cTn id="200" presetID="9" presetClass="exit" presetSubtype="0" fill="hold" nodeType="clickEffect">
                                  <p:stCondLst>
                                    <p:cond delay="0"/>
                                  </p:stCondLst>
                                  <p:childTnLst>
                                    <p:animEffect transition="out" filter="dissolve">
                                      <p:cBhvr>
                                        <p:cTn id="201" dur="500"/>
                                        <p:tgtEl>
                                          <p:spTgt spid="1491997"/>
                                        </p:tgtEl>
                                      </p:cBhvr>
                                    </p:animEffect>
                                    <p:set>
                                      <p:cBhvr>
                                        <p:cTn id="202" dur="1" fill="hold">
                                          <p:stCondLst>
                                            <p:cond delay="499"/>
                                          </p:stCondLst>
                                        </p:cTn>
                                        <p:tgtEl>
                                          <p:spTgt spid="1491997"/>
                                        </p:tgtEl>
                                        <p:attrNameLst>
                                          <p:attrName>style.visibility</p:attrName>
                                        </p:attrNameLst>
                                      </p:cBhvr>
                                      <p:to>
                                        <p:strVal val="hidden"/>
                                      </p:to>
                                    </p:set>
                                  </p:childTnLst>
                                </p:cTn>
                              </p:par>
                              <p:par>
                                <p:cTn id="203" presetID="9" presetClass="entr" presetSubtype="0" fill="hold" grpId="1" nodeType="withEffect">
                                  <p:stCondLst>
                                    <p:cond delay="0"/>
                                  </p:stCondLst>
                                  <p:childTnLst>
                                    <p:set>
                                      <p:cBhvr>
                                        <p:cTn id="204" dur="1" fill="hold">
                                          <p:stCondLst>
                                            <p:cond delay="0"/>
                                          </p:stCondLst>
                                        </p:cTn>
                                        <p:tgtEl>
                                          <p:spTgt spid="1492022"/>
                                        </p:tgtEl>
                                        <p:attrNameLst>
                                          <p:attrName>style.visibility</p:attrName>
                                        </p:attrNameLst>
                                      </p:cBhvr>
                                      <p:to>
                                        <p:strVal val="visible"/>
                                      </p:to>
                                    </p:set>
                                    <p:animEffect transition="in" filter="dissolve">
                                      <p:cBhvr>
                                        <p:cTn id="205" dur="500"/>
                                        <p:tgtEl>
                                          <p:spTgt spid="1492022"/>
                                        </p:tgtEl>
                                      </p:cBhvr>
                                    </p:animEffect>
                                  </p:childTnLst>
                                </p:cTn>
                              </p:par>
                              <p:par>
                                <p:cTn id="206" presetID="9" presetClass="entr" presetSubtype="0" fill="hold" grpId="1" nodeType="withEffect">
                                  <p:stCondLst>
                                    <p:cond delay="0"/>
                                  </p:stCondLst>
                                  <p:childTnLst>
                                    <p:set>
                                      <p:cBhvr>
                                        <p:cTn id="207" dur="1" fill="hold">
                                          <p:stCondLst>
                                            <p:cond delay="0"/>
                                          </p:stCondLst>
                                        </p:cTn>
                                        <p:tgtEl>
                                          <p:spTgt spid="1492023"/>
                                        </p:tgtEl>
                                        <p:attrNameLst>
                                          <p:attrName>style.visibility</p:attrName>
                                        </p:attrNameLst>
                                      </p:cBhvr>
                                      <p:to>
                                        <p:strVal val="visible"/>
                                      </p:to>
                                    </p:set>
                                    <p:animEffect transition="in" filter="dissolve">
                                      <p:cBhvr>
                                        <p:cTn id="208" dur="500"/>
                                        <p:tgtEl>
                                          <p:spTgt spid="1492023"/>
                                        </p:tgtEl>
                                      </p:cBhvr>
                                    </p:animEffect>
                                  </p:childTnLst>
                                </p:cTn>
                              </p:par>
                              <p:par>
                                <p:cTn id="209" presetID="0" presetClass="path" presetSubtype="0" accel="50000" decel="50000" fill="hold" grpId="2" nodeType="withEffect">
                                  <p:stCondLst>
                                    <p:cond delay="0"/>
                                  </p:stCondLst>
                                  <p:childTnLst>
                                    <p:animMotion origin="layout" path="M 0 0 L 0 -0.08889 " pathEditMode="relative" ptsTypes="AA">
                                      <p:cBhvr>
                                        <p:cTn id="210" dur="2000" fill="hold"/>
                                        <p:tgtEl>
                                          <p:spTgt spid="1492022"/>
                                        </p:tgtEl>
                                        <p:attrNameLst>
                                          <p:attrName>ppt_x</p:attrName>
                                          <p:attrName>ppt_y</p:attrName>
                                        </p:attrNameLst>
                                      </p:cBhvr>
                                    </p:animMotion>
                                  </p:childTnLst>
                                </p:cTn>
                              </p:par>
                              <p:par>
                                <p:cTn id="211" presetID="0" presetClass="path" presetSubtype="0" accel="50000" decel="50000" fill="hold" grpId="2" nodeType="withEffect">
                                  <p:stCondLst>
                                    <p:cond delay="0"/>
                                  </p:stCondLst>
                                  <p:childTnLst>
                                    <p:animMotion origin="layout" path="M 0 0 L 0 -0.08889 " pathEditMode="relative" rAng="0" ptsTypes="AA">
                                      <p:cBhvr>
                                        <p:cTn id="212" dur="2000" fill="hold"/>
                                        <p:tgtEl>
                                          <p:spTgt spid="1492023"/>
                                        </p:tgtEl>
                                        <p:attrNameLst>
                                          <p:attrName>ppt_x</p:attrName>
                                          <p:attrName>ppt_y</p:attrName>
                                        </p:attrNameLst>
                                      </p:cBhvr>
                                      <p:rCtr x="0" y="0"/>
                                    </p:animMotion>
                                  </p:childTnLst>
                                </p:cTn>
                              </p:par>
                            </p:childTnLst>
                          </p:cTn>
                        </p:par>
                      </p:childTnLst>
                    </p:cTn>
                  </p:par>
                  <p:par>
                    <p:cTn id="213" fill="hold">
                      <p:stCondLst>
                        <p:cond delay="indefinite"/>
                      </p:stCondLst>
                      <p:childTnLst>
                        <p:par>
                          <p:cTn id="214" fill="hold">
                            <p:stCondLst>
                              <p:cond delay="0"/>
                            </p:stCondLst>
                            <p:childTnLst>
                              <p:par>
                                <p:cTn id="215" presetID="9" presetClass="exit" presetSubtype="0" fill="hold" grpId="3" nodeType="clickEffect">
                                  <p:stCondLst>
                                    <p:cond delay="0"/>
                                  </p:stCondLst>
                                  <p:childTnLst>
                                    <p:animEffect transition="out" filter="dissolve">
                                      <p:cBhvr>
                                        <p:cTn id="216" dur="500"/>
                                        <p:tgtEl>
                                          <p:spTgt spid="1492022"/>
                                        </p:tgtEl>
                                      </p:cBhvr>
                                    </p:animEffect>
                                    <p:set>
                                      <p:cBhvr>
                                        <p:cTn id="217" dur="1" fill="hold">
                                          <p:stCondLst>
                                            <p:cond delay="499"/>
                                          </p:stCondLst>
                                        </p:cTn>
                                        <p:tgtEl>
                                          <p:spTgt spid="1492022"/>
                                        </p:tgtEl>
                                        <p:attrNameLst>
                                          <p:attrName>style.visibility</p:attrName>
                                        </p:attrNameLst>
                                      </p:cBhvr>
                                      <p:to>
                                        <p:strVal val="hidden"/>
                                      </p:to>
                                    </p:set>
                                  </p:childTnLst>
                                </p:cTn>
                              </p:par>
                              <p:par>
                                <p:cTn id="218" presetID="9" presetClass="exit" presetSubtype="0" fill="hold" grpId="3" nodeType="withEffect">
                                  <p:stCondLst>
                                    <p:cond delay="0"/>
                                  </p:stCondLst>
                                  <p:childTnLst>
                                    <p:animEffect transition="out" filter="dissolve">
                                      <p:cBhvr>
                                        <p:cTn id="219" dur="500"/>
                                        <p:tgtEl>
                                          <p:spTgt spid="1492023"/>
                                        </p:tgtEl>
                                      </p:cBhvr>
                                    </p:animEffect>
                                    <p:set>
                                      <p:cBhvr>
                                        <p:cTn id="220" dur="1" fill="hold">
                                          <p:stCondLst>
                                            <p:cond delay="499"/>
                                          </p:stCondLst>
                                        </p:cTn>
                                        <p:tgtEl>
                                          <p:spTgt spid="1492023"/>
                                        </p:tgtEl>
                                        <p:attrNameLst>
                                          <p:attrName>style.visibility</p:attrName>
                                        </p:attrNameLst>
                                      </p:cBhvr>
                                      <p:to>
                                        <p:strVal val="hidden"/>
                                      </p:to>
                                    </p:set>
                                  </p:childTnLst>
                                </p:cTn>
                              </p:par>
                              <p:par>
                                <p:cTn id="221" presetID="10" presetClass="entr" presetSubtype="0" fill="hold" grpId="0" nodeType="withEffect">
                                  <p:stCondLst>
                                    <p:cond delay="0"/>
                                  </p:stCondLst>
                                  <p:childTnLst>
                                    <p:set>
                                      <p:cBhvr>
                                        <p:cTn id="222" dur="1" fill="hold">
                                          <p:stCondLst>
                                            <p:cond delay="0"/>
                                          </p:stCondLst>
                                        </p:cTn>
                                        <p:tgtEl>
                                          <p:spTgt spid="1492134"/>
                                        </p:tgtEl>
                                        <p:attrNameLst>
                                          <p:attrName>style.visibility</p:attrName>
                                        </p:attrNameLst>
                                      </p:cBhvr>
                                      <p:to>
                                        <p:strVal val="visible"/>
                                      </p:to>
                                    </p:set>
                                    <p:animEffect transition="in" filter="fade">
                                      <p:cBhvr>
                                        <p:cTn id="223" dur="2000"/>
                                        <p:tgtEl>
                                          <p:spTgt spid="1492134"/>
                                        </p:tgtEl>
                                      </p:cBhvr>
                                    </p:animEffect>
                                  </p:childTnLst>
                                </p:cTn>
                              </p:par>
                              <p:par>
                                <p:cTn id="224" presetID="10" presetClass="entr" presetSubtype="0" fill="hold" grpId="0" nodeType="withEffect">
                                  <p:stCondLst>
                                    <p:cond delay="0"/>
                                  </p:stCondLst>
                                  <p:childTnLst>
                                    <p:set>
                                      <p:cBhvr>
                                        <p:cTn id="225" dur="1" fill="hold">
                                          <p:stCondLst>
                                            <p:cond delay="0"/>
                                          </p:stCondLst>
                                        </p:cTn>
                                        <p:tgtEl>
                                          <p:spTgt spid="1492135"/>
                                        </p:tgtEl>
                                        <p:attrNameLst>
                                          <p:attrName>style.visibility</p:attrName>
                                        </p:attrNameLst>
                                      </p:cBhvr>
                                      <p:to>
                                        <p:strVal val="visible"/>
                                      </p:to>
                                    </p:set>
                                    <p:animEffect transition="in" filter="fade">
                                      <p:cBhvr>
                                        <p:cTn id="226" dur="2000"/>
                                        <p:tgtEl>
                                          <p:spTgt spid="1492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2022" grpId="0" animBg="1"/>
      <p:bldP spid="1492022" grpId="1" animBg="1"/>
      <p:bldP spid="1492022" grpId="2" animBg="1"/>
      <p:bldP spid="1492022" grpId="3" animBg="1"/>
      <p:bldP spid="1492023" grpId="0" animBg="1"/>
      <p:bldP spid="1492023" grpId="1" animBg="1"/>
      <p:bldP spid="1492023" grpId="2" animBg="1"/>
      <p:bldP spid="1492023" grpId="3" animBg="1"/>
      <p:bldP spid="1492024" grpId="0" animBg="1"/>
      <p:bldP spid="1492025" grpId="0" animBg="1"/>
      <p:bldP spid="1492026" grpId="0" animBg="1"/>
      <p:bldP spid="1492027" grpId="0" animBg="1"/>
      <p:bldP spid="1492028" grpId="0" animBg="1"/>
      <p:bldP spid="1492029" grpId="0" animBg="1"/>
      <p:bldP spid="1492030" grpId="0" animBg="1"/>
      <p:bldP spid="1492031" grpId="0" animBg="1"/>
      <p:bldP spid="1492032" grpId="0" animBg="1"/>
      <p:bldP spid="1492033" grpId="0" animBg="1"/>
      <p:bldP spid="1492034" grpId="0"/>
      <p:bldP spid="1492035" grpId="0"/>
      <p:bldP spid="1492036" grpId="0"/>
      <p:bldP spid="1492037" grpId="0"/>
      <p:bldP spid="1492038" grpId="0"/>
      <p:bldP spid="1492039" grpId="0" animBg="1"/>
      <p:bldP spid="1492040" grpId="0" animBg="1"/>
      <p:bldP spid="1492041" grpId="0" animBg="1"/>
      <p:bldP spid="1492042" grpId="0" animBg="1"/>
      <p:bldP spid="1492043" grpId="0" animBg="1"/>
      <p:bldP spid="1492044" grpId="0"/>
      <p:bldP spid="1492045" grpId="0"/>
      <p:bldP spid="1492046" grpId="0"/>
      <p:bldP spid="1492047" grpId="0"/>
      <p:bldP spid="1492048" grpId="0" animBg="1"/>
      <p:bldP spid="1492049" grpId="0" animBg="1"/>
      <p:bldP spid="1492050" grpId="0" animBg="1"/>
      <p:bldP spid="1492051" grpId="0" animBg="1"/>
      <p:bldP spid="1492052" grpId="0" animBg="1"/>
      <p:bldP spid="1492053" grpId="0"/>
      <p:bldP spid="1492054" grpId="0"/>
      <p:bldP spid="1492055" grpId="0"/>
      <p:bldP spid="1492056" grpId="0" animBg="1"/>
      <p:bldP spid="1492057" grpId="0"/>
      <p:bldP spid="1492058" grpId="0"/>
      <p:bldP spid="1492059" grpId="0"/>
      <p:bldP spid="1492060" grpId="0" animBg="1"/>
      <p:bldP spid="1492061" grpId="0" animBg="1"/>
      <p:bldP spid="1492062" grpId="0" animBg="1"/>
      <p:bldP spid="1492063" grpId="0" animBg="1"/>
      <p:bldP spid="1492063" grpId="1" animBg="1"/>
      <p:bldP spid="1492074" grpId="0" animBg="1"/>
      <p:bldP spid="1492075" grpId="0" animBg="1"/>
      <p:bldP spid="1492076" grpId="0" animBg="1"/>
      <p:bldP spid="1492077" grpId="0" animBg="1"/>
      <p:bldP spid="1492078" grpId="0" animBg="1"/>
      <p:bldP spid="1492093" grpId="0" animBg="1"/>
      <p:bldP spid="1492094" grpId="0" animBg="1"/>
      <p:bldP spid="1492095" grpId="0" animBg="1"/>
      <p:bldP spid="1492096" grpId="0" animBg="1"/>
      <p:bldP spid="1492097" grpId="0" animBg="1"/>
      <p:bldP spid="1492098" grpId="0" animBg="1"/>
      <p:bldP spid="1492099" grpId="0" animBg="1"/>
      <p:bldP spid="1492100" grpId="0" animBg="1"/>
      <p:bldP spid="1492101" grpId="0" animBg="1"/>
      <p:bldP spid="1492101" grpId="1" animBg="1"/>
      <p:bldP spid="1492101" grpId="2" animBg="1"/>
      <p:bldP spid="1492102" grpId="0" animBg="1"/>
      <p:bldP spid="1492103" grpId="0" animBg="1"/>
      <p:bldP spid="1492104" grpId="0" animBg="1"/>
      <p:bldP spid="1492105" grpId="0" animBg="1"/>
      <p:bldP spid="1492106" grpId="0" animBg="1"/>
      <p:bldP spid="1492107" grpId="0"/>
      <p:bldP spid="1492108" grpId="0"/>
      <p:bldP spid="1492109" grpId="0" animBg="1"/>
      <p:bldP spid="1492110" grpId="0" animBg="1"/>
      <p:bldP spid="1492122" grpId="0" animBg="1"/>
      <p:bldP spid="1492131" grpId="0" animBg="1"/>
      <p:bldP spid="1492133" grpId="0" animBg="1"/>
      <p:bldP spid="1492134" grpId="0" animBg="1"/>
      <p:bldP spid="1492135"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82" name="Rectangle 2"/>
          <p:cNvSpPr>
            <a:spLocks noChangeArrowheads="1"/>
          </p:cNvSpPr>
          <p:nvPr/>
        </p:nvSpPr>
        <p:spPr bwMode="auto">
          <a:xfrm>
            <a:off x="685800" y="3352800"/>
            <a:ext cx="7315200" cy="1295400"/>
          </a:xfrm>
          <a:prstGeom prst="rect">
            <a:avLst/>
          </a:prstGeom>
          <a:noFill/>
          <a:ln w="9525">
            <a:solidFill>
              <a:schemeClr val="tx1"/>
            </a:solidFill>
            <a:miter lim="800000"/>
            <a:headEnd/>
            <a:tailEnd/>
          </a:ln>
          <a:effectLst/>
        </p:spPr>
        <p:txBody>
          <a:bodyPr wrap="none" anchor="ctr"/>
          <a:lstStyle/>
          <a:p>
            <a:endParaRPr lang="en-US"/>
          </a:p>
        </p:txBody>
      </p:sp>
      <p:sp>
        <p:nvSpPr>
          <p:cNvPr id="1505283" name="Text Box 3"/>
          <p:cNvSpPr txBox="1">
            <a:spLocks noChangeArrowheads="1"/>
          </p:cNvSpPr>
          <p:nvPr/>
        </p:nvSpPr>
        <p:spPr bwMode="auto">
          <a:xfrm>
            <a:off x="381000" y="990600"/>
            <a:ext cx="6445250" cy="2289175"/>
          </a:xfrm>
          <a:prstGeom prst="rect">
            <a:avLst/>
          </a:prstGeom>
          <a:noFill/>
          <a:ln w="9525">
            <a:noFill/>
            <a:miter lim="800000"/>
            <a:headEnd/>
            <a:tailEnd/>
          </a:ln>
          <a:effectLst/>
        </p:spPr>
        <p:txBody>
          <a:bodyPr wrap="none">
            <a:spAutoFit/>
          </a:bodyPr>
          <a:lstStyle/>
          <a:p>
            <a:r>
              <a:rPr lang="en-US" sz="1800"/>
              <a:t>Write out the complete electron configuration for the following:</a:t>
            </a:r>
          </a:p>
          <a:p>
            <a:r>
              <a:rPr lang="en-US" sz="1800"/>
              <a:t>	1)  An atom of nitrogen</a:t>
            </a:r>
          </a:p>
          <a:p>
            <a:endParaRPr lang="en-US" sz="1800"/>
          </a:p>
          <a:p>
            <a:r>
              <a:rPr lang="en-US" sz="1800"/>
              <a:t>	2)  An atom of silver</a:t>
            </a:r>
          </a:p>
          <a:p>
            <a:endParaRPr lang="en-US" sz="1800"/>
          </a:p>
          <a:p>
            <a:r>
              <a:rPr lang="en-US" sz="1800"/>
              <a:t>	3)  An atom of uranium (shorthand)</a:t>
            </a:r>
          </a:p>
          <a:p>
            <a:endParaRPr lang="en-US" sz="1800"/>
          </a:p>
          <a:p>
            <a:r>
              <a:rPr lang="en-US" sz="1800"/>
              <a:t>Fill in the orbital boxes for an atom of nickel (Ni)</a:t>
            </a:r>
          </a:p>
        </p:txBody>
      </p:sp>
      <p:sp>
        <p:nvSpPr>
          <p:cNvPr id="1505284" name="Rectangle 4"/>
          <p:cNvSpPr>
            <a:spLocks noChangeArrowheads="1"/>
          </p:cNvSpPr>
          <p:nvPr/>
        </p:nvSpPr>
        <p:spPr bwMode="auto">
          <a:xfrm>
            <a:off x="8540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85" name="Rectangle 5"/>
          <p:cNvSpPr>
            <a:spLocks noChangeArrowheads="1"/>
          </p:cNvSpPr>
          <p:nvPr/>
        </p:nvSpPr>
        <p:spPr bwMode="auto">
          <a:xfrm>
            <a:off x="1387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86" name="Rectangle 6"/>
          <p:cNvSpPr>
            <a:spLocks noChangeArrowheads="1"/>
          </p:cNvSpPr>
          <p:nvPr/>
        </p:nvSpPr>
        <p:spPr bwMode="auto">
          <a:xfrm>
            <a:off x="19970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87" name="Rectangle 7"/>
          <p:cNvSpPr>
            <a:spLocks noChangeArrowheads="1"/>
          </p:cNvSpPr>
          <p:nvPr/>
        </p:nvSpPr>
        <p:spPr bwMode="auto">
          <a:xfrm>
            <a:off x="23780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88" name="Rectangle 8"/>
          <p:cNvSpPr>
            <a:spLocks noChangeArrowheads="1"/>
          </p:cNvSpPr>
          <p:nvPr/>
        </p:nvSpPr>
        <p:spPr bwMode="auto">
          <a:xfrm>
            <a:off x="27590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89" name="Rectangle 9"/>
          <p:cNvSpPr>
            <a:spLocks noChangeArrowheads="1"/>
          </p:cNvSpPr>
          <p:nvPr/>
        </p:nvSpPr>
        <p:spPr bwMode="auto">
          <a:xfrm>
            <a:off x="33686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90" name="Rectangle 10"/>
          <p:cNvSpPr>
            <a:spLocks noChangeArrowheads="1"/>
          </p:cNvSpPr>
          <p:nvPr/>
        </p:nvSpPr>
        <p:spPr bwMode="auto">
          <a:xfrm>
            <a:off x="39782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91" name="Rectangle 11"/>
          <p:cNvSpPr>
            <a:spLocks noChangeArrowheads="1"/>
          </p:cNvSpPr>
          <p:nvPr/>
        </p:nvSpPr>
        <p:spPr bwMode="auto">
          <a:xfrm>
            <a:off x="43592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92" name="Rectangle 12"/>
          <p:cNvSpPr>
            <a:spLocks noChangeArrowheads="1"/>
          </p:cNvSpPr>
          <p:nvPr/>
        </p:nvSpPr>
        <p:spPr bwMode="auto">
          <a:xfrm>
            <a:off x="47402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93" name="Rectangle 13"/>
          <p:cNvSpPr>
            <a:spLocks noChangeArrowheads="1"/>
          </p:cNvSpPr>
          <p:nvPr/>
        </p:nvSpPr>
        <p:spPr bwMode="auto">
          <a:xfrm>
            <a:off x="53498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94" name="Rectangle 14"/>
          <p:cNvSpPr>
            <a:spLocks noChangeArrowheads="1"/>
          </p:cNvSpPr>
          <p:nvPr/>
        </p:nvSpPr>
        <p:spPr bwMode="auto">
          <a:xfrm>
            <a:off x="5959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95" name="Rectangle 15"/>
          <p:cNvSpPr>
            <a:spLocks noChangeArrowheads="1"/>
          </p:cNvSpPr>
          <p:nvPr/>
        </p:nvSpPr>
        <p:spPr bwMode="auto">
          <a:xfrm>
            <a:off x="6340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96" name="Rectangle 16"/>
          <p:cNvSpPr>
            <a:spLocks noChangeArrowheads="1"/>
          </p:cNvSpPr>
          <p:nvPr/>
        </p:nvSpPr>
        <p:spPr bwMode="auto">
          <a:xfrm>
            <a:off x="6721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97" name="Rectangle 17"/>
          <p:cNvSpPr>
            <a:spLocks noChangeArrowheads="1"/>
          </p:cNvSpPr>
          <p:nvPr/>
        </p:nvSpPr>
        <p:spPr bwMode="auto">
          <a:xfrm>
            <a:off x="7102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98" name="Rectangle 18"/>
          <p:cNvSpPr>
            <a:spLocks noChangeArrowheads="1"/>
          </p:cNvSpPr>
          <p:nvPr/>
        </p:nvSpPr>
        <p:spPr bwMode="auto">
          <a:xfrm>
            <a:off x="7483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5299" name="Text Box 19"/>
          <p:cNvSpPr txBox="1">
            <a:spLocks noChangeArrowheads="1"/>
          </p:cNvSpPr>
          <p:nvPr/>
        </p:nvSpPr>
        <p:spPr bwMode="auto">
          <a:xfrm>
            <a:off x="1343025" y="4230688"/>
            <a:ext cx="425450" cy="366712"/>
          </a:xfrm>
          <a:prstGeom prst="rect">
            <a:avLst/>
          </a:prstGeom>
          <a:noFill/>
          <a:ln w="9525">
            <a:noFill/>
            <a:miter lim="800000"/>
            <a:headEnd/>
            <a:tailEnd/>
          </a:ln>
          <a:effectLst/>
        </p:spPr>
        <p:txBody>
          <a:bodyPr wrap="none">
            <a:spAutoFit/>
          </a:bodyPr>
          <a:lstStyle/>
          <a:p>
            <a:r>
              <a:rPr lang="en-US" sz="1800"/>
              <a:t>2</a:t>
            </a:r>
            <a:r>
              <a:rPr lang="en-US" sz="1800" i="1"/>
              <a:t>s</a:t>
            </a:r>
          </a:p>
        </p:txBody>
      </p:sp>
      <p:sp>
        <p:nvSpPr>
          <p:cNvPr id="1505300" name="Text Box 20"/>
          <p:cNvSpPr txBox="1">
            <a:spLocks noChangeArrowheads="1"/>
          </p:cNvSpPr>
          <p:nvPr/>
        </p:nvSpPr>
        <p:spPr bwMode="auto">
          <a:xfrm>
            <a:off x="2333625" y="4230688"/>
            <a:ext cx="438150" cy="366712"/>
          </a:xfrm>
          <a:prstGeom prst="rect">
            <a:avLst/>
          </a:prstGeom>
          <a:noFill/>
          <a:ln w="9525">
            <a:noFill/>
            <a:miter lim="800000"/>
            <a:headEnd/>
            <a:tailEnd/>
          </a:ln>
          <a:effectLst/>
        </p:spPr>
        <p:txBody>
          <a:bodyPr wrap="none">
            <a:spAutoFit/>
          </a:bodyPr>
          <a:lstStyle/>
          <a:p>
            <a:r>
              <a:rPr lang="en-US" sz="1800"/>
              <a:t>2</a:t>
            </a:r>
            <a:r>
              <a:rPr lang="en-US" sz="1800" i="1"/>
              <a:t>p</a:t>
            </a:r>
          </a:p>
        </p:txBody>
      </p:sp>
      <p:sp>
        <p:nvSpPr>
          <p:cNvPr id="1505301" name="Text Box 21"/>
          <p:cNvSpPr txBox="1">
            <a:spLocks noChangeArrowheads="1"/>
          </p:cNvSpPr>
          <p:nvPr/>
        </p:nvSpPr>
        <p:spPr bwMode="auto">
          <a:xfrm>
            <a:off x="3324225" y="4244975"/>
            <a:ext cx="425450" cy="366713"/>
          </a:xfrm>
          <a:prstGeom prst="rect">
            <a:avLst/>
          </a:prstGeom>
          <a:noFill/>
          <a:ln w="9525">
            <a:noFill/>
            <a:miter lim="800000"/>
            <a:headEnd/>
            <a:tailEnd/>
          </a:ln>
          <a:effectLst/>
        </p:spPr>
        <p:txBody>
          <a:bodyPr wrap="none">
            <a:spAutoFit/>
          </a:bodyPr>
          <a:lstStyle/>
          <a:p>
            <a:r>
              <a:rPr lang="en-US" sz="1800"/>
              <a:t>3</a:t>
            </a:r>
            <a:r>
              <a:rPr lang="en-US" sz="1800" i="1"/>
              <a:t>s</a:t>
            </a:r>
          </a:p>
        </p:txBody>
      </p:sp>
      <p:sp>
        <p:nvSpPr>
          <p:cNvPr id="1505302" name="Text Box 22"/>
          <p:cNvSpPr txBox="1">
            <a:spLocks noChangeArrowheads="1"/>
          </p:cNvSpPr>
          <p:nvPr/>
        </p:nvSpPr>
        <p:spPr bwMode="auto">
          <a:xfrm>
            <a:off x="4314825" y="4230688"/>
            <a:ext cx="438150" cy="366712"/>
          </a:xfrm>
          <a:prstGeom prst="rect">
            <a:avLst/>
          </a:prstGeom>
          <a:noFill/>
          <a:ln w="9525">
            <a:noFill/>
            <a:miter lim="800000"/>
            <a:headEnd/>
            <a:tailEnd/>
          </a:ln>
          <a:effectLst/>
        </p:spPr>
        <p:txBody>
          <a:bodyPr wrap="none">
            <a:spAutoFit/>
          </a:bodyPr>
          <a:lstStyle/>
          <a:p>
            <a:r>
              <a:rPr lang="en-US" sz="1800"/>
              <a:t>3</a:t>
            </a:r>
            <a:r>
              <a:rPr lang="en-US" sz="1800" i="1"/>
              <a:t>p</a:t>
            </a:r>
          </a:p>
        </p:txBody>
      </p:sp>
      <p:sp>
        <p:nvSpPr>
          <p:cNvPr id="1505303" name="Text Box 23"/>
          <p:cNvSpPr txBox="1">
            <a:spLocks noChangeArrowheads="1"/>
          </p:cNvSpPr>
          <p:nvPr/>
        </p:nvSpPr>
        <p:spPr bwMode="auto">
          <a:xfrm>
            <a:off x="5305425" y="4230688"/>
            <a:ext cx="425450" cy="366712"/>
          </a:xfrm>
          <a:prstGeom prst="rect">
            <a:avLst/>
          </a:prstGeom>
          <a:noFill/>
          <a:ln w="9525">
            <a:noFill/>
            <a:miter lim="800000"/>
            <a:headEnd/>
            <a:tailEnd/>
          </a:ln>
          <a:effectLst/>
        </p:spPr>
        <p:txBody>
          <a:bodyPr wrap="none">
            <a:spAutoFit/>
          </a:bodyPr>
          <a:lstStyle/>
          <a:p>
            <a:r>
              <a:rPr lang="en-US" sz="1800"/>
              <a:t>4</a:t>
            </a:r>
            <a:r>
              <a:rPr lang="en-US" sz="1800" i="1"/>
              <a:t>s</a:t>
            </a:r>
          </a:p>
        </p:txBody>
      </p:sp>
      <p:sp>
        <p:nvSpPr>
          <p:cNvPr id="1505304" name="Text Box 24"/>
          <p:cNvSpPr txBox="1">
            <a:spLocks noChangeArrowheads="1"/>
          </p:cNvSpPr>
          <p:nvPr/>
        </p:nvSpPr>
        <p:spPr bwMode="auto">
          <a:xfrm>
            <a:off x="6677025" y="4230688"/>
            <a:ext cx="438150" cy="366712"/>
          </a:xfrm>
          <a:prstGeom prst="rect">
            <a:avLst/>
          </a:prstGeom>
          <a:noFill/>
          <a:ln w="9525">
            <a:noFill/>
            <a:miter lim="800000"/>
            <a:headEnd/>
            <a:tailEnd/>
          </a:ln>
          <a:effectLst/>
        </p:spPr>
        <p:txBody>
          <a:bodyPr wrap="none">
            <a:spAutoFit/>
          </a:bodyPr>
          <a:lstStyle/>
          <a:p>
            <a:r>
              <a:rPr lang="en-US" sz="1800"/>
              <a:t>3</a:t>
            </a:r>
            <a:r>
              <a:rPr lang="en-US" sz="1800" i="1"/>
              <a:t>d</a:t>
            </a:r>
          </a:p>
        </p:txBody>
      </p:sp>
      <p:sp>
        <p:nvSpPr>
          <p:cNvPr id="1505305" name="Text Box 25"/>
          <p:cNvSpPr txBox="1">
            <a:spLocks noChangeArrowheads="1"/>
          </p:cNvSpPr>
          <p:nvPr/>
        </p:nvSpPr>
        <p:spPr bwMode="auto">
          <a:xfrm>
            <a:off x="809625" y="4230688"/>
            <a:ext cx="425450" cy="366712"/>
          </a:xfrm>
          <a:prstGeom prst="rect">
            <a:avLst/>
          </a:prstGeom>
          <a:noFill/>
          <a:ln w="9525">
            <a:noFill/>
            <a:miter lim="800000"/>
            <a:headEnd/>
            <a:tailEnd/>
          </a:ln>
          <a:effectLst/>
        </p:spPr>
        <p:txBody>
          <a:bodyPr wrap="none">
            <a:spAutoFit/>
          </a:bodyPr>
          <a:lstStyle/>
          <a:p>
            <a:r>
              <a:rPr lang="en-US" sz="1800"/>
              <a:t>1</a:t>
            </a:r>
            <a:r>
              <a:rPr lang="en-US" sz="1800" i="1"/>
              <a:t>s</a:t>
            </a:r>
          </a:p>
        </p:txBody>
      </p:sp>
      <p:sp>
        <p:nvSpPr>
          <p:cNvPr id="1505306" name="Text Box 26"/>
          <p:cNvSpPr txBox="1">
            <a:spLocks noChangeArrowheads="1"/>
          </p:cNvSpPr>
          <p:nvPr/>
        </p:nvSpPr>
        <p:spPr bwMode="auto">
          <a:xfrm>
            <a:off x="457200" y="4724400"/>
            <a:ext cx="8413750" cy="366713"/>
          </a:xfrm>
          <a:prstGeom prst="rect">
            <a:avLst/>
          </a:prstGeom>
          <a:noFill/>
          <a:ln w="9525">
            <a:noFill/>
            <a:miter lim="800000"/>
            <a:headEnd/>
            <a:tailEnd/>
          </a:ln>
          <a:effectLst/>
        </p:spPr>
        <p:txBody>
          <a:bodyPr wrap="none">
            <a:spAutoFit/>
          </a:bodyPr>
          <a:lstStyle/>
          <a:p>
            <a:r>
              <a:rPr lang="en-US" sz="1800"/>
              <a:t>Which rule states no two electrons can spin the same direction in a single orbital?</a:t>
            </a:r>
          </a:p>
        </p:txBody>
      </p:sp>
      <p:sp>
        <p:nvSpPr>
          <p:cNvPr id="1505307" name="Text Box 27"/>
          <p:cNvSpPr txBox="1">
            <a:spLocks noChangeArrowheads="1"/>
          </p:cNvSpPr>
          <p:nvPr/>
        </p:nvSpPr>
        <p:spPr bwMode="auto">
          <a:xfrm>
            <a:off x="473075" y="5576888"/>
            <a:ext cx="5094288" cy="366712"/>
          </a:xfrm>
          <a:prstGeom prst="rect">
            <a:avLst/>
          </a:prstGeom>
          <a:noFill/>
          <a:ln w="9525">
            <a:noFill/>
            <a:miter lim="800000"/>
            <a:headEnd/>
            <a:tailEnd/>
          </a:ln>
          <a:effectLst/>
        </p:spPr>
        <p:txBody>
          <a:bodyPr wrap="none">
            <a:spAutoFit/>
          </a:bodyPr>
          <a:lstStyle/>
          <a:p>
            <a:r>
              <a:rPr lang="en-US" sz="1800"/>
              <a:t>Extra credit:  Draw a Bohr model of a Ti</a:t>
            </a:r>
            <a:r>
              <a:rPr lang="en-US" sz="1800" baseline="30000"/>
              <a:t>4+</a:t>
            </a:r>
            <a:r>
              <a:rPr lang="en-US" sz="1800"/>
              <a:t> cation.</a:t>
            </a:r>
          </a:p>
        </p:txBody>
      </p:sp>
      <p:sp>
        <p:nvSpPr>
          <p:cNvPr id="1505308" name="Text Box 28"/>
          <p:cNvSpPr txBox="1">
            <a:spLocks noChangeArrowheads="1"/>
          </p:cNvSpPr>
          <p:nvPr/>
        </p:nvSpPr>
        <p:spPr bwMode="auto">
          <a:xfrm>
            <a:off x="2530475" y="6019800"/>
            <a:ext cx="3100388" cy="366713"/>
          </a:xfrm>
          <a:prstGeom prst="rect">
            <a:avLst/>
          </a:prstGeom>
          <a:noFill/>
          <a:ln w="9525">
            <a:noFill/>
            <a:miter lim="800000"/>
            <a:headEnd/>
            <a:tailEnd/>
          </a:ln>
          <a:effectLst/>
        </p:spPr>
        <p:txBody>
          <a:bodyPr wrap="none">
            <a:spAutoFit/>
          </a:bodyPr>
          <a:lstStyle/>
          <a:p>
            <a:r>
              <a:rPr lang="en-US" sz="1800"/>
              <a:t>Ti</a:t>
            </a:r>
            <a:r>
              <a:rPr lang="en-US" sz="1800" baseline="30000"/>
              <a:t>4+</a:t>
            </a:r>
            <a:r>
              <a:rPr lang="en-US" sz="1800"/>
              <a:t> is </a:t>
            </a:r>
            <a:r>
              <a:rPr lang="en-US" sz="1800" i="1"/>
              <a:t>isoelectronic</a:t>
            </a:r>
            <a:r>
              <a:rPr lang="en-US" sz="1800"/>
              <a:t> to Argon.</a:t>
            </a:r>
          </a:p>
        </p:txBody>
      </p:sp>
      <p:sp>
        <p:nvSpPr>
          <p:cNvPr id="1505309" name="Rectangle 29"/>
          <p:cNvSpPr>
            <a:spLocks noChangeArrowheads="1"/>
          </p:cNvSpPr>
          <p:nvPr/>
        </p:nvSpPr>
        <p:spPr bwMode="auto">
          <a:xfrm>
            <a:off x="0" y="0"/>
            <a:ext cx="9144000" cy="6858000"/>
          </a:xfrm>
          <a:prstGeom prst="rect">
            <a:avLst/>
          </a:prstGeom>
          <a:solidFill>
            <a:srgbClr val="FFCC00"/>
          </a:solidFill>
          <a:ln w="9525">
            <a:solidFill>
              <a:schemeClr val="tx1"/>
            </a:solidFill>
            <a:miter lim="800000"/>
            <a:headEnd/>
            <a:tailEnd/>
          </a:ln>
          <a:effectLst/>
        </p:spPr>
        <p:txBody>
          <a:bodyPr wrap="none" anchor="ctr"/>
          <a:lstStyle/>
          <a:p>
            <a:pPr algn="ctr"/>
            <a:endParaRPr lang="en-US" sz="1800"/>
          </a:p>
        </p:txBody>
      </p:sp>
      <p:sp>
        <p:nvSpPr>
          <p:cNvPr id="1505310" name="AutoShape 30"/>
          <p:cNvSpPr>
            <a:spLocks noChangeArrowheads="1"/>
          </p:cNvSpPr>
          <p:nvPr/>
        </p:nvSpPr>
        <p:spPr bwMode="auto">
          <a:xfrm>
            <a:off x="457200" y="-76200"/>
            <a:ext cx="8458200" cy="7162800"/>
          </a:xfrm>
          <a:prstGeom prst="irregularSeal2">
            <a:avLst/>
          </a:prstGeom>
          <a:gradFill rotWithShape="1">
            <a:gsLst>
              <a:gs pos="0">
                <a:srgbClr val="808000"/>
              </a:gs>
              <a:gs pos="50000">
                <a:srgbClr val="FF0000"/>
              </a:gs>
              <a:gs pos="100000">
                <a:srgbClr val="808000"/>
              </a:gs>
            </a:gsLst>
            <a:lin ang="2700000" scaled="1"/>
          </a:gradFill>
          <a:ln w="9525">
            <a:solidFill>
              <a:srgbClr val="FF0000"/>
            </a:solidFill>
            <a:miter lim="800000"/>
            <a:headEnd/>
            <a:tailEnd/>
          </a:ln>
          <a:effectLst/>
        </p:spPr>
        <p:txBody>
          <a:bodyPr wrap="none" anchor="ctr"/>
          <a:lstStyle/>
          <a:p>
            <a:pPr algn="ctr"/>
            <a:r>
              <a:rPr lang="en-US" sz="9600">
                <a:latin typeface="Matisse ITC" pitchFamily="82" charset="0"/>
              </a:rPr>
              <a:t>POP </a:t>
            </a:r>
          </a:p>
          <a:p>
            <a:pPr algn="ctr"/>
            <a:r>
              <a:rPr lang="en-US" sz="9600">
                <a:latin typeface="Matisse ITC" pitchFamily="82" charset="0"/>
              </a:rPr>
              <a:t>QUIZ</a:t>
            </a:r>
          </a:p>
        </p:txBody>
      </p:sp>
      <p:pic>
        <p:nvPicPr>
          <p:cNvPr id="1505311" name="Picture 31">
            <a:hlinkClick r:id="" action="ppaction://media"/>
          </p:cNvPr>
          <p:cNvPicPr>
            <a:picLocks noRot="1" noChangeAspect="1" noChangeArrowheads="1"/>
          </p:cNvPicPr>
          <p:nvPr>
            <a:wavAudioFile r:embed="rId1" name="MSj00974850000[1].wav"/>
          </p:nvPr>
        </p:nvPicPr>
        <p:blipFill>
          <a:blip r:embed="rId4"/>
          <a:srcRect/>
          <a:stretch>
            <a:fillRect/>
          </a:stretch>
        </p:blipFill>
        <p:spPr bwMode="auto">
          <a:xfrm>
            <a:off x="0" y="5562600"/>
            <a:ext cx="304800" cy="304800"/>
          </a:xfrm>
          <a:prstGeom prst="rect">
            <a:avLst/>
          </a:prstGeom>
          <a:noFill/>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9" presetClass="exit" presetSubtype="0" decel="100000" fill="hold" grpId="0" nodeType="clickEffect">
                                  <p:stCondLst>
                                    <p:cond delay="0"/>
                                  </p:stCondLst>
                                  <p:childTnLst>
                                    <p:anim calcmode="lin" valueType="num">
                                      <p:cBhvr>
                                        <p:cTn id="6" dur="500"/>
                                        <p:tgtEl>
                                          <p:spTgt spid="1505310"/>
                                        </p:tgtEl>
                                        <p:attrNameLst>
                                          <p:attrName>ppt_h</p:attrName>
                                        </p:attrNameLst>
                                      </p:cBhvr>
                                      <p:tavLst>
                                        <p:tav tm="0">
                                          <p:val>
                                            <p:strVal val="ppt_h"/>
                                          </p:val>
                                        </p:tav>
                                        <p:tav tm="50000">
                                          <p:val>
                                            <p:strVal val="ppt_h/20"/>
                                          </p:val>
                                        </p:tav>
                                        <p:tav tm="100000">
                                          <p:val>
                                            <p:strVal val="ppt_h/20"/>
                                          </p:val>
                                        </p:tav>
                                      </p:tavLst>
                                    </p:anim>
                                    <p:anim calcmode="lin" valueType="num">
                                      <p:cBhvr>
                                        <p:cTn id="7" dur="500"/>
                                        <p:tgtEl>
                                          <p:spTgt spid="1505310"/>
                                        </p:tgtEl>
                                        <p:attrNameLst>
                                          <p:attrName>ppt_w</p:attrName>
                                        </p:attrNameLst>
                                      </p:cBhvr>
                                      <p:tavLst>
                                        <p:tav tm="0">
                                          <p:val>
                                            <p:strVal val="ppt_w"/>
                                          </p:val>
                                        </p:tav>
                                        <p:tav tm="50000">
                                          <p:val>
                                            <p:strVal val="ppt_w+.3"/>
                                          </p:val>
                                        </p:tav>
                                        <p:tav tm="100000">
                                          <p:val>
                                            <p:strVal val="ppt_w+.3"/>
                                          </p:val>
                                        </p:tav>
                                      </p:tavLst>
                                    </p:anim>
                                    <p:anim calcmode="lin" valueType="num">
                                      <p:cBhvr>
                                        <p:cTn id="8" dur="500"/>
                                        <p:tgtEl>
                                          <p:spTgt spid="1505310"/>
                                        </p:tgtEl>
                                        <p:attrNameLst>
                                          <p:attrName>ppt_x</p:attrName>
                                        </p:attrNameLst>
                                      </p:cBhvr>
                                      <p:tavLst>
                                        <p:tav tm="0">
                                          <p:val>
                                            <p:strVal val="ppt_x"/>
                                          </p:val>
                                        </p:tav>
                                        <p:tav tm="50000">
                                          <p:val>
                                            <p:strVal val="ppt_x"/>
                                          </p:val>
                                        </p:tav>
                                        <p:tav tm="100000">
                                          <p:val>
                                            <p:strVal val="ppt_x-.3"/>
                                          </p:val>
                                        </p:tav>
                                      </p:tavLst>
                                    </p:anim>
                                    <p:anim calcmode="lin" valueType="num">
                                      <p:cBhvr>
                                        <p:cTn id="9" dur="500"/>
                                        <p:tgtEl>
                                          <p:spTgt spid="1505310"/>
                                        </p:tgtEl>
                                        <p:attrNameLst>
                                          <p:attrName>ppt_y</p:attrName>
                                        </p:attrNameLst>
                                      </p:cBhvr>
                                      <p:tavLst>
                                        <p:tav tm="0">
                                          <p:val>
                                            <p:strVal val="ppt_y"/>
                                          </p:val>
                                        </p:tav>
                                        <p:tav tm="100000">
                                          <p:val>
                                            <p:strVal val="ppt_y"/>
                                          </p:val>
                                        </p:tav>
                                      </p:tavLst>
                                    </p:anim>
                                    <p:set>
                                      <p:cBhvr>
                                        <p:cTn id="10" dur="1" fill="hold">
                                          <p:stCondLst>
                                            <p:cond delay="499"/>
                                          </p:stCondLst>
                                        </p:cTn>
                                        <p:tgtEl>
                                          <p:spTgt spid="1505310"/>
                                        </p:tgtEl>
                                        <p:attrNameLst>
                                          <p:attrName>style.visibility</p:attrName>
                                        </p:attrNameLst>
                                      </p:cBhvr>
                                      <p:to>
                                        <p:strVal val="hidden"/>
                                      </p:to>
                                    </p:set>
                                  </p:childTnLst>
                                </p:cTn>
                              </p:par>
                            </p:childTnLst>
                          </p:cTn>
                        </p:par>
                        <p:par>
                          <p:cTn id="11" fill="hold">
                            <p:stCondLst>
                              <p:cond delay="500"/>
                            </p:stCondLst>
                            <p:childTnLst>
                              <p:par>
                                <p:cTn id="12" presetID="1" presetClass="mediacall" presetSubtype="0" fill="hold" nodeType="afterEffect">
                                  <p:stCondLst>
                                    <p:cond delay="0"/>
                                  </p:stCondLst>
                                  <p:childTnLst>
                                    <p:cmd type="call" cmd="playFrom(0.0)">
                                      <p:cBhvr>
                                        <p:cTn id="13" dur="1271" fill="hold"/>
                                        <p:tgtEl>
                                          <p:spTgt spid="1505311"/>
                                        </p:tgtEl>
                                      </p:cBhvr>
                                    </p:cmd>
                                  </p:childTnLst>
                                </p:cTn>
                              </p:par>
                            </p:childTnLst>
                          </p:cTn>
                        </p:par>
                        <p:par>
                          <p:cTn id="14" fill="hold">
                            <p:stCondLst>
                              <p:cond delay="1771"/>
                            </p:stCondLst>
                            <p:childTnLst>
                              <p:par>
                                <p:cTn id="15" presetID="9" presetClass="exit" presetSubtype="0" fill="hold" nodeType="afterEffect">
                                  <p:stCondLst>
                                    <p:cond delay="0"/>
                                  </p:stCondLst>
                                  <p:childTnLst>
                                    <p:animEffect transition="out" filter="dissolve">
                                      <p:cBhvr>
                                        <p:cTn id="16" dur="500"/>
                                        <p:tgtEl>
                                          <p:spTgt spid="1505309"/>
                                        </p:tgtEl>
                                      </p:cBhvr>
                                    </p:animEffect>
                                    <p:set>
                                      <p:cBhvr>
                                        <p:cTn id="17" dur="1" fill="hold">
                                          <p:stCondLst>
                                            <p:cond delay="499"/>
                                          </p:stCondLst>
                                        </p:cTn>
                                        <p:tgtEl>
                                          <p:spTgt spid="150530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18" fill="hold" display="0">
                  <p:stCondLst>
                    <p:cond delay="indefinite"/>
                  </p:stCondLst>
                  <p:endCondLst>
                    <p:cond evt="onNext" delay="0">
                      <p:tgtEl>
                        <p:sldTgt/>
                      </p:tgtEl>
                    </p:cond>
                    <p:cond evt="onPrev" delay="0">
                      <p:tgtEl>
                        <p:sldTgt/>
                      </p:tgtEl>
                    </p:cond>
                    <p:cond evt="onStopAudio" delay="0">
                      <p:tgtEl>
                        <p:sldTgt/>
                      </p:tgtEl>
                    </p:cond>
                  </p:endCondLst>
                </p:cTn>
                <p:tgtEl>
                  <p:spTgt spid="1505311"/>
                </p:tgtEl>
              </p:cMediaNode>
            </p:audio>
          </p:childTnLst>
        </p:cTn>
      </p:par>
    </p:tnLst>
    <p:bldLst>
      <p:bldP spid="1505310"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6306" name="Rectangle 2"/>
          <p:cNvSpPr>
            <a:spLocks noChangeArrowheads="1"/>
          </p:cNvSpPr>
          <p:nvPr/>
        </p:nvSpPr>
        <p:spPr bwMode="auto">
          <a:xfrm>
            <a:off x="685800" y="3352800"/>
            <a:ext cx="7315200" cy="1295400"/>
          </a:xfrm>
          <a:prstGeom prst="rect">
            <a:avLst/>
          </a:prstGeom>
          <a:noFill/>
          <a:ln w="9525">
            <a:solidFill>
              <a:schemeClr val="tx1"/>
            </a:solidFill>
            <a:miter lim="800000"/>
            <a:headEnd/>
            <a:tailEnd/>
          </a:ln>
          <a:effectLst/>
        </p:spPr>
        <p:txBody>
          <a:bodyPr wrap="none" anchor="ctr"/>
          <a:lstStyle/>
          <a:p>
            <a:endParaRPr lang="en-US"/>
          </a:p>
        </p:txBody>
      </p:sp>
      <p:sp>
        <p:nvSpPr>
          <p:cNvPr id="1506307" name="Rectangle 3"/>
          <p:cNvSpPr>
            <a:spLocks noGrp="1" noChangeArrowheads="1"/>
          </p:cNvSpPr>
          <p:nvPr>
            <p:ph type="title"/>
          </p:nvPr>
        </p:nvSpPr>
        <p:spPr/>
        <p:txBody>
          <a:bodyPr/>
          <a:lstStyle/>
          <a:p>
            <a:endParaRPr lang="en-US"/>
          </a:p>
        </p:txBody>
      </p:sp>
      <p:sp>
        <p:nvSpPr>
          <p:cNvPr id="1506308" name="Text Box 4"/>
          <p:cNvSpPr txBox="1">
            <a:spLocks noChangeArrowheads="1"/>
          </p:cNvSpPr>
          <p:nvPr/>
        </p:nvSpPr>
        <p:spPr bwMode="auto">
          <a:xfrm>
            <a:off x="381000" y="990600"/>
            <a:ext cx="6445250" cy="2289175"/>
          </a:xfrm>
          <a:prstGeom prst="rect">
            <a:avLst/>
          </a:prstGeom>
          <a:noFill/>
          <a:ln w="9525">
            <a:noFill/>
            <a:miter lim="800000"/>
            <a:headEnd/>
            <a:tailEnd/>
          </a:ln>
          <a:effectLst/>
        </p:spPr>
        <p:txBody>
          <a:bodyPr wrap="none">
            <a:spAutoFit/>
          </a:bodyPr>
          <a:lstStyle/>
          <a:p>
            <a:r>
              <a:rPr lang="en-US" sz="1800"/>
              <a:t>Write out the complete electron configuration for the following:</a:t>
            </a:r>
          </a:p>
          <a:p>
            <a:r>
              <a:rPr lang="en-US" sz="1800"/>
              <a:t>	1)  An atom of nitrogen</a:t>
            </a:r>
          </a:p>
          <a:p>
            <a:endParaRPr lang="en-US" sz="1800"/>
          </a:p>
          <a:p>
            <a:r>
              <a:rPr lang="en-US" sz="1800"/>
              <a:t>	2)  An atom of silver</a:t>
            </a:r>
          </a:p>
          <a:p>
            <a:endParaRPr lang="en-US" sz="1800"/>
          </a:p>
          <a:p>
            <a:r>
              <a:rPr lang="en-US" sz="1800"/>
              <a:t>	3)  An atom of uranium (shorthand)</a:t>
            </a:r>
          </a:p>
          <a:p>
            <a:endParaRPr lang="en-US" sz="1800"/>
          </a:p>
          <a:p>
            <a:r>
              <a:rPr lang="en-US" sz="1800"/>
              <a:t>Fill in the orbital boxes for an atom of nickel (Ni)</a:t>
            </a:r>
          </a:p>
        </p:txBody>
      </p:sp>
      <p:sp>
        <p:nvSpPr>
          <p:cNvPr id="1506309" name="Rectangle 5"/>
          <p:cNvSpPr>
            <a:spLocks noChangeArrowheads="1"/>
          </p:cNvSpPr>
          <p:nvPr/>
        </p:nvSpPr>
        <p:spPr bwMode="auto">
          <a:xfrm>
            <a:off x="8540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10" name="Rectangle 6"/>
          <p:cNvSpPr>
            <a:spLocks noChangeArrowheads="1"/>
          </p:cNvSpPr>
          <p:nvPr/>
        </p:nvSpPr>
        <p:spPr bwMode="auto">
          <a:xfrm>
            <a:off x="1387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11" name="Rectangle 7"/>
          <p:cNvSpPr>
            <a:spLocks noChangeArrowheads="1"/>
          </p:cNvSpPr>
          <p:nvPr/>
        </p:nvSpPr>
        <p:spPr bwMode="auto">
          <a:xfrm>
            <a:off x="19970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12" name="Rectangle 8"/>
          <p:cNvSpPr>
            <a:spLocks noChangeArrowheads="1"/>
          </p:cNvSpPr>
          <p:nvPr/>
        </p:nvSpPr>
        <p:spPr bwMode="auto">
          <a:xfrm>
            <a:off x="23780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13" name="Rectangle 9"/>
          <p:cNvSpPr>
            <a:spLocks noChangeArrowheads="1"/>
          </p:cNvSpPr>
          <p:nvPr/>
        </p:nvSpPr>
        <p:spPr bwMode="auto">
          <a:xfrm>
            <a:off x="27590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14" name="Rectangle 10"/>
          <p:cNvSpPr>
            <a:spLocks noChangeArrowheads="1"/>
          </p:cNvSpPr>
          <p:nvPr/>
        </p:nvSpPr>
        <p:spPr bwMode="auto">
          <a:xfrm>
            <a:off x="33686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15" name="Rectangle 11"/>
          <p:cNvSpPr>
            <a:spLocks noChangeArrowheads="1"/>
          </p:cNvSpPr>
          <p:nvPr/>
        </p:nvSpPr>
        <p:spPr bwMode="auto">
          <a:xfrm>
            <a:off x="39782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16" name="Rectangle 12"/>
          <p:cNvSpPr>
            <a:spLocks noChangeArrowheads="1"/>
          </p:cNvSpPr>
          <p:nvPr/>
        </p:nvSpPr>
        <p:spPr bwMode="auto">
          <a:xfrm>
            <a:off x="43592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17" name="Rectangle 13"/>
          <p:cNvSpPr>
            <a:spLocks noChangeArrowheads="1"/>
          </p:cNvSpPr>
          <p:nvPr/>
        </p:nvSpPr>
        <p:spPr bwMode="auto">
          <a:xfrm>
            <a:off x="47402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18" name="Rectangle 14"/>
          <p:cNvSpPr>
            <a:spLocks noChangeArrowheads="1"/>
          </p:cNvSpPr>
          <p:nvPr/>
        </p:nvSpPr>
        <p:spPr bwMode="auto">
          <a:xfrm>
            <a:off x="53498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19" name="Rectangle 15"/>
          <p:cNvSpPr>
            <a:spLocks noChangeArrowheads="1"/>
          </p:cNvSpPr>
          <p:nvPr/>
        </p:nvSpPr>
        <p:spPr bwMode="auto">
          <a:xfrm>
            <a:off x="5959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20" name="Rectangle 16"/>
          <p:cNvSpPr>
            <a:spLocks noChangeArrowheads="1"/>
          </p:cNvSpPr>
          <p:nvPr/>
        </p:nvSpPr>
        <p:spPr bwMode="auto">
          <a:xfrm>
            <a:off x="6340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21" name="Rectangle 17"/>
          <p:cNvSpPr>
            <a:spLocks noChangeArrowheads="1"/>
          </p:cNvSpPr>
          <p:nvPr/>
        </p:nvSpPr>
        <p:spPr bwMode="auto">
          <a:xfrm>
            <a:off x="6721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22" name="Rectangle 18"/>
          <p:cNvSpPr>
            <a:spLocks noChangeArrowheads="1"/>
          </p:cNvSpPr>
          <p:nvPr/>
        </p:nvSpPr>
        <p:spPr bwMode="auto">
          <a:xfrm>
            <a:off x="7102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23" name="Rectangle 19"/>
          <p:cNvSpPr>
            <a:spLocks noChangeArrowheads="1"/>
          </p:cNvSpPr>
          <p:nvPr/>
        </p:nvSpPr>
        <p:spPr bwMode="auto">
          <a:xfrm>
            <a:off x="7483475" y="35448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6324" name="Text Box 20"/>
          <p:cNvSpPr txBox="1">
            <a:spLocks noChangeArrowheads="1"/>
          </p:cNvSpPr>
          <p:nvPr/>
        </p:nvSpPr>
        <p:spPr bwMode="auto">
          <a:xfrm>
            <a:off x="1343025" y="4230688"/>
            <a:ext cx="425450" cy="366712"/>
          </a:xfrm>
          <a:prstGeom prst="rect">
            <a:avLst/>
          </a:prstGeom>
          <a:noFill/>
          <a:ln w="9525">
            <a:noFill/>
            <a:miter lim="800000"/>
            <a:headEnd/>
            <a:tailEnd/>
          </a:ln>
          <a:effectLst/>
        </p:spPr>
        <p:txBody>
          <a:bodyPr wrap="none">
            <a:spAutoFit/>
          </a:bodyPr>
          <a:lstStyle/>
          <a:p>
            <a:r>
              <a:rPr lang="en-US" sz="1800"/>
              <a:t>2</a:t>
            </a:r>
            <a:r>
              <a:rPr lang="en-US" sz="1800" i="1"/>
              <a:t>s</a:t>
            </a:r>
          </a:p>
        </p:txBody>
      </p:sp>
      <p:sp>
        <p:nvSpPr>
          <p:cNvPr id="1506325" name="Text Box 21"/>
          <p:cNvSpPr txBox="1">
            <a:spLocks noChangeArrowheads="1"/>
          </p:cNvSpPr>
          <p:nvPr/>
        </p:nvSpPr>
        <p:spPr bwMode="auto">
          <a:xfrm>
            <a:off x="2333625" y="4230688"/>
            <a:ext cx="438150" cy="366712"/>
          </a:xfrm>
          <a:prstGeom prst="rect">
            <a:avLst/>
          </a:prstGeom>
          <a:noFill/>
          <a:ln w="9525">
            <a:noFill/>
            <a:miter lim="800000"/>
            <a:headEnd/>
            <a:tailEnd/>
          </a:ln>
          <a:effectLst/>
        </p:spPr>
        <p:txBody>
          <a:bodyPr wrap="none">
            <a:spAutoFit/>
          </a:bodyPr>
          <a:lstStyle/>
          <a:p>
            <a:r>
              <a:rPr lang="en-US" sz="1800"/>
              <a:t>2</a:t>
            </a:r>
            <a:r>
              <a:rPr lang="en-US" sz="1800" i="1"/>
              <a:t>p</a:t>
            </a:r>
          </a:p>
        </p:txBody>
      </p:sp>
      <p:sp>
        <p:nvSpPr>
          <p:cNvPr id="1506326" name="Text Box 22"/>
          <p:cNvSpPr txBox="1">
            <a:spLocks noChangeArrowheads="1"/>
          </p:cNvSpPr>
          <p:nvPr/>
        </p:nvSpPr>
        <p:spPr bwMode="auto">
          <a:xfrm>
            <a:off x="3324225" y="4244975"/>
            <a:ext cx="425450" cy="366713"/>
          </a:xfrm>
          <a:prstGeom prst="rect">
            <a:avLst/>
          </a:prstGeom>
          <a:noFill/>
          <a:ln w="9525">
            <a:noFill/>
            <a:miter lim="800000"/>
            <a:headEnd/>
            <a:tailEnd/>
          </a:ln>
          <a:effectLst/>
        </p:spPr>
        <p:txBody>
          <a:bodyPr wrap="none">
            <a:spAutoFit/>
          </a:bodyPr>
          <a:lstStyle/>
          <a:p>
            <a:r>
              <a:rPr lang="en-US" sz="1800"/>
              <a:t>3</a:t>
            </a:r>
            <a:r>
              <a:rPr lang="en-US" sz="1800" i="1"/>
              <a:t>s</a:t>
            </a:r>
          </a:p>
        </p:txBody>
      </p:sp>
      <p:sp>
        <p:nvSpPr>
          <p:cNvPr id="1506327" name="Text Box 23"/>
          <p:cNvSpPr txBox="1">
            <a:spLocks noChangeArrowheads="1"/>
          </p:cNvSpPr>
          <p:nvPr/>
        </p:nvSpPr>
        <p:spPr bwMode="auto">
          <a:xfrm>
            <a:off x="4314825" y="4230688"/>
            <a:ext cx="438150" cy="366712"/>
          </a:xfrm>
          <a:prstGeom prst="rect">
            <a:avLst/>
          </a:prstGeom>
          <a:noFill/>
          <a:ln w="9525">
            <a:noFill/>
            <a:miter lim="800000"/>
            <a:headEnd/>
            <a:tailEnd/>
          </a:ln>
          <a:effectLst/>
        </p:spPr>
        <p:txBody>
          <a:bodyPr wrap="none">
            <a:spAutoFit/>
          </a:bodyPr>
          <a:lstStyle/>
          <a:p>
            <a:r>
              <a:rPr lang="en-US" sz="1800"/>
              <a:t>3</a:t>
            </a:r>
            <a:r>
              <a:rPr lang="en-US" sz="1800" i="1"/>
              <a:t>p</a:t>
            </a:r>
          </a:p>
        </p:txBody>
      </p:sp>
      <p:sp>
        <p:nvSpPr>
          <p:cNvPr id="1506328" name="Text Box 24"/>
          <p:cNvSpPr txBox="1">
            <a:spLocks noChangeArrowheads="1"/>
          </p:cNvSpPr>
          <p:nvPr/>
        </p:nvSpPr>
        <p:spPr bwMode="auto">
          <a:xfrm>
            <a:off x="5305425" y="4230688"/>
            <a:ext cx="425450" cy="366712"/>
          </a:xfrm>
          <a:prstGeom prst="rect">
            <a:avLst/>
          </a:prstGeom>
          <a:noFill/>
          <a:ln w="9525">
            <a:noFill/>
            <a:miter lim="800000"/>
            <a:headEnd/>
            <a:tailEnd/>
          </a:ln>
          <a:effectLst/>
        </p:spPr>
        <p:txBody>
          <a:bodyPr wrap="none">
            <a:spAutoFit/>
          </a:bodyPr>
          <a:lstStyle/>
          <a:p>
            <a:r>
              <a:rPr lang="en-US" sz="1800"/>
              <a:t>4</a:t>
            </a:r>
            <a:r>
              <a:rPr lang="en-US" sz="1800" i="1"/>
              <a:t>s</a:t>
            </a:r>
          </a:p>
        </p:txBody>
      </p:sp>
      <p:sp>
        <p:nvSpPr>
          <p:cNvPr id="1506329" name="Text Box 25"/>
          <p:cNvSpPr txBox="1">
            <a:spLocks noChangeArrowheads="1"/>
          </p:cNvSpPr>
          <p:nvPr/>
        </p:nvSpPr>
        <p:spPr bwMode="auto">
          <a:xfrm>
            <a:off x="6677025" y="4230688"/>
            <a:ext cx="438150" cy="366712"/>
          </a:xfrm>
          <a:prstGeom prst="rect">
            <a:avLst/>
          </a:prstGeom>
          <a:noFill/>
          <a:ln w="9525">
            <a:noFill/>
            <a:miter lim="800000"/>
            <a:headEnd/>
            <a:tailEnd/>
          </a:ln>
          <a:effectLst/>
        </p:spPr>
        <p:txBody>
          <a:bodyPr wrap="none">
            <a:spAutoFit/>
          </a:bodyPr>
          <a:lstStyle/>
          <a:p>
            <a:r>
              <a:rPr lang="en-US" sz="1800"/>
              <a:t>3</a:t>
            </a:r>
            <a:r>
              <a:rPr lang="en-US" sz="1800" i="1"/>
              <a:t>d</a:t>
            </a:r>
          </a:p>
        </p:txBody>
      </p:sp>
      <p:sp>
        <p:nvSpPr>
          <p:cNvPr id="1506330" name="Text Box 26"/>
          <p:cNvSpPr txBox="1">
            <a:spLocks noChangeArrowheads="1"/>
          </p:cNvSpPr>
          <p:nvPr/>
        </p:nvSpPr>
        <p:spPr bwMode="auto">
          <a:xfrm>
            <a:off x="809625" y="4230688"/>
            <a:ext cx="425450" cy="366712"/>
          </a:xfrm>
          <a:prstGeom prst="rect">
            <a:avLst/>
          </a:prstGeom>
          <a:noFill/>
          <a:ln w="9525">
            <a:noFill/>
            <a:miter lim="800000"/>
            <a:headEnd/>
            <a:tailEnd/>
          </a:ln>
          <a:effectLst/>
        </p:spPr>
        <p:txBody>
          <a:bodyPr wrap="none">
            <a:spAutoFit/>
          </a:bodyPr>
          <a:lstStyle/>
          <a:p>
            <a:r>
              <a:rPr lang="en-US" sz="1800"/>
              <a:t>1</a:t>
            </a:r>
            <a:r>
              <a:rPr lang="en-US" sz="1800" i="1"/>
              <a:t>s</a:t>
            </a:r>
          </a:p>
        </p:txBody>
      </p:sp>
      <p:sp>
        <p:nvSpPr>
          <p:cNvPr id="1506331" name="Text Box 27"/>
          <p:cNvSpPr txBox="1">
            <a:spLocks noChangeArrowheads="1"/>
          </p:cNvSpPr>
          <p:nvPr/>
        </p:nvSpPr>
        <p:spPr bwMode="auto">
          <a:xfrm>
            <a:off x="457200" y="4724400"/>
            <a:ext cx="8413750" cy="366713"/>
          </a:xfrm>
          <a:prstGeom prst="rect">
            <a:avLst/>
          </a:prstGeom>
          <a:noFill/>
          <a:ln w="9525">
            <a:noFill/>
            <a:miter lim="800000"/>
            <a:headEnd/>
            <a:tailEnd/>
          </a:ln>
          <a:effectLst/>
        </p:spPr>
        <p:txBody>
          <a:bodyPr wrap="none">
            <a:spAutoFit/>
          </a:bodyPr>
          <a:lstStyle/>
          <a:p>
            <a:r>
              <a:rPr lang="en-US" sz="1800"/>
              <a:t>Which rule states no two electrons can spin the same direction in a single orbital?</a:t>
            </a:r>
          </a:p>
        </p:txBody>
      </p:sp>
      <p:sp>
        <p:nvSpPr>
          <p:cNvPr id="1506332" name="Text Box 28"/>
          <p:cNvSpPr txBox="1">
            <a:spLocks noChangeArrowheads="1"/>
          </p:cNvSpPr>
          <p:nvPr/>
        </p:nvSpPr>
        <p:spPr bwMode="auto">
          <a:xfrm>
            <a:off x="3825875" y="1258888"/>
            <a:ext cx="1322388" cy="396875"/>
          </a:xfrm>
          <a:prstGeom prst="rect">
            <a:avLst/>
          </a:prstGeom>
          <a:noFill/>
          <a:ln w="9525">
            <a:noFill/>
            <a:miter lim="800000"/>
            <a:headEnd/>
            <a:tailEnd/>
          </a:ln>
          <a:effectLst/>
        </p:spPr>
        <p:txBody>
          <a:bodyPr wrap="none">
            <a:spAutoFit/>
          </a:bodyPr>
          <a:lstStyle/>
          <a:p>
            <a:r>
              <a:rPr lang="en-US" sz="2000" b="1">
                <a:solidFill>
                  <a:srgbClr val="FF0000"/>
                </a:solidFill>
              </a:rPr>
              <a:t>1s</a:t>
            </a:r>
            <a:r>
              <a:rPr lang="en-US" sz="2000" b="1" baseline="30000">
                <a:solidFill>
                  <a:srgbClr val="FF0000"/>
                </a:solidFill>
              </a:rPr>
              <a:t>2</a:t>
            </a:r>
            <a:r>
              <a:rPr lang="en-US" sz="2000" b="1">
                <a:solidFill>
                  <a:srgbClr val="FF0000"/>
                </a:solidFill>
              </a:rPr>
              <a:t>2s</a:t>
            </a:r>
            <a:r>
              <a:rPr lang="en-US" sz="2000" b="1" baseline="30000">
                <a:solidFill>
                  <a:srgbClr val="FF0000"/>
                </a:solidFill>
              </a:rPr>
              <a:t>2</a:t>
            </a:r>
            <a:r>
              <a:rPr lang="en-US" sz="2000" b="1">
                <a:solidFill>
                  <a:srgbClr val="FF0000"/>
                </a:solidFill>
              </a:rPr>
              <a:t>2p</a:t>
            </a:r>
            <a:r>
              <a:rPr lang="en-US" sz="2000" b="1" baseline="30000">
                <a:solidFill>
                  <a:srgbClr val="FF0000"/>
                </a:solidFill>
              </a:rPr>
              <a:t>3</a:t>
            </a:r>
          </a:p>
        </p:txBody>
      </p:sp>
      <p:sp>
        <p:nvSpPr>
          <p:cNvPr id="1506333" name="Text Box 29"/>
          <p:cNvSpPr txBox="1">
            <a:spLocks noChangeArrowheads="1"/>
          </p:cNvSpPr>
          <p:nvPr/>
        </p:nvSpPr>
        <p:spPr bwMode="auto">
          <a:xfrm>
            <a:off x="3811588" y="1792288"/>
            <a:ext cx="3824287" cy="595312"/>
          </a:xfrm>
          <a:prstGeom prst="rect">
            <a:avLst/>
          </a:prstGeom>
          <a:noFill/>
          <a:ln w="9525">
            <a:noFill/>
            <a:miter lim="800000"/>
            <a:headEnd/>
            <a:tailEnd/>
          </a:ln>
          <a:effectLst/>
        </p:spPr>
        <p:txBody>
          <a:bodyPr wrap="none">
            <a:spAutoFit/>
          </a:bodyPr>
          <a:lstStyle/>
          <a:p>
            <a:r>
              <a:rPr lang="en-US" sz="2000" b="1">
                <a:solidFill>
                  <a:srgbClr val="FF0000"/>
                </a:solidFill>
              </a:rPr>
              <a:t>1s</a:t>
            </a:r>
            <a:r>
              <a:rPr lang="en-US" sz="2000" b="1" baseline="30000">
                <a:solidFill>
                  <a:srgbClr val="FF0000"/>
                </a:solidFill>
              </a:rPr>
              <a:t>2</a:t>
            </a:r>
            <a:r>
              <a:rPr lang="en-US" sz="2000" b="1">
                <a:solidFill>
                  <a:srgbClr val="FF0000"/>
                </a:solidFill>
              </a:rPr>
              <a:t>2s</a:t>
            </a:r>
            <a:r>
              <a:rPr lang="en-US" sz="2000" b="1" baseline="30000">
                <a:solidFill>
                  <a:srgbClr val="FF0000"/>
                </a:solidFill>
              </a:rPr>
              <a:t>2</a:t>
            </a:r>
            <a:r>
              <a:rPr lang="en-US" sz="2000" b="1">
                <a:solidFill>
                  <a:srgbClr val="FF0000"/>
                </a:solidFill>
              </a:rPr>
              <a:t>2p</a:t>
            </a:r>
            <a:r>
              <a:rPr lang="en-US" sz="2000" b="1" baseline="30000">
                <a:solidFill>
                  <a:srgbClr val="FF0000"/>
                </a:solidFill>
              </a:rPr>
              <a:t>6</a:t>
            </a:r>
            <a:r>
              <a:rPr lang="en-US" sz="1800" b="1">
                <a:solidFill>
                  <a:srgbClr val="FF0000"/>
                </a:solidFill>
              </a:rPr>
              <a:t>3s</a:t>
            </a:r>
            <a:r>
              <a:rPr lang="en-US" sz="1800" b="1" baseline="30000">
                <a:solidFill>
                  <a:srgbClr val="FF0000"/>
                </a:solidFill>
              </a:rPr>
              <a:t>2</a:t>
            </a:r>
            <a:r>
              <a:rPr lang="en-US" sz="1800" b="1">
                <a:solidFill>
                  <a:srgbClr val="FF0000"/>
                </a:solidFill>
              </a:rPr>
              <a:t>3p</a:t>
            </a:r>
            <a:r>
              <a:rPr lang="en-US" sz="1800" b="1" baseline="30000">
                <a:solidFill>
                  <a:srgbClr val="FF0000"/>
                </a:solidFill>
              </a:rPr>
              <a:t>6</a:t>
            </a:r>
            <a:r>
              <a:rPr lang="en-US" sz="1800" b="1">
                <a:solidFill>
                  <a:srgbClr val="FF0000"/>
                </a:solidFill>
              </a:rPr>
              <a:t>4s</a:t>
            </a:r>
            <a:r>
              <a:rPr lang="en-US" sz="1800" b="1" baseline="30000">
                <a:solidFill>
                  <a:srgbClr val="FF0000"/>
                </a:solidFill>
              </a:rPr>
              <a:t>2</a:t>
            </a:r>
            <a:r>
              <a:rPr lang="en-US" sz="1800" b="1">
                <a:solidFill>
                  <a:srgbClr val="FF0000"/>
                </a:solidFill>
              </a:rPr>
              <a:t>3d</a:t>
            </a:r>
            <a:r>
              <a:rPr lang="en-US" sz="1800" b="1" baseline="30000">
                <a:solidFill>
                  <a:srgbClr val="FF0000"/>
                </a:solidFill>
              </a:rPr>
              <a:t>10</a:t>
            </a:r>
            <a:r>
              <a:rPr lang="en-US" sz="1800" b="1">
                <a:solidFill>
                  <a:srgbClr val="FF0000"/>
                </a:solidFill>
              </a:rPr>
              <a:t>4p</a:t>
            </a:r>
            <a:r>
              <a:rPr lang="en-US" sz="1800" b="1" baseline="30000">
                <a:solidFill>
                  <a:srgbClr val="FF0000"/>
                </a:solidFill>
              </a:rPr>
              <a:t>6</a:t>
            </a:r>
            <a:r>
              <a:rPr lang="en-US" sz="1800" b="1">
                <a:solidFill>
                  <a:srgbClr val="FF0000"/>
                </a:solidFill>
              </a:rPr>
              <a:t>5s</a:t>
            </a:r>
            <a:r>
              <a:rPr lang="en-US" sz="1800" b="1" baseline="30000">
                <a:solidFill>
                  <a:srgbClr val="FF0000"/>
                </a:solidFill>
              </a:rPr>
              <a:t>2</a:t>
            </a:r>
            <a:r>
              <a:rPr lang="en-US" sz="1800" b="1">
                <a:solidFill>
                  <a:srgbClr val="FF0000"/>
                </a:solidFill>
              </a:rPr>
              <a:t>4d</a:t>
            </a:r>
            <a:r>
              <a:rPr lang="en-US" sz="1800" b="1" baseline="30000">
                <a:solidFill>
                  <a:srgbClr val="FF0000"/>
                </a:solidFill>
              </a:rPr>
              <a:t>9</a:t>
            </a:r>
          </a:p>
          <a:p>
            <a:endParaRPr lang="en-US" sz="2000" b="1" baseline="30000">
              <a:solidFill>
                <a:srgbClr val="FF0000"/>
              </a:solidFill>
            </a:endParaRPr>
          </a:p>
        </p:txBody>
      </p:sp>
      <p:sp>
        <p:nvSpPr>
          <p:cNvPr id="1506334" name="Text Box 30"/>
          <p:cNvSpPr txBox="1">
            <a:spLocks noChangeArrowheads="1"/>
          </p:cNvSpPr>
          <p:nvPr/>
        </p:nvSpPr>
        <p:spPr bwMode="auto">
          <a:xfrm>
            <a:off x="5121275" y="2325688"/>
            <a:ext cx="1773238" cy="396875"/>
          </a:xfrm>
          <a:prstGeom prst="rect">
            <a:avLst/>
          </a:prstGeom>
          <a:noFill/>
          <a:ln w="9525">
            <a:noFill/>
            <a:miter lim="800000"/>
            <a:headEnd/>
            <a:tailEnd/>
          </a:ln>
          <a:effectLst/>
        </p:spPr>
        <p:txBody>
          <a:bodyPr wrap="none">
            <a:spAutoFit/>
          </a:bodyPr>
          <a:lstStyle/>
          <a:p>
            <a:r>
              <a:rPr lang="en-US" sz="2000" b="1">
                <a:solidFill>
                  <a:srgbClr val="FF0000"/>
                </a:solidFill>
              </a:rPr>
              <a:t>[Rn]7s</a:t>
            </a:r>
            <a:r>
              <a:rPr lang="en-US" sz="2000" b="1" baseline="30000">
                <a:solidFill>
                  <a:srgbClr val="FF0000"/>
                </a:solidFill>
              </a:rPr>
              <a:t>2</a:t>
            </a:r>
            <a:r>
              <a:rPr lang="en-US" sz="2000" b="1">
                <a:solidFill>
                  <a:srgbClr val="FF0000"/>
                </a:solidFill>
              </a:rPr>
              <a:t>6d</a:t>
            </a:r>
            <a:r>
              <a:rPr lang="en-US" sz="2000" b="1" baseline="30000">
                <a:solidFill>
                  <a:srgbClr val="FF0000"/>
                </a:solidFill>
              </a:rPr>
              <a:t>1</a:t>
            </a:r>
            <a:r>
              <a:rPr lang="en-US" sz="2000" b="1">
                <a:solidFill>
                  <a:srgbClr val="FF0000"/>
                </a:solidFill>
              </a:rPr>
              <a:t>5f</a:t>
            </a:r>
            <a:r>
              <a:rPr lang="en-US" sz="2000" b="1" baseline="30000">
                <a:solidFill>
                  <a:srgbClr val="FF0000"/>
                </a:solidFill>
              </a:rPr>
              <a:t>3</a:t>
            </a:r>
          </a:p>
        </p:txBody>
      </p:sp>
      <p:sp>
        <p:nvSpPr>
          <p:cNvPr id="1506335" name="Text Box 31"/>
          <p:cNvSpPr txBox="1">
            <a:spLocks noChangeArrowheads="1"/>
          </p:cNvSpPr>
          <p:nvPr/>
        </p:nvSpPr>
        <p:spPr bwMode="auto">
          <a:xfrm>
            <a:off x="473075" y="5549900"/>
            <a:ext cx="5094288" cy="366713"/>
          </a:xfrm>
          <a:prstGeom prst="rect">
            <a:avLst/>
          </a:prstGeom>
          <a:noFill/>
          <a:ln w="9525">
            <a:noFill/>
            <a:miter lim="800000"/>
            <a:headEnd/>
            <a:tailEnd/>
          </a:ln>
          <a:effectLst/>
        </p:spPr>
        <p:txBody>
          <a:bodyPr wrap="none">
            <a:spAutoFit/>
          </a:bodyPr>
          <a:lstStyle/>
          <a:p>
            <a:r>
              <a:rPr lang="en-US" sz="1800"/>
              <a:t>Extra credit:  Draw a Bohr model of a Ti</a:t>
            </a:r>
            <a:r>
              <a:rPr lang="en-US" sz="1800" baseline="30000"/>
              <a:t>4+</a:t>
            </a:r>
            <a:r>
              <a:rPr lang="en-US" sz="1800"/>
              <a:t> cation.</a:t>
            </a:r>
          </a:p>
        </p:txBody>
      </p:sp>
      <p:sp>
        <p:nvSpPr>
          <p:cNvPr id="1506336" name="Oval 32"/>
          <p:cNvSpPr>
            <a:spLocks noChangeArrowheads="1"/>
          </p:cNvSpPr>
          <p:nvPr/>
        </p:nvSpPr>
        <p:spPr bwMode="auto">
          <a:xfrm>
            <a:off x="6492875" y="5688013"/>
            <a:ext cx="228600" cy="228600"/>
          </a:xfrm>
          <a:prstGeom prst="ellipse">
            <a:avLst/>
          </a:prstGeom>
          <a:solidFill>
            <a:srgbClr val="FFFF99"/>
          </a:solidFill>
          <a:ln w="9525">
            <a:solidFill>
              <a:schemeClr val="tx1"/>
            </a:solidFill>
            <a:round/>
            <a:headEnd/>
            <a:tailEnd/>
          </a:ln>
          <a:effectLst/>
        </p:spPr>
        <p:txBody>
          <a:bodyPr wrap="none" anchor="ctr"/>
          <a:lstStyle/>
          <a:p>
            <a:pPr algn="ctr"/>
            <a:r>
              <a:rPr lang="en-US" sz="800"/>
              <a:t>22+</a:t>
            </a:r>
          </a:p>
        </p:txBody>
      </p:sp>
      <p:sp>
        <p:nvSpPr>
          <p:cNvPr id="1506337" name="Text Box 33"/>
          <p:cNvSpPr txBox="1">
            <a:spLocks noChangeArrowheads="1"/>
          </p:cNvSpPr>
          <p:nvPr/>
        </p:nvSpPr>
        <p:spPr bwMode="auto">
          <a:xfrm>
            <a:off x="6035675" y="5611813"/>
            <a:ext cx="473075" cy="336550"/>
          </a:xfrm>
          <a:prstGeom prst="rect">
            <a:avLst/>
          </a:prstGeom>
          <a:noFill/>
          <a:ln w="9525">
            <a:noFill/>
            <a:miter lim="800000"/>
            <a:headEnd/>
            <a:tailEnd/>
          </a:ln>
          <a:effectLst/>
        </p:spPr>
        <p:txBody>
          <a:bodyPr wrap="none">
            <a:spAutoFit/>
          </a:bodyPr>
          <a:lstStyle/>
          <a:p>
            <a:r>
              <a:rPr lang="en-US" sz="1600"/>
              <a:t>n =</a:t>
            </a:r>
          </a:p>
        </p:txBody>
      </p:sp>
      <p:sp>
        <p:nvSpPr>
          <p:cNvPr id="1506338" name="Oval 34"/>
          <p:cNvSpPr>
            <a:spLocks noChangeArrowheads="1"/>
          </p:cNvSpPr>
          <p:nvPr/>
        </p:nvSpPr>
        <p:spPr bwMode="auto">
          <a:xfrm>
            <a:off x="7302500" y="55911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1506339" name="Oval 35"/>
          <p:cNvSpPr>
            <a:spLocks noChangeAspect="1" noChangeArrowheads="1"/>
          </p:cNvSpPr>
          <p:nvPr/>
        </p:nvSpPr>
        <p:spPr bwMode="auto">
          <a:xfrm>
            <a:off x="7165975" y="54546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1506340" name="Oval 36"/>
          <p:cNvSpPr>
            <a:spLocks noChangeAspect="1" noChangeArrowheads="1"/>
          </p:cNvSpPr>
          <p:nvPr/>
        </p:nvSpPr>
        <p:spPr bwMode="auto">
          <a:xfrm>
            <a:off x="7029450" y="53181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1506341" name="Oval 37"/>
          <p:cNvSpPr>
            <a:spLocks noChangeArrowheads="1"/>
          </p:cNvSpPr>
          <p:nvPr/>
        </p:nvSpPr>
        <p:spPr bwMode="auto">
          <a:xfrm>
            <a:off x="7254875" y="5791200"/>
            <a:ext cx="136525" cy="136525"/>
          </a:xfrm>
          <a:prstGeom prst="ellipse">
            <a:avLst/>
          </a:prstGeom>
          <a:solidFill>
            <a:srgbClr val="FF0000"/>
          </a:solidFill>
          <a:ln w="9525">
            <a:noFill/>
            <a:round/>
            <a:headEnd/>
            <a:tailEnd/>
          </a:ln>
          <a:effectLst/>
        </p:spPr>
        <p:txBody>
          <a:bodyPr wrap="none" anchor="ctr"/>
          <a:lstStyle/>
          <a:p>
            <a:endParaRPr lang="en-US"/>
          </a:p>
        </p:txBody>
      </p:sp>
      <p:sp>
        <p:nvSpPr>
          <p:cNvPr id="1506342" name="Oval 38"/>
          <p:cNvSpPr>
            <a:spLocks noChangeArrowheads="1"/>
          </p:cNvSpPr>
          <p:nvPr/>
        </p:nvSpPr>
        <p:spPr bwMode="auto">
          <a:xfrm>
            <a:off x="7788275" y="5807075"/>
            <a:ext cx="136525" cy="136525"/>
          </a:xfrm>
          <a:prstGeom prst="ellipse">
            <a:avLst/>
          </a:prstGeom>
          <a:solidFill>
            <a:srgbClr val="FF0000"/>
          </a:solidFill>
          <a:ln w="9525">
            <a:noFill/>
            <a:round/>
            <a:headEnd/>
            <a:tailEnd/>
          </a:ln>
          <a:effectLst/>
        </p:spPr>
        <p:txBody>
          <a:bodyPr wrap="none" anchor="ctr"/>
          <a:lstStyle/>
          <a:p>
            <a:endParaRPr lang="en-US"/>
          </a:p>
        </p:txBody>
      </p:sp>
      <p:grpSp>
        <p:nvGrpSpPr>
          <p:cNvPr id="1506343" name="Group 39"/>
          <p:cNvGrpSpPr>
            <a:grpSpLocks/>
          </p:cNvGrpSpPr>
          <p:nvPr/>
        </p:nvGrpSpPr>
        <p:grpSpPr bwMode="auto">
          <a:xfrm>
            <a:off x="7165975" y="5454650"/>
            <a:ext cx="820738" cy="819150"/>
            <a:chOff x="4752" y="3888"/>
            <a:chExt cx="288" cy="288"/>
          </a:xfrm>
        </p:grpSpPr>
        <p:sp>
          <p:nvSpPr>
            <p:cNvPr id="1506344" name="Oval 40"/>
            <p:cNvSpPr>
              <a:spLocks noChangeArrowheads="1"/>
            </p:cNvSpPr>
            <p:nvPr/>
          </p:nvSpPr>
          <p:spPr bwMode="auto">
            <a:xfrm>
              <a:off x="4752" y="3936"/>
              <a:ext cx="48" cy="48"/>
            </a:xfrm>
            <a:prstGeom prst="ellipse">
              <a:avLst/>
            </a:prstGeom>
            <a:solidFill>
              <a:srgbClr val="FF0000"/>
            </a:solidFill>
            <a:ln w="9525">
              <a:noFill/>
              <a:round/>
              <a:headEnd/>
              <a:tailEnd/>
            </a:ln>
            <a:effectLst/>
          </p:spPr>
          <p:txBody>
            <a:bodyPr wrap="none" anchor="ctr"/>
            <a:lstStyle/>
            <a:p>
              <a:endParaRPr lang="en-US"/>
            </a:p>
          </p:txBody>
        </p:sp>
        <p:sp>
          <p:nvSpPr>
            <p:cNvPr id="1506345" name="Oval 41"/>
            <p:cNvSpPr>
              <a:spLocks noChangeArrowheads="1"/>
            </p:cNvSpPr>
            <p:nvPr/>
          </p:nvSpPr>
          <p:spPr bwMode="auto">
            <a:xfrm>
              <a:off x="4944" y="3888"/>
              <a:ext cx="48" cy="48"/>
            </a:xfrm>
            <a:prstGeom prst="ellipse">
              <a:avLst/>
            </a:prstGeom>
            <a:solidFill>
              <a:srgbClr val="FF0000"/>
            </a:solidFill>
            <a:ln w="9525">
              <a:noFill/>
              <a:round/>
              <a:headEnd/>
              <a:tailEnd/>
            </a:ln>
            <a:effectLst/>
          </p:spPr>
          <p:txBody>
            <a:bodyPr wrap="none" anchor="ctr"/>
            <a:lstStyle/>
            <a:p>
              <a:endParaRPr lang="en-US"/>
            </a:p>
          </p:txBody>
        </p:sp>
        <p:sp>
          <p:nvSpPr>
            <p:cNvPr id="1506346" name="Oval 42"/>
            <p:cNvSpPr>
              <a:spLocks noChangeArrowheads="1"/>
            </p:cNvSpPr>
            <p:nvPr/>
          </p:nvSpPr>
          <p:spPr bwMode="auto">
            <a:xfrm>
              <a:off x="4992" y="4080"/>
              <a:ext cx="48" cy="48"/>
            </a:xfrm>
            <a:prstGeom prst="ellipse">
              <a:avLst/>
            </a:prstGeom>
            <a:solidFill>
              <a:srgbClr val="FF0000"/>
            </a:solidFill>
            <a:ln w="9525">
              <a:noFill/>
              <a:round/>
              <a:headEnd/>
              <a:tailEnd/>
            </a:ln>
            <a:effectLst/>
          </p:spPr>
          <p:txBody>
            <a:bodyPr wrap="none" anchor="ctr"/>
            <a:lstStyle/>
            <a:p>
              <a:endParaRPr lang="en-US"/>
            </a:p>
          </p:txBody>
        </p:sp>
        <p:sp>
          <p:nvSpPr>
            <p:cNvPr id="1506347" name="Oval 43"/>
            <p:cNvSpPr>
              <a:spLocks noChangeArrowheads="1"/>
            </p:cNvSpPr>
            <p:nvPr/>
          </p:nvSpPr>
          <p:spPr bwMode="auto">
            <a:xfrm>
              <a:off x="4800" y="4128"/>
              <a:ext cx="48" cy="48"/>
            </a:xfrm>
            <a:prstGeom prst="ellipse">
              <a:avLst/>
            </a:prstGeom>
            <a:solidFill>
              <a:srgbClr val="FF0000"/>
            </a:solidFill>
            <a:ln w="9525">
              <a:noFill/>
              <a:round/>
              <a:headEnd/>
              <a:tailEnd/>
            </a:ln>
            <a:effectLst/>
          </p:spPr>
          <p:txBody>
            <a:bodyPr wrap="none" anchor="ctr"/>
            <a:lstStyle/>
            <a:p>
              <a:endParaRPr lang="en-US"/>
            </a:p>
          </p:txBody>
        </p:sp>
      </p:grpSp>
      <p:grpSp>
        <p:nvGrpSpPr>
          <p:cNvPr id="1506348" name="Group 44"/>
          <p:cNvGrpSpPr>
            <a:grpSpLocks/>
          </p:cNvGrpSpPr>
          <p:nvPr/>
        </p:nvGrpSpPr>
        <p:grpSpPr bwMode="auto">
          <a:xfrm rot="-3002547">
            <a:off x="7166769" y="5453856"/>
            <a:ext cx="819150" cy="820738"/>
            <a:chOff x="4752" y="3888"/>
            <a:chExt cx="288" cy="288"/>
          </a:xfrm>
        </p:grpSpPr>
        <p:sp>
          <p:nvSpPr>
            <p:cNvPr id="1506349" name="Oval 45"/>
            <p:cNvSpPr>
              <a:spLocks noChangeArrowheads="1"/>
            </p:cNvSpPr>
            <p:nvPr/>
          </p:nvSpPr>
          <p:spPr bwMode="auto">
            <a:xfrm>
              <a:off x="4752" y="3936"/>
              <a:ext cx="48" cy="48"/>
            </a:xfrm>
            <a:prstGeom prst="ellipse">
              <a:avLst/>
            </a:prstGeom>
            <a:solidFill>
              <a:srgbClr val="FF0000"/>
            </a:solidFill>
            <a:ln w="9525">
              <a:noFill/>
              <a:round/>
              <a:headEnd/>
              <a:tailEnd/>
            </a:ln>
            <a:effectLst/>
          </p:spPr>
          <p:txBody>
            <a:bodyPr wrap="none" anchor="ctr"/>
            <a:lstStyle/>
            <a:p>
              <a:endParaRPr lang="en-US"/>
            </a:p>
          </p:txBody>
        </p:sp>
        <p:sp>
          <p:nvSpPr>
            <p:cNvPr id="1506350" name="Oval 46"/>
            <p:cNvSpPr>
              <a:spLocks noChangeArrowheads="1"/>
            </p:cNvSpPr>
            <p:nvPr/>
          </p:nvSpPr>
          <p:spPr bwMode="auto">
            <a:xfrm>
              <a:off x="4944" y="3888"/>
              <a:ext cx="48" cy="48"/>
            </a:xfrm>
            <a:prstGeom prst="ellipse">
              <a:avLst/>
            </a:prstGeom>
            <a:solidFill>
              <a:srgbClr val="FF0000"/>
            </a:solidFill>
            <a:ln w="9525">
              <a:noFill/>
              <a:round/>
              <a:headEnd/>
              <a:tailEnd/>
            </a:ln>
            <a:effectLst/>
          </p:spPr>
          <p:txBody>
            <a:bodyPr wrap="none" anchor="ctr"/>
            <a:lstStyle/>
            <a:p>
              <a:endParaRPr lang="en-US"/>
            </a:p>
          </p:txBody>
        </p:sp>
        <p:sp>
          <p:nvSpPr>
            <p:cNvPr id="1506351" name="Oval 47"/>
            <p:cNvSpPr>
              <a:spLocks noChangeArrowheads="1"/>
            </p:cNvSpPr>
            <p:nvPr/>
          </p:nvSpPr>
          <p:spPr bwMode="auto">
            <a:xfrm>
              <a:off x="4992" y="4080"/>
              <a:ext cx="48" cy="48"/>
            </a:xfrm>
            <a:prstGeom prst="ellipse">
              <a:avLst/>
            </a:prstGeom>
            <a:solidFill>
              <a:srgbClr val="FF0000"/>
            </a:solidFill>
            <a:ln w="9525">
              <a:noFill/>
              <a:round/>
              <a:headEnd/>
              <a:tailEnd/>
            </a:ln>
            <a:effectLst/>
          </p:spPr>
          <p:txBody>
            <a:bodyPr wrap="none" anchor="ctr"/>
            <a:lstStyle/>
            <a:p>
              <a:endParaRPr lang="en-US"/>
            </a:p>
          </p:txBody>
        </p:sp>
        <p:sp>
          <p:nvSpPr>
            <p:cNvPr id="1506352" name="Oval 48"/>
            <p:cNvSpPr>
              <a:spLocks noChangeArrowheads="1"/>
            </p:cNvSpPr>
            <p:nvPr/>
          </p:nvSpPr>
          <p:spPr bwMode="auto">
            <a:xfrm>
              <a:off x="4800" y="4128"/>
              <a:ext cx="48" cy="48"/>
            </a:xfrm>
            <a:prstGeom prst="ellipse">
              <a:avLst/>
            </a:prstGeom>
            <a:solidFill>
              <a:srgbClr val="FF0000"/>
            </a:solidFill>
            <a:ln w="9525">
              <a:noFill/>
              <a:round/>
              <a:headEnd/>
              <a:tailEnd/>
            </a:ln>
            <a:effectLst/>
          </p:spPr>
          <p:txBody>
            <a:bodyPr wrap="none" anchor="ctr"/>
            <a:lstStyle/>
            <a:p>
              <a:endParaRPr lang="en-US"/>
            </a:p>
          </p:txBody>
        </p:sp>
      </p:grpSp>
      <p:sp>
        <p:nvSpPr>
          <p:cNvPr id="1506353" name="Oval 49"/>
          <p:cNvSpPr>
            <a:spLocks noChangeArrowheads="1"/>
          </p:cNvSpPr>
          <p:nvPr/>
        </p:nvSpPr>
        <p:spPr bwMode="auto">
          <a:xfrm>
            <a:off x="7165975" y="5349875"/>
            <a:ext cx="136525" cy="136525"/>
          </a:xfrm>
          <a:prstGeom prst="ellipse">
            <a:avLst/>
          </a:prstGeom>
          <a:solidFill>
            <a:srgbClr val="FF0000"/>
          </a:solidFill>
          <a:ln w="9525">
            <a:noFill/>
            <a:round/>
            <a:headEnd/>
            <a:tailEnd/>
          </a:ln>
          <a:effectLst/>
        </p:spPr>
        <p:txBody>
          <a:bodyPr wrap="none" anchor="ctr"/>
          <a:lstStyle/>
          <a:p>
            <a:endParaRPr lang="en-US"/>
          </a:p>
        </p:txBody>
      </p:sp>
      <p:sp>
        <p:nvSpPr>
          <p:cNvPr id="1506354" name="Oval 50"/>
          <p:cNvSpPr>
            <a:spLocks noChangeArrowheads="1"/>
          </p:cNvSpPr>
          <p:nvPr/>
        </p:nvSpPr>
        <p:spPr bwMode="auto">
          <a:xfrm>
            <a:off x="7940675" y="5454650"/>
            <a:ext cx="136525" cy="136525"/>
          </a:xfrm>
          <a:prstGeom prst="ellipse">
            <a:avLst/>
          </a:prstGeom>
          <a:solidFill>
            <a:srgbClr val="FF0000"/>
          </a:solidFill>
          <a:ln w="9525">
            <a:noFill/>
            <a:round/>
            <a:headEnd/>
            <a:tailEnd/>
          </a:ln>
          <a:effectLst/>
        </p:spPr>
        <p:txBody>
          <a:bodyPr wrap="none" anchor="ctr"/>
          <a:lstStyle/>
          <a:p>
            <a:endParaRPr lang="en-US"/>
          </a:p>
        </p:txBody>
      </p:sp>
      <p:sp>
        <p:nvSpPr>
          <p:cNvPr id="1506355" name="Oval 51"/>
          <p:cNvSpPr>
            <a:spLocks noChangeArrowheads="1"/>
          </p:cNvSpPr>
          <p:nvPr/>
        </p:nvSpPr>
        <p:spPr bwMode="auto">
          <a:xfrm>
            <a:off x="7986713" y="6138863"/>
            <a:ext cx="136525" cy="136525"/>
          </a:xfrm>
          <a:prstGeom prst="ellipse">
            <a:avLst/>
          </a:prstGeom>
          <a:solidFill>
            <a:srgbClr val="FF0000"/>
          </a:solidFill>
          <a:ln w="9525">
            <a:noFill/>
            <a:round/>
            <a:headEnd/>
            <a:tailEnd/>
          </a:ln>
          <a:effectLst/>
        </p:spPr>
        <p:txBody>
          <a:bodyPr wrap="none" anchor="ctr"/>
          <a:lstStyle/>
          <a:p>
            <a:endParaRPr lang="en-US"/>
          </a:p>
        </p:txBody>
      </p:sp>
      <p:sp>
        <p:nvSpPr>
          <p:cNvPr id="1506356" name="Oval 52"/>
          <p:cNvSpPr>
            <a:spLocks noChangeArrowheads="1"/>
          </p:cNvSpPr>
          <p:nvPr/>
        </p:nvSpPr>
        <p:spPr bwMode="auto">
          <a:xfrm>
            <a:off x="7165975" y="6275388"/>
            <a:ext cx="136525" cy="136525"/>
          </a:xfrm>
          <a:prstGeom prst="ellipse">
            <a:avLst/>
          </a:prstGeom>
          <a:solidFill>
            <a:srgbClr val="FF0000"/>
          </a:solidFill>
          <a:ln w="9525">
            <a:noFill/>
            <a:round/>
            <a:headEnd/>
            <a:tailEnd/>
          </a:ln>
          <a:effectLst/>
        </p:spPr>
        <p:txBody>
          <a:bodyPr wrap="none" anchor="ctr"/>
          <a:lstStyle/>
          <a:p>
            <a:endParaRPr lang="en-US"/>
          </a:p>
        </p:txBody>
      </p:sp>
      <p:sp>
        <p:nvSpPr>
          <p:cNvPr id="1506357" name="Oval 53"/>
          <p:cNvSpPr>
            <a:spLocks noChangeArrowheads="1"/>
          </p:cNvSpPr>
          <p:nvPr/>
        </p:nvSpPr>
        <p:spPr bwMode="auto">
          <a:xfrm rot="2484630">
            <a:off x="7577138" y="5257800"/>
            <a:ext cx="136525" cy="136525"/>
          </a:xfrm>
          <a:prstGeom prst="ellipse">
            <a:avLst/>
          </a:prstGeom>
          <a:solidFill>
            <a:srgbClr val="FF0000"/>
          </a:solidFill>
          <a:ln w="9525">
            <a:noFill/>
            <a:round/>
            <a:headEnd/>
            <a:tailEnd/>
          </a:ln>
          <a:effectLst/>
        </p:spPr>
        <p:txBody>
          <a:bodyPr wrap="none" anchor="ctr"/>
          <a:lstStyle/>
          <a:p>
            <a:endParaRPr lang="en-US"/>
          </a:p>
        </p:txBody>
      </p:sp>
      <p:sp>
        <p:nvSpPr>
          <p:cNvPr id="1506358" name="Oval 54"/>
          <p:cNvSpPr>
            <a:spLocks noChangeArrowheads="1"/>
          </p:cNvSpPr>
          <p:nvPr/>
        </p:nvSpPr>
        <p:spPr bwMode="auto">
          <a:xfrm rot="2484630">
            <a:off x="8093075" y="5810250"/>
            <a:ext cx="136525" cy="136525"/>
          </a:xfrm>
          <a:prstGeom prst="ellipse">
            <a:avLst/>
          </a:prstGeom>
          <a:solidFill>
            <a:srgbClr val="FF0000"/>
          </a:solidFill>
          <a:ln w="9525">
            <a:noFill/>
            <a:round/>
            <a:headEnd/>
            <a:tailEnd/>
          </a:ln>
          <a:effectLst/>
        </p:spPr>
        <p:txBody>
          <a:bodyPr wrap="none" anchor="ctr"/>
          <a:lstStyle/>
          <a:p>
            <a:endParaRPr lang="en-US"/>
          </a:p>
        </p:txBody>
      </p:sp>
      <p:sp>
        <p:nvSpPr>
          <p:cNvPr id="1506359" name="Oval 55"/>
          <p:cNvSpPr>
            <a:spLocks noChangeArrowheads="1"/>
          </p:cNvSpPr>
          <p:nvPr/>
        </p:nvSpPr>
        <p:spPr bwMode="auto">
          <a:xfrm rot="2484630">
            <a:off x="7656513" y="6323013"/>
            <a:ext cx="136525" cy="136525"/>
          </a:xfrm>
          <a:prstGeom prst="ellipse">
            <a:avLst/>
          </a:prstGeom>
          <a:solidFill>
            <a:srgbClr val="FF0000"/>
          </a:solidFill>
          <a:ln w="9525">
            <a:noFill/>
            <a:round/>
            <a:headEnd/>
            <a:tailEnd/>
          </a:ln>
          <a:effectLst/>
        </p:spPr>
        <p:txBody>
          <a:bodyPr wrap="none" anchor="ctr"/>
          <a:lstStyle/>
          <a:p>
            <a:endParaRPr lang="en-US"/>
          </a:p>
        </p:txBody>
      </p:sp>
      <p:sp>
        <p:nvSpPr>
          <p:cNvPr id="1506360" name="Oval 56"/>
          <p:cNvSpPr>
            <a:spLocks noChangeArrowheads="1"/>
          </p:cNvSpPr>
          <p:nvPr/>
        </p:nvSpPr>
        <p:spPr bwMode="auto">
          <a:xfrm rot="2484630">
            <a:off x="6950075" y="5881688"/>
            <a:ext cx="136525" cy="136525"/>
          </a:xfrm>
          <a:prstGeom prst="ellipse">
            <a:avLst/>
          </a:prstGeom>
          <a:solidFill>
            <a:srgbClr val="FF0000"/>
          </a:solidFill>
          <a:ln w="9525">
            <a:noFill/>
            <a:round/>
            <a:headEnd/>
            <a:tailEnd/>
          </a:ln>
          <a:effectLst/>
        </p:spPr>
        <p:txBody>
          <a:bodyPr wrap="none" anchor="ctr"/>
          <a:lstStyle/>
          <a:p>
            <a:endParaRPr lang="en-US"/>
          </a:p>
        </p:txBody>
      </p:sp>
      <p:sp>
        <p:nvSpPr>
          <p:cNvPr id="1506361" name="Text Box 57"/>
          <p:cNvSpPr txBox="1">
            <a:spLocks noChangeArrowheads="1"/>
          </p:cNvSpPr>
          <p:nvPr/>
        </p:nvSpPr>
        <p:spPr bwMode="auto">
          <a:xfrm>
            <a:off x="7469188" y="5729288"/>
            <a:ext cx="242887" cy="214312"/>
          </a:xfrm>
          <a:prstGeom prst="rect">
            <a:avLst/>
          </a:prstGeom>
          <a:noFill/>
          <a:ln w="9525">
            <a:noFill/>
            <a:miter lim="800000"/>
            <a:headEnd/>
            <a:tailEnd/>
          </a:ln>
          <a:effectLst/>
        </p:spPr>
        <p:txBody>
          <a:bodyPr wrap="none">
            <a:spAutoFit/>
          </a:bodyPr>
          <a:lstStyle/>
          <a:p>
            <a:r>
              <a:rPr lang="en-US" sz="800"/>
              <a:t>n</a:t>
            </a:r>
          </a:p>
        </p:txBody>
      </p:sp>
      <p:sp>
        <p:nvSpPr>
          <p:cNvPr id="1506362" name="Line 58"/>
          <p:cNvSpPr>
            <a:spLocks noChangeShapeType="1"/>
          </p:cNvSpPr>
          <p:nvPr/>
        </p:nvSpPr>
        <p:spPr bwMode="auto">
          <a:xfrm flipV="1">
            <a:off x="9302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63" name="Line 59"/>
          <p:cNvSpPr>
            <a:spLocks noChangeShapeType="1"/>
          </p:cNvSpPr>
          <p:nvPr/>
        </p:nvSpPr>
        <p:spPr bwMode="auto">
          <a:xfrm flipV="1">
            <a:off x="10826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64" name="Line 60"/>
          <p:cNvSpPr>
            <a:spLocks noChangeShapeType="1"/>
          </p:cNvSpPr>
          <p:nvPr/>
        </p:nvSpPr>
        <p:spPr bwMode="auto">
          <a:xfrm flipV="1">
            <a:off x="14636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65" name="Line 61"/>
          <p:cNvSpPr>
            <a:spLocks noChangeShapeType="1"/>
          </p:cNvSpPr>
          <p:nvPr/>
        </p:nvSpPr>
        <p:spPr bwMode="auto">
          <a:xfrm flipV="1">
            <a:off x="16160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66" name="Line 62"/>
          <p:cNvSpPr>
            <a:spLocks noChangeShapeType="1"/>
          </p:cNvSpPr>
          <p:nvPr/>
        </p:nvSpPr>
        <p:spPr bwMode="auto">
          <a:xfrm flipV="1">
            <a:off x="20732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67" name="Line 63"/>
          <p:cNvSpPr>
            <a:spLocks noChangeShapeType="1"/>
          </p:cNvSpPr>
          <p:nvPr/>
        </p:nvSpPr>
        <p:spPr bwMode="auto">
          <a:xfrm flipV="1">
            <a:off x="22256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68" name="Line 64"/>
          <p:cNvSpPr>
            <a:spLocks noChangeShapeType="1"/>
          </p:cNvSpPr>
          <p:nvPr/>
        </p:nvSpPr>
        <p:spPr bwMode="auto">
          <a:xfrm flipV="1">
            <a:off x="24542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69" name="Line 65"/>
          <p:cNvSpPr>
            <a:spLocks noChangeShapeType="1"/>
          </p:cNvSpPr>
          <p:nvPr/>
        </p:nvSpPr>
        <p:spPr bwMode="auto">
          <a:xfrm flipV="1">
            <a:off x="26066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70" name="Line 66"/>
          <p:cNvSpPr>
            <a:spLocks noChangeShapeType="1"/>
          </p:cNvSpPr>
          <p:nvPr/>
        </p:nvSpPr>
        <p:spPr bwMode="auto">
          <a:xfrm flipV="1">
            <a:off x="28352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71" name="Line 67"/>
          <p:cNvSpPr>
            <a:spLocks noChangeShapeType="1"/>
          </p:cNvSpPr>
          <p:nvPr/>
        </p:nvSpPr>
        <p:spPr bwMode="auto">
          <a:xfrm flipV="1">
            <a:off x="29876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72" name="Line 68"/>
          <p:cNvSpPr>
            <a:spLocks noChangeShapeType="1"/>
          </p:cNvSpPr>
          <p:nvPr/>
        </p:nvSpPr>
        <p:spPr bwMode="auto">
          <a:xfrm flipV="1">
            <a:off x="34448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73" name="Line 69"/>
          <p:cNvSpPr>
            <a:spLocks noChangeShapeType="1"/>
          </p:cNvSpPr>
          <p:nvPr/>
        </p:nvSpPr>
        <p:spPr bwMode="auto">
          <a:xfrm flipV="1">
            <a:off x="35972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74" name="Line 70"/>
          <p:cNvSpPr>
            <a:spLocks noChangeShapeType="1"/>
          </p:cNvSpPr>
          <p:nvPr/>
        </p:nvSpPr>
        <p:spPr bwMode="auto">
          <a:xfrm flipV="1">
            <a:off x="41306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75" name="Line 71"/>
          <p:cNvSpPr>
            <a:spLocks noChangeShapeType="1"/>
          </p:cNvSpPr>
          <p:nvPr/>
        </p:nvSpPr>
        <p:spPr bwMode="auto">
          <a:xfrm flipV="1">
            <a:off x="42830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76" name="Line 72"/>
          <p:cNvSpPr>
            <a:spLocks noChangeShapeType="1"/>
          </p:cNvSpPr>
          <p:nvPr/>
        </p:nvSpPr>
        <p:spPr bwMode="auto">
          <a:xfrm flipV="1">
            <a:off x="44354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77" name="Line 73"/>
          <p:cNvSpPr>
            <a:spLocks noChangeShapeType="1"/>
          </p:cNvSpPr>
          <p:nvPr/>
        </p:nvSpPr>
        <p:spPr bwMode="auto">
          <a:xfrm flipV="1">
            <a:off x="45878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78" name="Line 74"/>
          <p:cNvSpPr>
            <a:spLocks noChangeShapeType="1"/>
          </p:cNvSpPr>
          <p:nvPr/>
        </p:nvSpPr>
        <p:spPr bwMode="auto">
          <a:xfrm flipV="1">
            <a:off x="48164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79" name="Line 75"/>
          <p:cNvSpPr>
            <a:spLocks noChangeShapeType="1"/>
          </p:cNvSpPr>
          <p:nvPr/>
        </p:nvSpPr>
        <p:spPr bwMode="auto">
          <a:xfrm flipV="1">
            <a:off x="49688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80" name="Line 76"/>
          <p:cNvSpPr>
            <a:spLocks noChangeShapeType="1"/>
          </p:cNvSpPr>
          <p:nvPr/>
        </p:nvSpPr>
        <p:spPr bwMode="auto">
          <a:xfrm flipV="1">
            <a:off x="54260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81" name="Line 77"/>
          <p:cNvSpPr>
            <a:spLocks noChangeShapeType="1"/>
          </p:cNvSpPr>
          <p:nvPr/>
        </p:nvSpPr>
        <p:spPr bwMode="auto">
          <a:xfrm flipV="1">
            <a:off x="55784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82" name="Line 78"/>
          <p:cNvSpPr>
            <a:spLocks noChangeShapeType="1"/>
          </p:cNvSpPr>
          <p:nvPr/>
        </p:nvSpPr>
        <p:spPr bwMode="auto">
          <a:xfrm flipV="1">
            <a:off x="60356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83" name="Line 79"/>
          <p:cNvSpPr>
            <a:spLocks noChangeShapeType="1"/>
          </p:cNvSpPr>
          <p:nvPr/>
        </p:nvSpPr>
        <p:spPr bwMode="auto">
          <a:xfrm flipV="1">
            <a:off x="61880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84" name="Line 80"/>
          <p:cNvSpPr>
            <a:spLocks noChangeShapeType="1"/>
          </p:cNvSpPr>
          <p:nvPr/>
        </p:nvSpPr>
        <p:spPr bwMode="auto">
          <a:xfrm flipV="1">
            <a:off x="64166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85" name="Line 81"/>
          <p:cNvSpPr>
            <a:spLocks noChangeShapeType="1"/>
          </p:cNvSpPr>
          <p:nvPr/>
        </p:nvSpPr>
        <p:spPr bwMode="auto">
          <a:xfrm flipV="1">
            <a:off x="65690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86" name="Line 82"/>
          <p:cNvSpPr>
            <a:spLocks noChangeShapeType="1"/>
          </p:cNvSpPr>
          <p:nvPr/>
        </p:nvSpPr>
        <p:spPr bwMode="auto">
          <a:xfrm flipV="1">
            <a:off x="67976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87" name="Line 83"/>
          <p:cNvSpPr>
            <a:spLocks noChangeShapeType="1"/>
          </p:cNvSpPr>
          <p:nvPr/>
        </p:nvSpPr>
        <p:spPr bwMode="auto">
          <a:xfrm flipV="1">
            <a:off x="6950075" y="36972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6388" name="Line 84"/>
          <p:cNvSpPr>
            <a:spLocks noChangeShapeType="1"/>
          </p:cNvSpPr>
          <p:nvPr/>
        </p:nvSpPr>
        <p:spPr bwMode="auto">
          <a:xfrm flipV="1">
            <a:off x="71786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89" name="Line 85"/>
          <p:cNvSpPr>
            <a:spLocks noChangeShapeType="1"/>
          </p:cNvSpPr>
          <p:nvPr/>
        </p:nvSpPr>
        <p:spPr bwMode="auto">
          <a:xfrm flipV="1">
            <a:off x="7559675" y="36972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6390" name="Oval 86"/>
          <p:cNvSpPr>
            <a:spLocks noChangeArrowheads="1"/>
          </p:cNvSpPr>
          <p:nvPr/>
        </p:nvSpPr>
        <p:spPr bwMode="auto">
          <a:xfrm>
            <a:off x="6873875" y="51816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1506391" name="Text Box 87"/>
          <p:cNvSpPr txBox="1">
            <a:spLocks noChangeArrowheads="1"/>
          </p:cNvSpPr>
          <p:nvPr/>
        </p:nvSpPr>
        <p:spPr bwMode="auto">
          <a:xfrm>
            <a:off x="2378075" y="5105400"/>
            <a:ext cx="3159125" cy="396875"/>
          </a:xfrm>
          <a:prstGeom prst="rect">
            <a:avLst/>
          </a:prstGeom>
          <a:noFill/>
          <a:ln w="9525">
            <a:noFill/>
            <a:miter lim="800000"/>
            <a:headEnd/>
            <a:tailEnd/>
          </a:ln>
          <a:effectLst/>
        </p:spPr>
        <p:txBody>
          <a:bodyPr wrap="none">
            <a:spAutoFit/>
          </a:bodyPr>
          <a:lstStyle/>
          <a:p>
            <a:r>
              <a:rPr lang="en-US" sz="2000" b="1">
                <a:solidFill>
                  <a:srgbClr val="FF0000"/>
                </a:solidFill>
              </a:rPr>
              <a:t>Pauli exclusion principle</a:t>
            </a:r>
            <a:endParaRPr lang="en-US" sz="2000" b="1" baseline="30000">
              <a:solidFill>
                <a:srgbClr val="FF0000"/>
              </a:solidFill>
            </a:endParaRPr>
          </a:p>
        </p:txBody>
      </p:sp>
      <p:sp>
        <p:nvSpPr>
          <p:cNvPr id="1506392" name="Text Box 88"/>
          <p:cNvSpPr txBox="1">
            <a:spLocks noChangeArrowheads="1"/>
          </p:cNvSpPr>
          <p:nvPr/>
        </p:nvSpPr>
        <p:spPr bwMode="auto">
          <a:xfrm>
            <a:off x="2530475" y="6019800"/>
            <a:ext cx="3100388" cy="366713"/>
          </a:xfrm>
          <a:prstGeom prst="rect">
            <a:avLst/>
          </a:prstGeom>
          <a:noFill/>
          <a:ln w="9525">
            <a:noFill/>
            <a:miter lim="800000"/>
            <a:headEnd/>
            <a:tailEnd/>
          </a:ln>
          <a:effectLst/>
        </p:spPr>
        <p:txBody>
          <a:bodyPr wrap="none">
            <a:spAutoFit/>
          </a:bodyPr>
          <a:lstStyle/>
          <a:p>
            <a:r>
              <a:rPr lang="en-US" sz="1800"/>
              <a:t>Ti</a:t>
            </a:r>
            <a:r>
              <a:rPr lang="en-US" sz="1800" baseline="30000"/>
              <a:t>4+</a:t>
            </a:r>
            <a:r>
              <a:rPr lang="en-US" sz="1800"/>
              <a:t> is </a:t>
            </a:r>
            <a:r>
              <a:rPr lang="en-US" sz="1800" i="1"/>
              <a:t>isoelectronic</a:t>
            </a:r>
            <a:r>
              <a:rPr lang="en-US" sz="1800"/>
              <a:t> to Argon.</a:t>
            </a:r>
          </a:p>
        </p:txBody>
      </p:sp>
      <p:sp>
        <p:nvSpPr>
          <p:cNvPr id="1506393" name="Text Box 89"/>
          <p:cNvSpPr txBox="1">
            <a:spLocks noChangeArrowheads="1"/>
          </p:cNvSpPr>
          <p:nvPr/>
        </p:nvSpPr>
        <p:spPr bwMode="auto">
          <a:xfrm>
            <a:off x="7470775" y="228600"/>
            <a:ext cx="1444625" cy="366713"/>
          </a:xfrm>
          <a:prstGeom prst="rect">
            <a:avLst/>
          </a:prstGeom>
          <a:noFill/>
          <a:ln w="9525">
            <a:noFill/>
            <a:miter lim="800000"/>
            <a:headEnd/>
            <a:tailEnd/>
          </a:ln>
          <a:effectLst/>
        </p:spPr>
        <p:txBody>
          <a:bodyPr wrap="none">
            <a:spAutoFit/>
          </a:bodyPr>
          <a:lstStyle/>
          <a:p>
            <a:r>
              <a:rPr lang="en-US" sz="1800">
                <a:solidFill>
                  <a:srgbClr val="FF1D1D"/>
                </a:solidFill>
                <a:latin typeface="Papyrus" pitchFamily="66" charset="0"/>
              </a:rPr>
              <a:t>Answer Key</a:t>
            </a:r>
          </a:p>
        </p:txBody>
      </p:sp>
      <p:grpSp>
        <p:nvGrpSpPr>
          <p:cNvPr id="1506394" name="Group 90"/>
          <p:cNvGrpSpPr>
            <a:grpSpLocks/>
          </p:cNvGrpSpPr>
          <p:nvPr/>
        </p:nvGrpSpPr>
        <p:grpSpPr bwMode="auto">
          <a:xfrm>
            <a:off x="6858000" y="5197475"/>
            <a:ext cx="1203325" cy="1279525"/>
            <a:chOff x="4320" y="3274"/>
            <a:chExt cx="758" cy="806"/>
          </a:xfrm>
        </p:grpSpPr>
        <p:sp>
          <p:nvSpPr>
            <p:cNvPr id="1506395" name="Oval 91"/>
            <p:cNvSpPr>
              <a:spLocks noChangeArrowheads="1"/>
            </p:cNvSpPr>
            <p:nvPr/>
          </p:nvSpPr>
          <p:spPr bwMode="auto">
            <a:xfrm rot="2484630">
              <a:off x="4954" y="3274"/>
              <a:ext cx="86" cy="86"/>
            </a:xfrm>
            <a:prstGeom prst="ellipse">
              <a:avLst/>
            </a:prstGeom>
            <a:noFill/>
            <a:ln w="9525">
              <a:solidFill>
                <a:srgbClr val="FF0000"/>
              </a:solidFill>
              <a:prstDash val="dash"/>
              <a:round/>
              <a:headEnd/>
              <a:tailEnd/>
            </a:ln>
            <a:effectLst/>
          </p:spPr>
          <p:txBody>
            <a:bodyPr wrap="none" anchor="ctr"/>
            <a:lstStyle/>
            <a:p>
              <a:endParaRPr lang="en-US"/>
            </a:p>
          </p:txBody>
        </p:sp>
        <p:sp>
          <p:nvSpPr>
            <p:cNvPr id="1506396" name="Oval 92"/>
            <p:cNvSpPr>
              <a:spLocks noChangeArrowheads="1"/>
            </p:cNvSpPr>
            <p:nvPr/>
          </p:nvSpPr>
          <p:spPr bwMode="auto">
            <a:xfrm rot="2484630">
              <a:off x="4320" y="3504"/>
              <a:ext cx="86" cy="86"/>
            </a:xfrm>
            <a:prstGeom prst="ellipse">
              <a:avLst/>
            </a:prstGeom>
            <a:noFill/>
            <a:ln w="9525">
              <a:solidFill>
                <a:srgbClr val="FF0000"/>
              </a:solidFill>
              <a:prstDash val="dash"/>
              <a:round/>
              <a:headEnd/>
              <a:tailEnd/>
            </a:ln>
            <a:effectLst/>
          </p:spPr>
          <p:txBody>
            <a:bodyPr wrap="none" anchor="ctr"/>
            <a:lstStyle/>
            <a:p>
              <a:endParaRPr lang="en-US"/>
            </a:p>
          </p:txBody>
        </p:sp>
        <p:sp>
          <p:nvSpPr>
            <p:cNvPr id="1506397" name="Oval 93"/>
            <p:cNvSpPr>
              <a:spLocks noChangeArrowheads="1"/>
            </p:cNvSpPr>
            <p:nvPr/>
          </p:nvSpPr>
          <p:spPr bwMode="auto">
            <a:xfrm rot="2484630">
              <a:off x="4992" y="3994"/>
              <a:ext cx="86" cy="86"/>
            </a:xfrm>
            <a:prstGeom prst="ellipse">
              <a:avLst/>
            </a:prstGeom>
            <a:noFill/>
            <a:ln w="9525">
              <a:solidFill>
                <a:srgbClr val="FF0000"/>
              </a:solidFill>
              <a:prstDash val="dash"/>
              <a:round/>
              <a:headEnd/>
              <a:tailEnd/>
            </a:ln>
            <a:effectLst/>
          </p:spPr>
          <p:txBody>
            <a:bodyPr wrap="none" anchor="ctr"/>
            <a:lstStyle/>
            <a:p>
              <a:endParaRPr lang="en-US"/>
            </a:p>
          </p:txBody>
        </p:sp>
        <p:sp>
          <p:nvSpPr>
            <p:cNvPr id="1506398" name="Oval 94"/>
            <p:cNvSpPr>
              <a:spLocks noChangeArrowheads="1"/>
            </p:cNvSpPr>
            <p:nvPr/>
          </p:nvSpPr>
          <p:spPr bwMode="auto">
            <a:xfrm rot="2484630">
              <a:off x="4368" y="3898"/>
              <a:ext cx="86" cy="86"/>
            </a:xfrm>
            <a:prstGeom prst="ellipse">
              <a:avLst/>
            </a:prstGeom>
            <a:noFill/>
            <a:ln w="9525">
              <a:solidFill>
                <a:srgbClr val="FF0000"/>
              </a:solidFill>
              <a:prstDash val="dash"/>
              <a:round/>
              <a:headEnd/>
              <a:tailEnd/>
            </a:ln>
            <a:effec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506394"/>
                                        </p:tgtEl>
                                        <p:attrNameLst>
                                          <p:attrName>ppt_x</p:attrName>
                                        </p:attrNameLst>
                                      </p:cBhvr>
                                      <p:tavLst>
                                        <p:tav tm="0">
                                          <p:val>
                                            <p:strVal val="ppt_x"/>
                                          </p:val>
                                        </p:tav>
                                        <p:tav tm="100000">
                                          <p:val>
                                            <p:strVal val="ppt_x"/>
                                          </p:val>
                                        </p:tav>
                                      </p:tavLst>
                                    </p:anim>
                                    <p:anim calcmode="lin" valueType="num">
                                      <p:cBhvr additive="base">
                                        <p:cTn id="7" dur="500"/>
                                        <p:tgtEl>
                                          <p:spTgt spid="1506394"/>
                                        </p:tgtEl>
                                        <p:attrNameLst>
                                          <p:attrName>ppt_y</p:attrName>
                                        </p:attrNameLst>
                                      </p:cBhvr>
                                      <p:tavLst>
                                        <p:tav tm="0">
                                          <p:val>
                                            <p:strVal val="ppt_y"/>
                                          </p:val>
                                        </p:tav>
                                        <p:tav tm="100000">
                                          <p:val>
                                            <p:strVal val="1+ppt_h/2"/>
                                          </p:val>
                                        </p:tav>
                                      </p:tavLst>
                                    </p:anim>
                                    <p:set>
                                      <p:cBhvr>
                                        <p:cTn id="8" dur="1" fill="hold">
                                          <p:stCondLst>
                                            <p:cond delay="499"/>
                                          </p:stCondLst>
                                        </p:cTn>
                                        <p:tgtEl>
                                          <p:spTgt spid="150639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7330" name="Rectangle 2"/>
          <p:cNvSpPr>
            <a:spLocks noGrp="1" noChangeArrowheads="1"/>
          </p:cNvSpPr>
          <p:nvPr>
            <p:ph type="title"/>
          </p:nvPr>
        </p:nvSpPr>
        <p:spPr>
          <a:xfrm>
            <a:off x="152400" y="152400"/>
            <a:ext cx="8229600" cy="1143000"/>
          </a:xfrm>
        </p:spPr>
        <p:txBody>
          <a:bodyPr/>
          <a:lstStyle/>
          <a:p>
            <a:r>
              <a:rPr lang="en-US" sz="4000"/>
              <a:t>Orbital Diagrams for Nickel</a:t>
            </a:r>
          </a:p>
        </p:txBody>
      </p:sp>
      <p:grpSp>
        <p:nvGrpSpPr>
          <p:cNvPr id="1507331" name="Group 3"/>
          <p:cNvGrpSpPr>
            <a:grpSpLocks/>
          </p:cNvGrpSpPr>
          <p:nvPr/>
        </p:nvGrpSpPr>
        <p:grpSpPr bwMode="auto">
          <a:xfrm>
            <a:off x="685800" y="2590800"/>
            <a:ext cx="7315200" cy="1295400"/>
            <a:chOff x="432" y="1632"/>
            <a:chExt cx="4608" cy="816"/>
          </a:xfrm>
        </p:grpSpPr>
        <p:sp>
          <p:nvSpPr>
            <p:cNvPr id="1507332" name="Rectangle 4"/>
            <p:cNvSpPr>
              <a:spLocks noChangeArrowheads="1"/>
            </p:cNvSpPr>
            <p:nvPr/>
          </p:nvSpPr>
          <p:spPr bwMode="auto">
            <a:xfrm>
              <a:off x="432" y="1632"/>
              <a:ext cx="4608" cy="816"/>
            </a:xfrm>
            <a:prstGeom prst="rect">
              <a:avLst/>
            </a:prstGeom>
            <a:noFill/>
            <a:ln w="9525">
              <a:solidFill>
                <a:schemeClr val="tx1"/>
              </a:solidFill>
              <a:miter lim="800000"/>
              <a:headEnd/>
              <a:tailEnd/>
            </a:ln>
            <a:effectLst/>
          </p:spPr>
          <p:txBody>
            <a:bodyPr wrap="none" anchor="ctr"/>
            <a:lstStyle/>
            <a:p>
              <a:endParaRPr lang="en-US"/>
            </a:p>
          </p:txBody>
        </p:sp>
        <p:sp>
          <p:nvSpPr>
            <p:cNvPr id="1507333" name="Rectangle 5"/>
            <p:cNvSpPr>
              <a:spLocks noChangeArrowheads="1"/>
            </p:cNvSpPr>
            <p:nvPr/>
          </p:nvSpPr>
          <p:spPr bwMode="auto">
            <a:xfrm>
              <a:off x="538"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34" name="Rectangle 6"/>
            <p:cNvSpPr>
              <a:spLocks noChangeArrowheads="1"/>
            </p:cNvSpPr>
            <p:nvPr/>
          </p:nvSpPr>
          <p:spPr bwMode="auto">
            <a:xfrm>
              <a:off x="874"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35" name="Rectangle 7"/>
            <p:cNvSpPr>
              <a:spLocks noChangeArrowheads="1"/>
            </p:cNvSpPr>
            <p:nvPr/>
          </p:nvSpPr>
          <p:spPr bwMode="auto">
            <a:xfrm>
              <a:off x="1258"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36" name="Rectangle 8"/>
            <p:cNvSpPr>
              <a:spLocks noChangeArrowheads="1"/>
            </p:cNvSpPr>
            <p:nvPr/>
          </p:nvSpPr>
          <p:spPr bwMode="auto">
            <a:xfrm>
              <a:off x="1498"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37" name="Rectangle 9"/>
            <p:cNvSpPr>
              <a:spLocks noChangeArrowheads="1"/>
            </p:cNvSpPr>
            <p:nvPr/>
          </p:nvSpPr>
          <p:spPr bwMode="auto">
            <a:xfrm>
              <a:off x="1738"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38" name="Rectangle 10"/>
            <p:cNvSpPr>
              <a:spLocks noChangeArrowheads="1"/>
            </p:cNvSpPr>
            <p:nvPr/>
          </p:nvSpPr>
          <p:spPr bwMode="auto">
            <a:xfrm>
              <a:off x="2122"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39" name="Rectangle 11"/>
            <p:cNvSpPr>
              <a:spLocks noChangeArrowheads="1"/>
            </p:cNvSpPr>
            <p:nvPr/>
          </p:nvSpPr>
          <p:spPr bwMode="auto">
            <a:xfrm>
              <a:off x="2506"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40" name="Rectangle 12"/>
            <p:cNvSpPr>
              <a:spLocks noChangeArrowheads="1"/>
            </p:cNvSpPr>
            <p:nvPr/>
          </p:nvSpPr>
          <p:spPr bwMode="auto">
            <a:xfrm>
              <a:off x="2746"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41" name="Rectangle 13"/>
            <p:cNvSpPr>
              <a:spLocks noChangeArrowheads="1"/>
            </p:cNvSpPr>
            <p:nvPr/>
          </p:nvSpPr>
          <p:spPr bwMode="auto">
            <a:xfrm>
              <a:off x="2986"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42" name="Rectangle 14"/>
            <p:cNvSpPr>
              <a:spLocks noChangeArrowheads="1"/>
            </p:cNvSpPr>
            <p:nvPr/>
          </p:nvSpPr>
          <p:spPr bwMode="auto">
            <a:xfrm>
              <a:off x="3370"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43" name="Rectangle 15"/>
            <p:cNvSpPr>
              <a:spLocks noChangeArrowheads="1"/>
            </p:cNvSpPr>
            <p:nvPr/>
          </p:nvSpPr>
          <p:spPr bwMode="auto">
            <a:xfrm>
              <a:off x="3754"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44" name="Rectangle 16"/>
            <p:cNvSpPr>
              <a:spLocks noChangeArrowheads="1"/>
            </p:cNvSpPr>
            <p:nvPr/>
          </p:nvSpPr>
          <p:spPr bwMode="auto">
            <a:xfrm>
              <a:off x="3994"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45" name="Rectangle 17"/>
            <p:cNvSpPr>
              <a:spLocks noChangeArrowheads="1"/>
            </p:cNvSpPr>
            <p:nvPr/>
          </p:nvSpPr>
          <p:spPr bwMode="auto">
            <a:xfrm>
              <a:off x="4234"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46" name="Rectangle 18"/>
            <p:cNvSpPr>
              <a:spLocks noChangeArrowheads="1"/>
            </p:cNvSpPr>
            <p:nvPr/>
          </p:nvSpPr>
          <p:spPr bwMode="auto">
            <a:xfrm>
              <a:off x="4474"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47" name="Rectangle 19"/>
            <p:cNvSpPr>
              <a:spLocks noChangeArrowheads="1"/>
            </p:cNvSpPr>
            <p:nvPr/>
          </p:nvSpPr>
          <p:spPr bwMode="auto">
            <a:xfrm>
              <a:off x="4714" y="1753"/>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48" name="Text Box 20"/>
            <p:cNvSpPr txBox="1">
              <a:spLocks noChangeArrowheads="1"/>
            </p:cNvSpPr>
            <p:nvPr/>
          </p:nvSpPr>
          <p:spPr bwMode="auto">
            <a:xfrm>
              <a:off x="846" y="2185"/>
              <a:ext cx="268" cy="231"/>
            </a:xfrm>
            <a:prstGeom prst="rect">
              <a:avLst/>
            </a:prstGeom>
            <a:noFill/>
            <a:ln w="9525">
              <a:noFill/>
              <a:miter lim="800000"/>
              <a:headEnd/>
              <a:tailEnd/>
            </a:ln>
            <a:effectLst/>
          </p:spPr>
          <p:txBody>
            <a:bodyPr wrap="none">
              <a:spAutoFit/>
            </a:bodyPr>
            <a:lstStyle/>
            <a:p>
              <a:r>
                <a:rPr lang="en-US" sz="1800"/>
                <a:t>2</a:t>
              </a:r>
              <a:r>
                <a:rPr lang="en-US" sz="1800" i="1"/>
                <a:t>s</a:t>
              </a:r>
            </a:p>
          </p:txBody>
        </p:sp>
        <p:sp>
          <p:nvSpPr>
            <p:cNvPr id="1507349" name="Text Box 21"/>
            <p:cNvSpPr txBox="1">
              <a:spLocks noChangeArrowheads="1"/>
            </p:cNvSpPr>
            <p:nvPr/>
          </p:nvSpPr>
          <p:spPr bwMode="auto">
            <a:xfrm>
              <a:off x="1470" y="2185"/>
              <a:ext cx="276" cy="231"/>
            </a:xfrm>
            <a:prstGeom prst="rect">
              <a:avLst/>
            </a:prstGeom>
            <a:noFill/>
            <a:ln w="9525">
              <a:noFill/>
              <a:miter lim="800000"/>
              <a:headEnd/>
              <a:tailEnd/>
            </a:ln>
            <a:effectLst/>
          </p:spPr>
          <p:txBody>
            <a:bodyPr wrap="none">
              <a:spAutoFit/>
            </a:bodyPr>
            <a:lstStyle/>
            <a:p>
              <a:r>
                <a:rPr lang="en-US" sz="1800"/>
                <a:t>2</a:t>
              </a:r>
              <a:r>
                <a:rPr lang="en-US" sz="1800" i="1"/>
                <a:t>p</a:t>
              </a:r>
            </a:p>
          </p:txBody>
        </p:sp>
        <p:sp>
          <p:nvSpPr>
            <p:cNvPr id="1507350" name="Text Box 22"/>
            <p:cNvSpPr txBox="1">
              <a:spLocks noChangeArrowheads="1"/>
            </p:cNvSpPr>
            <p:nvPr/>
          </p:nvSpPr>
          <p:spPr bwMode="auto">
            <a:xfrm>
              <a:off x="2094" y="2194"/>
              <a:ext cx="268" cy="231"/>
            </a:xfrm>
            <a:prstGeom prst="rect">
              <a:avLst/>
            </a:prstGeom>
            <a:noFill/>
            <a:ln w="9525">
              <a:noFill/>
              <a:miter lim="800000"/>
              <a:headEnd/>
              <a:tailEnd/>
            </a:ln>
            <a:effectLst/>
          </p:spPr>
          <p:txBody>
            <a:bodyPr wrap="none">
              <a:spAutoFit/>
            </a:bodyPr>
            <a:lstStyle/>
            <a:p>
              <a:r>
                <a:rPr lang="en-US" sz="1800"/>
                <a:t>3</a:t>
              </a:r>
              <a:r>
                <a:rPr lang="en-US" sz="1800" i="1"/>
                <a:t>s</a:t>
              </a:r>
            </a:p>
          </p:txBody>
        </p:sp>
        <p:sp>
          <p:nvSpPr>
            <p:cNvPr id="1507351" name="Text Box 23"/>
            <p:cNvSpPr txBox="1">
              <a:spLocks noChangeArrowheads="1"/>
            </p:cNvSpPr>
            <p:nvPr/>
          </p:nvSpPr>
          <p:spPr bwMode="auto">
            <a:xfrm>
              <a:off x="2718" y="2185"/>
              <a:ext cx="276" cy="231"/>
            </a:xfrm>
            <a:prstGeom prst="rect">
              <a:avLst/>
            </a:prstGeom>
            <a:noFill/>
            <a:ln w="9525">
              <a:noFill/>
              <a:miter lim="800000"/>
              <a:headEnd/>
              <a:tailEnd/>
            </a:ln>
            <a:effectLst/>
          </p:spPr>
          <p:txBody>
            <a:bodyPr wrap="none">
              <a:spAutoFit/>
            </a:bodyPr>
            <a:lstStyle/>
            <a:p>
              <a:r>
                <a:rPr lang="en-US" sz="1800"/>
                <a:t>3</a:t>
              </a:r>
              <a:r>
                <a:rPr lang="en-US" sz="1800" i="1"/>
                <a:t>p</a:t>
              </a:r>
            </a:p>
          </p:txBody>
        </p:sp>
        <p:sp>
          <p:nvSpPr>
            <p:cNvPr id="1507352" name="Text Box 24"/>
            <p:cNvSpPr txBox="1">
              <a:spLocks noChangeArrowheads="1"/>
            </p:cNvSpPr>
            <p:nvPr/>
          </p:nvSpPr>
          <p:spPr bwMode="auto">
            <a:xfrm>
              <a:off x="3342" y="2185"/>
              <a:ext cx="268" cy="231"/>
            </a:xfrm>
            <a:prstGeom prst="rect">
              <a:avLst/>
            </a:prstGeom>
            <a:noFill/>
            <a:ln w="9525">
              <a:noFill/>
              <a:miter lim="800000"/>
              <a:headEnd/>
              <a:tailEnd/>
            </a:ln>
            <a:effectLst/>
          </p:spPr>
          <p:txBody>
            <a:bodyPr wrap="none">
              <a:spAutoFit/>
            </a:bodyPr>
            <a:lstStyle/>
            <a:p>
              <a:r>
                <a:rPr lang="en-US" sz="1800"/>
                <a:t>4</a:t>
              </a:r>
              <a:r>
                <a:rPr lang="en-US" sz="1800" i="1"/>
                <a:t>s</a:t>
              </a:r>
            </a:p>
          </p:txBody>
        </p:sp>
        <p:sp>
          <p:nvSpPr>
            <p:cNvPr id="1507353" name="Text Box 25"/>
            <p:cNvSpPr txBox="1">
              <a:spLocks noChangeArrowheads="1"/>
            </p:cNvSpPr>
            <p:nvPr/>
          </p:nvSpPr>
          <p:spPr bwMode="auto">
            <a:xfrm>
              <a:off x="4206" y="2185"/>
              <a:ext cx="276" cy="231"/>
            </a:xfrm>
            <a:prstGeom prst="rect">
              <a:avLst/>
            </a:prstGeom>
            <a:noFill/>
            <a:ln w="9525">
              <a:noFill/>
              <a:miter lim="800000"/>
              <a:headEnd/>
              <a:tailEnd/>
            </a:ln>
            <a:effectLst/>
          </p:spPr>
          <p:txBody>
            <a:bodyPr wrap="none">
              <a:spAutoFit/>
            </a:bodyPr>
            <a:lstStyle/>
            <a:p>
              <a:r>
                <a:rPr lang="en-US" sz="1800"/>
                <a:t>3</a:t>
              </a:r>
              <a:r>
                <a:rPr lang="en-US" sz="1800" i="1"/>
                <a:t>d</a:t>
              </a:r>
            </a:p>
          </p:txBody>
        </p:sp>
        <p:sp>
          <p:nvSpPr>
            <p:cNvPr id="1507354" name="Text Box 26"/>
            <p:cNvSpPr txBox="1">
              <a:spLocks noChangeArrowheads="1"/>
            </p:cNvSpPr>
            <p:nvPr/>
          </p:nvSpPr>
          <p:spPr bwMode="auto">
            <a:xfrm>
              <a:off x="510" y="2185"/>
              <a:ext cx="268" cy="231"/>
            </a:xfrm>
            <a:prstGeom prst="rect">
              <a:avLst/>
            </a:prstGeom>
            <a:noFill/>
            <a:ln w="9525">
              <a:noFill/>
              <a:miter lim="800000"/>
              <a:headEnd/>
              <a:tailEnd/>
            </a:ln>
            <a:effectLst/>
          </p:spPr>
          <p:txBody>
            <a:bodyPr wrap="none">
              <a:spAutoFit/>
            </a:bodyPr>
            <a:lstStyle/>
            <a:p>
              <a:r>
                <a:rPr lang="en-US" sz="1800"/>
                <a:t>1</a:t>
              </a:r>
              <a:r>
                <a:rPr lang="en-US" sz="1800" i="1"/>
                <a:t>s</a:t>
              </a:r>
            </a:p>
          </p:txBody>
        </p:sp>
      </p:grpSp>
      <p:grpSp>
        <p:nvGrpSpPr>
          <p:cNvPr id="1507355" name="Group 27"/>
          <p:cNvGrpSpPr>
            <a:grpSpLocks/>
          </p:cNvGrpSpPr>
          <p:nvPr/>
        </p:nvGrpSpPr>
        <p:grpSpPr bwMode="auto">
          <a:xfrm>
            <a:off x="930275" y="2895600"/>
            <a:ext cx="6629400" cy="304800"/>
            <a:chOff x="586" y="1849"/>
            <a:chExt cx="4176" cy="192"/>
          </a:xfrm>
        </p:grpSpPr>
        <p:sp>
          <p:nvSpPr>
            <p:cNvPr id="1507356" name="Line 28"/>
            <p:cNvSpPr>
              <a:spLocks noChangeShapeType="1"/>
            </p:cNvSpPr>
            <p:nvPr/>
          </p:nvSpPr>
          <p:spPr bwMode="auto">
            <a:xfrm flipV="1">
              <a:off x="586"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57" name="Line 29"/>
            <p:cNvSpPr>
              <a:spLocks noChangeShapeType="1"/>
            </p:cNvSpPr>
            <p:nvPr/>
          </p:nvSpPr>
          <p:spPr bwMode="auto">
            <a:xfrm flipV="1">
              <a:off x="682"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58" name="Line 30"/>
            <p:cNvSpPr>
              <a:spLocks noChangeShapeType="1"/>
            </p:cNvSpPr>
            <p:nvPr/>
          </p:nvSpPr>
          <p:spPr bwMode="auto">
            <a:xfrm flipV="1">
              <a:off x="922"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59" name="Line 31"/>
            <p:cNvSpPr>
              <a:spLocks noChangeShapeType="1"/>
            </p:cNvSpPr>
            <p:nvPr/>
          </p:nvSpPr>
          <p:spPr bwMode="auto">
            <a:xfrm flipV="1">
              <a:off x="1018"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60" name="Line 32"/>
            <p:cNvSpPr>
              <a:spLocks noChangeShapeType="1"/>
            </p:cNvSpPr>
            <p:nvPr/>
          </p:nvSpPr>
          <p:spPr bwMode="auto">
            <a:xfrm flipV="1">
              <a:off x="1306"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61" name="Line 33"/>
            <p:cNvSpPr>
              <a:spLocks noChangeShapeType="1"/>
            </p:cNvSpPr>
            <p:nvPr/>
          </p:nvSpPr>
          <p:spPr bwMode="auto">
            <a:xfrm flipV="1">
              <a:off x="1402"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62" name="Line 34"/>
            <p:cNvSpPr>
              <a:spLocks noChangeShapeType="1"/>
            </p:cNvSpPr>
            <p:nvPr/>
          </p:nvSpPr>
          <p:spPr bwMode="auto">
            <a:xfrm flipV="1">
              <a:off x="1546"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63" name="Line 35"/>
            <p:cNvSpPr>
              <a:spLocks noChangeShapeType="1"/>
            </p:cNvSpPr>
            <p:nvPr/>
          </p:nvSpPr>
          <p:spPr bwMode="auto">
            <a:xfrm flipV="1">
              <a:off x="1642"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64" name="Line 36"/>
            <p:cNvSpPr>
              <a:spLocks noChangeShapeType="1"/>
            </p:cNvSpPr>
            <p:nvPr/>
          </p:nvSpPr>
          <p:spPr bwMode="auto">
            <a:xfrm flipV="1">
              <a:off x="1786"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65" name="Line 37"/>
            <p:cNvSpPr>
              <a:spLocks noChangeShapeType="1"/>
            </p:cNvSpPr>
            <p:nvPr/>
          </p:nvSpPr>
          <p:spPr bwMode="auto">
            <a:xfrm flipV="1">
              <a:off x="1882"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66" name="Line 38"/>
            <p:cNvSpPr>
              <a:spLocks noChangeShapeType="1"/>
            </p:cNvSpPr>
            <p:nvPr/>
          </p:nvSpPr>
          <p:spPr bwMode="auto">
            <a:xfrm flipV="1">
              <a:off x="2170"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67" name="Line 39"/>
            <p:cNvSpPr>
              <a:spLocks noChangeShapeType="1"/>
            </p:cNvSpPr>
            <p:nvPr/>
          </p:nvSpPr>
          <p:spPr bwMode="auto">
            <a:xfrm flipV="1">
              <a:off x="2266"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68" name="Line 40"/>
            <p:cNvSpPr>
              <a:spLocks noChangeShapeType="1"/>
            </p:cNvSpPr>
            <p:nvPr/>
          </p:nvSpPr>
          <p:spPr bwMode="auto">
            <a:xfrm flipV="1">
              <a:off x="2602"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69" name="Line 41"/>
            <p:cNvSpPr>
              <a:spLocks noChangeShapeType="1"/>
            </p:cNvSpPr>
            <p:nvPr/>
          </p:nvSpPr>
          <p:spPr bwMode="auto">
            <a:xfrm flipV="1">
              <a:off x="2698"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70" name="Line 42"/>
            <p:cNvSpPr>
              <a:spLocks noChangeShapeType="1"/>
            </p:cNvSpPr>
            <p:nvPr/>
          </p:nvSpPr>
          <p:spPr bwMode="auto">
            <a:xfrm flipV="1">
              <a:off x="2794"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71" name="Line 43"/>
            <p:cNvSpPr>
              <a:spLocks noChangeShapeType="1"/>
            </p:cNvSpPr>
            <p:nvPr/>
          </p:nvSpPr>
          <p:spPr bwMode="auto">
            <a:xfrm flipV="1">
              <a:off x="2890"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72" name="Line 44"/>
            <p:cNvSpPr>
              <a:spLocks noChangeShapeType="1"/>
            </p:cNvSpPr>
            <p:nvPr/>
          </p:nvSpPr>
          <p:spPr bwMode="auto">
            <a:xfrm flipV="1">
              <a:off x="3034"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73" name="Line 45"/>
            <p:cNvSpPr>
              <a:spLocks noChangeShapeType="1"/>
            </p:cNvSpPr>
            <p:nvPr/>
          </p:nvSpPr>
          <p:spPr bwMode="auto">
            <a:xfrm flipV="1">
              <a:off x="3130"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74" name="Line 46"/>
            <p:cNvSpPr>
              <a:spLocks noChangeShapeType="1"/>
            </p:cNvSpPr>
            <p:nvPr/>
          </p:nvSpPr>
          <p:spPr bwMode="auto">
            <a:xfrm flipV="1">
              <a:off x="3418"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75" name="Line 47"/>
            <p:cNvSpPr>
              <a:spLocks noChangeShapeType="1"/>
            </p:cNvSpPr>
            <p:nvPr/>
          </p:nvSpPr>
          <p:spPr bwMode="auto">
            <a:xfrm flipV="1">
              <a:off x="4608"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76" name="Line 48"/>
            <p:cNvSpPr>
              <a:spLocks noChangeShapeType="1"/>
            </p:cNvSpPr>
            <p:nvPr/>
          </p:nvSpPr>
          <p:spPr bwMode="auto">
            <a:xfrm flipV="1">
              <a:off x="3802"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77" name="Line 49"/>
            <p:cNvSpPr>
              <a:spLocks noChangeShapeType="1"/>
            </p:cNvSpPr>
            <p:nvPr/>
          </p:nvSpPr>
          <p:spPr bwMode="auto">
            <a:xfrm flipV="1">
              <a:off x="3898"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78" name="Line 50"/>
            <p:cNvSpPr>
              <a:spLocks noChangeShapeType="1"/>
            </p:cNvSpPr>
            <p:nvPr/>
          </p:nvSpPr>
          <p:spPr bwMode="auto">
            <a:xfrm flipV="1">
              <a:off x="4042"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79" name="Line 51"/>
            <p:cNvSpPr>
              <a:spLocks noChangeShapeType="1"/>
            </p:cNvSpPr>
            <p:nvPr/>
          </p:nvSpPr>
          <p:spPr bwMode="auto">
            <a:xfrm flipV="1">
              <a:off x="4138"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80" name="Line 52"/>
            <p:cNvSpPr>
              <a:spLocks noChangeShapeType="1"/>
            </p:cNvSpPr>
            <p:nvPr/>
          </p:nvSpPr>
          <p:spPr bwMode="auto">
            <a:xfrm flipV="1">
              <a:off x="4282"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81" name="Line 53"/>
            <p:cNvSpPr>
              <a:spLocks noChangeShapeType="1"/>
            </p:cNvSpPr>
            <p:nvPr/>
          </p:nvSpPr>
          <p:spPr bwMode="auto">
            <a:xfrm flipV="1">
              <a:off x="4378" y="1849"/>
              <a:ext cx="0" cy="192"/>
            </a:xfrm>
            <a:prstGeom prst="line">
              <a:avLst/>
            </a:prstGeom>
            <a:noFill/>
            <a:ln w="9525">
              <a:solidFill>
                <a:srgbClr val="FF0000"/>
              </a:solidFill>
              <a:round/>
              <a:headEnd type="triangle" w="med" len="med"/>
              <a:tailEnd/>
            </a:ln>
            <a:effectLst/>
          </p:spPr>
          <p:txBody>
            <a:bodyPr/>
            <a:lstStyle/>
            <a:p>
              <a:endParaRPr lang="en-US"/>
            </a:p>
          </p:txBody>
        </p:sp>
        <p:sp>
          <p:nvSpPr>
            <p:cNvPr id="1507382" name="Line 54"/>
            <p:cNvSpPr>
              <a:spLocks noChangeShapeType="1"/>
            </p:cNvSpPr>
            <p:nvPr/>
          </p:nvSpPr>
          <p:spPr bwMode="auto">
            <a:xfrm flipV="1">
              <a:off x="4522" y="1849"/>
              <a:ext cx="0" cy="192"/>
            </a:xfrm>
            <a:prstGeom prst="line">
              <a:avLst/>
            </a:prstGeom>
            <a:noFill/>
            <a:ln w="9525">
              <a:solidFill>
                <a:srgbClr val="FF0000"/>
              </a:solidFill>
              <a:round/>
              <a:headEnd/>
              <a:tailEnd type="triangle" w="med" len="med"/>
            </a:ln>
            <a:effectLst/>
          </p:spPr>
          <p:txBody>
            <a:bodyPr/>
            <a:lstStyle/>
            <a:p>
              <a:endParaRPr lang="en-US"/>
            </a:p>
          </p:txBody>
        </p:sp>
        <p:sp>
          <p:nvSpPr>
            <p:cNvPr id="1507383" name="Line 55"/>
            <p:cNvSpPr>
              <a:spLocks noChangeShapeType="1"/>
            </p:cNvSpPr>
            <p:nvPr/>
          </p:nvSpPr>
          <p:spPr bwMode="auto">
            <a:xfrm flipV="1">
              <a:off x="4762" y="1849"/>
              <a:ext cx="0" cy="192"/>
            </a:xfrm>
            <a:prstGeom prst="line">
              <a:avLst/>
            </a:prstGeom>
            <a:noFill/>
            <a:ln w="9525">
              <a:solidFill>
                <a:srgbClr val="FF0000"/>
              </a:solidFill>
              <a:round/>
              <a:headEnd/>
              <a:tailEnd type="triangle" w="med" len="med"/>
            </a:ln>
            <a:effectLst/>
          </p:spPr>
          <p:txBody>
            <a:bodyPr/>
            <a:lstStyle/>
            <a:p>
              <a:endParaRPr lang="en-US"/>
            </a:p>
          </p:txBody>
        </p:sp>
      </p:grpSp>
      <p:grpSp>
        <p:nvGrpSpPr>
          <p:cNvPr id="1507384" name="Group 56"/>
          <p:cNvGrpSpPr>
            <a:grpSpLocks/>
          </p:cNvGrpSpPr>
          <p:nvPr/>
        </p:nvGrpSpPr>
        <p:grpSpPr bwMode="auto">
          <a:xfrm>
            <a:off x="685800" y="3962400"/>
            <a:ext cx="7315200" cy="1295400"/>
            <a:chOff x="432" y="2496"/>
            <a:chExt cx="4608" cy="816"/>
          </a:xfrm>
        </p:grpSpPr>
        <p:sp>
          <p:nvSpPr>
            <p:cNvPr id="1507385" name="Rectangle 57"/>
            <p:cNvSpPr>
              <a:spLocks noChangeArrowheads="1"/>
            </p:cNvSpPr>
            <p:nvPr/>
          </p:nvSpPr>
          <p:spPr bwMode="auto">
            <a:xfrm>
              <a:off x="432" y="2496"/>
              <a:ext cx="4608" cy="816"/>
            </a:xfrm>
            <a:prstGeom prst="rect">
              <a:avLst/>
            </a:prstGeom>
            <a:noFill/>
            <a:ln w="9525">
              <a:solidFill>
                <a:schemeClr val="tx1"/>
              </a:solidFill>
              <a:miter lim="800000"/>
              <a:headEnd/>
              <a:tailEnd/>
            </a:ln>
            <a:effectLst/>
          </p:spPr>
          <p:txBody>
            <a:bodyPr wrap="none" anchor="ctr"/>
            <a:lstStyle/>
            <a:p>
              <a:endParaRPr lang="en-US"/>
            </a:p>
          </p:txBody>
        </p:sp>
        <p:sp>
          <p:nvSpPr>
            <p:cNvPr id="1507386" name="Rectangle 58"/>
            <p:cNvSpPr>
              <a:spLocks noChangeArrowheads="1"/>
            </p:cNvSpPr>
            <p:nvPr/>
          </p:nvSpPr>
          <p:spPr bwMode="auto">
            <a:xfrm>
              <a:off x="538"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87" name="Rectangle 59"/>
            <p:cNvSpPr>
              <a:spLocks noChangeArrowheads="1"/>
            </p:cNvSpPr>
            <p:nvPr/>
          </p:nvSpPr>
          <p:spPr bwMode="auto">
            <a:xfrm>
              <a:off x="874"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88" name="Rectangle 60"/>
            <p:cNvSpPr>
              <a:spLocks noChangeArrowheads="1"/>
            </p:cNvSpPr>
            <p:nvPr/>
          </p:nvSpPr>
          <p:spPr bwMode="auto">
            <a:xfrm>
              <a:off x="1258"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89" name="Rectangle 61"/>
            <p:cNvSpPr>
              <a:spLocks noChangeArrowheads="1"/>
            </p:cNvSpPr>
            <p:nvPr/>
          </p:nvSpPr>
          <p:spPr bwMode="auto">
            <a:xfrm>
              <a:off x="1498"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90" name="Rectangle 62"/>
            <p:cNvSpPr>
              <a:spLocks noChangeArrowheads="1"/>
            </p:cNvSpPr>
            <p:nvPr/>
          </p:nvSpPr>
          <p:spPr bwMode="auto">
            <a:xfrm>
              <a:off x="1738"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91" name="Rectangle 63"/>
            <p:cNvSpPr>
              <a:spLocks noChangeArrowheads="1"/>
            </p:cNvSpPr>
            <p:nvPr/>
          </p:nvSpPr>
          <p:spPr bwMode="auto">
            <a:xfrm>
              <a:off x="2122"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92" name="Rectangle 64"/>
            <p:cNvSpPr>
              <a:spLocks noChangeArrowheads="1"/>
            </p:cNvSpPr>
            <p:nvPr/>
          </p:nvSpPr>
          <p:spPr bwMode="auto">
            <a:xfrm>
              <a:off x="2506"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93" name="Rectangle 65"/>
            <p:cNvSpPr>
              <a:spLocks noChangeArrowheads="1"/>
            </p:cNvSpPr>
            <p:nvPr/>
          </p:nvSpPr>
          <p:spPr bwMode="auto">
            <a:xfrm>
              <a:off x="2746"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94" name="Rectangle 66"/>
            <p:cNvSpPr>
              <a:spLocks noChangeArrowheads="1"/>
            </p:cNvSpPr>
            <p:nvPr/>
          </p:nvSpPr>
          <p:spPr bwMode="auto">
            <a:xfrm>
              <a:off x="2986"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95" name="Rectangle 67"/>
            <p:cNvSpPr>
              <a:spLocks noChangeArrowheads="1"/>
            </p:cNvSpPr>
            <p:nvPr/>
          </p:nvSpPr>
          <p:spPr bwMode="auto">
            <a:xfrm>
              <a:off x="3370"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96" name="Rectangle 68"/>
            <p:cNvSpPr>
              <a:spLocks noChangeArrowheads="1"/>
            </p:cNvSpPr>
            <p:nvPr/>
          </p:nvSpPr>
          <p:spPr bwMode="auto">
            <a:xfrm>
              <a:off x="3754"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97" name="Rectangle 69"/>
            <p:cNvSpPr>
              <a:spLocks noChangeArrowheads="1"/>
            </p:cNvSpPr>
            <p:nvPr/>
          </p:nvSpPr>
          <p:spPr bwMode="auto">
            <a:xfrm>
              <a:off x="3994"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98" name="Rectangle 70"/>
            <p:cNvSpPr>
              <a:spLocks noChangeArrowheads="1"/>
            </p:cNvSpPr>
            <p:nvPr/>
          </p:nvSpPr>
          <p:spPr bwMode="auto">
            <a:xfrm>
              <a:off x="4234"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399" name="Rectangle 71"/>
            <p:cNvSpPr>
              <a:spLocks noChangeArrowheads="1"/>
            </p:cNvSpPr>
            <p:nvPr/>
          </p:nvSpPr>
          <p:spPr bwMode="auto">
            <a:xfrm>
              <a:off x="4474"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00" name="Rectangle 72"/>
            <p:cNvSpPr>
              <a:spLocks noChangeArrowheads="1"/>
            </p:cNvSpPr>
            <p:nvPr/>
          </p:nvSpPr>
          <p:spPr bwMode="auto">
            <a:xfrm>
              <a:off x="4714" y="2617"/>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01" name="Text Box 73"/>
            <p:cNvSpPr txBox="1">
              <a:spLocks noChangeArrowheads="1"/>
            </p:cNvSpPr>
            <p:nvPr/>
          </p:nvSpPr>
          <p:spPr bwMode="auto">
            <a:xfrm>
              <a:off x="846" y="3049"/>
              <a:ext cx="268" cy="231"/>
            </a:xfrm>
            <a:prstGeom prst="rect">
              <a:avLst/>
            </a:prstGeom>
            <a:noFill/>
            <a:ln w="9525">
              <a:noFill/>
              <a:miter lim="800000"/>
              <a:headEnd/>
              <a:tailEnd/>
            </a:ln>
            <a:effectLst/>
          </p:spPr>
          <p:txBody>
            <a:bodyPr wrap="none">
              <a:spAutoFit/>
            </a:bodyPr>
            <a:lstStyle/>
            <a:p>
              <a:r>
                <a:rPr lang="en-US" sz="1800"/>
                <a:t>2</a:t>
              </a:r>
              <a:r>
                <a:rPr lang="en-US" sz="1800" i="1"/>
                <a:t>s</a:t>
              </a:r>
            </a:p>
          </p:txBody>
        </p:sp>
        <p:sp>
          <p:nvSpPr>
            <p:cNvPr id="1507402" name="Text Box 74"/>
            <p:cNvSpPr txBox="1">
              <a:spLocks noChangeArrowheads="1"/>
            </p:cNvSpPr>
            <p:nvPr/>
          </p:nvSpPr>
          <p:spPr bwMode="auto">
            <a:xfrm>
              <a:off x="1470" y="3049"/>
              <a:ext cx="276" cy="231"/>
            </a:xfrm>
            <a:prstGeom prst="rect">
              <a:avLst/>
            </a:prstGeom>
            <a:noFill/>
            <a:ln w="9525">
              <a:noFill/>
              <a:miter lim="800000"/>
              <a:headEnd/>
              <a:tailEnd/>
            </a:ln>
            <a:effectLst/>
          </p:spPr>
          <p:txBody>
            <a:bodyPr wrap="none">
              <a:spAutoFit/>
            </a:bodyPr>
            <a:lstStyle/>
            <a:p>
              <a:r>
                <a:rPr lang="en-US" sz="1800"/>
                <a:t>2</a:t>
              </a:r>
              <a:r>
                <a:rPr lang="en-US" sz="1800" i="1"/>
                <a:t>p</a:t>
              </a:r>
            </a:p>
          </p:txBody>
        </p:sp>
        <p:sp>
          <p:nvSpPr>
            <p:cNvPr id="1507403" name="Text Box 75"/>
            <p:cNvSpPr txBox="1">
              <a:spLocks noChangeArrowheads="1"/>
            </p:cNvSpPr>
            <p:nvPr/>
          </p:nvSpPr>
          <p:spPr bwMode="auto">
            <a:xfrm>
              <a:off x="2094" y="3058"/>
              <a:ext cx="268" cy="231"/>
            </a:xfrm>
            <a:prstGeom prst="rect">
              <a:avLst/>
            </a:prstGeom>
            <a:noFill/>
            <a:ln w="9525">
              <a:noFill/>
              <a:miter lim="800000"/>
              <a:headEnd/>
              <a:tailEnd/>
            </a:ln>
            <a:effectLst/>
          </p:spPr>
          <p:txBody>
            <a:bodyPr wrap="none">
              <a:spAutoFit/>
            </a:bodyPr>
            <a:lstStyle/>
            <a:p>
              <a:r>
                <a:rPr lang="en-US" sz="1800"/>
                <a:t>3</a:t>
              </a:r>
              <a:r>
                <a:rPr lang="en-US" sz="1800" i="1"/>
                <a:t>s</a:t>
              </a:r>
            </a:p>
          </p:txBody>
        </p:sp>
        <p:sp>
          <p:nvSpPr>
            <p:cNvPr id="1507404" name="Text Box 76"/>
            <p:cNvSpPr txBox="1">
              <a:spLocks noChangeArrowheads="1"/>
            </p:cNvSpPr>
            <p:nvPr/>
          </p:nvSpPr>
          <p:spPr bwMode="auto">
            <a:xfrm>
              <a:off x="2718" y="3049"/>
              <a:ext cx="276" cy="231"/>
            </a:xfrm>
            <a:prstGeom prst="rect">
              <a:avLst/>
            </a:prstGeom>
            <a:noFill/>
            <a:ln w="9525">
              <a:noFill/>
              <a:miter lim="800000"/>
              <a:headEnd/>
              <a:tailEnd/>
            </a:ln>
            <a:effectLst/>
          </p:spPr>
          <p:txBody>
            <a:bodyPr wrap="none">
              <a:spAutoFit/>
            </a:bodyPr>
            <a:lstStyle/>
            <a:p>
              <a:r>
                <a:rPr lang="en-US" sz="1800"/>
                <a:t>3</a:t>
              </a:r>
              <a:r>
                <a:rPr lang="en-US" sz="1800" i="1"/>
                <a:t>p</a:t>
              </a:r>
            </a:p>
          </p:txBody>
        </p:sp>
        <p:sp>
          <p:nvSpPr>
            <p:cNvPr id="1507405" name="Text Box 77"/>
            <p:cNvSpPr txBox="1">
              <a:spLocks noChangeArrowheads="1"/>
            </p:cNvSpPr>
            <p:nvPr/>
          </p:nvSpPr>
          <p:spPr bwMode="auto">
            <a:xfrm>
              <a:off x="3342" y="3049"/>
              <a:ext cx="268" cy="231"/>
            </a:xfrm>
            <a:prstGeom prst="rect">
              <a:avLst/>
            </a:prstGeom>
            <a:noFill/>
            <a:ln w="9525">
              <a:noFill/>
              <a:miter lim="800000"/>
              <a:headEnd/>
              <a:tailEnd/>
            </a:ln>
            <a:effectLst/>
          </p:spPr>
          <p:txBody>
            <a:bodyPr wrap="none">
              <a:spAutoFit/>
            </a:bodyPr>
            <a:lstStyle/>
            <a:p>
              <a:r>
                <a:rPr lang="en-US" sz="1800"/>
                <a:t>4</a:t>
              </a:r>
              <a:r>
                <a:rPr lang="en-US" sz="1800" i="1"/>
                <a:t>s</a:t>
              </a:r>
            </a:p>
          </p:txBody>
        </p:sp>
        <p:sp>
          <p:nvSpPr>
            <p:cNvPr id="1507406" name="Text Box 78"/>
            <p:cNvSpPr txBox="1">
              <a:spLocks noChangeArrowheads="1"/>
            </p:cNvSpPr>
            <p:nvPr/>
          </p:nvSpPr>
          <p:spPr bwMode="auto">
            <a:xfrm>
              <a:off x="4206" y="3049"/>
              <a:ext cx="276" cy="231"/>
            </a:xfrm>
            <a:prstGeom prst="rect">
              <a:avLst/>
            </a:prstGeom>
            <a:noFill/>
            <a:ln w="9525">
              <a:noFill/>
              <a:miter lim="800000"/>
              <a:headEnd/>
              <a:tailEnd/>
            </a:ln>
            <a:effectLst/>
          </p:spPr>
          <p:txBody>
            <a:bodyPr wrap="none">
              <a:spAutoFit/>
            </a:bodyPr>
            <a:lstStyle/>
            <a:p>
              <a:r>
                <a:rPr lang="en-US" sz="1800"/>
                <a:t>3</a:t>
              </a:r>
              <a:r>
                <a:rPr lang="en-US" sz="1800" i="1"/>
                <a:t>d</a:t>
              </a:r>
            </a:p>
          </p:txBody>
        </p:sp>
        <p:sp>
          <p:nvSpPr>
            <p:cNvPr id="1507407" name="Text Box 79"/>
            <p:cNvSpPr txBox="1">
              <a:spLocks noChangeArrowheads="1"/>
            </p:cNvSpPr>
            <p:nvPr/>
          </p:nvSpPr>
          <p:spPr bwMode="auto">
            <a:xfrm>
              <a:off x="510" y="3049"/>
              <a:ext cx="268" cy="231"/>
            </a:xfrm>
            <a:prstGeom prst="rect">
              <a:avLst/>
            </a:prstGeom>
            <a:noFill/>
            <a:ln w="9525">
              <a:noFill/>
              <a:miter lim="800000"/>
              <a:headEnd/>
              <a:tailEnd/>
            </a:ln>
            <a:effectLst/>
          </p:spPr>
          <p:txBody>
            <a:bodyPr wrap="none">
              <a:spAutoFit/>
            </a:bodyPr>
            <a:lstStyle/>
            <a:p>
              <a:r>
                <a:rPr lang="en-US" sz="1800"/>
                <a:t>1</a:t>
              </a:r>
              <a:r>
                <a:rPr lang="en-US" sz="1800" i="1"/>
                <a:t>s</a:t>
              </a:r>
            </a:p>
          </p:txBody>
        </p:sp>
      </p:grpSp>
      <p:grpSp>
        <p:nvGrpSpPr>
          <p:cNvPr id="1507408" name="Group 80"/>
          <p:cNvGrpSpPr>
            <a:grpSpLocks/>
          </p:cNvGrpSpPr>
          <p:nvPr/>
        </p:nvGrpSpPr>
        <p:grpSpPr bwMode="auto">
          <a:xfrm>
            <a:off x="930275" y="4343400"/>
            <a:ext cx="6629400" cy="304800"/>
            <a:chOff x="586" y="2713"/>
            <a:chExt cx="4176" cy="192"/>
          </a:xfrm>
        </p:grpSpPr>
        <p:sp>
          <p:nvSpPr>
            <p:cNvPr id="1507409" name="Line 81"/>
            <p:cNvSpPr>
              <a:spLocks noChangeShapeType="1"/>
            </p:cNvSpPr>
            <p:nvPr/>
          </p:nvSpPr>
          <p:spPr bwMode="auto">
            <a:xfrm flipV="1">
              <a:off x="586"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10" name="Line 82"/>
            <p:cNvSpPr>
              <a:spLocks noChangeShapeType="1"/>
            </p:cNvSpPr>
            <p:nvPr/>
          </p:nvSpPr>
          <p:spPr bwMode="auto">
            <a:xfrm flipV="1">
              <a:off x="682"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11" name="Line 83"/>
            <p:cNvSpPr>
              <a:spLocks noChangeShapeType="1"/>
            </p:cNvSpPr>
            <p:nvPr/>
          </p:nvSpPr>
          <p:spPr bwMode="auto">
            <a:xfrm flipV="1">
              <a:off x="922"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12" name="Line 84"/>
            <p:cNvSpPr>
              <a:spLocks noChangeShapeType="1"/>
            </p:cNvSpPr>
            <p:nvPr/>
          </p:nvSpPr>
          <p:spPr bwMode="auto">
            <a:xfrm flipV="1">
              <a:off x="1018"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13" name="Line 85"/>
            <p:cNvSpPr>
              <a:spLocks noChangeShapeType="1"/>
            </p:cNvSpPr>
            <p:nvPr/>
          </p:nvSpPr>
          <p:spPr bwMode="auto">
            <a:xfrm flipV="1">
              <a:off x="1306"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14" name="Line 86"/>
            <p:cNvSpPr>
              <a:spLocks noChangeShapeType="1"/>
            </p:cNvSpPr>
            <p:nvPr/>
          </p:nvSpPr>
          <p:spPr bwMode="auto">
            <a:xfrm flipV="1">
              <a:off x="1402"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15" name="Line 87"/>
            <p:cNvSpPr>
              <a:spLocks noChangeShapeType="1"/>
            </p:cNvSpPr>
            <p:nvPr/>
          </p:nvSpPr>
          <p:spPr bwMode="auto">
            <a:xfrm flipV="1">
              <a:off x="1546"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16" name="Line 88"/>
            <p:cNvSpPr>
              <a:spLocks noChangeShapeType="1"/>
            </p:cNvSpPr>
            <p:nvPr/>
          </p:nvSpPr>
          <p:spPr bwMode="auto">
            <a:xfrm flipV="1">
              <a:off x="1642"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17" name="Line 89"/>
            <p:cNvSpPr>
              <a:spLocks noChangeShapeType="1"/>
            </p:cNvSpPr>
            <p:nvPr/>
          </p:nvSpPr>
          <p:spPr bwMode="auto">
            <a:xfrm flipV="1">
              <a:off x="1786"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18" name="Line 90"/>
            <p:cNvSpPr>
              <a:spLocks noChangeShapeType="1"/>
            </p:cNvSpPr>
            <p:nvPr/>
          </p:nvSpPr>
          <p:spPr bwMode="auto">
            <a:xfrm flipV="1">
              <a:off x="1882"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19" name="Line 91"/>
            <p:cNvSpPr>
              <a:spLocks noChangeShapeType="1"/>
            </p:cNvSpPr>
            <p:nvPr/>
          </p:nvSpPr>
          <p:spPr bwMode="auto">
            <a:xfrm flipV="1">
              <a:off x="2170"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20" name="Line 92"/>
            <p:cNvSpPr>
              <a:spLocks noChangeShapeType="1"/>
            </p:cNvSpPr>
            <p:nvPr/>
          </p:nvSpPr>
          <p:spPr bwMode="auto">
            <a:xfrm flipV="1">
              <a:off x="2266"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21" name="Line 93"/>
            <p:cNvSpPr>
              <a:spLocks noChangeShapeType="1"/>
            </p:cNvSpPr>
            <p:nvPr/>
          </p:nvSpPr>
          <p:spPr bwMode="auto">
            <a:xfrm flipV="1">
              <a:off x="2602"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22" name="Line 94"/>
            <p:cNvSpPr>
              <a:spLocks noChangeShapeType="1"/>
            </p:cNvSpPr>
            <p:nvPr/>
          </p:nvSpPr>
          <p:spPr bwMode="auto">
            <a:xfrm flipV="1">
              <a:off x="2698"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23" name="Line 95"/>
            <p:cNvSpPr>
              <a:spLocks noChangeShapeType="1"/>
            </p:cNvSpPr>
            <p:nvPr/>
          </p:nvSpPr>
          <p:spPr bwMode="auto">
            <a:xfrm flipV="1">
              <a:off x="2794"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24" name="Line 96"/>
            <p:cNvSpPr>
              <a:spLocks noChangeShapeType="1"/>
            </p:cNvSpPr>
            <p:nvPr/>
          </p:nvSpPr>
          <p:spPr bwMode="auto">
            <a:xfrm flipV="1">
              <a:off x="2890"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25" name="Line 97"/>
            <p:cNvSpPr>
              <a:spLocks noChangeShapeType="1"/>
            </p:cNvSpPr>
            <p:nvPr/>
          </p:nvSpPr>
          <p:spPr bwMode="auto">
            <a:xfrm flipV="1">
              <a:off x="3034"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26" name="Line 98"/>
            <p:cNvSpPr>
              <a:spLocks noChangeShapeType="1"/>
            </p:cNvSpPr>
            <p:nvPr/>
          </p:nvSpPr>
          <p:spPr bwMode="auto">
            <a:xfrm flipV="1">
              <a:off x="3130"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27" name="Line 99"/>
            <p:cNvSpPr>
              <a:spLocks noChangeShapeType="1"/>
            </p:cNvSpPr>
            <p:nvPr/>
          </p:nvSpPr>
          <p:spPr bwMode="auto">
            <a:xfrm flipV="1">
              <a:off x="3418"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28" name="Line 100"/>
            <p:cNvSpPr>
              <a:spLocks noChangeShapeType="1"/>
            </p:cNvSpPr>
            <p:nvPr/>
          </p:nvSpPr>
          <p:spPr bwMode="auto">
            <a:xfrm flipV="1">
              <a:off x="3514"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29" name="Line 101"/>
            <p:cNvSpPr>
              <a:spLocks noChangeShapeType="1"/>
            </p:cNvSpPr>
            <p:nvPr/>
          </p:nvSpPr>
          <p:spPr bwMode="auto">
            <a:xfrm flipV="1">
              <a:off x="3802"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30" name="Line 102"/>
            <p:cNvSpPr>
              <a:spLocks noChangeShapeType="1"/>
            </p:cNvSpPr>
            <p:nvPr/>
          </p:nvSpPr>
          <p:spPr bwMode="auto">
            <a:xfrm flipV="1">
              <a:off x="3898"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31" name="Line 103"/>
            <p:cNvSpPr>
              <a:spLocks noChangeShapeType="1"/>
            </p:cNvSpPr>
            <p:nvPr/>
          </p:nvSpPr>
          <p:spPr bwMode="auto">
            <a:xfrm flipV="1">
              <a:off x="4042"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32" name="Line 104"/>
            <p:cNvSpPr>
              <a:spLocks noChangeShapeType="1"/>
            </p:cNvSpPr>
            <p:nvPr/>
          </p:nvSpPr>
          <p:spPr bwMode="auto">
            <a:xfrm flipV="1">
              <a:off x="4138" y="2713"/>
              <a:ext cx="0" cy="192"/>
            </a:xfrm>
            <a:prstGeom prst="line">
              <a:avLst/>
            </a:prstGeom>
            <a:noFill/>
            <a:ln w="9525">
              <a:solidFill>
                <a:srgbClr val="FF0000"/>
              </a:solidFill>
              <a:round/>
              <a:headEnd type="triangle" w="med" len="med"/>
              <a:tailEnd/>
            </a:ln>
            <a:effectLst/>
          </p:spPr>
          <p:txBody>
            <a:bodyPr/>
            <a:lstStyle/>
            <a:p>
              <a:endParaRPr lang="en-US"/>
            </a:p>
          </p:txBody>
        </p:sp>
        <p:sp>
          <p:nvSpPr>
            <p:cNvPr id="1507433" name="Line 105"/>
            <p:cNvSpPr>
              <a:spLocks noChangeShapeType="1"/>
            </p:cNvSpPr>
            <p:nvPr/>
          </p:nvSpPr>
          <p:spPr bwMode="auto">
            <a:xfrm flipV="1">
              <a:off x="4282"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34" name="Line 106"/>
            <p:cNvSpPr>
              <a:spLocks noChangeShapeType="1"/>
            </p:cNvSpPr>
            <p:nvPr/>
          </p:nvSpPr>
          <p:spPr bwMode="auto">
            <a:xfrm flipV="1">
              <a:off x="4378"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35" name="Line 107"/>
            <p:cNvSpPr>
              <a:spLocks noChangeShapeType="1"/>
            </p:cNvSpPr>
            <p:nvPr/>
          </p:nvSpPr>
          <p:spPr bwMode="auto">
            <a:xfrm flipV="1">
              <a:off x="4522" y="2713"/>
              <a:ext cx="0" cy="192"/>
            </a:xfrm>
            <a:prstGeom prst="line">
              <a:avLst/>
            </a:prstGeom>
            <a:noFill/>
            <a:ln w="9525">
              <a:solidFill>
                <a:srgbClr val="FF0000"/>
              </a:solidFill>
              <a:round/>
              <a:headEnd/>
              <a:tailEnd type="triangle" w="med" len="med"/>
            </a:ln>
            <a:effectLst/>
          </p:spPr>
          <p:txBody>
            <a:bodyPr/>
            <a:lstStyle/>
            <a:p>
              <a:endParaRPr lang="en-US"/>
            </a:p>
          </p:txBody>
        </p:sp>
        <p:sp>
          <p:nvSpPr>
            <p:cNvPr id="1507436" name="Line 108"/>
            <p:cNvSpPr>
              <a:spLocks noChangeShapeType="1"/>
            </p:cNvSpPr>
            <p:nvPr/>
          </p:nvSpPr>
          <p:spPr bwMode="auto">
            <a:xfrm flipV="1">
              <a:off x="4762" y="2713"/>
              <a:ext cx="0" cy="192"/>
            </a:xfrm>
            <a:prstGeom prst="line">
              <a:avLst/>
            </a:prstGeom>
            <a:noFill/>
            <a:ln w="9525">
              <a:solidFill>
                <a:srgbClr val="FF0000"/>
              </a:solidFill>
              <a:round/>
              <a:headEnd/>
              <a:tailEnd type="triangle" w="med" len="med"/>
            </a:ln>
            <a:effectLst/>
          </p:spPr>
          <p:txBody>
            <a:bodyPr/>
            <a:lstStyle/>
            <a:p>
              <a:endParaRPr lang="en-US"/>
            </a:p>
          </p:txBody>
        </p:sp>
      </p:grpSp>
      <p:grpSp>
        <p:nvGrpSpPr>
          <p:cNvPr id="1507437" name="Group 109"/>
          <p:cNvGrpSpPr>
            <a:grpSpLocks/>
          </p:cNvGrpSpPr>
          <p:nvPr/>
        </p:nvGrpSpPr>
        <p:grpSpPr bwMode="auto">
          <a:xfrm>
            <a:off x="685800" y="5334000"/>
            <a:ext cx="7315200" cy="1295400"/>
            <a:chOff x="432" y="3360"/>
            <a:chExt cx="4608" cy="816"/>
          </a:xfrm>
        </p:grpSpPr>
        <p:sp>
          <p:nvSpPr>
            <p:cNvPr id="1507438" name="Rectangle 110"/>
            <p:cNvSpPr>
              <a:spLocks noChangeArrowheads="1"/>
            </p:cNvSpPr>
            <p:nvPr/>
          </p:nvSpPr>
          <p:spPr bwMode="auto">
            <a:xfrm>
              <a:off x="432" y="3360"/>
              <a:ext cx="4608" cy="816"/>
            </a:xfrm>
            <a:prstGeom prst="rect">
              <a:avLst/>
            </a:prstGeom>
            <a:noFill/>
            <a:ln w="9525">
              <a:solidFill>
                <a:schemeClr val="tx1"/>
              </a:solidFill>
              <a:miter lim="800000"/>
              <a:headEnd/>
              <a:tailEnd/>
            </a:ln>
            <a:effectLst/>
          </p:spPr>
          <p:txBody>
            <a:bodyPr wrap="none" anchor="ctr"/>
            <a:lstStyle/>
            <a:p>
              <a:endParaRPr lang="en-US"/>
            </a:p>
          </p:txBody>
        </p:sp>
        <p:sp>
          <p:nvSpPr>
            <p:cNvPr id="1507439" name="Rectangle 111"/>
            <p:cNvSpPr>
              <a:spLocks noChangeArrowheads="1"/>
            </p:cNvSpPr>
            <p:nvPr/>
          </p:nvSpPr>
          <p:spPr bwMode="auto">
            <a:xfrm>
              <a:off x="538"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40" name="Rectangle 112"/>
            <p:cNvSpPr>
              <a:spLocks noChangeArrowheads="1"/>
            </p:cNvSpPr>
            <p:nvPr/>
          </p:nvSpPr>
          <p:spPr bwMode="auto">
            <a:xfrm>
              <a:off x="874"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41" name="Rectangle 113"/>
            <p:cNvSpPr>
              <a:spLocks noChangeArrowheads="1"/>
            </p:cNvSpPr>
            <p:nvPr/>
          </p:nvSpPr>
          <p:spPr bwMode="auto">
            <a:xfrm>
              <a:off x="1258"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42" name="Rectangle 114"/>
            <p:cNvSpPr>
              <a:spLocks noChangeArrowheads="1"/>
            </p:cNvSpPr>
            <p:nvPr/>
          </p:nvSpPr>
          <p:spPr bwMode="auto">
            <a:xfrm>
              <a:off x="1498"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43" name="Rectangle 115"/>
            <p:cNvSpPr>
              <a:spLocks noChangeArrowheads="1"/>
            </p:cNvSpPr>
            <p:nvPr/>
          </p:nvSpPr>
          <p:spPr bwMode="auto">
            <a:xfrm>
              <a:off x="1738"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44" name="Rectangle 116"/>
            <p:cNvSpPr>
              <a:spLocks noChangeArrowheads="1"/>
            </p:cNvSpPr>
            <p:nvPr/>
          </p:nvSpPr>
          <p:spPr bwMode="auto">
            <a:xfrm>
              <a:off x="2122"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45" name="Rectangle 117"/>
            <p:cNvSpPr>
              <a:spLocks noChangeArrowheads="1"/>
            </p:cNvSpPr>
            <p:nvPr/>
          </p:nvSpPr>
          <p:spPr bwMode="auto">
            <a:xfrm>
              <a:off x="2506"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46" name="Rectangle 118"/>
            <p:cNvSpPr>
              <a:spLocks noChangeArrowheads="1"/>
            </p:cNvSpPr>
            <p:nvPr/>
          </p:nvSpPr>
          <p:spPr bwMode="auto">
            <a:xfrm>
              <a:off x="2746"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47" name="Rectangle 119"/>
            <p:cNvSpPr>
              <a:spLocks noChangeArrowheads="1"/>
            </p:cNvSpPr>
            <p:nvPr/>
          </p:nvSpPr>
          <p:spPr bwMode="auto">
            <a:xfrm>
              <a:off x="2986"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48" name="Rectangle 120"/>
            <p:cNvSpPr>
              <a:spLocks noChangeArrowheads="1"/>
            </p:cNvSpPr>
            <p:nvPr/>
          </p:nvSpPr>
          <p:spPr bwMode="auto">
            <a:xfrm>
              <a:off x="3370"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49" name="Rectangle 121"/>
            <p:cNvSpPr>
              <a:spLocks noChangeArrowheads="1"/>
            </p:cNvSpPr>
            <p:nvPr/>
          </p:nvSpPr>
          <p:spPr bwMode="auto">
            <a:xfrm>
              <a:off x="3754"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50" name="Rectangle 122"/>
            <p:cNvSpPr>
              <a:spLocks noChangeArrowheads="1"/>
            </p:cNvSpPr>
            <p:nvPr/>
          </p:nvSpPr>
          <p:spPr bwMode="auto">
            <a:xfrm>
              <a:off x="3994"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51" name="Rectangle 123"/>
            <p:cNvSpPr>
              <a:spLocks noChangeArrowheads="1"/>
            </p:cNvSpPr>
            <p:nvPr/>
          </p:nvSpPr>
          <p:spPr bwMode="auto">
            <a:xfrm>
              <a:off x="4234"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52" name="Rectangle 124"/>
            <p:cNvSpPr>
              <a:spLocks noChangeArrowheads="1"/>
            </p:cNvSpPr>
            <p:nvPr/>
          </p:nvSpPr>
          <p:spPr bwMode="auto">
            <a:xfrm>
              <a:off x="4474"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53" name="Rectangle 125"/>
            <p:cNvSpPr>
              <a:spLocks noChangeArrowheads="1"/>
            </p:cNvSpPr>
            <p:nvPr/>
          </p:nvSpPr>
          <p:spPr bwMode="auto">
            <a:xfrm>
              <a:off x="4714" y="3481"/>
              <a:ext cx="240" cy="384"/>
            </a:xfrm>
            <a:prstGeom prst="rect">
              <a:avLst/>
            </a:prstGeom>
            <a:noFill/>
            <a:ln w="9525">
              <a:solidFill>
                <a:schemeClr val="tx1"/>
              </a:solidFill>
              <a:miter lim="800000"/>
              <a:headEnd/>
              <a:tailEnd/>
            </a:ln>
            <a:effectLst/>
          </p:spPr>
          <p:txBody>
            <a:bodyPr wrap="none" anchor="ctr"/>
            <a:lstStyle/>
            <a:p>
              <a:endParaRPr lang="en-US"/>
            </a:p>
          </p:txBody>
        </p:sp>
        <p:sp>
          <p:nvSpPr>
            <p:cNvPr id="1507454" name="Text Box 126"/>
            <p:cNvSpPr txBox="1">
              <a:spLocks noChangeArrowheads="1"/>
            </p:cNvSpPr>
            <p:nvPr/>
          </p:nvSpPr>
          <p:spPr bwMode="auto">
            <a:xfrm>
              <a:off x="846" y="3913"/>
              <a:ext cx="268" cy="231"/>
            </a:xfrm>
            <a:prstGeom prst="rect">
              <a:avLst/>
            </a:prstGeom>
            <a:noFill/>
            <a:ln w="9525">
              <a:noFill/>
              <a:miter lim="800000"/>
              <a:headEnd/>
              <a:tailEnd/>
            </a:ln>
            <a:effectLst/>
          </p:spPr>
          <p:txBody>
            <a:bodyPr wrap="none">
              <a:spAutoFit/>
            </a:bodyPr>
            <a:lstStyle/>
            <a:p>
              <a:r>
                <a:rPr lang="en-US" sz="1800"/>
                <a:t>2</a:t>
              </a:r>
              <a:r>
                <a:rPr lang="en-US" sz="1800" i="1"/>
                <a:t>s</a:t>
              </a:r>
            </a:p>
          </p:txBody>
        </p:sp>
        <p:sp>
          <p:nvSpPr>
            <p:cNvPr id="1507455" name="Text Box 127"/>
            <p:cNvSpPr txBox="1">
              <a:spLocks noChangeArrowheads="1"/>
            </p:cNvSpPr>
            <p:nvPr/>
          </p:nvSpPr>
          <p:spPr bwMode="auto">
            <a:xfrm>
              <a:off x="1470" y="3913"/>
              <a:ext cx="276" cy="231"/>
            </a:xfrm>
            <a:prstGeom prst="rect">
              <a:avLst/>
            </a:prstGeom>
            <a:noFill/>
            <a:ln w="9525">
              <a:noFill/>
              <a:miter lim="800000"/>
              <a:headEnd/>
              <a:tailEnd/>
            </a:ln>
            <a:effectLst/>
          </p:spPr>
          <p:txBody>
            <a:bodyPr wrap="none">
              <a:spAutoFit/>
            </a:bodyPr>
            <a:lstStyle/>
            <a:p>
              <a:r>
                <a:rPr lang="en-US" sz="1800"/>
                <a:t>2</a:t>
              </a:r>
              <a:r>
                <a:rPr lang="en-US" sz="1800" i="1"/>
                <a:t>p</a:t>
              </a:r>
            </a:p>
          </p:txBody>
        </p:sp>
        <p:sp>
          <p:nvSpPr>
            <p:cNvPr id="1507456" name="Text Box 128"/>
            <p:cNvSpPr txBox="1">
              <a:spLocks noChangeArrowheads="1"/>
            </p:cNvSpPr>
            <p:nvPr/>
          </p:nvSpPr>
          <p:spPr bwMode="auto">
            <a:xfrm>
              <a:off x="2094" y="3922"/>
              <a:ext cx="268" cy="231"/>
            </a:xfrm>
            <a:prstGeom prst="rect">
              <a:avLst/>
            </a:prstGeom>
            <a:noFill/>
            <a:ln w="9525">
              <a:noFill/>
              <a:miter lim="800000"/>
              <a:headEnd/>
              <a:tailEnd/>
            </a:ln>
            <a:effectLst/>
          </p:spPr>
          <p:txBody>
            <a:bodyPr wrap="none">
              <a:spAutoFit/>
            </a:bodyPr>
            <a:lstStyle/>
            <a:p>
              <a:r>
                <a:rPr lang="en-US" sz="1800"/>
                <a:t>3</a:t>
              </a:r>
              <a:r>
                <a:rPr lang="en-US" sz="1800" i="1"/>
                <a:t>s</a:t>
              </a:r>
            </a:p>
          </p:txBody>
        </p:sp>
        <p:sp>
          <p:nvSpPr>
            <p:cNvPr id="1507457" name="Text Box 129"/>
            <p:cNvSpPr txBox="1">
              <a:spLocks noChangeArrowheads="1"/>
            </p:cNvSpPr>
            <p:nvPr/>
          </p:nvSpPr>
          <p:spPr bwMode="auto">
            <a:xfrm>
              <a:off x="2718" y="3913"/>
              <a:ext cx="276" cy="231"/>
            </a:xfrm>
            <a:prstGeom prst="rect">
              <a:avLst/>
            </a:prstGeom>
            <a:noFill/>
            <a:ln w="9525">
              <a:noFill/>
              <a:miter lim="800000"/>
              <a:headEnd/>
              <a:tailEnd/>
            </a:ln>
            <a:effectLst/>
          </p:spPr>
          <p:txBody>
            <a:bodyPr wrap="none">
              <a:spAutoFit/>
            </a:bodyPr>
            <a:lstStyle/>
            <a:p>
              <a:r>
                <a:rPr lang="en-US" sz="1800"/>
                <a:t>3</a:t>
              </a:r>
              <a:r>
                <a:rPr lang="en-US" sz="1800" i="1"/>
                <a:t>p</a:t>
              </a:r>
            </a:p>
          </p:txBody>
        </p:sp>
        <p:sp>
          <p:nvSpPr>
            <p:cNvPr id="1507458" name="Text Box 130"/>
            <p:cNvSpPr txBox="1">
              <a:spLocks noChangeArrowheads="1"/>
            </p:cNvSpPr>
            <p:nvPr/>
          </p:nvSpPr>
          <p:spPr bwMode="auto">
            <a:xfrm>
              <a:off x="3342" y="3913"/>
              <a:ext cx="268" cy="231"/>
            </a:xfrm>
            <a:prstGeom prst="rect">
              <a:avLst/>
            </a:prstGeom>
            <a:noFill/>
            <a:ln w="9525">
              <a:noFill/>
              <a:miter lim="800000"/>
              <a:headEnd/>
              <a:tailEnd/>
            </a:ln>
            <a:effectLst/>
          </p:spPr>
          <p:txBody>
            <a:bodyPr wrap="none">
              <a:spAutoFit/>
            </a:bodyPr>
            <a:lstStyle/>
            <a:p>
              <a:r>
                <a:rPr lang="en-US" sz="1800"/>
                <a:t>4</a:t>
              </a:r>
              <a:r>
                <a:rPr lang="en-US" sz="1800" i="1"/>
                <a:t>s</a:t>
              </a:r>
            </a:p>
          </p:txBody>
        </p:sp>
        <p:sp>
          <p:nvSpPr>
            <p:cNvPr id="1507459" name="Text Box 131"/>
            <p:cNvSpPr txBox="1">
              <a:spLocks noChangeArrowheads="1"/>
            </p:cNvSpPr>
            <p:nvPr/>
          </p:nvSpPr>
          <p:spPr bwMode="auto">
            <a:xfrm>
              <a:off x="4206" y="3913"/>
              <a:ext cx="276" cy="231"/>
            </a:xfrm>
            <a:prstGeom prst="rect">
              <a:avLst/>
            </a:prstGeom>
            <a:noFill/>
            <a:ln w="9525">
              <a:noFill/>
              <a:miter lim="800000"/>
              <a:headEnd/>
              <a:tailEnd/>
            </a:ln>
            <a:effectLst/>
          </p:spPr>
          <p:txBody>
            <a:bodyPr wrap="none">
              <a:spAutoFit/>
            </a:bodyPr>
            <a:lstStyle/>
            <a:p>
              <a:r>
                <a:rPr lang="en-US" sz="1800"/>
                <a:t>3</a:t>
              </a:r>
              <a:r>
                <a:rPr lang="en-US" sz="1800" i="1"/>
                <a:t>d</a:t>
              </a:r>
            </a:p>
          </p:txBody>
        </p:sp>
        <p:sp>
          <p:nvSpPr>
            <p:cNvPr id="1507460" name="Text Box 132"/>
            <p:cNvSpPr txBox="1">
              <a:spLocks noChangeArrowheads="1"/>
            </p:cNvSpPr>
            <p:nvPr/>
          </p:nvSpPr>
          <p:spPr bwMode="auto">
            <a:xfrm>
              <a:off x="510" y="3913"/>
              <a:ext cx="268" cy="231"/>
            </a:xfrm>
            <a:prstGeom prst="rect">
              <a:avLst/>
            </a:prstGeom>
            <a:noFill/>
            <a:ln w="9525">
              <a:noFill/>
              <a:miter lim="800000"/>
              <a:headEnd/>
              <a:tailEnd/>
            </a:ln>
            <a:effectLst/>
          </p:spPr>
          <p:txBody>
            <a:bodyPr wrap="none">
              <a:spAutoFit/>
            </a:bodyPr>
            <a:lstStyle/>
            <a:p>
              <a:r>
                <a:rPr lang="en-US" sz="1800"/>
                <a:t>1</a:t>
              </a:r>
              <a:r>
                <a:rPr lang="en-US" sz="1800" i="1"/>
                <a:t>s</a:t>
              </a:r>
            </a:p>
          </p:txBody>
        </p:sp>
      </p:grpSp>
      <p:sp>
        <p:nvSpPr>
          <p:cNvPr id="1507461" name="Rectangle 133"/>
          <p:cNvSpPr>
            <a:spLocks noChangeArrowheads="1"/>
          </p:cNvSpPr>
          <p:nvPr/>
        </p:nvSpPr>
        <p:spPr bwMode="auto">
          <a:xfrm>
            <a:off x="685800" y="1219200"/>
            <a:ext cx="7315200" cy="1295400"/>
          </a:xfrm>
          <a:prstGeom prst="rect">
            <a:avLst/>
          </a:prstGeom>
          <a:noFill/>
          <a:ln w="9525">
            <a:solidFill>
              <a:schemeClr val="tx1"/>
            </a:solidFill>
            <a:miter lim="800000"/>
            <a:headEnd/>
            <a:tailEnd/>
          </a:ln>
          <a:effectLst/>
        </p:spPr>
        <p:txBody>
          <a:bodyPr wrap="none" anchor="ctr"/>
          <a:lstStyle/>
          <a:p>
            <a:endParaRPr lang="en-US"/>
          </a:p>
        </p:txBody>
      </p:sp>
      <p:sp>
        <p:nvSpPr>
          <p:cNvPr id="1507462" name="Rectangle 134"/>
          <p:cNvSpPr>
            <a:spLocks noChangeArrowheads="1"/>
          </p:cNvSpPr>
          <p:nvPr/>
        </p:nvSpPr>
        <p:spPr bwMode="auto">
          <a:xfrm>
            <a:off x="8540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63" name="Rectangle 135"/>
          <p:cNvSpPr>
            <a:spLocks noChangeArrowheads="1"/>
          </p:cNvSpPr>
          <p:nvPr/>
        </p:nvSpPr>
        <p:spPr bwMode="auto">
          <a:xfrm>
            <a:off x="13874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64" name="Rectangle 136"/>
          <p:cNvSpPr>
            <a:spLocks noChangeArrowheads="1"/>
          </p:cNvSpPr>
          <p:nvPr/>
        </p:nvSpPr>
        <p:spPr bwMode="auto">
          <a:xfrm>
            <a:off x="19970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65" name="Rectangle 137"/>
          <p:cNvSpPr>
            <a:spLocks noChangeArrowheads="1"/>
          </p:cNvSpPr>
          <p:nvPr/>
        </p:nvSpPr>
        <p:spPr bwMode="auto">
          <a:xfrm>
            <a:off x="23780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66" name="Rectangle 138"/>
          <p:cNvSpPr>
            <a:spLocks noChangeArrowheads="1"/>
          </p:cNvSpPr>
          <p:nvPr/>
        </p:nvSpPr>
        <p:spPr bwMode="auto">
          <a:xfrm>
            <a:off x="27590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67" name="Rectangle 139"/>
          <p:cNvSpPr>
            <a:spLocks noChangeArrowheads="1"/>
          </p:cNvSpPr>
          <p:nvPr/>
        </p:nvSpPr>
        <p:spPr bwMode="auto">
          <a:xfrm>
            <a:off x="33686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68" name="Rectangle 140"/>
          <p:cNvSpPr>
            <a:spLocks noChangeArrowheads="1"/>
          </p:cNvSpPr>
          <p:nvPr/>
        </p:nvSpPr>
        <p:spPr bwMode="auto">
          <a:xfrm>
            <a:off x="39782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69" name="Rectangle 141"/>
          <p:cNvSpPr>
            <a:spLocks noChangeArrowheads="1"/>
          </p:cNvSpPr>
          <p:nvPr/>
        </p:nvSpPr>
        <p:spPr bwMode="auto">
          <a:xfrm>
            <a:off x="43592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70" name="Rectangle 142"/>
          <p:cNvSpPr>
            <a:spLocks noChangeArrowheads="1"/>
          </p:cNvSpPr>
          <p:nvPr/>
        </p:nvSpPr>
        <p:spPr bwMode="auto">
          <a:xfrm>
            <a:off x="47402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71" name="Rectangle 143"/>
          <p:cNvSpPr>
            <a:spLocks noChangeArrowheads="1"/>
          </p:cNvSpPr>
          <p:nvPr/>
        </p:nvSpPr>
        <p:spPr bwMode="auto">
          <a:xfrm>
            <a:off x="53498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72" name="Rectangle 144"/>
          <p:cNvSpPr>
            <a:spLocks noChangeArrowheads="1"/>
          </p:cNvSpPr>
          <p:nvPr/>
        </p:nvSpPr>
        <p:spPr bwMode="auto">
          <a:xfrm>
            <a:off x="59594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73" name="Rectangle 145"/>
          <p:cNvSpPr>
            <a:spLocks noChangeArrowheads="1"/>
          </p:cNvSpPr>
          <p:nvPr/>
        </p:nvSpPr>
        <p:spPr bwMode="auto">
          <a:xfrm>
            <a:off x="63404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74" name="Rectangle 146"/>
          <p:cNvSpPr>
            <a:spLocks noChangeArrowheads="1"/>
          </p:cNvSpPr>
          <p:nvPr/>
        </p:nvSpPr>
        <p:spPr bwMode="auto">
          <a:xfrm>
            <a:off x="67214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75" name="Rectangle 147"/>
          <p:cNvSpPr>
            <a:spLocks noChangeArrowheads="1"/>
          </p:cNvSpPr>
          <p:nvPr/>
        </p:nvSpPr>
        <p:spPr bwMode="auto">
          <a:xfrm>
            <a:off x="71024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76" name="Rectangle 148"/>
          <p:cNvSpPr>
            <a:spLocks noChangeArrowheads="1"/>
          </p:cNvSpPr>
          <p:nvPr/>
        </p:nvSpPr>
        <p:spPr bwMode="auto">
          <a:xfrm>
            <a:off x="7483475" y="1411288"/>
            <a:ext cx="381000" cy="609600"/>
          </a:xfrm>
          <a:prstGeom prst="rect">
            <a:avLst/>
          </a:prstGeom>
          <a:noFill/>
          <a:ln w="9525">
            <a:solidFill>
              <a:schemeClr val="tx1"/>
            </a:solidFill>
            <a:miter lim="800000"/>
            <a:headEnd/>
            <a:tailEnd/>
          </a:ln>
          <a:effectLst/>
        </p:spPr>
        <p:txBody>
          <a:bodyPr wrap="none" anchor="ctr"/>
          <a:lstStyle/>
          <a:p>
            <a:endParaRPr lang="en-US"/>
          </a:p>
        </p:txBody>
      </p:sp>
      <p:sp>
        <p:nvSpPr>
          <p:cNvPr id="1507477" name="Text Box 149"/>
          <p:cNvSpPr txBox="1">
            <a:spLocks noChangeArrowheads="1"/>
          </p:cNvSpPr>
          <p:nvPr/>
        </p:nvSpPr>
        <p:spPr bwMode="auto">
          <a:xfrm>
            <a:off x="1343025" y="2097088"/>
            <a:ext cx="425450" cy="366712"/>
          </a:xfrm>
          <a:prstGeom prst="rect">
            <a:avLst/>
          </a:prstGeom>
          <a:noFill/>
          <a:ln w="9525">
            <a:noFill/>
            <a:miter lim="800000"/>
            <a:headEnd/>
            <a:tailEnd/>
          </a:ln>
          <a:effectLst/>
        </p:spPr>
        <p:txBody>
          <a:bodyPr wrap="none">
            <a:spAutoFit/>
          </a:bodyPr>
          <a:lstStyle/>
          <a:p>
            <a:r>
              <a:rPr lang="en-US" sz="1800"/>
              <a:t>2</a:t>
            </a:r>
            <a:r>
              <a:rPr lang="en-US" sz="1800" i="1"/>
              <a:t>s</a:t>
            </a:r>
          </a:p>
        </p:txBody>
      </p:sp>
      <p:sp>
        <p:nvSpPr>
          <p:cNvPr id="1507478" name="Text Box 150"/>
          <p:cNvSpPr txBox="1">
            <a:spLocks noChangeArrowheads="1"/>
          </p:cNvSpPr>
          <p:nvPr/>
        </p:nvSpPr>
        <p:spPr bwMode="auto">
          <a:xfrm>
            <a:off x="2333625" y="2097088"/>
            <a:ext cx="438150" cy="366712"/>
          </a:xfrm>
          <a:prstGeom prst="rect">
            <a:avLst/>
          </a:prstGeom>
          <a:noFill/>
          <a:ln w="9525">
            <a:noFill/>
            <a:miter lim="800000"/>
            <a:headEnd/>
            <a:tailEnd/>
          </a:ln>
          <a:effectLst/>
        </p:spPr>
        <p:txBody>
          <a:bodyPr wrap="none">
            <a:spAutoFit/>
          </a:bodyPr>
          <a:lstStyle/>
          <a:p>
            <a:r>
              <a:rPr lang="en-US" sz="1800"/>
              <a:t>2</a:t>
            </a:r>
            <a:r>
              <a:rPr lang="en-US" sz="1800" i="1"/>
              <a:t>p</a:t>
            </a:r>
          </a:p>
        </p:txBody>
      </p:sp>
      <p:sp>
        <p:nvSpPr>
          <p:cNvPr id="1507479" name="Text Box 151"/>
          <p:cNvSpPr txBox="1">
            <a:spLocks noChangeArrowheads="1"/>
          </p:cNvSpPr>
          <p:nvPr/>
        </p:nvSpPr>
        <p:spPr bwMode="auto">
          <a:xfrm>
            <a:off x="3324225" y="2111375"/>
            <a:ext cx="425450" cy="366713"/>
          </a:xfrm>
          <a:prstGeom prst="rect">
            <a:avLst/>
          </a:prstGeom>
          <a:noFill/>
          <a:ln w="9525">
            <a:noFill/>
            <a:miter lim="800000"/>
            <a:headEnd/>
            <a:tailEnd/>
          </a:ln>
          <a:effectLst/>
        </p:spPr>
        <p:txBody>
          <a:bodyPr wrap="none">
            <a:spAutoFit/>
          </a:bodyPr>
          <a:lstStyle/>
          <a:p>
            <a:r>
              <a:rPr lang="en-US" sz="1800"/>
              <a:t>3</a:t>
            </a:r>
            <a:r>
              <a:rPr lang="en-US" sz="1800" i="1"/>
              <a:t>s</a:t>
            </a:r>
          </a:p>
        </p:txBody>
      </p:sp>
      <p:sp>
        <p:nvSpPr>
          <p:cNvPr id="1507480" name="Text Box 152"/>
          <p:cNvSpPr txBox="1">
            <a:spLocks noChangeArrowheads="1"/>
          </p:cNvSpPr>
          <p:nvPr/>
        </p:nvSpPr>
        <p:spPr bwMode="auto">
          <a:xfrm>
            <a:off x="4314825" y="2097088"/>
            <a:ext cx="438150" cy="366712"/>
          </a:xfrm>
          <a:prstGeom prst="rect">
            <a:avLst/>
          </a:prstGeom>
          <a:noFill/>
          <a:ln w="9525">
            <a:noFill/>
            <a:miter lim="800000"/>
            <a:headEnd/>
            <a:tailEnd/>
          </a:ln>
          <a:effectLst/>
        </p:spPr>
        <p:txBody>
          <a:bodyPr wrap="none">
            <a:spAutoFit/>
          </a:bodyPr>
          <a:lstStyle/>
          <a:p>
            <a:r>
              <a:rPr lang="en-US" sz="1800"/>
              <a:t>3</a:t>
            </a:r>
            <a:r>
              <a:rPr lang="en-US" sz="1800" i="1"/>
              <a:t>p</a:t>
            </a:r>
          </a:p>
        </p:txBody>
      </p:sp>
      <p:sp>
        <p:nvSpPr>
          <p:cNvPr id="1507481" name="Text Box 153"/>
          <p:cNvSpPr txBox="1">
            <a:spLocks noChangeArrowheads="1"/>
          </p:cNvSpPr>
          <p:nvPr/>
        </p:nvSpPr>
        <p:spPr bwMode="auto">
          <a:xfrm>
            <a:off x="5305425" y="2097088"/>
            <a:ext cx="425450" cy="366712"/>
          </a:xfrm>
          <a:prstGeom prst="rect">
            <a:avLst/>
          </a:prstGeom>
          <a:noFill/>
          <a:ln w="9525">
            <a:noFill/>
            <a:miter lim="800000"/>
            <a:headEnd/>
            <a:tailEnd/>
          </a:ln>
          <a:effectLst/>
        </p:spPr>
        <p:txBody>
          <a:bodyPr wrap="none">
            <a:spAutoFit/>
          </a:bodyPr>
          <a:lstStyle/>
          <a:p>
            <a:r>
              <a:rPr lang="en-US" sz="1800"/>
              <a:t>4</a:t>
            </a:r>
            <a:r>
              <a:rPr lang="en-US" sz="1800" i="1"/>
              <a:t>s</a:t>
            </a:r>
          </a:p>
        </p:txBody>
      </p:sp>
      <p:sp>
        <p:nvSpPr>
          <p:cNvPr id="1507482" name="Text Box 154"/>
          <p:cNvSpPr txBox="1">
            <a:spLocks noChangeArrowheads="1"/>
          </p:cNvSpPr>
          <p:nvPr/>
        </p:nvSpPr>
        <p:spPr bwMode="auto">
          <a:xfrm>
            <a:off x="6677025" y="2097088"/>
            <a:ext cx="438150" cy="366712"/>
          </a:xfrm>
          <a:prstGeom prst="rect">
            <a:avLst/>
          </a:prstGeom>
          <a:noFill/>
          <a:ln w="9525">
            <a:noFill/>
            <a:miter lim="800000"/>
            <a:headEnd/>
            <a:tailEnd/>
          </a:ln>
          <a:effectLst/>
        </p:spPr>
        <p:txBody>
          <a:bodyPr wrap="none">
            <a:spAutoFit/>
          </a:bodyPr>
          <a:lstStyle/>
          <a:p>
            <a:r>
              <a:rPr lang="en-US" sz="1800"/>
              <a:t>3</a:t>
            </a:r>
            <a:r>
              <a:rPr lang="en-US" sz="1800" i="1"/>
              <a:t>d</a:t>
            </a:r>
          </a:p>
        </p:txBody>
      </p:sp>
      <p:sp>
        <p:nvSpPr>
          <p:cNvPr id="1507483" name="Text Box 155"/>
          <p:cNvSpPr txBox="1">
            <a:spLocks noChangeArrowheads="1"/>
          </p:cNvSpPr>
          <p:nvPr/>
        </p:nvSpPr>
        <p:spPr bwMode="auto">
          <a:xfrm>
            <a:off x="809625" y="2097088"/>
            <a:ext cx="425450" cy="366712"/>
          </a:xfrm>
          <a:prstGeom prst="rect">
            <a:avLst/>
          </a:prstGeom>
          <a:noFill/>
          <a:ln w="9525">
            <a:noFill/>
            <a:miter lim="800000"/>
            <a:headEnd/>
            <a:tailEnd/>
          </a:ln>
          <a:effectLst/>
        </p:spPr>
        <p:txBody>
          <a:bodyPr wrap="none">
            <a:spAutoFit/>
          </a:bodyPr>
          <a:lstStyle/>
          <a:p>
            <a:r>
              <a:rPr lang="en-US" sz="1800"/>
              <a:t>1</a:t>
            </a:r>
            <a:r>
              <a:rPr lang="en-US" sz="1800" i="1"/>
              <a:t>s</a:t>
            </a:r>
          </a:p>
        </p:txBody>
      </p:sp>
      <p:sp>
        <p:nvSpPr>
          <p:cNvPr id="1507484" name="Line 156"/>
          <p:cNvSpPr>
            <a:spLocks noChangeShapeType="1"/>
          </p:cNvSpPr>
          <p:nvPr/>
        </p:nvSpPr>
        <p:spPr bwMode="auto">
          <a:xfrm flipV="1">
            <a:off x="9302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485" name="Line 157"/>
          <p:cNvSpPr>
            <a:spLocks noChangeShapeType="1"/>
          </p:cNvSpPr>
          <p:nvPr/>
        </p:nvSpPr>
        <p:spPr bwMode="auto">
          <a:xfrm flipV="1">
            <a:off x="10826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486" name="Line 158"/>
          <p:cNvSpPr>
            <a:spLocks noChangeShapeType="1"/>
          </p:cNvSpPr>
          <p:nvPr/>
        </p:nvSpPr>
        <p:spPr bwMode="auto">
          <a:xfrm flipV="1">
            <a:off x="14636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487" name="Line 159"/>
          <p:cNvSpPr>
            <a:spLocks noChangeShapeType="1"/>
          </p:cNvSpPr>
          <p:nvPr/>
        </p:nvSpPr>
        <p:spPr bwMode="auto">
          <a:xfrm flipV="1">
            <a:off x="16160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488" name="Line 160"/>
          <p:cNvSpPr>
            <a:spLocks noChangeShapeType="1"/>
          </p:cNvSpPr>
          <p:nvPr/>
        </p:nvSpPr>
        <p:spPr bwMode="auto">
          <a:xfrm flipV="1">
            <a:off x="20732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489" name="Line 161"/>
          <p:cNvSpPr>
            <a:spLocks noChangeShapeType="1"/>
          </p:cNvSpPr>
          <p:nvPr/>
        </p:nvSpPr>
        <p:spPr bwMode="auto">
          <a:xfrm flipV="1">
            <a:off x="22256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490" name="Line 162"/>
          <p:cNvSpPr>
            <a:spLocks noChangeShapeType="1"/>
          </p:cNvSpPr>
          <p:nvPr/>
        </p:nvSpPr>
        <p:spPr bwMode="auto">
          <a:xfrm flipV="1">
            <a:off x="24542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491" name="Line 163"/>
          <p:cNvSpPr>
            <a:spLocks noChangeShapeType="1"/>
          </p:cNvSpPr>
          <p:nvPr/>
        </p:nvSpPr>
        <p:spPr bwMode="auto">
          <a:xfrm flipV="1">
            <a:off x="26066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492" name="Line 164"/>
          <p:cNvSpPr>
            <a:spLocks noChangeShapeType="1"/>
          </p:cNvSpPr>
          <p:nvPr/>
        </p:nvSpPr>
        <p:spPr bwMode="auto">
          <a:xfrm flipV="1">
            <a:off x="28352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493" name="Line 165"/>
          <p:cNvSpPr>
            <a:spLocks noChangeShapeType="1"/>
          </p:cNvSpPr>
          <p:nvPr/>
        </p:nvSpPr>
        <p:spPr bwMode="auto">
          <a:xfrm flipV="1">
            <a:off x="29876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494" name="Line 166"/>
          <p:cNvSpPr>
            <a:spLocks noChangeShapeType="1"/>
          </p:cNvSpPr>
          <p:nvPr/>
        </p:nvSpPr>
        <p:spPr bwMode="auto">
          <a:xfrm flipV="1">
            <a:off x="34448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495" name="Line 167"/>
          <p:cNvSpPr>
            <a:spLocks noChangeShapeType="1"/>
          </p:cNvSpPr>
          <p:nvPr/>
        </p:nvSpPr>
        <p:spPr bwMode="auto">
          <a:xfrm flipV="1">
            <a:off x="35972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496" name="Line 168"/>
          <p:cNvSpPr>
            <a:spLocks noChangeShapeType="1"/>
          </p:cNvSpPr>
          <p:nvPr/>
        </p:nvSpPr>
        <p:spPr bwMode="auto">
          <a:xfrm flipV="1">
            <a:off x="41306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497" name="Line 169"/>
          <p:cNvSpPr>
            <a:spLocks noChangeShapeType="1"/>
          </p:cNvSpPr>
          <p:nvPr/>
        </p:nvSpPr>
        <p:spPr bwMode="auto">
          <a:xfrm flipV="1">
            <a:off x="42830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498" name="Line 170"/>
          <p:cNvSpPr>
            <a:spLocks noChangeShapeType="1"/>
          </p:cNvSpPr>
          <p:nvPr/>
        </p:nvSpPr>
        <p:spPr bwMode="auto">
          <a:xfrm flipV="1">
            <a:off x="44354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499" name="Line 171"/>
          <p:cNvSpPr>
            <a:spLocks noChangeShapeType="1"/>
          </p:cNvSpPr>
          <p:nvPr/>
        </p:nvSpPr>
        <p:spPr bwMode="auto">
          <a:xfrm flipV="1">
            <a:off x="45878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500" name="Line 172"/>
          <p:cNvSpPr>
            <a:spLocks noChangeShapeType="1"/>
          </p:cNvSpPr>
          <p:nvPr/>
        </p:nvSpPr>
        <p:spPr bwMode="auto">
          <a:xfrm flipV="1">
            <a:off x="48164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501" name="Line 173"/>
          <p:cNvSpPr>
            <a:spLocks noChangeShapeType="1"/>
          </p:cNvSpPr>
          <p:nvPr/>
        </p:nvSpPr>
        <p:spPr bwMode="auto">
          <a:xfrm flipV="1">
            <a:off x="49688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502" name="Line 174"/>
          <p:cNvSpPr>
            <a:spLocks noChangeShapeType="1"/>
          </p:cNvSpPr>
          <p:nvPr/>
        </p:nvSpPr>
        <p:spPr bwMode="auto">
          <a:xfrm flipV="1">
            <a:off x="54260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503" name="Line 175"/>
          <p:cNvSpPr>
            <a:spLocks noChangeShapeType="1"/>
          </p:cNvSpPr>
          <p:nvPr/>
        </p:nvSpPr>
        <p:spPr bwMode="auto">
          <a:xfrm flipV="1">
            <a:off x="55784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504" name="Line 176"/>
          <p:cNvSpPr>
            <a:spLocks noChangeShapeType="1"/>
          </p:cNvSpPr>
          <p:nvPr/>
        </p:nvSpPr>
        <p:spPr bwMode="auto">
          <a:xfrm flipV="1">
            <a:off x="60356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505" name="Line 177"/>
          <p:cNvSpPr>
            <a:spLocks noChangeShapeType="1"/>
          </p:cNvSpPr>
          <p:nvPr/>
        </p:nvSpPr>
        <p:spPr bwMode="auto">
          <a:xfrm flipV="1">
            <a:off x="61880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506" name="Line 178"/>
          <p:cNvSpPr>
            <a:spLocks noChangeShapeType="1"/>
          </p:cNvSpPr>
          <p:nvPr/>
        </p:nvSpPr>
        <p:spPr bwMode="auto">
          <a:xfrm flipV="1">
            <a:off x="64166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507" name="Line 179"/>
          <p:cNvSpPr>
            <a:spLocks noChangeShapeType="1"/>
          </p:cNvSpPr>
          <p:nvPr/>
        </p:nvSpPr>
        <p:spPr bwMode="auto">
          <a:xfrm flipV="1">
            <a:off x="65690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508" name="Line 180"/>
          <p:cNvSpPr>
            <a:spLocks noChangeShapeType="1"/>
          </p:cNvSpPr>
          <p:nvPr/>
        </p:nvSpPr>
        <p:spPr bwMode="auto">
          <a:xfrm flipV="1">
            <a:off x="67976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509" name="Line 181"/>
          <p:cNvSpPr>
            <a:spLocks noChangeShapeType="1"/>
          </p:cNvSpPr>
          <p:nvPr/>
        </p:nvSpPr>
        <p:spPr bwMode="auto">
          <a:xfrm flipV="1">
            <a:off x="6950075" y="1563688"/>
            <a:ext cx="0" cy="304800"/>
          </a:xfrm>
          <a:prstGeom prst="line">
            <a:avLst/>
          </a:prstGeom>
          <a:noFill/>
          <a:ln w="9525">
            <a:solidFill>
              <a:srgbClr val="FF0000"/>
            </a:solidFill>
            <a:round/>
            <a:headEnd type="triangle" w="med" len="med"/>
            <a:tailEnd/>
          </a:ln>
          <a:effectLst/>
        </p:spPr>
        <p:txBody>
          <a:bodyPr/>
          <a:lstStyle/>
          <a:p>
            <a:endParaRPr lang="en-US"/>
          </a:p>
        </p:txBody>
      </p:sp>
      <p:sp>
        <p:nvSpPr>
          <p:cNvPr id="1507510" name="Line 182"/>
          <p:cNvSpPr>
            <a:spLocks noChangeShapeType="1"/>
          </p:cNvSpPr>
          <p:nvPr/>
        </p:nvSpPr>
        <p:spPr bwMode="auto">
          <a:xfrm flipV="1">
            <a:off x="7178675" y="1563688"/>
            <a:ext cx="0" cy="304800"/>
          </a:xfrm>
          <a:prstGeom prst="line">
            <a:avLst/>
          </a:prstGeom>
          <a:noFill/>
          <a:ln w="9525">
            <a:solidFill>
              <a:srgbClr val="FF0000"/>
            </a:solidFill>
            <a:round/>
            <a:headEnd/>
            <a:tailEnd type="triangle" w="med" len="med"/>
          </a:ln>
          <a:effectLst/>
        </p:spPr>
        <p:txBody>
          <a:bodyPr/>
          <a:lstStyle/>
          <a:p>
            <a:endParaRPr lang="en-US"/>
          </a:p>
        </p:txBody>
      </p:sp>
      <p:sp>
        <p:nvSpPr>
          <p:cNvPr id="1507511" name="Line 183"/>
          <p:cNvSpPr>
            <a:spLocks noChangeShapeType="1"/>
          </p:cNvSpPr>
          <p:nvPr/>
        </p:nvSpPr>
        <p:spPr bwMode="auto">
          <a:xfrm flipV="1">
            <a:off x="7559675" y="1563688"/>
            <a:ext cx="0" cy="304800"/>
          </a:xfrm>
          <a:prstGeom prst="line">
            <a:avLst/>
          </a:prstGeom>
          <a:noFill/>
          <a:ln w="9525">
            <a:solidFill>
              <a:srgbClr val="FF0000"/>
            </a:solidFill>
            <a:round/>
            <a:headEnd/>
            <a:tailEnd type="triangle" w="med" len="med"/>
          </a:ln>
          <a:effectLst/>
        </p:spPr>
        <p:txBody>
          <a:bodyPr/>
          <a:lstStyle/>
          <a:p>
            <a:endParaRPr lang="en-US"/>
          </a:p>
        </p:txBody>
      </p:sp>
      <p:grpSp>
        <p:nvGrpSpPr>
          <p:cNvPr id="1507512" name="Group 184"/>
          <p:cNvGrpSpPr>
            <a:grpSpLocks/>
          </p:cNvGrpSpPr>
          <p:nvPr/>
        </p:nvGrpSpPr>
        <p:grpSpPr bwMode="auto">
          <a:xfrm>
            <a:off x="930275" y="5638800"/>
            <a:ext cx="6384925" cy="341313"/>
            <a:chOff x="586" y="3577"/>
            <a:chExt cx="4022" cy="215"/>
          </a:xfrm>
        </p:grpSpPr>
        <p:sp>
          <p:nvSpPr>
            <p:cNvPr id="1507513" name="Line 185"/>
            <p:cNvSpPr>
              <a:spLocks noChangeShapeType="1"/>
            </p:cNvSpPr>
            <p:nvPr/>
          </p:nvSpPr>
          <p:spPr bwMode="auto">
            <a:xfrm flipV="1">
              <a:off x="586"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14" name="Line 186"/>
            <p:cNvSpPr>
              <a:spLocks noChangeShapeType="1"/>
            </p:cNvSpPr>
            <p:nvPr/>
          </p:nvSpPr>
          <p:spPr bwMode="auto">
            <a:xfrm flipV="1">
              <a:off x="682"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15" name="Line 187"/>
            <p:cNvSpPr>
              <a:spLocks noChangeShapeType="1"/>
            </p:cNvSpPr>
            <p:nvPr/>
          </p:nvSpPr>
          <p:spPr bwMode="auto">
            <a:xfrm flipV="1">
              <a:off x="922"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16" name="Line 188"/>
            <p:cNvSpPr>
              <a:spLocks noChangeShapeType="1"/>
            </p:cNvSpPr>
            <p:nvPr/>
          </p:nvSpPr>
          <p:spPr bwMode="auto">
            <a:xfrm flipV="1">
              <a:off x="1018"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17" name="Line 189"/>
            <p:cNvSpPr>
              <a:spLocks noChangeShapeType="1"/>
            </p:cNvSpPr>
            <p:nvPr/>
          </p:nvSpPr>
          <p:spPr bwMode="auto">
            <a:xfrm flipV="1">
              <a:off x="1306"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18" name="Line 190"/>
            <p:cNvSpPr>
              <a:spLocks noChangeShapeType="1"/>
            </p:cNvSpPr>
            <p:nvPr/>
          </p:nvSpPr>
          <p:spPr bwMode="auto">
            <a:xfrm flipV="1">
              <a:off x="1402"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19" name="Line 191"/>
            <p:cNvSpPr>
              <a:spLocks noChangeShapeType="1"/>
            </p:cNvSpPr>
            <p:nvPr/>
          </p:nvSpPr>
          <p:spPr bwMode="auto">
            <a:xfrm flipV="1">
              <a:off x="1546"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20" name="Line 192"/>
            <p:cNvSpPr>
              <a:spLocks noChangeShapeType="1"/>
            </p:cNvSpPr>
            <p:nvPr/>
          </p:nvSpPr>
          <p:spPr bwMode="auto">
            <a:xfrm flipV="1">
              <a:off x="1642"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21" name="Line 193"/>
            <p:cNvSpPr>
              <a:spLocks noChangeShapeType="1"/>
            </p:cNvSpPr>
            <p:nvPr/>
          </p:nvSpPr>
          <p:spPr bwMode="auto">
            <a:xfrm flipV="1">
              <a:off x="1786"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22" name="Line 194"/>
            <p:cNvSpPr>
              <a:spLocks noChangeShapeType="1"/>
            </p:cNvSpPr>
            <p:nvPr/>
          </p:nvSpPr>
          <p:spPr bwMode="auto">
            <a:xfrm flipV="1">
              <a:off x="1882"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23" name="Line 195"/>
            <p:cNvSpPr>
              <a:spLocks noChangeShapeType="1"/>
            </p:cNvSpPr>
            <p:nvPr/>
          </p:nvSpPr>
          <p:spPr bwMode="auto">
            <a:xfrm flipV="1">
              <a:off x="2170"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24" name="Line 196"/>
            <p:cNvSpPr>
              <a:spLocks noChangeShapeType="1"/>
            </p:cNvSpPr>
            <p:nvPr/>
          </p:nvSpPr>
          <p:spPr bwMode="auto">
            <a:xfrm flipV="1">
              <a:off x="2266"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25" name="Line 197"/>
            <p:cNvSpPr>
              <a:spLocks noChangeShapeType="1"/>
            </p:cNvSpPr>
            <p:nvPr/>
          </p:nvSpPr>
          <p:spPr bwMode="auto">
            <a:xfrm flipV="1">
              <a:off x="2602"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26" name="Line 198"/>
            <p:cNvSpPr>
              <a:spLocks noChangeShapeType="1"/>
            </p:cNvSpPr>
            <p:nvPr/>
          </p:nvSpPr>
          <p:spPr bwMode="auto">
            <a:xfrm flipV="1">
              <a:off x="2698"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27" name="Line 199"/>
            <p:cNvSpPr>
              <a:spLocks noChangeShapeType="1"/>
            </p:cNvSpPr>
            <p:nvPr/>
          </p:nvSpPr>
          <p:spPr bwMode="auto">
            <a:xfrm flipV="1">
              <a:off x="2794"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28" name="Line 200"/>
            <p:cNvSpPr>
              <a:spLocks noChangeShapeType="1"/>
            </p:cNvSpPr>
            <p:nvPr/>
          </p:nvSpPr>
          <p:spPr bwMode="auto">
            <a:xfrm flipV="1">
              <a:off x="2890"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29" name="Line 201"/>
            <p:cNvSpPr>
              <a:spLocks noChangeShapeType="1"/>
            </p:cNvSpPr>
            <p:nvPr/>
          </p:nvSpPr>
          <p:spPr bwMode="auto">
            <a:xfrm flipV="1">
              <a:off x="3034"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30" name="Line 202"/>
            <p:cNvSpPr>
              <a:spLocks noChangeShapeType="1"/>
            </p:cNvSpPr>
            <p:nvPr/>
          </p:nvSpPr>
          <p:spPr bwMode="auto">
            <a:xfrm flipV="1">
              <a:off x="3130"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31" name="Line 203"/>
            <p:cNvSpPr>
              <a:spLocks noChangeShapeType="1"/>
            </p:cNvSpPr>
            <p:nvPr/>
          </p:nvSpPr>
          <p:spPr bwMode="auto">
            <a:xfrm flipV="1">
              <a:off x="3418"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32" name="Line 204"/>
            <p:cNvSpPr>
              <a:spLocks noChangeShapeType="1"/>
            </p:cNvSpPr>
            <p:nvPr/>
          </p:nvSpPr>
          <p:spPr bwMode="auto">
            <a:xfrm flipV="1">
              <a:off x="3514"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33" name="Line 205"/>
            <p:cNvSpPr>
              <a:spLocks noChangeShapeType="1"/>
            </p:cNvSpPr>
            <p:nvPr/>
          </p:nvSpPr>
          <p:spPr bwMode="auto">
            <a:xfrm flipV="1">
              <a:off x="3802"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34" name="Line 206"/>
            <p:cNvSpPr>
              <a:spLocks noChangeShapeType="1"/>
            </p:cNvSpPr>
            <p:nvPr/>
          </p:nvSpPr>
          <p:spPr bwMode="auto">
            <a:xfrm flipV="1">
              <a:off x="3898"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35" name="Line 207"/>
            <p:cNvSpPr>
              <a:spLocks noChangeShapeType="1"/>
            </p:cNvSpPr>
            <p:nvPr/>
          </p:nvSpPr>
          <p:spPr bwMode="auto">
            <a:xfrm flipV="1">
              <a:off x="4042"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36" name="Line 208"/>
            <p:cNvSpPr>
              <a:spLocks noChangeShapeType="1"/>
            </p:cNvSpPr>
            <p:nvPr/>
          </p:nvSpPr>
          <p:spPr bwMode="auto">
            <a:xfrm flipV="1">
              <a:off x="4138"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37" name="Line 209"/>
            <p:cNvSpPr>
              <a:spLocks noChangeShapeType="1"/>
            </p:cNvSpPr>
            <p:nvPr/>
          </p:nvSpPr>
          <p:spPr bwMode="auto">
            <a:xfrm flipV="1">
              <a:off x="4282"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38" name="Line 210"/>
            <p:cNvSpPr>
              <a:spLocks noChangeShapeType="1"/>
            </p:cNvSpPr>
            <p:nvPr/>
          </p:nvSpPr>
          <p:spPr bwMode="auto">
            <a:xfrm flipV="1">
              <a:off x="4378" y="3577"/>
              <a:ext cx="0" cy="192"/>
            </a:xfrm>
            <a:prstGeom prst="line">
              <a:avLst/>
            </a:prstGeom>
            <a:noFill/>
            <a:ln w="9525">
              <a:solidFill>
                <a:srgbClr val="FF0000"/>
              </a:solidFill>
              <a:round/>
              <a:headEnd type="triangle" w="med" len="med"/>
              <a:tailEnd/>
            </a:ln>
            <a:effectLst/>
          </p:spPr>
          <p:txBody>
            <a:bodyPr/>
            <a:lstStyle/>
            <a:p>
              <a:endParaRPr lang="en-US"/>
            </a:p>
          </p:txBody>
        </p:sp>
        <p:sp>
          <p:nvSpPr>
            <p:cNvPr id="1507539" name="Line 211"/>
            <p:cNvSpPr>
              <a:spLocks noChangeShapeType="1"/>
            </p:cNvSpPr>
            <p:nvPr/>
          </p:nvSpPr>
          <p:spPr bwMode="auto">
            <a:xfrm flipV="1">
              <a:off x="4522" y="3577"/>
              <a:ext cx="0" cy="192"/>
            </a:xfrm>
            <a:prstGeom prst="line">
              <a:avLst/>
            </a:prstGeom>
            <a:noFill/>
            <a:ln w="9525">
              <a:solidFill>
                <a:srgbClr val="FF0000"/>
              </a:solidFill>
              <a:round/>
              <a:headEnd/>
              <a:tailEnd type="triangle" w="med" len="med"/>
            </a:ln>
            <a:effectLst/>
          </p:spPr>
          <p:txBody>
            <a:bodyPr/>
            <a:lstStyle/>
            <a:p>
              <a:endParaRPr lang="en-US"/>
            </a:p>
          </p:txBody>
        </p:sp>
        <p:sp>
          <p:nvSpPr>
            <p:cNvPr id="1507540" name="Line 212"/>
            <p:cNvSpPr>
              <a:spLocks noChangeShapeType="1"/>
            </p:cNvSpPr>
            <p:nvPr/>
          </p:nvSpPr>
          <p:spPr bwMode="auto">
            <a:xfrm flipV="1">
              <a:off x="4608" y="3600"/>
              <a:ext cx="0" cy="192"/>
            </a:xfrm>
            <a:prstGeom prst="line">
              <a:avLst/>
            </a:prstGeom>
            <a:noFill/>
            <a:ln w="9525">
              <a:solidFill>
                <a:srgbClr val="FF0000"/>
              </a:solidFill>
              <a:round/>
              <a:headEnd type="triangle" w="med" len="med"/>
              <a:tailEnd/>
            </a:ln>
            <a:effectLst/>
          </p:spPr>
          <p:txBody>
            <a:bodyPr/>
            <a:lstStyle/>
            <a:p>
              <a:endParaRPr lang="en-US"/>
            </a:p>
          </p:txBody>
        </p:sp>
      </p:grpSp>
      <p:grpSp>
        <p:nvGrpSpPr>
          <p:cNvPr id="1507541" name="Group 213"/>
          <p:cNvGrpSpPr>
            <a:grpSpLocks/>
          </p:cNvGrpSpPr>
          <p:nvPr/>
        </p:nvGrpSpPr>
        <p:grpSpPr bwMode="auto">
          <a:xfrm>
            <a:off x="5014913" y="2544763"/>
            <a:ext cx="2376487" cy="731837"/>
            <a:chOff x="3159" y="1056"/>
            <a:chExt cx="1497" cy="461"/>
          </a:xfrm>
        </p:grpSpPr>
        <p:sp>
          <p:nvSpPr>
            <p:cNvPr id="1507542" name="Text Box 214"/>
            <p:cNvSpPr txBox="1">
              <a:spLocks noChangeArrowheads="1"/>
            </p:cNvSpPr>
            <p:nvPr/>
          </p:nvSpPr>
          <p:spPr bwMode="auto">
            <a:xfrm>
              <a:off x="3159" y="1056"/>
              <a:ext cx="681" cy="173"/>
            </a:xfrm>
            <a:prstGeom prst="rect">
              <a:avLst/>
            </a:prstGeom>
            <a:noFill/>
            <a:ln w="9525">
              <a:noFill/>
              <a:miter lim="800000"/>
              <a:headEnd/>
              <a:tailEnd/>
            </a:ln>
            <a:effectLst/>
          </p:spPr>
          <p:txBody>
            <a:bodyPr wrap="none">
              <a:spAutoFit/>
            </a:bodyPr>
            <a:lstStyle/>
            <a:p>
              <a:r>
                <a:rPr lang="en-US" sz="1200">
                  <a:solidFill>
                    <a:schemeClr val="accent2"/>
                  </a:solidFill>
                </a:rPr>
                <a:t>Excited State</a:t>
              </a:r>
            </a:p>
          </p:txBody>
        </p:sp>
        <p:sp>
          <p:nvSpPr>
            <p:cNvPr id="1507543" name="Oval 215"/>
            <p:cNvSpPr>
              <a:spLocks noChangeArrowheads="1"/>
            </p:cNvSpPr>
            <p:nvPr/>
          </p:nvSpPr>
          <p:spPr bwMode="auto">
            <a:xfrm>
              <a:off x="3456" y="1277"/>
              <a:ext cx="96" cy="240"/>
            </a:xfrm>
            <a:prstGeom prst="ellipse">
              <a:avLst/>
            </a:prstGeom>
            <a:noFill/>
            <a:ln w="9525">
              <a:solidFill>
                <a:schemeClr val="accent2"/>
              </a:solidFill>
              <a:round/>
              <a:headEnd/>
              <a:tailEnd/>
            </a:ln>
            <a:effectLst/>
          </p:spPr>
          <p:txBody>
            <a:bodyPr wrap="none" anchor="ctr"/>
            <a:lstStyle/>
            <a:p>
              <a:endParaRPr lang="en-US"/>
            </a:p>
          </p:txBody>
        </p:sp>
        <p:sp>
          <p:nvSpPr>
            <p:cNvPr id="1507544" name="Oval 216"/>
            <p:cNvSpPr>
              <a:spLocks noChangeArrowheads="1"/>
            </p:cNvSpPr>
            <p:nvPr/>
          </p:nvSpPr>
          <p:spPr bwMode="auto">
            <a:xfrm>
              <a:off x="4560" y="1248"/>
              <a:ext cx="96" cy="240"/>
            </a:xfrm>
            <a:prstGeom prst="ellipse">
              <a:avLst/>
            </a:prstGeom>
            <a:noFill/>
            <a:ln w="9525">
              <a:solidFill>
                <a:schemeClr val="accent2"/>
              </a:solidFill>
              <a:round/>
              <a:headEnd/>
              <a:tailEnd/>
            </a:ln>
            <a:effectLst/>
          </p:spPr>
          <p:txBody>
            <a:bodyPr wrap="none" anchor="ctr"/>
            <a:lstStyle/>
            <a:p>
              <a:endParaRPr lang="en-US"/>
            </a:p>
          </p:txBody>
        </p:sp>
      </p:grpSp>
      <p:grpSp>
        <p:nvGrpSpPr>
          <p:cNvPr id="1507545" name="Group 217"/>
          <p:cNvGrpSpPr>
            <a:grpSpLocks/>
          </p:cNvGrpSpPr>
          <p:nvPr/>
        </p:nvGrpSpPr>
        <p:grpSpPr bwMode="auto">
          <a:xfrm>
            <a:off x="6386513" y="3916363"/>
            <a:ext cx="1212850" cy="731837"/>
            <a:chOff x="4023" y="2467"/>
            <a:chExt cx="764" cy="461"/>
          </a:xfrm>
        </p:grpSpPr>
        <p:sp>
          <p:nvSpPr>
            <p:cNvPr id="1507546" name="Text Box 218"/>
            <p:cNvSpPr txBox="1">
              <a:spLocks noChangeArrowheads="1"/>
            </p:cNvSpPr>
            <p:nvPr/>
          </p:nvSpPr>
          <p:spPr bwMode="auto">
            <a:xfrm>
              <a:off x="4023" y="2467"/>
              <a:ext cx="764" cy="173"/>
            </a:xfrm>
            <a:prstGeom prst="rect">
              <a:avLst/>
            </a:prstGeom>
            <a:noFill/>
            <a:ln w="9525">
              <a:noFill/>
              <a:miter lim="800000"/>
              <a:headEnd/>
              <a:tailEnd/>
            </a:ln>
            <a:effectLst/>
          </p:spPr>
          <p:txBody>
            <a:bodyPr wrap="none">
              <a:spAutoFit/>
            </a:bodyPr>
            <a:lstStyle/>
            <a:p>
              <a:r>
                <a:rPr lang="en-US" sz="1200">
                  <a:solidFill>
                    <a:schemeClr val="accent2"/>
                  </a:solidFill>
                </a:rPr>
                <a:t>Pauli Exclusion</a:t>
              </a:r>
            </a:p>
          </p:txBody>
        </p:sp>
        <p:sp>
          <p:nvSpPr>
            <p:cNvPr id="1507547" name="Oval 219"/>
            <p:cNvSpPr>
              <a:spLocks noChangeArrowheads="1"/>
            </p:cNvSpPr>
            <p:nvPr/>
          </p:nvSpPr>
          <p:spPr bwMode="auto">
            <a:xfrm>
              <a:off x="4320" y="2688"/>
              <a:ext cx="96" cy="240"/>
            </a:xfrm>
            <a:prstGeom prst="ellipse">
              <a:avLst/>
            </a:prstGeom>
            <a:noFill/>
            <a:ln w="9525">
              <a:solidFill>
                <a:schemeClr val="accent2"/>
              </a:solidFill>
              <a:round/>
              <a:headEnd/>
              <a:tailEnd/>
            </a:ln>
            <a:effectLst/>
          </p:spPr>
          <p:txBody>
            <a:bodyPr wrap="none" anchor="ctr"/>
            <a:lstStyle/>
            <a:p>
              <a:endParaRPr lang="en-US"/>
            </a:p>
          </p:txBody>
        </p:sp>
      </p:grpSp>
      <p:grpSp>
        <p:nvGrpSpPr>
          <p:cNvPr id="1507548" name="Group 220"/>
          <p:cNvGrpSpPr>
            <a:grpSpLocks/>
          </p:cNvGrpSpPr>
          <p:nvPr/>
        </p:nvGrpSpPr>
        <p:grpSpPr bwMode="auto">
          <a:xfrm>
            <a:off x="6843713" y="5287963"/>
            <a:ext cx="1009650" cy="731837"/>
            <a:chOff x="4311" y="3331"/>
            <a:chExt cx="636" cy="461"/>
          </a:xfrm>
        </p:grpSpPr>
        <p:sp>
          <p:nvSpPr>
            <p:cNvPr id="1507549" name="Text Box 221"/>
            <p:cNvSpPr txBox="1">
              <a:spLocks noChangeArrowheads="1"/>
            </p:cNvSpPr>
            <p:nvPr/>
          </p:nvSpPr>
          <p:spPr bwMode="auto">
            <a:xfrm>
              <a:off x="4311" y="3331"/>
              <a:ext cx="636" cy="173"/>
            </a:xfrm>
            <a:prstGeom prst="rect">
              <a:avLst/>
            </a:prstGeom>
            <a:noFill/>
            <a:ln w="9525">
              <a:noFill/>
              <a:miter lim="800000"/>
              <a:headEnd/>
              <a:tailEnd/>
            </a:ln>
            <a:effectLst/>
          </p:spPr>
          <p:txBody>
            <a:bodyPr wrap="none">
              <a:spAutoFit/>
            </a:bodyPr>
            <a:lstStyle/>
            <a:p>
              <a:r>
                <a:rPr lang="en-US" sz="1200">
                  <a:solidFill>
                    <a:schemeClr val="accent2"/>
                  </a:solidFill>
                </a:rPr>
                <a:t>Hund’s Rule</a:t>
              </a:r>
            </a:p>
          </p:txBody>
        </p:sp>
        <p:sp>
          <p:nvSpPr>
            <p:cNvPr id="1507550" name="Oval 222"/>
            <p:cNvSpPr>
              <a:spLocks noChangeArrowheads="1"/>
            </p:cNvSpPr>
            <p:nvPr/>
          </p:nvSpPr>
          <p:spPr bwMode="auto">
            <a:xfrm>
              <a:off x="4560" y="3552"/>
              <a:ext cx="96" cy="240"/>
            </a:xfrm>
            <a:prstGeom prst="ellipse">
              <a:avLst/>
            </a:prstGeom>
            <a:noFill/>
            <a:ln w="9525">
              <a:solidFill>
                <a:schemeClr val="accent2"/>
              </a:solidFill>
              <a:round/>
              <a:headEnd/>
              <a:tailEnd/>
            </a:ln>
            <a:effectLst/>
          </p:spPr>
          <p:txBody>
            <a:bodyPr wrap="none" anchor="ctr"/>
            <a:lstStyle/>
            <a:p>
              <a:endParaRPr lang="en-US"/>
            </a:p>
          </p:txBody>
        </p:sp>
        <p:sp>
          <p:nvSpPr>
            <p:cNvPr id="1507551" name="Oval 223"/>
            <p:cNvSpPr>
              <a:spLocks noChangeArrowheads="1"/>
            </p:cNvSpPr>
            <p:nvPr/>
          </p:nvSpPr>
          <p:spPr bwMode="auto">
            <a:xfrm>
              <a:off x="4752" y="3552"/>
              <a:ext cx="96" cy="240"/>
            </a:xfrm>
            <a:prstGeom prst="ellipse">
              <a:avLst/>
            </a:prstGeom>
            <a:noFill/>
            <a:ln w="9525">
              <a:solidFill>
                <a:schemeClr val="accent2"/>
              </a:solidFill>
              <a:round/>
              <a:headEnd/>
              <a:tailEnd/>
            </a:ln>
            <a:effectLst/>
          </p:spPr>
          <p:txBody>
            <a:bodyPr wrap="none" anchor="ctr"/>
            <a:lstStyle/>
            <a:p>
              <a:endParaRPr lang="en-US"/>
            </a:p>
          </p:txBody>
        </p:sp>
      </p:grpSp>
      <p:grpSp>
        <p:nvGrpSpPr>
          <p:cNvPr id="1507552" name="Group 224"/>
          <p:cNvGrpSpPr>
            <a:grpSpLocks/>
          </p:cNvGrpSpPr>
          <p:nvPr/>
        </p:nvGrpSpPr>
        <p:grpSpPr bwMode="auto">
          <a:xfrm>
            <a:off x="8153400" y="152400"/>
            <a:ext cx="895350" cy="990600"/>
            <a:chOff x="5136" y="96"/>
            <a:chExt cx="564" cy="624"/>
          </a:xfrm>
        </p:grpSpPr>
        <p:sp>
          <p:nvSpPr>
            <p:cNvPr id="1507553" name="Rectangle 225"/>
            <p:cNvSpPr>
              <a:spLocks noChangeArrowheads="1"/>
            </p:cNvSpPr>
            <p:nvPr/>
          </p:nvSpPr>
          <p:spPr bwMode="auto">
            <a:xfrm>
              <a:off x="5136" y="96"/>
              <a:ext cx="528" cy="624"/>
            </a:xfrm>
            <a:prstGeom prst="rect">
              <a:avLst/>
            </a:prstGeom>
            <a:noFill/>
            <a:ln w="9525">
              <a:solidFill>
                <a:schemeClr val="tx1"/>
              </a:solidFill>
              <a:miter lim="800000"/>
              <a:headEnd/>
              <a:tailEnd/>
            </a:ln>
            <a:effectLst/>
          </p:spPr>
          <p:txBody>
            <a:bodyPr wrap="none" anchor="ctr"/>
            <a:lstStyle/>
            <a:p>
              <a:endParaRPr lang="en-US"/>
            </a:p>
          </p:txBody>
        </p:sp>
        <p:sp>
          <p:nvSpPr>
            <p:cNvPr id="1507554" name="Text Box 226"/>
            <p:cNvSpPr txBox="1">
              <a:spLocks noChangeArrowheads="1"/>
            </p:cNvSpPr>
            <p:nvPr/>
          </p:nvSpPr>
          <p:spPr bwMode="auto">
            <a:xfrm>
              <a:off x="5210" y="240"/>
              <a:ext cx="358" cy="365"/>
            </a:xfrm>
            <a:prstGeom prst="rect">
              <a:avLst/>
            </a:prstGeom>
            <a:noFill/>
            <a:ln w="9525">
              <a:noFill/>
              <a:miter lim="800000"/>
              <a:headEnd/>
              <a:tailEnd/>
            </a:ln>
            <a:effectLst/>
          </p:spPr>
          <p:txBody>
            <a:bodyPr wrap="none">
              <a:spAutoFit/>
            </a:bodyPr>
            <a:lstStyle/>
            <a:p>
              <a:r>
                <a:rPr lang="en-US" sz="3200"/>
                <a:t>Ni</a:t>
              </a:r>
            </a:p>
          </p:txBody>
        </p:sp>
        <p:sp>
          <p:nvSpPr>
            <p:cNvPr id="1507555" name="Text Box 227"/>
            <p:cNvSpPr txBox="1">
              <a:spLocks noChangeArrowheads="1"/>
            </p:cNvSpPr>
            <p:nvPr/>
          </p:nvSpPr>
          <p:spPr bwMode="auto">
            <a:xfrm>
              <a:off x="5136" y="528"/>
              <a:ext cx="519" cy="192"/>
            </a:xfrm>
            <a:prstGeom prst="rect">
              <a:avLst/>
            </a:prstGeom>
            <a:noFill/>
            <a:ln w="9525">
              <a:noFill/>
              <a:miter lim="800000"/>
              <a:headEnd/>
              <a:tailEnd/>
            </a:ln>
            <a:effectLst/>
          </p:spPr>
          <p:txBody>
            <a:bodyPr wrap="none">
              <a:spAutoFit/>
            </a:bodyPr>
            <a:lstStyle/>
            <a:p>
              <a:r>
                <a:rPr lang="en-US" sz="1400" b="1">
                  <a:solidFill>
                    <a:srgbClr val="FF0000"/>
                  </a:solidFill>
                </a:rPr>
                <a:t>58.6934</a:t>
              </a:r>
            </a:p>
          </p:txBody>
        </p:sp>
        <p:sp>
          <p:nvSpPr>
            <p:cNvPr id="1507556" name="Text Box 228"/>
            <p:cNvSpPr txBox="1">
              <a:spLocks noChangeArrowheads="1"/>
            </p:cNvSpPr>
            <p:nvPr/>
          </p:nvSpPr>
          <p:spPr bwMode="auto">
            <a:xfrm>
              <a:off x="5424" y="96"/>
              <a:ext cx="276" cy="231"/>
            </a:xfrm>
            <a:prstGeom prst="rect">
              <a:avLst/>
            </a:prstGeom>
            <a:noFill/>
            <a:ln w="9525">
              <a:noFill/>
              <a:miter lim="800000"/>
              <a:headEnd/>
              <a:tailEnd/>
            </a:ln>
            <a:effectLst/>
          </p:spPr>
          <p:txBody>
            <a:bodyPr wrap="none">
              <a:spAutoFit/>
            </a:bodyPr>
            <a:lstStyle/>
            <a:p>
              <a:r>
                <a:rPr lang="en-US" sz="1800">
                  <a:solidFill>
                    <a:schemeClr val="accent2"/>
                  </a:solidFill>
                </a:rPr>
                <a:t>28</a:t>
              </a:r>
            </a:p>
          </p:txBody>
        </p:sp>
      </p:grpSp>
      <p:sp>
        <p:nvSpPr>
          <p:cNvPr id="1507557" name="Text Box 229"/>
          <p:cNvSpPr txBox="1">
            <a:spLocks noChangeArrowheads="1"/>
          </p:cNvSpPr>
          <p:nvPr/>
        </p:nvSpPr>
        <p:spPr bwMode="auto">
          <a:xfrm>
            <a:off x="1050925" y="2014538"/>
            <a:ext cx="6173788" cy="274637"/>
          </a:xfrm>
          <a:prstGeom prst="rect">
            <a:avLst/>
          </a:prstGeom>
          <a:noFill/>
          <a:ln w="9525">
            <a:noFill/>
            <a:miter lim="800000"/>
            <a:headEnd/>
            <a:tailEnd/>
          </a:ln>
          <a:effectLst/>
        </p:spPr>
        <p:txBody>
          <a:bodyPr wrap="none">
            <a:spAutoFit/>
          </a:bodyPr>
          <a:lstStyle/>
          <a:p>
            <a:r>
              <a:rPr lang="en-US" sz="1200">
                <a:solidFill>
                  <a:srgbClr val="FF0000"/>
                </a:solidFill>
              </a:rPr>
              <a:t>2           2                     6                     2                     6                     2                               8</a:t>
            </a:r>
          </a:p>
        </p:txBody>
      </p:sp>
      <p:sp>
        <p:nvSpPr>
          <p:cNvPr id="1507558" name="Text Box 230"/>
          <p:cNvSpPr txBox="1">
            <a:spLocks noChangeArrowheads="1"/>
          </p:cNvSpPr>
          <p:nvPr/>
        </p:nvSpPr>
        <p:spPr bwMode="auto">
          <a:xfrm>
            <a:off x="1065213" y="3459163"/>
            <a:ext cx="6173787" cy="274637"/>
          </a:xfrm>
          <a:prstGeom prst="rect">
            <a:avLst/>
          </a:prstGeom>
          <a:noFill/>
          <a:ln w="9525">
            <a:noFill/>
            <a:miter lim="800000"/>
            <a:headEnd/>
            <a:tailEnd/>
          </a:ln>
          <a:effectLst/>
        </p:spPr>
        <p:txBody>
          <a:bodyPr wrap="none">
            <a:spAutoFit/>
          </a:bodyPr>
          <a:lstStyle/>
          <a:p>
            <a:r>
              <a:rPr lang="en-US" sz="1200">
                <a:solidFill>
                  <a:srgbClr val="FF0000"/>
                </a:solidFill>
              </a:rPr>
              <a:t>2           2                     6                     2                     6                     1                               9</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0748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0748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0748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0748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0748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0749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50749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50748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50749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0749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07494"/>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50749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07496"/>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507498"/>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507500"/>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507497"/>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507499"/>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507501"/>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507502"/>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507503"/>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507504"/>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1507506"/>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507508"/>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1507510"/>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1507511"/>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1507505"/>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1507507"/>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1507509"/>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47" presetClass="entr" presetSubtype="0" fill="hold" grpId="0" nodeType="clickEffect">
                                  <p:stCondLst>
                                    <p:cond delay="0"/>
                                  </p:stCondLst>
                                  <p:childTnLst>
                                    <p:set>
                                      <p:cBhvr>
                                        <p:cTn id="118" dur="1" fill="hold">
                                          <p:stCondLst>
                                            <p:cond delay="0"/>
                                          </p:stCondLst>
                                        </p:cTn>
                                        <p:tgtEl>
                                          <p:spTgt spid="1507557"/>
                                        </p:tgtEl>
                                        <p:attrNameLst>
                                          <p:attrName>style.visibility</p:attrName>
                                        </p:attrNameLst>
                                      </p:cBhvr>
                                      <p:to>
                                        <p:strVal val="visible"/>
                                      </p:to>
                                    </p:set>
                                    <p:animEffect transition="in" filter="fade">
                                      <p:cBhvr>
                                        <p:cTn id="119" dur="1000"/>
                                        <p:tgtEl>
                                          <p:spTgt spid="1507557"/>
                                        </p:tgtEl>
                                      </p:cBhvr>
                                    </p:animEffect>
                                    <p:anim calcmode="lin" valueType="num">
                                      <p:cBhvr>
                                        <p:cTn id="120" dur="1000" fill="hold"/>
                                        <p:tgtEl>
                                          <p:spTgt spid="1507557"/>
                                        </p:tgtEl>
                                        <p:attrNameLst>
                                          <p:attrName>ppt_x</p:attrName>
                                        </p:attrNameLst>
                                      </p:cBhvr>
                                      <p:tavLst>
                                        <p:tav tm="0">
                                          <p:val>
                                            <p:strVal val="#ppt_x"/>
                                          </p:val>
                                        </p:tav>
                                        <p:tav tm="100000">
                                          <p:val>
                                            <p:strVal val="#ppt_x"/>
                                          </p:val>
                                        </p:tav>
                                      </p:tavLst>
                                    </p:anim>
                                    <p:anim calcmode="lin" valueType="num">
                                      <p:cBhvr>
                                        <p:cTn id="121" dur="1000" fill="hold"/>
                                        <p:tgtEl>
                                          <p:spTgt spid="1507557"/>
                                        </p:tgtEl>
                                        <p:attrNameLst>
                                          <p:attrName>ppt_y</p:attrName>
                                        </p:attrNameLst>
                                      </p:cBhvr>
                                      <p:tavLst>
                                        <p:tav tm="0">
                                          <p:val>
                                            <p:strVal val="#ppt_y-.1"/>
                                          </p:val>
                                        </p:tav>
                                        <p:tav tm="100000">
                                          <p:val>
                                            <p:strVal val="#ppt_y"/>
                                          </p:val>
                                        </p:tav>
                                      </p:tavLst>
                                    </p:anim>
                                  </p:childTnLst>
                                </p:cTn>
                              </p:par>
                            </p:childTnLst>
                          </p:cTn>
                        </p:par>
                      </p:childTnLst>
                    </p:cTn>
                  </p:par>
                  <p:par>
                    <p:cTn id="122" fill="hold">
                      <p:stCondLst>
                        <p:cond delay="indefinite"/>
                      </p:stCondLst>
                      <p:childTnLst>
                        <p:par>
                          <p:cTn id="123" fill="hold">
                            <p:stCondLst>
                              <p:cond delay="0"/>
                            </p:stCondLst>
                            <p:childTnLst>
                              <p:par>
                                <p:cTn id="124" presetID="17" presetClass="entr" presetSubtype="10" fill="hold" nodeType="clickEffect">
                                  <p:stCondLst>
                                    <p:cond delay="0"/>
                                  </p:stCondLst>
                                  <p:childTnLst>
                                    <p:set>
                                      <p:cBhvr>
                                        <p:cTn id="125" dur="1" fill="hold">
                                          <p:stCondLst>
                                            <p:cond delay="0"/>
                                          </p:stCondLst>
                                        </p:cTn>
                                        <p:tgtEl>
                                          <p:spTgt spid="1507331"/>
                                        </p:tgtEl>
                                        <p:attrNameLst>
                                          <p:attrName>style.visibility</p:attrName>
                                        </p:attrNameLst>
                                      </p:cBhvr>
                                      <p:to>
                                        <p:strVal val="visible"/>
                                      </p:to>
                                    </p:set>
                                    <p:anim calcmode="lin" valueType="num">
                                      <p:cBhvr>
                                        <p:cTn id="126" dur="500" fill="hold"/>
                                        <p:tgtEl>
                                          <p:spTgt spid="1507331"/>
                                        </p:tgtEl>
                                        <p:attrNameLst>
                                          <p:attrName>ppt_w</p:attrName>
                                        </p:attrNameLst>
                                      </p:cBhvr>
                                      <p:tavLst>
                                        <p:tav tm="0">
                                          <p:val>
                                            <p:fltVal val="0"/>
                                          </p:val>
                                        </p:tav>
                                        <p:tav tm="100000">
                                          <p:val>
                                            <p:strVal val="#ppt_w"/>
                                          </p:val>
                                        </p:tav>
                                      </p:tavLst>
                                    </p:anim>
                                    <p:anim calcmode="lin" valueType="num">
                                      <p:cBhvr>
                                        <p:cTn id="127" dur="500" fill="hold"/>
                                        <p:tgtEl>
                                          <p:spTgt spid="1507331"/>
                                        </p:tgtEl>
                                        <p:attrNameLst>
                                          <p:attrName>ppt_h</p:attrName>
                                        </p:attrNameLst>
                                      </p:cBhvr>
                                      <p:tavLst>
                                        <p:tav tm="0">
                                          <p:val>
                                            <p:strVal val="#ppt_h"/>
                                          </p:val>
                                        </p:tav>
                                        <p:tav tm="100000">
                                          <p:val>
                                            <p:strVal val="#ppt_h"/>
                                          </p:val>
                                        </p:tav>
                                      </p:tavLst>
                                    </p:anim>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507355"/>
                                        </p:tgtEl>
                                        <p:attrNameLst>
                                          <p:attrName>style.visibility</p:attrName>
                                        </p:attrNameLst>
                                      </p:cBhvr>
                                      <p:to>
                                        <p:strVal val="visible"/>
                                      </p:to>
                                    </p:set>
                                    <p:animEffect transition="in" filter="fade">
                                      <p:cBhvr>
                                        <p:cTn id="132" dur="2000"/>
                                        <p:tgtEl>
                                          <p:spTgt spid="1507355"/>
                                        </p:tgtEl>
                                      </p:cBhvr>
                                    </p:animEffect>
                                  </p:childTnLst>
                                </p:cTn>
                              </p:par>
                            </p:childTnLst>
                          </p:cTn>
                        </p:par>
                      </p:childTnLst>
                    </p:cTn>
                  </p:par>
                  <p:par>
                    <p:cTn id="133" fill="hold">
                      <p:stCondLst>
                        <p:cond delay="indefinite"/>
                      </p:stCondLst>
                      <p:childTnLst>
                        <p:par>
                          <p:cTn id="134" fill="hold">
                            <p:stCondLst>
                              <p:cond delay="0"/>
                            </p:stCondLst>
                            <p:childTnLst>
                              <p:par>
                                <p:cTn id="135" presetID="47" presetClass="entr" presetSubtype="0" fill="hold" grpId="0" nodeType="clickEffect">
                                  <p:stCondLst>
                                    <p:cond delay="0"/>
                                  </p:stCondLst>
                                  <p:childTnLst>
                                    <p:set>
                                      <p:cBhvr>
                                        <p:cTn id="136" dur="1" fill="hold">
                                          <p:stCondLst>
                                            <p:cond delay="0"/>
                                          </p:stCondLst>
                                        </p:cTn>
                                        <p:tgtEl>
                                          <p:spTgt spid="1507558"/>
                                        </p:tgtEl>
                                        <p:attrNameLst>
                                          <p:attrName>style.visibility</p:attrName>
                                        </p:attrNameLst>
                                      </p:cBhvr>
                                      <p:to>
                                        <p:strVal val="visible"/>
                                      </p:to>
                                    </p:set>
                                    <p:animEffect transition="in" filter="fade">
                                      <p:cBhvr>
                                        <p:cTn id="137" dur="1000"/>
                                        <p:tgtEl>
                                          <p:spTgt spid="1507558"/>
                                        </p:tgtEl>
                                      </p:cBhvr>
                                    </p:animEffect>
                                    <p:anim calcmode="lin" valueType="num">
                                      <p:cBhvr>
                                        <p:cTn id="138" dur="1000" fill="hold"/>
                                        <p:tgtEl>
                                          <p:spTgt spid="1507558"/>
                                        </p:tgtEl>
                                        <p:attrNameLst>
                                          <p:attrName>ppt_x</p:attrName>
                                        </p:attrNameLst>
                                      </p:cBhvr>
                                      <p:tavLst>
                                        <p:tav tm="0">
                                          <p:val>
                                            <p:strVal val="#ppt_x"/>
                                          </p:val>
                                        </p:tav>
                                        <p:tav tm="100000">
                                          <p:val>
                                            <p:strVal val="#ppt_x"/>
                                          </p:val>
                                        </p:tav>
                                      </p:tavLst>
                                    </p:anim>
                                    <p:anim calcmode="lin" valueType="num">
                                      <p:cBhvr>
                                        <p:cTn id="139" dur="1000" fill="hold"/>
                                        <p:tgtEl>
                                          <p:spTgt spid="1507558"/>
                                        </p:tgtEl>
                                        <p:attrNameLst>
                                          <p:attrName>ppt_y</p:attrName>
                                        </p:attrNameLst>
                                      </p:cBhvr>
                                      <p:tavLst>
                                        <p:tav tm="0">
                                          <p:val>
                                            <p:strVal val="#ppt_y-.1"/>
                                          </p:val>
                                        </p:tav>
                                        <p:tav tm="100000">
                                          <p:val>
                                            <p:strVal val="#ppt_y"/>
                                          </p:val>
                                        </p:tav>
                                      </p:tavLst>
                                    </p:anim>
                                  </p:childTnLst>
                                </p:cTn>
                              </p:par>
                            </p:childTnLst>
                          </p:cTn>
                        </p:par>
                      </p:childTnLst>
                    </p:cTn>
                  </p:par>
                  <p:par>
                    <p:cTn id="140" fill="hold">
                      <p:stCondLst>
                        <p:cond delay="indefinite"/>
                      </p:stCondLst>
                      <p:childTnLst>
                        <p:par>
                          <p:cTn id="141" fill="hold">
                            <p:stCondLst>
                              <p:cond delay="0"/>
                            </p:stCondLst>
                            <p:childTnLst>
                              <p:par>
                                <p:cTn id="142" presetID="9" presetClass="entr" presetSubtype="0" fill="hold" nodeType="clickEffect">
                                  <p:stCondLst>
                                    <p:cond delay="0"/>
                                  </p:stCondLst>
                                  <p:childTnLst>
                                    <p:set>
                                      <p:cBhvr>
                                        <p:cTn id="143" dur="1" fill="hold">
                                          <p:stCondLst>
                                            <p:cond delay="0"/>
                                          </p:stCondLst>
                                        </p:cTn>
                                        <p:tgtEl>
                                          <p:spTgt spid="1507541"/>
                                        </p:tgtEl>
                                        <p:attrNameLst>
                                          <p:attrName>style.visibility</p:attrName>
                                        </p:attrNameLst>
                                      </p:cBhvr>
                                      <p:to>
                                        <p:strVal val="visible"/>
                                      </p:to>
                                    </p:set>
                                    <p:animEffect transition="in" filter="dissolve">
                                      <p:cBhvr>
                                        <p:cTn id="144" dur="500"/>
                                        <p:tgtEl>
                                          <p:spTgt spid="1507541"/>
                                        </p:tgtEl>
                                      </p:cBhvr>
                                    </p:animEffect>
                                  </p:childTnLst>
                                </p:cTn>
                              </p:par>
                            </p:childTnLst>
                          </p:cTn>
                        </p:par>
                      </p:childTnLst>
                    </p:cTn>
                  </p:par>
                  <p:par>
                    <p:cTn id="145" fill="hold">
                      <p:stCondLst>
                        <p:cond delay="indefinite"/>
                      </p:stCondLst>
                      <p:childTnLst>
                        <p:par>
                          <p:cTn id="146" fill="hold">
                            <p:stCondLst>
                              <p:cond delay="0"/>
                            </p:stCondLst>
                            <p:childTnLst>
                              <p:par>
                                <p:cTn id="147" presetID="17" presetClass="entr" presetSubtype="10" fill="hold" nodeType="clickEffect">
                                  <p:stCondLst>
                                    <p:cond delay="0"/>
                                  </p:stCondLst>
                                  <p:childTnLst>
                                    <p:set>
                                      <p:cBhvr>
                                        <p:cTn id="148" dur="1" fill="hold">
                                          <p:stCondLst>
                                            <p:cond delay="0"/>
                                          </p:stCondLst>
                                        </p:cTn>
                                        <p:tgtEl>
                                          <p:spTgt spid="1507384"/>
                                        </p:tgtEl>
                                        <p:attrNameLst>
                                          <p:attrName>style.visibility</p:attrName>
                                        </p:attrNameLst>
                                      </p:cBhvr>
                                      <p:to>
                                        <p:strVal val="visible"/>
                                      </p:to>
                                    </p:set>
                                    <p:anim calcmode="lin" valueType="num">
                                      <p:cBhvr>
                                        <p:cTn id="149" dur="500" fill="hold"/>
                                        <p:tgtEl>
                                          <p:spTgt spid="1507384"/>
                                        </p:tgtEl>
                                        <p:attrNameLst>
                                          <p:attrName>ppt_w</p:attrName>
                                        </p:attrNameLst>
                                      </p:cBhvr>
                                      <p:tavLst>
                                        <p:tav tm="0">
                                          <p:val>
                                            <p:fltVal val="0"/>
                                          </p:val>
                                        </p:tav>
                                        <p:tav tm="100000">
                                          <p:val>
                                            <p:strVal val="#ppt_w"/>
                                          </p:val>
                                        </p:tav>
                                      </p:tavLst>
                                    </p:anim>
                                    <p:anim calcmode="lin" valueType="num">
                                      <p:cBhvr>
                                        <p:cTn id="150" dur="500" fill="hold"/>
                                        <p:tgtEl>
                                          <p:spTgt spid="1507384"/>
                                        </p:tgtEl>
                                        <p:attrNameLst>
                                          <p:attrName>ppt_h</p:attrName>
                                        </p:attrNameLst>
                                      </p:cBhvr>
                                      <p:tavLst>
                                        <p:tav tm="0">
                                          <p:val>
                                            <p:strVal val="#ppt_h"/>
                                          </p:val>
                                        </p:tav>
                                        <p:tav tm="100000">
                                          <p:val>
                                            <p:strVal val="#ppt_h"/>
                                          </p:val>
                                        </p:tav>
                                      </p:tavLst>
                                    </p:anim>
                                  </p:childTnLst>
                                </p:cTn>
                              </p:par>
                            </p:childTnLst>
                          </p:cTn>
                        </p:par>
                      </p:childTnLst>
                    </p:cTn>
                  </p:par>
                  <p:par>
                    <p:cTn id="151" fill="hold">
                      <p:stCondLst>
                        <p:cond delay="indefinite"/>
                      </p:stCondLst>
                      <p:childTnLst>
                        <p:par>
                          <p:cTn id="152" fill="hold">
                            <p:stCondLst>
                              <p:cond delay="0"/>
                            </p:stCondLst>
                            <p:childTnLst>
                              <p:par>
                                <p:cTn id="153" presetID="10" presetClass="entr" presetSubtype="0" fill="hold" nodeType="clickEffect">
                                  <p:stCondLst>
                                    <p:cond delay="0"/>
                                  </p:stCondLst>
                                  <p:childTnLst>
                                    <p:set>
                                      <p:cBhvr>
                                        <p:cTn id="154" dur="1" fill="hold">
                                          <p:stCondLst>
                                            <p:cond delay="0"/>
                                          </p:stCondLst>
                                        </p:cTn>
                                        <p:tgtEl>
                                          <p:spTgt spid="1507408"/>
                                        </p:tgtEl>
                                        <p:attrNameLst>
                                          <p:attrName>style.visibility</p:attrName>
                                        </p:attrNameLst>
                                      </p:cBhvr>
                                      <p:to>
                                        <p:strVal val="visible"/>
                                      </p:to>
                                    </p:set>
                                    <p:animEffect transition="in" filter="fade">
                                      <p:cBhvr>
                                        <p:cTn id="155" dur="2000"/>
                                        <p:tgtEl>
                                          <p:spTgt spid="1507408"/>
                                        </p:tgtEl>
                                      </p:cBhvr>
                                    </p:animEffect>
                                  </p:childTnLst>
                                </p:cTn>
                              </p:par>
                            </p:childTnLst>
                          </p:cTn>
                        </p:par>
                      </p:childTnLst>
                    </p:cTn>
                  </p:par>
                  <p:par>
                    <p:cTn id="156" fill="hold">
                      <p:stCondLst>
                        <p:cond delay="indefinite"/>
                      </p:stCondLst>
                      <p:childTnLst>
                        <p:par>
                          <p:cTn id="157" fill="hold">
                            <p:stCondLst>
                              <p:cond delay="0"/>
                            </p:stCondLst>
                            <p:childTnLst>
                              <p:par>
                                <p:cTn id="158" presetID="9" presetClass="entr" presetSubtype="0" fill="hold" nodeType="clickEffect">
                                  <p:stCondLst>
                                    <p:cond delay="0"/>
                                  </p:stCondLst>
                                  <p:childTnLst>
                                    <p:set>
                                      <p:cBhvr>
                                        <p:cTn id="159" dur="1" fill="hold">
                                          <p:stCondLst>
                                            <p:cond delay="0"/>
                                          </p:stCondLst>
                                        </p:cTn>
                                        <p:tgtEl>
                                          <p:spTgt spid="1507545"/>
                                        </p:tgtEl>
                                        <p:attrNameLst>
                                          <p:attrName>style.visibility</p:attrName>
                                        </p:attrNameLst>
                                      </p:cBhvr>
                                      <p:to>
                                        <p:strVal val="visible"/>
                                      </p:to>
                                    </p:set>
                                    <p:animEffect transition="in" filter="dissolve">
                                      <p:cBhvr>
                                        <p:cTn id="160" dur="500"/>
                                        <p:tgtEl>
                                          <p:spTgt spid="1507545"/>
                                        </p:tgtEl>
                                      </p:cBhvr>
                                    </p:animEffect>
                                  </p:childTnLst>
                                </p:cTn>
                              </p:par>
                            </p:childTnLst>
                          </p:cTn>
                        </p:par>
                      </p:childTnLst>
                    </p:cTn>
                  </p:par>
                  <p:par>
                    <p:cTn id="161" fill="hold">
                      <p:stCondLst>
                        <p:cond delay="indefinite"/>
                      </p:stCondLst>
                      <p:childTnLst>
                        <p:par>
                          <p:cTn id="162" fill="hold">
                            <p:stCondLst>
                              <p:cond delay="0"/>
                            </p:stCondLst>
                            <p:childTnLst>
                              <p:par>
                                <p:cTn id="163" presetID="17" presetClass="entr" presetSubtype="10" fill="hold" nodeType="clickEffect">
                                  <p:stCondLst>
                                    <p:cond delay="0"/>
                                  </p:stCondLst>
                                  <p:childTnLst>
                                    <p:set>
                                      <p:cBhvr>
                                        <p:cTn id="164" dur="1" fill="hold">
                                          <p:stCondLst>
                                            <p:cond delay="0"/>
                                          </p:stCondLst>
                                        </p:cTn>
                                        <p:tgtEl>
                                          <p:spTgt spid="1507437"/>
                                        </p:tgtEl>
                                        <p:attrNameLst>
                                          <p:attrName>style.visibility</p:attrName>
                                        </p:attrNameLst>
                                      </p:cBhvr>
                                      <p:to>
                                        <p:strVal val="visible"/>
                                      </p:to>
                                    </p:set>
                                    <p:anim calcmode="lin" valueType="num">
                                      <p:cBhvr>
                                        <p:cTn id="165" dur="500" fill="hold"/>
                                        <p:tgtEl>
                                          <p:spTgt spid="1507437"/>
                                        </p:tgtEl>
                                        <p:attrNameLst>
                                          <p:attrName>ppt_w</p:attrName>
                                        </p:attrNameLst>
                                      </p:cBhvr>
                                      <p:tavLst>
                                        <p:tav tm="0">
                                          <p:val>
                                            <p:fltVal val="0"/>
                                          </p:val>
                                        </p:tav>
                                        <p:tav tm="100000">
                                          <p:val>
                                            <p:strVal val="#ppt_w"/>
                                          </p:val>
                                        </p:tav>
                                      </p:tavLst>
                                    </p:anim>
                                    <p:anim calcmode="lin" valueType="num">
                                      <p:cBhvr>
                                        <p:cTn id="166" dur="500" fill="hold"/>
                                        <p:tgtEl>
                                          <p:spTgt spid="1507437"/>
                                        </p:tgtEl>
                                        <p:attrNameLst>
                                          <p:attrName>ppt_h</p:attrName>
                                        </p:attrNameLst>
                                      </p:cBhvr>
                                      <p:tavLst>
                                        <p:tav tm="0">
                                          <p:val>
                                            <p:strVal val="#ppt_h"/>
                                          </p:val>
                                        </p:tav>
                                        <p:tav tm="100000">
                                          <p:val>
                                            <p:strVal val="#ppt_h"/>
                                          </p:val>
                                        </p:tav>
                                      </p:tavLst>
                                    </p:anim>
                                  </p:childTnLst>
                                </p:cTn>
                              </p:par>
                            </p:childTnLst>
                          </p:cTn>
                        </p:par>
                      </p:childTnLst>
                    </p:cTn>
                  </p:par>
                  <p:par>
                    <p:cTn id="167" fill="hold">
                      <p:stCondLst>
                        <p:cond delay="indefinite"/>
                      </p:stCondLst>
                      <p:childTnLst>
                        <p:par>
                          <p:cTn id="168" fill="hold">
                            <p:stCondLst>
                              <p:cond delay="0"/>
                            </p:stCondLst>
                            <p:childTnLst>
                              <p:par>
                                <p:cTn id="169" presetID="10" presetClass="entr" presetSubtype="0" fill="hold" nodeType="clickEffect">
                                  <p:stCondLst>
                                    <p:cond delay="0"/>
                                  </p:stCondLst>
                                  <p:childTnLst>
                                    <p:set>
                                      <p:cBhvr>
                                        <p:cTn id="170" dur="1" fill="hold">
                                          <p:stCondLst>
                                            <p:cond delay="0"/>
                                          </p:stCondLst>
                                        </p:cTn>
                                        <p:tgtEl>
                                          <p:spTgt spid="1507512"/>
                                        </p:tgtEl>
                                        <p:attrNameLst>
                                          <p:attrName>style.visibility</p:attrName>
                                        </p:attrNameLst>
                                      </p:cBhvr>
                                      <p:to>
                                        <p:strVal val="visible"/>
                                      </p:to>
                                    </p:set>
                                    <p:animEffect transition="in" filter="fade">
                                      <p:cBhvr>
                                        <p:cTn id="171" dur="2000"/>
                                        <p:tgtEl>
                                          <p:spTgt spid="1507512"/>
                                        </p:tgtEl>
                                      </p:cBhvr>
                                    </p:animEffect>
                                  </p:childTnLst>
                                </p:cTn>
                              </p:par>
                            </p:childTnLst>
                          </p:cTn>
                        </p:par>
                      </p:childTnLst>
                    </p:cTn>
                  </p:par>
                  <p:par>
                    <p:cTn id="172" fill="hold">
                      <p:stCondLst>
                        <p:cond delay="indefinite"/>
                      </p:stCondLst>
                      <p:childTnLst>
                        <p:par>
                          <p:cTn id="173" fill="hold">
                            <p:stCondLst>
                              <p:cond delay="0"/>
                            </p:stCondLst>
                            <p:childTnLst>
                              <p:par>
                                <p:cTn id="174" presetID="9" presetClass="entr" presetSubtype="0" fill="hold" nodeType="clickEffect">
                                  <p:stCondLst>
                                    <p:cond delay="0"/>
                                  </p:stCondLst>
                                  <p:childTnLst>
                                    <p:set>
                                      <p:cBhvr>
                                        <p:cTn id="175" dur="1" fill="hold">
                                          <p:stCondLst>
                                            <p:cond delay="0"/>
                                          </p:stCondLst>
                                        </p:cTn>
                                        <p:tgtEl>
                                          <p:spTgt spid="1507548"/>
                                        </p:tgtEl>
                                        <p:attrNameLst>
                                          <p:attrName>style.visibility</p:attrName>
                                        </p:attrNameLst>
                                      </p:cBhvr>
                                      <p:to>
                                        <p:strVal val="visible"/>
                                      </p:to>
                                    </p:set>
                                    <p:animEffect transition="in" filter="dissolve">
                                      <p:cBhvr>
                                        <p:cTn id="176" dur="500"/>
                                        <p:tgtEl>
                                          <p:spTgt spid="1507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7484" grpId="0" animBg="1"/>
      <p:bldP spid="1507485" grpId="0" animBg="1"/>
      <p:bldP spid="1507486" grpId="0" animBg="1"/>
      <p:bldP spid="1507487" grpId="0" animBg="1"/>
      <p:bldP spid="1507488" grpId="0" animBg="1"/>
      <p:bldP spid="1507489" grpId="0" animBg="1"/>
      <p:bldP spid="1507490" grpId="0" animBg="1"/>
      <p:bldP spid="1507491" grpId="0" animBg="1"/>
      <p:bldP spid="1507492" grpId="0" animBg="1"/>
      <p:bldP spid="1507493" grpId="0" animBg="1"/>
      <p:bldP spid="1507494" grpId="0" animBg="1"/>
      <p:bldP spid="1507495" grpId="0" animBg="1"/>
      <p:bldP spid="1507496" grpId="0" animBg="1"/>
      <p:bldP spid="1507497" grpId="0" animBg="1"/>
      <p:bldP spid="1507498" grpId="0" animBg="1"/>
      <p:bldP spid="1507499" grpId="0" animBg="1"/>
      <p:bldP spid="1507500" grpId="0" animBg="1"/>
      <p:bldP spid="1507501" grpId="0" animBg="1"/>
      <p:bldP spid="1507502" grpId="0" animBg="1"/>
      <p:bldP spid="1507503" grpId="0" animBg="1"/>
      <p:bldP spid="1507504" grpId="0" animBg="1"/>
      <p:bldP spid="1507505" grpId="0" animBg="1"/>
      <p:bldP spid="1507506" grpId="0" animBg="1"/>
      <p:bldP spid="1507507" grpId="0" animBg="1"/>
      <p:bldP spid="1507508" grpId="0" animBg="1"/>
      <p:bldP spid="1507509" grpId="0" animBg="1"/>
      <p:bldP spid="1507510" grpId="0" animBg="1"/>
      <p:bldP spid="1507511" grpId="0" animBg="1"/>
      <p:bldP spid="1507557" grpId="0"/>
      <p:bldP spid="150755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35044" name="Picture 4"/>
          <p:cNvPicPr>
            <a:picLocks noChangeAspect="1" noChangeArrowheads="1"/>
          </p:cNvPicPr>
          <p:nvPr/>
        </p:nvPicPr>
        <p:blipFill>
          <a:blip r:embed="rId3"/>
          <a:srcRect/>
          <a:stretch>
            <a:fillRect/>
          </a:stretch>
        </p:blipFill>
        <p:spPr bwMode="auto">
          <a:xfrm>
            <a:off x="0" y="0"/>
            <a:ext cx="9829800" cy="7862888"/>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0594" name="Rectangle 2"/>
          <p:cNvSpPr>
            <a:spLocks noGrp="1" noChangeArrowheads="1"/>
          </p:cNvSpPr>
          <p:nvPr>
            <p:ph type="title"/>
          </p:nvPr>
        </p:nvSpPr>
        <p:spPr>
          <a:xfrm>
            <a:off x="457200" y="304800"/>
            <a:ext cx="8229600" cy="1143000"/>
          </a:xfrm>
        </p:spPr>
        <p:txBody>
          <a:bodyPr/>
          <a:lstStyle/>
          <a:p>
            <a:r>
              <a:rPr lang="en-US"/>
              <a:t>Hydrogen Bond Formation</a:t>
            </a:r>
          </a:p>
        </p:txBody>
      </p:sp>
      <p:sp>
        <p:nvSpPr>
          <p:cNvPr id="2030595" name="Rectangle 3"/>
          <p:cNvSpPr>
            <a:spLocks noChangeArrowheads="1"/>
          </p:cNvSpPr>
          <p:nvPr/>
        </p:nvSpPr>
        <p:spPr bwMode="auto">
          <a:xfrm>
            <a:off x="1905000" y="1752600"/>
            <a:ext cx="6324600" cy="3810000"/>
          </a:xfrm>
          <a:prstGeom prst="rect">
            <a:avLst/>
          </a:prstGeom>
          <a:noFill/>
          <a:ln w="9525">
            <a:solidFill>
              <a:schemeClr val="tx1"/>
            </a:solidFill>
            <a:miter lim="800000"/>
            <a:headEnd/>
            <a:tailEnd/>
          </a:ln>
          <a:effectLst/>
        </p:spPr>
        <p:txBody>
          <a:bodyPr wrap="none" anchor="ctr"/>
          <a:lstStyle/>
          <a:p>
            <a:endParaRPr lang="en-US"/>
          </a:p>
        </p:txBody>
      </p:sp>
      <p:sp>
        <p:nvSpPr>
          <p:cNvPr id="2030596" name="Line 4"/>
          <p:cNvSpPr>
            <a:spLocks noChangeShapeType="1"/>
          </p:cNvSpPr>
          <p:nvPr/>
        </p:nvSpPr>
        <p:spPr bwMode="auto">
          <a:xfrm>
            <a:off x="1905000" y="2971800"/>
            <a:ext cx="6324600" cy="0"/>
          </a:xfrm>
          <a:prstGeom prst="line">
            <a:avLst/>
          </a:prstGeom>
          <a:noFill/>
          <a:ln w="9525">
            <a:solidFill>
              <a:schemeClr val="tx1"/>
            </a:solidFill>
            <a:round/>
            <a:headEnd/>
            <a:tailEnd/>
          </a:ln>
          <a:effectLst/>
        </p:spPr>
        <p:txBody>
          <a:bodyPr/>
          <a:lstStyle/>
          <a:p>
            <a:endParaRPr lang="en-US"/>
          </a:p>
        </p:txBody>
      </p:sp>
      <p:grpSp>
        <p:nvGrpSpPr>
          <p:cNvPr id="2030597" name="Group 5"/>
          <p:cNvGrpSpPr>
            <a:grpSpLocks/>
          </p:cNvGrpSpPr>
          <p:nvPr/>
        </p:nvGrpSpPr>
        <p:grpSpPr bwMode="auto">
          <a:xfrm>
            <a:off x="3048000" y="2057400"/>
            <a:ext cx="762000" cy="457200"/>
            <a:chOff x="1920" y="1296"/>
            <a:chExt cx="480" cy="288"/>
          </a:xfrm>
        </p:grpSpPr>
        <p:sp>
          <p:nvSpPr>
            <p:cNvPr id="2030598" name="Oval 6"/>
            <p:cNvSpPr>
              <a:spLocks noChangeArrowheads="1"/>
            </p:cNvSpPr>
            <p:nvPr/>
          </p:nvSpPr>
          <p:spPr bwMode="auto">
            <a:xfrm>
              <a:off x="1920" y="1296"/>
              <a:ext cx="288" cy="288"/>
            </a:xfrm>
            <a:prstGeom prst="ellipse">
              <a:avLst/>
            </a:prstGeom>
            <a:gradFill rotWithShape="1">
              <a:gsLst>
                <a:gs pos="0">
                  <a:schemeClr val="accent1">
                    <a:alpha val="50000"/>
                  </a:schemeClr>
                </a:gs>
                <a:gs pos="100000">
                  <a:schemeClr val="accent1">
                    <a:gamma/>
                    <a:shade val="46275"/>
                    <a:invGamma/>
                  </a:schemeClr>
                </a:gs>
              </a:gsLst>
              <a:lin ang="2700000" scaled="1"/>
            </a:gradFill>
            <a:ln w="9525">
              <a:solidFill>
                <a:schemeClr val="accent1"/>
              </a:solidFill>
              <a:round/>
              <a:headEnd/>
              <a:tailEnd/>
            </a:ln>
            <a:effectLst/>
          </p:spPr>
          <p:txBody>
            <a:bodyPr wrap="none" anchor="ctr"/>
            <a:lstStyle/>
            <a:p>
              <a:endParaRPr lang="en-US"/>
            </a:p>
          </p:txBody>
        </p:sp>
        <p:sp>
          <p:nvSpPr>
            <p:cNvPr id="2030599" name="Oval 7"/>
            <p:cNvSpPr>
              <a:spLocks noChangeAspect="1" noChangeArrowheads="1"/>
            </p:cNvSpPr>
            <p:nvPr/>
          </p:nvSpPr>
          <p:spPr bwMode="auto">
            <a:xfrm>
              <a:off x="2041" y="1440"/>
              <a:ext cx="23" cy="23"/>
            </a:xfrm>
            <a:prstGeom prst="ellipse">
              <a:avLst/>
            </a:prstGeom>
            <a:solidFill>
              <a:schemeClr val="tx1"/>
            </a:solidFill>
            <a:ln w="9525">
              <a:solidFill>
                <a:schemeClr val="tx1"/>
              </a:solidFill>
              <a:round/>
              <a:headEnd/>
              <a:tailEnd/>
            </a:ln>
            <a:effectLst/>
          </p:spPr>
          <p:txBody>
            <a:bodyPr wrap="none" anchor="ctr"/>
            <a:lstStyle/>
            <a:p>
              <a:endParaRPr lang="en-US"/>
            </a:p>
          </p:txBody>
        </p:sp>
        <p:sp>
          <p:nvSpPr>
            <p:cNvPr id="2030600" name="Oval 8"/>
            <p:cNvSpPr>
              <a:spLocks noChangeArrowheads="1"/>
            </p:cNvSpPr>
            <p:nvPr/>
          </p:nvSpPr>
          <p:spPr bwMode="auto">
            <a:xfrm>
              <a:off x="2112" y="1296"/>
              <a:ext cx="288" cy="288"/>
            </a:xfrm>
            <a:prstGeom prst="ellipse">
              <a:avLst/>
            </a:prstGeom>
            <a:gradFill rotWithShape="1">
              <a:gsLst>
                <a:gs pos="0">
                  <a:schemeClr val="accent1">
                    <a:alpha val="50000"/>
                  </a:schemeClr>
                </a:gs>
                <a:gs pos="100000">
                  <a:schemeClr val="accent1">
                    <a:gamma/>
                    <a:shade val="46275"/>
                    <a:invGamma/>
                  </a:schemeClr>
                </a:gs>
              </a:gsLst>
              <a:lin ang="2700000" scaled="1"/>
            </a:gradFill>
            <a:ln w="9525">
              <a:solidFill>
                <a:schemeClr val="accent1"/>
              </a:solidFill>
              <a:round/>
              <a:headEnd/>
              <a:tailEnd/>
            </a:ln>
            <a:effectLst/>
          </p:spPr>
          <p:txBody>
            <a:bodyPr wrap="none" anchor="ctr"/>
            <a:lstStyle/>
            <a:p>
              <a:endParaRPr lang="en-US"/>
            </a:p>
          </p:txBody>
        </p:sp>
        <p:sp>
          <p:nvSpPr>
            <p:cNvPr id="2030601" name="Oval 9"/>
            <p:cNvSpPr>
              <a:spLocks noChangeAspect="1" noChangeArrowheads="1"/>
            </p:cNvSpPr>
            <p:nvPr/>
          </p:nvSpPr>
          <p:spPr bwMode="auto">
            <a:xfrm>
              <a:off x="2256" y="1440"/>
              <a:ext cx="23" cy="23"/>
            </a:xfrm>
            <a:prstGeom prst="ellipse">
              <a:avLst/>
            </a:prstGeom>
            <a:solidFill>
              <a:schemeClr val="tx1"/>
            </a:solidFill>
            <a:ln w="9525">
              <a:solidFill>
                <a:schemeClr val="tx1"/>
              </a:solidFill>
              <a:round/>
              <a:headEnd/>
              <a:tailEnd/>
            </a:ln>
            <a:effectLst/>
          </p:spPr>
          <p:txBody>
            <a:bodyPr wrap="none" anchor="ctr"/>
            <a:lstStyle/>
            <a:p>
              <a:endParaRPr lang="en-US"/>
            </a:p>
          </p:txBody>
        </p:sp>
      </p:grpSp>
      <p:grpSp>
        <p:nvGrpSpPr>
          <p:cNvPr id="2030602" name="Group 10"/>
          <p:cNvGrpSpPr>
            <a:grpSpLocks/>
          </p:cNvGrpSpPr>
          <p:nvPr/>
        </p:nvGrpSpPr>
        <p:grpSpPr bwMode="auto">
          <a:xfrm>
            <a:off x="4572000" y="2057400"/>
            <a:ext cx="838200" cy="457200"/>
            <a:chOff x="2880" y="1296"/>
            <a:chExt cx="528" cy="288"/>
          </a:xfrm>
        </p:grpSpPr>
        <p:sp>
          <p:nvSpPr>
            <p:cNvPr id="2030603" name="Oval 11"/>
            <p:cNvSpPr>
              <a:spLocks noChangeArrowheads="1"/>
            </p:cNvSpPr>
            <p:nvPr/>
          </p:nvSpPr>
          <p:spPr bwMode="auto">
            <a:xfrm>
              <a:off x="2880" y="1296"/>
              <a:ext cx="288" cy="288"/>
            </a:xfrm>
            <a:prstGeom prst="ellipse">
              <a:avLst/>
            </a:prstGeom>
            <a:gradFill rotWithShape="1">
              <a:gsLst>
                <a:gs pos="0">
                  <a:schemeClr val="accent1">
                    <a:alpha val="50000"/>
                  </a:schemeClr>
                </a:gs>
                <a:gs pos="100000">
                  <a:schemeClr val="accent1">
                    <a:gamma/>
                    <a:shade val="46275"/>
                    <a:invGamma/>
                  </a:schemeClr>
                </a:gs>
              </a:gsLst>
              <a:lin ang="2700000" scaled="1"/>
            </a:gradFill>
            <a:ln w="9525">
              <a:solidFill>
                <a:schemeClr val="accent1"/>
              </a:solidFill>
              <a:round/>
              <a:headEnd/>
              <a:tailEnd/>
            </a:ln>
            <a:effectLst/>
          </p:spPr>
          <p:txBody>
            <a:bodyPr wrap="none" anchor="ctr"/>
            <a:lstStyle/>
            <a:p>
              <a:endParaRPr lang="en-US"/>
            </a:p>
          </p:txBody>
        </p:sp>
        <p:sp>
          <p:nvSpPr>
            <p:cNvPr id="2030604" name="Oval 12"/>
            <p:cNvSpPr>
              <a:spLocks noChangeAspect="1" noChangeArrowheads="1"/>
            </p:cNvSpPr>
            <p:nvPr/>
          </p:nvSpPr>
          <p:spPr bwMode="auto">
            <a:xfrm>
              <a:off x="3024" y="1440"/>
              <a:ext cx="23" cy="23"/>
            </a:xfrm>
            <a:prstGeom prst="ellipse">
              <a:avLst/>
            </a:prstGeom>
            <a:solidFill>
              <a:schemeClr val="tx1"/>
            </a:solidFill>
            <a:ln w="9525">
              <a:solidFill>
                <a:schemeClr val="tx1"/>
              </a:solidFill>
              <a:round/>
              <a:headEnd/>
              <a:tailEnd/>
            </a:ln>
            <a:effectLst/>
          </p:spPr>
          <p:txBody>
            <a:bodyPr wrap="none" anchor="ctr"/>
            <a:lstStyle/>
            <a:p>
              <a:endParaRPr lang="en-US"/>
            </a:p>
          </p:txBody>
        </p:sp>
        <p:sp>
          <p:nvSpPr>
            <p:cNvPr id="2030605" name="Oval 13"/>
            <p:cNvSpPr>
              <a:spLocks noChangeArrowheads="1"/>
            </p:cNvSpPr>
            <p:nvPr/>
          </p:nvSpPr>
          <p:spPr bwMode="auto">
            <a:xfrm>
              <a:off x="3120" y="1296"/>
              <a:ext cx="288" cy="288"/>
            </a:xfrm>
            <a:prstGeom prst="ellipse">
              <a:avLst/>
            </a:prstGeom>
            <a:gradFill rotWithShape="1">
              <a:gsLst>
                <a:gs pos="0">
                  <a:schemeClr val="accent1">
                    <a:alpha val="50000"/>
                  </a:schemeClr>
                </a:gs>
                <a:gs pos="100000">
                  <a:schemeClr val="accent1">
                    <a:gamma/>
                    <a:shade val="46275"/>
                    <a:invGamma/>
                  </a:schemeClr>
                </a:gs>
              </a:gsLst>
              <a:lin ang="2700000" scaled="1"/>
            </a:gradFill>
            <a:ln w="9525">
              <a:solidFill>
                <a:schemeClr val="accent1"/>
              </a:solidFill>
              <a:round/>
              <a:headEnd/>
              <a:tailEnd/>
            </a:ln>
            <a:effectLst/>
          </p:spPr>
          <p:txBody>
            <a:bodyPr wrap="none" anchor="ctr"/>
            <a:lstStyle/>
            <a:p>
              <a:endParaRPr lang="en-US"/>
            </a:p>
          </p:txBody>
        </p:sp>
        <p:sp>
          <p:nvSpPr>
            <p:cNvPr id="2030606" name="Oval 14"/>
            <p:cNvSpPr>
              <a:spLocks noChangeAspect="1" noChangeArrowheads="1"/>
            </p:cNvSpPr>
            <p:nvPr/>
          </p:nvSpPr>
          <p:spPr bwMode="auto">
            <a:xfrm>
              <a:off x="3241" y="1440"/>
              <a:ext cx="23" cy="23"/>
            </a:xfrm>
            <a:prstGeom prst="ellipse">
              <a:avLst/>
            </a:prstGeom>
            <a:solidFill>
              <a:schemeClr val="tx1"/>
            </a:solidFill>
            <a:ln w="9525">
              <a:solidFill>
                <a:schemeClr val="tx1"/>
              </a:solidFill>
              <a:round/>
              <a:headEnd/>
              <a:tailEnd/>
            </a:ln>
            <a:effectLst/>
          </p:spPr>
          <p:txBody>
            <a:bodyPr wrap="none" anchor="ctr"/>
            <a:lstStyle/>
            <a:p>
              <a:endParaRPr lang="en-US"/>
            </a:p>
          </p:txBody>
        </p:sp>
      </p:grpSp>
      <p:grpSp>
        <p:nvGrpSpPr>
          <p:cNvPr id="2030607" name="Group 15"/>
          <p:cNvGrpSpPr>
            <a:grpSpLocks/>
          </p:cNvGrpSpPr>
          <p:nvPr/>
        </p:nvGrpSpPr>
        <p:grpSpPr bwMode="auto">
          <a:xfrm>
            <a:off x="6705600" y="2057400"/>
            <a:ext cx="1066800" cy="457200"/>
            <a:chOff x="4224" y="1296"/>
            <a:chExt cx="672" cy="288"/>
          </a:xfrm>
        </p:grpSpPr>
        <p:sp>
          <p:nvSpPr>
            <p:cNvPr id="2030608" name="Oval 16"/>
            <p:cNvSpPr>
              <a:spLocks noChangeArrowheads="1"/>
            </p:cNvSpPr>
            <p:nvPr/>
          </p:nvSpPr>
          <p:spPr bwMode="auto">
            <a:xfrm>
              <a:off x="4224" y="1296"/>
              <a:ext cx="288" cy="288"/>
            </a:xfrm>
            <a:prstGeom prst="ellipse">
              <a:avLst/>
            </a:prstGeom>
            <a:gradFill rotWithShape="1">
              <a:gsLst>
                <a:gs pos="0">
                  <a:schemeClr val="accent1">
                    <a:alpha val="50000"/>
                  </a:schemeClr>
                </a:gs>
                <a:gs pos="100000">
                  <a:schemeClr val="accent1">
                    <a:gamma/>
                    <a:shade val="46275"/>
                    <a:invGamma/>
                  </a:schemeClr>
                </a:gs>
              </a:gsLst>
              <a:lin ang="2700000" scaled="1"/>
            </a:gradFill>
            <a:ln w="9525">
              <a:solidFill>
                <a:schemeClr val="accent1"/>
              </a:solidFill>
              <a:round/>
              <a:headEnd/>
              <a:tailEnd/>
            </a:ln>
            <a:effectLst/>
          </p:spPr>
          <p:txBody>
            <a:bodyPr wrap="none" anchor="ctr"/>
            <a:lstStyle/>
            <a:p>
              <a:endParaRPr lang="en-US"/>
            </a:p>
          </p:txBody>
        </p:sp>
        <p:sp>
          <p:nvSpPr>
            <p:cNvPr id="2030609" name="Oval 17"/>
            <p:cNvSpPr>
              <a:spLocks noChangeAspect="1" noChangeArrowheads="1"/>
            </p:cNvSpPr>
            <p:nvPr/>
          </p:nvSpPr>
          <p:spPr bwMode="auto">
            <a:xfrm>
              <a:off x="4368" y="1440"/>
              <a:ext cx="23" cy="23"/>
            </a:xfrm>
            <a:prstGeom prst="ellipse">
              <a:avLst/>
            </a:prstGeom>
            <a:solidFill>
              <a:schemeClr val="tx1"/>
            </a:solidFill>
            <a:ln w="9525">
              <a:solidFill>
                <a:schemeClr val="tx1"/>
              </a:solidFill>
              <a:round/>
              <a:headEnd/>
              <a:tailEnd/>
            </a:ln>
            <a:effectLst/>
          </p:spPr>
          <p:txBody>
            <a:bodyPr wrap="none" anchor="ctr"/>
            <a:lstStyle/>
            <a:p>
              <a:endParaRPr lang="en-US"/>
            </a:p>
          </p:txBody>
        </p:sp>
        <p:sp>
          <p:nvSpPr>
            <p:cNvPr id="2030610" name="Oval 18"/>
            <p:cNvSpPr>
              <a:spLocks noChangeArrowheads="1"/>
            </p:cNvSpPr>
            <p:nvPr/>
          </p:nvSpPr>
          <p:spPr bwMode="auto">
            <a:xfrm>
              <a:off x="4608" y="1296"/>
              <a:ext cx="288" cy="288"/>
            </a:xfrm>
            <a:prstGeom prst="ellipse">
              <a:avLst/>
            </a:prstGeom>
            <a:gradFill rotWithShape="1">
              <a:gsLst>
                <a:gs pos="0">
                  <a:schemeClr val="accent1">
                    <a:alpha val="50000"/>
                  </a:schemeClr>
                </a:gs>
                <a:gs pos="100000">
                  <a:schemeClr val="accent1">
                    <a:gamma/>
                    <a:shade val="46275"/>
                    <a:invGamma/>
                  </a:schemeClr>
                </a:gs>
              </a:gsLst>
              <a:lin ang="2700000" scaled="1"/>
            </a:gradFill>
            <a:ln w="9525">
              <a:solidFill>
                <a:schemeClr val="accent1"/>
              </a:solidFill>
              <a:round/>
              <a:headEnd/>
              <a:tailEnd/>
            </a:ln>
            <a:effectLst/>
          </p:spPr>
          <p:txBody>
            <a:bodyPr wrap="none" anchor="ctr"/>
            <a:lstStyle/>
            <a:p>
              <a:endParaRPr lang="en-US"/>
            </a:p>
          </p:txBody>
        </p:sp>
        <p:sp>
          <p:nvSpPr>
            <p:cNvPr id="2030611" name="Oval 19"/>
            <p:cNvSpPr>
              <a:spLocks noChangeAspect="1" noChangeArrowheads="1"/>
            </p:cNvSpPr>
            <p:nvPr/>
          </p:nvSpPr>
          <p:spPr bwMode="auto">
            <a:xfrm>
              <a:off x="4752" y="1440"/>
              <a:ext cx="23" cy="23"/>
            </a:xfrm>
            <a:prstGeom prst="ellipse">
              <a:avLst/>
            </a:prstGeom>
            <a:solidFill>
              <a:schemeClr val="tx1"/>
            </a:solidFill>
            <a:ln w="9525">
              <a:solidFill>
                <a:schemeClr val="tx1"/>
              </a:solidFill>
              <a:round/>
              <a:headEnd/>
              <a:tailEnd/>
            </a:ln>
            <a:effectLst/>
          </p:spPr>
          <p:txBody>
            <a:bodyPr wrap="none" anchor="ctr"/>
            <a:lstStyle/>
            <a:p>
              <a:endParaRPr lang="en-US"/>
            </a:p>
          </p:txBody>
        </p:sp>
      </p:grpSp>
      <p:sp>
        <p:nvSpPr>
          <p:cNvPr id="2030612" name="Line 20"/>
          <p:cNvSpPr>
            <a:spLocks noChangeAspect="1" noChangeShapeType="1"/>
          </p:cNvSpPr>
          <p:nvPr/>
        </p:nvSpPr>
        <p:spPr bwMode="auto">
          <a:xfrm>
            <a:off x="3429000" y="2473325"/>
            <a:ext cx="1588" cy="3089275"/>
          </a:xfrm>
          <a:prstGeom prst="line">
            <a:avLst/>
          </a:prstGeom>
          <a:noFill/>
          <a:ln w="9525">
            <a:solidFill>
              <a:schemeClr val="tx1"/>
            </a:solidFill>
            <a:prstDash val="dash"/>
            <a:round/>
            <a:headEnd/>
            <a:tailEnd/>
          </a:ln>
          <a:effectLst/>
        </p:spPr>
        <p:txBody>
          <a:bodyPr/>
          <a:lstStyle/>
          <a:p>
            <a:endParaRPr lang="en-US"/>
          </a:p>
        </p:txBody>
      </p:sp>
      <p:grpSp>
        <p:nvGrpSpPr>
          <p:cNvPr id="2030613" name="Group 21"/>
          <p:cNvGrpSpPr>
            <a:grpSpLocks/>
          </p:cNvGrpSpPr>
          <p:nvPr/>
        </p:nvGrpSpPr>
        <p:grpSpPr bwMode="auto">
          <a:xfrm>
            <a:off x="3108325" y="5599113"/>
            <a:ext cx="844550" cy="366712"/>
            <a:chOff x="1958" y="3527"/>
            <a:chExt cx="532" cy="231"/>
          </a:xfrm>
        </p:grpSpPr>
        <p:sp>
          <p:nvSpPr>
            <p:cNvPr id="2030614" name="Text Box 22"/>
            <p:cNvSpPr txBox="1">
              <a:spLocks noChangeArrowheads="1"/>
            </p:cNvSpPr>
            <p:nvPr/>
          </p:nvSpPr>
          <p:spPr bwMode="auto">
            <a:xfrm>
              <a:off x="1958" y="3527"/>
              <a:ext cx="532" cy="231"/>
            </a:xfrm>
            <a:prstGeom prst="rect">
              <a:avLst/>
            </a:prstGeom>
            <a:noFill/>
            <a:ln w="9525">
              <a:noFill/>
              <a:miter lim="800000"/>
              <a:headEnd/>
              <a:tailEnd/>
            </a:ln>
            <a:effectLst/>
          </p:spPr>
          <p:txBody>
            <a:bodyPr wrap="none">
              <a:spAutoFit/>
            </a:bodyPr>
            <a:lstStyle/>
            <a:p>
              <a:r>
                <a:rPr lang="en-US" sz="1800"/>
                <a:t>0.74 A</a:t>
              </a:r>
            </a:p>
          </p:txBody>
        </p:sp>
        <p:sp>
          <p:nvSpPr>
            <p:cNvPr id="2030615" name="Oval 23"/>
            <p:cNvSpPr>
              <a:spLocks noChangeAspect="1" noChangeArrowheads="1"/>
            </p:cNvSpPr>
            <p:nvPr/>
          </p:nvSpPr>
          <p:spPr bwMode="auto">
            <a:xfrm>
              <a:off x="2377" y="3552"/>
              <a:ext cx="29" cy="29"/>
            </a:xfrm>
            <a:prstGeom prst="ellipse">
              <a:avLst/>
            </a:prstGeom>
            <a:noFill/>
            <a:ln w="9525">
              <a:solidFill>
                <a:schemeClr val="tx1"/>
              </a:solidFill>
              <a:round/>
              <a:headEnd/>
              <a:tailEnd/>
            </a:ln>
            <a:effectLst/>
          </p:spPr>
          <p:txBody>
            <a:bodyPr wrap="none" anchor="ctr"/>
            <a:lstStyle/>
            <a:p>
              <a:endParaRPr lang="en-US"/>
            </a:p>
          </p:txBody>
        </p:sp>
      </p:grpSp>
      <p:sp>
        <p:nvSpPr>
          <p:cNvPr id="2030616" name="Line 24"/>
          <p:cNvSpPr>
            <a:spLocks noChangeShapeType="1"/>
          </p:cNvSpPr>
          <p:nvPr/>
        </p:nvSpPr>
        <p:spPr bwMode="auto">
          <a:xfrm>
            <a:off x="4953000" y="2514600"/>
            <a:ext cx="0" cy="1371600"/>
          </a:xfrm>
          <a:prstGeom prst="line">
            <a:avLst/>
          </a:prstGeom>
          <a:noFill/>
          <a:ln w="9525">
            <a:solidFill>
              <a:schemeClr val="tx1"/>
            </a:solidFill>
            <a:prstDash val="dash"/>
            <a:round/>
            <a:headEnd/>
            <a:tailEnd/>
          </a:ln>
          <a:effectLst/>
        </p:spPr>
        <p:txBody>
          <a:bodyPr/>
          <a:lstStyle/>
          <a:p>
            <a:endParaRPr lang="en-US"/>
          </a:p>
        </p:txBody>
      </p:sp>
      <p:sp>
        <p:nvSpPr>
          <p:cNvPr id="2030617" name="Line 25"/>
          <p:cNvSpPr>
            <a:spLocks noChangeShapeType="1"/>
          </p:cNvSpPr>
          <p:nvPr/>
        </p:nvSpPr>
        <p:spPr bwMode="auto">
          <a:xfrm>
            <a:off x="7239000" y="2438400"/>
            <a:ext cx="0" cy="762000"/>
          </a:xfrm>
          <a:prstGeom prst="line">
            <a:avLst/>
          </a:prstGeom>
          <a:noFill/>
          <a:ln w="9525">
            <a:solidFill>
              <a:schemeClr val="tx1"/>
            </a:solidFill>
            <a:prstDash val="dash"/>
            <a:round/>
            <a:headEnd/>
            <a:tailEnd/>
          </a:ln>
          <a:effectLst/>
        </p:spPr>
        <p:txBody>
          <a:bodyPr/>
          <a:lstStyle/>
          <a:p>
            <a:endParaRPr lang="en-US"/>
          </a:p>
        </p:txBody>
      </p:sp>
      <p:sp>
        <p:nvSpPr>
          <p:cNvPr id="2030618" name="Freeform 26"/>
          <p:cNvSpPr>
            <a:spLocks/>
          </p:cNvSpPr>
          <p:nvPr/>
        </p:nvSpPr>
        <p:spPr bwMode="auto">
          <a:xfrm>
            <a:off x="2181225" y="1755775"/>
            <a:ext cx="6048375" cy="3346450"/>
          </a:xfrm>
          <a:custGeom>
            <a:avLst/>
            <a:gdLst/>
            <a:ahLst/>
            <a:cxnLst>
              <a:cxn ang="0">
                <a:pos x="0" y="0"/>
              </a:cxn>
              <a:cxn ang="0">
                <a:pos x="384" y="1564"/>
              </a:cxn>
              <a:cxn ang="0">
                <a:pos x="859" y="2067"/>
              </a:cxn>
              <a:cxn ang="0">
                <a:pos x="1792" y="1317"/>
              </a:cxn>
              <a:cxn ang="0">
                <a:pos x="2587" y="969"/>
              </a:cxn>
              <a:cxn ang="0">
                <a:pos x="3810" y="862"/>
              </a:cxn>
            </a:cxnLst>
            <a:rect l="0" t="0" r="r" b="b"/>
            <a:pathLst>
              <a:path w="3810" h="2108">
                <a:moveTo>
                  <a:pt x="0" y="0"/>
                </a:moveTo>
                <a:cubicBezTo>
                  <a:pt x="64" y="261"/>
                  <a:pt x="241" y="1219"/>
                  <a:pt x="384" y="1564"/>
                </a:cubicBezTo>
                <a:cubicBezTo>
                  <a:pt x="527" y="1909"/>
                  <a:pt x="624" y="2108"/>
                  <a:pt x="859" y="2067"/>
                </a:cubicBezTo>
                <a:cubicBezTo>
                  <a:pt x="1094" y="2026"/>
                  <a:pt x="1504" y="1500"/>
                  <a:pt x="1792" y="1317"/>
                </a:cubicBezTo>
                <a:cubicBezTo>
                  <a:pt x="2080" y="1134"/>
                  <a:pt x="2251" y="1045"/>
                  <a:pt x="2587" y="969"/>
                </a:cubicBezTo>
                <a:cubicBezTo>
                  <a:pt x="2923" y="893"/>
                  <a:pt x="3555" y="884"/>
                  <a:pt x="3810" y="862"/>
                </a:cubicBezTo>
              </a:path>
            </a:pathLst>
          </a:custGeom>
          <a:noFill/>
          <a:ln w="25400">
            <a:solidFill>
              <a:srgbClr val="FF0000"/>
            </a:solidFill>
            <a:round/>
            <a:headEnd/>
            <a:tailEnd/>
          </a:ln>
          <a:effectLst/>
        </p:spPr>
        <p:txBody>
          <a:bodyPr/>
          <a:lstStyle/>
          <a:p>
            <a:endParaRPr lang="en-US"/>
          </a:p>
        </p:txBody>
      </p:sp>
      <p:sp>
        <p:nvSpPr>
          <p:cNvPr id="2030619" name="Text Box 27"/>
          <p:cNvSpPr txBox="1">
            <a:spLocks noChangeArrowheads="1"/>
          </p:cNvSpPr>
          <p:nvPr/>
        </p:nvSpPr>
        <p:spPr bwMode="auto">
          <a:xfrm>
            <a:off x="1203325" y="4760913"/>
            <a:ext cx="768350" cy="366712"/>
          </a:xfrm>
          <a:prstGeom prst="rect">
            <a:avLst/>
          </a:prstGeom>
          <a:noFill/>
          <a:ln w="9525">
            <a:noFill/>
            <a:miter lim="800000"/>
            <a:headEnd/>
            <a:tailEnd/>
          </a:ln>
          <a:effectLst/>
        </p:spPr>
        <p:txBody>
          <a:bodyPr wrap="none">
            <a:spAutoFit/>
          </a:bodyPr>
          <a:lstStyle/>
          <a:p>
            <a:r>
              <a:rPr lang="en-US" sz="1800"/>
              <a:t>- 436 </a:t>
            </a:r>
          </a:p>
        </p:txBody>
      </p:sp>
      <p:sp>
        <p:nvSpPr>
          <p:cNvPr id="2030620" name="Text Box 28"/>
          <p:cNvSpPr txBox="1">
            <a:spLocks noChangeArrowheads="1"/>
          </p:cNvSpPr>
          <p:nvPr/>
        </p:nvSpPr>
        <p:spPr bwMode="auto">
          <a:xfrm>
            <a:off x="1593850" y="2757488"/>
            <a:ext cx="311150" cy="366712"/>
          </a:xfrm>
          <a:prstGeom prst="rect">
            <a:avLst/>
          </a:prstGeom>
          <a:noFill/>
          <a:ln w="9525">
            <a:noFill/>
            <a:miter lim="800000"/>
            <a:headEnd/>
            <a:tailEnd/>
          </a:ln>
          <a:effectLst/>
        </p:spPr>
        <p:txBody>
          <a:bodyPr wrap="none">
            <a:spAutoFit/>
          </a:bodyPr>
          <a:lstStyle/>
          <a:p>
            <a:r>
              <a:rPr lang="en-US" sz="1800"/>
              <a:t>0</a:t>
            </a:r>
          </a:p>
        </p:txBody>
      </p:sp>
      <p:grpSp>
        <p:nvGrpSpPr>
          <p:cNvPr id="2030621" name="Group 29"/>
          <p:cNvGrpSpPr>
            <a:grpSpLocks/>
          </p:cNvGrpSpPr>
          <p:nvPr/>
        </p:nvGrpSpPr>
        <p:grpSpPr bwMode="auto">
          <a:xfrm>
            <a:off x="3657600" y="6019800"/>
            <a:ext cx="3368675" cy="366713"/>
            <a:chOff x="2390" y="3863"/>
            <a:chExt cx="2122" cy="231"/>
          </a:xfrm>
        </p:grpSpPr>
        <p:sp>
          <p:nvSpPr>
            <p:cNvPr id="2030622" name="Text Box 30"/>
            <p:cNvSpPr txBox="1">
              <a:spLocks noChangeArrowheads="1"/>
            </p:cNvSpPr>
            <p:nvPr/>
          </p:nvSpPr>
          <p:spPr bwMode="auto">
            <a:xfrm>
              <a:off x="2390" y="3863"/>
              <a:ext cx="1060" cy="231"/>
            </a:xfrm>
            <a:prstGeom prst="rect">
              <a:avLst/>
            </a:prstGeom>
            <a:noFill/>
            <a:ln w="9525">
              <a:noFill/>
              <a:miter lim="800000"/>
              <a:headEnd/>
              <a:tailEnd/>
            </a:ln>
            <a:effectLst/>
          </p:spPr>
          <p:txBody>
            <a:bodyPr wrap="none">
              <a:spAutoFit/>
            </a:bodyPr>
            <a:lstStyle/>
            <a:p>
              <a:r>
                <a:rPr lang="en-US" sz="1800"/>
                <a:t>H – H distance</a:t>
              </a:r>
            </a:p>
          </p:txBody>
        </p:sp>
        <p:sp>
          <p:nvSpPr>
            <p:cNvPr id="2030623" name="Line 31"/>
            <p:cNvSpPr>
              <a:spLocks noChangeShapeType="1"/>
            </p:cNvSpPr>
            <p:nvPr/>
          </p:nvSpPr>
          <p:spPr bwMode="auto">
            <a:xfrm>
              <a:off x="3456" y="3984"/>
              <a:ext cx="1056" cy="0"/>
            </a:xfrm>
            <a:prstGeom prst="line">
              <a:avLst/>
            </a:prstGeom>
            <a:noFill/>
            <a:ln w="9525">
              <a:solidFill>
                <a:schemeClr val="tx1"/>
              </a:solidFill>
              <a:round/>
              <a:headEnd/>
              <a:tailEnd type="triangle" w="med" len="med"/>
            </a:ln>
            <a:effectLst/>
          </p:spPr>
          <p:txBody>
            <a:bodyPr/>
            <a:lstStyle/>
            <a:p>
              <a:endParaRPr lang="en-US"/>
            </a:p>
          </p:txBody>
        </p:sp>
      </p:grpSp>
      <p:grpSp>
        <p:nvGrpSpPr>
          <p:cNvPr id="2030624" name="Group 32"/>
          <p:cNvGrpSpPr>
            <a:grpSpLocks/>
          </p:cNvGrpSpPr>
          <p:nvPr/>
        </p:nvGrpSpPr>
        <p:grpSpPr bwMode="auto">
          <a:xfrm>
            <a:off x="838200" y="1828800"/>
            <a:ext cx="366713" cy="2819400"/>
            <a:chOff x="528" y="1152"/>
            <a:chExt cx="231" cy="1776"/>
          </a:xfrm>
        </p:grpSpPr>
        <p:sp>
          <p:nvSpPr>
            <p:cNvPr id="2030625" name="Text Box 33"/>
            <p:cNvSpPr txBox="1">
              <a:spLocks noChangeArrowheads="1"/>
            </p:cNvSpPr>
            <p:nvPr/>
          </p:nvSpPr>
          <p:spPr bwMode="auto">
            <a:xfrm rot="-5400000">
              <a:off x="70" y="2238"/>
              <a:ext cx="1148" cy="231"/>
            </a:xfrm>
            <a:prstGeom prst="rect">
              <a:avLst/>
            </a:prstGeom>
            <a:noFill/>
            <a:ln w="9525">
              <a:noFill/>
              <a:miter lim="800000"/>
              <a:headEnd/>
              <a:tailEnd/>
            </a:ln>
            <a:effectLst/>
          </p:spPr>
          <p:txBody>
            <a:bodyPr wrap="none">
              <a:spAutoFit/>
            </a:bodyPr>
            <a:lstStyle/>
            <a:p>
              <a:r>
                <a:rPr lang="en-US" sz="1800"/>
                <a:t>Energy (KJ/mol)</a:t>
              </a:r>
            </a:p>
          </p:txBody>
        </p:sp>
        <p:sp>
          <p:nvSpPr>
            <p:cNvPr id="2030626" name="Line 34"/>
            <p:cNvSpPr>
              <a:spLocks noChangeShapeType="1"/>
            </p:cNvSpPr>
            <p:nvPr/>
          </p:nvSpPr>
          <p:spPr bwMode="auto">
            <a:xfrm flipV="1">
              <a:off x="672" y="1152"/>
              <a:ext cx="0" cy="624"/>
            </a:xfrm>
            <a:prstGeom prst="line">
              <a:avLst/>
            </a:prstGeom>
            <a:noFill/>
            <a:ln w="9525">
              <a:solidFill>
                <a:schemeClr val="tx1"/>
              </a:solidFill>
              <a:round/>
              <a:headEnd/>
              <a:tailEnd type="triangle" w="med" len="med"/>
            </a:ln>
            <a:effectLst/>
          </p:spPr>
          <p:txBody>
            <a:bodyPr/>
            <a:lstStyle/>
            <a:p>
              <a:endParaRPr lang="en-US"/>
            </a:p>
          </p:txBody>
        </p:sp>
      </p:grpSp>
      <p:sp>
        <p:nvSpPr>
          <p:cNvPr id="2030627" name="Rectangle 35"/>
          <p:cNvSpPr>
            <a:spLocks noChangeArrowheads="1"/>
          </p:cNvSpPr>
          <p:nvPr/>
        </p:nvSpPr>
        <p:spPr bwMode="auto">
          <a:xfrm>
            <a:off x="76200" y="6567488"/>
            <a:ext cx="3486150" cy="214312"/>
          </a:xfrm>
          <a:prstGeom prst="rect">
            <a:avLst/>
          </a:prstGeom>
          <a:noFill/>
          <a:ln w="9525">
            <a:noFill/>
            <a:miter lim="800000"/>
            <a:headEnd/>
            <a:tailEnd/>
          </a:ln>
          <a:effectLst/>
        </p:spPr>
        <p:txBody>
          <a:bodyPr wrap="none">
            <a:spAutoFit/>
          </a:bodyPr>
          <a:lstStyle/>
          <a:p>
            <a:r>
              <a:rPr lang="en-US" sz="800"/>
              <a:t>Brown, LeMay, Bursten, </a:t>
            </a:r>
            <a:r>
              <a:rPr lang="en-US" sz="800" u="sng"/>
              <a:t>Chemistry The Central Science</a:t>
            </a:r>
            <a:r>
              <a:rPr lang="en-US" sz="800"/>
              <a:t>, 2000, page 318</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30618"/>
                                        </p:tgtEl>
                                        <p:attrNameLst>
                                          <p:attrName>style.visibility</p:attrName>
                                        </p:attrNameLst>
                                      </p:cBhvr>
                                      <p:to>
                                        <p:strVal val="visible"/>
                                      </p:to>
                                    </p:set>
                                    <p:animEffect transition="in" filter="wipe(right)">
                                      <p:cBhvr>
                                        <p:cTn id="7" dur="5000"/>
                                        <p:tgtEl>
                                          <p:spTgt spid="2030618"/>
                                        </p:tgtEl>
                                      </p:cBhvr>
                                    </p:animEffect>
                                  </p:childTnLst>
                                </p:cTn>
                              </p:par>
                              <p:par>
                                <p:cTn id="8" presetID="9" presetClass="entr" presetSubtype="0" fill="hold" nodeType="withEffect">
                                  <p:stCondLst>
                                    <p:cond delay="500"/>
                                  </p:stCondLst>
                                  <p:childTnLst>
                                    <p:set>
                                      <p:cBhvr>
                                        <p:cTn id="9" dur="1" fill="hold">
                                          <p:stCondLst>
                                            <p:cond delay="0"/>
                                          </p:stCondLst>
                                        </p:cTn>
                                        <p:tgtEl>
                                          <p:spTgt spid="2030607"/>
                                        </p:tgtEl>
                                        <p:attrNameLst>
                                          <p:attrName>style.visibility</p:attrName>
                                        </p:attrNameLst>
                                      </p:cBhvr>
                                      <p:to>
                                        <p:strVal val="visible"/>
                                      </p:to>
                                    </p:set>
                                    <p:animEffect transition="in" filter="dissolve">
                                      <p:cBhvr>
                                        <p:cTn id="10" dur="500"/>
                                        <p:tgtEl>
                                          <p:spTgt spid="2030607"/>
                                        </p:tgtEl>
                                      </p:cBhvr>
                                    </p:animEffect>
                                  </p:childTnLst>
                                </p:cTn>
                              </p:par>
                              <p:par>
                                <p:cTn id="11" presetID="10" presetClass="entr" presetSubtype="0" fill="hold" grpId="0" nodeType="withEffect">
                                  <p:stCondLst>
                                    <p:cond delay="2000"/>
                                  </p:stCondLst>
                                  <p:childTnLst>
                                    <p:set>
                                      <p:cBhvr>
                                        <p:cTn id="12" dur="1" fill="hold">
                                          <p:stCondLst>
                                            <p:cond delay="0"/>
                                          </p:stCondLst>
                                        </p:cTn>
                                        <p:tgtEl>
                                          <p:spTgt spid="2030617"/>
                                        </p:tgtEl>
                                        <p:attrNameLst>
                                          <p:attrName>style.visibility</p:attrName>
                                        </p:attrNameLst>
                                      </p:cBhvr>
                                      <p:to>
                                        <p:strVal val="visible"/>
                                      </p:to>
                                    </p:set>
                                    <p:animEffect transition="in" filter="fade">
                                      <p:cBhvr>
                                        <p:cTn id="13" dur="2000"/>
                                        <p:tgtEl>
                                          <p:spTgt spid="2030617"/>
                                        </p:tgtEl>
                                      </p:cBhvr>
                                    </p:animEffect>
                                  </p:childTnLst>
                                </p:cTn>
                              </p:par>
                              <p:par>
                                <p:cTn id="14" presetID="39" presetClass="entr" presetSubtype="0" accel="100000" fill="hold" nodeType="withEffect">
                                  <p:stCondLst>
                                    <p:cond delay="2500"/>
                                  </p:stCondLst>
                                  <p:childTnLst>
                                    <p:set>
                                      <p:cBhvr>
                                        <p:cTn id="15" dur="1" fill="hold">
                                          <p:stCondLst>
                                            <p:cond delay="0"/>
                                          </p:stCondLst>
                                        </p:cTn>
                                        <p:tgtEl>
                                          <p:spTgt spid="2030602"/>
                                        </p:tgtEl>
                                        <p:attrNameLst>
                                          <p:attrName>style.visibility</p:attrName>
                                        </p:attrNameLst>
                                      </p:cBhvr>
                                      <p:to>
                                        <p:strVal val="visible"/>
                                      </p:to>
                                    </p:set>
                                    <p:anim calcmode="lin" valueType="num">
                                      <p:cBhvr>
                                        <p:cTn id="16" dur="500" fill="hold"/>
                                        <p:tgtEl>
                                          <p:spTgt spid="2030602"/>
                                        </p:tgtEl>
                                        <p:attrNameLst>
                                          <p:attrName>ppt_h</p:attrName>
                                        </p:attrNameLst>
                                      </p:cBhvr>
                                      <p:tavLst>
                                        <p:tav tm="0">
                                          <p:val>
                                            <p:strVal val="#ppt_h/20"/>
                                          </p:val>
                                        </p:tav>
                                        <p:tav tm="50000">
                                          <p:val>
                                            <p:strVal val="#ppt_h/20"/>
                                          </p:val>
                                        </p:tav>
                                        <p:tav tm="100000">
                                          <p:val>
                                            <p:strVal val="#ppt_h"/>
                                          </p:val>
                                        </p:tav>
                                      </p:tavLst>
                                    </p:anim>
                                    <p:anim calcmode="lin" valueType="num">
                                      <p:cBhvr>
                                        <p:cTn id="17" dur="500" fill="hold"/>
                                        <p:tgtEl>
                                          <p:spTgt spid="2030602"/>
                                        </p:tgtEl>
                                        <p:attrNameLst>
                                          <p:attrName>ppt_w</p:attrName>
                                        </p:attrNameLst>
                                      </p:cBhvr>
                                      <p:tavLst>
                                        <p:tav tm="0">
                                          <p:val>
                                            <p:strVal val="#ppt_w+.3"/>
                                          </p:val>
                                        </p:tav>
                                        <p:tav tm="50000">
                                          <p:val>
                                            <p:strVal val="#ppt_w+.3"/>
                                          </p:val>
                                        </p:tav>
                                        <p:tav tm="100000">
                                          <p:val>
                                            <p:strVal val="#ppt_w"/>
                                          </p:val>
                                        </p:tav>
                                      </p:tavLst>
                                    </p:anim>
                                    <p:anim calcmode="lin" valueType="num">
                                      <p:cBhvr>
                                        <p:cTn id="18" dur="500" fill="hold"/>
                                        <p:tgtEl>
                                          <p:spTgt spid="2030602"/>
                                        </p:tgtEl>
                                        <p:attrNameLst>
                                          <p:attrName>ppt_x</p:attrName>
                                        </p:attrNameLst>
                                      </p:cBhvr>
                                      <p:tavLst>
                                        <p:tav tm="0">
                                          <p:val>
                                            <p:strVal val="#ppt_x-.3"/>
                                          </p:val>
                                        </p:tav>
                                        <p:tav tm="50000">
                                          <p:val>
                                            <p:strVal val="#ppt_x"/>
                                          </p:val>
                                        </p:tav>
                                        <p:tav tm="100000">
                                          <p:val>
                                            <p:strVal val="#ppt_x"/>
                                          </p:val>
                                        </p:tav>
                                      </p:tavLst>
                                    </p:anim>
                                    <p:anim calcmode="lin" valueType="num">
                                      <p:cBhvr>
                                        <p:cTn id="19" dur="500" fill="hold"/>
                                        <p:tgtEl>
                                          <p:spTgt spid="2030602"/>
                                        </p:tgtEl>
                                        <p:attrNameLst>
                                          <p:attrName>ppt_y</p:attrName>
                                        </p:attrNameLst>
                                      </p:cBhvr>
                                      <p:tavLst>
                                        <p:tav tm="0">
                                          <p:val>
                                            <p:strVal val="#ppt_y"/>
                                          </p:val>
                                        </p:tav>
                                        <p:tav tm="100000">
                                          <p:val>
                                            <p:strVal val="#ppt_y"/>
                                          </p:val>
                                        </p:tav>
                                      </p:tavLst>
                                    </p:anim>
                                  </p:childTnLst>
                                </p:cTn>
                              </p:par>
                              <p:par>
                                <p:cTn id="20" presetID="10" presetClass="entr" presetSubtype="0" fill="hold" grpId="0" nodeType="withEffect">
                                  <p:stCondLst>
                                    <p:cond delay="3500"/>
                                  </p:stCondLst>
                                  <p:childTnLst>
                                    <p:set>
                                      <p:cBhvr>
                                        <p:cTn id="21" dur="1" fill="hold">
                                          <p:stCondLst>
                                            <p:cond delay="0"/>
                                          </p:stCondLst>
                                        </p:cTn>
                                        <p:tgtEl>
                                          <p:spTgt spid="2030616"/>
                                        </p:tgtEl>
                                        <p:attrNameLst>
                                          <p:attrName>style.visibility</p:attrName>
                                        </p:attrNameLst>
                                      </p:cBhvr>
                                      <p:to>
                                        <p:strVal val="visible"/>
                                      </p:to>
                                    </p:set>
                                    <p:animEffect transition="in" filter="fade">
                                      <p:cBhvr>
                                        <p:cTn id="22" dur="2000"/>
                                        <p:tgtEl>
                                          <p:spTgt spid="2030616"/>
                                        </p:tgtEl>
                                      </p:cBhvr>
                                    </p:animEffect>
                                  </p:childTnLst>
                                </p:cTn>
                              </p:par>
                              <p:par>
                                <p:cTn id="23" presetID="9" presetClass="entr" presetSubtype="0" fill="hold" nodeType="withEffect">
                                  <p:stCondLst>
                                    <p:cond delay="4000"/>
                                  </p:stCondLst>
                                  <p:childTnLst>
                                    <p:set>
                                      <p:cBhvr>
                                        <p:cTn id="24" dur="1" fill="hold">
                                          <p:stCondLst>
                                            <p:cond delay="0"/>
                                          </p:stCondLst>
                                        </p:cTn>
                                        <p:tgtEl>
                                          <p:spTgt spid="2030597"/>
                                        </p:tgtEl>
                                        <p:attrNameLst>
                                          <p:attrName>style.visibility</p:attrName>
                                        </p:attrNameLst>
                                      </p:cBhvr>
                                      <p:to>
                                        <p:strVal val="visible"/>
                                      </p:to>
                                    </p:set>
                                    <p:animEffect transition="in" filter="dissolve">
                                      <p:cBhvr>
                                        <p:cTn id="25" dur="500"/>
                                        <p:tgtEl>
                                          <p:spTgt spid="2030597"/>
                                        </p:tgtEl>
                                      </p:cBhvr>
                                    </p:animEffect>
                                  </p:childTnLst>
                                </p:cTn>
                              </p:par>
                              <p:par>
                                <p:cTn id="26" presetID="10" presetClass="entr" presetSubtype="0" fill="hold" grpId="0" nodeType="withEffect">
                                  <p:stCondLst>
                                    <p:cond delay="4500"/>
                                  </p:stCondLst>
                                  <p:childTnLst>
                                    <p:set>
                                      <p:cBhvr>
                                        <p:cTn id="27" dur="1" fill="hold">
                                          <p:stCondLst>
                                            <p:cond delay="0"/>
                                          </p:stCondLst>
                                        </p:cTn>
                                        <p:tgtEl>
                                          <p:spTgt spid="2030612"/>
                                        </p:tgtEl>
                                        <p:attrNameLst>
                                          <p:attrName>style.visibility</p:attrName>
                                        </p:attrNameLst>
                                      </p:cBhvr>
                                      <p:to>
                                        <p:strVal val="visible"/>
                                      </p:to>
                                    </p:set>
                                    <p:animEffect transition="in" filter="fade">
                                      <p:cBhvr>
                                        <p:cTn id="28" dur="2000"/>
                                        <p:tgtEl>
                                          <p:spTgt spid="2030612"/>
                                        </p:tgtEl>
                                      </p:cBhvr>
                                    </p:animEffect>
                                  </p:childTnLst>
                                </p:cTn>
                              </p:par>
                            </p:childTnLst>
                          </p:cTn>
                        </p:par>
                        <p:par>
                          <p:cTn id="29" fill="hold">
                            <p:stCondLst>
                              <p:cond delay="6500"/>
                            </p:stCondLst>
                            <p:childTnLst>
                              <p:par>
                                <p:cTn id="30" presetID="47" presetClass="entr" presetSubtype="0" fill="hold" nodeType="afterEffect">
                                  <p:stCondLst>
                                    <p:cond delay="0"/>
                                  </p:stCondLst>
                                  <p:childTnLst>
                                    <p:set>
                                      <p:cBhvr>
                                        <p:cTn id="31" dur="1" fill="hold">
                                          <p:stCondLst>
                                            <p:cond delay="0"/>
                                          </p:stCondLst>
                                        </p:cTn>
                                        <p:tgtEl>
                                          <p:spTgt spid="2030613"/>
                                        </p:tgtEl>
                                        <p:attrNameLst>
                                          <p:attrName>style.visibility</p:attrName>
                                        </p:attrNameLst>
                                      </p:cBhvr>
                                      <p:to>
                                        <p:strVal val="visible"/>
                                      </p:to>
                                    </p:set>
                                    <p:animEffect transition="in" filter="fade">
                                      <p:cBhvr>
                                        <p:cTn id="32" dur="1000"/>
                                        <p:tgtEl>
                                          <p:spTgt spid="2030613"/>
                                        </p:tgtEl>
                                      </p:cBhvr>
                                    </p:animEffect>
                                    <p:anim calcmode="lin" valueType="num">
                                      <p:cBhvr>
                                        <p:cTn id="33" dur="1000" fill="hold"/>
                                        <p:tgtEl>
                                          <p:spTgt spid="2030613"/>
                                        </p:tgtEl>
                                        <p:attrNameLst>
                                          <p:attrName>ppt_x</p:attrName>
                                        </p:attrNameLst>
                                      </p:cBhvr>
                                      <p:tavLst>
                                        <p:tav tm="0">
                                          <p:val>
                                            <p:strVal val="#ppt_x"/>
                                          </p:val>
                                        </p:tav>
                                        <p:tav tm="100000">
                                          <p:val>
                                            <p:strVal val="#ppt_x"/>
                                          </p:val>
                                        </p:tav>
                                      </p:tavLst>
                                    </p:anim>
                                    <p:anim calcmode="lin" valueType="num">
                                      <p:cBhvr>
                                        <p:cTn id="34" dur="1000" fill="hold"/>
                                        <p:tgtEl>
                                          <p:spTgt spid="2030613"/>
                                        </p:tgtEl>
                                        <p:attrNameLst>
                                          <p:attrName>ppt_y</p:attrName>
                                        </p:attrNameLst>
                                      </p:cBhvr>
                                      <p:tavLst>
                                        <p:tav tm="0">
                                          <p:val>
                                            <p:strVal val="#ppt_y-.1"/>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030619"/>
                                        </p:tgtEl>
                                        <p:attrNameLst>
                                          <p:attrName>style.visibility</p:attrName>
                                        </p:attrNameLst>
                                      </p:cBhvr>
                                      <p:to>
                                        <p:strVal val="visible"/>
                                      </p:to>
                                    </p:set>
                                    <p:anim calcmode="lin" valueType="num">
                                      <p:cBhvr additive="base">
                                        <p:cTn id="37" dur="500" fill="hold"/>
                                        <p:tgtEl>
                                          <p:spTgt spid="2030619"/>
                                        </p:tgtEl>
                                        <p:attrNameLst>
                                          <p:attrName>ppt_x</p:attrName>
                                        </p:attrNameLst>
                                      </p:cBhvr>
                                      <p:tavLst>
                                        <p:tav tm="0">
                                          <p:val>
                                            <p:strVal val="0-#ppt_w/2"/>
                                          </p:val>
                                        </p:tav>
                                        <p:tav tm="100000">
                                          <p:val>
                                            <p:strVal val="#ppt_x"/>
                                          </p:val>
                                        </p:tav>
                                      </p:tavLst>
                                    </p:anim>
                                    <p:anim calcmode="lin" valueType="num">
                                      <p:cBhvr additive="base">
                                        <p:cTn id="38" dur="500" fill="hold"/>
                                        <p:tgtEl>
                                          <p:spTgt spid="20306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0612" grpId="0" animBg="1"/>
      <p:bldP spid="2030616" grpId="0" animBg="1"/>
      <p:bldP spid="2030617" grpId="0" animBg="1"/>
      <p:bldP spid="2030618" grpId="0" animBg="1"/>
      <p:bldP spid="2030619"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2642" name="Rectangle 2"/>
          <p:cNvSpPr>
            <a:spLocks noGrp="1" noChangeArrowheads="1"/>
          </p:cNvSpPr>
          <p:nvPr>
            <p:ph type="title"/>
          </p:nvPr>
        </p:nvSpPr>
        <p:spPr/>
        <p:txBody>
          <a:bodyPr/>
          <a:lstStyle/>
          <a:p>
            <a:r>
              <a:rPr lang="en-US" sz="2800"/>
              <a:t>Experiment for determining the magnetic properties of a sample</a:t>
            </a:r>
          </a:p>
        </p:txBody>
      </p:sp>
      <p:grpSp>
        <p:nvGrpSpPr>
          <p:cNvPr id="2032643" name="Group 3"/>
          <p:cNvGrpSpPr>
            <a:grpSpLocks/>
          </p:cNvGrpSpPr>
          <p:nvPr/>
        </p:nvGrpSpPr>
        <p:grpSpPr bwMode="auto">
          <a:xfrm>
            <a:off x="152400" y="2286000"/>
            <a:ext cx="2819400" cy="2209800"/>
            <a:chOff x="96" y="1440"/>
            <a:chExt cx="1776" cy="1392"/>
          </a:xfrm>
        </p:grpSpPr>
        <p:sp>
          <p:nvSpPr>
            <p:cNvPr id="2032644" name="AutoShape 4"/>
            <p:cNvSpPr>
              <a:spLocks noChangeArrowheads="1"/>
            </p:cNvSpPr>
            <p:nvPr/>
          </p:nvSpPr>
          <p:spPr bwMode="auto">
            <a:xfrm flipV="1">
              <a:off x="1433" y="1530"/>
              <a:ext cx="242" cy="269"/>
            </a:xfrm>
            <a:custGeom>
              <a:avLst/>
              <a:gdLst>
                <a:gd name="T0" fmla="*/ 9250 w 21600"/>
                <a:gd name="T1" fmla="*/ 0 h 21600"/>
                <a:gd name="T2" fmla="*/ 3055 w 21600"/>
                <a:gd name="T3" fmla="*/ 21600 h 21600"/>
                <a:gd name="T4" fmla="*/ 9725 w 21600"/>
                <a:gd name="T5" fmla="*/ 8310 h 21600"/>
                <a:gd name="T6" fmla="*/ 15662 w 21600"/>
                <a:gd name="T7" fmla="*/ 14285 h 21600"/>
                <a:gd name="T8" fmla="*/ 21600 w 21600"/>
                <a:gd name="T9" fmla="*/ 8310 h 21600"/>
                <a:gd name="T10" fmla="*/ 17694720 60000 65536"/>
                <a:gd name="T11" fmla="*/ 5898240 60000 65536"/>
                <a:gd name="T12" fmla="*/ 5898240 60000 65536"/>
                <a:gd name="T13" fmla="*/ 5898240 60000 65536"/>
                <a:gd name="T14" fmla="*/ 0 60000 65536"/>
                <a:gd name="T15" fmla="*/ 0 w 21600"/>
                <a:gd name="T16" fmla="*/ 8310 h 21600"/>
                <a:gd name="T17" fmla="*/ 6110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rgbClr val="C0C0C0"/>
            </a:solidFill>
            <a:ln w="9525">
              <a:noFill/>
              <a:miter lim="800000"/>
              <a:headEnd/>
              <a:tailEnd/>
            </a:ln>
            <a:effectLst/>
          </p:spPr>
          <p:txBody>
            <a:bodyPr wrap="none" anchor="ctr"/>
            <a:lstStyle/>
            <a:p>
              <a:endParaRPr lang="en-US"/>
            </a:p>
          </p:txBody>
        </p:sp>
        <p:sp>
          <p:nvSpPr>
            <p:cNvPr id="2032645" name="AutoShape 5"/>
            <p:cNvSpPr>
              <a:spLocks noChangeArrowheads="1"/>
            </p:cNvSpPr>
            <p:nvPr/>
          </p:nvSpPr>
          <p:spPr bwMode="auto">
            <a:xfrm flipH="1" flipV="1">
              <a:off x="237" y="1530"/>
              <a:ext cx="243" cy="269"/>
            </a:xfrm>
            <a:custGeom>
              <a:avLst/>
              <a:gdLst>
                <a:gd name="T0" fmla="*/ 9250 w 21600"/>
                <a:gd name="T1" fmla="*/ 0 h 21600"/>
                <a:gd name="T2" fmla="*/ 3055 w 21600"/>
                <a:gd name="T3" fmla="*/ 21600 h 21600"/>
                <a:gd name="T4" fmla="*/ 9725 w 21600"/>
                <a:gd name="T5" fmla="*/ 8310 h 21600"/>
                <a:gd name="T6" fmla="*/ 15662 w 21600"/>
                <a:gd name="T7" fmla="*/ 14285 h 21600"/>
                <a:gd name="T8" fmla="*/ 21600 w 21600"/>
                <a:gd name="T9" fmla="*/ 8310 h 21600"/>
                <a:gd name="T10" fmla="*/ 17694720 60000 65536"/>
                <a:gd name="T11" fmla="*/ 5898240 60000 65536"/>
                <a:gd name="T12" fmla="*/ 5898240 60000 65536"/>
                <a:gd name="T13" fmla="*/ 5898240 60000 65536"/>
                <a:gd name="T14" fmla="*/ 0 60000 65536"/>
                <a:gd name="T15" fmla="*/ 0 w 21600"/>
                <a:gd name="T16" fmla="*/ 8310 h 21600"/>
                <a:gd name="T17" fmla="*/ 6110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rgbClr val="C0C0C0"/>
            </a:solidFill>
            <a:ln w="9525">
              <a:noFill/>
              <a:miter lim="800000"/>
              <a:headEnd/>
              <a:tailEnd/>
            </a:ln>
            <a:effectLst/>
          </p:spPr>
          <p:txBody>
            <a:bodyPr wrap="none" anchor="ctr"/>
            <a:lstStyle/>
            <a:p>
              <a:endParaRPr lang="en-US"/>
            </a:p>
          </p:txBody>
        </p:sp>
        <p:sp>
          <p:nvSpPr>
            <p:cNvPr id="2032646" name="Rectangle 6"/>
            <p:cNvSpPr>
              <a:spLocks noChangeArrowheads="1"/>
            </p:cNvSpPr>
            <p:nvPr/>
          </p:nvSpPr>
          <p:spPr bwMode="auto">
            <a:xfrm>
              <a:off x="96" y="2428"/>
              <a:ext cx="1776" cy="179"/>
            </a:xfrm>
            <a:prstGeom prst="rect">
              <a:avLst/>
            </a:prstGeom>
            <a:gradFill rotWithShape="1">
              <a:gsLst>
                <a:gs pos="0">
                  <a:srgbClr val="FFCC66"/>
                </a:gs>
                <a:gs pos="100000">
                  <a:schemeClr val="bg1"/>
                </a:gs>
              </a:gsLst>
              <a:lin ang="5400000" scaled="1"/>
            </a:gradFill>
            <a:ln w="9525">
              <a:noFill/>
              <a:miter lim="800000"/>
              <a:headEnd/>
              <a:tailEnd/>
            </a:ln>
            <a:effectLst/>
          </p:spPr>
          <p:txBody>
            <a:bodyPr wrap="none" anchor="ctr"/>
            <a:lstStyle/>
            <a:p>
              <a:endParaRPr lang="en-US"/>
            </a:p>
          </p:txBody>
        </p:sp>
        <p:sp>
          <p:nvSpPr>
            <p:cNvPr id="2032647" name="Freeform 7"/>
            <p:cNvSpPr>
              <a:spLocks/>
            </p:cNvSpPr>
            <p:nvPr/>
          </p:nvSpPr>
          <p:spPr bwMode="auto">
            <a:xfrm>
              <a:off x="379" y="1440"/>
              <a:ext cx="1130" cy="180"/>
            </a:xfrm>
            <a:custGeom>
              <a:avLst/>
              <a:gdLst/>
              <a:ahLst/>
              <a:cxnLst>
                <a:cxn ang="0">
                  <a:pos x="0" y="96"/>
                </a:cxn>
                <a:cxn ang="0">
                  <a:pos x="720" y="0"/>
                </a:cxn>
                <a:cxn ang="0">
                  <a:pos x="1344" y="96"/>
                </a:cxn>
                <a:cxn ang="0">
                  <a:pos x="1344" y="192"/>
                </a:cxn>
                <a:cxn ang="0">
                  <a:pos x="0" y="192"/>
                </a:cxn>
                <a:cxn ang="0">
                  <a:pos x="0" y="96"/>
                </a:cxn>
              </a:cxnLst>
              <a:rect l="0" t="0" r="r" b="b"/>
              <a:pathLst>
                <a:path w="1344" h="192">
                  <a:moveTo>
                    <a:pt x="0" y="96"/>
                  </a:moveTo>
                  <a:lnTo>
                    <a:pt x="720" y="0"/>
                  </a:lnTo>
                  <a:lnTo>
                    <a:pt x="1344" y="96"/>
                  </a:lnTo>
                  <a:lnTo>
                    <a:pt x="1344" y="192"/>
                  </a:lnTo>
                  <a:lnTo>
                    <a:pt x="0" y="192"/>
                  </a:lnTo>
                  <a:lnTo>
                    <a:pt x="0" y="96"/>
                  </a:lnTo>
                  <a:close/>
                </a:path>
              </a:pathLst>
            </a:custGeom>
            <a:solidFill>
              <a:srgbClr val="C0C0C0"/>
            </a:solidFill>
            <a:ln w="9525">
              <a:solidFill>
                <a:schemeClr val="bg2"/>
              </a:solidFill>
              <a:round/>
              <a:headEnd/>
              <a:tailEnd/>
            </a:ln>
            <a:effectLst/>
          </p:spPr>
          <p:txBody>
            <a:bodyPr/>
            <a:lstStyle/>
            <a:p>
              <a:endParaRPr lang="en-US"/>
            </a:p>
          </p:txBody>
        </p:sp>
        <p:sp>
          <p:nvSpPr>
            <p:cNvPr id="2032648" name="Line 8"/>
            <p:cNvSpPr>
              <a:spLocks noChangeShapeType="1"/>
            </p:cNvSpPr>
            <p:nvPr/>
          </p:nvSpPr>
          <p:spPr bwMode="auto">
            <a:xfrm>
              <a:off x="384" y="1709"/>
              <a:ext cx="0" cy="943"/>
            </a:xfrm>
            <a:prstGeom prst="line">
              <a:avLst/>
            </a:prstGeom>
            <a:noFill/>
            <a:ln w="9525">
              <a:solidFill>
                <a:schemeClr val="tx1"/>
              </a:solidFill>
              <a:round/>
              <a:headEnd/>
              <a:tailEnd/>
            </a:ln>
            <a:effectLst/>
          </p:spPr>
          <p:txBody>
            <a:bodyPr/>
            <a:lstStyle/>
            <a:p>
              <a:endParaRPr lang="en-US"/>
            </a:p>
          </p:txBody>
        </p:sp>
        <p:sp>
          <p:nvSpPr>
            <p:cNvPr id="2032649" name="Oval 9"/>
            <p:cNvSpPr>
              <a:spLocks noChangeArrowheads="1"/>
            </p:cNvSpPr>
            <p:nvPr/>
          </p:nvSpPr>
          <p:spPr bwMode="auto">
            <a:xfrm>
              <a:off x="351" y="2563"/>
              <a:ext cx="81" cy="269"/>
            </a:xfrm>
            <a:prstGeom prst="ellipse">
              <a:avLst/>
            </a:prstGeom>
            <a:gradFill rotWithShape="1">
              <a:gsLst>
                <a:gs pos="0">
                  <a:schemeClr val="hlink"/>
                </a:gs>
                <a:gs pos="50000">
                  <a:srgbClr val="A0E8C2"/>
                </a:gs>
                <a:gs pos="100000">
                  <a:schemeClr val="hlink"/>
                </a:gs>
              </a:gsLst>
              <a:lin ang="0" scaled="1"/>
            </a:gradFill>
            <a:ln w="9525">
              <a:solidFill>
                <a:srgbClr val="339966"/>
              </a:solidFill>
              <a:round/>
              <a:headEnd/>
              <a:tailEnd/>
            </a:ln>
            <a:effectLst/>
          </p:spPr>
          <p:txBody>
            <a:bodyPr wrap="none" anchor="ctr"/>
            <a:lstStyle/>
            <a:p>
              <a:endParaRPr lang="en-US"/>
            </a:p>
          </p:txBody>
        </p:sp>
        <p:sp>
          <p:nvSpPr>
            <p:cNvPr id="2032650" name="AutoShape 10"/>
            <p:cNvSpPr>
              <a:spLocks noChangeArrowheads="1"/>
            </p:cNvSpPr>
            <p:nvPr/>
          </p:nvSpPr>
          <p:spPr bwMode="auto">
            <a:xfrm flipV="1">
              <a:off x="903" y="1620"/>
              <a:ext cx="121" cy="718"/>
            </a:xfrm>
            <a:prstGeom prst="flowChartManualOperation">
              <a:avLst/>
            </a:prstGeom>
            <a:solidFill>
              <a:srgbClr val="C0C0C0"/>
            </a:solidFill>
            <a:ln w="9525">
              <a:solidFill>
                <a:schemeClr val="bg2"/>
              </a:solidFill>
              <a:miter lim="800000"/>
              <a:headEnd/>
              <a:tailEnd/>
            </a:ln>
            <a:effectLst/>
          </p:spPr>
          <p:txBody>
            <a:bodyPr wrap="none" anchor="ctr"/>
            <a:lstStyle/>
            <a:p>
              <a:endParaRPr lang="en-US"/>
            </a:p>
          </p:txBody>
        </p:sp>
        <p:sp>
          <p:nvSpPr>
            <p:cNvPr id="2032651" name="AutoShape 11"/>
            <p:cNvSpPr>
              <a:spLocks noChangeArrowheads="1"/>
            </p:cNvSpPr>
            <p:nvPr/>
          </p:nvSpPr>
          <p:spPr bwMode="auto">
            <a:xfrm flipV="1">
              <a:off x="540" y="2338"/>
              <a:ext cx="848" cy="9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C0C0C0"/>
            </a:solidFill>
            <a:ln w="9525">
              <a:solidFill>
                <a:schemeClr val="bg2"/>
              </a:solidFill>
              <a:miter lim="800000"/>
              <a:headEnd/>
              <a:tailEnd/>
            </a:ln>
            <a:effectLst/>
          </p:spPr>
          <p:txBody>
            <a:bodyPr wrap="none" anchor="ctr"/>
            <a:lstStyle/>
            <a:p>
              <a:endParaRPr lang="en-US"/>
            </a:p>
          </p:txBody>
        </p:sp>
        <p:sp>
          <p:nvSpPr>
            <p:cNvPr id="2032652" name="Oval 12"/>
            <p:cNvSpPr>
              <a:spLocks noChangeArrowheads="1"/>
            </p:cNvSpPr>
            <p:nvPr/>
          </p:nvSpPr>
          <p:spPr bwMode="auto">
            <a:xfrm>
              <a:off x="1392" y="2114"/>
              <a:ext cx="364" cy="89"/>
            </a:xfrm>
            <a:prstGeom prst="ellipse">
              <a:avLst/>
            </a:prstGeom>
            <a:solidFill>
              <a:srgbClr val="FFFF99"/>
            </a:solidFill>
            <a:ln w="9525">
              <a:solidFill>
                <a:srgbClr val="FFCC00"/>
              </a:solidFill>
              <a:round/>
              <a:headEnd/>
              <a:tailEnd/>
            </a:ln>
            <a:effectLst/>
          </p:spPr>
          <p:txBody>
            <a:bodyPr wrap="none" anchor="ctr"/>
            <a:lstStyle/>
            <a:p>
              <a:endParaRPr lang="en-US"/>
            </a:p>
          </p:txBody>
        </p:sp>
        <p:sp>
          <p:nvSpPr>
            <p:cNvPr id="2032653" name="Line 13"/>
            <p:cNvSpPr>
              <a:spLocks noChangeShapeType="1"/>
            </p:cNvSpPr>
            <p:nvPr/>
          </p:nvSpPr>
          <p:spPr bwMode="auto">
            <a:xfrm flipH="1">
              <a:off x="1392" y="1709"/>
              <a:ext cx="162" cy="449"/>
            </a:xfrm>
            <a:prstGeom prst="line">
              <a:avLst/>
            </a:prstGeom>
            <a:noFill/>
            <a:ln w="9525">
              <a:solidFill>
                <a:schemeClr val="tx1"/>
              </a:solidFill>
              <a:round/>
              <a:headEnd/>
              <a:tailEnd/>
            </a:ln>
            <a:effectLst/>
          </p:spPr>
          <p:txBody>
            <a:bodyPr/>
            <a:lstStyle/>
            <a:p>
              <a:endParaRPr lang="en-US"/>
            </a:p>
          </p:txBody>
        </p:sp>
        <p:sp>
          <p:nvSpPr>
            <p:cNvPr id="2032654" name="Line 14"/>
            <p:cNvSpPr>
              <a:spLocks noChangeShapeType="1"/>
            </p:cNvSpPr>
            <p:nvPr/>
          </p:nvSpPr>
          <p:spPr bwMode="auto">
            <a:xfrm>
              <a:off x="1554" y="1709"/>
              <a:ext cx="202" cy="449"/>
            </a:xfrm>
            <a:prstGeom prst="line">
              <a:avLst/>
            </a:prstGeom>
            <a:noFill/>
            <a:ln w="9525">
              <a:solidFill>
                <a:schemeClr val="tx1"/>
              </a:solidFill>
              <a:round/>
              <a:headEnd/>
              <a:tailEnd/>
            </a:ln>
            <a:effectLst/>
          </p:spPr>
          <p:txBody>
            <a:bodyPr/>
            <a:lstStyle/>
            <a:p>
              <a:endParaRPr lang="en-US"/>
            </a:p>
          </p:txBody>
        </p:sp>
        <p:sp>
          <p:nvSpPr>
            <p:cNvPr id="2032655" name="AutoShape 15"/>
            <p:cNvSpPr>
              <a:spLocks noChangeArrowheads="1"/>
            </p:cNvSpPr>
            <p:nvPr/>
          </p:nvSpPr>
          <p:spPr bwMode="auto">
            <a:xfrm>
              <a:off x="1513" y="2024"/>
              <a:ext cx="81" cy="134"/>
            </a:xfrm>
            <a:prstGeom prst="can">
              <a:avLst>
                <a:gd name="adj" fmla="val 41358"/>
              </a:avLst>
            </a:prstGeom>
            <a:gradFill rotWithShape="1">
              <a:gsLst>
                <a:gs pos="0">
                  <a:srgbClr val="FF9900"/>
                </a:gs>
                <a:gs pos="50000">
                  <a:srgbClr val="FFCC66"/>
                </a:gs>
                <a:gs pos="100000">
                  <a:srgbClr val="FF9900"/>
                </a:gs>
              </a:gsLst>
              <a:lin ang="0" scaled="1"/>
            </a:gradFill>
            <a:ln w="9525">
              <a:noFill/>
              <a:round/>
              <a:headEnd/>
              <a:tailEnd/>
            </a:ln>
            <a:effectLst/>
          </p:spPr>
          <p:txBody>
            <a:bodyPr wrap="none" anchor="ctr"/>
            <a:lstStyle/>
            <a:p>
              <a:endParaRPr lang="en-US"/>
            </a:p>
          </p:txBody>
        </p:sp>
        <p:sp>
          <p:nvSpPr>
            <p:cNvPr id="2032656" name="AutoShape 16"/>
            <p:cNvSpPr>
              <a:spLocks noChangeAspect="1" noChangeArrowheads="1"/>
            </p:cNvSpPr>
            <p:nvPr/>
          </p:nvSpPr>
          <p:spPr bwMode="auto">
            <a:xfrm>
              <a:off x="1626" y="2069"/>
              <a:ext cx="49" cy="82"/>
            </a:xfrm>
            <a:prstGeom prst="can">
              <a:avLst>
                <a:gd name="adj" fmla="val 41837"/>
              </a:avLst>
            </a:prstGeom>
            <a:gradFill rotWithShape="1">
              <a:gsLst>
                <a:gs pos="0">
                  <a:srgbClr val="FF9900"/>
                </a:gs>
                <a:gs pos="50000">
                  <a:srgbClr val="FFCC66"/>
                </a:gs>
                <a:gs pos="100000">
                  <a:srgbClr val="FF9900"/>
                </a:gs>
              </a:gsLst>
              <a:lin ang="0" scaled="1"/>
            </a:gradFill>
            <a:ln w="9525">
              <a:noFill/>
              <a:round/>
              <a:headEnd/>
              <a:tailEnd/>
            </a:ln>
            <a:effectLst/>
          </p:spPr>
          <p:txBody>
            <a:bodyPr wrap="none" anchor="ctr"/>
            <a:lstStyle/>
            <a:p>
              <a:endParaRPr lang="en-US"/>
            </a:p>
          </p:txBody>
        </p:sp>
        <p:sp>
          <p:nvSpPr>
            <p:cNvPr id="2032657" name="AutoShape 17"/>
            <p:cNvSpPr>
              <a:spLocks noChangeArrowheads="1"/>
            </p:cNvSpPr>
            <p:nvPr/>
          </p:nvSpPr>
          <p:spPr bwMode="auto">
            <a:xfrm flipV="1">
              <a:off x="782" y="1979"/>
              <a:ext cx="363" cy="179"/>
            </a:xfrm>
            <a:custGeom>
              <a:avLst/>
              <a:gdLst>
                <a:gd name="G0" fmla="+- 6474 0 0"/>
                <a:gd name="G1" fmla="+- 10602081 0 0"/>
                <a:gd name="G2" fmla="+- 0 0 10602081"/>
                <a:gd name="T0" fmla="*/ 0 256 1"/>
                <a:gd name="T1" fmla="*/ 180 256 1"/>
                <a:gd name="G3" fmla="+- 10602081 T0 T1"/>
                <a:gd name="T2" fmla="*/ 0 256 1"/>
                <a:gd name="T3" fmla="*/ 90 256 1"/>
                <a:gd name="G4" fmla="+- 10602081 T2 T3"/>
                <a:gd name="G5" fmla="*/ G4 2 1"/>
                <a:gd name="T4" fmla="*/ 90 256 1"/>
                <a:gd name="T5" fmla="*/ 0 256 1"/>
                <a:gd name="G6" fmla="+- 10602081 T4 T5"/>
                <a:gd name="G7" fmla="*/ G6 2 1"/>
                <a:gd name="G8" fmla="abs 10602081"/>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6474"/>
                <a:gd name="G18" fmla="*/ 6474 1 2"/>
                <a:gd name="G19" fmla="+- G18 5400 0"/>
                <a:gd name="G20" fmla="cos G19 10602081"/>
                <a:gd name="G21" fmla="sin G19 10602081"/>
                <a:gd name="G22" fmla="+- G20 10800 0"/>
                <a:gd name="G23" fmla="+- G21 10800 0"/>
                <a:gd name="G24" fmla="+- 10800 0 G20"/>
                <a:gd name="G25" fmla="+- 6474 10800 0"/>
                <a:gd name="G26" fmla="?: G9 G17 G25"/>
                <a:gd name="G27" fmla="?: G9 0 21600"/>
                <a:gd name="G28" fmla="cos 10800 10602081"/>
                <a:gd name="G29" fmla="sin 10800 10602081"/>
                <a:gd name="G30" fmla="sin 6474 10602081"/>
                <a:gd name="G31" fmla="+- G28 10800 0"/>
                <a:gd name="G32" fmla="+- G29 10800 0"/>
                <a:gd name="G33" fmla="+- G30 10800 0"/>
                <a:gd name="G34" fmla="?: G4 0 G31"/>
                <a:gd name="G35" fmla="?: 10602081 G34 0"/>
                <a:gd name="G36" fmla="?: G6 G35 G31"/>
                <a:gd name="G37" fmla="+- 21600 0 G36"/>
                <a:gd name="G38" fmla="?: G4 0 G33"/>
                <a:gd name="G39" fmla="?: 10602081 G38 G32"/>
                <a:gd name="G40" fmla="?: G6 G39 0"/>
                <a:gd name="G41" fmla="?: G4 G32 21600"/>
                <a:gd name="G42" fmla="?: G6 G41 G33"/>
                <a:gd name="T12" fmla="*/ 10800 w 21600"/>
                <a:gd name="T13" fmla="*/ 0 h 21600"/>
                <a:gd name="T14" fmla="*/ 2596 w 21600"/>
                <a:gd name="T15" fmla="*/ 13501 h 21600"/>
                <a:gd name="T16" fmla="*/ 10800 w 21600"/>
                <a:gd name="T17" fmla="*/ 4326 h 21600"/>
                <a:gd name="T18" fmla="*/ 19004 w 21600"/>
                <a:gd name="T19" fmla="*/ 13501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4650" y="12824"/>
                  </a:moveTo>
                  <a:cubicBezTo>
                    <a:pt x="4435" y="12171"/>
                    <a:pt x="4326" y="11487"/>
                    <a:pt x="4326" y="10800"/>
                  </a:cubicBezTo>
                  <a:cubicBezTo>
                    <a:pt x="4326" y="7224"/>
                    <a:pt x="7224" y="4326"/>
                    <a:pt x="10800" y="4326"/>
                  </a:cubicBezTo>
                  <a:cubicBezTo>
                    <a:pt x="14375" y="4326"/>
                    <a:pt x="17274" y="7224"/>
                    <a:pt x="17274" y="10800"/>
                  </a:cubicBezTo>
                  <a:cubicBezTo>
                    <a:pt x="17274" y="11487"/>
                    <a:pt x="17164" y="12171"/>
                    <a:pt x="16949" y="12824"/>
                  </a:cubicBezTo>
                  <a:lnTo>
                    <a:pt x="21058" y="14177"/>
                  </a:lnTo>
                  <a:cubicBezTo>
                    <a:pt x="21417" y="13087"/>
                    <a:pt x="21600" y="11947"/>
                    <a:pt x="21600" y="10800"/>
                  </a:cubicBezTo>
                  <a:cubicBezTo>
                    <a:pt x="21600" y="4835"/>
                    <a:pt x="16764" y="0"/>
                    <a:pt x="10800" y="0"/>
                  </a:cubicBezTo>
                  <a:cubicBezTo>
                    <a:pt x="4835" y="0"/>
                    <a:pt x="0" y="4835"/>
                    <a:pt x="0" y="10800"/>
                  </a:cubicBezTo>
                  <a:cubicBezTo>
                    <a:pt x="-1" y="11947"/>
                    <a:pt x="182" y="13087"/>
                    <a:pt x="541" y="14177"/>
                  </a:cubicBezTo>
                  <a:close/>
                </a:path>
              </a:pathLst>
            </a:custGeom>
            <a:solidFill>
              <a:srgbClr val="EAEAEA"/>
            </a:solidFill>
            <a:ln w="9525">
              <a:solidFill>
                <a:srgbClr val="C0C0C0"/>
              </a:solidFill>
              <a:miter lim="800000"/>
              <a:headEnd/>
              <a:tailEnd/>
            </a:ln>
            <a:effectLst/>
          </p:spPr>
          <p:txBody>
            <a:bodyPr wrap="none" anchor="ctr"/>
            <a:lstStyle/>
            <a:p>
              <a:endParaRPr lang="en-US"/>
            </a:p>
          </p:txBody>
        </p:sp>
        <p:sp>
          <p:nvSpPr>
            <p:cNvPr id="2032658" name="Freeform 18"/>
            <p:cNvSpPr>
              <a:spLocks/>
            </p:cNvSpPr>
            <p:nvPr/>
          </p:nvSpPr>
          <p:spPr bwMode="auto">
            <a:xfrm>
              <a:off x="969" y="1571"/>
              <a:ext cx="2" cy="568"/>
            </a:xfrm>
            <a:custGeom>
              <a:avLst/>
              <a:gdLst/>
              <a:ahLst/>
              <a:cxnLst>
                <a:cxn ang="0">
                  <a:pos x="0" y="0"/>
                </a:cxn>
                <a:cxn ang="0">
                  <a:pos x="2" y="607"/>
                </a:cxn>
              </a:cxnLst>
              <a:rect l="0" t="0" r="r" b="b"/>
              <a:pathLst>
                <a:path w="2" h="607">
                  <a:moveTo>
                    <a:pt x="0" y="0"/>
                  </a:moveTo>
                  <a:lnTo>
                    <a:pt x="2" y="607"/>
                  </a:lnTo>
                </a:path>
              </a:pathLst>
            </a:custGeom>
            <a:noFill/>
            <a:ln w="9525">
              <a:solidFill>
                <a:schemeClr val="tx1"/>
              </a:solidFill>
              <a:round/>
              <a:headEnd type="none" w="med" len="med"/>
              <a:tailEnd type="stealth" w="med" len="med"/>
            </a:ln>
            <a:effectLst/>
          </p:spPr>
          <p:txBody>
            <a:bodyPr/>
            <a:lstStyle/>
            <a:p>
              <a:endParaRPr lang="en-US"/>
            </a:p>
          </p:txBody>
        </p:sp>
      </p:grpSp>
      <p:sp>
        <p:nvSpPr>
          <p:cNvPr id="2032659" name="Text Box 19"/>
          <p:cNvSpPr txBox="1">
            <a:spLocks noChangeArrowheads="1"/>
          </p:cNvSpPr>
          <p:nvPr/>
        </p:nvSpPr>
        <p:spPr bwMode="auto">
          <a:xfrm>
            <a:off x="34925" y="5116513"/>
            <a:ext cx="2686050" cy="517525"/>
          </a:xfrm>
          <a:prstGeom prst="rect">
            <a:avLst/>
          </a:prstGeom>
          <a:noFill/>
          <a:ln w="9525">
            <a:noFill/>
            <a:miter lim="800000"/>
            <a:headEnd/>
            <a:tailEnd/>
          </a:ln>
          <a:effectLst/>
        </p:spPr>
        <p:txBody>
          <a:bodyPr wrap="none">
            <a:spAutoFit/>
          </a:bodyPr>
          <a:lstStyle/>
          <a:p>
            <a:pPr algn="ctr"/>
            <a:r>
              <a:rPr lang="en-US" sz="1400"/>
              <a:t>The sample is first weighed in </a:t>
            </a:r>
          </a:p>
          <a:p>
            <a:pPr algn="ctr"/>
            <a:r>
              <a:rPr lang="en-US" sz="1400"/>
              <a:t>the absence of a magnetic field.</a:t>
            </a:r>
          </a:p>
        </p:txBody>
      </p:sp>
      <p:sp>
        <p:nvSpPr>
          <p:cNvPr id="2032660" name="Text Box 20"/>
          <p:cNvSpPr txBox="1">
            <a:spLocks noChangeArrowheads="1"/>
          </p:cNvSpPr>
          <p:nvPr/>
        </p:nvSpPr>
        <p:spPr bwMode="auto">
          <a:xfrm>
            <a:off x="2895600" y="5083175"/>
            <a:ext cx="3170238" cy="730250"/>
          </a:xfrm>
          <a:prstGeom prst="rect">
            <a:avLst/>
          </a:prstGeom>
          <a:noFill/>
          <a:ln w="9525">
            <a:noFill/>
            <a:miter lim="800000"/>
            <a:headEnd/>
            <a:tailEnd/>
          </a:ln>
          <a:effectLst/>
        </p:spPr>
        <p:txBody>
          <a:bodyPr wrap="none">
            <a:spAutoFit/>
          </a:bodyPr>
          <a:lstStyle/>
          <a:p>
            <a:r>
              <a:rPr lang="en-US" sz="1400"/>
              <a:t>When a field is applied, a </a:t>
            </a:r>
            <a:r>
              <a:rPr lang="en-US" sz="1400" i="1" u="sng"/>
              <a:t>diamagnetic</a:t>
            </a:r>
          </a:p>
          <a:p>
            <a:r>
              <a:rPr lang="en-US" sz="1400"/>
              <a:t>sample tends to move out of the field</a:t>
            </a:r>
          </a:p>
          <a:p>
            <a:r>
              <a:rPr lang="en-US" sz="1400"/>
              <a:t>and appears to have a </a:t>
            </a:r>
            <a:r>
              <a:rPr lang="en-US" sz="1400" u="sng"/>
              <a:t>lower mass</a:t>
            </a:r>
            <a:r>
              <a:rPr lang="en-US" sz="1400"/>
              <a:t>.</a:t>
            </a:r>
          </a:p>
        </p:txBody>
      </p:sp>
      <p:sp>
        <p:nvSpPr>
          <p:cNvPr id="2032661" name="Text Box 21"/>
          <p:cNvSpPr txBox="1">
            <a:spLocks noChangeArrowheads="1"/>
          </p:cNvSpPr>
          <p:nvPr/>
        </p:nvSpPr>
        <p:spPr bwMode="auto">
          <a:xfrm>
            <a:off x="6249988" y="5083175"/>
            <a:ext cx="2803525" cy="730250"/>
          </a:xfrm>
          <a:prstGeom prst="rect">
            <a:avLst/>
          </a:prstGeom>
          <a:noFill/>
          <a:ln w="9525">
            <a:noFill/>
            <a:miter lim="800000"/>
            <a:headEnd/>
            <a:tailEnd/>
          </a:ln>
          <a:effectLst/>
        </p:spPr>
        <p:txBody>
          <a:bodyPr wrap="none">
            <a:spAutoFit/>
          </a:bodyPr>
          <a:lstStyle/>
          <a:p>
            <a:r>
              <a:rPr lang="en-US" sz="1400"/>
              <a:t>A </a:t>
            </a:r>
            <a:r>
              <a:rPr lang="en-US" sz="1400" i="1" u="sng"/>
              <a:t>paramagnetic</a:t>
            </a:r>
            <a:r>
              <a:rPr lang="en-US" sz="1400"/>
              <a:t> sample is drawn</a:t>
            </a:r>
          </a:p>
          <a:p>
            <a:r>
              <a:rPr lang="en-US" sz="1400"/>
              <a:t>into the field and thus appears to </a:t>
            </a:r>
          </a:p>
          <a:p>
            <a:r>
              <a:rPr lang="en-US" sz="1400" u="sng"/>
              <a:t>gain mass</a:t>
            </a:r>
            <a:r>
              <a:rPr lang="en-US" sz="1400"/>
              <a:t>.</a:t>
            </a:r>
          </a:p>
        </p:txBody>
      </p:sp>
      <p:sp>
        <p:nvSpPr>
          <p:cNvPr id="2032662" name="Text Box 22"/>
          <p:cNvSpPr txBox="1">
            <a:spLocks noChangeArrowheads="1"/>
          </p:cNvSpPr>
          <p:nvPr/>
        </p:nvSpPr>
        <p:spPr bwMode="auto">
          <a:xfrm>
            <a:off x="3352800" y="6096000"/>
            <a:ext cx="5187950" cy="304800"/>
          </a:xfrm>
          <a:prstGeom prst="rect">
            <a:avLst/>
          </a:prstGeom>
          <a:noFill/>
          <a:ln w="9525">
            <a:noFill/>
            <a:miter lim="800000"/>
            <a:headEnd/>
            <a:tailEnd/>
          </a:ln>
          <a:effectLst/>
        </p:spPr>
        <p:txBody>
          <a:bodyPr wrap="none">
            <a:spAutoFit/>
          </a:bodyPr>
          <a:lstStyle/>
          <a:p>
            <a:r>
              <a:rPr lang="en-US" sz="1400"/>
              <a:t>Paramagnetism is a much stronger effect than is diamagnetism.</a:t>
            </a:r>
          </a:p>
        </p:txBody>
      </p:sp>
      <p:grpSp>
        <p:nvGrpSpPr>
          <p:cNvPr id="2032663" name="Group 23"/>
          <p:cNvGrpSpPr>
            <a:grpSpLocks/>
          </p:cNvGrpSpPr>
          <p:nvPr/>
        </p:nvGrpSpPr>
        <p:grpSpPr bwMode="auto">
          <a:xfrm>
            <a:off x="619125" y="4267200"/>
            <a:ext cx="1209675" cy="366713"/>
            <a:chOff x="288" y="2711"/>
            <a:chExt cx="762" cy="231"/>
          </a:xfrm>
        </p:grpSpPr>
        <p:sp>
          <p:nvSpPr>
            <p:cNvPr id="2032664" name="Line 24"/>
            <p:cNvSpPr>
              <a:spLocks noChangeShapeType="1"/>
            </p:cNvSpPr>
            <p:nvPr/>
          </p:nvSpPr>
          <p:spPr bwMode="auto">
            <a:xfrm>
              <a:off x="288" y="2736"/>
              <a:ext cx="192" cy="96"/>
            </a:xfrm>
            <a:prstGeom prst="line">
              <a:avLst/>
            </a:prstGeom>
            <a:noFill/>
            <a:ln w="9525">
              <a:solidFill>
                <a:schemeClr val="tx1"/>
              </a:solidFill>
              <a:round/>
              <a:headEnd/>
              <a:tailEnd/>
            </a:ln>
            <a:effectLst/>
          </p:spPr>
          <p:txBody>
            <a:bodyPr/>
            <a:lstStyle/>
            <a:p>
              <a:endParaRPr lang="en-US"/>
            </a:p>
          </p:txBody>
        </p:sp>
        <p:sp>
          <p:nvSpPr>
            <p:cNvPr id="2032665" name="Text Box 25"/>
            <p:cNvSpPr txBox="1">
              <a:spLocks noChangeArrowheads="1"/>
            </p:cNvSpPr>
            <p:nvPr/>
          </p:nvSpPr>
          <p:spPr bwMode="auto">
            <a:xfrm>
              <a:off x="470" y="2711"/>
              <a:ext cx="580" cy="231"/>
            </a:xfrm>
            <a:prstGeom prst="rect">
              <a:avLst/>
            </a:prstGeom>
            <a:noFill/>
            <a:ln w="9525">
              <a:noFill/>
              <a:miter lim="800000"/>
              <a:headEnd/>
              <a:tailEnd/>
            </a:ln>
            <a:effectLst/>
          </p:spPr>
          <p:txBody>
            <a:bodyPr wrap="none">
              <a:spAutoFit/>
            </a:bodyPr>
            <a:lstStyle/>
            <a:p>
              <a:r>
                <a:rPr lang="en-US" sz="1800"/>
                <a:t>sample</a:t>
              </a:r>
            </a:p>
          </p:txBody>
        </p:sp>
      </p:grpSp>
      <p:grpSp>
        <p:nvGrpSpPr>
          <p:cNvPr id="2032666" name="Group 26"/>
          <p:cNvGrpSpPr>
            <a:grpSpLocks/>
          </p:cNvGrpSpPr>
          <p:nvPr/>
        </p:nvGrpSpPr>
        <p:grpSpPr bwMode="auto">
          <a:xfrm>
            <a:off x="6096000" y="2286000"/>
            <a:ext cx="2971800" cy="2460625"/>
            <a:chOff x="3840" y="1440"/>
            <a:chExt cx="1872" cy="1550"/>
          </a:xfrm>
        </p:grpSpPr>
        <p:sp>
          <p:nvSpPr>
            <p:cNvPr id="2032667" name="AutoShape 27"/>
            <p:cNvSpPr>
              <a:spLocks noChangeArrowheads="1"/>
            </p:cNvSpPr>
            <p:nvPr/>
          </p:nvSpPr>
          <p:spPr bwMode="auto">
            <a:xfrm rot="21294774" flipV="1">
              <a:off x="5254" y="1468"/>
              <a:ext cx="242" cy="269"/>
            </a:xfrm>
            <a:custGeom>
              <a:avLst/>
              <a:gdLst>
                <a:gd name="T0" fmla="*/ 9250 w 21600"/>
                <a:gd name="T1" fmla="*/ 0 h 21600"/>
                <a:gd name="T2" fmla="*/ 3055 w 21600"/>
                <a:gd name="T3" fmla="*/ 21600 h 21600"/>
                <a:gd name="T4" fmla="*/ 9725 w 21600"/>
                <a:gd name="T5" fmla="*/ 8310 h 21600"/>
                <a:gd name="T6" fmla="*/ 15662 w 21600"/>
                <a:gd name="T7" fmla="*/ 14285 h 21600"/>
                <a:gd name="T8" fmla="*/ 21600 w 21600"/>
                <a:gd name="T9" fmla="*/ 8310 h 21600"/>
                <a:gd name="T10" fmla="*/ 17694720 60000 65536"/>
                <a:gd name="T11" fmla="*/ 5898240 60000 65536"/>
                <a:gd name="T12" fmla="*/ 5898240 60000 65536"/>
                <a:gd name="T13" fmla="*/ 5898240 60000 65536"/>
                <a:gd name="T14" fmla="*/ 0 60000 65536"/>
                <a:gd name="T15" fmla="*/ 0 w 21600"/>
                <a:gd name="T16" fmla="*/ 8310 h 21600"/>
                <a:gd name="T17" fmla="*/ 6110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rgbClr val="C0C0C0"/>
            </a:solidFill>
            <a:ln w="9525">
              <a:noFill/>
              <a:miter lim="800000"/>
              <a:headEnd/>
              <a:tailEnd/>
            </a:ln>
            <a:effectLst/>
          </p:spPr>
          <p:txBody>
            <a:bodyPr wrap="none" anchor="ctr"/>
            <a:lstStyle/>
            <a:p>
              <a:endParaRPr lang="en-US"/>
            </a:p>
          </p:txBody>
        </p:sp>
        <p:sp>
          <p:nvSpPr>
            <p:cNvPr id="2032668" name="AutoShape 28"/>
            <p:cNvSpPr>
              <a:spLocks noChangeArrowheads="1"/>
            </p:cNvSpPr>
            <p:nvPr/>
          </p:nvSpPr>
          <p:spPr bwMode="auto">
            <a:xfrm rot="-305226" flipH="1" flipV="1">
              <a:off x="4077" y="1590"/>
              <a:ext cx="243" cy="269"/>
            </a:xfrm>
            <a:custGeom>
              <a:avLst/>
              <a:gdLst>
                <a:gd name="T0" fmla="*/ 9250 w 21600"/>
                <a:gd name="T1" fmla="*/ 0 h 21600"/>
                <a:gd name="T2" fmla="*/ 3055 w 21600"/>
                <a:gd name="T3" fmla="*/ 21600 h 21600"/>
                <a:gd name="T4" fmla="*/ 9725 w 21600"/>
                <a:gd name="T5" fmla="*/ 8310 h 21600"/>
                <a:gd name="T6" fmla="*/ 15662 w 21600"/>
                <a:gd name="T7" fmla="*/ 14285 h 21600"/>
                <a:gd name="T8" fmla="*/ 21600 w 21600"/>
                <a:gd name="T9" fmla="*/ 8310 h 21600"/>
                <a:gd name="T10" fmla="*/ 17694720 60000 65536"/>
                <a:gd name="T11" fmla="*/ 5898240 60000 65536"/>
                <a:gd name="T12" fmla="*/ 5898240 60000 65536"/>
                <a:gd name="T13" fmla="*/ 5898240 60000 65536"/>
                <a:gd name="T14" fmla="*/ 0 60000 65536"/>
                <a:gd name="T15" fmla="*/ 0 w 21600"/>
                <a:gd name="T16" fmla="*/ 8310 h 21600"/>
                <a:gd name="T17" fmla="*/ 6110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rgbClr val="C0C0C0"/>
            </a:solidFill>
            <a:ln w="9525">
              <a:noFill/>
              <a:miter lim="800000"/>
              <a:headEnd/>
              <a:tailEnd/>
            </a:ln>
            <a:effectLst/>
          </p:spPr>
          <p:txBody>
            <a:bodyPr wrap="none" anchor="ctr"/>
            <a:lstStyle/>
            <a:p>
              <a:endParaRPr lang="en-US"/>
            </a:p>
          </p:txBody>
        </p:sp>
        <p:sp>
          <p:nvSpPr>
            <p:cNvPr id="2032669" name="Rectangle 29"/>
            <p:cNvSpPr>
              <a:spLocks noChangeArrowheads="1"/>
            </p:cNvSpPr>
            <p:nvPr/>
          </p:nvSpPr>
          <p:spPr bwMode="auto">
            <a:xfrm>
              <a:off x="3936" y="2428"/>
              <a:ext cx="1776" cy="179"/>
            </a:xfrm>
            <a:prstGeom prst="rect">
              <a:avLst/>
            </a:prstGeom>
            <a:gradFill rotWithShape="1">
              <a:gsLst>
                <a:gs pos="0">
                  <a:srgbClr val="FFCC66"/>
                </a:gs>
                <a:gs pos="100000">
                  <a:schemeClr val="bg1"/>
                </a:gs>
              </a:gsLst>
              <a:lin ang="5400000" scaled="1"/>
            </a:gradFill>
            <a:ln w="9525">
              <a:noFill/>
              <a:miter lim="800000"/>
              <a:headEnd/>
              <a:tailEnd/>
            </a:ln>
            <a:effectLst/>
          </p:spPr>
          <p:txBody>
            <a:bodyPr wrap="none" anchor="ctr"/>
            <a:lstStyle/>
            <a:p>
              <a:endParaRPr lang="en-US"/>
            </a:p>
          </p:txBody>
        </p:sp>
        <p:sp>
          <p:nvSpPr>
            <p:cNvPr id="2032670" name="Freeform 30"/>
            <p:cNvSpPr>
              <a:spLocks/>
            </p:cNvSpPr>
            <p:nvPr/>
          </p:nvSpPr>
          <p:spPr bwMode="auto">
            <a:xfrm rot="-305226">
              <a:off x="4211" y="1440"/>
              <a:ext cx="1130" cy="180"/>
            </a:xfrm>
            <a:custGeom>
              <a:avLst/>
              <a:gdLst/>
              <a:ahLst/>
              <a:cxnLst>
                <a:cxn ang="0">
                  <a:pos x="0" y="96"/>
                </a:cxn>
                <a:cxn ang="0">
                  <a:pos x="720" y="0"/>
                </a:cxn>
                <a:cxn ang="0">
                  <a:pos x="1344" y="96"/>
                </a:cxn>
                <a:cxn ang="0">
                  <a:pos x="1344" y="192"/>
                </a:cxn>
                <a:cxn ang="0">
                  <a:pos x="0" y="192"/>
                </a:cxn>
                <a:cxn ang="0">
                  <a:pos x="0" y="96"/>
                </a:cxn>
              </a:cxnLst>
              <a:rect l="0" t="0" r="r" b="b"/>
              <a:pathLst>
                <a:path w="1344" h="192">
                  <a:moveTo>
                    <a:pt x="0" y="96"/>
                  </a:moveTo>
                  <a:lnTo>
                    <a:pt x="720" y="0"/>
                  </a:lnTo>
                  <a:lnTo>
                    <a:pt x="1344" y="96"/>
                  </a:lnTo>
                  <a:lnTo>
                    <a:pt x="1344" y="192"/>
                  </a:lnTo>
                  <a:lnTo>
                    <a:pt x="0" y="192"/>
                  </a:lnTo>
                  <a:lnTo>
                    <a:pt x="0" y="96"/>
                  </a:lnTo>
                  <a:close/>
                </a:path>
              </a:pathLst>
            </a:custGeom>
            <a:solidFill>
              <a:srgbClr val="C0C0C0"/>
            </a:solidFill>
            <a:ln w="9525">
              <a:solidFill>
                <a:schemeClr val="bg2"/>
              </a:solidFill>
              <a:round/>
              <a:headEnd/>
              <a:tailEnd/>
            </a:ln>
            <a:effectLst/>
          </p:spPr>
          <p:txBody>
            <a:bodyPr/>
            <a:lstStyle/>
            <a:p>
              <a:endParaRPr lang="en-US"/>
            </a:p>
          </p:txBody>
        </p:sp>
        <p:sp>
          <p:nvSpPr>
            <p:cNvPr id="2032671" name="Line 31"/>
            <p:cNvSpPr>
              <a:spLocks noChangeShapeType="1"/>
            </p:cNvSpPr>
            <p:nvPr/>
          </p:nvSpPr>
          <p:spPr bwMode="auto">
            <a:xfrm>
              <a:off x="4224" y="1776"/>
              <a:ext cx="0" cy="943"/>
            </a:xfrm>
            <a:prstGeom prst="line">
              <a:avLst/>
            </a:prstGeom>
            <a:noFill/>
            <a:ln w="9525">
              <a:solidFill>
                <a:schemeClr val="tx1"/>
              </a:solidFill>
              <a:round/>
              <a:headEnd/>
              <a:tailEnd/>
            </a:ln>
            <a:effectLst/>
          </p:spPr>
          <p:txBody>
            <a:bodyPr/>
            <a:lstStyle/>
            <a:p>
              <a:endParaRPr lang="en-US"/>
            </a:p>
          </p:txBody>
        </p:sp>
        <p:sp>
          <p:nvSpPr>
            <p:cNvPr id="2032672" name="Oval 32"/>
            <p:cNvSpPr>
              <a:spLocks noChangeArrowheads="1"/>
            </p:cNvSpPr>
            <p:nvPr/>
          </p:nvSpPr>
          <p:spPr bwMode="auto">
            <a:xfrm>
              <a:off x="4191" y="2659"/>
              <a:ext cx="81" cy="269"/>
            </a:xfrm>
            <a:prstGeom prst="ellipse">
              <a:avLst/>
            </a:prstGeom>
            <a:gradFill rotWithShape="1">
              <a:gsLst>
                <a:gs pos="0">
                  <a:schemeClr val="hlink"/>
                </a:gs>
                <a:gs pos="50000">
                  <a:srgbClr val="A0E8C2"/>
                </a:gs>
                <a:gs pos="100000">
                  <a:schemeClr val="hlink"/>
                </a:gs>
              </a:gsLst>
              <a:lin ang="0" scaled="1"/>
            </a:gradFill>
            <a:ln w="9525">
              <a:solidFill>
                <a:srgbClr val="339966"/>
              </a:solidFill>
              <a:round/>
              <a:headEnd/>
              <a:tailEnd/>
            </a:ln>
            <a:effectLst/>
          </p:spPr>
          <p:txBody>
            <a:bodyPr wrap="none" anchor="ctr"/>
            <a:lstStyle/>
            <a:p>
              <a:endParaRPr lang="en-US"/>
            </a:p>
          </p:txBody>
        </p:sp>
        <p:sp>
          <p:nvSpPr>
            <p:cNvPr id="2032673" name="AutoShape 33"/>
            <p:cNvSpPr>
              <a:spLocks noChangeArrowheads="1"/>
            </p:cNvSpPr>
            <p:nvPr/>
          </p:nvSpPr>
          <p:spPr bwMode="auto">
            <a:xfrm flipV="1">
              <a:off x="4743" y="1620"/>
              <a:ext cx="121" cy="718"/>
            </a:xfrm>
            <a:prstGeom prst="flowChartManualOperation">
              <a:avLst/>
            </a:prstGeom>
            <a:solidFill>
              <a:srgbClr val="C0C0C0"/>
            </a:solidFill>
            <a:ln w="9525">
              <a:solidFill>
                <a:schemeClr val="bg2"/>
              </a:solidFill>
              <a:miter lim="800000"/>
              <a:headEnd/>
              <a:tailEnd/>
            </a:ln>
            <a:effectLst/>
          </p:spPr>
          <p:txBody>
            <a:bodyPr wrap="none" anchor="ctr"/>
            <a:lstStyle/>
            <a:p>
              <a:endParaRPr lang="en-US"/>
            </a:p>
          </p:txBody>
        </p:sp>
        <p:sp>
          <p:nvSpPr>
            <p:cNvPr id="2032674" name="AutoShape 34"/>
            <p:cNvSpPr>
              <a:spLocks noChangeArrowheads="1"/>
            </p:cNvSpPr>
            <p:nvPr/>
          </p:nvSpPr>
          <p:spPr bwMode="auto">
            <a:xfrm flipV="1">
              <a:off x="4380" y="2338"/>
              <a:ext cx="848" cy="9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C0C0C0"/>
            </a:solidFill>
            <a:ln w="9525">
              <a:solidFill>
                <a:schemeClr val="bg2"/>
              </a:solidFill>
              <a:miter lim="800000"/>
              <a:headEnd/>
              <a:tailEnd/>
            </a:ln>
            <a:effectLst/>
          </p:spPr>
          <p:txBody>
            <a:bodyPr wrap="none" anchor="ctr"/>
            <a:lstStyle/>
            <a:p>
              <a:endParaRPr lang="en-US"/>
            </a:p>
          </p:txBody>
        </p:sp>
        <p:grpSp>
          <p:nvGrpSpPr>
            <p:cNvPr id="2032675" name="Group 35"/>
            <p:cNvGrpSpPr>
              <a:grpSpLocks/>
            </p:cNvGrpSpPr>
            <p:nvPr/>
          </p:nvGrpSpPr>
          <p:grpSpPr bwMode="auto">
            <a:xfrm>
              <a:off x="5184" y="1666"/>
              <a:ext cx="364" cy="494"/>
              <a:chOff x="5260" y="1709"/>
              <a:chExt cx="364" cy="494"/>
            </a:xfrm>
          </p:grpSpPr>
          <p:sp>
            <p:nvSpPr>
              <p:cNvPr id="2032676" name="Oval 36"/>
              <p:cNvSpPr>
                <a:spLocks noChangeArrowheads="1"/>
              </p:cNvSpPr>
              <p:nvPr/>
            </p:nvSpPr>
            <p:spPr bwMode="auto">
              <a:xfrm>
                <a:off x="5260" y="2114"/>
                <a:ext cx="364" cy="89"/>
              </a:xfrm>
              <a:prstGeom prst="ellipse">
                <a:avLst/>
              </a:prstGeom>
              <a:solidFill>
                <a:srgbClr val="FFFF99"/>
              </a:solidFill>
              <a:ln w="9525">
                <a:solidFill>
                  <a:srgbClr val="FFCC00"/>
                </a:solidFill>
                <a:round/>
                <a:headEnd/>
                <a:tailEnd/>
              </a:ln>
              <a:effectLst/>
            </p:spPr>
            <p:txBody>
              <a:bodyPr wrap="none" anchor="ctr"/>
              <a:lstStyle/>
              <a:p>
                <a:endParaRPr lang="en-US"/>
              </a:p>
            </p:txBody>
          </p:sp>
          <p:sp>
            <p:nvSpPr>
              <p:cNvPr id="2032677" name="Line 37"/>
              <p:cNvSpPr>
                <a:spLocks noChangeShapeType="1"/>
              </p:cNvSpPr>
              <p:nvPr/>
            </p:nvSpPr>
            <p:spPr bwMode="auto">
              <a:xfrm flipH="1">
                <a:off x="5260" y="1709"/>
                <a:ext cx="162" cy="449"/>
              </a:xfrm>
              <a:prstGeom prst="line">
                <a:avLst/>
              </a:prstGeom>
              <a:noFill/>
              <a:ln w="9525">
                <a:solidFill>
                  <a:schemeClr val="tx1"/>
                </a:solidFill>
                <a:round/>
                <a:headEnd/>
                <a:tailEnd/>
              </a:ln>
              <a:effectLst/>
            </p:spPr>
            <p:txBody>
              <a:bodyPr/>
              <a:lstStyle/>
              <a:p>
                <a:endParaRPr lang="en-US"/>
              </a:p>
            </p:txBody>
          </p:sp>
          <p:sp>
            <p:nvSpPr>
              <p:cNvPr id="2032678" name="Line 38"/>
              <p:cNvSpPr>
                <a:spLocks noChangeShapeType="1"/>
              </p:cNvSpPr>
              <p:nvPr/>
            </p:nvSpPr>
            <p:spPr bwMode="auto">
              <a:xfrm>
                <a:off x="5422" y="1709"/>
                <a:ext cx="202" cy="449"/>
              </a:xfrm>
              <a:prstGeom prst="line">
                <a:avLst/>
              </a:prstGeom>
              <a:noFill/>
              <a:ln w="9525">
                <a:solidFill>
                  <a:schemeClr val="tx1"/>
                </a:solidFill>
                <a:round/>
                <a:headEnd/>
                <a:tailEnd/>
              </a:ln>
              <a:effectLst/>
            </p:spPr>
            <p:txBody>
              <a:bodyPr/>
              <a:lstStyle/>
              <a:p>
                <a:endParaRPr lang="en-US"/>
              </a:p>
            </p:txBody>
          </p:sp>
          <p:sp>
            <p:nvSpPr>
              <p:cNvPr id="2032679" name="AutoShape 39"/>
              <p:cNvSpPr>
                <a:spLocks noChangeArrowheads="1"/>
              </p:cNvSpPr>
              <p:nvPr/>
            </p:nvSpPr>
            <p:spPr bwMode="auto">
              <a:xfrm>
                <a:off x="5381" y="2024"/>
                <a:ext cx="81" cy="134"/>
              </a:xfrm>
              <a:prstGeom prst="can">
                <a:avLst>
                  <a:gd name="adj" fmla="val 41358"/>
                </a:avLst>
              </a:prstGeom>
              <a:gradFill rotWithShape="1">
                <a:gsLst>
                  <a:gs pos="0">
                    <a:srgbClr val="FF9900"/>
                  </a:gs>
                  <a:gs pos="50000">
                    <a:srgbClr val="FFCC66"/>
                  </a:gs>
                  <a:gs pos="100000">
                    <a:srgbClr val="FF9900"/>
                  </a:gs>
                </a:gsLst>
                <a:lin ang="0" scaled="1"/>
              </a:gradFill>
              <a:ln w="9525">
                <a:noFill/>
                <a:round/>
                <a:headEnd/>
                <a:tailEnd/>
              </a:ln>
              <a:effectLst/>
            </p:spPr>
            <p:txBody>
              <a:bodyPr wrap="none" anchor="ctr"/>
              <a:lstStyle/>
              <a:p>
                <a:endParaRPr lang="en-US"/>
              </a:p>
            </p:txBody>
          </p:sp>
          <p:sp>
            <p:nvSpPr>
              <p:cNvPr id="2032680" name="AutoShape 40"/>
              <p:cNvSpPr>
                <a:spLocks noChangeAspect="1" noChangeArrowheads="1"/>
              </p:cNvSpPr>
              <p:nvPr/>
            </p:nvSpPr>
            <p:spPr bwMode="auto">
              <a:xfrm>
                <a:off x="5494" y="2069"/>
                <a:ext cx="49" cy="82"/>
              </a:xfrm>
              <a:prstGeom prst="can">
                <a:avLst>
                  <a:gd name="adj" fmla="val 41837"/>
                </a:avLst>
              </a:prstGeom>
              <a:gradFill rotWithShape="1">
                <a:gsLst>
                  <a:gs pos="0">
                    <a:srgbClr val="FF9900"/>
                  </a:gs>
                  <a:gs pos="50000">
                    <a:srgbClr val="FFCC66"/>
                  </a:gs>
                  <a:gs pos="100000">
                    <a:srgbClr val="FF9900"/>
                  </a:gs>
                </a:gsLst>
                <a:lin ang="0" scaled="1"/>
              </a:gradFill>
              <a:ln w="9525">
                <a:noFill/>
                <a:round/>
                <a:headEnd/>
                <a:tailEnd/>
              </a:ln>
              <a:effectLst/>
            </p:spPr>
            <p:txBody>
              <a:bodyPr wrap="none" anchor="ctr"/>
              <a:lstStyle/>
              <a:p>
                <a:endParaRPr lang="en-US"/>
              </a:p>
            </p:txBody>
          </p:sp>
        </p:grpSp>
        <p:sp>
          <p:nvSpPr>
            <p:cNvPr id="2032681" name="AutoShape 41"/>
            <p:cNvSpPr>
              <a:spLocks noChangeArrowheads="1"/>
            </p:cNvSpPr>
            <p:nvPr/>
          </p:nvSpPr>
          <p:spPr bwMode="auto">
            <a:xfrm flipV="1">
              <a:off x="4622" y="1979"/>
              <a:ext cx="363" cy="179"/>
            </a:xfrm>
            <a:custGeom>
              <a:avLst/>
              <a:gdLst>
                <a:gd name="G0" fmla="+- 6474 0 0"/>
                <a:gd name="G1" fmla="+- 10602081 0 0"/>
                <a:gd name="G2" fmla="+- 0 0 10602081"/>
                <a:gd name="T0" fmla="*/ 0 256 1"/>
                <a:gd name="T1" fmla="*/ 180 256 1"/>
                <a:gd name="G3" fmla="+- 10602081 T0 T1"/>
                <a:gd name="T2" fmla="*/ 0 256 1"/>
                <a:gd name="T3" fmla="*/ 90 256 1"/>
                <a:gd name="G4" fmla="+- 10602081 T2 T3"/>
                <a:gd name="G5" fmla="*/ G4 2 1"/>
                <a:gd name="T4" fmla="*/ 90 256 1"/>
                <a:gd name="T5" fmla="*/ 0 256 1"/>
                <a:gd name="G6" fmla="+- 10602081 T4 T5"/>
                <a:gd name="G7" fmla="*/ G6 2 1"/>
                <a:gd name="G8" fmla="abs 10602081"/>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6474"/>
                <a:gd name="G18" fmla="*/ 6474 1 2"/>
                <a:gd name="G19" fmla="+- G18 5400 0"/>
                <a:gd name="G20" fmla="cos G19 10602081"/>
                <a:gd name="G21" fmla="sin G19 10602081"/>
                <a:gd name="G22" fmla="+- G20 10800 0"/>
                <a:gd name="G23" fmla="+- G21 10800 0"/>
                <a:gd name="G24" fmla="+- 10800 0 G20"/>
                <a:gd name="G25" fmla="+- 6474 10800 0"/>
                <a:gd name="G26" fmla="?: G9 G17 G25"/>
                <a:gd name="G27" fmla="?: G9 0 21600"/>
                <a:gd name="G28" fmla="cos 10800 10602081"/>
                <a:gd name="G29" fmla="sin 10800 10602081"/>
                <a:gd name="G30" fmla="sin 6474 10602081"/>
                <a:gd name="G31" fmla="+- G28 10800 0"/>
                <a:gd name="G32" fmla="+- G29 10800 0"/>
                <a:gd name="G33" fmla="+- G30 10800 0"/>
                <a:gd name="G34" fmla="?: G4 0 G31"/>
                <a:gd name="G35" fmla="?: 10602081 G34 0"/>
                <a:gd name="G36" fmla="?: G6 G35 G31"/>
                <a:gd name="G37" fmla="+- 21600 0 G36"/>
                <a:gd name="G38" fmla="?: G4 0 G33"/>
                <a:gd name="G39" fmla="?: 10602081 G38 G32"/>
                <a:gd name="G40" fmla="?: G6 G39 0"/>
                <a:gd name="G41" fmla="?: G4 G32 21600"/>
                <a:gd name="G42" fmla="?: G6 G41 G33"/>
                <a:gd name="T12" fmla="*/ 10800 w 21600"/>
                <a:gd name="T13" fmla="*/ 0 h 21600"/>
                <a:gd name="T14" fmla="*/ 2596 w 21600"/>
                <a:gd name="T15" fmla="*/ 13501 h 21600"/>
                <a:gd name="T16" fmla="*/ 10800 w 21600"/>
                <a:gd name="T17" fmla="*/ 4326 h 21600"/>
                <a:gd name="T18" fmla="*/ 19004 w 21600"/>
                <a:gd name="T19" fmla="*/ 13501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4650" y="12824"/>
                  </a:moveTo>
                  <a:cubicBezTo>
                    <a:pt x="4435" y="12171"/>
                    <a:pt x="4326" y="11487"/>
                    <a:pt x="4326" y="10800"/>
                  </a:cubicBezTo>
                  <a:cubicBezTo>
                    <a:pt x="4326" y="7224"/>
                    <a:pt x="7224" y="4326"/>
                    <a:pt x="10800" y="4326"/>
                  </a:cubicBezTo>
                  <a:cubicBezTo>
                    <a:pt x="14375" y="4326"/>
                    <a:pt x="17274" y="7224"/>
                    <a:pt x="17274" y="10800"/>
                  </a:cubicBezTo>
                  <a:cubicBezTo>
                    <a:pt x="17274" y="11487"/>
                    <a:pt x="17164" y="12171"/>
                    <a:pt x="16949" y="12824"/>
                  </a:cubicBezTo>
                  <a:lnTo>
                    <a:pt x="21058" y="14177"/>
                  </a:lnTo>
                  <a:cubicBezTo>
                    <a:pt x="21417" y="13087"/>
                    <a:pt x="21600" y="11947"/>
                    <a:pt x="21600" y="10800"/>
                  </a:cubicBezTo>
                  <a:cubicBezTo>
                    <a:pt x="21600" y="4835"/>
                    <a:pt x="16764" y="0"/>
                    <a:pt x="10800" y="0"/>
                  </a:cubicBezTo>
                  <a:cubicBezTo>
                    <a:pt x="4835" y="0"/>
                    <a:pt x="0" y="4835"/>
                    <a:pt x="0" y="10800"/>
                  </a:cubicBezTo>
                  <a:cubicBezTo>
                    <a:pt x="-1" y="11947"/>
                    <a:pt x="182" y="13087"/>
                    <a:pt x="541" y="14177"/>
                  </a:cubicBezTo>
                  <a:close/>
                </a:path>
              </a:pathLst>
            </a:custGeom>
            <a:solidFill>
              <a:srgbClr val="EAEAEA"/>
            </a:solidFill>
            <a:ln w="9525">
              <a:solidFill>
                <a:srgbClr val="C0C0C0"/>
              </a:solidFill>
              <a:miter lim="800000"/>
              <a:headEnd/>
              <a:tailEnd/>
            </a:ln>
            <a:effectLst/>
          </p:spPr>
          <p:txBody>
            <a:bodyPr wrap="none" anchor="ctr"/>
            <a:lstStyle/>
            <a:p>
              <a:endParaRPr lang="en-US"/>
            </a:p>
          </p:txBody>
        </p:sp>
        <p:sp>
          <p:nvSpPr>
            <p:cNvPr id="2032682" name="Freeform 42"/>
            <p:cNvSpPr>
              <a:spLocks/>
            </p:cNvSpPr>
            <p:nvPr/>
          </p:nvSpPr>
          <p:spPr bwMode="auto">
            <a:xfrm>
              <a:off x="4809" y="1571"/>
              <a:ext cx="49" cy="551"/>
            </a:xfrm>
            <a:custGeom>
              <a:avLst/>
              <a:gdLst/>
              <a:ahLst/>
              <a:cxnLst>
                <a:cxn ang="0">
                  <a:pos x="0" y="0"/>
                </a:cxn>
                <a:cxn ang="0">
                  <a:pos x="49" y="551"/>
                </a:cxn>
              </a:cxnLst>
              <a:rect l="0" t="0" r="r" b="b"/>
              <a:pathLst>
                <a:path w="49" h="551">
                  <a:moveTo>
                    <a:pt x="0" y="0"/>
                  </a:moveTo>
                  <a:lnTo>
                    <a:pt x="49" y="551"/>
                  </a:lnTo>
                </a:path>
              </a:pathLst>
            </a:custGeom>
            <a:noFill/>
            <a:ln w="9525">
              <a:solidFill>
                <a:schemeClr val="tx1"/>
              </a:solidFill>
              <a:round/>
              <a:headEnd type="none" w="med" len="med"/>
              <a:tailEnd type="stealth" w="med" len="med"/>
            </a:ln>
            <a:effectLst/>
          </p:spPr>
          <p:txBody>
            <a:bodyPr/>
            <a:lstStyle/>
            <a:p>
              <a:endParaRPr lang="en-US"/>
            </a:p>
          </p:txBody>
        </p:sp>
        <p:grpSp>
          <p:nvGrpSpPr>
            <p:cNvPr id="2032683" name="Group 43"/>
            <p:cNvGrpSpPr>
              <a:grpSpLocks/>
            </p:cNvGrpSpPr>
            <p:nvPr/>
          </p:nvGrpSpPr>
          <p:grpSpPr bwMode="auto">
            <a:xfrm>
              <a:off x="3840" y="2736"/>
              <a:ext cx="306" cy="254"/>
              <a:chOff x="1776" y="2976"/>
              <a:chExt cx="306" cy="254"/>
            </a:xfrm>
          </p:grpSpPr>
          <p:sp>
            <p:nvSpPr>
              <p:cNvPr id="2032684" name="Freeform 44"/>
              <p:cNvSpPr>
                <a:spLocks/>
              </p:cNvSpPr>
              <p:nvPr/>
            </p:nvSpPr>
            <p:spPr bwMode="auto">
              <a:xfrm>
                <a:off x="1776" y="2976"/>
                <a:ext cx="288" cy="240"/>
              </a:xfrm>
              <a:custGeom>
                <a:avLst/>
                <a:gdLst/>
                <a:ahLst/>
                <a:cxnLst>
                  <a:cxn ang="0">
                    <a:pos x="0" y="0"/>
                  </a:cxn>
                  <a:cxn ang="0">
                    <a:pos x="240" y="0"/>
                  </a:cxn>
                  <a:cxn ang="0">
                    <a:pos x="288" y="96"/>
                  </a:cxn>
                  <a:cxn ang="0">
                    <a:pos x="288" y="240"/>
                  </a:cxn>
                  <a:cxn ang="0">
                    <a:pos x="0" y="240"/>
                  </a:cxn>
                </a:cxnLst>
                <a:rect l="0" t="0" r="r" b="b"/>
                <a:pathLst>
                  <a:path w="288" h="240">
                    <a:moveTo>
                      <a:pt x="0" y="0"/>
                    </a:moveTo>
                    <a:lnTo>
                      <a:pt x="240" y="0"/>
                    </a:lnTo>
                    <a:lnTo>
                      <a:pt x="288" y="96"/>
                    </a:lnTo>
                    <a:lnTo>
                      <a:pt x="288" y="240"/>
                    </a:lnTo>
                    <a:lnTo>
                      <a:pt x="0" y="240"/>
                    </a:lnTo>
                  </a:path>
                </a:pathLst>
              </a:custGeom>
              <a:gradFill rotWithShape="1">
                <a:gsLst>
                  <a:gs pos="0">
                    <a:srgbClr val="EAEAEA"/>
                  </a:gs>
                  <a:gs pos="50000">
                    <a:schemeClr val="bg2"/>
                  </a:gs>
                  <a:gs pos="100000">
                    <a:srgbClr val="EAEAEA"/>
                  </a:gs>
                </a:gsLst>
                <a:lin ang="2700000" scaled="1"/>
              </a:gradFill>
              <a:ln w="9525">
                <a:solidFill>
                  <a:schemeClr val="tx1"/>
                </a:solidFill>
                <a:round/>
                <a:headEnd/>
                <a:tailEnd/>
              </a:ln>
              <a:effectLst/>
            </p:spPr>
            <p:txBody>
              <a:bodyPr/>
              <a:lstStyle/>
              <a:p>
                <a:endParaRPr lang="en-US"/>
              </a:p>
            </p:txBody>
          </p:sp>
          <p:sp>
            <p:nvSpPr>
              <p:cNvPr id="2032685" name="Text Box 45"/>
              <p:cNvSpPr txBox="1">
                <a:spLocks noChangeArrowheads="1"/>
              </p:cNvSpPr>
              <p:nvPr/>
            </p:nvSpPr>
            <p:spPr bwMode="auto">
              <a:xfrm>
                <a:off x="1862" y="2999"/>
                <a:ext cx="220" cy="231"/>
              </a:xfrm>
              <a:prstGeom prst="rect">
                <a:avLst/>
              </a:prstGeom>
              <a:noFill/>
              <a:ln w="9525">
                <a:noFill/>
                <a:miter lim="800000"/>
                <a:headEnd/>
                <a:tailEnd/>
              </a:ln>
              <a:effectLst/>
            </p:spPr>
            <p:txBody>
              <a:bodyPr wrap="none">
                <a:spAutoFit/>
              </a:bodyPr>
              <a:lstStyle/>
              <a:p>
                <a:r>
                  <a:rPr lang="en-US" sz="1800"/>
                  <a:t>N</a:t>
                </a:r>
              </a:p>
            </p:txBody>
          </p:sp>
        </p:grpSp>
        <p:grpSp>
          <p:nvGrpSpPr>
            <p:cNvPr id="2032686" name="Group 46"/>
            <p:cNvGrpSpPr>
              <a:grpSpLocks/>
            </p:cNvGrpSpPr>
            <p:nvPr/>
          </p:nvGrpSpPr>
          <p:grpSpPr bwMode="auto">
            <a:xfrm flipH="1">
              <a:off x="4338" y="2736"/>
              <a:ext cx="288" cy="254"/>
              <a:chOff x="1776" y="2976"/>
              <a:chExt cx="288" cy="254"/>
            </a:xfrm>
          </p:grpSpPr>
          <p:sp>
            <p:nvSpPr>
              <p:cNvPr id="2032687" name="Freeform 47"/>
              <p:cNvSpPr>
                <a:spLocks/>
              </p:cNvSpPr>
              <p:nvPr/>
            </p:nvSpPr>
            <p:spPr bwMode="auto">
              <a:xfrm>
                <a:off x="1776" y="2976"/>
                <a:ext cx="288" cy="240"/>
              </a:xfrm>
              <a:custGeom>
                <a:avLst/>
                <a:gdLst/>
                <a:ahLst/>
                <a:cxnLst>
                  <a:cxn ang="0">
                    <a:pos x="0" y="0"/>
                  </a:cxn>
                  <a:cxn ang="0">
                    <a:pos x="240" y="0"/>
                  </a:cxn>
                  <a:cxn ang="0">
                    <a:pos x="288" y="96"/>
                  </a:cxn>
                  <a:cxn ang="0">
                    <a:pos x="288" y="240"/>
                  </a:cxn>
                  <a:cxn ang="0">
                    <a:pos x="0" y="240"/>
                  </a:cxn>
                </a:cxnLst>
                <a:rect l="0" t="0" r="r" b="b"/>
                <a:pathLst>
                  <a:path w="288" h="240">
                    <a:moveTo>
                      <a:pt x="0" y="0"/>
                    </a:moveTo>
                    <a:lnTo>
                      <a:pt x="240" y="0"/>
                    </a:lnTo>
                    <a:lnTo>
                      <a:pt x="288" y="96"/>
                    </a:lnTo>
                    <a:lnTo>
                      <a:pt x="288" y="240"/>
                    </a:lnTo>
                    <a:lnTo>
                      <a:pt x="0" y="240"/>
                    </a:lnTo>
                  </a:path>
                </a:pathLst>
              </a:custGeom>
              <a:gradFill rotWithShape="1">
                <a:gsLst>
                  <a:gs pos="0">
                    <a:srgbClr val="EAEAEA"/>
                  </a:gs>
                  <a:gs pos="50000">
                    <a:schemeClr val="bg2"/>
                  </a:gs>
                  <a:gs pos="100000">
                    <a:srgbClr val="EAEAEA"/>
                  </a:gs>
                </a:gsLst>
                <a:lin ang="2700000" scaled="1"/>
              </a:gradFill>
              <a:ln w="9525">
                <a:solidFill>
                  <a:schemeClr val="tx1"/>
                </a:solidFill>
                <a:round/>
                <a:headEnd/>
                <a:tailEnd/>
              </a:ln>
              <a:effectLst/>
            </p:spPr>
            <p:txBody>
              <a:bodyPr/>
              <a:lstStyle/>
              <a:p>
                <a:endParaRPr lang="en-US"/>
              </a:p>
            </p:txBody>
          </p:sp>
          <p:sp>
            <p:nvSpPr>
              <p:cNvPr id="2032688" name="Text Box 48"/>
              <p:cNvSpPr txBox="1">
                <a:spLocks noChangeArrowheads="1"/>
              </p:cNvSpPr>
              <p:nvPr/>
            </p:nvSpPr>
            <p:spPr bwMode="auto">
              <a:xfrm>
                <a:off x="1776" y="2999"/>
                <a:ext cx="212" cy="231"/>
              </a:xfrm>
              <a:prstGeom prst="rect">
                <a:avLst/>
              </a:prstGeom>
              <a:noFill/>
              <a:ln w="9525">
                <a:noFill/>
                <a:miter lim="800000"/>
                <a:headEnd/>
                <a:tailEnd/>
              </a:ln>
              <a:effectLst/>
            </p:spPr>
            <p:txBody>
              <a:bodyPr wrap="none">
                <a:spAutoFit/>
              </a:bodyPr>
              <a:lstStyle/>
              <a:p>
                <a:r>
                  <a:rPr lang="en-US" sz="1800"/>
                  <a:t>S</a:t>
                </a:r>
              </a:p>
            </p:txBody>
          </p:sp>
        </p:grpSp>
        <p:sp>
          <p:nvSpPr>
            <p:cNvPr id="2032689" name="Line 49"/>
            <p:cNvSpPr>
              <a:spLocks noChangeShapeType="1"/>
            </p:cNvSpPr>
            <p:nvPr/>
          </p:nvSpPr>
          <p:spPr bwMode="auto">
            <a:xfrm flipV="1">
              <a:off x="4128" y="2496"/>
              <a:ext cx="0" cy="192"/>
            </a:xfrm>
            <a:prstGeom prst="line">
              <a:avLst/>
            </a:prstGeom>
            <a:noFill/>
            <a:ln w="9525">
              <a:solidFill>
                <a:schemeClr val="tx1"/>
              </a:solidFill>
              <a:round/>
              <a:headEnd type="triangle" w="med" len="med"/>
              <a:tailEnd/>
            </a:ln>
            <a:effectLst/>
          </p:spPr>
          <p:txBody>
            <a:bodyPr/>
            <a:lstStyle/>
            <a:p>
              <a:endParaRPr lang="en-US"/>
            </a:p>
          </p:txBody>
        </p:sp>
      </p:grpSp>
      <p:grpSp>
        <p:nvGrpSpPr>
          <p:cNvPr id="2032690" name="Group 50"/>
          <p:cNvGrpSpPr>
            <a:grpSpLocks/>
          </p:cNvGrpSpPr>
          <p:nvPr/>
        </p:nvGrpSpPr>
        <p:grpSpPr bwMode="auto">
          <a:xfrm>
            <a:off x="3200400" y="2286000"/>
            <a:ext cx="2819400" cy="2209800"/>
            <a:chOff x="96" y="1440"/>
            <a:chExt cx="1776" cy="1392"/>
          </a:xfrm>
        </p:grpSpPr>
        <p:sp>
          <p:nvSpPr>
            <p:cNvPr id="2032691" name="AutoShape 51"/>
            <p:cNvSpPr>
              <a:spLocks noChangeArrowheads="1"/>
            </p:cNvSpPr>
            <p:nvPr/>
          </p:nvSpPr>
          <p:spPr bwMode="auto">
            <a:xfrm flipV="1">
              <a:off x="1433" y="1530"/>
              <a:ext cx="242" cy="269"/>
            </a:xfrm>
            <a:custGeom>
              <a:avLst/>
              <a:gdLst>
                <a:gd name="T0" fmla="*/ 9250 w 21600"/>
                <a:gd name="T1" fmla="*/ 0 h 21600"/>
                <a:gd name="T2" fmla="*/ 3055 w 21600"/>
                <a:gd name="T3" fmla="*/ 21600 h 21600"/>
                <a:gd name="T4" fmla="*/ 9725 w 21600"/>
                <a:gd name="T5" fmla="*/ 8310 h 21600"/>
                <a:gd name="T6" fmla="*/ 15662 w 21600"/>
                <a:gd name="T7" fmla="*/ 14285 h 21600"/>
                <a:gd name="T8" fmla="*/ 21600 w 21600"/>
                <a:gd name="T9" fmla="*/ 8310 h 21600"/>
                <a:gd name="T10" fmla="*/ 17694720 60000 65536"/>
                <a:gd name="T11" fmla="*/ 5898240 60000 65536"/>
                <a:gd name="T12" fmla="*/ 5898240 60000 65536"/>
                <a:gd name="T13" fmla="*/ 5898240 60000 65536"/>
                <a:gd name="T14" fmla="*/ 0 60000 65536"/>
                <a:gd name="T15" fmla="*/ 0 w 21600"/>
                <a:gd name="T16" fmla="*/ 8310 h 21600"/>
                <a:gd name="T17" fmla="*/ 6110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rgbClr val="C0C0C0"/>
            </a:solidFill>
            <a:ln w="9525">
              <a:noFill/>
              <a:miter lim="800000"/>
              <a:headEnd/>
              <a:tailEnd/>
            </a:ln>
            <a:effectLst/>
          </p:spPr>
          <p:txBody>
            <a:bodyPr wrap="none" anchor="ctr"/>
            <a:lstStyle/>
            <a:p>
              <a:endParaRPr lang="en-US"/>
            </a:p>
          </p:txBody>
        </p:sp>
        <p:sp>
          <p:nvSpPr>
            <p:cNvPr id="2032692" name="AutoShape 52"/>
            <p:cNvSpPr>
              <a:spLocks noChangeArrowheads="1"/>
            </p:cNvSpPr>
            <p:nvPr/>
          </p:nvSpPr>
          <p:spPr bwMode="auto">
            <a:xfrm flipH="1" flipV="1">
              <a:off x="237" y="1530"/>
              <a:ext cx="243" cy="269"/>
            </a:xfrm>
            <a:custGeom>
              <a:avLst/>
              <a:gdLst>
                <a:gd name="T0" fmla="*/ 9250 w 21600"/>
                <a:gd name="T1" fmla="*/ 0 h 21600"/>
                <a:gd name="T2" fmla="*/ 3055 w 21600"/>
                <a:gd name="T3" fmla="*/ 21600 h 21600"/>
                <a:gd name="T4" fmla="*/ 9725 w 21600"/>
                <a:gd name="T5" fmla="*/ 8310 h 21600"/>
                <a:gd name="T6" fmla="*/ 15662 w 21600"/>
                <a:gd name="T7" fmla="*/ 14285 h 21600"/>
                <a:gd name="T8" fmla="*/ 21600 w 21600"/>
                <a:gd name="T9" fmla="*/ 8310 h 21600"/>
                <a:gd name="T10" fmla="*/ 17694720 60000 65536"/>
                <a:gd name="T11" fmla="*/ 5898240 60000 65536"/>
                <a:gd name="T12" fmla="*/ 5898240 60000 65536"/>
                <a:gd name="T13" fmla="*/ 5898240 60000 65536"/>
                <a:gd name="T14" fmla="*/ 0 60000 65536"/>
                <a:gd name="T15" fmla="*/ 0 w 21600"/>
                <a:gd name="T16" fmla="*/ 8310 h 21600"/>
                <a:gd name="T17" fmla="*/ 6110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rgbClr val="C0C0C0"/>
            </a:solidFill>
            <a:ln w="9525">
              <a:noFill/>
              <a:miter lim="800000"/>
              <a:headEnd/>
              <a:tailEnd/>
            </a:ln>
            <a:effectLst/>
          </p:spPr>
          <p:txBody>
            <a:bodyPr wrap="none" anchor="ctr"/>
            <a:lstStyle/>
            <a:p>
              <a:endParaRPr lang="en-US"/>
            </a:p>
          </p:txBody>
        </p:sp>
        <p:sp>
          <p:nvSpPr>
            <p:cNvPr id="2032693" name="Rectangle 53"/>
            <p:cNvSpPr>
              <a:spLocks noChangeArrowheads="1"/>
            </p:cNvSpPr>
            <p:nvPr/>
          </p:nvSpPr>
          <p:spPr bwMode="auto">
            <a:xfrm>
              <a:off x="96" y="2428"/>
              <a:ext cx="1776" cy="179"/>
            </a:xfrm>
            <a:prstGeom prst="rect">
              <a:avLst/>
            </a:prstGeom>
            <a:gradFill rotWithShape="1">
              <a:gsLst>
                <a:gs pos="0">
                  <a:srgbClr val="FFCC66"/>
                </a:gs>
                <a:gs pos="100000">
                  <a:schemeClr val="bg1"/>
                </a:gs>
              </a:gsLst>
              <a:lin ang="5400000" scaled="1"/>
            </a:gradFill>
            <a:ln w="9525">
              <a:noFill/>
              <a:miter lim="800000"/>
              <a:headEnd/>
              <a:tailEnd/>
            </a:ln>
            <a:effectLst/>
          </p:spPr>
          <p:txBody>
            <a:bodyPr wrap="none" anchor="ctr"/>
            <a:lstStyle/>
            <a:p>
              <a:endParaRPr lang="en-US"/>
            </a:p>
          </p:txBody>
        </p:sp>
        <p:sp>
          <p:nvSpPr>
            <p:cNvPr id="2032694" name="Freeform 54"/>
            <p:cNvSpPr>
              <a:spLocks/>
            </p:cNvSpPr>
            <p:nvPr/>
          </p:nvSpPr>
          <p:spPr bwMode="auto">
            <a:xfrm>
              <a:off x="379" y="1440"/>
              <a:ext cx="1130" cy="180"/>
            </a:xfrm>
            <a:custGeom>
              <a:avLst/>
              <a:gdLst/>
              <a:ahLst/>
              <a:cxnLst>
                <a:cxn ang="0">
                  <a:pos x="0" y="96"/>
                </a:cxn>
                <a:cxn ang="0">
                  <a:pos x="720" y="0"/>
                </a:cxn>
                <a:cxn ang="0">
                  <a:pos x="1344" y="96"/>
                </a:cxn>
                <a:cxn ang="0">
                  <a:pos x="1344" y="192"/>
                </a:cxn>
                <a:cxn ang="0">
                  <a:pos x="0" y="192"/>
                </a:cxn>
                <a:cxn ang="0">
                  <a:pos x="0" y="96"/>
                </a:cxn>
              </a:cxnLst>
              <a:rect l="0" t="0" r="r" b="b"/>
              <a:pathLst>
                <a:path w="1344" h="192">
                  <a:moveTo>
                    <a:pt x="0" y="96"/>
                  </a:moveTo>
                  <a:lnTo>
                    <a:pt x="720" y="0"/>
                  </a:lnTo>
                  <a:lnTo>
                    <a:pt x="1344" y="96"/>
                  </a:lnTo>
                  <a:lnTo>
                    <a:pt x="1344" y="192"/>
                  </a:lnTo>
                  <a:lnTo>
                    <a:pt x="0" y="192"/>
                  </a:lnTo>
                  <a:lnTo>
                    <a:pt x="0" y="96"/>
                  </a:lnTo>
                  <a:close/>
                </a:path>
              </a:pathLst>
            </a:custGeom>
            <a:solidFill>
              <a:srgbClr val="C0C0C0"/>
            </a:solidFill>
            <a:ln w="9525">
              <a:solidFill>
                <a:schemeClr val="bg2"/>
              </a:solidFill>
              <a:round/>
              <a:headEnd/>
              <a:tailEnd/>
            </a:ln>
            <a:effectLst/>
          </p:spPr>
          <p:txBody>
            <a:bodyPr/>
            <a:lstStyle/>
            <a:p>
              <a:endParaRPr lang="en-US"/>
            </a:p>
          </p:txBody>
        </p:sp>
        <p:sp>
          <p:nvSpPr>
            <p:cNvPr id="2032695" name="Line 55"/>
            <p:cNvSpPr>
              <a:spLocks noChangeShapeType="1"/>
            </p:cNvSpPr>
            <p:nvPr/>
          </p:nvSpPr>
          <p:spPr bwMode="auto">
            <a:xfrm>
              <a:off x="384" y="1709"/>
              <a:ext cx="0" cy="943"/>
            </a:xfrm>
            <a:prstGeom prst="line">
              <a:avLst/>
            </a:prstGeom>
            <a:noFill/>
            <a:ln w="9525">
              <a:solidFill>
                <a:schemeClr val="tx1"/>
              </a:solidFill>
              <a:round/>
              <a:headEnd/>
              <a:tailEnd/>
            </a:ln>
            <a:effectLst/>
          </p:spPr>
          <p:txBody>
            <a:bodyPr/>
            <a:lstStyle/>
            <a:p>
              <a:endParaRPr lang="en-US"/>
            </a:p>
          </p:txBody>
        </p:sp>
        <p:sp>
          <p:nvSpPr>
            <p:cNvPr id="2032696" name="Oval 56"/>
            <p:cNvSpPr>
              <a:spLocks noChangeArrowheads="1"/>
            </p:cNvSpPr>
            <p:nvPr/>
          </p:nvSpPr>
          <p:spPr bwMode="auto">
            <a:xfrm>
              <a:off x="351" y="2563"/>
              <a:ext cx="81" cy="269"/>
            </a:xfrm>
            <a:prstGeom prst="ellipse">
              <a:avLst/>
            </a:prstGeom>
            <a:gradFill rotWithShape="1">
              <a:gsLst>
                <a:gs pos="0">
                  <a:schemeClr val="hlink"/>
                </a:gs>
                <a:gs pos="50000">
                  <a:srgbClr val="A0E8C2"/>
                </a:gs>
                <a:gs pos="100000">
                  <a:schemeClr val="hlink"/>
                </a:gs>
              </a:gsLst>
              <a:lin ang="0" scaled="1"/>
            </a:gradFill>
            <a:ln w="9525">
              <a:solidFill>
                <a:srgbClr val="339966"/>
              </a:solidFill>
              <a:round/>
              <a:headEnd/>
              <a:tailEnd/>
            </a:ln>
            <a:effectLst/>
          </p:spPr>
          <p:txBody>
            <a:bodyPr wrap="none" anchor="ctr"/>
            <a:lstStyle/>
            <a:p>
              <a:endParaRPr lang="en-US"/>
            </a:p>
          </p:txBody>
        </p:sp>
        <p:sp>
          <p:nvSpPr>
            <p:cNvPr id="2032697" name="AutoShape 57"/>
            <p:cNvSpPr>
              <a:spLocks noChangeArrowheads="1"/>
            </p:cNvSpPr>
            <p:nvPr/>
          </p:nvSpPr>
          <p:spPr bwMode="auto">
            <a:xfrm flipV="1">
              <a:off x="903" y="1620"/>
              <a:ext cx="121" cy="718"/>
            </a:xfrm>
            <a:prstGeom prst="flowChartManualOperation">
              <a:avLst/>
            </a:prstGeom>
            <a:solidFill>
              <a:srgbClr val="C0C0C0"/>
            </a:solidFill>
            <a:ln w="9525">
              <a:solidFill>
                <a:schemeClr val="bg2"/>
              </a:solidFill>
              <a:miter lim="800000"/>
              <a:headEnd/>
              <a:tailEnd/>
            </a:ln>
            <a:effectLst/>
          </p:spPr>
          <p:txBody>
            <a:bodyPr wrap="none" anchor="ctr"/>
            <a:lstStyle/>
            <a:p>
              <a:endParaRPr lang="en-US"/>
            </a:p>
          </p:txBody>
        </p:sp>
        <p:sp>
          <p:nvSpPr>
            <p:cNvPr id="2032698" name="AutoShape 58"/>
            <p:cNvSpPr>
              <a:spLocks noChangeArrowheads="1"/>
            </p:cNvSpPr>
            <p:nvPr/>
          </p:nvSpPr>
          <p:spPr bwMode="auto">
            <a:xfrm flipV="1">
              <a:off x="540" y="2338"/>
              <a:ext cx="848" cy="9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C0C0C0"/>
            </a:solidFill>
            <a:ln w="9525">
              <a:solidFill>
                <a:schemeClr val="bg2"/>
              </a:solidFill>
              <a:miter lim="800000"/>
              <a:headEnd/>
              <a:tailEnd/>
            </a:ln>
            <a:effectLst/>
          </p:spPr>
          <p:txBody>
            <a:bodyPr wrap="none" anchor="ctr"/>
            <a:lstStyle/>
            <a:p>
              <a:endParaRPr lang="en-US"/>
            </a:p>
          </p:txBody>
        </p:sp>
        <p:sp>
          <p:nvSpPr>
            <p:cNvPr id="2032699" name="Oval 59"/>
            <p:cNvSpPr>
              <a:spLocks noChangeArrowheads="1"/>
            </p:cNvSpPr>
            <p:nvPr/>
          </p:nvSpPr>
          <p:spPr bwMode="auto">
            <a:xfrm>
              <a:off x="1392" y="2114"/>
              <a:ext cx="364" cy="89"/>
            </a:xfrm>
            <a:prstGeom prst="ellipse">
              <a:avLst/>
            </a:prstGeom>
            <a:solidFill>
              <a:srgbClr val="FFFF99"/>
            </a:solidFill>
            <a:ln w="9525">
              <a:solidFill>
                <a:srgbClr val="FFCC00"/>
              </a:solidFill>
              <a:round/>
              <a:headEnd/>
              <a:tailEnd/>
            </a:ln>
            <a:effectLst/>
          </p:spPr>
          <p:txBody>
            <a:bodyPr wrap="none" anchor="ctr"/>
            <a:lstStyle/>
            <a:p>
              <a:endParaRPr lang="en-US"/>
            </a:p>
          </p:txBody>
        </p:sp>
        <p:sp>
          <p:nvSpPr>
            <p:cNvPr id="2032700" name="Line 60"/>
            <p:cNvSpPr>
              <a:spLocks noChangeShapeType="1"/>
            </p:cNvSpPr>
            <p:nvPr/>
          </p:nvSpPr>
          <p:spPr bwMode="auto">
            <a:xfrm flipH="1">
              <a:off x="1392" y="1709"/>
              <a:ext cx="162" cy="449"/>
            </a:xfrm>
            <a:prstGeom prst="line">
              <a:avLst/>
            </a:prstGeom>
            <a:noFill/>
            <a:ln w="9525">
              <a:solidFill>
                <a:schemeClr val="tx1"/>
              </a:solidFill>
              <a:round/>
              <a:headEnd/>
              <a:tailEnd/>
            </a:ln>
            <a:effectLst/>
          </p:spPr>
          <p:txBody>
            <a:bodyPr/>
            <a:lstStyle/>
            <a:p>
              <a:endParaRPr lang="en-US"/>
            </a:p>
          </p:txBody>
        </p:sp>
        <p:sp>
          <p:nvSpPr>
            <p:cNvPr id="2032701" name="Line 61"/>
            <p:cNvSpPr>
              <a:spLocks noChangeShapeType="1"/>
            </p:cNvSpPr>
            <p:nvPr/>
          </p:nvSpPr>
          <p:spPr bwMode="auto">
            <a:xfrm>
              <a:off x="1554" y="1709"/>
              <a:ext cx="202" cy="449"/>
            </a:xfrm>
            <a:prstGeom prst="line">
              <a:avLst/>
            </a:prstGeom>
            <a:noFill/>
            <a:ln w="9525">
              <a:solidFill>
                <a:schemeClr val="tx1"/>
              </a:solidFill>
              <a:round/>
              <a:headEnd/>
              <a:tailEnd/>
            </a:ln>
            <a:effectLst/>
          </p:spPr>
          <p:txBody>
            <a:bodyPr/>
            <a:lstStyle/>
            <a:p>
              <a:endParaRPr lang="en-US"/>
            </a:p>
          </p:txBody>
        </p:sp>
        <p:sp>
          <p:nvSpPr>
            <p:cNvPr id="2032702" name="AutoShape 62"/>
            <p:cNvSpPr>
              <a:spLocks noChangeArrowheads="1"/>
            </p:cNvSpPr>
            <p:nvPr/>
          </p:nvSpPr>
          <p:spPr bwMode="auto">
            <a:xfrm>
              <a:off x="1513" y="2024"/>
              <a:ext cx="81" cy="134"/>
            </a:xfrm>
            <a:prstGeom prst="can">
              <a:avLst>
                <a:gd name="adj" fmla="val 41358"/>
              </a:avLst>
            </a:prstGeom>
            <a:gradFill rotWithShape="1">
              <a:gsLst>
                <a:gs pos="0">
                  <a:srgbClr val="FF9900"/>
                </a:gs>
                <a:gs pos="50000">
                  <a:srgbClr val="FFCC66"/>
                </a:gs>
                <a:gs pos="100000">
                  <a:srgbClr val="FF9900"/>
                </a:gs>
              </a:gsLst>
              <a:lin ang="0" scaled="1"/>
            </a:gradFill>
            <a:ln w="9525">
              <a:noFill/>
              <a:round/>
              <a:headEnd/>
              <a:tailEnd/>
            </a:ln>
            <a:effectLst/>
          </p:spPr>
          <p:txBody>
            <a:bodyPr wrap="none" anchor="ctr"/>
            <a:lstStyle/>
            <a:p>
              <a:endParaRPr lang="en-US"/>
            </a:p>
          </p:txBody>
        </p:sp>
        <p:sp>
          <p:nvSpPr>
            <p:cNvPr id="2032703" name="AutoShape 63"/>
            <p:cNvSpPr>
              <a:spLocks noChangeAspect="1" noChangeArrowheads="1"/>
            </p:cNvSpPr>
            <p:nvPr/>
          </p:nvSpPr>
          <p:spPr bwMode="auto">
            <a:xfrm>
              <a:off x="1626" y="2069"/>
              <a:ext cx="49" cy="82"/>
            </a:xfrm>
            <a:prstGeom prst="can">
              <a:avLst>
                <a:gd name="adj" fmla="val 41837"/>
              </a:avLst>
            </a:prstGeom>
            <a:gradFill rotWithShape="1">
              <a:gsLst>
                <a:gs pos="0">
                  <a:srgbClr val="FF9900"/>
                </a:gs>
                <a:gs pos="50000">
                  <a:srgbClr val="FFCC66"/>
                </a:gs>
                <a:gs pos="100000">
                  <a:srgbClr val="FF9900"/>
                </a:gs>
              </a:gsLst>
              <a:lin ang="0" scaled="1"/>
            </a:gradFill>
            <a:ln w="9525">
              <a:noFill/>
              <a:round/>
              <a:headEnd/>
              <a:tailEnd/>
            </a:ln>
            <a:effectLst/>
          </p:spPr>
          <p:txBody>
            <a:bodyPr wrap="none" anchor="ctr"/>
            <a:lstStyle/>
            <a:p>
              <a:endParaRPr lang="en-US"/>
            </a:p>
          </p:txBody>
        </p:sp>
        <p:sp>
          <p:nvSpPr>
            <p:cNvPr id="2032704" name="AutoShape 64"/>
            <p:cNvSpPr>
              <a:spLocks noChangeArrowheads="1"/>
            </p:cNvSpPr>
            <p:nvPr/>
          </p:nvSpPr>
          <p:spPr bwMode="auto">
            <a:xfrm flipV="1">
              <a:off x="782" y="1979"/>
              <a:ext cx="363" cy="179"/>
            </a:xfrm>
            <a:custGeom>
              <a:avLst/>
              <a:gdLst>
                <a:gd name="G0" fmla="+- 6474 0 0"/>
                <a:gd name="G1" fmla="+- 10602081 0 0"/>
                <a:gd name="G2" fmla="+- 0 0 10602081"/>
                <a:gd name="T0" fmla="*/ 0 256 1"/>
                <a:gd name="T1" fmla="*/ 180 256 1"/>
                <a:gd name="G3" fmla="+- 10602081 T0 T1"/>
                <a:gd name="T2" fmla="*/ 0 256 1"/>
                <a:gd name="T3" fmla="*/ 90 256 1"/>
                <a:gd name="G4" fmla="+- 10602081 T2 T3"/>
                <a:gd name="G5" fmla="*/ G4 2 1"/>
                <a:gd name="T4" fmla="*/ 90 256 1"/>
                <a:gd name="T5" fmla="*/ 0 256 1"/>
                <a:gd name="G6" fmla="+- 10602081 T4 T5"/>
                <a:gd name="G7" fmla="*/ G6 2 1"/>
                <a:gd name="G8" fmla="abs 10602081"/>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6474"/>
                <a:gd name="G18" fmla="*/ 6474 1 2"/>
                <a:gd name="G19" fmla="+- G18 5400 0"/>
                <a:gd name="G20" fmla="cos G19 10602081"/>
                <a:gd name="G21" fmla="sin G19 10602081"/>
                <a:gd name="G22" fmla="+- G20 10800 0"/>
                <a:gd name="G23" fmla="+- G21 10800 0"/>
                <a:gd name="G24" fmla="+- 10800 0 G20"/>
                <a:gd name="G25" fmla="+- 6474 10800 0"/>
                <a:gd name="G26" fmla="?: G9 G17 G25"/>
                <a:gd name="G27" fmla="?: G9 0 21600"/>
                <a:gd name="G28" fmla="cos 10800 10602081"/>
                <a:gd name="G29" fmla="sin 10800 10602081"/>
                <a:gd name="G30" fmla="sin 6474 10602081"/>
                <a:gd name="G31" fmla="+- G28 10800 0"/>
                <a:gd name="G32" fmla="+- G29 10800 0"/>
                <a:gd name="G33" fmla="+- G30 10800 0"/>
                <a:gd name="G34" fmla="?: G4 0 G31"/>
                <a:gd name="G35" fmla="?: 10602081 G34 0"/>
                <a:gd name="G36" fmla="?: G6 G35 G31"/>
                <a:gd name="G37" fmla="+- 21600 0 G36"/>
                <a:gd name="G38" fmla="?: G4 0 G33"/>
                <a:gd name="G39" fmla="?: 10602081 G38 G32"/>
                <a:gd name="G40" fmla="?: G6 G39 0"/>
                <a:gd name="G41" fmla="?: G4 G32 21600"/>
                <a:gd name="G42" fmla="?: G6 G41 G33"/>
                <a:gd name="T12" fmla="*/ 10800 w 21600"/>
                <a:gd name="T13" fmla="*/ 0 h 21600"/>
                <a:gd name="T14" fmla="*/ 2596 w 21600"/>
                <a:gd name="T15" fmla="*/ 13501 h 21600"/>
                <a:gd name="T16" fmla="*/ 10800 w 21600"/>
                <a:gd name="T17" fmla="*/ 4326 h 21600"/>
                <a:gd name="T18" fmla="*/ 19004 w 21600"/>
                <a:gd name="T19" fmla="*/ 13501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4650" y="12824"/>
                  </a:moveTo>
                  <a:cubicBezTo>
                    <a:pt x="4435" y="12171"/>
                    <a:pt x="4326" y="11487"/>
                    <a:pt x="4326" y="10800"/>
                  </a:cubicBezTo>
                  <a:cubicBezTo>
                    <a:pt x="4326" y="7224"/>
                    <a:pt x="7224" y="4326"/>
                    <a:pt x="10800" y="4326"/>
                  </a:cubicBezTo>
                  <a:cubicBezTo>
                    <a:pt x="14375" y="4326"/>
                    <a:pt x="17274" y="7224"/>
                    <a:pt x="17274" y="10800"/>
                  </a:cubicBezTo>
                  <a:cubicBezTo>
                    <a:pt x="17274" y="11487"/>
                    <a:pt x="17164" y="12171"/>
                    <a:pt x="16949" y="12824"/>
                  </a:cubicBezTo>
                  <a:lnTo>
                    <a:pt x="21058" y="14177"/>
                  </a:lnTo>
                  <a:cubicBezTo>
                    <a:pt x="21417" y="13087"/>
                    <a:pt x="21600" y="11947"/>
                    <a:pt x="21600" y="10800"/>
                  </a:cubicBezTo>
                  <a:cubicBezTo>
                    <a:pt x="21600" y="4835"/>
                    <a:pt x="16764" y="0"/>
                    <a:pt x="10800" y="0"/>
                  </a:cubicBezTo>
                  <a:cubicBezTo>
                    <a:pt x="4835" y="0"/>
                    <a:pt x="0" y="4835"/>
                    <a:pt x="0" y="10800"/>
                  </a:cubicBezTo>
                  <a:cubicBezTo>
                    <a:pt x="-1" y="11947"/>
                    <a:pt x="182" y="13087"/>
                    <a:pt x="541" y="14177"/>
                  </a:cubicBezTo>
                  <a:close/>
                </a:path>
              </a:pathLst>
            </a:custGeom>
            <a:solidFill>
              <a:srgbClr val="EAEAEA"/>
            </a:solidFill>
            <a:ln w="9525">
              <a:solidFill>
                <a:srgbClr val="C0C0C0"/>
              </a:solidFill>
              <a:miter lim="800000"/>
              <a:headEnd/>
              <a:tailEnd/>
            </a:ln>
            <a:effectLst/>
          </p:spPr>
          <p:txBody>
            <a:bodyPr wrap="none" anchor="ctr"/>
            <a:lstStyle/>
            <a:p>
              <a:endParaRPr lang="en-US"/>
            </a:p>
          </p:txBody>
        </p:sp>
        <p:sp>
          <p:nvSpPr>
            <p:cNvPr id="2032705" name="Freeform 65"/>
            <p:cNvSpPr>
              <a:spLocks/>
            </p:cNvSpPr>
            <p:nvPr/>
          </p:nvSpPr>
          <p:spPr bwMode="auto">
            <a:xfrm>
              <a:off x="969" y="1571"/>
              <a:ext cx="2" cy="568"/>
            </a:xfrm>
            <a:custGeom>
              <a:avLst/>
              <a:gdLst/>
              <a:ahLst/>
              <a:cxnLst>
                <a:cxn ang="0">
                  <a:pos x="0" y="0"/>
                </a:cxn>
                <a:cxn ang="0">
                  <a:pos x="2" y="607"/>
                </a:cxn>
              </a:cxnLst>
              <a:rect l="0" t="0" r="r" b="b"/>
              <a:pathLst>
                <a:path w="2" h="607">
                  <a:moveTo>
                    <a:pt x="0" y="0"/>
                  </a:moveTo>
                  <a:lnTo>
                    <a:pt x="2" y="607"/>
                  </a:lnTo>
                </a:path>
              </a:pathLst>
            </a:custGeom>
            <a:noFill/>
            <a:ln w="9525">
              <a:solidFill>
                <a:schemeClr val="tx1"/>
              </a:solidFill>
              <a:round/>
              <a:headEnd type="none" w="med" len="med"/>
              <a:tailEnd type="stealth" w="med" len="med"/>
            </a:ln>
            <a:effectLst/>
          </p:spPr>
          <p:txBody>
            <a:bodyPr/>
            <a:lstStyle/>
            <a:p>
              <a:endParaRPr lang="en-US"/>
            </a:p>
          </p:txBody>
        </p:sp>
      </p:grpSp>
      <p:grpSp>
        <p:nvGrpSpPr>
          <p:cNvPr id="2032706" name="Group 66"/>
          <p:cNvGrpSpPr>
            <a:grpSpLocks/>
          </p:cNvGrpSpPr>
          <p:nvPr/>
        </p:nvGrpSpPr>
        <p:grpSpPr bwMode="auto">
          <a:xfrm>
            <a:off x="3095625" y="2286000"/>
            <a:ext cx="2924175" cy="2519363"/>
            <a:chOff x="1950" y="1437"/>
            <a:chExt cx="1842" cy="1587"/>
          </a:xfrm>
        </p:grpSpPr>
        <p:sp>
          <p:nvSpPr>
            <p:cNvPr id="2032707" name="AutoShape 67"/>
            <p:cNvSpPr>
              <a:spLocks noChangeArrowheads="1"/>
            </p:cNvSpPr>
            <p:nvPr/>
          </p:nvSpPr>
          <p:spPr bwMode="auto">
            <a:xfrm rot="454120" flipV="1">
              <a:off x="3371" y="1616"/>
              <a:ext cx="242" cy="269"/>
            </a:xfrm>
            <a:custGeom>
              <a:avLst/>
              <a:gdLst>
                <a:gd name="T0" fmla="*/ 9250 w 21600"/>
                <a:gd name="T1" fmla="*/ 0 h 21600"/>
                <a:gd name="T2" fmla="*/ 3055 w 21600"/>
                <a:gd name="T3" fmla="*/ 21600 h 21600"/>
                <a:gd name="T4" fmla="*/ 9725 w 21600"/>
                <a:gd name="T5" fmla="*/ 8310 h 21600"/>
                <a:gd name="T6" fmla="*/ 15662 w 21600"/>
                <a:gd name="T7" fmla="*/ 14285 h 21600"/>
                <a:gd name="T8" fmla="*/ 21600 w 21600"/>
                <a:gd name="T9" fmla="*/ 8310 h 21600"/>
                <a:gd name="T10" fmla="*/ 17694720 60000 65536"/>
                <a:gd name="T11" fmla="*/ 5898240 60000 65536"/>
                <a:gd name="T12" fmla="*/ 5898240 60000 65536"/>
                <a:gd name="T13" fmla="*/ 5898240 60000 65536"/>
                <a:gd name="T14" fmla="*/ 0 60000 65536"/>
                <a:gd name="T15" fmla="*/ 0 w 21600"/>
                <a:gd name="T16" fmla="*/ 8310 h 21600"/>
                <a:gd name="T17" fmla="*/ 6110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rgbClr val="C0C0C0"/>
            </a:solidFill>
            <a:ln w="9525">
              <a:noFill/>
              <a:miter lim="800000"/>
              <a:headEnd/>
              <a:tailEnd/>
            </a:ln>
            <a:effectLst/>
          </p:spPr>
          <p:txBody>
            <a:bodyPr wrap="none" anchor="ctr"/>
            <a:lstStyle/>
            <a:p>
              <a:endParaRPr lang="en-US"/>
            </a:p>
          </p:txBody>
        </p:sp>
        <p:sp>
          <p:nvSpPr>
            <p:cNvPr id="2032708" name="AutoShape 68"/>
            <p:cNvSpPr>
              <a:spLocks noChangeArrowheads="1"/>
            </p:cNvSpPr>
            <p:nvPr/>
          </p:nvSpPr>
          <p:spPr bwMode="auto">
            <a:xfrm rot="454120" flipH="1" flipV="1">
              <a:off x="2179" y="1469"/>
              <a:ext cx="243" cy="269"/>
            </a:xfrm>
            <a:custGeom>
              <a:avLst/>
              <a:gdLst>
                <a:gd name="T0" fmla="*/ 9250 w 21600"/>
                <a:gd name="T1" fmla="*/ 0 h 21600"/>
                <a:gd name="T2" fmla="*/ 3055 w 21600"/>
                <a:gd name="T3" fmla="*/ 21600 h 21600"/>
                <a:gd name="T4" fmla="*/ 9725 w 21600"/>
                <a:gd name="T5" fmla="*/ 8310 h 21600"/>
                <a:gd name="T6" fmla="*/ 15662 w 21600"/>
                <a:gd name="T7" fmla="*/ 14285 h 21600"/>
                <a:gd name="T8" fmla="*/ 21600 w 21600"/>
                <a:gd name="T9" fmla="*/ 8310 h 21600"/>
                <a:gd name="T10" fmla="*/ 17694720 60000 65536"/>
                <a:gd name="T11" fmla="*/ 5898240 60000 65536"/>
                <a:gd name="T12" fmla="*/ 5898240 60000 65536"/>
                <a:gd name="T13" fmla="*/ 5898240 60000 65536"/>
                <a:gd name="T14" fmla="*/ 0 60000 65536"/>
                <a:gd name="T15" fmla="*/ 0 w 21600"/>
                <a:gd name="T16" fmla="*/ 8310 h 21600"/>
                <a:gd name="T17" fmla="*/ 6110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rgbClr val="C0C0C0"/>
            </a:solidFill>
            <a:ln w="9525">
              <a:noFill/>
              <a:miter lim="800000"/>
              <a:headEnd/>
              <a:tailEnd/>
            </a:ln>
            <a:effectLst/>
          </p:spPr>
          <p:txBody>
            <a:bodyPr wrap="none" anchor="ctr"/>
            <a:lstStyle/>
            <a:p>
              <a:endParaRPr lang="en-US"/>
            </a:p>
          </p:txBody>
        </p:sp>
        <p:sp>
          <p:nvSpPr>
            <p:cNvPr id="2032709" name="Rectangle 69"/>
            <p:cNvSpPr>
              <a:spLocks noChangeArrowheads="1"/>
            </p:cNvSpPr>
            <p:nvPr/>
          </p:nvSpPr>
          <p:spPr bwMode="auto">
            <a:xfrm>
              <a:off x="2016" y="2428"/>
              <a:ext cx="1776" cy="179"/>
            </a:xfrm>
            <a:prstGeom prst="rect">
              <a:avLst/>
            </a:prstGeom>
            <a:gradFill rotWithShape="1">
              <a:gsLst>
                <a:gs pos="0">
                  <a:srgbClr val="FFCC66"/>
                </a:gs>
                <a:gs pos="100000">
                  <a:schemeClr val="bg1"/>
                </a:gs>
              </a:gsLst>
              <a:lin ang="5400000" scaled="1"/>
            </a:gradFill>
            <a:ln w="9525">
              <a:noFill/>
              <a:miter lim="800000"/>
              <a:headEnd/>
              <a:tailEnd/>
            </a:ln>
            <a:effectLst/>
          </p:spPr>
          <p:txBody>
            <a:bodyPr wrap="none" anchor="ctr"/>
            <a:lstStyle/>
            <a:p>
              <a:endParaRPr lang="en-US"/>
            </a:p>
          </p:txBody>
        </p:sp>
        <p:sp>
          <p:nvSpPr>
            <p:cNvPr id="2032710" name="AutoShape 70"/>
            <p:cNvSpPr>
              <a:spLocks noChangeArrowheads="1"/>
            </p:cNvSpPr>
            <p:nvPr/>
          </p:nvSpPr>
          <p:spPr bwMode="auto">
            <a:xfrm flipV="1">
              <a:off x="2823" y="1620"/>
              <a:ext cx="121" cy="718"/>
            </a:xfrm>
            <a:prstGeom prst="flowChartManualOperation">
              <a:avLst/>
            </a:prstGeom>
            <a:solidFill>
              <a:srgbClr val="C0C0C0"/>
            </a:solidFill>
            <a:ln w="9525">
              <a:solidFill>
                <a:schemeClr val="bg2"/>
              </a:solidFill>
              <a:miter lim="800000"/>
              <a:headEnd/>
              <a:tailEnd/>
            </a:ln>
            <a:effectLst/>
          </p:spPr>
          <p:txBody>
            <a:bodyPr wrap="none" anchor="ctr"/>
            <a:lstStyle/>
            <a:p>
              <a:endParaRPr lang="en-US"/>
            </a:p>
          </p:txBody>
        </p:sp>
        <p:sp>
          <p:nvSpPr>
            <p:cNvPr id="2032711" name="AutoShape 71"/>
            <p:cNvSpPr>
              <a:spLocks noChangeArrowheads="1"/>
            </p:cNvSpPr>
            <p:nvPr/>
          </p:nvSpPr>
          <p:spPr bwMode="auto">
            <a:xfrm flipV="1">
              <a:off x="2460" y="2338"/>
              <a:ext cx="848" cy="9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C0C0C0"/>
            </a:solidFill>
            <a:ln w="9525">
              <a:solidFill>
                <a:schemeClr val="bg2"/>
              </a:solidFill>
              <a:miter lim="800000"/>
              <a:headEnd/>
              <a:tailEnd/>
            </a:ln>
            <a:effectLst/>
          </p:spPr>
          <p:txBody>
            <a:bodyPr wrap="none" anchor="ctr"/>
            <a:lstStyle/>
            <a:p>
              <a:endParaRPr lang="en-US"/>
            </a:p>
          </p:txBody>
        </p:sp>
        <p:sp>
          <p:nvSpPr>
            <p:cNvPr id="2032712" name="Freeform 72"/>
            <p:cNvSpPr>
              <a:spLocks/>
            </p:cNvSpPr>
            <p:nvPr/>
          </p:nvSpPr>
          <p:spPr bwMode="auto">
            <a:xfrm rot="454120">
              <a:off x="2337" y="1437"/>
              <a:ext cx="1130" cy="180"/>
            </a:xfrm>
            <a:custGeom>
              <a:avLst/>
              <a:gdLst/>
              <a:ahLst/>
              <a:cxnLst>
                <a:cxn ang="0">
                  <a:pos x="0" y="96"/>
                </a:cxn>
                <a:cxn ang="0">
                  <a:pos x="720" y="0"/>
                </a:cxn>
                <a:cxn ang="0">
                  <a:pos x="1344" y="96"/>
                </a:cxn>
                <a:cxn ang="0">
                  <a:pos x="1344" y="192"/>
                </a:cxn>
                <a:cxn ang="0">
                  <a:pos x="0" y="192"/>
                </a:cxn>
                <a:cxn ang="0">
                  <a:pos x="0" y="96"/>
                </a:cxn>
              </a:cxnLst>
              <a:rect l="0" t="0" r="r" b="b"/>
              <a:pathLst>
                <a:path w="1344" h="192">
                  <a:moveTo>
                    <a:pt x="0" y="96"/>
                  </a:moveTo>
                  <a:lnTo>
                    <a:pt x="720" y="0"/>
                  </a:lnTo>
                  <a:lnTo>
                    <a:pt x="1344" y="96"/>
                  </a:lnTo>
                  <a:lnTo>
                    <a:pt x="1344" y="192"/>
                  </a:lnTo>
                  <a:lnTo>
                    <a:pt x="0" y="192"/>
                  </a:lnTo>
                  <a:lnTo>
                    <a:pt x="0" y="96"/>
                  </a:lnTo>
                  <a:close/>
                </a:path>
              </a:pathLst>
            </a:custGeom>
            <a:solidFill>
              <a:srgbClr val="C0C0C0"/>
            </a:solidFill>
            <a:ln w="9525">
              <a:solidFill>
                <a:schemeClr val="bg2"/>
              </a:solidFill>
              <a:round/>
              <a:headEnd/>
              <a:tailEnd/>
            </a:ln>
            <a:effectLst/>
          </p:spPr>
          <p:txBody>
            <a:bodyPr/>
            <a:lstStyle/>
            <a:p>
              <a:endParaRPr lang="en-US"/>
            </a:p>
          </p:txBody>
        </p:sp>
        <p:grpSp>
          <p:nvGrpSpPr>
            <p:cNvPr id="2032713" name="Group 73"/>
            <p:cNvGrpSpPr>
              <a:grpSpLocks/>
            </p:cNvGrpSpPr>
            <p:nvPr/>
          </p:nvGrpSpPr>
          <p:grpSpPr bwMode="auto">
            <a:xfrm rot="-355451">
              <a:off x="3264" y="1782"/>
              <a:ext cx="393" cy="505"/>
              <a:chOff x="3337" y="1782"/>
              <a:chExt cx="393" cy="505"/>
            </a:xfrm>
          </p:grpSpPr>
          <p:sp>
            <p:nvSpPr>
              <p:cNvPr id="2032714" name="Oval 74"/>
              <p:cNvSpPr>
                <a:spLocks noChangeArrowheads="1"/>
              </p:cNvSpPr>
              <p:nvPr/>
            </p:nvSpPr>
            <p:spPr bwMode="auto">
              <a:xfrm rot="454120">
                <a:off x="3337" y="2198"/>
                <a:ext cx="364" cy="89"/>
              </a:xfrm>
              <a:prstGeom prst="ellipse">
                <a:avLst/>
              </a:prstGeom>
              <a:solidFill>
                <a:srgbClr val="FFFF99"/>
              </a:solidFill>
              <a:ln w="9525">
                <a:solidFill>
                  <a:srgbClr val="FFCC00"/>
                </a:solidFill>
                <a:round/>
                <a:headEnd/>
                <a:tailEnd/>
              </a:ln>
              <a:effectLst/>
            </p:spPr>
            <p:txBody>
              <a:bodyPr wrap="none" anchor="ctr"/>
              <a:lstStyle/>
              <a:p>
                <a:endParaRPr lang="en-US"/>
              </a:p>
            </p:txBody>
          </p:sp>
          <p:sp>
            <p:nvSpPr>
              <p:cNvPr id="2032715" name="Line 75"/>
              <p:cNvSpPr>
                <a:spLocks noChangeShapeType="1"/>
              </p:cNvSpPr>
              <p:nvPr/>
            </p:nvSpPr>
            <p:spPr bwMode="auto">
              <a:xfrm rot="454120" flipH="1">
                <a:off x="3368" y="1782"/>
                <a:ext cx="162" cy="449"/>
              </a:xfrm>
              <a:prstGeom prst="line">
                <a:avLst/>
              </a:prstGeom>
              <a:noFill/>
              <a:ln w="9525">
                <a:solidFill>
                  <a:schemeClr val="tx1"/>
                </a:solidFill>
                <a:round/>
                <a:headEnd/>
                <a:tailEnd/>
              </a:ln>
              <a:effectLst/>
            </p:spPr>
            <p:txBody>
              <a:bodyPr/>
              <a:lstStyle/>
              <a:p>
                <a:endParaRPr lang="en-US"/>
              </a:p>
            </p:txBody>
          </p:sp>
          <p:sp>
            <p:nvSpPr>
              <p:cNvPr id="2032716" name="Line 76"/>
              <p:cNvSpPr>
                <a:spLocks noChangeShapeType="1"/>
              </p:cNvSpPr>
              <p:nvPr/>
            </p:nvSpPr>
            <p:spPr bwMode="auto">
              <a:xfrm rot="454120">
                <a:off x="3528" y="1806"/>
                <a:ext cx="202" cy="449"/>
              </a:xfrm>
              <a:prstGeom prst="line">
                <a:avLst/>
              </a:prstGeom>
              <a:noFill/>
              <a:ln w="9525">
                <a:solidFill>
                  <a:schemeClr val="tx1"/>
                </a:solidFill>
                <a:round/>
                <a:headEnd/>
                <a:tailEnd/>
              </a:ln>
              <a:effectLst/>
            </p:spPr>
            <p:txBody>
              <a:bodyPr/>
              <a:lstStyle/>
              <a:p>
                <a:endParaRPr lang="en-US"/>
              </a:p>
            </p:txBody>
          </p:sp>
          <p:sp>
            <p:nvSpPr>
              <p:cNvPr id="2032717" name="AutoShape 77"/>
              <p:cNvSpPr>
                <a:spLocks noChangeArrowheads="1"/>
              </p:cNvSpPr>
              <p:nvPr/>
            </p:nvSpPr>
            <p:spPr bwMode="auto">
              <a:xfrm rot="454120">
                <a:off x="3467" y="2106"/>
                <a:ext cx="81" cy="134"/>
              </a:xfrm>
              <a:prstGeom prst="can">
                <a:avLst>
                  <a:gd name="adj" fmla="val 41358"/>
                </a:avLst>
              </a:prstGeom>
              <a:gradFill rotWithShape="1">
                <a:gsLst>
                  <a:gs pos="0">
                    <a:srgbClr val="FF9900"/>
                  </a:gs>
                  <a:gs pos="50000">
                    <a:srgbClr val="FFCC66"/>
                  </a:gs>
                  <a:gs pos="100000">
                    <a:srgbClr val="FF9900"/>
                  </a:gs>
                </a:gsLst>
                <a:lin ang="0" scaled="1"/>
              </a:gradFill>
              <a:ln w="9525">
                <a:noFill/>
                <a:round/>
                <a:headEnd/>
                <a:tailEnd/>
              </a:ln>
              <a:effectLst/>
            </p:spPr>
            <p:txBody>
              <a:bodyPr wrap="none" anchor="ctr"/>
              <a:lstStyle/>
              <a:p>
                <a:endParaRPr lang="en-US"/>
              </a:p>
            </p:txBody>
          </p:sp>
          <p:sp>
            <p:nvSpPr>
              <p:cNvPr id="2032718" name="AutoShape 78"/>
              <p:cNvSpPr>
                <a:spLocks noChangeAspect="1" noChangeArrowheads="1"/>
              </p:cNvSpPr>
              <p:nvPr/>
            </p:nvSpPr>
            <p:spPr bwMode="auto">
              <a:xfrm rot="454120">
                <a:off x="3577" y="2164"/>
                <a:ext cx="49" cy="82"/>
              </a:xfrm>
              <a:prstGeom prst="can">
                <a:avLst>
                  <a:gd name="adj" fmla="val 41837"/>
                </a:avLst>
              </a:prstGeom>
              <a:gradFill rotWithShape="1">
                <a:gsLst>
                  <a:gs pos="0">
                    <a:srgbClr val="FF9900"/>
                  </a:gs>
                  <a:gs pos="50000">
                    <a:srgbClr val="FFCC66"/>
                  </a:gs>
                  <a:gs pos="100000">
                    <a:srgbClr val="FF9900"/>
                  </a:gs>
                </a:gsLst>
                <a:lin ang="0" scaled="1"/>
              </a:gradFill>
              <a:ln w="9525">
                <a:noFill/>
                <a:round/>
                <a:headEnd/>
                <a:tailEnd/>
              </a:ln>
              <a:effectLst/>
            </p:spPr>
            <p:txBody>
              <a:bodyPr wrap="none" anchor="ctr"/>
              <a:lstStyle/>
              <a:p>
                <a:endParaRPr lang="en-US"/>
              </a:p>
            </p:txBody>
          </p:sp>
        </p:grpSp>
        <p:sp>
          <p:nvSpPr>
            <p:cNvPr id="2032719" name="AutoShape 79"/>
            <p:cNvSpPr>
              <a:spLocks noChangeArrowheads="1"/>
            </p:cNvSpPr>
            <p:nvPr/>
          </p:nvSpPr>
          <p:spPr bwMode="auto">
            <a:xfrm flipV="1">
              <a:off x="2702" y="1979"/>
              <a:ext cx="363" cy="179"/>
            </a:xfrm>
            <a:custGeom>
              <a:avLst/>
              <a:gdLst>
                <a:gd name="G0" fmla="+- 6474 0 0"/>
                <a:gd name="G1" fmla="+- 10602081 0 0"/>
                <a:gd name="G2" fmla="+- 0 0 10602081"/>
                <a:gd name="T0" fmla="*/ 0 256 1"/>
                <a:gd name="T1" fmla="*/ 180 256 1"/>
                <a:gd name="G3" fmla="+- 10602081 T0 T1"/>
                <a:gd name="T2" fmla="*/ 0 256 1"/>
                <a:gd name="T3" fmla="*/ 90 256 1"/>
                <a:gd name="G4" fmla="+- 10602081 T2 T3"/>
                <a:gd name="G5" fmla="*/ G4 2 1"/>
                <a:gd name="T4" fmla="*/ 90 256 1"/>
                <a:gd name="T5" fmla="*/ 0 256 1"/>
                <a:gd name="G6" fmla="+- 10602081 T4 T5"/>
                <a:gd name="G7" fmla="*/ G6 2 1"/>
                <a:gd name="G8" fmla="abs 10602081"/>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6474"/>
                <a:gd name="G18" fmla="*/ 6474 1 2"/>
                <a:gd name="G19" fmla="+- G18 5400 0"/>
                <a:gd name="G20" fmla="cos G19 10602081"/>
                <a:gd name="G21" fmla="sin G19 10602081"/>
                <a:gd name="G22" fmla="+- G20 10800 0"/>
                <a:gd name="G23" fmla="+- G21 10800 0"/>
                <a:gd name="G24" fmla="+- 10800 0 G20"/>
                <a:gd name="G25" fmla="+- 6474 10800 0"/>
                <a:gd name="G26" fmla="?: G9 G17 G25"/>
                <a:gd name="G27" fmla="?: G9 0 21600"/>
                <a:gd name="G28" fmla="cos 10800 10602081"/>
                <a:gd name="G29" fmla="sin 10800 10602081"/>
                <a:gd name="G30" fmla="sin 6474 10602081"/>
                <a:gd name="G31" fmla="+- G28 10800 0"/>
                <a:gd name="G32" fmla="+- G29 10800 0"/>
                <a:gd name="G33" fmla="+- G30 10800 0"/>
                <a:gd name="G34" fmla="?: G4 0 G31"/>
                <a:gd name="G35" fmla="?: 10602081 G34 0"/>
                <a:gd name="G36" fmla="?: G6 G35 G31"/>
                <a:gd name="G37" fmla="+- 21600 0 G36"/>
                <a:gd name="G38" fmla="?: G4 0 G33"/>
                <a:gd name="G39" fmla="?: 10602081 G38 G32"/>
                <a:gd name="G40" fmla="?: G6 G39 0"/>
                <a:gd name="G41" fmla="?: G4 G32 21600"/>
                <a:gd name="G42" fmla="?: G6 G41 G33"/>
                <a:gd name="T12" fmla="*/ 10800 w 21600"/>
                <a:gd name="T13" fmla="*/ 0 h 21600"/>
                <a:gd name="T14" fmla="*/ 2596 w 21600"/>
                <a:gd name="T15" fmla="*/ 13501 h 21600"/>
                <a:gd name="T16" fmla="*/ 10800 w 21600"/>
                <a:gd name="T17" fmla="*/ 4326 h 21600"/>
                <a:gd name="T18" fmla="*/ 19004 w 21600"/>
                <a:gd name="T19" fmla="*/ 13501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4650" y="12824"/>
                  </a:moveTo>
                  <a:cubicBezTo>
                    <a:pt x="4435" y="12171"/>
                    <a:pt x="4326" y="11487"/>
                    <a:pt x="4326" y="10800"/>
                  </a:cubicBezTo>
                  <a:cubicBezTo>
                    <a:pt x="4326" y="7224"/>
                    <a:pt x="7224" y="4326"/>
                    <a:pt x="10800" y="4326"/>
                  </a:cubicBezTo>
                  <a:cubicBezTo>
                    <a:pt x="14375" y="4326"/>
                    <a:pt x="17274" y="7224"/>
                    <a:pt x="17274" y="10800"/>
                  </a:cubicBezTo>
                  <a:cubicBezTo>
                    <a:pt x="17274" y="11487"/>
                    <a:pt x="17164" y="12171"/>
                    <a:pt x="16949" y="12824"/>
                  </a:cubicBezTo>
                  <a:lnTo>
                    <a:pt x="21058" y="14177"/>
                  </a:lnTo>
                  <a:cubicBezTo>
                    <a:pt x="21417" y="13087"/>
                    <a:pt x="21600" y="11947"/>
                    <a:pt x="21600" y="10800"/>
                  </a:cubicBezTo>
                  <a:cubicBezTo>
                    <a:pt x="21600" y="4835"/>
                    <a:pt x="16764" y="0"/>
                    <a:pt x="10800" y="0"/>
                  </a:cubicBezTo>
                  <a:cubicBezTo>
                    <a:pt x="4835" y="0"/>
                    <a:pt x="0" y="4835"/>
                    <a:pt x="0" y="10800"/>
                  </a:cubicBezTo>
                  <a:cubicBezTo>
                    <a:pt x="-1" y="11947"/>
                    <a:pt x="182" y="13087"/>
                    <a:pt x="541" y="14177"/>
                  </a:cubicBezTo>
                  <a:close/>
                </a:path>
              </a:pathLst>
            </a:custGeom>
            <a:solidFill>
              <a:srgbClr val="EAEAEA"/>
            </a:solidFill>
            <a:ln w="9525">
              <a:solidFill>
                <a:srgbClr val="C0C0C0"/>
              </a:solidFill>
              <a:miter lim="800000"/>
              <a:headEnd/>
              <a:tailEnd/>
            </a:ln>
            <a:effectLst/>
          </p:spPr>
          <p:txBody>
            <a:bodyPr wrap="none" anchor="ctr"/>
            <a:lstStyle/>
            <a:p>
              <a:endParaRPr lang="en-US"/>
            </a:p>
          </p:txBody>
        </p:sp>
        <p:sp>
          <p:nvSpPr>
            <p:cNvPr id="2032720" name="Freeform 80"/>
            <p:cNvSpPr>
              <a:spLocks/>
            </p:cNvSpPr>
            <p:nvPr/>
          </p:nvSpPr>
          <p:spPr bwMode="auto">
            <a:xfrm>
              <a:off x="2832" y="1571"/>
              <a:ext cx="57" cy="541"/>
            </a:xfrm>
            <a:custGeom>
              <a:avLst/>
              <a:gdLst/>
              <a:ahLst/>
              <a:cxnLst>
                <a:cxn ang="0">
                  <a:pos x="57" y="0"/>
                </a:cxn>
                <a:cxn ang="0">
                  <a:pos x="0" y="541"/>
                </a:cxn>
              </a:cxnLst>
              <a:rect l="0" t="0" r="r" b="b"/>
              <a:pathLst>
                <a:path w="57" h="541">
                  <a:moveTo>
                    <a:pt x="57" y="0"/>
                  </a:moveTo>
                  <a:lnTo>
                    <a:pt x="0" y="541"/>
                  </a:lnTo>
                </a:path>
              </a:pathLst>
            </a:custGeom>
            <a:noFill/>
            <a:ln w="9525">
              <a:solidFill>
                <a:schemeClr val="tx1"/>
              </a:solidFill>
              <a:round/>
              <a:headEnd type="none" w="med" len="med"/>
              <a:tailEnd type="stealth" w="med" len="med"/>
            </a:ln>
            <a:effectLst/>
          </p:spPr>
          <p:txBody>
            <a:bodyPr/>
            <a:lstStyle/>
            <a:p>
              <a:endParaRPr lang="en-US"/>
            </a:p>
          </p:txBody>
        </p:sp>
        <p:sp>
          <p:nvSpPr>
            <p:cNvPr id="2032721" name="Line 81"/>
            <p:cNvSpPr>
              <a:spLocks noChangeShapeType="1"/>
            </p:cNvSpPr>
            <p:nvPr/>
          </p:nvSpPr>
          <p:spPr bwMode="auto">
            <a:xfrm>
              <a:off x="2304" y="1666"/>
              <a:ext cx="0" cy="943"/>
            </a:xfrm>
            <a:prstGeom prst="line">
              <a:avLst/>
            </a:prstGeom>
            <a:noFill/>
            <a:ln w="9525">
              <a:solidFill>
                <a:schemeClr val="tx1"/>
              </a:solidFill>
              <a:round/>
              <a:headEnd/>
              <a:tailEnd/>
            </a:ln>
            <a:effectLst/>
          </p:spPr>
          <p:txBody>
            <a:bodyPr/>
            <a:lstStyle/>
            <a:p>
              <a:endParaRPr lang="en-US"/>
            </a:p>
          </p:txBody>
        </p:sp>
        <p:sp>
          <p:nvSpPr>
            <p:cNvPr id="2032722" name="Oval 82"/>
            <p:cNvSpPr>
              <a:spLocks noChangeArrowheads="1"/>
            </p:cNvSpPr>
            <p:nvPr/>
          </p:nvSpPr>
          <p:spPr bwMode="auto">
            <a:xfrm>
              <a:off x="2271" y="2482"/>
              <a:ext cx="81" cy="269"/>
            </a:xfrm>
            <a:prstGeom prst="ellipse">
              <a:avLst/>
            </a:prstGeom>
            <a:gradFill rotWithShape="1">
              <a:gsLst>
                <a:gs pos="0">
                  <a:schemeClr val="hlink"/>
                </a:gs>
                <a:gs pos="50000">
                  <a:srgbClr val="A0E8C2"/>
                </a:gs>
                <a:gs pos="100000">
                  <a:schemeClr val="hlink"/>
                </a:gs>
              </a:gsLst>
              <a:lin ang="0" scaled="1"/>
            </a:gradFill>
            <a:ln w="9525">
              <a:solidFill>
                <a:srgbClr val="339966"/>
              </a:solidFill>
              <a:round/>
              <a:headEnd/>
              <a:tailEnd/>
            </a:ln>
            <a:effectLst/>
          </p:spPr>
          <p:txBody>
            <a:bodyPr wrap="none" anchor="ctr"/>
            <a:lstStyle/>
            <a:p>
              <a:endParaRPr lang="en-US"/>
            </a:p>
          </p:txBody>
        </p:sp>
        <p:grpSp>
          <p:nvGrpSpPr>
            <p:cNvPr id="2032723" name="Group 83"/>
            <p:cNvGrpSpPr>
              <a:grpSpLocks/>
            </p:cNvGrpSpPr>
            <p:nvPr/>
          </p:nvGrpSpPr>
          <p:grpSpPr bwMode="auto">
            <a:xfrm>
              <a:off x="1950" y="2770"/>
              <a:ext cx="306" cy="254"/>
              <a:chOff x="1776" y="2976"/>
              <a:chExt cx="306" cy="254"/>
            </a:xfrm>
          </p:grpSpPr>
          <p:sp>
            <p:nvSpPr>
              <p:cNvPr id="2032724" name="Freeform 84"/>
              <p:cNvSpPr>
                <a:spLocks/>
              </p:cNvSpPr>
              <p:nvPr/>
            </p:nvSpPr>
            <p:spPr bwMode="auto">
              <a:xfrm>
                <a:off x="1776" y="2976"/>
                <a:ext cx="288" cy="240"/>
              </a:xfrm>
              <a:custGeom>
                <a:avLst/>
                <a:gdLst/>
                <a:ahLst/>
                <a:cxnLst>
                  <a:cxn ang="0">
                    <a:pos x="0" y="0"/>
                  </a:cxn>
                  <a:cxn ang="0">
                    <a:pos x="240" y="0"/>
                  </a:cxn>
                  <a:cxn ang="0">
                    <a:pos x="288" y="96"/>
                  </a:cxn>
                  <a:cxn ang="0">
                    <a:pos x="288" y="240"/>
                  </a:cxn>
                  <a:cxn ang="0">
                    <a:pos x="0" y="240"/>
                  </a:cxn>
                </a:cxnLst>
                <a:rect l="0" t="0" r="r" b="b"/>
                <a:pathLst>
                  <a:path w="288" h="240">
                    <a:moveTo>
                      <a:pt x="0" y="0"/>
                    </a:moveTo>
                    <a:lnTo>
                      <a:pt x="240" y="0"/>
                    </a:lnTo>
                    <a:lnTo>
                      <a:pt x="288" y="96"/>
                    </a:lnTo>
                    <a:lnTo>
                      <a:pt x="288" y="240"/>
                    </a:lnTo>
                    <a:lnTo>
                      <a:pt x="0" y="240"/>
                    </a:lnTo>
                  </a:path>
                </a:pathLst>
              </a:custGeom>
              <a:gradFill rotWithShape="1">
                <a:gsLst>
                  <a:gs pos="0">
                    <a:srgbClr val="EAEAEA"/>
                  </a:gs>
                  <a:gs pos="50000">
                    <a:schemeClr val="bg2"/>
                  </a:gs>
                  <a:gs pos="100000">
                    <a:srgbClr val="EAEAEA"/>
                  </a:gs>
                </a:gsLst>
                <a:lin ang="2700000" scaled="1"/>
              </a:gradFill>
              <a:ln w="9525">
                <a:solidFill>
                  <a:schemeClr val="tx1"/>
                </a:solidFill>
                <a:round/>
                <a:headEnd/>
                <a:tailEnd/>
              </a:ln>
              <a:effectLst/>
            </p:spPr>
            <p:txBody>
              <a:bodyPr/>
              <a:lstStyle/>
              <a:p>
                <a:endParaRPr lang="en-US"/>
              </a:p>
            </p:txBody>
          </p:sp>
          <p:sp>
            <p:nvSpPr>
              <p:cNvPr id="2032725" name="Text Box 85"/>
              <p:cNvSpPr txBox="1">
                <a:spLocks noChangeArrowheads="1"/>
              </p:cNvSpPr>
              <p:nvPr/>
            </p:nvSpPr>
            <p:spPr bwMode="auto">
              <a:xfrm>
                <a:off x="1862" y="2999"/>
                <a:ext cx="220" cy="231"/>
              </a:xfrm>
              <a:prstGeom prst="rect">
                <a:avLst/>
              </a:prstGeom>
              <a:noFill/>
              <a:ln w="9525">
                <a:noFill/>
                <a:miter lim="800000"/>
                <a:headEnd/>
                <a:tailEnd/>
              </a:ln>
              <a:effectLst/>
            </p:spPr>
            <p:txBody>
              <a:bodyPr wrap="none">
                <a:spAutoFit/>
              </a:bodyPr>
              <a:lstStyle/>
              <a:p>
                <a:r>
                  <a:rPr lang="en-US" sz="1800"/>
                  <a:t>N</a:t>
                </a:r>
              </a:p>
            </p:txBody>
          </p:sp>
        </p:grpSp>
        <p:grpSp>
          <p:nvGrpSpPr>
            <p:cNvPr id="2032726" name="Group 86"/>
            <p:cNvGrpSpPr>
              <a:grpSpLocks/>
            </p:cNvGrpSpPr>
            <p:nvPr/>
          </p:nvGrpSpPr>
          <p:grpSpPr bwMode="auto">
            <a:xfrm flipH="1">
              <a:off x="2400" y="2770"/>
              <a:ext cx="288" cy="254"/>
              <a:chOff x="1776" y="2976"/>
              <a:chExt cx="288" cy="254"/>
            </a:xfrm>
          </p:grpSpPr>
          <p:sp>
            <p:nvSpPr>
              <p:cNvPr id="2032727" name="Freeform 87"/>
              <p:cNvSpPr>
                <a:spLocks/>
              </p:cNvSpPr>
              <p:nvPr/>
            </p:nvSpPr>
            <p:spPr bwMode="auto">
              <a:xfrm>
                <a:off x="1776" y="2976"/>
                <a:ext cx="288" cy="240"/>
              </a:xfrm>
              <a:custGeom>
                <a:avLst/>
                <a:gdLst/>
                <a:ahLst/>
                <a:cxnLst>
                  <a:cxn ang="0">
                    <a:pos x="0" y="0"/>
                  </a:cxn>
                  <a:cxn ang="0">
                    <a:pos x="240" y="0"/>
                  </a:cxn>
                  <a:cxn ang="0">
                    <a:pos x="288" y="96"/>
                  </a:cxn>
                  <a:cxn ang="0">
                    <a:pos x="288" y="240"/>
                  </a:cxn>
                  <a:cxn ang="0">
                    <a:pos x="0" y="240"/>
                  </a:cxn>
                </a:cxnLst>
                <a:rect l="0" t="0" r="r" b="b"/>
                <a:pathLst>
                  <a:path w="288" h="240">
                    <a:moveTo>
                      <a:pt x="0" y="0"/>
                    </a:moveTo>
                    <a:lnTo>
                      <a:pt x="240" y="0"/>
                    </a:lnTo>
                    <a:lnTo>
                      <a:pt x="288" y="96"/>
                    </a:lnTo>
                    <a:lnTo>
                      <a:pt x="288" y="240"/>
                    </a:lnTo>
                    <a:lnTo>
                      <a:pt x="0" y="240"/>
                    </a:lnTo>
                  </a:path>
                </a:pathLst>
              </a:custGeom>
              <a:gradFill rotWithShape="1">
                <a:gsLst>
                  <a:gs pos="0">
                    <a:srgbClr val="EAEAEA"/>
                  </a:gs>
                  <a:gs pos="50000">
                    <a:schemeClr val="bg2"/>
                  </a:gs>
                  <a:gs pos="100000">
                    <a:srgbClr val="EAEAEA"/>
                  </a:gs>
                </a:gsLst>
                <a:lin ang="2700000" scaled="1"/>
              </a:gradFill>
              <a:ln w="9525">
                <a:solidFill>
                  <a:schemeClr val="tx1"/>
                </a:solidFill>
                <a:round/>
                <a:headEnd/>
                <a:tailEnd/>
              </a:ln>
              <a:effectLst/>
            </p:spPr>
            <p:txBody>
              <a:bodyPr/>
              <a:lstStyle/>
              <a:p>
                <a:endParaRPr lang="en-US"/>
              </a:p>
            </p:txBody>
          </p:sp>
          <p:sp>
            <p:nvSpPr>
              <p:cNvPr id="2032728" name="Text Box 88"/>
              <p:cNvSpPr txBox="1">
                <a:spLocks noChangeArrowheads="1"/>
              </p:cNvSpPr>
              <p:nvPr/>
            </p:nvSpPr>
            <p:spPr bwMode="auto">
              <a:xfrm>
                <a:off x="1776" y="2999"/>
                <a:ext cx="212" cy="231"/>
              </a:xfrm>
              <a:prstGeom prst="rect">
                <a:avLst/>
              </a:prstGeom>
              <a:noFill/>
              <a:ln w="9525">
                <a:noFill/>
                <a:miter lim="800000"/>
                <a:headEnd/>
                <a:tailEnd/>
              </a:ln>
              <a:effectLst/>
            </p:spPr>
            <p:txBody>
              <a:bodyPr wrap="none">
                <a:spAutoFit/>
              </a:bodyPr>
              <a:lstStyle/>
              <a:p>
                <a:r>
                  <a:rPr lang="en-US" sz="1800"/>
                  <a:t>S</a:t>
                </a:r>
              </a:p>
            </p:txBody>
          </p:sp>
        </p:grpSp>
        <p:sp>
          <p:nvSpPr>
            <p:cNvPr id="2032729" name="Line 89"/>
            <p:cNvSpPr>
              <a:spLocks noChangeShapeType="1"/>
            </p:cNvSpPr>
            <p:nvPr/>
          </p:nvSpPr>
          <p:spPr bwMode="auto">
            <a:xfrm flipV="1">
              <a:off x="2160" y="2482"/>
              <a:ext cx="0" cy="192"/>
            </a:xfrm>
            <a:prstGeom prst="line">
              <a:avLst/>
            </a:prstGeom>
            <a:noFill/>
            <a:ln w="9525">
              <a:solidFill>
                <a:schemeClr val="tx1"/>
              </a:solidFill>
              <a:round/>
              <a:headEnd/>
              <a:tailEnd type="triangle" w="med" len="med"/>
            </a:ln>
            <a:effectLst/>
          </p:spPr>
          <p:txBody>
            <a:bodyPr/>
            <a:lstStyle/>
            <a:p>
              <a:endParaRPr lang="en-US"/>
            </a:p>
          </p:txBody>
        </p:sp>
      </p:grpSp>
      <p:grpSp>
        <p:nvGrpSpPr>
          <p:cNvPr id="2032730" name="Group 90"/>
          <p:cNvGrpSpPr>
            <a:grpSpLocks/>
          </p:cNvGrpSpPr>
          <p:nvPr/>
        </p:nvGrpSpPr>
        <p:grpSpPr bwMode="auto">
          <a:xfrm>
            <a:off x="3095625" y="4397375"/>
            <a:ext cx="1171575" cy="403225"/>
            <a:chOff x="2046" y="1045"/>
            <a:chExt cx="738" cy="254"/>
          </a:xfrm>
        </p:grpSpPr>
        <p:grpSp>
          <p:nvGrpSpPr>
            <p:cNvPr id="2032731" name="Group 91"/>
            <p:cNvGrpSpPr>
              <a:grpSpLocks/>
            </p:cNvGrpSpPr>
            <p:nvPr/>
          </p:nvGrpSpPr>
          <p:grpSpPr bwMode="auto">
            <a:xfrm>
              <a:off x="2046" y="1045"/>
              <a:ext cx="306" cy="254"/>
              <a:chOff x="1776" y="2976"/>
              <a:chExt cx="306" cy="254"/>
            </a:xfrm>
          </p:grpSpPr>
          <p:sp>
            <p:nvSpPr>
              <p:cNvPr id="2032732" name="Freeform 92"/>
              <p:cNvSpPr>
                <a:spLocks/>
              </p:cNvSpPr>
              <p:nvPr/>
            </p:nvSpPr>
            <p:spPr bwMode="auto">
              <a:xfrm>
                <a:off x="1776" y="2976"/>
                <a:ext cx="288" cy="240"/>
              </a:xfrm>
              <a:custGeom>
                <a:avLst/>
                <a:gdLst/>
                <a:ahLst/>
                <a:cxnLst>
                  <a:cxn ang="0">
                    <a:pos x="0" y="0"/>
                  </a:cxn>
                  <a:cxn ang="0">
                    <a:pos x="240" y="0"/>
                  </a:cxn>
                  <a:cxn ang="0">
                    <a:pos x="288" y="96"/>
                  </a:cxn>
                  <a:cxn ang="0">
                    <a:pos x="288" y="240"/>
                  </a:cxn>
                  <a:cxn ang="0">
                    <a:pos x="0" y="240"/>
                  </a:cxn>
                </a:cxnLst>
                <a:rect l="0" t="0" r="r" b="b"/>
                <a:pathLst>
                  <a:path w="288" h="240">
                    <a:moveTo>
                      <a:pt x="0" y="0"/>
                    </a:moveTo>
                    <a:lnTo>
                      <a:pt x="240" y="0"/>
                    </a:lnTo>
                    <a:lnTo>
                      <a:pt x="288" y="96"/>
                    </a:lnTo>
                    <a:lnTo>
                      <a:pt x="288" y="240"/>
                    </a:lnTo>
                    <a:lnTo>
                      <a:pt x="0" y="240"/>
                    </a:lnTo>
                  </a:path>
                </a:pathLst>
              </a:custGeom>
              <a:gradFill rotWithShape="1">
                <a:gsLst>
                  <a:gs pos="0">
                    <a:srgbClr val="EAEAEA"/>
                  </a:gs>
                  <a:gs pos="50000">
                    <a:schemeClr val="bg2"/>
                  </a:gs>
                  <a:gs pos="100000">
                    <a:srgbClr val="EAEAEA"/>
                  </a:gs>
                </a:gsLst>
                <a:lin ang="2700000" scaled="1"/>
              </a:gradFill>
              <a:ln w="9525">
                <a:solidFill>
                  <a:schemeClr val="tx1"/>
                </a:solidFill>
                <a:round/>
                <a:headEnd/>
                <a:tailEnd/>
              </a:ln>
              <a:effectLst/>
            </p:spPr>
            <p:txBody>
              <a:bodyPr/>
              <a:lstStyle/>
              <a:p>
                <a:endParaRPr lang="en-US"/>
              </a:p>
            </p:txBody>
          </p:sp>
          <p:sp>
            <p:nvSpPr>
              <p:cNvPr id="2032733" name="Text Box 93"/>
              <p:cNvSpPr txBox="1">
                <a:spLocks noChangeArrowheads="1"/>
              </p:cNvSpPr>
              <p:nvPr/>
            </p:nvSpPr>
            <p:spPr bwMode="auto">
              <a:xfrm>
                <a:off x="1862" y="2999"/>
                <a:ext cx="220" cy="231"/>
              </a:xfrm>
              <a:prstGeom prst="rect">
                <a:avLst/>
              </a:prstGeom>
              <a:noFill/>
              <a:ln w="9525">
                <a:noFill/>
                <a:miter lim="800000"/>
                <a:headEnd/>
                <a:tailEnd/>
              </a:ln>
              <a:effectLst/>
            </p:spPr>
            <p:txBody>
              <a:bodyPr wrap="none">
                <a:spAutoFit/>
              </a:bodyPr>
              <a:lstStyle/>
              <a:p>
                <a:r>
                  <a:rPr lang="en-US" sz="1800"/>
                  <a:t>N</a:t>
                </a:r>
              </a:p>
            </p:txBody>
          </p:sp>
        </p:grpSp>
        <p:grpSp>
          <p:nvGrpSpPr>
            <p:cNvPr id="2032734" name="Group 94"/>
            <p:cNvGrpSpPr>
              <a:grpSpLocks/>
            </p:cNvGrpSpPr>
            <p:nvPr/>
          </p:nvGrpSpPr>
          <p:grpSpPr bwMode="auto">
            <a:xfrm flipH="1">
              <a:off x="2496" y="1045"/>
              <a:ext cx="288" cy="254"/>
              <a:chOff x="1776" y="2976"/>
              <a:chExt cx="288" cy="254"/>
            </a:xfrm>
          </p:grpSpPr>
          <p:sp>
            <p:nvSpPr>
              <p:cNvPr id="2032735" name="Freeform 95"/>
              <p:cNvSpPr>
                <a:spLocks/>
              </p:cNvSpPr>
              <p:nvPr/>
            </p:nvSpPr>
            <p:spPr bwMode="auto">
              <a:xfrm>
                <a:off x="1776" y="2976"/>
                <a:ext cx="288" cy="240"/>
              </a:xfrm>
              <a:custGeom>
                <a:avLst/>
                <a:gdLst/>
                <a:ahLst/>
                <a:cxnLst>
                  <a:cxn ang="0">
                    <a:pos x="0" y="0"/>
                  </a:cxn>
                  <a:cxn ang="0">
                    <a:pos x="240" y="0"/>
                  </a:cxn>
                  <a:cxn ang="0">
                    <a:pos x="288" y="96"/>
                  </a:cxn>
                  <a:cxn ang="0">
                    <a:pos x="288" y="240"/>
                  </a:cxn>
                  <a:cxn ang="0">
                    <a:pos x="0" y="240"/>
                  </a:cxn>
                </a:cxnLst>
                <a:rect l="0" t="0" r="r" b="b"/>
                <a:pathLst>
                  <a:path w="288" h="240">
                    <a:moveTo>
                      <a:pt x="0" y="0"/>
                    </a:moveTo>
                    <a:lnTo>
                      <a:pt x="240" y="0"/>
                    </a:lnTo>
                    <a:lnTo>
                      <a:pt x="288" y="96"/>
                    </a:lnTo>
                    <a:lnTo>
                      <a:pt x="288" y="240"/>
                    </a:lnTo>
                    <a:lnTo>
                      <a:pt x="0" y="240"/>
                    </a:lnTo>
                  </a:path>
                </a:pathLst>
              </a:custGeom>
              <a:gradFill rotWithShape="1">
                <a:gsLst>
                  <a:gs pos="0">
                    <a:srgbClr val="EAEAEA"/>
                  </a:gs>
                  <a:gs pos="50000">
                    <a:schemeClr val="bg2"/>
                  </a:gs>
                  <a:gs pos="100000">
                    <a:srgbClr val="EAEAEA"/>
                  </a:gs>
                </a:gsLst>
                <a:lin ang="2700000" scaled="1"/>
              </a:gradFill>
              <a:ln w="9525">
                <a:solidFill>
                  <a:schemeClr val="tx1"/>
                </a:solidFill>
                <a:round/>
                <a:headEnd/>
                <a:tailEnd/>
              </a:ln>
              <a:effectLst/>
            </p:spPr>
            <p:txBody>
              <a:bodyPr/>
              <a:lstStyle/>
              <a:p>
                <a:endParaRPr lang="en-US"/>
              </a:p>
            </p:txBody>
          </p:sp>
          <p:sp>
            <p:nvSpPr>
              <p:cNvPr id="2032736" name="Text Box 96"/>
              <p:cNvSpPr txBox="1">
                <a:spLocks noChangeArrowheads="1"/>
              </p:cNvSpPr>
              <p:nvPr/>
            </p:nvSpPr>
            <p:spPr bwMode="auto">
              <a:xfrm>
                <a:off x="1776" y="2999"/>
                <a:ext cx="212" cy="231"/>
              </a:xfrm>
              <a:prstGeom prst="rect">
                <a:avLst/>
              </a:prstGeom>
              <a:noFill/>
              <a:ln w="9525">
                <a:noFill/>
                <a:miter lim="800000"/>
                <a:headEnd/>
                <a:tailEnd/>
              </a:ln>
              <a:effectLst/>
            </p:spPr>
            <p:txBody>
              <a:bodyPr wrap="none">
                <a:spAutoFit/>
              </a:bodyPr>
              <a:lstStyle/>
              <a:p>
                <a:r>
                  <a:rPr lang="en-US" sz="1800"/>
                  <a:t>S</a:t>
                </a:r>
              </a:p>
            </p:txBody>
          </p:sp>
        </p:grpSp>
      </p:grpSp>
      <p:sp>
        <p:nvSpPr>
          <p:cNvPr id="2032737" name="Rectangle 97"/>
          <p:cNvSpPr>
            <a:spLocks noChangeArrowheads="1"/>
          </p:cNvSpPr>
          <p:nvPr/>
        </p:nvSpPr>
        <p:spPr bwMode="auto">
          <a:xfrm>
            <a:off x="76200" y="6567488"/>
            <a:ext cx="3486150" cy="214312"/>
          </a:xfrm>
          <a:prstGeom prst="rect">
            <a:avLst/>
          </a:prstGeom>
          <a:noFill/>
          <a:ln w="9525">
            <a:noFill/>
            <a:miter lim="800000"/>
            <a:headEnd/>
            <a:tailEnd/>
          </a:ln>
          <a:effectLst/>
        </p:spPr>
        <p:txBody>
          <a:bodyPr wrap="none">
            <a:spAutoFit/>
          </a:bodyPr>
          <a:lstStyle/>
          <a:p>
            <a:r>
              <a:rPr lang="en-US" sz="800"/>
              <a:t>Brown, LeMay, Bursten, </a:t>
            </a:r>
            <a:r>
              <a:rPr lang="en-US" sz="800" u="sng"/>
              <a:t>Chemistry The Central Science</a:t>
            </a:r>
            <a:r>
              <a:rPr lang="en-US" sz="800"/>
              <a:t>, 2000, page 339</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2032643"/>
                                        </p:tgtEl>
                                        <p:attrNameLst>
                                          <p:attrName>style.visibility</p:attrName>
                                        </p:attrNameLst>
                                      </p:cBhvr>
                                      <p:to>
                                        <p:strVal val="visible"/>
                                      </p:to>
                                    </p:set>
                                    <p:anim calcmode="lin" valueType="num">
                                      <p:cBhvr>
                                        <p:cTn id="7" dur="500" fill="hold"/>
                                        <p:tgtEl>
                                          <p:spTgt spid="2032643"/>
                                        </p:tgtEl>
                                        <p:attrNameLst>
                                          <p:attrName>ppt_w</p:attrName>
                                        </p:attrNameLst>
                                      </p:cBhvr>
                                      <p:tavLst>
                                        <p:tav tm="0">
                                          <p:val>
                                            <p:fltVal val="0"/>
                                          </p:val>
                                        </p:tav>
                                        <p:tav tm="100000">
                                          <p:val>
                                            <p:strVal val="#ppt_w"/>
                                          </p:val>
                                        </p:tav>
                                      </p:tavLst>
                                    </p:anim>
                                    <p:anim calcmode="lin" valueType="num">
                                      <p:cBhvr>
                                        <p:cTn id="8" dur="500" fill="hold"/>
                                        <p:tgtEl>
                                          <p:spTgt spid="2032643"/>
                                        </p:tgtEl>
                                        <p:attrNameLst>
                                          <p:attrName>ppt_h</p:attrName>
                                        </p:attrNameLst>
                                      </p:cBhvr>
                                      <p:tavLst>
                                        <p:tav tm="0">
                                          <p:val>
                                            <p:fltVal val="0"/>
                                          </p:val>
                                        </p:tav>
                                        <p:tav tm="100000">
                                          <p:val>
                                            <p:strVal val="#ppt_h"/>
                                          </p:val>
                                        </p:tav>
                                      </p:tavLst>
                                    </p:anim>
                                    <p:animEffect transition="in" filter="fade">
                                      <p:cBhvr>
                                        <p:cTn id="9" dur="500"/>
                                        <p:tgtEl>
                                          <p:spTgt spid="2032643"/>
                                        </p:tgtEl>
                                      </p:cBhvr>
                                    </p:animEffect>
                                  </p:childTnLst>
                                </p:cTn>
                              </p:par>
                              <p:par>
                                <p:cTn id="10" presetID="10" presetClass="entr" presetSubtype="0" fill="hold" nodeType="withEffect">
                                  <p:stCondLst>
                                    <p:cond delay="0"/>
                                  </p:stCondLst>
                                  <p:childTnLst>
                                    <p:set>
                                      <p:cBhvr>
                                        <p:cTn id="11" dur="1" fill="hold">
                                          <p:stCondLst>
                                            <p:cond delay="0"/>
                                          </p:stCondLst>
                                        </p:cTn>
                                        <p:tgtEl>
                                          <p:spTgt spid="2032663"/>
                                        </p:tgtEl>
                                        <p:attrNameLst>
                                          <p:attrName>style.visibility</p:attrName>
                                        </p:attrNameLst>
                                      </p:cBhvr>
                                      <p:to>
                                        <p:strVal val="visible"/>
                                      </p:to>
                                    </p:set>
                                    <p:animEffect transition="in" filter="fade">
                                      <p:cBhvr>
                                        <p:cTn id="12" dur="2000"/>
                                        <p:tgtEl>
                                          <p:spTgt spid="2032663"/>
                                        </p:tgtEl>
                                      </p:cBhvr>
                                    </p:animEffect>
                                  </p:childTnLst>
                                </p:cTn>
                              </p:par>
                            </p:childTnLst>
                          </p:cTn>
                        </p:par>
                        <p:par>
                          <p:cTn id="13" fill="hold">
                            <p:stCondLst>
                              <p:cond delay="2000"/>
                            </p:stCondLst>
                            <p:childTnLst>
                              <p:par>
                                <p:cTn id="14" presetID="47" presetClass="entr" presetSubtype="0" fill="hold" grpId="0" nodeType="afterEffect">
                                  <p:stCondLst>
                                    <p:cond delay="0"/>
                                  </p:stCondLst>
                                  <p:childTnLst>
                                    <p:set>
                                      <p:cBhvr>
                                        <p:cTn id="15" dur="1" fill="hold">
                                          <p:stCondLst>
                                            <p:cond delay="0"/>
                                          </p:stCondLst>
                                        </p:cTn>
                                        <p:tgtEl>
                                          <p:spTgt spid="2032659"/>
                                        </p:tgtEl>
                                        <p:attrNameLst>
                                          <p:attrName>style.visibility</p:attrName>
                                        </p:attrNameLst>
                                      </p:cBhvr>
                                      <p:to>
                                        <p:strVal val="visible"/>
                                      </p:to>
                                    </p:set>
                                    <p:animEffect transition="in" filter="fade">
                                      <p:cBhvr>
                                        <p:cTn id="16" dur="1000"/>
                                        <p:tgtEl>
                                          <p:spTgt spid="2032659"/>
                                        </p:tgtEl>
                                      </p:cBhvr>
                                    </p:animEffect>
                                    <p:anim calcmode="lin" valueType="num">
                                      <p:cBhvr>
                                        <p:cTn id="17" dur="1000" fill="hold"/>
                                        <p:tgtEl>
                                          <p:spTgt spid="2032659"/>
                                        </p:tgtEl>
                                        <p:attrNameLst>
                                          <p:attrName>ppt_x</p:attrName>
                                        </p:attrNameLst>
                                      </p:cBhvr>
                                      <p:tavLst>
                                        <p:tav tm="0">
                                          <p:val>
                                            <p:strVal val="#ppt_x"/>
                                          </p:val>
                                        </p:tav>
                                        <p:tav tm="100000">
                                          <p:val>
                                            <p:strVal val="#ppt_x"/>
                                          </p:val>
                                        </p:tav>
                                      </p:tavLst>
                                    </p:anim>
                                    <p:anim calcmode="lin" valueType="num">
                                      <p:cBhvr>
                                        <p:cTn id="18" dur="1000" fill="hold"/>
                                        <p:tgtEl>
                                          <p:spTgt spid="2032659"/>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9" presetClass="entr" presetSubtype="0" accel="100000" fill="hold" nodeType="clickEffect">
                                  <p:stCondLst>
                                    <p:cond delay="0"/>
                                  </p:stCondLst>
                                  <p:childTnLst>
                                    <p:set>
                                      <p:cBhvr>
                                        <p:cTn id="22" dur="1" fill="hold">
                                          <p:stCondLst>
                                            <p:cond delay="0"/>
                                          </p:stCondLst>
                                        </p:cTn>
                                        <p:tgtEl>
                                          <p:spTgt spid="2032690"/>
                                        </p:tgtEl>
                                        <p:attrNameLst>
                                          <p:attrName>style.visibility</p:attrName>
                                        </p:attrNameLst>
                                      </p:cBhvr>
                                      <p:to>
                                        <p:strVal val="visible"/>
                                      </p:to>
                                    </p:set>
                                    <p:anim calcmode="lin" valueType="num">
                                      <p:cBhvr>
                                        <p:cTn id="23" dur="500" fill="hold"/>
                                        <p:tgtEl>
                                          <p:spTgt spid="2032690"/>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2032690"/>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2032690"/>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203269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032730"/>
                                        </p:tgtEl>
                                        <p:attrNameLst>
                                          <p:attrName>style.visibility</p:attrName>
                                        </p:attrNameLst>
                                      </p:cBhvr>
                                      <p:to>
                                        <p:strVal val="visible"/>
                                      </p:to>
                                    </p:set>
                                    <p:animEffect transition="in" filter="dissolve">
                                      <p:cBhvr>
                                        <p:cTn id="31" dur="500"/>
                                        <p:tgtEl>
                                          <p:spTgt spid="2032730"/>
                                        </p:tgtEl>
                                      </p:cBhvr>
                                    </p:animEffect>
                                  </p:childTnLst>
                                </p:cTn>
                              </p:par>
                            </p:childTnLst>
                          </p:cTn>
                        </p:par>
                        <p:par>
                          <p:cTn id="32" fill="hold">
                            <p:stCondLst>
                              <p:cond delay="500"/>
                            </p:stCondLst>
                            <p:childTnLst>
                              <p:par>
                                <p:cTn id="33" presetID="10" presetClass="exit" presetSubtype="0" fill="hold" nodeType="afterEffect">
                                  <p:stCondLst>
                                    <p:cond delay="0"/>
                                  </p:stCondLst>
                                  <p:childTnLst>
                                    <p:animEffect transition="out" filter="fade">
                                      <p:cBhvr>
                                        <p:cTn id="34" dur="2000"/>
                                        <p:tgtEl>
                                          <p:spTgt spid="2032730"/>
                                        </p:tgtEl>
                                      </p:cBhvr>
                                    </p:animEffect>
                                    <p:set>
                                      <p:cBhvr>
                                        <p:cTn id="35" dur="1" fill="hold">
                                          <p:stCondLst>
                                            <p:cond delay="1999"/>
                                          </p:stCondLst>
                                        </p:cTn>
                                        <p:tgtEl>
                                          <p:spTgt spid="2032730"/>
                                        </p:tgtEl>
                                        <p:attrNameLst>
                                          <p:attrName>style.visibility</p:attrName>
                                        </p:attrNameLst>
                                      </p:cBhvr>
                                      <p:to>
                                        <p:strVal val="hidden"/>
                                      </p:to>
                                    </p:set>
                                  </p:childTnLst>
                                </p:cTn>
                              </p:par>
                              <p:par>
                                <p:cTn id="36" presetID="10" presetClass="exit" presetSubtype="0" fill="hold" nodeType="withEffect">
                                  <p:stCondLst>
                                    <p:cond delay="0"/>
                                  </p:stCondLst>
                                  <p:childTnLst>
                                    <p:animEffect transition="out" filter="fade">
                                      <p:cBhvr>
                                        <p:cTn id="37" dur="2000"/>
                                        <p:tgtEl>
                                          <p:spTgt spid="2032690"/>
                                        </p:tgtEl>
                                      </p:cBhvr>
                                    </p:animEffect>
                                    <p:set>
                                      <p:cBhvr>
                                        <p:cTn id="38" dur="1" fill="hold">
                                          <p:stCondLst>
                                            <p:cond delay="1999"/>
                                          </p:stCondLst>
                                        </p:cTn>
                                        <p:tgtEl>
                                          <p:spTgt spid="2032690"/>
                                        </p:tgtEl>
                                        <p:attrNameLst>
                                          <p:attrName>style.visibility</p:attrName>
                                        </p:attrNameLst>
                                      </p:cBhvr>
                                      <p:to>
                                        <p:strVal val="hidden"/>
                                      </p:to>
                                    </p:set>
                                  </p:childTnLst>
                                </p:cTn>
                              </p:par>
                              <p:par>
                                <p:cTn id="39" presetID="10" presetClass="entr" presetSubtype="0" fill="hold" nodeType="withEffect">
                                  <p:stCondLst>
                                    <p:cond delay="0"/>
                                  </p:stCondLst>
                                  <p:childTnLst>
                                    <p:set>
                                      <p:cBhvr>
                                        <p:cTn id="40" dur="1" fill="hold">
                                          <p:stCondLst>
                                            <p:cond delay="0"/>
                                          </p:stCondLst>
                                        </p:cTn>
                                        <p:tgtEl>
                                          <p:spTgt spid="2032706"/>
                                        </p:tgtEl>
                                        <p:attrNameLst>
                                          <p:attrName>style.visibility</p:attrName>
                                        </p:attrNameLst>
                                      </p:cBhvr>
                                      <p:to>
                                        <p:strVal val="visible"/>
                                      </p:to>
                                    </p:set>
                                    <p:animEffect transition="in" filter="fade">
                                      <p:cBhvr>
                                        <p:cTn id="41" dur="2000"/>
                                        <p:tgtEl>
                                          <p:spTgt spid="2032706"/>
                                        </p:tgtEl>
                                      </p:cBhvr>
                                    </p:animEffect>
                                  </p:childTnLst>
                                </p:cTn>
                              </p:par>
                            </p:childTnLst>
                          </p:cTn>
                        </p:par>
                        <p:par>
                          <p:cTn id="42" fill="hold">
                            <p:stCondLst>
                              <p:cond delay="2500"/>
                            </p:stCondLst>
                            <p:childTnLst>
                              <p:par>
                                <p:cTn id="43" presetID="47" presetClass="entr" presetSubtype="0" fill="hold" grpId="0" nodeType="afterEffect">
                                  <p:stCondLst>
                                    <p:cond delay="0"/>
                                  </p:stCondLst>
                                  <p:childTnLst>
                                    <p:set>
                                      <p:cBhvr>
                                        <p:cTn id="44" dur="1" fill="hold">
                                          <p:stCondLst>
                                            <p:cond delay="0"/>
                                          </p:stCondLst>
                                        </p:cTn>
                                        <p:tgtEl>
                                          <p:spTgt spid="2032660"/>
                                        </p:tgtEl>
                                        <p:attrNameLst>
                                          <p:attrName>style.visibility</p:attrName>
                                        </p:attrNameLst>
                                      </p:cBhvr>
                                      <p:to>
                                        <p:strVal val="visible"/>
                                      </p:to>
                                    </p:set>
                                    <p:animEffect transition="in" filter="fade">
                                      <p:cBhvr>
                                        <p:cTn id="45" dur="1000"/>
                                        <p:tgtEl>
                                          <p:spTgt spid="2032660"/>
                                        </p:tgtEl>
                                      </p:cBhvr>
                                    </p:animEffect>
                                    <p:anim calcmode="lin" valueType="num">
                                      <p:cBhvr>
                                        <p:cTn id="46" dur="1000" fill="hold"/>
                                        <p:tgtEl>
                                          <p:spTgt spid="2032660"/>
                                        </p:tgtEl>
                                        <p:attrNameLst>
                                          <p:attrName>ppt_x</p:attrName>
                                        </p:attrNameLst>
                                      </p:cBhvr>
                                      <p:tavLst>
                                        <p:tav tm="0">
                                          <p:val>
                                            <p:strVal val="#ppt_x"/>
                                          </p:val>
                                        </p:tav>
                                        <p:tav tm="100000">
                                          <p:val>
                                            <p:strVal val="#ppt_x"/>
                                          </p:val>
                                        </p:tav>
                                      </p:tavLst>
                                    </p:anim>
                                    <p:anim calcmode="lin" valueType="num">
                                      <p:cBhvr>
                                        <p:cTn id="47" dur="1000" fill="hold"/>
                                        <p:tgtEl>
                                          <p:spTgt spid="2032660"/>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2032666"/>
                                        </p:tgtEl>
                                        <p:attrNameLst>
                                          <p:attrName>style.visibility</p:attrName>
                                        </p:attrNameLst>
                                      </p:cBhvr>
                                      <p:to>
                                        <p:strVal val="visible"/>
                                      </p:to>
                                    </p:set>
                                    <p:animEffect transition="in" filter="fade">
                                      <p:cBhvr>
                                        <p:cTn id="52" dur="2000"/>
                                        <p:tgtEl>
                                          <p:spTgt spid="2032666"/>
                                        </p:tgtEl>
                                      </p:cBhvr>
                                    </p:animEffect>
                                  </p:childTnLst>
                                </p:cTn>
                              </p:par>
                            </p:childTnLst>
                          </p:cTn>
                        </p:par>
                        <p:par>
                          <p:cTn id="53" fill="hold">
                            <p:stCondLst>
                              <p:cond delay="2000"/>
                            </p:stCondLst>
                            <p:childTnLst>
                              <p:par>
                                <p:cTn id="54" presetID="47" presetClass="entr" presetSubtype="0" fill="hold" grpId="0" nodeType="afterEffect">
                                  <p:stCondLst>
                                    <p:cond delay="0"/>
                                  </p:stCondLst>
                                  <p:childTnLst>
                                    <p:set>
                                      <p:cBhvr>
                                        <p:cTn id="55" dur="1" fill="hold">
                                          <p:stCondLst>
                                            <p:cond delay="0"/>
                                          </p:stCondLst>
                                        </p:cTn>
                                        <p:tgtEl>
                                          <p:spTgt spid="2032661"/>
                                        </p:tgtEl>
                                        <p:attrNameLst>
                                          <p:attrName>style.visibility</p:attrName>
                                        </p:attrNameLst>
                                      </p:cBhvr>
                                      <p:to>
                                        <p:strVal val="visible"/>
                                      </p:to>
                                    </p:set>
                                    <p:animEffect transition="in" filter="fade">
                                      <p:cBhvr>
                                        <p:cTn id="56" dur="1000"/>
                                        <p:tgtEl>
                                          <p:spTgt spid="2032661"/>
                                        </p:tgtEl>
                                      </p:cBhvr>
                                    </p:animEffect>
                                    <p:anim calcmode="lin" valueType="num">
                                      <p:cBhvr>
                                        <p:cTn id="57" dur="1000" fill="hold"/>
                                        <p:tgtEl>
                                          <p:spTgt spid="2032661"/>
                                        </p:tgtEl>
                                        <p:attrNameLst>
                                          <p:attrName>ppt_x</p:attrName>
                                        </p:attrNameLst>
                                      </p:cBhvr>
                                      <p:tavLst>
                                        <p:tav tm="0">
                                          <p:val>
                                            <p:strVal val="#ppt_x"/>
                                          </p:val>
                                        </p:tav>
                                        <p:tav tm="100000">
                                          <p:val>
                                            <p:strVal val="#ppt_x"/>
                                          </p:val>
                                        </p:tav>
                                      </p:tavLst>
                                    </p:anim>
                                    <p:anim calcmode="lin" valueType="num">
                                      <p:cBhvr>
                                        <p:cTn id="58" dur="1000" fill="hold"/>
                                        <p:tgtEl>
                                          <p:spTgt spid="203266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56" presetClass="entr" presetSubtype="0" fill="hold" grpId="0" nodeType="clickEffect">
                                  <p:stCondLst>
                                    <p:cond delay="0"/>
                                  </p:stCondLst>
                                  <p:iterate type="lt">
                                    <p:tmPct val="10000"/>
                                  </p:iterate>
                                  <p:childTnLst>
                                    <p:set>
                                      <p:cBhvr>
                                        <p:cTn id="62" dur="1" fill="hold">
                                          <p:stCondLst>
                                            <p:cond delay="0"/>
                                          </p:stCondLst>
                                        </p:cTn>
                                        <p:tgtEl>
                                          <p:spTgt spid="2032662"/>
                                        </p:tgtEl>
                                        <p:attrNameLst>
                                          <p:attrName>style.visibility</p:attrName>
                                        </p:attrNameLst>
                                      </p:cBhvr>
                                      <p:to>
                                        <p:strVal val="visible"/>
                                      </p:to>
                                    </p:set>
                                    <p:anim by="(-#ppt_w*2)" calcmode="lin" valueType="num">
                                      <p:cBhvr rctx="PPT">
                                        <p:cTn id="63" dur="500" autoRev="1" fill="hold">
                                          <p:stCondLst>
                                            <p:cond delay="0"/>
                                          </p:stCondLst>
                                        </p:cTn>
                                        <p:tgtEl>
                                          <p:spTgt spid="2032662"/>
                                        </p:tgtEl>
                                        <p:attrNameLst>
                                          <p:attrName>ppt_w</p:attrName>
                                        </p:attrNameLst>
                                      </p:cBhvr>
                                    </p:anim>
                                    <p:anim by="(#ppt_w*0.50)" calcmode="lin" valueType="num">
                                      <p:cBhvr>
                                        <p:cTn id="64" dur="500" decel="50000" autoRev="1" fill="hold">
                                          <p:stCondLst>
                                            <p:cond delay="0"/>
                                          </p:stCondLst>
                                        </p:cTn>
                                        <p:tgtEl>
                                          <p:spTgt spid="2032662"/>
                                        </p:tgtEl>
                                        <p:attrNameLst>
                                          <p:attrName>ppt_x</p:attrName>
                                        </p:attrNameLst>
                                      </p:cBhvr>
                                    </p:anim>
                                    <p:anim from="(-#ppt_h/2)" to="(#ppt_y)" calcmode="lin" valueType="num">
                                      <p:cBhvr>
                                        <p:cTn id="65" dur="1000" fill="hold">
                                          <p:stCondLst>
                                            <p:cond delay="0"/>
                                          </p:stCondLst>
                                        </p:cTn>
                                        <p:tgtEl>
                                          <p:spTgt spid="2032662"/>
                                        </p:tgtEl>
                                        <p:attrNameLst>
                                          <p:attrName>ppt_y</p:attrName>
                                        </p:attrNameLst>
                                      </p:cBhvr>
                                    </p:anim>
                                    <p:animRot by="21600000">
                                      <p:cBhvr>
                                        <p:cTn id="66" dur="1000" fill="hold">
                                          <p:stCondLst>
                                            <p:cond delay="0"/>
                                          </p:stCondLst>
                                        </p:cTn>
                                        <p:tgtEl>
                                          <p:spTgt spid="203266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2659" grpId="0"/>
      <p:bldP spid="2032660" grpId="0"/>
      <p:bldP spid="2032661" grpId="0"/>
      <p:bldP spid="2032662"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4690" name="Freeform 2"/>
          <p:cNvSpPr>
            <a:spLocks/>
          </p:cNvSpPr>
          <p:nvPr/>
        </p:nvSpPr>
        <p:spPr bwMode="auto">
          <a:xfrm>
            <a:off x="7162800" y="2362200"/>
            <a:ext cx="1371600" cy="457200"/>
          </a:xfrm>
          <a:custGeom>
            <a:avLst/>
            <a:gdLst/>
            <a:ahLst/>
            <a:cxnLst>
              <a:cxn ang="0">
                <a:pos x="48" y="144"/>
              </a:cxn>
              <a:cxn ang="0">
                <a:pos x="624" y="288"/>
              </a:cxn>
              <a:cxn ang="0">
                <a:pos x="864" y="0"/>
              </a:cxn>
              <a:cxn ang="0">
                <a:pos x="0" y="144"/>
              </a:cxn>
            </a:cxnLst>
            <a:rect l="0" t="0" r="r" b="b"/>
            <a:pathLst>
              <a:path w="864" h="288">
                <a:moveTo>
                  <a:pt x="48" y="144"/>
                </a:moveTo>
                <a:lnTo>
                  <a:pt x="624" y="288"/>
                </a:lnTo>
                <a:lnTo>
                  <a:pt x="864" y="0"/>
                </a:lnTo>
                <a:lnTo>
                  <a:pt x="0" y="144"/>
                </a:lnTo>
              </a:path>
            </a:pathLst>
          </a:custGeom>
          <a:gradFill rotWithShape="1">
            <a:gsLst>
              <a:gs pos="0">
                <a:schemeClr val="bg2">
                  <a:alpha val="48000"/>
                </a:schemeClr>
              </a:gs>
              <a:gs pos="50000">
                <a:schemeClr val="bg2">
                  <a:gamma/>
                  <a:tint val="82353"/>
                  <a:invGamma/>
                </a:schemeClr>
              </a:gs>
              <a:gs pos="100000">
                <a:schemeClr val="bg2">
                  <a:alpha val="48000"/>
                </a:schemeClr>
              </a:gs>
            </a:gsLst>
            <a:lin ang="0" scaled="1"/>
          </a:gradFill>
          <a:ln w="9525">
            <a:noFill/>
            <a:round/>
            <a:headEnd/>
            <a:tailEnd/>
          </a:ln>
          <a:effectLst/>
        </p:spPr>
        <p:txBody>
          <a:bodyPr/>
          <a:lstStyle/>
          <a:p>
            <a:endParaRPr lang="en-US"/>
          </a:p>
        </p:txBody>
      </p:sp>
      <p:grpSp>
        <p:nvGrpSpPr>
          <p:cNvPr id="2034691" name="Group 3"/>
          <p:cNvGrpSpPr>
            <a:grpSpLocks noChangeAspect="1"/>
          </p:cNvGrpSpPr>
          <p:nvPr/>
        </p:nvGrpSpPr>
        <p:grpSpPr bwMode="auto">
          <a:xfrm rot="2536285">
            <a:off x="3624263" y="1600200"/>
            <a:ext cx="338137" cy="609600"/>
            <a:chOff x="4788" y="768"/>
            <a:chExt cx="300" cy="540"/>
          </a:xfrm>
        </p:grpSpPr>
        <p:sp>
          <p:nvSpPr>
            <p:cNvPr id="2034692" name="Freeform 4"/>
            <p:cNvSpPr>
              <a:spLocks noChangeAspect="1"/>
            </p:cNvSpPr>
            <p:nvPr/>
          </p:nvSpPr>
          <p:spPr bwMode="auto">
            <a:xfrm>
              <a:off x="4788" y="912"/>
              <a:ext cx="300" cy="396"/>
            </a:xfrm>
            <a:custGeom>
              <a:avLst/>
              <a:gdLst/>
              <a:ahLst/>
              <a:cxnLst>
                <a:cxn ang="0">
                  <a:pos x="152" y="528"/>
                </a:cxn>
                <a:cxn ang="0">
                  <a:pos x="8" y="144"/>
                </a:cxn>
                <a:cxn ang="0">
                  <a:pos x="200" y="0"/>
                </a:cxn>
                <a:cxn ang="0">
                  <a:pos x="392" y="144"/>
                </a:cxn>
                <a:cxn ang="0">
                  <a:pos x="248" y="528"/>
                </a:cxn>
              </a:cxnLst>
              <a:rect l="0" t="0" r="r" b="b"/>
              <a:pathLst>
                <a:path w="400" h="528">
                  <a:moveTo>
                    <a:pt x="152" y="528"/>
                  </a:moveTo>
                  <a:cubicBezTo>
                    <a:pt x="76" y="380"/>
                    <a:pt x="0" y="232"/>
                    <a:pt x="8" y="144"/>
                  </a:cubicBezTo>
                  <a:cubicBezTo>
                    <a:pt x="16" y="56"/>
                    <a:pt x="136" y="0"/>
                    <a:pt x="200" y="0"/>
                  </a:cubicBezTo>
                  <a:cubicBezTo>
                    <a:pt x="264" y="0"/>
                    <a:pt x="384" y="56"/>
                    <a:pt x="392" y="144"/>
                  </a:cubicBezTo>
                  <a:cubicBezTo>
                    <a:pt x="400" y="232"/>
                    <a:pt x="324" y="380"/>
                    <a:pt x="248" y="528"/>
                  </a:cubicBezTo>
                </a:path>
              </a:pathLst>
            </a:custGeom>
            <a:noFill/>
            <a:ln w="9525">
              <a:solidFill>
                <a:schemeClr val="tx1"/>
              </a:solidFill>
              <a:round/>
              <a:headEnd/>
              <a:tailEnd/>
            </a:ln>
            <a:effectLst/>
          </p:spPr>
          <p:txBody>
            <a:bodyPr/>
            <a:lstStyle/>
            <a:p>
              <a:endParaRPr lang="en-US"/>
            </a:p>
          </p:txBody>
        </p:sp>
        <p:sp>
          <p:nvSpPr>
            <p:cNvPr id="2034693" name="Text Box 5"/>
            <p:cNvSpPr txBox="1">
              <a:spLocks noChangeAspect="1" noChangeArrowheads="1"/>
            </p:cNvSpPr>
            <p:nvPr/>
          </p:nvSpPr>
          <p:spPr bwMode="auto">
            <a:xfrm>
              <a:off x="4844" y="768"/>
              <a:ext cx="194" cy="274"/>
            </a:xfrm>
            <a:prstGeom prst="rect">
              <a:avLst/>
            </a:prstGeom>
            <a:noFill/>
            <a:ln w="9525">
              <a:noFill/>
              <a:miter lim="800000"/>
              <a:headEnd/>
              <a:tailEnd/>
            </a:ln>
            <a:effectLst/>
          </p:spPr>
          <p:txBody>
            <a:bodyPr wrap="none"/>
            <a:lstStyle/>
            <a:p>
              <a:r>
                <a:rPr lang="en-US" sz="2000" b="1">
                  <a:solidFill>
                    <a:srgbClr val="FF0000"/>
                  </a:solidFill>
                </a:rPr>
                <a:t>..</a:t>
              </a:r>
            </a:p>
          </p:txBody>
        </p:sp>
      </p:grpSp>
      <p:grpSp>
        <p:nvGrpSpPr>
          <p:cNvPr id="2034694" name="Group 6"/>
          <p:cNvGrpSpPr>
            <a:grpSpLocks noChangeAspect="1"/>
          </p:cNvGrpSpPr>
          <p:nvPr/>
        </p:nvGrpSpPr>
        <p:grpSpPr bwMode="auto">
          <a:xfrm rot="-2039269">
            <a:off x="3048000" y="1600200"/>
            <a:ext cx="338138" cy="609600"/>
            <a:chOff x="4788" y="768"/>
            <a:chExt cx="300" cy="540"/>
          </a:xfrm>
        </p:grpSpPr>
        <p:sp>
          <p:nvSpPr>
            <p:cNvPr id="2034695" name="Freeform 7"/>
            <p:cNvSpPr>
              <a:spLocks noChangeAspect="1"/>
            </p:cNvSpPr>
            <p:nvPr/>
          </p:nvSpPr>
          <p:spPr bwMode="auto">
            <a:xfrm>
              <a:off x="4788" y="912"/>
              <a:ext cx="300" cy="396"/>
            </a:xfrm>
            <a:custGeom>
              <a:avLst/>
              <a:gdLst/>
              <a:ahLst/>
              <a:cxnLst>
                <a:cxn ang="0">
                  <a:pos x="152" y="528"/>
                </a:cxn>
                <a:cxn ang="0">
                  <a:pos x="8" y="144"/>
                </a:cxn>
                <a:cxn ang="0">
                  <a:pos x="200" y="0"/>
                </a:cxn>
                <a:cxn ang="0">
                  <a:pos x="392" y="144"/>
                </a:cxn>
                <a:cxn ang="0">
                  <a:pos x="248" y="528"/>
                </a:cxn>
              </a:cxnLst>
              <a:rect l="0" t="0" r="r" b="b"/>
              <a:pathLst>
                <a:path w="400" h="528">
                  <a:moveTo>
                    <a:pt x="152" y="528"/>
                  </a:moveTo>
                  <a:cubicBezTo>
                    <a:pt x="76" y="380"/>
                    <a:pt x="0" y="232"/>
                    <a:pt x="8" y="144"/>
                  </a:cubicBezTo>
                  <a:cubicBezTo>
                    <a:pt x="16" y="56"/>
                    <a:pt x="136" y="0"/>
                    <a:pt x="200" y="0"/>
                  </a:cubicBezTo>
                  <a:cubicBezTo>
                    <a:pt x="264" y="0"/>
                    <a:pt x="384" y="56"/>
                    <a:pt x="392" y="144"/>
                  </a:cubicBezTo>
                  <a:cubicBezTo>
                    <a:pt x="400" y="232"/>
                    <a:pt x="324" y="380"/>
                    <a:pt x="248" y="528"/>
                  </a:cubicBezTo>
                </a:path>
              </a:pathLst>
            </a:custGeom>
            <a:noFill/>
            <a:ln w="9525">
              <a:solidFill>
                <a:schemeClr val="tx1"/>
              </a:solidFill>
              <a:round/>
              <a:headEnd/>
              <a:tailEnd/>
            </a:ln>
            <a:effectLst/>
          </p:spPr>
          <p:txBody>
            <a:bodyPr/>
            <a:lstStyle/>
            <a:p>
              <a:endParaRPr lang="en-US"/>
            </a:p>
          </p:txBody>
        </p:sp>
        <p:sp>
          <p:nvSpPr>
            <p:cNvPr id="2034696" name="Text Box 8"/>
            <p:cNvSpPr txBox="1">
              <a:spLocks noChangeAspect="1" noChangeArrowheads="1"/>
            </p:cNvSpPr>
            <p:nvPr/>
          </p:nvSpPr>
          <p:spPr bwMode="auto">
            <a:xfrm>
              <a:off x="4844" y="768"/>
              <a:ext cx="194" cy="274"/>
            </a:xfrm>
            <a:prstGeom prst="rect">
              <a:avLst/>
            </a:prstGeom>
            <a:noFill/>
            <a:ln w="9525">
              <a:noFill/>
              <a:miter lim="800000"/>
              <a:headEnd/>
              <a:tailEnd/>
            </a:ln>
            <a:effectLst/>
          </p:spPr>
          <p:txBody>
            <a:bodyPr wrap="none"/>
            <a:lstStyle/>
            <a:p>
              <a:r>
                <a:rPr lang="en-US" sz="2000" b="1">
                  <a:solidFill>
                    <a:srgbClr val="FF0000"/>
                  </a:solidFill>
                </a:rPr>
                <a:t>..</a:t>
              </a:r>
            </a:p>
          </p:txBody>
        </p:sp>
      </p:grpSp>
      <p:grpSp>
        <p:nvGrpSpPr>
          <p:cNvPr id="2034697" name="Group 9"/>
          <p:cNvGrpSpPr>
            <a:grpSpLocks/>
          </p:cNvGrpSpPr>
          <p:nvPr/>
        </p:nvGrpSpPr>
        <p:grpSpPr bwMode="auto">
          <a:xfrm>
            <a:off x="7600950" y="1317625"/>
            <a:ext cx="476250" cy="758825"/>
            <a:chOff x="4788" y="830"/>
            <a:chExt cx="300" cy="478"/>
          </a:xfrm>
        </p:grpSpPr>
        <p:sp>
          <p:nvSpPr>
            <p:cNvPr id="2034698" name="Freeform 10"/>
            <p:cNvSpPr>
              <a:spLocks noChangeAspect="1"/>
            </p:cNvSpPr>
            <p:nvPr/>
          </p:nvSpPr>
          <p:spPr bwMode="auto">
            <a:xfrm>
              <a:off x="4788" y="912"/>
              <a:ext cx="300" cy="396"/>
            </a:xfrm>
            <a:custGeom>
              <a:avLst/>
              <a:gdLst/>
              <a:ahLst/>
              <a:cxnLst>
                <a:cxn ang="0">
                  <a:pos x="152" y="528"/>
                </a:cxn>
                <a:cxn ang="0">
                  <a:pos x="8" y="144"/>
                </a:cxn>
                <a:cxn ang="0">
                  <a:pos x="200" y="0"/>
                </a:cxn>
                <a:cxn ang="0">
                  <a:pos x="392" y="144"/>
                </a:cxn>
                <a:cxn ang="0">
                  <a:pos x="248" y="528"/>
                </a:cxn>
              </a:cxnLst>
              <a:rect l="0" t="0" r="r" b="b"/>
              <a:pathLst>
                <a:path w="400" h="528">
                  <a:moveTo>
                    <a:pt x="152" y="528"/>
                  </a:moveTo>
                  <a:cubicBezTo>
                    <a:pt x="76" y="380"/>
                    <a:pt x="0" y="232"/>
                    <a:pt x="8" y="144"/>
                  </a:cubicBezTo>
                  <a:cubicBezTo>
                    <a:pt x="16" y="56"/>
                    <a:pt x="136" y="0"/>
                    <a:pt x="200" y="0"/>
                  </a:cubicBezTo>
                  <a:cubicBezTo>
                    <a:pt x="264" y="0"/>
                    <a:pt x="384" y="56"/>
                    <a:pt x="392" y="144"/>
                  </a:cubicBezTo>
                  <a:cubicBezTo>
                    <a:pt x="400" y="232"/>
                    <a:pt x="324" y="380"/>
                    <a:pt x="248" y="528"/>
                  </a:cubicBezTo>
                </a:path>
              </a:pathLst>
            </a:custGeom>
            <a:noFill/>
            <a:ln w="9525">
              <a:solidFill>
                <a:schemeClr val="tx1"/>
              </a:solidFill>
              <a:round/>
              <a:headEnd/>
              <a:tailEnd/>
            </a:ln>
            <a:effectLst/>
          </p:spPr>
          <p:txBody>
            <a:bodyPr/>
            <a:lstStyle/>
            <a:p>
              <a:endParaRPr lang="en-US"/>
            </a:p>
          </p:txBody>
        </p:sp>
        <p:sp>
          <p:nvSpPr>
            <p:cNvPr id="2034699" name="Text Box 11"/>
            <p:cNvSpPr txBox="1">
              <a:spLocks noChangeAspect="1" noChangeArrowheads="1"/>
            </p:cNvSpPr>
            <p:nvPr/>
          </p:nvSpPr>
          <p:spPr bwMode="auto">
            <a:xfrm>
              <a:off x="4846" y="830"/>
              <a:ext cx="194" cy="274"/>
            </a:xfrm>
            <a:prstGeom prst="rect">
              <a:avLst/>
            </a:prstGeom>
            <a:noFill/>
            <a:ln w="9525">
              <a:noFill/>
              <a:miter lim="800000"/>
              <a:headEnd/>
              <a:tailEnd/>
            </a:ln>
            <a:effectLst/>
          </p:spPr>
          <p:txBody>
            <a:bodyPr wrap="none"/>
            <a:lstStyle/>
            <a:p>
              <a:r>
                <a:rPr lang="en-US" sz="2000" b="1">
                  <a:solidFill>
                    <a:srgbClr val="FF0000"/>
                  </a:solidFill>
                </a:rPr>
                <a:t>..</a:t>
              </a:r>
            </a:p>
          </p:txBody>
        </p:sp>
      </p:grpSp>
      <p:sp>
        <p:nvSpPr>
          <p:cNvPr id="2034700" name="Rectangle 12"/>
          <p:cNvSpPr>
            <a:spLocks noGrp="1" noChangeArrowheads="1"/>
          </p:cNvSpPr>
          <p:nvPr>
            <p:ph type="title"/>
          </p:nvPr>
        </p:nvSpPr>
        <p:spPr/>
        <p:txBody>
          <a:bodyPr/>
          <a:lstStyle/>
          <a:p>
            <a:r>
              <a:rPr lang="en-US" sz="4000"/>
              <a:t>The VSEPR Model</a:t>
            </a:r>
          </a:p>
        </p:txBody>
      </p:sp>
      <p:grpSp>
        <p:nvGrpSpPr>
          <p:cNvPr id="2034701" name="Group 13"/>
          <p:cNvGrpSpPr>
            <a:grpSpLocks/>
          </p:cNvGrpSpPr>
          <p:nvPr/>
        </p:nvGrpSpPr>
        <p:grpSpPr bwMode="auto">
          <a:xfrm>
            <a:off x="457200" y="2300288"/>
            <a:ext cx="1600200" cy="393700"/>
            <a:chOff x="288" y="1449"/>
            <a:chExt cx="1008" cy="248"/>
          </a:xfrm>
        </p:grpSpPr>
        <p:sp>
          <p:nvSpPr>
            <p:cNvPr id="2034702" name="Rectangle 14"/>
            <p:cNvSpPr>
              <a:spLocks noChangeArrowheads="1"/>
            </p:cNvSpPr>
            <p:nvPr/>
          </p:nvSpPr>
          <p:spPr bwMode="auto">
            <a:xfrm>
              <a:off x="432" y="1545"/>
              <a:ext cx="720"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03" name="Oval 15"/>
            <p:cNvSpPr>
              <a:spLocks noChangeArrowheads="1"/>
            </p:cNvSpPr>
            <p:nvPr/>
          </p:nvSpPr>
          <p:spPr bwMode="auto">
            <a:xfrm>
              <a:off x="288" y="1497"/>
              <a:ext cx="192" cy="192"/>
            </a:xfrm>
            <a:prstGeom prst="ellipse">
              <a:avLst/>
            </a:prstGeom>
            <a:solidFill>
              <a:schemeClr val="accent1"/>
            </a:solidFill>
            <a:ln w="9525">
              <a:solidFill>
                <a:schemeClr val="tx1"/>
              </a:solidFill>
              <a:round/>
              <a:headEnd/>
              <a:tailEnd/>
            </a:ln>
            <a:effectLst/>
          </p:spPr>
          <p:txBody>
            <a:bodyPr wrap="none" anchor="ctr"/>
            <a:lstStyle/>
            <a:p>
              <a:pPr algn="ctr"/>
              <a:r>
                <a:rPr lang="en-US" sz="1800"/>
                <a:t>O</a:t>
              </a:r>
            </a:p>
          </p:txBody>
        </p:sp>
        <p:sp>
          <p:nvSpPr>
            <p:cNvPr id="2034704" name="Oval 16"/>
            <p:cNvSpPr>
              <a:spLocks noChangeArrowheads="1"/>
            </p:cNvSpPr>
            <p:nvPr/>
          </p:nvSpPr>
          <p:spPr bwMode="auto">
            <a:xfrm>
              <a:off x="1104" y="1497"/>
              <a:ext cx="192" cy="192"/>
            </a:xfrm>
            <a:prstGeom prst="ellipse">
              <a:avLst/>
            </a:prstGeom>
            <a:solidFill>
              <a:schemeClr val="accent1"/>
            </a:solidFill>
            <a:ln w="9525">
              <a:solidFill>
                <a:schemeClr val="tx1"/>
              </a:solidFill>
              <a:round/>
              <a:headEnd/>
              <a:tailEnd/>
            </a:ln>
            <a:effectLst/>
          </p:spPr>
          <p:txBody>
            <a:bodyPr wrap="none" anchor="ctr"/>
            <a:lstStyle/>
            <a:p>
              <a:pPr algn="ctr"/>
              <a:r>
                <a:rPr lang="en-US" sz="1800"/>
                <a:t>O</a:t>
              </a:r>
            </a:p>
          </p:txBody>
        </p:sp>
        <p:sp>
          <p:nvSpPr>
            <p:cNvPr id="2034705" name="Oval 17"/>
            <p:cNvSpPr>
              <a:spLocks noChangeAspect="1" noChangeArrowheads="1"/>
            </p:cNvSpPr>
            <p:nvPr/>
          </p:nvSpPr>
          <p:spPr bwMode="auto">
            <a:xfrm>
              <a:off x="672" y="1449"/>
              <a:ext cx="248" cy="248"/>
            </a:xfrm>
            <a:prstGeom prst="ellipse">
              <a:avLst/>
            </a:prstGeom>
            <a:solidFill>
              <a:schemeClr val="bg2"/>
            </a:solidFill>
            <a:ln w="9525">
              <a:solidFill>
                <a:schemeClr val="tx1"/>
              </a:solidFill>
              <a:round/>
              <a:headEnd/>
              <a:tailEnd/>
            </a:ln>
            <a:effectLst/>
          </p:spPr>
          <p:txBody>
            <a:bodyPr wrap="none" anchor="ctr"/>
            <a:lstStyle/>
            <a:p>
              <a:pPr algn="ctr"/>
              <a:r>
                <a:rPr lang="en-US" sz="1800"/>
                <a:t>C</a:t>
              </a:r>
            </a:p>
          </p:txBody>
        </p:sp>
      </p:grpSp>
      <p:sp>
        <p:nvSpPr>
          <p:cNvPr id="2034706" name="Text Box 18"/>
          <p:cNvSpPr txBox="1">
            <a:spLocks noChangeArrowheads="1"/>
          </p:cNvSpPr>
          <p:nvPr/>
        </p:nvSpPr>
        <p:spPr bwMode="auto">
          <a:xfrm>
            <a:off x="838200" y="2909888"/>
            <a:ext cx="819150" cy="366712"/>
          </a:xfrm>
          <a:prstGeom prst="rect">
            <a:avLst/>
          </a:prstGeom>
          <a:noFill/>
          <a:ln w="9525">
            <a:noFill/>
            <a:miter lim="800000"/>
            <a:headEnd/>
            <a:tailEnd/>
          </a:ln>
          <a:effectLst/>
        </p:spPr>
        <p:txBody>
          <a:bodyPr wrap="none">
            <a:spAutoFit/>
          </a:bodyPr>
          <a:lstStyle/>
          <a:p>
            <a:r>
              <a:rPr lang="en-US" sz="1800"/>
              <a:t>Linear</a:t>
            </a:r>
          </a:p>
        </p:txBody>
      </p:sp>
      <p:sp>
        <p:nvSpPr>
          <p:cNvPr id="2034707" name="Text Box 19"/>
          <p:cNvSpPr txBox="1">
            <a:spLocks noChangeArrowheads="1"/>
          </p:cNvSpPr>
          <p:nvPr/>
        </p:nvSpPr>
        <p:spPr bwMode="auto">
          <a:xfrm>
            <a:off x="2101850" y="1143000"/>
            <a:ext cx="4637088" cy="366713"/>
          </a:xfrm>
          <a:prstGeom prst="rect">
            <a:avLst/>
          </a:prstGeom>
          <a:noFill/>
          <a:ln w="9525">
            <a:noFill/>
            <a:miter lim="800000"/>
            <a:headEnd/>
            <a:tailEnd/>
          </a:ln>
          <a:effectLst/>
        </p:spPr>
        <p:txBody>
          <a:bodyPr wrap="none">
            <a:spAutoFit/>
          </a:bodyPr>
          <a:lstStyle/>
          <a:p>
            <a:r>
              <a:rPr lang="en-US" sz="1800">
                <a:solidFill>
                  <a:schemeClr val="tx2"/>
                </a:solidFill>
              </a:rPr>
              <a:t>The Shapes of Some Simple AB</a:t>
            </a:r>
            <a:r>
              <a:rPr lang="en-US" sz="1800" baseline="-25000">
                <a:solidFill>
                  <a:schemeClr val="tx2"/>
                </a:solidFill>
              </a:rPr>
              <a:t>n</a:t>
            </a:r>
            <a:r>
              <a:rPr lang="en-US" sz="1800">
                <a:solidFill>
                  <a:schemeClr val="tx2"/>
                </a:solidFill>
              </a:rPr>
              <a:t> Molecules</a:t>
            </a:r>
          </a:p>
        </p:txBody>
      </p:sp>
      <p:grpSp>
        <p:nvGrpSpPr>
          <p:cNvPr id="2034708" name="Group 20"/>
          <p:cNvGrpSpPr>
            <a:grpSpLocks/>
          </p:cNvGrpSpPr>
          <p:nvPr/>
        </p:nvGrpSpPr>
        <p:grpSpPr bwMode="auto">
          <a:xfrm>
            <a:off x="2667000" y="2071688"/>
            <a:ext cx="1600200" cy="609600"/>
            <a:chOff x="2064" y="1056"/>
            <a:chExt cx="1008" cy="384"/>
          </a:xfrm>
        </p:grpSpPr>
        <p:sp>
          <p:nvSpPr>
            <p:cNvPr id="2034709" name="Rectangle 21"/>
            <p:cNvSpPr>
              <a:spLocks noChangeArrowheads="1"/>
            </p:cNvSpPr>
            <p:nvPr/>
          </p:nvSpPr>
          <p:spPr bwMode="auto">
            <a:xfrm rot="1466637">
              <a:off x="2592" y="1248"/>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10" name="Rectangle 22"/>
            <p:cNvSpPr>
              <a:spLocks noChangeArrowheads="1"/>
            </p:cNvSpPr>
            <p:nvPr/>
          </p:nvSpPr>
          <p:spPr bwMode="auto">
            <a:xfrm rot="-1282237">
              <a:off x="2208" y="1248"/>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11" name="Oval 23"/>
            <p:cNvSpPr>
              <a:spLocks noChangeArrowheads="1"/>
            </p:cNvSpPr>
            <p:nvPr/>
          </p:nvSpPr>
          <p:spPr bwMode="auto">
            <a:xfrm>
              <a:off x="2064" y="1248"/>
              <a:ext cx="192" cy="192"/>
            </a:xfrm>
            <a:prstGeom prst="ellipse">
              <a:avLst/>
            </a:prstGeom>
            <a:solidFill>
              <a:schemeClr val="accent1"/>
            </a:solidFill>
            <a:ln w="9525">
              <a:solidFill>
                <a:schemeClr val="tx1"/>
              </a:solidFill>
              <a:round/>
              <a:headEnd/>
              <a:tailEnd/>
            </a:ln>
            <a:effectLst/>
          </p:spPr>
          <p:txBody>
            <a:bodyPr wrap="none" anchor="ctr"/>
            <a:lstStyle/>
            <a:p>
              <a:pPr algn="ctr"/>
              <a:r>
                <a:rPr lang="en-US" sz="1800"/>
                <a:t>O</a:t>
              </a:r>
            </a:p>
          </p:txBody>
        </p:sp>
        <p:sp>
          <p:nvSpPr>
            <p:cNvPr id="2034712" name="Oval 24"/>
            <p:cNvSpPr>
              <a:spLocks noChangeArrowheads="1"/>
            </p:cNvSpPr>
            <p:nvPr/>
          </p:nvSpPr>
          <p:spPr bwMode="auto">
            <a:xfrm>
              <a:off x="2880" y="1248"/>
              <a:ext cx="192" cy="192"/>
            </a:xfrm>
            <a:prstGeom prst="ellipse">
              <a:avLst/>
            </a:prstGeom>
            <a:solidFill>
              <a:schemeClr val="accent1"/>
            </a:solidFill>
            <a:ln w="9525">
              <a:solidFill>
                <a:schemeClr val="tx1"/>
              </a:solidFill>
              <a:round/>
              <a:headEnd/>
              <a:tailEnd/>
            </a:ln>
            <a:effectLst/>
          </p:spPr>
          <p:txBody>
            <a:bodyPr wrap="none" anchor="ctr"/>
            <a:lstStyle/>
            <a:p>
              <a:pPr algn="ctr"/>
              <a:r>
                <a:rPr lang="en-US" sz="1800"/>
                <a:t>O</a:t>
              </a:r>
            </a:p>
          </p:txBody>
        </p:sp>
        <p:sp>
          <p:nvSpPr>
            <p:cNvPr id="2034713" name="Oval 25"/>
            <p:cNvSpPr>
              <a:spLocks noChangeAspect="1" noChangeArrowheads="1"/>
            </p:cNvSpPr>
            <p:nvPr/>
          </p:nvSpPr>
          <p:spPr bwMode="auto">
            <a:xfrm>
              <a:off x="2448" y="1056"/>
              <a:ext cx="248" cy="248"/>
            </a:xfrm>
            <a:prstGeom prst="ellipse">
              <a:avLst/>
            </a:prstGeom>
            <a:solidFill>
              <a:srgbClr val="FFCC00"/>
            </a:solidFill>
            <a:ln w="9525">
              <a:solidFill>
                <a:schemeClr val="tx1"/>
              </a:solidFill>
              <a:round/>
              <a:headEnd/>
              <a:tailEnd/>
            </a:ln>
            <a:effectLst/>
          </p:spPr>
          <p:txBody>
            <a:bodyPr wrap="none" anchor="ctr"/>
            <a:lstStyle/>
            <a:p>
              <a:pPr algn="ctr"/>
              <a:r>
                <a:rPr lang="en-US" sz="1800"/>
                <a:t>S</a:t>
              </a:r>
            </a:p>
          </p:txBody>
        </p:sp>
      </p:grpSp>
      <p:sp>
        <p:nvSpPr>
          <p:cNvPr id="2034714" name="Text Box 26"/>
          <p:cNvSpPr txBox="1">
            <a:spLocks noChangeArrowheads="1"/>
          </p:cNvSpPr>
          <p:nvPr/>
        </p:nvSpPr>
        <p:spPr bwMode="auto">
          <a:xfrm>
            <a:off x="3155950" y="2909888"/>
            <a:ext cx="654050" cy="366712"/>
          </a:xfrm>
          <a:prstGeom prst="rect">
            <a:avLst/>
          </a:prstGeom>
          <a:noFill/>
          <a:ln w="9525">
            <a:noFill/>
            <a:miter lim="800000"/>
            <a:headEnd/>
            <a:tailEnd/>
          </a:ln>
          <a:effectLst/>
        </p:spPr>
        <p:txBody>
          <a:bodyPr wrap="none">
            <a:spAutoFit/>
          </a:bodyPr>
          <a:lstStyle/>
          <a:p>
            <a:r>
              <a:rPr lang="en-US" sz="1800"/>
              <a:t>Bent</a:t>
            </a:r>
          </a:p>
        </p:txBody>
      </p:sp>
      <p:grpSp>
        <p:nvGrpSpPr>
          <p:cNvPr id="2034715" name="Group 27"/>
          <p:cNvGrpSpPr>
            <a:grpSpLocks/>
          </p:cNvGrpSpPr>
          <p:nvPr/>
        </p:nvGrpSpPr>
        <p:grpSpPr bwMode="auto">
          <a:xfrm>
            <a:off x="4800600" y="1828800"/>
            <a:ext cx="1600200" cy="1219200"/>
            <a:chOff x="3024" y="1152"/>
            <a:chExt cx="1008" cy="768"/>
          </a:xfrm>
        </p:grpSpPr>
        <p:sp>
          <p:nvSpPr>
            <p:cNvPr id="2034716" name="Rectangle 28"/>
            <p:cNvSpPr>
              <a:spLocks noChangeArrowheads="1"/>
            </p:cNvSpPr>
            <p:nvPr/>
          </p:nvSpPr>
          <p:spPr bwMode="auto">
            <a:xfrm rot="5400000">
              <a:off x="3360" y="1392"/>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17" name="Rectangle 29"/>
            <p:cNvSpPr>
              <a:spLocks noChangeArrowheads="1"/>
            </p:cNvSpPr>
            <p:nvPr/>
          </p:nvSpPr>
          <p:spPr bwMode="auto">
            <a:xfrm rot="1466637">
              <a:off x="3552" y="1728"/>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18" name="Rectangle 30"/>
            <p:cNvSpPr>
              <a:spLocks noChangeArrowheads="1"/>
            </p:cNvSpPr>
            <p:nvPr/>
          </p:nvSpPr>
          <p:spPr bwMode="auto">
            <a:xfrm rot="-1282237">
              <a:off x="3168" y="1728"/>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19" name="Oval 31"/>
            <p:cNvSpPr>
              <a:spLocks noChangeArrowheads="1"/>
            </p:cNvSpPr>
            <p:nvPr/>
          </p:nvSpPr>
          <p:spPr bwMode="auto">
            <a:xfrm>
              <a:off x="3024" y="1728"/>
              <a:ext cx="192" cy="192"/>
            </a:xfrm>
            <a:prstGeom prst="ellipse">
              <a:avLst/>
            </a:prstGeom>
            <a:solidFill>
              <a:schemeClr val="accent1"/>
            </a:solidFill>
            <a:ln w="9525">
              <a:solidFill>
                <a:schemeClr val="tx1"/>
              </a:solidFill>
              <a:round/>
              <a:headEnd/>
              <a:tailEnd/>
            </a:ln>
            <a:effectLst/>
          </p:spPr>
          <p:txBody>
            <a:bodyPr wrap="none" anchor="ctr"/>
            <a:lstStyle/>
            <a:p>
              <a:pPr algn="ctr"/>
              <a:r>
                <a:rPr lang="en-US" sz="1800"/>
                <a:t>O</a:t>
              </a:r>
            </a:p>
          </p:txBody>
        </p:sp>
        <p:sp>
          <p:nvSpPr>
            <p:cNvPr id="2034720" name="Oval 32"/>
            <p:cNvSpPr>
              <a:spLocks noChangeArrowheads="1"/>
            </p:cNvSpPr>
            <p:nvPr/>
          </p:nvSpPr>
          <p:spPr bwMode="auto">
            <a:xfrm>
              <a:off x="3840" y="1728"/>
              <a:ext cx="192" cy="192"/>
            </a:xfrm>
            <a:prstGeom prst="ellipse">
              <a:avLst/>
            </a:prstGeom>
            <a:solidFill>
              <a:schemeClr val="accent1"/>
            </a:solidFill>
            <a:ln w="9525">
              <a:solidFill>
                <a:schemeClr val="tx1"/>
              </a:solidFill>
              <a:round/>
              <a:headEnd/>
              <a:tailEnd/>
            </a:ln>
            <a:effectLst/>
          </p:spPr>
          <p:txBody>
            <a:bodyPr wrap="none" anchor="ctr"/>
            <a:lstStyle/>
            <a:p>
              <a:pPr algn="ctr"/>
              <a:r>
                <a:rPr lang="en-US" sz="1800"/>
                <a:t>O</a:t>
              </a:r>
            </a:p>
          </p:txBody>
        </p:sp>
        <p:sp>
          <p:nvSpPr>
            <p:cNvPr id="2034721" name="Oval 33"/>
            <p:cNvSpPr>
              <a:spLocks noChangeAspect="1" noChangeArrowheads="1"/>
            </p:cNvSpPr>
            <p:nvPr/>
          </p:nvSpPr>
          <p:spPr bwMode="auto">
            <a:xfrm>
              <a:off x="3408" y="1536"/>
              <a:ext cx="248" cy="248"/>
            </a:xfrm>
            <a:prstGeom prst="ellipse">
              <a:avLst/>
            </a:prstGeom>
            <a:solidFill>
              <a:srgbClr val="FFCC00"/>
            </a:solidFill>
            <a:ln w="9525">
              <a:solidFill>
                <a:schemeClr val="tx1"/>
              </a:solidFill>
              <a:round/>
              <a:headEnd/>
              <a:tailEnd/>
            </a:ln>
            <a:effectLst/>
          </p:spPr>
          <p:txBody>
            <a:bodyPr wrap="none" anchor="ctr"/>
            <a:lstStyle/>
            <a:p>
              <a:pPr algn="ctr"/>
              <a:r>
                <a:rPr lang="en-US" sz="1800"/>
                <a:t>S</a:t>
              </a:r>
            </a:p>
          </p:txBody>
        </p:sp>
        <p:sp>
          <p:nvSpPr>
            <p:cNvPr id="2034722" name="Oval 34"/>
            <p:cNvSpPr>
              <a:spLocks noChangeArrowheads="1"/>
            </p:cNvSpPr>
            <p:nvPr/>
          </p:nvSpPr>
          <p:spPr bwMode="auto">
            <a:xfrm>
              <a:off x="3456" y="1152"/>
              <a:ext cx="192" cy="192"/>
            </a:xfrm>
            <a:prstGeom prst="ellipse">
              <a:avLst/>
            </a:prstGeom>
            <a:solidFill>
              <a:schemeClr val="accent1"/>
            </a:solidFill>
            <a:ln w="9525">
              <a:solidFill>
                <a:schemeClr val="tx1"/>
              </a:solidFill>
              <a:round/>
              <a:headEnd/>
              <a:tailEnd/>
            </a:ln>
            <a:effectLst/>
          </p:spPr>
          <p:txBody>
            <a:bodyPr wrap="none" anchor="ctr"/>
            <a:lstStyle/>
            <a:p>
              <a:pPr algn="ctr"/>
              <a:r>
                <a:rPr lang="en-US" sz="1800"/>
                <a:t>O</a:t>
              </a:r>
            </a:p>
          </p:txBody>
        </p:sp>
      </p:grpSp>
      <p:sp>
        <p:nvSpPr>
          <p:cNvPr id="2034723" name="Text Box 35"/>
          <p:cNvSpPr txBox="1">
            <a:spLocks noChangeArrowheads="1"/>
          </p:cNvSpPr>
          <p:nvPr/>
        </p:nvSpPr>
        <p:spPr bwMode="auto">
          <a:xfrm>
            <a:off x="5105400" y="3016250"/>
            <a:ext cx="1009650" cy="641350"/>
          </a:xfrm>
          <a:prstGeom prst="rect">
            <a:avLst/>
          </a:prstGeom>
          <a:noFill/>
          <a:ln w="9525">
            <a:noFill/>
            <a:miter lim="800000"/>
            <a:headEnd/>
            <a:tailEnd/>
          </a:ln>
          <a:effectLst/>
        </p:spPr>
        <p:txBody>
          <a:bodyPr wrap="none">
            <a:spAutoFit/>
          </a:bodyPr>
          <a:lstStyle/>
          <a:p>
            <a:pPr algn="ctr"/>
            <a:r>
              <a:rPr lang="en-US" sz="1800"/>
              <a:t>Trigonal</a:t>
            </a:r>
          </a:p>
          <a:p>
            <a:pPr algn="ctr"/>
            <a:r>
              <a:rPr lang="en-US" sz="1800"/>
              <a:t>planar</a:t>
            </a:r>
          </a:p>
        </p:txBody>
      </p:sp>
      <p:grpSp>
        <p:nvGrpSpPr>
          <p:cNvPr id="2034724" name="Group 36"/>
          <p:cNvGrpSpPr>
            <a:grpSpLocks/>
          </p:cNvGrpSpPr>
          <p:nvPr/>
        </p:nvGrpSpPr>
        <p:grpSpPr bwMode="auto">
          <a:xfrm>
            <a:off x="7010400" y="2057400"/>
            <a:ext cx="1600200" cy="898525"/>
            <a:chOff x="4416" y="1536"/>
            <a:chExt cx="1008" cy="566"/>
          </a:xfrm>
        </p:grpSpPr>
        <p:sp>
          <p:nvSpPr>
            <p:cNvPr id="2034725" name="Oval 37"/>
            <p:cNvSpPr>
              <a:spLocks noChangeAspect="1" noChangeArrowheads="1"/>
            </p:cNvSpPr>
            <p:nvPr/>
          </p:nvSpPr>
          <p:spPr bwMode="auto">
            <a:xfrm>
              <a:off x="5257" y="1632"/>
              <a:ext cx="167" cy="167"/>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4726" name="Rectangle 38"/>
            <p:cNvSpPr>
              <a:spLocks noChangeArrowheads="1"/>
            </p:cNvSpPr>
            <p:nvPr/>
          </p:nvSpPr>
          <p:spPr bwMode="auto">
            <a:xfrm rot="11677253">
              <a:off x="4944" y="1632"/>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27" name="Rectangle 39"/>
            <p:cNvSpPr>
              <a:spLocks noChangeArrowheads="1"/>
            </p:cNvSpPr>
            <p:nvPr/>
          </p:nvSpPr>
          <p:spPr bwMode="auto">
            <a:xfrm rot="3323475">
              <a:off x="4848" y="1776"/>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28" name="Rectangle 40"/>
            <p:cNvSpPr>
              <a:spLocks noChangeArrowheads="1"/>
            </p:cNvSpPr>
            <p:nvPr/>
          </p:nvSpPr>
          <p:spPr bwMode="auto">
            <a:xfrm rot="-2124412">
              <a:off x="4560" y="1728"/>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29" name="Oval 41"/>
            <p:cNvSpPr>
              <a:spLocks noChangeArrowheads="1"/>
            </p:cNvSpPr>
            <p:nvPr/>
          </p:nvSpPr>
          <p:spPr bwMode="auto">
            <a:xfrm>
              <a:off x="4416" y="1776"/>
              <a:ext cx="192" cy="192"/>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4730" name="Oval 42"/>
            <p:cNvSpPr>
              <a:spLocks noChangeAspect="1" noChangeArrowheads="1"/>
            </p:cNvSpPr>
            <p:nvPr/>
          </p:nvSpPr>
          <p:spPr bwMode="auto">
            <a:xfrm>
              <a:off x="5040" y="1872"/>
              <a:ext cx="230" cy="230"/>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4731" name="Oval 43"/>
            <p:cNvSpPr>
              <a:spLocks noChangeAspect="1" noChangeArrowheads="1"/>
            </p:cNvSpPr>
            <p:nvPr/>
          </p:nvSpPr>
          <p:spPr bwMode="auto">
            <a:xfrm>
              <a:off x="4800" y="1536"/>
              <a:ext cx="248" cy="248"/>
            </a:xfrm>
            <a:prstGeom prst="ellipse">
              <a:avLst/>
            </a:prstGeom>
            <a:solidFill>
              <a:srgbClr val="C0C0C0"/>
            </a:solidFill>
            <a:ln w="9525">
              <a:solidFill>
                <a:schemeClr val="tx1"/>
              </a:solidFill>
              <a:round/>
              <a:headEnd/>
              <a:tailEnd/>
            </a:ln>
            <a:effectLst/>
          </p:spPr>
          <p:txBody>
            <a:bodyPr wrap="none" anchor="ctr"/>
            <a:lstStyle/>
            <a:p>
              <a:pPr algn="ctr"/>
              <a:r>
                <a:rPr lang="en-US" sz="1800"/>
                <a:t>N</a:t>
              </a:r>
            </a:p>
          </p:txBody>
        </p:sp>
      </p:grpSp>
      <p:sp>
        <p:nvSpPr>
          <p:cNvPr id="2034732" name="Text Box 44"/>
          <p:cNvSpPr txBox="1">
            <a:spLocks noChangeArrowheads="1"/>
          </p:cNvSpPr>
          <p:nvPr/>
        </p:nvSpPr>
        <p:spPr bwMode="auto">
          <a:xfrm>
            <a:off x="7131050" y="3016250"/>
            <a:ext cx="1174750" cy="641350"/>
          </a:xfrm>
          <a:prstGeom prst="rect">
            <a:avLst/>
          </a:prstGeom>
          <a:noFill/>
          <a:ln w="9525">
            <a:noFill/>
            <a:miter lim="800000"/>
            <a:headEnd/>
            <a:tailEnd/>
          </a:ln>
          <a:effectLst/>
        </p:spPr>
        <p:txBody>
          <a:bodyPr wrap="none">
            <a:spAutoFit/>
          </a:bodyPr>
          <a:lstStyle/>
          <a:p>
            <a:pPr algn="ctr"/>
            <a:r>
              <a:rPr lang="en-US" sz="1800"/>
              <a:t>Trigonal</a:t>
            </a:r>
          </a:p>
          <a:p>
            <a:pPr algn="ctr"/>
            <a:r>
              <a:rPr lang="en-US" sz="1800"/>
              <a:t>pyramidal</a:t>
            </a:r>
          </a:p>
        </p:txBody>
      </p:sp>
      <p:sp>
        <p:nvSpPr>
          <p:cNvPr id="2034733" name="Text Box 45"/>
          <p:cNvSpPr txBox="1">
            <a:spLocks noChangeArrowheads="1"/>
          </p:cNvSpPr>
          <p:nvPr/>
        </p:nvSpPr>
        <p:spPr bwMode="auto">
          <a:xfrm>
            <a:off x="838200" y="5576888"/>
            <a:ext cx="1149350" cy="366712"/>
          </a:xfrm>
          <a:prstGeom prst="rect">
            <a:avLst/>
          </a:prstGeom>
          <a:noFill/>
          <a:ln w="9525">
            <a:noFill/>
            <a:miter lim="800000"/>
            <a:headEnd/>
            <a:tailEnd/>
          </a:ln>
          <a:effectLst/>
        </p:spPr>
        <p:txBody>
          <a:bodyPr wrap="none">
            <a:spAutoFit/>
          </a:bodyPr>
          <a:lstStyle/>
          <a:p>
            <a:r>
              <a:rPr lang="en-US" sz="1800"/>
              <a:t>T-shaped</a:t>
            </a:r>
          </a:p>
        </p:txBody>
      </p:sp>
      <p:sp>
        <p:nvSpPr>
          <p:cNvPr id="2034734" name="Text Box 46"/>
          <p:cNvSpPr txBox="1">
            <a:spLocks noChangeArrowheads="1"/>
          </p:cNvSpPr>
          <p:nvPr/>
        </p:nvSpPr>
        <p:spPr bwMode="auto">
          <a:xfrm>
            <a:off x="3124200" y="5576888"/>
            <a:ext cx="920750" cy="641350"/>
          </a:xfrm>
          <a:prstGeom prst="rect">
            <a:avLst/>
          </a:prstGeom>
          <a:noFill/>
          <a:ln w="9525">
            <a:noFill/>
            <a:miter lim="800000"/>
            <a:headEnd/>
            <a:tailEnd/>
          </a:ln>
          <a:effectLst/>
        </p:spPr>
        <p:txBody>
          <a:bodyPr wrap="none">
            <a:spAutoFit/>
          </a:bodyPr>
          <a:lstStyle/>
          <a:p>
            <a:pPr algn="ctr"/>
            <a:r>
              <a:rPr lang="en-US" sz="1800"/>
              <a:t>Square</a:t>
            </a:r>
          </a:p>
          <a:p>
            <a:pPr algn="ctr"/>
            <a:r>
              <a:rPr lang="en-US" sz="1800"/>
              <a:t>planar</a:t>
            </a:r>
          </a:p>
        </p:txBody>
      </p:sp>
      <p:grpSp>
        <p:nvGrpSpPr>
          <p:cNvPr id="2034735" name="Group 47"/>
          <p:cNvGrpSpPr>
            <a:grpSpLocks/>
          </p:cNvGrpSpPr>
          <p:nvPr/>
        </p:nvGrpSpPr>
        <p:grpSpPr bwMode="auto">
          <a:xfrm>
            <a:off x="457200" y="4343400"/>
            <a:ext cx="1600200" cy="1017588"/>
            <a:chOff x="288" y="2880"/>
            <a:chExt cx="1008" cy="641"/>
          </a:xfrm>
        </p:grpSpPr>
        <p:sp>
          <p:nvSpPr>
            <p:cNvPr id="2034736" name="Rectangle 48"/>
            <p:cNvSpPr>
              <a:spLocks noChangeArrowheads="1"/>
            </p:cNvSpPr>
            <p:nvPr/>
          </p:nvSpPr>
          <p:spPr bwMode="auto">
            <a:xfrm rot="5400000">
              <a:off x="624" y="3168"/>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37" name="Rectangle 49"/>
            <p:cNvSpPr>
              <a:spLocks noChangeArrowheads="1"/>
            </p:cNvSpPr>
            <p:nvPr/>
          </p:nvSpPr>
          <p:spPr bwMode="auto">
            <a:xfrm>
              <a:off x="432" y="3369"/>
              <a:ext cx="720"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38" name="Oval 50"/>
            <p:cNvSpPr>
              <a:spLocks noChangeArrowheads="1"/>
            </p:cNvSpPr>
            <p:nvPr/>
          </p:nvSpPr>
          <p:spPr bwMode="auto">
            <a:xfrm>
              <a:off x="288" y="3321"/>
              <a:ext cx="192" cy="192"/>
            </a:xfrm>
            <a:prstGeom prst="ellipse">
              <a:avLst/>
            </a:prstGeom>
            <a:solidFill>
              <a:schemeClr val="folHlink"/>
            </a:solidFill>
            <a:ln w="9525">
              <a:solidFill>
                <a:schemeClr val="tx1"/>
              </a:solidFill>
              <a:round/>
              <a:headEnd/>
              <a:tailEnd/>
            </a:ln>
            <a:effectLst/>
          </p:spPr>
          <p:txBody>
            <a:bodyPr wrap="none" anchor="ctr"/>
            <a:lstStyle/>
            <a:p>
              <a:pPr algn="ctr"/>
              <a:r>
                <a:rPr lang="en-US" sz="1800"/>
                <a:t>F</a:t>
              </a:r>
            </a:p>
          </p:txBody>
        </p:sp>
        <p:sp>
          <p:nvSpPr>
            <p:cNvPr id="2034739" name="Oval 51"/>
            <p:cNvSpPr>
              <a:spLocks noChangeArrowheads="1"/>
            </p:cNvSpPr>
            <p:nvPr/>
          </p:nvSpPr>
          <p:spPr bwMode="auto">
            <a:xfrm>
              <a:off x="1104" y="3321"/>
              <a:ext cx="192" cy="192"/>
            </a:xfrm>
            <a:prstGeom prst="ellipse">
              <a:avLst/>
            </a:prstGeom>
            <a:solidFill>
              <a:schemeClr val="folHlink"/>
            </a:solidFill>
            <a:ln w="9525">
              <a:solidFill>
                <a:schemeClr val="tx1"/>
              </a:solidFill>
              <a:round/>
              <a:headEnd/>
              <a:tailEnd/>
            </a:ln>
            <a:effectLst/>
          </p:spPr>
          <p:txBody>
            <a:bodyPr wrap="none" anchor="ctr"/>
            <a:lstStyle/>
            <a:p>
              <a:pPr algn="ctr"/>
              <a:r>
                <a:rPr lang="en-US" sz="1800"/>
                <a:t>F</a:t>
              </a:r>
            </a:p>
          </p:txBody>
        </p:sp>
        <p:sp>
          <p:nvSpPr>
            <p:cNvPr id="2034740" name="Oval 52"/>
            <p:cNvSpPr>
              <a:spLocks noChangeAspect="1" noChangeArrowheads="1"/>
            </p:cNvSpPr>
            <p:nvPr/>
          </p:nvSpPr>
          <p:spPr bwMode="auto">
            <a:xfrm>
              <a:off x="672" y="3273"/>
              <a:ext cx="248" cy="248"/>
            </a:xfrm>
            <a:prstGeom prst="ellipse">
              <a:avLst/>
            </a:prstGeom>
            <a:solidFill>
              <a:srgbClr val="6FCF6F"/>
            </a:solidFill>
            <a:ln w="9525">
              <a:solidFill>
                <a:schemeClr val="tx1"/>
              </a:solidFill>
              <a:round/>
              <a:headEnd/>
              <a:tailEnd/>
            </a:ln>
            <a:effectLst/>
          </p:spPr>
          <p:txBody>
            <a:bodyPr wrap="none" anchor="ctr"/>
            <a:lstStyle/>
            <a:p>
              <a:pPr algn="ctr"/>
              <a:r>
                <a:rPr lang="en-US" sz="1800"/>
                <a:t>Cl</a:t>
              </a:r>
            </a:p>
          </p:txBody>
        </p:sp>
        <p:sp>
          <p:nvSpPr>
            <p:cNvPr id="2034741" name="Oval 53"/>
            <p:cNvSpPr>
              <a:spLocks noChangeArrowheads="1"/>
            </p:cNvSpPr>
            <p:nvPr/>
          </p:nvSpPr>
          <p:spPr bwMode="auto">
            <a:xfrm>
              <a:off x="720" y="2880"/>
              <a:ext cx="192" cy="192"/>
            </a:xfrm>
            <a:prstGeom prst="ellipse">
              <a:avLst/>
            </a:prstGeom>
            <a:solidFill>
              <a:schemeClr val="folHlink"/>
            </a:solidFill>
            <a:ln w="9525">
              <a:solidFill>
                <a:schemeClr val="tx1"/>
              </a:solidFill>
              <a:round/>
              <a:headEnd/>
              <a:tailEnd/>
            </a:ln>
            <a:effectLst/>
          </p:spPr>
          <p:txBody>
            <a:bodyPr wrap="none" anchor="ctr"/>
            <a:lstStyle/>
            <a:p>
              <a:pPr algn="ctr"/>
              <a:r>
                <a:rPr lang="en-US" sz="1800"/>
                <a:t>F</a:t>
              </a:r>
            </a:p>
          </p:txBody>
        </p:sp>
      </p:grpSp>
      <p:grpSp>
        <p:nvGrpSpPr>
          <p:cNvPr id="2034742" name="Group 54"/>
          <p:cNvGrpSpPr>
            <a:grpSpLocks/>
          </p:cNvGrpSpPr>
          <p:nvPr/>
        </p:nvGrpSpPr>
        <p:grpSpPr bwMode="auto">
          <a:xfrm>
            <a:off x="2743200" y="4343400"/>
            <a:ext cx="1524000" cy="1219200"/>
            <a:chOff x="1728" y="2736"/>
            <a:chExt cx="960" cy="768"/>
          </a:xfrm>
        </p:grpSpPr>
        <p:sp>
          <p:nvSpPr>
            <p:cNvPr id="2034743" name="Rectangle 55"/>
            <p:cNvSpPr>
              <a:spLocks noChangeArrowheads="1"/>
            </p:cNvSpPr>
            <p:nvPr/>
          </p:nvSpPr>
          <p:spPr bwMode="auto">
            <a:xfrm rot="2172735">
              <a:off x="2256" y="3264"/>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44" name="Rectangle 56"/>
            <p:cNvSpPr>
              <a:spLocks noChangeArrowheads="1"/>
            </p:cNvSpPr>
            <p:nvPr/>
          </p:nvSpPr>
          <p:spPr bwMode="auto">
            <a:xfrm rot="-1988335">
              <a:off x="1824" y="3264"/>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45" name="Oval 57"/>
            <p:cNvSpPr>
              <a:spLocks noChangeArrowheads="1"/>
            </p:cNvSpPr>
            <p:nvPr/>
          </p:nvSpPr>
          <p:spPr bwMode="auto">
            <a:xfrm>
              <a:off x="1776" y="3264"/>
              <a:ext cx="192" cy="192"/>
            </a:xfrm>
            <a:prstGeom prst="ellipse">
              <a:avLst/>
            </a:prstGeom>
            <a:solidFill>
              <a:schemeClr val="folHlink"/>
            </a:solidFill>
            <a:ln w="9525">
              <a:solidFill>
                <a:schemeClr val="tx1"/>
              </a:solidFill>
              <a:round/>
              <a:headEnd/>
              <a:tailEnd/>
            </a:ln>
            <a:effectLst/>
          </p:spPr>
          <p:txBody>
            <a:bodyPr wrap="none" anchor="ctr"/>
            <a:lstStyle/>
            <a:p>
              <a:pPr algn="ctr"/>
              <a:r>
                <a:rPr lang="en-US" sz="1800"/>
                <a:t>F</a:t>
              </a:r>
            </a:p>
          </p:txBody>
        </p:sp>
        <p:sp>
          <p:nvSpPr>
            <p:cNvPr id="2034746" name="Oval 58"/>
            <p:cNvSpPr>
              <a:spLocks noChangeArrowheads="1"/>
            </p:cNvSpPr>
            <p:nvPr/>
          </p:nvSpPr>
          <p:spPr bwMode="auto">
            <a:xfrm>
              <a:off x="2496" y="3312"/>
              <a:ext cx="192" cy="192"/>
            </a:xfrm>
            <a:prstGeom prst="ellipse">
              <a:avLst/>
            </a:prstGeom>
            <a:solidFill>
              <a:schemeClr val="folHlink"/>
            </a:solidFill>
            <a:ln w="9525">
              <a:solidFill>
                <a:schemeClr val="tx1"/>
              </a:solidFill>
              <a:round/>
              <a:headEnd/>
              <a:tailEnd/>
            </a:ln>
            <a:effectLst/>
          </p:spPr>
          <p:txBody>
            <a:bodyPr wrap="none" anchor="ctr"/>
            <a:lstStyle/>
            <a:p>
              <a:pPr algn="ctr"/>
              <a:r>
                <a:rPr lang="en-US" sz="1800"/>
                <a:t>F</a:t>
              </a:r>
            </a:p>
          </p:txBody>
        </p:sp>
        <p:sp>
          <p:nvSpPr>
            <p:cNvPr id="2034747" name="Oval 59"/>
            <p:cNvSpPr>
              <a:spLocks noChangeAspect="1" noChangeArrowheads="1"/>
            </p:cNvSpPr>
            <p:nvPr/>
          </p:nvSpPr>
          <p:spPr bwMode="auto">
            <a:xfrm>
              <a:off x="2064" y="2985"/>
              <a:ext cx="322" cy="322"/>
            </a:xfrm>
            <a:prstGeom prst="ellipse">
              <a:avLst/>
            </a:prstGeom>
            <a:solidFill>
              <a:srgbClr val="CC99FF"/>
            </a:solidFill>
            <a:ln w="9525">
              <a:solidFill>
                <a:schemeClr val="tx1"/>
              </a:solidFill>
              <a:round/>
              <a:headEnd/>
              <a:tailEnd/>
            </a:ln>
            <a:effectLst/>
          </p:spPr>
          <p:txBody>
            <a:bodyPr wrap="none" anchor="ctr"/>
            <a:lstStyle/>
            <a:p>
              <a:pPr algn="ctr"/>
              <a:r>
                <a:rPr lang="en-US" sz="1800"/>
                <a:t>Xe</a:t>
              </a:r>
            </a:p>
          </p:txBody>
        </p:sp>
        <p:sp>
          <p:nvSpPr>
            <p:cNvPr id="2034748" name="Rectangle 60"/>
            <p:cNvSpPr>
              <a:spLocks noChangeArrowheads="1"/>
            </p:cNvSpPr>
            <p:nvPr/>
          </p:nvSpPr>
          <p:spPr bwMode="auto">
            <a:xfrm rot="19256110" flipV="1">
              <a:off x="2256" y="2928"/>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49" name="Rectangle 61"/>
            <p:cNvSpPr>
              <a:spLocks noChangeArrowheads="1"/>
            </p:cNvSpPr>
            <p:nvPr/>
          </p:nvSpPr>
          <p:spPr bwMode="auto">
            <a:xfrm rot="2159490" flipV="1">
              <a:off x="1824" y="2928"/>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50" name="Oval 62"/>
            <p:cNvSpPr>
              <a:spLocks noChangeArrowheads="1"/>
            </p:cNvSpPr>
            <p:nvPr/>
          </p:nvSpPr>
          <p:spPr bwMode="auto">
            <a:xfrm>
              <a:off x="1728" y="2736"/>
              <a:ext cx="192" cy="192"/>
            </a:xfrm>
            <a:prstGeom prst="ellipse">
              <a:avLst/>
            </a:prstGeom>
            <a:solidFill>
              <a:schemeClr val="folHlink"/>
            </a:solidFill>
            <a:ln w="9525">
              <a:solidFill>
                <a:schemeClr val="tx1"/>
              </a:solidFill>
              <a:round/>
              <a:headEnd/>
              <a:tailEnd/>
            </a:ln>
            <a:effectLst/>
          </p:spPr>
          <p:txBody>
            <a:bodyPr wrap="none" anchor="ctr"/>
            <a:lstStyle/>
            <a:p>
              <a:pPr algn="ctr"/>
              <a:r>
                <a:rPr lang="en-US" sz="1800"/>
                <a:t>F</a:t>
              </a:r>
            </a:p>
          </p:txBody>
        </p:sp>
        <p:sp>
          <p:nvSpPr>
            <p:cNvPr id="2034751" name="Oval 63"/>
            <p:cNvSpPr>
              <a:spLocks noChangeArrowheads="1"/>
            </p:cNvSpPr>
            <p:nvPr/>
          </p:nvSpPr>
          <p:spPr bwMode="auto">
            <a:xfrm>
              <a:off x="2448" y="2736"/>
              <a:ext cx="192" cy="192"/>
            </a:xfrm>
            <a:prstGeom prst="ellipse">
              <a:avLst/>
            </a:prstGeom>
            <a:solidFill>
              <a:schemeClr val="folHlink"/>
            </a:solidFill>
            <a:ln w="9525">
              <a:solidFill>
                <a:schemeClr val="tx1"/>
              </a:solidFill>
              <a:round/>
              <a:headEnd/>
              <a:tailEnd/>
            </a:ln>
            <a:effectLst/>
          </p:spPr>
          <p:txBody>
            <a:bodyPr wrap="none" anchor="ctr"/>
            <a:lstStyle/>
            <a:p>
              <a:pPr algn="ctr"/>
              <a:r>
                <a:rPr lang="en-US" sz="1800"/>
                <a:t>F</a:t>
              </a:r>
            </a:p>
          </p:txBody>
        </p:sp>
      </p:grpSp>
      <p:grpSp>
        <p:nvGrpSpPr>
          <p:cNvPr id="2034752" name="Group 64"/>
          <p:cNvGrpSpPr>
            <a:grpSpLocks/>
          </p:cNvGrpSpPr>
          <p:nvPr/>
        </p:nvGrpSpPr>
        <p:grpSpPr bwMode="auto">
          <a:xfrm>
            <a:off x="4800600" y="4038600"/>
            <a:ext cx="1676400" cy="1965325"/>
            <a:chOff x="3024" y="2544"/>
            <a:chExt cx="1056" cy="1238"/>
          </a:xfrm>
        </p:grpSpPr>
        <p:sp>
          <p:nvSpPr>
            <p:cNvPr id="2034753" name="Oval 65"/>
            <p:cNvSpPr>
              <a:spLocks noChangeAspect="1" noChangeArrowheads="1"/>
            </p:cNvSpPr>
            <p:nvPr/>
          </p:nvSpPr>
          <p:spPr bwMode="auto">
            <a:xfrm>
              <a:off x="3055" y="2863"/>
              <a:ext cx="161" cy="161"/>
            </a:xfrm>
            <a:prstGeom prst="ellipse">
              <a:avLst/>
            </a:prstGeom>
            <a:solidFill>
              <a:schemeClr val="folHlink"/>
            </a:solidFill>
            <a:ln w="9525">
              <a:solidFill>
                <a:schemeClr val="tx1"/>
              </a:solidFill>
              <a:round/>
              <a:headEnd/>
              <a:tailEnd/>
            </a:ln>
            <a:effectLst/>
          </p:spPr>
          <p:txBody>
            <a:bodyPr wrap="none" anchor="ctr"/>
            <a:lstStyle/>
            <a:p>
              <a:pPr algn="ctr"/>
              <a:r>
                <a:rPr lang="en-US" sz="1800"/>
                <a:t>F</a:t>
              </a:r>
            </a:p>
          </p:txBody>
        </p:sp>
        <p:sp>
          <p:nvSpPr>
            <p:cNvPr id="2034754" name="Rectangle 66"/>
            <p:cNvSpPr>
              <a:spLocks noChangeArrowheads="1"/>
            </p:cNvSpPr>
            <p:nvPr/>
          </p:nvSpPr>
          <p:spPr bwMode="auto">
            <a:xfrm rot="5400000">
              <a:off x="3024" y="3120"/>
              <a:ext cx="1008"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55" name="Rectangle 67"/>
            <p:cNvSpPr>
              <a:spLocks noChangeArrowheads="1"/>
            </p:cNvSpPr>
            <p:nvPr/>
          </p:nvSpPr>
          <p:spPr bwMode="auto">
            <a:xfrm>
              <a:off x="3504" y="3120"/>
              <a:ext cx="384"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56" name="Rectangle 68"/>
            <p:cNvSpPr>
              <a:spLocks noChangeArrowheads="1"/>
            </p:cNvSpPr>
            <p:nvPr/>
          </p:nvSpPr>
          <p:spPr bwMode="auto">
            <a:xfrm rot="1386107">
              <a:off x="3168" y="3024"/>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57" name="Rectangle 69"/>
            <p:cNvSpPr>
              <a:spLocks noChangeArrowheads="1"/>
            </p:cNvSpPr>
            <p:nvPr/>
          </p:nvSpPr>
          <p:spPr bwMode="auto">
            <a:xfrm rot="-2124412">
              <a:off x="3168" y="3216"/>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58" name="Oval 70"/>
            <p:cNvSpPr>
              <a:spLocks noChangeAspect="1" noChangeArrowheads="1"/>
            </p:cNvSpPr>
            <p:nvPr/>
          </p:nvSpPr>
          <p:spPr bwMode="auto">
            <a:xfrm>
              <a:off x="3024" y="3264"/>
              <a:ext cx="248" cy="248"/>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4759" name="Oval 71"/>
            <p:cNvSpPr>
              <a:spLocks noChangeAspect="1" noChangeArrowheads="1"/>
            </p:cNvSpPr>
            <p:nvPr/>
          </p:nvSpPr>
          <p:spPr bwMode="auto">
            <a:xfrm>
              <a:off x="3850" y="3024"/>
              <a:ext cx="230" cy="230"/>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4760" name="Oval 72"/>
            <p:cNvSpPr>
              <a:spLocks noChangeAspect="1" noChangeArrowheads="1"/>
            </p:cNvSpPr>
            <p:nvPr/>
          </p:nvSpPr>
          <p:spPr bwMode="auto">
            <a:xfrm>
              <a:off x="3360" y="2976"/>
              <a:ext cx="288" cy="288"/>
            </a:xfrm>
            <a:prstGeom prst="ellipse">
              <a:avLst/>
            </a:prstGeom>
            <a:solidFill>
              <a:srgbClr val="666699"/>
            </a:solidFill>
            <a:ln w="9525">
              <a:solidFill>
                <a:schemeClr val="tx1"/>
              </a:solidFill>
              <a:round/>
              <a:headEnd/>
              <a:tailEnd/>
            </a:ln>
            <a:effectLst/>
          </p:spPr>
          <p:txBody>
            <a:bodyPr wrap="none" anchor="ctr"/>
            <a:lstStyle/>
            <a:p>
              <a:pPr algn="ctr"/>
              <a:r>
                <a:rPr lang="en-US" sz="1800"/>
                <a:t>P</a:t>
              </a:r>
            </a:p>
          </p:txBody>
        </p:sp>
        <p:sp>
          <p:nvSpPr>
            <p:cNvPr id="2034761" name="Oval 73"/>
            <p:cNvSpPr>
              <a:spLocks noChangeAspect="1" noChangeArrowheads="1"/>
            </p:cNvSpPr>
            <p:nvPr/>
          </p:nvSpPr>
          <p:spPr bwMode="auto">
            <a:xfrm>
              <a:off x="3408" y="2544"/>
              <a:ext cx="230" cy="230"/>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4762" name="Oval 74"/>
            <p:cNvSpPr>
              <a:spLocks noChangeAspect="1" noChangeArrowheads="1"/>
            </p:cNvSpPr>
            <p:nvPr/>
          </p:nvSpPr>
          <p:spPr bwMode="auto">
            <a:xfrm>
              <a:off x="3408" y="3552"/>
              <a:ext cx="230" cy="230"/>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grpSp>
      <p:sp>
        <p:nvSpPr>
          <p:cNvPr id="2034763" name="Text Box 75"/>
          <p:cNvSpPr txBox="1">
            <a:spLocks noChangeArrowheads="1"/>
          </p:cNvSpPr>
          <p:nvPr/>
        </p:nvSpPr>
        <p:spPr bwMode="auto">
          <a:xfrm>
            <a:off x="4895850" y="5988050"/>
            <a:ext cx="1352550" cy="641350"/>
          </a:xfrm>
          <a:prstGeom prst="rect">
            <a:avLst/>
          </a:prstGeom>
          <a:noFill/>
          <a:ln w="9525">
            <a:noFill/>
            <a:miter lim="800000"/>
            <a:headEnd/>
            <a:tailEnd/>
          </a:ln>
          <a:effectLst/>
        </p:spPr>
        <p:txBody>
          <a:bodyPr wrap="none">
            <a:spAutoFit/>
          </a:bodyPr>
          <a:lstStyle/>
          <a:p>
            <a:pPr algn="ctr"/>
            <a:r>
              <a:rPr lang="en-US" sz="1800"/>
              <a:t>Trigonal</a:t>
            </a:r>
          </a:p>
          <a:p>
            <a:pPr algn="ctr"/>
            <a:r>
              <a:rPr lang="en-US" sz="1800"/>
              <a:t>bipyramidal</a:t>
            </a:r>
          </a:p>
        </p:txBody>
      </p:sp>
      <p:sp>
        <p:nvSpPr>
          <p:cNvPr id="2034764" name="Text Box 76"/>
          <p:cNvSpPr txBox="1">
            <a:spLocks noChangeArrowheads="1"/>
          </p:cNvSpPr>
          <p:nvPr/>
        </p:nvSpPr>
        <p:spPr bwMode="auto">
          <a:xfrm>
            <a:off x="6902450" y="5988050"/>
            <a:ext cx="1301750" cy="366713"/>
          </a:xfrm>
          <a:prstGeom prst="rect">
            <a:avLst/>
          </a:prstGeom>
          <a:noFill/>
          <a:ln w="9525">
            <a:noFill/>
            <a:miter lim="800000"/>
            <a:headEnd/>
            <a:tailEnd/>
          </a:ln>
          <a:effectLst/>
        </p:spPr>
        <p:txBody>
          <a:bodyPr wrap="none">
            <a:spAutoFit/>
          </a:bodyPr>
          <a:lstStyle/>
          <a:p>
            <a:pPr algn="ctr"/>
            <a:r>
              <a:rPr lang="en-US" sz="1800"/>
              <a:t>Octahedral</a:t>
            </a:r>
          </a:p>
        </p:txBody>
      </p:sp>
      <p:grpSp>
        <p:nvGrpSpPr>
          <p:cNvPr id="2034765" name="Group 77"/>
          <p:cNvGrpSpPr>
            <a:grpSpLocks/>
          </p:cNvGrpSpPr>
          <p:nvPr/>
        </p:nvGrpSpPr>
        <p:grpSpPr bwMode="auto">
          <a:xfrm>
            <a:off x="6781800" y="4038600"/>
            <a:ext cx="1689100" cy="1965325"/>
            <a:chOff x="4272" y="2544"/>
            <a:chExt cx="1064" cy="1238"/>
          </a:xfrm>
        </p:grpSpPr>
        <p:sp>
          <p:nvSpPr>
            <p:cNvPr id="2034766" name="Oval 78"/>
            <p:cNvSpPr>
              <a:spLocks noChangeAspect="1" noChangeArrowheads="1"/>
            </p:cNvSpPr>
            <p:nvPr/>
          </p:nvSpPr>
          <p:spPr bwMode="auto">
            <a:xfrm>
              <a:off x="5040" y="2784"/>
              <a:ext cx="161" cy="161"/>
            </a:xfrm>
            <a:prstGeom prst="ellipse">
              <a:avLst/>
            </a:prstGeom>
            <a:solidFill>
              <a:schemeClr val="folHlink"/>
            </a:solidFill>
            <a:ln w="9525">
              <a:solidFill>
                <a:schemeClr val="tx1"/>
              </a:solidFill>
              <a:round/>
              <a:headEnd/>
              <a:tailEnd/>
            </a:ln>
            <a:effectLst/>
          </p:spPr>
          <p:txBody>
            <a:bodyPr wrap="none" anchor="ctr"/>
            <a:lstStyle/>
            <a:p>
              <a:pPr algn="ctr"/>
              <a:r>
                <a:rPr lang="en-US" sz="1800"/>
                <a:t>F</a:t>
              </a:r>
            </a:p>
          </p:txBody>
        </p:sp>
        <p:sp>
          <p:nvSpPr>
            <p:cNvPr id="2034767" name="Rectangle 79"/>
            <p:cNvSpPr>
              <a:spLocks noChangeArrowheads="1"/>
            </p:cNvSpPr>
            <p:nvPr/>
          </p:nvSpPr>
          <p:spPr bwMode="auto">
            <a:xfrm rot="-2124412">
              <a:off x="4752" y="2976"/>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68" name="Oval 80"/>
            <p:cNvSpPr>
              <a:spLocks noChangeAspect="1" noChangeArrowheads="1"/>
            </p:cNvSpPr>
            <p:nvPr/>
          </p:nvSpPr>
          <p:spPr bwMode="auto">
            <a:xfrm>
              <a:off x="4303" y="2863"/>
              <a:ext cx="161" cy="161"/>
            </a:xfrm>
            <a:prstGeom prst="ellipse">
              <a:avLst/>
            </a:prstGeom>
            <a:solidFill>
              <a:schemeClr val="folHlink"/>
            </a:solidFill>
            <a:ln w="9525">
              <a:solidFill>
                <a:schemeClr val="tx1"/>
              </a:solidFill>
              <a:round/>
              <a:headEnd/>
              <a:tailEnd/>
            </a:ln>
            <a:effectLst/>
          </p:spPr>
          <p:txBody>
            <a:bodyPr wrap="none" anchor="ctr"/>
            <a:lstStyle/>
            <a:p>
              <a:pPr algn="ctr"/>
              <a:r>
                <a:rPr lang="en-US" sz="1800"/>
                <a:t>F</a:t>
              </a:r>
            </a:p>
          </p:txBody>
        </p:sp>
        <p:sp>
          <p:nvSpPr>
            <p:cNvPr id="2034769" name="Rectangle 81"/>
            <p:cNvSpPr>
              <a:spLocks noChangeArrowheads="1"/>
            </p:cNvSpPr>
            <p:nvPr/>
          </p:nvSpPr>
          <p:spPr bwMode="auto">
            <a:xfrm rot="5400000">
              <a:off x="4272" y="3120"/>
              <a:ext cx="1008"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70" name="Rectangle 82"/>
            <p:cNvSpPr>
              <a:spLocks noChangeArrowheads="1"/>
            </p:cNvSpPr>
            <p:nvPr/>
          </p:nvSpPr>
          <p:spPr bwMode="auto">
            <a:xfrm rot="1386107">
              <a:off x="4416" y="3024"/>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71" name="Rectangle 83"/>
            <p:cNvSpPr>
              <a:spLocks noChangeArrowheads="1"/>
            </p:cNvSpPr>
            <p:nvPr/>
          </p:nvSpPr>
          <p:spPr bwMode="auto">
            <a:xfrm rot="-2124412">
              <a:off x="4416" y="3216"/>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72" name="Oval 84"/>
            <p:cNvSpPr>
              <a:spLocks noChangeAspect="1" noChangeArrowheads="1"/>
            </p:cNvSpPr>
            <p:nvPr/>
          </p:nvSpPr>
          <p:spPr bwMode="auto">
            <a:xfrm>
              <a:off x="4272" y="3264"/>
              <a:ext cx="248" cy="248"/>
            </a:xfrm>
            <a:prstGeom prst="ellipse">
              <a:avLst/>
            </a:prstGeom>
            <a:solidFill>
              <a:srgbClr val="99CC00"/>
            </a:solidFill>
            <a:ln w="9525">
              <a:solidFill>
                <a:schemeClr val="tx1"/>
              </a:solidFill>
              <a:round/>
              <a:headEnd/>
              <a:tailEnd/>
            </a:ln>
            <a:effectLst/>
          </p:spPr>
          <p:txBody>
            <a:bodyPr wrap="none" anchor="ctr"/>
            <a:lstStyle/>
            <a:p>
              <a:pPr algn="just"/>
              <a:r>
                <a:rPr lang="en-US" sz="1800"/>
                <a:t>F</a:t>
              </a:r>
            </a:p>
          </p:txBody>
        </p:sp>
        <p:sp>
          <p:nvSpPr>
            <p:cNvPr id="2034773" name="Oval 85"/>
            <p:cNvSpPr>
              <a:spLocks noChangeAspect="1" noChangeArrowheads="1"/>
            </p:cNvSpPr>
            <p:nvPr/>
          </p:nvSpPr>
          <p:spPr bwMode="auto">
            <a:xfrm>
              <a:off x="4608" y="2976"/>
              <a:ext cx="288" cy="288"/>
            </a:xfrm>
            <a:prstGeom prst="ellipse">
              <a:avLst/>
            </a:prstGeom>
            <a:solidFill>
              <a:srgbClr val="FFCC00"/>
            </a:solidFill>
            <a:ln w="9525">
              <a:solidFill>
                <a:schemeClr val="tx1"/>
              </a:solidFill>
              <a:round/>
              <a:headEnd/>
              <a:tailEnd/>
            </a:ln>
            <a:effectLst/>
          </p:spPr>
          <p:txBody>
            <a:bodyPr wrap="none" anchor="ctr"/>
            <a:lstStyle/>
            <a:p>
              <a:pPr algn="ctr"/>
              <a:r>
                <a:rPr lang="en-US" sz="1800"/>
                <a:t>S</a:t>
              </a:r>
            </a:p>
          </p:txBody>
        </p:sp>
        <p:sp>
          <p:nvSpPr>
            <p:cNvPr id="2034774" name="Oval 86"/>
            <p:cNvSpPr>
              <a:spLocks noChangeAspect="1" noChangeArrowheads="1"/>
            </p:cNvSpPr>
            <p:nvPr/>
          </p:nvSpPr>
          <p:spPr bwMode="auto">
            <a:xfrm>
              <a:off x="4656" y="2544"/>
              <a:ext cx="230" cy="230"/>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4775" name="Oval 87"/>
            <p:cNvSpPr>
              <a:spLocks noChangeAspect="1" noChangeArrowheads="1"/>
            </p:cNvSpPr>
            <p:nvPr/>
          </p:nvSpPr>
          <p:spPr bwMode="auto">
            <a:xfrm>
              <a:off x="4656" y="3552"/>
              <a:ext cx="230" cy="230"/>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4776" name="Rectangle 88"/>
            <p:cNvSpPr>
              <a:spLocks noChangeArrowheads="1"/>
            </p:cNvSpPr>
            <p:nvPr/>
          </p:nvSpPr>
          <p:spPr bwMode="auto">
            <a:xfrm rot="1386107">
              <a:off x="4848" y="3216"/>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4777" name="Oval 89"/>
            <p:cNvSpPr>
              <a:spLocks noChangeAspect="1" noChangeArrowheads="1"/>
            </p:cNvSpPr>
            <p:nvPr/>
          </p:nvSpPr>
          <p:spPr bwMode="auto">
            <a:xfrm>
              <a:off x="5088" y="3216"/>
              <a:ext cx="248" cy="248"/>
            </a:xfrm>
            <a:prstGeom prst="ellipse">
              <a:avLst/>
            </a:prstGeom>
            <a:solidFill>
              <a:srgbClr val="99CC00"/>
            </a:solidFill>
            <a:ln w="9525">
              <a:solidFill>
                <a:schemeClr val="tx1"/>
              </a:solidFill>
              <a:round/>
              <a:headEnd/>
              <a:tailEnd/>
            </a:ln>
            <a:effectLst/>
          </p:spPr>
          <p:txBody>
            <a:bodyPr wrap="none" anchor="ctr"/>
            <a:lstStyle/>
            <a:p>
              <a:pPr algn="just"/>
              <a:r>
                <a:rPr lang="en-US" sz="1800"/>
                <a:t>F</a:t>
              </a:r>
            </a:p>
          </p:txBody>
        </p:sp>
      </p:grpSp>
      <p:pic>
        <p:nvPicPr>
          <p:cNvPr id="2034778" name="Picture 90" descr="Octahedron"/>
          <p:cNvPicPr>
            <a:picLocks noChangeAspect="1" noChangeArrowheads="1"/>
          </p:cNvPicPr>
          <p:nvPr/>
        </p:nvPicPr>
        <p:blipFill>
          <a:blip r:embed="rId3" cstate="print">
            <a:lum bright="-12000" contrast="18000"/>
          </a:blip>
          <a:srcRect l="25999" t="10001" r="28000" b="15334"/>
          <a:stretch>
            <a:fillRect/>
          </a:stretch>
        </p:blipFill>
        <p:spPr bwMode="auto">
          <a:xfrm>
            <a:off x="6705600" y="3810000"/>
            <a:ext cx="1754188" cy="2217738"/>
          </a:xfrm>
          <a:prstGeom prst="rect">
            <a:avLst/>
          </a:prstGeom>
          <a:noFill/>
          <a:ln w="9525">
            <a:noFill/>
            <a:miter lim="800000"/>
            <a:headEnd/>
            <a:tailEnd/>
          </a:ln>
        </p:spPr>
      </p:pic>
      <p:pic>
        <p:nvPicPr>
          <p:cNvPr id="2034779" name="Picture 91" descr="Bent"/>
          <p:cNvPicPr>
            <a:picLocks noChangeAspect="1" noChangeArrowheads="1"/>
          </p:cNvPicPr>
          <p:nvPr/>
        </p:nvPicPr>
        <p:blipFill>
          <a:blip r:embed="rId4" cstate="print">
            <a:lum bright="-6000" contrast="24000"/>
          </a:blip>
          <a:srcRect l="24001" t="34000" r="24001" b="23334"/>
          <a:stretch>
            <a:fillRect/>
          </a:stretch>
        </p:blipFill>
        <p:spPr bwMode="auto">
          <a:xfrm>
            <a:off x="2590800" y="1676400"/>
            <a:ext cx="1752600" cy="1077913"/>
          </a:xfrm>
          <a:prstGeom prst="rect">
            <a:avLst/>
          </a:prstGeom>
          <a:noFill/>
          <a:ln w="9525">
            <a:noFill/>
            <a:miter lim="800000"/>
            <a:headEnd/>
            <a:tailEnd/>
          </a:ln>
        </p:spPr>
      </p:pic>
      <p:sp>
        <p:nvSpPr>
          <p:cNvPr id="2034780" name="Text Box 92"/>
          <p:cNvSpPr txBox="1">
            <a:spLocks noChangeArrowheads="1"/>
          </p:cNvSpPr>
          <p:nvPr/>
        </p:nvSpPr>
        <p:spPr bwMode="auto">
          <a:xfrm>
            <a:off x="8077200" y="3810000"/>
            <a:ext cx="460375" cy="274638"/>
          </a:xfrm>
          <a:prstGeom prst="rect">
            <a:avLst/>
          </a:prstGeom>
          <a:noFill/>
          <a:ln w="9525">
            <a:noFill/>
            <a:miter lim="800000"/>
            <a:headEnd/>
            <a:tailEnd/>
          </a:ln>
          <a:effectLst/>
        </p:spPr>
        <p:txBody>
          <a:bodyPr wrap="none">
            <a:spAutoFit/>
          </a:bodyPr>
          <a:lstStyle/>
          <a:p>
            <a:r>
              <a:rPr lang="en-US" sz="1200" b="1">
                <a:solidFill>
                  <a:schemeClr val="bg1"/>
                </a:solidFill>
              </a:rPr>
              <a:t>AB</a:t>
            </a:r>
            <a:r>
              <a:rPr lang="en-US" sz="1200" b="1" baseline="-25000">
                <a:solidFill>
                  <a:schemeClr val="bg1"/>
                </a:solidFill>
              </a:rPr>
              <a:t>6</a:t>
            </a:r>
          </a:p>
        </p:txBody>
      </p:sp>
      <p:sp>
        <p:nvSpPr>
          <p:cNvPr id="2034781" name="Text Box 93"/>
          <p:cNvSpPr txBox="1">
            <a:spLocks noChangeArrowheads="1"/>
          </p:cNvSpPr>
          <p:nvPr/>
        </p:nvSpPr>
        <p:spPr bwMode="auto">
          <a:xfrm>
            <a:off x="3886200" y="1676400"/>
            <a:ext cx="460375" cy="274638"/>
          </a:xfrm>
          <a:prstGeom prst="rect">
            <a:avLst/>
          </a:prstGeom>
          <a:noFill/>
          <a:ln w="9525">
            <a:noFill/>
            <a:miter lim="800000"/>
            <a:headEnd/>
            <a:tailEnd/>
          </a:ln>
          <a:effectLst/>
        </p:spPr>
        <p:txBody>
          <a:bodyPr wrap="none">
            <a:spAutoFit/>
          </a:bodyPr>
          <a:lstStyle/>
          <a:p>
            <a:r>
              <a:rPr lang="en-US" sz="1200" b="1">
                <a:solidFill>
                  <a:schemeClr val="bg1"/>
                </a:solidFill>
              </a:rPr>
              <a:t>AB</a:t>
            </a:r>
            <a:r>
              <a:rPr lang="en-US" sz="1200" b="1" baseline="-25000">
                <a:solidFill>
                  <a:schemeClr val="bg1"/>
                </a:solidFill>
              </a:rPr>
              <a:t>2</a:t>
            </a:r>
          </a:p>
        </p:txBody>
      </p:sp>
      <p:grpSp>
        <p:nvGrpSpPr>
          <p:cNvPr id="2034782" name="Group 94"/>
          <p:cNvGrpSpPr>
            <a:grpSpLocks/>
          </p:cNvGrpSpPr>
          <p:nvPr/>
        </p:nvGrpSpPr>
        <p:grpSpPr bwMode="auto">
          <a:xfrm>
            <a:off x="7239000" y="1752600"/>
            <a:ext cx="1181100" cy="304800"/>
            <a:chOff x="4560" y="1104"/>
            <a:chExt cx="744" cy="192"/>
          </a:xfrm>
        </p:grpSpPr>
        <p:sp>
          <p:nvSpPr>
            <p:cNvPr id="2034783" name="Freeform 95"/>
            <p:cNvSpPr>
              <a:spLocks/>
            </p:cNvSpPr>
            <p:nvPr/>
          </p:nvSpPr>
          <p:spPr bwMode="auto">
            <a:xfrm>
              <a:off x="5136" y="1104"/>
              <a:ext cx="168" cy="192"/>
            </a:xfrm>
            <a:custGeom>
              <a:avLst/>
              <a:gdLst/>
              <a:ahLst/>
              <a:cxnLst>
                <a:cxn ang="0">
                  <a:pos x="0" y="0"/>
                </a:cxn>
                <a:cxn ang="0">
                  <a:pos x="144" y="48"/>
                </a:cxn>
                <a:cxn ang="0">
                  <a:pos x="144" y="192"/>
                </a:cxn>
              </a:cxnLst>
              <a:rect l="0" t="0" r="r" b="b"/>
              <a:pathLst>
                <a:path w="168" h="192">
                  <a:moveTo>
                    <a:pt x="0" y="0"/>
                  </a:moveTo>
                  <a:cubicBezTo>
                    <a:pt x="60" y="8"/>
                    <a:pt x="120" y="16"/>
                    <a:pt x="144" y="48"/>
                  </a:cubicBezTo>
                  <a:cubicBezTo>
                    <a:pt x="168" y="80"/>
                    <a:pt x="156" y="136"/>
                    <a:pt x="144" y="192"/>
                  </a:cubicBezTo>
                </a:path>
              </a:pathLst>
            </a:custGeom>
            <a:noFill/>
            <a:ln w="9525">
              <a:solidFill>
                <a:schemeClr val="tx1"/>
              </a:solidFill>
              <a:round/>
              <a:headEnd/>
              <a:tailEnd type="triangle" w="med" len="med"/>
            </a:ln>
            <a:effectLst/>
          </p:spPr>
          <p:txBody>
            <a:bodyPr/>
            <a:lstStyle/>
            <a:p>
              <a:endParaRPr lang="en-US"/>
            </a:p>
          </p:txBody>
        </p:sp>
        <p:sp>
          <p:nvSpPr>
            <p:cNvPr id="2034784" name="Freeform 96"/>
            <p:cNvSpPr>
              <a:spLocks/>
            </p:cNvSpPr>
            <p:nvPr/>
          </p:nvSpPr>
          <p:spPr bwMode="auto">
            <a:xfrm flipH="1">
              <a:off x="4560" y="1104"/>
              <a:ext cx="168" cy="192"/>
            </a:xfrm>
            <a:custGeom>
              <a:avLst/>
              <a:gdLst/>
              <a:ahLst/>
              <a:cxnLst>
                <a:cxn ang="0">
                  <a:pos x="0" y="0"/>
                </a:cxn>
                <a:cxn ang="0">
                  <a:pos x="144" y="48"/>
                </a:cxn>
                <a:cxn ang="0">
                  <a:pos x="144" y="192"/>
                </a:cxn>
              </a:cxnLst>
              <a:rect l="0" t="0" r="r" b="b"/>
              <a:pathLst>
                <a:path w="168" h="192">
                  <a:moveTo>
                    <a:pt x="0" y="0"/>
                  </a:moveTo>
                  <a:cubicBezTo>
                    <a:pt x="60" y="8"/>
                    <a:pt x="120" y="16"/>
                    <a:pt x="144" y="48"/>
                  </a:cubicBezTo>
                  <a:cubicBezTo>
                    <a:pt x="168" y="80"/>
                    <a:pt x="156" y="136"/>
                    <a:pt x="144" y="192"/>
                  </a:cubicBezTo>
                </a:path>
              </a:pathLst>
            </a:custGeom>
            <a:noFill/>
            <a:ln w="9525">
              <a:solidFill>
                <a:schemeClr val="tx1"/>
              </a:solidFill>
              <a:round/>
              <a:headEnd/>
              <a:tailEnd type="triangle" w="med" len="med"/>
            </a:ln>
            <a:effectLst/>
          </p:spPr>
          <p:txBody>
            <a:bodyPr/>
            <a:lstStyle/>
            <a:p>
              <a:endParaRPr lang="en-US"/>
            </a:p>
          </p:txBody>
        </p:sp>
      </p:grpSp>
      <p:sp>
        <p:nvSpPr>
          <p:cNvPr id="2034785" name="Rectangle 97"/>
          <p:cNvSpPr>
            <a:spLocks noChangeArrowheads="1"/>
          </p:cNvSpPr>
          <p:nvPr/>
        </p:nvSpPr>
        <p:spPr bwMode="auto">
          <a:xfrm>
            <a:off x="76200" y="6567488"/>
            <a:ext cx="3486150" cy="214312"/>
          </a:xfrm>
          <a:prstGeom prst="rect">
            <a:avLst/>
          </a:prstGeom>
          <a:noFill/>
          <a:ln w="9525">
            <a:noFill/>
            <a:miter lim="800000"/>
            <a:headEnd/>
            <a:tailEnd/>
          </a:ln>
          <a:effectLst/>
        </p:spPr>
        <p:txBody>
          <a:bodyPr wrap="none">
            <a:spAutoFit/>
          </a:bodyPr>
          <a:lstStyle/>
          <a:p>
            <a:r>
              <a:rPr lang="en-US" sz="800"/>
              <a:t>Brown, LeMay, Bursten, </a:t>
            </a:r>
            <a:r>
              <a:rPr lang="en-US" sz="800" u="sng"/>
              <a:t>Chemistry The Central Science</a:t>
            </a:r>
            <a:r>
              <a:rPr lang="en-US" sz="800"/>
              <a:t>, 2000, page 305</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34694"/>
                                        </p:tgtEl>
                                        <p:attrNameLst>
                                          <p:attrName>style.visibility</p:attrName>
                                        </p:attrNameLst>
                                      </p:cBhvr>
                                      <p:to>
                                        <p:strVal val="visible"/>
                                      </p:to>
                                    </p:set>
                                    <p:animEffect transition="in" filter="dissolve">
                                      <p:cBhvr>
                                        <p:cTn id="7" dur="500"/>
                                        <p:tgtEl>
                                          <p:spTgt spid="203469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34691"/>
                                        </p:tgtEl>
                                        <p:attrNameLst>
                                          <p:attrName>style.visibility</p:attrName>
                                        </p:attrNameLst>
                                      </p:cBhvr>
                                      <p:to>
                                        <p:strVal val="visible"/>
                                      </p:to>
                                    </p:set>
                                    <p:animEffect transition="in" filter="dissolve">
                                      <p:cBhvr>
                                        <p:cTn id="12" dur="500"/>
                                        <p:tgtEl>
                                          <p:spTgt spid="20346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nodeType="clickEffect">
                                  <p:stCondLst>
                                    <p:cond delay="0"/>
                                  </p:stCondLst>
                                  <p:childTnLst>
                                    <p:animEffect transition="out" filter="dissolve">
                                      <p:cBhvr>
                                        <p:cTn id="16" dur="500"/>
                                        <p:tgtEl>
                                          <p:spTgt spid="2034694"/>
                                        </p:tgtEl>
                                      </p:cBhvr>
                                    </p:animEffect>
                                    <p:set>
                                      <p:cBhvr>
                                        <p:cTn id="17" dur="1" fill="hold">
                                          <p:stCondLst>
                                            <p:cond delay="499"/>
                                          </p:stCondLst>
                                        </p:cTn>
                                        <p:tgtEl>
                                          <p:spTgt spid="2034694"/>
                                        </p:tgtEl>
                                        <p:attrNameLst>
                                          <p:attrName>style.visibility</p:attrName>
                                        </p:attrNameLst>
                                      </p:cBhvr>
                                      <p:to>
                                        <p:strVal val="hidden"/>
                                      </p:to>
                                    </p:set>
                                  </p:childTnLst>
                                </p:cTn>
                              </p:par>
                              <p:par>
                                <p:cTn id="18" presetID="9" presetClass="exit" presetSubtype="0" fill="hold" nodeType="withEffect">
                                  <p:stCondLst>
                                    <p:cond delay="0"/>
                                  </p:stCondLst>
                                  <p:childTnLst>
                                    <p:animEffect transition="out" filter="dissolve">
                                      <p:cBhvr>
                                        <p:cTn id="19" dur="500"/>
                                        <p:tgtEl>
                                          <p:spTgt spid="2034691"/>
                                        </p:tgtEl>
                                      </p:cBhvr>
                                    </p:animEffect>
                                    <p:set>
                                      <p:cBhvr>
                                        <p:cTn id="20" dur="1" fill="hold">
                                          <p:stCondLst>
                                            <p:cond delay="499"/>
                                          </p:stCondLst>
                                        </p:cTn>
                                        <p:tgtEl>
                                          <p:spTgt spid="2034691"/>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034697"/>
                                        </p:tgtEl>
                                        <p:attrNameLst>
                                          <p:attrName>style.visibility</p:attrName>
                                        </p:attrNameLst>
                                      </p:cBhvr>
                                      <p:to>
                                        <p:strVal val="visible"/>
                                      </p:to>
                                    </p:set>
                                    <p:animEffect transition="in" filter="dissolve">
                                      <p:cBhvr>
                                        <p:cTn id="25" dur="500"/>
                                        <p:tgtEl>
                                          <p:spTgt spid="2034697"/>
                                        </p:tgtEl>
                                      </p:cBhvr>
                                    </p:animEffect>
                                  </p:childTnLst>
                                </p:cTn>
                              </p:par>
                            </p:childTnLst>
                          </p:cTn>
                        </p:par>
                        <p:par>
                          <p:cTn id="26" fill="hold">
                            <p:stCondLst>
                              <p:cond delay="500"/>
                            </p:stCondLst>
                            <p:childTnLst>
                              <p:par>
                                <p:cTn id="27" presetID="22" presetClass="entr" presetSubtype="1" fill="hold" nodeType="afterEffect">
                                  <p:stCondLst>
                                    <p:cond delay="0"/>
                                  </p:stCondLst>
                                  <p:childTnLst>
                                    <p:set>
                                      <p:cBhvr>
                                        <p:cTn id="28" dur="1" fill="hold">
                                          <p:stCondLst>
                                            <p:cond delay="0"/>
                                          </p:stCondLst>
                                        </p:cTn>
                                        <p:tgtEl>
                                          <p:spTgt spid="2034782"/>
                                        </p:tgtEl>
                                        <p:attrNameLst>
                                          <p:attrName>style.visibility</p:attrName>
                                        </p:attrNameLst>
                                      </p:cBhvr>
                                      <p:to>
                                        <p:strVal val="visible"/>
                                      </p:to>
                                    </p:set>
                                    <p:animEffect transition="in" filter="wipe(up)">
                                      <p:cBhvr>
                                        <p:cTn id="29" dur="500"/>
                                        <p:tgtEl>
                                          <p:spTgt spid="2034782"/>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034690"/>
                                        </p:tgtEl>
                                        <p:attrNameLst>
                                          <p:attrName>style.visibility</p:attrName>
                                        </p:attrNameLst>
                                      </p:cBhvr>
                                      <p:to>
                                        <p:strVal val="visible"/>
                                      </p:to>
                                    </p:set>
                                    <p:animEffect transition="in" filter="fade">
                                      <p:cBhvr>
                                        <p:cTn id="34" dur="2000"/>
                                        <p:tgtEl>
                                          <p:spTgt spid="2034690"/>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grpId="1" nodeType="clickEffect">
                                  <p:stCondLst>
                                    <p:cond delay="0"/>
                                  </p:stCondLst>
                                  <p:childTnLst>
                                    <p:animEffect transition="out" filter="fade">
                                      <p:cBhvr>
                                        <p:cTn id="38" dur="2000"/>
                                        <p:tgtEl>
                                          <p:spTgt spid="2034690"/>
                                        </p:tgtEl>
                                      </p:cBhvr>
                                    </p:animEffect>
                                    <p:set>
                                      <p:cBhvr>
                                        <p:cTn id="39" dur="1" fill="hold">
                                          <p:stCondLst>
                                            <p:cond delay="1999"/>
                                          </p:stCondLst>
                                        </p:cTn>
                                        <p:tgtEl>
                                          <p:spTgt spid="2034690"/>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nodeType="clickEffect">
                                  <p:stCondLst>
                                    <p:cond delay="0"/>
                                  </p:stCondLst>
                                  <p:childTnLst>
                                    <p:animEffect transition="out" filter="fade">
                                      <p:cBhvr>
                                        <p:cTn id="43" dur="2000"/>
                                        <p:tgtEl>
                                          <p:spTgt spid="2034697"/>
                                        </p:tgtEl>
                                      </p:cBhvr>
                                    </p:animEffect>
                                    <p:set>
                                      <p:cBhvr>
                                        <p:cTn id="44" dur="1" fill="hold">
                                          <p:stCondLst>
                                            <p:cond delay="1999"/>
                                          </p:stCondLst>
                                        </p:cTn>
                                        <p:tgtEl>
                                          <p:spTgt spid="2034697"/>
                                        </p:tgtEl>
                                        <p:attrNameLst>
                                          <p:attrName>style.visibility</p:attrName>
                                        </p:attrNameLst>
                                      </p:cBhvr>
                                      <p:to>
                                        <p:strVal val="hidden"/>
                                      </p:to>
                                    </p:set>
                                  </p:childTnLst>
                                </p:cTn>
                              </p:par>
                              <p:par>
                                <p:cTn id="45" presetID="37" presetClass="exit" presetSubtype="0" fill="hold" nodeType="withEffect">
                                  <p:stCondLst>
                                    <p:cond delay="0"/>
                                  </p:stCondLst>
                                  <p:childTnLst>
                                    <p:animEffect transition="out" filter="fade">
                                      <p:cBhvr>
                                        <p:cTn id="46" dur="1000"/>
                                        <p:tgtEl>
                                          <p:spTgt spid="2034782"/>
                                        </p:tgtEl>
                                      </p:cBhvr>
                                    </p:animEffect>
                                    <p:anim calcmode="lin" valueType="num">
                                      <p:cBhvr>
                                        <p:cTn id="47" dur="1000"/>
                                        <p:tgtEl>
                                          <p:spTgt spid="2034782"/>
                                        </p:tgtEl>
                                        <p:attrNameLst>
                                          <p:attrName>ppt_x</p:attrName>
                                        </p:attrNameLst>
                                      </p:cBhvr>
                                      <p:tavLst>
                                        <p:tav tm="0">
                                          <p:val>
                                            <p:strVal val="ppt_x"/>
                                          </p:val>
                                        </p:tav>
                                        <p:tav tm="100000">
                                          <p:val>
                                            <p:strVal val="ppt_x"/>
                                          </p:val>
                                        </p:tav>
                                      </p:tavLst>
                                    </p:anim>
                                    <p:anim calcmode="lin" valueType="num">
                                      <p:cBhvr>
                                        <p:cTn id="48" dur="100" decel="100000"/>
                                        <p:tgtEl>
                                          <p:spTgt spid="2034782"/>
                                        </p:tgtEl>
                                        <p:attrNameLst>
                                          <p:attrName>ppt_y</p:attrName>
                                        </p:attrNameLst>
                                      </p:cBhvr>
                                      <p:tavLst>
                                        <p:tav tm="0">
                                          <p:val>
                                            <p:strVal val="ppt_y"/>
                                          </p:val>
                                        </p:tav>
                                        <p:tav tm="100000">
                                          <p:val>
                                            <p:strVal val="ppt_y-.03"/>
                                          </p:val>
                                        </p:tav>
                                      </p:tavLst>
                                    </p:anim>
                                    <p:anim calcmode="lin" valueType="num">
                                      <p:cBhvr>
                                        <p:cTn id="49" dur="900" accel="100000">
                                          <p:stCondLst>
                                            <p:cond delay="100"/>
                                          </p:stCondLst>
                                        </p:cTn>
                                        <p:tgtEl>
                                          <p:spTgt spid="2034782"/>
                                        </p:tgtEl>
                                        <p:attrNameLst>
                                          <p:attrName>ppt_y</p:attrName>
                                        </p:attrNameLst>
                                      </p:cBhvr>
                                      <p:tavLst>
                                        <p:tav tm="0">
                                          <p:val>
                                            <p:strVal val="ppt_y"/>
                                          </p:val>
                                        </p:tav>
                                        <p:tav tm="100000">
                                          <p:val>
                                            <p:strVal val="ppt_y+1"/>
                                          </p:val>
                                        </p:tav>
                                      </p:tavLst>
                                    </p:anim>
                                    <p:set>
                                      <p:cBhvr>
                                        <p:cTn id="50" dur="1" fill="hold">
                                          <p:stCondLst>
                                            <p:cond delay="999"/>
                                          </p:stCondLst>
                                        </p:cTn>
                                        <p:tgtEl>
                                          <p:spTgt spid="203478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2034778"/>
                                        </p:tgtEl>
                                        <p:attrNameLst>
                                          <p:attrName>style.visibility</p:attrName>
                                        </p:attrNameLst>
                                      </p:cBhvr>
                                      <p:to>
                                        <p:strVal val="visible"/>
                                      </p:to>
                                    </p:set>
                                    <p:animEffect transition="in" filter="dissolve">
                                      <p:cBhvr>
                                        <p:cTn id="55" dur="500"/>
                                        <p:tgtEl>
                                          <p:spTgt spid="2034778"/>
                                        </p:tgtEl>
                                      </p:cBhvr>
                                    </p:animEffect>
                                  </p:childTnLst>
                                </p:cTn>
                              </p:par>
                            </p:childTnLst>
                          </p:cTn>
                        </p:par>
                      </p:childTnLst>
                    </p:cTn>
                  </p:par>
                  <p:par>
                    <p:cTn id="56" fill="hold">
                      <p:stCondLst>
                        <p:cond delay="indefinite"/>
                      </p:stCondLst>
                      <p:childTnLst>
                        <p:par>
                          <p:cTn id="57" fill="hold">
                            <p:stCondLst>
                              <p:cond delay="0"/>
                            </p:stCondLst>
                            <p:childTnLst>
                              <p:par>
                                <p:cTn id="58" presetID="9" presetClass="entr" presetSubtype="0" fill="hold" nodeType="clickEffect">
                                  <p:stCondLst>
                                    <p:cond delay="0"/>
                                  </p:stCondLst>
                                  <p:childTnLst>
                                    <p:set>
                                      <p:cBhvr>
                                        <p:cTn id="59" dur="1" fill="hold">
                                          <p:stCondLst>
                                            <p:cond delay="0"/>
                                          </p:stCondLst>
                                        </p:cTn>
                                        <p:tgtEl>
                                          <p:spTgt spid="2034779"/>
                                        </p:tgtEl>
                                        <p:attrNameLst>
                                          <p:attrName>style.visibility</p:attrName>
                                        </p:attrNameLst>
                                      </p:cBhvr>
                                      <p:to>
                                        <p:strVal val="visible"/>
                                      </p:to>
                                    </p:set>
                                    <p:animEffect transition="in" filter="dissolve">
                                      <p:cBhvr>
                                        <p:cTn id="60" dur="500"/>
                                        <p:tgtEl>
                                          <p:spTgt spid="20347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4690" grpId="0" animBg="1"/>
      <p:bldP spid="2034690" grpId="1"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6738" name="Rectangle 2"/>
          <p:cNvSpPr>
            <a:spLocks noGrp="1" noChangeArrowheads="1"/>
          </p:cNvSpPr>
          <p:nvPr>
            <p:ph type="title"/>
          </p:nvPr>
        </p:nvSpPr>
        <p:spPr/>
        <p:txBody>
          <a:bodyPr/>
          <a:lstStyle/>
          <a:p>
            <a:r>
              <a:rPr lang="en-US" sz="4000"/>
              <a:t>Hybridization Involving </a:t>
            </a:r>
            <a:r>
              <a:rPr lang="en-US" sz="4000" i="1"/>
              <a:t>d</a:t>
            </a:r>
            <a:r>
              <a:rPr lang="en-US" sz="4000"/>
              <a:t> Orbitals</a:t>
            </a:r>
          </a:p>
        </p:txBody>
      </p:sp>
      <p:sp>
        <p:nvSpPr>
          <p:cNvPr id="2036739" name="Rectangle 3"/>
          <p:cNvSpPr>
            <a:spLocks noChangeArrowheads="1"/>
          </p:cNvSpPr>
          <p:nvPr/>
        </p:nvSpPr>
        <p:spPr bwMode="auto">
          <a:xfrm>
            <a:off x="3048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40" name="Rectangle 4"/>
          <p:cNvSpPr>
            <a:spLocks noChangeArrowheads="1"/>
          </p:cNvSpPr>
          <p:nvPr/>
        </p:nvSpPr>
        <p:spPr bwMode="auto">
          <a:xfrm>
            <a:off x="9144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41" name="Rectangle 5"/>
          <p:cNvSpPr>
            <a:spLocks noChangeArrowheads="1"/>
          </p:cNvSpPr>
          <p:nvPr/>
        </p:nvSpPr>
        <p:spPr bwMode="auto">
          <a:xfrm>
            <a:off x="12954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42" name="Rectangle 6"/>
          <p:cNvSpPr>
            <a:spLocks noChangeArrowheads="1"/>
          </p:cNvSpPr>
          <p:nvPr/>
        </p:nvSpPr>
        <p:spPr bwMode="auto">
          <a:xfrm>
            <a:off x="16764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43" name="Rectangle 7"/>
          <p:cNvSpPr>
            <a:spLocks noChangeArrowheads="1"/>
          </p:cNvSpPr>
          <p:nvPr/>
        </p:nvSpPr>
        <p:spPr bwMode="auto">
          <a:xfrm>
            <a:off x="22860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44" name="Rectangle 8"/>
          <p:cNvSpPr>
            <a:spLocks noChangeArrowheads="1"/>
          </p:cNvSpPr>
          <p:nvPr/>
        </p:nvSpPr>
        <p:spPr bwMode="auto">
          <a:xfrm>
            <a:off x="26670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45" name="Rectangle 9"/>
          <p:cNvSpPr>
            <a:spLocks noChangeArrowheads="1"/>
          </p:cNvSpPr>
          <p:nvPr/>
        </p:nvSpPr>
        <p:spPr bwMode="auto">
          <a:xfrm>
            <a:off x="30480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46" name="Rectangle 10"/>
          <p:cNvSpPr>
            <a:spLocks noChangeArrowheads="1"/>
          </p:cNvSpPr>
          <p:nvPr/>
        </p:nvSpPr>
        <p:spPr bwMode="auto">
          <a:xfrm>
            <a:off x="34290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47" name="Rectangle 11"/>
          <p:cNvSpPr>
            <a:spLocks noChangeArrowheads="1"/>
          </p:cNvSpPr>
          <p:nvPr/>
        </p:nvSpPr>
        <p:spPr bwMode="auto">
          <a:xfrm>
            <a:off x="38100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48" name="Rectangle 12"/>
          <p:cNvSpPr>
            <a:spLocks noChangeArrowheads="1"/>
          </p:cNvSpPr>
          <p:nvPr/>
        </p:nvSpPr>
        <p:spPr bwMode="auto">
          <a:xfrm>
            <a:off x="49530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49" name="Rectangle 13"/>
          <p:cNvSpPr>
            <a:spLocks noChangeArrowheads="1"/>
          </p:cNvSpPr>
          <p:nvPr/>
        </p:nvSpPr>
        <p:spPr bwMode="auto">
          <a:xfrm>
            <a:off x="55626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50" name="Rectangle 14"/>
          <p:cNvSpPr>
            <a:spLocks noChangeArrowheads="1"/>
          </p:cNvSpPr>
          <p:nvPr/>
        </p:nvSpPr>
        <p:spPr bwMode="auto">
          <a:xfrm>
            <a:off x="59436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51" name="Rectangle 15"/>
          <p:cNvSpPr>
            <a:spLocks noChangeArrowheads="1"/>
          </p:cNvSpPr>
          <p:nvPr/>
        </p:nvSpPr>
        <p:spPr bwMode="auto">
          <a:xfrm>
            <a:off x="63246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52" name="Rectangle 16"/>
          <p:cNvSpPr>
            <a:spLocks noChangeArrowheads="1"/>
          </p:cNvSpPr>
          <p:nvPr/>
        </p:nvSpPr>
        <p:spPr bwMode="auto">
          <a:xfrm>
            <a:off x="69342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53" name="Rectangle 17"/>
          <p:cNvSpPr>
            <a:spLocks noChangeArrowheads="1"/>
          </p:cNvSpPr>
          <p:nvPr/>
        </p:nvSpPr>
        <p:spPr bwMode="auto">
          <a:xfrm>
            <a:off x="73152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54" name="Rectangle 18"/>
          <p:cNvSpPr>
            <a:spLocks noChangeArrowheads="1"/>
          </p:cNvSpPr>
          <p:nvPr/>
        </p:nvSpPr>
        <p:spPr bwMode="auto">
          <a:xfrm>
            <a:off x="76962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55" name="Rectangle 19"/>
          <p:cNvSpPr>
            <a:spLocks noChangeArrowheads="1"/>
          </p:cNvSpPr>
          <p:nvPr/>
        </p:nvSpPr>
        <p:spPr bwMode="auto">
          <a:xfrm>
            <a:off x="80772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56" name="Rectangle 20"/>
          <p:cNvSpPr>
            <a:spLocks noChangeArrowheads="1"/>
          </p:cNvSpPr>
          <p:nvPr/>
        </p:nvSpPr>
        <p:spPr bwMode="auto">
          <a:xfrm>
            <a:off x="8458200" y="2133600"/>
            <a:ext cx="381000" cy="381000"/>
          </a:xfrm>
          <a:prstGeom prst="rect">
            <a:avLst/>
          </a:prstGeom>
          <a:noFill/>
          <a:ln w="9525">
            <a:solidFill>
              <a:schemeClr val="tx1"/>
            </a:solidFill>
            <a:miter lim="800000"/>
            <a:headEnd/>
            <a:tailEnd/>
          </a:ln>
          <a:effectLst/>
        </p:spPr>
        <p:txBody>
          <a:bodyPr wrap="none" anchor="ctr"/>
          <a:lstStyle/>
          <a:p>
            <a:endParaRPr lang="en-US"/>
          </a:p>
        </p:txBody>
      </p:sp>
      <p:sp>
        <p:nvSpPr>
          <p:cNvPr id="2036757" name="Text Box 21"/>
          <p:cNvSpPr txBox="1">
            <a:spLocks noChangeArrowheads="1"/>
          </p:cNvSpPr>
          <p:nvPr/>
        </p:nvSpPr>
        <p:spPr bwMode="auto">
          <a:xfrm>
            <a:off x="304800" y="2551113"/>
            <a:ext cx="7778750" cy="366712"/>
          </a:xfrm>
          <a:prstGeom prst="rect">
            <a:avLst/>
          </a:prstGeom>
          <a:noFill/>
          <a:ln w="9525">
            <a:noFill/>
            <a:miter lim="800000"/>
            <a:headEnd/>
            <a:tailEnd/>
          </a:ln>
          <a:effectLst/>
        </p:spPr>
        <p:txBody>
          <a:bodyPr wrap="none">
            <a:spAutoFit/>
          </a:bodyPr>
          <a:lstStyle/>
          <a:p>
            <a:r>
              <a:rPr lang="en-US" sz="1800"/>
              <a:t>3</a:t>
            </a:r>
            <a:r>
              <a:rPr lang="en-US" sz="1800" i="1"/>
              <a:t>s            </a:t>
            </a:r>
            <a:r>
              <a:rPr lang="en-US" sz="1800"/>
              <a:t>3</a:t>
            </a:r>
            <a:r>
              <a:rPr lang="en-US" sz="1800" i="1"/>
              <a:t>p                       </a:t>
            </a:r>
            <a:r>
              <a:rPr lang="en-US" sz="1800"/>
              <a:t>3</a:t>
            </a:r>
            <a:r>
              <a:rPr lang="en-US" sz="1800" i="1"/>
              <a:t>d                          </a:t>
            </a:r>
            <a:r>
              <a:rPr lang="en-US" sz="1800"/>
              <a:t>3</a:t>
            </a:r>
            <a:r>
              <a:rPr lang="en-US" sz="1800" i="1"/>
              <a:t>s            </a:t>
            </a:r>
            <a:r>
              <a:rPr lang="en-US" sz="1800"/>
              <a:t>3</a:t>
            </a:r>
            <a:r>
              <a:rPr lang="en-US" sz="1800" i="1"/>
              <a:t>p                       </a:t>
            </a:r>
            <a:r>
              <a:rPr lang="en-US" sz="1800"/>
              <a:t>3</a:t>
            </a:r>
            <a:r>
              <a:rPr lang="en-US" sz="1800" i="1"/>
              <a:t>d</a:t>
            </a:r>
          </a:p>
        </p:txBody>
      </p:sp>
      <p:sp>
        <p:nvSpPr>
          <p:cNvPr id="2036758" name="Line 22"/>
          <p:cNvSpPr>
            <a:spLocks noChangeShapeType="1"/>
          </p:cNvSpPr>
          <p:nvPr/>
        </p:nvSpPr>
        <p:spPr bwMode="auto">
          <a:xfrm flipV="1">
            <a:off x="457200" y="2209800"/>
            <a:ext cx="0" cy="228600"/>
          </a:xfrm>
          <a:prstGeom prst="line">
            <a:avLst/>
          </a:prstGeom>
          <a:noFill/>
          <a:ln w="9525">
            <a:solidFill>
              <a:srgbClr val="FF0000"/>
            </a:solidFill>
            <a:round/>
            <a:headEnd/>
            <a:tailEnd type="triangle" w="med" len="med"/>
          </a:ln>
          <a:effectLst/>
        </p:spPr>
        <p:txBody>
          <a:bodyPr/>
          <a:lstStyle/>
          <a:p>
            <a:endParaRPr lang="en-US"/>
          </a:p>
        </p:txBody>
      </p:sp>
      <p:sp>
        <p:nvSpPr>
          <p:cNvPr id="2036759" name="Line 23"/>
          <p:cNvSpPr>
            <a:spLocks noChangeShapeType="1"/>
          </p:cNvSpPr>
          <p:nvPr/>
        </p:nvSpPr>
        <p:spPr bwMode="auto">
          <a:xfrm flipV="1">
            <a:off x="533400" y="2209800"/>
            <a:ext cx="0" cy="228600"/>
          </a:xfrm>
          <a:prstGeom prst="line">
            <a:avLst/>
          </a:prstGeom>
          <a:noFill/>
          <a:ln w="9525">
            <a:solidFill>
              <a:srgbClr val="FF0000"/>
            </a:solidFill>
            <a:round/>
            <a:headEnd type="triangle" w="med" len="med"/>
            <a:tailEnd/>
          </a:ln>
          <a:effectLst/>
        </p:spPr>
        <p:txBody>
          <a:bodyPr/>
          <a:lstStyle/>
          <a:p>
            <a:endParaRPr lang="en-US"/>
          </a:p>
        </p:txBody>
      </p:sp>
      <p:sp>
        <p:nvSpPr>
          <p:cNvPr id="2036760" name="Line 24"/>
          <p:cNvSpPr>
            <a:spLocks noChangeShapeType="1"/>
          </p:cNvSpPr>
          <p:nvPr/>
        </p:nvSpPr>
        <p:spPr bwMode="auto">
          <a:xfrm flipV="1">
            <a:off x="1066800" y="2209800"/>
            <a:ext cx="0" cy="228600"/>
          </a:xfrm>
          <a:prstGeom prst="line">
            <a:avLst/>
          </a:prstGeom>
          <a:noFill/>
          <a:ln w="9525">
            <a:solidFill>
              <a:srgbClr val="FF0000"/>
            </a:solidFill>
            <a:round/>
            <a:headEnd/>
            <a:tailEnd type="triangle" w="med" len="med"/>
          </a:ln>
          <a:effectLst/>
        </p:spPr>
        <p:txBody>
          <a:bodyPr/>
          <a:lstStyle/>
          <a:p>
            <a:endParaRPr lang="en-US"/>
          </a:p>
        </p:txBody>
      </p:sp>
      <p:sp>
        <p:nvSpPr>
          <p:cNvPr id="2036761" name="Line 25"/>
          <p:cNvSpPr>
            <a:spLocks noChangeShapeType="1"/>
          </p:cNvSpPr>
          <p:nvPr/>
        </p:nvSpPr>
        <p:spPr bwMode="auto">
          <a:xfrm flipV="1">
            <a:off x="1447800" y="2209800"/>
            <a:ext cx="0" cy="228600"/>
          </a:xfrm>
          <a:prstGeom prst="line">
            <a:avLst/>
          </a:prstGeom>
          <a:noFill/>
          <a:ln w="9525">
            <a:solidFill>
              <a:srgbClr val="FF0000"/>
            </a:solidFill>
            <a:round/>
            <a:headEnd/>
            <a:tailEnd type="triangle" w="med" len="med"/>
          </a:ln>
          <a:effectLst/>
        </p:spPr>
        <p:txBody>
          <a:bodyPr/>
          <a:lstStyle/>
          <a:p>
            <a:endParaRPr lang="en-US"/>
          </a:p>
        </p:txBody>
      </p:sp>
      <p:sp>
        <p:nvSpPr>
          <p:cNvPr id="2036762" name="Line 26"/>
          <p:cNvSpPr>
            <a:spLocks noChangeShapeType="1"/>
          </p:cNvSpPr>
          <p:nvPr/>
        </p:nvSpPr>
        <p:spPr bwMode="auto">
          <a:xfrm flipV="1">
            <a:off x="1828800" y="2209800"/>
            <a:ext cx="0" cy="228600"/>
          </a:xfrm>
          <a:prstGeom prst="line">
            <a:avLst/>
          </a:prstGeom>
          <a:noFill/>
          <a:ln w="9525">
            <a:solidFill>
              <a:srgbClr val="FF0000"/>
            </a:solidFill>
            <a:round/>
            <a:headEnd/>
            <a:tailEnd type="triangle" w="med" len="med"/>
          </a:ln>
          <a:effectLst/>
        </p:spPr>
        <p:txBody>
          <a:bodyPr/>
          <a:lstStyle/>
          <a:p>
            <a:endParaRPr lang="en-US"/>
          </a:p>
        </p:txBody>
      </p:sp>
      <p:sp>
        <p:nvSpPr>
          <p:cNvPr id="2036763" name="Line 27"/>
          <p:cNvSpPr>
            <a:spLocks noChangeShapeType="1"/>
          </p:cNvSpPr>
          <p:nvPr/>
        </p:nvSpPr>
        <p:spPr bwMode="auto">
          <a:xfrm flipV="1">
            <a:off x="5181600" y="2209800"/>
            <a:ext cx="0" cy="228600"/>
          </a:xfrm>
          <a:prstGeom prst="line">
            <a:avLst/>
          </a:prstGeom>
          <a:noFill/>
          <a:ln w="9525">
            <a:solidFill>
              <a:srgbClr val="FF0000"/>
            </a:solidFill>
            <a:round/>
            <a:headEnd type="triangle" w="med" len="med"/>
            <a:tailEnd/>
          </a:ln>
          <a:effectLst/>
        </p:spPr>
        <p:txBody>
          <a:bodyPr/>
          <a:lstStyle/>
          <a:p>
            <a:endParaRPr lang="en-US"/>
          </a:p>
        </p:txBody>
      </p:sp>
      <p:sp>
        <p:nvSpPr>
          <p:cNvPr id="2036764" name="Line 28"/>
          <p:cNvSpPr>
            <a:spLocks noChangeShapeType="1"/>
          </p:cNvSpPr>
          <p:nvPr/>
        </p:nvSpPr>
        <p:spPr bwMode="auto">
          <a:xfrm flipV="1">
            <a:off x="5715000" y="2209800"/>
            <a:ext cx="0" cy="228600"/>
          </a:xfrm>
          <a:prstGeom prst="line">
            <a:avLst/>
          </a:prstGeom>
          <a:noFill/>
          <a:ln w="9525">
            <a:solidFill>
              <a:srgbClr val="FF0000"/>
            </a:solidFill>
            <a:round/>
            <a:headEnd/>
            <a:tailEnd type="triangle" w="med" len="med"/>
          </a:ln>
          <a:effectLst/>
        </p:spPr>
        <p:txBody>
          <a:bodyPr/>
          <a:lstStyle/>
          <a:p>
            <a:endParaRPr lang="en-US"/>
          </a:p>
        </p:txBody>
      </p:sp>
      <p:sp>
        <p:nvSpPr>
          <p:cNvPr id="2036765" name="Line 29"/>
          <p:cNvSpPr>
            <a:spLocks noChangeShapeType="1"/>
          </p:cNvSpPr>
          <p:nvPr/>
        </p:nvSpPr>
        <p:spPr bwMode="auto">
          <a:xfrm flipV="1">
            <a:off x="6096000" y="2209800"/>
            <a:ext cx="0" cy="228600"/>
          </a:xfrm>
          <a:prstGeom prst="line">
            <a:avLst/>
          </a:prstGeom>
          <a:noFill/>
          <a:ln w="9525">
            <a:solidFill>
              <a:srgbClr val="FF0000"/>
            </a:solidFill>
            <a:round/>
            <a:headEnd/>
            <a:tailEnd type="triangle" w="med" len="med"/>
          </a:ln>
          <a:effectLst/>
        </p:spPr>
        <p:txBody>
          <a:bodyPr/>
          <a:lstStyle/>
          <a:p>
            <a:endParaRPr lang="en-US"/>
          </a:p>
        </p:txBody>
      </p:sp>
      <p:sp>
        <p:nvSpPr>
          <p:cNvPr id="2036766" name="Line 30"/>
          <p:cNvSpPr>
            <a:spLocks noChangeShapeType="1"/>
          </p:cNvSpPr>
          <p:nvPr/>
        </p:nvSpPr>
        <p:spPr bwMode="auto">
          <a:xfrm flipV="1">
            <a:off x="6477000" y="2209800"/>
            <a:ext cx="0" cy="228600"/>
          </a:xfrm>
          <a:prstGeom prst="line">
            <a:avLst/>
          </a:prstGeom>
          <a:noFill/>
          <a:ln w="9525">
            <a:solidFill>
              <a:srgbClr val="FF0000"/>
            </a:solidFill>
            <a:round/>
            <a:headEnd/>
            <a:tailEnd type="triangle" w="med" len="med"/>
          </a:ln>
          <a:effectLst/>
        </p:spPr>
        <p:txBody>
          <a:bodyPr/>
          <a:lstStyle/>
          <a:p>
            <a:endParaRPr lang="en-US"/>
          </a:p>
        </p:txBody>
      </p:sp>
      <p:grpSp>
        <p:nvGrpSpPr>
          <p:cNvPr id="2036767" name="Group 31"/>
          <p:cNvGrpSpPr>
            <a:grpSpLocks/>
          </p:cNvGrpSpPr>
          <p:nvPr/>
        </p:nvGrpSpPr>
        <p:grpSpPr bwMode="auto">
          <a:xfrm>
            <a:off x="4191000" y="2087563"/>
            <a:ext cx="914400" cy="350837"/>
            <a:chOff x="2640" y="1315"/>
            <a:chExt cx="576" cy="221"/>
          </a:xfrm>
        </p:grpSpPr>
        <p:sp>
          <p:nvSpPr>
            <p:cNvPr id="2036768" name="Line 32"/>
            <p:cNvSpPr>
              <a:spLocks noChangeShapeType="1"/>
            </p:cNvSpPr>
            <p:nvPr/>
          </p:nvSpPr>
          <p:spPr bwMode="auto">
            <a:xfrm flipV="1">
              <a:off x="3216" y="1392"/>
              <a:ext cx="0" cy="144"/>
            </a:xfrm>
            <a:prstGeom prst="line">
              <a:avLst/>
            </a:prstGeom>
            <a:noFill/>
            <a:ln w="9525">
              <a:solidFill>
                <a:srgbClr val="FF0000"/>
              </a:solidFill>
              <a:round/>
              <a:headEnd/>
              <a:tailEnd type="triangle" w="med" len="med"/>
            </a:ln>
            <a:effectLst/>
          </p:spPr>
          <p:txBody>
            <a:bodyPr/>
            <a:lstStyle/>
            <a:p>
              <a:endParaRPr lang="en-US"/>
            </a:p>
          </p:txBody>
        </p:sp>
        <p:sp>
          <p:nvSpPr>
            <p:cNvPr id="2036769" name="Line 33"/>
            <p:cNvSpPr>
              <a:spLocks noChangeShapeType="1"/>
            </p:cNvSpPr>
            <p:nvPr/>
          </p:nvSpPr>
          <p:spPr bwMode="auto">
            <a:xfrm>
              <a:off x="2736" y="1488"/>
              <a:ext cx="288" cy="0"/>
            </a:xfrm>
            <a:prstGeom prst="line">
              <a:avLst/>
            </a:prstGeom>
            <a:noFill/>
            <a:ln w="9525">
              <a:solidFill>
                <a:schemeClr val="tx1"/>
              </a:solidFill>
              <a:round/>
              <a:headEnd/>
              <a:tailEnd type="triangle" w="med" len="med"/>
            </a:ln>
            <a:effectLst/>
          </p:spPr>
          <p:txBody>
            <a:bodyPr/>
            <a:lstStyle/>
            <a:p>
              <a:endParaRPr lang="en-US"/>
            </a:p>
          </p:txBody>
        </p:sp>
        <p:sp>
          <p:nvSpPr>
            <p:cNvPr id="2036770" name="Text Box 34"/>
            <p:cNvSpPr txBox="1">
              <a:spLocks noChangeArrowheads="1"/>
            </p:cNvSpPr>
            <p:nvPr/>
          </p:nvSpPr>
          <p:spPr bwMode="auto">
            <a:xfrm>
              <a:off x="2640" y="1315"/>
              <a:ext cx="467" cy="173"/>
            </a:xfrm>
            <a:prstGeom prst="rect">
              <a:avLst/>
            </a:prstGeom>
            <a:noFill/>
            <a:ln w="9525">
              <a:noFill/>
              <a:miter lim="800000"/>
              <a:headEnd/>
              <a:tailEnd/>
            </a:ln>
            <a:effectLst/>
          </p:spPr>
          <p:txBody>
            <a:bodyPr wrap="none">
              <a:spAutoFit/>
            </a:bodyPr>
            <a:lstStyle/>
            <a:p>
              <a:r>
                <a:rPr lang="en-US" sz="1200"/>
                <a:t>promote</a:t>
              </a:r>
            </a:p>
          </p:txBody>
        </p:sp>
      </p:grpSp>
      <p:sp>
        <p:nvSpPr>
          <p:cNvPr id="2036771" name="AutoShape 35"/>
          <p:cNvSpPr>
            <a:spLocks/>
          </p:cNvSpPr>
          <p:nvPr/>
        </p:nvSpPr>
        <p:spPr bwMode="auto">
          <a:xfrm rot="5400000" flipV="1">
            <a:off x="6057900" y="1790700"/>
            <a:ext cx="228600" cy="2438400"/>
          </a:xfrm>
          <a:prstGeom prst="rightBrace">
            <a:avLst>
              <a:gd name="adj1" fmla="val 88889"/>
              <a:gd name="adj2" fmla="val 50000"/>
            </a:avLst>
          </a:prstGeom>
          <a:noFill/>
          <a:ln w="9525">
            <a:solidFill>
              <a:schemeClr val="tx1"/>
            </a:solidFill>
            <a:round/>
            <a:headEnd/>
            <a:tailEnd/>
          </a:ln>
          <a:effectLst/>
        </p:spPr>
        <p:txBody>
          <a:bodyPr wrap="none" anchor="ctr"/>
          <a:lstStyle/>
          <a:p>
            <a:endParaRPr lang="en-US"/>
          </a:p>
        </p:txBody>
      </p:sp>
      <p:grpSp>
        <p:nvGrpSpPr>
          <p:cNvPr id="2036772" name="Group 36"/>
          <p:cNvGrpSpPr>
            <a:grpSpLocks/>
          </p:cNvGrpSpPr>
          <p:nvPr/>
        </p:nvGrpSpPr>
        <p:grpSpPr bwMode="auto">
          <a:xfrm>
            <a:off x="5181600" y="3810000"/>
            <a:ext cx="1931988" cy="823913"/>
            <a:chOff x="3264" y="2400"/>
            <a:chExt cx="1217" cy="519"/>
          </a:xfrm>
        </p:grpSpPr>
        <p:sp>
          <p:nvSpPr>
            <p:cNvPr id="2036773" name="Rectangle 37"/>
            <p:cNvSpPr>
              <a:spLocks noChangeArrowheads="1"/>
            </p:cNvSpPr>
            <p:nvPr/>
          </p:nvSpPr>
          <p:spPr bwMode="auto">
            <a:xfrm>
              <a:off x="3264" y="2400"/>
              <a:ext cx="240" cy="240"/>
            </a:xfrm>
            <a:prstGeom prst="rect">
              <a:avLst/>
            </a:prstGeom>
            <a:noFill/>
            <a:ln w="9525">
              <a:solidFill>
                <a:schemeClr val="tx1"/>
              </a:solidFill>
              <a:miter lim="800000"/>
              <a:headEnd/>
              <a:tailEnd/>
            </a:ln>
            <a:effectLst/>
          </p:spPr>
          <p:txBody>
            <a:bodyPr wrap="none" anchor="ctr"/>
            <a:lstStyle/>
            <a:p>
              <a:endParaRPr lang="en-US"/>
            </a:p>
          </p:txBody>
        </p:sp>
        <p:sp>
          <p:nvSpPr>
            <p:cNvPr id="2036774" name="Rectangle 38"/>
            <p:cNvSpPr>
              <a:spLocks noChangeArrowheads="1"/>
            </p:cNvSpPr>
            <p:nvPr/>
          </p:nvSpPr>
          <p:spPr bwMode="auto">
            <a:xfrm>
              <a:off x="3504" y="2400"/>
              <a:ext cx="240" cy="240"/>
            </a:xfrm>
            <a:prstGeom prst="rect">
              <a:avLst/>
            </a:prstGeom>
            <a:noFill/>
            <a:ln w="9525">
              <a:solidFill>
                <a:schemeClr val="tx1"/>
              </a:solidFill>
              <a:miter lim="800000"/>
              <a:headEnd/>
              <a:tailEnd/>
            </a:ln>
            <a:effectLst/>
          </p:spPr>
          <p:txBody>
            <a:bodyPr wrap="none" anchor="ctr"/>
            <a:lstStyle/>
            <a:p>
              <a:endParaRPr lang="en-US"/>
            </a:p>
          </p:txBody>
        </p:sp>
        <p:sp>
          <p:nvSpPr>
            <p:cNvPr id="2036775" name="Rectangle 39"/>
            <p:cNvSpPr>
              <a:spLocks noChangeArrowheads="1"/>
            </p:cNvSpPr>
            <p:nvPr/>
          </p:nvSpPr>
          <p:spPr bwMode="auto">
            <a:xfrm>
              <a:off x="3744" y="2400"/>
              <a:ext cx="240" cy="240"/>
            </a:xfrm>
            <a:prstGeom prst="rect">
              <a:avLst/>
            </a:prstGeom>
            <a:noFill/>
            <a:ln w="9525">
              <a:solidFill>
                <a:schemeClr val="tx1"/>
              </a:solidFill>
              <a:miter lim="800000"/>
              <a:headEnd/>
              <a:tailEnd/>
            </a:ln>
            <a:effectLst/>
          </p:spPr>
          <p:txBody>
            <a:bodyPr wrap="none" anchor="ctr"/>
            <a:lstStyle/>
            <a:p>
              <a:endParaRPr lang="en-US"/>
            </a:p>
          </p:txBody>
        </p:sp>
        <p:sp>
          <p:nvSpPr>
            <p:cNvPr id="2036776" name="Rectangle 40"/>
            <p:cNvSpPr>
              <a:spLocks noChangeArrowheads="1"/>
            </p:cNvSpPr>
            <p:nvPr/>
          </p:nvSpPr>
          <p:spPr bwMode="auto">
            <a:xfrm>
              <a:off x="3984" y="2400"/>
              <a:ext cx="240" cy="240"/>
            </a:xfrm>
            <a:prstGeom prst="rect">
              <a:avLst/>
            </a:prstGeom>
            <a:noFill/>
            <a:ln w="9525">
              <a:solidFill>
                <a:schemeClr val="tx1"/>
              </a:solidFill>
              <a:miter lim="800000"/>
              <a:headEnd/>
              <a:tailEnd/>
            </a:ln>
            <a:effectLst/>
          </p:spPr>
          <p:txBody>
            <a:bodyPr wrap="none" anchor="ctr"/>
            <a:lstStyle/>
            <a:p>
              <a:endParaRPr lang="en-US"/>
            </a:p>
          </p:txBody>
        </p:sp>
        <p:sp>
          <p:nvSpPr>
            <p:cNvPr id="2036777" name="Rectangle 41"/>
            <p:cNvSpPr>
              <a:spLocks noChangeArrowheads="1"/>
            </p:cNvSpPr>
            <p:nvPr/>
          </p:nvSpPr>
          <p:spPr bwMode="auto">
            <a:xfrm>
              <a:off x="4224" y="2400"/>
              <a:ext cx="240" cy="240"/>
            </a:xfrm>
            <a:prstGeom prst="rect">
              <a:avLst/>
            </a:prstGeom>
            <a:noFill/>
            <a:ln w="9525">
              <a:solidFill>
                <a:schemeClr val="tx1"/>
              </a:solidFill>
              <a:miter lim="800000"/>
              <a:headEnd/>
              <a:tailEnd/>
            </a:ln>
            <a:effectLst/>
          </p:spPr>
          <p:txBody>
            <a:bodyPr wrap="none" anchor="ctr"/>
            <a:lstStyle/>
            <a:p>
              <a:endParaRPr lang="en-US"/>
            </a:p>
          </p:txBody>
        </p:sp>
        <p:sp>
          <p:nvSpPr>
            <p:cNvPr id="2036778" name="Line 42"/>
            <p:cNvSpPr>
              <a:spLocks noChangeShapeType="1"/>
            </p:cNvSpPr>
            <p:nvPr/>
          </p:nvSpPr>
          <p:spPr bwMode="auto">
            <a:xfrm flipV="1">
              <a:off x="3360" y="2448"/>
              <a:ext cx="0" cy="144"/>
            </a:xfrm>
            <a:prstGeom prst="line">
              <a:avLst/>
            </a:prstGeom>
            <a:noFill/>
            <a:ln w="9525">
              <a:solidFill>
                <a:srgbClr val="FF0000"/>
              </a:solidFill>
              <a:round/>
              <a:headEnd/>
              <a:tailEnd type="triangle" w="med" len="med"/>
            </a:ln>
            <a:effectLst/>
          </p:spPr>
          <p:txBody>
            <a:bodyPr/>
            <a:lstStyle/>
            <a:p>
              <a:endParaRPr lang="en-US"/>
            </a:p>
          </p:txBody>
        </p:sp>
        <p:sp>
          <p:nvSpPr>
            <p:cNvPr id="2036779" name="Line 43"/>
            <p:cNvSpPr>
              <a:spLocks noChangeShapeType="1"/>
            </p:cNvSpPr>
            <p:nvPr/>
          </p:nvSpPr>
          <p:spPr bwMode="auto">
            <a:xfrm flipV="1">
              <a:off x="3600" y="2448"/>
              <a:ext cx="0" cy="144"/>
            </a:xfrm>
            <a:prstGeom prst="line">
              <a:avLst/>
            </a:prstGeom>
            <a:noFill/>
            <a:ln w="9525">
              <a:solidFill>
                <a:srgbClr val="FF0000"/>
              </a:solidFill>
              <a:round/>
              <a:headEnd/>
              <a:tailEnd type="triangle" w="med" len="med"/>
            </a:ln>
            <a:effectLst/>
          </p:spPr>
          <p:txBody>
            <a:bodyPr/>
            <a:lstStyle/>
            <a:p>
              <a:endParaRPr lang="en-US"/>
            </a:p>
          </p:txBody>
        </p:sp>
        <p:sp>
          <p:nvSpPr>
            <p:cNvPr id="2036780" name="Line 44"/>
            <p:cNvSpPr>
              <a:spLocks noChangeShapeType="1"/>
            </p:cNvSpPr>
            <p:nvPr/>
          </p:nvSpPr>
          <p:spPr bwMode="auto">
            <a:xfrm flipV="1">
              <a:off x="3840" y="2448"/>
              <a:ext cx="0" cy="144"/>
            </a:xfrm>
            <a:prstGeom prst="line">
              <a:avLst/>
            </a:prstGeom>
            <a:noFill/>
            <a:ln w="9525">
              <a:solidFill>
                <a:srgbClr val="FF0000"/>
              </a:solidFill>
              <a:round/>
              <a:headEnd/>
              <a:tailEnd type="triangle" w="med" len="med"/>
            </a:ln>
            <a:effectLst/>
          </p:spPr>
          <p:txBody>
            <a:bodyPr/>
            <a:lstStyle/>
            <a:p>
              <a:endParaRPr lang="en-US"/>
            </a:p>
          </p:txBody>
        </p:sp>
        <p:sp>
          <p:nvSpPr>
            <p:cNvPr id="2036781" name="Line 45"/>
            <p:cNvSpPr>
              <a:spLocks noChangeShapeType="1"/>
            </p:cNvSpPr>
            <p:nvPr/>
          </p:nvSpPr>
          <p:spPr bwMode="auto">
            <a:xfrm flipV="1">
              <a:off x="4080" y="2448"/>
              <a:ext cx="0" cy="144"/>
            </a:xfrm>
            <a:prstGeom prst="line">
              <a:avLst/>
            </a:prstGeom>
            <a:noFill/>
            <a:ln w="9525">
              <a:solidFill>
                <a:srgbClr val="FF0000"/>
              </a:solidFill>
              <a:round/>
              <a:headEnd/>
              <a:tailEnd type="triangle" w="med" len="med"/>
            </a:ln>
            <a:effectLst/>
          </p:spPr>
          <p:txBody>
            <a:bodyPr/>
            <a:lstStyle/>
            <a:p>
              <a:endParaRPr lang="en-US"/>
            </a:p>
          </p:txBody>
        </p:sp>
        <p:sp>
          <p:nvSpPr>
            <p:cNvPr id="2036782" name="Line 46"/>
            <p:cNvSpPr>
              <a:spLocks noChangeShapeType="1"/>
            </p:cNvSpPr>
            <p:nvPr/>
          </p:nvSpPr>
          <p:spPr bwMode="auto">
            <a:xfrm flipV="1">
              <a:off x="4368" y="2448"/>
              <a:ext cx="0" cy="144"/>
            </a:xfrm>
            <a:prstGeom prst="line">
              <a:avLst/>
            </a:prstGeom>
            <a:noFill/>
            <a:ln w="9525">
              <a:solidFill>
                <a:srgbClr val="FF0000"/>
              </a:solidFill>
              <a:round/>
              <a:headEnd/>
              <a:tailEnd type="triangle" w="med" len="med"/>
            </a:ln>
            <a:effectLst/>
          </p:spPr>
          <p:txBody>
            <a:bodyPr/>
            <a:lstStyle/>
            <a:p>
              <a:endParaRPr lang="en-US"/>
            </a:p>
          </p:txBody>
        </p:sp>
        <p:sp>
          <p:nvSpPr>
            <p:cNvPr id="2036783" name="Text Box 47"/>
            <p:cNvSpPr txBox="1">
              <a:spLocks noChangeArrowheads="1"/>
            </p:cNvSpPr>
            <p:nvPr/>
          </p:nvSpPr>
          <p:spPr bwMode="auto">
            <a:xfrm>
              <a:off x="3312" y="2688"/>
              <a:ext cx="1169" cy="231"/>
            </a:xfrm>
            <a:prstGeom prst="rect">
              <a:avLst/>
            </a:prstGeom>
            <a:noFill/>
            <a:ln w="9525">
              <a:noFill/>
              <a:miter lim="800000"/>
              <a:headEnd/>
              <a:tailEnd/>
            </a:ln>
            <a:effectLst/>
          </p:spPr>
          <p:txBody>
            <a:bodyPr wrap="none">
              <a:spAutoFit/>
            </a:bodyPr>
            <a:lstStyle/>
            <a:p>
              <a:r>
                <a:rPr lang="en-US" sz="1800"/>
                <a:t>five</a:t>
              </a:r>
              <a:r>
                <a:rPr lang="en-US" sz="1800" i="1"/>
                <a:t> sp</a:t>
              </a:r>
              <a:r>
                <a:rPr lang="en-US" sz="1800" baseline="30000"/>
                <a:t>3</a:t>
              </a:r>
              <a:r>
                <a:rPr lang="en-US" sz="1800" i="1"/>
                <a:t>d </a:t>
              </a:r>
              <a:r>
                <a:rPr lang="en-US" sz="1800"/>
                <a:t>orbitals</a:t>
              </a:r>
              <a:endParaRPr lang="en-US" sz="1800" i="1"/>
            </a:p>
          </p:txBody>
        </p:sp>
      </p:grpSp>
      <p:grpSp>
        <p:nvGrpSpPr>
          <p:cNvPr id="2036784" name="Group 48"/>
          <p:cNvGrpSpPr>
            <a:grpSpLocks/>
          </p:cNvGrpSpPr>
          <p:nvPr/>
        </p:nvGrpSpPr>
        <p:grpSpPr bwMode="auto">
          <a:xfrm>
            <a:off x="7315200" y="3810000"/>
            <a:ext cx="1524000" cy="784225"/>
            <a:chOff x="4608" y="2400"/>
            <a:chExt cx="960" cy="494"/>
          </a:xfrm>
        </p:grpSpPr>
        <p:sp>
          <p:nvSpPr>
            <p:cNvPr id="2036785" name="Rectangle 49"/>
            <p:cNvSpPr>
              <a:spLocks noChangeArrowheads="1"/>
            </p:cNvSpPr>
            <p:nvPr/>
          </p:nvSpPr>
          <p:spPr bwMode="auto">
            <a:xfrm>
              <a:off x="4608" y="2400"/>
              <a:ext cx="240" cy="240"/>
            </a:xfrm>
            <a:prstGeom prst="rect">
              <a:avLst/>
            </a:prstGeom>
            <a:noFill/>
            <a:ln w="9525">
              <a:solidFill>
                <a:schemeClr val="tx1"/>
              </a:solidFill>
              <a:miter lim="800000"/>
              <a:headEnd/>
              <a:tailEnd/>
            </a:ln>
            <a:effectLst/>
          </p:spPr>
          <p:txBody>
            <a:bodyPr wrap="none" anchor="ctr"/>
            <a:lstStyle/>
            <a:p>
              <a:endParaRPr lang="en-US"/>
            </a:p>
          </p:txBody>
        </p:sp>
        <p:sp>
          <p:nvSpPr>
            <p:cNvPr id="2036786" name="Rectangle 50"/>
            <p:cNvSpPr>
              <a:spLocks noChangeArrowheads="1"/>
            </p:cNvSpPr>
            <p:nvPr/>
          </p:nvSpPr>
          <p:spPr bwMode="auto">
            <a:xfrm>
              <a:off x="4848" y="2400"/>
              <a:ext cx="240" cy="240"/>
            </a:xfrm>
            <a:prstGeom prst="rect">
              <a:avLst/>
            </a:prstGeom>
            <a:noFill/>
            <a:ln w="9525">
              <a:solidFill>
                <a:schemeClr val="tx1"/>
              </a:solidFill>
              <a:miter lim="800000"/>
              <a:headEnd/>
              <a:tailEnd/>
            </a:ln>
            <a:effectLst/>
          </p:spPr>
          <p:txBody>
            <a:bodyPr wrap="none" anchor="ctr"/>
            <a:lstStyle/>
            <a:p>
              <a:endParaRPr lang="en-US"/>
            </a:p>
          </p:txBody>
        </p:sp>
        <p:sp>
          <p:nvSpPr>
            <p:cNvPr id="2036787" name="Rectangle 51"/>
            <p:cNvSpPr>
              <a:spLocks noChangeArrowheads="1"/>
            </p:cNvSpPr>
            <p:nvPr/>
          </p:nvSpPr>
          <p:spPr bwMode="auto">
            <a:xfrm>
              <a:off x="5088" y="2400"/>
              <a:ext cx="240" cy="240"/>
            </a:xfrm>
            <a:prstGeom prst="rect">
              <a:avLst/>
            </a:prstGeom>
            <a:noFill/>
            <a:ln w="9525">
              <a:solidFill>
                <a:schemeClr val="tx1"/>
              </a:solidFill>
              <a:miter lim="800000"/>
              <a:headEnd/>
              <a:tailEnd/>
            </a:ln>
            <a:effectLst/>
          </p:spPr>
          <p:txBody>
            <a:bodyPr wrap="none" anchor="ctr"/>
            <a:lstStyle/>
            <a:p>
              <a:endParaRPr lang="en-US"/>
            </a:p>
          </p:txBody>
        </p:sp>
        <p:sp>
          <p:nvSpPr>
            <p:cNvPr id="2036788" name="Rectangle 52"/>
            <p:cNvSpPr>
              <a:spLocks noChangeArrowheads="1"/>
            </p:cNvSpPr>
            <p:nvPr/>
          </p:nvSpPr>
          <p:spPr bwMode="auto">
            <a:xfrm>
              <a:off x="5328" y="2400"/>
              <a:ext cx="240" cy="240"/>
            </a:xfrm>
            <a:prstGeom prst="rect">
              <a:avLst/>
            </a:prstGeom>
            <a:noFill/>
            <a:ln w="9525">
              <a:solidFill>
                <a:schemeClr val="tx1"/>
              </a:solidFill>
              <a:miter lim="800000"/>
              <a:headEnd/>
              <a:tailEnd/>
            </a:ln>
            <a:effectLst/>
          </p:spPr>
          <p:txBody>
            <a:bodyPr wrap="none" anchor="ctr"/>
            <a:lstStyle/>
            <a:p>
              <a:endParaRPr lang="en-US"/>
            </a:p>
          </p:txBody>
        </p:sp>
        <p:sp>
          <p:nvSpPr>
            <p:cNvPr id="2036789" name="Text Box 53"/>
            <p:cNvSpPr txBox="1">
              <a:spLocks noChangeArrowheads="1"/>
            </p:cNvSpPr>
            <p:nvPr/>
          </p:nvSpPr>
          <p:spPr bwMode="auto">
            <a:xfrm>
              <a:off x="4934" y="2663"/>
              <a:ext cx="276" cy="231"/>
            </a:xfrm>
            <a:prstGeom prst="rect">
              <a:avLst/>
            </a:prstGeom>
            <a:noFill/>
            <a:ln w="9525">
              <a:noFill/>
              <a:miter lim="800000"/>
              <a:headEnd/>
              <a:tailEnd/>
            </a:ln>
            <a:effectLst/>
          </p:spPr>
          <p:txBody>
            <a:bodyPr wrap="none">
              <a:spAutoFit/>
            </a:bodyPr>
            <a:lstStyle/>
            <a:p>
              <a:r>
                <a:rPr lang="en-US" sz="1800"/>
                <a:t>3</a:t>
              </a:r>
              <a:r>
                <a:rPr lang="en-US" sz="1800" i="1"/>
                <a:t>d</a:t>
              </a:r>
            </a:p>
          </p:txBody>
        </p:sp>
      </p:grpSp>
      <p:grpSp>
        <p:nvGrpSpPr>
          <p:cNvPr id="2036790" name="Group 54"/>
          <p:cNvGrpSpPr>
            <a:grpSpLocks/>
          </p:cNvGrpSpPr>
          <p:nvPr/>
        </p:nvGrpSpPr>
        <p:grpSpPr bwMode="auto">
          <a:xfrm>
            <a:off x="838200" y="3825875"/>
            <a:ext cx="1676400" cy="1965325"/>
            <a:chOff x="3024" y="2544"/>
            <a:chExt cx="1056" cy="1238"/>
          </a:xfrm>
        </p:grpSpPr>
        <p:sp>
          <p:nvSpPr>
            <p:cNvPr id="2036791" name="Oval 55"/>
            <p:cNvSpPr>
              <a:spLocks noChangeAspect="1" noChangeArrowheads="1"/>
            </p:cNvSpPr>
            <p:nvPr/>
          </p:nvSpPr>
          <p:spPr bwMode="auto">
            <a:xfrm>
              <a:off x="3055" y="2863"/>
              <a:ext cx="161" cy="161"/>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6792" name="Rectangle 56"/>
            <p:cNvSpPr>
              <a:spLocks noChangeArrowheads="1"/>
            </p:cNvSpPr>
            <p:nvPr/>
          </p:nvSpPr>
          <p:spPr bwMode="auto">
            <a:xfrm rot="5400000">
              <a:off x="3024" y="3120"/>
              <a:ext cx="1008"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6793" name="Rectangle 57"/>
            <p:cNvSpPr>
              <a:spLocks noChangeArrowheads="1"/>
            </p:cNvSpPr>
            <p:nvPr/>
          </p:nvSpPr>
          <p:spPr bwMode="auto">
            <a:xfrm>
              <a:off x="3504" y="3120"/>
              <a:ext cx="384"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6794" name="Rectangle 58"/>
            <p:cNvSpPr>
              <a:spLocks noChangeArrowheads="1"/>
            </p:cNvSpPr>
            <p:nvPr/>
          </p:nvSpPr>
          <p:spPr bwMode="auto">
            <a:xfrm rot="1386107">
              <a:off x="3168" y="3024"/>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6795" name="Rectangle 59"/>
            <p:cNvSpPr>
              <a:spLocks noChangeArrowheads="1"/>
            </p:cNvSpPr>
            <p:nvPr/>
          </p:nvSpPr>
          <p:spPr bwMode="auto">
            <a:xfrm rot="-2124412">
              <a:off x="3168" y="3216"/>
              <a:ext cx="336" cy="48"/>
            </a:xfrm>
            <a:prstGeom prst="rect">
              <a:avLst/>
            </a:prstGeom>
            <a:gradFill rotWithShape="1">
              <a:gsLst>
                <a:gs pos="0">
                  <a:schemeClr val="bg2"/>
                </a:gs>
                <a:gs pos="50000">
                  <a:schemeClr val="bg1"/>
                </a:gs>
                <a:gs pos="100000">
                  <a:schemeClr val="bg2"/>
                </a:gs>
              </a:gsLst>
              <a:lin ang="5400000" scaled="1"/>
            </a:gradFill>
            <a:ln w="9525">
              <a:noFill/>
              <a:miter lim="800000"/>
              <a:headEnd/>
              <a:tailEnd/>
            </a:ln>
            <a:effectLst/>
          </p:spPr>
          <p:txBody>
            <a:bodyPr wrap="none" anchor="ctr"/>
            <a:lstStyle/>
            <a:p>
              <a:endParaRPr lang="en-US"/>
            </a:p>
          </p:txBody>
        </p:sp>
        <p:sp>
          <p:nvSpPr>
            <p:cNvPr id="2036796" name="Oval 60"/>
            <p:cNvSpPr>
              <a:spLocks noChangeAspect="1" noChangeArrowheads="1"/>
            </p:cNvSpPr>
            <p:nvPr/>
          </p:nvSpPr>
          <p:spPr bwMode="auto">
            <a:xfrm>
              <a:off x="3024" y="3264"/>
              <a:ext cx="248" cy="248"/>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6797" name="Oval 61"/>
            <p:cNvSpPr>
              <a:spLocks noChangeAspect="1" noChangeArrowheads="1"/>
            </p:cNvSpPr>
            <p:nvPr/>
          </p:nvSpPr>
          <p:spPr bwMode="auto">
            <a:xfrm>
              <a:off x="3850" y="3024"/>
              <a:ext cx="230" cy="230"/>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6798" name="Oval 62"/>
            <p:cNvSpPr>
              <a:spLocks noChangeAspect="1" noChangeArrowheads="1"/>
            </p:cNvSpPr>
            <p:nvPr/>
          </p:nvSpPr>
          <p:spPr bwMode="auto">
            <a:xfrm>
              <a:off x="3360" y="2976"/>
              <a:ext cx="288" cy="288"/>
            </a:xfrm>
            <a:prstGeom prst="ellipse">
              <a:avLst/>
            </a:prstGeom>
            <a:solidFill>
              <a:srgbClr val="666699"/>
            </a:solidFill>
            <a:ln w="9525">
              <a:solidFill>
                <a:schemeClr val="tx1"/>
              </a:solidFill>
              <a:round/>
              <a:headEnd/>
              <a:tailEnd/>
            </a:ln>
            <a:effectLst/>
          </p:spPr>
          <p:txBody>
            <a:bodyPr wrap="none" anchor="ctr"/>
            <a:lstStyle/>
            <a:p>
              <a:pPr algn="ctr"/>
              <a:r>
                <a:rPr lang="en-US" sz="1800"/>
                <a:t>P</a:t>
              </a:r>
            </a:p>
          </p:txBody>
        </p:sp>
        <p:sp>
          <p:nvSpPr>
            <p:cNvPr id="2036799" name="Oval 63"/>
            <p:cNvSpPr>
              <a:spLocks noChangeAspect="1" noChangeArrowheads="1"/>
            </p:cNvSpPr>
            <p:nvPr/>
          </p:nvSpPr>
          <p:spPr bwMode="auto">
            <a:xfrm>
              <a:off x="3408" y="2544"/>
              <a:ext cx="230" cy="230"/>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sp>
          <p:nvSpPr>
            <p:cNvPr id="2036800" name="Oval 64"/>
            <p:cNvSpPr>
              <a:spLocks noChangeAspect="1" noChangeArrowheads="1"/>
            </p:cNvSpPr>
            <p:nvPr/>
          </p:nvSpPr>
          <p:spPr bwMode="auto">
            <a:xfrm>
              <a:off x="3408" y="3552"/>
              <a:ext cx="230" cy="230"/>
            </a:xfrm>
            <a:prstGeom prst="ellipse">
              <a:avLst/>
            </a:prstGeom>
            <a:solidFill>
              <a:srgbClr val="99CC00"/>
            </a:solidFill>
            <a:ln w="9525">
              <a:solidFill>
                <a:schemeClr val="tx1"/>
              </a:solidFill>
              <a:round/>
              <a:headEnd/>
              <a:tailEnd/>
            </a:ln>
            <a:effectLst/>
          </p:spPr>
          <p:txBody>
            <a:bodyPr wrap="none" anchor="ctr"/>
            <a:lstStyle/>
            <a:p>
              <a:pPr algn="ctr"/>
              <a:r>
                <a:rPr lang="en-US" sz="1800"/>
                <a:t>F</a:t>
              </a:r>
            </a:p>
          </p:txBody>
        </p:sp>
      </p:grpSp>
      <p:grpSp>
        <p:nvGrpSpPr>
          <p:cNvPr id="2036801" name="Group 65"/>
          <p:cNvGrpSpPr>
            <a:grpSpLocks/>
          </p:cNvGrpSpPr>
          <p:nvPr/>
        </p:nvGrpSpPr>
        <p:grpSpPr bwMode="auto">
          <a:xfrm>
            <a:off x="2833688" y="3657600"/>
            <a:ext cx="1966912" cy="2438400"/>
            <a:chOff x="4185" y="2736"/>
            <a:chExt cx="1239" cy="1536"/>
          </a:xfrm>
        </p:grpSpPr>
        <p:sp>
          <p:nvSpPr>
            <p:cNvPr id="2036802" name="Freeform 66"/>
            <p:cNvSpPr>
              <a:spLocks/>
            </p:cNvSpPr>
            <p:nvPr/>
          </p:nvSpPr>
          <p:spPr bwMode="auto">
            <a:xfrm>
              <a:off x="4328" y="3264"/>
              <a:ext cx="912" cy="528"/>
            </a:xfrm>
            <a:custGeom>
              <a:avLst/>
              <a:gdLst/>
              <a:ahLst/>
              <a:cxnLst>
                <a:cxn ang="0">
                  <a:pos x="0" y="0"/>
                </a:cxn>
                <a:cxn ang="0">
                  <a:pos x="912" y="192"/>
                </a:cxn>
                <a:cxn ang="0">
                  <a:pos x="288" y="528"/>
                </a:cxn>
                <a:cxn ang="0">
                  <a:pos x="0" y="0"/>
                </a:cxn>
              </a:cxnLst>
              <a:rect l="0" t="0" r="r" b="b"/>
              <a:pathLst>
                <a:path w="912" h="528">
                  <a:moveTo>
                    <a:pt x="0" y="0"/>
                  </a:moveTo>
                  <a:lnTo>
                    <a:pt x="912" y="192"/>
                  </a:lnTo>
                  <a:lnTo>
                    <a:pt x="288" y="528"/>
                  </a:lnTo>
                  <a:lnTo>
                    <a:pt x="0" y="0"/>
                  </a:lnTo>
                  <a:close/>
                </a:path>
              </a:pathLst>
            </a:custGeom>
            <a:noFill/>
            <a:ln w="9525" cap="flat">
              <a:solidFill>
                <a:schemeClr val="tx1"/>
              </a:solidFill>
              <a:prstDash val="dash"/>
              <a:round/>
              <a:headEnd/>
              <a:tailEnd/>
            </a:ln>
            <a:effectLst/>
          </p:spPr>
          <p:txBody>
            <a:bodyPr/>
            <a:lstStyle/>
            <a:p>
              <a:endParaRPr lang="en-US"/>
            </a:p>
          </p:txBody>
        </p:sp>
        <p:sp>
          <p:nvSpPr>
            <p:cNvPr id="2036803" name="Freeform 67"/>
            <p:cNvSpPr>
              <a:spLocks/>
            </p:cNvSpPr>
            <p:nvPr/>
          </p:nvSpPr>
          <p:spPr bwMode="auto">
            <a:xfrm rot="-1428127">
              <a:off x="4793" y="3360"/>
              <a:ext cx="399" cy="207"/>
            </a:xfrm>
            <a:custGeom>
              <a:avLst/>
              <a:gdLst/>
              <a:ahLst/>
              <a:cxnLst>
                <a:cxn ang="0">
                  <a:pos x="12" y="0"/>
                </a:cxn>
                <a:cxn ang="0">
                  <a:pos x="399" y="207"/>
                </a:cxn>
                <a:cxn ang="0">
                  <a:pos x="0" y="51"/>
                </a:cxn>
                <a:cxn ang="0">
                  <a:pos x="12" y="0"/>
                </a:cxn>
              </a:cxnLst>
              <a:rect l="0" t="0" r="r" b="b"/>
              <a:pathLst>
                <a:path w="399" h="207">
                  <a:moveTo>
                    <a:pt x="12" y="0"/>
                  </a:moveTo>
                  <a:lnTo>
                    <a:pt x="399" y="207"/>
                  </a:lnTo>
                  <a:lnTo>
                    <a:pt x="0" y="51"/>
                  </a:lnTo>
                  <a:lnTo>
                    <a:pt x="12" y="0"/>
                  </a:lnTo>
                  <a:close/>
                </a:path>
              </a:pathLst>
            </a:custGeom>
            <a:solidFill>
              <a:schemeClr val="tx1"/>
            </a:solidFill>
            <a:ln w="9525" cap="flat" cmpd="sng">
              <a:noFill/>
              <a:prstDash val="solid"/>
              <a:miter lim="800000"/>
              <a:headEnd type="none" w="med" len="med"/>
              <a:tailEnd type="none" w="med" len="med"/>
            </a:ln>
            <a:effectLst/>
          </p:spPr>
          <p:txBody>
            <a:bodyPr wrap="none"/>
            <a:lstStyle/>
            <a:p>
              <a:endParaRPr lang="en-US"/>
            </a:p>
          </p:txBody>
        </p:sp>
        <p:sp>
          <p:nvSpPr>
            <p:cNvPr id="2036804" name="Freeform 68"/>
            <p:cNvSpPr>
              <a:spLocks/>
            </p:cNvSpPr>
            <p:nvPr/>
          </p:nvSpPr>
          <p:spPr bwMode="auto">
            <a:xfrm>
              <a:off x="4599" y="3504"/>
              <a:ext cx="101" cy="231"/>
            </a:xfrm>
            <a:custGeom>
              <a:avLst/>
              <a:gdLst/>
              <a:ahLst/>
              <a:cxnLst>
                <a:cxn ang="0">
                  <a:pos x="101" y="0"/>
                </a:cxn>
                <a:cxn ang="0">
                  <a:pos x="0" y="231"/>
                </a:cxn>
                <a:cxn ang="0">
                  <a:pos x="52" y="223"/>
                </a:cxn>
                <a:cxn ang="0">
                  <a:pos x="101" y="0"/>
                </a:cxn>
              </a:cxnLst>
              <a:rect l="0" t="0" r="r" b="b"/>
              <a:pathLst>
                <a:path w="101" h="231">
                  <a:moveTo>
                    <a:pt x="101" y="0"/>
                  </a:moveTo>
                  <a:lnTo>
                    <a:pt x="0" y="231"/>
                  </a:lnTo>
                  <a:lnTo>
                    <a:pt x="52" y="223"/>
                  </a:lnTo>
                  <a:lnTo>
                    <a:pt x="101" y="0"/>
                  </a:lnTo>
                  <a:close/>
                </a:path>
              </a:pathLst>
            </a:custGeom>
            <a:solidFill>
              <a:schemeClr val="tx1"/>
            </a:solidFill>
            <a:ln w="9525" cap="flat" cmpd="sng">
              <a:noFill/>
              <a:prstDash val="solid"/>
              <a:miter lim="800000"/>
              <a:headEnd type="none" w="med" len="med"/>
              <a:tailEnd type="none" w="med" len="med"/>
            </a:ln>
            <a:effectLst/>
          </p:spPr>
          <p:txBody>
            <a:bodyPr wrap="none"/>
            <a:lstStyle/>
            <a:p>
              <a:endParaRPr lang="en-US"/>
            </a:p>
          </p:txBody>
        </p:sp>
        <p:sp>
          <p:nvSpPr>
            <p:cNvPr id="2036805" name="Freeform 69"/>
            <p:cNvSpPr>
              <a:spLocks/>
            </p:cNvSpPr>
            <p:nvPr/>
          </p:nvSpPr>
          <p:spPr bwMode="auto">
            <a:xfrm rot="2702543">
              <a:off x="4349" y="3281"/>
              <a:ext cx="321" cy="126"/>
            </a:xfrm>
            <a:custGeom>
              <a:avLst/>
              <a:gdLst/>
              <a:ahLst/>
              <a:cxnLst>
                <a:cxn ang="0">
                  <a:pos x="0" y="126"/>
                </a:cxn>
                <a:cxn ang="0">
                  <a:pos x="321" y="0"/>
                </a:cxn>
                <a:cxn ang="0">
                  <a:pos x="315" y="36"/>
                </a:cxn>
                <a:cxn ang="0">
                  <a:pos x="0" y="126"/>
                </a:cxn>
              </a:cxnLst>
              <a:rect l="0" t="0" r="r" b="b"/>
              <a:pathLst>
                <a:path w="321" h="126">
                  <a:moveTo>
                    <a:pt x="0" y="126"/>
                  </a:moveTo>
                  <a:lnTo>
                    <a:pt x="321" y="0"/>
                  </a:lnTo>
                  <a:lnTo>
                    <a:pt x="315" y="36"/>
                  </a:lnTo>
                  <a:lnTo>
                    <a:pt x="0" y="126"/>
                  </a:lnTo>
                  <a:close/>
                </a:path>
              </a:pathLst>
            </a:custGeom>
            <a:solidFill>
              <a:schemeClr val="tx1"/>
            </a:solidFill>
            <a:ln w="9525" cap="flat" cmpd="sng">
              <a:noFill/>
              <a:prstDash val="solid"/>
              <a:miter lim="800000"/>
              <a:headEnd type="none" w="med" len="med"/>
              <a:tailEnd type="none" w="med" len="med"/>
            </a:ln>
            <a:effectLst/>
          </p:spPr>
          <p:txBody>
            <a:bodyPr wrap="none"/>
            <a:lstStyle/>
            <a:p>
              <a:endParaRPr lang="en-US"/>
            </a:p>
          </p:txBody>
        </p:sp>
        <p:sp>
          <p:nvSpPr>
            <p:cNvPr id="2036806" name="Text Box 70"/>
            <p:cNvSpPr txBox="1">
              <a:spLocks noChangeArrowheads="1"/>
            </p:cNvSpPr>
            <p:nvPr/>
          </p:nvSpPr>
          <p:spPr bwMode="auto">
            <a:xfrm rot="297579">
              <a:off x="4617" y="3360"/>
              <a:ext cx="191" cy="192"/>
            </a:xfrm>
            <a:prstGeom prst="rect">
              <a:avLst/>
            </a:prstGeom>
            <a:noFill/>
            <a:ln w="9525">
              <a:noFill/>
              <a:miter lim="800000"/>
              <a:headEnd/>
              <a:tailEnd/>
            </a:ln>
            <a:effectLst/>
          </p:spPr>
          <p:txBody>
            <a:bodyPr wrap="none">
              <a:spAutoFit/>
            </a:bodyPr>
            <a:lstStyle/>
            <a:p>
              <a:r>
                <a:rPr lang="en-US" sz="1400"/>
                <a:t>A</a:t>
              </a:r>
            </a:p>
          </p:txBody>
        </p:sp>
        <p:sp>
          <p:nvSpPr>
            <p:cNvPr id="2036807" name="Text Box 71"/>
            <p:cNvSpPr txBox="1">
              <a:spLocks noChangeArrowheads="1"/>
            </p:cNvSpPr>
            <p:nvPr/>
          </p:nvSpPr>
          <p:spPr bwMode="auto">
            <a:xfrm>
              <a:off x="5193" y="3360"/>
              <a:ext cx="231" cy="192"/>
            </a:xfrm>
            <a:prstGeom prst="rect">
              <a:avLst/>
            </a:prstGeom>
            <a:noFill/>
            <a:ln w="9525">
              <a:noFill/>
              <a:miter lim="800000"/>
              <a:headEnd/>
              <a:tailEnd/>
            </a:ln>
            <a:effectLst/>
          </p:spPr>
          <p:txBody>
            <a:bodyPr wrap="none">
              <a:spAutoFit/>
            </a:bodyPr>
            <a:lstStyle/>
            <a:p>
              <a:r>
                <a:rPr lang="en-US" sz="1400"/>
                <a:t>B</a:t>
              </a:r>
              <a:r>
                <a:rPr lang="en-US" sz="1400" baseline="30000"/>
                <a:t>e</a:t>
              </a:r>
            </a:p>
          </p:txBody>
        </p:sp>
        <p:sp>
          <p:nvSpPr>
            <p:cNvPr id="2036808" name="Text Box 72"/>
            <p:cNvSpPr txBox="1">
              <a:spLocks noChangeArrowheads="1"/>
            </p:cNvSpPr>
            <p:nvPr/>
          </p:nvSpPr>
          <p:spPr bwMode="auto">
            <a:xfrm>
              <a:off x="4185" y="3120"/>
              <a:ext cx="231" cy="192"/>
            </a:xfrm>
            <a:prstGeom prst="rect">
              <a:avLst/>
            </a:prstGeom>
            <a:noFill/>
            <a:ln w="9525">
              <a:noFill/>
              <a:miter lim="800000"/>
              <a:headEnd/>
              <a:tailEnd/>
            </a:ln>
            <a:effectLst/>
          </p:spPr>
          <p:txBody>
            <a:bodyPr wrap="none">
              <a:spAutoFit/>
            </a:bodyPr>
            <a:lstStyle/>
            <a:p>
              <a:r>
                <a:rPr lang="en-US" sz="1400"/>
                <a:t>B</a:t>
              </a:r>
              <a:r>
                <a:rPr lang="en-US" sz="1400" baseline="30000"/>
                <a:t>e</a:t>
              </a:r>
            </a:p>
          </p:txBody>
        </p:sp>
        <p:sp>
          <p:nvSpPr>
            <p:cNvPr id="2036809" name="Text Box 73"/>
            <p:cNvSpPr txBox="1">
              <a:spLocks noChangeArrowheads="1"/>
            </p:cNvSpPr>
            <p:nvPr/>
          </p:nvSpPr>
          <p:spPr bwMode="auto">
            <a:xfrm>
              <a:off x="4520" y="3744"/>
              <a:ext cx="231" cy="192"/>
            </a:xfrm>
            <a:prstGeom prst="rect">
              <a:avLst/>
            </a:prstGeom>
            <a:noFill/>
            <a:ln w="9525">
              <a:noFill/>
              <a:miter lim="800000"/>
              <a:headEnd/>
              <a:tailEnd/>
            </a:ln>
            <a:effectLst/>
          </p:spPr>
          <p:txBody>
            <a:bodyPr wrap="none">
              <a:spAutoFit/>
            </a:bodyPr>
            <a:lstStyle/>
            <a:p>
              <a:r>
                <a:rPr lang="en-US" sz="1400"/>
                <a:t>B</a:t>
              </a:r>
              <a:r>
                <a:rPr lang="en-US" sz="1400" baseline="30000"/>
                <a:t>e</a:t>
              </a:r>
            </a:p>
          </p:txBody>
        </p:sp>
        <p:sp>
          <p:nvSpPr>
            <p:cNvPr id="2036810" name="Text Box 74"/>
            <p:cNvSpPr txBox="1">
              <a:spLocks noChangeArrowheads="1"/>
            </p:cNvSpPr>
            <p:nvPr/>
          </p:nvSpPr>
          <p:spPr bwMode="auto">
            <a:xfrm>
              <a:off x="4616" y="2736"/>
              <a:ext cx="231" cy="192"/>
            </a:xfrm>
            <a:prstGeom prst="rect">
              <a:avLst/>
            </a:prstGeom>
            <a:noFill/>
            <a:ln w="9525">
              <a:noFill/>
              <a:miter lim="800000"/>
              <a:headEnd/>
              <a:tailEnd/>
            </a:ln>
            <a:effectLst/>
          </p:spPr>
          <p:txBody>
            <a:bodyPr wrap="none">
              <a:spAutoFit/>
            </a:bodyPr>
            <a:lstStyle/>
            <a:p>
              <a:r>
                <a:rPr lang="en-US" sz="1400"/>
                <a:t>B</a:t>
              </a:r>
              <a:r>
                <a:rPr lang="en-US" sz="1400" baseline="30000"/>
                <a:t>a</a:t>
              </a:r>
            </a:p>
          </p:txBody>
        </p:sp>
        <p:sp>
          <p:nvSpPr>
            <p:cNvPr id="2036811" name="Text Box 75"/>
            <p:cNvSpPr txBox="1">
              <a:spLocks noChangeArrowheads="1"/>
            </p:cNvSpPr>
            <p:nvPr/>
          </p:nvSpPr>
          <p:spPr bwMode="auto">
            <a:xfrm>
              <a:off x="4616" y="4080"/>
              <a:ext cx="231" cy="192"/>
            </a:xfrm>
            <a:prstGeom prst="rect">
              <a:avLst/>
            </a:prstGeom>
            <a:noFill/>
            <a:ln w="9525">
              <a:noFill/>
              <a:miter lim="800000"/>
              <a:headEnd/>
              <a:tailEnd/>
            </a:ln>
            <a:effectLst/>
          </p:spPr>
          <p:txBody>
            <a:bodyPr wrap="none">
              <a:spAutoFit/>
            </a:bodyPr>
            <a:lstStyle/>
            <a:p>
              <a:r>
                <a:rPr lang="en-US" sz="1400"/>
                <a:t>B</a:t>
              </a:r>
              <a:r>
                <a:rPr lang="en-US" sz="1400" baseline="30000"/>
                <a:t>a</a:t>
              </a:r>
            </a:p>
          </p:txBody>
        </p:sp>
        <p:sp>
          <p:nvSpPr>
            <p:cNvPr id="2036812" name="Line 76"/>
            <p:cNvSpPr>
              <a:spLocks noChangeShapeType="1"/>
            </p:cNvSpPr>
            <p:nvPr/>
          </p:nvSpPr>
          <p:spPr bwMode="auto">
            <a:xfrm>
              <a:off x="4712" y="2880"/>
              <a:ext cx="0" cy="528"/>
            </a:xfrm>
            <a:prstGeom prst="line">
              <a:avLst/>
            </a:prstGeom>
            <a:noFill/>
            <a:ln w="9525">
              <a:solidFill>
                <a:schemeClr val="tx1"/>
              </a:solidFill>
              <a:round/>
              <a:headEnd/>
              <a:tailEnd/>
            </a:ln>
            <a:effectLst/>
          </p:spPr>
          <p:txBody>
            <a:bodyPr/>
            <a:lstStyle/>
            <a:p>
              <a:endParaRPr lang="en-US"/>
            </a:p>
          </p:txBody>
        </p:sp>
        <p:sp>
          <p:nvSpPr>
            <p:cNvPr id="2036813" name="Line 77"/>
            <p:cNvSpPr>
              <a:spLocks noChangeShapeType="1"/>
            </p:cNvSpPr>
            <p:nvPr/>
          </p:nvSpPr>
          <p:spPr bwMode="auto">
            <a:xfrm>
              <a:off x="4712" y="3552"/>
              <a:ext cx="0" cy="576"/>
            </a:xfrm>
            <a:prstGeom prst="line">
              <a:avLst/>
            </a:prstGeom>
            <a:noFill/>
            <a:ln w="9525">
              <a:solidFill>
                <a:schemeClr val="tx1"/>
              </a:solidFill>
              <a:round/>
              <a:headEnd/>
              <a:tailEnd/>
            </a:ln>
            <a:effectLst/>
          </p:spPr>
          <p:txBody>
            <a:bodyPr/>
            <a:lstStyle/>
            <a:p>
              <a:endParaRPr lang="en-US"/>
            </a:p>
          </p:txBody>
        </p:sp>
        <p:sp>
          <p:nvSpPr>
            <p:cNvPr id="2036814" name="Line 78"/>
            <p:cNvSpPr>
              <a:spLocks noChangeShapeType="1"/>
            </p:cNvSpPr>
            <p:nvPr/>
          </p:nvSpPr>
          <p:spPr bwMode="auto">
            <a:xfrm flipH="1">
              <a:off x="4328" y="2832"/>
              <a:ext cx="336" cy="336"/>
            </a:xfrm>
            <a:prstGeom prst="line">
              <a:avLst/>
            </a:prstGeom>
            <a:noFill/>
            <a:ln w="9525">
              <a:solidFill>
                <a:schemeClr val="tx1"/>
              </a:solidFill>
              <a:prstDash val="dash"/>
              <a:round/>
              <a:headEnd/>
              <a:tailEnd/>
            </a:ln>
            <a:effectLst/>
          </p:spPr>
          <p:txBody>
            <a:bodyPr/>
            <a:lstStyle/>
            <a:p>
              <a:endParaRPr lang="en-US"/>
            </a:p>
          </p:txBody>
        </p:sp>
        <p:sp>
          <p:nvSpPr>
            <p:cNvPr id="2036815" name="Freeform 79"/>
            <p:cNvSpPr>
              <a:spLocks/>
            </p:cNvSpPr>
            <p:nvPr/>
          </p:nvSpPr>
          <p:spPr bwMode="auto">
            <a:xfrm>
              <a:off x="4748" y="2874"/>
              <a:ext cx="507" cy="546"/>
            </a:xfrm>
            <a:custGeom>
              <a:avLst/>
              <a:gdLst/>
              <a:ahLst/>
              <a:cxnLst>
                <a:cxn ang="0">
                  <a:pos x="0" y="0"/>
                </a:cxn>
                <a:cxn ang="0">
                  <a:pos x="507" y="546"/>
                </a:cxn>
              </a:cxnLst>
              <a:rect l="0" t="0" r="r" b="b"/>
              <a:pathLst>
                <a:path w="507" h="546">
                  <a:moveTo>
                    <a:pt x="0" y="0"/>
                  </a:moveTo>
                  <a:lnTo>
                    <a:pt x="507" y="546"/>
                  </a:lnTo>
                </a:path>
              </a:pathLst>
            </a:custGeom>
            <a:noFill/>
            <a:ln w="9525" cap="flat">
              <a:solidFill>
                <a:schemeClr val="tx1"/>
              </a:solidFill>
              <a:prstDash val="dash"/>
              <a:round/>
              <a:headEnd type="none" w="med" len="med"/>
              <a:tailEnd type="none" w="med" len="med"/>
            </a:ln>
            <a:effectLst/>
          </p:spPr>
          <p:txBody>
            <a:bodyPr/>
            <a:lstStyle/>
            <a:p>
              <a:endParaRPr lang="en-US"/>
            </a:p>
          </p:txBody>
        </p:sp>
        <p:sp>
          <p:nvSpPr>
            <p:cNvPr id="2036816" name="Freeform 80"/>
            <p:cNvSpPr>
              <a:spLocks/>
            </p:cNvSpPr>
            <p:nvPr/>
          </p:nvSpPr>
          <p:spPr bwMode="auto">
            <a:xfrm>
              <a:off x="4616" y="2874"/>
              <a:ext cx="90" cy="918"/>
            </a:xfrm>
            <a:custGeom>
              <a:avLst/>
              <a:gdLst/>
              <a:ahLst/>
              <a:cxnLst>
                <a:cxn ang="0">
                  <a:pos x="90" y="0"/>
                </a:cxn>
                <a:cxn ang="0">
                  <a:pos x="0" y="918"/>
                </a:cxn>
              </a:cxnLst>
              <a:rect l="0" t="0" r="r" b="b"/>
              <a:pathLst>
                <a:path w="90" h="918">
                  <a:moveTo>
                    <a:pt x="90" y="0"/>
                  </a:moveTo>
                  <a:lnTo>
                    <a:pt x="0" y="918"/>
                  </a:lnTo>
                </a:path>
              </a:pathLst>
            </a:custGeom>
            <a:noFill/>
            <a:ln w="9525" cap="flat">
              <a:solidFill>
                <a:schemeClr val="tx1"/>
              </a:solidFill>
              <a:prstDash val="dash"/>
              <a:round/>
              <a:headEnd type="none" w="med" len="med"/>
              <a:tailEnd type="none" w="med" len="med"/>
            </a:ln>
            <a:effectLst/>
          </p:spPr>
          <p:txBody>
            <a:bodyPr/>
            <a:lstStyle/>
            <a:p>
              <a:endParaRPr lang="en-US"/>
            </a:p>
          </p:txBody>
        </p:sp>
        <p:sp>
          <p:nvSpPr>
            <p:cNvPr id="2036817" name="Freeform 81"/>
            <p:cNvSpPr>
              <a:spLocks/>
            </p:cNvSpPr>
            <p:nvPr/>
          </p:nvSpPr>
          <p:spPr bwMode="auto">
            <a:xfrm>
              <a:off x="4301" y="3276"/>
              <a:ext cx="369" cy="852"/>
            </a:xfrm>
            <a:custGeom>
              <a:avLst/>
              <a:gdLst/>
              <a:ahLst/>
              <a:cxnLst>
                <a:cxn ang="0">
                  <a:pos x="0" y="0"/>
                </a:cxn>
                <a:cxn ang="0">
                  <a:pos x="369" y="852"/>
                </a:cxn>
              </a:cxnLst>
              <a:rect l="0" t="0" r="r" b="b"/>
              <a:pathLst>
                <a:path w="369" h="852">
                  <a:moveTo>
                    <a:pt x="0" y="0"/>
                  </a:moveTo>
                  <a:lnTo>
                    <a:pt x="369" y="852"/>
                  </a:lnTo>
                </a:path>
              </a:pathLst>
            </a:custGeom>
            <a:noFill/>
            <a:ln w="9525" cap="flat">
              <a:solidFill>
                <a:schemeClr val="tx1"/>
              </a:solidFill>
              <a:prstDash val="dash"/>
              <a:round/>
              <a:headEnd type="none" w="med" len="med"/>
              <a:tailEnd type="none" w="med" len="med"/>
            </a:ln>
            <a:effectLst/>
          </p:spPr>
          <p:txBody>
            <a:bodyPr/>
            <a:lstStyle/>
            <a:p>
              <a:endParaRPr lang="en-US"/>
            </a:p>
          </p:txBody>
        </p:sp>
        <p:sp>
          <p:nvSpPr>
            <p:cNvPr id="2036818" name="Freeform 82"/>
            <p:cNvSpPr>
              <a:spLocks/>
            </p:cNvSpPr>
            <p:nvPr/>
          </p:nvSpPr>
          <p:spPr bwMode="auto">
            <a:xfrm>
              <a:off x="4778" y="3507"/>
              <a:ext cx="471" cy="630"/>
            </a:xfrm>
            <a:custGeom>
              <a:avLst/>
              <a:gdLst/>
              <a:ahLst/>
              <a:cxnLst>
                <a:cxn ang="0">
                  <a:pos x="471" y="0"/>
                </a:cxn>
                <a:cxn ang="0">
                  <a:pos x="0" y="630"/>
                </a:cxn>
              </a:cxnLst>
              <a:rect l="0" t="0" r="r" b="b"/>
              <a:pathLst>
                <a:path w="471" h="630">
                  <a:moveTo>
                    <a:pt x="471" y="0"/>
                  </a:moveTo>
                  <a:lnTo>
                    <a:pt x="0" y="630"/>
                  </a:lnTo>
                </a:path>
              </a:pathLst>
            </a:custGeom>
            <a:noFill/>
            <a:ln w="9525" cap="flat">
              <a:solidFill>
                <a:schemeClr val="tx1"/>
              </a:solidFill>
              <a:prstDash val="dash"/>
              <a:round/>
              <a:headEnd type="none" w="med" len="med"/>
              <a:tailEnd type="none" w="med" len="med"/>
            </a:ln>
            <a:effectLst/>
          </p:spPr>
          <p:txBody>
            <a:bodyPr/>
            <a:lstStyle/>
            <a:p>
              <a:endParaRPr lang="en-US"/>
            </a:p>
          </p:txBody>
        </p:sp>
        <p:sp>
          <p:nvSpPr>
            <p:cNvPr id="2036819" name="Freeform 83"/>
            <p:cNvSpPr>
              <a:spLocks/>
            </p:cNvSpPr>
            <p:nvPr/>
          </p:nvSpPr>
          <p:spPr bwMode="auto">
            <a:xfrm>
              <a:off x="4637" y="3885"/>
              <a:ext cx="54" cy="243"/>
            </a:xfrm>
            <a:custGeom>
              <a:avLst/>
              <a:gdLst/>
              <a:ahLst/>
              <a:cxnLst>
                <a:cxn ang="0">
                  <a:pos x="0" y="0"/>
                </a:cxn>
                <a:cxn ang="0">
                  <a:pos x="54" y="243"/>
                </a:cxn>
              </a:cxnLst>
              <a:rect l="0" t="0" r="r" b="b"/>
              <a:pathLst>
                <a:path w="54" h="243">
                  <a:moveTo>
                    <a:pt x="0" y="0"/>
                  </a:moveTo>
                  <a:lnTo>
                    <a:pt x="54" y="243"/>
                  </a:lnTo>
                </a:path>
              </a:pathLst>
            </a:custGeom>
            <a:noFill/>
            <a:ln w="9525" cap="flat">
              <a:solidFill>
                <a:schemeClr val="tx1"/>
              </a:solidFill>
              <a:prstDash val="dash"/>
              <a:round/>
              <a:headEnd type="none" w="med" len="med"/>
              <a:tailEnd type="none" w="med" len="med"/>
            </a:ln>
            <a:effectLst/>
          </p:spPr>
          <p:txBody>
            <a:bodyPr/>
            <a:lstStyle/>
            <a:p>
              <a:endParaRPr lang="en-US"/>
            </a:p>
          </p:txBody>
        </p:sp>
      </p:grpSp>
      <p:grpSp>
        <p:nvGrpSpPr>
          <p:cNvPr id="2036820" name="Group 84"/>
          <p:cNvGrpSpPr>
            <a:grpSpLocks/>
          </p:cNvGrpSpPr>
          <p:nvPr/>
        </p:nvGrpSpPr>
        <p:grpSpPr bwMode="auto">
          <a:xfrm>
            <a:off x="5410200" y="4953000"/>
            <a:ext cx="1600200" cy="1524000"/>
            <a:chOff x="3312" y="3024"/>
            <a:chExt cx="1008" cy="960"/>
          </a:xfrm>
        </p:grpSpPr>
        <p:sp>
          <p:nvSpPr>
            <p:cNvPr id="2036821" name="Line 85"/>
            <p:cNvSpPr>
              <a:spLocks noChangeShapeType="1"/>
            </p:cNvSpPr>
            <p:nvPr/>
          </p:nvSpPr>
          <p:spPr bwMode="auto">
            <a:xfrm flipH="1">
              <a:off x="3789" y="3024"/>
              <a:ext cx="0" cy="904"/>
            </a:xfrm>
            <a:prstGeom prst="line">
              <a:avLst/>
            </a:prstGeom>
            <a:noFill/>
            <a:ln w="9525">
              <a:solidFill>
                <a:schemeClr val="tx1"/>
              </a:solidFill>
              <a:round/>
              <a:headEnd/>
              <a:tailEnd/>
            </a:ln>
            <a:effectLst/>
          </p:spPr>
          <p:txBody>
            <a:bodyPr/>
            <a:lstStyle/>
            <a:p>
              <a:endParaRPr lang="en-US"/>
            </a:p>
          </p:txBody>
        </p:sp>
        <p:sp>
          <p:nvSpPr>
            <p:cNvPr id="2036822" name="Line 86"/>
            <p:cNvSpPr>
              <a:spLocks noChangeShapeType="1"/>
            </p:cNvSpPr>
            <p:nvPr/>
          </p:nvSpPr>
          <p:spPr bwMode="auto">
            <a:xfrm>
              <a:off x="3789" y="3476"/>
              <a:ext cx="478" cy="0"/>
            </a:xfrm>
            <a:prstGeom prst="line">
              <a:avLst/>
            </a:prstGeom>
            <a:noFill/>
            <a:ln w="9525">
              <a:solidFill>
                <a:schemeClr val="tx1"/>
              </a:solidFill>
              <a:round/>
              <a:headEnd/>
              <a:tailEnd/>
            </a:ln>
            <a:effectLst/>
          </p:spPr>
          <p:txBody>
            <a:bodyPr/>
            <a:lstStyle/>
            <a:p>
              <a:endParaRPr lang="en-US"/>
            </a:p>
          </p:txBody>
        </p:sp>
        <p:sp>
          <p:nvSpPr>
            <p:cNvPr id="2036823" name="Oval 87"/>
            <p:cNvSpPr>
              <a:spLocks noChangeArrowheads="1"/>
            </p:cNvSpPr>
            <p:nvPr/>
          </p:nvSpPr>
          <p:spPr bwMode="auto">
            <a:xfrm flipH="1">
              <a:off x="3736" y="3024"/>
              <a:ext cx="107" cy="113"/>
            </a:xfrm>
            <a:prstGeom prst="ellipse">
              <a:avLst/>
            </a:prstGeom>
            <a:solidFill>
              <a:schemeClr val="folHlink"/>
            </a:solidFill>
            <a:ln w="9525">
              <a:solidFill>
                <a:schemeClr val="tx1"/>
              </a:solidFill>
              <a:round/>
              <a:headEnd/>
              <a:tailEnd/>
            </a:ln>
            <a:effectLst/>
          </p:spPr>
          <p:txBody>
            <a:bodyPr wrap="none" anchor="ctr"/>
            <a:lstStyle/>
            <a:p>
              <a:endParaRPr lang="en-US"/>
            </a:p>
          </p:txBody>
        </p:sp>
        <p:sp>
          <p:nvSpPr>
            <p:cNvPr id="2036824" name="Oval 88"/>
            <p:cNvSpPr>
              <a:spLocks noChangeArrowheads="1"/>
            </p:cNvSpPr>
            <p:nvPr/>
          </p:nvSpPr>
          <p:spPr bwMode="auto">
            <a:xfrm flipH="1">
              <a:off x="3312" y="3137"/>
              <a:ext cx="106" cy="113"/>
            </a:xfrm>
            <a:prstGeom prst="ellipse">
              <a:avLst/>
            </a:prstGeom>
            <a:solidFill>
              <a:schemeClr val="folHlink"/>
            </a:solidFill>
            <a:ln w="9525">
              <a:solidFill>
                <a:schemeClr val="tx1"/>
              </a:solidFill>
              <a:round/>
              <a:headEnd/>
              <a:tailEnd/>
            </a:ln>
            <a:effectLst/>
          </p:spPr>
          <p:txBody>
            <a:bodyPr wrap="none" anchor="ctr"/>
            <a:lstStyle/>
            <a:p>
              <a:endParaRPr lang="en-US"/>
            </a:p>
          </p:txBody>
        </p:sp>
        <p:sp>
          <p:nvSpPr>
            <p:cNvPr id="2036825" name="Oval 89"/>
            <p:cNvSpPr>
              <a:spLocks noChangeArrowheads="1"/>
            </p:cNvSpPr>
            <p:nvPr/>
          </p:nvSpPr>
          <p:spPr bwMode="auto">
            <a:xfrm flipH="1">
              <a:off x="4214" y="3419"/>
              <a:ext cx="106" cy="113"/>
            </a:xfrm>
            <a:prstGeom prst="ellipse">
              <a:avLst/>
            </a:prstGeom>
            <a:solidFill>
              <a:schemeClr val="folHlink"/>
            </a:solidFill>
            <a:ln w="9525">
              <a:solidFill>
                <a:schemeClr val="tx1"/>
              </a:solidFill>
              <a:round/>
              <a:headEnd/>
              <a:tailEnd/>
            </a:ln>
            <a:effectLst/>
          </p:spPr>
          <p:txBody>
            <a:bodyPr wrap="none" anchor="ctr"/>
            <a:lstStyle/>
            <a:p>
              <a:endParaRPr lang="en-US"/>
            </a:p>
          </p:txBody>
        </p:sp>
        <p:sp>
          <p:nvSpPr>
            <p:cNvPr id="2036826" name="Oval 90"/>
            <p:cNvSpPr>
              <a:spLocks noChangeArrowheads="1"/>
            </p:cNvSpPr>
            <p:nvPr/>
          </p:nvSpPr>
          <p:spPr bwMode="auto">
            <a:xfrm flipH="1">
              <a:off x="3736" y="3419"/>
              <a:ext cx="107" cy="113"/>
            </a:xfrm>
            <a:prstGeom prst="ellipse">
              <a:avLst/>
            </a:prstGeom>
            <a:solidFill>
              <a:srgbClr val="333399"/>
            </a:solidFill>
            <a:ln w="9525">
              <a:solidFill>
                <a:schemeClr val="tx1"/>
              </a:solidFill>
              <a:round/>
              <a:headEnd/>
              <a:tailEnd/>
            </a:ln>
            <a:effectLst/>
          </p:spPr>
          <p:txBody>
            <a:bodyPr wrap="none" anchor="ctr"/>
            <a:lstStyle/>
            <a:p>
              <a:endParaRPr lang="en-US"/>
            </a:p>
          </p:txBody>
        </p:sp>
        <p:sp>
          <p:nvSpPr>
            <p:cNvPr id="2036827" name="Freeform 91"/>
            <p:cNvSpPr>
              <a:spLocks/>
            </p:cNvSpPr>
            <p:nvPr/>
          </p:nvSpPr>
          <p:spPr bwMode="auto">
            <a:xfrm rot="10452433" flipH="1">
              <a:off x="3471" y="3515"/>
              <a:ext cx="265" cy="243"/>
            </a:xfrm>
            <a:custGeom>
              <a:avLst/>
              <a:gdLst/>
              <a:ahLst/>
              <a:cxnLst>
                <a:cxn ang="0">
                  <a:pos x="0" y="48"/>
                </a:cxn>
                <a:cxn ang="0">
                  <a:pos x="21" y="0"/>
                </a:cxn>
                <a:cxn ang="0">
                  <a:pos x="240" y="207"/>
                </a:cxn>
                <a:cxn ang="0">
                  <a:pos x="0" y="48"/>
                </a:cxn>
              </a:cxnLst>
              <a:rect l="0" t="0" r="r" b="b"/>
              <a:pathLst>
                <a:path w="240" h="207">
                  <a:moveTo>
                    <a:pt x="0" y="48"/>
                  </a:moveTo>
                  <a:lnTo>
                    <a:pt x="21" y="0"/>
                  </a:lnTo>
                  <a:lnTo>
                    <a:pt x="240" y="207"/>
                  </a:lnTo>
                  <a:lnTo>
                    <a:pt x="0" y="48"/>
                  </a:lnTo>
                  <a:close/>
                </a:path>
              </a:pathLst>
            </a:custGeom>
            <a:gradFill rotWithShape="1">
              <a:gsLst>
                <a:gs pos="0">
                  <a:schemeClr val="tx2"/>
                </a:gs>
                <a:gs pos="100000">
                  <a:schemeClr val="bg2"/>
                </a:gs>
              </a:gsLst>
              <a:lin ang="5400000" scaled="1"/>
            </a:gradFill>
            <a:ln w="9525">
              <a:noFill/>
              <a:round/>
              <a:headEnd/>
              <a:tailEnd/>
            </a:ln>
            <a:effectLst/>
          </p:spPr>
          <p:txBody>
            <a:bodyPr/>
            <a:lstStyle/>
            <a:p>
              <a:endParaRPr lang="en-US"/>
            </a:p>
          </p:txBody>
        </p:sp>
        <p:sp>
          <p:nvSpPr>
            <p:cNvPr id="2036828" name="Freeform 92"/>
            <p:cNvSpPr>
              <a:spLocks/>
            </p:cNvSpPr>
            <p:nvPr/>
          </p:nvSpPr>
          <p:spPr bwMode="auto">
            <a:xfrm rot="4591978" flipH="1">
              <a:off x="3411" y="3201"/>
              <a:ext cx="282" cy="229"/>
            </a:xfrm>
            <a:custGeom>
              <a:avLst/>
              <a:gdLst/>
              <a:ahLst/>
              <a:cxnLst>
                <a:cxn ang="0">
                  <a:pos x="0" y="48"/>
                </a:cxn>
                <a:cxn ang="0">
                  <a:pos x="21" y="0"/>
                </a:cxn>
                <a:cxn ang="0">
                  <a:pos x="240" y="207"/>
                </a:cxn>
                <a:cxn ang="0">
                  <a:pos x="0" y="48"/>
                </a:cxn>
              </a:cxnLst>
              <a:rect l="0" t="0" r="r" b="b"/>
              <a:pathLst>
                <a:path w="240" h="207">
                  <a:moveTo>
                    <a:pt x="0" y="48"/>
                  </a:moveTo>
                  <a:lnTo>
                    <a:pt x="21" y="0"/>
                  </a:lnTo>
                  <a:lnTo>
                    <a:pt x="240" y="207"/>
                  </a:lnTo>
                  <a:lnTo>
                    <a:pt x="0" y="48"/>
                  </a:lnTo>
                  <a:close/>
                </a:path>
              </a:pathLst>
            </a:custGeom>
            <a:gradFill rotWithShape="1">
              <a:gsLst>
                <a:gs pos="0">
                  <a:schemeClr val="tx2"/>
                </a:gs>
                <a:gs pos="100000">
                  <a:schemeClr val="bg2"/>
                </a:gs>
              </a:gsLst>
              <a:lin ang="5400000" scaled="1"/>
            </a:gradFill>
            <a:ln w="9525">
              <a:noFill/>
              <a:round/>
              <a:headEnd/>
              <a:tailEnd/>
            </a:ln>
            <a:effectLst/>
          </p:spPr>
          <p:txBody>
            <a:bodyPr/>
            <a:lstStyle/>
            <a:p>
              <a:endParaRPr lang="en-US"/>
            </a:p>
          </p:txBody>
        </p:sp>
        <p:sp>
          <p:nvSpPr>
            <p:cNvPr id="2036829" name="Oval 93"/>
            <p:cNvSpPr>
              <a:spLocks noChangeArrowheads="1"/>
            </p:cNvSpPr>
            <p:nvPr/>
          </p:nvSpPr>
          <p:spPr bwMode="auto">
            <a:xfrm flipH="1">
              <a:off x="3736" y="3871"/>
              <a:ext cx="107" cy="113"/>
            </a:xfrm>
            <a:prstGeom prst="ellipse">
              <a:avLst/>
            </a:prstGeom>
            <a:solidFill>
              <a:schemeClr val="folHlink"/>
            </a:solidFill>
            <a:ln w="9525">
              <a:solidFill>
                <a:schemeClr val="tx1"/>
              </a:solidFill>
              <a:round/>
              <a:headEnd/>
              <a:tailEnd/>
            </a:ln>
            <a:effectLst/>
          </p:spPr>
          <p:txBody>
            <a:bodyPr wrap="none" anchor="ctr"/>
            <a:lstStyle/>
            <a:p>
              <a:endParaRPr lang="en-US"/>
            </a:p>
          </p:txBody>
        </p:sp>
        <p:sp>
          <p:nvSpPr>
            <p:cNvPr id="2036830" name="Oval 94"/>
            <p:cNvSpPr>
              <a:spLocks noChangeArrowheads="1"/>
            </p:cNvSpPr>
            <p:nvPr/>
          </p:nvSpPr>
          <p:spPr bwMode="auto">
            <a:xfrm flipH="1">
              <a:off x="3365" y="3758"/>
              <a:ext cx="106" cy="113"/>
            </a:xfrm>
            <a:prstGeom prst="ellipse">
              <a:avLst/>
            </a:prstGeom>
            <a:solidFill>
              <a:schemeClr val="folHlink"/>
            </a:solidFill>
            <a:ln w="9525">
              <a:solidFill>
                <a:schemeClr val="tx1"/>
              </a:solidFill>
              <a:round/>
              <a:headEnd/>
              <a:tailEnd/>
            </a:ln>
            <a:effectLst/>
          </p:spPr>
          <p:txBody>
            <a:bodyPr wrap="none" anchor="ctr"/>
            <a:lstStyle/>
            <a:p>
              <a:endParaRPr lang="en-US"/>
            </a:p>
          </p:txBody>
        </p:sp>
      </p:grpSp>
      <p:sp>
        <p:nvSpPr>
          <p:cNvPr id="2036831" name="Text Box 95"/>
          <p:cNvSpPr txBox="1">
            <a:spLocks noChangeArrowheads="1"/>
          </p:cNvSpPr>
          <p:nvPr/>
        </p:nvSpPr>
        <p:spPr bwMode="auto">
          <a:xfrm>
            <a:off x="2590800" y="6186488"/>
            <a:ext cx="2241550" cy="366712"/>
          </a:xfrm>
          <a:prstGeom prst="rect">
            <a:avLst/>
          </a:prstGeom>
          <a:noFill/>
          <a:ln w="9525">
            <a:noFill/>
            <a:miter lim="800000"/>
            <a:headEnd/>
            <a:tailEnd/>
          </a:ln>
          <a:effectLst/>
        </p:spPr>
        <p:txBody>
          <a:bodyPr wrap="none">
            <a:spAutoFit/>
          </a:bodyPr>
          <a:lstStyle/>
          <a:p>
            <a:r>
              <a:rPr lang="en-US" sz="1800"/>
              <a:t>Trigonal bipyramidal</a:t>
            </a:r>
          </a:p>
        </p:txBody>
      </p:sp>
      <p:grpSp>
        <p:nvGrpSpPr>
          <p:cNvPr id="2036832" name="Group 96"/>
          <p:cNvGrpSpPr>
            <a:grpSpLocks/>
          </p:cNvGrpSpPr>
          <p:nvPr/>
        </p:nvGrpSpPr>
        <p:grpSpPr bwMode="auto">
          <a:xfrm>
            <a:off x="5410200" y="4927600"/>
            <a:ext cx="1600200" cy="1574800"/>
            <a:chOff x="3408" y="3104"/>
            <a:chExt cx="1008" cy="992"/>
          </a:xfrm>
        </p:grpSpPr>
        <p:sp>
          <p:nvSpPr>
            <p:cNvPr id="2036833" name="Freeform 97"/>
            <p:cNvSpPr>
              <a:spLocks/>
            </p:cNvSpPr>
            <p:nvPr/>
          </p:nvSpPr>
          <p:spPr bwMode="auto">
            <a:xfrm>
              <a:off x="3832" y="3104"/>
              <a:ext cx="112" cy="448"/>
            </a:xfrm>
            <a:custGeom>
              <a:avLst/>
              <a:gdLst/>
              <a:ahLst/>
              <a:cxnLst>
                <a:cxn ang="0">
                  <a:pos x="56" y="448"/>
                </a:cxn>
                <a:cxn ang="0">
                  <a:pos x="8" y="64"/>
                </a:cxn>
                <a:cxn ang="0">
                  <a:pos x="104" y="64"/>
                </a:cxn>
                <a:cxn ang="0">
                  <a:pos x="56" y="448"/>
                </a:cxn>
              </a:cxnLst>
              <a:rect l="0" t="0" r="r" b="b"/>
              <a:pathLst>
                <a:path w="112" h="448">
                  <a:moveTo>
                    <a:pt x="56" y="448"/>
                  </a:moveTo>
                  <a:cubicBezTo>
                    <a:pt x="40" y="448"/>
                    <a:pt x="0" y="128"/>
                    <a:pt x="8" y="64"/>
                  </a:cubicBezTo>
                  <a:cubicBezTo>
                    <a:pt x="16" y="0"/>
                    <a:pt x="96" y="0"/>
                    <a:pt x="104" y="64"/>
                  </a:cubicBezTo>
                  <a:cubicBezTo>
                    <a:pt x="112" y="128"/>
                    <a:pt x="72" y="448"/>
                    <a:pt x="56" y="448"/>
                  </a:cubicBezTo>
                  <a:close/>
                </a:path>
              </a:pathLst>
            </a:custGeom>
            <a:solidFill>
              <a:srgbClr val="993366"/>
            </a:solidFill>
            <a:ln w="9525">
              <a:noFill/>
              <a:round/>
              <a:headEnd/>
              <a:tailEnd/>
            </a:ln>
            <a:effectLst/>
          </p:spPr>
          <p:txBody>
            <a:bodyPr/>
            <a:lstStyle/>
            <a:p>
              <a:endParaRPr lang="en-US"/>
            </a:p>
          </p:txBody>
        </p:sp>
        <p:sp>
          <p:nvSpPr>
            <p:cNvPr id="2036834" name="Freeform 98"/>
            <p:cNvSpPr>
              <a:spLocks/>
            </p:cNvSpPr>
            <p:nvPr/>
          </p:nvSpPr>
          <p:spPr bwMode="auto">
            <a:xfrm rot="-3007702">
              <a:off x="3576" y="3168"/>
              <a:ext cx="112" cy="448"/>
            </a:xfrm>
            <a:custGeom>
              <a:avLst/>
              <a:gdLst/>
              <a:ahLst/>
              <a:cxnLst>
                <a:cxn ang="0">
                  <a:pos x="56" y="448"/>
                </a:cxn>
                <a:cxn ang="0">
                  <a:pos x="8" y="64"/>
                </a:cxn>
                <a:cxn ang="0">
                  <a:pos x="104" y="64"/>
                </a:cxn>
                <a:cxn ang="0">
                  <a:pos x="56" y="448"/>
                </a:cxn>
              </a:cxnLst>
              <a:rect l="0" t="0" r="r" b="b"/>
              <a:pathLst>
                <a:path w="112" h="448">
                  <a:moveTo>
                    <a:pt x="56" y="448"/>
                  </a:moveTo>
                  <a:cubicBezTo>
                    <a:pt x="40" y="448"/>
                    <a:pt x="0" y="128"/>
                    <a:pt x="8" y="64"/>
                  </a:cubicBezTo>
                  <a:cubicBezTo>
                    <a:pt x="16" y="0"/>
                    <a:pt x="96" y="0"/>
                    <a:pt x="104" y="64"/>
                  </a:cubicBezTo>
                  <a:cubicBezTo>
                    <a:pt x="112" y="128"/>
                    <a:pt x="72" y="448"/>
                    <a:pt x="56" y="448"/>
                  </a:cubicBezTo>
                  <a:close/>
                </a:path>
              </a:pathLst>
            </a:custGeom>
            <a:solidFill>
              <a:srgbClr val="993366"/>
            </a:solidFill>
            <a:ln w="9525">
              <a:noFill/>
              <a:round/>
              <a:headEnd/>
              <a:tailEnd/>
            </a:ln>
            <a:effectLst/>
          </p:spPr>
          <p:txBody>
            <a:bodyPr/>
            <a:lstStyle/>
            <a:p>
              <a:endParaRPr lang="en-US"/>
            </a:p>
          </p:txBody>
        </p:sp>
        <p:sp>
          <p:nvSpPr>
            <p:cNvPr id="2036835" name="Freeform 99"/>
            <p:cNvSpPr>
              <a:spLocks/>
            </p:cNvSpPr>
            <p:nvPr/>
          </p:nvSpPr>
          <p:spPr bwMode="auto">
            <a:xfrm rot="10800000">
              <a:off x="3824" y="3648"/>
              <a:ext cx="112" cy="448"/>
            </a:xfrm>
            <a:custGeom>
              <a:avLst/>
              <a:gdLst/>
              <a:ahLst/>
              <a:cxnLst>
                <a:cxn ang="0">
                  <a:pos x="56" y="448"/>
                </a:cxn>
                <a:cxn ang="0">
                  <a:pos x="8" y="64"/>
                </a:cxn>
                <a:cxn ang="0">
                  <a:pos x="104" y="64"/>
                </a:cxn>
                <a:cxn ang="0">
                  <a:pos x="56" y="448"/>
                </a:cxn>
              </a:cxnLst>
              <a:rect l="0" t="0" r="r" b="b"/>
              <a:pathLst>
                <a:path w="112" h="448">
                  <a:moveTo>
                    <a:pt x="56" y="448"/>
                  </a:moveTo>
                  <a:cubicBezTo>
                    <a:pt x="40" y="448"/>
                    <a:pt x="0" y="128"/>
                    <a:pt x="8" y="64"/>
                  </a:cubicBezTo>
                  <a:cubicBezTo>
                    <a:pt x="16" y="0"/>
                    <a:pt x="96" y="0"/>
                    <a:pt x="104" y="64"/>
                  </a:cubicBezTo>
                  <a:cubicBezTo>
                    <a:pt x="112" y="128"/>
                    <a:pt x="72" y="448"/>
                    <a:pt x="56" y="448"/>
                  </a:cubicBezTo>
                  <a:close/>
                </a:path>
              </a:pathLst>
            </a:custGeom>
            <a:solidFill>
              <a:srgbClr val="993366"/>
            </a:solidFill>
            <a:ln w="9525">
              <a:noFill/>
              <a:round/>
              <a:headEnd/>
              <a:tailEnd/>
            </a:ln>
            <a:effectLst/>
          </p:spPr>
          <p:txBody>
            <a:bodyPr/>
            <a:lstStyle/>
            <a:p>
              <a:endParaRPr lang="en-US"/>
            </a:p>
          </p:txBody>
        </p:sp>
        <p:sp>
          <p:nvSpPr>
            <p:cNvPr id="2036836" name="Freeform 100"/>
            <p:cNvSpPr>
              <a:spLocks/>
            </p:cNvSpPr>
            <p:nvPr/>
          </p:nvSpPr>
          <p:spPr bwMode="auto">
            <a:xfrm rot="5400000">
              <a:off x="4136" y="3336"/>
              <a:ext cx="112" cy="448"/>
            </a:xfrm>
            <a:custGeom>
              <a:avLst/>
              <a:gdLst/>
              <a:ahLst/>
              <a:cxnLst>
                <a:cxn ang="0">
                  <a:pos x="56" y="448"/>
                </a:cxn>
                <a:cxn ang="0">
                  <a:pos x="8" y="64"/>
                </a:cxn>
                <a:cxn ang="0">
                  <a:pos x="104" y="64"/>
                </a:cxn>
                <a:cxn ang="0">
                  <a:pos x="56" y="448"/>
                </a:cxn>
              </a:cxnLst>
              <a:rect l="0" t="0" r="r" b="b"/>
              <a:pathLst>
                <a:path w="112" h="448">
                  <a:moveTo>
                    <a:pt x="56" y="448"/>
                  </a:moveTo>
                  <a:cubicBezTo>
                    <a:pt x="40" y="448"/>
                    <a:pt x="0" y="128"/>
                    <a:pt x="8" y="64"/>
                  </a:cubicBezTo>
                  <a:cubicBezTo>
                    <a:pt x="16" y="0"/>
                    <a:pt x="96" y="0"/>
                    <a:pt x="104" y="64"/>
                  </a:cubicBezTo>
                  <a:cubicBezTo>
                    <a:pt x="112" y="128"/>
                    <a:pt x="72" y="448"/>
                    <a:pt x="56" y="448"/>
                  </a:cubicBezTo>
                  <a:close/>
                </a:path>
              </a:pathLst>
            </a:custGeom>
            <a:solidFill>
              <a:srgbClr val="993366"/>
            </a:solidFill>
            <a:ln w="9525">
              <a:noFill/>
              <a:round/>
              <a:headEnd/>
              <a:tailEnd/>
            </a:ln>
            <a:effectLst/>
          </p:spPr>
          <p:txBody>
            <a:bodyPr/>
            <a:lstStyle/>
            <a:p>
              <a:endParaRPr lang="en-US"/>
            </a:p>
          </p:txBody>
        </p:sp>
        <p:sp>
          <p:nvSpPr>
            <p:cNvPr id="2036837" name="Freeform 101"/>
            <p:cNvSpPr>
              <a:spLocks/>
            </p:cNvSpPr>
            <p:nvPr/>
          </p:nvSpPr>
          <p:spPr bwMode="auto">
            <a:xfrm rot="13575900">
              <a:off x="3576" y="3576"/>
              <a:ext cx="112" cy="448"/>
            </a:xfrm>
            <a:custGeom>
              <a:avLst/>
              <a:gdLst/>
              <a:ahLst/>
              <a:cxnLst>
                <a:cxn ang="0">
                  <a:pos x="56" y="448"/>
                </a:cxn>
                <a:cxn ang="0">
                  <a:pos x="8" y="64"/>
                </a:cxn>
                <a:cxn ang="0">
                  <a:pos x="104" y="64"/>
                </a:cxn>
                <a:cxn ang="0">
                  <a:pos x="56" y="448"/>
                </a:cxn>
              </a:cxnLst>
              <a:rect l="0" t="0" r="r" b="b"/>
              <a:pathLst>
                <a:path w="112" h="448">
                  <a:moveTo>
                    <a:pt x="56" y="448"/>
                  </a:moveTo>
                  <a:cubicBezTo>
                    <a:pt x="40" y="448"/>
                    <a:pt x="0" y="128"/>
                    <a:pt x="8" y="64"/>
                  </a:cubicBezTo>
                  <a:cubicBezTo>
                    <a:pt x="16" y="0"/>
                    <a:pt x="96" y="0"/>
                    <a:pt x="104" y="64"/>
                  </a:cubicBezTo>
                  <a:cubicBezTo>
                    <a:pt x="112" y="128"/>
                    <a:pt x="72" y="448"/>
                    <a:pt x="56" y="448"/>
                  </a:cubicBezTo>
                  <a:close/>
                </a:path>
              </a:pathLst>
            </a:custGeom>
            <a:solidFill>
              <a:srgbClr val="993366"/>
            </a:solidFill>
            <a:ln w="9525">
              <a:noFill/>
              <a:round/>
              <a:headEnd/>
              <a:tailEnd/>
            </a:ln>
            <a:effectLst/>
          </p:spPr>
          <p:txBody>
            <a:bodyPr/>
            <a:lstStyle/>
            <a:p>
              <a:endParaRPr lang="en-US"/>
            </a:p>
          </p:txBody>
        </p:sp>
      </p:grpSp>
      <p:sp>
        <p:nvSpPr>
          <p:cNvPr id="2036838" name="Line 102"/>
          <p:cNvSpPr>
            <a:spLocks noChangeShapeType="1"/>
          </p:cNvSpPr>
          <p:nvPr/>
        </p:nvSpPr>
        <p:spPr bwMode="auto">
          <a:xfrm flipV="1">
            <a:off x="5105400" y="2209800"/>
            <a:ext cx="0" cy="228600"/>
          </a:xfrm>
          <a:prstGeom prst="line">
            <a:avLst/>
          </a:prstGeom>
          <a:noFill/>
          <a:ln w="9525">
            <a:solidFill>
              <a:srgbClr val="FF0000"/>
            </a:solidFill>
            <a:round/>
            <a:headEnd/>
            <a:tailEnd type="triangle" w="med" len="med"/>
          </a:ln>
          <a:effectLst/>
        </p:spPr>
        <p:txBody>
          <a:bodyPr/>
          <a:lstStyle/>
          <a:p>
            <a:endParaRPr lang="en-US"/>
          </a:p>
        </p:txBody>
      </p:sp>
      <p:sp>
        <p:nvSpPr>
          <p:cNvPr id="2036839" name="Line 103"/>
          <p:cNvSpPr>
            <a:spLocks noChangeShapeType="1"/>
          </p:cNvSpPr>
          <p:nvPr/>
        </p:nvSpPr>
        <p:spPr bwMode="auto">
          <a:xfrm flipV="1">
            <a:off x="7086600" y="2209800"/>
            <a:ext cx="0" cy="228600"/>
          </a:xfrm>
          <a:prstGeom prst="line">
            <a:avLst/>
          </a:prstGeom>
          <a:noFill/>
          <a:ln w="9525">
            <a:solidFill>
              <a:srgbClr val="FF0000"/>
            </a:solidFill>
            <a:round/>
            <a:headEnd/>
            <a:tailEnd type="triangle" w="med" len="med"/>
          </a:ln>
          <a:effectLst/>
        </p:spPr>
        <p:txBody>
          <a:bodyPr/>
          <a:lstStyle/>
          <a:p>
            <a:endParaRPr lang="en-US"/>
          </a:p>
        </p:txBody>
      </p:sp>
      <p:sp>
        <p:nvSpPr>
          <p:cNvPr id="2036840" name="Rectangle 104"/>
          <p:cNvSpPr>
            <a:spLocks noChangeArrowheads="1"/>
          </p:cNvSpPr>
          <p:nvPr/>
        </p:nvSpPr>
        <p:spPr bwMode="auto">
          <a:xfrm>
            <a:off x="4876800" y="2057400"/>
            <a:ext cx="4343400" cy="838200"/>
          </a:xfrm>
          <a:prstGeom prst="rect">
            <a:avLst/>
          </a:prstGeom>
          <a:solidFill>
            <a:schemeClr val="bg1"/>
          </a:solidFill>
          <a:ln w="9525">
            <a:noFill/>
            <a:miter lim="800000"/>
            <a:headEnd/>
            <a:tailEnd/>
          </a:ln>
          <a:effectLst/>
        </p:spPr>
        <p:txBody>
          <a:bodyPr wrap="none" anchor="ctr"/>
          <a:lstStyle/>
          <a:p>
            <a:endParaRPr lang="en-US"/>
          </a:p>
        </p:txBody>
      </p:sp>
      <p:grpSp>
        <p:nvGrpSpPr>
          <p:cNvPr id="2036841" name="Group 105"/>
          <p:cNvGrpSpPr>
            <a:grpSpLocks/>
          </p:cNvGrpSpPr>
          <p:nvPr/>
        </p:nvGrpSpPr>
        <p:grpSpPr bwMode="auto">
          <a:xfrm>
            <a:off x="6400800" y="3124200"/>
            <a:ext cx="893763" cy="533400"/>
            <a:chOff x="4032" y="1968"/>
            <a:chExt cx="563" cy="336"/>
          </a:xfrm>
        </p:grpSpPr>
        <p:sp>
          <p:nvSpPr>
            <p:cNvPr id="2036842" name="Line 106"/>
            <p:cNvSpPr>
              <a:spLocks noChangeShapeType="1"/>
            </p:cNvSpPr>
            <p:nvPr/>
          </p:nvSpPr>
          <p:spPr bwMode="auto">
            <a:xfrm>
              <a:off x="4032" y="1968"/>
              <a:ext cx="0" cy="336"/>
            </a:xfrm>
            <a:prstGeom prst="line">
              <a:avLst/>
            </a:prstGeom>
            <a:noFill/>
            <a:ln w="9525">
              <a:solidFill>
                <a:schemeClr val="tx1"/>
              </a:solidFill>
              <a:round/>
              <a:headEnd/>
              <a:tailEnd type="triangle" w="med" len="med"/>
            </a:ln>
            <a:effectLst/>
          </p:spPr>
          <p:txBody>
            <a:bodyPr/>
            <a:lstStyle/>
            <a:p>
              <a:endParaRPr lang="en-US"/>
            </a:p>
          </p:txBody>
        </p:sp>
        <p:sp>
          <p:nvSpPr>
            <p:cNvPr id="2036843" name="Text Box 107"/>
            <p:cNvSpPr txBox="1">
              <a:spLocks noChangeArrowheads="1"/>
            </p:cNvSpPr>
            <p:nvPr/>
          </p:nvSpPr>
          <p:spPr bwMode="auto">
            <a:xfrm>
              <a:off x="4032" y="2023"/>
              <a:ext cx="563" cy="192"/>
            </a:xfrm>
            <a:prstGeom prst="rect">
              <a:avLst/>
            </a:prstGeom>
            <a:noFill/>
            <a:ln w="9525">
              <a:noFill/>
              <a:miter lim="800000"/>
              <a:headEnd/>
              <a:tailEnd/>
            </a:ln>
            <a:effectLst/>
          </p:spPr>
          <p:txBody>
            <a:bodyPr wrap="none">
              <a:spAutoFit/>
            </a:bodyPr>
            <a:lstStyle/>
            <a:p>
              <a:r>
                <a:rPr lang="en-US" sz="1400"/>
                <a:t>hybridize</a:t>
              </a:r>
            </a:p>
          </p:txBody>
        </p:sp>
      </p:grpSp>
      <p:sp>
        <p:nvSpPr>
          <p:cNvPr id="2036844" name="Text Box 108"/>
          <p:cNvSpPr txBox="1">
            <a:spLocks noChangeArrowheads="1"/>
          </p:cNvSpPr>
          <p:nvPr/>
        </p:nvSpPr>
        <p:spPr bwMode="auto">
          <a:xfrm>
            <a:off x="7366000" y="5192713"/>
            <a:ext cx="1131888" cy="942975"/>
          </a:xfrm>
          <a:prstGeom prst="rect">
            <a:avLst/>
          </a:prstGeom>
          <a:noFill/>
          <a:ln w="9525">
            <a:noFill/>
            <a:miter lim="800000"/>
            <a:headEnd/>
            <a:tailEnd/>
          </a:ln>
          <a:effectLst/>
        </p:spPr>
        <p:txBody>
          <a:bodyPr wrap="none">
            <a:spAutoFit/>
          </a:bodyPr>
          <a:lstStyle/>
          <a:p>
            <a:pPr algn="ctr"/>
            <a:r>
              <a:rPr lang="en-US" sz="1400"/>
              <a:t>degenerate</a:t>
            </a:r>
          </a:p>
          <a:p>
            <a:pPr algn="ctr"/>
            <a:r>
              <a:rPr lang="en-US" sz="1400"/>
              <a:t>orbitals</a:t>
            </a:r>
          </a:p>
          <a:p>
            <a:pPr algn="ctr"/>
            <a:endParaRPr lang="en-US" sz="1400"/>
          </a:p>
          <a:p>
            <a:pPr algn="ctr"/>
            <a:r>
              <a:rPr lang="en-US" sz="1400"/>
              <a:t>(all EQUAL)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2000"/>
                                        <p:tgtEl>
                                          <p:spTgt spid="2036840"/>
                                        </p:tgtEl>
                                      </p:cBhvr>
                                    </p:animEffect>
                                    <p:set>
                                      <p:cBhvr>
                                        <p:cTn id="7" dur="1" fill="hold">
                                          <p:stCondLst>
                                            <p:cond delay="1999"/>
                                          </p:stCondLst>
                                        </p:cTn>
                                        <p:tgtEl>
                                          <p:spTgt spid="2036840"/>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36767"/>
                                        </p:tgtEl>
                                        <p:attrNameLst>
                                          <p:attrName>style.visibility</p:attrName>
                                        </p:attrNameLst>
                                      </p:cBhvr>
                                      <p:to>
                                        <p:strVal val="visible"/>
                                      </p:to>
                                    </p:set>
                                    <p:animEffect transition="in" filter="wipe(left)">
                                      <p:cBhvr>
                                        <p:cTn id="12" dur="500"/>
                                        <p:tgtEl>
                                          <p:spTgt spid="2036767"/>
                                        </p:tgtEl>
                                      </p:cBhvr>
                                    </p:animEffect>
                                  </p:childTnLst>
                                </p:cTn>
                              </p:par>
                            </p:childTnLst>
                          </p:cTn>
                        </p:par>
                        <p:par>
                          <p:cTn id="13" fill="hold">
                            <p:stCondLst>
                              <p:cond delay="500"/>
                            </p:stCondLst>
                            <p:childTnLst>
                              <p:par>
                                <p:cTn id="14" presetID="0" presetClass="path" presetSubtype="0" accel="50000" decel="50000" fill="hold" grpId="0" nodeType="afterEffect">
                                  <p:stCondLst>
                                    <p:cond delay="0"/>
                                  </p:stCondLst>
                                  <p:childTnLst>
                                    <p:animMotion origin="layout" path="M 3.33333E-6 -8.67052E-7 L 0.21666 -8.67052E-7 " pathEditMode="relative" ptsTypes="AA">
                                      <p:cBhvr>
                                        <p:cTn id="15" dur="2000" fill="hold"/>
                                        <p:tgtEl>
                                          <p:spTgt spid="2036763"/>
                                        </p:tgtEl>
                                        <p:attrNameLst>
                                          <p:attrName>ppt_x</p:attrName>
                                          <p:attrName>ppt_y</p:attrName>
                                        </p:attrNameLst>
                                      </p:cBhvr>
                                    </p:animMotion>
                                  </p:childTnLst>
                                </p:cTn>
                              </p:par>
                              <p:par>
                                <p:cTn id="16" presetID="9" presetClass="exit" presetSubtype="0" fill="hold" grpId="1" nodeType="withEffect">
                                  <p:stCondLst>
                                    <p:cond delay="0"/>
                                  </p:stCondLst>
                                  <p:childTnLst>
                                    <p:animEffect transition="out" filter="dissolve">
                                      <p:cBhvr>
                                        <p:cTn id="17" dur="2000"/>
                                        <p:tgtEl>
                                          <p:spTgt spid="2036763"/>
                                        </p:tgtEl>
                                      </p:cBhvr>
                                    </p:animEffect>
                                    <p:set>
                                      <p:cBhvr>
                                        <p:cTn id="18" dur="1" fill="hold">
                                          <p:stCondLst>
                                            <p:cond delay="1999"/>
                                          </p:stCondLst>
                                        </p:cTn>
                                        <p:tgtEl>
                                          <p:spTgt spid="2036763"/>
                                        </p:tgtEl>
                                        <p:attrNameLst>
                                          <p:attrName>style.visibility</p:attrName>
                                        </p:attrNameLst>
                                      </p:cBhvr>
                                      <p:to>
                                        <p:strVal val="hidden"/>
                                      </p:to>
                                    </p:set>
                                  </p:childTnLst>
                                </p:cTn>
                              </p:par>
                            </p:childTnLst>
                          </p:cTn>
                        </p:par>
                        <p:par>
                          <p:cTn id="19" fill="hold">
                            <p:stCondLst>
                              <p:cond delay="2500"/>
                            </p:stCondLst>
                            <p:childTnLst>
                              <p:par>
                                <p:cTn id="20" presetID="9" presetClass="entr" presetSubtype="0" fill="hold" grpId="0" nodeType="afterEffect">
                                  <p:stCondLst>
                                    <p:cond delay="0"/>
                                  </p:stCondLst>
                                  <p:childTnLst>
                                    <p:set>
                                      <p:cBhvr>
                                        <p:cTn id="21" dur="1" fill="hold">
                                          <p:stCondLst>
                                            <p:cond delay="0"/>
                                          </p:stCondLst>
                                        </p:cTn>
                                        <p:tgtEl>
                                          <p:spTgt spid="2036839"/>
                                        </p:tgtEl>
                                        <p:attrNameLst>
                                          <p:attrName>style.visibility</p:attrName>
                                        </p:attrNameLst>
                                      </p:cBhvr>
                                      <p:to>
                                        <p:strVal val="visible"/>
                                      </p:to>
                                    </p:set>
                                    <p:animEffect transition="in" filter="dissolve">
                                      <p:cBhvr>
                                        <p:cTn id="22" dur="500"/>
                                        <p:tgtEl>
                                          <p:spTgt spid="2036839"/>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2036771"/>
                                        </p:tgtEl>
                                        <p:attrNameLst>
                                          <p:attrName>style.visibility</p:attrName>
                                        </p:attrNameLst>
                                      </p:cBhvr>
                                      <p:to>
                                        <p:strVal val="visible"/>
                                      </p:to>
                                    </p:set>
                                    <p:animEffect transition="in" filter="fade">
                                      <p:cBhvr>
                                        <p:cTn id="27" dur="1000"/>
                                        <p:tgtEl>
                                          <p:spTgt spid="2036771"/>
                                        </p:tgtEl>
                                      </p:cBhvr>
                                    </p:animEffect>
                                    <p:anim calcmode="lin" valueType="num">
                                      <p:cBhvr>
                                        <p:cTn id="28" dur="1000" fill="hold"/>
                                        <p:tgtEl>
                                          <p:spTgt spid="2036771"/>
                                        </p:tgtEl>
                                        <p:attrNameLst>
                                          <p:attrName>ppt_x</p:attrName>
                                        </p:attrNameLst>
                                      </p:cBhvr>
                                      <p:tavLst>
                                        <p:tav tm="0">
                                          <p:val>
                                            <p:strVal val="#ppt_x"/>
                                          </p:val>
                                        </p:tav>
                                        <p:tav tm="100000">
                                          <p:val>
                                            <p:strVal val="#ppt_x"/>
                                          </p:val>
                                        </p:tav>
                                      </p:tavLst>
                                    </p:anim>
                                    <p:anim calcmode="lin" valueType="num">
                                      <p:cBhvr>
                                        <p:cTn id="29" dur="1000" fill="hold"/>
                                        <p:tgtEl>
                                          <p:spTgt spid="2036771"/>
                                        </p:tgtEl>
                                        <p:attrNameLst>
                                          <p:attrName>ppt_y</p:attrName>
                                        </p:attrNameLst>
                                      </p:cBhvr>
                                      <p:tavLst>
                                        <p:tav tm="0">
                                          <p:val>
                                            <p:strVal val="#ppt_y-.1"/>
                                          </p:val>
                                        </p:tav>
                                        <p:tav tm="100000">
                                          <p:val>
                                            <p:strVal val="#ppt_y"/>
                                          </p:val>
                                        </p:tav>
                                      </p:tavLst>
                                    </p:anim>
                                  </p:childTnLst>
                                </p:cTn>
                              </p:par>
                              <p:par>
                                <p:cTn id="30" presetID="47" presetClass="entr" presetSubtype="0" fill="hold" nodeType="withEffect">
                                  <p:stCondLst>
                                    <p:cond delay="0"/>
                                  </p:stCondLst>
                                  <p:childTnLst>
                                    <p:set>
                                      <p:cBhvr>
                                        <p:cTn id="31" dur="1" fill="hold">
                                          <p:stCondLst>
                                            <p:cond delay="0"/>
                                          </p:stCondLst>
                                        </p:cTn>
                                        <p:tgtEl>
                                          <p:spTgt spid="2036772"/>
                                        </p:tgtEl>
                                        <p:attrNameLst>
                                          <p:attrName>style.visibility</p:attrName>
                                        </p:attrNameLst>
                                      </p:cBhvr>
                                      <p:to>
                                        <p:strVal val="visible"/>
                                      </p:to>
                                    </p:set>
                                    <p:animEffect transition="in" filter="fade">
                                      <p:cBhvr>
                                        <p:cTn id="32" dur="1000"/>
                                        <p:tgtEl>
                                          <p:spTgt spid="2036772"/>
                                        </p:tgtEl>
                                      </p:cBhvr>
                                    </p:animEffect>
                                    <p:anim calcmode="lin" valueType="num">
                                      <p:cBhvr>
                                        <p:cTn id="33" dur="1000" fill="hold"/>
                                        <p:tgtEl>
                                          <p:spTgt spid="2036772"/>
                                        </p:tgtEl>
                                        <p:attrNameLst>
                                          <p:attrName>ppt_x</p:attrName>
                                        </p:attrNameLst>
                                      </p:cBhvr>
                                      <p:tavLst>
                                        <p:tav tm="0">
                                          <p:val>
                                            <p:strVal val="#ppt_x"/>
                                          </p:val>
                                        </p:tav>
                                        <p:tav tm="100000">
                                          <p:val>
                                            <p:strVal val="#ppt_x"/>
                                          </p:val>
                                        </p:tav>
                                      </p:tavLst>
                                    </p:anim>
                                    <p:anim calcmode="lin" valueType="num">
                                      <p:cBhvr>
                                        <p:cTn id="34" dur="1000" fill="hold"/>
                                        <p:tgtEl>
                                          <p:spTgt spid="2036772"/>
                                        </p:tgtEl>
                                        <p:attrNameLst>
                                          <p:attrName>ppt_y</p:attrName>
                                        </p:attrNameLst>
                                      </p:cBhvr>
                                      <p:tavLst>
                                        <p:tav tm="0">
                                          <p:val>
                                            <p:strVal val="#ppt_y-.1"/>
                                          </p:val>
                                        </p:tav>
                                        <p:tav tm="100000">
                                          <p:val>
                                            <p:strVal val="#ppt_y"/>
                                          </p:val>
                                        </p:tav>
                                      </p:tavLst>
                                    </p:anim>
                                  </p:childTnLst>
                                </p:cTn>
                              </p:par>
                            </p:childTnLst>
                          </p:cTn>
                        </p:par>
                        <p:par>
                          <p:cTn id="35" fill="hold">
                            <p:stCondLst>
                              <p:cond delay="1000"/>
                            </p:stCondLst>
                            <p:childTnLst>
                              <p:par>
                                <p:cTn id="36" presetID="47" presetClass="entr" presetSubtype="0" fill="hold" nodeType="afterEffect">
                                  <p:stCondLst>
                                    <p:cond delay="0"/>
                                  </p:stCondLst>
                                  <p:childTnLst>
                                    <p:set>
                                      <p:cBhvr>
                                        <p:cTn id="37" dur="1" fill="hold">
                                          <p:stCondLst>
                                            <p:cond delay="0"/>
                                          </p:stCondLst>
                                        </p:cTn>
                                        <p:tgtEl>
                                          <p:spTgt spid="2036784"/>
                                        </p:tgtEl>
                                        <p:attrNameLst>
                                          <p:attrName>style.visibility</p:attrName>
                                        </p:attrNameLst>
                                      </p:cBhvr>
                                      <p:to>
                                        <p:strVal val="visible"/>
                                      </p:to>
                                    </p:set>
                                    <p:animEffect transition="in" filter="fade">
                                      <p:cBhvr>
                                        <p:cTn id="38" dur="1000"/>
                                        <p:tgtEl>
                                          <p:spTgt spid="2036784"/>
                                        </p:tgtEl>
                                      </p:cBhvr>
                                    </p:animEffect>
                                    <p:anim calcmode="lin" valueType="num">
                                      <p:cBhvr>
                                        <p:cTn id="39" dur="1000" fill="hold"/>
                                        <p:tgtEl>
                                          <p:spTgt spid="2036784"/>
                                        </p:tgtEl>
                                        <p:attrNameLst>
                                          <p:attrName>ppt_x</p:attrName>
                                        </p:attrNameLst>
                                      </p:cBhvr>
                                      <p:tavLst>
                                        <p:tav tm="0">
                                          <p:val>
                                            <p:strVal val="#ppt_x"/>
                                          </p:val>
                                        </p:tav>
                                        <p:tav tm="100000">
                                          <p:val>
                                            <p:strVal val="#ppt_x"/>
                                          </p:val>
                                        </p:tav>
                                      </p:tavLst>
                                    </p:anim>
                                    <p:anim calcmode="lin" valueType="num">
                                      <p:cBhvr>
                                        <p:cTn id="40" dur="1000" fill="hold"/>
                                        <p:tgtEl>
                                          <p:spTgt spid="2036784"/>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2036841"/>
                                        </p:tgtEl>
                                        <p:attrNameLst>
                                          <p:attrName>style.visibility</p:attrName>
                                        </p:attrNameLst>
                                      </p:cBhvr>
                                      <p:to>
                                        <p:strVal val="visible"/>
                                      </p:to>
                                    </p:set>
                                    <p:animEffect transition="in" filter="wipe(up)">
                                      <p:cBhvr>
                                        <p:cTn id="44" dur="500"/>
                                        <p:tgtEl>
                                          <p:spTgt spid="2036841"/>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0" fill="hold" nodeType="clickEffect">
                                  <p:stCondLst>
                                    <p:cond delay="0"/>
                                  </p:stCondLst>
                                  <p:childTnLst>
                                    <p:set>
                                      <p:cBhvr>
                                        <p:cTn id="48" dur="1" fill="hold">
                                          <p:stCondLst>
                                            <p:cond delay="0"/>
                                          </p:stCondLst>
                                        </p:cTn>
                                        <p:tgtEl>
                                          <p:spTgt spid="2036832"/>
                                        </p:tgtEl>
                                        <p:attrNameLst>
                                          <p:attrName>style.visibility</p:attrName>
                                        </p:attrNameLst>
                                      </p:cBhvr>
                                      <p:to>
                                        <p:strVal val="visible"/>
                                      </p:to>
                                    </p:set>
                                    <p:anim calcmode="lin" valueType="num">
                                      <p:cBhvr>
                                        <p:cTn id="49" dur="500" fill="hold"/>
                                        <p:tgtEl>
                                          <p:spTgt spid="2036832"/>
                                        </p:tgtEl>
                                        <p:attrNameLst>
                                          <p:attrName>ppt_w</p:attrName>
                                        </p:attrNameLst>
                                      </p:cBhvr>
                                      <p:tavLst>
                                        <p:tav tm="0">
                                          <p:val>
                                            <p:fltVal val="0"/>
                                          </p:val>
                                        </p:tav>
                                        <p:tav tm="100000">
                                          <p:val>
                                            <p:strVal val="#ppt_w"/>
                                          </p:val>
                                        </p:tav>
                                      </p:tavLst>
                                    </p:anim>
                                    <p:anim calcmode="lin" valueType="num">
                                      <p:cBhvr>
                                        <p:cTn id="50" dur="500" fill="hold"/>
                                        <p:tgtEl>
                                          <p:spTgt spid="2036832"/>
                                        </p:tgtEl>
                                        <p:attrNameLst>
                                          <p:attrName>ppt_h</p:attrName>
                                        </p:attrNameLst>
                                      </p:cBhvr>
                                      <p:tavLst>
                                        <p:tav tm="0">
                                          <p:val>
                                            <p:fltVal val="0"/>
                                          </p:val>
                                        </p:tav>
                                        <p:tav tm="100000">
                                          <p:val>
                                            <p:strVal val="#ppt_h"/>
                                          </p:val>
                                        </p:tav>
                                      </p:tavLst>
                                    </p:anim>
                                    <p:animEffect transition="in" filter="fade">
                                      <p:cBhvr>
                                        <p:cTn id="51" dur="500"/>
                                        <p:tgtEl>
                                          <p:spTgt spid="2036832"/>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0" fill="hold" grpId="0" nodeType="clickEffect">
                                  <p:stCondLst>
                                    <p:cond delay="0"/>
                                  </p:stCondLst>
                                  <p:childTnLst>
                                    <p:set>
                                      <p:cBhvr>
                                        <p:cTn id="55" dur="1" fill="hold">
                                          <p:stCondLst>
                                            <p:cond delay="0"/>
                                          </p:stCondLst>
                                        </p:cTn>
                                        <p:tgtEl>
                                          <p:spTgt spid="2036844"/>
                                        </p:tgtEl>
                                        <p:attrNameLst>
                                          <p:attrName>style.visibility</p:attrName>
                                        </p:attrNameLst>
                                      </p:cBhvr>
                                      <p:to>
                                        <p:strVal val="visible"/>
                                      </p:to>
                                    </p:set>
                                    <p:anim calcmode="lin" valueType="num">
                                      <p:cBhvr>
                                        <p:cTn id="56" dur="500" fill="hold"/>
                                        <p:tgtEl>
                                          <p:spTgt spid="2036844"/>
                                        </p:tgtEl>
                                        <p:attrNameLst>
                                          <p:attrName>ppt_w</p:attrName>
                                        </p:attrNameLst>
                                      </p:cBhvr>
                                      <p:tavLst>
                                        <p:tav tm="0">
                                          <p:val>
                                            <p:fltVal val="0"/>
                                          </p:val>
                                        </p:tav>
                                        <p:tav tm="100000">
                                          <p:val>
                                            <p:strVal val="#ppt_w"/>
                                          </p:val>
                                        </p:tav>
                                      </p:tavLst>
                                    </p:anim>
                                    <p:anim calcmode="lin" valueType="num">
                                      <p:cBhvr>
                                        <p:cTn id="57" dur="500" fill="hold"/>
                                        <p:tgtEl>
                                          <p:spTgt spid="2036844"/>
                                        </p:tgtEl>
                                        <p:attrNameLst>
                                          <p:attrName>ppt_h</p:attrName>
                                        </p:attrNameLst>
                                      </p:cBhvr>
                                      <p:tavLst>
                                        <p:tav tm="0">
                                          <p:val>
                                            <p:fltVal val="0"/>
                                          </p:val>
                                        </p:tav>
                                        <p:tav tm="100000">
                                          <p:val>
                                            <p:strVal val="#ppt_h"/>
                                          </p:val>
                                        </p:tav>
                                      </p:tavLst>
                                    </p:anim>
                                    <p:animEffect transition="in" filter="fade">
                                      <p:cBhvr>
                                        <p:cTn id="58" dur="500"/>
                                        <p:tgtEl>
                                          <p:spTgt spid="2036844"/>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xit" presetSubtype="0" fill="hold" nodeType="clickEffect">
                                  <p:stCondLst>
                                    <p:cond delay="0"/>
                                  </p:stCondLst>
                                  <p:childTnLst>
                                    <p:animEffect transition="out" filter="dissolve">
                                      <p:cBhvr>
                                        <p:cTn id="62" dur="2000"/>
                                        <p:tgtEl>
                                          <p:spTgt spid="2036832"/>
                                        </p:tgtEl>
                                      </p:cBhvr>
                                    </p:animEffect>
                                    <p:set>
                                      <p:cBhvr>
                                        <p:cTn id="63" dur="1" fill="hold">
                                          <p:stCondLst>
                                            <p:cond delay="1999"/>
                                          </p:stCondLst>
                                        </p:cTn>
                                        <p:tgtEl>
                                          <p:spTgt spid="2036832"/>
                                        </p:tgtEl>
                                        <p:attrNameLst>
                                          <p:attrName>style.visibility</p:attrName>
                                        </p:attrNameLst>
                                      </p:cBhvr>
                                      <p:to>
                                        <p:strVal val="hidden"/>
                                      </p:to>
                                    </p:set>
                                  </p:childTnLst>
                                </p:cTn>
                              </p:par>
                              <p:par>
                                <p:cTn id="64" presetID="47" presetClass="entr" presetSubtype="0" fill="hold" nodeType="withEffect">
                                  <p:stCondLst>
                                    <p:cond delay="0"/>
                                  </p:stCondLst>
                                  <p:childTnLst>
                                    <p:set>
                                      <p:cBhvr>
                                        <p:cTn id="65" dur="1" fill="hold">
                                          <p:stCondLst>
                                            <p:cond delay="0"/>
                                          </p:stCondLst>
                                        </p:cTn>
                                        <p:tgtEl>
                                          <p:spTgt spid="2036820"/>
                                        </p:tgtEl>
                                        <p:attrNameLst>
                                          <p:attrName>style.visibility</p:attrName>
                                        </p:attrNameLst>
                                      </p:cBhvr>
                                      <p:to>
                                        <p:strVal val="visible"/>
                                      </p:to>
                                    </p:set>
                                    <p:animEffect transition="in" filter="fade">
                                      <p:cBhvr>
                                        <p:cTn id="66" dur="1000"/>
                                        <p:tgtEl>
                                          <p:spTgt spid="2036820"/>
                                        </p:tgtEl>
                                      </p:cBhvr>
                                    </p:animEffect>
                                    <p:anim calcmode="lin" valueType="num">
                                      <p:cBhvr>
                                        <p:cTn id="67" dur="1000" fill="hold"/>
                                        <p:tgtEl>
                                          <p:spTgt spid="2036820"/>
                                        </p:tgtEl>
                                        <p:attrNameLst>
                                          <p:attrName>ppt_x</p:attrName>
                                        </p:attrNameLst>
                                      </p:cBhvr>
                                      <p:tavLst>
                                        <p:tav tm="0">
                                          <p:val>
                                            <p:strVal val="#ppt_x"/>
                                          </p:val>
                                        </p:tav>
                                        <p:tav tm="100000">
                                          <p:val>
                                            <p:strVal val="#ppt_x"/>
                                          </p:val>
                                        </p:tav>
                                      </p:tavLst>
                                    </p:anim>
                                    <p:anim calcmode="lin" valueType="num">
                                      <p:cBhvr>
                                        <p:cTn id="68" dur="1000" fill="hold"/>
                                        <p:tgtEl>
                                          <p:spTgt spid="2036820"/>
                                        </p:tgtEl>
                                        <p:attrNameLst>
                                          <p:attrName>ppt_y</p:attrName>
                                        </p:attrNameLst>
                                      </p:cBhvr>
                                      <p:tavLst>
                                        <p:tav tm="0">
                                          <p:val>
                                            <p:strVal val="#ppt_y-.1"/>
                                          </p:val>
                                        </p:tav>
                                        <p:tav tm="100000">
                                          <p:val>
                                            <p:strVal val="#ppt_y"/>
                                          </p:val>
                                        </p:tav>
                                      </p:tavLst>
                                    </p:anim>
                                  </p:childTnLst>
                                </p:cTn>
                              </p:par>
                              <p:par>
                                <p:cTn id="69" presetID="37" presetClass="exit" presetSubtype="0" fill="hold" grpId="1" nodeType="withEffect">
                                  <p:stCondLst>
                                    <p:cond delay="0"/>
                                  </p:stCondLst>
                                  <p:childTnLst>
                                    <p:animEffect transition="out" filter="fade">
                                      <p:cBhvr>
                                        <p:cTn id="70" dur="1000"/>
                                        <p:tgtEl>
                                          <p:spTgt spid="2036844"/>
                                        </p:tgtEl>
                                      </p:cBhvr>
                                    </p:animEffect>
                                    <p:anim calcmode="lin" valueType="num">
                                      <p:cBhvr>
                                        <p:cTn id="71" dur="1000"/>
                                        <p:tgtEl>
                                          <p:spTgt spid="2036844"/>
                                        </p:tgtEl>
                                        <p:attrNameLst>
                                          <p:attrName>ppt_x</p:attrName>
                                        </p:attrNameLst>
                                      </p:cBhvr>
                                      <p:tavLst>
                                        <p:tav tm="0">
                                          <p:val>
                                            <p:strVal val="ppt_x"/>
                                          </p:val>
                                        </p:tav>
                                        <p:tav tm="100000">
                                          <p:val>
                                            <p:strVal val="ppt_x"/>
                                          </p:val>
                                        </p:tav>
                                      </p:tavLst>
                                    </p:anim>
                                    <p:anim calcmode="lin" valueType="num">
                                      <p:cBhvr>
                                        <p:cTn id="72" dur="100" decel="100000"/>
                                        <p:tgtEl>
                                          <p:spTgt spid="2036844"/>
                                        </p:tgtEl>
                                        <p:attrNameLst>
                                          <p:attrName>ppt_y</p:attrName>
                                        </p:attrNameLst>
                                      </p:cBhvr>
                                      <p:tavLst>
                                        <p:tav tm="0">
                                          <p:val>
                                            <p:strVal val="ppt_y"/>
                                          </p:val>
                                        </p:tav>
                                        <p:tav tm="100000">
                                          <p:val>
                                            <p:strVal val="ppt_y-.03"/>
                                          </p:val>
                                        </p:tav>
                                      </p:tavLst>
                                    </p:anim>
                                    <p:anim calcmode="lin" valueType="num">
                                      <p:cBhvr>
                                        <p:cTn id="73" dur="900" accel="100000">
                                          <p:stCondLst>
                                            <p:cond delay="100"/>
                                          </p:stCondLst>
                                        </p:cTn>
                                        <p:tgtEl>
                                          <p:spTgt spid="2036844"/>
                                        </p:tgtEl>
                                        <p:attrNameLst>
                                          <p:attrName>ppt_y</p:attrName>
                                        </p:attrNameLst>
                                      </p:cBhvr>
                                      <p:tavLst>
                                        <p:tav tm="0">
                                          <p:val>
                                            <p:strVal val="ppt_y"/>
                                          </p:val>
                                        </p:tav>
                                        <p:tav tm="100000">
                                          <p:val>
                                            <p:strVal val="ppt_y+1"/>
                                          </p:val>
                                        </p:tav>
                                      </p:tavLst>
                                    </p:anim>
                                    <p:set>
                                      <p:cBhvr>
                                        <p:cTn id="74" dur="1" fill="hold">
                                          <p:stCondLst>
                                            <p:cond delay="999"/>
                                          </p:stCondLst>
                                        </p:cTn>
                                        <p:tgtEl>
                                          <p:spTgt spid="2036844"/>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nodeType="clickEffect">
                                  <p:stCondLst>
                                    <p:cond delay="0"/>
                                  </p:stCondLst>
                                  <p:childTnLst>
                                    <p:set>
                                      <p:cBhvr>
                                        <p:cTn id="78" dur="1" fill="hold">
                                          <p:stCondLst>
                                            <p:cond delay="0"/>
                                          </p:stCondLst>
                                        </p:cTn>
                                        <p:tgtEl>
                                          <p:spTgt spid="2036801"/>
                                        </p:tgtEl>
                                        <p:attrNameLst>
                                          <p:attrName>style.visibility</p:attrName>
                                        </p:attrNameLst>
                                      </p:cBhvr>
                                      <p:to>
                                        <p:strVal val="visible"/>
                                      </p:to>
                                    </p:set>
                                    <p:anim calcmode="lin" valueType="num">
                                      <p:cBhvr>
                                        <p:cTn id="79" dur="500" fill="hold"/>
                                        <p:tgtEl>
                                          <p:spTgt spid="2036801"/>
                                        </p:tgtEl>
                                        <p:attrNameLst>
                                          <p:attrName>ppt_w</p:attrName>
                                        </p:attrNameLst>
                                      </p:cBhvr>
                                      <p:tavLst>
                                        <p:tav tm="0">
                                          <p:val>
                                            <p:fltVal val="0"/>
                                          </p:val>
                                        </p:tav>
                                        <p:tav tm="100000">
                                          <p:val>
                                            <p:strVal val="#ppt_w"/>
                                          </p:val>
                                        </p:tav>
                                      </p:tavLst>
                                    </p:anim>
                                    <p:anim calcmode="lin" valueType="num">
                                      <p:cBhvr>
                                        <p:cTn id="80" dur="500" fill="hold"/>
                                        <p:tgtEl>
                                          <p:spTgt spid="2036801"/>
                                        </p:tgtEl>
                                        <p:attrNameLst>
                                          <p:attrName>ppt_h</p:attrName>
                                        </p:attrNameLst>
                                      </p:cBhvr>
                                      <p:tavLst>
                                        <p:tav tm="0">
                                          <p:val>
                                            <p:strVal val="#ppt_h"/>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9" presetClass="entr" presetSubtype="0" fill="hold" nodeType="clickEffect">
                                  <p:stCondLst>
                                    <p:cond delay="0"/>
                                  </p:stCondLst>
                                  <p:childTnLst>
                                    <p:set>
                                      <p:cBhvr>
                                        <p:cTn id="84" dur="1" fill="hold">
                                          <p:stCondLst>
                                            <p:cond delay="0"/>
                                          </p:stCondLst>
                                        </p:cTn>
                                        <p:tgtEl>
                                          <p:spTgt spid="2036790"/>
                                        </p:tgtEl>
                                        <p:attrNameLst>
                                          <p:attrName>style.visibility</p:attrName>
                                        </p:attrNameLst>
                                      </p:cBhvr>
                                      <p:to>
                                        <p:strVal val="visible"/>
                                      </p:to>
                                    </p:set>
                                    <p:animEffect transition="in" filter="dissolve">
                                      <p:cBhvr>
                                        <p:cTn id="85" dur="500"/>
                                        <p:tgtEl>
                                          <p:spTgt spid="2036790"/>
                                        </p:tgtEl>
                                      </p:cBhvr>
                                    </p:animEffect>
                                  </p:childTnLst>
                                </p:cTn>
                              </p:par>
                            </p:childTnLst>
                          </p:cTn>
                        </p:par>
                      </p:childTnLst>
                    </p:cTn>
                  </p:par>
                  <p:par>
                    <p:cTn id="86" fill="hold">
                      <p:stCondLst>
                        <p:cond delay="indefinite"/>
                      </p:stCondLst>
                      <p:childTnLst>
                        <p:par>
                          <p:cTn id="87" fill="hold">
                            <p:stCondLst>
                              <p:cond delay="0"/>
                            </p:stCondLst>
                            <p:childTnLst>
                              <p:par>
                                <p:cTn id="88" presetID="25" presetClass="entr" presetSubtype="0" fill="hold" grpId="0" nodeType="clickEffect">
                                  <p:stCondLst>
                                    <p:cond delay="0"/>
                                  </p:stCondLst>
                                  <p:childTnLst>
                                    <p:set>
                                      <p:cBhvr>
                                        <p:cTn id="89" dur="1" fill="hold">
                                          <p:stCondLst>
                                            <p:cond delay="0"/>
                                          </p:stCondLst>
                                        </p:cTn>
                                        <p:tgtEl>
                                          <p:spTgt spid="2036831"/>
                                        </p:tgtEl>
                                        <p:attrNameLst>
                                          <p:attrName>style.visibility</p:attrName>
                                        </p:attrNameLst>
                                      </p:cBhvr>
                                      <p:to>
                                        <p:strVal val="visible"/>
                                      </p:to>
                                    </p:set>
                                    <p:anim calcmode="lin" valueType="num">
                                      <p:cBhvr>
                                        <p:cTn id="90" dur="500" decel="50000" fill="hold">
                                          <p:stCondLst>
                                            <p:cond delay="0"/>
                                          </p:stCondLst>
                                        </p:cTn>
                                        <p:tgtEl>
                                          <p:spTgt spid="2036831"/>
                                        </p:tgtEl>
                                        <p:attrNameLst>
                                          <p:attrName>style.rotation</p:attrName>
                                        </p:attrNameLst>
                                      </p:cBhvr>
                                      <p:tavLst>
                                        <p:tav tm="0">
                                          <p:val>
                                            <p:fltVal val="-90"/>
                                          </p:val>
                                        </p:tav>
                                        <p:tav tm="100000">
                                          <p:val>
                                            <p:fltVal val="0"/>
                                          </p:val>
                                        </p:tav>
                                      </p:tavLst>
                                    </p:anim>
                                    <p:anim calcmode="lin" valueType="num">
                                      <p:cBhvr>
                                        <p:cTn id="91" dur="500" decel="50000" fill="hold">
                                          <p:stCondLst>
                                            <p:cond delay="0"/>
                                          </p:stCondLst>
                                        </p:cTn>
                                        <p:tgtEl>
                                          <p:spTgt spid="2036831"/>
                                        </p:tgtEl>
                                        <p:attrNameLst>
                                          <p:attrName>ppt_w</p:attrName>
                                        </p:attrNameLst>
                                      </p:cBhvr>
                                      <p:tavLst>
                                        <p:tav tm="0">
                                          <p:val>
                                            <p:strVal val="#ppt_w"/>
                                          </p:val>
                                        </p:tav>
                                        <p:tav tm="100000">
                                          <p:val>
                                            <p:strVal val="#ppt_w*.05"/>
                                          </p:val>
                                        </p:tav>
                                      </p:tavLst>
                                    </p:anim>
                                    <p:anim calcmode="lin" valueType="num">
                                      <p:cBhvr>
                                        <p:cTn id="92" dur="500" accel="50000" fill="hold">
                                          <p:stCondLst>
                                            <p:cond delay="500"/>
                                          </p:stCondLst>
                                        </p:cTn>
                                        <p:tgtEl>
                                          <p:spTgt spid="2036831"/>
                                        </p:tgtEl>
                                        <p:attrNameLst>
                                          <p:attrName>ppt_w</p:attrName>
                                        </p:attrNameLst>
                                      </p:cBhvr>
                                      <p:tavLst>
                                        <p:tav tm="0">
                                          <p:val>
                                            <p:strVal val="#ppt_w*.05"/>
                                          </p:val>
                                        </p:tav>
                                        <p:tav tm="100000">
                                          <p:val>
                                            <p:strVal val="#ppt_w"/>
                                          </p:val>
                                        </p:tav>
                                      </p:tavLst>
                                    </p:anim>
                                    <p:anim calcmode="lin" valueType="num">
                                      <p:cBhvr>
                                        <p:cTn id="93" dur="1000" fill="hold"/>
                                        <p:tgtEl>
                                          <p:spTgt spid="2036831"/>
                                        </p:tgtEl>
                                        <p:attrNameLst>
                                          <p:attrName>ppt_h</p:attrName>
                                        </p:attrNameLst>
                                      </p:cBhvr>
                                      <p:tavLst>
                                        <p:tav tm="0">
                                          <p:val>
                                            <p:strVal val="#ppt_h"/>
                                          </p:val>
                                        </p:tav>
                                        <p:tav tm="100000">
                                          <p:val>
                                            <p:strVal val="#ppt_h"/>
                                          </p:val>
                                        </p:tav>
                                      </p:tavLst>
                                    </p:anim>
                                    <p:anim calcmode="lin" valueType="num">
                                      <p:cBhvr>
                                        <p:cTn id="94" dur="500" decel="50000" fill="hold">
                                          <p:stCondLst>
                                            <p:cond delay="0"/>
                                          </p:stCondLst>
                                        </p:cTn>
                                        <p:tgtEl>
                                          <p:spTgt spid="2036831"/>
                                        </p:tgtEl>
                                        <p:attrNameLst>
                                          <p:attrName>ppt_x</p:attrName>
                                        </p:attrNameLst>
                                      </p:cBhvr>
                                      <p:tavLst>
                                        <p:tav tm="0">
                                          <p:val>
                                            <p:strVal val="#ppt_x+.4"/>
                                          </p:val>
                                        </p:tav>
                                        <p:tav tm="100000">
                                          <p:val>
                                            <p:strVal val="#ppt_x"/>
                                          </p:val>
                                        </p:tav>
                                      </p:tavLst>
                                    </p:anim>
                                    <p:anim calcmode="lin" valueType="num">
                                      <p:cBhvr>
                                        <p:cTn id="95" dur="500" decel="50000" fill="hold">
                                          <p:stCondLst>
                                            <p:cond delay="0"/>
                                          </p:stCondLst>
                                        </p:cTn>
                                        <p:tgtEl>
                                          <p:spTgt spid="2036831"/>
                                        </p:tgtEl>
                                        <p:attrNameLst>
                                          <p:attrName>ppt_y</p:attrName>
                                        </p:attrNameLst>
                                      </p:cBhvr>
                                      <p:tavLst>
                                        <p:tav tm="0">
                                          <p:val>
                                            <p:strVal val="#ppt_y-.2"/>
                                          </p:val>
                                        </p:tav>
                                        <p:tav tm="100000">
                                          <p:val>
                                            <p:strVal val="#ppt_y+.1"/>
                                          </p:val>
                                        </p:tav>
                                      </p:tavLst>
                                    </p:anim>
                                    <p:anim calcmode="lin" valueType="num">
                                      <p:cBhvr>
                                        <p:cTn id="96" dur="500" accel="50000" fill="hold">
                                          <p:stCondLst>
                                            <p:cond delay="500"/>
                                          </p:stCondLst>
                                        </p:cTn>
                                        <p:tgtEl>
                                          <p:spTgt spid="2036831"/>
                                        </p:tgtEl>
                                        <p:attrNameLst>
                                          <p:attrName>ppt_y</p:attrName>
                                        </p:attrNameLst>
                                      </p:cBhvr>
                                      <p:tavLst>
                                        <p:tav tm="0">
                                          <p:val>
                                            <p:strVal val="#ppt_y+.1"/>
                                          </p:val>
                                        </p:tav>
                                        <p:tav tm="100000">
                                          <p:val>
                                            <p:strVal val="#ppt_y"/>
                                          </p:val>
                                        </p:tav>
                                      </p:tavLst>
                                    </p:anim>
                                    <p:animEffect transition="in" filter="fade">
                                      <p:cBhvr>
                                        <p:cTn id="97" dur="1000" decel="50000">
                                          <p:stCondLst>
                                            <p:cond delay="0"/>
                                          </p:stCondLst>
                                        </p:cTn>
                                        <p:tgtEl>
                                          <p:spTgt spid="20368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6763" grpId="0" animBg="1"/>
      <p:bldP spid="2036763" grpId="1" animBg="1"/>
      <p:bldP spid="2036771" grpId="0" animBg="1"/>
      <p:bldP spid="2036831" grpId="0"/>
      <p:bldP spid="2036839" grpId="0" animBg="1"/>
      <p:bldP spid="2036840" grpId="0" animBg="1"/>
      <p:bldP spid="2036844" grpId="0"/>
      <p:bldP spid="2036844" grpId="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8354" name="Freeform 2"/>
          <p:cNvSpPr>
            <a:spLocks/>
          </p:cNvSpPr>
          <p:nvPr/>
        </p:nvSpPr>
        <p:spPr bwMode="auto">
          <a:xfrm>
            <a:off x="2054225" y="1592263"/>
            <a:ext cx="4062413" cy="4127500"/>
          </a:xfrm>
          <a:custGeom>
            <a:avLst/>
            <a:gdLst/>
            <a:ahLst/>
            <a:cxnLst>
              <a:cxn ang="0">
                <a:pos x="0" y="1870"/>
              </a:cxn>
              <a:cxn ang="0">
                <a:pos x="171" y="2497"/>
              </a:cxn>
              <a:cxn ang="0">
                <a:pos x="294" y="1636"/>
              </a:cxn>
              <a:cxn ang="0">
                <a:pos x="405" y="1105"/>
              </a:cxn>
              <a:cxn ang="0">
                <a:pos x="558" y="373"/>
              </a:cxn>
              <a:cxn ang="0">
                <a:pos x="696" y="13"/>
              </a:cxn>
              <a:cxn ang="0">
                <a:pos x="828" y="454"/>
              </a:cxn>
              <a:cxn ang="0">
                <a:pos x="990" y="1483"/>
              </a:cxn>
              <a:cxn ang="0">
                <a:pos x="1146" y="2425"/>
              </a:cxn>
              <a:cxn ang="0">
                <a:pos x="1368" y="2533"/>
              </a:cxn>
              <a:cxn ang="0">
                <a:pos x="1479" y="2518"/>
              </a:cxn>
              <a:cxn ang="0">
                <a:pos x="1566" y="2512"/>
              </a:cxn>
              <a:cxn ang="0">
                <a:pos x="1707" y="2512"/>
              </a:cxn>
              <a:cxn ang="0">
                <a:pos x="1836" y="2473"/>
              </a:cxn>
              <a:cxn ang="0">
                <a:pos x="1968" y="2419"/>
              </a:cxn>
              <a:cxn ang="0">
                <a:pos x="2112" y="2230"/>
              </a:cxn>
              <a:cxn ang="0">
                <a:pos x="2244" y="2056"/>
              </a:cxn>
              <a:cxn ang="0">
                <a:pos x="2334" y="2311"/>
              </a:cxn>
              <a:cxn ang="0">
                <a:pos x="2397" y="2497"/>
              </a:cxn>
              <a:cxn ang="0">
                <a:pos x="2559" y="2572"/>
              </a:cxn>
            </a:cxnLst>
            <a:rect l="0" t="0" r="r" b="b"/>
            <a:pathLst>
              <a:path w="2559" h="2600">
                <a:moveTo>
                  <a:pt x="0" y="1870"/>
                </a:moveTo>
                <a:cubicBezTo>
                  <a:pt x="28" y="1974"/>
                  <a:pt x="122" y="2536"/>
                  <a:pt x="171" y="2497"/>
                </a:cubicBezTo>
                <a:cubicBezTo>
                  <a:pt x="220" y="2458"/>
                  <a:pt x="255" y="1868"/>
                  <a:pt x="294" y="1636"/>
                </a:cubicBezTo>
                <a:cubicBezTo>
                  <a:pt x="333" y="1404"/>
                  <a:pt x="361" y="1316"/>
                  <a:pt x="405" y="1105"/>
                </a:cubicBezTo>
                <a:cubicBezTo>
                  <a:pt x="449" y="894"/>
                  <a:pt x="510" y="555"/>
                  <a:pt x="558" y="373"/>
                </a:cubicBezTo>
                <a:cubicBezTo>
                  <a:pt x="606" y="191"/>
                  <a:pt x="651" y="0"/>
                  <a:pt x="696" y="13"/>
                </a:cubicBezTo>
                <a:cubicBezTo>
                  <a:pt x="741" y="26"/>
                  <a:pt x="779" y="209"/>
                  <a:pt x="828" y="454"/>
                </a:cubicBezTo>
                <a:cubicBezTo>
                  <a:pt x="877" y="699"/>
                  <a:pt x="937" y="1155"/>
                  <a:pt x="990" y="1483"/>
                </a:cubicBezTo>
                <a:cubicBezTo>
                  <a:pt x="1043" y="1811"/>
                  <a:pt x="1083" y="2250"/>
                  <a:pt x="1146" y="2425"/>
                </a:cubicBezTo>
                <a:cubicBezTo>
                  <a:pt x="1209" y="2600"/>
                  <a:pt x="1313" y="2518"/>
                  <a:pt x="1368" y="2533"/>
                </a:cubicBezTo>
                <a:cubicBezTo>
                  <a:pt x="1423" y="2548"/>
                  <a:pt x="1446" y="2521"/>
                  <a:pt x="1479" y="2518"/>
                </a:cubicBezTo>
                <a:cubicBezTo>
                  <a:pt x="1512" y="2515"/>
                  <a:pt x="1528" y="2513"/>
                  <a:pt x="1566" y="2512"/>
                </a:cubicBezTo>
                <a:cubicBezTo>
                  <a:pt x="1604" y="2511"/>
                  <a:pt x="1662" y="2518"/>
                  <a:pt x="1707" y="2512"/>
                </a:cubicBezTo>
                <a:cubicBezTo>
                  <a:pt x="1752" y="2506"/>
                  <a:pt x="1793" y="2488"/>
                  <a:pt x="1836" y="2473"/>
                </a:cubicBezTo>
                <a:cubicBezTo>
                  <a:pt x="1879" y="2458"/>
                  <a:pt x="1922" y="2459"/>
                  <a:pt x="1968" y="2419"/>
                </a:cubicBezTo>
                <a:cubicBezTo>
                  <a:pt x="2014" y="2379"/>
                  <a:pt x="2066" y="2290"/>
                  <a:pt x="2112" y="2230"/>
                </a:cubicBezTo>
                <a:cubicBezTo>
                  <a:pt x="2158" y="2170"/>
                  <a:pt x="2207" y="2042"/>
                  <a:pt x="2244" y="2056"/>
                </a:cubicBezTo>
                <a:cubicBezTo>
                  <a:pt x="2281" y="2070"/>
                  <a:pt x="2309" y="2238"/>
                  <a:pt x="2334" y="2311"/>
                </a:cubicBezTo>
                <a:cubicBezTo>
                  <a:pt x="2359" y="2384"/>
                  <a:pt x="2360" y="2454"/>
                  <a:pt x="2397" y="2497"/>
                </a:cubicBezTo>
                <a:cubicBezTo>
                  <a:pt x="2434" y="2540"/>
                  <a:pt x="2525" y="2557"/>
                  <a:pt x="2559" y="2572"/>
                </a:cubicBezTo>
              </a:path>
            </a:pathLst>
          </a:custGeom>
          <a:noFill/>
          <a:ln w="28575">
            <a:solidFill>
              <a:srgbClr val="FF0000"/>
            </a:solidFill>
            <a:round/>
            <a:headEnd/>
            <a:tailEnd/>
          </a:ln>
          <a:effectLst/>
        </p:spPr>
        <p:txBody>
          <a:bodyPr/>
          <a:lstStyle/>
          <a:p>
            <a:endParaRPr lang="en-US"/>
          </a:p>
        </p:txBody>
      </p:sp>
      <p:sp>
        <p:nvSpPr>
          <p:cNvPr id="2148355" name="Text Box 3"/>
          <p:cNvSpPr txBox="1">
            <a:spLocks noChangeArrowheads="1"/>
          </p:cNvSpPr>
          <p:nvPr/>
        </p:nvSpPr>
        <p:spPr bwMode="auto">
          <a:xfrm>
            <a:off x="1200150" y="1069975"/>
            <a:ext cx="430213" cy="304800"/>
          </a:xfrm>
          <a:prstGeom prst="rect">
            <a:avLst/>
          </a:prstGeom>
          <a:noFill/>
          <a:ln w="9525">
            <a:noFill/>
            <a:miter lim="800000"/>
            <a:headEnd/>
            <a:tailEnd/>
          </a:ln>
          <a:effectLst/>
        </p:spPr>
        <p:txBody>
          <a:bodyPr wrap="none">
            <a:spAutoFit/>
          </a:bodyPr>
          <a:lstStyle/>
          <a:p>
            <a:r>
              <a:rPr lang="en-US" sz="1400"/>
              <a:t>1.5</a:t>
            </a:r>
          </a:p>
        </p:txBody>
      </p:sp>
      <p:sp>
        <p:nvSpPr>
          <p:cNvPr id="2148356" name="Text Box 4"/>
          <p:cNvSpPr txBox="1">
            <a:spLocks noChangeArrowheads="1"/>
          </p:cNvSpPr>
          <p:nvPr/>
        </p:nvSpPr>
        <p:spPr bwMode="auto">
          <a:xfrm>
            <a:off x="1216025" y="1984375"/>
            <a:ext cx="430213" cy="304800"/>
          </a:xfrm>
          <a:prstGeom prst="rect">
            <a:avLst/>
          </a:prstGeom>
          <a:noFill/>
          <a:ln w="9525">
            <a:noFill/>
            <a:miter lim="800000"/>
            <a:headEnd/>
            <a:tailEnd/>
          </a:ln>
          <a:effectLst/>
        </p:spPr>
        <p:txBody>
          <a:bodyPr wrap="none">
            <a:spAutoFit/>
          </a:bodyPr>
          <a:lstStyle/>
          <a:p>
            <a:r>
              <a:rPr lang="en-US" sz="1400"/>
              <a:t>1.2</a:t>
            </a:r>
          </a:p>
        </p:txBody>
      </p:sp>
      <p:sp>
        <p:nvSpPr>
          <p:cNvPr id="2148357" name="Text Box 5"/>
          <p:cNvSpPr txBox="1">
            <a:spLocks noChangeArrowheads="1"/>
          </p:cNvSpPr>
          <p:nvPr/>
        </p:nvSpPr>
        <p:spPr bwMode="auto">
          <a:xfrm>
            <a:off x="1220788" y="2898775"/>
            <a:ext cx="430212" cy="304800"/>
          </a:xfrm>
          <a:prstGeom prst="rect">
            <a:avLst/>
          </a:prstGeom>
          <a:noFill/>
          <a:ln w="9525">
            <a:noFill/>
            <a:miter lim="800000"/>
            <a:headEnd/>
            <a:tailEnd/>
          </a:ln>
          <a:effectLst/>
        </p:spPr>
        <p:txBody>
          <a:bodyPr wrap="none">
            <a:spAutoFit/>
          </a:bodyPr>
          <a:lstStyle/>
          <a:p>
            <a:r>
              <a:rPr lang="en-US" sz="1400"/>
              <a:t>0.9</a:t>
            </a:r>
          </a:p>
        </p:txBody>
      </p:sp>
      <p:sp>
        <p:nvSpPr>
          <p:cNvPr id="2148358" name="Text Box 6"/>
          <p:cNvSpPr txBox="1">
            <a:spLocks noChangeArrowheads="1"/>
          </p:cNvSpPr>
          <p:nvPr/>
        </p:nvSpPr>
        <p:spPr bwMode="auto">
          <a:xfrm>
            <a:off x="1216025" y="3817938"/>
            <a:ext cx="430213" cy="304800"/>
          </a:xfrm>
          <a:prstGeom prst="rect">
            <a:avLst/>
          </a:prstGeom>
          <a:noFill/>
          <a:ln w="9525">
            <a:noFill/>
            <a:miter lim="800000"/>
            <a:headEnd/>
            <a:tailEnd/>
          </a:ln>
          <a:effectLst/>
        </p:spPr>
        <p:txBody>
          <a:bodyPr wrap="none">
            <a:spAutoFit/>
          </a:bodyPr>
          <a:lstStyle/>
          <a:p>
            <a:r>
              <a:rPr lang="en-US" sz="1400"/>
              <a:t>0.6</a:t>
            </a:r>
          </a:p>
        </p:txBody>
      </p:sp>
      <p:sp>
        <p:nvSpPr>
          <p:cNvPr id="2148359" name="Text Box 7"/>
          <p:cNvSpPr txBox="1">
            <a:spLocks noChangeArrowheads="1"/>
          </p:cNvSpPr>
          <p:nvPr/>
        </p:nvSpPr>
        <p:spPr bwMode="auto">
          <a:xfrm>
            <a:off x="1216025" y="4732338"/>
            <a:ext cx="430213" cy="304800"/>
          </a:xfrm>
          <a:prstGeom prst="rect">
            <a:avLst/>
          </a:prstGeom>
          <a:noFill/>
          <a:ln w="9525">
            <a:noFill/>
            <a:miter lim="800000"/>
            <a:headEnd/>
            <a:tailEnd/>
          </a:ln>
          <a:effectLst/>
        </p:spPr>
        <p:txBody>
          <a:bodyPr wrap="none">
            <a:spAutoFit/>
          </a:bodyPr>
          <a:lstStyle/>
          <a:p>
            <a:r>
              <a:rPr lang="en-US" sz="1400"/>
              <a:t>0.3</a:t>
            </a:r>
          </a:p>
        </p:txBody>
      </p:sp>
      <p:sp>
        <p:nvSpPr>
          <p:cNvPr id="2148360" name="Text Box 8"/>
          <p:cNvSpPr txBox="1">
            <a:spLocks noChangeArrowheads="1"/>
          </p:cNvSpPr>
          <p:nvPr/>
        </p:nvSpPr>
        <p:spPr bwMode="auto">
          <a:xfrm>
            <a:off x="1216025" y="5646738"/>
            <a:ext cx="430213" cy="304800"/>
          </a:xfrm>
          <a:prstGeom prst="rect">
            <a:avLst/>
          </a:prstGeom>
          <a:noFill/>
          <a:ln w="9525">
            <a:noFill/>
            <a:miter lim="800000"/>
            <a:headEnd/>
            <a:tailEnd/>
          </a:ln>
          <a:effectLst/>
        </p:spPr>
        <p:txBody>
          <a:bodyPr wrap="none">
            <a:spAutoFit/>
          </a:bodyPr>
          <a:lstStyle/>
          <a:p>
            <a:r>
              <a:rPr lang="en-US" sz="1400"/>
              <a:t>0.0</a:t>
            </a:r>
          </a:p>
        </p:txBody>
      </p:sp>
      <p:sp>
        <p:nvSpPr>
          <p:cNvPr id="2148361" name="Text Box 9"/>
          <p:cNvSpPr txBox="1">
            <a:spLocks noChangeArrowheads="1"/>
          </p:cNvSpPr>
          <p:nvPr/>
        </p:nvSpPr>
        <p:spPr bwMode="auto">
          <a:xfrm>
            <a:off x="1443038" y="5856288"/>
            <a:ext cx="479425" cy="304800"/>
          </a:xfrm>
          <a:prstGeom prst="rect">
            <a:avLst/>
          </a:prstGeom>
          <a:noFill/>
          <a:ln w="9525">
            <a:noFill/>
            <a:miter lim="800000"/>
            <a:headEnd/>
            <a:tailEnd/>
          </a:ln>
          <a:effectLst/>
        </p:spPr>
        <p:txBody>
          <a:bodyPr wrap="none">
            <a:spAutoFit/>
          </a:bodyPr>
          <a:lstStyle/>
          <a:p>
            <a:r>
              <a:rPr lang="en-US" sz="1400"/>
              <a:t>300</a:t>
            </a:r>
          </a:p>
        </p:txBody>
      </p:sp>
      <p:sp>
        <p:nvSpPr>
          <p:cNvPr id="2148362" name="Text Box 10"/>
          <p:cNvSpPr txBox="1">
            <a:spLocks noChangeArrowheads="1"/>
          </p:cNvSpPr>
          <p:nvPr/>
        </p:nvSpPr>
        <p:spPr bwMode="auto">
          <a:xfrm>
            <a:off x="2536825" y="5856288"/>
            <a:ext cx="479425" cy="304800"/>
          </a:xfrm>
          <a:prstGeom prst="rect">
            <a:avLst/>
          </a:prstGeom>
          <a:noFill/>
          <a:ln w="9525">
            <a:noFill/>
            <a:miter lim="800000"/>
            <a:headEnd/>
            <a:tailEnd/>
          </a:ln>
          <a:effectLst/>
        </p:spPr>
        <p:txBody>
          <a:bodyPr wrap="none">
            <a:spAutoFit/>
          </a:bodyPr>
          <a:lstStyle/>
          <a:p>
            <a:r>
              <a:rPr lang="en-US" sz="1400"/>
              <a:t>400</a:t>
            </a:r>
          </a:p>
        </p:txBody>
      </p:sp>
      <p:sp>
        <p:nvSpPr>
          <p:cNvPr id="2148363" name="Text Box 11"/>
          <p:cNvSpPr txBox="1">
            <a:spLocks noChangeArrowheads="1"/>
          </p:cNvSpPr>
          <p:nvPr/>
        </p:nvSpPr>
        <p:spPr bwMode="auto">
          <a:xfrm>
            <a:off x="3632200" y="5856288"/>
            <a:ext cx="479425" cy="304800"/>
          </a:xfrm>
          <a:prstGeom prst="rect">
            <a:avLst/>
          </a:prstGeom>
          <a:noFill/>
          <a:ln w="9525">
            <a:noFill/>
            <a:miter lim="800000"/>
            <a:headEnd/>
            <a:tailEnd/>
          </a:ln>
          <a:effectLst/>
        </p:spPr>
        <p:txBody>
          <a:bodyPr wrap="none">
            <a:spAutoFit/>
          </a:bodyPr>
          <a:lstStyle/>
          <a:p>
            <a:r>
              <a:rPr lang="en-US" sz="1400"/>
              <a:t>500</a:t>
            </a:r>
          </a:p>
        </p:txBody>
      </p:sp>
      <p:sp>
        <p:nvSpPr>
          <p:cNvPr id="2148364" name="Text Box 12"/>
          <p:cNvSpPr txBox="1">
            <a:spLocks noChangeArrowheads="1"/>
          </p:cNvSpPr>
          <p:nvPr/>
        </p:nvSpPr>
        <p:spPr bwMode="auto">
          <a:xfrm>
            <a:off x="4746625" y="5856288"/>
            <a:ext cx="479425" cy="304800"/>
          </a:xfrm>
          <a:prstGeom prst="rect">
            <a:avLst/>
          </a:prstGeom>
          <a:noFill/>
          <a:ln w="9525">
            <a:noFill/>
            <a:miter lim="800000"/>
            <a:headEnd/>
            <a:tailEnd/>
          </a:ln>
          <a:effectLst/>
        </p:spPr>
        <p:txBody>
          <a:bodyPr wrap="none">
            <a:spAutoFit/>
          </a:bodyPr>
          <a:lstStyle/>
          <a:p>
            <a:r>
              <a:rPr lang="en-US" sz="1400"/>
              <a:t>600</a:t>
            </a:r>
          </a:p>
        </p:txBody>
      </p:sp>
      <p:sp>
        <p:nvSpPr>
          <p:cNvPr id="2148365" name="Text Box 13"/>
          <p:cNvSpPr txBox="1">
            <a:spLocks noChangeArrowheads="1"/>
          </p:cNvSpPr>
          <p:nvPr/>
        </p:nvSpPr>
        <p:spPr bwMode="auto">
          <a:xfrm>
            <a:off x="5851525" y="5856288"/>
            <a:ext cx="479425" cy="304800"/>
          </a:xfrm>
          <a:prstGeom prst="rect">
            <a:avLst/>
          </a:prstGeom>
          <a:noFill/>
          <a:ln w="9525">
            <a:noFill/>
            <a:miter lim="800000"/>
            <a:headEnd/>
            <a:tailEnd/>
          </a:ln>
          <a:effectLst/>
        </p:spPr>
        <p:txBody>
          <a:bodyPr wrap="none">
            <a:spAutoFit/>
          </a:bodyPr>
          <a:lstStyle/>
          <a:p>
            <a:r>
              <a:rPr lang="en-US" sz="1400"/>
              <a:t>700</a:t>
            </a:r>
          </a:p>
        </p:txBody>
      </p:sp>
      <p:sp>
        <p:nvSpPr>
          <p:cNvPr id="2148366" name="Text Box 14"/>
          <p:cNvSpPr txBox="1">
            <a:spLocks noChangeArrowheads="1"/>
          </p:cNvSpPr>
          <p:nvPr/>
        </p:nvSpPr>
        <p:spPr bwMode="auto">
          <a:xfrm>
            <a:off x="6954838" y="5856288"/>
            <a:ext cx="479425" cy="304800"/>
          </a:xfrm>
          <a:prstGeom prst="rect">
            <a:avLst/>
          </a:prstGeom>
          <a:noFill/>
          <a:ln w="9525">
            <a:noFill/>
            <a:miter lim="800000"/>
            <a:headEnd/>
            <a:tailEnd/>
          </a:ln>
          <a:effectLst/>
        </p:spPr>
        <p:txBody>
          <a:bodyPr wrap="none">
            <a:spAutoFit/>
          </a:bodyPr>
          <a:lstStyle/>
          <a:p>
            <a:r>
              <a:rPr lang="en-US" sz="1400"/>
              <a:t>800</a:t>
            </a:r>
          </a:p>
        </p:txBody>
      </p:sp>
      <p:sp>
        <p:nvSpPr>
          <p:cNvPr id="2148367" name="Line 15"/>
          <p:cNvSpPr>
            <a:spLocks noChangeShapeType="1"/>
          </p:cNvSpPr>
          <p:nvPr/>
        </p:nvSpPr>
        <p:spPr bwMode="auto">
          <a:xfrm>
            <a:off x="1662113" y="5807075"/>
            <a:ext cx="5541962" cy="0"/>
          </a:xfrm>
          <a:prstGeom prst="line">
            <a:avLst/>
          </a:prstGeom>
          <a:noFill/>
          <a:ln w="9525">
            <a:solidFill>
              <a:schemeClr val="tx1"/>
            </a:solidFill>
            <a:round/>
            <a:headEnd/>
            <a:tailEnd/>
          </a:ln>
          <a:effectLst/>
        </p:spPr>
        <p:txBody>
          <a:bodyPr/>
          <a:lstStyle/>
          <a:p>
            <a:endParaRPr lang="en-US"/>
          </a:p>
        </p:txBody>
      </p:sp>
      <p:sp>
        <p:nvSpPr>
          <p:cNvPr id="2148368" name="Line 16"/>
          <p:cNvSpPr>
            <a:spLocks noChangeShapeType="1"/>
          </p:cNvSpPr>
          <p:nvPr/>
        </p:nvSpPr>
        <p:spPr bwMode="auto">
          <a:xfrm>
            <a:off x="7186613" y="5678488"/>
            <a:ext cx="6350" cy="122237"/>
          </a:xfrm>
          <a:prstGeom prst="line">
            <a:avLst/>
          </a:prstGeom>
          <a:noFill/>
          <a:ln w="9525">
            <a:solidFill>
              <a:schemeClr val="tx1"/>
            </a:solidFill>
            <a:round/>
            <a:headEnd/>
            <a:tailEnd/>
          </a:ln>
          <a:effectLst/>
        </p:spPr>
        <p:txBody>
          <a:bodyPr/>
          <a:lstStyle/>
          <a:p>
            <a:endParaRPr lang="en-US"/>
          </a:p>
        </p:txBody>
      </p:sp>
      <p:sp>
        <p:nvSpPr>
          <p:cNvPr id="2148369" name="Line 17"/>
          <p:cNvSpPr>
            <a:spLocks noChangeShapeType="1"/>
          </p:cNvSpPr>
          <p:nvPr/>
        </p:nvSpPr>
        <p:spPr bwMode="auto">
          <a:xfrm>
            <a:off x="6080125" y="5678488"/>
            <a:ext cx="6350" cy="122237"/>
          </a:xfrm>
          <a:prstGeom prst="line">
            <a:avLst/>
          </a:prstGeom>
          <a:noFill/>
          <a:ln w="9525">
            <a:solidFill>
              <a:schemeClr val="tx1"/>
            </a:solidFill>
            <a:round/>
            <a:headEnd/>
            <a:tailEnd/>
          </a:ln>
          <a:effectLst/>
        </p:spPr>
        <p:txBody>
          <a:bodyPr/>
          <a:lstStyle/>
          <a:p>
            <a:endParaRPr lang="en-US"/>
          </a:p>
        </p:txBody>
      </p:sp>
      <p:sp>
        <p:nvSpPr>
          <p:cNvPr id="2148370" name="Line 18"/>
          <p:cNvSpPr>
            <a:spLocks noChangeShapeType="1"/>
          </p:cNvSpPr>
          <p:nvPr/>
        </p:nvSpPr>
        <p:spPr bwMode="auto">
          <a:xfrm>
            <a:off x="4968875" y="5676900"/>
            <a:ext cx="6350" cy="122238"/>
          </a:xfrm>
          <a:prstGeom prst="line">
            <a:avLst/>
          </a:prstGeom>
          <a:noFill/>
          <a:ln w="9525">
            <a:solidFill>
              <a:schemeClr val="tx1"/>
            </a:solidFill>
            <a:round/>
            <a:headEnd/>
            <a:tailEnd/>
          </a:ln>
          <a:effectLst/>
        </p:spPr>
        <p:txBody>
          <a:bodyPr/>
          <a:lstStyle/>
          <a:p>
            <a:endParaRPr lang="en-US"/>
          </a:p>
        </p:txBody>
      </p:sp>
      <p:sp>
        <p:nvSpPr>
          <p:cNvPr id="2148371" name="Line 19"/>
          <p:cNvSpPr>
            <a:spLocks noChangeShapeType="1"/>
          </p:cNvSpPr>
          <p:nvPr/>
        </p:nvSpPr>
        <p:spPr bwMode="auto">
          <a:xfrm>
            <a:off x="3870325" y="5676900"/>
            <a:ext cx="6350" cy="122238"/>
          </a:xfrm>
          <a:prstGeom prst="line">
            <a:avLst/>
          </a:prstGeom>
          <a:noFill/>
          <a:ln w="9525">
            <a:solidFill>
              <a:schemeClr val="tx1"/>
            </a:solidFill>
            <a:round/>
            <a:headEnd/>
            <a:tailEnd/>
          </a:ln>
          <a:effectLst/>
        </p:spPr>
        <p:txBody>
          <a:bodyPr/>
          <a:lstStyle/>
          <a:p>
            <a:endParaRPr lang="en-US"/>
          </a:p>
        </p:txBody>
      </p:sp>
      <p:sp>
        <p:nvSpPr>
          <p:cNvPr id="2148372" name="Line 20"/>
          <p:cNvSpPr>
            <a:spLocks noChangeShapeType="1"/>
          </p:cNvSpPr>
          <p:nvPr/>
        </p:nvSpPr>
        <p:spPr bwMode="auto">
          <a:xfrm>
            <a:off x="2752725" y="5676900"/>
            <a:ext cx="6350" cy="122238"/>
          </a:xfrm>
          <a:prstGeom prst="line">
            <a:avLst/>
          </a:prstGeom>
          <a:noFill/>
          <a:ln w="9525">
            <a:solidFill>
              <a:schemeClr val="tx1"/>
            </a:solidFill>
            <a:round/>
            <a:headEnd/>
            <a:tailEnd/>
          </a:ln>
          <a:effectLst/>
        </p:spPr>
        <p:txBody>
          <a:bodyPr/>
          <a:lstStyle/>
          <a:p>
            <a:endParaRPr lang="en-US"/>
          </a:p>
        </p:txBody>
      </p:sp>
      <p:sp>
        <p:nvSpPr>
          <p:cNvPr id="2148373" name="Text Box 21"/>
          <p:cNvSpPr txBox="1">
            <a:spLocks noChangeArrowheads="1"/>
          </p:cNvSpPr>
          <p:nvPr/>
        </p:nvSpPr>
        <p:spPr bwMode="auto">
          <a:xfrm>
            <a:off x="3800475" y="6137275"/>
            <a:ext cx="1533525" cy="304800"/>
          </a:xfrm>
          <a:prstGeom prst="rect">
            <a:avLst/>
          </a:prstGeom>
          <a:noFill/>
          <a:ln w="9525">
            <a:noFill/>
            <a:miter lim="800000"/>
            <a:headEnd/>
            <a:tailEnd/>
          </a:ln>
          <a:effectLst/>
        </p:spPr>
        <p:txBody>
          <a:bodyPr wrap="none">
            <a:spAutoFit/>
          </a:bodyPr>
          <a:lstStyle/>
          <a:p>
            <a:r>
              <a:rPr lang="en-US" sz="1400"/>
              <a:t>Wavelength (nm)</a:t>
            </a:r>
          </a:p>
        </p:txBody>
      </p:sp>
      <p:sp>
        <p:nvSpPr>
          <p:cNvPr id="2148374" name="Line 22"/>
          <p:cNvSpPr>
            <a:spLocks noChangeShapeType="1"/>
          </p:cNvSpPr>
          <p:nvPr/>
        </p:nvSpPr>
        <p:spPr bwMode="auto">
          <a:xfrm>
            <a:off x="1663700" y="2143125"/>
            <a:ext cx="128588" cy="0"/>
          </a:xfrm>
          <a:prstGeom prst="line">
            <a:avLst/>
          </a:prstGeom>
          <a:noFill/>
          <a:ln w="9525">
            <a:solidFill>
              <a:schemeClr val="tx1"/>
            </a:solidFill>
            <a:round/>
            <a:headEnd/>
            <a:tailEnd/>
          </a:ln>
          <a:effectLst/>
        </p:spPr>
        <p:txBody>
          <a:bodyPr/>
          <a:lstStyle/>
          <a:p>
            <a:endParaRPr lang="en-US"/>
          </a:p>
        </p:txBody>
      </p:sp>
      <p:sp>
        <p:nvSpPr>
          <p:cNvPr id="2148375" name="Line 23"/>
          <p:cNvSpPr>
            <a:spLocks noChangeShapeType="1"/>
          </p:cNvSpPr>
          <p:nvPr/>
        </p:nvSpPr>
        <p:spPr bwMode="auto">
          <a:xfrm>
            <a:off x="1663700" y="3063875"/>
            <a:ext cx="128588" cy="0"/>
          </a:xfrm>
          <a:prstGeom prst="line">
            <a:avLst/>
          </a:prstGeom>
          <a:noFill/>
          <a:ln w="9525">
            <a:solidFill>
              <a:schemeClr val="tx1"/>
            </a:solidFill>
            <a:round/>
            <a:headEnd/>
            <a:tailEnd/>
          </a:ln>
          <a:effectLst/>
        </p:spPr>
        <p:txBody>
          <a:bodyPr/>
          <a:lstStyle/>
          <a:p>
            <a:endParaRPr lang="en-US"/>
          </a:p>
        </p:txBody>
      </p:sp>
      <p:sp>
        <p:nvSpPr>
          <p:cNvPr id="2148376" name="Line 24"/>
          <p:cNvSpPr>
            <a:spLocks noChangeShapeType="1"/>
          </p:cNvSpPr>
          <p:nvPr/>
        </p:nvSpPr>
        <p:spPr bwMode="auto">
          <a:xfrm>
            <a:off x="1663700" y="3984625"/>
            <a:ext cx="128588" cy="0"/>
          </a:xfrm>
          <a:prstGeom prst="line">
            <a:avLst/>
          </a:prstGeom>
          <a:noFill/>
          <a:ln w="9525">
            <a:solidFill>
              <a:schemeClr val="tx1"/>
            </a:solidFill>
            <a:round/>
            <a:headEnd/>
            <a:tailEnd/>
          </a:ln>
          <a:effectLst/>
        </p:spPr>
        <p:txBody>
          <a:bodyPr/>
          <a:lstStyle/>
          <a:p>
            <a:endParaRPr lang="en-US"/>
          </a:p>
        </p:txBody>
      </p:sp>
      <p:sp>
        <p:nvSpPr>
          <p:cNvPr id="2148377" name="Line 25"/>
          <p:cNvSpPr>
            <a:spLocks noChangeShapeType="1"/>
          </p:cNvSpPr>
          <p:nvPr/>
        </p:nvSpPr>
        <p:spPr bwMode="auto">
          <a:xfrm>
            <a:off x="1663700" y="4899025"/>
            <a:ext cx="128588" cy="0"/>
          </a:xfrm>
          <a:prstGeom prst="line">
            <a:avLst/>
          </a:prstGeom>
          <a:noFill/>
          <a:ln w="9525">
            <a:solidFill>
              <a:schemeClr val="tx1"/>
            </a:solidFill>
            <a:round/>
            <a:headEnd/>
            <a:tailEnd/>
          </a:ln>
          <a:effectLst/>
        </p:spPr>
        <p:txBody>
          <a:bodyPr/>
          <a:lstStyle/>
          <a:p>
            <a:endParaRPr lang="en-US"/>
          </a:p>
        </p:txBody>
      </p:sp>
      <p:sp>
        <p:nvSpPr>
          <p:cNvPr id="2148378" name="Oval 26"/>
          <p:cNvSpPr>
            <a:spLocks noChangeArrowheads="1"/>
          </p:cNvSpPr>
          <p:nvPr/>
        </p:nvSpPr>
        <p:spPr bwMode="auto">
          <a:xfrm>
            <a:off x="2027238" y="4533900"/>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79" name="Oval 27"/>
          <p:cNvSpPr>
            <a:spLocks noChangeArrowheads="1"/>
          </p:cNvSpPr>
          <p:nvPr/>
        </p:nvSpPr>
        <p:spPr bwMode="auto">
          <a:xfrm>
            <a:off x="2274888" y="5511800"/>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80" name="Oval 28"/>
          <p:cNvSpPr>
            <a:spLocks noChangeArrowheads="1"/>
          </p:cNvSpPr>
          <p:nvPr/>
        </p:nvSpPr>
        <p:spPr bwMode="auto">
          <a:xfrm>
            <a:off x="2460625" y="4159250"/>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81" name="Oval 29"/>
          <p:cNvSpPr>
            <a:spLocks noChangeArrowheads="1"/>
          </p:cNvSpPr>
          <p:nvPr/>
        </p:nvSpPr>
        <p:spPr bwMode="auto">
          <a:xfrm>
            <a:off x="2673350" y="3311525"/>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82" name="Oval 30"/>
          <p:cNvSpPr>
            <a:spLocks noChangeArrowheads="1"/>
          </p:cNvSpPr>
          <p:nvPr/>
        </p:nvSpPr>
        <p:spPr bwMode="auto">
          <a:xfrm>
            <a:off x="3554413" y="3906838"/>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83" name="Oval 31"/>
          <p:cNvSpPr>
            <a:spLocks noChangeArrowheads="1"/>
          </p:cNvSpPr>
          <p:nvPr/>
        </p:nvSpPr>
        <p:spPr bwMode="auto">
          <a:xfrm>
            <a:off x="2881313" y="2144713"/>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84" name="Oval 32"/>
          <p:cNvSpPr>
            <a:spLocks noChangeArrowheads="1"/>
          </p:cNvSpPr>
          <p:nvPr/>
        </p:nvSpPr>
        <p:spPr bwMode="auto">
          <a:xfrm>
            <a:off x="3098800" y="1560513"/>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85" name="Oval 33"/>
          <p:cNvSpPr>
            <a:spLocks noChangeArrowheads="1"/>
          </p:cNvSpPr>
          <p:nvPr/>
        </p:nvSpPr>
        <p:spPr bwMode="auto">
          <a:xfrm>
            <a:off x="3324225" y="2246313"/>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86" name="Oval 34"/>
          <p:cNvSpPr>
            <a:spLocks noChangeArrowheads="1"/>
          </p:cNvSpPr>
          <p:nvPr/>
        </p:nvSpPr>
        <p:spPr bwMode="auto">
          <a:xfrm>
            <a:off x="5573713" y="4792663"/>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87" name="Oval 35"/>
          <p:cNvSpPr>
            <a:spLocks noChangeArrowheads="1"/>
          </p:cNvSpPr>
          <p:nvPr/>
        </p:nvSpPr>
        <p:spPr bwMode="auto">
          <a:xfrm>
            <a:off x="3829050" y="5494338"/>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88" name="Oval 36"/>
          <p:cNvSpPr>
            <a:spLocks noChangeArrowheads="1"/>
          </p:cNvSpPr>
          <p:nvPr/>
        </p:nvSpPr>
        <p:spPr bwMode="auto">
          <a:xfrm>
            <a:off x="4059238" y="5545138"/>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89" name="Oval 37"/>
          <p:cNvSpPr>
            <a:spLocks noChangeArrowheads="1"/>
          </p:cNvSpPr>
          <p:nvPr/>
        </p:nvSpPr>
        <p:spPr bwMode="auto">
          <a:xfrm>
            <a:off x="4260850" y="5549900"/>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90" name="Oval 38"/>
          <p:cNvSpPr>
            <a:spLocks noChangeArrowheads="1"/>
          </p:cNvSpPr>
          <p:nvPr/>
        </p:nvSpPr>
        <p:spPr bwMode="auto">
          <a:xfrm>
            <a:off x="4508500" y="5538788"/>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91" name="Oval 39"/>
          <p:cNvSpPr>
            <a:spLocks noChangeArrowheads="1"/>
          </p:cNvSpPr>
          <p:nvPr/>
        </p:nvSpPr>
        <p:spPr bwMode="auto">
          <a:xfrm>
            <a:off x="4710113" y="5545138"/>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92" name="Oval 40"/>
          <p:cNvSpPr>
            <a:spLocks noChangeArrowheads="1"/>
          </p:cNvSpPr>
          <p:nvPr/>
        </p:nvSpPr>
        <p:spPr bwMode="auto">
          <a:xfrm>
            <a:off x="4911725" y="5487988"/>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93" name="Oval 41"/>
          <p:cNvSpPr>
            <a:spLocks noChangeArrowheads="1"/>
          </p:cNvSpPr>
          <p:nvPr/>
        </p:nvSpPr>
        <p:spPr bwMode="auto">
          <a:xfrm>
            <a:off x="5159375" y="5410200"/>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94" name="Oval 42"/>
          <p:cNvSpPr>
            <a:spLocks noChangeArrowheads="1"/>
          </p:cNvSpPr>
          <p:nvPr/>
        </p:nvSpPr>
        <p:spPr bwMode="auto">
          <a:xfrm>
            <a:off x="5343525" y="5100638"/>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95" name="Oval 43"/>
          <p:cNvSpPr>
            <a:spLocks noChangeArrowheads="1"/>
          </p:cNvSpPr>
          <p:nvPr/>
        </p:nvSpPr>
        <p:spPr bwMode="auto">
          <a:xfrm>
            <a:off x="5810250" y="5510213"/>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96" name="Oval 44"/>
          <p:cNvSpPr>
            <a:spLocks noChangeArrowheads="1"/>
          </p:cNvSpPr>
          <p:nvPr/>
        </p:nvSpPr>
        <p:spPr bwMode="auto">
          <a:xfrm>
            <a:off x="6022975" y="5635625"/>
            <a:ext cx="88900" cy="88900"/>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148397" name="Text Box 45"/>
          <p:cNvSpPr txBox="1">
            <a:spLocks noChangeArrowheads="1"/>
          </p:cNvSpPr>
          <p:nvPr/>
        </p:nvSpPr>
        <p:spPr bwMode="auto">
          <a:xfrm rot="16200000">
            <a:off x="434975" y="3240088"/>
            <a:ext cx="1130300" cy="304800"/>
          </a:xfrm>
          <a:prstGeom prst="rect">
            <a:avLst/>
          </a:prstGeom>
          <a:noFill/>
          <a:ln w="9525">
            <a:noFill/>
            <a:miter lim="800000"/>
            <a:headEnd/>
            <a:tailEnd/>
          </a:ln>
          <a:effectLst/>
        </p:spPr>
        <p:txBody>
          <a:bodyPr wrap="none">
            <a:spAutoFit/>
          </a:bodyPr>
          <a:lstStyle/>
          <a:p>
            <a:r>
              <a:rPr lang="en-US" sz="1400"/>
              <a:t>Absorbance</a:t>
            </a:r>
          </a:p>
        </p:txBody>
      </p:sp>
      <p:sp>
        <p:nvSpPr>
          <p:cNvPr id="2148398" name="Line 46"/>
          <p:cNvSpPr>
            <a:spLocks noChangeShapeType="1"/>
          </p:cNvSpPr>
          <p:nvPr/>
        </p:nvSpPr>
        <p:spPr bwMode="auto">
          <a:xfrm flipV="1">
            <a:off x="1666875" y="931863"/>
            <a:ext cx="0" cy="4875212"/>
          </a:xfrm>
          <a:prstGeom prst="line">
            <a:avLst/>
          </a:prstGeom>
          <a:noFill/>
          <a:ln w="9525">
            <a:solidFill>
              <a:schemeClr val="tx1"/>
            </a:solidFill>
            <a:round/>
            <a:headEnd/>
            <a:tailEnd/>
          </a:ln>
          <a:effectLst/>
        </p:spPr>
        <p:txBody>
          <a:bodyPr/>
          <a:lstStyle/>
          <a:p>
            <a:endParaRPr lang="en-US"/>
          </a:p>
        </p:txBody>
      </p:sp>
      <p:sp>
        <p:nvSpPr>
          <p:cNvPr id="2148399" name="Line 47"/>
          <p:cNvSpPr>
            <a:spLocks noChangeShapeType="1"/>
          </p:cNvSpPr>
          <p:nvPr/>
        </p:nvSpPr>
        <p:spPr bwMode="auto">
          <a:xfrm>
            <a:off x="1670050" y="1241425"/>
            <a:ext cx="128588" cy="0"/>
          </a:xfrm>
          <a:prstGeom prst="line">
            <a:avLst/>
          </a:prstGeom>
          <a:noFill/>
          <a:ln w="9525">
            <a:solidFill>
              <a:schemeClr val="tx1"/>
            </a:solidFill>
            <a:round/>
            <a:headEnd/>
            <a:tailEnd/>
          </a:ln>
          <a:effectLst/>
        </p:spPr>
        <p:txBody>
          <a:bodyPr/>
          <a:lstStyle/>
          <a:p>
            <a:endParaRPr lang="en-US"/>
          </a:p>
        </p:txBody>
      </p:sp>
      <p:sp>
        <p:nvSpPr>
          <p:cNvPr id="2148400" name="Rectangle 48"/>
          <p:cNvSpPr>
            <a:spLocks noGrp="1" noChangeArrowheads="1"/>
          </p:cNvSpPr>
          <p:nvPr>
            <p:ph type="title"/>
          </p:nvPr>
        </p:nvSpPr>
        <p:spPr>
          <a:xfrm>
            <a:off x="457200" y="185738"/>
            <a:ext cx="8229600" cy="1143000"/>
          </a:xfrm>
        </p:spPr>
        <p:txBody>
          <a:bodyPr/>
          <a:lstStyle/>
          <a:p>
            <a:r>
              <a:rPr lang="en-US" sz="3200"/>
              <a:t>Absorbance of Chlorophyll</a:t>
            </a:r>
          </a:p>
        </p:txBody>
      </p:sp>
      <p:grpSp>
        <p:nvGrpSpPr>
          <p:cNvPr id="2148401" name="Group 49"/>
          <p:cNvGrpSpPr>
            <a:grpSpLocks/>
          </p:cNvGrpSpPr>
          <p:nvPr/>
        </p:nvGrpSpPr>
        <p:grpSpPr bwMode="auto">
          <a:xfrm>
            <a:off x="4057650" y="1409700"/>
            <a:ext cx="4865688" cy="1905000"/>
            <a:chOff x="2556" y="888"/>
            <a:chExt cx="3065" cy="1200"/>
          </a:xfrm>
        </p:grpSpPr>
        <p:sp>
          <p:nvSpPr>
            <p:cNvPr id="2148402" name="Rectangle 50"/>
            <p:cNvSpPr>
              <a:spLocks noChangeArrowheads="1"/>
            </p:cNvSpPr>
            <p:nvPr/>
          </p:nvSpPr>
          <p:spPr bwMode="auto">
            <a:xfrm>
              <a:off x="2565" y="888"/>
              <a:ext cx="3009" cy="1197"/>
            </a:xfrm>
            <a:prstGeom prst="rect">
              <a:avLst/>
            </a:prstGeom>
            <a:noFill/>
            <a:ln w="9525">
              <a:solidFill>
                <a:schemeClr val="tx1"/>
              </a:solidFill>
              <a:miter lim="800000"/>
              <a:headEnd/>
              <a:tailEnd/>
            </a:ln>
            <a:effectLst/>
          </p:spPr>
          <p:txBody>
            <a:bodyPr wrap="none" anchor="ctr"/>
            <a:lstStyle/>
            <a:p>
              <a:endParaRPr lang="en-US"/>
            </a:p>
          </p:txBody>
        </p:sp>
        <p:sp>
          <p:nvSpPr>
            <p:cNvPr id="2148403" name="Text Box 51"/>
            <p:cNvSpPr txBox="1">
              <a:spLocks noChangeArrowheads="1"/>
            </p:cNvSpPr>
            <p:nvPr/>
          </p:nvSpPr>
          <p:spPr bwMode="auto">
            <a:xfrm>
              <a:off x="2600" y="1046"/>
              <a:ext cx="232" cy="135"/>
            </a:xfrm>
            <a:prstGeom prst="rect">
              <a:avLst/>
            </a:prstGeom>
            <a:noFill/>
            <a:ln w="9525">
              <a:noFill/>
              <a:miter lim="800000"/>
              <a:headEnd/>
              <a:tailEnd/>
            </a:ln>
            <a:effectLst/>
          </p:spPr>
          <p:txBody>
            <a:bodyPr wrap="none">
              <a:spAutoFit/>
            </a:bodyPr>
            <a:lstStyle/>
            <a:p>
              <a:r>
                <a:rPr lang="en-US" sz="800" b="1"/>
                <a:t>10</a:t>
              </a:r>
              <a:r>
                <a:rPr lang="en-US" sz="800" b="1" baseline="30000"/>
                <a:t>26</a:t>
              </a:r>
            </a:p>
          </p:txBody>
        </p:sp>
        <p:sp>
          <p:nvSpPr>
            <p:cNvPr id="2148404" name="Text Box 52"/>
            <p:cNvSpPr txBox="1">
              <a:spLocks noChangeArrowheads="1"/>
            </p:cNvSpPr>
            <p:nvPr/>
          </p:nvSpPr>
          <p:spPr bwMode="auto">
            <a:xfrm>
              <a:off x="2819" y="1046"/>
              <a:ext cx="232" cy="135"/>
            </a:xfrm>
            <a:prstGeom prst="rect">
              <a:avLst/>
            </a:prstGeom>
            <a:noFill/>
            <a:ln w="9525">
              <a:noFill/>
              <a:miter lim="800000"/>
              <a:headEnd/>
              <a:tailEnd/>
            </a:ln>
            <a:effectLst/>
          </p:spPr>
          <p:txBody>
            <a:bodyPr wrap="none">
              <a:spAutoFit/>
            </a:bodyPr>
            <a:lstStyle/>
            <a:p>
              <a:r>
                <a:rPr lang="en-US" sz="800" b="1"/>
                <a:t>10</a:t>
              </a:r>
              <a:r>
                <a:rPr lang="en-US" sz="800" b="1" baseline="30000"/>
                <a:t>24</a:t>
              </a:r>
            </a:p>
          </p:txBody>
        </p:sp>
        <p:sp>
          <p:nvSpPr>
            <p:cNvPr id="2148405" name="Text Box 53"/>
            <p:cNvSpPr txBox="1">
              <a:spLocks noChangeArrowheads="1"/>
            </p:cNvSpPr>
            <p:nvPr/>
          </p:nvSpPr>
          <p:spPr bwMode="auto">
            <a:xfrm>
              <a:off x="3038" y="1043"/>
              <a:ext cx="232" cy="135"/>
            </a:xfrm>
            <a:prstGeom prst="rect">
              <a:avLst/>
            </a:prstGeom>
            <a:noFill/>
            <a:ln w="9525">
              <a:noFill/>
              <a:miter lim="800000"/>
              <a:headEnd/>
              <a:tailEnd/>
            </a:ln>
            <a:effectLst/>
          </p:spPr>
          <p:txBody>
            <a:bodyPr wrap="none">
              <a:spAutoFit/>
            </a:bodyPr>
            <a:lstStyle/>
            <a:p>
              <a:r>
                <a:rPr lang="en-US" sz="800" b="1"/>
                <a:t>10</a:t>
              </a:r>
              <a:r>
                <a:rPr lang="en-US" sz="800" b="1" baseline="30000"/>
                <a:t>22</a:t>
              </a:r>
            </a:p>
          </p:txBody>
        </p:sp>
        <p:sp>
          <p:nvSpPr>
            <p:cNvPr id="2148406" name="Text Box 54"/>
            <p:cNvSpPr txBox="1">
              <a:spLocks noChangeArrowheads="1"/>
            </p:cNvSpPr>
            <p:nvPr/>
          </p:nvSpPr>
          <p:spPr bwMode="auto">
            <a:xfrm>
              <a:off x="3248" y="1043"/>
              <a:ext cx="232" cy="135"/>
            </a:xfrm>
            <a:prstGeom prst="rect">
              <a:avLst/>
            </a:prstGeom>
            <a:noFill/>
            <a:ln w="9525">
              <a:noFill/>
              <a:miter lim="800000"/>
              <a:headEnd/>
              <a:tailEnd/>
            </a:ln>
            <a:effectLst/>
          </p:spPr>
          <p:txBody>
            <a:bodyPr wrap="none">
              <a:spAutoFit/>
            </a:bodyPr>
            <a:lstStyle/>
            <a:p>
              <a:r>
                <a:rPr lang="en-US" sz="800" b="1"/>
                <a:t>10</a:t>
              </a:r>
              <a:r>
                <a:rPr lang="en-US" sz="800" b="1" baseline="30000"/>
                <a:t>20</a:t>
              </a:r>
            </a:p>
          </p:txBody>
        </p:sp>
        <p:sp>
          <p:nvSpPr>
            <p:cNvPr id="2148407" name="Text Box 55"/>
            <p:cNvSpPr txBox="1">
              <a:spLocks noChangeArrowheads="1"/>
            </p:cNvSpPr>
            <p:nvPr/>
          </p:nvSpPr>
          <p:spPr bwMode="auto">
            <a:xfrm>
              <a:off x="3464" y="1043"/>
              <a:ext cx="232" cy="135"/>
            </a:xfrm>
            <a:prstGeom prst="rect">
              <a:avLst/>
            </a:prstGeom>
            <a:noFill/>
            <a:ln w="9525">
              <a:noFill/>
              <a:miter lim="800000"/>
              <a:headEnd/>
              <a:tailEnd/>
            </a:ln>
            <a:effectLst/>
          </p:spPr>
          <p:txBody>
            <a:bodyPr wrap="none">
              <a:spAutoFit/>
            </a:bodyPr>
            <a:lstStyle/>
            <a:p>
              <a:r>
                <a:rPr lang="en-US" sz="800" b="1"/>
                <a:t>10</a:t>
              </a:r>
              <a:r>
                <a:rPr lang="en-US" sz="800" b="1" baseline="30000"/>
                <a:t>18</a:t>
              </a:r>
            </a:p>
          </p:txBody>
        </p:sp>
        <p:sp>
          <p:nvSpPr>
            <p:cNvPr id="2148408" name="Text Box 56"/>
            <p:cNvSpPr txBox="1">
              <a:spLocks noChangeArrowheads="1"/>
            </p:cNvSpPr>
            <p:nvPr/>
          </p:nvSpPr>
          <p:spPr bwMode="auto">
            <a:xfrm>
              <a:off x="3683" y="1043"/>
              <a:ext cx="232" cy="135"/>
            </a:xfrm>
            <a:prstGeom prst="rect">
              <a:avLst/>
            </a:prstGeom>
            <a:noFill/>
            <a:ln w="9525">
              <a:noFill/>
              <a:miter lim="800000"/>
              <a:headEnd/>
              <a:tailEnd/>
            </a:ln>
            <a:effectLst/>
          </p:spPr>
          <p:txBody>
            <a:bodyPr wrap="none">
              <a:spAutoFit/>
            </a:bodyPr>
            <a:lstStyle/>
            <a:p>
              <a:r>
                <a:rPr lang="en-US" sz="800" b="1"/>
                <a:t>10</a:t>
              </a:r>
              <a:r>
                <a:rPr lang="en-US" sz="800" b="1" baseline="30000"/>
                <a:t>16</a:t>
              </a:r>
            </a:p>
          </p:txBody>
        </p:sp>
        <p:sp>
          <p:nvSpPr>
            <p:cNvPr id="2148409" name="Text Box 57"/>
            <p:cNvSpPr txBox="1">
              <a:spLocks noChangeArrowheads="1"/>
            </p:cNvSpPr>
            <p:nvPr/>
          </p:nvSpPr>
          <p:spPr bwMode="auto">
            <a:xfrm>
              <a:off x="3902" y="1043"/>
              <a:ext cx="232" cy="135"/>
            </a:xfrm>
            <a:prstGeom prst="rect">
              <a:avLst/>
            </a:prstGeom>
            <a:noFill/>
            <a:ln w="9525">
              <a:noFill/>
              <a:miter lim="800000"/>
              <a:headEnd/>
              <a:tailEnd/>
            </a:ln>
            <a:effectLst/>
          </p:spPr>
          <p:txBody>
            <a:bodyPr wrap="none">
              <a:spAutoFit/>
            </a:bodyPr>
            <a:lstStyle/>
            <a:p>
              <a:r>
                <a:rPr lang="en-US" sz="800" b="1"/>
                <a:t>10</a:t>
              </a:r>
              <a:r>
                <a:rPr lang="en-US" sz="800" b="1" baseline="30000"/>
                <a:t>14</a:t>
              </a:r>
            </a:p>
          </p:txBody>
        </p:sp>
        <p:sp>
          <p:nvSpPr>
            <p:cNvPr id="2148410" name="Text Box 58"/>
            <p:cNvSpPr txBox="1">
              <a:spLocks noChangeArrowheads="1"/>
            </p:cNvSpPr>
            <p:nvPr/>
          </p:nvSpPr>
          <p:spPr bwMode="auto">
            <a:xfrm>
              <a:off x="4331" y="1040"/>
              <a:ext cx="232" cy="135"/>
            </a:xfrm>
            <a:prstGeom prst="rect">
              <a:avLst/>
            </a:prstGeom>
            <a:noFill/>
            <a:ln w="9525">
              <a:noFill/>
              <a:miter lim="800000"/>
              <a:headEnd/>
              <a:tailEnd/>
            </a:ln>
            <a:effectLst/>
          </p:spPr>
          <p:txBody>
            <a:bodyPr wrap="none">
              <a:spAutoFit/>
            </a:bodyPr>
            <a:lstStyle/>
            <a:p>
              <a:r>
                <a:rPr lang="en-US" sz="800" b="1"/>
                <a:t>10</a:t>
              </a:r>
              <a:r>
                <a:rPr lang="en-US" sz="800" b="1" baseline="30000"/>
                <a:t>10</a:t>
              </a:r>
            </a:p>
          </p:txBody>
        </p:sp>
        <p:sp>
          <p:nvSpPr>
            <p:cNvPr id="2148411" name="Text Box 59"/>
            <p:cNvSpPr txBox="1">
              <a:spLocks noChangeArrowheads="1"/>
            </p:cNvSpPr>
            <p:nvPr/>
          </p:nvSpPr>
          <p:spPr bwMode="auto">
            <a:xfrm>
              <a:off x="4547" y="1040"/>
              <a:ext cx="210" cy="135"/>
            </a:xfrm>
            <a:prstGeom prst="rect">
              <a:avLst/>
            </a:prstGeom>
            <a:noFill/>
            <a:ln w="9525">
              <a:noFill/>
              <a:miter lim="800000"/>
              <a:headEnd/>
              <a:tailEnd/>
            </a:ln>
            <a:effectLst/>
          </p:spPr>
          <p:txBody>
            <a:bodyPr wrap="none">
              <a:spAutoFit/>
            </a:bodyPr>
            <a:lstStyle/>
            <a:p>
              <a:r>
                <a:rPr lang="en-US" sz="800" b="1"/>
                <a:t>10</a:t>
              </a:r>
              <a:r>
                <a:rPr lang="en-US" sz="800" b="1" baseline="30000"/>
                <a:t>8</a:t>
              </a:r>
            </a:p>
          </p:txBody>
        </p:sp>
        <p:sp>
          <p:nvSpPr>
            <p:cNvPr id="2148412" name="Text Box 60"/>
            <p:cNvSpPr txBox="1">
              <a:spLocks noChangeArrowheads="1"/>
            </p:cNvSpPr>
            <p:nvPr/>
          </p:nvSpPr>
          <p:spPr bwMode="auto">
            <a:xfrm>
              <a:off x="4766" y="1037"/>
              <a:ext cx="210" cy="135"/>
            </a:xfrm>
            <a:prstGeom prst="rect">
              <a:avLst/>
            </a:prstGeom>
            <a:noFill/>
            <a:ln w="9525">
              <a:noFill/>
              <a:miter lim="800000"/>
              <a:headEnd/>
              <a:tailEnd/>
            </a:ln>
            <a:effectLst/>
          </p:spPr>
          <p:txBody>
            <a:bodyPr wrap="none">
              <a:spAutoFit/>
            </a:bodyPr>
            <a:lstStyle/>
            <a:p>
              <a:r>
                <a:rPr lang="en-US" sz="800" b="1"/>
                <a:t>10</a:t>
              </a:r>
              <a:r>
                <a:rPr lang="en-US" sz="800" b="1" baseline="30000"/>
                <a:t>6</a:t>
              </a:r>
            </a:p>
          </p:txBody>
        </p:sp>
        <p:sp>
          <p:nvSpPr>
            <p:cNvPr id="2148413" name="Text Box 61"/>
            <p:cNvSpPr txBox="1">
              <a:spLocks noChangeArrowheads="1"/>
            </p:cNvSpPr>
            <p:nvPr/>
          </p:nvSpPr>
          <p:spPr bwMode="auto">
            <a:xfrm>
              <a:off x="4985" y="1037"/>
              <a:ext cx="210" cy="135"/>
            </a:xfrm>
            <a:prstGeom prst="rect">
              <a:avLst/>
            </a:prstGeom>
            <a:noFill/>
            <a:ln w="9525">
              <a:noFill/>
              <a:miter lim="800000"/>
              <a:headEnd/>
              <a:tailEnd/>
            </a:ln>
            <a:effectLst/>
          </p:spPr>
          <p:txBody>
            <a:bodyPr wrap="none">
              <a:spAutoFit/>
            </a:bodyPr>
            <a:lstStyle/>
            <a:p>
              <a:r>
                <a:rPr lang="en-US" sz="800" b="1"/>
                <a:t>10</a:t>
              </a:r>
              <a:r>
                <a:rPr lang="en-US" sz="800" b="1" baseline="30000"/>
                <a:t>4</a:t>
              </a:r>
            </a:p>
          </p:txBody>
        </p:sp>
        <p:sp>
          <p:nvSpPr>
            <p:cNvPr id="2148414" name="Text Box 62"/>
            <p:cNvSpPr txBox="1">
              <a:spLocks noChangeArrowheads="1"/>
            </p:cNvSpPr>
            <p:nvPr/>
          </p:nvSpPr>
          <p:spPr bwMode="auto">
            <a:xfrm>
              <a:off x="5204" y="1034"/>
              <a:ext cx="210" cy="135"/>
            </a:xfrm>
            <a:prstGeom prst="rect">
              <a:avLst/>
            </a:prstGeom>
            <a:noFill/>
            <a:ln w="9525">
              <a:noFill/>
              <a:miter lim="800000"/>
              <a:headEnd/>
              <a:tailEnd/>
            </a:ln>
            <a:effectLst/>
          </p:spPr>
          <p:txBody>
            <a:bodyPr wrap="none">
              <a:spAutoFit/>
            </a:bodyPr>
            <a:lstStyle/>
            <a:p>
              <a:r>
                <a:rPr lang="en-US" sz="800" b="1"/>
                <a:t>10</a:t>
              </a:r>
              <a:r>
                <a:rPr lang="en-US" sz="800" b="1" baseline="30000"/>
                <a:t>2</a:t>
              </a:r>
            </a:p>
          </p:txBody>
        </p:sp>
        <p:sp>
          <p:nvSpPr>
            <p:cNvPr id="2148415" name="Text Box 63"/>
            <p:cNvSpPr txBox="1">
              <a:spLocks noChangeArrowheads="1"/>
            </p:cNvSpPr>
            <p:nvPr/>
          </p:nvSpPr>
          <p:spPr bwMode="auto">
            <a:xfrm>
              <a:off x="5436" y="1030"/>
              <a:ext cx="152" cy="135"/>
            </a:xfrm>
            <a:prstGeom prst="rect">
              <a:avLst/>
            </a:prstGeom>
            <a:noFill/>
            <a:ln w="9525">
              <a:noFill/>
              <a:miter lim="800000"/>
              <a:headEnd/>
              <a:tailEnd/>
            </a:ln>
            <a:effectLst/>
          </p:spPr>
          <p:txBody>
            <a:bodyPr wrap="none">
              <a:spAutoFit/>
            </a:bodyPr>
            <a:lstStyle/>
            <a:p>
              <a:r>
                <a:rPr lang="en-US" sz="800" b="1"/>
                <a:t>1</a:t>
              </a:r>
              <a:endParaRPr lang="en-US" sz="800" b="1" baseline="30000"/>
            </a:p>
          </p:txBody>
        </p:sp>
        <p:sp>
          <p:nvSpPr>
            <p:cNvPr id="2148416" name="Line 64"/>
            <p:cNvSpPr>
              <a:spLocks noChangeShapeType="1"/>
            </p:cNvSpPr>
            <p:nvPr/>
          </p:nvSpPr>
          <p:spPr bwMode="auto">
            <a:xfrm>
              <a:off x="2658" y="1179"/>
              <a:ext cx="2865" cy="0"/>
            </a:xfrm>
            <a:prstGeom prst="line">
              <a:avLst/>
            </a:prstGeom>
            <a:noFill/>
            <a:ln w="9525">
              <a:solidFill>
                <a:schemeClr val="tx1"/>
              </a:solidFill>
              <a:round/>
              <a:headEnd/>
              <a:tailEnd/>
            </a:ln>
            <a:effectLst/>
          </p:spPr>
          <p:txBody>
            <a:bodyPr/>
            <a:lstStyle/>
            <a:p>
              <a:endParaRPr lang="en-US"/>
            </a:p>
          </p:txBody>
        </p:sp>
        <p:sp>
          <p:nvSpPr>
            <p:cNvPr id="2148417" name="Line 65"/>
            <p:cNvSpPr>
              <a:spLocks noChangeShapeType="1"/>
            </p:cNvSpPr>
            <p:nvPr/>
          </p:nvSpPr>
          <p:spPr bwMode="auto">
            <a:xfrm>
              <a:off x="2658" y="1386"/>
              <a:ext cx="2865" cy="0"/>
            </a:xfrm>
            <a:prstGeom prst="line">
              <a:avLst/>
            </a:prstGeom>
            <a:noFill/>
            <a:ln w="9525">
              <a:solidFill>
                <a:schemeClr val="tx1"/>
              </a:solidFill>
              <a:round/>
              <a:headEnd/>
              <a:tailEnd/>
            </a:ln>
            <a:effectLst/>
          </p:spPr>
          <p:txBody>
            <a:bodyPr/>
            <a:lstStyle/>
            <a:p>
              <a:endParaRPr lang="en-US"/>
            </a:p>
          </p:txBody>
        </p:sp>
        <p:sp>
          <p:nvSpPr>
            <p:cNvPr id="2148418" name="Text Box 66"/>
            <p:cNvSpPr txBox="1">
              <a:spLocks noChangeArrowheads="1"/>
            </p:cNvSpPr>
            <p:nvPr/>
          </p:nvSpPr>
          <p:spPr bwMode="auto">
            <a:xfrm>
              <a:off x="2651" y="1388"/>
              <a:ext cx="223" cy="135"/>
            </a:xfrm>
            <a:prstGeom prst="rect">
              <a:avLst/>
            </a:prstGeom>
            <a:noFill/>
            <a:ln w="9525">
              <a:noFill/>
              <a:miter lim="800000"/>
              <a:headEnd/>
              <a:tailEnd/>
            </a:ln>
            <a:effectLst/>
          </p:spPr>
          <p:txBody>
            <a:bodyPr wrap="none">
              <a:spAutoFit/>
            </a:bodyPr>
            <a:lstStyle/>
            <a:p>
              <a:r>
                <a:rPr lang="en-US" sz="800" b="1"/>
                <a:t>10</a:t>
              </a:r>
              <a:r>
                <a:rPr lang="en-US" sz="800" b="1" baseline="30000"/>
                <a:t>-8</a:t>
              </a:r>
            </a:p>
          </p:txBody>
        </p:sp>
        <p:sp>
          <p:nvSpPr>
            <p:cNvPr id="2148419" name="Text Box 67"/>
            <p:cNvSpPr txBox="1">
              <a:spLocks noChangeArrowheads="1"/>
            </p:cNvSpPr>
            <p:nvPr/>
          </p:nvSpPr>
          <p:spPr bwMode="auto">
            <a:xfrm>
              <a:off x="2870" y="1388"/>
              <a:ext cx="223" cy="135"/>
            </a:xfrm>
            <a:prstGeom prst="rect">
              <a:avLst/>
            </a:prstGeom>
            <a:noFill/>
            <a:ln w="9525">
              <a:noFill/>
              <a:miter lim="800000"/>
              <a:headEnd/>
              <a:tailEnd/>
            </a:ln>
            <a:effectLst/>
          </p:spPr>
          <p:txBody>
            <a:bodyPr wrap="none">
              <a:spAutoFit/>
            </a:bodyPr>
            <a:lstStyle/>
            <a:p>
              <a:r>
                <a:rPr lang="en-US" sz="800" b="1"/>
                <a:t>10</a:t>
              </a:r>
              <a:r>
                <a:rPr lang="en-US" sz="800" b="1" baseline="30000"/>
                <a:t>-6</a:t>
              </a:r>
            </a:p>
          </p:txBody>
        </p:sp>
        <p:sp>
          <p:nvSpPr>
            <p:cNvPr id="2148420" name="Text Box 68"/>
            <p:cNvSpPr txBox="1">
              <a:spLocks noChangeArrowheads="1"/>
            </p:cNvSpPr>
            <p:nvPr/>
          </p:nvSpPr>
          <p:spPr bwMode="auto">
            <a:xfrm>
              <a:off x="3089" y="1385"/>
              <a:ext cx="223" cy="135"/>
            </a:xfrm>
            <a:prstGeom prst="rect">
              <a:avLst/>
            </a:prstGeom>
            <a:noFill/>
            <a:ln w="9525">
              <a:noFill/>
              <a:miter lim="800000"/>
              <a:headEnd/>
              <a:tailEnd/>
            </a:ln>
            <a:effectLst/>
          </p:spPr>
          <p:txBody>
            <a:bodyPr wrap="none">
              <a:spAutoFit/>
            </a:bodyPr>
            <a:lstStyle/>
            <a:p>
              <a:r>
                <a:rPr lang="en-US" sz="800" b="1"/>
                <a:t>10</a:t>
              </a:r>
              <a:r>
                <a:rPr lang="en-US" sz="800" b="1" baseline="30000"/>
                <a:t>-4</a:t>
              </a:r>
            </a:p>
          </p:txBody>
        </p:sp>
        <p:sp>
          <p:nvSpPr>
            <p:cNvPr id="2148421" name="Text Box 69"/>
            <p:cNvSpPr txBox="1">
              <a:spLocks noChangeArrowheads="1"/>
            </p:cNvSpPr>
            <p:nvPr/>
          </p:nvSpPr>
          <p:spPr bwMode="auto">
            <a:xfrm>
              <a:off x="3299" y="1385"/>
              <a:ext cx="223" cy="135"/>
            </a:xfrm>
            <a:prstGeom prst="rect">
              <a:avLst/>
            </a:prstGeom>
            <a:noFill/>
            <a:ln w="9525">
              <a:noFill/>
              <a:miter lim="800000"/>
              <a:headEnd/>
              <a:tailEnd/>
            </a:ln>
            <a:effectLst/>
          </p:spPr>
          <p:txBody>
            <a:bodyPr wrap="none">
              <a:spAutoFit/>
            </a:bodyPr>
            <a:lstStyle/>
            <a:p>
              <a:r>
                <a:rPr lang="en-US" sz="800" b="1"/>
                <a:t>10</a:t>
              </a:r>
              <a:r>
                <a:rPr lang="en-US" sz="800" b="1" baseline="30000"/>
                <a:t>-2</a:t>
              </a:r>
            </a:p>
          </p:txBody>
        </p:sp>
        <p:sp>
          <p:nvSpPr>
            <p:cNvPr id="2148422" name="Text Box 70"/>
            <p:cNvSpPr txBox="1">
              <a:spLocks noChangeArrowheads="1"/>
            </p:cNvSpPr>
            <p:nvPr/>
          </p:nvSpPr>
          <p:spPr bwMode="auto">
            <a:xfrm>
              <a:off x="3542" y="1385"/>
              <a:ext cx="152" cy="135"/>
            </a:xfrm>
            <a:prstGeom prst="rect">
              <a:avLst/>
            </a:prstGeom>
            <a:noFill/>
            <a:ln w="9525">
              <a:noFill/>
              <a:miter lim="800000"/>
              <a:headEnd/>
              <a:tailEnd/>
            </a:ln>
            <a:effectLst/>
          </p:spPr>
          <p:txBody>
            <a:bodyPr wrap="none">
              <a:spAutoFit/>
            </a:bodyPr>
            <a:lstStyle/>
            <a:p>
              <a:r>
                <a:rPr lang="en-US" sz="800" b="1"/>
                <a:t>1</a:t>
              </a:r>
              <a:endParaRPr lang="en-US" sz="800" b="1" baseline="30000"/>
            </a:p>
          </p:txBody>
        </p:sp>
        <p:sp>
          <p:nvSpPr>
            <p:cNvPr id="2148423" name="Text Box 71"/>
            <p:cNvSpPr txBox="1">
              <a:spLocks noChangeArrowheads="1"/>
            </p:cNvSpPr>
            <p:nvPr/>
          </p:nvSpPr>
          <p:spPr bwMode="auto">
            <a:xfrm>
              <a:off x="3734" y="1385"/>
              <a:ext cx="210" cy="135"/>
            </a:xfrm>
            <a:prstGeom prst="rect">
              <a:avLst/>
            </a:prstGeom>
            <a:noFill/>
            <a:ln w="9525">
              <a:noFill/>
              <a:miter lim="800000"/>
              <a:headEnd/>
              <a:tailEnd/>
            </a:ln>
            <a:effectLst/>
          </p:spPr>
          <p:txBody>
            <a:bodyPr wrap="none">
              <a:spAutoFit/>
            </a:bodyPr>
            <a:lstStyle/>
            <a:p>
              <a:r>
                <a:rPr lang="en-US" sz="800" b="1"/>
                <a:t>10</a:t>
              </a:r>
              <a:r>
                <a:rPr lang="en-US" sz="800" b="1" baseline="30000"/>
                <a:t>2</a:t>
              </a:r>
            </a:p>
          </p:txBody>
        </p:sp>
        <p:sp>
          <p:nvSpPr>
            <p:cNvPr id="2148424" name="Text Box 72"/>
            <p:cNvSpPr txBox="1">
              <a:spLocks noChangeArrowheads="1"/>
            </p:cNvSpPr>
            <p:nvPr/>
          </p:nvSpPr>
          <p:spPr bwMode="auto">
            <a:xfrm>
              <a:off x="3953" y="1385"/>
              <a:ext cx="210" cy="135"/>
            </a:xfrm>
            <a:prstGeom prst="rect">
              <a:avLst/>
            </a:prstGeom>
            <a:noFill/>
            <a:ln w="9525">
              <a:noFill/>
              <a:miter lim="800000"/>
              <a:headEnd/>
              <a:tailEnd/>
            </a:ln>
            <a:effectLst/>
          </p:spPr>
          <p:txBody>
            <a:bodyPr wrap="none">
              <a:spAutoFit/>
            </a:bodyPr>
            <a:lstStyle/>
            <a:p>
              <a:r>
                <a:rPr lang="en-US" sz="800" b="1"/>
                <a:t>10</a:t>
              </a:r>
              <a:r>
                <a:rPr lang="en-US" sz="800" b="1" baseline="30000"/>
                <a:t>4</a:t>
              </a:r>
            </a:p>
          </p:txBody>
        </p:sp>
        <p:sp>
          <p:nvSpPr>
            <p:cNvPr id="2148425" name="Text Box 73"/>
            <p:cNvSpPr txBox="1">
              <a:spLocks noChangeArrowheads="1"/>
            </p:cNvSpPr>
            <p:nvPr/>
          </p:nvSpPr>
          <p:spPr bwMode="auto">
            <a:xfrm>
              <a:off x="4172" y="1382"/>
              <a:ext cx="210" cy="135"/>
            </a:xfrm>
            <a:prstGeom prst="rect">
              <a:avLst/>
            </a:prstGeom>
            <a:noFill/>
            <a:ln w="9525">
              <a:noFill/>
              <a:miter lim="800000"/>
              <a:headEnd/>
              <a:tailEnd/>
            </a:ln>
            <a:effectLst/>
          </p:spPr>
          <p:txBody>
            <a:bodyPr wrap="none">
              <a:spAutoFit/>
            </a:bodyPr>
            <a:lstStyle/>
            <a:p>
              <a:r>
                <a:rPr lang="en-US" sz="800" b="1"/>
                <a:t>10</a:t>
              </a:r>
              <a:r>
                <a:rPr lang="en-US" sz="800" b="1" baseline="30000"/>
                <a:t>6</a:t>
              </a:r>
            </a:p>
          </p:txBody>
        </p:sp>
        <p:sp>
          <p:nvSpPr>
            <p:cNvPr id="2148426" name="Text Box 74"/>
            <p:cNvSpPr txBox="1">
              <a:spLocks noChangeArrowheads="1"/>
            </p:cNvSpPr>
            <p:nvPr/>
          </p:nvSpPr>
          <p:spPr bwMode="auto">
            <a:xfrm>
              <a:off x="4382" y="1382"/>
              <a:ext cx="210" cy="135"/>
            </a:xfrm>
            <a:prstGeom prst="rect">
              <a:avLst/>
            </a:prstGeom>
            <a:noFill/>
            <a:ln w="9525">
              <a:noFill/>
              <a:miter lim="800000"/>
              <a:headEnd/>
              <a:tailEnd/>
            </a:ln>
            <a:effectLst/>
          </p:spPr>
          <p:txBody>
            <a:bodyPr wrap="none">
              <a:spAutoFit/>
            </a:bodyPr>
            <a:lstStyle/>
            <a:p>
              <a:r>
                <a:rPr lang="en-US" sz="800" b="1"/>
                <a:t>10</a:t>
              </a:r>
              <a:r>
                <a:rPr lang="en-US" sz="800" b="1" baseline="30000"/>
                <a:t>8</a:t>
              </a:r>
            </a:p>
          </p:txBody>
        </p:sp>
        <p:sp>
          <p:nvSpPr>
            <p:cNvPr id="2148427" name="Text Box 75"/>
            <p:cNvSpPr txBox="1">
              <a:spLocks noChangeArrowheads="1"/>
            </p:cNvSpPr>
            <p:nvPr/>
          </p:nvSpPr>
          <p:spPr bwMode="auto">
            <a:xfrm>
              <a:off x="4598" y="1382"/>
              <a:ext cx="232" cy="135"/>
            </a:xfrm>
            <a:prstGeom prst="rect">
              <a:avLst/>
            </a:prstGeom>
            <a:noFill/>
            <a:ln w="9525">
              <a:noFill/>
              <a:miter lim="800000"/>
              <a:headEnd/>
              <a:tailEnd/>
            </a:ln>
            <a:effectLst/>
          </p:spPr>
          <p:txBody>
            <a:bodyPr wrap="none">
              <a:spAutoFit/>
            </a:bodyPr>
            <a:lstStyle/>
            <a:p>
              <a:r>
                <a:rPr lang="en-US" sz="800" b="1"/>
                <a:t>10</a:t>
              </a:r>
              <a:r>
                <a:rPr lang="en-US" sz="800" b="1" baseline="30000"/>
                <a:t>10</a:t>
              </a:r>
            </a:p>
          </p:txBody>
        </p:sp>
        <p:sp>
          <p:nvSpPr>
            <p:cNvPr id="2148428" name="Text Box 76"/>
            <p:cNvSpPr txBox="1">
              <a:spLocks noChangeArrowheads="1"/>
            </p:cNvSpPr>
            <p:nvPr/>
          </p:nvSpPr>
          <p:spPr bwMode="auto">
            <a:xfrm>
              <a:off x="4817" y="1379"/>
              <a:ext cx="232" cy="135"/>
            </a:xfrm>
            <a:prstGeom prst="rect">
              <a:avLst/>
            </a:prstGeom>
            <a:noFill/>
            <a:ln w="9525">
              <a:noFill/>
              <a:miter lim="800000"/>
              <a:headEnd/>
              <a:tailEnd/>
            </a:ln>
            <a:effectLst/>
          </p:spPr>
          <p:txBody>
            <a:bodyPr wrap="none">
              <a:spAutoFit/>
            </a:bodyPr>
            <a:lstStyle/>
            <a:p>
              <a:r>
                <a:rPr lang="en-US" sz="800" b="1"/>
                <a:t>10</a:t>
              </a:r>
              <a:r>
                <a:rPr lang="en-US" sz="800" b="1" baseline="30000"/>
                <a:t>12</a:t>
              </a:r>
            </a:p>
          </p:txBody>
        </p:sp>
        <p:sp>
          <p:nvSpPr>
            <p:cNvPr id="2148429" name="Text Box 77"/>
            <p:cNvSpPr txBox="1">
              <a:spLocks noChangeArrowheads="1"/>
            </p:cNvSpPr>
            <p:nvPr/>
          </p:nvSpPr>
          <p:spPr bwMode="auto">
            <a:xfrm>
              <a:off x="5036" y="1379"/>
              <a:ext cx="232" cy="135"/>
            </a:xfrm>
            <a:prstGeom prst="rect">
              <a:avLst/>
            </a:prstGeom>
            <a:noFill/>
            <a:ln w="9525">
              <a:noFill/>
              <a:miter lim="800000"/>
              <a:headEnd/>
              <a:tailEnd/>
            </a:ln>
            <a:effectLst/>
          </p:spPr>
          <p:txBody>
            <a:bodyPr wrap="none">
              <a:spAutoFit/>
            </a:bodyPr>
            <a:lstStyle/>
            <a:p>
              <a:r>
                <a:rPr lang="en-US" sz="800" b="1"/>
                <a:t>10</a:t>
              </a:r>
              <a:r>
                <a:rPr lang="en-US" sz="800" b="1" baseline="30000"/>
                <a:t>14</a:t>
              </a:r>
            </a:p>
          </p:txBody>
        </p:sp>
        <p:sp>
          <p:nvSpPr>
            <p:cNvPr id="2148430" name="Text Box 78"/>
            <p:cNvSpPr txBox="1">
              <a:spLocks noChangeArrowheads="1"/>
            </p:cNvSpPr>
            <p:nvPr/>
          </p:nvSpPr>
          <p:spPr bwMode="auto">
            <a:xfrm>
              <a:off x="5255" y="1376"/>
              <a:ext cx="232" cy="135"/>
            </a:xfrm>
            <a:prstGeom prst="rect">
              <a:avLst/>
            </a:prstGeom>
            <a:noFill/>
            <a:ln w="9525">
              <a:noFill/>
              <a:miter lim="800000"/>
              <a:headEnd/>
              <a:tailEnd/>
            </a:ln>
            <a:effectLst/>
          </p:spPr>
          <p:txBody>
            <a:bodyPr wrap="none">
              <a:spAutoFit/>
            </a:bodyPr>
            <a:lstStyle/>
            <a:p>
              <a:r>
                <a:rPr lang="en-US" sz="800" b="1"/>
                <a:t>10</a:t>
              </a:r>
              <a:r>
                <a:rPr lang="en-US" sz="800" b="1" baseline="30000"/>
                <a:t>16</a:t>
              </a:r>
            </a:p>
          </p:txBody>
        </p:sp>
        <p:sp>
          <p:nvSpPr>
            <p:cNvPr id="2148431" name="Line 79"/>
            <p:cNvSpPr>
              <a:spLocks noChangeShapeType="1"/>
            </p:cNvSpPr>
            <p:nvPr/>
          </p:nvSpPr>
          <p:spPr bwMode="auto">
            <a:xfrm>
              <a:off x="2643" y="1386"/>
              <a:ext cx="2865" cy="0"/>
            </a:xfrm>
            <a:prstGeom prst="line">
              <a:avLst/>
            </a:prstGeom>
            <a:noFill/>
            <a:ln w="9525">
              <a:solidFill>
                <a:schemeClr val="tx1"/>
              </a:solidFill>
              <a:round/>
              <a:headEnd/>
              <a:tailEnd/>
            </a:ln>
            <a:effectLst/>
          </p:spPr>
          <p:txBody>
            <a:bodyPr/>
            <a:lstStyle/>
            <a:p>
              <a:endParaRPr lang="en-US"/>
            </a:p>
          </p:txBody>
        </p:sp>
        <p:sp>
          <p:nvSpPr>
            <p:cNvPr id="2148432" name="Text Box 80"/>
            <p:cNvSpPr txBox="1">
              <a:spLocks noChangeArrowheads="1"/>
            </p:cNvSpPr>
            <p:nvPr/>
          </p:nvSpPr>
          <p:spPr bwMode="auto">
            <a:xfrm>
              <a:off x="2561" y="905"/>
              <a:ext cx="579" cy="135"/>
            </a:xfrm>
            <a:prstGeom prst="rect">
              <a:avLst/>
            </a:prstGeom>
            <a:noFill/>
            <a:ln w="9525">
              <a:noFill/>
              <a:miter lim="800000"/>
              <a:headEnd/>
              <a:tailEnd/>
            </a:ln>
            <a:effectLst/>
          </p:spPr>
          <p:txBody>
            <a:bodyPr wrap="none">
              <a:spAutoFit/>
            </a:bodyPr>
            <a:lstStyle/>
            <a:p>
              <a:r>
                <a:rPr lang="en-US" sz="800" b="1"/>
                <a:t>Frequency (Hz)</a:t>
              </a:r>
            </a:p>
          </p:txBody>
        </p:sp>
        <p:sp>
          <p:nvSpPr>
            <p:cNvPr id="2148433" name="Text Box 81"/>
            <p:cNvSpPr txBox="1">
              <a:spLocks noChangeArrowheads="1"/>
            </p:cNvSpPr>
            <p:nvPr/>
          </p:nvSpPr>
          <p:spPr bwMode="auto">
            <a:xfrm>
              <a:off x="2567" y="1499"/>
              <a:ext cx="632" cy="135"/>
            </a:xfrm>
            <a:prstGeom prst="rect">
              <a:avLst/>
            </a:prstGeom>
            <a:noFill/>
            <a:ln w="9525">
              <a:noFill/>
              <a:miter lim="800000"/>
              <a:headEnd/>
              <a:tailEnd/>
            </a:ln>
            <a:effectLst/>
          </p:spPr>
          <p:txBody>
            <a:bodyPr wrap="none">
              <a:spAutoFit/>
            </a:bodyPr>
            <a:lstStyle/>
            <a:p>
              <a:r>
                <a:rPr lang="en-US" sz="800" b="1"/>
                <a:t>Wavelength (nm)</a:t>
              </a:r>
            </a:p>
          </p:txBody>
        </p:sp>
        <p:sp>
          <p:nvSpPr>
            <p:cNvPr id="2148434" name="Text Box 82"/>
            <p:cNvSpPr txBox="1">
              <a:spLocks noChangeArrowheads="1"/>
            </p:cNvSpPr>
            <p:nvPr/>
          </p:nvSpPr>
          <p:spPr bwMode="auto">
            <a:xfrm>
              <a:off x="2577" y="1172"/>
              <a:ext cx="338" cy="212"/>
            </a:xfrm>
            <a:prstGeom prst="rect">
              <a:avLst/>
            </a:prstGeom>
            <a:noFill/>
            <a:ln w="9525">
              <a:noFill/>
              <a:miter lim="800000"/>
              <a:headEnd/>
              <a:tailEnd/>
            </a:ln>
            <a:effectLst/>
          </p:spPr>
          <p:txBody>
            <a:bodyPr wrap="none">
              <a:spAutoFit/>
            </a:bodyPr>
            <a:lstStyle/>
            <a:p>
              <a:pPr algn="ctr"/>
              <a:r>
                <a:rPr lang="en-US" sz="800" b="1"/>
                <a:t>cosmic</a:t>
              </a:r>
            </a:p>
            <a:p>
              <a:pPr algn="ctr"/>
              <a:r>
                <a:rPr lang="en-US" sz="800" b="1"/>
                <a:t>rays</a:t>
              </a:r>
            </a:p>
          </p:txBody>
        </p:sp>
        <p:sp>
          <p:nvSpPr>
            <p:cNvPr id="2148435" name="Text Box 83"/>
            <p:cNvSpPr txBox="1">
              <a:spLocks noChangeArrowheads="1"/>
            </p:cNvSpPr>
            <p:nvPr/>
          </p:nvSpPr>
          <p:spPr bwMode="auto">
            <a:xfrm>
              <a:off x="2960" y="1169"/>
              <a:ext cx="341" cy="212"/>
            </a:xfrm>
            <a:prstGeom prst="rect">
              <a:avLst/>
            </a:prstGeom>
            <a:noFill/>
            <a:ln w="9525">
              <a:noFill/>
              <a:miter lim="800000"/>
              <a:headEnd/>
              <a:tailEnd/>
            </a:ln>
            <a:effectLst/>
          </p:spPr>
          <p:txBody>
            <a:bodyPr wrap="none">
              <a:spAutoFit/>
            </a:bodyPr>
            <a:lstStyle/>
            <a:p>
              <a:pPr algn="ctr"/>
              <a:r>
                <a:rPr lang="en-US" sz="800" b="1"/>
                <a:t>gamma</a:t>
              </a:r>
            </a:p>
            <a:p>
              <a:pPr algn="ctr"/>
              <a:r>
                <a:rPr lang="en-US" sz="800" b="1"/>
                <a:t>rays</a:t>
              </a:r>
            </a:p>
          </p:txBody>
        </p:sp>
        <p:sp>
          <p:nvSpPr>
            <p:cNvPr id="2148436" name="Text Box 84"/>
            <p:cNvSpPr txBox="1">
              <a:spLocks noChangeArrowheads="1"/>
            </p:cNvSpPr>
            <p:nvPr/>
          </p:nvSpPr>
          <p:spPr bwMode="auto">
            <a:xfrm>
              <a:off x="3337" y="1169"/>
              <a:ext cx="306" cy="135"/>
            </a:xfrm>
            <a:prstGeom prst="rect">
              <a:avLst/>
            </a:prstGeom>
            <a:noFill/>
            <a:ln w="9525">
              <a:noFill/>
              <a:miter lim="800000"/>
              <a:headEnd/>
              <a:tailEnd/>
            </a:ln>
            <a:effectLst/>
          </p:spPr>
          <p:txBody>
            <a:bodyPr wrap="none">
              <a:spAutoFit/>
            </a:bodyPr>
            <a:lstStyle/>
            <a:p>
              <a:pPr algn="ctr"/>
              <a:r>
                <a:rPr lang="en-US" sz="800" b="1"/>
                <a:t>x-rays</a:t>
              </a:r>
            </a:p>
          </p:txBody>
        </p:sp>
        <p:sp>
          <p:nvSpPr>
            <p:cNvPr id="2148437" name="Text Box 85"/>
            <p:cNvSpPr txBox="1">
              <a:spLocks noChangeArrowheads="1"/>
            </p:cNvSpPr>
            <p:nvPr/>
          </p:nvSpPr>
          <p:spPr bwMode="auto">
            <a:xfrm>
              <a:off x="3636" y="1169"/>
              <a:ext cx="284" cy="212"/>
            </a:xfrm>
            <a:prstGeom prst="rect">
              <a:avLst/>
            </a:prstGeom>
            <a:noFill/>
            <a:ln w="9525">
              <a:noFill/>
              <a:miter lim="800000"/>
              <a:headEnd/>
              <a:tailEnd/>
            </a:ln>
            <a:effectLst/>
          </p:spPr>
          <p:txBody>
            <a:bodyPr wrap="none">
              <a:spAutoFit/>
            </a:bodyPr>
            <a:lstStyle/>
            <a:p>
              <a:pPr algn="ctr"/>
              <a:r>
                <a:rPr lang="en-US" sz="800" b="1"/>
                <a:t>ultra-</a:t>
              </a:r>
            </a:p>
            <a:p>
              <a:pPr algn="ctr"/>
              <a:r>
                <a:rPr lang="en-US" sz="800" b="1"/>
                <a:t>violet</a:t>
              </a:r>
            </a:p>
          </p:txBody>
        </p:sp>
        <p:sp>
          <p:nvSpPr>
            <p:cNvPr id="2148438" name="Text Box 86"/>
            <p:cNvSpPr txBox="1">
              <a:spLocks noChangeArrowheads="1"/>
            </p:cNvSpPr>
            <p:nvPr/>
          </p:nvSpPr>
          <p:spPr bwMode="auto">
            <a:xfrm>
              <a:off x="3925" y="1163"/>
              <a:ext cx="276" cy="212"/>
            </a:xfrm>
            <a:prstGeom prst="rect">
              <a:avLst/>
            </a:prstGeom>
            <a:noFill/>
            <a:ln w="9525">
              <a:noFill/>
              <a:miter lim="800000"/>
              <a:headEnd/>
              <a:tailEnd/>
            </a:ln>
            <a:effectLst/>
          </p:spPr>
          <p:txBody>
            <a:bodyPr wrap="none">
              <a:spAutoFit/>
            </a:bodyPr>
            <a:lstStyle/>
            <a:p>
              <a:pPr algn="ctr"/>
              <a:r>
                <a:rPr lang="en-US" sz="800" b="1"/>
                <a:t>infra-</a:t>
              </a:r>
            </a:p>
            <a:p>
              <a:pPr algn="ctr"/>
              <a:r>
                <a:rPr lang="en-US" sz="800" b="1"/>
                <a:t>red</a:t>
              </a:r>
            </a:p>
          </p:txBody>
        </p:sp>
        <p:sp>
          <p:nvSpPr>
            <p:cNvPr id="2148439" name="Text Box 87"/>
            <p:cNvSpPr txBox="1">
              <a:spLocks noChangeArrowheads="1"/>
            </p:cNvSpPr>
            <p:nvPr/>
          </p:nvSpPr>
          <p:spPr bwMode="auto">
            <a:xfrm>
              <a:off x="4097" y="1166"/>
              <a:ext cx="491" cy="212"/>
            </a:xfrm>
            <a:prstGeom prst="rect">
              <a:avLst/>
            </a:prstGeom>
            <a:noFill/>
            <a:ln w="9525">
              <a:noFill/>
              <a:miter lim="800000"/>
              <a:headEnd/>
              <a:tailEnd/>
            </a:ln>
            <a:effectLst/>
          </p:spPr>
          <p:txBody>
            <a:bodyPr wrap="none">
              <a:spAutoFit/>
            </a:bodyPr>
            <a:lstStyle/>
            <a:p>
              <a:pPr algn="ctr"/>
              <a:r>
                <a:rPr lang="en-US" sz="800" b="1"/>
                <a:t>radio</a:t>
              </a:r>
            </a:p>
            <a:p>
              <a:pPr algn="ctr"/>
              <a:r>
                <a:rPr lang="en-US" sz="800" b="1"/>
                <a:t>(microwave)</a:t>
              </a:r>
            </a:p>
          </p:txBody>
        </p:sp>
        <p:sp>
          <p:nvSpPr>
            <p:cNvPr id="2148440" name="Text Box 88"/>
            <p:cNvSpPr txBox="1">
              <a:spLocks noChangeArrowheads="1"/>
            </p:cNvSpPr>
            <p:nvPr/>
          </p:nvSpPr>
          <p:spPr bwMode="auto">
            <a:xfrm>
              <a:off x="4471" y="1166"/>
              <a:ext cx="277" cy="135"/>
            </a:xfrm>
            <a:prstGeom prst="rect">
              <a:avLst/>
            </a:prstGeom>
            <a:noFill/>
            <a:ln w="9525">
              <a:noFill/>
              <a:miter lim="800000"/>
              <a:headEnd/>
              <a:tailEnd/>
            </a:ln>
            <a:effectLst/>
          </p:spPr>
          <p:txBody>
            <a:bodyPr wrap="none">
              <a:spAutoFit/>
            </a:bodyPr>
            <a:lstStyle/>
            <a:p>
              <a:pPr algn="ctr"/>
              <a:r>
                <a:rPr lang="en-US" sz="800" b="1"/>
                <a:t>radar</a:t>
              </a:r>
            </a:p>
          </p:txBody>
        </p:sp>
        <p:sp>
          <p:nvSpPr>
            <p:cNvPr id="2148441" name="Text Box 89"/>
            <p:cNvSpPr txBox="1">
              <a:spLocks noChangeArrowheads="1"/>
            </p:cNvSpPr>
            <p:nvPr/>
          </p:nvSpPr>
          <p:spPr bwMode="auto">
            <a:xfrm>
              <a:off x="4668" y="1166"/>
              <a:ext cx="302" cy="212"/>
            </a:xfrm>
            <a:prstGeom prst="rect">
              <a:avLst/>
            </a:prstGeom>
            <a:noFill/>
            <a:ln w="9525">
              <a:noFill/>
              <a:miter lim="800000"/>
              <a:headEnd/>
              <a:tailEnd/>
            </a:ln>
            <a:effectLst/>
          </p:spPr>
          <p:txBody>
            <a:bodyPr wrap="none">
              <a:spAutoFit/>
            </a:bodyPr>
            <a:lstStyle/>
            <a:p>
              <a:pPr algn="ctr"/>
              <a:r>
                <a:rPr lang="en-US" sz="800" b="1"/>
                <a:t>tele-</a:t>
              </a:r>
            </a:p>
            <a:p>
              <a:pPr algn="ctr"/>
              <a:r>
                <a:rPr lang="en-US" sz="800" b="1"/>
                <a:t>vision</a:t>
              </a:r>
            </a:p>
          </p:txBody>
        </p:sp>
        <p:sp>
          <p:nvSpPr>
            <p:cNvPr id="2148442" name="Text Box 90"/>
            <p:cNvSpPr txBox="1">
              <a:spLocks noChangeArrowheads="1"/>
            </p:cNvSpPr>
            <p:nvPr/>
          </p:nvSpPr>
          <p:spPr bwMode="auto">
            <a:xfrm>
              <a:off x="4883" y="1166"/>
              <a:ext cx="273" cy="135"/>
            </a:xfrm>
            <a:prstGeom prst="rect">
              <a:avLst/>
            </a:prstGeom>
            <a:noFill/>
            <a:ln w="9525">
              <a:noFill/>
              <a:miter lim="800000"/>
              <a:headEnd/>
              <a:tailEnd/>
            </a:ln>
            <a:effectLst/>
          </p:spPr>
          <p:txBody>
            <a:bodyPr wrap="none">
              <a:spAutoFit/>
            </a:bodyPr>
            <a:lstStyle/>
            <a:p>
              <a:pPr algn="ctr"/>
              <a:r>
                <a:rPr lang="en-US" sz="800" b="1"/>
                <a:t>radio</a:t>
              </a:r>
            </a:p>
          </p:txBody>
        </p:sp>
        <p:sp>
          <p:nvSpPr>
            <p:cNvPr id="2148443" name="Text Box 91"/>
            <p:cNvSpPr txBox="1">
              <a:spLocks noChangeArrowheads="1"/>
            </p:cNvSpPr>
            <p:nvPr/>
          </p:nvSpPr>
          <p:spPr bwMode="auto">
            <a:xfrm>
              <a:off x="5105" y="1166"/>
              <a:ext cx="516" cy="212"/>
            </a:xfrm>
            <a:prstGeom prst="rect">
              <a:avLst/>
            </a:prstGeom>
            <a:noFill/>
            <a:ln w="9525">
              <a:noFill/>
              <a:miter lim="800000"/>
              <a:headEnd/>
              <a:tailEnd/>
            </a:ln>
            <a:effectLst/>
          </p:spPr>
          <p:txBody>
            <a:bodyPr wrap="none">
              <a:spAutoFit/>
            </a:bodyPr>
            <a:lstStyle/>
            <a:p>
              <a:pPr algn="ctr"/>
              <a:r>
                <a:rPr lang="en-US" sz="800" b="1"/>
                <a:t>power</a:t>
              </a:r>
            </a:p>
            <a:p>
              <a:pPr algn="ctr"/>
              <a:r>
                <a:rPr lang="en-US" sz="800" b="1"/>
                <a:t>transmission</a:t>
              </a:r>
            </a:p>
          </p:txBody>
        </p:sp>
        <p:sp>
          <p:nvSpPr>
            <p:cNvPr id="2148444" name="Text Box 92"/>
            <p:cNvSpPr txBox="1">
              <a:spLocks noChangeArrowheads="1"/>
            </p:cNvSpPr>
            <p:nvPr/>
          </p:nvSpPr>
          <p:spPr bwMode="auto">
            <a:xfrm>
              <a:off x="2876" y="1826"/>
              <a:ext cx="291" cy="135"/>
            </a:xfrm>
            <a:prstGeom prst="rect">
              <a:avLst/>
            </a:prstGeom>
            <a:noFill/>
            <a:ln w="9525">
              <a:noFill/>
              <a:miter lim="800000"/>
              <a:headEnd/>
              <a:tailEnd/>
            </a:ln>
            <a:effectLst/>
          </p:spPr>
          <p:txBody>
            <a:bodyPr wrap="none">
              <a:spAutoFit/>
            </a:bodyPr>
            <a:lstStyle/>
            <a:p>
              <a:pPr algn="ctr"/>
              <a:r>
                <a:rPr lang="en-US" sz="800" b="1">
                  <a:solidFill>
                    <a:srgbClr val="660066"/>
                  </a:solidFill>
                </a:rPr>
                <a:t>Violet</a:t>
              </a:r>
            </a:p>
          </p:txBody>
        </p:sp>
        <p:sp>
          <p:nvSpPr>
            <p:cNvPr id="2148445" name="Text Box 93"/>
            <p:cNvSpPr txBox="1">
              <a:spLocks noChangeArrowheads="1"/>
            </p:cNvSpPr>
            <p:nvPr/>
          </p:nvSpPr>
          <p:spPr bwMode="auto">
            <a:xfrm>
              <a:off x="3446" y="1826"/>
              <a:ext cx="255" cy="135"/>
            </a:xfrm>
            <a:prstGeom prst="rect">
              <a:avLst/>
            </a:prstGeom>
            <a:noFill/>
            <a:ln w="9525">
              <a:noFill/>
              <a:miter lim="800000"/>
              <a:headEnd/>
              <a:tailEnd/>
            </a:ln>
            <a:effectLst/>
          </p:spPr>
          <p:txBody>
            <a:bodyPr wrap="none">
              <a:spAutoFit/>
            </a:bodyPr>
            <a:lstStyle/>
            <a:p>
              <a:pPr algn="ctr"/>
              <a:r>
                <a:rPr lang="en-US" sz="800" b="1">
                  <a:solidFill>
                    <a:schemeClr val="accent2"/>
                  </a:solidFill>
                </a:rPr>
                <a:t>Blue</a:t>
              </a:r>
            </a:p>
          </p:txBody>
        </p:sp>
        <p:sp>
          <p:nvSpPr>
            <p:cNvPr id="2148446" name="Text Box 94"/>
            <p:cNvSpPr txBox="1">
              <a:spLocks noChangeArrowheads="1"/>
            </p:cNvSpPr>
            <p:nvPr/>
          </p:nvSpPr>
          <p:spPr bwMode="auto">
            <a:xfrm>
              <a:off x="3795" y="1826"/>
              <a:ext cx="302" cy="135"/>
            </a:xfrm>
            <a:prstGeom prst="rect">
              <a:avLst/>
            </a:prstGeom>
            <a:noFill/>
            <a:ln w="9525">
              <a:noFill/>
              <a:miter lim="800000"/>
              <a:headEnd/>
              <a:tailEnd/>
            </a:ln>
            <a:effectLst/>
          </p:spPr>
          <p:txBody>
            <a:bodyPr wrap="none">
              <a:spAutoFit/>
            </a:bodyPr>
            <a:lstStyle/>
            <a:p>
              <a:pPr algn="ctr"/>
              <a:r>
                <a:rPr lang="en-US" sz="800" b="1">
                  <a:solidFill>
                    <a:srgbClr val="006600"/>
                  </a:solidFill>
                </a:rPr>
                <a:t>Green</a:t>
              </a:r>
            </a:p>
          </p:txBody>
        </p:sp>
        <p:sp>
          <p:nvSpPr>
            <p:cNvPr id="2148447" name="Text Box 95"/>
            <p:cNvSpPr txBox="1">
              <a:spLocks noChangeArrowheads="1"/>
            </p:cNvSpPr>
            <p:nvPr/>
          </p:nvSpPr>
          <p:spPr bwMode="auto">
            <a:xfrm>
              <a:off x="4203" y="1823"/>
              <a:ext cx="320" cy="135"/>
            </a:xfrm>
            <a:prstGeom prst="rect">
              <a:avLst/>
            </a:prstGeom>
            <a:noFill/>
            <a:ln w="9525">
              <a:noFill/>
              <a:miter lim="800000"/>
              <a:headEnd/>
              <a:tailEnd/>
            </a:ln>
            <a:effectLst/>
          </p:spPr>
          <p:txBody>
            <a:bodyPr wrap="none">
              <a:spAutoFit/>
            </a:bodyPr>
            <a:lstStyle/>
            <a:p>
              <a:pPr algn="ctr"/>
              <a:r>
                <a:rPr lang="en-US" sz="800" b="1">
                  <a:solidFill>
                    <a:srgbClr val="FF9900"/>
                  </a:solidFill>
                </a:rPr>
                <a:t>Yellow</a:t>
              </a:r>
            </a:p>
          </p:txBody>
        </p:sp>
        <p:sp>
          <p:nvSpPr>
            <p:cNvPr id="2148448" name="Text Box 96"/>
            <p:cNvSpPr txBox="1">
              <a:spLocks noChangeArrowheads="1"/>
            </p:cNvSpPr>
            <p:nvPr/>
          </p:nvSpPr>
          <p:spPr bwMode="auto">
            <a:xfrm>
              <a:off x="4531" y="1823"/>
              <a:ext cx="341" cy="135"/>
            </a:xfrm>
            <a:prstGeom prst="rect">
              <a:avLst/>
            </a:prstGeom>
            <a:noFill/>
            <a:ln w="9525">
              <a:noFill/>
              <a:miter lim="800000"/>
              <a:headEnd/>
              <a:tailEnd/>
            </a:ln>
            <a:effectLst/>
          </p:spPr>
          <p:txBody>
            <a:bodyPr wrap="none">
              <a:spAutoFit/>
            </a:bodyPr>
            <a:lstStyle/>
            <a:p>
              <a:pPr algn="ctr"/>
              <a:r>
                <a:rPr lang="en-US" sz="800" b="1">
                  <a:solidFill>
                    <a:srgbClr val="FF3300"/>
                  </a:solidFill>
                </a:rPr>
                <a:t>Orange</a:t>
              </a:r>
            </a:p>
          </p:txBody>
        </p:sp>
        <p:sp>
          <p:nvSpPr>
            <p:cNvPr id="2148449" name="Text Box 97"/>
            <p:cNvSpPr txBox="1">
              <a:spLocks noChangeArrowheads="1"/>
            </p:cNvSpPr>
            <p:nvPr/>
          </p:nvSpPr>
          <p:spPr bwMode="auto">
            <a:xfrm>
              <a:off x="4778" y="1823"/>
              <a:ext cx="237" cy="135"/>
            </a:xfrm>
            <a:prstGeom prst="rect">
              <a:avLst/>
            </a:prstGeom>
            <a:noFill/>
            <a:ln w="9525">
              <a:noFill/>
              <a:miter lim="800000"/>
              <a:headEnd/>
              <a:tailEnd/>
            </a:ln>
            <a:effectLst/>
          </p:spPr>
          <p:txBody>
            <a:bodyPr wrap="none">
              <a:spAutoFit/>
            </a:bodyPr>
            <a:lstStyle/>
            <a:p>
              <a:pPr algn="ctr"/>
              <a:r>
                <a:rPr lang="en-US" sz="800" b="1">
                  <a:solidFill>
                    <a:srgbClr val="FF0000"/>
                  </a:solidFill>
                </a:rPr>
                <a:t>Red</a:t>
              </a:r>
            </a:p>
          </p:txBody>
        </p:sp>
        <p:sp>
          <p:nvSpPr>
            <p:cNvPr id="2148450" name="Text Box 98"/>
            <p:cNvSpPr txBox="1">
              <a:spLocks noChangeArrowheads="1"/>
            </p:cNvSpPr>
            <p:nvPr/>
          </p:nvSpPr>
          <p:spPr bwMode="auto">
            <a:xfrm>
              <a:off x="2556" y="1781"/>
              <a:ext cx="205" cy="135"/>
            </a:xfrm>
            <a:prstGeom prst="rect">
              <a:avLst/>
            </a:prstGeom>
            <a:noFill/>
            <a:ln w="9525">
              <a:noFill/>
              <a:miter lim="800000"/>
              <a:headEnd/>
              <a:tailEnd/>
            </a:ln>
            <a:effectLst/>
          </p:spPr>
          <p:txBody>
            <a:bodyPr wrap="none">
              <a:spAutoFit/>
            </a:bodyPr>
            <a:lstStyle/>
            <a:p>
              <a:pPr algn="ctr"/>
              <a:r>
                <a:rPr lang="en-US" sz="800" b="1"/>
                <a:t>UV</a:t>
              </a:r>
            </a:p>
          </p:txBody>
        </p:sp>
        <p:sp>
          <p:nvSpPr>
            <p:cNvPr id="2148451" name="Text Box 99"/>
            <p:cNvSpPr txBox="1">
              <a:spLocks noChangeArrowheads="1"/>
            </p:cNvSpPr>
            <p:nvPr/>
          </p:nvSpPr>
          <p:spPr bwMode="auto">
            <a:xfrm>
              <a:off x="5167" y="1742"/>
              <a:ext cx="355" cy="212"/>
            </a:xfrm>
            <a:prstGeom prst="rect">
              <a:avLst/>
            </a:prstGeom>
            <a:noFill/>
            <a:ln w="9525">
              <a:noFill/>
              <a:miter lim="800000"/>
              <a:headEnd/>
              <a:tailEnd/>
            </a:ln>
            <a:effectLst/>
          </p:spPr>
          <p:txBody>
            <a:bodyPr wrap="none">
              <a:spAutoFit/>
            </a:bodyPr>
            <a:lstStyle/>
            <a:p>
              <a:pPr algn="ctr"/>
              <a:r>
                <a:rPr lang="en-US" sz="800" b="1"/>
                <a:t>Near</a:t>
              </a:r>
            </a:p>
            <a:p>
              <a:pPr algn="ctr"/>
              <a:r>
                <a:rPr lang="en-US" sz="800" b="1"/>
                <a:t>Infrared</a:t>
              </a:r>
            </a:p>
          </p:txBody>
        </p:sp>
        <p:sp>
          <p:nvSpPr>
            <p:cNvPr id="2148452" name="Rectangle 100"/>
            <p:cNvSpPr>
              <a:spLocks noChangeArrowheads="1"/>
            </p:cNvSpPr>
            <p:nvPr/>
          </p:nvSpPr>
          <p:spPr bwMode="auto">
            <a:xfrm>
              <a:off x="2721" y="1758"/>
              <a:ext cx="2475" cy="177"/>
            </a:xfrm>
            <a:prstGeom prst="rect">
              <a:avLst/>
            </a:prstGeom>
            <a:noFill/>
            <a:ln w="9525">
              <a:solidFill>
                <a:schemeClr val="tx1"/>
              </a:solidFill>
              <a:miter lim="800000"/>
              <a:headEnd/>
              <a:tailEnd/>
            </a:ln>
            <a:effectLst/>
          </p:spPr>
          <p:txBody>
            <a:bodyPr wrap="none" anchor="ctr"/>
            <a:lstStyle/>
            <a:p>
              <a:endParaRPr lang="en-US"/>
            </a:p>
          </p:txBody>
        </p:sp>
        <p:sp>
          <p:nvSpPr>
            <p:cNvPr id="2148453" name="Rectangle 101"/>
            <p:cNvSpPr>
              <a:spLocks noChangeArrowheads="1"/>
            </p:cNvSpPr>
            <p:nvPr/>
          </p:nvSpPr>
          <p:spPr bwMode="auto">
            <a:xfrm>
              <a:off x="3924" y="1185"/>
              <a:ext cx="44" cy="195"/>
            </a:xfrm>
            <a:prstGeom prst="rect">
              <a:avLst/>
            </a:prstGeom>
            <a:gradFill rotWithShape="1">
              <a:gsLst>
                <a:gs pos="0">
                  <a:srgbClr val="6600CC"/>
                </a:gs>
                <a:gs pos="100000">
                  <a:srgbClr val="FF0000"/>
                </a:gs>
              </a:gsLst>
              <a:lin ang="0" scaled="1"/>
            </a:gradFill>
            <a:ln w="9525">
              <a:solidFill>
                <a:schemeClr val="tx1"/>
              </a:solidFill>
              <a:miter lim="800000"/>
              <a:headEnd/>
              <a:tailEnd/>
            </a:ln>
            <a:effectLst/>
          </p:spPr>
          <p:txBody>
            <a:bodyPr wrap="none" anchor="ctr"/>
            <a:lstStyle/>
            <a:p>
              <a:endParaRPr lang="en-US"/>
            </a:p>
          </p:txBody>
        </p:sp>
        <p:sp>
          <p:nvSpPr>
            <p:cNvPr id="2148454" name="Line 102"/>
            <p:cNvSpPr>
              <a:spLocks noChangeShapeType="1"/>
            </p:cNvSpPr>
            <p:nvPr/>
          </p:nvSpPr>
          <p:spPr bwMode="auto">
            <a:xfrm>
              <a:off x="2699" y="1145"/>
              <a:ext cx="0" cy="30"/>
            </a:xfrm>
            <a:prstGeom prst="line">
              <a:avLst/>
            </a:prstGeom>
            <a:noFill/>
            <a:ln w="9525">
              <a:solidFill>
                <a:schemeClr val="tx1"/>
              </a:solidFill>
              <a:round/>
              <a:headEnd/>
              <a:tailEnd/>
            </a:ln>
            <a:effectLst/>
          </p:spPr>
          <p:txBody>
            <a:bodyPr/>
            <a:lstStyle/>
            <a:p>
              <a:endParaRPr lang="en-US"/>
            </a:p>
          </p:txBody>
        </p:sp>
        <p:sp>
          <p:nvSpPr>
            <p:cNvPr id="2148455" name="Line 103"/>
            <p:cNvSpPr>
              <a:spLocks noChangeShapeType="1"/>
            </p:cNvSpPr>
            <p:nvPr/>
          </p:nvSpPr>
          <p:spPr bwMode="auto">
            <a:xfrm>
              <a:off x="2917" y="1147"/>
              <a:ext cx="0" cy="30"/>
            </a:xfrm>
            <a:prstGeom prst="line">
              <a:avLst/>
            </a:prstGeom>
            <a:noFill/>
            <a:ln w="9525">
              <a:solidFill>
                <a:schemeClr val="tx1"/>
              </a:solidFill>
              <a:round/>
              <a:headEnd/>
              <a:tailEnd/>
            </a:ln>
            <a:effectLst/>
          </p:spPr>
          <p:txBody>
            <a:bodyPr/>
            <a:lstStyle/>
            <a:p>
              <a:endParaRPr lang="en-US"/>
            </a:p>
          </p:txBody>
        </p:sp>
        <p:sp>
          <p:nvSpPr>
            <p:cNvPr id="2148456" name="Line 104"/>
            <p:cNvSpPr>
              <a:spLocks noChangeShapeType="1"/>
            </p:cNvSpPr>
            <p:nvPr/>
          </p:nvSpPr>
          <p:spPr bwMode="auto">
            <a:xfrm>
              <a:off x="3137" y="1147"/>
              <a:ext cx="0" cy="30"/>
            </a:xfrm>
            <a:prstGeom prst="line">
              <a:avLst/>
            </a:prstGeom>
            <a:noFill/>
            <a:ln w="9525">
              <a:solidFill>
                <a:schemeClr val="tx1"/>
              </a:solidFill>
              <a:round/>
              <a:headEnd/>
              <a:tailEnd/>
            </a:ln>
            <a:effectLst/>
          </p:spPr>
          <p:txBody>
            <a:bodyPr/>
            <a:lstStyle/>
            <a:p>
              <a:endParaRPr lang="en-US"/>
            </a:p>
          </p:txBody>
        </p:sp>
        <p:sp>
          <p:nvSpPr>
            <p:cNvPr id="2148457" name="Line 105"/>
            <p:cNvSpPr>
              <a:spLocks noChangeShapeType="1"/>
            </p:cNvSpPr>
            <p:nvPr/>
          </p:nvSpPr>
          <p:spPr bwMode="auto">
            <a:xfrm>
              <a:off x="3347" y="1149"/>
              <a:ext cx="0" cy="30"/>
            </a:xfrm>
            <a:prstGeom prst="line">
              <a:avLst/>
            </a:prstGeom>
            <a:noFill/>
            <a:ln w="9525">
              <a:solidFill>
                <a:schemeClr val="tx1"/>
              </a:solidFill>
              <a:round/>
              <a:headEnd/>
              <a:tailEnd/>
            </a:ln>
            <a:effectLst/>
          </p:spPr>
          <p:txBody>
            <a:bodyPr/>
            <a:lstStyle/>
            <a:p>
              <a:endParaRPr lang="en-US"/>
            </a:p>
          </p:txBody>
        </p:sp>
        <p:sp>
          <p:nvSpPr>
            <p:cNvPr id="2148458" name="Line 106"/>
            <p:cNvSpPr>
              <a:spLocks noChangeShapeType="1"/>
            </p:cNvSpPr>
            <p:nvPr/>
          </p:nvSpPr>
          <p:spPr bwMode="auto">
            <a:xfrm>
              <a:off x="3563" y="1147"/>
              <a:ext cx="0" cy="30"/>
            </a:xfrm>
            <a:prstGeom prst="line">
              <a:avLst/>
            </a:prstGeom>
            <a:noFill/>
            <a:ln w="9525">
              <a:solidFill>
                <a:schemeClr val="tx1"/>
              </a:solidFill>
              <a:round/>
              <a:headEnd/>
              <a:tailEnd/>
            </a:ln>
            <a:effectLst/>
          </p:spPr>
          <p:txBody>
            <a:bodyPr/>
            <a:lstStyle/>
            <a:p>
              <a:endParaRPr lang="en-US"/>
            </a:p>
          </p:txBody>
        </p:sp>
        <p:sp>
          <p:nvSpPr>
            <p:cNvPr id="2148459" name="Line 107"/>
            <p:cNvSpPr>
              <a:spLocks noChangeShapeType="1"/>
            </p:cNvSpPr>
            <p:nvPr/>
          </p:nvSpPr>
          <p:spPr bwMode="auto">
            <a:xfrm>
              <a:off x="3779" y="1145"/>
              <a:ext cx="0" cy="30"/>
            </a:xfrm>
            <a:prstGeom prst="line">
              <a:avLst/>
            </a:prstGeom>
            <a:noFill/>
            <a:ln w="9525">
              <a:solidFill>
                <a:schemeClr val="tx1"/>
              </a:solidFill>
              <a:round/>
              <a:headEnd/>
              <a:tailEnd/>
            </a:ln>
            <a:effectLst/>
          </p:spPr>
          <p:txBody>
            <a:bodyPr/>
            <a:lstStyle/>
            <a:p>
              <a:endParaRPr lang="en-US"/>
            </a:p>
          </p:txBody>
        </p:sp>
        <p:sp>
          <p:nvSpPr>
            <p:cNvPr id="2148460" name="Line 108"/>
            <p:cNvSpPr>
              <a:spLocks noChangeShapeType="1"/>
            </p:cNvSpPr>
            <p:nvPr/>
          </p:nvSpPr>
          <p:spPr bwMode="auto">
            <a:xfrm>
              <a:off x="3995" y="1145"/>
              <a:ext cx="0" cy="30"/>
            </a:xfrm>
            <a:prstGeom prst="line">
              <a:avLst/>
            </a:prstGeom>
            <a:noFill/>
            <a:ln w="9525">
              <a:solidFill>
                <a:schemeClr val="tx1"/>
              </a:solidFill>
              <a:round/>
              <a:headEnd/>
              <a:tailEnd/>
            </a:ln>
            <a:effectLst/>
          </p:spPr>
          <p:txBody>
            <a:bodyPr/>
            <a:lstStyle/>
            <a:p>
              <a:endParaRPr lang="en-US"/>
            </a:p>
          </p:txBody>
        </p:sp>
        <p:sp>
          <p:nvSpPr>
            <p:cNvPr id="2148461" name="Line 109"/>
            <p:cNvSpPr>
              <a:spLocks noChangeShapeType="1"/>
            </p:cNvSpPr>
            <p:nvPr/>
          </p:nvSpPr>
          <p:spPr bwMode="auto">
            <a:xfrm>
              <a:off x="4211" y="1145"/>
              <a:ext cx="0" cy="30"/>
            </a:xfrm>
            <a:prstGeom prst="line">
              <a:avLst/>
            </a:prstGeom>
            <a:noFill/>
            <a:ln w="9525">
              <a:solidFill>
                <a:schemeClr val="tx1"/>
              </a:solidFill>
              <a:round/>
              <a:headEnd/>
              <a:tailEnd/>
            </a:ln>
            <a:effectLst/>
          </p:spPr>
          <p:txBody>
            <a:bodyPr/>
            <a:lstStyle/>
            <a:p>
              <a:endParaRPr lang="en-US"/>
            </a:p>
          </p:txBody>
        </p:sp>
        <p:sp>
          <p:nvSpPr>
            <p:cNvPr id="2148462" name="Line 110"/>
            <p:cNvSpPr>
              <a:spLocks noChangeShapeType="1"/>
            </p:cNvSpPr>
            <p:nvPr/>
          </p:nvSpPr>
          <p:spPr bwMode="auto">
            <a:xfrm>
              <a:off x="4427" y="1143"/>
              <a:ext cx="0" cy="30"/>
            </a:xfrm>
            <a:prstGeom prst="line">
              <a:avLst/>
            </a:prstGeom>
            <a:noFill/>
            <a:ln w="9525">
              <a:solidFill>
                <a:schemeClr val="tx1"/>
              </a:solidFill>
              <a:round/>
              <a:headEnd/>
              <a:tailEnd/>
            </a:ln>
            <a:effectLst/>
          </p:spPr>
          <p:txBody>
            <a:bodyPr/>
            <a:lstStyle/>
            <a:p>
              <a:endParaRPr lang="en-US"/>
            </a:p>
          </p:txBody>
        </p:sp>
        <p:sp>
          <p:nvSpPr>
            <p:cNvPr id="2148463" name="Line 111"/>
            <p:cNvSpPr>
              <a:spLocks noChangeShapeType="1"/>
            </p:cNvSpPr>
            <p:nvPr/>
          </p:nvSpPr>
          <p:spPr bwMode="auto">
            <a:xfrm>
              <a:off x="4647" y="1143"/>
              <a:ext cx="0" cy="30"/>
            </a:xfrm>
            <a:prstGeom prst="line">
              <a:avLst/>
            </a:prstGeom>
            <a:noFill/>
            <a:ln w="9525">
              <a:solidFill>
                <a:schemeClr val="tx1"/>
              </a:solidFill>
              <a:round/>
              <a:headEnd/>
              <a:tailEnd/>
            </a:ln>
            <a:effectLst/>
          </p:spPr>
          <p:txBody>
            <a:bodyPr/>
            <a:lstStyle/>
            <a:p>
              <a:endParaRPr lang="en-US"/>
            </a:p>
          </p:txBody>
        </p:sp>
        <p:sp>
          <p:nvSpPr>
            <p:cNvPr id="2148464" name="Line 112"/>
            <p:cNvSpPr>
              <a:spLocks noChangeShapeType="1"/>
            </p:cNvSpPr>
            <p:nvPr/>
          </p:nvSpPr>
          <p:spPr bwMode="auto">
            <a:xfrm>
              <a:off x="2747" y="1387"/>
              <a:ext cx="0" cy="30"/>
            </a:xfrm>
            <a:prstGeom prst="line">
              <a:avLst/>
            </a:prstGeom>
            <a:noFill/>
            <a:ln w="9525">
              <a:solidFill>
                <a:schemeClr val="tx1"/>
              </a:solidFill>
              <a:round/>
              <a:headEnd/>
              <a:tailEnd/>
            </a:ln>
            <a:effectLst/>
          </p:spPr>
          <p:txBody>
            <a:bodyPr/>
            <a:lstStyle/>
            <a:p>
              <a:endParaRPr lang="en-US"/>
            </a:p>
          </p:txBody>
        </p:sp>
        <p:sp>
          <p:nvSpPr>
            <p:cNvPr id="2148465" name="Line 113"/>
            <p:cNvSpPr>
              <a:spLocks noChangeShapeType="1"/>
            </p:cNvSpPr>
            <p:nvPr/>
          </p:nvSpPr>
          <p:spPr bwMode="auto">
            <a:xfrm>
              <a:off x="2969" y="1387"/>
              <a:ext cx="0" cy="30"/>
            </a:xfrm>
            <a:prstGeom prst="line">
              <a:avLst/>
            </a:prstGeom>
            <a:noFill/>
            <a:ln w="9525">
              <a:solidFill>
                <a:schemeClr val="tx1"/>
              </a:solidFill>
              <a:round/>
              <a:headEnd/>
              <a:tailEnd/>
            </a:ln>
            <a:effectLst/>
          </p:spPr>
          <p:txBody>
            <a:bodyPr/>
            <a:lstStyle/>
            <a:p>
              <a:endParaRPr lang="en-US"/>
            </a:p>
          </p:txBody>
        </p:sp>
        <p:sp>
          <p:nvSpPr>
            <p:cNvPr id="2148466" name="Line 114"/>
            <p:cNvSpPr>
              <a:spLocks noChangeShapeType="1"/>
            </p:cNvSpPr>
            <p:nvPr/>
          </p:nvSpPr>
          <p:spPr bwMode="auto">
            <a:xfrm>
              <a:off x="3183" y="1387"/>
              <a:ext cx="0" cy="30"/>
            </a:xfrm>
            <a:prstGeom prst="line">
              <a:avLst/>
            </a:prstGeom>
            <a:noFill/>
            <a:ln w="9525">
              <a:solidFill>
                <a:schemeClr val="tx1"/>
              </a:solidFill>
              <a:round/>
              <a:headEnd/>
              <a:tailEnd/>
            </a:ln>
            <a:effectLst/>
          </p:spPr>
          <p:txBody>
            <a:bodyPr/>
            <a:lstStyle/>
            <a:p>
              <a:endParaRPr lang="en-US"/>
            </a:p>
          </p:txBody>
        </p:sp>
        <p:sp>
          <p:nvSpPr>
            <p:cNvPr id="2148467" name="Line 115"/>
            <p:cNvSpPr>
              <a:spLocks noChangeShapeType="1"/>
            </p:cNvSpPr>
            <p:nvPr/>
          </p:nvSpPr>
          <p:spPr bwMode="auto">
            <a:xfrm>
              <a:off x="3401" y="1387"/>
              <a:ext cx="0" cy="30"/>
            </a:xfrm>
            <a:prstGeom prst="line">
              <a:avLst/>
            </a:prstGeom>
            <a:noFill/>
            <a:ln w="9525">
              <a:solidFill>
                <a:schemeClr val="tx1"/>
              </a:solidFill>
              <a:round/>
              <a:headEnd/>
              <a:tailEnd/>
            </a:ln>
            <a:effectLst/>
          </p:spPr>
          <p:txBody>
            <a:bodyPr/>
            <a:lstStyle/>
            <a:p>
              <a:endParaRPr lang="en-US"/>
            </a:p>
          </p:txBody>
        </p:sp>
        <p:sp>
          <p:nvSpPr>
            <p:cNvPr id="2148468" name="Line 116"/>
            <p:cNvSpPr>
              <a:spLocks noChangeShapeType="1"/>
            </p:cNvSpPr>
            <p:nvPr/>
          </p:nvSpPr>
          <p:spPr bwMode="auto">
            <a:xfrm>
              <a:off x="3619" y="1387"/>
              <a:ext cx="0" cy="30"/>
            </a:xfrm>
            <a:prstGeom prst="line">
              <a:avLst/>
            </a:prstGeom>
            <a:noFill/>
            <a:ln w="9525">
              <a:solidFill>
                <a:schemeClr val="tx1"/>
              </a:solidFill>
              <a:round/>
              <a:headEnd/>
              <a:tailEnd/>
            </a:ln>
            <a:effectLst/>
          </p:spPr>
          <p:txBody>
            <a:bodyPr/>
            <a:lstStyle/>
            <a:p>
              <a:endParaRPr lang="en-US"/>
            </a:p>
          </p:txBody>
        </p:sp>
        <p:sp>
          <p:nvSpPr>
            <p:cNvPr id="2148469" name="Line 117"/>
            <p:cNvSpPr>
              <a:spLocks noChangeShapeType="1"/>
            </p:cNvSpPr>
            <p:nvPr/>
          </p:nvSpPr>
          <p:spPr bwMode="auto">
            <a:xfrm>
              <a:off x="3833" y="1385"/>
              <a:ext cx="0" cy="30"/>
            </a:xfrm>
            <a:prstGeom prst="line">
              <a:avLst/>
            </a:prstGeom>
            <a:noFill/>
            <a:ln w="9525">
              <a:solidFill>
                <a:schemeClr val="tx1"/>
              </a:solidFill>
              <a:round/>
              <a:headEnd/>
              <a:tailEnd/>
            </a:ln>
            <a:effectLst/>
          </p:spPr>
          <p:txBody>
            <a:bodyPr/>
            <a:lstStyle/>
            <a:p>
              <a:endParaRPr lang="en-US"/>
            </a:p>
          </p:txBody>
        </p:sp>
        <p:sp>
          <p:nvSpPr>
            <p:cNvPr id="2148470" name="Line 118"/>
            <p:cNvSpPr>
              <a:spLocks noChangeShapeType="1"/>
            </p:cNvSpPr>
            <p:nvPr/>
          </p:nvSpPr>
          <p:spPr bwMode="auto">
            <a:xfrm>
              <a:off x="4045" y="1385"/>
              <a:ext cx="0" cy="30"/>
            </a:xfrm>
            <a:prstGeom prst="line">
              <a:avLst/>
            </a:prstGeom>
            <a:noFill/>
            <a:ln w="9525">
              <a:solidFill>
                <a:schemeClr val="tx1"/>
              </a:solidFill>
              <a:round/>
              <a:headEnd/>
              <a:tailEnd/>
            </a:ln>
            <a:effectLst/>
          </p:spPr>
          <p:txBody>
            <a:bodyPr/>
            <a:lstStyle/>
            <a:p>
              <a:endParaRPr lang="en-US"/>
            </a:p>
          </p:txBody>
        </p:sp>
        <p:sp>
          <p:nvSpPr>
            <p:cNvPr id="2148471" name="Line 119"/>
            <p:cNvSpPr>
              <a:spLocks noChangeShapeType="1"/>
            </p:cNvSpPr>
            <p:nvPr/>
          </p:nvSpPr>
          <p:spPr bwMode="auto">
            <a:xfrm>
              <a:off x="4261" y="1385"/>
              <a:ext cx="0" cy="30"/>
            </a:xfrm>
            <a:prstGeom prst="line">
              <a:avLst/>
            </a:prstGeom>
            <a:noFill/>
            <a:ln w="9525">
              <a:solidFill>
                <a:schemeClr val="tx1"/>
              </a:solidFill>
              <a:round/>
              <a:headEnd/>
              <a:tailEnd/>
            </a:ln>
            <a:effectLst/>
          </p:spPr>
          <p:txBody>
            <a:bodyPr/>
            <a:lstStyle/>
            <a:p>
              <a:endParaRPr lang="en-US"/>
            </a:p>
          </p:txBody>
        </p:sp>
        <p:sp>
          <p:nvSpPr>
            <p:cNvPr id="2148472" name="Line 120"/>
            <p:cNvSpPr>
              <a:spLocks noChangeShapeType="1"/>
            </p:cNvSpPr>
            <p:nvPr/>
          </p:nvSpPr>
          <p:spPr bwMode="auto">
            <a:xfrm>
              <a:off x="4481" y="1385"/>
              <a:ext cx="0" cy="30"/>
            </a:xfrm>
            <a:prstGeom prst="line">
              <a:avLst/>
            </a:prstGeom>
            <a:noFill/>
            <a:ln w="9525">
              <a:solidFill>
                <a:schemeClr val="tx1"/>
              </a:solidFill>
              <a:round/>
              <a:headEnd/>
              <a:tailEnd/>
            </a:ln>
            <a:effectLst/>
          </p:spPr>
          <p:txBody>
            <a:bodyPr/>
            <a:lstStyle/>
            <a:p>
              <a:endParaRPr lang="en-US"/>
            </a:p>
          </p:txBody>
        </p:sp>
        <p:sp>
          <p:nvSpPr>
            <p:cNvPr id="2148473" name="Line 121"/>
            <p:cNvSpPr>
              <a:spLocks noChangeShapeType="1"/>
            </p:cNvSpPr>
            <p:nvPr/>
          </p:nvSpPr>
          <p:spPr bwMode="auto">
            <a:xfrm>
              <a:off x="4691" y="1385"/>
              <a:ext cx="0" cy="30"/>
            </a:xfrm>
            <a:prstGeom prst="line">
              <a:avLst/>
            </a:prstGeom>
            <a:noFill/>
            <a:ln w="9525">
              <a:solidFill>
                <a:schemeClr val="tx1"/>
              </a:solidFill>
              <a:round/>
              <a:headEnd/>
              <a:tailEnd/>
            </a:ln>
            <a:effectLst/>
          </p:spPr>
          <p:txBody>
            <a:bodyPr/>
            <a:lstStyle/>
            <a:p>
              <a:endParaRPr lang="en-US"/>
            </a:p>
          </p:txBody>
        </p:sp>
        <p:sp>
          <p:nvSpPr>
            <p:cNvPr id="2148474" name="Line 122"/>
            <p:cNvSpPr>
              <a:spLocks noChangeShapeType="1"/>
            </p:cNvSpPr>
            <p:nvPr/>
          </p:nvSpPr>
          <p:spPr bwMode="auto">
            <a:xfrm>
              <a:off x="5077" y="1145"/>
              <a:ext cx="0" cy="30"/>
            </a:xfrm>
            <a:prstGeom prst="line">
              <a:avLst/>
            </a:prstGeom>
            <a:noFill/>
            <a:ln w="9525">
              <a:solidFill>
                <a:schemeClr val="tx1"/>
              </a:solidFill>
              <a:round/>
              <a:headEnd/>
              <a:tailEnd/>
            </a:ln>
            <a:effectLst/>
          </p:spPr>
          <p:txBody>
            <a:bodyPr/>
            <a:lstStyle/>
            <a:p>
              <a:endParaRPr lang="en-US"/>
            </a:p>
          </p:txBody>
        </p:sp>
        <p:sp>
          <p:nvSpPr>
            <p:cNvPr id="2148475" name="Line 123"/>
            <p:cNvSpPr>
              <a:spLocks noChangeShapeType="1"/>
            </p:cNvSpPr>
            <p:nvPr/>
          </p:nvSpPr>
          <p:spPr bwMode="auto">
            <a:xfrm>
              <a:off x="5301" y="1143"/>
              <a:ext cx="0" cy="30"/>
            </a:xfrm>
            <a:prstGeom prst="line">
              <a:avLst/>
            </a:prstGeom>
            <a:noFill/>
            <a:ln w="9525">
              <a:solidFill>
                <a:schemeClr val="tx1"/>
              </a:solidFill>
              <a:round/>
              <a:headEnd/>
              <a:tailEnd/>
            </a:ln>
            <a:effectLst/>
          </p:spPr>
          <p:txBody>
            <a:bodyPr/>
            <a:lstStyle/>
            <a:p>
              <a:endParaRPr lang="en-US"/>
            </a:p>
          </p:txBody>
        </p:sp>
        <p:sp>
          <p:nvSpPr>
            <p:cNvPr id="2148476" name="Line 124"/>
            <p:cNvSpPr>
              <a:spLocks noChangeShapeType="1"/>
            </p:cNvSpPr>
            <p:nvPr/>
          </p:nvSpPr>
          <p:spPr bwMode="auto">
            <a:xfrm>
              <a:off x="5519" y="1143"/>
              <a:ext cx="0" cy="30"/>
            </a:xfrm>
            <a:prstGeom prst="line">
              <a:avLst/>
            </a:prstGeom>
            <a:noFill/>
            <a:ln w="9525">
              <a:solidFill>
                <a:schemeClr val="tx1"/>
              </a:solidFill>
              <a:round/>
              <a:headEnd/>
              <a:tailEnd/>
            </a:ln>
            <a:effectLst/>
          </p:spPr>
          <p:txBody>
            <a:bodyPr/>
            <a:lstStyle/>
            <a:p>
              <a:endParaRPr lang="en-US"/>
            </a:p>
          </p:txBody>
        </p:sp>
        <p:sp>
          <p:nvSpPr>
            <p:cNvPr id="2148477" name="Line 125"/>
            <p:cNvSpPr>
              <a:spLocks noChangeShapeType="1"/>
            </p:cNvSpPr>
            <p:nvPr/>
          </p:nvSpPr>
          <p:spPr bwMode="auto">
            <a:xfrm>
              <a:off x="4913" y="1384"/>
              <a:ext cx="0" cy="30"/>
            </a:xfrm>
            <a:prstGeom prst="line">
              <a:avLst/>
            </a:prstGeom>
            <a:noFill/>
            <a:ln w="9525">
              <a:solidFill>
                <a:schemeClr val="tx1"/>
              </a:solidFill>
              <a:round/>
              <a:headEnd/>
              <a:tailEnd/>
            </a:ln>
            <a:effectLst/>
          </p:spPr>
          <p:txBody>
            <a:bodyPr/>
            <a:lstStyle/>
            <a:p>
              <a:endParaRPr lang="en-US"/>
            </a:p>
          </p:txBody>
        </p:sp>
        <p:sp>
          <p:nvSpPr>
            <p:cNvPr id="2148478" name="Line 126"/>
            <p:cNvSpPr>
              <a:spLocks noChangeShapeType="1"/>
            </p:cNvSpPr>
            <p:nvPr/>
          </p:nvSpPr>
          <p:spPr bwMode="auto">
            <a:xfrm>
              <a:off x="5129" y="1384"/>
              <a:ext cx="0" cy="30"/>
            </a:xfrm>
            <a:prstGeom prst="line">
              <a:avLst/>
            </a:prstGeom>
            <a:noFill/>
            <a:ln w="9525">
              <a:solidFill>
                <a:schemeClr val="tx1"/>
              </a:solidFill>
              <a:round/>
              <a:headEnd/>
              <a:tailEnd/>
            </a:ln>
            <a:effectLst/>
          </p:spPr>
          <p:txBody>
            <a:bodyPr/>
            <a:lstStyle/>
            <a:p>
              <a:endParaRPr lang="en-US"/>
            </a:p>
          </p:txBody>
        </p:sp>
        <p:sp>
          <p:nvSpPr>
            <p:cNvPr id="2148479" name="Line 127"/>
            <p:cNvSpPr>
              <a:spLocks noChangeShapeType="1"/>
            </p:cNvSpPr>
            <p:nvPr/>
          </p:nvSpPr>
          <p:spPr bwMode="auto">
            <a:xfrm>
              <a:off x="5351" y="1384"/>
              <a:ext cx="0" cy="30"/>
            </a:xfrm>
            <a:prstGeom prst="line">
              <a:avLst/>
            </a:prstGeom>
            <a:noFill/>
            <a:ln w="9525">
              <a:solidFill>
                <a:schemeClr val="tx1"/>
              </a:solidFill>
              <a:round/>
              <a:headEnd/>
              <a:tailEnd/>
            </a:ln>
            <a:effectLst/>
          </p:spPr>
          <p:txBody>
            <a:bodyPr/>
            <a:lstStyle/>
            <a:p>
              <a:endParaRPr lang="en-US"/>
            </a:p>
          </p:txBody>
        </p:sp>
        <p:sp>
          <p:nvSpPr>
            <p:cNvPr id="2148480" name="Freeform 128"/>
            <p:cNvSpPr>
              <a:spLocks/>
            </p:cNvSpPr>
            <p:nvPr/>
          </p:nvSpPr>
          <p:spPr bwMode="auto">
            <a:xfrm>
              <a:off x="3960" y="1385"/>
              <a:ext cx="1140" cy="370"/>
            </a:xfrm>
            <a:custGeom>
              <a:avLst/>
              <a:gdLst/>
              <a:ahLst/>
              <a:cxnLst>
                <a:cxn ang="0">
                  <a:pos x="0" y="0"/>
                </a:cxn>
                <a:cxn ang="0">
                  <a:pos x="0" y="102"/>
                </a:cxn>
                <a:cxn ang="0">
                  <a:pos x="1140" y="370"/>
                </a:cxn>
              </a:cxnLst>
              <a:rect l="0" t="0" r="r" b="b"/>
              <a:pathLst>
                <a:path w="1140" h="370">
                  <a:moveTo>
                    <a:pt x="0" y="0"/>
                  </a:moveTo>
                  <a:lnTo>
                    <a:pt x="0" y="102"/>
                  </a:lnTo>
                  <a:lnTo>
                    <a:pt x="1140" y="370"/>
                  </a:lnTo>
                </a:path>
              </a:pathLst>
            </a:custGeom>
            <a:noFill/>
            <a:ln w="9525">
              <a:solidFill>
                <a:schemeClr val="tx1"/>
              </a:solidFill>
              <a:round/>
              <a:headEnd/>
              <a:tailEnd/>
            </a:ln>
            <a:effectLst/>
          </p:spPr>
          <p:txBody>
            <a:bodyPr/>
            <a:lstStyle/>
            <a:p>
              <a:endParaRPr lang="en-US"/>
            </a:p>
          </p:txBody>
        </p:sp>
        <p:sp>
          <p:nvSpPr>
            <p:cNvPr id="2148481" name="Freeform 129"/>
            <p:cNvSpPr>
              <a:spLocks/>
            </p:cNvSpPr>
            <p:nvPr/>
          </p:nvSpPr>
          <p:spPr bwMode="auto">
            <a:xfrm>
              <a:off x="2831" y="1385"/>
              <a:ext cx="1095" cy="373"/>
            </a:xfrm>
            <a:custGeom>
              <a:avLst/>
              <a:gdLst/>
              <a:ahLst/>
              <a:cxnLst>
                <a:cxn ang="0">
                  <a:pos x="1093" y="0"/>
                </a:cxn>
                <a:cxn ang="0">
                  <a:pos x="1095" y="99"/>
                </a:cxn>
                <a:cxn ang="0">
                  <a:pos x="0" y="373"/>
                </a:cxn>
              </a:cxnLst>
              <a:rect l="0" t="0" r="r" b="b"/>
              <a:pathLst>
                <a:path w="1095" h="373">
                  <a:moveTo>
                    <a:pt x="1093" y="0"/>
                  </a:moveTo>
                  <a:lnTo>
                    <a:pt x="1095" y="99"/>
                  </a:lnTo>
                  <a:lnTo>
                    <a:pt x="0" y="373"/>
                  </a:lnTo>
                </a:path>
              </a:pathLst>
            </a:custGeom>
            <a:noFill/>
            <a:ln w="9525">
              <a:solidFill>
                <a:schemeClr val="tx1"/>
              </a:solidFill>
              <a:round/>
              <a:headEnd/>
              <a:tailEnd/>
            </a:ln>
            <a:effectLst/>
          </p:spPr>
          <p:txBody>
            <a:bodyPr/>
            <a:lstStyle/>
            <a:p>
              <a:endParaRPr lang="en-US"/>
            </a:p>
          </p:txBody>
        </p:sp>
        <p:sp>
          <p:nvSpPr>
            <p:cNvPr id="2148482" name="Text Box 130"/>
            <p:cNvSpPr txBox="1">
              <a:spLocks noChangeArrowheads="1"/>
            </p:cNvSpPr>
            <p:nvPr/>
          </p:nvSpPr>
          <p:spPr bwMode="auto">
            <a:xfrm>
              <a:off x="2848" y="1953"/>
              <a:ext cx="338" cy="135"/>
            </a:xfrm>
            <a:prstGeom prst="rect">
              <a:avLst/>
            </a:prstGeom>
            <a:noFill/>
            <a:ln w="9525">
              <a:noFill/>
              <a:miter lim="800000"/>
              <a:headEnd/>
              <a:tailEnd/>
            </a:ln>
            <a:effectLst/>
          </p:spPr>
          <p:txBody>
            <a:bodyPr wrap="none">
              <a:spAutoFit/>
            </a:bodyPr>
            <a:lstStyle/>
            <a:p>
              <a:pPr algn="ctr"/>
              <a:r>
                <a:rPr lang="en-US" sz="800" b="1"/>
                <a:t>400 nm</a:t>
              </a:r>
            </a:p>
          </p:txBody>
        </p:sp>
        <p:sp>
          <p:nvSpPr>
            <p:cNvPr id="2148483" name="Text Box 131"/>
            <p:cNvSpPr txBox="1">
              <a:spLocks noChangeArrowheads="1"/>
            </p:cNvSpPr>
            <p:nvPr/>
          </p:nvSpPr>
          <p:spPr bwMode="auto">
            <a:xfrm>
              <a:off x="3449" y="1951"/>
              <a:ext cx="338" cy="135"/>
            </a:xfrm>
            <a:prstGeom prst="rect">
              <a:avLst/>
            </a:prstGeom>
            <a:noFill/>
            <a:ln w="9525">
              <a:noFill/>
              <a:miter lim="800000"/>
              <a:headEnd/>
              <a:tailEnd/>
            </a:ln>
            <a:effectLst/>
          </p:spPr>
          <p:txBody>
            <a:bodyPr wrap="none">
              <a:spAutoFit/>
            </a:bodyPr>
            <a:lstStyle/>
            <a:p>
              <a:pPr algn="ctr"/>
              <a:r>
                <a:rPr lang="en-US" sz="800" b="1"/>
                <a:t>500 nm</a:t>
              </a:r>
            </a:p>
          </p:txBody>
        </p:sp>
        <p:sp>
          <p:nvSpPr>
            <p:cNvPr id="2148484" name="Text Box 132"/>
            <p:cNvSpPr txBox="1">
              <a:spLocks noChangeArrowheads="1"/>
            </p:cNvSpPr>
            <p:nvPr/>
          </p:nvSpPr>
          <p:spPr bwMode="auto">
            <a:xfrm>
              <a:off x="4126" y="1948"/>
              <a:ext cx="338" cy="135"/>
            </a:xfrm>
            <a:prstGeom prst="rect">
              <a:avLst/>
            </a:prstGeom>
            <a:noFill/>
            <a:ln w="9525">
              <a:noFill/>
              <a:miter lim="800000"/>
              <a:headEnd/>
              <a:tailEnd/>
            </a:ln>
            <a:effectLst/>
          </p:spPr>
          <p:txBody>
            <a:bodyPr wrap="none">
              <a:spAutoFit/>
            </a:bodyPr>
            <a:lstStyle/>
            <a:p>
              <a:pPr algn="ctr"/>
              <a:r>
                <a:rPr lang="en-US" sz="800" b="1"/>
                <a:t>600 nm</a:t>
              </a:r>
            </a:p>
          </p:txBody>
        </p:sp>
        <p:sp>
          <p:nvSpPr>
            <p:cNvPr id="2148485" name="Text Box 133"/>
            <p:cNvSpPr txBox="1">
              <a:spLocks noChangeArrowheads="1"/>
            </p:cNvSpPr>
            <p:nvPr/>
          </p:nvSpPr>
          <p:spPr bwMode="auto">
            <a:xfrm>
              <a:off x="4711" y="1947"/>
              <a:ext cx="338" cy="135"/>
            </a:xfrm>
            <a:prstGeom prst="rect">
              <a:avLst/>
            </a:prstGeom>
            <a:noFill/>
            <a:ln w="9525">
              <a:noFill/>
              <a:miter lim="800000"/>
              <a:headEnd/>
              <a:tailEnd/>
            </a:ln>
            <a:effectLst/>
          </p:spPr>
          <p:txBody>
            <a:bodyPr wrap="none">
              <a:spAutoFit/>
            </a:bodyPr>
            <a:lstStyle/>
            <a:p>
              <a:pPr algn="ctr"/>
              <a:r>
                <a:rPr lang="en-US" sz="800" b="1"/>
                <a:t>700 nm</a:t>
              </a:r>
            </a:p>
          </p:txBody>
        </p:sp>
      </p:grpSp>
      <p:pic>
        <p:nvPicPr>
          <p:cNvPr id="2148486" name="Picture 134" descr="absorption of light bychlorophyl"/>
          <p:cNvPicPr>
            <a:picLocks noChangeAspect="1" noChangeArrowheads="1"/>
          </p:cNvPicPr>
          <p:nvPr/>
        </p:nvPicPr>
        <p:blipFill>
          <a:blip r:embed="rId4">
            <a:lum bright="6000" contrast="18000"/>
          </a:blip>
          <a:srcRect l="8849" t="81612" r="2248" b="12674"/>
          <a:stretch>
            <a:fillRect/>
          </a:stretch>
        </p:blipFill>
        <p:spPr bwMode="auto">
          <a:xfrm>
            <a:off x="2719388" y="6383338"/>
            <a:ext cx="3565525" cy="328612"/>
          </a:xfrm>
          <a:prstGeom prst="rect">
            <a:avLst/>
          </a:prstGeom>
          <a:noFill/>
        </p:spPr>
      </p:pic>
      <p:pic>
        <p:nvPicPr>
          <p:cNvPr id="2148487" name="Picture 135" descr="absorption of light bychlorophyl"/>
          <p:cNvPicPr>
            <a:picLocks noChangeAspect="1" noChangeArrowheads="1"/>
          </p:cNvPicPr>
          <p:nvPr/>
        </p:nvPicPr>
        <p:blipFill>
          <a:blip r:embed="rId4">
            <a:lum bright="6000" contrast="18000"/>
          </a:blip>
          <a:srcRect l="28043" t="3671" r="20226" b="54004"/>
          <a:stretch>
            <a:fillRect/>
          </a:stretch>
        </p:blipFill>
        <p:spPr bwMode="auto">
          <a:xfrm>
            <a:off x="6002338" y="3524250"/>
            <a:ext cx="2362200" cy="1638300"/>
          </a:xfrm>
          <a:prstGeom prst="rect">
            <a:avLst/>
          </a:prstGeom>
          <a:noFill/>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48354"/>
                                        </p:tgtEl>
                                        <p:attrNameLst>
                                          <p:attrName>style.visibility</p:attrName>
                                        </p:attrNameLst>
                                      </p:cBhvr>
                                      <p:to>
                                        <p:strVal val="visible"/>
                                      </p:to>
                                    </p:set>
                                    <p:animEffect transition="in" filter="wipe(left)">
                                      <p:cBhvr>
                                        <p:cTn id="7" dur="5000"/>
                                        <p:tgtEl>
                                          <p:spTgt spid="214835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0" fill="hold" nodeType="clickEffect">
                                  <p:stCondLst>
                                    <p:cond delay="0"/>
                                  </p:stCondLst>
                                  <p:childTnLst>
                                    <p:set>
                                      <p:cBhvr>
                                        <p:cTn id="11" dur="1" fill="hold">
                                          <p:stCondLst>
                                            <p:cond delay="0"/>
                                          </p:stCondLst>
                                        </p:cTn>
                                        <p:tgtEl>
                                          <p:spTgt spid="2148401"/>
                                        </p:tgtEl>
                                        <p:attrNameLst>
                                          <p:attrName>style.visibility</p:attrName>
                                        </p:attrNameLst>
                                      </p:cBhvr>
                                      <p:to>
                                        <p:strVal val="visible"/>
                                      </p:to>
                                    </p:set>
                                    <p:anim calcmode="lin" valueType="num">
                                      <p:cBhvr>
                                        <p:cTn id="12" dur="500" fill="hold"/>
                                        <p:tgtEl>
                                          <p:spTgt spid="2148401"/>
                                        </p:tgtEl>
                                        <p:attrNameLst>
                                          <p:attrName>ppt_w</p:attrName>
                                        </p:attrNameLst>
                                      </p:cBhvr>
                                      <p:tavLst>
                                        <p:tav tm="0">
                                          <p:val>
                                            <p:fltVal val="0"/>
                                          </p:val>
                                        </p:tav>
                                        <p:tav tm="100000">
                                          <p:val>
                                            <p:strVal val="#ppt_w"/>
                                          </p:val>
                                        </p:tav>
                                      </p:tavLst>
                                    </p:anim>
                                    <p:anim calcmode="lin" valueType="num">
                                      <p:cBhvr>
                                        <p:cTn id="13" dur="500" fill="hold"/>
                                        <p:tgtEl>
                                          <p:spTgt spid="2148401"/>
                                        </p:tgtEl>
                                        <p:attrNameLst>
                                          <p:attrName>ppt_h</p:attrName>
                                        </p:attrNameLst>
                                      </p:cBhvr>
                                      <p:tavLst>
                                        <p:tav tm="0">
                                          <p:val>
                                            <p:fltVal val="0"/>
                                          </p:val>
                                        </p:tav>
                                        <p:tav tm="100000">
                                          <p:val>
                                            <p:strVal val="#ppt_h"/>
                                          </p:val>
                                        </p:tav>
                                      </p:tavLst>
                                    </p:anim>
                                    <p:animEffect transition="in" filter="fade">
                                      <p:cBhvr>
                                        <p:cTn id="14" dur="500"/>
                                        <p:tgtEl>
                                          <p:spTgt spid="2148401"/>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2148486"/>
                                        </p:tgtEl>
                                        <p:attrNameLst>
                                          <p:attrName>style.visibility</p:attrName>
                                        </p:attrNameLst>
                                      </p:cBhvr>
                                      <p:to>
                                        <p:strVal val="visible"/>
                                      </p:to>
                                    </p:set>
                                    <p:animEffect transition="in" filter="fade">
                                      <p:cBhvr>
                                        <p:cTn id="19" dur="1000"/>
                                        <p:tgtEl>
                                          <p:spTgt spid="2148486"/>
                                        </p:tgtEl>
                                      </p:cBhvr>
                                    </p:animEffect>
                                    <p:anim calcmode="lin" valueType="num">
                                      <p:cBhvr>
                                        <p:cTn id="20" dur="1000" fill="hold"/>
                                        <p:tgtEl>
                                          <p:spTgt spid="2148486"/>
                                        </p:tgtEl>
                                        <p:attrNameLst>
                                          <p:attrName>ppt_x</p:attrName>
                                        </p:attrNameLst>
                                      </p:cBhvr>
                                      <p:tavLst>
                                        <p:tav tm="0">
                                          <p:val>
                                            <p:strVal val="#ppt_x"/>
                                          </p:val>
                                        </p:tav>
                                        <p:tav tm="100000">
                                          <p:val>
                                            <p:strVal val="#ppt_x"/>
                                          </p:val>
                                        </p:tav>
                                      </p:tavLst>
                                    </p:anim>
                                    <p:anim calcmode="lin" valueType="num">
                                      <p:cBhvr>
                                        <p:cTn id="21" dur="1000" fill="hold"/>
                                        <p:tgtEl>
                                          <p:spTgt spid="2148486"/>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2148487"/>
                                        </p:tgtEl>
                                        <p:attrNameLst>
                                          <p:attrName>style.visibility</p:attrName>
                                        </p:attrNameLst>
                                      </p:cBhvr>
                                      <p:to>
                                        <p:strVal val="visible"/>
                                      </p:to>
                                    </p:set>
                                    <p:animEffect transition="in" filter="fade">
                                      <p:cBhvr>
                                        <p:cTn id="26" dur="2000"/>
                                        <p:tgtEl>
                                          <p:spTgt spid="21484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8354"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37474" name="Group 2"/>
          <p:cNvGrpSpPr>
            <a:grpSpLocks/>
          </p:cNvGrpSpPr>
          <p:nvPr/>
        </p:nvGrpSpPr>
        <p:grpSpPr bwMode="auto">
          <a:xfrm>
            <a:off x="7372350" y="1790700"/>
            <a:ext cx="1057275" cy="771525"/>
            <a:chOff x="4644" y="1128"/>
            <a:chExt cx="666" cy="486"/>
          </a:xfrm>
        </p:grpSpPr>
        <p:sp>
          <p:nvSpPr>
            <p:cNvPr id="2537475" name="Rectangle 3"/>
            <p:cNvSpPr>
              <a:spLocks noChangeArrowheads="1"/>
            </p:cNvSpPr>
            <p:nvPr/>
          </p:nvSpPr>
          <p:spPr bwMode="auto">
            <a:xfrm>
              <a:off x="4644" y="1128"/>
              <a:ext cx="666" cy="486"/>
            </a:xfrm>
            <a:prstGeom prst="rect">
              <a:avLst/>
            </a:prstGeom>
            <a:solidFill>
              <a:srgbClr val="FFFFFF"/>
            </a:solidFill>
            <a:ln w="9525">
              <a:solidFill>
                <a:schemeClr val="tx1"/>
              </a:solidFill>
              <a:miter lim="800000"/>
              <a:headEnd/>
              <a:tailEnd/>
            </a:ln>
            <a:effectLst/>
          </p:spPr>
          <p:txBody>
            <a:bodyPr wrap="none" anchor="ctr"/>
            <a:lstStyle/>
            <a:p>
              <a:pPr algn="ctr"/>
              <a:endParaRPr lang="en-US" sz="1400"/>
            </a:p>
          </p:txBody>
        </p:sp>
        <p:sp>
          <p:nvSpPr>
            <p:cNvPr id="2537476" name="Oval 4"/>
            <p:cNvSpPr>
              <a:spLocks noChangeArrowheads="1"/>
            </p:cNvSpPr>
            <p:nvPr/>
          </p:nvSpPr>
          <p:spPr bwMode="auto">
            <a:xfrm>
              <a:off x="4770" y="1170"/>
              <a:ext cx="438" cy="438"/>
            </a:xfrm>
            <a:prstGeom prst="ellipse">
              <a:avLst/>
            </a:prstGeom>
            <a:solidFill>
              <a:srgbClr val="F8F8F8"/>
            </a:solidFill>
            <a:ln w="9525">
              <a:solidFill>
                <a:schemeClr val="tx1"/>
              </a:solidFill>
              <a:round/>
              <a:headEnd/>
              <a:tailEnd/>
            </a:ln>
            <a:effectLst/>
          </p:spPr>
          <p:txBody>
            <a:bodyPr wrap="none" anchor="ctr"/>
            <a:lstStyle/>
            <a:p>
              <a:endParaRPr lang="en-US"/>
            </a:p>
          </p:txBody>
        </p:sp>
        <p:sp>
          <p:nvSpPr>
            <p:cNvPr id="2537477" name="Rectangle 5"/>
            <p:cNvSpPr>
              <a:spLocks noChangeArrowheads="1"/>
            </p:cNvSpPr>
            <p:nvPr/>
          </p:nvSpPr>
          <p:spPr bwMode="auto">
            <a:xfrm>
              <a:off x="4716" y="1374"/>
              <a:ext cx="546" cy="237"/>
            </a:xfrm>
            <a:prstGeom prst="rect">
              <a:avLst/>
            </a:prstGeom>
            <a:solidFill>
              <a:schemeClr val="bg1"/>
            </a:solidFill>
            <a:ln w="9525">
              <a:noFill/>
              <a:miter lim="800000"/>
              <a:headEnd/>
              <a:tailEnd/>
            </a:ln>
            <a:effectLst/>
          </p:spPr>
          <p:txBody>
            <a:bodyPr wrap="none" anchor="ctr"/>
            <a:lstStyle/>
            <a:p>
              <a:endParaRPr lang="en-US"/>
            </a:p>
          </p:txBody>
        </p:sp>
        <p:sp>
          <p:nvSpPr>
            <p:cNvPr id="2537478" name="Line 6"/>
            <p:cNvSpPr>
              <a:spLocks noChangeShapeType="1"/>
            </p:cNvSpPr>
            <p:nvPr/>
          </p:nvSpPr>
          <p:spPr bwMode="auto">
            <a:xfrm>
              <a:off x="4769" y="1371"/>
              <a:ext cx="438" cy="0"/>
            </a:xfrm>
            <a:prstGeom prst="line">
              <a:avLst/>
            </a:prstGeom>
            <a:noFill/>
            <a:ln w="9525">
              <a:solidFill>
                <a:schemeClr val="tx1"/>
              </a:solidFill>
              <a:round/>
              <a:headEnd/>
              <a:tailEnd/>
            </a:ln>
            <a:effectLst/>
          </p:spPr>
          <p:txBody>
            <a:bodyPr/>
            <a:lstStyle/>
            <a:p>
              <a:endParaRPr lang="en-US"/>
            </a:p>
          </p:txBody>
        </p:sp>
        <p:sp>
          <p:nvSpPr>
            <p:cNvPr id="2537479" name="Line 7"/>
            <p:cNvSpPr>
              <a:spLocks noChangeShapeType="1"/>
            </p:cNvSpPr>
            <p:nvPr/>
          </p:nvSpPr>
          <p:spPr bwMode="auto">
            <a:xfrm>
              <a:off x="4838" y="1235"/>
              <a:ext cx="34" cy="31"/>
            </a:xfrm>
            <a:prstGeom prst="line">
              <a:avLst/>
            </a:prstGeom>
            <a:noFill/>
            <a:ln w="6350">
              <a:solidFill>
                <a:schemeClr val="tx1"/>
              </a:solidFill>
              <a:round/>
              <a:headEnd/>
              <a:tailEnd/>
            </a:ln>
            <a:effectLst/>
          </p:spPr>
          <p:txBody>
            <a:bodyPr/>
            <a:lstStyle/>
            <a:p>
              <a:endParaRPr lang="en-US"/>
            </a:p>
          </p:txBody>
        </p:sp>
        <p:sp>
          <p:nvSpPr>
            <p:cNvPr id="2537480" name="Line 8"/>
            <p:cNvSpPr>
              <a:spLocks noChangeShapeType="1"/>
            </p:cNvSpPr>
            <p:nvPr/>
          </p:nvSpPr>
          <p:spPr bwMode="auto">
            <a:xfrm>
              <a:off x="4883" y="1197"/>
              <a:ext cx="25" cy="57"/>
            </a:xfrm>
            <a:prstGeom prst="line">
              <a:avLst/>
            </a:prstGeom>
            <a:noFill/>
            <a:ln w="6350">
              <a:solidFill>
                <a:schemeClr val="tx1"/>
              </a:solidFill>
              <a:round/>
              <a:headEnd/>
              <a:tailEnd/>
            </a:ln>
            <a:effectLst/>
          </p:spPr>
          <p:txBody>
            <a:bodyPr/>
            <a:lstStyle/>
            <a:p>
              <a:endParaRPr lang="en-US"/>
            </a:p>
          </p:txBody>
        </p:sp>
        <p:sp>
          <p:nvSpPr>
            <p:cNvPr id="2537481" name="Line 9"/>
            <p:cNvSpPr>
              <a:spLocks noChangeShapeType="1"/>
            </p:cNvSpPr>
            <p:nvPr/>
          </p:nvSpPr>
          <p:spPr bwMode="auto">
            <a:xfrm>
              <a:off x="4941" y="1176"/>
              <a:ext cx="6" cy="54"/>
            </a:xfrm>
            <a:prstGeom prst="line">
              <a:avLst/>
            </a:prstGeom>
            <a:noFill/>
            <a:ln w="6350">
              <a:solidFill>
                <a:schemeClr val="tx1"/>
              </a:solidFill>
              <a:round/>
              <a:headEnd/>
              <a:tailEnd/>
            </a:ln>
            <a:effectLst/>
          </p:spPr>
          <p:txBody>
            <a:bodyPr/>
            <a:lstStyle/>
            <a:p>
              <a:endParaRPr lang="en-US"/>
            </a:p>
          </p:txBody>
        </p:sp>
        <p:sp>
          <p:nvSpPr>
            <p:cNvPr id="2537482" name="Line 10"/>
            <p:cNvSpPr>
              <a:spLocks noChangeShapeType="1"/>
            </p:cNvSpPr>
            <p:nvPr/>
          </p:nvSpPr>
          <p:spPr bwMode="auto">
            <a:xfrm flipH="1">
              <a:off x="4994" y="1170"/>
              <a:ext cx="4" cy="54"/>
            </a:xfrm>
            <a:prstGeom prst="line">
              <a:avLst/>
            </a:prstGeom>
            <a:noFill/>
            <a:ln w="6350">
              <a:solidFill>
                <a:schemeClr val="tx1"/>
              </a:solidFill>
              <a:round/>
              <a:headEnd/>
              <a:tailEnd/>
            </a:ln>
            <a:effectLst/>
          </p:spPr>
          <p:txBody>
            <a:bodyPr/>
            <a:lstStyle/>
            <a:p>
              <a:endParaRPr lang="en-US"/>
            </a:p>
          </p:txBody>
        </p:sp>
        <p:sp>
          <p:nvSpPr>
            <p:cNvPr id="2537483" name="Line 11"/>
            <p:cNvSpPr>
              <a:spLocks noChangeShapeType="1"/>
            </p:cNvSpPr>
            <p:nvPr/>
          </p:nvSpPr>
          <p:spPr bwMode="auto">
            <a:xfrm flipH="1">
              <a:off x="5043" y="1191"/>
              <a:ext cx="27" cy="39"/>
            </a:xfrm>
            <a:prstGeom prst="line">
              <a:avLst/>
            </a:prstGeom>
            <a:noFill/>
            <a:ln w="6350">
              <a:solidFill>
                <a:schemeClr val="tx1"/>
              </a:solidFill>
              <a:round/>
              <a:headEnd/>
              <a:tailEnd/>
            </a:ln>
            <a:effectLst/>
          </p:spPr>
          <p:txBody>
            <a:bodyPr/>
            <a:lstStyle/>
            <a:p>
              <a:endParaRPr lang="en-US"/>
            </a:p>
          </p:txBody>
        </p:sp>
        <p:sp>
          <p:nvSpPr>
            <p:cNvPr id="2537484" name="Line 12"/>
            <p:cNvSpPr>
              <a:spLocks noChangeShapeType="1"/>
            </p:cNvSpPr>
            <p:nvPr/>
          </p:nvSpPr>
          <p:spPr bwMode="auto">
            <a:xfrm flipH="1">
              <a:off x="5085" y="1215"/>
              <a:ext cx="35" cy="39"/>
            </a:xfrm>
            <a:prstGeom prst="line">
              <a:avLst/>
            </a:prstGeom>
            <a:noFill/>
            <a:ln w="6350">
              <a:solidFill>
                <a:schemeClr val="tx1"/>
              </a:solidFill>
              <a:round/>
              <a:headEnd/>
              <a:tailEnd/>
            </a:ln>
            <a:effectLst/>
          </p:spPr>
          <p:txBody>
            <a:bodyPr/>
            <a:lstStyle/>
            <a:p>
              <a:endParaRPr lang="en-US"/>
            </a:p>
          </p:txBody>
        </p:sp>
        <p:sp>
          <p:nvSpPr>
            <p:cNvPr id="2537485" name="Line 13"/>
            <p:cNvSpPr>
              <a:spLocks noChangeShapeType="1"/>
            </p:cNvSpPr>
            <p:nvPr/>
          </p:nvSpPr>
          <p:spPr bwMode="auto">
            <a:xfrm flipH="1">
              <a:off x="5121" y="1260"/>
              <a:ext cx="44" cy="21"/>
            </a:xfrm>
            <a:prstGeom prst="line">
              <a:avLst/>
            </a:prstGeom>
            <a:noFill/>
            <a:ln w="6350">
              <a:solidFill>
                <a:schemeClr val="tx1"/>
              </a:solidFill>
              <a:round/>
              <a:headEnd/>
              <a:tailEnd/>
            </a:ln>
            <a:effectLst/>
          </p:spPr>
          <p:txBody>
            <a:bodyPr/>
            <a:lstStyle/>
            <a:p>
              <a:endParaRPr lang="en-US"/>
            </a:p>
          </p:txBody>
        </p:sp>
        <p:sp>
          <p:nvSpPr>
            <p:cNvPr id="2537486" name="Line 14"/>
            <p:cNvSpPr>
              <a:spLocks noChangeShapeType="1"/>
            </p:cNvSpPr>
            <p:nvPr/>
          </p:nvSpPr>
          <p:spPr bwMode="auto">
            <a:xfrm>
              <a:off x="4802" y="1272"/>
              <a:ext cx="39" cy="24"/>
            </a:xfrm>
            <a:prstGeom prst="line">
              <a:avLst/>
            </a:prstGeom>
            <a:noFill/>
            <a:ln w="6350">
              <a:solidFill>
                <a:schemeClr val="tx1"/>
              </a:solidFill>
              <a:round/>
              <a:headEnd/>
              <a:tailEnd/>
            </a:ln>
            <a:effectLst/>
          </p:spPr>
          <p:txBody>
            <a:bodyPr/>
            <a:lstStyle/>
            <a:p>
              <a:endParaRPr lang="en-US"/>
            </a:p>
          </p:txBody>
        </p:sp>
        <p:sp>
          <p:nvSpPr>
            <p:cNvPr id="2537487" name="Line 15"/>
            <p:cNvSpPr>
              <a:spLocks noChangeShapeType="1"/>
            </p:cNvSpPr>
            <p:nvPr/>
          </p:nvSpPr>
          <p:spPr bwMode="auto">
            <a:xfrm>
              <a:off x="4784" y="1319"/>
              <a:ext cx="49" cy="16"/>
            </a:xfrm>
            <a:prstGeom prst="line">
              <a:avLst/>
            </a:prstGeom>
            <a:noFill/>
            <a:ln w="6350">
              <a:solidFill>
                <a:schemeClr val="tx1"/>
              </a:solidFill>
              <a:round/>
              <a:headEnd/>
              <a:tailEnd/>
            </a:ln>
            <a:effectLst/>
          </p:spPr>
          <p:txBody>
            <a:bodyPr/>
            <a:lstStyle/>
            <a:p>
              <a:endParaRPr lang="en-US"/>
            </a:p>
          </p:txBody>
        </p:sp>
        <p:sp>
          <p:nvSpPr>
            <p:cNvPr id="2537488" name="Line 16"/>
            <p:cNvSpPr>
              <a:spLocks noChangeShapeType="1"/>
            </p:cNvSpPr>
            <p:nvPr/>
          </p:nvSpPr>
          <p:spPr bwMode="auto">
            <a:xfrm flipH="1">
              <a:off x="5145" y="1301"/>
              <a:ext cx="45" cy="24"/>
            </a:xfrm>
            <a:prstGeom prst="line">
              <a:avLst/>
            </a:prstGeom>
            <a:noFill/>
            <a:ln w="6350">
              <a:solidFill>
                <a:schemeClr val="tx1"/>
              </a:solidFill>
              <a:round/>
              <a:headEnd/>
              <a:tailEnd/>
            </a:ln>
            <a:effectLst/>
          </p:spPr>
          <p:txBody>
            <a:bodyPr/>
            <a:lstStyle/>
            <a:p>
              <a:endParaRPr lang="en-US"/>
            </a:p>
          </p:txBody>
        </p:sp>
      </p:grpSp>
      <p:sp>
        <p:nvSpPr>
          <p:cNvPr id="2537489" name="Rectangle 17"/>
          <p:cNvSpPr>
            <a:spLocks noGrp="1" noChangeArrowheads="1"/>
          </p:cNvSpPr>
          <p:nvPr>
            <p:ph type="title"/>
          </p:nvPr>
        </p:nvSpPr>
        <p:spPr/>
        <p:txBody>
          <a:bodyPr/>
          <a:lstStyle/>
          <a:p>
            <a:r>
              <a:rPr lang="en-US" sz="2400"/>
              <a:t>Schematic representation of a spectrophotometer</a:t>
            </a:r>
          </a:p>
        </p:txBody>
      </p:sp>
      <p:sp>
        <p:nvSpPr>
          <p:cNvPr id="2537490" name="Rectangle 18"/>
          <p:cNvSpPr>
            <a:spLocks noChangeArrowheads="1"/>
          </p:cNvSpPr>
          <p:nvPr/>
        </p:nvSpPr>
        <p:spPr bwMode="auto">
          <a:xfrm>
            <a:off x="5762625" y="2019300"/>
            <a:ext cx="1057275" cy="542925"/>
          </a:xfrm>
          <a:prstGeom prst="rect">
            <a:avLst/>
          </a:prstGeom>
          <a:solidFill>
            <a:srgbClr val="FFFFFF"/>
          </a:solidFill>
          <a:ln w="9525">
            <a:solidFill>
              <a:srgbClr val="333333"/>
            </a:solidFill>
            <a:miter lim="800000"/>
            <a:headEnd/>
            <a:tailEnd/>
          </a:ln>
          <a:effectLst/>
        </p:spPr>
        <p:txBody>
          <a:bodyPr wrap="none" anchor="ctr"/>
          <a:lstStyle/>
          <a:p>
            <a:pPr algn="ctr"/>
            <a:r>
              <a:rPr lang="en-US" sz="1400"/>
              <a:t>Detector</a:t>
            </a:r>
          </a:p>
        </p:txBody>
      </p:sp>
      <p:sp>
        <p:nvSpPr>
          <p:cNvPr id="2537491" name="Line 19"/>
          <p:cNvSpPr>
            <a:spLocks noChangeShapeType="1"/>
          </p:cNvSpPr>
          <p:nvPr/>
        </p:nvSpPr>
        <p:spPr bwMode="auto">
          <a:xfrm flipH="1" flipV="1">
            <a:off x="7758113" y="2027238"/>
            <a:ext cx="147637" cy="149225"/>
          </a:xfrm>
          <a:prstGeom prst="line">
            <a:avLst/>
          </a:prstGeom>
          <a:noFill/>
          <a:ln w="9525">
            <a:solidFill>
              <a:schemeClr val="tx1"/>
            </a:solidFill>
            <a:round/>
            <a:headEnd/>
            <a:tailEnd type="triangle" w="med" len="med"/>
          </a:ln>
          <a:effectLst/>
        </p:spPr>
        <p:txBody>
          <a:bodyPr/>
          <a:lstStyle/>
          <a:p>
            <a:endParaRPr lang="en-US"/>
          </a:p>
        </p:txBody>
      </p:sp>
      <p:grpSp>
        <p:nvGrpSpPr>
          <p:cNvPr id="2537492" name="Group 20"/>
          <p:cNvGrpSpPr>
            <a:grpSpLocks/>
          </p:cNvGrpSpPr>
          <p:nvPr/>
        </p:nvGrpSpPr>
        <p:grpSpPr bwMode="auto">
          <a:xfrm>
            <a:off x="3822700" y="4538663"/>
            <a:ext cx="4914900" cy="2185987"/>
            <a:chOff x="2534" y="998"/>
            <a:chExt cx="3096" cy="1377"/>
          </a:xfrm>
        </p:grpSpPr>
        <p:pic>
          <p:nvPicPr>
            <p:cNvPr id="2537493" name="Picture 21" descr="mass spec"/>
            <p:cNvPicPr>
              <a:picLocks noChangeAspect="1" noChangeArrowheads="1"/>
            </p:cNvPicPr>
            <p:nvPr/>
          </p:nvPicPr>
          <p:blipFill>
            <a:blip r:embed="rId4" cstate="print"/>
            <a:srcRect l="16177" r="18311" b="18840"/>
            <a:stretch>
              <a:fillRect/>
            </a:stretch>
          </p:blipFill>
          <p:spPr bwMode="auto">
            <a:xfrm>
              <a:off x="2931" y="998"/>
              <a:ext cx="2211" cy="1189"/>
            </a:xfrm>
            <a:prstGeom prst="rect">
              <a:avLst/>
            </a:prstGeom>
            <a:noFill/>
          </p:spPr>
        </p:pic>
        <p:sp>
          <p:nvSpPr>
            <p:cNvPr id="2537494" name="Text Box 22"/>
            <p:cNvSpPr txBox="1">
              <a:spLocks noChangeArrowheads="1"/>
            </p:cNvSpPr>
            <p:nvPr/>
          </p:nvSpPr>
          <p:spPr bwMode="auto">
            <a:xfrm>
              <a:off x="2534" y="1741"/>
              <a:ext cx="634" cy="154"/>
            </a:xfrm>
            <a:prstGeom prst="rect">
              <a:avLst/>
            </a:prstGeom>
            <a:solidFill>
              <a:schemeClr val="bg1"/>
            </a:solidFill>
            <a:ln w="9525">
              <a:noFill/>
              <a:miter lim="800000"/>
              <a:headEnd/>
              <a:tailEnd/>
            </a:ln>
            <a:effectLst/>
          </p:spPr>
          <p:txBody>
            <a:bodyPr wrap="none">
              <a:spAutoFit/>
            </a:bodyPr>
            <a:lstStyle/>
            <a:p>
              <a:r>
                <a:rPr lang="en-US"/>
                <a:t>Sample-holder</a:t>
              </a:r>
            </a:p>
          </p:txBody>
        </p:sp>
        <p:sp>
          <p:nvSpPr>
            <p:cNvPr id="2537495" name="Text Box 23"/>
            <p:cNvSpPr txBox="1">
              <a:spLocks noChangeArrowheads="1"/>
            </p:cNvSpPr>
            <p:nvPr/>
          </p:nvSpPr>
          <p:spPr bwMode="auto">
            <a:xfrm>
              <a:off x="2738" y="1087"/>
              <a:ext cx="320" cy="154"/>
            </a:xfrm>
            <a:prstGeom prst="rect">
              <a:avLst/>
            </a:prstGeom>
            <a:solidFill>
              <a:schemeClr val="bg1"/>
            </a:solidFill>
            <a:ln w="9525">
              <a:noFill/>
              <a:miter lim="800000"/>
              <a:headEnd/>
              <a:tailEnd/>
            </a:ln>
            <a:effectLst/>
          </p:spPr>
          <p:txBody>
            <a:bodyPr wrap="none">
              <a:spAutoFit/>
            </a:bodyPr>
            <a:lstStyle/>
            <a:p>
              <a:r>
                <a:rPr lang="en-US"/>
                <a:t>Meter</a:t>
              </a:r>
            </a:p>
          </p:txBody>
        </p:sp>
        <p:sp>
          <p:nvSpPr>
            <p:cNvPr id="2537496" name="Text Box 24"/>
            <p:cNvSpPr txBox="1">
              <a:spLocks noChangeArrowheads="1"/>
            </p:cNvSpPr>
            <p:nvPr/>
          </p:nvSpPr>
          <p:spPr bwMode="auto">
            <a:xfrm>
              <a:off x="3188" y="2125"/>
              <a:ext cx="748" cy="250"/>
            </a:xfrm>
            <a:prstGeom prst="rect">
              <a:avLst/>
            </a:prstGeom>
            <a:solidFill>
              <a:schemeClr val="bg1"/>
            </a:solidFill>
            <a:ln w="9525">
              <a:noFill/>
              <a:miter lim="800000"/>
              <a:headEnd/>
              <a:tailEnd/>
            </a:ln>
            <a:effectLst/>
          </p:spPr>
          <p:txBody>
            <a:bodyPr wrap="none">
              <a:spAutoFit/>
            </a:bodyPr>
            <a:lstStyle/>
            <a:p>
              <a:pPr algn="ctr"/>
              <a:r>
                <a:rPr lang="en-US"/>
                <a:t>Zero adjust</a:t>
              </a:r>
            </a:p>
            <a:p>
              <a:pPr algn="ctr"/>
              <a:r>
                <a:rPr lang="en-US"/>
                <a:t>and power control</a:t>
              </a:r>
            </a:p>
          </p:txBody>
        </p:sp>
        <p:sp>
          <p:nvSpPr>
            <p:cNvPr id="2537497" name="Text Box 25"/>
            <p:cNvSpPr txBox="1">
              <a:spLocks noChangeArrowheads="1"/>
            </p:cNvSpPr>
            <p:nvPr/>
          </p:nvSpPr>
          <p:spPr bwMode="auto">
            <a:xfrm>
              <a:off x="4886" y="1573"/>
              <a:ext cx="744" cy="154"/>
            </a:xfrm>
            <a:prstGeom prst="rect">
              <a:avLst/>
            </a:prstGeom>
            <a:solidFill>
              <a:schemeClr val="bg1"/>
            </a:solidFill>
            <a:ln w="9525">
              <a:noFill/>
              <a:miter lim="800000"/>
              <a:headEnd/>
              <a:tailEnd/>
            </a:ln>
            <a:effectLst/>
          </p:spPr>
          <p:txBody>
            <a:bodyPr wrap="none">
              <a:spAutoFit/>
            </a:bodyPr>
            <a:lstStyle/>
            <a:p>
              <a:r>
                <a:rPr lang="en-US"/>
                <a:t>Wavelength scale</a:t>
              </a:r>
            </a:p>
          </p:txBody>
        </p:sp>
        <p:sp>
          <p:nvSpPr>
            <p:cNvPr id="2537498" name="Text Box 26"/>
            <p:cNvSpPr txBox="1">
              <a:spLocks noChangeArrowheads="1"/>
            </p:cNvSpPr>
            <p:nvPr/>
          </p:nvSpPr>
          <p:spPr bwMode="auto">
            <a:xfrm>
              <a:off x="4730" y="1279"/>
              <a:ext cx="797" cy="154"/>
            </a:xfrm>
            <a:prstGeom prst="rect">
              <a:avLst/>
            </a:prstGeom>
            <a:solidFill>
              <a:schemeClr val="bg1"/>
            </a:solidFill>
            <a:ln w="9525">
              <a:noFill/>
              <a:miter lim="800000"/>
              <a:headEnd/>
              <a:tailEnd/>
            </a:ln>
            <a:effectLst/>
          </p:spPr>
          <p:txBody>
            <a:bodyPr wrap="none">
              <a:spAutoFit/>
            </a:bodyPr>
            <a:lstStyle/>
            <a:p>
              <a:r>
                <a:rPr lang="en-US"/>
                <a:t>Wavelength control</a:t>
              </a:r>
            </a:p>
          </p:txBody>
        </p:sp>
        <p:sp>
          <p:nvSpPr>
            <p:cNvPr id="2537499" name="Text Box 27"/>
            <p:cNvSpPr txBox="1">
              <a:spLocks noChangeArrowheads="1"/>
            </p:cNvSpPr>
            <p:nvPr/>
          </p:nvSpPr>
          <p:spPr bwMode="auto">
            <a:xfrm>
              <a:off x="4478" y="1951"/>
              <a:ext cx="549" cy="154"/>
            </a:xfrm>
            <a:prstGeom prst="rect">
              <a:avLst/>
            </a:prstGeom>
            <a:solidFill>
              <a:schemeClr val="bg1"/>
            </a:solidFill>
            <a:ln w="9525">
              <a:noFill/>
              <a:miter lim="800000"/>
              <a:headEnd/>
              <a:tailEnd/>
            </a:ln>
            <a:effectLst/>
          </p:spPr>
          <p:txBody>
            <a:bodyPr wrap="none">
              <a:spAutoFit/>
            </a:bodyPr>
            <a:lstStyle/>
            <a:p>
              <a:r>
                <a:rPr lang="en-US"/>
                <a:t>Light control</a:t>
              </a:r>
            </a:p>
          </p:txBody>
        </p:sp>
      </p:grpSp>
      <p:sp>
        <p:nvSpPr>
          <p:cNvPr id="2537500" name="Line 28"/>
          <p:cNvSpPr>
            <a:spLocks noChangeShapeType="1"/>
          </p:cNvSpPr>
          <p:nvPr/>
        </p:nvSpPr>
        <p:spPr bwMode="auto">
          <a:xfrm>
            <a:off x="1874838" y="1279525"/>
            <a:ext cx="0" cy="2217738"/>
          </a:xfrm>
          <a:prstGeom prst="line">
            <a:avLst/>
          </a:prstGeom>
          <a:noFill/>
          <a:ln w="9525">
            <a:solidFill>
              <a:schemeClr val="tx1"/>
            </a:solidFill>
            <a:round/>
            <a:headEnd/>
            <a:tailEnd/>
          </a:ln>
          <a:effectLst/>
        </p:spPr>
        <p:txBody>
          <a:bodyPr/>
          <a:lstStyle/>
          <a:p>
            <a:endParaRPr lang="en-US"/>
          </a:p>
        </p:txBody>
      </p:sp>
      <p:sp>
        <p:nvSpPr>
          <p:cNvPr id="2537501" name="Rectangle 29"/>
          <p:cNvSpPr>
            <a:spLocks noChangeArrowheads="1"/>
          </p:cNvSpPr>
          <p:nvPr/>
        </p:nvSpPr>
        <p:spPr bwMode="auto">
          <a:xfrm>
            <a:off x="1773238" y="2232025"/>
            <a:ext cx="203200" cy="112713"/>
          </a:xfrm>
          <a:prstGeom prst="rect">
            <a:avLst/>
          </a:prstGeom>
          <a:solidFill>
            <a:schemeClr val="bg1"/>
          </a:solidFill>
          <a:ln w="9525">
            <a:noFill/>
            <a:miter lim="800000"/>
            <a:headEnd/>
            <a:tailEnd/>
          </a:ln>
          <a:effectLst/>
        </p:spPr>
        <p:txBody>
          <a:bodyPr wrap="none" anchor="ctr"/>
          <a:lstStyle/>
          <a:p>
            <a:endParaRPr lang="en-US"/>
          </a:p>
        </p:txBody>
      </p:sp>
      <p:sp>
        <p:nvSpPr>
          <p:cNvPr id="2537502" name="Line 30"/>
          <p:cNvSpPr>
            <a:spLocks noChangeShapeType="1"/>
          </p:cNvSpPr>
          <p:nvPr/>
        </p:nvSpPr>
        <p:spPr bwMode="auto">
          <a:xfrm>
            <a:off x="1422400" y="2287588"/>
            <a:ext cx="4332288" cy="0"/>
          </a:xfrm>
          <a:prstGeom prst="line">
            <a:avLst/>
          </a:prstGeom>
          <a:noFill/>
          <a:ln w="28575">
            <a:solidFill>
              <a:srgbClr val="FFCC00"/>
            </a:solidFill>
            <a:round/>
            <a:headEnd/>
            <a:tailEnd/>
          </a:ln>
          <a:effectLst/>
        </p:spPr>
        <p:txBody>
          <a:bodyPr/>
          <a:lstStyle/>
          <a:p>
            <a:endParaRPr lang="en-US"/>
          </a:p>
        </p:txBody>
      </p:sp>
      <p:sp>
        <p:nvSpPr>
          <p:cNvPr id="2537503" name="Rectangle 31"/>
          <p:cNvSpPr>
            <a:spLocks noChangeArrowheads="1"/>
          </p:cNvSpPr>
          <p:nvPr/>
        </p:nvSpPr>
        <p:spPr bwMode="auto">
          <a:xfrm>
            <a:off x="2343150" y="2019300"/>
            <a:ext cx="1514475" cy="542925"/>
          </a:xfrm>
          <a:prstGeom prst="rect">
            <a:avLst/>
          </a:prstGeom>
          <a:solidFill>
            <a:srgbClr val="FFFFFF"/>
          </a:solidFill>
          <a:ln w="9525">
            <a:solidFill>
              <a:srgbClr val="333333"/>
            </a:solidFill>
            <a:miter lim="800000"/>
            <a:headEnd/>
            <a:tailEnd/>
          </a:ln>
          <a:effectLst/>
        </p:spPr>
        <p:txBody>
          <a:bodyPr wrap="none" anchor="ctr"/>
          <a:lstStyle/>
          <a:p>
            <a:pPr algn="ctr"/>
            <a:r>
              <a:rPr lang="en-US" sz="1400"/>
              <a:t>Monochromator</a:t>
            </a:r>
          </a:p>
        </p:txBody>
      </p:sp>
      <p:sp>
        <p:nvSpPr>
          <p:cNvPr id="2537504" name="Litebulb"/>
          <p:cNvSpPr>
            <a:spLocks noEditPoints="1" noChangeArrowheads="1"/>
          </p:cNvSpPr>
          <p:nvPr/>
        </p:nvSpPr>
        <p:spPr bwMode="auto">
          <a:xfrm>
            <a:off x="652463" y="1814513"/>
            <a:ext cx="773112" cy="1162050"/>
          </a:xfrm>
          <a:custGeom>
            <a:avLst/>
            <a:gdLst>
              <a:gd name="T0" fmla="*/ 10800 w 21600"/>
              <a:gd name="T1" fmla="*/ 0 h 21600"/>
              <a:gd name="T2" fmla="*/ 21600 w 21600"/>
              <a:gd name="T3" fmla="*/ 7782 h 21600"/>
              <a:gd name="T4" fmla="*/ 0 w 21600"/>
              <a:gd name="T5" fmla="*/ 7782 h 21600"/>
              <a:gd name="T6" fmla="*/ 10800 w 21600"/>
              <a:gd name="T7" fmla="*/ 21600 h 21600"/>
              <a:gd name="T8" fmla="*/ 3556 w 21600"/>
              <a:gd name="T9" fmla="*/ 2188 h 21600"/>
              <a:gd name="T10" fmla="*/ 18277 w 21600"/>
              <a:gd name="T11" fmla="*/ 9282 h 21600"/>
            </a:gdLst>
            <a:ahLst/>
            <a:cxnLst>
              <a:cxn ang="0">
                <a:pos x="T0" y="T1"/>
              </a:cxn>
              <a:cxn ang="0">
                <a:pos x="T2" y="T3"/>
              </a:cxn>
              <a:cxn ang="0">
                <a:pos x="T4" y="T5"/>
              </a:cxn>
              <a:cxn ang="0">
                <a:pos x="T6" y="T7"/>
              </a:cxn>
            </a:cxnLst>
            <a:rect l="T8" t="T9" r="T10" b="T11"/>
            <a:pathLst>
              <a:path w="21600" h="21600" extrusionOk="0">
                <a:moveTo>
                  <a:pt x="10825" y="21723"/>
                </a:moveTo>
                <a:lnTo>
                  <a:pt x="11215" y="21723"/>
                </a:lnTo>
                <a:lnTo>
                  <a:pt x="11552" y="21688"/>
                </a:lnTo>
                <a:lnTo>
                  <a:pt x="11916" y="21617"/>
                </a:lnTo>
                <a:lnTo>
                  <a:pt x="12253" y="21547"/>
                </a:lnTo>
                <a:lnTo>
                  <a:pt x="12617" y="21441"/>
                </a:lnTo>
                <a:lnTo>
                  <a:pt x="12902" y="21317"/>
                </a:lnTo>
                <a:lnTo>
                  <a:pt x="13162" y="21176"/>
                </a:lnTo>
                <a:lnTo>
                  <a:pt x="13396" y="21000"/>
                </a:lnTo>
                <a:lnTo>
                  <a:pt x="13655" y="20841"/>
                </a:lnTo>
                <a:lnTo>
                  <a:pt x="13863" y="20629"/>
                </a:lnTo>
                <a:lnTo>
                  <a:pt x="14045" y="20435"/>
                </a:lnTo>
                <a:lnTo>
                  <a:pt x="14200" y="20223"/>
                </a:lnTo>
                <a:lnTo>
                  <a:pt x="14356" y="19994"/>
                </a:lnTo>
                <a:lnTo>
                  <a:pt x="14460" y="19747"/>
                </a:lnTo>
                <a:lnTo>
                  <a:pt x="14512" y="19482"/>
                </a:lnTo>
                <a:lnTo>
                  <a:pt x="14512" y="19235"/>
                </a:lnTo>
                <a:lnTo>
                  <a:pt x="14512" y="19147"/>
                </a:lnTo>
                <a:lnTo>
                  <a:pt x="14512" y="18900"/>
                </a:lnTo>
                <a:lnTo>
                  <a:pt x="14512" y="18529"/>
                </a:lnTo>
                <a:lnTo>
                  <a:pt x="14512" y="18052"/>
                </a:lnTo>
                <a:lnTo>
                  <a:pt x="14512" y="17505"/>
                </a:lnTo>
                <a:lnTo>
                  <a:pt x="14512" y="16976"/>
                </a:lnTo>
                <a:lnTo>
                  <a:pt x="14512" y="16464"/>
                </a:lnTo>
                <a:lnTo>
                  <a:pt x="14512" y="15952"/>
                </a:lnTo>
                <a:lnTo>
                  <a:pt x="14512" y="15758"/>
                </a:lnTo>
                <a:lnTo>
                  <a:pt x="14616" y="15547"/>
                </a:lnTo>
                <a:lnTo>
                  <a:pt x="14694" y="15352"/>
                </a:lnTo>
                <a:lnTo>
                  <a:pt x="14798" y="15141"/>
                </a:lnTo>
                <a:lnTo>
                  <a:pt x="15161" y="14735"/>
                </a:lnTo>
                <a:lnTo>
                  <a:pt x="15602" y="14329"/>
                </a:lnTo>
                <a:lnTo>
                  <a:pt x="16745" y="13552"/>
                </a:lnTo>
                <a:lnTo>
                  <a:pt x="18043" y="12670"/>
                </a:lnTo>
                <a:lnTo>
                  <a:pt x="18744" y="12194"/>
                </a:lnTo>
                <a:lnTo>
                  <a:pt x="19341" y="11647"/>
                </a:lnTo>
                <a:lnTo>
                  <a:pt x="19938" y="11099"/>
                </a:lnTo>
                <a:lnTo>
                  <a:pt x="20483" y="10464"/>
                </a:lnTo>
                <a:lnTo>
                  <a:pt x="20743" y="10164"/>
                </a:lnTo>
                <a:lnTo>
                  <a:pt x="20950" y="9794"/>
                </a:lnTo>
                <a:lnTo>
                  <a:pt x="21132" y="9441"/>
                </a:lnTo>
                <a:lnTo>
                  <a:pt x="21288" y="9035"/>
                </a:lnTo>
                <a:lnTo>
                  <a:pt x="21444" y="8664"/>
                </a:lnTo>
                <a:lnTo>
                  <a:pt x="21548" y="8223"/>
                </a:lnTo>
                <a:lnTo>
                  <a:pt x="21600" y="7782"/>
                </a:lnTo>
                <a:lnTo>
                  <a:pt x="21600" y="7341"/>
                </a:lnTo>
                <a:lnTo>
                  <a:pt x="21600" y="6935"/>
                </a:lnTo>
                <a:lnTo>
                  <a:pt x="21548" y="6564"/>
                </a:lnTo>
                <a:lnTo>
                  <a:pt x="21496" y="6229"/>
                </a:lnTo>
                <a:lnTo>
                  <a:pt x="21392" y="5858"/>
                </a:lnTo>
                <a:lnTo>
                  <a:pt x="21288" y="5523"/>
                </a:lnTo>
                <a:lnTo>
                  <a:pt x="21132" y="5135"/>
                </a:lnTo>
                <a:lnTo>
                  <a:pt x="20950" y="4800"/>
                </a:lnTo>
                <a:lnTo>
                  <a:pt x="20743" y="4464"/>
                </a:lnTo>
                <a:lnTo>
                  <a:pt x="20535" y="4164"/>
                </a:lnTo>
                <a:lnTo>
                  <a:pt x="20301" y="3847"/>
                </a:lnTo>
                <a:lnTo>
                  <a:pt x="20042" y="3547"/>
                </a:lnTo>
                <a:lnTo>
                  <a:pt x="19782" y="3247"/>
                </a:lnTo>
                <a:lnTo>
                  <a:pt x="19133" y="2664"/>
                </a:lnTo>
                <a:lnTo>
                  <a:pt x="18458" y="2152"/>
                </a:lnTo>
                <a:lnTo>
                  <a:pt x="17705" y="1694"/>
                </a:lnTo>
                <a:lnTo>
                  <a:pt x="16849" y="1252"/>
                </a:lnTo>
                <a:lnTo>
                  <a:pt x="16407" y="1076"/>
                </a:lnTo>
                <a:lnTo>
                  <a:pt x="15940" y="900"/>
                </a:lnTo>
                <a:lnTo>
                  <a:pt x="15499" y="741"/>
                </a:lnTo>
                <a:lnTo>
                  <a:pt x="15057" y="600"/>
                </a:lnTo>
                <a:lnTo>
                  <a:pt x="14564" y="458"/>
                </a:lnTo>
                <a:lnTo>
                  <a:pt x="14045" y="335"/>
                </a:lnTo>
                <a:lnTo>
                  <a:pt x="13500" y="229"/>
                </a:lnTo>
                <a:lnTo>
                  <a:pt x="13006" y="158"/>
                </a:lnTo>
                <a:lnTo>
                  <a:pt x="12461" y="88"/>
                </a:lnTo>
                <a:lnTo>
                  <a:pt x="11968" y="52"/>
                </a:lnTo>
                <a:lnTo>
                  <a:pt x="11423" y="17"/>
                </a:lnTo>
                <a:lnTo>
                  <a:pt x="10825" y="17"/>
                </a:lnTo>
                <a:lnTo>
                  <a:pt x="10254" y="17"/>
                </a:lnTo>
                <a:lnTo>
                  <a:pt x="9709" y="52"/>
                </a:lnTo>
                <a:lnTo>
                  <a:pt x="9216" y="88"/>
                </a:lnTo>
                <a:lnTo>
                  <a:pt x="8671" y="158"/>
                </a:lnTo>
                <a:lnTo>
                  <a:pt x="8177" y="229"/>
                </a:lnTo>
                <a:lnTo>
                  <a:pt x="7632" y="335"/>
                </a:lnTo>
                <a:lnTo>
                  <a:pt x="7113" y="458"/>
                </a:lnTo>
                <a:lnTo>
                  <a:pt x="6620" y="600"/>
                </a:lnTo>
                <a:lnTo>
                  <a:pt x="6178" y="741"/>
                </a:lnTo>
                <a:lnTo>
                  <a:pt x="5737" y="900"/>
                </a:lnTo>
                <a:lnTo>
                  <a:pt x="5270" y="1076"/>
                </a:lnTo>
                <a:lnTo>
                  <a:pt x="4828" y="1252"/>
                </a:lnTo>
                <a:lnTo>
                  <a:pt x="3972" y="1694"/>
                </a:lnTo>
                <a:lnTo>
                  <a:pt x="3219" y="2152"/>
                </a:lnTo>
                <a:lnTo>
                  <a:pt x="2544" y="2664"/>
                </a:lnTo>
                <a:lnTo>
                  <a:pt x="1895" y="3247"/>
                </a:lnTo>
                <a:lnTo>
                  <a:pt x="1635" y="3547"/>
                </a:lnTo>
                <a:lnTo>
                  <a:pt x="1375" y="3847"/>
                </a:lnTo>
                <a:lnTo>
                  <a:pt x="1142" y="4164"/>
                </a:lnTo>
                <a:lnTo>
                  <a:pt x="934" y="4464"/>
                </a:lnTo>
                <a:lnTo>
                  <a:pt x="726" y="4800"/>
                </a:lnTo>
                <a:lnTo>
                  <a:pt x="545" y="5135"/>
                </a:lnTo>
                <a:lnTo>
                  <a:pt x="389" y="5523"/>
                </a:lnTo>
                <a:lnTo>
                  <a:pt x="285" y="5858"/>
                </a:lnTo>
                <a:lnTo>
                  <a:pt x="181" y="6229"/>
                </a:lnTo>
                <a:lnTo>
                  <a:pt x="129" y="6564"/>
                </a:lnTo>
                <a:lnTo>
                  <a:pt x="77" y="6935"/>
                </a:lnTo>
                <a:lnTo>
                  <a:pt x="77" y="7341"/>
                </a:lnTo>
                <a:lnTo>
                  <a:pt x="77" y="7782"/>
                </a:lnTo>
                <a:lnTo>
                  <a:pt x="129" y="8223"/>
                </a:lnTo>
                <a:lnTo>
                  <a:pt x="233" y="8664"/>
                </a:lnTo>
                <a:lnTo>
                  <a:pt x="389" y="9035"/>
                </a:lnTo>
                <a:lnTo>
                  <a:pt x="545" y="9441"/>
                </a:lnTo>
                <a:lnTo>
                  <a:pt x="726" y="9794"/>
                </a:lnTo>
                <a:lnTo>
                  <a:pt x="934" y="10164"/>
                </a:lnTo>
                <a:lnTo>
                  <a:pt x="1194" y="10464"/>
                </a:lnTo>
                <a:lnTo>
                  <a:pt x="1739" y="11099"/>
                </a:lnTo>
                <a:lnTo>
                  <a:pt x="2336" y="11647"/>
                </a:lnTo>
                <a:lnTo>
                  <a:pt x="2933" y="12194"/>
                </a:lnTo>
                <a:lnTo>
                  <a:pt x="3634" y="12670"/>
                </a:lnTo>
                <a:lnTo>
                  <a:pt x="4932" y="13552"/>
                </a:lnTo>
                <a:lnTo>
                  <a:pt x="6075" y="14329"/>
                </a:lnTo>
                <a:lnTo>
                  <a:pt x="6516" y="14735"/>
                </a:lnTo>
                <a:lnTo>
                  <a:pt x="6879" y="15141"/>
                </a:lnTo>
                <a:lnTo>
                  <a:pt x="6983" y="15352"/>
                </a:lnTo>
                <a:lnTo>
                  <a:pt x="7061" y="15547"/>
                </a:lnTo>
                <a:lnTo>
                  <a:pt x="7165" y="15758"/>
                </a:lnTo>
                <a:lnTo>
                  <a:pt x="7165" y="15952"/>
                </a:lnTo>
                <a:lnTo>
                  <a:pt x="7165" y="16464"/>
                </a:lnTo>
                <a:lnTo>
                  <a:pt x="7165" y="16976"/>
                </a:lnTo>
                <a:lnTo>
                  <a:pt x="7165" y="17505"/>
                </a:lnTo>
                <a:lnTo>
                  <a:pt x="7165" y="18052"/>
                </a:lnTo>
                <a:lnTo>
                  <a:pt x="7165" y="18529"/>
                </a:lnTo>
                <a:lnTo>
                  <a:pt x="7165" y="18900"/>
                </a:lnTo>
                <a:lnTo>
                  <a:pt x="7165" y="19147"/>
                </a:lnTo>
                <a:lnTo>
                  <a:pt x="7165" y="19235"/>
                </a:lnTo>
                <a:lnTo>
                  <a:pt x="7165" y="19482"/>
                </a:lnTo>
                <a:lnTo>
                  <a:pt x="7217" y="19747"/>
                </a:lnTo>
                <a:lnTo>
                  <a:pt x="7321" y="19994"/>
                </a:lnTo>
                <a:lnTo>
                  <a:pt x="7476" y="20223"/>
                </a:lnTo>
                <a:lnTo>
                  <a:pt x="7632" y="20435"/>
                </a:lnTo>
                <a:lnTo>
                  <a:pt x="7814" y="20629"/>
                </a:lnTo>
                <a:lnTo>
                  <a:pt x="8022" y="20841"/>
                </a:lnTo>
                <a:lnTo>
                  <a:pt x="8281" y="21000"/>
                </a:lnTo>
                <a:lnTo>
                  <a:pt x="8515" y="21176"/>
                </a:lnTo>
                <a:lnTo>
                  <a:pt x="8775" y="21317"/>
                </a:lnTo>
                <a:lnTo>
                  <a:pt x="9060" y="21441"/>
                </a:lnTo>
                <a:lnTo>
                  <a:pt x="9424" y="21547"/>
                </a:lnTo>
                <a:lnTo>
                  <a:pt x="9761" y="21617"/>
                </a:lnTo>
                <a:lnTo>
                  <a:pt x="10125" y="21688"/>
                </a:lnTo>
                <a:lnTo>
                  <a:pt x="10462" y="21723"/>
                </a:lnTo>
                <a:lnTo>
                  <a:pt x="10825" y="21723"/>
                </a:lnTo>
                <a:close/>
              </a:path>
              <a:path w="21600" h="21600" extrusionOk="0">
                <a:moveTo>
                  <a:pt x="9242" y="14417"/>
                </a:moveTo>
                <a:lnTo>
                  <a:pt x="8541" y="12035"/>
                </a:lnTo>
                <a:lnTo>
                  <a:pt x="7295" y="10129"/>
                </a:lnTo>
                <a:lnTo>
                  <a:pt x="6905" y="9652"/>
                </a:lnTo>
                <a:lnTo>
                  <a:pt x="8541" y="10182"/>
                </a:lnTo>
                <a:lnTo>
                  <a:pt x="9787" y="9547"/>
                </a:lnTo>
                <a:lnTo>
                  <a:pt x="11189" y="10129"/>
                </a:lnTo>
                <a:lnTo>
                  <a:pt x="12279" y="9547"/>
                </a:lnTo>
                <a:lnTo>
                  <a:pt x="13370" y="10076"/>
                </a:lnTo>
                <a:lnTo>
                  <a:pt x="14850" y="9652"/>
                </a:lnTo>
                <a:lnTo>
                  <a:pt x="12902" y="12247"/>
                </a:lnTo>
                <a:lnTo>
                  <a:pt x="12357" y="14417"/>
                </a:lnTo>
                <a:moveTo>
                  <a:pt x="7191" y="15952"/>
                </a:moveTo>
                <a:lnTo>
                  <a:pt x="14512" y="15952"/>
                </a:lnTo>
                <a:lnTo>
                  <a:pt x="14512" y="17064"/>
                </a:lnTo>
                <a:lnTo>
                  <a:pt x="7191" y="17047"/>
                </a:lnTo>
                <a:lnTo>
                  <a:pt x="7191" y="18123"/>
                </a:lnTo>
                <a:lnTo>
                  <a:pt x="14512" y="18158"/>
                </a:lnTo>
                <a:lnTo>
                  <a:pt x="14538" y="19182"/>
                </a:lnTo>
                <a:lnTo>
                  <a:pt x="7217" y="19182"/>
                </a:lnTo>
              </a:path>
            </a:pathLst>
          </a:custGeom>
          <a:gradFill rotWithShape="1">
            <a:gsLst>
              <a:gs pos="0">
                <a:srgbClr val="FFFFFF"/>
              </a:gs>
              <a:gs pos="100000">
                <a:srgbClr val="FFFFCC"/>
              </a:gs>
            </a:gsLst>
            <a:path path="rect">
              <a:fillToRect l="50000" t="50000" r="50000" b="50000"/>
            </a:path>
          </a:gradFill>
          <a:ln w="3175">
            <a:solidFill>
              <a:srgbClr val="000000"/>
            </a:solidFill>
            <a:miter lim="800000"/>
            <a:headEnd/>
            <a:tailEnd/>
          </a:ln>
        </p:spPr>
        <p:txBody>
          <a:bodyPr/>
          <a:lstStyle/>
          <a:p>
            <a:endParaRPr lang="en-US"/>
          </a:p>
        </p:txBody>
      </p:sp>
      <p:sp>
        <p:nvSpPr>
          <p:cNvPr id="2537505" name="Rectangle 33"/>
          <p:cNvSpPr>
            <a:spLocks noChangeArrowheads="1"/>
          </p:cNvSpPr>
          <p:nvPr/>
        </p:nvSpPr>
        <p:spPr bwMode="auto">
          <a:xfrm>
            <a:off x="781050" y="2886075"/>
            <a:ext cx="504825" cy="190500"/>
          </a:xfrm>
          <a:prstGeom prst="rect">
            <a:avLst/>
          </a:prstGeom>
          <a:solidFill>
            <a:srgbClr val="FFFFFF"/>
          </a:solidFill>
          <a:ln w="9525">
            <a:solidFill>
              <a:schemeClr val="tx1"/>
            </a:solidFill>
            <a:miter lim="800000"/>
            <a:headEnd/>
            <a:tailEnd/>
          </a:ln>
          <a:effectLst/>
        </p:spPr>
        <p:txBody>
          <a:bodyPr wrap="none" anchor="ctr"/>
          <a:lstStyle/>
          <a:p>
            <a:endParaRPr lang="en-US"/>
          </a:p>
        </p:txBody>
      </p:sp>
      <p:sp>
        <p:nvSpPr>
          <p:cNvPr id="2537506" name="Freeform 34"/>
          <p:cNvSpPr>
            <a:spLocks/>
          </p:cNvSpPr>
          <p:nvPr/>
        </p:nvSpPr>
        <p:spPr bwMode="auto">
          <a:xfrm>
            <a:off x="6237288" y="2554288"/>
            <a:ext cx="1884362" cy="420687"/>
          </a:xfrm>
          <a:custGeom>
            <a:avLst/>
            <a:gdLst/>
            <a:ahLst/>
            <a:cxnLst>
              <a:cxn ang="0">
                <a:pos x="27" y="6"/>
              </a:cxn>
              <a:cxn ang="0">
                <a:pos x="167" y="227"/>
              </a:cxn>
              <a:cxn ang="0">
                <a:pos x="1028" y="227"/>
              </a:cxn>
              <a:cxn ang="0">
                <a:pos x="1121" y="0"/>
              </a:cxn>
            </a:cxnLst>
            <a:rect l="0" t="0" r="r" b="b"/>
            <a:pathLst>
              <a:path w="1187" h="265">
                <a:moveTo>
                  <a:pt x="27" y="6"/>
                </a:moveTo>
                <a:cubicBezTo>
                  <a:pt x="50" y="43"/>
                  <a:pt x="0" y="190"/>
                  <a:pt x="167" y="227"/>
                </a:cubicBezTo>
                <a:cubicBezTo>
                  <a:pt x="334" y="264"/>
                  <a:pt x="869" y="265"/>
                  <a:pt x="1028" y="227"/>
                </a:cubicBezTo>
                <a:cubicBezTo>
                  <a:pt x="1187" y="189"/>
                  <a:pt x="1102" y="47"/>
                  <a:pt x="1121" y="0"/>
                </a:cubicBezTo>
              </a:path>
            </a:pathLst>
          </a:custGeom>
          <a:noFill/>
          <a:ln w="19050">
            <a:solidFill>
              <a:srgbClr val="993300"/>
            </a:solidFill>
            <a:round/>
            <a:headEnd/>
            <a:tailEnd/>
          </a:ln>
          <a:effectLst/>
        </p:spPr>
        <p:txBody>
          <a:bodyPr/>
          <a:lstStyle/>
          <a:p>
            <a:endParaRPr lang="en-US"/>
          </a:p>
        </p:txBody>
      </p:sp>
      <p:sp>
        <p:nvSpPr>
          <p:cNvPr id="2537507" name="Text Box 35"/>
          <p:cNvSpPr txBox="1">
            <a:spLocks noChangeArrowheads="1"/>
          </p:cNvSpPr>
          <p:nvPr/>
        </p:nvSpPr>
        <p:spPr bwMode="auto">
          <a:xfrm>
            <a:off x="706438" y="3255963"/>
            <a:ext cx="665162" cy="762000"/>
          </a:xfrm>
          <a:prstGeom prst="rect">
            <a:avLst/>
          </a:prstGeom>
          <a:noFill/>
          <a:ln w="9525">
            <a:noFill/>
            <a:miter lim="800000"/>
            <a:headEnd/>
            <a:tailEnd/>
          </a:ln>
          <a:effectLst/>
        </p:spPr>
        <p:txBody>
          <a:bodyPr wrap="none">
            <a:spAutoFit/>
          </a:bodyPr>
          <a:lstStyle/>
          <a:p>
            <a:pPr algn="ctr"/>
            <a:r>
              <a:rPr lang="en-US" sz="1200"/>
              <a:t>Light</a:t>
            </a:r>
          </a:p>
          <a:p>
            <a:pPr algn="ctr"/>
            <a:r>
              <a:rPr lang="en-US" sz="1200"/>
              <a:t>Source</a:t>
            </a:r>
          </a:p>
          <a:p>
            <a:pPr algn="ctr"/>
            <a:endParaRPr lang="en-US" sz="800"/>
          </a:p>
          <a:p>
            <a:pPr algn="ctr"/>
            <a:r>
              <a:rPr lang="en-US" sz="1200"/>
              <a:t>(1)</a:t>
            </a:r>
          </a:p>
        </p:txBody>
      </p:sp>
      <p:sp>
        <p:nvSpPr>
          <p:cNvPr id="2537508" name="Text Box 36"/>
          <p:cNvSpPr txBox="1">
            <a:spLocks noChangeArrowheads="1"/>
          </p:cNvSpPr>
          <p:nvPr/>
        </p:nvSpPr>
        <p:spPr bwMode="auto">
          <a:xfrm>
            <a:off x="4368800" y="3255963"/>
            <a:ext cx="698500" cy="762000"/>
          </a:xfrm>
          <a:prstGeom prst="rect">
            <a:avLst/>
          </a:prstGeom>
          <a:noFill/>
          <a:ln w="9525">
            <a:noFill/>
            <a:miter lim="800000"/>
            <a:headEnd/>
            <a:tailEnd/>
          </a:ln>
          <a:effectLst/>
        </p:spPr>
        <p:txBody>
          <a:bodyPr wrap="none">
            <a:spAutoFit/>
          </a:bodyPr>
          <a:lstStyle/>
          <a:p>
            <a:pPr algn="ctr"/>
            <a:r>
              <a:rPr lang="en-US" sz="1200"/>
              <a:t>Sample</a:t>
            </a:r>
          </a:p>
          <a:p>
            <a:pPr algn="ctr"/>
            <a:r>
              <a:rPr lang="en-US" sz="1200"/>
              <a:t>cell</a:t>
            </a:r>
          </a:p>
          <a:p>
            <a:pPr algn="ctr"/>
            <a:endParaRPr lang="en-US" sz="800"/>
          </a:p>
          <a:p>
            <a:pPr algn="ctr"/>
            <a:r>
              <a:rPr lang="en-US" sz="1200"/>
              <a:t>(3)</a:t>
            </a:r>
          </a:p>
        </p:txBody>
      </p:sp>
      <p:sp>
        <p:nvSpPr>
          <p:cNvPr id="2537509" name="Rectangle 37"/>
          <p:cNvSpPr>
            <a:spLocks noChangeArrowheads="1"/>
          </p:cNvSpPr>
          <p:nvPr/>
        </p:nvSpPr>
        <p:spPr bwMode="auto">
          <a:xfrm>
            <a:off x="2889250" y="3735388"/>
            <a:ext cx="369888" cy="274637"/>
          </a:xfrm>
          <a:prstGeom prst="rect">
            <a:avLst/>
          </a:prstGeom>
          <a:noFill/>
          <a:ln w="9525">
            <a:noFill/>
            <a:miter lim="800000"/>
            <a:headEnd/>
            <a:tailEnd/>
          </a:ln>
          <a:effectLst/>
        </p:spPr>
        <p:txBody>
          <a:bodyPr wrap="none">
            <a:spAutoFit/>
          </a:bodyPr>
          <a:lstStyle/>
          <a:p>
            <a:r>
              <a:rPr lang="en-US" sz="1200"/>
              <a:t>(2)</a:t>
            </a:r>
          </a:p>
        </p:txBody>
      </p:sp>
      <p:sp>
        <p:nvSpPr>
          <p:cNvPr id="2537510" name="Rectangle 38"/>
          <p:cNvSpPr>
            <a:spLocks noChangeArrowheads="1"/>
          </p:cNvSpPr>
          <p:nvPr/>
        </p:nvSpPr>
        <p:spPr bwMode="auto">
          <a:xfrm>
            <a:off x="6088063" y="3743325"/>
            <a:ext cx="369887" cy="274638"/>
          </a:xfrm>
          <a:prstGeom prst="rect">
            <a:avLst/>
          </a:prstGeom>
          <a:noFill/>
          <a:ln w="9525">
            <a:noFill/>
            <a:miter lim="800000"/>
            <a:headEnd/>
            <a:tailEnd/>
          </a:ln>
          <a:effectLst/>
        </p:spPr>
        <p:txBody>
          <a:bodyPr wrap="none">
            <a:spAutoFit/>
          </a:bodyPr>
          <a:lstStyle/>
          <a:p>
            <a:r>
              <a:rPr lang="en-US" sz="1200"/>
              <a:t>(4)</a:t>
            </a:r>
          </a:p>
        </p:txBody>
      </p:sp>
      <p:sp>
        <p:nvSpPr>
          <p:cNvPr id="2537511" name="Rectangle 39"/>
          <p:cNvSpPr>
            <a:spLocks noChangeArrowheads="1"/>
          </p:cNvSpPr>
          <p:nvPr/>
        </p:nvSpPr>
        <p:spPr bwMode="auto">
          <a:xfrm>
            <a:off x="7739063" y="3735388"/>
            <a:ext cx="369887" cy="274637"/>
          </a:xfrm>
          <a:prstGeom prst="rect">
            <a:avLst/>
          </a:prstGeom>
          <a:noFill/>
          <a:ln w="9525">
            <a:noFill/>
            <a:miter lim="800000"/>
            <a:headEnd/>
            <a:tailEnd/>
          </a:ln>
          <a:effectLst/>
        </p:spPr>
        <p:txBody>
          <a:bodyPr wrap="none">
            <a:spAutoFit/>
          </a:bodyPr>
          <a:lstStyle/>
          <a:p>
            <a:r>
              <a:rPr lang="en-US" sz="1200"/>
              <a:t>(5)</a:t>
            </a:r>
          </a:p>
        </p:txBody>
      </p:sp>
      <p:sp>
        <p:nvSpPr>
          <p:cNvPr id="2537512" name="Text Box 40"/>
          <p:cNvSpPr txBox="1">
            <a:spLocks noChangeArrowheads="1"/>
          </p:cNvSpPr>
          <p:nvPr/>
        </p:nvSpPr>
        <p:spPr bwMode="auto">
          <a:xfrm>
            <a:off x="4083050" y="1093788"/>
            <a:ext cx="346075" cy="396875"/>
          </a:xfrm>
          <a:prstGeom prst="rect">
            <a:avLst/>
          </a:prstGeom>
          <a:noFill/>
          <a:ln w="9525">
            <a:noFill/>
            <a:miter lim="800000"/>
            <a:headEnd/>
            <a:tailEnd/>
          </a:ln>
          <a:effectLst/>
        </p:spPr>
        <p:txBody>
          <a:bodyPr wrap="none">
            <a:spAutoFit/>
          </a:bodyPr>
          <a:lstStyle/>
          <a:p>
            <a:r>
              <a:rPr lang="en-US" sz="2000" i="1"/>
              <a:t>I</a:t>
            </a:r>
            <a:r>
              <a:rPr lang="en-US" sz="2000" i="1" baseline="-25000"/>
              <a:t>o</a:t>
            </a:r>
          </a:p>
        </p:txBody>
      </p:sp>
      <p:sp>
        <p:nvSpPr>
          <p:cNvPr id="2537513" name="Text Box 41"/>
          <p:cNvSpPr txBox="1">
            <a:spLocks noChangeArrowheads="1"/>
          </p:cNvSpPr>
          <p:nvPr/>
        </p:nvSpPr>
        <p:spPr bwMode="auto">
          <a:xfrm>
            <a:off x="5091113" y="1090613"/>
            <a:ext cx="254000" cy="396875"/>
          </a:xfrm>
          <a:prstGeom prst="rect">
            <a:avLst/>
          </a:prstGeom>
          <a:noFill/>
          <a:ln w="9525">
            <a:noFill/>
            <a:miter lim="800000"/>
            <a:headEnd/>
            <a:tailEnd/>
          </a:ln>
          <a:effectLst/>
        </p:spPr>
        <p:txBody>
          <a:bodyPr wrap="none">
            <a:spAutoFit/>
          </a:bodyPr>
          <a:lstStyle/>
          <a:p>
            <a:r>
              <a:rPr lang="en-US" sz="2000" i="1"/>
              <a:t>I</a:t>
            </a:r>
            <a:endParaRPr lang="en-US" sz="2000" i="1" baseline="-25000"/>
          </a:p>
        </p:txBody>
      </p:sp>
      <p:grpSp>
        <p:nvGrpSpPr>
          <p:cNvPr id="2537514" name="Group 42"/>
          <p:cNvGrpSpPr>
            <a:grpSpLocks/>
          </p:cNvGrpSpPr>
          <p:nvPr/>
        </p:nvGrpSpPr>
        <p:grpSpPr bwMode="auto">
          <a:xfrm>
            <a:off x="4502150" y="1468438"/>
            <a:ext cx="396875" cy="1762125"/>
            <a:chOff x="-391" y="2411"/>
            <a:chExt cx="345" cy="1533"/>
          </a:xfrm>
        </p:grpSpPr>
        <p:sp>
          <p:nvSpPr>
            <p:cNvPr id="2537515" name="Rectangle 43"/>
            <p:cNvSpPr>
              <a:spLocks noChangeAspect="1" noChangeArrowheads="1"/>
            </p:cNvSpPr>
            <p:nvPr/>
          </p:nvSpPr>
          <p:spPr bwMode="auto">
            <a:xfrm>
              <a:off x="-318" y="2519"/>
              <a:ext cx="199" cy="1256"/>
            </a:xfrm>
            <a:prstGeom prst="rect">
              <a:avLst/>
            </a:prstGeom>
            <a:solidFill>
              <a:schemeClr val="accent1"/>
            </a:solidFill>
            <a:ln w="9525">
              <a:noFill/>
              <a:miter lim="800000"/>
              <a:headEnd/>
              <a:tailEnd/>
            </a:ln>
            <a:effectLst/>
          </p:spPr>
          <p:txBody>
            <a:bodyPr wrap="none" anchor="ctr"/>
            <a:lstStyle/>
            <a:p>
              <a:endParaRPr lang="en-US"/>
            </a:p>
          </p:txBody>
        </p:sp>
        <p:sp>
          <p:nvSpPr>
            <p:cNvPr id="2537516" name="Rectangle 44"/>
            <p:cNvSpPr>
              <a:spLocks noChangeAspect="1" noChangeArrowheads="1"/>
            </p:cNvSpPr>
            <p:nvPr/>
          </p:nvSpPr>
          <p:spPr bwMode="auto">
            <a:xfrm>
              <a:off x="-353" y="2437"/>
              <a:ext cx="268" cy="1333"/>
            </a:xfrm>
            <a:prstGeom prst="rect">
              <a:avLst/>
            </a:prstGeom>
            <a:gradFill rotWithShape="0">
              <a:gsLst>
                <a:gs pos="0">
                  <a:srgbClr val="618FFD"/>
                </a:gs>
                <a:gs pos="50000">
                  <a:srgbClr val="618FFD">
                    <a:gamma/>
                    <a:tint val="89804"/>
                    <a:invGamma/>
                  </a:srgbClr>
                </a:gs>
                <a:gs pos="100000">
                  <a:srgbClr val="618FFD"/>
                </a:gs>
              </a:gsLst>
              <a:lin ang="0" scaled="1"/>
            </a:gradFill>
            <a:ln w="12700">
              <a:solidFill>
                <a:schemeClr val="tx1"/>
              </a:solidFill>
              <a:miter lim="800000"/>
              <a:headEnd/>
              <a:tailEnd/>
            </a:ln>
            <a:effectLst/>
          </p:spPr>
          <p:txBody>
            <a:bodyPr wrap="none" anchor="ctr"/>
            <a:lstStyle/>
            <a:p>
              <a:endParaRPr lang="en-US"/>
            </a:p>
          </p:txBody>
        </p:sp>
        <p:sp>
          <p:nvSpPr>
            <p:cNvPr id="2537517" name="Oval 45"/>
            <p:cNvSpPr>
              <a:spLocks noChangeAspect="1" noChangeArrowheads="1"/>
            </p:cNvSpPr>
            <p:nvPr/>
          </p:nvSpPr>
          <p:spPr bwMode="auto">
            <a:xfrm>
              <a:off x="-353" y="3633"/>
              <a:ext cx="268" cy="311"/>
            </a:xfrm>
            <a:prstGeom prst="ellipse">
              <a:avLst/>
            </a:prstGeom>
            <a:gradFill rotWithShape="0">
              <a:gsLst>
                <a:gs pos="0">
                  <a:srgbClr val="FFFFFF"/>
                </a:gs>
                <a:gs pos="50000">
                  <a:srgbClr val="FFFFFF">
                    <a:gamma/>
                    <a:shade val="40000"/>
                    <a:invGamma/>
                  </a:srgbClr>
                </a:gs>
                <a:gs pos="100000">
                  <a:srgbClr val="FFFFFF"/>
                </a:gs>
              </a:gsLst>
              <a:lin ang="2700000" scaled="1"/>
            </a:gradFill>
            <a:ln w="12700">
              <a:solidFill>
                <a:schemeClr val="tx1"/>
              </a:solidFill>
              <a:round/>
              <a:headEnd/>
              <a:tailEnd/>
            </a:ln>
            <a:effectLst/>
          </p:spPr>
          <p:txBody>
            <a:bodyPr wrap="none" anchor="ctr"/>
            <a:lstStyle/>
            <a:p>
              <a:endParaRPr lang="en-US"/>
            </a:p>
          </p:txBody>
        </p:sp>
        <p:sp>
          <p:nvSpPr>
            <p:cNvPr id="2537518" name="Oval 46"/>
            <p:cNvSpPr>
              <a:spLocks noChangeAspect="1" noChangeArrowheads="1"/>
            </p:cNvSpPr>
            <p:nvPr/>
          </p:nvSpPr>
          <p:spPr bwMode="auto">
            <a:xfrm>
              <a:off x="-347" y="3583"/>
              <a:ext cx="254" cy="325"/>
            </a:xfrm>
            <a:prstGeom prst="ellipse">
              <a:avLst/>
            </a:prstGeom>
            <a:gradFill rotWithShape="0">
              <a:gsLst>
                <a:gs pos="0">
                  <a:srgbClr val="618FFD"/>
                </a:gs>
                <a:gs pos="50000">
                  <a:srgbClr val="618FFD">
                    <a:gamma/>
                    <a:tint val="89804"/>
                    <a:invGamma/>
                  </a:srgbClr>
                </a:gs>
                <a:gs pos="100000">
                  <a:srgbClr val="618FFD"/>
                </a:gs>
              </a:gsLst>
              <a:lin ang="0" scaled="1"/>
            </a:gradFill>
            <a:ln w="9525">
              <a:noFill/>
              <a:round/>
              <a:headEnd/>
              <a:tailEnd/>
            </a:ln>
            <a:effectLst/>
          </p:spPr>
          <p:txBody>
            <a:bodyPr wrap="none" anchor="ctr"/>
            <a:lstStyle/>
            <a:p>
              <a:endParaRPr lang="en-US"/>
            </a:p>
          </p:txBody>
        </p:sp>
        <p:sp>
          <p:nvSpPr>
            <p:cNvPr id="2537519" name="Oval 47"/>
            <p:cNvSpPr>
              <a:spLocks noChangeAspect="1" noChangeArrowheads="1"/>
            </p:cNvSpPr>
            <p:nvPr/>
          </p:nvSpPr>
          <p:spPr bwMode="auto">
            <a:xfrm>
              <a:off x="-385" y="2411"/>
              <a:ext cx="332" cy="40"/>
            </a:xfrm>
            <a:prstGeom prst="ellipse">
              <a:avLst/>
            </a:prstGeom>
            <a:solidFill>
              <a:schemeClr val="bg1"/>
            </a:solidFill>
            <a:ln w="12700">
              <a:solidFill>
                <a:schemeClr val="tx1"/>
              </a:solidFill>
              <a:round/>
              <a:headEnd/>
              <a:tailEnd/>
            </a:ln>
            <a:effectLst/>
          </p:spPr>
          <p:txBody>
            <a:bodyPr wrap="none" anchor="ctr"/>
            <a:lstStyle/>
            <a:p>
              <a:endParaRPr lang="en-US"/>
            </a:p>
          </p:txBody>
        </p:sp>
        <p:sp>
          <p:nvSpPr>
            <p:cNvPr id="2537520" name="Arc 48"/>
            <p:cNvSpPr>
              <a:spLocks noChangeAspect="1"/>
            </p:cNvSpPr>
            <p:nvPr/>
          </p:nvSpPr>
          <p:spPr bwMode="auto">
            <a:xfrm>
              <a:off x="-384" y="2441"/>
              <a:ext cx="30" cy="160"/>
            </a:xfrm>
            <a:custGeom>
              <a:avLst/>
              <a:gdLst>
                <a:gd name="G0" fmla="+- 881 0 0"/>
                <a:gd name="G1" fmla="+- 21600 0 0"/>
                <a:gd name="G2" fmla="+- 21600 0 0"/>
                <a:gd name="T0" fmla="*/ 0 w 22481"/>
                <a:gd name="T1" fmla="*/ 18 h 21600"/>
                <a:gd name="T2" fmla="*/ 22481 w 22481"/>
                <a:gd name="T3" fmla="*/ 21600 h 21600"/>
                <a:gd name="T4" fmla="*/ 881 w 22481"/>
                <a:gd name="T5" fmla="*/ 21600 h 21600"/>
              </a:gdLst>
              <a:ahLst/>
              <a:cxnLst>
                <a:cxn ang="0">
                  <a:pos x="T0" y="T1"/>
                </a:cxn>
                <a:cxn ang="0">
                  <a:pos x="T2" y="T3"/>
                </a:cxn>
                <a:cxn ang="0">
                  <a:pos x="T4" y="T5"/>
                </a:cxn>
              </a:cxnLst>
              <a:rect l="0" t="0" r="r" b="b"/>
              <a:pathLst>
                <a:path w="22481" h="21600" fill="none" extrusionOk="0">
                  <a:moveTo>
                    <a:pt x="-1" y="17"/>
                  </a:moveTo>
                  <a:cubicBezTo>
                    <a:pt x="293" y="5"/>
                    <a:pt x="587" y="-1"/>
                    <a:pt x="881" y="0"/>
                  </a:cubicBezTo>
                  <a:cubicBezTo>
                    <a:pt x="12810" y="0"/>
                    <a:pt x="22481" y="9670"/>
                    <a:pt x="22481" y="21600"/>
                  </a:cubicBezTo>
                </a:path>
                <a:path w="22481" h="21600" stroke="0" extrusionOk="0">
                  <a:moveTo>
                    <a:pt x="-1" y="17"/>
                  </a:moveTo>
                  <a:cubicBezTo>
                    <a:pt x="293" y="5"/>
                    <a:pt x="587" y="-1"/>
                    <a:pt x="881" y="0"/>
                  </a:cubicBezTo>
                  <a:cubicBezTo>
                    <a:pt x="12810" y="0"/>
                    <a:pt x="22481" y="9670"/>
                    <a:pt x="22481" y="21600"/>
                  </a:cubicBezTo>
                  <a:lnTo>
                    <a:pt x="881" y="21600"/>
                  </a:lnTo>
                  <a:close/>
                </a:path>
              </a:pathLst>
            </a:custGeom>
            <a:noFill/>
            <a:ln w="12700" cap="rnd">
              <a:solidFill>
                <a:schemeClr val="tx1"/>
              </a:solidFill>
              <a:round/>
              <a:headEnd type="none" w="sm" len="sm"/>
              <a:tailEnd type="none" w="sm" len="sm"/>
            </a:ln>
            <a:effectLst/>
          </p:spPr>
          <p:txBody>
            <a:bodyPr wrap="none" anchor="ctr"/>
            <a:lstStyle/>
            <a:p>
              <a:endParaRPr lang="en-US"/>
            </a:p>
          </p:txBody>
        </p:sp>
        <p:sp>
          <p:nvSpPr>
            <p:cNvPr id="2537521" name="Arc 49"/>
            <p:cNvSpPr>
              <a:spLocks noChangeAspect="1"/>
            </p:cNvSpPr>
            <p:nvPr/>
          </p:nvSpPr>
          <p:spPr bwMode="auto">
            <a:xfrm>
              <a:off x="-81" y="2430"/>
              <a:ext cx="30" cy="161"/>
            </a:xfrm>
            <a:custGeom>
              <a:avLst/>
              <a:gdLst>
                <a:gd name="G0" fmla="+- 21600 0 0"/>
                <a:gd name="G1" fmla="+- 21582 0 0"/>
                <a:gd name="G2" fmla="+- 21600 0 0"/>
                <a:gd name="T0" fmla="*/ 0 w 21600"/>
                <a:gd name="T1" fmla="*/ 21582 h 21582"/>
                <a:gd name="T2" fmla="*/ 20719 w 21600"/>
                <a:gd name="T3" fmla="*/ 0 h 21582"/>
                <a:gd name="T4" fmla="*/ 21600 w 21600"/>
                <a:gd name="T5" fmla="*/ 21582 h 21582"/>
              </a:gdLst>
              <a:ahLst/>
              <a:cxnLst>
                <a:cxn ang="0">
                  <a:pos x="T0" y="T1"/>
                </a:cxn>
                <a:cxn ang="0">
                  <a:pos x="T2" y="T3"/>
                </a:cxn>
                <a:cxn ang="0">
                  <a:pos x="T4" y="T5"/>
                </a:cxn>
              </a:cxnLst>
              <a:rect l="0" t="0" r="r" b="b"/>
              <a:pathLst>
                <a:path w="21600" h="21582" fill="none" extrusionOk="0">
                  <a:moveTo>
                    <a:pt x="0" y="21582"/>
                  </a:moveTo>
                  <a:cubicBezTo>
                    <a:pt x="0" y="9995"/>
                    <a:pt x="9142" y="472"/>
                    <a:pt x="20718" y="-1"/>
                  </a:cubicBezTo>
                </a:path>
                <a:path w="21600" h="21582" stroke="0" extrusionOk="0">
                  <a:moveTo>
                    <a:pt x="0" y="21582"/>
                  </a:moveTo>
                  <a:cubicBezTo>
                    <a:pt x="0" y="9995"/>
                    <a:pt x="9142" y="472"/>
                    <a:pt x="20718" y="-1"/>
                  </a:cubicBezTo>
                  <a:lnTo>
                    <a:pt x="21600" y="21582"/>
                  </a:lnTo>
                  <a:close/>
                </a:path>
              </a:pathLst>
            </a:custGeom>
            <a:noFill/>
            <a:ln w="12700" cap="rnd">
              <a:solidFill>
                <a:schemeClr val="tx1"/>
              </a:solidFill>
              <a:round/>
              <a:headEnd type="none" w="sm" len="sm"/>
              <a:tailEnd type="none" w="sm" len="sm"/>
            </a:ln>
            <a:effectLst/>
          </p:spPr>
          <p:txBody>
            <a:bodyPr wrap="none" anchor="ctr"/>
            <a:lstStyle/>
            <a:p>
              <a:endParaRPr lang="en-US"/>
            </a:p>
          </p:txBody>
        </p:sp>
        <p:sp>
          <p:nvSpPr>
            <p:cNvPr id="2537522" name="Oval 50"/>
            <p:cNvSpPr>
              <a:spLocks noChangeAspect="1" noChangeArrowheads="1"/>
            </p:cNvSpPr>
            <p:nvPr/>
          </p:nvSpPr>
          <p:spPr bwMode="auto">
            <a:xfrm>
              <a:off x="-352" y="2428"/>
              <a:ext cx="263" cy="63"/>
            </a:xfrm>
            <a:prstGeom prst="ellipse">
              <a:avLst/>
            </a:prstGeom>
            <a:gradFill rotWithShape="0">
              <a:gsLst>
                <a:gs pos="0">
                  <a:srgbClr val="CECECE"/>
                </a:gs>
                <a:gs pos="100000">
                  <a:srgbClr val="CECECE">
                    <a:gamma/>
                    <a:shade val="89804"/>
                    <a:invGamma/>
                  </a:srgbClr>
                </a:gs>
              </a:gsLst>
              <a:path path="rect">
                <a:fillToRect l="100000" b="100000"/>
              </a:path>
            </a:gradFill>
            <a:ln w="9525">
              <a:noFill/>
              <a:round/>
              <a:headEnd/>
              <a:tailEnd/>
            </a:ln>
            <a:effectLst/>
          </p:spPr>
          <p:txBody>
            <a:bodyPr wrap="none" anchor="ctr"/>
            <a:lstStyle/>
            <a:p>
              <a:endParaRPr lang="en-US"/>
            </a:p>
          </p:txBody>
        </p:sp>
        <p:sp>
          <p:nvSpPr>
            <p:cNvPr id="2537523" name="Freeform 51"/>
            <p:cNvSpPr>
              <a:spLocks noChangeAspect="1"/>
            </p:cNvSpPr>
            <p:nvPr/>
          </p:nvSpPr>
          <p:spPr bwMode="auto">
            <a:xfrm>
              <a:off x="-391" y="2424"/>
              <a:ext cx="345" cy="50"/>
            </a:xfrm>
            <a:custGeom>
              <a:avLst/>
              <a:gdLst/>
              <a:ahLst/>
              <a:cxnLst>
                <a:cxn ang="0">
                  <a:pos x="16" y="0"/>
                </a:cxn>
                <a:cxn ang="0">
                  <a:pos x="0" y="9"/>
                </a:cxn>
                <a:cxn ang="0">
                  <a:pos x="1" y="14"/>
                </a:cxn>
                <a:cxn ang="0">
                  <a:pos x="6" y="17"/>
                </a:cxn>
                <a:cxn ang="0">
                  <a:pos x="14" y="24"/>
                </a:cxn>
                <a:cxn ang="0">
                  <a:pos x="31" y="27"/>
                </a:cxn>
                <a:cxn ang="0">
                  <a:pos x="63" y="35"/>
                </a:cxn>
                <a:cxn ang="0">
                  <a:pos x="103" y="41"/>
                </a:cxn>
                <a:cxn ang="0">
                  <a:pos x="136" y="41"/>
                </a:cxn>
                <a:cxn ang="0">
                  <a:pos x="178" y="41"/>
                </a:cxn>
                <a:cxn ang="0">
                  <a:pos x="225" y="37"/>
                </a:cxn>
                <a:cxn ang="0">
                  <a:pos x="261" y="30"/>
                </a:cxn>
                <a:cxn ang="0">
                  <a:pos x="277" y="24"/>
                </a:cxn>
                <a:cxn ang="0">
                  <a:pos x="288" y="9"/>
                </a:cxn>
                <a:cxn ang="0">
                  <a:pos x="287" y="3"/>
                </a:cxn>
                <a:cxn ang="0">
                  <a:pos x="285" y="4"/>
                </a:cxn>
                <a:cxn ang="0">
                  <a:pos x="275" y="12"/>
                </a:cxn>
                <a:cxn ang="0">
                  <a:pos x="246" y="20"/>
                </a:cxn>
                <a:cxn ang="0">
                  <a:pos x="219" y="21"/>
                </a:cxn>
                <a:cxn ang="0">
                  <a:pos x="187" y="23"/>
                </a:cxn>
                <a:cxn ang="0">
                  <a:pos x="159" y="23"/>
                </a:cxn>
                <a:cxn ang="0">
                  <a:pos x="132" y="24"/>
                </a:cxn>
                <a:cxn ang="0">
                  <a:pos x="99" y="24"/>
                </a:cxn>
                <a:cxn ang="0">
                  <a:pos x="71" y="20"/>
                </a:cxn>
                <a:cxn ang="0">
                  <a:pos x="27" y="14"/>
                </a:cxn>
                <a:cxn ang="0">
                  <a:pos x="6" y="7"/>
                </a:cxn>
                <a:cxn ang="0">
                  <a:pos x="16" y="0"/>
                </a:cxn>
              </a:cxnLst>
              <a:rect l="0" t="0" r="r" b="b"/>
              <a:pathLst>
                <a:path w="289" h="42">
                  <a:moveTo>
                    <a:pt x="16" y="0"/>
                  </a:moveTo>
                  <a:lnTo>
                    <a:pt x="0" y="9"/>
                  </a:lnTo>
                  <a:lnTo>
                    <a:pt x="1" y="14"/>
                  </a:lnTo>
                  <a:lnTo>
                    <a:pt x="6" y="17"/>
                  </a:lnTo>
                  <a:lnTo>
                    <a:pt x="14" y="24"/>
                  </a:lnTo>
                  <a:lnTo>
                    <a:pt x="31" y="27"/>
                  </a:lnTo>
                  <a:lnTo>
                    <a:pt x="63" y="35"/>
                  </a:lnTo>
                  <a:lnTo>
                    <a:pt x="103" y="41"/>
                  </a:lnTo>
                  <a:lnTo>
                    <a:pt x="136" y="41"/>
                  </a:lnTo>
                  <a:lnTo>
                    <a:pt x="178" y="41"/>
                  </a:lnTo>
                  <a:lnTo>
                    <a:pt x="225" y="37"/>
                  </a:lnTo>
                  <a:lnTo>
                    <a:pt x="261" y="30"/>
                  </a:lnTo>
                  <a:lnTo>
                    <a:pt x="277" y="24"/>
                  </a:lnTo>
                  <a:lnTo>
                    <a:pt x="288" y="9"/>
                  </a:lnTo>
                  <a:lnTo>
                    <a:pt x="287" y="3"/>
                  </a:lnTo>
                  <a:lnTo>
                    <a:pt x="285" y="4"/>
                  </a:lnTo>
                  <a:lnTo>
                    <a:pt x="275" y="12"/>
                  </a:lnTo>
                  <a:lnTo>
                    <a:pt x="246" y="20"/>
                  </a:lnTo>
                  <a:lnTo>
                    <a:pt x="219" y="21"/>
                  </a:lnTo>
                  <a:lnTo>
                    <a:pt x="187" y="23"/>
                  </a:lnTo>
                  <a:lnTo>
                    <a:pt x="159" y="23"/>
                  </a:lnTo>
                  <a:lnTo>
                    <a:pt x="132" y="24"/>
                  </a:lnTo>
                  <a:lnTo>
                    <a:pt x="99" y="24"/>
                  </a:lnTo>
                  <a:lnTo>
                    <a:pt x="71" y="20"/>
                  </a:lnTo>
                  <a:lnTo>
                    <a:pt x="27" y="14"/>
                  </a:lnTo>
                  <a:lnTo>
                    <a:pt x="6" y="7"/>
                  </a:lnTo>
                  <a:lnTo>
                    <a:pt x="16" y="0"/>
                  </a:lnTo>
                </a:path>
              </a:pathLst>
            </a:custGeom>
            <a:solidFill>
              <a:schemeClr val="bg1"/>
            </a:solidFill>
            <a:ln w="12700" cap="rnd" cmpd="sng">
              <a:solidFill>
                <a:schemeClr val="tx1"/>
              </a:solidFill>
              <a:prstDash val="solid"/>
              <a:round/>
              <a:headEnd/>
              <a:tailEnd/>
            </a:ln>
            <a:effectLst/>
          </p:spPr>
          <p:txBody>
            <a:bodyPr/>
            <a:lstStyle/>
            <a:p>
              <a:endParaRPr lang="en-US"/>
            </a:p>
          </p:txBody>
        </p:sp>
        <p:sp>
          <p:nvSpPr>
            <p:cNvPr id="2537524" name="Rectangle 52"/>
            <p:cNvSpPr>
              <a:spLocks noChangeAspect="1" noChangeArrowheads="1"/>
            </p:cNvSpPr>
            <p:nvPr/>
          </p:nvSpPr>
          <p:spPr bwMode="auto">
            <a:xfrm>
              <a:off x="-352" y="2466"/>
              <a:ext cx="263" cy="381"/>
            </a:xfrm>
            <a:prstGeom prst="rect">
              <a:avLst/>
            </a:prstGeom>
            <a:solidFill>
              <a:schemeClr val="bg1"/>
            </a:solidFill>
            <a:ln w="12700">
              <a:solidFill>
                <a:schemeClr val="tx1"/>
              </a:solidFill>
              <a:miter lim="800000"/>
              <a:headEnd/>
              <a:tailEnd/>
            </a:ln>
            <a:effectLst/>
          </p:spPr>
          <p:txBody>
            <a:bodyPr wrap="none" anchor="ctr"/>
            <a:lstStyle/>
            <a:p>
              <a:endParaRPr lang="en-US"/>
            </a:p>
          </p:txBody>
        </p:sp>
        <p:sp>
          <p:nvSpPr>
            <p:cNvPr id="2537525" name="Freeform 53"/>
            <p:cNvSpPr>
              <a:spLocks noChangeAspect="1"/>
            </p:cNvSpPr>
            <p:nvPr/>
          </p:nvSpPr>
          <p:spPr bwMode="auto">
            <a:xfrm>
              <a:off x="-368" y="2455"/>
              <a:ext cx="292" cy="165"/>
            </a:xfrm>
            <a:custGeom>
              <a:avLst/>
              <a:gdLst/>
              <a:ahLst/>
              <a:cxnLst>
                <a:cxn ang="0">
                  <a:pos x="20" y="123"/>
                </a:cxn>
                <a:cxn ang="0">
                  <a:pos x="20" y="51"/>
                </a:cxn>
                <a:cxn ang="0">
                  <a:pos x="27" y="24"/>
                </a:cxn>
                <a:cxn ang="0">
                  <a:pos x="58" y="22"/>
                </a:cxn>
                <a:cxn ang="0">
                  <a:pos x="127" y="27"/>
                </a:cxn>
                <a:cxn ang="0">
                  <a:pos x="190" y="31"/>
                </a:cxn>
                <a:cxn ang="0">
                  <a:pos x="216" y="67"/>
                </a:cxn>
                <a:cxn ang="0">
                  <a:pos x="225" y="112"/>
                </a:cxn>
                <a:cxn ang="0">
                  <a:pos x="231" y="137"/>
                </a:cxn>
                <a:cxn ang="0">
                  <a:pos x="235" y="51"/>
                </a:cxn>
                <a:cxn ang="0">
                  <a:pos x="240" y="25"/>
                </a:cxn>
                <a:cxn ang="0">
                  <a:pos x="244" y="2"/>
                </a:cxn>
                <a:cxn ang="0">
                  <a:pos x="225" y="6"/>
                </a:cxn>
                <a:cxn ang="0">
                  <a:pos x="192" y="13"/>
                </a:cxn>
                <a:cxn ang="0">
                  <a:pos x="124" y="16"/>
                </a:cxn>
                <a:cxn ang="0">
                  <a:pos x="63" y="16"/>
                </a:cxn>
                <a:cxn ang="0">
                  <a:pos x="13" y="6"/>
                </a:cxn>
                <a:cxn ang="0">
                  <a:pos x="0" y="0"/>
                </a:cxn>
                <a:cxn ang="0">
                  <a:pos x="14" y="53"/>
                </a:cxn>
                <a:cxn ang="0">
                  <a:pos x="20" y="128"/>
                </a:cxn>
              </a:cxnLst>
              <a:rect l="0" t="0" r="r" b="b"/>
              <a:pathLst>
                <a:path w="245" h="138">
                  <a:moveTo>
                    <a:pt x="20" y="123"/>
                  </a:moveTo>
                  <a:lnTo>
                    <a:pt x="20" y="51"/>
                  </a:lnTo>
                  <a:lnTo>
                    <a:pt x="27" y="24"/>
                  </a:lnTo>
                  <a:lnTo>
                    <a:pt x="58" y="22"/>
                  </a:lnTo>
                  <a:lnTo>
                    <a:pt x="127" y="27"/>
                  </a:lnTo>
                  <a:lnTo>
                    <a:pt x="190" y="31"/>
                  </a:lnTo>
                  <a:lnTo>
                    <a:pt x="216" y="67"/>
                  </a:lnTo>
                  <a:lnTo>
                    <a:pt x="225" y="112"/>
                  </a:lnTo>
                  <a:lnTo>
                    <a:pt x="231" y="137"/>
                  </a:lnTo>
                  <a:lnTo>
                    <a:pt x="235" y="51"/>
                  </a:lnTo>
                  <a:lnTo>
                    <a:pt x="240" y="25"/>
                  </a:lnTo>
                  <a:lnTo>
                    <a:pt x="244" y="2"/>
                  </a:lnTo>
                  <a:lnTo>
                    <a:pt x="225" y="6"/>
                  </a:lnTo>
                  <a:lnTo>
                    <a:pt x="192" y="13"/>
                  </a:lnTo>
                  <a:lnTo>
                    <a:pt x="124" y="16"/>
                  </a:lnTo>
                  <a:lnTo>
                    <a:pt x="63" y="16"/>
                  </a:lnTo>
                  <a:lnTo>
                    <a:pt x="13" y="6"/>
                  </a:lnTo>
                  <a:lnTo>
                    <a:pt x="0" y="0"/>
                  </a:lnTo>
                  <a:lnTo>
                    <a:pt x="14" y="53"/>
                  </a:lnTo>
                  <a:lnTo>
                    <a:pt x="20" y="128"/>
                  </a:lnTo>
                </a:path>
              </a:pathLst>
            </a:custGeom>
            <a:solidFill>
              <a:srgbClr val="DADADA"/>
            </a:solidFill>
            <a:ln w="9525" cap="rnd">
              <a:noFill/>
              <a:round/>
              <a:headEnd type="none" w="sm" len="sm"/>
              <a:tailEnd type="none" w="sm" len="sm"/>
            </a:ln>
            <a:effectLst/>
          </p:spPr>
          <p:txBody>
            <a:bodyPr/>
            <a:lstStyle/>
            <a:p>
              <a:endParaRPr lang="en-US"/>
            </a:p>
          </p:txBody>
        </p:sp>
        <p:sp>
          <p:nvSpPr>
            <p:cNvPr id="2537526" name="Oval 54"/>
            <p:cNvSpPr>
              <a:spLocks noChangeAspect="1" noChangeArrowheads="1"/>
            </p:cNvSpPr>
            <p:nvPr/>
          </p:nvSpPr>
          <p:spPr bwMode="auto">
            <a:xfrm>
              <a:off x="-316" y="2845"/>
              <a:ext cx="192" cy="29"/>
            </a:xfrm>
            <a:prstGeom prst="ellipse">
              <a:avLst/>
            </a:prstGeom>
            <a:solidFill>
              <a:srgbClr val="063DE8"/>
            </a:solidFill>
            <a:ln w="12700">
              <a:solidFill>
                <a:schemeClr val="tx1"/>
              </a:solidFill>
              <a:round/>
              <a:headEnd/>
              <a:tailEnd/>
            </a:ln>
            <a:effectLst/>
          </p:spPr>
          <p:txBody>
            <a:bodyPr wrap="none" anchor="ctr"/>
            <a:lstStyle/>
            <a:p>
              <a:endParaRPr lang="en-US"/>
            </a:p>
          </p:txBody>
        </p:sp>
        <p:sp>
          <p:nvSpPr>
            <p:cNvPr id="2537527" name="Oval 55"/>
            <p:cNvSpPr>
              <a:spLocks noChangeAspect="1" noChangeArrowheads="1"/>
            </p:cNvSpPr>
            <p:nvPr/>
          </p:nvSpPr>
          <p:spPr bwMode="auto">
            <a:xfrm>
              <a:off x="-344" y="2833"/>
              <a:ext cx="253" cy="29"/>
            </a:xfrm>
            <a:prstGeom prst="ellipse">
              <a:avLst/>
            </a:prstGeom>
            <a:solidFill>
              <a:schemeClr val="bg1"/>
            </a:solidFill>
            <a:ln w="12700">
              <a:solidFill>
                <a:schemeClr val="tx1"/>
              </a:solidFill>
              <a:round/>
              <a:headEnd/>
              <a:tailEnd/>
            </a:ln>
            <a:effectLst/>
          </p:spPr>
          <p:txBody>
            <a:bodyPr wrap="none" anchor="ctr"/>
            <a:lstStyle/>
            <a:p>
              <a:endParaRPr lang="en-US"/>
            </a:p>
          </p:txBody>
        </p:sp>
      </p:grpSp>
      <p:sp>
        <p:nvSpPr>
          <p:cNvPr id="2537528" name="Rectangle 56"/>
          <p:cNvSpPr>
            <a:spLocks noChangeArrowheads="1"/>
          </p:cNvSpPr>
          <p:nvPr/>
        </p:nvSpPr>
        <p:spPr bwMode="auto">
          <a:xfrm>
            <a:off x="7578725" y="3248025"/>
            <a:ext cx="573088" cy="274638"/>
          </a:xfrm>
          <a:prstGeom prst="rect">
            <a:avLst/>
          </a:prstGeom>
          <a:noFill/>
          <a:ln w="9525">
            <a:noFill/>
            <a:miter lim="800000"/>
            <a:headEnd/>
            <a:tailEnd/>
          </a:ln>
          <a:effectLst/>
        </p:spPr>
        <p:txBody>
          <a:bodyPr wrap="none">
            <a:spAutoFit/>
          </a:bodyPr>
          <a:lstStyle/>
          <a:p>
            <a:r>
              <a:rPr lang="en-US" sz="1200"/>
              <a:t>Meter</a:t>
            </a:r>
          </a:p>
        </p:txBody>
      </p:sp>
      <p:sp>
        <p:nvSpPr>
          <p:cNvPr id="2537529" name="Text Box 57"/>
          <p:cNvSpPr txBox="1">
            <a:spLocks noChangeArrowheads="1"/>
          </p:cNvSpPr>
          <p:nvPr/>
        </p:nvSpPr>
        <p:spPr bwMode="auto">
          <a:xfrm>
            <a:off x="1196975" y="4125913"/>
            <a:ext cx="6762750" cy="517525"/>
          </a:xfrm>
          <a:prstGeom prst="rect">
            <a:avLst/>
          </a:prstGeom>
          <a:noFill/>
          <a:ln w="9525">
            <a:noFill/>
            <a:miter lim="800000"/>
            <a:headEnd/>
            <a:tailEnd/>
          </a:ln>
          <a:effectLst/>
        </p:spPr>
        <p:txBody>
          <a:bodyPr wrap="none">
            <a:spAutoFit/>
          </a:bodyPr>
          <a:lstStyle/>
          <a:p>
            <a:pPr algn="ctr"/>
            <a:r>
              <a:rPr lang="en-US" sz="1400"/>
              <a:t>A spectrophotometer is an instrument that measures the fraction (</a:t>
            </a:r>
            <a:r>
              <a:rPr lang="en-US" sz="1400" b="1" i="1"/>
              <a:t>I/I</a:t>
            </a:r>
            <a:r>
              <a:rPr lang="en-US" sz="1400" b="1" i="1" baseline="-25000"/>
              <a:t>o</a:t>
            </a:r>
            <a:r>
              <a:rPr lang="en-US" sz="1400"/>
              <a:t>) of an incident </a:t>
            </a:r>
          </a:p>
          <a:p>
            <a:pPr algn="ctr"/>
            <a:r>
              <a:rPr lang="en-US" sz="1400"/>
              <a:t>beam of light (</a:t>
            </a:r>
            <a:r>
              <a:rPr lang="en-US" sz="1400" b="1" i="1"/>
              <a:t>I</a:t>
            </a:r>
            <a:r>
              <a:rPr lang="en-US" sz="1400" b="1" i="1" baseline="-25000"/>
              <a:t>o</a:t>
            </a:r>
            <a:r>
              <a:rPr lang="en-US" sz="1400"/>
              <a:t>) which is transmitted (</a:t>
            </a:r>
            <a:r>
              <a:rPr lang="en-US" sz="1400" b="1" i="1"/>
              <a:t>I</a:t>
            </a:r>
            <a:r>
              <a:rPr lang="en-US" sz="1400"/>
              <a:t>) by a sample at a particular wavelength.</a:t>
            </a:r>
          </a:p>
        </p:txBody>
      </p:sp>
      <p:sp>
        <p:nvSpPr>
          <p:cNvPr id="2537530" name="Text Box 58"/>
          <p:cNvSpPr txBox="1">
            <a:spLocks noChangeArrowheads="1"/>
          </p:cNvSpPr>
          <p:nvPr/>
        </p:nvSpPr>
        <p:spPr bwMode="auto">
          <a:xfrm>
            <a:off x="877888" y="4916488"/>
            <a:ext cx="2735262" cy="1581150"/>
          </a:xfrm>
          <a:prstGeom prst="rect">
            <a:avLst/>
          </a:prstGeom>
          <a:noFill/>
          <a:ln w="9525">
            <a:noFill/>
            <a:miter lim="800000"/>
            <a:headEnd/>
            <a:tailEnd/>
          </a:ln>
          <a:effectLst/>
        </p:spPr>
        <p:txBody>
          <a:bodyPr wrap="none">
            <a:spAutoFit/>
          </a:bodyPr>
          <a:lstStyle/>
          <a:p>
            <a:r>
              <a:rPr lang="en-US" sz="1400"/>
              <a:t>For a given substance, </a:t>
            </a:r>
          </a:p>
          <a:p>
            <a:r>
              <a:rPr lang="en-US" sz="1400"/>
              <a:t>the amount of light </a:t>
            </a:r>
          </a:p>
          <a:p>
            <a:r>
              <a:rPr lang="en-US" sz="1400"/>
              <a:t>absorbed depends on:</a:t>
            </a:r>
          </a:p>
          <a:p>
            <a:r>
              <a:rPr lang="en-US" sz="1400"/>
              <a:t>    a) the concentration;</a:t>
            </a:r>
          </a:p>
          <a:p>
            <a:r>
              <a:rPr lang="en-US" sz="1400"/>
              <a:t>    b) the cell or path length;</a:t>
            </a:r>
          </a:p>
          <a:p>
            <a:r>
              <a:rPr lang="en-US" sz="1400"/>
              <a:t>    c) the wavelength of light; and</a:t>
            </a:r>
          </a:p>
          <a:p>
            <a:r>
              <a:rPr lang="en-US" sz="1400"/>
              <a:t>    d) the solvent.</a:t>
            </a:r>
          </a:p>
        </p:txBody>
      </p:sp>
      <p:sp>
        <p:nvSpPr>
          <p:cNvPr id="2537531" name="Line 59"/>
          <p:cNvSpPr>
            <a:spLocks noChangeShapeType="1"/>
          </p:cNvSpPr>
          <p:nvPr/>
        </p:nvSpPr>
        <p:spPr bwMode="auto">
          <a:xfrm flipV="1">
            <a:off x="1355725" y="1597025"/>
            <a:ext cx="198438" cy="187325"/>
          </a:xfrm>
          <a:prstGeom prst="line">
            <a:avLst/>
          </a:prstGeom>
          <a:noFill/>
          <a:ln w="9525">
            <a:solidFill>
              <a:srgbClr val="FFCC66"/>
            </a:solidFill>
            <a:round/>
            <a:headEnd/>
            <a:tailEnd/>
          </a:ln>
          <a:effectLst/>
        </p:spPr>
        <p:txBody>
          <a:bodyPr/>
          <a:lstStyle/>
          <a:p>
            <a:endParaRPr lang="en-US"/>
          </a:p>
        </p:txBody>
      </p:sp>
      <p:sp>
        <p:nvSpPr>
          <p:cNvPr id="2537532" name="Line 60"/>
          <p:cNvSpPr>
            <a:spLocks noChangeShapeType="1"/>
          </p:cNvSpPr>
          <p:nvPr/>
        </p:nvSpPr>
        <p:spPr bwMode="auto">
          <a:xfrm flipV="1">
            <a:off x="1023938" y="1344613"/>
            <a:ext cx="0" cy="352425"/>
          </a:xfrm>
          <a:prstGeom prst="line">
            <a:avLst/>
          </a:prstGeom>
          <a:noFill/>
          <a:ln w="9525">
            <a:solidFill>
              <a:srgbClr val="FFCC66"/>
            </a:solidFill>
            <a:round/>
            <a:headEnd/>
            <a:tailEnd/>
          </a:ln>
          <a:effectLst/>
        </p:spPr>
        <p:txBody>
          <a:bodyPr/>
          <a:lstStyle/>
          <a:p>
            <a:endParaRPr lang="en-US"/>
          </a:p>
        </p:txBody>
      </p:sp>
      <p:sp>
        <p:nvSpPr>
          <p:cNvPr id="2537533" name="Line 61"/>
          <p:cNvSpPr>
            <a:spLocks noChangeShapeType="1"/>
          </p:cNvSpPr>
          <p:nvPr/>
        </p:nvSpPr>
        <p:spPr bwMode="auto">
          <a:xfrm flipH="1" flipV="1">
            <a:off x="530225" y="1593850"/>
            <a:ext cx="198438" cy="187325"/>
          </a:xfrm>
          <a:prstGeom prst="line">
            <a:avLst/>
          </a:prstGeom>
          <a:noFill/>
          <a:ln w="9525">
            <a:solidFill>
              <a:srgbClr val="FFCC66"/>
            </a:solidFill>
            <a:round/>
            <a:headEnd/>
            <a:tailEnd/>
          </a:ln>
          <a:effectLst/>
        </p:spPr>
        <p:txBody>
          <a:bodyPr/>
          <a:lstStyle/>
          <a:p>
            <a:endParaRPr lang="en-US"/>
          </a:p>
        </p:txBody>
      </p:sp>
      <p:sp>
        <p:nvSpPr>
          <p:cNvPr id="2537534" name="Line 62"/>
          <p:cNvSpPr>
            <a:spLocks noChangeShapeType="1"/>
          </p:cNvSpPr>
          <p:nvPr/>
        </p:nvSpPr>
        <p:spPr bwMode="auto">
          <a:xfrm flipH="1">
            <a:off x="265113" y="2270125"/>
            <a:ext cx="241300" cy="0"/>
          </a:xfrm>
          <a:prstGeom prst="line">
            <a:avLst/>
          </a:prstGeom>
          <a:noFill/>
          <a:ln w="9525">
            <a:solidFill>
              <a:srgbClr val="FFCC66"/>
            </a:solidFill>
            <a:round/>
            <a:headEnd/>
            <a:tailEnd/>
          </a:ln>
          <a:effectLst/>
        </p:spPr>
        <p:txBody>
          <a:bodyPr/>
          <a:lstStyle/>
          <a:p>
            <a:endParaRPr lang="en-US"/>
          </a:p>
        </p:txBody>
      </p:sp>
      <p:grpSp>
        <p:nvGrpSpPr>
          <p:cNvPr id="2537535" name="Group 63"/>
          <p:cNvGrpSpPr>
            <a:grpSpLocks/>
          </p:cNvGrpSpPr>
          <p:nvPr/>
        </p:nvGrpSpPr>
        <p:grpSpPr bwMode="auto">
          <a:xfrm>
            <a:off x="4498975" y="1476375"/>
            <a:ext cx="396875" cy="1762125"/>
            <a:chOff x="-391" y="2411"/>
            <a:chExt cx="345" cy="1533"/>
          </a:xfrm>
        </p:grpSpPr>
        <p:sp>
          <p:nvSpPr>
            <p:cNvPr id="2537536" name="Rectangle 64"/>
            <p:cNvSpPr>
              <a:spLocks noChangeAspect="1" noChangeArrowheads="1"/>
            </p:cNvSpPr>
            <p:nvPr/>
          </p:nvSpPr>
          <p:spPr bwMode="auto">
            <a:xfrm>
              <a:off x="-318" y="2519"/>
              <a:ext cx="199" cy="1256"/>
            </a:xfrm>
            <a:prstGeom prst="rect">
              <a:avLst/>
            </a:prstGeom>
            <a:solidFill>
              <a:schemeClr val="accent1"/>
            </a:solidFill>
            <a:ln w="9525">
              <a:noFill/>
              <a:miter lim="800000"/>
              <a:headEnd/>
              <a:tailEnd/>
            </a:ln>
            <a:effectLst/>
          </p:spPr>
          <p:txBody>
            <a:bodyPr wrap="none" anchor="ctr"/>
            <a:lstStyle/>
            <a:p>
              <a:endParaRPr lang="en-US"/>
            </a:p>
          </p:txBody>
        </p:sp>
        <p:sp>
          <p:nvSpPr>
            <p:cNvPr id="2537537" name="Rectangle 65"/>
            <p:cNvSpPr>
              <a:spLocks noChangeAspect="1" noChangeArrowheads="1"/>
            </p:cNvSpPr>
            <p:nvPr/>
          </p:nvSpPr>
          <p:spPr bwMode="auto">
            <a:xfrm>
              <a:off x="-353" y="2437"/>
              <a:ext cx="268" cy="1333"/>
            </a:xfrm>
            <a:prstGeom prst="rect">
              <a:avLst/>
            </a:prstGeom>
            <a:solidFill>
              <a:srgbClr val="C9E4FF"/>
            </a:solidFill>
            <a:ln w="12700">
              <a:solidFill>
                <a:schemeClr val="tx1"/>
              </a:solidFill>
              <a:miter lim="800000"/>
              <a:headEnd/>
              <a:tailEnd/>
            </a:ln>
            <a:effectLst/>
          </p:spPr>
          <p:txBody>
            <a:bodyPr wrap="none" anchor="ctr"/>
            <a:lstStyle/>
            <a:p>
              <a:endParaRPr lang="en-US"/>
            </a:p>
          </p:txBody>
        </p:sp>
        <p:sp>
          <p:nvSpPr>
            <p:cNvPr id="2537538" name="Oval 66"/>
            <p:cNvSpPr>
              <a:spLocks noChangeAspect="1" noChangeArrowheads="1"/>
            </p:cNvSpPr>
            <p:nvPr/>
          </p:nvSpPr>
          <p:spPr bwMode="auto">
            <a:xfrm>
              <a:off x="-353" y="3633"/>
              <a:ext cx="268" cy="311"/>
            </a:xfrm>
            <a:prstGeom prst="ellipse">
              <a:avLst/>
            </a:prstGeom>
            <a:gradFill rotWithShape="0">
              <a:gsLst>
                <a:gs pos="0">
                  <a:srgbClr val="FFFFFF"/>
                </a:gs>
                <a:gs pos="50000">
                  <a:srgbClr val="FFFFFF">
                    <a:gamma/>
                    <a:shade val="40000"/>
                    <a:invGamma/>
                  </a:srgbClr>
                </a:gs>
                <a:gs pos="100000">
                  <a:srgbClr val="FFFFFF"/>
                </a:gs>
              </a:gsLst>
              <a:lin ang="2700000" scaled="1"/>
            </a:gradFill>
            <a:ln w="12700">
              <a:solidFill>
                <a:schemeClr val="tx1"/>
              </a:solidFill>
              <a:round/>
              <a:headEnd/>
              <a:tailEnd/>
            </a:ln>
            <a:effectLst/>
          </p:spPr>
          <p:txBody>
            <a:bodyPr wrap="none" anchor="ctr"/>
            <a:lstStyle/>
            <a:p>
              <a:endParaRPr lang="en-US"/>
            </a:p>
          </p:txBody>
        </p:sp>
        <p:sp>
          <p:nvSpPr>
            <p:cNvPr id="2537539" name="Oval 67"/>
            <p:cNvSpPr>
              <a:spLocks noChangeAspect="1" noChangeArrowheads="1"/>
            </p:cNvSpPr>
            <p:nvPr/>
          </p:nvSpPr>
          <p:spPr bwMode="auto">
            <a:xfrm>
              <a:off x="-347" y="3583"/>
              <a:ext cx="254" cy="325"/>
            </a:xfrm>
            <a:prstGeom prst="ellipse">
              <a:avLst/>
            </a:prstGeom>
            <a:solidFill>
              <a:srgbClr val="C9E4FF"/>
            </a:solidFill>
            <a:ln w="9525">
              <a:noFill/>
              <a:round/>
              <a:headEnd/>
              <a:tailEnd/>
            </a:ln>
            <a:effectLst/>
          </p:spPr>
          <p:txBody>
            <a:bodyPr wrap="none" anchor="ctr"/>
            <a:lstStyle/>
            <a:p>
              <a:endParaRPr lang="en-US"/>
            </a:p>
          </p:txBody>
        </p:sp>
        <p:sp>
          <p:nvSpPr>
            <p:cNvPr id="2537540" name="Oval 68"/>
            <p:cNvSpPr>
              <a:spLocks noChangeAspect="1" noChangeArrowheads="1"/>
            </p:cNvSpPr>
            <p:nvPr/>
          </p:nvSpPr>
          <p:spPr bwMode="auto">
            <a:xfrm>
              <a:off x="-385" y="2411"/>
              <a:ext cx="332" cy="40"/>
            </a:xfrm>
            <a:prstGeom prst="ellipse">
              <a:avLst/>
            </a:prstGeom>
            <a:solidFill>
              <a:schemeClr val="bg1"/>
            </a:solidFill>
            <a:ln w="12700">
              <a:solidFill>
                <a:schemeClr val="tx1"/>
              </a:solidFill>
              <a:round/>
              <a:headEnd/>
              <a:tailEnd/>
            </a:ln>
            <a:effectLst/>
          </p:spPr>
          <p:txBody>
            <a:bodyPr wrap="none" anchor="ctr"/>
            <a:lstStyle/>
            <a:p>
              <a:endParaRPr lang="en-US"/>
            </a:p>
          </p:txBody>
        </p:sp>
        <p:sp>
          <p:nvSpPr>
            <p:cNvPr id="2537541" name="Arc 69"/>
            <p:cNvSpPr>
              <a:spLocks noChangeAspect="1"/>
            </p:cNvSpPr>
            <p:nvPr/>
          </p:nvSpPr>
          <p:spPr bwMode="auto">
            <a:xfrm>
              <a:off x="-384" y="2441"/>
              <a:ext cx="30" cy="160"/>
            </a:xfrm>
            <a:custGeom>
              <a:avLst/>
              <a:gdLst>
                <a:gd name="G0" fmla="+- 881 0 0"/>
                <a:gd name="G1" fmla="+- 21600 0 0"/>
                <a:gd name="G2" fmla="+- 21600 0 0"/>
                <a:gd name="T0" fmla="*/ 0 w 22481"/>
                <a:gd name="T1" fmla="*/ 18 h 21600"/>
                <a:gd name="T2" fmla="*/ 22481 w 22481"/>
                <a:gd name="T3" fmla="*/ 21600 h 21600"/>
                <a:gd name="T4" fmla="*/ 881 w 22481"/>
                <a:gd name="T5" fmla="*/ 21600 h 21600"/>
              </a:gdLst>
              <a:ahLst/>
              <a:cxnLst>
                <a:cxn ang="0">
                  <a:pos x="T0" y="T1"/>
                </a:cxn>
                <a:cxn ang="0">
                  <a:pos x="T2" y="T3"/>
                </a:cxn>
                <a:cxn ang="0">
                  <a:pos x="T4" y="T5"/>
                </a:cxn>
              </a:cxnLst>
              <a:rect l="0" t="0" r="r" b="b"/>
              <a:pathLst>
                <a:path w="22481" h="21600" fill="none" extrusionOk="0">
                  <a:moveTo>
                    <a:pt x="-1" y="17"/>
                  </a:moveTo>
                  <a:cubicBezTo>
                    <a:pt x="293" y="5"/>
                    <a:pt x="587" y="-1"/>
                    <a:pt x="881" y="0"/>
                  </a:cubicBezTo>
                  <a:cubicBezTo>
                    <a:pt x="12810" y="0"/>
                    <a:pt x="22481" y="9670"/>
                    <a:pt x="22481" y="21600"/>
                  </a:cubicBezTo>
                </a:path>
                <a:path w="22481" h="21600" stroke="0" extrusionOk="0">
                  <a:moveTo>
                    <a:pt x="-1" y="17"/>
                  </a:moveTo>
                  <a:cubicBezTo>
                    <a:pt x="293" y="5"/>
                    <a:pt x="587" y="-1"/>
                    <a:pt x="881" y="0"/>
                  </a:cubicBezTo>
                  <a:cubicBezTo>
                    <a:pt x="12810" y="0"/>
                    <a:pt x="22481" y="9670"/>
                    <a:pt x="22481" y="21600"/>
                  </a:cubicBezTo>
                  <a:lnTo>
                    <a:pt x="881" y="21600"/>
                  </a:lnTo>
                  <a:close/>
                </a:path>
              </a:pathLst>
            </a:custGeom>
            <a:noFill/>
            <a:ln w="12700" cap="rnd">
              <a:solidFill>
                <a:schemeClr val="tx1"/>
              </a:solidFill>
              <a:round/>
              <a:headEnd type="none" w="sm" len="sm"/>
              <a:tailEnd type="none" w="sm" len="sm"/>
            </a:ln>
            <a:effectLst/>
          </p:spPr>
          <p:txBody>
            <a:bodyPr wrap="none" anchor="ctr"/>
            <a:lstStyle/>
            <a:p>
              <a:endParaRPr lang="en-US"/>
            </a:p>
          </p:txBody>
        </p:sp>
        <p:sp>
          <p:nvSpPr>
            <p:cNvPr id="2537542" name="Arc 70"/>
            <p:cNvSpPr>
              <a:spLocks noChangeAspect="1"/>
            </p:cNvSpPr>
            <p:nvPr/>
          </p:nvSpPr>
          <p:spPr bwMode="auto">
            <a:xfrm>
              <a:off x="-81" y="2430"/>
              <a:ext cx="30" cy="161"/>
            </a:xfrm>
            <a:custGeom>
              <a:avLst/>
              <a:gdLst>
                <a:gd name="G0" fmla="+- 21600 0 0"/>
                <a:gd name="G1" fmla="+- 21582 0 0"/>
                <a:gd name="G2" fmla="+- 21600 0 0"/>
                <a:gd name="T0" fmla="*/ 0 w 21600"/>
                <a:gd name="T1" fmla="*/ 21582 h 21582"/>
                <a:gd name="T2" fmla="*/ 20719 w 21600"/>
                <a:gd name="T3" fmla="*/ 0 h 21582"/>
                <a:gd name="T4" fmla="*/ 21600 w 21600"/>
                <a:gd name="T5" fmla="*/ 21582 h 21582"/>
              </a:gdLst>
              <a:ahLst/>
              <a:cxnLst>
                <a:cxn ang="0">
                  <a:pos x="T0" y="T1"/>
                </a:cxn>
                <a:cxn ang="0">
                  <a:pos x="T2" y="T3"/>
                </a:cxn>
                <a:cxn ang="0">
                  <a:pos x="T4" y="T5"/>
                </a:cxn>
              </a:cxnLst>
              <a:rect l="0" t="0" r="r" b="b"/>
              <a:pathLst>
                <a:path w="21600" h="21582" fill="none" extrusionOk="0">
                  <a:moveTo>
                    <a:pt x="0" y="21582"/>
                  </a:moveTo>
                  <a:cubicBezTo>
                    <a:pt x="0" y="9995"/>
                    <a:pt x="9142" y="472"/>
                    <a:pt x="20718" y="-1"/>
                  </a:cubicBezTo>
                </a:path>
                <a:path w="21600" h="21582" stroke="0" extrusionOk="0">
                  <a:moveTo>
                    <a:pt x="0" y="21582"/>
                  </a:moveTo>
                  <a:cubicBezTo>
                    <a:pt x="0" y="9995"/>
                    <a:pt x="9142" y="472"/>
                    <a:pt x="20718" y="-1"/>
                  </a:cubicBezTo>
                  <a:lnTo>
                    <a:pt x="21600" y="21582"/>
                  </a:lnTo>
                  <a:close/>
                </a:path>
              </a:pathLst>
            </a:custGeom>
            <a:noFill/>
            <a:ln w="12700" cap="rnd">
              <a:solidFill>
                <a:schemeClr val="tx1"/>
              </a:solidFill>
              <a:round/>
              <a:headEnd type="none" w="sm" len="sm"/>
              <a:tailEnd type="none" w="sm" len="sm"/>
            </a:ln>
            <a:effectLst/>
          </p:spPr>
          <p:txBody>
            <a:bodyPr wrap="none" anchor="ctr"/>
            <a:lstStyle/>
            <a:p>
              <a:endParaRPr lang="en-US"/>
            </a:p>
          </p:txBody>
        </p:sp>
        <p:sp>
          <p:nvSpPr>
            <p:cNvPr id="2537543" name="Oval 71"/>
            <p:cNvSpPr>
              <a:spLocks noChangeAspect="1" noChangeArrowheads="1"/>
            </p:cNvSpPr>
            <p:nvPr/>
          </p:nvSpPr>
          <p:spPr bwMode="auto">
            <a:xfrm>
              <a:off x="-352" y="2428"/>
              <a:ext cx="263" cy="63"/>
            </a:xfrm>
            <a:prstGeom prst="ellipse">
              <a:avLst/>
            </a:prstGeom>
            <a:gradFill rotWithShape="0">
              <a:gsLst>
                <a:gs pos="0">
                  <a:srgbClr val="CECECE"/>
                </a:gs>
                <a:gs pos="100000">
                  <a:srgbClr val="CECECE">
                    <a:gamma/>
                    <a:shade val="89804"/>
                    <a:invGamma/>
                  </a:srgbClr>
                </a:gs>
              </a:gsLst>
              <a:path path="rect">
                <a:fillToRect l="100000" b="100000"/>
              </a:path>
            </a:gradFill>
            <a:ln w="9525">
              <a:noFill/>
              <a:round/>
              <a:headEnd/>
              <a:tailEnd/>
            </a:ln>
            <a:effectLst/>
          </p:spPr>
          <p:txBody>
            <a:bodyPr wrap="none" anchor="ctr"/>
            <a:lstStyle/>
            <a:p>
              <a:endParaRPr lang="en-US"/>
            </a:p>
          </p:txBody>
        </p:sp>
        <p:sp>
          <p:nvSpPr>
            <p:cNvPr id="2537544" name="Freeform 72"/>
            <p:cNvSpPr>
              <a:spLocks noChangeAspect="1"/>
            </p:cNvSpPr>
            <p:nvPr/>
          </p:nvSpPr>
          <p:spPr bwMode="auto">
            <a:xfrm>
              <a:off x="-391" y="2424"/>
              <a:ext cx="345" cy="50"/>
            </a:xfrm>
            <a:custGeom>
              <a:avLst/>
              <a:gdLst/>
              <a:ahLst/>
              <a:cxnLst>
                <a:cxn ang="0">
                  <a:pos x="16" y="0"/>
                </a:cxn>
                <a:cxn ang="0">
                  <a:pos x="0" y="9"/>
                </a:cxn>
                <a:cxn ang="0">
                  <a:pos x="1" y="14"/>
                </a:cxn>
                <a:cxn ang="0">
                  <a:pos x="6" y="17"/>
                </a:cxn>
                <a:cxn ang="0">
                  <a:pos x="14" y="24"/>
                </a:cxn>
                <a:cxn ang="0">
                  <a:pos x="31" y="27"/>
                </a:cxn>
                <a:cxn ang="0">
                  <a:pos x="63" y="35"/>
                </a:cxn>
                <a:cxn ang="0">
                  <a:pos x="103" y="41"/>
                </a:cxn>
                <a:cxn ang="0">
                  <a:pos x="136" y="41"/>
                </a:cxn>
                <a:cxn ang="0">
                  <a:pos x="178" y="41"/>
                </a:cxn>
                <a:cxn ang="0">
                  <a:pos x="225" y="37"/>
                </a:cxn>
                <a:cxn ang="0">
                  <a:pos x="261" y="30"/>
                </a:cxn>
                <a:cxn ang="0">
                  <a:pos x="277" y="24"/>
                </a:cxn>
                <a:cxn ang="0">
                  <a:pos x="288" y="9"/>
                </a:cxn>
                <a:cxn ang="0">
                  <a:pos x="287" y="3"/>
                </a:cxn>
                <a:cxn ang="0">
                  <a:pos x="285" y="4"/>
                </a:cxn>
                <a:cxn ang="0">
                  <a:pos x="275" y="12"/>
                </a:cxn>
                <a:cxn ang="0">
                  <a:pos x="246" y="20"/>
                </a:cxn>
                <a:cxn ang="0">
                  <a:pos x="219" y="21"/>
                </a:cxn>
                <a:cxn ang="0">
                  <a:pos x="187" y="23"/>
                </a:cxn>
                <a:cxn ang="0">
                  <a:pos x="159" y="23"/>
                </a:cxn>
                <a:cxn ang="0">
                  <a:pos x="132" y="24"/>
                </a:cxn>
                <a:cxn ang="0">
                  <a:pos x="99" y="24"/>
                </a:cxn>
                <a:cxn ang="0">
                  <a:pos x="71" y="20"/>
                </a:cxn>
                <a:cxn ang="0">
                  <a:pos x="27" y="14"/>
                </a:cxn>
                <a:cxn ang="0">
                  <a:pos x="6" y="7"/>
                </a:cxn>
                <a:cxn ang="0">
                  <a:pos x="16" y="0"/>
                </a:cxn>
              </a:cxnLst>
              <a:rect l="0" t="0" r="r" b="b"/>
              <a:pathLst>
                <a:path w="289" h="42">
                  <a:moveTo>
                    <a:pt x="16" y="0"/>
                  </a:moveTo>
                  <a:lnTo>
                    <a:pt x="0" y="9"/>
                  </a:lnTo>
                  <a:lnTo>
                    <a:pt x="1" y="14"/>
                  </a:lnTo>
                  <a:lnTo>
                    <a:pt x="6" y="17"/>
                  </a:lnTo>
                  <a:lnTo>
                    <a:pt x="14" y="24"/>
                  </a:lnTo>
                  <a:lnTo>
                    <a:pt x="31" y="27"/>
                  </a:lnTo>
                  <a:lnTo>
                    <a:pt x="63" y="35"/>
                  </a:lnTo>
                  <a:lnTo>
                    <a:pt x="103" y="41"/>
                  </a:lnTo>
                  <a:lnTo>
                    <a:pt x="136" y="41"/>
                  </a:lnTo>
                  <a:lnTo>
                    <a:pt x="178" y="41"/>
                  </a:lnTo>
                  <a:lnTo>
                    <a:pt x="225" y="37"/>
                  </a:lnTo>
                  <a:lnTo>
                    <a:pt x="261" y="30"/>
                  </a:lnTo>
                  <a:lnTo>
                    <a:pt x="277" y="24"/>
                  </a:lnTo>
                  <a:lnTo>
                    <a:pt x="288" y="9"/>
                  </a:lnTo>
                  <a:lnTo>
                    <a:pt x="287" y="3"/>
                  </a:lnTo>
                  <a:lnTo>
                    <a:pt x="285" y="4"/>
                  </a:lnTo>
                  <a:lnTo>
                    <a:pt x="275" y="12"/>
                  </a:lnTo>
                  <a:lnTo>
                    <a:pt x="246" y="20"/>
                  </a:lnTo>
                  <a:lnTo>
                    <a:pt x="219" y="21"/>
                  </a:lnTo>
                  <a:lnTo>
                    <a:pt x="187" y="23"/>
                  </a:lnTo>
                  <a:lnTo>
                    <a:pt x="159" y="23"/>
                  </a:lnTo>
                  <a:lnTo>
                    <a:pt x="132" y="24"/>
                  </a:lnTo>
                  <a:lnTo>
                    <a:pt x="99" y="24"/>
                  </a:lnTo>
                  <a:lnTo>
                    <a:pt x="71" y="20"/>
                  </a:lnTo>
                  <a:lnTo>
                    <a:pt x="27" y="14"/>
                  </a:lnTo>
                  <a:lnTo>
                    <a:pt x="6" y="7"/>
                  </a:lnTo>
                  <a:lnTo>
                    <a:pt x="16" y="0"/>
                  </a:lnTo>
                </a:path>
              </a:pathLst>
            </a:custGeom>
            <a:solidFill>
              <a:schemeClr val="bg1"/>
            </a:solidFill>
            <a:ln w="12700" cap="rnd" cmpd="sng">
              <a:solidFill>
                <a:schemeClr val="tx1"/>
              </a:solidFill>
              <a:prstDash val="solid"/>
              <a:round/>
              <a:headEnd/>
              <a:tailEnd/>
            </a:ln>
            <a:effectLst/>
          </p:spPr>
          <p:txBody>
            <a:bodyPr/>
            <a:lstStyle/>
            <a:p>
              <a:endParaRPr lang="en-US"/>
            </a:p>
          </p:txBody>
        </p:sp>
        <p:sp>
          <p:nvSpPr>
            <p:cNvPr id="2537545" name="Rectangle 73"/>
            <p:cNvSpPr>
              <a:spLocks noChangeAspect="1" noChangeArrowheads="1"/>
            </p:cNvSpPr>
            <p:nvPr/>
          </p:nvSpPr>
          <p:spPr bwMode="auto">
            <a:xfrm>
              <a:off x="-352" y="2466"/>
              <a:ext cx="263" cy="381"/>
            </a:xfrm>
            <a:prstGeom prst="rect">
              <a:avLst/>
            </a:prstGeom>
            <a:solidFill>
              <a:schemeClr val="bg1"/>
            </a:solidFill>
            <a:ln w="12700">
              <a:solidFill>
                <a:schemeClr val="tx1"/>
              </a:solidFill>
              <a:miter lim="800000"/>
              <a:headEnd/>
              <a:tailEnd/>
            </a:ln>
            <a:effectLst/>
          </p:spPr>
          <p:txBody>
            <a:bodyPr wrap="none" anchor="ctr"/>
            <a:lstStyle/>
            <a:p>
              <a:endParaRPr lang="en-US"/>
            </a:p>
          </p:txBody>
        </p:sp>
        <p:sp>
          <p:nvSpPr>
            <p:cNvPr id="2537546" name="Freeform 74"/>
            <p:cNvSpPr>
              <a:spLocks noChangeAspect="1"/>
            </p:cNvSpPr>
            <p:nvPr/>
          </p:nvSpPr>
          <p:spPr bwMode="auto">
            <a:xfrm>
              <a:off x="-368" y="2455"/>
              <a:ext cx="292" cy="165"/>
            </a:xfrm>
            <a:custGeom>
              <a:avLst/>
              <a:gdLst/>
              <a:ahLst/>
              <a:cxnLst>
                <a:cxn ang="0">
                  <a:pos x="20" y="123"/>
                </a:cxn>
                <a:cxn ang="0">
                  <a:pos x="20" y="51"/>
                </a:cxn>
                <a:cxn ang="0">
                  <a:pos x="27" y="24"/>
                </a:cxn>
                <a:cxn ang="0">
                  <a:pos x="58" y="22"/>
                </a:cxn>
                <a:cxn ang="0">
                  <a:pos x="127" y="27"/>
                </a:cxn>
                <a:cxn ang="0">
                  <a:pos x="190" y="31"/>
                </a:cxn>
                <a:cxn ang="0">
                  <a:pos x="216" y="67"/>
                </a:cxn>
                <a:cxn ang="0">
                  <a:pos x="225" y="112"/>
                </a:cxn>
                <a:cxn ang="0">
                  <a:pos x="231" y="137"/>
                </a:cxn>
                <a:cxn ang="0">
                  <a:pos x="235" y="51"/>
                </a:cxn>
                <a:cxn ang="0">
                  <a:pos x="240" y="25"/>
                </a:cxn>
                <a:cxn ang="0">
                  <a:pos x="244" y="2"/>
                </a:cxn>
                <a:cxn ang="0">
                  <a:pos x="225" y="6"/>
                </a:cxn>
                <a:cxn ang="0">
                  <a:pos x="192" y="13"/>
                </a:cxn>
                <a:cxn ang="0">
                  <a:pos x="124" y="16"/>
                </a:cxn>
                <a:cxn ang="0">
                  <a:pos x="63" y="16"/>
                </a:cxn>
                <a:cxn ang="0">
                  <a:pos x="13" y="6"/>
                </a:cxn>
                <a:cxn ang="0">
                  <a:pos x="0" y="0"/>
                </a:cxn>
                <a:cxn ang="0">
                  <a:pos x="14" y="53"/>
                </a:cxn>
                <a:cxn ang="0">
                  <a:pos x="20" y="128"/>
                </a:cxn>
              </a:cxnLst>
              <a:rect l="0" t="0" r="r" b="b"/>
              <a:pathLst>
                <a:path w="245" h="138">
                  <a:moveTo>
                    <a:pt x="20" y="123"/>
                  </a:moveTo>
                  <a:lnTo>
                    <a:pt x="20" y="51"/>
                  </a:lnTo>
                  <a:lnTo>
                    <a:pt x="27" y="24"/>
                  </a:lnTo>
                  <a:lnTo>
                    <a:pt x="58" y="22"/>
                  </a:lnTo>
                  <a:lnTo>
                    <a:pt x="127" y="27"/>
                  </a:lnTo>
                  <a:lnTo>
                    <a:pt x="190" y="31"/>
                  </a:lnTo>
                  <a:lnTo>
                    <a:pt x="216" y="67"/>
                  </a:lnTo>
                  <a:lnTo>
                    <a:pt x="225" y="112"/>
                  </a:lnTo>
                  <a:lnTo>
                    <a:pt x="231" y="137"/>
                  </a:lnTo>
                  <a:lnTo>
                    <a:pt x="235" y="51"/>
                  </a:lnTo>
                  <a:lnTo>
                    <a:pt x="240" y="25"/>
                  </a:lnTo>
                  <a:lnTo>
                    <a:pt x="244" y="2"/>
                  </a:lnTo>
                  <a:lnTo>
                    <a:pt x="225" y="6"/>
                  </a:lnTo>
                  <a:lnTo>
                    <a:pt x="192" y="13"/>
                  </a:lnTo>
                  <a:lnTo>
                    <a:pt x="124" y="16"/>
                  </a:lnTo>
                  <a:lnTo>
                    <a:pt x="63" y="16"/>
                  </a:lnTo>
                  <a:lnTo>
                    <a:pt x="13" y="6"/>
                  </a:lnTo>
                  <a:lnTo>
                    <a:pt x="0" y="0"/>
                  </a:lnTo>
                  <a:lnTo>
                    <a:pt x="14" y="53"/>
                  </a:lnTo>
                  <a:lnTo>
                    <a:pt x="20" y="128"/>
                  </a:lnTo>
                </a:path>
              </a:pathLst>
            </a:custGeom>
            <a:solidFill>
              <a:srgbClr val="DADADA"/>
            </a:solidFill>
            <a:ln w="9525" cap="rnd">
              <a:noFill/>
              <a:round/>
              <a:headEnd type="none" w="sm" len="sm"/>
              <a:tailEnd type="none" w="sm" len="sm"/>
            </a:ln>
            <a:effectLst/>
          </p:spPr>
          <p:txBody>
            <a:bodyPr/>
            <a:lstStyle/>
            <a:p>
              <a:endParaRPr lang="en-US"/>
            </a:p>
          </p:txBody>
        </p:sp>
        <p:sp>
          <p:nvSpPr>
            <p:cNvPr id="2537547" name="Oval 75"/>
            <p:cNvSpPr>
              <a:spLocks noChangeAspect="1" noChangeArrowheads="1"/>
            </p:cNvSpPr>
            <p:nvPr/>
          </p:nvSpPr>
          <p:spPr bwMode="auto">
            <a:xfrm>
              <a:off x="-316" y="2845"/>
              <a:ext cx="192" cy="29"/>
            </a:xfrm>
            <a:prstGeom prst="ellipse">
              <a:avLst/>
            </a:prstGeom>
            <a:solidFill>
              <a:srgbClr val="063DE8"/>
            </a:solidFill>
            <a:ln w="12700">
              <a:solidFill>
                <a:schemeClr val="tx1"/>
              </a:solidFill>
              <a:round/>
              <a:headEnd/>
              <a:tailEnd/>
            </a:ln>
            <a:effectLst/>
          </p:spPr>
          <p:txBody>
            <a:bodyPr wrap="none" anchor="ctr"/>
            <a:lstStyle/>
            <a:p>
              <a:endParaRPr lang="en-US"/>
            </a:p>
          </p:txBody>
        </p:sp>
        <p:sp>
          <p:nvSpPr>
            <p:cNvPr id="2537548" name="Oval 76"/>
            <p:cNvSpPr>
              <a:spLocks noChangeAspect="1" noChangeArrowheads="1"/>
            </p:cNvSpPr>
            <p:nvPr/>
          </p:nvSpPr>
          <p:spPr bwMode="auto">
            <a:xfrm>
              <a:off x="-344" y="2833"/>
              <a:ext cx="253" cy="29"/>
            </a:xfrm>
            <a:prstGeom prst="ellipse">
              <a:avLst/>
            </a:prstGeom>
            <a:solidFill>
              <a:schemeClr val="bg1"/>
            </a:solidFill>
            <a:ln w="12700">
              <a:solidFill>
                <a:schemeClr val="tx1"/>
              </a:solidFill>
              <a:round/>
              <a:headEnd/>
              <a:tailEnd/>
            </a:ln>
            <a:effectLst/>
          </p:spPr>
          <p:txBody>
            <a:bodyPr wrap="none" anchor="ctr"/>
            <a:lstStyle/>
            <a:p>
              <a:endParaRPr lang="en-US"/>
            </a:p>
          </p:txBody>
        </p:sp>
      </p:grpSp>
      <p:sp>
        <p:nvSpPr>
          <p:cNvPr id="2537549" name="Line 77"/>
          <p:cNvSpPr>
            <a:spLocks noChangeShapeType="1"/>
          </p:cNvSpPr>
          <p:nvPr/>
        </p:nvSpPr>
        <p:spPr bwMode="auto">
          <a:xfrm flipV="1">
            <a:off x="7910513" y="2024063"/>
            <a:ext cx="147637" cy="149225"/>
          </a:xfrm>
          <a:prstGeom prst="line">
            <a:avLst/>
          </a:prstGeom>
          <a:noFill/>
          <a:ln w="9525">
            <a:solidFill>
              <a:schemeClr val="tx1"/>
            </a:solidFill>
            <a:round/>
            <a:headEnd/>
            <a:tailEnd type="triangle" w="med" len="med"/>
          </a:ln>
          <a:effectLst/>
        </p:spPr>
        <p:txBody>
          <a:bodyP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537529"/>
                                        </p:tgtEl>
                                        <p:attrNameLst>
                                          <p:attrName>style.visibility</p:attrName>
                                        </p:attrNameLst>
                                      </p:cBhvr>
                                      <p:to>
                                        <p:strVal val="visible"/>
                                      </p:to>
                                    </p:set>
                                    <p:anim calcmode="lin" valueType="num">
                                      <p:cBhvr>
                                        <p:cTn id="7" dur="500" fill="hold"/>
                                        <p:tgtEl>
                                          <p:spTgt spid="2537529"/>
                                        </p:tgtEl>
                                        <p:attrNameLst>
                                          <p:attrName>ppt_w</p:attrName>
                                        </p:attrNameLst>
                                      </p:cBhvr>
                                      <p:tavLst>
                                        <p:tav tm="0">
                                          <p:val>
                                            <p:fltVal val="0"/>
                                          </p:val>
                                        </p:tav>
                                        <p:tav tm="100000">
                                          <p:val>
                                            <p:strVal val="#ppt_w"/>
                                          </p:val>
                                        </p:tav>
                                      </p:tavLst>
                                    </p:anim>
                                    <p:anim calcmode="lin" valueType="num">
                                      <p:cBhvr>
                                        <p:cTn id="8" dur="500" fill="hold"/>
                                        <p:tgtEl>
                                          <p:spTgt spid="2537529"/>
                                        </p:tgtEl>
                                        <p:attrNameLst>
                                          <p:attrName>ppt_h</p:attrName>
                                        </p:attrNameLst>
                                      </p:cBhvr>
                                      <p:tavLst>
                                        <p:tav tm="0">
                                          <p:val>
                                            <p:fltVal val="0"/>
                                          </p:val>
                                        </p:tav>
                                        <p:tav tm="100000">
                                          <p:val>
                                            <p:strVal val="#ppt_h"/>
                                          </p:val>
                                        </p:tav>
                                      </p:tavLst>
                                    </p:anim>
                                    <p:animEffect transition="in" filter="fade">
                                      <p:cBhvr>
                                        <p:cTn id="9" dur="500"/>
                                        <p:tgtEl>
                                          <p:spTgt spid="2537529"/>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537535"/>
                                        </p:tgtEl>
                                        <p:attrNameLst>
                                          <p:attrName>style.visibility</p:attrName>
                                        </p:attrNameLst>
                                      </p:cBhvr>
                                      <p:to>
                                        <p:strVal val="visible"/>
                                      </p:to>
                                    </p:set>
                                    <p:animEffect transition="in" filter="fade">
                                      <p:cBhvr>
                                        <p:cTn id="14" dur="2000"/>
                                        <p:tgtEl>
                                          <p:spTgt spid="2537535"/>
                                        </p:tgtEl>
                                      </p:cBhvr>
                                    </p:animEffect>
                                  </p:childTnLst>
                                </p:cTn>
                              </p:par>
                            </p:childTnLst>
                          </p:cTn>
                        </p:par>
                        <p:par>
                          <p:cTn id="15" fill="hold">
                            <p:stCondLst>
                              <p:cond delay="2000"/>
                            </p:stCondLst>
                            <p:childTnLst>
                              <p:par>
                                <p:cTn id="16" presetID="9" presetClass="exit" presetSubtype="0" fill="hold" grpId="0" nodeType="afterEffect">
                                  <p:stCondLst>
                                    <p:cond delay="0"/>
                                  </p:stCondLst>
                                  <p:childTnLst>
                                    <p:animEffect transition="out" filter="dissolve">
                                      <p:cBhvr>
                                        <p:cTn id="17" dur="500"/>
                                        <p:tgtEl>
                                          <p:spTgt spid="2537491"/>
                                        </p:tgtEl>
                                      </p:cBhvr>
                                    </p:animEffect>
                                    <p:set>
                                      <p:cBhvr>
                                        <p:cTn id="18" dur="1" fill="hold">
                                          <p:stCondLst>
                                            <p:cond delay="499"/>
                                          </p:stCondLst>
                                        </p:cTn>
                                        <p:tgtEl>
                                          <p:spTgt spid="2537491"/>
                                        </p:tgtEl>
                                        <p:attrNameLst>
                                          <p:attrName>style.visibility</p:attrName>
                                        </p:attrNameLst>
                                      </p:cBhvr>
                                      <p:to>
                                        <p:strVal val="hidden"/>
                                      </p:to>
                                    </p:set>
                                  </p:childTnLst>
                                </p:cTn>
                              </p:par>
                              <p:par>
                                <p:cTn id="19" presetID="9" presetClass="entr" presetSubtype="0" fill="hold" grpId="0" nodeType="withEffect">
                                  <p:stCondLst>
                                    <p:cond delay="0"/>
                                  </p:stCondLst>
                                  <p:childTnLst>
                                    <p:set>
                                      <p:cBhvr>
                                        <p:cTn id="20" dur="1" fill="hold">
                                          <p:stCondLst>
                                            <p:cond delay="0"/>
                                          </p:stCondLst>
                                        </p:cTn>
                                        <p:tgtEl>
                                          <p:spTgt spid="2537549"/>
                                        </p:tgtEl>
                                        <p:attrNameLst>
                                          <p:attrName>style.visibility</p:attrName>
                                        </p:attrNameLst>
                                      </p:cBhvr>
                                      <p:to>
                                        <p:strVal val="visible"/>
                                      </p:to>
                                    </p:set>
                                    <p:animEffect transition="in" filter="dissolve">
                                      <p:cBhvr>
                                        <p:cTn id="21" dur="500"/>
                                        <p:tgtEl>
                                          <p:spTgt spid="2537549"/>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2537492"/>
                                        </p:tgtEl>
                                        <p:attrNameLst>
                                          <p:attrName>style.visibility</p:attrName>
                                        </p:attrNameLst>
                                      </p:cBhvr>
                                      <p:to>
                                        <p:strVal val="visible"/>
                                      </p:to>
                                    </p:set>
                                    <p:animEffect transition="in" filter="fade">
                                      <p:cBhvr>
                                        <p:cTn id="26" dur="1000"/>
                                        <p:tgtEl>
                                          <p:spTgt spid="2537492"/>
                                        </p:tgtEl>
                                      </p:cBhvr>
                                    </p:animEffect>
                                    <p:anim calcmode="lin" valueType="num">
                                      <p:cBhvr>
                                        <p:cTn id="27" dur="1000" fill="hold"/>
                                        <p:tgtEl>
                                          <p:spTgt spid="2537492"/>
                                        </p:tgtEl>
                                        <p:attrNameLst>
                                          <p:attrName>ppt_x</p:attrName>
                                        </p:attrNameLst>
                                      </p:cBhvr>
                                      <p:tavLst>
                                        <p:tav tm="0">
                                          <p:val>
                                            <p:strVal val="#ppt_x"/>
                                          </p:val>
                                        </p:tav>
                                        <p:tav tm="100000">
                                          <p:val>
                                            <p:strVal val="#ppt_x"/>
                                          </p:val>
                                        </p:tav>
                                      </p:tavLst>
                                    </p:anim>
                                    <p:anim calcmode="lin" valueType="num">
                                      <p:cBhvr>
                                        <p:cTn id="28" dur="1000" fill="hold"/>
                                        <p:tgtEl>
                                          <p:spTgt spid="2537492"/>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9" presetClass="emph" presetSubtype="0" nodeType="clickEffect">
                                  <p:stCondLst>
                                    <p:cond delay="0"/>
                                  </p:stCondLst>
                                  <p:childTnLst>
                                    <p:set>
                                      <p:cBhvr rctx="PPT">
                                        <p:cTn id="32" dur="indefinite"/>
                                        <p:tgtEl>
                                          <p:spTgt spid="2537492"/>
                                        </p:tgtEl>
                                        <p:attrNameLst>
                                          <p:attrName>style.opacity</p:attrName>
                                        </p:attrNameLst>
                                      </p:cBhvr>
                                      <p:to>
                                        <p:strVal val="0.5"/>
                                      </p:to>
                                    </p:set>
                                    <p:animEffect filter="image" prLst="opacity: 0.5">
                                      <p:cBhvr rctx="IE">
                                        <p:cTn id="33" dur="indefinite"/>
                                        <p:tgtEl>
                                          <p:spTgt spid="2537492"/>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2537530">
                                            <p:txEl>
                                              <p:pRg st="0" end="0"/>
                                            </p:txEl>
                                          </p:spTgt>
                                        </p:tgtEl>
                                        <p:attrNameLst>
                                          <p:attrName>style.visibility</p:attrName>
                                        </p:attrNameLst>
                                      </p:cBhvr>
                                      <p:to>
                                        <p:strVal val="visible"/>
                                      </p:to>
                                    </p:set>
                                    <p:animEffect transition="in" filter="wipe(down)">
                                      <p:cBhvr>
                                        <p:cTn id="38" dur="500"/>
                                        <p:tgtEl>
                                          <p:spTgt spid="2537530">
                                            <p:txEl>
                                              <p:pRg st="0" end="0"/>
                                            </p:txEl>
                                          </p:spTgt>
                                        </p:tgtEl>
                                      </p:cBhvr>
                                    </p:animEffect>
                                  </p:childTnLst>
                                </p:cTn>
                              </p:par>
                              <p:par>
                                <p:cTn id="39" presetID="22" presetClass="entr" presetSubtype="4" fill="hold" nodeType="withEffect">
                                  <p:stCondLst>
                                    <p:cond delay="0"/>
                                  </p:stCondLst>
                                  <p:childTnLst>
                                    <p:set>
                                      <p:cBhvr>
                                        <p:cTn id="40" dur="1" fill="hold">
                                          <p:stCondLst>
                                            <p:cond delay="0"/>
                                          </p:stCondLst>
                                        </p:cTn>
                                        <p:tgtEl>
                                          <p:spTgt spid="2537530">
                                            <p:txEl>
                                              <p:pRg st="1" end="1"/>
                                            </p:txEl>
                                          </p:spTgt>
                                        </p:tgtEl>
                                        <p:attrNameLst>
                                          <p:attrName>style.visibility</p:attrName>
                                        </p:attrNameLst>
                                      </p:cBhvr>
                                      <p:to>
                                        <p:strVal val="visible"/>
                                      </p:to>
                                    </p:set>
                                    <p:animEffect transition="in" filter="wipe(down)">
                                      <p:cBhvr>
                                        <p:cTn id="41" dur="500"/>
                                        <p:tgtEl>
                                          <p:spTgt spid="2537530">
                                            <p:txEl>
                                              <p:pRg st="1" end="1"/>
                                            </p:txEl>
                                          </p:spTgt>
                                        </p:tgtEl>
                                      </p:cBhvr>
                                    </p:animEffect>
                                  </p:childTnLst>
                                </p:cTn>
                              </p:par>
                              <p:par>
                                <p:cTn id="42" presetID="22" presetClass="entr" presetSubtype="4" fill="hold" nodeType="withEffect">
                                  <p:stCondLst>
                                    <p:cond delay="0"/>
                                  </p:stCondLst>
                                  <p:childTnLst>
                                    <p:set>
                                      <p:cBhvr>
                                        <p:cTn id="43" dur="1" fill="hold">
                                          <p:stCondLst>
                                            <p:cond delay="0"/>
                                          </p:stCondLst>
                                        </p:cTn>
                                        <p:tgtEl>
                                          <p:spTgt spid="2537530">
                                            <p:txEl>
                                              <p:pRg st="2" end="2"/>
                                            </p:txEl>
                                          </p:spTgt>
                                        </p:tgtEl>
                                        <p:attrNameLst>
                                          <p:attrName>style.visibility</p:attrName>
                                        </p:attrNameLst>
                                      </p:cBhvr>
                                      <p:to>
                                        <p:strVal val="visible"/>
                                      </p:to>
                                    </p:set>
                                    <p:animEffect transition="in" filter="wipe(down)">
                                      <p:cBhvr>
                                        <p:cTn id="44" dur="500"/>
                                        <p:tgtEl>
                                          <p:spTgt spid="2537530">
                                            <p:txEl>
                                              <p:pRg st="2" end="2"/>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2537530">
                                            <p:txEl>
                                              <p:pRg st="3" end="3"/>
                                            </p:txEl>
                                          </p:spTgt>
                                        </p:tgtEl>
                                        <p:attrNameLst>
                                          <p:attrName>style.visibility</p:attrName>
                                        </p:attrNameLst>
                                      </p:cBhvr>
                                      <p:to>
                                        <p:strVal val="visible"/>
                                      </p:to>
                                    </p:set>
                                    <p:animEffect transition="in" filter="wipe(left)">
                                      <p:cBhvr>
                                        <p:cTn id="49" dur="1000"/>
                                        <p:tgtEl>
                                          <p:spTgt spid="2537530">
                                            <p:txEl>
                                              <p:pRg st="3" end="3"/>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2537530">
                                            <p:txEl>
                                              <p:pRg st="4" end="4"/>
                                            </p:txEl>
                                          </p:spTgt>
                                        </p:tgtEl>
                                        <p:attrNameLst>
                                          <p:attrName>style.visibility</p:attrName>
                                        </p:attrNameLst>
                                      </p:cBhvr>
                                      <p:to>
                                        <p:strVal val="visible"/>
                                      </p:to>
                                    </p:set>
                                    <p:animEffect transition="in" filter="wipe(left)">
                                      <p:cBhvr>
                                        <p:cTn id="54" dur="1000"/>
                                        <p:tgtEl>
                                          <p:spTgt spid="2537530">
                                            <p:txEl>
                                              <p:pRg st="4" end="4"/>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2537530">
                                            <p:txEl>
                                              <p:pRg st="5" end="5"/>
                                            </p:txEl>
                                          </p:spTgt>
                                        </p:tgtEl>
                                        <p:attrNameLst>
                                          <p:attrName>style.visibility</p:attrName>
                                        </p:attrNameLst>
                                      </p:cBhvr>
                                      <p:to>
                                        <p:strVal val="visible"/>
                                      </p:to>
                                    </p:set>
                                    <p:animEffect transition="in" filter="wipe(left)">
                                      <p:cBhvr>
                                        <p:cTn id="59" dur="1000"/>
                                        <p:tgtEl>
                                          <p:spTgt spid="2537530">
                                            <p:txEl>
                                              <p:pRg st="5" end="5"/>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2537530">
                                            <p:txEl>
                                              <p:pRg st="6" end="6"/>
                                            </p:txEl>
                                          </p:spTgt>
                                        </p:tgtEl>
                                        <p:attrNameLst>
                                          <p:attrName>style.visibility</p:attrName>
                                        </p:attrNameLst>
                                      </p:cBhvr>
                                      <p:to>
                                        <p:strVal val="visible"/>
                                      </p:to>
                                    </p:set>
                                    <p:animEffect transition="in" filter="wipe(left)">
                                      <p:cBhvr>
                                        <p:cTn id="64" dur="500"/>
                                        <p:tgtEl>
                                          <p:spTgt spid="2537530">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7491" grpId="0" animBg="1"/>
      <p:bldP spid="2537529" grpId="0"/>
      <p:bldP spid="2537549"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2642" name="Group 2"/>
          <p:cNvGrpSpPr>
            <a:grpSpLocks/>
          </p:cNvGrpSpPr>
          <p:nvPr/>
        </p:nvGrpSpPr>
        <p:grpSpPr bwMode="auto">
          <a:xfrm>
            <a:off x="1295400" y="1219200"/>
            <a:ext cx="6858000" cy="3200400"/>
            <a:chOff x="1488" y="768"/>
            <a:chExt cx="4320" cy="2016"/>
          </a:xfrm>
        </p:grpSpPr>
        <p:sp>
          <p:nvSpPr>
            <p:cNvPr id="752643" name="Rectangle 3"/>
            <p:cNvSpPr>
              <a:spLocks noChangeArrowheads="1"/>
            </p:cNvSpPr>
            <p:nvPr/>
          </p:nvSpPr>
          <p:spPr bwMode="auto">
            <a:xfrm>
              <a:off x="5568" y="768"/>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44" name="Rectangle 4"/>
            <p:cNvSpPr>
              <a:spLocks noChangeArrowheads="1"/>
            </p:cNvSpPr>
            <p:nvPr/>
          </p:nvSpPr>
          <p:spPr bwMode="auto">
            <a:xfrm>
              <a:off x="4608" y="1104"/>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45" name="Rectangle 5"/>
            <p:cNvSpPr>
              <a:spLocks noChangeArrowheads="1"/>
            </p:cNvSpPr>
            <p:nvPr/>
          </p:nvSpPr>
          <p:spPr bwMode="auto">
            <a:xfrm>
              <a:off x="4848" y="1104"/>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46" name="Rectangle 6"/>
            <p:cNvSpPr>
              <a:spLocks noChangeArrowheads="1"/>
            </p:cNvSpPr>
            <p:nvPr/>
          </p:nvSpPr>
          <p:spPr bwMode="auto">
            <a:xfrm>
              <a:off x="5088" y="1104"/>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47" name="Rectangle 7"/>
            <p:cNvSpPr>
              <a:spLocks noChangeArrowheads="1"/>
            </p:cNvSpPr>
            <p:nvPr/>
          </p:nvSpPr>
          <p:spPr bwMode="auto">
            <a:xfrm>
              <a:off x="5328" y="1104"/>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48" name="Rectangle 8"/>
            <p:cNvSpPr>
              <a:spLocks noChangeArrowheads="1"/>
            </p:cNvSpPr>
            <p:nvPr/>
          </p:nvSpPr>
          <p:spPr bwMode="auto">
            <a:xfrm>
              <a:off x="5568" y="1104"/>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49" name="Rectangle 9"/>
            <p:cNvSpPr>
              <a:spLocks noChangeArrowheads="1"/>
            </p:cNvSpPr>
            <p:nvPr/>
          </p:nvSpPr>
          <p:spPr bwMode="auto">
            <a:xfrm>
              <a:off x="1488" y="768"/>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50" name="Rectangle 10"/>
            <p:cNvSpPr>
              <a:spLocks noChangeArrowheads="1"/>
            </p:cNvSpPr>
            <p:nvPr/>
          </p:nvSpPr>
          <p:spPr bwMode="auto">
            <a:xfrm>
              <a:off x="5088" y="1440"/>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51" name="Rectangle 11"/>
            <p:cNvSpPr>
              <a:spLocks noChangeArrowheads="1"/>
            </p:cNvSpPr>
            <p:nvPr/>
          </p:nvSpPr>
          <p:spPr bwMode="auto">
            <a:xfrm>
              <a:off x="5328" y="1440"/>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52" name="Rectangle 12"/>
            <p:cNvSpPr>
              <a:spLocks noChangeArrowheads="1"/>
            </p:cNvSpPr>
            <p:nvPr/>
          </p:nvSpPr>
          <p:spPr bwMode="auto">
            <a:xfrm>
              <a:off x="5568" y="1440"/>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53" name="Rectangle 13"/>
            <p:cNvSpPr>
              <a:spLocks noChangeArrowheads="1"/>
            </p:cNvSpPr>
            <p:nvPr/>
          </p:nvSpPr>
          <p:spPr bwMode="auto">
            <a:xfrm>
              <a:off x="5088" y="1776"/>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54" name="Rectangle 14"/>
            <p:cNvSpPr>
              <a:spLocks noChangeArrowheads="1"/>
            </p:cNvSpPr>
            <p:nvPr/>
          </p:nvSpPr>
          <p:spPr bwMode="auto">
            <a:xfrm>
              <a:off x="5328" y="1776"/>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55" name="Rectangle 15"/>
            <p:cNvSpPr>
              <a:spLocks noChangeArrowheads="1"/>
            </p:cNvSpPr>
            <p:nvPr/>
          </p:nvSpPr>
          <p:spPr bwMode="auto">
            <a:xfrm>
              <a:off x="5568" y="1776"/>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56" name="Rectangle 16"/>
            <p:cNvSpPr>
              <a:spLocks noChangeArrowheads="1"/>
            </p:cNvSpPr>
            <p:nvPr/>
          </p:nvSpPr>
          <p:spPr bwMode="auto">
            <a:xfrm>
              <a:off x="5328" y="2112"/>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57" name="Rectangle 17"/>
            <p:cNvSpPr>
              <a:spLocks noChangeArrowheads="1"/>
            </p:cNvSpPr>
            <p:nvPr/>
          </p:nvSpPr>
          <p:spPr bwMode="auto">
            <a:xfrm>
              <a:off x="5568" y="2112"/>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58" name="Rectangle 18"/>
            <p:cNvSpPr>
              <a:spLocks noChangeArrowheads="1"/>
            </p:cNvSpPr>
            <p:nvPr/>
          </p:nvSpPr>
          <p:spPr bwMode="auto">
            <a:xfrm>
              <a:off x="4848" y="1440"/>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752659" name="Rectangle 19"/>
            <p:cNvSpPr>
              <a:spLocks noChangeArrowheads="1"/>
            </p:cNvSpPr>
            <p:nvPr/>
          </p:nvSpPr>
          <p:spPr bwMode="auto">
            <a:xfrm>
              <a:off x="5568" y="2448"/>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grpSp>
      <p:sp>
        <p:nvSpPr>
          <p:cNvPr id="752660" name="Freeform 20"/>
          <p:cNvSpPr>
            <a:spLocks/>
          </p:cNvSpPr>
          <p:nvPr/>
        </p:nvSpPr>
        <p:spPr bwMode="auto">
          <a:xfrm>
            <a:off x="1295400" y="1752600"/>
            <a:ext cx="6096000" cy="3200400"/>
          </a:xfrm>
          <a:custGeom>
            <a:avLst/>
            <a:gdLst/>
            <a:ahLst/>
            <a:cxnLst>
              <a:cxn ang="0">
                <a:pos x="0" y="0"/>
              </a:cxn>
              <a:cxn ang="0">
                <a:pos x="0" y="2016"/>
              </a:cxn>
              <a:cxn ang="0">
                <a:pos x="2160" y="2016"/>
              </a:cxn>
              <a:cxn ang="0">
                <a:pos x="2160" y="1680"/>
              </a:cxn>
              <a:cxn ang="0">
                <a:pos x="3840" y="1680"/>
              </a:cxn>
              <a:cxn ang="0">
                <a:pos x="3840" y="1344"/>
              </a:cxn>
              <a:cxn ang="0">
                <a:pos x="3600" y="1344"/>
              </a:cxn>
              <a:cxn ang="0">
                <a:pos x="3360" y="1344"/>
              </a:cxn>
              <a:cxn ang="0">
                <a:pos x="3360" y="1008"/>
              </a:cxn>
              <a:cxn ang="0">
                <a:pos x="3120" y="1008"/>
              </a:cxn>
              <a:cxn ang="0">
                <a:pos x="3120" y="336"/>
              </a:cxn>
              <a:cxn ang="0">
                <a:pos x="2880" y="336"/>
              </a:cxn>
              <a:cxn ang="0">
                <a:pos x="2880" y="672"/>
              </a:cxn>
              <a:cxn ang="0">
                <a:pos x="480" y="672"/>
              </a:cxn>
              <a:cxn ang="0">
                <a:pos x="480" y="0"/>
              </a:cxn>
              <a:cxn ang="0">
                <a:pos x="0" y="0"/>
              </a:cxn>
            </a:cxnLst>
            <a:rect l="0" t="0" r="r" b="b"/>
            <a:pathLst>
              <a:path w="3840" h="2016">
                <a:moveTo>
                  <a:pt x="0" y="0"/>
                </a:moveTo>
                <a:lnTo>
                  <a:pt x="0" y="2016"/>
                </a:lnTo>
                <a:lnTo>
                  <a:pt x="2160" y="2016"/>
                </a:lnTo>
                <a:lnTo>
                  <a:pt x="2160" y="1680"/>
                </a:lnTo>
                <a:lnTo>
                  <a:pt x="3840" y="1680"/>
                </a:lnTo>
                <a:lnTo>
                  <a:pt x="3840" y="1344"/>
                </a:lnTo>
                <a:lnTo>
                  <a:pt x="3600" y="1344"/>
                </a:lnTo>
                <a:lnTo>
                  <a:pt x="3360" y="1344"/>
                </a:lnTo>
                <a:lnTo>
                  <a:pt x="3360" y="1008"/>
                </a:lnTo>
                <a:lnTo>
                  <a:pt x="3120" y="1008"/>
                </a:lnTo>
                <a:lnTo>
                  <a:pt x="3120" y="336"/>
                </a:lnTo>
                <a:lnTo>
                  <a:pt x="2880" y="336"/>
                </a:lnTo>
                <a:lnTo>
                  <a:pt x="2880" y="672"/>
                </a:lnTo>
                <a:lnTo>
                  <a:pt x="480" y="672"/>
                </a:lnTo>
                <a:lnTo>
                  <a:pt x="480" y="0"/>
                </a:lnTo>
                <a:lnTo>
                  <a:pt x="0" y="0"/>
                </a:lnTo>
                <a:close/>
              </a:path>
            </a:pathLst>
          </a:custGeom>
          <a:noFill/>
          <a:ln w="19050" cap="flat" cmpd="sng">
            <a:solidFill>
              <a:srgbClr val="000080"/>
            </a:solidFill>
            <a:prstDash val="solid"/>
            <a:round/>
            <a:headEnd/>
            <a:tailEnd/>
          </a:ln>
          <a:effectLst/>
        </p:spPr>
        <p:txBody>
          <a:bodyPr wrap="none" anchor="ctr"/>
          <a:lstStyle/>
          <a:p>
            <a:endParaRPr lang="en-US"/>
          </a:p>
        </p:txBody>
      </p:sp>
      <p:grpSp>
        <p:nvGrpSpPr>
          <p:cNvPr id="752661" name="Group 21"/>
          <p:cNvGrpSpPr>
            <a:grpSpLocks/>
          </p:cNvGrpSpPr>
          <p:nvPr/>
        </p:nvGrpSpPr>
        <p:grpSpPr bwMode="auto">
          <a:xfrm>
            <a:off x="5867400" y="1752600"/>
            <a:ext cx="1905000" cy="2667000"/>
            <a:chOff x="4080" y="1104"/>
            <a:chExt cx="1200" cy="1680"/>
          </a:xfrm>
        </p:grpSpPr>
        <p:sp>
          <p:nvSpPr>
            <p:cNvPr id="752662" name="Rectangle 22"/>
            <p:cNvSpPr>
              <a:spLocks noChangeArrowheads="1"/>
            </p:cNvSpPr>
            <p:nvPr/>
          </p:nvSpPr>
          <p:spPr bwMode="auto">
            <a:xfrm>
              <a:off x="4320" y="1440"/>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sp>
          <p:nvSpPr>
            <p:cNvPr id="752663" name="Rectangle 23"/>
            <p:cNvSpPr>
              <a:spLocks noChangeArrowheads="1"/>
            </p:cNvSpPr>
            <p:nvPr/>
          </p:nvSpPr>
          <p:spPr bwMode="auto">
            <a:xfrm>
              <a:off x="4080" y="1104"/>
              <a:ext cx="240" cy="336"/>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752664" name="Rectangle 24"/>
            <p:cNvSpPr>
              <a:spLocks noChangeArrowheads="1"/>
            </p:cNvSpPr>
            <p:nvPr/>
          </p:nvSpPr>
          <p:spPr bwMode="auto">
            <a:xfrm>
              <a:off x="4320" y="1776"/>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sp>
          <p:nvSpPr>
            <p:cNvPr id="752665" name="Rectangle 25"/>
            <p:cNvSpPr>
              <a:spLocks noChangeArrowheads="1"/>
            </p:cNvSpPr>
            <p:nvPr/>
          </p:nvSpPr>
          <p:spPr bwMode="auto">
            <a:xfrm>
              <a:off x="4560" y="1776"/>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sp>
          <p:nvSpPr>
            <p:cNvPr id="752666" name="Rectangle 26"/>
            <p:cNvSpPr>
              <a:spLocks noChangeArrowheads="1"/>
            </p:cNvSpPr>
            <p:nvPr/>
          </p:nvSpPr>
          <p:spPr bwMode="auto">
            <a:xfrm>
              <a:off x="4560" y="2112"/>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sp>
          <p:nvSpPr>
            <p:cNvPr id="752667" name="Rectangle 27"/>
            <p:cNvSpPr>
              <a:spLocks noChangeArrowheads="1"/>
            </p:cNvSpPr>
            <p:nvPr/>
          </p:nvSpPr>
          <p:spPr bwMode="auto">
            <a:xfrm>
              <a:off x="4800" y="2112"/>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sp>
          <p:nvSpPr>
            <p:cNvPr id="752668" name="Rectangle 28"/>
            <p:cNvSpPr>
              <a:spLocks noChangeArrowheads="1"/>
            </p:cNvSpPr>
            <p:nvPr/>
          </p:nvSpPr>
          <p:spPr bwMode="auto">
            <a:xfrm>
              <a:off x="5040" y="2448"/>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grpSp>
      <p:grpSp>
        <p:nvGrpSpPr>
          <p:cNvPr id="752669" name="Group 29"/>
          <p:cNvGrpSpPr>
            <a:grpSpLocks/>
          </p:cNvGrpSpPr>
          <p:nvPr/>
        </p:nvGrpSpPr>
        <p:grpSpPr bwMode="auto">
          <a:xfrm>
            <a:off x="1295400" y="1752600"/>
            <a:ext cx="6858000" cy="4724400"/>
            <a:chOff x="816" y="1104"/>
            <a:chExt cx="4320" cy="2976"/>
          </a:xfrm>
        </p:grpSpPr>
        <p:sp>
          <p:nvSpPr>
            <p:cNvPr id="752670" name="Rectangle 30"/>
            <p:cNvSpPr>
              <a:spLocks noChangeArrowheads="1"/>
            </p:cNvSpPr>
            <p:nvPr/>
          </p:nvSpPr>
          <p:spPr bwMode="auto">
            <a:xfrm>
              <a:off x="489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grpSp>
          <p:nvGrpSpPr>
            <p:cNvPr id="752671" name="Group 31"/>
            <p:cNvGrpSpPr>
              <a:grpSpLocks/>
            </p:cNvGrpSpPr>
            <p:nvPr/>
          </p:nvGrpSpPr>
          <p:grpSpPr bwMode="auto">
            <a:xfrm>
              <a:off x="816" y="1104"/>
              <a:ext cx="4320" cy="2976"/>
              <a:chOff x="816" y="1104"/>
              <a:chExt cx="4320" cy="2976"/>
            </a:xfrm>
          </p:grpSpPr>
          <p:sp>
            <p:nvSpPr>
              <p:cNvPr id="752672" name="Rectangle 32"/>
              <p:cNvSpPr>
                <a:spLocks noChangeArrowheads="1"/>
              </p:cNvSpPr>
              <p:nvPr/>
            </p:nvSpPr>
            <p:spPr bwMode="auto">
              <a:xfrm>
                <a:off x="816" y="110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73" name="Rectangle 33"/>
              <p:cNvSpPr>
                <a:spLocks noChangeArrowheads="1"/>
              </p:cNvSpPr>
              <p:nvPr/>
            </p:nvSpPr>
            <p:spPr bwMode="auto">
              <a:xfrm>
                <a:off x="816" y="1440"/>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74" name="Rectangle 34"/>
              <p:cNvSpPr>
                <a:spLocks noChangeArrowheads="1"/>
              </p:cNvSpPr>
              <p:nvPr/>
            </p:nvSpPr>
            <p:spPr bwMode="auto">
              <a:xfrm>
                <a:off x="1056" y="110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75" name="Rectangle 35"/>
              <p:cNvSpPr>
                <a:spLocks noChangeArrowheads="1"/>
              </p:cNvSpPr>
              <p:nvPr/>
            </p:nvSpPr>
            <p:spPr bwMode="auto">
              <a:xfrm>
                <a:off x="3696" y="1440"/>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76" name="Rectangle 36"/>
              <p:cNvSpPr>
                <a:spLocks noChangeArrowheads="1"/>
              </p:cNvSpPr>
              <p:nvPr/>
            </p:nvSpPr>
            <p:spPr bwMode="auto">
              <a:xfrm>
                <a:off x="81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77" name="Rectangle 37"/>
              <p:cNvSpPr>
                <a:spLocks noChangeArrowheads="1"/>
              </p:cNvSpPr>
              <p:nvPr/>
            </p:nvSpPr>
            <p:spPr bwMode="auto">
              <a:xfrm>
                <a:off x="105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78" name="Rectangle 38"/>
              <p:cNvSpPr>
                <a:spLocks noChangeArrowheads="1"/>
              </p:cNvSpPr>
              <p:nvPr/>
            </p:nvSpPr>
            <p:spPr bwMode="auto">
              <a:xfrm>
                <a:off x="129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79" name="Rectangle 39"/>
              <p:cNvSpPr>
                <a:spLocks noChangeArrowheads="1"/>
              </p:cNvSpPr>
              <p:nvPr/>
            </p:nvSpPr>
            <p:spPr bwMode="auto">
              <a:xfrm>
                <a:off x="153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80" name="Rectangle 40"/>
              <p:cNvSpPr>
                <a:spLocks noChangeArrowheads="1"/>
              </p:cNvSpPr>
              <p:nvPr/>
            </p:nvSpPr>
            <p:spPr bwMode="auto">
              <a:xfrm>
                <a:off x="177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81" name="Rectangle 41"/>
              <p:cNvSpPr>
                <a:spLocks noChangeArrowheads="1"/>
              </p:cNvSpPr>
              <p:nvPr/>
            </p:nvSpPr>
            <p:spPr bwMode="auto">
              <a:xfrm>
                <a:off x="201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82" name="Rectangle 42"/>
              <p:cNvSpPr>
                <a:spLocks noChangeArrowheads="1"/>
              </p:cNvSpPr>
              <p:nvPr/>
            </p:nvSpPr>
            <p:spPr bwMode="auto">
              <a:xfrm>
                <a:off x="225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83" name="Rectangle 43"/>
              <p:cNvSpPr>
                <a:spLocks noChangeArrowheads="1"/>
              </p:cNvSpPr>
              <p:nvPr/>
            </p:nvSpPr>
            <p:spPr bwMode="auto">
              <a:xfrm>
                <a:off x="249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84" name="Rectangle 44"/>
              <p:cNvSpPr>
                <a:spLocks noChangeArrowheads="1"/>
              </p:cNvSpPr>
              <p:nvPr/>
            </p:nvSpPr>
            <p:spPr bwMode="auto">
              <a:xfrm>
                <a:off x="273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85" name="Rectangle 45"/>
              <p:cNvSpPr>
                <a:spLocks noChangeArrowheads="1"/>
              </p:cNvSpPr>
              <p:nvPr/>
            </p:nvSpPr>
            <p:spPr bwMode="auto">
              <a:xfrm>
                <a:off x="297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86" name="Rectangle 46"/>
              <p:cNvSpPr>
                <a:spLocks noChangeArrowheads="1"/>
              </p:cNvSpPr>
              <p:nvPr/>
            </p:nvSpPr>
            <p:spPr bwMode="auto">
              <a:xfrm>
                <a:off x="321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87" name="Rectangle 47"/>
              <p:cNvSpPr>
                <a:spLocks noChangeArrowheads="1"/>
              </p:cNvSpPr>
              <p:nvPr/>
            </p:nvSpPr>
            <p:spPr bwMode="auto">
              <a:xfrm>
                <a:off x="345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88" name="Rectangle 48"/>
              <p:cNvSpPr>
                <a:spLocks noChangeArrowheads="1"/>
              </p:cNvSpPr>
              <p:nvPr/>
            </p:nvSpPr>
            <p:spPr bwMode="auto">
              <a:xfrm>
                <a:off x="369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89" name="Rectangle 49"/>
              <p:cNvSpPr>
                <a:spLocks noChangeArrowheads="1"/>
              </p:cNvSpPr>
              <p:nvPr/>
            </p:nvSpPr>
            <p:spPr bwMode="auto">
              <a:xfrm>
                <a:off x="81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90" name="Rectangle 50"/>
              <p:cNvSpPr>
                <a:spLocks noChangeArrowheads="1"/>
              </p:cNvSpPr>
              <p:nvPr/>
            </p:nvSpPr>
            <p:spPr bwMode="auto">
              <a:xfrm>
                <a:off x="105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91" name="Rectangle 51"/>
              <p:cNvSpPr>
                <a:spLocks noChangeArrowheads="1"/>
              </p:cNvSpPr>
              <p:nvPr/>
            </p:nvSpPr>
            <p:spPr bwMode="auto">
              <a:xfrm>
                <a:off x="129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92" name="Rectangle 52"/>
              <p:cNvSpPr>
                <a:spLocks noChangeArrowheads="1"/>
              </p:cNvSpPr>
              <p:nvPr/>
            </p:nvSpPr>
            <p:spPr bwMode="auto">
              <a:xfrm>
                <a:off x="153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93" name="Rectangle 53"/>
              <p:cNvSpPr>
                <a:spLocks noChangeArrowheads="1"/>
              </p:cNvSpPr>
              <p:nvPr/>
            </p:nvSpPr>
            <p:spPr bwMode="auto">
              <a:xfrm>
                <a:off x="177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94" name="Rectangle 54"/>
              <p:cNvSpPr>
                <a:spLocks noChangeArrowheads="1"/>
              </p:cNvSpPr>
              <p:nvPr/>
            </p:nvSpPr>
            <p:spPr bwMode="auto">
              <a:xfrm>
                <a:off x="201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pPr algn="ctr"/>
                <a:endParaRPr lang="en-US" sz="2800"/>
              </a:p>
            </p:txBody>
          </p:sp>
          <p:sp>
            <p:nvSpPr>
              <p:cNvPr id="752695" name="Rectangle 55"/>
              <p:cNvSpPr>
                <a:spLocks noChangeArrowheads="1"/>
              </p:cNvSpPr>
              <p:nvPr/>
            </p:nvSpPr>
            <p:spPr bwMode="auto">
              <a:xfrm>
                <a:off x="225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96" name="Rectangle 56"/>
              <p:cNvSpPr>
                <a:spLocks noChangeArrowheads="1"/>
              </p:cNvSpPr>
              <p:nvPr/>
            </p:nvSpPr>
            <p:spPr bwMode="auto">
              <a:xfrm>
                <a:off x="249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97" name="Rectangle 57"/>
              <p:cNvSpPr>
                <a:spLocks noChangeArrowheads="1"/>
              </p:cNvSpPr>
              <p:nvPr/>
            </p:nvSpPr>
            <p:spPr bwMode="auto">
              <a:xfrm>
                <a:off x="273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98" name="Rectangle 58"/>
              <p:cNvSpPr>
                <a:spLocks noChangeArrowheads="1"/>
              </p:cNvSpPr>
              <p:nvPr/>
            </p:nvSpPr>
            <p:spPr bwMode="auto">
              <a:xfrm>
                <a:off x="297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699" name="Rectangle 59"/>
              <p:cNvSpPr>
                <a:spLocks noChangeArrowheads="1"/>
              </p:cNvSpPr>
              <p:nvPr/>
            </p:nvSpPr>
            <p:spPr bwMode="auto">
              <a:xfrm>
                <a:off x="321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00" name="Rectangle 60"/>
              <p:cNvSpPr>
                <a:spLocks noChangeArrowheads="1"/>
              </p:cNvSpPr>
              <p:nvPr/>
            </p:nvSpPr>
            <p:spPr bwMode="auto">
              <a:xfrm>
                <a:off x="345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01" name="Rectangle 61"/>
              <p:cNvSpPr>
                <a:spLocks noChangeArrowheads="1"/>
              </p:cNvSpPr>
              <p:nvPr/>
            </p:nvSpPr>
            <p:spPr bwMode="auto">
              <a:xfrm>
                <a:off x="369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02" name="Rectangle 62"/>
              <p:cNvSpPr>
                <a:spLocks noChangeArrowheads="1"/>
              </p:cNvSpPr>
              <p:nvPr/>
            </p:nvSpPr>
            <p:spPr bwMode="auto">
              <a:xfrm>
                <a:off x="393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03" name="Rectangle 63"/>
              <p:cNvSpPr>
                <a:spLocks noChangeArrowheads="1"/>
              </p:cNvSpPr>
              <p:nvPr/>
            </p:nvSpPr>
            <p:spPr bwMode="auto">
              <a:xfrm>
                <a:off x="81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04" name="Rectangle 64"/>
              <p:cNvSpPr>
                <a:spLocks noChangeArrowheads="1"/>
              </p:cNvSpPr>
              <p:nvPr/>
            </p:nvSpPr>
            <p:spPr bwMode="auto">
              <a:xfrm>
                <a:off x="105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05" name="Rectangle 65"/>
              <p:cNvSpPr>
                <a:spLocks noChangeArrowheads="1"/>
              </p:cNvSpPr>
              <p:nvPr/>
            </p:nvSpPr>
            <p:spPr bwMode="auto">
              <a:xfrm>
                <a:off x="129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06" name="Rectangle 66"/>
              <p:cNvSpPr>
                <a:spLocks noChangeArrowheads="1"/>
              </p:cNvSpPr>
              <p:nvPr/>
            </p:nvSpPr>
            <p:spPr bwMode="auto">
              <a:xfrm>
                <a:off x="153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07" name="Rectangle 67"/>
              <p:cNvSpPr>
                <a:spLocks noChangeArrowheads="1"/>
              </p:cNvSpPr>
              <p:nvPr/>
            </p:nvSpPr>
            <p:spPr bwMode="auto">
              <a:xfrm>
                <a:off x="177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08" name="Rectangle 68"/>
              <p:cNvSpPr>
                <a:spLocks noChangeArrowheads="1"/>
              </p:cNvSpPr>
              <p:nvPr/>
            </p:nvSpPr>
            <p:spPr bwMode="auto">
              <a:xfrm>
                <a:off x="201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09" name="Rectangle 69"/>
              <p:cNvSpPr>
                <a:spLocks noChangeArrowheads="1"/>
              </p:cNvSpPr>
              <p:nvPr/>
            </p:nvSpPr>
            <p:spPr bwMode="auto">
              <a:xfrm>
                <a:off x="225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10" name="Rectangle 70"/>
              <p:cNvSpPr>
                <a:spLocks noChangeArrowheads="1"/>
              </p:cNvSpPr>
              <p:nvPr/>
            </p:nvSpPr>
            <p:spPr bwMode="auto">
              <a:xfrm>
                <a:off x="249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11" name="Rectangle 71"/>
              <p:cNvSpPr>
                <a:spLocks noChangeArrowheads="1"/>
              </p:cNvSpPr>
              <p:nvPr/>
            </p:nvSpPr>
            <p:spPr bwMode="auto">
              <a:xfrm>
                <a:off x="273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12" name="Rectangle 72"/>
              <p:cNvSpPr>
                <a:spLocks noChangeArrowheads="1"/>
              </p:cNvSpPr>
              <p:nvPr/>
            </p:nvSpPr>
            <p:spPr bwMode="auto">
              <a:xfrm>
                <a:off x="297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13" name="Rectangle 73"/>
              <p:cNvSpPr>
                <a:spLocks noChangeArrowheads="1"/>
              </p:cNvSpPr>
              <p:nvPr/>
            </p:nvSpPr>
            <p:spPr bwMode="auto">
              <a:xfrm>
                <a:off x="321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14" name="Rectangle 74"/>
              <p:cNvSpPr>
                <a:spLocks noChangeArrowheads="1"/>
              </p:cNvSpPr>
              <p:nvPr/>
            </p:nvSpPr>
            <p:spPr bwMode="auto">
              <a:xfrm>
                <a:off x="345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15" name="Rectangle 75"/>
              <p:cNvSpPr>
                <a:spLocks noChangeArrowheads="1"/>
              </p:cNvSpPr>
              <p:nvPr/>
            </p:nvSpPr>
            <p:spPr bwMode="auto">
              <a:xfrm>
                <a:off x="369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16" name="Rectangle 76"/>
              <p:cNvSpPr>
                <a:spLocks noChangeArrowheads="1"/>
              </p:cNvSpPr>
              <p:nvPr/>
            </p:nvSpPr>
            <p:spPr bwMode="auto">
              <a:xfrm>
                <a:off x="393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17" name="Rectangle 77"/>
              <p:cNvSpPr>
                <a:spLocks noChangeArrowheads="1"/>
              </p:cNvSpPr>
              <p:nvPr/>
            </p:nvSpPr>
            <p:spPr bwMode="auto">
              <a:xfrm>
                <a:off x="417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18" name="Rectangle 78"/>
              <p:cNvSpPr>
                <a:spLocks noChangeArrowheads="1"/>
              </p:cNvSpPr>
              <p:nvPr/>
            </p:nvSpPr>
            <p:spPr bwMode="auto">
              <a:xfrm>
                <a:off x="81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19" name="Rectangle 79"/>
              <p:cNvSpPr>
                <a:spLocks noChangeArrowheads="1"/>
              </p:cNvSpPr>
              <p:nvPr/>
            </p:nvSpPr>
            <p:spPr bwMode="auto">
              <a:xfrm>
                <a:off x="105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20" name="Rectangle 80"/>
              <p:cNvSpPr>
                <a:spLocks noChangeArrowheads="1"/>
              </p:cNvSpPr>
              <p:nvPr/>
            </p:nvSpPr>
            <p:spPr bwMode="auto">
              <a:xfrm>
                <a:off x="129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21" name="Rectangle 81"/>
              <p:cNvSpPr>
                <a:spLocks noChangeArrowheads="1"/>
              </p:cNvSpPr>
              <p:nvPr/>
            </p:nvSpPr>
            <p:spPr bwMode="auto">
              <a:xfrm>
                <a:off x="153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22" name="Rectangle 82"/>
              <p:cNvSpPr>
                <a:spLocks noChangeArrowheads="1"/>
              </p:cNvSpPr>
              <p:nvPr/>
            </p:nvSpPr>
            <p:spPr bwMode="auto">
              <a:xfrm>
                <a:off x="177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23" name="Rectangle 83"/>
              <p:cNvSpPr>
                <a:spLocks noChangeArrowheads="1"/>
              </p:cNvSpPr>
              <p:nvPr/>
            </p:nvSpPr>
            <p:spPr bwMode="auto">
              <a:xfrm>
                <a:off x="201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24" name="Rectangle 84"/>
              <p:cNvSpPr>
                <a:spLocks noChangeArrowheads="1"/>
              </p:cNvSpPr>
              <p:nvPr/>
            </p:nvSpPr>
            <p:spPr bwMode="auto">
              <a:xfrm>
                <a:off x="225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25" name="Rectangle 85"/>
              <p:cNvSpPr>
                <a:spLocks noChangeArrowheads="1"/>
              </p:cNvSpPr>
              <p:nvPr/>
            </p:nvSpPr>
            <p:spPr bwMode="auto">
              <a:xfrm>
                <a:off x="249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26" name="Rectangle 86"/>
              <p:cNvSpPr>
                <a:spLocks noChangeArrowheads="1"/>
              </p:cNvSpPr>
              <p:nvPr/>
            </p:nvSpPr>
            <p:spPr bwMode="auto">
              <a:xfrm>
                <a:off x="273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27" name="Rectangle 87"/>
              <p:cNvSpPr>
                <a:spLocks noChangeArrowheads="1"/>
              </p:cNvSpPr>
              <p:nvPr/>
            </p:nvSpPr>
            <p:spPr bwMode="auto">
              <a:xfrm>
                <a:off x="1056" y="1440"/>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28" name="Rectangle 88"/>
              <p:cNvSpPr>
                <a:spLocks noChangeArrowheads="1"/>
              </p:cNvSpPr>
              <p:nvPr/>
            </p:nvSpPr>
            <p:spPr bwMode="auto">
              <a:xfrm>
                <a:off x="177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29" name="Rectangle 89"/>
              <p:cNvSpPr>
                <a:spLocks noChangeArrowheads="1"/>
              </p:cNvSpPr>
              <p:nvPr/>
            </p:nvSpPr>
            <p:spPr bwMode="auto">
              <a:xfrm>
                <a:off x="201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30" name="Rectangle 90"/>
              <p:cNvSpPr>
                <a:spLocks noChangeArrowheads="1"/>
              </p:cNvSpPr>
              <p:nvPr/>
            </p:nvSpPr>
            <p:spPr bwMode="auto">
              <a:xfrm>
                <a:off x="225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31" name="Rectangle 91"/>
              <p:cNvSpPr>
                <a:spLocks noChangeArrowheads="1"/>
              </p:cNvSpPr>
              <p:nvPr/>
            </p:nvSpPr>
            <p:spPr bwMode="auto">
              <a:xfrm>
                <a:off x="249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32" name="Rectangle 92"/>
              <p:cNvSpPr>
                <a:spLocks noChangeArrowheads="1"/>
              </p:cNvSpPr>
              <p:nvPr/>
            </p:nvSpPr>
            <p:spPr bwMode="auto">
              <a:xfrm>
                <a:off x="273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33" name="Rectangle 93"/>
              <p:cNvSpPr>
                <a:spLocks noChangeArrowheads="1"/>
              </p:cNvSpPr>
              <p:nvPr/>
            </p:nvSpPr>
            <p:spPr bwMode="auto">
              <a:xfrm>
                <a:off x="297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34" name="Rectangle 94"/>
              <p:cNvSpPr>
                <a:spLocks noChangeArrowheads="1"/>
              </p:cNvSpPr>
              <p:nvPr/>
            </p:nvSpPr>
            <p:spPr bwMode="auto">
              <a:xfrm>
                <a:off x="321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35" name="Rectangle 95"/>
              <p:cNvSpPr>
                <a:spLocks noChangeArrowheads="1"/>
              </p:cNvSpPr>
              <p:nvPr/>
            </p:nvSpPr>
            <p:spPr bwMode="auto">
              <a:xfrm>
                <a:off x="345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36" name="Rectangle 96"/>
              <p:cNvSpPr>
                <a:spLocks noChangeArrowheads="1"/>
              </p:cNvSpPr>
              <p:nvPr/>
            </p:nvSpPr>
            <p:spPr bwMode="auto">
              <a:xfrm>
                <a:off x="369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37" name="Rectangle 97"/>
              <p:cNvSpPr>
                <a:spLocks noChangeArrowheads="1"/>
              </p:cNvSpPr>
              <p:nvPr/>
            </p:nvSpPr>
            <p:spPr bwMode="auto">
              <a:xfrm>
                <a:off x="393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38" name="Rectangle 98"/>
              <p:cNvSpPr>
                <a:spLocks noChangeArrowheads="1"/>
              </p:cNvSpPr>
              <p:nvPr/>
            </p:nvSpPr>
            <p:spPr bwMode="auto">
              <a:xfrm>
                <a:off x="417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39" name="Rectangle 99"/>
              <p:cNvSpPr>
                <a:spLocks noChangeArrowheads="1"/>
              </p:cNvSpPr>
              <p:nvPr/>
            </p:nvSpPr>
            <p:spPr bwMode="auto">
              <a:xfrm>
                <a:off x="441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40" name="Rectangle 100"/>
              <p:cNvSpPr>
                <a:spLocks noChangeArrowheads="1"/>
              </p:cNvSpPr>
              <p:nvPr/>
            </p:nvSpPr>
            <p:spPr bwMode="auto">
              <a:xfrm>
                <a:off x="465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41" name="Rectangle 101"/>
              <p:cNvSpPr>
                <a:spLocks noChangeArrowheads="1"/>
              </p:cNvSpPr>
              <p:nvPr/>
            </p:nvSpPr>
            <p:spPr bwMode="auto">
              <a:xfrm>
                <a:off x="177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42" name="Rectangle 102"/>
              <p:cNvSpPr>
                <a:spLocks noChangeArrowheads="1"/>
              </p:cNvSpPr>
              <p:nvPr/>
            </p:nvSpPr>
            <p:spPr bwMode="auto">
              <a:xfrm>
                <a:off x="201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43" name="Rectangle 103"/>
              <p:cNvSpPr>
                <a:spLocks noChangeArrowheads="1"/>
              </p:cNvSpPr>
              <p:nvPr/>
            </p:nvSpPr>
            <p:spPr bwMode="auto">
              <a:xfrm>
                <a:off x="225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44" name="Rectangle 104"/>
              <p:cNvSpPr>
                <a:spLocks noChangeArrowheads="1"/>
              </p:cNvSpPr>
              <p:nvPr/>
            </p:nvSpPr>
            <p:spPr bwMode="auto">
              <a:xfrm>
                <a:off x="249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45" name="Rectangle 105"/>
              <p:cNvSpPr>
                <a:spLocks noChangeArrowheads="1"/>
              </p:cNvSpPr>
              <p:nvPr/>
            </p:nvSpPr>
            <p:spPr bwMode="auto">
              <a:xfrm>
                <a:off x="273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46" name="Rectangle 106"/>
              <p:cNvSpPr>
                <a:spLocks noChangeArrowheads="1"/>
              </p:cNvSpPr>
              <p:nvPr/>
            </p:nvSpPr>
            <p:spPr bwMode="auto">
              <a:xfrm>
                <a:off x="297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47" name="Rectangle 107"/>
              <p:cNvSpPr>
                <a:spLocks noChangeArrowheads="1"/>
              </p:cNvSpPr>
              <p:nvPr/>
            </p:nvSpPr>
            <p:spPr bwMode="auto">
              <a:xfrm>
                <a:off x="321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48" name="Rectangle 108"/>
              <p:cNvSpPr>
                <a:spLocks noChangeArrowheads="1"/>
              </p:cNvSpPr>
              <p:nvPr/>
            </p:nvSpPr>
            <p:spPr bwMode="auto">
              <a:xfrm>
                <a:off x="345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49" name="Rectangle 109"/>
              <p:cNvSpPr>
                <a:spLocks noChangeArrowheads="1"/>
              </p:cNvSpPr>
              <p:nvPr/>
            </p:nvSpPr>
            <p:spPr bwMode="auto">
              <a:xfrm>
                <a:off x="369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50" name="Rectangle 110"/>
              <p:cNvSpPr>
                <a:spLocks noChangeArrowheads="1"/>
              </p:cNvSpPr>
              <p:nvPr/>
            </p:nvSpPr>
            <p:spPr bwMode="auto">
              <a:xfrm>
                <a:off x="393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51" name="Rectangle 111"/>
              <p:cNvSpPr>
                <a:spLocks noChangeArrowheads="1"/>
              </p:cNvSpPr>
              <p:nvPr/>
            </p:nvSpPr>
            <p:spPr bwMode="auto">
              <a:xfrm>
                <a:off x="417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52" name="Rectangle 112"/>
              <p:cNvSpPr>
                <a:spLocks noChangeArrowheads="1"/>
              </p:cNvSpPr>
              <p:nvPr/>
            </p:nvSpPr>
            <p:spPr bwMode="auto">
              <a:xfrm>
                <a:off x="441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53" name="Rectangle 113"/>
              <p:cNvSpPr>
                <a:spLocks noChangeArrowheads="1"/>
              </p:cNvSpPr>
              <p:nvPr/>
            </p:nvSpPr>
            <p:spPr bwMode="auto">
              <a:xfrm>
                <a:off x="465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54" name="Rectangle 114"/>
              <p:cNvSpPr>
                <a:spLocks noChangeArrowheads="1"/>
              </p:cNvSpPr>
              <p:nvPr/>
            </p:nvSpPr>
            <p:spPr bwMode="auto">
              <a:xfrm>
                <a:off x="489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752755" name="Rectangle 115"/>
              <p:cNvSpPr>
                <a:spLocks noChangeArrowheads="1"/>
              </p:cNvSpPr>
              <p:nvPr/>
            </p:nvSpPr>
            <p:spPr bwMode="auto">
              <a:xfrm>
                <a:off x="441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grpSp>
      </p:grpSp>
      <p:sp>
        <p:nvSpPr>
          <p:cNvPr id="752756" name="Rectangle 116"/>
          <p:cNvSpPr>
            <a:spLocks noGrp="1" noChangeArrowheads="1"/>
          </p:cNvSpPr>
          <p:nvPr>
            <p:ph type="title"/>
          </p:nvPr>
        </p:nvSpPr>
        <p:spPr>
          <a:xfrm>
            <a:off x="381000" y="152400"/>
            <a:ext cx="8458200" cy="1143000"/>
          </a:xfrm>
        </p:spPr>
        <p:txBody>
          <a:bodyPr/>
          <a:lstStyle/>
          <a:p>
            <a:r>
              <a:rPr lang="en-US">
                <a:latin typeface="Arial" charset="0"/>
              </a:rPr>
              <a:t>Metals, Nonmetals, &amp; Metalloids</a:t>
            </a:r>
          </a:p>
        </p:txBody>
      </p:sp>
      <p:sp>
        <p:nvSpPr>
          <p:cNvPr id="752757" name="Text Box 117"/>
          <p:cNvSpPr txBox="1">
            <a:spLocks noChangeArrowheads="1"/>
          </p:cNvSpPr>
          <p:nvPr/>
        </p:nvSpPr>
        <p:spPr bwMode="auto">
          <a:xfrm>
            <a:off x="974725" y="1328738"/>
            <a:ext cx="268288" cy="274637"/>
          </a:xfrm>
          <a:prstGeom prst="rect">
            <a:avLst/>
          </a:prstGeom>
          <a:noFill/>
          <a:ln w="9525">
            <a:noFill/>
            <a:miter lim="800000"/>
            <a:headEnd/>
            <a:tailEnd/>
          </a:ln>
          <a:effectLst/>
        </p:spPr>
        <p:txBody>
          <a:bodyPr wrap="none">
            <a:spAutoFit/>
          </a:bodyPr>
          <a:lstStyle/>
          <a:p>
            <a:r>
              <a:rPr lang="en-US" sz="1200" b="1"/>
              <a:t>1</a:t>
            </a:r>
          </a:p>
        </p:txBody>
      </p:sp>
      <p:sp>
        <p:nvSpPr>
          <p:cNvPr id="752758" name="Text Box 118"/>
          <p:cNvSpPr txBox="1">
            <a:spLocks noChangeArrowheads="1"/>
          </p:cNvSpPr>
          <p:nvPr/>
        </p:nvSpPr>
        <p:spPr bwMode="auto">
          <a:xfrm>
            <a:off x="974725" y="1862138"/>
            <a:ext cx="268288" cy="274637"/>
          </a:xfrm>
          <a:prstGeom prst="rect">
            <a:avLst/>
          </a:prstGeom>
          <a:noFill/>
          <a:ln w="9525">
            <a:noFill/>
            <a:miter lim="800000"/>
            <a:headEnd/>
            <a:tailEnd/>
          </a:ln>
          <a:effectLst/>
        </p:spPr>
        <p:txBody>
          <a:bodyPr wrap="none">
            <a:spAutoFit/>
          </a:bodyPr>
          <a:lstStyle/>
          <a:p>
            <a:r>
              <a:rPr lang="en-US" sz="1200" b="1"/>
              <a:t>2</a:t>
            </a:r>
          </a:p>
        </p:txBody>
      </p:sp>
      <p:sp>
        <p:nvSpPr>
          <p:cNvPr id="752759" name="Text Box 119"/>
          <p:cNvSpPr txBox="1">
            <a:spLocks noChangeArrowheads="1"/>
          </p:cNvSpPr>
          <p:nvPr/>
        </p:nvSpPr>
        <p:spPr bwMode="auto">
          <a:xfrm>
            <a:off x="974725" y="2395538"/>
            <a:ext cx="268288" cy="274637"/>
          </a:xfrm>
          <a:prstGeom prst="rect">
            <a:avLst/>
          </a:prstGeom>
          <a:noFill/>
          <a:ln w="9525">
            <a:noFill/>
            <a:miter lim="800000"/>
            <a:headEnd/>
            <a:tailEnd/>
          </a:ln>
          <a:effectLst/>
        </p:spPr>
        <p:txBody>
          <a:bodyPr wrap="none">
            <a:spAutoFit/>
          </a:bodyPr>
          <a:lstStyle/>
          <a:p>
            <a:r>
              <a:rPr lang="en-US" sz="1200" b="1"/>
              <a:t>3</a:t>
            </a:r>
          </a:p>
        </p:txBody>
      </p:sp>
      <p:sp>
        <p:nvSpPr>
          <p:cNvPr id="752760" name="Text Box 120"/>
          <p:cNvSpPr txBox="1">
            <a:spLocks noChangeArrowheads="1"/>
          </p:cNvSpPr>
          <p:nvPr/>
        </p:nvSpPr>
        <p:spPr bwMode="auto">
          <a:xfrm>
            <a:off x="974725" y="2928938"/>
            <a:ext cx="268288" cy="274637"/>
          </a:xfrm>
          <a:prstGeom prst="rect">
            <a:avLst/>
          </a:prstGeom>
          <a:noFill/>
          <a:ln w="9525">
            <a:noFill/>
            <a:miter lim="800000"/>
            <a:headEnd/>
            <a:tailEnd/>
          </a:ln>
          <a:effectLst/>
        </p:spPr>
        <p:txBody>
          <a:bodyPr wrap="none">
            <a:spAutoFit/>
          </a:bodyPr>
          <a:lstStyle/>
          <a:p>
            <a:r>
              <a:rPr lang="en-US" sz="1200" b="1"/>
              <a:t>4</a:t>
            </a:r>
          </a:p>
        </p:txBody>
      </p:sp>
      <p:sp>
        <p:nvSpPr>
          <p:cNvPr id="752761" name="Text Box 121"/>
          <p:cNvSpPr txBox="1">
            <a:spLocks noChangeArrowheads="1"/>
          </p:cNvSpPr>
          <p:nvPr/>
        </p:nvSpPr>
        <p:spPr bwMode="auto">
          <a:xfrm>
            <a:off x="974725" y="3462338"/>
            <a:ext cx="268288" cy="274637"/>
          </a:xfrm>
          <a:prstGeom prst="rect">
            <a:avLst/>
          </a:prstGeom>
          <a:noFill/>
          <a:ln w="9525">
            <a:noFill/>
            <a:miter lim="800000"/>
            <a:headEnd/>
            <a:tailEnd/>
          </a:ln>
          <a:effectLst/>
        </p:spPr>
        <p:txBody>
          <a:bodyPr wrap="none">
            <a:spAutoFit/>
          </a:bodyPr>
          <a:lstStyle/>
          <a:p>
            <a:r>
              <a:rPr lang="en-US" sz="1200" b="1"/>
              <a:t>5</a:t>
            </a:r>
          </a:p>
        </p:txBody>
      </p:sp>
      <p:sp>
        <p:nvSpPr>
          <p:cNvPr id="752762" name="Text Box 122"/>
          <p:cNvSpPr txBox="1">
            <a:spLocks noChangeArrowheads="1"/>
          </p:cNvSpPr>
          <p:nvPr/>
        </p:nvSpPr>
        <p:spPr bwMode="auto">
          <a:xfrm>
            <a:off x="974725" y="3995738"/>
            <a:ext cx="268288" cy="274637"/>
          </a:xfrm>
          <a:prstGeom prst="rect">
            <a:avLst/>
          </a:prstGeom>
          <a:noFill/>
          <a:ln w="9525">
            <a:noFill/>
            <a:miter lim="800000"/>
            <a:headEnd/>
            <a:tailEnd/>
          </a:ln>
          <a:effectLst/>
        </p:spPr>
        <p:txBody>
          <a:bodyPr wrap="none">
            <a:spAutoFit/>
          </a:bodyPr>
          <a:lstStyle/>
          <a:p>
            <a:r>
              <a:rPr lang="en-US" sz="1200" b="1"/>
              <a:t>6</a:t>
            </a:r>
          </a:p>
        </p:txBody>
      </p:sp>
      <p:sp>
        <p:nvSpPr>
          <p:cNvPr id="752763" name="Text Box 123"/>
          <p:cNvSpPr txBox="1">
            <a:spLocks noChangeArrowheads="1"/>
          </p:cNvSpPr>
          <p:nvPr/>
        </p:nvSpPr>
        <p:spPr bwMode="auto">
          <a:xfrm>
            <a:off x="974725" y="4529138"/>
            <a:ext cx="268288" cy="274637"/>
          </a:xfrm>
          <a:prstGeom prst="rect">
            <a:avLst/>
          </a:prstGeom>
          <a:noFill/>
          <a:ln w="9525">
            <a:noFill/>
            <a:miter lim="800000"/>
            <a:headEnd/>
            <a:tailEnd/>
          </a:ln>
          <a:effectLst/>
        </p:spPr>
        <p:txBody>
          <a:bodyPr wrap="none">
            <a:spAutoFit/>
          </a:bodyPr>
          <a:lstStyle/>
          <a:p>
            <a:r>
              <a:rPr lang="en-US" sz="1200" b="1"/>
              <a:t>7</a:t>
            </a:r>
          </a:p>
        </p:txBody>
      </p:sp>
      <p:sp>
        <p:nvSpPr>
          <p:cNvPr id="752764" name="Text Box 124"/>
          <p:cNvSpPr txBox="1">
            <a:spLocks noChangeArrowheads="1"/>
          </p:cNvSpPr>
          <p:nvPr/>
        </p:nvSpPr>
        <p:spPr bwMode="auto">
          <a:xfrm>
            <a:off x="2117725" y="6129338"/>
            <a:ext cx="184150" cy="274637"/>
          </a:xfrm>
          <a:prstGeom prst="rect">
            <a:avLst/>
          </a:prstGeom>
          <a:noFill/>
          <a:ln w="9525">
            <a:noFill/>
            <a:miter lim="800000"/>
            <a:headEnd/>
            <a:tailEnd/>
          </a:ln>
          <a:effectLst/>
        </p:spPr>
        <p:txBody>
          <a:bodyPr wrap="none">
            <a:spAutoFit/>
          </a:bodyPr>
          <a:lstStyle/>
          <a:p>
            <a:endParaRPr lang="en-US" sz="1200"/>
          </a:p>
        </p:txBody>
      </p:sp>
      <p:grpSp>
        <p:nvGrpSpPr>
          <p:cNvPr id="752765" name="Group 125"/>
          <p:cNvGrpSpPr>
            <a:grpSpLocks/>
          </p:cNvGrpSpPr>
          <p:nvPr/>
        </p:nvGrpSpPr>
        <p:grpSpPr bwMode="auto">
          <a:xfrm>
            <a:off x="5867400" y="1752600"/>
            <a:ext cx="1524000" cy="2667000"/>
            <a:chOff x="3696" y="1104"/>
            <a:chExt cx="960" cy="1680"/>
          </a:xfrm>
        </p:grpSpPr>
        <p:sp>
          <p:nvSpPr>
            <p:cNvPr id="752766" name="Line 126"/>
            <p:cNvSpPr>
              <a:spLocks noChangeShapeType="1"/>
            </p:cNvSpPr>
            <p:nvPr/>
          </p:nvSpPr>
          <p:spPr bwMode="auto">
            <a:xfrm>
              <a:off x="4656" y="2448"/>
              <a:ext cx="0" cy="336"/>
            </a:xfrm>
            <a:prstGeom prst="line">
              <a:avLst/>
            </a:prstGeom>
            <a:noFill/>
            <a:ln w="38100">
              <a:solidFill>
                <a:schemeClr val="tx1"/>
              </a:solidFill>
              <a:round/>
              <a:headEnd/>
              <a:tailEnd/>
            </a:ln>
            <a:effectLst/>
          </p:spPr>
          <p:txBody>
            <a:bodyPr/>
            <a:lstStyle/>
            <a:p>
              <a:endParaRPr lang="en-US"/>
            </a:p>
          </p:txBody>
        </p:sp>
        <p:sp>
          <p:nvSpPr>
            <p:cNvPr id="752767" name="Line 127"/>
            <p:cNvSpPr>
              <a:spLocks noChangeShapeType="1"/>
            </p:cNvSpPr>
            <p:nvPr/>
          </p:nvSpPr>
          <p:spPr bwMode="auto">
            <a:xfrm flipH="1">
              <a:off x="4416" y="2448"/>
              <a:ext cx="240" cy="0"/>
            </a:xfrm>
            <a:prstGeom prst="line">
              <a:avLst/>
            </a:prstGeom>
            <a:noFill/>
            <a:ln w="38100">
              <a:solidFill>
                <a:schemeClr val="tx1"/>
              </a:solidFill>
              <a:round/>
              <a:headEnd/>
              <a:tailEnd/>
            </a:ln>
            <a:effectLst/>
          </p:spPr>
          <p:txBody>
            <a:bodyPr/>
            <a:lstStyle/>
            <a:p>
              <a:endParaRPr lang="en-US"/>
            </a:p>
          </p:txBody>
        </p:sp>
        <p:grpSp>
          <p:nvGrpSpPr>
            <p:cNvPr id="752768" name="Group 128"/>
            <p:cNvGrpSpPr>
              <a:grpSpLocks/>
            </p:cNvGrpSpPr>
            <p:nvPr/>
          </p:nvGrpSpPr>
          <p:grpSpPr bwMode="auto">
            <a:xfrm>
              <a:off x="3696" y="1104"/>
              <a:ext cx="720" cy="1344"/>
              <a:chOff x="3696" y="1104"/>
              <a:chExt cx="720" cy="1344"/>
            </a:xfrm>
          </p:grpSpPr>
          <p:sp>
            <p:nvSpPr>
              <p:cNvPr id="752769" name="Line 129"/>
              <p:cNvSpPr>
                <a:spLocks noChangeShapeType="1"/>
              </p:cNvSpPr>
              <p:nvPr/>
            </p:nvSpPr>
            <p:spPr bwMode="auto">
              <a:xfrm>
                <a:off x="3936" y="1440"/>
                <a:ext cx="0" cy="336"/>
              </a:xfrm>
              <a:prstGeom prst="line">
                <a:avLst/>
              </a:prstGeom>
              <a:noFill/>
              <a:ln w="38100">
                <a:solidFill>
                  <a:schemeClr val="tx1"/>
                </a:solidFill>
                <a:round/>
                <a:headEnd/>
                <a:tailEnd/>
              </a:ln>
              <a:effectLst/>
            </p:spPr>
            <p:txBody>
              <a:bodyPr/>
              <a:lstStyle/>
              <a:p>
                <a:endParaRPr lang="en-US"/>
              </a:p>
            </p:txBody>
          </p:sp>
          <p:sp>
            <p:nvSpPr>
              <p:cNvPr id="752770" name="Line 130"/>
              <p:cNvSpPr>
                <a:spLocks noChangeShapeType="1"/>
              </p:cNvSpPr>
              <p:nvPr/>
            </p:nvSpPr>
            <p:spPr bwMode="auto">
              <a:xfrm>
                <a:off x="4176" y="1776"/>
                <a:ext cx="0" cy="336"/>
              </a:xfrm>
              <a:prstGeom prst="line">
                <a:avLst/>
              </a:prstGeom>
              <a:noFill/>
              <a:ln w="38100">
                <a:solidFill>
                  <a:schemeClr val="tx1"/>
                </a:solidFill>
                <a:round/>
                <a:headEnd/>
                <a:tailEnd/>
              </a:ln>
              <a:effectLst/>
            </p:spPr>
            <p:txBody>
              <a:bodyPr/>
              <a:lstStyle/>
              <a:p>
                <a:endParaRPr lang="en-US"/>
              </a:p>
            </p:txBody>
          </p:sp>
          <p:sp>
            <p:nvSpPr>
              <p:cNvPr id="752771" name="Line 131"/>
              <p:cNvSpPr>
                <a:spLocks noChangeShapeType="1"/>
              </p:cNvSpPr>
              <p:nvPr/>
            </p:nvSpPr>
            <p:spPr bwMode="auto">
              <a:xfrm>
                <a:off x="4416" y="2112"/>
                <a:ext cx="0" cy="336"/>
              </a:xfrm>
              <a:prstGeom prst="line">
                <a:avLst/>
              </a:prstGeom>
              <a:noFill/>
              <a:ln w="38100">
                <a:solidFill>
                  <a:schemeClr val="tx1"/>
                </a:solidFill>
                <a:round/>
                <a:headEnd/>
                <a:tailEnd/>
              </a:ln>
              <a:effectLst/>
            </p:spPr>
            <p:txBody>
              <a:bodyPr/>
              <a:lstStyle/>
              <a:p>
                <a:endParaRPr lang="en-US"/>
              </a:p>
            </p:txBody>
          </p:sp>
          <p:sp>
            <p:nvSpPr>
              <p:cNvPr id="752772" name="Line 132"/>
              <p:cNvSpPr>
                <a:spLocks noChangeShapeType="1"/>
              </p:cNvSpPr>
              <p:nvPr/>
            </p:nvSpPr>
            <p:spPr bwMode="auto">
              <a:xfrm>
                <a:off x="3696" y="1104"/>
                <a:ext cx="0" cy="336"/>
              </a:xfrm>
              <a:prstGeom prst="line">
                <a:avLst/>
              </a:prstGeom>
              <a:noFill/>
              <a:ln w="38100">
                <a:solidFill>
                  <a:schemeClr val="tx1"/>
                </a:solidFill>
                <a:round/>
                <a:headEnd/>
                <a:tailEnd/>
              </a:ln>
              <a:effectLst/>
            </p:spPr>
            <p:txBody>
              <a:bodyPr/>
              <a:lstStyle/>
              <a:p>
                <a:endParaRPr lang="en-US"/>
              </a:p>
            </p:txBody>
          </p:sp>
          <p:sp>
            <p:nvSpPr>
              <p:cNvPr id="752773" name="Line 133"/>
              <p:cNvSpPr>
                <a:spLocks noChangeShapeType="1"/>
              </p:cNvSpPr>
              <p:nvPr/>
            </p:nvSpPr>
            <p:spPr bwMode="auto">
              <a:xfrm flipH="1">
                <a:off x="4176" y="2112"/>
                <a:ext cx="240" cy="0"/>
              </a:xfrm>
              <a:prstGeom prst="line">
                <a:avLst/>
              </a:prstGeom>
              <a:noFill/>
              <a:ln w="38100">
                <a:solidFill>
                  <a:schemeClr val="tx1"/>
                </a:solidFill>
                <a:round/>
                <a:headEnd/>
                <a:tailEnd/>
              </a:ln>
              <a:effectLst/>
            </p:spPr>
            <p:txBody>
              <a:bodyPr/>
              <a:lstStyle/>
              <a:p>
                <a:endParaRPr lang="en-US"/>
              </a:p>
            </p:txBody>
          </p:sp>
          <p:sp>
            <p:nvSpPr>
              <p:cNvPr id="752774" name="Line 134"/>
              <p:cNvSpPr>
                <a:spLocks noChangeShapeType="1"/>
              </p:cNvSpPr>
              <p:nvPr/>
            </p:nvSpPr>
            <p:spPr bwMode="auto">
              <a:xfrm flipH="1">
                <a:off x="3936" y="1776"/>
                <a:ext cx="240" cy="0"/>
              </a:xfrm>
              <a:prstGeom prst="line">
                <a:avLst/>
              </a:prstGeom>
              <a:noFill/>
              <a:ln w="38100">
                <a:solidFill>
                  <a:schemeClr val="tx1"/>
                </a:solidFill>
                <a:round/>
                <a:headEnd/>
                <a:tailEnd/>
              </a:ln>
              <a:effectLst/>
            </p:spPr>
            <p:txBody>
              <a:bodyPr/>
              <a:lstStyle/>
              <a:p>
                <a:endParaRPr lang="en-US"/>
              </a:p>
            </p:txBody>
          </p:sp>
          <p:sp>
            <p:nvSpPr>
              <p:cNvPr id="752775" name="Line 135"/>
              <p:cNvSpPr>
                <a:spLocks noChangeShapeType="1"/>
              </p:cNvSpPr>
              <p:nvPr/>
            </p:nvSpPr>
            <p:spPr bwMode="auto">
              <a:xfrm flipH="1">
                <a:off x="3696" y="1440"/>
                <a:ext cx="240" cy="0"/>
              </a:xfrm>
              <a:prstGeom prst="line">
                <a:avLst/>
              </a:prstGeom>
              <a:noFill/>
              <a:ln w="38100">
                <a:solidFill>
                  <a:schemeClr val="tx1"/>
                </a:solidFill>
                <a:round/>
                <a:headEnd/>
                <a:tailEnd/>
              </a:ln>
              <a:effectLst/>
            </p:spPr>
            <p:txBody>
              <a:bodyPr/>
              <a:lstStyle/>
              <a:p>
                <a:endParaRPr lang="en-US"/>
              </a:p>
            </p:txBody>
          </p:sp>
        </p:grpSp>
      </p:grpSp>
      <p:sp>
        <p:nvSpPr>
          <p:cNvPr id="752776" name="Text Box 136"/>
          <p:cNvSpPr txBox="1">
            <a:spLocks noChangeArrowheads="1"/>
          </p:cNvSpPr>
          <p:nvPr/>
        </p:nvSpPr>
        <p:spPr bwMode="auto">
          <a:xfrm>
            <a:off x="3505200" y="3429000"/>
            <a:ext cx="990600" cy="396875"/>
          </a:xfrm>
          <a:prstGeom prst="rect">
            <a:avLst/>
          </a:prstGeom>
          <a:solidFill>
            <a:srgbClr val="E8E8E8"/>
          </a:solidFill>
          <a:ln w="9525">
            <a:noFill/>
            <a:miter lim="800000"/>
            <a:headEnd/>
            <a:tailEnd/>
          </a:ln>
          <a:effectLst/>
        </p:spPr>
        <p:txBody>
          <a:bodyPr>
            <a:spAutoFit/>
          </a:bodyPr>
          <a:lstStyle/>
          <a:p>
            <a:r>
              <a:rPr lang="en-US" sz="2000"/>
              <a:t>Metals</a:t>
            </a:r>
          </a:p>
        </p:txBody>
      </p:sp>
      <p:sp>
        <p:nvSpPr>
          <p:cNvPr id="752777" name="Text Box 137"/>
          <p:cNvSpPr txBox="1">
            <a:spLocks noChangeArrowheads="1"/>
          </p:cNvSpPr>
          <p:nvPr/>
        </p:nvSpPr>
        <p:spPr bwMode="auto">
          <a:xfrm>
            <a:off x="6824663" y="4784725"/>
            <a:ext cx="1328737" cy="396875"/>
          </a:xfrm>
          <a:prstGeom prst="rect">
            <a:avLst/>
          </a:prstGeom>
          <a:noFill/>
          <a:ln w="9525">
            <a:noFill/>
            <a:miter lim="800000"/>
            <a:headEnd/>
            <a:tailEnd/>
          </a:ln>
          <a:effectLst/>
        </p:spPr>
        <p:txBody>
          <a:bodyPr wrap="none">
            <a:spAutoFit/>
          </a:bodyPr>
          <a:lstStyle/>
          <a:p>
            <a:r>
              <a:rPr lang="en-US" sz="2000"/>
              <a:t>Metalloids</a:t>
            </a:r>
          </a:p>
        </p:txBody>
      </p:sp>
      <p:sp>
        <p:nvSpPr>
          <p:cNvPr id="752778" name="Line 138"/>
          <p:cNvSpPr>
            <a:spLocks noChangeShapeType="1"/>
          </p:cNvSpPr>
          <p:nvPr/>
        </p:nvSpPr>
        <p:spPr bwMode="auto">
          <a:xfrm flipV="1">
            <a:off x="7391400" y="4495800"/>
            <a:ext cx="0" cy="304800"/>
          </a:xfrm>
          <a:prstGeom prst="line">
            <a:avLst/>
          </a:prstGeom>
          <a:noFill/>
          <a:ln w="9525">
            <a:solidFill>
              <a:schemeClr val="tx1"/>
            </a:solidFill>
            <a:round/>
            <a:headEnd/>
            <a:tailEnd type="triangle" w="med" len="med"/>
          </a:ln>
          <a:effectLst/>
        </p:spPr>
        <p:txBody>
          <a:bodyPr/>
          <a:lstStyle/>
          <a:p>
            <a:endParaRPr lang="en-US"/>
          </a:p>
        </p:txBody>
      </p:sp>
      <p:sp>
        <p:nvSpPr>
          <p:cNvPr id="752779" name="Rectangle 139"/>
          <p:cNvSpPr>
            <a:spLocks noChangeArrowheads="1"/>
          </p:cNvSpPr>
          <p:nvPr/>
        </p:nvSpPr>
        <p:spPr bwMode="auto">
          <a:xfrm>
            <a:off x="58738" y="6567488"/>
            <a:ext cx="3179762" cy="214312"/>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a:t>
            </a:r>
            <a:r>
              <a:rPr lang="en-US" sz="800">
                <a:latin typeface="Symbol" pitchFamily="18" charset="2"/>
              </a:rPr>
              <a:t> </a:t>
            </a:r>
            <a:r>
              <a:rPr lang="en-US" sz="800"/>
              <a:t>2002, page 349</a:t>
            </a:r>
          </a:p>
        </p:txBody>
      </p:sp>
      <p:sp>
        <p:nvSpPr>
          <p:cNvPr id="752780" name="AutoShape 140">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752781" name="Text Box 141"/>
          <p:cNvSpPr txBox="1">
            <a:spLocks noChangeArrowheads="1"/>
          </p:cNvSpPr>
          <p:nvPr/>
        </p:nvSpPr>
        <p:spPr bwMode="auto">
          <a:xfrm>
            <a:off x="6324600" y="1828800"/>
            <a:ext cx="1398588" cy="396875"/>
          </a:xfrm>
          <a:prstGeom prst="rect">
            <a:avLst/>
          </a:prstGeom>
          <a:solidFill>
            <a:srgbClr val="FFFFCC"/>
          </a:solidFill>
          <a:ln w="9525">
            <a:noFill/>
            <a:miter lim="800000"/>
            <a:headEnd/>
            <a:tailEnd/>
          </a:ln>
          <a:effectLst/>
        </p:spPr>
        <p:txBody>
          <a:bodyPr wrap="none">
            <a:spAutoFit/>
          </a:bodyPr>
          <a:lstStyle/>
          <a:p>
            <a:pPr algn="ctr"/>
            <a:r>
              <a:rPr lang="en-US" sz="2000"/>
              <a:t>Nonmetals</a:t>
            </a:r>
          </a:p>
        </p:txBody>
      </p:sp>
      <p:sp>
        <p:nvSpPr>
          <p:cNvPr id="752782" name="Freeform 142"/>
          <p:cNvSpPr>
            <a:spLocks/>
          </p:cNvSpPr>
          <p:nvPr/>
        </p:nvSpPr>
        <p:spPr bwMode="auto">
          <a:xfrm>
            <a:off x="2819400" y="5410200"/>
            <a:ext cx="5334000" cy="1066800"/>
          </a:xfrm>
          <a:custGeom>
            <a:avLst/>
            <a:gdLst/>
            <a:ahLst/>
            <a:cxnLst>
              <a:cxn ang="0">
                <a:pos x="0" y="0"/>
              </a:cxn>
              <a:cxn ang="0">
                <a:pos x="0" y="672"/>
              </a:cxn>
              <a:cxn ang="0">
                <a:pos x="3360" y="672"/>
              </a:cxn>
              <a:cxn ang="0">
                <a:pos x="3360" y="0"/>
              </a:cxn>
              <a:cxn ang="0">
                <a:pos x="0" y="0"/>
              </a:cxn>
            </a:cxnLst>
            <a:rect l="0" t="0" r="r" b="b"/>
            <a:pathLst>
              <a:path w="3360" h="672">
                <a:moveTo>
                  <a:pt x="0" y="0"/>
                </a:moveTo>
                <a:lnTo>
                  <a:pt x="0" y="672"/>
                </a:lnTo>
                <a:lnTo>
                  <a:pt x="3360" y="672"/>
                </a:lnTo>
                <a:lnTo>
                  <a:pt x="3360" y="0"/>
                </a:lnTo>
                <a:lnTo>
                  <a:pt x="0" y="0"/>
                </a:lnTo>
                <a:close/>
              </a:path>
            </a:pathLst>
          </a:custGeom>
          <a:noFill/>
          <a:ln w="19050" cap="flat" cmpd="sng">
            <a:solidFill>
              <a:schemeClr val="folHlink"/>
            </a:solidFill>
            <a:prstDash val="solid"/>
            <a:round/>
            <a:headEnd/>
            <a:tailEnd/>
          </a:ln>
          <a:effectLst/>
        </p:spPr>
        <p:txBody>
          <a:bodyPr wrap="none" anchor="ctr"/>
          <a:lstStyle/>
          <a:p>
            <a:endParaRPr lang="en-US"/>
          </a:p>
        </p:txBody>
      </p:sp>
      <p:sp>
        <p:nvSpPr>
          <p:cNvPr id="752783" name="Freeform 143"/>
          <p:cNvSpPr>
            <a:spLocks/>
          </p:cNvSpPr>
          <p:nvPr/>
        </p:nvSpPr>
        <p:spPr bwMode="auto">
          <a:xfrm>
            <a:off x="3505200" y="3429000"/>
            <a:ext cx="990600" cy="381000"/>
          </a:xfrm>
          <a:custGeom>
            <a:avLst/>
            <a:gdLst/>
            <a:ahLst/>
            <a:cxnLst>
              <a:cxn ang="0">
                <a:pos x="0" y="240"/>
              </a:cxn>
              <a:cxn ang="0">
                <a:pos x="624" y="240"/>
              </a:cxn>
              <a:cxn ang="0">
                <a:pos x="624" y="0"/>
              </a:cxn>
              <a:cxn ang="0">
                <a:pos x="0" y="0"/>
              </a:cxn>
              <a:cxn ang="0">
                <a:pos x="0" y="240"/>
              </a:cxn>
            </a:cxnLst>
            <a:rect l="0" t="0" r="r" b="b"/>
            <a:pathLst>
              <a:path w="624" h="240">
                <a:moveTo>
                  <a:pt x="0" y="240"/>
                </a:moveTo>
                <a:lnTo>
                  <a:pt x="624" y="240"/>
                </a:lnTo>
                <a:lnTo>
                  <a:pt x="624" y="0"/>
                </a:lnTo>
                <a:lnTo>
                  <a:pt x="0" y="0"/>
                </a:lnTo>
                <a:lnTo>
                  <a:pt x="0" y="240"/>
                </a:lnTo>
                <a:close/>
              </a:path>
            </a:pathLst>
          </a:custGeom>
          <a:noFill/>
          <a:ln w="9525" cap="flat" cmpd="sng">
            <a:solidFill>
              <a:schemeClr val="folHlink"/>
            </a:solidFill>
            <a:prstDash val="solid"/>
            <a:round/>
            <a:headEnd/>
            <a:tailEnd/>
          </a:ln>
          <a:effectLst/>
        </p:spPr>
        <p:txBody>
          <a:bodyPr wrap="none" anchor="ctr"/>
          <a:lstStyle/>
          <a:p>
            <a:endParaRPr lang="en-US"/>
          </a:p>
        </p:txBody>
      </p:sp>
      <p:sp>
        <p:nvSpPr>
          <p:cNvPr id="752784" name="Freeform 144"/>
          <p:cNvSpPr>
            <a:spLocks/>
          </p:cNvSpPr>
          <p:nvPr/>
        </p:nvSpPr>
        <p:spPr bwMode="auto">
          <a:xfrm>
            <a:off x="6248400" y="1219200"/>
            <a:ext cx="1905000" cy="3200400"/>
          </a:xfrm>
          <a:custGeom>
            <a:avLst/>
            <a:gdLst/>
            <a:ahLst/>
            <a:cxnLst>
              <a:cxn ang="0">
                <a:pos x="960" y="2016"/>
              </a:cxn>
              <a:cxn ang="0">
                <a:pos x="1200" y="2016"/>
              </a:cxn>
              <a:cxn ang="0">
                <a:pos x="1200" y="0"/>
              </a:cxn>
              <a:cxn ang="0">
                <a:pos x="960" y="0"/>
              </a:cxn>
              <a:cxn ang="0">
                <a:pos x="960" y="336"/>
              </a:cxn>
              <a:cxn ang="0">
                <a:pos x="0" y="336"/>
              </a:cxn>
              <a:cxn ang="0">
                <a:pos x="0" y="672"/>
              </a:cxn>
              <a:cxn ang="0">
                <a:pos x="240" y="672"/>
              </a:cxn>
              <a:cxn ang="0">
                <a:pos x="240" y="1008"/>
              </a:cxn>
              <a:cxn ang="0">
                <a:pos x="480" y="1008"/>
              </a:cxn>
              <a:cxn ang="0">
                <a:pos x="480" y="1344"/>
              </a:cxn>
              <a:cxn ang="0">
                <a:pos x="720" y="1344"/>
              </a:cxn>
              <a:cxn ang="0">
                <a:pos x="720" y="1680"/>
              </a:cxn>
              <a:cxn ang="0">
                <a:pos x="960" y="1680"/>
              </a:cxn>
              <a:cxn ang="0">
                <a:pos x="960" y="2016"/>
              </a:cxn>
            </a:cxnLst>
            <a:rect l="0" t="0" r="r" b="b"/>
            <a:pathLst>
              <a:path w="1200" h="2016">
                <a:moveTo>
                  <a:pt x="960" y="2016"/>
                </a:moveTo>
                <a:lnTo>
                  <a:pt x="1200" y="2016"/>
                </a:lnTo>
                <a:lnTo>
                  <a:pt x="1200" y="0"/>
                </a:lnTo>
                <a:lnTo>
                  <a:pt x="960" y="0"/>
                </a:lnTo>
                <a:lnTo>
                  <a:pt x="960" y="336"/>
                </a:lnTo>
                <a:lnTo>
                  <a:pt x="0" y="336"/>
                </a:lnTo>
                <a:lnTo>
                  <a:pt x="0" y="672"/>
                </a:lnTo>
                <a:lnTo>
                  <a:pt x="240" y="672"/>
                </a:lnTo>
                <a:lnTo>
                  <a:pt x="240" y="1008"/>
                </a:lnTo>
                <a:lnTo>
                  <a:pt x="480" y="1008"/>
                </a:lnTo>
                <a:lnTo>
                  <a:pt x="480" y="1344"/>
                </a:lnTo>
                <a:lnTo>
                  <a:pt x="720" y="1344"/>
                </a:lnTo>
                <a:lnTo>
                  <a:pt x="720" y="1680"/>
                </a:lnTo>
                <a:lnTo>
                  <a:pt x="960" y="1680"/>
                </a:lnTo>
                <a:lnTo>
                  <a:pt x="960" y="2016"/>
                </a:lnTo>
                <a:close/>
              </a:path>
            </a:pathLst>
          </a:custGeom>
          <a:noFill/>
          <a:ln w="19050" cap="flat" cmpd="sng">
            <a:solidFill>
              <a:srgbClr val="FFFF00"/>
            </a:solidFill>
            <a:prstDash val="solid"/>
            <a:round/>
            <a:headEnd/>
            <a:tailEnd/>
          </a:ln>
          <a:effectLst/>
        </p:spPr>
        <p:txBody>
          <a:bodyPr wrap="none" anchor="ctr"/>
          <a:lstStyle/>
          <a:p>
            <a:endParaRPr lang="en-US"/>
          </a:p>
        </p:txBody>
      </p:sp>
      <p:sp>
        <p:nvSpPr>
          <p:cNvPr id="752785" name="Freeform 145"/>
          <p:cNvSpPr>
            <a:spLocks/>
          </p:cNvSpPr>
          <p:nvPr/>
        </p:nvSpPr>
        <p:spPr bwMode="auto">
          <a:xfrm>
            <a:off x="1295400" y="1219200"/>
            <a:ext cx="381000" cy="533400"/>
          </a:xfrm>
          <a:custGeom>
            <a:avLst/>
            <a:gdLst/>
            <a:ahLst/>
            <a:cxnLst>
              <a:cxn ang="0">
                <a:pos x="0" y="0"/>
              </a:cxn>
              <a:cxn ang="0">
                <a:pos x="240" y="0"/>
              </a:cxn>
              <a:cxn ang="0">
                <a:pos x="240" y="336"/>
              </a:cxn>
              <a:cxn ang="0">
                <a:pos x="0" y="336"/>
              </a:cxn>
              <a:cxn ang="0">
                <a:pos x="0" y="0"/>
              </a:cxn>
            </a:cxnLst>
            <a:rect l="0" t="0" r="r" b="b"/>
            <a:pathLst>
              <a:path w="240" h="336">
                <a:moveTo>
                  <a:pt x="0" y="0"/>
                </a:moveTo>
                <a:lnTo>
                  <a:pt x="240" y="0"/>
                </a:lnTo>
                <a:lnTo>
                  <a:pt x="240" y="336"/>
                </a:lnTo>
                <a:lnTo>
                  <a:pt x="0" y="336"/>
                </a:lnTo>
                <a:lnTo>
                  <a:pt x="0" y="0"/>
                </a:lnTo>
                <a:close/>
              </a:path>
            </a:pathLst>
          </a:custGeom>
          <a:noFill/>
          <a:ln w="19050" cap="flat" cmpd="sng">
            <a:solidFill>
              <a:srgbClr val="FFFF00"/>
            </a:solidFill>
            <a:prstDash val="solid"/>
            <a:round/>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752776"/>
                                        </p:tgtEl>
                                        <p:attrNameLst>
                                          <p:attrName>style.visibility</p:attrName>
                                        </p:attrNameLst>
                                      </p:cBhvr>
                                      <p:to>
                                        <p:strVal val="visible"/>
                                      </p:to>
                                    </p:set>
                                    <p:anim calcmode="lin" valueType="num">
                                      <p:cBhvr additive="base">
                                        <p:cTn id="7" dur="500" fill="hold"/>
                                        <p:tgtEl>
                                          <p:spTgt spid="752776"/>
                                        </p:tgtEl>
                                        <p:attrNameLst>
                                          <p:attrName>ppt_x</p:attrName>
                                        </p:attrNameLst>
                                      </p:cBhvr>
                                      <p:tavLst>
                                        <p:tav tm="0">
                                          <p:val>
                                            <p:strVal val="0-#ppt_w/2"/>
                                          </p:val>
                                        </p:tav>
                                        <p:tav tm="100000">
                                          <p:val>
                                            <p:strVal val="#ppt_x"/>
                                          </p:val>
                                        </p:tav>
                                      </p:tavLst>
                                    </p:anim>
                                    <p:anim calcmode="lin" valueType="num">
                                      <p:cBhvr additive="base">
                                        <p:cTn id="8" dur="500" fill="hold"/>
                                        <p:tgtEl>
                                          <p:spTgt spid="75277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9" presetClass="emph" presetSubtype="0" nodeType="afterEffect">
                                  <p:stCondLst>
                                    <p:cond delay="2000"/>
                                  </p:stCondLst>
                                  <p:childTnLst>
                                    <p:set>
                                      <p:cBhvr rctx="PPT">
                                        <p:cTn id="11" dur="indefinite"/>
                                        <p:tgtEl>
                                          <p:spTgt spid="752669"/>
                                        </p:tgtEl>
                                        <p:attrNameLst>
                                          <p:attrName>style.opacity</p:attrName>
                                        </p:attrNameLst>
                                      </p:cBhvr>
                                      <p:to>
                                        <p:strVal val="0.5"/>
                                      </p:to>
                                    </p:set>
                                    <p:animEffect filter="image" prLst="opacity: 0.5">
                                      <p:cBhvr rctx="IE">
                                        <p:cTn id="12" dur="indefinite"/>
                                        <p:tgtEl>
                                          <p:spTgt spid="752669"/>
                                        </p:tgtEl>
                                      </p:cBhvr>
                                    </p:animEffect>
                                  </p:childTnLst>
                                </p:cTn>
                              </p:par>
                              <p:par>
                                <p:cTn id="13" presetID="10" presetClass="entr" presetSubtype="0" fill="hold" grpId="0" nodeType="withEffect">
                                  <p:stCondLst>
                                    <p:cond delay="2000"/>
                                  </p:stCondLst>
                                  <p:childTnLst>
                                    <p:set>
                                      <p:cBhvr>
                                        <p:cTn id="14" dur="1" fill="hold">
                                          <p:stCondLst>
                                            <p:cond delay="0"/>
                                          </p:stCondLst>
                                        </p:cTn>
                                        <p:tgtEl>
                                          <p:spTgt spid="752660"/>
                                        </p:tgtEl>
                                        <p:attrNameLst>
                                          <p:attrName>style.visibility</p:attrName>
                                        </p:attrNameLst>
                                      </p:cBhvr>
                                      <p:to>
                                        <p:strVal val="visible"/>
                                      </p:to>
                                    </p:set>
                                    <p:animEffect transition="in" filter="fade">
                                      <p:cBhvr>
                                        <p:cTn id="15" dur="2000"/>
                                        <p:tgtEl>
                                          <p:spTgt spid="752660"/>
                                        </p:tgtEl>
                                      </p:cBhvr>
                                    </p:animEffect>
                                  </p:childTnLst>
                                </p:cTn>
                              </p:par>
                              <p:par>
                                <p:cTn id="16" presetID="10" presetClass="entr" presetSubtype="0" fill="hold" grpId="0" nodeType="withEffect">
                                  <p:stCondLst>
                                    <p:cond delay="2000"/>
                                  </p:stCondLst>
                                  <p:childTnLst>
                                    <p:set>
                                      <p:cBhvr>
                                        <p:cTn id="17" dur="1" fill="hold">
                                          <p:stCondLst>
                                            <p:cond delay="0"/>
                                          </p:stCondLst>
                                        </p:cTn>
                                        <p:tgtEl>
                                          <p:spTgt spid="752782"/>
                                        </p:tgtEl>
                                        <p:attrNameLst>
                                          <p:attrName>style.visibility</p:attrName>
                                        </p:attrNameLst>
                                      </p:cBhvr>
                                      <p:to>
                                        <p:strVal val="visible"/>
                                      </p:to>
                                    </p:set>
                                    <p:animEffect transition="in" filter="fade">
                                      <p:cBhvr>
                                        <p:cTn id="18" dur="2000"/>
                                        <p:tgtEl>
                                          <p:spTgt spid="752782"/>
                                        </p:tgtEl>
                                      </p:cBhvr>
                                    </p:animEffect>
                                  </p:childTnLst>
                                </p:cTn>
                              </p:par>
                              <p:par>
                                <p:cTn id="19" presetID="10" presetClass="entr" presetSubtype="0" fill="hold" grpId="0" nodeType="withEffect">
                                  <p:stCondLst>
                                    <p:cond delay="2000"/>
                                  </p:stCondLst>
                                  <p:childTnLst>
                                    <p:set>
                                      <p:cBhvr>
                                        <p:cTn id="20" dur="1" fill="hold">
                                          <p:stCondLst>
                                            <p:cond delay="0"/>
                                          </p:stCondLst>
                                        </p:cTn>
                                        <p:tgtEl>
                                          <p:spTgt spid="752783"/>
                                        </p:tgtEl>
                                        <p:attrNameLst>
                                          <p:attrName>style.visibility</p:attrName>
                                        </p:attrNameLst>
                                      </p:cBhvr>
                                      <p:to>
                                        <p:strVal val="visible"/>
                                      </p:to>
                                    </p:set>
                                    <p:animEffect transition="in" filter="fade">
                                      <p:cBhvr>
                                        <p:cTn id="21" dur="2000"/>
                                        <p:tgtEl>
                                          <p:spTgt spid="75278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752781"/>
                                        </p:tgtEl>
                                        <p:attrNameLst>
                                          <p:attrName>style.visibility</p:attrName>
                                        </p:attrNameLst>
                                      </p:cBhvr>
                                      <p:to>
                                        <p:strVal val="visible"/>
                                      </p:to>
                                    </p:set>
                                    <p:animEffect transition="in" filter="fade">
                                      <p:cBhvr>
                                        <p:cTn id="26" dur="2000"/>
                                        <p:tgtEl>
                                          <p:spTgt spid="752781"/>
                                        </p:tgtEl>
                                      </p:cBhvr>
                                    </p:animEffect>
                                  </p:childTnLst>
                                </p:cTn>
                              </p:par>
                            </p:childTnLst>
                          </p:cTn>
                        </p:par>
                        <p:par>
                          <p:cTn id="27" fill="hold">
                            <p:stCondLst>
                              <p:cond delay="2000"/>
                            </p:stCondLst>
                            <p:childTnLst>
                              <p:par>
                                <p:cTn id="28" presetID="9" presetClass="emph" presetSubtype="0" nodeType="afterEffect">
                                  <p:stCondLst>
                                    <p:cond delay="0"/>
                                  </p:stCondLst>
                                  <p:childTnLst>
                                    <p:set>
                                      <p:cBhvr rctx="PPT">
                                        <p:cTn id="29" dur="indefinite"/>
                                        <p:tgtEl>
                                          <p:spTgt spid="752642"/>
                                        </p:tgtEl>
                                        <p:attrNameLst>
                                          <p:attrName>style.opacity</p:attrName>
                                        </p:attrNameLst>
                                      </p:cBhvr>
                                      <p:to>
                                        <p:strVal val="0.5"/>
                                      </p:to>
                                    </p:set>
                                    <p:animEffect filter="image" prLst="opacity: 0.5">
                                      <p:cBhvr rctx="IE">
                                        <p:cTn id="30" dur="indefinite"/>
                                        <p:tgtEl>
                                          <p:spTgt spid="75264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52784"/>
                                        </p:tgtEl>
                                        <p:attrNameLst>
                                          <p:attrName>style.visibility</p:attrName>
                                        </p:attrNameLst>
                                      </p:cBhvr>
                                      <p:to>
                                        <p:strVal val="visible"/>
                                      </p:to>
                                    </p:set>
                                    <p:animEffect transition="in" filter="fade">
                                      <p:cBhvr>
                                        <p:cTn id="33" dur="2000"/>
                                        <p:tgtEl>
                                          <p:spTgt spid="75278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752785"/>
                                        </p:tgtEl>
                                        <p:attrNameLst>
                                          <p:attrName>style.visibility</p:attrName>
                                        </p:attrNameLst>
                                      </p:cBhvr>
                                      <p:to>
                                        <p:strVal val="visible"/>
                                      </p:to>
                                    </p:set>
                                    <p:animEffect transition="in" filter="fade">
                                      <p:cBhvr>
                                        <p:cTn id="36" dur="2000"/>
                                        <p:tgtEl>
                                          <p:spTgt spid="752785"/>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0" fill="hold" grpId="0" nodeType="clickEffect">
                                  <p:stCondLst>
                                    <p:cond delay="0"/>
                                  </p:stCondLst>
                                  <p:childTnLst>
                                    <p:set>
                                      <p:cBhvr>
                                        <p:cTn id="40" dur="1" fill="hold">
                                          <p:stCondLst>
                                            <p:cond delay="0"/>
                                          </p:stCondLst>
                                        </p:cTn>
                                        <p:tgtEl>
                                          <p:spTgt spid="752777"/>
                                        </p:tgtEl>
                                        <p:attrNameLst>
                                          <p:attrName>style.visibility</p:attrName>
                                        </p:attrNameLst>
                                      </p:cBhvr>
                                      <p:to>
                                        <p:strVal val="visible"/>
                                      </p:to>
                                    </p:set>
                                    <p:anim calcmode="lin" valueType="num">
                                      <p:cBhvr>
                                        <p:cTn id="41" dur="500" fill="hold"/>
                                        <p:tgtEl>
                                          <p:spTgt spid="752777"/>
                                        </p:tgtEl>
                                        <p:attrNameLst>
                                          <p:attrName>ppt_w</p:attrName>
                                        </p:attrNameLst>
                                      </p:cBhvr>
                                      <p:tavLst>
                                        <p:tav tm="0">
                                          <p:val>
                                            <p:fltVal val="0"/>
                                          </p:val>
                                        </p:tav>
                                        <p:tav tm="100000">
                                          <p:val>
                                            <p:strVal val="#ppt_w"/>
                                          </p:val>
                                        </p:tav>
                                      </p:tavLst>
                                    </p:anim>
                                    <p:anim calcmode="lin" valueType="num">
                                      <p:cBhvr>
                                        <p:cTn id="42" dur="500" fill="hold"/>
                                        <p:tgtEl>
                                          <p:spTgt spid="752777"/>
                                        </p:tgtEl>
                                        <p:attrNameLst>
                                          <p:attrName>ppt_h</p:attrName>
                                        </p:attrNameLst>
                                      </p:cBhvr>
                                      <p:tavLst>
                                        <p:tav tm="0">
                                          <p:val>
                                            <p:fltVal val="0"/>
                                          </p:val>
                                        </p:tav>
                                        <p:tav tm="100000">
                                          <p:val>
                                            <p:strVal val="#ppt_h"/>
                                          </p:val>
                                        </p:tav>
                                      </p:tavLst>
                                    </p:anim>
                                    <p:animEffect transition="in" filter="fade">
                                      <p:cBhvr>
                                        <p:cTn id="43" dur="500"/>
                                        <p:tgtEl>
                                          <p:spTgt spid="752777"/>
                                        </p:tgtEl>
                                      </p:cBhvr>
                                    </p:animEffect>
                                  </p:childTnLst>
                                </p:cTn>
                              </p:par>
                            </p:childTnLst>
                          </p:cTn>
                        </p:par>
                        <p:par>
                          <p:cTn id="44" fill="hold">
                            <p:stCondLst>
                              <p:cond delay="500"/>
                            </p:stCondLst>
                            <p:childTnLst>
                              <p:par>
                                <p:cTn id="45" presetID="35" presetClass="emph" presetSubtype="0" repeatCount="5000" fill="hold" nodeType="afterEffect">
                                  <p:stCondLst>
                                    <p:cond delay="0"/>
                                  </p:stCondLst>
                                  <p:childTnLst>
                                    <p:anim calcmode="discrete" valueType="str">
                                      <p:cBhvr>
                                        <p:cTn id="46" dur="500" fill="hold"/>
                                        <p:tgtEl>
                                          <p:spTgt spid="752661"/>
                                        </p:tgtEl>
                                        <p:attrNameLst>
                                          <p:attrName>style.visibility</p:attrName>
                                        </p:attrNameLst>
                                      </p:cBhvr>
                                      <p:tavLst>
                                        <p:tav tm="0">
                                          <p:val>
                                            <p:strVal val="hidden"/>
                                          </p:val>
                                        </p:tav>
                                        <p:tav tm="50000">
                                          <p:val>
                                            <p:strVal val="visible"/>
                                          </p:val>
                                        </p:tav>
                                      </p:tavLst>
                                    </p:anim>
                                  </p:childTnLst>
                                </p:cTn>
                              </p:par>
                            </p:childTnLst>
                          </p:cTn>
                        </p:par>
                        <p:par>
                          <p:cTn id="47" fill="hold">
                            <p:stCondLst>
                              <p:cond delay="3000"/>
                            </p:stCondLst>
                            <p:childTnLst>
                              <p:par>
                                <p:cTn id="48" presetID="9" presetClass="emph" presetSubtype="0" nodeType="afterEffect">
                                  <p:stCondLst>
                                    <p:cond delay="0"/>
                                  </p:stCondLst>
                                  <p:childTnLst>
                                    <p:set>
                                      <p:cBhvr rctx="PPT">
                                        <p:cTn id="49" dur="indefinite"/>
                                        <p:tgtEl>
                                          <p:spTgt spid="752661"/>
                                        </p:tgtEl>
                                        <p:attrNameLst>
                                          <p:attrName>style.opacity</p:attrName>
                                        </p:attrNameLst>
                                      </p:cBhvr>
                                      <p:to>
                                        <p:strVal val="0.5"/>
                                      </p:to>
                                    </p:set>
                                    <p:animEffect filter="image" prLst="opacity: 0.5">
                                      <p:cBhvr rctx="IE">
                                        <p:cTn id="50" dur="indefinite"/>
                                        <p:tgtEl>
                                          <p:spTgt spid="752661"/>
                                        </p:tgtEl>
                                      </p:cBhvr>
                                    </p:animEffect>
                                  </p:childTnLst>
                                </p:cTn>
                              </p:par>
                              <p:par>
                                <p:cTn id="51" presetID="53" presetClass="entr" presetSubtype="0" fill="hold" grpId="0" nodeType="withEffect">
                                  <p:stCondLst>
                                    <p:cond delay="0"/>
                                  </p:stCondLst>
                                  <p:childTnLst>
                                    <p:set>
                                      <p:cBhvr>
                                        <p:cTn id="52" dur="1" fill="hold">
                                          <p:stCondLst>
                                            <p:cond delay="0"/>
                                          </p:stCondLst>
                                        </p:cTn>
                                        <p:tgtEl>
                                          <p:spTgt spid="752778"/>
                                        </p:tgtEl>
                                        <p:attrNameLst>
                                          <p:attrName>style.visibility</p:attrName>
                                        </p:attrNameLst>
                                      </p:cBhvr>
                                      <p:to>
                                        <p:strVal val="visible"/>
                                      </p:to>
                                    </p:set>
                                    <p:anim calcmode="lin" valueType="num">
                                      <p:cBhvr>
                                        <p:cTn id="53" dur="500" fill="hold"/>
                                        <p:tgtEl>
                                          <p:spTgt spid="752778"/>
                                        </p:tgtEl>
                                        <p:attrNameLst>
                                          <p:attrName>ppt_w</p:attrName>
                                        </p:attrNameLst>
                                      </p:cBhvr>
                                      <p:tavLst>
                                        <p:tav tm="0">
                                          <p:val>
                                            <p:fltVal val="0"/>
                                          </p:val>
                                        </p:tav>
                                        <p:tav tm="100000">
                                          <p:val>
                                            <p:strVal val="#ppt_w"/>
                                          </p:val>
                                        </p:tav>
                                      </p:tavLst>
                                    </p:anim>
                                    <p:anim calcmode="lin" valueType="num">
                                      <p:cBhvr>
                                        <p:cTn id="54" dur="500" fill="hold"/>
                                        <p:tgtEl>
                                          <p:spTgt spid="752778"/>
                                        </p:tgtEl>
                                        <p:attrNameLst>
                                          <p:attrName>ppt_h</p:attrName>
                                        </p:attrNameLst>
                                      </p:cBhvr>
                                      <p:tavLst>
                                        <p:tav tm="0">
                                          <p:val>
                                            <p:fltVal val="0"/>
                                          </p:val>
                                        </p:tav>
                                        <p:tav tm="100000">
                                          <p:val>
                                            <p:strVal val="#ppt_h"/>
                                          </p:val>
                                        </p:tav>
                                      </p:tavLst>
                                    </p:anim>
                                    <p:animEffect transition="in" filter="fade">
                                      <p:cBhvr>
                                        <p:cTn id="55" dur="500"/>
                                        <p:tgtEl>
                                          <p:spTgt spid="752778"/>
                                        </p:tgtEl>
                                      </p:cBhvr>
                                    </p:animEffect>
                                  </p:childTnLst>
                                </p:cTn>
                              </p:par>
                              <p:par>
                                <p:cTn id="56" presetID="22" presetClass="entr" presetSubtype="4" fill="hold" nodeType="withEffect">
                                  <p:stCondLst>
                                    <p:cond delay="0"/>
                                  </p:stCondLst>
                                  <p:childTnLst>
                                    <p:set>
                                      <p:cBhvr>
                                        <p:cTn id="57" dur="1" fill="hold">
                                          <p:stCondLst>
                                            <p:cond delay="0"/>
                                          </p:stCondLst>
                                        </p:cTn>
                                        <p:tgtEl>
                                          <p:spTgt spid="752765"/>
                                        </p:tgtEl>
                                        <p:attrNameLst>
                                          <p:attrName>style.visibility</p:attrName>
                                        </p:attrNameLst>
                                      </p:cBhvr>
                                      <p:to>
                                        <p:strVal val="visible"/>
                                      </p:to>
                                    </p:set>
                                    <p:animEffect transition="in" filter="wipe(down)">
                                      <p:cBhvr>
                                        <p:cTn id="58" dur="5000"/>
                                        <p:tgtEl>
                                          <p:spTgt spid="752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2660" grpId="0" animBg="1"/>
      <p:bldP spid="752776" grpId="0" animBg="1"/>
      <p:bldP spid="752777" grpId="0"/>
      <p:bldP spid="752778" grpId="0" animBg="1"/>
      <p:bldP spid="752781" grpId="0" animBg="1"/>
      <p:bldP spid="752782" grpId="0" animBg="1"/>
      <p:bldP spid="752783" grpId="0" animBg="1"/>
      <p:bldP spid="752784" grpId="0" animBg="1"/>
      <p:bldP spid="752785"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90" name="Rectangle 2"/>
          <p:cNvSpPr>
            <a:spLocks noGrp="1" noChangeArrowheads="1"/>
          </p:cNvSpPr>
          <p:nvPr>
            <p:ph type="title"/>
          </p:nvPr>
        </p:nvSpPr>
        <p:spPr>
          <a:xfrm>
            <a:off x="685800" y="457200"/>
            <a:ext cx="7772400" cy="685800"/>
          </a:xfrm>
        </p:spPr>
        <p:txBody>
          <a:bodyPr/>
          <a:lstStyle/>
          <a:p>
            <a:r>
              <a:rPr lang="en-US" sz="4000">
                <a:latin typeface="Arial" charset="0"/>
              </a:rPr>
              <a:t>Metals and Nonmetals</a:t>
            </a:r>
          </a:p>
        </p:txBody>
      </p:sp>
      <p:sp>
        <p:nvSpPr>
          <p:cNvPr id="754691" name="Rectangle 3"/>
          <p:cNvSpPr>
            <a:spLocks noChangeArrowheads="1"/>
          </p:cNvSpPr>
          <p:nvPr/>
        </p:nvSpPr>
        <p:spPr bwMode="auto">
          <a:xfrm>
            <a:off x="1295400" y="1981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Li</a:t>
            </a:r>
            <a:endParaRPr lang="en-US">
              <a:solidFill>
                <a:schemeClr val="bg2"/>
              </a:solidFill>
            </a:endParaRPr>
          </a:p>
          <a:p>
            <a:pPr algn="ctr"/>
            <a:endParaRPr lang="en-US">
              <a:solidFill>
                <a:schemeClr val="bg2"/>
              </a:solidFill>
            </a:endParaRPr>
          </a:p>
          <a:p>
            <a:pPr algn="ctr"/>
            <a:r>
              <a:rPr lang="en-US">
                <a:solidFill>
                  <a:schemeClr val="bg2"/>
                </a:solidFill>
              </a:rPr>
              <a:t>3</a:t>
            </a:r>
            <a:endParaRPr lang="en-US" baseline="30000">
              <a:solidFill>
                <a:schemeClr val="bg2"/>
              </a:solidFill>
            </a:endParaRPr>
          </a:p>
        </p:txBody>
      </p:sp>
      <p:sp>
        <p:nvSpPr>
          <p:cNvPr id="754692" name="Rectangle 4"/>
          <p:cNvSpPr>
            <a:spLocks noChangeArrowheads="1"/>
          </p:cNvSpPr>
          <p:nvPr/>
        </p:nvSpPr>
        <p:spPr bwMode="auto">
          <a:xfrm>
            <a:off x="7772400" y="14478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He</a:t>
            </a:r>
            <a:endParaRPr lang="en-US">
              <a:solidFill>
                <a:schemeClr val="bg2"/>
              </a:solidFill>
            </a:endParaRPr>
          </a:p>
          <a:p>
            <a:pPr algn="ctr"/>
            <a:endParaRPr lang="en-US">
              <a:solidFill>
                <a:schemeClr val="bg2"/>
              </a:solidFill>
            </a:endParaRPr>
          </a:p>
          <a:p>
            <a:pPr algn="ctr"/>
            <a:r>
              <a:rPr lang="en-US">
                <a:solidFill>
                  <a:schemeClr val="bg2"/>
                </a:solidFill>
              </a:rPr>
              <a:t>2</a:t>
            </a:r>
            <a:endParaRPr lang="en-US" baseline="30000">
              <a:solidFill>
                <a:schemeClr val="bg2"/>
              </a:solidFill>
            </a:endParaRPr>
          </a:p>
        </p:txBody>
      </p:sp>
      <p:sp>
        <p:nvSpPr>
          <p:cNvPr id="754693" name="Rectangle 5"/>
          <p:cNvSpPr>
            <a:spLocks noChangeArrowheads="1"/>
          </p:cNvSpPr>
          <p:nvPr/>
        </p:nvSpPr>
        <p:spPr bwMode="auto">
          <a:xfrm>
            <a:off x="6248400" y="19812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C</a:t>
            </a:r>
            <a:endParaRPr lang="en-US">
              <a:solidFill>
                <a:schemeClr val="bg2"/>
              </a:solidFill>
            </a:endParaRPr>
          </a:p>
          <a:p>
            <a:pPr algn="ctr"/>
            <a:endParaRPr lang="en-US">
              <a:solidFill>
                <a:schemeClr val="bg2"/>
              </a:solidFill>
            </a:endParaRPr>
          </a:p>
          <a:p>
            <a:pPr algn="ctr"/>
            <a:r>
              <a:rPr lang="en-US">
                <a:solidFill>
                  <a:schemeClr val="bg2"/>
                </a:solidFill>
              </a:rPr>
              <a:t>6</a:t>
            </a:r>
            <a:endParaRPr lang="en-US" baseline="30000">
              <a:solidFill>
                <a:schemeClr val="bg2"/>
              </a:solidFill>
            </a:endParaRPr>
          </a:p>
        </p:txBody>
      </p:sp>
      <p:sp>
        <p:nvSpPr>
          <p:cNvPr id="754694" name="Rectangle 6"/>
          <p:cNvSpPr>
            <a:spLocks noChangeArrowheads="1"/>
          </p:cNvSpPr>
          <p:nvPr/>
        </p:nvSpPr>
        <p:spPr bwMode="auto">
          <a:xfrm>
            <a:off x="6629400" y="19812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N</a:t>
            </a:r>
            <a:endParaRPr lang="en-US">
              <a:solidFill>
                <a:schemeClr val="bg2"/>
              </a:solidFill>
            </a:endParaRPr>
          </a:p>
          <a:p>
            <a:pPr algn="ctr"/>
            <a:endParaRPr lang="en-US">
              <a:solidFill>
                <a:schemeClr val="bg2"/>
              </a:solidFill>
            </a:endParaRPr>
          </a:p>
          <a:p>
            <a:pPr algn="ctr"/>
            <a:r>
              <a:rPr lang="en-US">
                <a:solidFill>
                  <a:schemeClr val="bg2"/>
                </a:solidFill>
              </a:rPr>
              <a:t>7</a:t>
            </a:r>
            <a:endParaRPr lang="en-US" baseline="30000">
              <a:solidFill>
                <a:schemeClr val="bg2"/>
              </a:solidFill>
            </a:endParaRPr>
          </a:p>
        </p:txBody>
      </p:sp>
      <p:sp>
        <p:nvSpPr>
          <p:cNvPr id="754695" name="Rectangle 7"/>
          <p:cNvSpPr>
            <a:spLocks noChangeArrowheads="1"/>
          </p:cNvSpPr>
          <p:nvPr/>
        </p:nvSpPr>
        <p:spPr bwMode="auto">
          <a:xfrm>
            <a:off x="7010400" y="19812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O</a:t>
            </a:r>
            <a:endParaRPr lang="en-US">
              <a:solidFill>
                <a:schemeClr val="bg2"/>
              </a:solidFill>
            </a:endParaRPr>
          </a:p>
          <a:p>
            <a:pPr algn="ctr"/>
            <a:endParaRPr lang="en-US">
              <a:solidFill>
                <a:schemeClr val="bg2"/>
              </a:solidFill>
            </a:endParaRPr>
          </a:p>
          <a:p>
            <a:pPr algn="ctr"/>
            <a:r>
              <a:rPr lang="en-US">
                <a:solidFill>
                  <a:schemeClr val="bg2"/>
                </a:solidFill>
              </a:rPr>
              <a:t>8</a:t>
            </a:r>
            <a:endParaRPr lang="en-US" baseline="30000">
              <a:solidFill>
                <a:schemeClr val="bg2"/>
              </a:solidFill>
            </a:endParaRPr>
          </a:p>
        </p:txBody>
      </p:sp>
      <p:sp>
        <p:nvSpPr>
          <p:cNvPr id="754696" name="Rectangle 8"/>
          <p:cNvSpPr>
            <a:spLocks noChangeArrowheads="1"/>
          </p:cNvSpPr>
          <p:nvPr/>
        </p:nvSpPr>
        <p:spPr bwMode="auto">
          <a:xfrm>
            <a:off x="7391400" y="19812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F</a:t>
            </a:r>
            <a:endParaRPr lang="en-US">
              <a:solidFill>
                <a:schemeClr val="bg2"/>
              </a:solidFill>
            </a:endParaRPr>
          </a:p>
          <a:p>
            <a:pPr algn="ctr"/>
            <a:endParaRPr lang="en-US">
              <a:solidFill>
                <a:schemeClr val="bg2"/>
              </a:solidFill>
            </a:endParaRPr>
          </a:p>
          <a:p>
            <a:pPr algn="ctr"/>
            <a:r>
              <a:rPr lang="en-US">
                <a:solidFill>
                  <a:schemeClr val="bg2"/>
                </a:solidFill>
              </a:rPr>
              <a:t>9</a:t>
            </a:r>
            <a:endParaRPr lang="en-US" baseline="30000">
              <a:solidFill>
                <a:schemeClr val="bg2"/>
              </a:solidFill>
            </a:endParaRPr>
          </a:p>
        </p:txBody>
      </p:sp>
      <p:sp>
        <p:nvSpPr>
          <p:cNvPr id="754697" name="Rectangle 9"/>
          <p:cNvSpPr>
            <a:spLocks noChangeArrowheads="1"/>
          </p:cNvSpPr>
          <p:nvPr/>
        </p:nvSpPr>
        <p:spPr bwMode="auto">
          <a:xfrm>
            <a:off x="7772400" y="19812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Ne</a:t>
            </a:r>
            <a:endParaRPr lang="en-US">
              <a:solidFill>
                <a:schemeClr val="bg2"/>
              </a:solidFill>
            </a:endParaRPr>
          </a:p>
          <a:p>
            <a:pPr algn="ctr"/>
            <a:endParaRPr lang="en-US">
              <a:solidFill>
                <a:schemeClr val="bg2"/>
              </a:solidFill>
            </a:endParaRPr>
          </a:p>
          <a:p>
            <a:pPr algn="ctr"/>
            <a:r>
              <a:rPr lang="en-US">
                <a:solidFill>
                  <a:schemeClr val="bg2"/>
                </a:solidFill>
              </a:rPr>
              <a:t>10</a:t>
            </a:r>
            <a:endParaRPr lang="en-US" baseline="30000">
              <a:solidFill>
                <a:schemeClr val="bg2"/>
              </a:solidFill>
            </a:endParaRPr>
          </a:p>
        </p:txBody>
      </p:sp>
      <p:sp>
        <p:nvSpPr>
          <p:cNvPr id="754698" name="Rectangle 10"/>
          <p:cNvSpPr>
            <a:spLocks noChangeArrowheads="1"/>
          </p:cNvSpPr>
          <p:nvPr/>
        </p:nvSpPr>
        <p:spPr bwMode="auto">
          <a:xfrm>
            <a:off x="1295400" y="25146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Na</a:t>
            </a:r>
            <a:endParaRPr lang="en-US">
              <a:solidFill>
                <a:schemeClr val="bg2"/>
              </a:solidFill>
            </a:endParaRPr>
          </a:p>
          <a:p>
            <a:pPr algn="ctr"/>
            <a:endParaRPr lang="en-US">
              <a:solidFill>
                <a:schemeClr val="bg2"/>
              </a:solidFill>
            </a:endParaRPr>
          </a:p>
          <a:p>
            <a:pPr algn="ctr"/>
            <a:r>
              <a:rPr lang="en-US">
                <a:solidFill>
                  <a:schemeClr val="bg2"/>
                </a:solidFill>
              </a:rPr>
              <a:t>11</a:t>
            </a:r>
            <a:endParaRPr lang="en-US" baseline="30000">
              <a:solidFill>
                <a:schemeClr val="bg2"/>
              </a:solidFill>
            </a:endParaRPr>
          </a:p>
        </p:txBody>
      </p:sp>
      <p:sp>
        <p:nvSpPr>
          <p:cNvPr id="754699" name="Rectangle 11"/>
          <p:cNvSpPr>
            <a:spLocks noChangeArrowheads="1"/>
          </p:cNvSpPr>
          <p:nvPr/>
        </p:nvSpPr>
        <p:spPr bwMode="auto">
          <a:xfrm>
            <a:off x="5867400" y="19812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B</a:t>
            </a:r>
            <a:endParaRPr lang="en-US">
              <a:solidFill>
                <a:schemeClr val="bg2"/>
              </a:solidFill>
            </a:endParaRPr>
          </a:p>
          <a:p>
            <a:pPr algn="ctr"/>
            <a:endParaRPr lang="en-US">
              <a:solidFill>
                <a:schemeClr val="bg2"/>
              </a:solidFill>
            </a:endParaRPr>
          </a:p>
          <a:p>
            <a:pPr algn="ctr"/>
            <a:r>
              <a:rPr lang="en-US">
                <a:solidFill>
                  <a:schemeClr val="bg2"/>
                </a:solidFill>
              </a:rPr>
              <a:t>5</a:t>
            </a:r>
            <a:endParaRPr lang="en-US" baseline="30000">
              <a:solidFill>
                <a:schemeClr val="bg2"/>
              </a:solidFill>
            </a:endParaRPr>
          </a:p>
        </p:txBody>
      </p:sp>
      <p:sp>
        <p:nvSpPr>
          <p:cNvPr id="754700" name="Rectangle 12"/>
          <p:cNvSpPr>
            <a:spLocks noChangeArrowheads="1"/>
          </p:cNvSpPr>
          <p:nvPr/>
        </p:nvSpPr>
        <p:spPr bwMode="auto">
          <a:xfrm>
            <a:off x="1676400" y="1981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Be</a:t>
            </a:r>
            <a:endParaRPr lang="en-US">
              <a:solidFill>
                <a:schemeClr val="bg2"/>
              </a:solidFill>
            </a:endParaRPr>
          </a:p>
          <a:p>
            <a:pPr algn="ctr"/>
            <a:endParaRPr lang="en-US">
              <a:solidFill>
                <a:schemeClr val="bg2"/>
              </a:solidFill>
            </a:endParaRPr>
          </a:p>
          <a:p>
            <a:pPr algn="ctr"/>
            <a:r>
              <a:rPr lang="en-US">
                <a:solidFill>
                  <a:schemeClr val="bg2"/>
                </a:solidFill>
              </a:rPr>
              <a:t>4</a:t>
            </a:r>
            <a:endParaRPr lang="en-US" baseline="30000">
              <a:solidFill>
                <a:schemeClr val="bg2"/>
              </a:solidFill>
            </a:endParaRPr>
          </a:p>
        </p:txBody>
      </p:sp>
      <p:sp>
        <p:nvSpPr>
          <p:cNvPr id="754701" name="Rectangle 13"/>
          <p:cNvSpPr>
            <a:spLocks noChangeArrowheads="1"/>
          </p:cNvSpPr>
          <p:nvPr/>
        </p:nvSpPr>
        <p:spPr bwMode="auto">
          <a:xfrm>
            <a:off x="1295400" y="14478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H</a:t>
            </a:r>
          </a:p>
          <a:p>
            <a:pPr algn="ctr"/>
            <a:endParaRPr lang="en-US">
              <a:solidFill>
                <a:schemeClr val="bg2"/>
              </a:solidFill>
            </a:endParaRPr>
          </a:p>
          <a:p>
            <a:pPr algn="ctr"/>
            <a:r>
              <a:rPr lang="en-US">
                <a:solidFill>
                  <a:schemeClr val="bg2"/>
                </a:solidFill>
              </a:rPr>
              <a:t>1</a:t>
            </a:r>
            <a:endParaRPr lang="en-US" baseline="30000">
              <a:solidFill>
                <a:schemeClr val="bg2"/>
              </a:solidFill>
            </a:endParaRPr>
          </a:p>
        </p:txBody>
      </p:sp>
      <p:sp>
        <p:nvSpPr>
          <p:cNvPr id="754702" name="Rectangle 14"/>
          <p:cNvSpPr>
            <a:spLocks noChangeArrowheads="1"/>
          </p:cNvSpPr>
          <p:nvPr/>
        </p:nvSpPr>
        <p:spPr bwMode="auto">
          <a:xfrm>
            <a:off x="5867400" y="25146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Al</a:t>
            </a:r>
            <a:endParaRPr lang="en-US">
              <a:solidFill>
                <a:schemeClr val="bg2"/>
              </a:solidFill>
            </a:endParaRPr>
          </a:p>
          <a:p>
            <a:pPr algn="ctr"/>
            <a:endParaRPr lang="en-US">
              <a:solidFill>
                <a:schemeClr val="bg2"/>
              </a:solidFill>
            </a:endParaRPr>
          </a:p>
          <a:p>
            <a:pPr algn="ctr"/>
            <a:r>
              <a:rPr lang="en-US">
                <a:solidFill>
                  <a:schemeClr val="bg2"/>
                </a:solidFill>
              </a:rPr>
              <a:t>13</a:t>
            </a:r>
            <a:endParaRPr lang="en-US" baseline="30000">
              <a:solidFill>
                <a:schemeClr val="bg2"/>
              </a:solidFill>
            </a:endParaRPr>
          </a:p>
        </p:txBody>
      </p:sp>
      <p:sp>
        <p:nvSpPr>
          <p:cNvPr id="754703" name="Rectangle 15"/>
          <p:cNvSpPr>
            <a:spLocks noChangeArrowheads="1"/>
          </p:cNvSpPr>
          <p:nvPr/>
        </p:nvSpPr>
        <p:spPr bwMode="auto">
          <a:xfrm>
            <a:off x="6248400" y="25146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Si</a:t>
            </a:r>
            <a:endParaRPr lang="en-US">
              <a:solidFill>
                <a:schemeClr val="bg2"/>
              </a:solidFill>
            </a:endParaRPr>
          </a:p>
          <a:p>
            <a:pPr algn="ctr"/>
            <a:endParaRPr lang="en-US">
              <a:solidFill>
                <a:schemeClr val="bg2"/>
              </a:solidFill>
            </a:endParaRPr>
          </a:p>
          <a:p>
            <a:pPr algn="ctr"/>
            <a:r>
              <a:rPr lang="en-US">
                <a:solidFill>
                  <a:schemeClr val="bg2"/>
                </a:solidFill>
              </a:rPr>
              <a:t>14</a:t>
            </a:r>
            <a:endParaRPr lang="en-US" baseline="30000">
              <a:solidFill>
                <a:schemeClr val="bg2"/>
              </a:solidFill>
            </a:endParaRPr>
          </a:p>
        </p:txBody>
      </p:sp>
      <p:sp>
        <p:nvSpPr>
          <p:cNvPr id="754704" name="Rectangle 16"/>
          <p:cNvSpPr>
            <a:spLocks noChangeArrowheads="1"/>
          </p:cNvSpPr>
          <p:nvPr/>
        </p:nvSpPr>
        <p:spPr bwMode="auto">
          <a:xfrm>
            <a:off x="6629400" y="25146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P</a:t>
            </a:r>
            <a:endParaRPr lang="en-US">
              <a:solidFill>
                <a:schemeClr val="bg2"/>
              </a:solidFill>
            </a:endParaRPr>
          </a:p>
          <a:p>
            <a:pPr algn="ctr"/>
            <a:endParaRPr lang="en-US">
              <a:solidFill>
                <a:schemeClr val="bg2"/>
              </a:solidFill>
            </a:endParaRPr>
          </a:p>
          <a:p>
            <a:pPr algn="ctr"/>
            <a:r>
              <a:rPr lang="en-US">
                <a:solidFill>
                  <a:schemeClr val="bg2"/>
                </a:solidFill>
              </a:rPr>
              <a:t>15</a:t>
            </a:r>
            <a:endParaRPr lang="en-US" baseline="30000">
              <a:solidFill>
                <a:schemeClr val="bg2"/>
              </a:solidFill>
            </a:endParaRPr>
          </a:p>
        </p:txBody>
      </p:sp>
      <p:sp>
        <p:nvSpPr>
          <p:cNvPr id="754705" name="Rectangle 17"/>
          <p:cNvSpPr>
            <a:spLocks noChangeArrowheads="1"/>
          </p:cNvSpPr>
          <p:nvPr/>
        </p:nvSpPr>
        <p:spPr bwMode="auto">
          <a:xfrm>
            <a:off x="7010400" y="25146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S</a:t>
            </a:r>
            <a:endParaRPr lang="en-US">
              <a:solidFill>
                <a:schemeClr val="bg2"/>
              </a:solidFill>
            </a:endParaRPr>
          </a:p>
          <a:p>
            <a:pPr algn="ctr"/>
            <a:endParaRPr lang="en-US">
              <a:solidFill>
                <a:schemeClr val="bg2"/>
              </a:solidFill>
            </a:endParaRPr>
          </a:p>
          <a:p>
            <a:pPr algn="ctr"/>
            <a:r>
              <a:rPr lang="en-US">
                <a:solidFill>
                  <a:schemeClr val="bg2"/>
                </a:solidFill>
              </a:rPr>
              <a:t>16</a:t>
            </a:r>
            <a:endParaRPr lang="en-US" baseline="30000">
              <a:solidFill>
                <a:schemeClr val="bg2"/>
              </a:solidFill>
            </a:endParaRPr>
          </a:p>
        </p:txBody>
      </p:sp>
      <p:sp>
        <p:nvSpPr>
          <p:cNvPr id="754706" name="Rectangle 18"/>
          <p:cNvSpPr>
            <a:spLocks noChangeArrowheads="1"/>
          </p:cNvSpPr>
          <p:nvPr/>
        </p:nvSpPr>
        <p:spPr bwMode="auto">
          <a:xfrm>
            <a:off x="7391400" y="25146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Cl</a:t>
            </a:r>
            <a:endParaRPr lang="en-US">
              <a:solidFill>
                <a:schemeClr val="bg2"/>
              </a:solidFill>
            </a:endParaRPr>
          </a:p>
          <a:p>
            <a:pPr algn="ctr"/>
            <a:endParaRPr lang="en-US">
              <a:solidFill>
                <a:schemeClr val="bg2"/>
              </a:solidFill>
            </a:endParaRPr>
          </a:p>
          <a:p>
            <a:pPr algn="ctr"/>
            <a:r>
              <a:rPr lang="en-US">
                <a:solidFill>
                  <a:schemeClr val="bg2"/>
                </a:solidFill>
              </a:rPr>
              <a:t>17</a:t>
            </a:r>
            <a:endParaRPr lang="en-US" baseline="30000">
              <a:solidFill>
                <a:schemeClr val="bg2"/>
              </a:solidFill>
            </a:endParaRPr>
          </a:p>
        </p:txBody>
      </p:sp>
      <p:sp>
        <p:nvSpPr>
          <p:cNvPr id="754707" name="Rectangle 19"/>
          <p:cNvSpPr>
            <a:spLocks noChangeArrowheads="1"/>
          </p:cNvSpPr>
          <p:nvPr/>
        </p:nvSpPr>
        <p:spPr bwMode="auto">
          <a:xfrm>
            <a:off x="7772400" y="25146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Ar</a:t>
            </a:r>
            <a:endParaRPr lang="en-US">
              <a:solidFill>
                <a:schemeClr val="bg2"/>
              </a:solidFill>
            </a:endParaRPr>
          </a:p>
          <a:p>
            <a:pPr algn="ctr"/>
            <a:endParaRPr lang="en-US">
              <a:solidFill>
                <a:schemeClr val="bg2"/>
              </a:solidFill>
            </a:endParaRPr>
          </a:p>
          <a:p>
            <a:pPr algn="ctr"/>
            <a:r>
              <a:rPr lang="en-US">
                <a:solidFill>
                  <a:schemeClr val="bg2"/>
                </a:solidFill>
              </a:rPr>
              <a:t>18</a:t>
            </a:r>
            <a:endParaRPr lang="en-US" baseline="30000">
              <a:solidFill>
                <a:schemeClr val="bg2"/>
              </a:solidFill>
            </a:endParaRPr>
          </a:p>
        </p:txBody>
      </p:sp>
      <p:sp>
        <p:nvSpPr>
          <p:cNvPr id="754708" name="Rectangle 20"/>
          <p:cNvSpPr>
            <a:spLocks noChangeArrowheads="1"/>
          </p:cNvSpPr>
          <p:nvPr/>
        </p:nvSpPr>
        <p:spPr bwMode="auto">
          <a:xfrm>
            <a:off x="1295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K</a:t>
            </a:r>
            <a:endParaRPr lang="en-US">
              <a:solidFill>
                <a:schemeClr val="bg2"/>
              </a:solidFill>
            </a:endParaRPr>
          </a:p>
          <a:p>
            <a:pPr algn="ctr"/>
            <a:endParaRPr lang="en-US" baseline="30000">
              <a:solidFill>
                <a:schemeClr val="bg2"/>
              </a:solidFill>
            </a:endParaRPr>
          </a:p>
          <a:p>
            <a:pPr algn="ctr"/>
            <a:r>
              <a:rPr lang="en-US">
                <a:solidFill>
                  <a:schemeClr val="bg2"/>
                </a:solidFill>
              </a:rPr>
              <a:t>19</a:t>
            </a:r>
          </a:p>
        </p:txBody>
      </p:sp>
      <p:sp>
        <p:nvSpPr>
          <p:cNvPr id="754709" name="Rectangle 21"/>
          <p:cNvSpPr>
            <a:spLocks noChangeArrowheads="1"/>
          </p:cNvSpPr>
          <p:nvPr/>
        </p:nvSpPr>
        <p:spPr bwMode="auto">
          <a:xfrm>
            <a:off x="1676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Ca</a:t>
            </a:r>
            <a:endParaRPr lang="en-US">
              <a:solidFill>
                <a:schemeClr val="bg2"/>
              </a:solidFill>
            </a:endParaRPr>
          </a:p>
          <a:p>
            <a:pPr algn="ctr"/>
            <a:endParaRPr lang="en-US">
              <a:solidFill>
                <a:schemeClr val="bg2"/>
              </a:solidFill>
            </a:endParaRPr>
          </a:p>
          <a:p>
            <a:pPr algn="ctr"/>
            <a:r>
              <a:rPr lang="en-US">
                <a:solidFill>
                  <a:schemeClr val="bg2"/>
                </a:solidFill>
              </a:rPr>
              <a:t>20</a:t>
            </a:r>
            <a:endParaRPr lang="en-US" baseline="30000">
              <a:solidFill>
                <a:schemeClr val="bg2"/>
              </a:solidFill>
            </a:endParaRPr>
          </a:p>
        </p:txBody>
      </p:sp>
      <p:sp>
        <p:nvSpPr>
          <p:cNvPr id="754710" name="Rectangle 22"/>
          <p:cNvSpPr>
            <a:spLocks noChangeArrowheads="1"/>
          </p:cNvSpPr>
          <p:nvPr/>
        </p:nvSpPr>
        <p:spPr bwMode="auto">
          <a:xfrm>
            <a:off x="2057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Sc</a:t>
            </a:r>
            <a:endParaRPr lang="en-US">
              <a:solidFill>
                <a:schemeClr val="bg2"/>
              </a:solidFill>
            </a:endParaRPr>
          </a:p>
          <a:p>
            <a:pPr algn="ctr"/>
            <a:endParaRPr lang="en-US">
              <a:solidFill>
                <a:schemeClr val="bg2"/>
              </a:solidFill>
            </a:endParaRPr>
          </a:p>
          <a:p>
            <a:pPr algn="ctr"/>
            <a:r>
              <a:rPr lang="en-US">
                <a:solidFill>
                  <a:schemeClr val="bg2"/>
                </a:solidFill>
              </a:rPr>
              <a:t>21</a:t>
            </a:r>
            <a:endParaRPr lang="en-US" baseline="30000">
              <a:solidFill>
                <a:schemeClr val="bg2"/>
              </a:solidFill>
            </a:endParaRPr>
          </a:p>
        </p:txBody>
      </p:sp>
      <p:sp>
        <p:nvSpPr>
          <p:cNvPr id="754711" name="Rectangle 23"/>
          <p:cNvSpPr>
            <a:spLocks noChangeArrowheads="1"/>
          </p:cNvSpPr>
          <p:nvPr/>
        </p:nvSpPr>
        <p:spPr bwMode="auto">
          <a:xfrm>
            <a:off x="2438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Ti</a:t>
            </a:r>
            <a:endParaRPr lang="en-US">
              <a:solidFill>
                <a:schemeClr val="bg2"/>
              </a:solidFill>
            </a:endParaRPr>
          </a:p>
          <a:p>
            <a:pPr algn="ctr"/>
            <a:endParaRPr lang="en-US">
              <a:solidFill>
                <a:schemeClr val="bg2"/>
              </a:solidFill>
            </a:endParaRPr>
          </a:p>
          <a:p>
            <a:pPr algn="ctr"/>
            <a:r>
              <a:rPr lang="en-US">
                <a:solidFill>
                  <a:schemeClr val="bg2"/>
                </a:solidFill>
              </a:rPr>
              <a:t>22</a:t>
            </a:r>
            <a:endParaRPr lang="en-US" baseline="30000">
              <a:solidFill>
                <a:schemeClr val="bg2"/>
              </a:solidFill>
            </a:endParaRPr>
          </a:p>
        </p:txBody>
      </p:sp>
      <p:sp>
        <p:nvSpPr>
          <p:cNvPr id="754712" name="Rectangle 24"/>
          <p:cNvSpPr>
            <a:spLocks noChangeArrowheads="1"/>
          </p:cNvSpPr>
          <p:nvPr/>
        </p:nvSpPr>
        <p:spPr bwMode="auto">
          <a:xfrm>
            <a:off x="2819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V</a:t>
            </a:r>
            <a:endParaRPr lang="en-US">
              <a:solidFill>
                <a:schemeClr val="bg2"/>
              </a:solidFill>
            </a:endParaRPr>
          </a:p>
          <a:p>
            <a:pPr algn="ctr"/>
            <a:endParaRPr lang="en-US">
              <a:solidFill>
                <a:schemeClr val="bg2"/>
              </a:solidFill>
            </a:endParaRPr>
          </a:p>
          <a:p>
            <a:pPr algn="ctr"/>
            <a:r>
              <a:rPr lang="en-US">
                <a:solidFill>
                  <a:schemeClr val="bg2"/>
                </a:solidFill>
              </a:rPr>
              <a:t>23</a:t>
            </a:r>
            <a:endParaRPr lang="en-US" baseline="30000">
              <a:solidFill>
                <a:schemeClr val="bg2"/>
              </a:solidFill>
            </a:endParaRPr>
          </a:p>
        </p:txBody>
      </p:sp>
      <p:sp>
        <p:nvSpPr>
          <p:cNvPr id="754713" name="Rectangle 25"/>
          <p:cNvSpPr>
            <a:spLocks noChangeArrowheads="1"/>
          </p:cNvSpPr>
          <p:nvPr/>
        </p:nvSpPr>
        <p:spPr bwMode="auto">
          <a:xfrm>
            <a:off x="3200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Cr</a:t>
            </a:r>
            <a:endParaRPr lang="en-US">
              <a:solidFill>
                <a:schemeClr val="bg2"/>
              </a:solidFill>
            </a:endParaRPr>
          </a:p>
          <a:p>
            <a:pPr algn="ctr"/>
            <a:endParaRPr lang="en-US">
              <a:solidFill>
                <a:schemeClr val="bg2"/>
              </a:solidFill>
            </a:endParaRPr>
          </a:p>
          <a:p>
            <a:pPr algn="ctr"/>
            <a:r>
              <a:rPr lang="en-US">
                <a:solidFill>
                  <a:schemeClr val="bg2"/>
                </a:solidFill>
              </a:rPr>
              <a:t>24</a:t>
            </a:r>
            <a:endParaRPr lang="en-US" baseline="30000">
              <a:solidFill>
                <a:schemeClr val="bg2"/>
              </a:solidFill>
            </a:endParaRPr>
          </a:p>
        </p:txBody>
      </p:sp>
      <p:sp>
        <p:nvSpPr>
          <p:cNvPr id="754714" name="Rectangle 26"/>
          <p:cNvSpPr>
            <a:spLocks noChangeArrowheads="1"/>
          </p:cNvSpPr>
          <p:nvPr/>
        </p:nvSpPr>
        <p:spPr bwMode="auto">
          <a:xfrm>
            <a:off x="3581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Mn</a:t>
            </a:r>
            <a:endParaRPr lang="en-US">
              <a:solidFill>
                <a:schemeClr val="bg2"/>
              </a:solidFill>
            </a:endParaRPr>
          </a:p>
          <a:p>
            <a:pPr algn="ctr"/>
            <a:endParaRPr lang="en-US">
              <a:solidFill>
                <a:schemeClr val="bg2"/>
              </a:solidFill>
            </a:endParaRPr>
          </a:p>
          <a:p>
            <a:pPr algn="ctr"/>
            <a:r>
              <a:rPr lang="en-US">
                <a:solidFill>
                  <a:schemeClr val="bg2"/>
                </a:solidFill>
              </a:rPr>
              <a:t>25</a:t>
            </a:r>
            <a:endParaRPr lang="en-US" baseline="30000">
              <a:solidFill>
                <a:schemeClr val="bg2"/>
              </a:solidFill>
            </a:endParaRPr>
          </a:p>
        </p:txBody>
      </p:sp>
      <p:sp>
        <p:nvSpPr>
          <p:cNvPr id="754715" name="Rectangle 27"/>
          <p:cNvSpPr>
            <a:spLocks noChangeArrowheads="1"/>
          </p:cNvSpPr>
          <p:nvPr/>
        </p:nvSpPr>
        <p:spPr bwMode="auto">
          <a:xfrm>
            <a:off x="3962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Fe</a:t>
            </a:r>
            <a:endParaRPr lang="en-US">
              <a:solidFill>
                <a:schemeClr val="bg2"/>
              </a:solidFill>
            </a:endParaRPr>
          </a:p>
          <a:p>
            <a:pPr algn="ctr"/>
            <a:endParaRPr lang="en-US">
              <a:solidFill>
                <a:schemeClr val="bg2"/>
              </a:solidFill>
            </a:endParaRPr>
          </a:p>
          <a:p>
            <a:pPr algn="ctr"/>
            <a:r>
              <a:rPr lang="en-US">
                <a:solidFill>
                  <a:schemeClr val="bg2"/>
                </a:solidFill>
              </a:rPr>
              <a:t>26</a:t>
            </a:r>
            <a:endParaRPr lang="en-US" baseline="30000">
              <a:solidFill>
                <a:schemeClr val="bg2"/>
              </a:solidFill>
            </a:endParaRPr>
          </a:p>
        </p:txBody>
      </p:sp>
      <p:sp>
        <p:nvSpPr>
          <p:cNvPr id="754716" name="Rectangle 28"/>
          <p:cNvSpPr>
            <a:spLocks noChangeArrowheads="1"/>
          </p:cNvSpPr>
          <p:nvPr/>
        </p:nvSpPr>
        <p:spPr bwMode="auto">
          <a:xfrm>
            <a:off x="4343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Co</a:t>
            </a:r>
            <a:endParaRPr lang="en-US">
              <a:solidFill>
                <a:schemeClr val="bg2"/>
              </a:solidFill>
            </a:endParaRPr>
          </a:p>
          <a:p>
            <a:pPr algn="ctr"/>
            <a:endParaRPr lang="en-US">
              <a:solidFill>
                <a:schemeClr val="bg2"/>
              </a:solidFill>
            </a:endParaRPr>
          </a:p>
          <a:p>
            <a:pPr algn="ctr"/>
            <a:r>
              <a:rPr lang="en-US">
                <a:solidFill>
                  <a:schemeClr val="bg2"/>
                </a:solidFill>
              </a:rPr>
              <a:t>27</a:t>
            </a:r>
            <a:endParaRPr lang="en-US" baseline="30000">
              <a:solidFill>
                <a:schemeClr val="bg2"/>
              </a:solidFill>
            </a:endParaRPr>
          </a:p>
        </p:txBody>
      </p:sp>
      <p:sp>
        <p:nvSpPr>
          <p:cNvPr id="754717" name="Rectangle 29"/>
          <p:cNvSpPr>
            <a:spLocks noChangeArrowheads="1"/>
          </p:cNvSpPr>
          <p:nvPr/>
        </p:nvSpPr>
        <p:spPr bwMode="auto">
          <a:xfrm>
            <a:off x="4724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Ni</a:t>
            </a:r>
            <a:endParaRPr lang="en-US">
              <a:solidFill>
                <a:schemeClr val="bg2"/>
              </a:solidFill>
            </a:endParaRPr>
          </a:p>
          <a:p>
            <a:pPr algn="ctr"/>
            <a:endParaRPr lang="en-US">
              <a:solidFill>
                <a:schemeClr val="bg2"/>
              </a:solidFill>
            </a:endParaRPr>
          </a:p>
          <a:p>
            <a:pPr algn="ctr"/>
            <a:r>
              <a:rPr lang="en-US">
                <a:solidFill>
                  <a:schemeClr val="bg2"/>
                </a:solidFill>
              </a:rPr>
              <a:t>28</a:t>
            </a:r>
            <a:endParaRPr lang="en-US" baseline="30000">
              <a:solidFill>
                <a:schemeClr val="bg2"/>
              </a:solidFill>
            </a:endParaRPr>
          </a:p>
        </p:txBody>
      </p:sp>
      <p:sp>
        <p:nvSpPr>
          <p:cNvPr id="754718" name="Rectangle 30"/>
          <p:cNvSpPr>
            <a:spLocks noChangeArrowheads="1"/>
          </p:cNvSpPr>
          <p:nvPr/>
        </p:nvSpPr>
        <p:spPr bwMode="auto">
          <a:xfrm>
            <a:off x="5105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Cu</a:t>
            </a:r>
            <a:endParaRPr lang="en-US">
              <a:solidFill>
                <a:schemeClr val="bg2"/>
              </a:solidFill>
            </a:endParaRPr>
          </a:p>
          <a:p>
            <a:pPr algn="ctr"/>
            <a:endParaRPr lang="en-US">
              <a:solidFill>
                <a:schemeClr val="bg2"/>
              </a:solidFill>
            </a:endParaRPr>
          </a:p>
          <a:p>
            <a:pPr algn="ctr"/>
            <a:r>
              <a:rPr lang="en-US">
                <a:solidFill>
                  <a:schemeClr val="bg2"/>
                </a:solidFill>
              </a:rPr>
              <a:t>29</a:t>
            </a:r>
            <a:endParaRPr lang="en-US" baseline="30000">
              <a:solidFill>
                <a:schemeClr val="bg2"/>
              </a:solidFill>
            </a:endParaRPr>
          </a:p>
        </p:txBody>
      </p:sp>
      <p:sp>
        <p:nvSpPr>
          <p:cNvPr id="754719" name="Rectangle 31"/>
          <p:cNvSpPr>
            <a:spLocks noChangeArrowheads="1"/>
          </p:cNvSpPr>
          <p:nvPr/>
        </p:nvSpPr>
        <p:spPr bwMode="auto">
          <a:xfrm>
            <a:off x="5486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Zn</a:t>
            </a:r>
            <a:endParaRPr lang="en-US">
              <a:solidFill>
                <a:schemeClr val="bg2"/>
              </a:solidFill>
            </a:endParaRPr>
          </a:p>
          <a:p>
            <a:pPr algn="ctr"/>
            <a:endParaRPr lang="en-US">
              <a:solidFill>
                <a:schemeClr val="bg2"/>
              </a:solidFill>
            </a:endParaRPr>
          </a:p>
          <a:p>
            <a:pPr algn="ctr"/>
            <a:r>
              <a:rPr lang="en-US">
                <a:solidFill>
                  <a:schemeClr val="bg2"/>
                </a:solidFill>
              </a:rPr>
              <a:t>30</a:t>
            </a:r>
            <a:endParaRPr lang="en-US" baseline="30000">
              <a:solidFill>
                <a:schemeClr val="bg2"/>
              </a:solidFill>
            </a:endParaRPr>
          </a:p>
        </p:txBody>
      </p:sp>
      <p:sp>
        <p:nvSpPr>
          <p:cNvPr id="754720" name="Rectangle 32"/>
          <p:cNvSpPr>
            <a:spLocks noChangeArrowheads="1"/>
          </p:cNvSpPr>
          <p:nvPr/>
        </p:nvSpPr>
        <p:spPr bwMode="auto">
          <a:xfrm>
            <a:off x="5867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Ga</a:t>
            </a:r>
            <a:endParaRPr lang="en-US">
              <a:solidFill>
                <a:schemeClr val="bg2"/>
              </a:solidFill>
            </a:endParaRPr>
          </a:p>
          <a:p>
            <a:pPr algn="ctr"/>
            <a:endParaRPr lang="en-US">
              <a:solidFill>
                <a:schemeClr val="bg2"/>
              </a:solidFill>
            </a:endParaRPr>
          </a:p>
          <a:p>
            <a:pPr algn="ctr"/>
            <a:r>
              <a:rPr lang="en-US">
                <a:solidFill>
                  <a:schemeClr val="bg2"/>
                </a:solidFill>
              </a:rPr>
              <a:t>31</a:t>
            </a:r>
            <a:endParaRPr lang="en-US" baseline="30000">
              <a:solidFill>
                <a:schemeClr val="bg2"/>
              </a:solidFill>
            </a:endParaRPr>
          </a:p>
        </p:txBody>
      </p:sp>
      <p:sp>
        <p:nvSpPr>
          <p:cNvPr id="754721" name="Rectangle 33"/>
          <p:cNvSpPr>
            <a:spLocks noChangeArrowheads="1"/>
          </p:cNvSpPr>
          <p:nvPr/>
        </p:nvSpPr>
        <p:spPr bwMode="auto">
          <a:xfrm>
            <a:off x="6248400" y="30480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Ge</a:t>
            </a:r>
            <a:endParaRPr lang="en-US">
              <a:solidFill>
                <a:schemeClr val="bg2"/>
              </a:solidFill>
            </a:endParaRPr>
          </a:p>
          <a:p>
            <a:pPr algn="ctr"/>
            <a:endParaRPr lang="en-US">
              <a:solidFill>
                <a:schemeClr val="bg2"/>
              </a:solidFill>
            </a:endParaRPr>
          </a:p>
          <a:p>
            <a:pPr algn="ctr"/>
            <a:r>
              <a:rPr lang="en-US">
                <a:solidFill>
                  <a:schemeClr val="bg2"/>
                </a:solidFill>
              </a:rPr>
              <a:t>32</a:t>
            </a:r>
            <a:endParaRPr lang="en-US" baseline="30000">
              <a:solidFill>
                <a:schemeClr val="bg2"/>
              </a:solidFill>
            </a:endParaRPr>
          </a:p>
        </p:txBody>
      </p:sp>
      <p:sp>
        <p:nvSpPr>
          <p:cNvPr id="754722" name="Rectangle 34"/>
          <p:cNvSpPr>
            <a:spLocks noChangeArrowheads="1"/>
          </p:cNvSpPr>
          <p:nvPr/>
        </p:nvSpPr>
        <p:spPr bwMode="auto">
          <a:xfrm>
            <a:off x="6629400" y="30480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As</a:t>
            </a:r>
            <a:endParaRPr lang="en-US">
              <a:solidFill>
                <a:schemeClr val="bg2"/>
              </a:solidFill>
            </a:endParaRPr>
          </a:p>
          <a:p>
            <a:pPr algn="ctr"/>
            <a:endParaRPr lang="en-US">
              <a:solidFill>
                <a:schemeClr val="bg2"/>
              </a:solidFill>
            </a:endParaRPr>
          </a:p>
          <a:p>
            <a:pPr algn="ctr"/>
            <a:r>
              <a:rPr lang="en-US">
                <a:solidFill>
                  <a:schemeClr val="bg2"/>
                </a:solidFill>
              </a:rPr>
              <a:t>33</a:t>
            </a:r>
            <a:endParaRPr lang="en-US" baseline="30000">
              <a:solidFill>
                <a:schemeClr val="bg2"/>
              </a:solidFill>
            </a:endParaRPr>
          </a:p>
        </p:txBody>
      </p:sp>
      <p:sp>
        <p:nvSpPr>
          <p:cNvPr id="754723" name="Rectangle 35"/>
          <p:cNvSpPr>
            <a:spLocks noChangeArrowheads="1"/>
          </p:cNvSpPr>
          <p:nvPr/>
        </p:nvSpPr>
        <p:spPr bwMode="auto">
          <a:xfrm>
            <a:off x="7010400" y="30480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Se</a:t>
            </a:r>
            <a:endParaRPr lang="en-US">
              <a:solidFill>
                <a:schemeClr val="bg2"/>
              </a:solidFill>
            </a:endParaRPr>
          </a:p>
          <a:p>
            <a:pPr algn="ctr"/>
            <a:endParaRPr lang="en-US">
              <a:solidFill>
                <a:schemeClr val="bg2"/>
              </a:solidFill>
            </a:endParaRPr>
          </a:p>
          <a:p>
            <a:pPr algn="ctr"/>
            <a:r>
              <a:rPr lang="en-US">
                <a:solidFill>
                  <a:schemeClr val="bg2"/>
                </a:solidFill>
              </a:rPr>
              <a:t>34</a:t>
            </a:r>
            <a:endParaRPr lang="en-US" baseline="30000">
              <a:solidFill>
                <a:schemeClr val="bg2"/>
              </a:solidFill>
            </a:endParaRPr>
          </a:p>
        </p:txBody>
      </p:sp>
      <p:sp>
        <p:nvSpPr>
          <p:cNvPr id="754724" name="Rectangle 36"/>
          <p:cNvSpPr>
            <a:spLocks noChangeArrowheads="1"/>
          </p:cNvSpPr>
          <p:nvPr/>
        </p:nvSpPr>
        <p:spPr bwMode="auto">
          <a:xfrm>
            <a:off x="7391400" y="30480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Br</a:t>
            </a:r>
            <a:endParaRPr lang="en-US">
              <a:solidFill>
                <a:schemeClr val="bg2"/>
              </a:solidFill>
            </a:endParaRPr>
          </a:p>
          <a:p>
            <a:pPr algn="ctr"/>
            <a:endParaRPr lang="en-US">
              <a:solidFill>
                <a:schemeClr val="bg2"/>
              </a:solidFill>
            </a:endParaRPr>
          </a:p>
          <a:p>
            <a:pPr algn="ctr"/>
            <a:r>
              <a:rPr lang="en-US">
                <a:solidFill>
                  <a:schemeClr val="bg2"/>
                </a:solidFill>
              </a:rPr>
              <a:t>35</a:t>
            </a:r>
            <a:endParaRPr lang="en-US" baseline="30000">
              <a:solidFill>
                <a:schemeClr val="bg2"/>
              </a:solidFill>
            </a:endParaRPr>
          </a:p>
        </p:txBody>
      </p:sp>
      <p:sp>
        <p:nvSpPr>
          <p:cNvPr id="754725" name="Rectangle 37"/>
          <p:cNvSpPr>
            <a:spLocks noChangeArrowheads="1"/>
          </p:cNvSpPr>
          <p:nvPr/>
        </p:nvSpPr>
        <p:spPr bwMode="auto">
          <a:xfrm>
            <a:off x="7772400" y="30480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Kr</a:t>
            </a:r>
            <a:endParaRPr lang="en-US">
              <a:solidFill>
                <a:schemeClr val="bg2"/>
              </a:solidFill>
            </a:endParaRPr>
          </a:p>
          <a:p>
            <a:pPr algn="ctr"/>
            <a:endParaRPr lang="en-US">
              <a:solidFill>
                <a:schemeClr val="bg2"/>
              </a:solidFill>
            </a:endParaRPr>
          </a:p>
          <a:p>
            <a:pPr algn="ctr"/>
            <a:r>
              <a:rPr lang="en-US">
                <a:solidFill>
                  <a:schemeClr val="bg2"/>
                </a:solidFill>
              </a:rPr>
              <a:t>36</a:t>
            </a:r>
            <a:endParaRPr lang="en-US" baseline="30000">
              <a:solidFill>
                <a:schemeClr val="bg2"/>
              </a:solidFill>
            </a:endParaRPr>
          </a:p>
        </p:txBody>
      </p:sp>
      <p:sp>
        <p:nvSpPr>
          <p:cNvPr id="754726" name="Rectangle 38"/>
          <p:cNvSpPr>
            <a:spLocks noChangeArrowheads="1"/>
          </p:cNvSpPr>
          <p:nvPr/>
        </p:nvSpPr>
        <p:spPr bwMode="auto">
          <a:xfrm>
            <a:off x="1295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Rb</a:t>
            </a:r>
            <a:endParaRPr lang="en-US">
              <a:solidFill>
                <a:schemeClr val="bg2"/>
              </a:solidFill>
            </a:endParaRPr>
          </a:p>
          <a:p>
            <a:pPr algn="ctr"/>
            <a:endParaRPr lang="en-US">
              <a:solidFill>
                <a:schemeClr val="bg2"/>
              </a:solidFill>
            </a:endParaRPr>
          </a:p>
          <a:p>
            <a:pPr algn="ctr"/>
            <a:r>
              <a:rPr lang="en-US">
                <a:solidFill>
                  <a:schemeClr val="bg2"/>
                </a:solidFill>
              </a:rPr>
              <a:t>37</a:t>
            </a:r>
            <a:endParaRPr lang="en-US" baseline="30000">
              <a:solidFill>
                <a:schemeClr val="bg2"/>
              </a:solidFill>
            </a:endParaRPr>
          </a:p>
        </p:txBody>
      </p:sp>
      <p:sp>
        <p:nvSpPr>
          <p:cNvPr id="754727" name="Rectangle 39"/>
          <p:cNvSpPr>
            <a:spLocks noChangeArrowheads="1"/>
          </p:cNvSpPr>
          <p:nvPr/>
        </p:nvSpPr>
        <p:spPr bwMode="auto">
          <a:xfrm>
            <a:off x="1676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Sr</a:t>
            </a:r>
            <a:endParaRPr lang="en-US">
              <a:solidFill>
                <a:schemeClr val="bg2"/>
              </a:solidFill>
            </a:endParaRPr>
          </a:p>
          <a:p>
            <a:pPr algn="ctr"/>
            <a:endParaRPr lang="en-US">
              <a:solidFill>
                <a:schemeClr val="bg2"/>
              </a:solidFill>
            </a:endParaRPr>
          </a:p>
          <a:p>
            <a:pPr algn="ctr"/>
            <a:r>
              <a:rPr lang="en-US">
                <a:solidFill>
                  <a:schemeClr val="bg2"/>
                </a:solidFill>
              </a:rPr>
              <a:t>38</a:t>
            </a:r>
            <a:endParaRPr lang="en-US" baseline="30000">
              <a:solidFill>
                <a:schemeClr val="bg2"/>
              </a:solidFill>
            </a:endParaRPr>
          </a:p>
        </p:txBody>
      </p:sp>
      <p:sp>
        <p:nvSpPr>
          <p:cNvPr id="754728" name="Rectangle 40"/>
          <p:cNvSpPr>
            <a:spLocks noChangeArrowheads="1"/>
          </p:cNvSpPr>
          <p:nvPr/>
        </p:nvSpPr>
        <p:spPr bwMode="auto">
          <a:xfrm>
            <a:off x="2057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Y</a:t>
            </a:r>
            <a:r>
              <a:rPr lang="en-US" b="1">
                <a:solidFill>
                  <a:schemeClr val="bg2"/>
                </a:solidFill>
              </a:rPr>
              <a:t> </a:t>
            </a:r>
          </a:p>
          <a:p>
            <a:pPr algn="ctr"/>
            <a:endParaRPr lang="en-US">
              <a:solidFill>
                <a:schemeClr val="bg2"/>
              </a:solidFill>
            </a:endParaRPr>
          </a:p>
          <a:p>
            <a:pPr algn="ctr"/>
            <a:r>
              <a:rPr lang="en-US">
                <a:solidFill>
                  <a:schemeClr val="bg2"/>
                </a:solidFill>
              </a:rPr>
              <a:t>39</a:t>
            </a:r>
            <a:endParaRPr lang="en-US" baseline="30000">
              <a:solidFill>
                <a:schemeClr val="bg2"/>
              </a:solidFill>
            </a:endParaRPr>
          </a:p>
        </p:txBody>
      </p:sp>
      <p:sp>
        <p:nvSpPr>
          <p:cNvPr id="754729" name="Rectangle 41"/>
          <p:cNvSpPr>
            <a:spLocks noChangeArrowheads="1"/>
          </p:cNvSpPr>
          <p:nvPr/>
        </p:nvSpPr>
        <p:spPr bwMode="auto">
          <a:xfrm>
            <a:off x="2438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Zr</a:t>
            </a:r>
            <a:endParaRPr lang="en-US">
              <a:solidFill>
                <a:schemeClr val="bg2"/>
              </a:solidFill>
            </a:endParaRPr>
          </a:p>
          <a:p>
            <a:pPr algn="ctr"/>
            <a:endParaRPr lang="en-US">
              <a:solidFill>
                <a:schemeClr val="bg2"/>
              </a:solidFill>
            </a:endParaRPr>
          </a:p>
          <a:p>
            <a:pPr algn="ctr"/>
            <a:r>
              <a:rPr lang="en-US">
                <a:solidFill>
                  <a:schemeClr val="bg2"/>
                </a:solidFill>
              </a:rPr>
              <a:t>40</a:t>
            </a:r>
            <a:endParaRPr lang="en-US" baseline="30000">
              <a:solidFill>
                <a:schemeClr val="bg2"/>
              </a:solidFill>
            </a:endParaRPr>
          </a:p>
        </p:txBody>
      </p:sp>
      <p:sp>
        <p:nvSpPr>
          <p:cNvPr id="754730" name="Rectangle 42"/>
          <p:cNvSpPr>
            <a:spLocks noChangeArrowheads="1"/>
          </p:cNvSpPr>
          <p:nvPr/>
        </p:nvSpPr>
        <p:spPr bwMode="auto">
          <a:xfrm>
            <a:off x="2819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Nb</a:t>
            </a:r>
            <a:endParaRPr lang="en-US">
              <a:solidFill>
                <a:schemeClr val="bg2"/>
              </a:solidFill>
            </a:endParaRPr>
          </a:p>
          <a:p>
            <a:pPr algn="ctr"/>
            <a:endParaRPr lang="en-US">
              <a:solidFill>
                <a:schemeClr val="bg2"/>
              </a:solidFill>
            </a:endParaRPr>
          </a:p>
          <a:p>
            <a:pPr algn="ctr"/>
            <a:r>
              <a:rPr lang="en-US">
                <a:solidFill>
                  <a:schemeClr val="bg2"/>
                </a:solidFill>
              </a:rPr>
              <a:t>41</a:t>
            </a:r>
            <a:endParaRPr lang="en-US" baseline="30000">
              <a:solidFill>
                <a:schemeClr val="bg2"/>
              </a:solidFill>
            </a:endParaRPr>
          </a:p>
        </p:txBody>
      </p:sp>
      <p:sp>
        <p:nvSpPr>
          <p:cNvPr id="754731" name="Rectangle 43"/>
          <p:cNvSpPr>
            <a:spLocks noChangeArrowheads="1"/>
          </p:cNvSpPr>
          <p:nvPr/>
        </p:nvSpPr>
        <p:spPr bwMode="auto">
          <a:xfrm>
            <a:off x="3200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Mo</a:t>
            </a:r>
            <a:endParaRPr lang="en-US">
              <a:solidFill>
                <a:schemeClr val="bg2"/>
              </a:solidFill>
            </a:endParaRPr>
          </a:p>
          <a:p>
            <a:pPr algn="ctr"/>
            <a:endParaRPr lang="en-US">
              <a:solidFill>
                <a:schemeClr val="bg2"/>
              </a:solidFill>
            </a:endParaRPr>
          </a:p>
          <a:p>
            <a:pPr algn="ctr"/>
            <a:r>
              <a:rPr lang="en-US">
                <a:solidFill>
                  <a:schemeClr val="bg2"/>
                </a:solidFill>
              </a:rPr>
              <a:t>42</a:t>
            </a:r>
            <a:endParaRPr lang="en-US" baseline="30000">
              <a:solidFill>
                <a:schemeClr val="bg2"/>
              </a:solidFill>
            </a:endParaRPr>
          </a:p>
        </p:txBody>
      </p:sp>
      <p:sp>
        <p:nvSpPr>
          <p:cNvPr id="754732" name="Rectangle 44"/>
          <p:cNvSpPr>
            <a:spLocks noChangeArrowheads="1"/>
          </p:cNvSpPr>
          <p:nvPr/>
        </p:nvSpPr>
        <p:spPr bwMode="auto">
          <a:xfrm>
            <a:off x="3581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Tc</a:t>
            </a:r>
            <a:endParaRPr lang="en-US">
              <a:solidFill>
                <a:schemeClr val="bg2"/>
              </a:solidFill>
            </a:endParaRPr>
          </a:p>
          <a:p>
            <a:pPr algn="ctr"/>
            <a:endParaRPr lang="en-US">
              <a:solidFill>
                <a:schemeClr val="bg2"/>
              </a:solidFill>
            </a:endParaRPr>
          </a:p>
          <a:p>
            <a:pPr algn="ctr"/>
            <a:r>
              <a:rPr lang="en-US">
                <a:solidFill>
                  <a:schemeClr val="bg2"/>
                </a:solidFill>
              </a:rPr>
              <a:t>43</a:t>
            </a:r>
            <a:endParaRPr lang="en-US" baseline="30000">
              <a:solidFill>
                <a:schemeClr val="bg2"/>
              </a:solidFill>
            </a:endParaRPr>
          </a:p>
        </p:txBody>
      </p:sp>
      <p:sp>
        <p:nvSpPr>
          <p:cNvPr id="754733" name="Rectangle 45"/>
          <p:cNvSpPr>
            <a:spLocks noChangeArrowheads="1"/>
          </p:cNvSpPr>
          <p:nvPr/>
        </p:nvSpPr>
        <p:spPr bwMode="auto">
          <a:xfrm>
            <a:off x="3962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Ru</a:t>
            </a:r>
            <a:endParaRPr lang="en-US">
              <a:solidFill>
                <a:schemeClr val="bg2"/>
              </a:solidFill>
            </a:endParaRPr>
          </a:p>
          <a:p>
            <a:pPr algn="ctr"/>
            <a:endParaRPr lang="en-US">
              <a:solidFill>
                <a:schemeClr val="bg2"/>
              </a:solidFill>
            </a:endParaRPr>
          </a:p>
          <a:p>
            <a:pPr algn="ctr"/>
            <a:r>
              <a:rPr lang="en-US">
                <a:solidFill>
                  <a:schemeClr val="bg2"/>
                </a:solidFill>
              </a:rPr>
              <a:t>44</a:t>
            </a:r>
            <a:endParaRPr lang="en-US" baseline="30000">
              <a:solidFill>
                <a:schemeClr val="bg2"/>
              </a:solidFill>
            </a:endParaRPr>
          </a:p>
        </p:txBody>
      </p:sp>
      <p:sp>
        <p:nvSpPr>
          <p:cNvPr id="754734" name="Rectangle 46"/>
          <p:cNvSpPr>
            <a:spLocks noChangeArrowheads="1"/>
          </p:cNvSpPr>
          <p:nvPr/>
        </p:nvSpPr>
        <p:spPr bwMode="auto">
          <a:xfrm>
            <a:off x="4343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Rh</a:t>
            </a:r>
            <a:endParaRPr lang="en-US">
              <a:solidFill>
                <a:schemeClr val="bg2"/>
              </a:solidFill>
            </a:endParaRPr>
          </a:p>
          <a:p>
            <a:pPr algn="ctr"/>
            <a:endParaRPr lang="en-US">
              <a:solidFill>
                <a:schemeClr val="bg2"/>
              </a:solidFill>
            </a:endParaRPr>
          </a:p>
          <a:p>
            <a:pPr algn="ctr"/>
            <a:r>
              <a:rPr lang="en-US">
                <a:solidFill>
                  <a:schemeClr val="bg2"/>
                </a:solidFill>
              </a:rPr>
              <a:t>45</a:t>
            </a:r>
            <a:endParaRPr lang="en-US" baseline="30000">
              <a:solidFill>
                <a:schemeClr val="bg2"/>
              </a:solidFill>
            </a:endParaRPr>
          </a:p>
        </p:txBody>
      </p:sp>
      <p:sp>
        <p:nvSpPr>
          <p:cNvPr id="754735" name="Rectangle 47"/>
          <p:cNvSpPr>
            <a:spLocks noChangeArrowheads="1"/>
          </p:cNvSpPr>
          <p:nvPr/>
        </p:nvSpPr>
        <p:spPr bwMode="auto">
          <a:xfrm>
            <a:off x="4724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Pd</a:t>
            </a:r>
            <a:endParaRPr lang="en-US">
              <a:solidFill>
                <a:schemeClr val="bg2"/>
              </a:solidFill>
            </a:endParaRPr>
          </a:p>
          <a:p>
            <a:pPr algn="ctr"/>
            <a:endParaRPr lang="en-US">
              <a:solidFill>
                <a:schemeClr val="bg2"/>
              </a:solidFill>
            </a:endParaRPr>
          </a:p>
          <a:p>
            <a:pPr algn="ctr"/>
            <a:r>
              <a:rPr lang="en-US">
                <a:solidFill>
                  <a:schemeClr val="bg2"/>
                </a:solidFill>
              </a:rPr>
              <a:t>46</a:t>
            </a:r>
            <a:endParaRPr lang="en-US" baseline="30000">
              <a:solidFill>
                <a:schemeClr val="bg2"/>
              </a:solidFill>
            </a:endParaRPr>
          </a:p>
        </p:txBody>
      </p:sp>
      <p:sp>
        <p:nvSpPr>
          <p:cNvPr id="754736" name="Rectangle 48"/>
          <p:cNvSpPr>
            <a:spLocks noChangeArrowheads="1"/>
          </p:cNvSpPr>
          <p:nvPr/>
        </p:nvSpPr>
        <p:spPr bwMode="auto">
          <a:xfrm>
            <a:off x="5105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Ag</a:t>
            </a:r>
            <a:endParaRPr lang="en-US">
              <a:solidFill>
                <a:schemeClr val="bg2"/>
              </a:solidFill>
            </a:endParaRPr>
          </a:p>
          <a:p>
            <a:pPr algn="ctr"/>
            <a:endParaRPr lang="en-US">
              <a:solidFill>
                <a:schemeClr val="bg2"/>
              </a:solidFill>
            </a:endParaRPr>
          </a:p>
          <a:p>
            <a:pPr algn="ctr"/>
            <a:r>
              <a:rPr lang="en-US">
                <a:solidFill>
                  <a:schemeClr val="bg2"/>
                </a:solidFill>
              </a:rPr>
              <a:t>47</a:t>
            </a:r>
            <a:endParaRPr lang="en-US" baseline="30000">
              <a:solidFill>
                <a:schemeClr val="bg2"/>
              </a:solidFill>
            </a:endParaRPr>
          </a:p>
        </p:txBody>
      </p:sp>
      <p:sp>
        <p:nvSpPr>
          <p:cNvPr id="754737" name="Rectangle 49"/>
          <p:cNvSpPr>
            <a:spLocks noChangeArrowheads="1"/>
          </p:cNvSpPr>
          <p:nvPr/>
        </p:nvSpPr>
        <p:spPr bwMode="auto">
          <a:xfrm>
            <a:off x="5486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Cd</a:t>
            </a:r>
            <a:endParaRPr lang="en-US">
              <a:solidFill>
                <a:schemeClr val="bg2"/>
              </a:solidFill>
            </a:endParaRPr>
          </a:p>
          <a:p>
            <a:pPr algn="ctr"/>
            <a:endParaRPr lang="en-US">
              <a:solidFill>
                <a:schemeClr val="bg2"/>
              </a:solidFill>
            </a:endParaRPr>
          </a:p>
          <a:p>
            <a:pPr algn="ctr"/>
            <a:r>
              <a:rPr lang="en-US">
                <a:solidFill>
                  <a:schemeClr val="bg2"/>
                </a:solidFill>
              </a:rPr>
              <a:t>48</a:t>
            </a:r>
            <a:endParaRPr lang="en-US" baseline="30000">
              <a:solidFill>
                <a:schemeClr val="bg2"/>
              </a:solidFill>
            </a:endParaRPr>
          </a:p>
        </p:txBody>
      </p:sp>
      <p:sp>
        <p:nvSpPr>
          <p:cNvPr id="754738" name="Rectangle 50"/>
          <p:cNvSpPr>
            <a:spLocks noChangeArrowheads="1"/>
          </p:cNvSpPr>
          <p:nvPr/>
        </p:nvSpPr>
        <p:spPr bwMode="auto">
          <a:xfrm>
            <a:off x="5867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In</a:t>
            </a:r>
            <a:endParaRPr lang="en-US">
              <a:solidFill>
                <a:schemeClr val="bg2"/>
              </a:solidFill>
            </a:endParaRPr>
          </a:p>
          <a:p>
            <a:pPr algn="ctr"/>
            <a:endParaRPr lang="en-US">
              <a:solidFill>
                <a:schemeClr val="bg2"/>
              </a:solidFill>
            </a:endParaRPr>
          </a:p>
          <a:p>
            <a:pPr algn="ctr"/>
            <a:r>
              <a:rPr lang="en-US">
                <a:solidFill>
                  <a:schemeClr val="bg2"/>
                </a:solidFill>
              </a:rPr>
              <a:t>49</a:t>
            </a:r>
            <a:endParaRPr lang="en-US" baseline="30000">
              <a:solidFill>
                <a:schemeClr val="bg2"/>
              </a:solidFill>
            </a:endParaRPr>
          </a:p>
        </p:txBody>
      </p:sp>
      <p:sp>
        <p:nvSpPr>
          <p:cNvPr id="754739" name="Rectangle 51"/>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solidFill>
                  <a:schemeClr val="bg2"/>
                </a:solidFill>
              </a:rPr>
              <a:t>Sn</a:t>
            </a:r>
            <a:endParaRPr lang="en-US">
              <a:solidFill>
                <a:schemeClr val="bg2"/>
              </a:solidFill>
            </a:endParaRPr>
          </a:p>
          <a:p>
            <a:pPr algn="ctr"/>
            <a:endParaRPr lang="en-US">
              <a:solidFill>
                <a:schemeClr val="bg2"/>
              </a:solidFill>
            </a:endParaRPr>
          </a:p>
          <a:p>
            <a:pPr algn="ctr"/>
            <a:r>
              <a:rPr lang="en-US">
                <a:solidFill>
                  <a:schemeClr val="bg2"/>
                </a:solidFill>
              </a:rPr>
              <a:t>50</a:t>
            </a:r>
            <a:endParaRPr lang="en-US" baseline="30000">
              <a:solidFill>
                <a:schemeClr val="bg2"/>
              </a:solidFill>
            </a:endParaRPr>
          </a:p>
        </p:txBody>
      </p:sp>
      <p:sp>
        <p:nvSpPr>
          <p:cNvPr id="754740" name="Rectangle 52"/>
          <p:cNvSpPr>
            <a:spLocks noChangeArrowheads="1"/>
          </p:cNvSpPr>
          <p:nvPr/>
        </p:nvSpPr>
        <p:spPr bwMode="auto">
          <a:xfrm>
            <a:off x="6629400" y="35814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Sb</a:t>
            </a:r>
            <a:endParaRPr lang="en-US">
              <a:solidFill>
                <a:schemeClr val="bg2"/>
              </a:solidFill>
            </a:endParaRPr>
          </a:p>
          <a:p>
            <a:pPr algn="ctr"/>
            <a:endParaRPr lang="en-US">
              <a:solidFill>
                <a:schemeClr val="bg2"/>
              </a:solidFill>
            </a:endParaRPr>
          </a:p>
          <a:p>
            <a:pPr algn="ctr"/>
            <a:r>
              <a:rPr lang="en-US">
                <a:solidFill>
                  <a:schemeClr val="bg2"/>
                </a:solidFill>
              </a:rPr>
              <a:t>51</a:t>
            </a:r>
            <a:endParaRPr lang="en-US" baseline="30000">
              <a:solidFill>
                <a:schemeClr val="bg2"/>
              </a:solidFill>
            </a:endParaRPr>
          </a:p>
        </p:txBody>
      </p:sp>
      <p:sp>
        <p:nvSpPr>
          <p:cNvPr id="754741" name="Rectangle 53"/>
          <p:cNvSpPr>
            <a:spLocks noChangeArrowheads="1"/>
          </p:cNvSpPr>
          <p:nvPr/>
        </p:nvSpPr>
        <p:spPr bwMode="auto">
          <a:xfrm>
            <a:off x="7010400" y="35814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Te</a:t>
            </a:r>
            <a:endParaRPr lang="en-US">
              <a:solidFill>
                <a:schemeClr val="bg2"/>
              </a:solidFill>
            </a:endParaRPr>
          </a:p>
          <a:p>
            <a:pPr algn="ctr"/>
            <a:endParaRPr lang="en-US">
              <a:solidFill>
                <a:schemeClr val="bg2"/>
              </a:solidFill>
            </a:endParaRPr>
          </a:p>
          <a:p>
            <a:pPr algn="ctr"/>
            <a:r>
              <a:rPr lang="en-US">
                <a:solidFill>
                  <a:schemeClr val="bg2"/>
                </a:solidFill>
              </a:rPr>
              <a:t>52</a:t>
            </a:r>
            <a:endParaRPr lang="en-US" baseline="30000">
              <a:solidFill>
                <a:schemeClr val="bg2"/>
              </a:solidFill>
            </a:endParaRPr>
          </a:p>
        </p:txBody>
      </p:sp>
      <p:sp>
        <p:nvSpPr>
          <p:cNvPr id="754742" name="Rectangle 54"/>
          <p:cNvSpPr>
            <a:spLocks noChangeArrowheads="1"/>
          </p:cNvSpPr>
          <p:nvPr/>
        </p:nvSpPr>
        <p:spPr bwMode="auto">
          <a:xfrm>
            <a:off x="7391400" y="35814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I</a:t>
            </a:r>
            <a:endParaRPr lang="en-US">
              <a:solidFill>
                <a:schemeClr val="bg2"/>
              </a:solidFill>
            </a:endParaRPr>
          </a:p>
          <a:p>
            <a:pPr algn="ctr"/>
            <a:endParaRPr lang="en-US">
              <a:solidFill>
                <a:schemeClr val="bg2"/>
              </a:solidFill>
            </a:endParaRPr>
          </a:p>
          <a:p>
            <a:pPr algn="ctr"/>
            <a:r>
              <a:rPr lang="en-US">
                <a:solidFill>
                  <a:schemeClr val="bg2"/>
                </a:solidFill>
              </a:rPr>
              <a:t>53</a:t>
            </a:r>
            <a:endParaRPr lang="en-US" baseline="30000">
              <a:solidFill>
                <a:schemeClr val="bg2"/>
              </a:solidFill>
            </a:endParaRPr>
          </a:p>
        </p:txBody>
      </p:sp>
      <p:sp>
        <p:nvSpPr>
          <p:cNvPr id="754743" name="Rectangle 55"/>
          <p:cNvSpPr>
            <a:spLocks noChangeArrowheads="1"/>
          </p:cNvSpPr>
          <p:nvPr/>
        </p:nvSpPr>
        <p:spPr bwMode="auto">
          <a:xfrm>
            <a:off x="7772400" y="35814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Xe</a:t>
            </a:r>
            <a:endParaRPr lang="en-US">
              <a:solidFill>
                <a:schemeClr val="bg2"/>
              </a:solidFill>
            </a:endParaRPr>
          </a:p>
          <a:p>
            <a:pPr algn="ctr"/>
            <a:endParaRPr lang="en-US">
              <a:solidFill>
                <a:schemeClr val="bg2"/>
              </a:solidFill>
            </a:endParaRPr>
          </a:p>
          <a:p>
            <a:pPr algn="ctr"/>
            <a:r>
              <a:rPr lang="en-US">
                <a:solidFill>
                  <a:schemeClr val="bg2"/>
                </a:solidFill>
              </a:rPr>
              <a:t>54</a:t>
            </a:r>
            <a:endParaRPr lang="en-US" baseline="30000">
              <a:solidFill>
                <a:schemeClr val="bg2"/>
              </a:solidFill>
            </a:endParaRPr>
          </a:p>
        </p:txBody>
      </p:sp>
      <p:sp>
        <p:nvSpPr>
          <p:cNvPr id="754744" name="Rectangle 56"/>
          <p:cNvSpPr>
            <a:spLocks noChangeArrowheads="1"/>
          </p:cNvSpPr>
          <p:nvPr/>
        </p:nvSpPr>
        <p:spPr bwMode="auto">
          <a:xfrm>
            <a:off x="1295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Cs</a:t>
            </a:r>
            <a:endParaRPr lang="en-US">
              <a:solidFill>
                <a:schemeClr val="bg2"/>
              </a:solidFill>
            </a:endParaRPr>
          </a:p>
          <a:p>
            <a:pPr algn="ctr"/>
            <a:endParaRPr lang="en-US">
              <a:solidFill>
                <a:schemeClr val="bg2"/>
              </a:solidFill>
            </a:endParaRPr>
          </a:p>
          <a:p>
            <a:pPr algn="ctr"/>
            <a:r>
              <a:rPr lang="en-US">
                <a:solidFill>
                  <a:schemeClr val="bg2"/>
                </a:solidFill>
              </a:rPr>
              <a:t>55</a:t>
            </a:r>
            <a:endParaRPr lang="en-US" baseline="30000">
              <a:solidFill>
                <a:schemeClr val="bg2"/>
              </a:solidFill>
            </a:endParaRPr>
          </a:p>
        </p:txBody>
      </p:sp>
      <p:sp>
        <p:nvSpPr>
          <p:cNvPr id="754745" name="Rectangle 57"/>
          <p:cNvSpPr>
            <a:spLocks noChangeArrowheads="1"/>
          </p:cNvSpPr>
          <p:nvPr/>
        </p:nvSpPr>
        <p:spPr bwMode="auto">
          <a:xfrm>
            <a:off x="1676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Ba</a:t>
            </a:r>
            <a:endParaRPr lang="en-US">
              <a:solidFill>
                <a:schemeClr val="bg2"/>
              </a:solidFill>
            </a:endParaRPr>
          </a:p>
          <a:p>
            <a:pPr algn="ctr"/>
            <a:endParaRPr lang="en-US">
              <a:solidFill>
                <a:schemeClr val="bg2"/>
              </a:solidFill>
            </a:endParaRPr>
          </a:p>
          <a:p>
            <a:pPr algn="ctr"/>
            <a:r>
              <a:rPr lang="en-US">
                <a:solidFill>
                  <a:schemeClr val="bg2"/>
                </a:solidFill>
              </a:rPr>
              <a:t>56</a:t>
            </a:r>
            <a:endParaRPr lang="en-US" baseline="30000">
              <a:solidFill>
                <a:schemeClr val="bg2"/>
              </a:solidFill>
            </a:endParaRPr>
          </a:p>
        </p:txBody>
      </p:sp>
      <p:sp>
        <p:nvSpPr>
          <p:cNvPr id="754746" name="Rectangle 58"/>
          <p:cNvSpPr>
            <a:spLocks noChangeArrowheads="1"/>
          </p:cNvSpPr>
          <p:nvPr/>
        </p:nvSpPr>
        <p:spPr bwMode="auto">
          <a:xfrm>
            <a:off x="2057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endParaRPr lang="en-US"/>
          </a:p>
        </p:txBody>
      </p:sp>
      <p:sp>
        <p:nvSpPr>
          <p:cNvPr id="754747" name="Rectangle 59"/>
          <p:cNvSpPr>
            <a:spLocks noChangeArrowheads="1"/>
          </p:cNvSpPr>
          <p:nvPr/>
        </p:nvSpPr>
        <p:spPr bwMode="auto">
          <a:xfrm>
            <a:off x="2438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Hf</a:t>
            </a:r>
            <a:endParaRPr lang="en-US">
              <a:solidFill>
                <a:schemeClr val="bg2"/>
              </a:solidFill>
            </a:endParaRPr>
          </a:p>
          <a:p>
            <a:pPr algn="ctr"/>
            <a:endParaRPr lang="en-US">
              <a:solidFill>
                <a:schemeClr val="bg2"/>
              </a:solidFill>
            </a:endParaRPr>
          </a:p>
          <a:p>
            <a:pPr algn="ctr"/>
            <a:r>
              <a:rPr lang="en-US">
                <a:solidFill>
                  <a:schemeClr val="bg2"/>
                </a:solidFill>
              </a:rPr>
              <a:t>72</a:t>
            </a:r>
            <a:endParaRPr lang="en-US" baseline="30000">
              <a:solidFill>
                <a:schemeClr val="bg2"/>
              </a:solidFill>
            </a:endParaRPr>
          </a:p>
        </p:txBody>
      </p:sp>
      <p:sp>
        <p:nvSpPr>
          <p:cNvPr id="754748" name="Rectangle 60"/>
          <p:cNvSpPr>
            <a:spLocks noChangeArrowheads="1"/>
          </p:cNvSpPr>
          <p:nvPr/>
        </p:nvSpPr>
        <p:spPr bwMode="auto">
          <a:xfrm>
            <a:off x="2819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Ta</a:t>
            </a:r>
            <a:endParaRPr lang="en-US">
              <a:solidFill>
                <a:schemeClr val="bg2"/>
              </a:solidFill>
            </a:endParaRPr>
          </a:p>
          <a:p>
            <a:pPr algn="ctr"/>
            <a:endParaRPr lang="en-US">
              <a:solidFill>
                <a:schemeClr val="bg2"/>
              </a:solidFill>
            </a:endParaRPr>
          </a:p>
          <a:p>
            <a:pPr algn="ctr"/>
            <a:r>
              <a:rPr lang="en-US">
                <a:solidFill>
                  <a:schemeClr val="bg2"/>
                </a:solidFill>
              </a:rPr>
              <a:t>73</a:t>
            </a:r>
            <a:endParaRPr lang="en-US" baseline="30000">
              <a:solidFill>
                <a:schemeClr val="bg2"/>
              </a:solidFill>
            </a:endParaRPr>
          </a:p>
        </p:txBody>
      </p:sp>
      <p:sp>
        <p:nvSpPr>
          <p:cNvPr id="754749" name="Rectangle 61"/>
          <p:cNvSpPr>
            <a:spLocks noChangeArrowheads="1"/>
          </p:cNvSpPr>
          <p:nvPr/>
        </p:nvSpPr>
        <p:spPr bwMode="auto">
          <a:xfrm>
            <a:off x="3200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W</a:t>
            </a:r>
            <a:endParaRPr lang="en-US">
              <a:solidFill>
                <a:schemeClr val="bg2"/>
              </a:solidFill>
            </a:endParaRPr>
          </a:p>
          <a:p>
            <a:pPr algn="ctr"/>
            <a:endParaRPr lang="en-US">
              <a:solidFill>
                <a:schemeClr val="bg2"/>
              </a:solidFill>
            </a:endParaRPr>
          </a:p>
          <a:p>
            <a:pPr algn="ctr"/>
            <a:r>
              <a:rPr lang="en-US">
                <a:solidFill>
                  <a:schemeClr val="bg2"/>
                </a:solidFill>
              </a:rPr>
              <a:t>74</a:t>
            </a:r>
            <a:endParaRPr lang="en-US" baseline="30000">
              <a:solidFill>
                <a:schemeClr val="bg2"/>
              </a:solidFill>
            </a:endParaRPr>
          </a:p>
        </p:txBody>
      </p:sp>
      <p:sp>
        <p:nvSpPr>
          <p:cNvPr id="754750" name="Rectangle 62"/>
          <p:cNvSpPr>
            <a:spLocks noChangeArrowheads="1"/>
          </p:cNvSpPr>
          <p:nvPr/>
        </p:nvSpPr>
        <p:spPr bwMode="auto">
          <a:xfrm>
            <a:off x="3581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Re</a:t>
            </a:r>
            <a:endParaRPr lang="en-US">
              <a:solidFill>
                <a:schemeClr val="bg2"/>
              </a:solidFill>
            </a:endParaRPr>
          </a:p>
          <a:p>
            <a:pPr algn="ctr"/>
            <a:endParaRPr lang="en-US">
              <a:solidFill>
                <a:schemeClr val="bg2"/>
              </a:solidFill>
            </a:endParaRPr>
          </a:p>
          <a:p>
            <a:pPr algn="ctr"/>
            <a:r>
              <a:rPr lang="en-US">
                <a:solidFill>
                  <a:schemeClr val="bg2"/>
                </a:solidFill>
              </a:rPr>
              <a:t>75</a:t>
            </a:r>
            <a:endParaRPr lang="en-US" baseline="30000">
              <a:solidFill>
                <a:schemeClr val="bg2"/>
              </a:solidFill>
            </a:endParaRPr>
          </a:p>
        </p:txBody>
      </p:sp>
      <p:sp>
        <p:nvSpPr>
          <p:cNvPr id="754751" name="Rectangle 63"/>
          <p:cNvSpPr>
            <a:spLocks noChangeArrowheads="1"/>
          </p:cNvSpPr>
          <p:nvPr/>
        </p:nvSpPr>
        <p:spPr bwMode="auto">
          <a:xfrm>
            <a:off x="3962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Os</a:t>
            </a:r>
            <a:endParaRPr lang="en-US">
              <a:solidFill>
                <a:schemeClr val="bg2"/>
              </a:solidFill>
            </a:endParaRPr>
          </a:p>
          <a:p>
            <a:pPr algn="ctr"/>
            <a:endParaRPr lang="en-US">
              <a:solidFill>
                <a:schemeClr val="bg2"/>
              </a:solidFill>
            </a:endParaRPr>
          </a:p>
          <a:p>
            <a:pPr algn="ctr"/>
            <a:r>
              <a:rPr lang="en-US">
                <a:solidFill>
                  <a:schemeClr val="bg2"/>
                </a:solidFill>
              </a:rPr>
              <a:t>76</a:t>
            </a:r>
            <a:endParaRPr lang="en-US" baseline="30000">
              <a:solidFill>
                <a:schemeClr val="bg2"/>
              </a:solidFill>
            </a:endParaRPr>
          </a:p>
        </p:txBody>
      </p:sp>
      <p:sp>
        <p:nvSpPr>
          <p:cNvPr id="754752" name="Rectangle 64"/>
          <p:cNvSpPr>
            <a:spLocks noChangeArrowheads="1"/>
          </p:cNvSpPr>
          <p:nvPr/>
        </p:nvSpPr>
        <p:spPr bwMode="auto">
          <a:xfrm>
            <a:off x="4343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Ir</a:t>
            </a:r>
            <a:endParaRPr lang="en-US">
              <a:solidFill>
                <a:schemeClr val="bg2"/>
              </a:solidFill>
            </a:endParaRPr>
          </a:p>
          <a:p>
            <a:pPr algn="ctr"/>
            <a:endParaRPr lang="en-US">
              <a:solidFill>
                <a:schemeClr val="bg2"/>
              </a:solidFill>
            </a:endParaRPr>
          </a:p>
          <a:p>
            <a:pPr algn="ctr"/>
            <a:r>
              <a:rPr lang="en-US">
                <a:solidFill>
                  <a:schemeClr val="bg2"/>
                </a:solidFill>
              </a:rPr>
              <a:t>77</a:t>
            </a:r>
            <a:endParaRPr lang="en-US" baseline="30000">
              <a:solidFill>
                <a:schemeClr val="bg2"/>
              </a:solidFill>
            </a:endParaRPr>
          </a:p>
        </p:txBody>
      </p:sp>
      <p:sp>
        <p:nvSpPr>
          <p:cNvPr id="754753" name="Rectangle 65"/>
          <p:cNvSpPr>
            <a:spLocks noChangeArrowheads="1"/>
          </p:cNvSpPr>
          <p:nvPr/>
        </p:nvSpPr>
        <p:spPr bwMode="auto">
          <a:xfrm>
            <a:off x="4724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Pt</a:t>
            </a:r>
            <a:endParaRPr lang="en-US">
              <a:solidFill>
                <a:schemeClr val="bg2"/>
              </a:solidFill>
            </a:endParaRPr>
          </a:p>
          <a:p>
            <a:pPr algn="ctr"/>
            <a:endParaRPr lang="en-US">
              <a:solidFill>
                <a:schemeClr val="bg2"/>
              </a:solidFill>
            </a:endParaRPr>
          </a:p>
          <a:p>
            <a:pPr algn="ctr"/>
            <a:r>
              <a:rPr lang="en-US">
                <a:solidFill>
                  <a:schemeClr val="bg2"/>
                </a:solidFill>
              </a:rPr>
              <a:t>78</a:t>
            </a:r>
            <a:endParaRPr lang="en-US" baseline="30000">
              <a:solidFill>
                <a:schemeClr val="bg2"/>
              </a:solidFill>
            </a:endParaRPr>
          </a:p>
        </p:txBody>
      </p:sp>
      <p:sp>
        <p:nvSpPr>
          <p:cNvPr id="754754" name="Rectangle 66"/>
          <p:cNvSpPr>
            <a:spLocks noChangeArrowheads="1"/>
          </p:cNvSpPr>
          <p:nvPr/>
        </p:nvSpPr>
        <p:spPr bwMode="auto">
          <a:xfrm>
            <a:off x="5105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Au</a:t>
            </a:r>
            <a:endParaRPr lang="en-US">
              <a:solidFill>
                <a:schemeClr val="bg2"/>
              </a:solidFill>
            </a:endParaRPr>
          </a:p>
          <a:p>
            <a:pPr algn="ctr"/>
            <a:endParaRPr lang="en-US">
              <a:solidFill>
                <a:schemeClr val="bg2"/>
              </a:solidFill>
            </a:endParaRPr>
          </a:p>
          <a:p>
            <a:pPr algn="ctr"/>
            <a:r>
              <a:rPr lang="en-US">
                <a:solidFill>
                  <a:schemeClr val="bg2"/>
                </a:solidFill>
              </a:rPr>
              <a:t>79</a:t>
            </a:r>
            <a:endParaRPr lang="en-US" baseline="30000">
              <a:solidFill>
                <a:schemeClr val="bg2"/>
              </a:solidFill>
            </a:endParaRPr>
          </a:p>
        </p:txBody>
      </p:sp>
      <p:sp>
        <p:nvSpPr>
          <p:cNvPr id="754755" name="Rectangle 67"/>
          <p:cNvSpPr>
            <a:spLocks noChangeArrowheads="1"/>
          </p:cNvSpPr>
          <p:nvPr/>
        </p:nvSpPr>
        <p:spPr bwMode="auto">
          <a:xfrm>
            <a:off x="5486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Hg</a:t>
            </a:r>
            <a:endParaRPr lang="en-US">
              <a:solidFill>
                <a:schemeClr val="bg2"/>
              </a:solidFill>
            </a:endParaRPr>
          </a:p>
          <a:p>
            <a:pPr algn="ctr"/>
            <a:endParaRPr lang="en-US">
              <a:solidFill>
                <a:schemeClr val="bg2"/>
              </a:solidFill>
            </a:endParaRPr>
          </a:p>
          <a:p>
            <a:pPr algn="ctr"/>
            <a:r>
              <a:rPr lang="en-US">
                <a:solidFill>
                  <a:schemeClr val="bg2"/>
                </a:solidFill>
              </a:rPr>
              <a:t>80</a:t>
            </a:r>
            <a:endParaRPr lang="en-US" baseline="30000">
              <a:solidFill>
                <a:schemeClr val="bg2"/>
              </a:solidFill>
            </a:endParaRPr>
          </a:p>
        </p:txBody>
      </p:sp>
      <p:sp>
        <p:nvSpPr>
          <p:cNvPr id="754756" name="Rectangle 68"/>
          <p:cNvSpPr>
            <a:spLocks noChangeArrowheads="1"/>
          </p:cNvSpPr>
          <p:nvPr/>
        </p:nvSpPr>
        <p:spPr bwMode="auto">
          <a:xfrm>
            <a:off x="5867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Tl</a:t>
            </a:r>
            <a:endParaRPr lang="en-US">
              <a:solidFill>
                <a:schemeClr val="bg2"/>
              </a:solidFill>
            </a:endParaRPr>
          </a:p>
          <a:p>
            <a:pPr algn="ctr"/>
            <a:endParaRPr lang="en-US">
              <a:solidFill>
                <a:schemeClr val="bg2"/>
              </a:solidFill>
            </a:endParaRPr>
          </a:p>
          <a:p>
            <a:pPr algn="ctr"/>
            <a:r>
              <a:rPr lang="en-US">
                <a:solidFill>
                  <a:schemeClr val="bg2"/>
                </a:solidFill>
              </a:rPr>
              <a:t>81</a:t>
            </a:r>
            <a:endParaRPr lang="en-US" baseline="30000">
              <a:solidFill>
                <a:schemeClr val="bg2"/>
              </a:solidFill>
            </a:endParaRPr>
          </a:p>
        </p:txBody>
      </p:sp>
      <p:sp>
        <p:nvSpPr>
          <p:cNvPr id="754757" name="Rectangle 69"/>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solidFill>
                  <a:schemeClr val="bg2"/>
                </a:solidFill>
              </a:rPr>
              <a:t>Pb</a:t>
            </a:r>
            <a:endParaRPr lang="en-US">
              <a:solidFill>
                <a:schemeClr val="bg2"/>
              </a:solidFill>
            </a:endParaRPr>
          </a:p>
          <a:p>
            <a:pPr algn="ctr"/>
            <a:endParaRPr lang="en-US">
              <a:solidFill>
                <a:schemeClr val="bg2"/>
              </a:solidFill>
            </a:endParaRPr>
          </a:p>
          <a:p>
            <a:pPr algn="ctr"/>
            <a:r>
              <a:rPr lang="en-US">
                <a:solidFill>
                  <a:schemeClr val="bg2"/>
                </a:solidFill>
              </a:rPr>
              <a:t>82</a:t>
            </a:r>
            <a:endParaRPr lang="en-US" baseline="30000">
              <a:solidFill>
                <a:schemeClr val="bg2"/>
              </a:solidFill>
            </a:endParaRPr>
          </a:p>
        </p:txBody>
      </p:sp>
      <p:sp>
        <p:nvSpPr>
          <p:cNvPr id="754758" name="Rectangle 70"/>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solidFill>
                  <a:schemeClr val="bg2"/>
                </a:solidFill>
              </a:rPr>
              <a:t>Bi</a:t>
            </a:r>
            <a:endParaRPr lang="en-US">
              <a:solidFill>
                <a:schemeClr val="bg2"/>
              </a:solidFill>
            </a:endParaRPr>
          </a:p>
          <a:p>
            <a:pPr algn="ctr"/>
            <a:endParaRPr lang="en-US">
              <a:solidFill>
                <a:schemeClr val="bg2"/>
              </a:solidFill>
            </a:endParaRPr>
          </a:p>
          <a:p>
            <a:pPr algn="ctr"/>
            <a:r>
              <a:rPr lang="en-US">
                <a:solidFill>
                  <a:schemeClr val="bg2"/>
                </a:solidFill>
              </a:rPr>
              <a:t>83</a:t>
            </a:r>
            <a:endParaRPr lang="en-US" baseline="30000">
              <a:solidFill>
                <a:schemeClr val="bg2"/>
              </a:solidFill>
            </a:endParaRPr>
          </a:p>
        </p:txBody>
      </p:sp>
      <p:sp>
        <p:nvSpPr>
          <p:cNvPr id="754759" name="Rectangle 71"/>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solidFill>
                  <a:schemeClr val="bg2"/>
                </a:solidFill>
              </a:rPr>
              <a:t>Po</a:t>
            </a:r>
            <a:endParaRPr lang="en-US">
              <a:solidFill>
                <a:schemeClr val="bg2"/>
              </a:solidFill>
            </a:endParaRPr>
          </a:p>
          <a:p>
            <a:pPr algn="ctr"/>
            <a:endParaRPr lang="en-US">
              <a:solidFill>
                <a:schemeClr val="bg2"/>
              </a:solidFill>
            </a:endParaRPr>
          </a:p>
          <a:p>
            <a:pPr algn="ctr"/>
            <a:r>
              <a:rPr lang="en-US">
                <a:solidFill>
                  <a:schemeClr val="bg2"/>
                </a:solidFill>
              </a:rPr>
              <a:t>84</a:t>
            </a:r>
            <a:endParaRPr lang="en-US" baseline="30000">
              <a:solidFill>
                <a:schemeClr val="bg2"/>
              </a:solidFill>
            </a:endParaRPr>
          </a:p>
        </p:txBody>
      </p:sp>
      <p:sp>
        <p:nvSpPr>
          <p:cNvPr id="754760" name="Rectangle 72"/>
          <p:cNvSpPr>
            <a:spLocks noChangeArrowheads="1"/>
          </p:cNvSpPr>
          <p:nvPr/>
        </p:nvSpPr>
        <p:spPr bwMode="auto">
          <a:xfrm>
            <a:off x="7391400" y="41148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At</a:t>
            </a:r>
            <a:endParaRPr lang="en-US">
              <a:solidFill>
                <a:schemeClr val="bg2"/>
              </a:solidFill>
            </a:endParaRPr>
          </a:p>
          <a:p>
            <a:pPr algn="ctr"/>
            <a:endParaRPr lang="en-US">
              <a:solidFill>
                <a:schemeClr val="bg2"/>
              </a:solidFill>
            </a:endParaRPr>
          </a:p>
          <a:p>
            <a:pPr algn="ctr"/>
            <a:r>
              <a:rPr lang="en-US">
                <a:solidFill>
                  <a:schemeClr val="bg2"/>
                </a:solidFill>
              </a:rPr>
              <a:t>85</a:t>
            </a:r>
            <a:endParaRPr lang="en-US" baseline="30000">
              <a:solidFill>
                <a:schemeClr val="bg2"/>
              </a:solidFill>
            </a:endParaRPr>
          </a:p>
        </p:txBody>
      </p:sp>
      <p:sp>
        <p:nvSpPr>
          <p:cNvPr id="754761" name="Rectangle 73"/>
          <p:cNvSpPr>
            <a:spLocks noChangeArrowheads="1"/>
          </p:cNvSpPr>
          <p:nvPr/>
        </p:nvSpPr>
        <p:spPr bwMode="auto">
          <a:xfrm>
            <a:off x="7772400" y="41148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Rn</a:t>
            </a:r>
            <a:endParaRPr lang="en-US">
              <a:solidFill>
                <a:schemeClr val="bg2"/>
              </a:solidFill>
            </a:endParaRPr>
          </a:p>
          <a:p>
            <a:pPr algn="ctr"/>
            <a:endParaRPr lang="en-US">
              <a:solidFill>
                <a:schemeClr val="bg2"/>
              </a:solidFill>
            </a:endParaRPr>
          </a:p>
          <a:p>
            <a:pPr algn="ctr"/>
            <a:r>
              <a:rPr lang="en-US">
                <a:solidFill>
                  <a:schemeClr val="bg2"/>
                </a:solidFill>
              </a:rPr>
              <a:t>86</a:t>
            </a:r>
            <a:endParaRPr lang="en-US" baseline="30000">
              <a:solidFill>
                <a:schemeClr val="bg2"/>
              </a:solidFill>
            </a:endParaRPr>
          </a:p>
        </p:txBody>
      </p:sp>
      <p:sp>
        <p:nvSpPr>
          <p:cNvPr id="754762" name="Rectangle 74"/>
          <p:cNvSpPr>
            <a:spLocks noChangeArrowheads="1"/>
          </p:cNvSpPr>
          <p:nvPr/>
        </p:nvSpPr>
        <p:spPr bwMode="auto">
          <a:xfrm>
            <a:off x="1295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Fr</a:t>
            </a:r>
            <a:endParaRPr lang="en-US">
              <a:solidFill>
                <a:schemeClr val="bg2"/>
              </a:solidFill>
            </a:endParaRPr>
          </a:p>
          <a:p>
            <a:pPr algn="ctr"/>
            <a:endParaRPr lang="en-US">
              <a:solidFill>
                <a:schemeClr val="bg2"/>
              </a:solidFill>
            </a:endParaRPr>
          </a:p>
          <a:p>
            <a:pPr algn="ctr"/>
            <a:r>
              <a:rPr lang="en-US">
                <a:solidFill>
                  <a:schemeClr val="bg2"/>
                </a:solidFill>
              </a:rPr>
              <a:t>87</a:t>
            </a:r>
            <a:endParaRPr lang="en-US" baseline="30000">
              <a:solidFill>
                <a:schemeClr val="bg2"/>
              </a:solidFill>
            </a:endParaRPr>
          </a:p>
        </p:txBody>
      </p:sp>
      <p:sp>
        <p:nvSpPr>
          <p:cNvPr id="754763" name="Rectangle 75"/>
          <p:cNvSpPr>
            <a:spLocks noChangeArrowheads="1"/>
          </p:cNvSpPr>
          <p:nvPr/>
        </p:nvSpPr>
        <p:spPr bwMode="auto">
          <a:xfrm>
            <a:off x="1676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Ra</a:t>
            </a:r>
            <a:endParaRPr lang="en-US">
              <a:solidFill>
                <a:schemeClr val="bg2"/>
              </a:solidFill>
            </a:endParaRPr>
          </a:p>
          <a:p>
            <a:pPr algn="ctr"/>
            <a:endParaRPr lang="en-US">
              <a:solidFill>
                <a:schemeClr val="bg2"/>
              </a:solidFill>
            </a:endParaRPr>
          </a:p>
          <a:p>
            <a:pPr algn="ctr"/>
            <a:r>
              <a:rPr lang="en-US">
                <a:solidFill>
                  <a:schemeClr val="bg2"/>
                </a:solidFill>
              </a:rPr>
              <a:t>88</a:t>
            </a:r>
            <a:endParaRPr lang="en-US" baseline="30000">
              <a:solidFill>
                <a:schemeClr val="bg2"/>
              </a:solidFill>
            </a:endParaRPr>
          </a:p>
        </p:txBody>
      </p:sp>
      <p:sp>
        <p:nvSpPr>
          <p:cNvPr id="754764" name="Rectangle 76"/>
          <p:cNvSpPr>
            <a:spLocks noChangeArrowheads="1"/>
          </p:cNvSpPr>
          <p:nvPr/>
        </p:nvSpPr>
        <p:spPr bwMode="auto">
          <a:xfrm>
            <a:off x="2057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endParaRPr lang="en-US"/>
          </a:p>
        </p:txBody>
      </p:sp>
      <p:sp>
        <p:nvSpPr>
          <p:cNvPr id="754765" name="Rectangle 77"/>
          <p:cNvSpPr>
            <a:spLocks noChangeArrowheads="1"/>
          </p:cNvSpPr>
          <p:nvPr/>
        </p:nvSpPr>
        <p:spPr bwMode="auto">
          <a:xfrm>
            <a:off x="2438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Rf</a:t>
            </a:r>
            <a:endParaRPr lang="en-US">
              <a:solidFill>
                <a:schemeClr val="bg2"/>
              </a:solidFill>
            </a:endParaRPr>
          </a:p>
          <a:p>
            <a:pPr algn="ctr"/>
            <a:endParaRPr lang="en-US">
              <a:solidFill>
                <a:schemeClr val="bg2"/>
              </a:solidFill>
            </a:endParaRPr>
          </a:p>
          <a:p>
            <a:pPr algn="ctr"/>
            <a:r>
              <a:rPr lang="en-US">
                <a:solidFill>
                  <a:schemeClr val="bg2"/>
                </a:solidFill>
              </a:rPr>
              <a:t>104</a:t>
            </a:r>
            <a:endParaRPr lang="en-US" baseline="30000">
              <a:solidFill>
                <a:schemeClr val="bg2"/>
              </a:solidFill>
            </a:endParaRPr>
          </a:p>
        </p:txBody>
      </p:sp>
      <p:sp>
        <p:nvSpPr>
          <p:cNvPr id="754766" name="Rectangle 78"/>
          <p:cNvSpPr>
            <a:spLocks noChangeArrowheads="1"/>
          </p:cNvSpPr>
          <p:nvPr/>
        </p:nvSpPr>
        <p:spPr bwMode="auto">
          <a:xfrm>
            <a:off x="2819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Db</a:t>
            </a:r>
            <a:endParaRPr lang="en-US">
              <a:solidFill>
                <a:schemeClr val="bg2"/>
              </a:solidFill>
            </a:endParaRPr>
          </a:p>
          <a:p>
            <a:pPr algn="ctr"/>
            <a:endParaRPr lang="en-US">
              <a:solidFill>
                <a:schemeClr val="bg2"/>
              </a:solidFill>
            </a:endParaRPr>
          </a:p>
          <a:p>
            <a:pPr algn="ctr"/>
            <a:r>
              <a:rPr lang="en-US">
                <a:solidFill>
                  <a:schemeClr val="bg2"/>
                </a:solidFill>
              </a:rPr>
              <a:t>105</a:t>
            </a:r>
            <a:endParaRPr lang="en-US" baseline="30000">
              <a:solidFill>
                <a:schemeClr val="bg2"/>
              </a:solidFill>
            </a:endParaRPr>
          </a:p>
        </p:txBody>
      </p:sp>
      <p:sp>
        <p:nvSpPr>
          <p:cNvPr id="754767" name="Rectangle 79"/>
          <p:cNvSpPr>
            <a:spLocks noChangeArrowheads="1"/>
          </p:cNvSpPr>
          <p:nvPr/>
        </p:nvSpPr>
        <p:spPr bwMode="auto">
          <a:xfrm>
            <a:off x="3200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Sg</a:t>
            </a:r>
            <a:endParaRPr lang="en-US">
              <a:solidFill>
                <a:schemeClr val="bg2"/>
              </a:solidFill>
            </a:endParaRPr>
          </a:p>
          <a:p>
            <a:pPr algn="ctr"/>
            <a:endParaRPr lang="en-US">
              <a:solidFill>
                <a:schemeClr val="bg2"/>
              </a:solidFill>
            </a:endParaRPr>
          </a:p>
          <a:p>
            <a:pPr algn="ctr"/>
            <a:r>
              <a:rPr lang="en-US">
                <a:solidFill>
                  <a:schemeClr val="bg2"/>
                </a:solidFill>
              </a:rPr>
              <a:t>106</a:t>
            </a:r>
            <a:endParaRPr lang="en-US" baseline="30000">
              <a:solidFill>
                <a:schemeClr val="bg2"/>
              </a:solidFill>
            </a:endParaRPr>
          </a:p>
        </p:txBody>
      </p:sp>
      <p:sp>
        <p:nvSpPr>
          <p:cNvPr id="754768" name="Rectangle 80"/>
          <p:cNvSpPr>
            <a:spLocks noChangeArrowheads="1"/>
          </p:cNvSpPr>
          <p:nvPr/>
        </p:nvSpPr>
        <p:spPr bwMode="auto">
          <a:xfrm>
            <a:off x="3581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Bh</a:t>
            </a:r>
            <a:endParaRPr lang="en-US">
              <a:solidFill>
                <a:schemeClr val="bg2"/>
              </a:solidFill>
            </a:endParaRPr>
          </a:p>
          <a:p>
            <a:pPr algn="ctr"/>
            <a:endParaRPr lang="en-US">
              <a:solidFill>
                <a:schemeClr val="bg2"/>
              </a:solidFill>
            </a:endParaRPr>
          </a:p>
          <a:p>
            <a:pPr algn="ctr"/>
            <a:r>
              <a:rPr lang="en-US">
                <a:solidFill>
                  <a:schemeClr val="bg2"/>
                </a:solidFill>
              </a:rPr>
              <a:t>107</a:t>
            </a:r>
            <a:endParaRPr lang="en-US" baseline="30000">
              <a:solidFill>
                <a:schemeClr val="bg2"/>
              </a:solidFill>
            </a:endParaRPr>
          </a:p>
        </p:txBody>
      </p:sp>
      <p:sp>
        <p:nvSpPr>
          <p:cNvPr id="754769" name="Rectangle 81"/>
          <p:cNvSpPr>
            <a:spLocks noChangeArrowheads="1"/>
          </p:cNvSpPr>
          <p:nvPr/>
        </p:nvSpPr>
        <p:spPr bwMode="auto">
          <a:xfrm>
            <a:off x="3962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Hs</a:t>
            </a:r>
            <a:endParaRPr lang="en-US">
              <a:solidFill>
                <a:schemeClr val="bg2"/>
              </a:solidFill>
            </a:endParaRPr>
          </a:p>
          <a:p>
            <a:pPr algn="ctr"/>
            <a:endParaRPr lang="en-US">
              <a:solidFill>
                <a:schemeClr val="bg2"/>
              </a:solidFill>
            </a:endParaRPr>
          </a:p>
          <a:p>
            <a:pPr algn="ctr"/>
            <a:r>
              <a:rPr lang="en-US">
                <a:solidFill>
                  <a:schemeClr val="bg2"/>
                </a:solidFill>
              </a:rPr>
              <a:t>108</a:t>
            </a:r>
            <a:endParaRPr lang="en-US" baseline="30000">
              <a:solidFill>
                <a:schemeClr val="bg2"/>
              </a:solidFill>
            </a:endParaRPr>
          </a:p>
        </p:txBody>
      </p:sp>
      <p:sp>
        <p:nvSpPr>
          <p:cNvPr id="754770" name="Rectangle 82"/>
          <p:cNvSpPr>
            <a:spLocks noChangeArrowheads="1"/>
          </p:cNvSpPr>
          <p:nvPr/>
        </p:nvSpPr>
        <p:spPr bwMode="auto">
          <a:xfrm>
            <a:off x="4343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Mt</a:t>
            </a:r>
            <a:endParaRPr lang="en-US">
              <a:solidFill>
                <a:schemeClr val="bg2"/>
              </a:solidFill>
            </a:endParaRPr>
          </a:p>
          <a:p>
            <a:pPr algn="ctr"/>
            <a:endParaRPr lang="en-US">
              <a:solidFill>
                <a:schemeClr val="bg2"/>
              </a:solidFill>
            </a:endParaRPr>
          </a:p>
          <a:p>
            <a:pPr algn="ctr"/>
            <a:r>
              <a:rPr lang="en-US">
                <a:solidFill>
                  <a:schemeClr val="bg2"/>
                </a:solidFill>
              </a:rPr>
              <a:t>109</a:t>
            </a:r>
            <a:endParaRPr lang="en-US" baseline="30000">
              <a:solidFill>
                <a:schemeClr val="bg2"/>
              </a:solidFill>
            </a:endParaRPr>
          </a:p>
        </p:txBody>
      </p:sp>
      <p:sp>
        <p:nvSpPr>
          <p:cNvPr id="754771" name="Rectangle 83"/>
          <p:cNvSpPr>
            <a:spLocks noChangeArrowheads="1"/>
          </p:cNvSpPr>
          <p:nvPr/>
        </p:nvSpPr>
        <p:spPr bwMode="auto">
          <a:xfrm>
            <a:off x="1676400" y="25146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Mg</a:t>
            </a:r>
            <a:endParaRPr lang="en-US">
              <a:solidFill>
                <a:schemeClr val="bg2"/>
              </a:solidFill>
            </a:endParaRPr>
          </a:p>
          <a:p>
            <a:pPr algn="ctr"/>
            <a:endParaRPr lang="en-US">
              <a:solidFill>
                <a:schemeClr val="bg2"/>
              </a:solidFill>
            </a:endParaRPr>
          </a:p>
          <a:p>
            <a:pPr algn="ctr"/>
            <a:r>
              <a:rPr lang="en-US">
                <a:solidFill>
                  <a:schemeClr val="bg2"/>
                </a:solidFill>
              </a:rPr>
              <a:t>12</a:t>
            </a:r>
            <a:endParaRPr lang="en-US" baseline="30000">
              <a:solidFill>
                <a:schemeClr val="bg2"/>
              </a:solidFill>
            </a:endParaRPr>
          </a:p>
        </p:txBody>
      </p:sp>
      <p:sp>
        <p:nvSpPr>
          <p:cNvPr id="754772" name="Rectangle 84"/>
          <p:cNvSpPr>
            <a:spLocks noChangeArrowheads="1"/>
          </p:cNvSpPr>
          <p:nvPr/>
        </p:nvSpPr>
        <p:spPr bwMode="auto">
          <a:xfrm>
            <a:off x="2819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Ce</a:t>
            </a:r>
            <a:endParaRPr lang="en-US">
              <a:solidFill>
                <a:schemeClr val="bg2"/>
              </a:solidFill>
            </a:endParaRPr>
          </a:p>
          <a:p>
            <a:pPr algn="ctr"/>
            <a:endParaRPr lang="en-US">
              <a:solidFill>
                <a:schemeClr val="bg2"/>
              </a:solidFill>
            </a:endParaRPr>
          </a:p>
          <a:p>
            <a:pPr algn="ctr"/>
            <a:r>
              <a:rPr lang="en-US">
                <a:solidFill>
                  <a:schemeClr val="bg2"/>
                </a:solidFill>
              </a:rPr>
              <a:t>58</a:t>
            </a:r>
            <a:endParaRPr lang="en-US" baseline="30000">
              <a:solidFill>
                <a:schemeClr val="bg2"/>
              </a:solidFill>
            </a:endParaRPr>
          </a:p>
        </p:txBody>
      </p:sp>
      <p:sp>
        <p:nvSpPr>
          <p:cNvPr id="754773" name="Rectangle 85"/>
          <p:cNvSpPr>
            <a:spLocks noChangeArrowheads="1"/>
          </p:cNvSpPr>
          <p:nvPr/>
        </p:nvSpPr>
        <p:spPr bwMode="auto">
          <a:xfrm>
            <a:off x="3200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Pr</a:t>
            </a:r>
            <a:endParaRPr lang="en-US">
              <a:solidFill>
                <a:schemeClr val="bg2"/>
              </a:solidFill>
            </a:endParaRPr>
          </a:p>
          <a:p>
            <a:pPr algn="ctr"/>
            <a:endParaRPr lang="en-US">
              <a:solidFill>
                <a:schemeClr val="bg2"/>
              </a:solidFill>
            </a:endParaRPr>
          </a:p>
          <a:p>
            <a:pPr algn="ctr"/>
            <a:r>
              <a:rPr lang="en-US">
                <a:solidFill>
                  <a:schemeClr val="bg2"/>
                </a:solidFill>
              </a:rPr>
              <a:t>59</a:t>
            </a:r>
            <a:endParaRPr lang="en-US" baseline="30000">
              <a:solidFill>
                <a:schemeClr val="bg2"/>
              </a:solidFill>
            </a:endParaRPr>
          </a:p>
        </p:txBody>
      </p:sp>
      <p:sp>
        <p:nvSpPr>
          <p:cNvPr id="754774" name="Rectangle 86"/>
          <p:cNvSpPr>
            <a:spLocks noChangeArrowheads="1"/>
          </p:cNvSpPr>
          <p:nvPr/>
        </p:nvSpPr>
        <p:spPr bwMode="auto">
          <a:xfrm>
            <a:off x="3581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Nd</a:t>
            </a:r>
            <a:endParaRPr lang="en-US">
              <a:solidFill>
                <a:schemeClr val="bg2"/>
              </a:solidFill>
            </a:endParaRPr>
          </a:p>
          <a:p>
            <a:pPr algn="ctr"/>
            <a:endParaRPr lang="en-US">
              <a:solidFill>
                <a:schemeClr val="bg2"/>
              </a:solidFill>
            </a:endParaRPr>
          </a:p>
          <a:p>
            <a:pPr algn="ctr"/>
            <a:r>
              <a:rPr lang="en-US">
                <a:solidFill>
                  <a:schemeClr val="bg2"/>
                </a:solidFill>
              </a:rPr>
              <a:t>60</a:t>
            </a:r>
            <a:endParaRPr lang="en-US" baseline="30000">
              <a:solidFill>
                <a:schemeClr val="bg2"/>
              </a:solidFill>
            </a:endParaRPr>
          </a:p>
        </p:txBody>
      </p:sp>
      <p:sp>
        <p:nvSpPr>
          <p:cNvPr id="754775" name="Rectangle 87"/>
          <p:cNvSpPr>
            <a:spLocks noChangeArrowheads="1"/>
          </p:cNvSpPr>
          <p:nvPr/>
        </p:nvSpPr>
        <p:spPr bwMode="auto">
          <a:xfrm>
            <a:off x="3962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Pm</a:t>
            </a:r>
            <a:endParaRPr lang="en-US">
              <a:solidFill>
                <a:schemeClr val="bg2"/>
              </a:solidFill>
            </a:endParaRPr>
          </a:p>
          <a:p>
            <a:pPr algn="ctr"/>
            <a:endParaRPr lang="en-US">
              <a:solidFill>
                <a:schemeClr val="bg2"/>
              </a:solidFill>
            </a:endParaRPr>
          </a:p>
          <a:p>
            <a:pPr algn="ctr"/>
            <a:r>
              <a:rPr lang="en-US">
                <a:solidFill>
                  <a:schemeClr val="bg2"/>
                </a:solidFill>
              </a:rPr>
              <a:t>61</a:t>
            </a:r>
            <a:endParaRPr lang="en-US" baseline="30000">
              <a:solidFill>
                <a:schemeClr val="bg2"/>
              </a:solidFill>
            </a:endParaRPr>
          </a:p>
        </p:txBody>
      </p:sp>
      <p:sp>
        <p:nvSpPr>
          <p:cNvPr id="754776" name="Rectangle 88"/>
          <p:cNvSpPr>
            <a:spLocks noChangeArrowheads="1"/>
          </p:cNvSpPr>
          <p:nvPr/>
        </p:nvSpPr>
        <p:spPr bwMode="auto">
          <a:xfrm>
            <a:off x="4343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Sm</a:t>
            </a:r>
            <a:endParaRPr lang="en-US">
              <a:solidFill>
                <a:schemeClr val="bg2"/>
              </a:solidFill>
            </a:endParaRPr>
          </a:p>
          <a:p>
            <a:pPr algn="ctr"/>
            <a:endParaRPr lang="en-US">
              <a:solidFill>
                <a:schemeClr val="bg2"/>
              </a:solidFill>
            </a:endParaRPr>
          </a:p>
          <a:p>
            <a:pPr algn="ctr"/>
            <a:r>
              <a:rPr lang="en-US">
                <a:solidFill>
                  <a:schemeClr val="bg2"/>
                </a:solidFill>
              </a:rPr>
              <a:t>62</a:t>
            </a:r>
            <a:endParaRPr lang="en-US" baseline="30000">
              <a:solidFill>
                <a:schemeClr val="bg2"/>
              </a:solidFill>
            </a:endParaRPr>
          </a:p>
        </p:txBody>
      </p:sp>
      <p:sp>
        <p:nvSpPr>
          <p:cNvPr id="754777" name="Rectangle 89"/>
          <p:cNvSpPr>
            <a:spLocks noChangeArrowheads="1"/>
          </p:cNvSpPr>
          <p:nvPr/>
        </p:nvSpPr>
        <p:spPr bwMode="auto">
          <a:xfrm>
            <a:off x="4724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Eu</a:t>
            </a:r>
            <a:endParaRPr lang="en-US">
              <a:solidFill>
                <a:schemeClr val="bg2"/>
              </a:solidFill>
            </a:endParaRPr>
          </a:p>
          <a:p>
            <a:pPr algn="ctr"/>
            <a:endParaRPr lang="en-US">
              <a:solidFill>
                <a:schemeClr val="bg2"/>
              </a:solidFill>
            </a:endParaRPr>
          </a:p>
          <a:p>
            <a:pPr algn="ctr"/>
            <a:r>
              <a:rPr lang="en-US">
                <a:solidFill>
                  <a:schemeClr val="bg2"/>
                </a:solidFill>
              </a:rPr>
              <a:t>63</a:t>
            </a:r>
            <a:endParaRPr lang="en-US" baseline="30000">
              <a:solidFill>
                <a:schemeClr val="bg2"/>
              </a:solidFill>
            </a:endParaRPr>
          </a:p>
        </p:txBody>
      </p:sp>
      <p:sp>
        <p:nvSpPr>
          <p:cNvPr id="754778" name="Rectangle 90"/>
          <p:cNvSpPr>
            <a:spLocks noChangeArrowheads="1"/>
          </p:cNvSpPr>
          <p:nvPr/>
        </p:nvSpPr>
        <p:spPr bwMode="auto">
          <a:xfrm>
            <a:off x="5105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Gd</a:t>
            </a:r>
            <a:endParaRPr lang="en-US">
              <a:solidFill>
                <a:schemeClr val="bg2"/>
              </a:solidFill>
            </a:endParaRPr>
          </a:p>
          <a:p>
            <a:pPr algn="ctr"/>
            <a:endParaRPr lang="en-US">
              <a:solidFill>
                <a:schemeClr val="bg2"/>
              </a:solidFill>
            </a:endParaRPr>
          </a:p>
          <a:p>
            <a:pPr algn="ctr"/>
            <a:r>
              <a:rPr lang="en-US">
                <a:solidFill>
                  <a:schemeClr val="bg2"/>
                </a:solidFill>
              </a:rPr>
              <a:t>64</a:t>
            </a:r>
            <a:endParaRPr lang="en-US" baseline="30000">
              <a:solidFill>
                <a:schemeClr val="bg2"/>
              </a:solidFill>
            </a:endParaRPr>
          </a:p>
        </p:txBody>
      </p:sp>
      <p:sp>
        <p:nvSpPr>
          <p:cNvPr id="754779" name="Rectangle 91"/>
          <p:cNvSpPr>
            <a:spLocks noChangeArrowheads="1"/>
          </p:cNvSpPr>
          <p:nvPr/>
        </p:nvSpPr>
        <p:spPr bwMode="auto">
          <a:xfrm>
            <a:off x="5486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Tb</a:t>
            </a:r>
            <a:endParaRPr lang="en-US">
              <a:solidFill>
                <a:schemeClr val="bg2"/>
              </a:solidFill>
            </a:endParaRPr>
          </a:p>
          <a:p>
            <a:pPr algn="ctr"/>
            <a:endParaRPr lang="en-US">
              <a:solidFill>
                <a:schemeClr val="bg2"/>
              </a:solidFill>
            </a:endParaRPr>
          </a:p>
          <a:p>
            <a:pPr algn="ctr"/>
            <a:r>
              <a:rPr lang="en-US">
                <a:solidFill>
                  <a:schemeClr val="bg2"/>
                </a:solidFill>
              </a:rPr>
              <a:t>65</a:t>
            </a:r>
            <a:endParaRPr lang="en-US" baseline="30000">
              <a:solidFill>
                <a:schemeClr val="bg2"/>
              </a:solidFill>
            </a:endParaRPr>
          </a:p>
        </p:txBody>
      </p:sp>
      <p:sp>
        <p:nvSpPr>
          <p:cNvPr id="754780" name="Rectangle 92"/>
          <p:cNvSpPr>
            <a:spLocks noChangeArrowheads="1"/>
          </p:cNvSpPr>
          <p:nvPr/>
        </p:nvSpPr>
        <p:spPr bwMode="auto">
          <a:xfrm>
            <a:off x="5867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Dy</a:t>
            </a:r>
            <a:endParaRPr lang="en-US">
              <a:solidFill>
                <a:schemeClr val="bg2"/>
              </a:solidFill>
            </a:endParaRPr>
          </a:p>
          <a:p>
            <a:pPr algn="ctr"/>
            <a:endParaRPr lang="en-US">
              <a:solidFill>
                <a:schemeClr val="bg2"/>
              </a:solidFill>
            </a:endParaRPr>
          </a:p>
          <a:p>
            <a:pPr algn="ctr"/>
            <a:r>
              <a:rPr lang="en-US">
                <a:solidFill>
                  <a:schemeClr val="bg2"/>
                </a:solidFill>
              </a:rPr>
              <a:t>66</a:t>
            </a:r>
            <a:endParaRPr lang="en-US" baseline="30000">
              <a:solidFill>
                <a:schemeClr val="bg2"/>
              </a:solidFill>
            </a:endParaRPr>
          </a:p>
        </p:txBody>
      </p:sp>
      <p:sp>
        <p:nvSpPr>
          <p:cNvPr id="754781" name="Rectangle 93"/>
          <p:cNvSpPr>
            <a:spLocks noChangeArrowheads="1"/>
          </p:cNvSpPr>
          <p:nvPr/>
        </p:nvSpPr>
        <p:spPr bwMode="auto">
          <a:xfrm>
            <a:off x="6248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Ho</a:t>
            </a:r>
            <a:endParaRPr lang="en-US">
              <a:solidFill>
                <a:schemeClr val="bg2"/>
              </a:solidFill>
            </a:endParaRPr>
          </a:p>
          <a:p>
            <a:pPr algn="ctr"/>
            <a:endParaRPr lang="en-US">
              <a:solidFill>
                <a:schemeClr val="bg2"/>
              </a:solidFill>
            </a:endParaRPr>
          </a:p>
          <a:p>
            <a:pPr algn="ctr"/>
            <a:r>
              <a:rPr lang="en-US">
                <a:solidFill>
                  <a:schemeClr val="bg2"/>
                </a:solidFill>
              </a:rPr>
              <a:t>67</a:t>
            </a:r>
            <a:endParaRPr lang="en-US" baseline="30000">
              <a:solidFill>
                <a:schemeClr val="bg2"/>
              </a:solidFill>
            </a:endParaRPr>
          </a:p>
        </p:txBody>
      </p:sp>
      <p:sp>
        <p:nvSpPr>
          <p:cNvPr id="754782" name="Rectangle 94"/>
          <p:cNvSpPr>
            <a:spLocks noChangeArrowheads="1"/>
          </p:cNvSpPr>
          <p:nvPr/>
        </p:nvSpPr>
        <p:spPr bwMode="auto">
          <a:xfrm>
            <a:off x="6629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Er</a:t>
            </a:r>
            <a:endParaRPr lang="en-US">
              <a:solidFill>
                <a:schemeClr val="bg2"/>
              </a:solidFill>
            </a:endParaRPr>
          </a:p>
          <a:p>
            <a:pPr algn="ctr"/>
            <a:endParaRPr lang="en-US">
              <a:solidFill>
                <a:schemeClr val="bg2"/>
              </a:solidFill>
            </a:endParaRPr>
          </a:p>
          <a:p>
            <a:pPr algn="ctr"/>
            <a:r>
              <a:rPr lang="en-US">
                <a:solidFill>
                  <a:schemeClr val="bg2"/>
                </a:solidFill>
              </a:rPr>
              <a:t>68</a:t>
            </a:r>
            <a:endParaRPr lang="en-US" baseline="30000">
              <a:solidFill>
                <a:schemeClr val="bg2"/>
              </a:solidFill>
            </a:endParaRPr>
          </a:p>
        </p:txBody>
      </p:sp>
      <p:sp>
        <p:nvSpPr>
          <p:cNvPr id="754783" name="Rectangle 95"/>
          <p:cNvSpPr>
            <a:spLocks noChangeArrowheads="1"/>
          </p:cNvSpPr>
          <p:nvPr/>
        </p:nvSpPr>
        <p:spPr bwMode="auto">
          <a:xfrm>
            <a:off x="7010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Tm</a:t>
            </a:r>
            <a:endParaRPr lang="en-US">
              <a:solidFill>
                <a:schemeClr val="bg2"/>
              </a:solidFill>
            </a:endParaRPr>
          </a:p>
          <a:p>
            <a:pPr algn="ctr"/>
            <a:endParaRPr lang="en-US">
              <a:solidFill>
                <a:schemeClr val="bg2"/>
              </a:solidFill>
            </a:endParaRPr>
          </a:p>
          <a:p>
            <a:pPr algn="ctr"/>
            <a:r>
              <a:rPr lang="en-US">
                <a:solidFill>
                  <a:schemeClr val="bg2"/>
                </a:solidFill>
              </a:rPr>
              <a:t>69</a:t>
            </a:r>
            <a:endParaRPr lang="en-US" baseline="30000">
              <a:solidFill>
                <a:schemeClr val="bg2"/>
              </a:solidFill>
            </a:endParaRPr>
          </a:p>
        </p:txBody>
      </p:sp>
      <p:sp>
        <p:nvSpPr>
          <p:cNvPr id="754784" name="Rectangle 96"/>
          <p:cNvSpPr>
            <a:spLocks noChangeArrowheads="1"/>
          </p:cNvSpPr>
          <p:nvPr/>
        </p:nvSpPr>
        <p:spPr bwMode="auto">
          <a:xfrm>
            <a:off x="7391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Yb</a:t>
            </a:r>
            <a:endParaRPr lang="en-US">
              <a:solidFill>
                <a:schemeClr val="bg2"/>
              </a:solidFill>
            </a:endParaRPr>
          </a:p>
          <a:p>
            <a:pPr algn="ctr"/>
            <a:endParaRPr lang="en-US">
              <a:solidFill>
                <a:schemeClr val="bg2"/>
              </a:solidFill>
            </a:endParaRPr>
          </a:p>
          <a:p>
            <a:pPr algn="ctr"/>
            <a:r>
              <a:rPr lang="en-US">
                <a:solidFill>
                  <a:schemeClr val="bg2"/>
                </a:solidFill>
              </a:rPr>
              <a:t>70</a:t>
            </a:r>
            <a:endParaRPr lang="en-US" baseline="30000">
              <a:solidFill>
                <a:schemeClr val="bg2"/>
              </a:solidFill>
            </a:endParaRPr>
          </a:p>
        </p:txBody>
      </p:sp>
      <p:sp>
        <p:nvSpPr>
          <p:cNvPr id="754785" name="Rectangle 97"/>
          <p:cNvSpPr>
            <a:spLocks noChangeArrowheads="1"/>
          </p:cNvSpPr>
          <p:nvPr/>
        </p:nvSpPr>
        <p:spPr bwMode="auto">
          <a:xfrm>
            <a:off x="7772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Lu</a:t>
            </a:r>
            <a:endParaRPr lang="en-US">
              <a:solidFill>
                <a:schemeClr val="bg2"/>
              </a:solidFill>
            </a:endParaRPr>
          </a:p>
          <a:p>
            <a:pPr algn="ctr"/>
            <a:endParaRPr lang="en-US">
              <a:solidFill>
                <a:schemeClr val="bg2"/>
              </a:solidFill>
            </a:endParaRPr>
          </a:p>
          <a:p>
            <a:pPr algn="ctr"/>
            <a:r>
              <a:rPr lang="en-US">
                <a:solidFill>
                  <a:schemeClr val="bg2"/>
                </a:solidFill>
              </a:rPr>
              <a:t>71</a:t>
            </a:r>
            <a:endParaRPr lang="en-US" baseline="30000">
              <a:solidFill>
                <a:schemeClr val="bg2"/>
              </a:solidFill>
            </a:endParaRPr>
          </a:p>
        </p:txBody>
      </p:sp>
      <p:sp>
        <p:nvSpPr>
          <p:cNvPr id="754786" name="Rectangle 98"/>
          <p:cNvSpPr>
            <a:spLocks noChangeArrowheads="1"/>
          </p:cNvSpPr>
          <p:nvPr/>
        </p:nvSpPr>
        <p:spPr bwMode="auto">
          <a:xfrm>
            <a:off x="2819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Th</a:t>
            </a:r>
            <a:endParaRPr lang="en-US">
              <a:solidFill>
                <a:schemeClr val="bg2"/>
              </a:solidFill>
            </a:endParaRPr>
          </a:p>
          <a:p>
            <a:pPr algn="ctr"/>
            <a:endParaRPr lang="en-US">
              <a:solidFill>
                <a:schemeClr val="bg2"/>
              </a:solidFill>
            </a:endParaRPr>
          </a:p>
          <a:p>
            <a:pPr algn="ctr"/>
            <a:r>
              <a:rPr lang="en-US">
                <a:solidFill>
                  <a:schemeClr val="bg2"/>
                </a:solidFill>
              </a:rPr>
              <a:t>90</a:t>
            </a:r>
            <a:endParaRPr lang="en-US" baseline="30000">
              <a:solidFill>
                <a:schemeClr val="bg2"/>
              </a:solidFill>
            </a:endParaRPr>
          </a:p>
        </p:txBody>
      </p:sp>
      <p:sp>
        <p:nvSpPr>
          <p:cNvPr id="754787" name="Rectangle 99"/>
          <p:cNvSpPr>
            <a:spLocks noChangeArrowheads="1"/>
          </p:cNvSpPr>
          <p:nvPr/>
        </p:nvSpPr>
        <p:spPr bwMode="auto">
          <a:xfrm>
            <a:off x="3200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Pa</a:t>
            </a:r>
            <a:endParaRPr lang="en-US">
              <a:solidFill>
                <a:schemeClr val="bg2"/>
              </a:solidFill>
            </a:endParaRPr>
          </a:p>
          <a:p>
            <a:pPr algn="ctr"/>
            <a:endParaRPr lang="en-US">
              <a:solidFill>
                <a:schemeClr val="bg2"/>
              </a:solidFill>
            </a:endParaRPr>
          </a:p>
          <a:p>
            <a:pPr algn="ctr"/>
            <a:r>
              <a:rPr lang="en-US">
                <a:solidFill>
                  <a:schemeClr val="bg2"/>
                </a:solidFill>
              </a:rPr>
              <a:t>91</a:t>
            </a:r>
            <a:endParaRPr lang="en-US" baseline="30000">
              <a:solidFill>
                <a:schemeClr val="bg2"/>
              </a:solidFill>
            </a:endParaRPr>
          </a:p>
        </p:txBody>
      </p:sp>
      <p:sp>
        <p:nvSpPr>
          <p:cNvPr id="754788" name="Rectangle 100"/>
          <p:cNvSpPr>
            <a:spLocks noChangeArrowheads="1"/>
          </p:cNvSpPr>
          <p:nvPr/>
        </p:nvSpPr>
        <p:spPr bwMode="auto">
          <a:xfrm>
            <a:off x="3581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U</a:t>
            </a:r>
            <a:endParaRPr lang="en-US">
              <a:solidFill>
                <a:schemeClr val="bg2"/>
              </a:solidFill>
            </a:endParaRPr>
          </a:p>
          <a:p>
            <a:pPr algn="ctr"/>
            <a:endParaRPr lang="en-US">
              <a:solidFill>
                <a:schemeClr val="bg2"/>
              </a:solidFill>
            </a:endParaRPr>
          </a:p>
          <a:p>
            <a:pPr algn="ctr"/>
            <a:r>
              <a:rPr lang="en-US">
                <a:solidFill>
                  <a:schemeClr val="bg2"/>
                </a:solidFill>
              </a:rPr>
              <a:t>92</a:t>
            </a:r>
            <a:endParaRPr lang="en-US" baseline="30000">
              <a:solidFill>
                <a:schemeClr val="bg2"/>
              </a:solidFill>
            </a:endParaRPr>
          </a:p>
        </p:txBody>
      </p:sp>
      <p:sp>
        <p:nvSpPr>
          <p:cNvPr id="754789" name="Rectangle 101"/>
          <p:cNvSpPr>
            <a:spLocks noChangeArrowheads="1"/>
          </p:cNvSpPr>
          <p:nvPr/>
        </p:nvSpPr>
        <p:spPr bwMode="auto">
          <a:xfrm>
            <a:off x="3962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Np</a:t>
            </a:r>
            <a:endParaRPr lang="en-US">
              <a:solidFill>
                <a:schemeClr val="bg2"/>
              </a:solidFill>
            </a:endParaRPr>
          </a:p>
          <a:p>
            <a:pPr algn="ctr"/>
            <a:endParaRPr lang="en-US">
              <a:solidFill>
                <a:schemeClr val="bg2"/>
              </a:solidFill>
            </a:endParaRPr>
          </a:p>
          <a:p>
            <a:pPr algn="ctr"/>
            <a:r>
              <a:rPr lang="en-US">
                <a:solidFill>
                  <a:schemeClr val="bg2"/>
                </a:solidFill>
              </a:rPr>
              <a:t>93</a:t>
            </a:r>
            <a:endParaRPr lang="en-US" baseline="30000">
              <a:solidFill>
                <a:schemeClr val="bg2"/>
              </a:solidFill>
            </a:endParaRPr>
          </a:p>
        </p:txBody>
      </p:sp>
      <p:sp>
        <p:nvSpPr>
          <p:cNvPr id="754790" name="Rectangle 102"/>
          <p:cNvSpPr>
            <a:spLocks noChangeArrowheads="1"/>
          </p:cNvSpPr>
          <p:nvPr/>
        </p:nvSpPr>
        <p:spPr bwMode="auto">
          <a:xfrm>
            <a:off x="4343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Pu</a:t>
            </a:r>
            <a:endParaRPr lang="en-US">
              <a:solidFill>
                <a:schemeClr val="bg2"/>
              </a:solidFill>
            </a:endParaRPr>
          </a:p>
          <a:p>
            <a:pPr algn="ctr"/>
            <a:endParaRPr lang="en-US">
              <a:solidFill>
                <a:schemeClr val="bg2"/>
              </a:solidFill>
            </a:endParaRPr>
          </a:p>
          <a:p>
            <a:pPr algn="ctr"/>
            <a:r>
              <a:rPr lang="en-US">
                <a:solidFill>
                  <a:schemeClr val="bg2"/>
                </a:solidFill>
              </a:rPr>
              <a:t>94</a:t>
            </a:r>
            <a:endParaRPr lang="en-US" baseline="30000">
              <a:solidFill>
                <a:schemeClr val="bg2"/>
              </a:solidFill>
            </a:endParaRPr>
          </a:p>
        </p:txBody>
      </p:sp>
      <p:sp>
        <p:nvSpPr>
          <p:cNvPr id="754791" name="Rectangle 103"/>
          <p:cNvSpPr>
            <a:spLocks noChangeArrowheads="1"/>
          </p:cNvSpPr>
          <p:nvPr/>
        </p:nvSpPr>
        <p:spPr bwMode="auto">
          <a:xfrm>
            <a:off x="4724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Am</a:t>
            </a:r>
            <a:endParaRPr lang="en-US">
              <a:solidFill>
                <a:schemeClr val="bg2"/>
              </a:solidFill>
            </a:endParaRPr>
          </a:p>
          <a:p>
            <a:pPr algn="ctr"/>
            <a:endParaRPr lang="en-US">
              <a:solidFill>
                <a:schemeClr val="bg2"/>
              </a:solidFill>
            </a:endParaRPr>
          </a:p>
          <a:p>
            <a:pPr algn="ctr"/>
            <a:r>
              <a:rPr lang="en-US">
                <a:solidFill>
                  <a:schemeClr val="bg2"/>
                </a:solidFill>
              </a:rPr>
              <a:t>95</a:t>
            </a:r>
            <a:endParaRPr lang="en-US" baseline="30000">
              <a:solidFill>
                <a:schemeClr val="bg2"/>
              </a:solidFill>
            </a:endParaRPr>
          </a:p>
        </p:txBody>
      </p:sp>
      <p:sp>
        <p:nvSpPr>
          <p:cNvPr id="754792" name="Rectangle 104"/>
          <p:cNvSpPr>
            <a:spLocks noChangeArrowheads="1"/>
          </p:cNvSpPr>
          <p:nvPr/>
        </p:nvSpPr>
        <p:spPr bwMode="auto">
          <a:xfrm>
            <a:off x="5105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Cm</a:t>
            </a:r>
            <a:endParaRPr lang="en-US">
              <a:solidFill>
                <a:schemeClr val="bg2"/>
              </a:solidFill>
            </a:endParaRPr>
          </a:p>
          <a:p>
            <a:pPr algn="ctr"/>
            <a:endParaRPr lang="en-US">
              <a:solidFill>
                <a:schemeClr val="bg2"/>
              </a:solidFill>
            </a:endParaRPr>
          </a:p>
          <a:p>
            <a:pPr algn="ctr"/>
            <a:r>
              <a:rPr lang="en-US">
                <a:solidFill>
                  <a:schemeClr val="bg2"/>
                </a:solidFill>
              </a:rPr>
              <a:t>96</a:t>
            </a:r>
            <a:endParaRPr lang="en-US" baseline="30000">
              <a:solidFill>
                <a:schemeClr val="bg2"/>
              </a:solidFill>
            </a:endParaRPr>
          </a:p>
        </p:txBody>
      </p:sp>
      <p:sp>
        <p:nvSpPr>
          <p:cNvPr id="754793" name="Rectangle 105"/>
          <p:cNvSpPr>
            <a:spLocks noChangeArrowheads="1"/>
          </p:cNvSpPr>
          <p:nvPr/>
        </p:nvSpPr>
        <p:spPr bwMode="auto">
          <a:xfrm>
            <a:off x="5486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Bk</a:t>
            </a:r>
            <a:endParaRPr lang="en-US">
              <a:solidFill>
                <a:schemeClr val="bg2"/>
              </a:solidFill>
            </a:endParaRPr>
          </a:p>
          <a:p>
            <a:pPr algn="ctr"/>
            <a:endParaRPr lang="en-US">
              <a:solidFill>
                <a:schemeClr val="bg2"/>
              </a:solidFill>
            </a:endParaRPr>
          </a:p>
          <a:p>
            <a:pPr algn="ctr"/>
            <a:r>
              <a:rPr lang="en-US">
                <a:solidFill>
                  <a:schemeClr val="bg2"/>
                </a:solidFill>
              </a:rPr>
              <a:t>97</a:t>
            </a:r>
            <a:endParaRPr lang="en-US" baseline="30000">
              <a:solidFill>
                <a:schemeClr val="bg2"/>
              </a:solidFill>
            </a:endParaRPr>
          </a:p>
        </p:txBody>
      </p:sp>
      <p:sp>
        <p:nvSpPr>
          <p:cNvPr id="754794" name="Rectangle 106"/>
          <p:cNvSpPr>
            <a:spLocks noChangeArrowheads="1"/>
          </p:cNvSpPr>
          <p:nvPr/>
        </p:nvSpPr>
        <p:spPr bwMode="auto">
          <a:xfrm>
            <a:off x="5867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Cf</a:t>
            </a:r>
            <a:endParaRPr lang="en-US">
              <a:solidFill>
                <a:schemeClr val="bg2"/>
              </a:solidFill>
            </a:endParaRPr>
          </a:p>
          <a:p>
            <a:pPr algn="ctr"/>
            <a:endParaRPr lang="en-US">
              <a:solidFill>
                <a:schemeClr val="bg2"/>
              </a:solidFill>
            </a:endParaRPr>
          </a:p>
          <a:p>
            <a:pPr algn="ctr"/>
            <a:r>
              <a:rPr lang="en-US">
                <a:solidFill>
                  <a:schemeClr val="bg2"/>
                </a:solidFill>
              </a:rPr>
              <a:t>98</a:t>
            </a:r>
            <a:endParaRPr lang="en-US" baseline="30000">
              <a:solidFill>
                <a:schemeClr val="bg2"/>
              </a:solidFill>
            </a:endParaRPr>
          </a:p>
        </p:txBody>
      </p:sp>
      <p:sp>
        <p:nvSpPr>
          <p:cNvPr id="754795" name="Rectangle 107"/>
          <p:cNvSpPr>
            <a:spLocks noChangeArrowheads="1"/>
          </p:cNvSpPr>
          <p:nvPr/>
        </p:nvSpPr>
        <p:spPr bwMode="auto">
          <a:xfrm>
            <a:off x="6248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Es</a:t>
            </a:r>
            <a:endParaRPr lang="en-US">
              <a:solidFill>
                <a:schemeClr val="bg2"/>
              </a:solidFill>
            </a:endParaRPr>
          </a:p>
          <a:p>
            <a:pPr algn="ctr"/>
            <a:endParaRPr lang="en-US">
              <a:solidFill>
                <a:schemeClr val="bg2"/>
              </a:solidFill>
            </a:endParaRPr>
          </a:p>
          <a:p>
            <a:pPr algn="ctr"/>
            <a:r>
              <a:rPr lang="en-US">
                <a:solidFill>
                  <a:schemeClr val="bg2"/>
                </a:solidFill>
              </a:rPr>
              <a:t>99</a:t>
            </a:r>
            <a:endParaRPr lang="en-US" baseline="30000">
              <a:solidFill>
                <a:schemeClr val="bg2"/>
              </a:solidFill>
            </a:endParaRPr>
          </a:p>
        </p:txBody>
      </p:sp>
      <p:sp>
        <p:nvSpPr>
          <p:cNvPr id="754796" name="Rectangle 108"/>
          <p:cNvSpPr>
            <a:spLocks noChangeArrowheads="1"/>
          </p:cNvSpPr>
          <p:nvPr/>
        </p:nvSpPr>
        <p:spPr bwMode="auto">
          <a:xfrm>
            <a:off x="6629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Fm</a:t>
            </a:r>
            <a:endParaRPr lang="en-US">
              <a:solidFill>
                <a:schemeClr val="bg2"/>
              </a:solidFill>
            </a:endParaRPr>
          </a:p>
          <a:p>
            <a:pPr algn="ctr"/>
            <a:endParaRPr lang="en-US">
              <a:solidFill>
                <a:schemeClr val="bg2"/>
              </a:solidFill>
            </a:endParaRPr>
          </a:p>
          <a:p>
            <a:pPr algn="ctr"/>
            <a:r>
              <a:rPr lang="en-US">
                <a:solidFill>
                  <a:schemeClr val="bg2"/>
                </a:solidFill>
              </a:rPr>
              <a:t>100</a:t>
            </a:r>
            <a:endParaRPr lang="en-US" baseline="30000">
              <a:solidFill>
                <a:schemeClr val="bg2"/>
              </a:solidFill>
            </a:endParaRPr>
          </a:p>
        </p:txBody>
      </p:sp>
      <p:sp>
        <p:nvSpPr>
          <p:cNvPr id="754797" name="Rectangle 109"/>
          <p:cNvSpPr>
            <a:spLocks noChangeArrowheads="1"/>
          </p:cNvSpPr>
          <p:nvPr/>
        </p:nvSpPr>
        <p:spPr bwMode="auto">
          <a:xfrm>
            <a:off x="7010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Md</a:t>
            </a:r>
            <a:endParaRPr lang="en-US">
              <a:solidFill>
                <a:schemeClr val="bg2"/>
              </a:solidFill>
            </a:endParaRPr>
          </a:p>
          <a:p>
            <a:pPr algn="ctr"/>
            <a:endParaRPr lang="en-US">
              <a:solidFill>
                <a:schemeClr val="bg2"/>
              </a:solidFill>
            </a:endParaRPr>
          </a:p>
          <a:p>
            <a:pPr algn="ctr"/>
            <a:r>
              <a:rPr lang="en-US">
                <a:solidFill>
                  <a:schemeClr val="bg2"/>
                </a:solidFill>
              </a:rPr>
              <a:t>101</a:t>
            </a:r>
            <a:endParaRPr lang="en-US" baseline="30000">
              <a:solidFill>
                <a:schemeClr val="bg2"/>
              </a:solidFill>
            </a:endParaRPr>
          </a:p>
        </p:txBody>
      </p:sp>
      <p:sp>
        <p:nvSpPr>
          <p:cNvPr id="754798" name="Rectangle 110"/>
          <p:cNvSpPr>
            <a:spLocks noChangeArrowheads="1"/>
          </p:cNvSpPr>
          <p:nvPr/>
        </p:nvSpPr>
        <p:spPr bwMode="auto">
          <a:xfrm>
            <a:off x="7391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No</a:t>
            </a:r>
            <a:endParaRPr lang="en-US">
              <a:solidFill>
                <a:schemeClr val="bg2"/>
              </a:solidFill>
            </a:endParaRPr>
          </a:p>
          <a:p>
            <a:pPr algn="ctr"/>
            <a:endParaRPr lang="en-US">
              <a:solidFill>
                <a:schemeClr val="bg2"/>
              </a:solidFill>
            </a:endParaRPr>
          </a:p>
          <a:p>
            <a:pPr algn="ctr"/>
            <a:r>
              <a:rPr lang="en-US">
                <a:solidFill>
                  <a:schemeClr val="bg2"/>
                </a:solidFill>
              </a:rPr>
              <a:t>102</a:t>
            </a:r>
            <a:endParaRPr lang="en-US" baseline="30000">
              <a:solidFill>
                <a:schemeClr val="bg2"/>
              </a:solidFill>
            </a:endParaRPr>
          </a:p>
        </p:txBody>
      </p:sp>
      <p:sp>
        <p:nvSpPr>
          <p:cNvPr id="754799" name="Rectangle 111"/>
          <p:cNvSpPr>
            <a:spLocks noChangeArrowheads="1"/>
          </p:cNvSpPr>
          <p:nvPr/>
        </p:nvSpPr>
        <p:spPr bwMode="auto">
          <a:xfrm>
            <a:off x="7772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Lr</a:t>
            </a:r>
            <a:endParaRPr lang="en-US">
              <a:solidFill>
                <a:schemeClr val="bg2"/>
              </a:solidFill>
            </a:endParaRPr>
          </a:p>
          <a:p>
            <a:pPr algn="ctr"/>
            <a:endParaRPr lang="en-US">
              <a:solidFill>
                <a:schemeClr val="bg2"/>
              </a:solidFill>
            </a:endParaRPr>
          </a:p>
          <a:p>
            <a:pPr algn="ctr"/>
            <a:r>
              <a:rPr lang="en-US">
                <a:solidFill>
                  <a:schemeClr val="bg2"/>
                </a:solidFill>
              </a:rPr>
              <a:t>103</a:t>
            </a:r>
            <a:endParaRPr lang="en-US" baseline="30000">
              <a:solidFill>
                <a:schemeClr val="bg2"/>
              </a:solidFill>
            </a:endParaRPr>
          </a:p>
        </p:txBody>
      </p:sp>
      <p:sp>
        <p:nvSpPr>
          <p:cNvPr id="754800" name="Rectangle 112"/>
          <p:cNvSpPr>
            <a:spLocks noChangeArrowheads="1"/>
          </p:cNvSpPr>
          <p:nvPr/>
        </p:nvSpPr>
        <p:spPr bwMode="auto">
          <a:xfrm>
            <a:off x="2438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La</a:t>
            </a:r>
            <a:endParaRPr lang="en-US">
              <a:solidFill>
                <a:schemeClr val="bg2"/>
              </a:solidFill>
            </a:endParaRPr>
          </a:p>
          <a:p>
            <a:pPr algn="ctr"/>
            <a:endParaRPr lang="en-US">
              <a:solidFill>
                <a:schemeClr val="bg2"/>
              </a:solidFill>
            </a:endParaRPr>
          </a:p>
          <a:p>
            <a:pPr algn="ctr"/>
            <a:r>
              <a:rPr lang="en-US">
                <a:solidFill>
                  <a:schemeClr val="bg2"/>
                </a:solidFill>
              </a:rPr>
              <a:t>57</a:t>
            </a:r>
            <a:endParaRPr lang="en-US" baseline="30000">
              <a:solidFill>
                <a:schemeClr val="bg2"/>
              </a:solidFill>
            </a:endParaRPr>
          </a:p>
        </p:txBody>
      </p:sp>
      <p:sp>
        <p:nvSpPr>
          <p:cNvPr id="754801" name="Rectangle 113"/>
          <p:cNvSpPr>
            <a:spLocks noChangeArrowheads="1"/>
          </p:cNvSpPr>
          <p:nvPr/>
        </p:nvSpPr>
        <p:spPr bwMode="auto">
          <a:xfrm>
            <a:off x="2438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Ac</a:t>
            </a:r>
            <a:endParaRPr lang="en-US">
              <a:solidFill>
                <a:schemeClr val="bg2"/>
              </a:solidFill>
            </a:endParaRPr>
          </a:p>
          <a:p>
            <a:pPr algn="ctr"/>
            <a:endParaRPr lang="en-US">
              <a:solidFill>
                <a:schemeClr val="bg2"/>
              </a:solidFill>
            </a:endParaRPr>
          </a:p>
          <a:p>
            <a:pPr algn="ctr"/>
            <a:r>
              <a:rPr lang="en-US">
                <a:solidFill>
                  <a:schemeClr val="bg2"/>
                </a:solidFill>
              </a:rPr>
              <a:t>89</a:t>
            </a:r>
            <a:endParaRPr lang="en-US" baseline="30000">
              <a:solidFill>
                <a:schemeClr val="bg2"/>
              </a:solidFill>
            </a:endParaRPr>
          </a:p>
        </p:txBody>
      </p:sp>
      <p:sp>
        <p:nvSpPr>
          <p:cNvPr id="754802" name="Text Box 114"/>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1</a:t>
            </a:r>
          </a:p>
        </p:txBody>
      </p:sp>
      <p:sp>
        <p:nvSpPr>
          <p:cNvPr id="754803" name="Text Box 115"/>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2</a:t>
            </a:r>
          </a:p>
        </p:txBody>
      </p:sp>
      <p:sp>
        <p:nvSpPr>
          <p:cNvPr id="754804" name="Text Box 116"/>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3</a:t>
            </a:r>
          </a:p>
        </p:txBody>
      </p:sp>
      <p:sp>
        <p:nvSpPr>
          <p:cNvPr id="754805" name="Text Box 117"/>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4</a:t>
            </a:r>
          </a:p>
        </p:txBody>
      </p:sp>
      <p:sp>
        <p:nvSpPr>
          <p:cNvPr id="754806" name="Text Box 118"/>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5</a:t>
            </a:r>
          </a:p>
        </p:txBody>
      </p:sp>
      <p:sp>
        <p:nvSpPr>
          <p:cNvPr id="754807" name="Text Box 119"/>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6</a:t>
            </a:r>
          </a:p>
        </p:txBody>
      </p:sp>
      <p:sp>
        <p:nvSpPr>
          <p:cNvPr id="754808" name="Text Box 120"/>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7</a:t>
            </a:r>
          </a:p>
        </p:txBody>
      </p:sp>
      <p:sp>
        <p:nvSpPr>
          <p:cNvPr id="754809" name="Text Box 121"/>
          <p:cNvSpPr txBox="1">
            <a:spLocks noChangeArrowheads="1"/>
          </p:cNvSpPr>
          <p:nvPr/>
        </p:nvSpPr>
        <p:spPr bwMode="auto">
          <a:xfrm>
            <a:off x="2117725" y="4222750"/>
            <a:ext cx="260350" cy="274638"/>
          </a:xfrm>
          <a:prstGeom prst="rect">
            <a:avLst/>
          </a:prstGeom>
          <a:solidFill>
            <a:srgbClr val="EEEEEE"/>
          </a:solidFill>
          <a:ln w="9525">
            <a:noFill/>
            <a:miter lim="800000"/>
            <a:headEnd/>
            <a:tailEnd/>
          </a:ln>
          <a:effectLst/>
        </p:spPr>
        <p:txBody>
          <a:bodyPr wrap="none">
            <a:spAutoFit/>
          </a:bodyPr>
          <a:lstStyle/>
          <a:p>
            <a:r>
              <a:rPr lang="en-US" sz="1200">
                <a:solidFill>
                  <a:schemeClr val="bg2"/>
                </a:solidFill>
                <a:latin typeface="Symbol" pitchFamily="18" charset="2"/>
              </a:rPr>
              <a:t>*</a:t>
            </a:r>
          </a:p>
        </p:txBody>
      </p:sp>
      <p:sp>
        <p:nvSpPr>
          <p:cNvPr id="754810" name="Text Box 122"/>
          <p:cNvSpPr txBox="1">
            <a:spLocks noChangeArrowheads="1"/>
          </p:cNvSpPr>
          <p:nvPr/>
        </p:nvSpPr>
        <p:spPr bwMode="auto">
          <a:xfrm>
            <a:off x="2117725" y="4756150"/>
            <a:ext cx="301625" cy="274638"/>
          </a:xfrm>
          <a:prstGeom prst="rect">
            <a:avLst/>
          </a:prstGeom>
          <a:solidFill>
            <a:srgbClr val="EEEEEE"/>
          </a:solidFill>
          <a:ln w="9525">
            <a:noFill/>
            <a:miter lim="800000"/>
            <a:headEnd/>
            <a:tailEnd/>
          </a:ln>
          <a:effectLst/>
        </p:spPr>
        <p:txBody>
          <a:bodyPr wrap="none">
            <a:spAutoFit/>
          </a:bodyPr>
          <a:lstStyle/>
          <a:p>
            <a:r>
              <a:rPr lang="en-US" sz="1200" b="1">
                <a:solidFill>
                  <a:schemeClr val="bg2"/>
                </a:solidFill>
                <a:latin typeface="Symbol" pitchFamily="18" charset="2"/>
              </a:rPr>
              <a:t>W</a:t>
            </a:r>
          </a:p>
        </p:txBody>
      </p:sp>
      <p:sp>
        <p:nvSpPr>
          <p:cNvPr id="754811" name="Text Box 123"/>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solidFill>
                <a:schemeClr val="bg2"/>
              </a:solidFill>
            </a:endParaRPr>
          </a:p>
        </p:txBody>
      </p:sp>
      <p:sp>
        <p:nvSpPr>
          <p:cNvPr id="754812" name="Line 124"/>
          <p:cNvSpPr>
            <a:spLocks noChangeShapeType="1"/>
          </p:cNvSpPr>
          <p:nvPr/>
        </p:nvSpPr>
        <p:spPr bwMode="auto">
          <a:xfrm>
            <a:off x="5867400" y="1981200"/>
            <a:ext cx="0" cy="533400"/>
          </a:xfrm>
          <a:prstGeom prst="line">
            <a:avLst/>
          </a:prstGeom>
          <a:noFill/>
          <a:ln w="38100">
            <a:solidFill>
              <a:schemeClr val="tx1"/>
            </a:solidFill>
            <a:round/>
            <a:headEnd/>
            <a:tailEnd/>
          </a:ln>
          <a:effectLst/>
        </p:spPr>
        <p:txBody>
          <a:bodyPr/>
          <a:lstStyle/>
          <a:p>
            <a:endParaRPr lang="en-US"/>
          </a:p>
        </p:txBody>
      </p:sp>
      <p:sp>
        <p:nvSpPr>
          <p:cNvPr id="754813" name="Line 125"/>
          <p:cNvSpPr>
            <a:spLocks noChangeShapeType="1"/>
          </p:cNvSpPr>
          <p:nvPr/>
        </p:nvSpPr>
        <p:spPr bwMode="auto">
          <a:xfrm>
            <a:off x="6248400" y="2514600"/>
            <a:ext cx="0" cy="533400"/>
          </a:xfrm>
          <a:prstGeom prst="line">
            <a:avLst/>
          </a:prstGeom>
          <a:noFill/>
          <a:ln w="38100">
            <a:solidFill>
              <a:schemeClr val="tx1"/>
            </a:solidFill>
            <a:round/>
            <a:headEnd/>
            <a:tailEnd/>
          </a:ln>
          <a:effectLst/>
        </p:spPr>
        <p:txBody>
          <a:bodyPr/>
          <a:lstStyle/>
          <a:p>
            <a:endParaRPr lang="en-US"/>
          </a:p>
        </p:txBody>
      </p:sp>
      <p:sp>
        <p:nvSpPr>
          <p:cNvPr id="754814" name="Line 126"/>
          <p:cNvSpPr>
            <a:spLocks noChangeShapeType="1"/>
          </p:cNvSpPr>
          <p:nvPr/>
        </p:nvSpPr>
        <p:spPr bwMode="auto">
          <a:xfrm>
            <a:off x="6629400" y="3048000"/>
            <a:ext cx="0" cy="533400"/>
          </a:xfrm>
          <a:prstGeom prst="line">
            <a:avLst/>
          </a:prstGeom>
          <a:noFill/>
          <a:ln w="38100">
            <a:solidFill>
              <a:schemeClr val="tx1"/>
            </a:solidFill>
            <a:round/>
            <a:headEnd/>
            <a:tailEnd/>
          </a:ln>
          <a:effectLst/>
        </p:spPr>
        <p:txBody>
          <a:bodyPr/>
          <a:lstStyle/>
          <a:p>
            <a:endParaRPr lang="en-US"/>
          </a:p>
        </p:txBody>
      </p:sp>
      <p:sp>
        <p:nvSpPr>
          <p:cNvPr id="754815" name="Line 127"/>
          <p:cNvSpPr>
            <a:spLocks noChangeShapeType="1"/>
          </p:cNvSpPr>
          <p:nvPr/>
        </p:nvSpPr>
        <p:spPr bwMode="auto">
          <a:xfrm>
            <a:off x="7010400" y="3581400"/>
            <a:ext cx="0" cy="533400"/>
          </a:xfrm>
          <a:prstGeom prst="line">
            <a:avLst/>
          </a:prstGeom>
          <a:noFill/>
          <a:ln w="38100">
            <a:solidFill>
              <a:schemeClr val="tx1"/>
            </a:solidFill>
            <a:round/>
            <a:headEnd/>
            <a:tailEnd/>
          </a:ln>
          <a:effectLst/>
        </p:spPr>
        <p:txBody>
          <a:bodyPr/>
          <a:lstStyle/>
          <a:p>
            <a:endParaRPr lang="en-US"/>
          </a:p>
        </p:txBody>
      </p:sp>
      <p:sp>
        <p:nvSpPr>
          <p:cNvPr id="754816" name="Line 128"/>
          <p:cNvSpPr>
            <a:spLocks noChangeShapeType="1"/>
          </p:cNvSpPr>
          <p:nvPr/>
        </p:nvSpPr>
        <p:spPr bwMode="auto">
          <a:xfrm>
            <a:off x="7391400" y="4114800"/>
            <a:ext cx="0" cy="533400"/>
          </a:xfrm>
          <a:prstGeom prst="line">
            <a:avLst/>
          </a:prstGeom>
          <a:noFill/>
          <a:ln w="38100">
            <a:solidFill>
              <a:schemeClr val="tx1"/>
            </a:solidFill>
            <a:round/>
            <a:headEnd/>
            <a:tailEnd/>
          </a:ln>
          <a:effectLst/>
        </p:spPr>
        <p:txBody>
          <a:bodyPr/>
          <a:lstStyle/>
          <a:p>
            <a:endParaRPr lang="en-US"/>
          </a:p>
        </p:txBody>
      </p:sp>
      <p:sp>
        <p:nvSpPr>
          <p:cNvPr id="754817" name="Line 129"/>
          <p:cNvSpPr>
            <a:spLocks noChangeShapeType="1"/>
          </p:cNvSpPr>
          <p:nvPr/>
        </p:nvSpPr>
        <p:spPr bwMode="auto">
          <a:xfrm flipH="1">
            <a:off x="7010400" y="4114800"/>
            <a:ext cx="381000" cy="0"/>
          </a:xfrm>
          <a:prstGeom prst="line">
            <a:avLst/>
          </a:prstGeom>
          <a:noFill/>
          <a:ln w="38100">
            <a:solidFill>
              <a:schemeClr val="tx1"/>
            </a:solidFill>
            <a:round/>
            <a:headEnd/>
            <a:tailEnd/>
          </a:ln>
          <a:effectLst/>
        </p:spPr>
        <p:txBody>
          <a:bodyPr/>
          <a:lstStyle/>
          <a:p>
            <a:endParaRPr lang="en-US"/>
          </a:p>
        </p:txBody>
      </p:sp>
      <p:sp>
        <p:nvSpPr>
          <p:cNvPr id="754818" name="Line 130"/>
          <p:cNvSpPr>
            <a:spLocks noChangeShapeType="1"/>
          </p:cNvSpPr>
          <p:nvPr/>
        </p:nvSpPr>
        <p:spPr bwMode="auto">
          <a:xfrm flipH="1">
            <a:off x="6629400" y="3581400"/>
            <a:ext cx="381000" cy="0"/>
          </a:xfrm>
          <a:prstGeom prst="line">
            <a:avLst/>
          </a:prstGeom>
          <a:noFill/>
          <a:ln w="38100">
            <a:solidFill>
              <a:schemeClr val="tx1"/>
            </a:solidFill>
            <a:round/>
            <a:headEnd/>
            <a:tailEnd/>
          </a:ln>
          <a:effectLst/>
        </p:spPr>
        <p:txBody>
          <a:bodyPr/>
          <a:lstStyle/>
          <a:p>
            <a:endParaRPr lang="en-US"/>
          </a:p>
        </p:txBody>
      </p:sp>
      <p:sp>
        <p:nvSpPr>
          <p:cNvPr id="754819" name="Line 131"/>
          <p:cNvSpPr>
            <a:spLocks noChangeShapeType="1"/>
          </p:cNvSpPr>
          <p:nvPr/>
        </p:nvSpPr>
        <p:spPr bwMode="auto">
          <a:xfrm flipH="1">
            <a:off x="6248400" y="3048000"/>
            <a:ext cx="381000" cy="0"/>
          </a:xfrm>
          <a:prstGeom prst="line">
            <a:avLst/>
          </a:prstGeom>
          <a:noFill/>
          <a:ln w="38100">
            <a:solidFill>
              <a:schemeClr val="tx1"/>
            </a:solidFill>
            <a:round/>
            <a:headEnd/>
            <a:tailEnd/>
          </a:ln>
          <a:effectLst/>
        </p:spPr>
        <p:txBody>
          <a:bodyPr/>
          <a:lstStyle/>
          <a:p>
            <a:endParaRPr lang="en-US"/>
          </a:p>
        </p:txBody>
      </p:sp>
      <p:sp>
        <p:nvSpPr>
          <p:cNvPr id="754820" name="Line 132"/>
          <p:cNvSpPr>
            <a:spLocks noChangeShapeType="1"/>
          </p:cNvSpPr>
          <p:nvPr/>
        </p:nvSpPr>
        <p:spPr bwMode="auto">
          <a:xfrm flipH="1">
            <a:off x="5867400" y="2514600"/>
            <a:ext cx="381000" cy="0"/>
          </a:xfrm>
          <a:prstGeom prst="line">
            <a:avLst/>
          </a:prstGeom>
          <a:noFill/>
          <a:ln w="38100">
            <a:solidFill>
              <a:schemeClr val="tx1"/>
            </a:solidFill>
            <a:round/>
            <a:headEnd/>
            <a:tailEnd/>
          </a:ln>
          <a:effectLst/>
        </p:spPr>
        <p:txBody>
          <a:bodyPr/>
          <a:lstStyle/>
          <a:p>
            <a:endParaRPr lang="en-US"/>
          </a:p>
        </p:txBody>
      </p:sp>
      <p:sp>
        <p:nvSpPr>
          <p:cNvPr id="754821" name="Line 133"/>
          <p:cNvSpPr>
            <a:spLocks noChangeShapeType="1"/>
          </p:cNvSpPr>
          <p:nvPr/>
        </p:nvSpPr>
        <p:spPr bwMode="auto">
          <a:xfrm>
            <a:off x="1295400" y="1981200"/>
            <a:ext cx="762000" cy="0"/>
          </a:xfrm>
          <a:prstGeom prst="line">
            <a:avLst/>
          </a:prstGeom>
          <a:noFill/>
          <a:ln w="28575">
            <a:solidFill>
              <a:schemeClr val="tx1"/>
            </a:solidFill>
            <a:round/>
            <a:headEnd/>
            <a:tailEnd/>
          </a:ln>
          <a:effectLst/>
        </p:spPr>
        <p:txBody>
          <a:bodyPr/>
          <a:lstStyle/>
          <a:p>
            <a:endParaRPr lang="en-US"/>
          </a:p>
        </p:txBody>
      </p:sp>
      <p:sp>
        <p:nvSpPr>
          <p:cNvPr id="754822" name="Text Box 134"/>
          <p:cNvSpPr txBox="1">
            <a:spLocks noChangeArrowheads="1"/>
          </p:cNvSpPr>
          <p:nvPr/>
        </p:nvSpPr>
        <p:spPr bwMode="auto">
          <a:xfrm>
            <a:off x="2549525" y="3352800"/>
            <a:ext cx="3241675" cy="1016000"/>
          </a:xfrm>
          <a:prstGeom prst="rect">
            <a:avLst/>
          </a:prstGeom>
          <a:solidFill>
            <a:schemeClr val="bg1"/>
          </a:solidFill>
          <a:ln w="9525">
            <a:solidFill>
              <a:schemeClr val="tx1"/>
            </a:solidFill>
            <a:miter lim="800000"/>
            <a:headEnd/>
            <a:tailEnd/>
          </a:ln>
          <a:effectLst/>
        </p:spPr>
        <p:txBody>
          <a:bodyPr wrap="none">
            <a:spAutoFit/>
          </a:bodyPr>
          <a:lstStyle/>
          <a:p>
            <a:r>
              <a:rPr lang="en-US" sz="6000"/>
              <a:t>METALS</a:t>
            </a:r>
          </a:p>
        </p:txBody>
      </p:sp>
      <p:sp>
        <p:nvSpPr>
          <p:cNvPr id="754823" name="Text Box 135"/>
          <p:cNvSpPr txBox="1">
            <a:spLocks noChangeArrowheads="1"/>
          </p:cNvSpPr>
          <p:nvPr/>
        </p:nvSpPr>
        <p:spPr bwMode="auto">
          <a:xfrm>
            <a:off x="6516688" y="2028825"/>
            <a:ext cx="1408112" cy="406400"/>
          </a:xfrm>
          <a:prstGeom prst="rect">
            <a:avLst/>
          </a:prstGeom>
          <a:solidFill>
            <a:srgbClr val="F3D4A1"/>
          </a:solidFill>
          <a:ln w="9525">
            <a:solidFill>
              <a:schemeClr val="tx1"/>
            </a:solidFill>
            <a:miter lim="800000"/>
            <a:headEnd/>
            <a:tailEnd/>
          </a:ln>
          <a:effectLst/>
        </p:spPr>
        <p:txBody>
          <a:bodyPr wrap="none">
            <a:spAutoFit/>
          </a:bodyPr>
          <a:lstStyle/>
          <a:p>
            <a:r>
              <a:rPr lang="en-US" sz="2000"/>
              <a:t>Nonmetals</a:t>
            </a:r>
          </a:p>
        </p:txBody>
      </p:sp>
      <p:grpSp>
        <p:nvGrpSpPr>
          <p:cNvPr id="754824" name="Group 136"/>
          <p:cNvGrpSpPr>
            <a:grpSpLocks/>
          </p:cNvGrpSpPr>
          <p:nvPr/>
        </p:nvGrpSpPr>
        <p:grpSpPr bwMode="auto">
          <a:xfrm>
            <a:off x="6613525" y="3886200"/>
            <a:ext cx="1338263" cy="1331913"/>
            <a:chOff x="4166" y="2448"/>
            <a:chExt cx="843" cy="839"/>
          </a:xfrm>
        </p:grpSpPr>
        <p:sp>
          <p:nvSpPr>
            <p:cNvPr id="754825" name="Text Box 137"/>
            <p:cNvSpPr txBox="1">
              <a:spLocks noChangeArrowheads="1"/>
            </p:cNvSpPr>
            <p:nvPr/>
          </p:nvSpPr>
          <p:spPr bwMode="auto">
            <a:xfrm>
              <a:off x="4166" y="3031"/>
              <a:ext cx="843" cy="256"/>
            </a:xfrm>
            <a:prstGeom prst="rect">
              <a:avLst/>
            </a:prstGeom>
            <a:solidFill>
              <a:srgbClr val="95C0FF">
                <a:alpha val="50000"/>
              </a:srgbClr>
            </a:solidFill>
            <a:ln w="9525">
              <a:solidFill>
                <a:schemeClr val="tx1"/>
              </a:solidFill>
              <a:miter lim="800000"/>
              <a:headEnd/>
              <a:tailEnd/>
            </a:ln>
            <a:effectLst/>
          </p:spPr>
          <p:txBody>
            <a:bodyPr wrap="none">
              <a:spAutoFit/>
            </a:bodyPr>
            <a:lstStyle/>
            <a:p>
              <a:r>
                <a:rPr lang="en-US" sz="2000"/>
                <a:t>Metalloids</a:t>
              </a:r>
            </a:p>
          </p:txBody>
        </p:sp>
        <p:sp>
          <p:nvSpPr>
            <p:cNvPr id="754826" name="Line 138"/>
            <p:cNvSpPr>
              <a:spLocks noChangeShapeType="1"/>
            </p:cNvSpPr>
            <p:nvPr/>
          </p:nvSpPr>
          <p:spPr bwMode="auto">
            <a:xfrm flipH="1" flipV="1">
              <a:off x="4272" y="2448"/>
              <a:ext cx="288" cy="576"/>
            </a:xfrm>
            <a:prstGeom prst="line">
              <a:avLst/>
            </a:prstGeom>
            <a:noFill/>
            <a:ln w="9525">
              <a:solidFill>
                <a:schemeClr val="tx1"/>
              </a:solidFill>
              <a:round/>
              <a:headEnd/>
              <a:tailEnd type="triangle" w="med" len="med"/>
            </a:ln>
            <a:effectLst/>
          </p:spPr>
          <p:txBody>
            <a:bodyPr/>
            <a:lstStyle/>
            <a:p>
              <a:endParaRPr lang="en-US"/>
            </a:p>
          </p:txBody>
        </p:sp>
      </p:grpSp>
      <p:sp>
        <p:nvSpPr>
          <p:cNvPr id="754827" name="AutoShape 139">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754822"/>
                                        </p:tgtEl>
                                        <p:attrNameLst>
                                          <p:attrName>style.visibility</p:attrName>
                                        </p:attrNameLst>
                                      </p:cBhvr>
                                      <p:to>
                                        <p:strVal val="visible"/>
                                      </p:to>
                                    </p:set>
                                    <p:anim calcmode="lin" valueType="num">
                                      <p:cBhvr>
                                        <p:cTn id="7" dur="500" fill="hold"/>
                                        <p:tgtEl>
                                          <p:spTgt spid="754822"/>
                                        </p:tgtEl>
                                        <p:attrNameLst>
                                          <p:attrName>ppt_w</p:attrName>
                                        </p:attrNameLst>
                                      </p:cBhvr>
                                      <p:tavLst>
                                        <p:tav tm="0">
                                          <p:val>
                                            <p:fltVal val="0"/>
                                          </p:val>
                                        </p:tav>
                                        <p:tav tm="100000">
                                          <p:val>
                                            <p:strVal val="#ppt_w"/>
                                          </p:val>
                                        </p:tav>
                                      </p:tavLst>
                                    </p:anim>
                                    <p:anim calcmode="lin" valueType="num">
                                      <p:cBhvr>
                                        <p:cTn id="8" dur="500" fill="hold"/>
                                        <p:tgtEl>
                                          <p:spTgt spid="754822"/>
                                        </p:tgtEl>
                                        <p:attrNameLst>
                                          <p:attrName>ppt_h</p:attrName>
                                        </p:attrNameLst>
                                      </p:cBhvr>
                                      <p:tavLst>
                                        <p:tav tm="0">
                                          <p:val>
                                            <p:fltVal val="0"/>
                                          </p:val>
                                        </p:tav>
                                        <p:tav tm="100000">
                                          <p:val>
                                            <p:strVal val="#ppt_h"/>
                                          </p:val>
                                        </p:tav>
                                      </p:tavLst>
                                    </p:anim>
                                    <p:animEffect transition="in" filter="fade">
                                      <p:cBhvr>
                                        <p:cTn id="9" dur="500"/>
                                        <p:tgtEl>
                                          <p:spTgt spid="75482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754823"/>
                                        </p:tgtEl>
                                        <p:attrNameLst>
                                          <p:attrName>style.visibility</p:attrName>
                                        </p:attrNameLst>
                                      </p:cBhvr>
                                      <p:to>
                                        <p:strVal val="visible"/>
                                      </p:to>
                                    </p:set>
                                    <p:anim calcmode="lin" valueType="num">
                                      <p:cBhvr>
                                        <p:cTn id="14" dur="500" fill="hold"/>
                                        <p:tgtEl>
                                          <p:spTgt spid="754823"/>
                                        </p:tgtEl>
                                        <p:attrNameLst>
                                          <p:attrName>ppt_w</p:attrName>
                                        </p:attrNameLst>
                                      </p:cBhvr>
                                      <p:tavLst>
                                        <p:tav tm="0">
                                          <p:val>
                                            <p:fltVal val="0"/>
                                          </p:val>
                                        </p:tav>
                                        <p:tav tm="100000">
                                          <p:val>
                                            <p:strVal val="#ppt_w"/>
                                          </p:val>
                                        </p:tav>
                                      </p:tavLst>
                                    </p:anim>
                                    <p:anim calcmode="lin" valueType="num">
                                      <p:cBhvr>
                                        <p:cTn id="15" dur="500" fill="hold"/>
                                        <p:tgtEl>
                                          <p:spTgt spid="754823"/>
                                        </p:tgtEl>
                                        <p:attrNameLst>
                                          <p:attrName>ppt_h</p:attrName>
                                        </p:attrNameLst>
                                      </p:cBhvr>
                                      <p:tavLst>
                                        <p:tav tm="0">
                                          <p:val>
                                            <p:fltVal val="0"/>
                                          </p:val>
                                        </p:tav>
                                        <p:tav tm="100000">
                                          <p:val>
                                            <p:strVal val="#ppt_h"/>
                                          </p:val>
                                        </p:tav>
                                      </p:tavLst>
                                    </p:anim>
                                    <p:animEffect transition="in" filter="fade">
                                      <p:cBhvr>
                                        <p:cTn id="16" dur="500"/>
                                        <p:tgtEl>
                                          <p:spTgt spid="754823"/>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754824"/>
                                        </p:tgtEl>
                                        <p:attrNameLst>
                                          <p:attrName>style.visibility</p:attrName>
                                        </p:attrNameLst>
                                      </p:cBhvr>
                                      <p:to>
                                        <p:strVal val="visible"/>
                                      </p:to>
                                    </p:set>
                                    <p:anim calcmode="lin" valueType="num">
                                      <p:cBhvr>
                                        <p:cTn id="21" dur="500" fill="hold"/>
                                        <p:tgtEl>
                                          <p:spTgt spid="754824"/>
                                        </p:tgtEl>
                                        <p:attrNameLst>
                                          <p:attrName>ppt_w</p:attrName>
                                        </p:attrNameLst>
                                      </p:cBhvr>
                                      <p:tavLst>
                                        <p:tav tm="0">
                                          <p:val>
                                            <p:fltVal val="0"/>
                                          </p:val>
                                        </p:tav>
                                        <p:tav tm="100000">
                                          <p:val>
                                            <p:strVal val="#ppt_w"/>
                                          </p:val>
                                        </p:tav>
                                      </p:tavLst>
                                    </p:anim>
                                    <p:anim calcmode="lin" valueType="num">
                                      <p:cBhvr>
                                        <p:cTn id="22" dur="500" fill="hold"/>
                                        <p:tgtEl>
                                          <p:spTgt spid="754824"/>
                                        </p:tgtEl>
                                        <p:attrNameLst>
                                          <p:attrName>ppt_h</p:attrName>
                                        </p:attrNameLst>
                                      </p:cBhvr>
                                      <p:tavLst>
                                        <p:tav tm="0">
                                          <p:val>
                                            <p:fltVal val="0"/>
                                          </p:val>
                                        </p:tav>
                                        <p:tav tm="100000">
                                          <p:val>
                                            <p:strVal val="#ppt_h"/>
                                          </p:val>
                                        </p:tav>
                                      </p:tavLst>
                                    </p:anim>
                                    <p:animEffect transition="in" filter="fade">
                                      <p:cBhvr>
                                        <p:cTn id="23" dur="500"/>
                                        <p:tgtEl>
                                          <p:spTgt spid="7548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4822" grpId="0" animBg="1"/>
      <p:bldP spid="754823"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6306" name="Rectangle 2"/>
          <p:cNvSpPr>
            <a:spLocks noGrp="1" noChangeArrowheads="1"/>
          </p:cNvSpPr>
          <p:nvPr>
            <p:ph type="title"/>
          </p:nvPr>
        </p:nvSpPr>
        <p:spPr/>
        <p:txBody>
          <a:bodyPr/>
          <a:lstStyle/>
          <a:p>
            <a:r>
              <a:rPr lang="en-US"/>
              <a:t>Groups of Elements</a:t>
            </a:r>
          </a:p>
        </p:txBody>
      </p:sp>
      <p:sp>
        <p:nvSpPr>
          <p:cNvPr id="866307" name="Rectangle 3"/>
          <p:cNvSpPr>
            <a:spLocks noChangeArrowheads="1"/>
          </p:cNvSpPr>
          <p:nvPr/>
        </p:nvSpPr>
        <p:spPr bwMode="auto">
          <a:xfrm>
            <a:off x="76200" y="6567488"/>
            <a:ext cx="3973513" cy="214312"/>
          </a:xfrm>
          <a:prstGeom prst="rect">
            <a:avLst/>
          </a:prstGeom>
          <a:noFill/>
          <a:ln w="9525">
            <a:noFill/>
            <a:miter lim="800000"/>
            <a:headEnd/>
            <a:tailEnd/>
          </a:ln>
          <a:effectLst/>
        </p:spPr>
        <p:txBody>
          <a:bodyPr wrap="none">
            <a:spAutoFit/>
          </a:bodyPr>
          <a:lstStyle/>
          <a:p>
            <a:r>
              <a:rPr lang="en-US" sz="800"/>
              <a:t>Dorin, Demmin, Gabel, </a:t>
            </a:r>
            <a:r>
              <a:rPr lang="en-US" sz="800" u="sng"/>
              <a:t>Chemistry The Study of Matter </a:t>
            </a:r>
            <a:r>
              <a:rPr lang="en-US" sz="800"/>
              <a:t> , 3</a:t>
            </a:r>
            <a:r>
              <a:rPr lang="en-US" sz="800" baseline="30000"/>
              <a:t>rd</a:t>
            </a:r>
            <a:r>
              <a:rPr lang="en-US" sz="800"/>
              <a:t> Edition, 1990, page 367</a:t>
            </a:r>
          </a:p>
        </p:txBody>
      </p:sp>
      <p:sp>
        <p:nvSpPr>
          <p:cNvPr id="866308" name="AutoShape 4">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866309" name="Rectangle 5"/>
          <p:cNvSpPr>
            <a:spLocks noChangeArrowheads="1"/>
          </p:cNvSpPr>
          <p:nvPr/>
        </p:nvSpPr>
        <p:spPr bwMode="auto">
          <a:xfrm>
            <a:off x="3152775" y="360203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866310" name="Rectangle 6"/>
          <p:cNvSpPr>
            <a:spLocks noChangeArrowheads="1"/>
          </p:cNvSpPr>
          <p:nvPr/>
        </p:nvSpPr>
        <p:spPr bwMode="auto">
          <a:xfrm>
            <a:off x="3152775" y="3602038"/>
            <a:ext cx="446088" cy="625475"/>
          </a:xfrm>
          <a:prstGeom prst="rect">
            <a:avLst/>
          </a:prstGeom>
          <a:noFill/>
          <a:ln w="9525">
            <a:solidFill>
              <a:schemeClr val="tx1"/>
            </a:solidFill>
            <a:miter lim="800000"/>
            <a:headEnd/>
            <a:tailEnd/>
          </a:ln>
          <a:effectLst/>
        </p:spPr>
        <p:txBody>
          <a:bodyPr wrap="none" anchor="ctr"/>
          <a:lstStyle/>
          <a:p>
            <a:pPr algn="ctr"/>
            <a:endParaRPr lang="en-US" baseline="30000"/>
          </a:p>
        </p:txBody>
      </p:sp>
      <p:sp>
        <p:nvSpPr>
          <p:cNvPr id="866311" name="Rectangle 7"/>
          <p:cNvSpPr>
            <a:spLocks noChangeArrowheads="1"/>
          </p:cNvSpPr>
          <p:nvPr/>
        </p:nvSpPr>
        <p:spPr bwMode="auto">
          <a:xfrm>
            <a:off x="5208588" y="2351088"/>
            <a:ext cx="446087" cy="625475"/>
          </a:xfrm>
          <a:prstGeom prst="rect">
            <a:avLst/>
          </a:prstGeom>
          <a:noFill/>
          <a:ln w="9525">
            <a:solidFill>
              <a:schemeClr val="tx1"/>
            </a:solidFill>
            <a:miter lim="800000"/>
            <a:headEnd/>
            <a:tailEnd/>
          </a:ln>
          <a:effectLst/>
        </p:spPr>
        <p:txBody>
          <a:bodyPr wrap="none" anchor="ctr"/>
          <a:lstStyle/>
          <a:p>
            <a:endParaRPr lang="en-US"/>
          </a:p>
        </p:txBody>
      </p:sp>
      <p:sp>
        <p:nvSpPr>
          <p:cNvPr id="866312" name="Rectangle 8"/>
          <p:cNvSpPr>
            <a:spLocks noChangeArrowheads="1"/>
          </p:cNvSpPr>
          <p:nvPr/>
        </p:nvSpPr>
        <p:spPr bwMode="auto">
          <a:xfrm>
            <a:off x="4760913" y="235108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313" name="Rectangle 9"/>
          <p:cNvSpPr>
            <a:spLocks noChangeArrowheads="1"/>
          </p:cNvSpPr>
          <p:nvPr/>
        </p:nvSpPr>
        <p:spPr bwMode="auto">
          <a:xfrm>
            <a:off x="1812925" y="1725613"/>
            <a:ext cx="446088" cy="625475"/>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866314" name="Rectangle 10"/>
          <p:cNvSpPr>
            <a:spLocks noChangeArrowheads="1"/>
          </p:cNvSpPr>
          <p:nvPr/>
        </p:nvSpPr>
        <p:spPr bwMode="auto">
          <a:xfrm>
            <a:off x="4760913" y="297656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315" name="Rectangle 11"/>
          <p:cNvSpPr>
            <a:spLocks noChangeArrowheads="1"/>
          </p:cNvSpPr>
          <p:nvPr/>
        </p:nvSpPr>
        <p:spPr bwMode="auto">
          <a:xfrm>
            <a:off x="5208588" y="2976563"/>
            <a:ext cx="446087" cy="625475"/>
          </a:xfrm>
          <a:prstGeom prst="rect">
            <a:avLst/>
          </a:prstGeom>
          <a:noFill/>
          <a:ln w="9525">
            <a:solidFill>
              <a:schemeClr val="tx1"/>
            </a:solidFill>
            <a:miter lim="800000"/>
            <a:headEnd/>
            <a:tailEnd/>
          </a:ln>
          <a:effectLst/>
        </p:spPr>
        <p:txBody>
          <a:bodyPr wrap="none" anchor="ctr"/>
          <a:lstStyle/>
          <a:p>
            <a:endParaRPr lang="en-US"/>
          </a:p>
        </p:txBody>
      </p:sp>
      <p:sp>
        <p:nvSpPr>
          <p:cNvPr id="866316" name="Rectangle 12"/>
          <p:cNvSpPr>
            <a:spLocks noChangeArrowheads="1"/>
          </p:cNvSpPr>
          <p:nvPr/>
        </p:nvSpPr>
        <p:spPr bwMode="auto">
          <a:xfrm>
            <a:off x="2705100" y="360203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317" name="Rectangle 13"/>
          <p:cNvSpPr>
            <a:spLocks noChangeArrowheads="1"/>
          </p:cNvSpPr>
          <p:nvPr/>
        </p:nvSpPr>
        <p:spPr bwMode="auto">
          <a:xfrm>
            <a:off x="4760913" y="360203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318" name="Rectangle 14"/>
          <p:cNvSpPr>
            <a:spLocks noChangeArrowheads="1"/>
          </p:cNvSpPr>
          <p:nvPr/>
        </p:nvSpPr>
        <p:spPr bwMode="auto">
          <a:xfrm>
            <a:off x="5208588" y="3602038"/>
            <a:ext cx="446087" cy="625475"/>
          </a:xfrm>
          <a:prstGeom prst="rect">
            <a:avLst/>
          </a:prstGeom>
          <a:noFill/>
          <a:ln w="9525">
            <a:solidFill>
              <a:schemeClr val="tx1"/>
            </a:solidFill>
            <a:miter lim="800000"/>
            <a:headEnd/>
            <a:tailEnd/>
          </a:ln>
          <a:effectLst/>
        </p:spPr>
        <p:txBody>
          <a:bodyPr wrap="none" anchor="ctr"/>
          <a:lstStyle/>
          <a:p>
            <a:endParaRPr lang="en-US"/>
          </a:p>
        </p:txBody>
      </p:sp>
      <p:sp>
        <p:nvSpPr>
          <p:cNvPr id="866319" name="Rectangle 15"/>
          <p:cNvSpPr>
            <a:spLocks noChangeArrowheads="1"/>
          </p:cNvSpPr>
          <p:nvPr/>
        </p:nvSpPr>
        <p:spPr bwMode="auto">
          <a:xfrm>
            <a:off x="2705100" y="422751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320" name="Rectangle 16"/>
          <p:cNvSpPr>
            <a:spLocks noChangeArrowheads="1"/>
          </p:cNvSpPr>
          <p:nvPr/>
        </p:nvSpPr>
        <p:spPr bwMode="auto">
          <a:xfrm>
            <a:off x="4760913" y="422751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321" name="Rectangle 17"/>
          <p:cNvSpPr>
            <a:spLocks noChangeArrowheads="1"/>
          </p:cNvSpPr>
          <p:nvPr/>
        </p:nvSpPr>
        <p:spPr bwMode="auto">
          <a:xfrm>
            <a:off x="5208588" y="4227513"/>
            <a:ext cx="446087" cy="625475"/>
          </a:xfrm>
          <a:prstGeom prst="rect">
            <a:avLst/>
          </a:prstGeom>
          <a:noFill/>
          <a:ln w="9525">
            <a:solidFill>
              <a:schemeClr val="tx1"/>
            </a:solidFill>
            <a:miter lim="800000"/>
            <a:headEnd/>
            <a:tailEnd/>
          </a:ln>
          <a:effectLst/>
        </p:spPr>
        <p:txBody>
          <a:bodyPr wrap="none" anchor="ctr"/>
          <a:lstStyle/>
          <a:p>
            <a:endParaRPr lang="en-US"/>
          </a:p>
        </p:txBody>
      </p:sp>
      <p:sp>
        <p:nvSpPr>
          <p:cNvPr id="866322" name="Rectangle 18"/>
          <p:cNvSpPr>
            <a:spLocks noChangeArrowheads="1"/>
          </p:cNvSpPr>
          <p:nvPr/>
        </p:nvSpPr>
        <p:spPr bwMode="auto">
          <a:xfrm>
            <a:off x="2705100" y="485298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323" name="Rectangle 19"/>
          <p:cNvSpPr>
            <a:spLocks noChangeArrowheads="1"/>
          </p:cNvSpPr>
          <p:nvPr/>
        </p:nvSpPr>
        <p:spPr bwMode="auto">
          <a:xfrm>
            <a:off x="4760913" y="485298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324" name="Rectangle 20"/>
          <p:cNvSpPr>
            <a:spLocks noChangeArrowheads="1"/>
          </p:cNvSpPr>
          <p:nvPr/>
        </p:nvSpPr>
        <p:spPr bwMode="auto">
          <a:xfrm>
            <a:off x="5208588" y="4852988"/>
            <a:ext cx="446087" cy="625475"/>
          </a:xfrm>
          <a:prstGeom prst="rect">
            <a:avLst/>
          </a:prstGeom>
          <a:noFill/>
          <a:ln w="9525">
            <a:solidFill>
              <a:schemeClr val="tx1"/>
            </a:solidFill>
            <a:miter lim="800000"/>
            <a:headEnd/>
            <a:tailEnd/>
          </a:ln>
          <a:effectLst/>
        </p:spPr>
        <p:txBody>
          <a:bodyPr wrap="none" anchor="ctr"/>
          <a:lstStyle/>
          <a:p>
            <a:endParaRPr lang="en-US"/>
          </a:p>
        </p:txBody>
      </p:sp>
      <p:sp>
        <p:nvSpPr>
          <p:cNvPr id="866325" name="Rectangle 21"/>
          <p:cNvSpPr>
            <a:spLocks noChangeArrowheads="1"/>
          </p:cNvSpPr>
          <p:nvPr/>
        </p:nvSpPr>
        <p:spPr bwMode="auto">
          <a:xfrm>
            <a:off x="2705100" y="547846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326" name="Rectangle 22"/>
          <p:cNvSpPr>
            <a:spLocks noChangeArrowheads="1"/>
          </p:cNvSpPr>
          <p:nvPr/>
        </p:nvSpPr>
        <p:spPr bwMode="auto">
          <a:xfrm>
            <a:off x="2705100" y="3602038"/>
            <a:ext cx="447675" cy="625475"/>
          </a:xfrm>
          <a:prstGeom prst="rect">
            <a:avLst/>
          </a:prstGeom>
          <a:noFill/>
          <a:ln w="9525">
            <a:solidFill>
              <a:schemeClr val="tx1"/>
            </a:solidFill>
            <a:miter lim="800000"/>
            <a:headEnd/>
            <a:tailEnd/>
          </a:ln>
          <a:effectLst/>
        </p:spPr>
        <p:txBody>
          <a:bodyPr wrap="none" anchor="ctr"/>
          <a:lstStyle/>
          <a:p>
            <a:pPr algn="ctr"/>
            <a:endParaRPr lang="en-US" baseline="30000"/>
          </a:p>
        </p:txBody>
      </p:sp>
      <p:sp>
        <p:nvSpPr>
          <p:cNvPr id="866327" name="Rectangle 23"/>
          <p:cNvSpPr>
            <a:spLocks noChangeArrowheads="1"/>
          </p:cNvSpPr>
          <p:nvPr/>
        </p:nvSpPr>
        <p:spPr bwMode="auto">
          <a:xfrm>
            <a:off x="2705100" y="4227513"/>
            <a:ext cx="447675" cy="625475"/>
          </a:xfrm>
          <a:prstGeom prst="rect">
            <a:avLst/>
          </a:prstGeom>
          <a:noFill/>
          <a:ln w="9525">
            <a:solidFill>
              <a:schemeClr val="tx1"/>
            </a:solidFill>
            <a:miter lim="800000"/>
            <a:headEnd/>
            <a:tailEnd/>
          </a:ln>
          <a:effectLst/>
        </p:spPr>
        <p:txBody>
          <a:bodyPr wrap="none" anchor="ctr"/>
          <a:lstStyle/>
          <a:p>
            <a:pPr algn="ctr"/>
            <a:endParaRPr lang="en-US" baseline="30000"/>
          </a:p>
        </p:txBody>
      </p:sp>
      <p:sp>
        <p:nvSpPr>
          <p:cNvPr id="866328" name="Rectangle 24"/>
          <p:cNvSpPr>
            <a:spLocks noChangeArrowheads="1"/>
          </p:cNvSpPr>
          <p:nvPr/>
        </p:nvSpPr>
        <p:spPr bwMode="auto">
          <a:xfrm>
            <a:off x="2705100" y="4852988"/>
            <a:ext cx="447675" cy="625475"/>
          </a:xfrm>
          <a:prstGeom prst="rect">
            <a:avLst/>
          </a:prstGeom>
          <a:noFill/>
          <a:ln w="9525">
            <a:solidFill>
              <a:schemeClr val="tx1"/>
            </a:solidFill>
            <a:miter lim="800000"/>
            <a:headEnd/>
            <a:tailEnd/>
          </a:ln>
          <a:effectLst/>
        </p:spPr>
        <p:txBody>
          <a:bodyPr wrap="none" anchor="ctr"/>
          <a:lstStyle/>
          <a:p>
            <a:endParaRPr lang="en-US"/>
          </a:p>
        </p:txBody>
      </p:sp>
      <p:grpSp>
        <p:nvGrpSpPr>
          <p:cNvPr id="866329" name="Group 25"/>
          <p:cNvGrpSpPr>
            <a:grpSpLocks/>
          </p:cNvGrpSpPr>
          <p:nvPr/>
        </p:nvGrpSpPr>
        <p:grpSpPr bwMode="auto">
          <a:xfrm>
            <a:off x="5654675" y="2351088"/>
            <a:ext cx="447675" cy="3127375"/>
            <a:chOff x="3562" y="1481"/>
            <a:chExt cx="282" cy="1970"/>
          </a:xfrm>
        </p:grpSpPr>
        <p:sp>
          <p:nvSpPr>
            <p:cNvPr id="866330" name="Rectangle 26"/>
            <p:cNvSpPr>
              <a:spLocks noChangeArrowheads="1"/>
            </p:cNvSpPr>
            <p:nvPr/>
          </p:nvSpPr>
          <p:spPr bwMode="auto">
            <a:xfrm>
              <a:off x="3562" y="1481"/>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866331" name="Rectangle 27"/>
            <p:cNvSpPr>
              <a:spLocks noChangeArrowheads="1"/>
            </p:cNvSpPr>
            <p:nvPr/>
          </p:nvSpPr>
          <p:spPr bwMode="auto">
            <a:xfrm>
              <a:off x="3562" y="1875"/>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866332" name="Rectangle 28"/>
            <p:cNvSpPr>
              <a:spLocks noChangeArrowheads="1"/>
            </p:cNvSpPr>
            <p:nvPr/>
          </p:nvSpPr>
          <p:spPr bwMode="auto">
            <a:xfrm>
              <a:off x="3562" y="2269"/>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866333" name="Rectangle 29"/>
            <p:cNvSpPr>
              <a:spLocks noChangeArrowheads="1"/>
            </p:cNvSpPr>
            <p:nvPr/>
          </p:nvSpPr>
          <p:spPr bwMode="auto">
            <a:xfrm>
              <a:off x="3562" y="2663"/>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866334" name="Rectangle 30"/>
            <p:cNvSpPr>
              <a:spLocks noChangeArrowheads="1"/>
            </p:cNvSpPr>
            <p:nvPr/>
          </p:nvSpPr>
          <p:spPr bwMode="auto">
            <a:xfrm>
              <a:off x="3562" y="3057"/>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866335" name="Rectangle 31"/>
            <p:cNvSpPr>
              <a:spLocks noChangeArrowheads="1"/>
            </p:cNvSpPr>
            <p:nvPr/>
          </p:nvSpPr>
          <p:spPr bwMode="auto">
            <a:xfrm>
              <a:off x="3562" y="1481"/>
              <a:ext cx="282" cy="394"/>
            </a:xfrm>
            <a:prstGeom prst="rect">
              <a:avLst/>
            </a:prstGeom>
            <a:noFill/>
            <a:ln w="9525">
              <a:solidFill>
                <a:schemeClr val="tx1"/>
              </a:solidFill>
              <a:miter lim="800000"/>
              <a:headEnd/>
              <a:tailEnd/>
            </a:ln>
            <a:effectLst/>
          </p:spPr>
          <p:txBody>
            <a:bodyPr wrap="none" anchor="ctr"/>
            <a:lstStyle/>
            <a:p>
              <a:pPr algn="ctr"/>
              <a:r>
                <a:rPr lang="en-US" sz="1400" b="1"/>
                <a:t>N</a:t>
              </a:r>
              <a:endParaRPr lang="en-US"/>
            </a:p>
            <a:p>
              <a:pPr algn="ctr"/>
              <a:endParaRPr lang="en-US"/>
            </a:p>
            <a:p>
              <a:pPr algn="ctr"/>
              <a:r>
                <a:rPr lang="en-US"/>
                <a:t>7</a:t>
              </a:r>
              <a:endParaRPr lang="en-US" baseline="30000"/>
            </a:p>
          </p:txBody>
        </p:sp>
        <p:sp>
          <p:nvSpPr>
            <p:cNvPr id="866336" name="Rectangle 32"/>
            <p:cNvSpPr>
              <a:spLocks noChangeArrowheads="1"/>
            </p:cNvSpPr>
            <p:nvPr/>
          </p:nvSpPr>
          <p:spPr bwMode="auto">
            <a:xfrm>
              <a:off x="3562" y="1875"/>
              <a:ext cx="282" cy="394"/>
            </a:xfrm>
            <a:prstGeom prst="rect">
              <a:avLst/>
            </a:prstGeom>
            <a:noFill/>
            <a:ln w="9525">
              <a:solidFill>
                <a:schemeClr val="tx1"/>
              </a:solidFill>
              <a:miter lim="800000"/>
              <a:headEnd/>
              <a:tailEnd/>
            </a:ln>
            <a:effectLst/>
          </p:spPr>
          <p:txBody>
            <a:bodyPr wrap="none" anchor="ctr"/>
            <a:lstStyle/>
            <a:p>
              <a:pPr algn="ctr"/>
              <a:r>
                <a:rPr lang="en-US" sz="1400" b="1"/>
                <a:t>P</a:t>
              </a:r>
              <a:endParaRPr lang="en-US"/>
            </a:p>
            <a:p>
              <a:pPr algn="ctr"/>
              <a:endParaRPr lang="en-US"/>
            </a:p>
            <a:p>
              <a:pPr algn="ctr"/>
              <a:r>
                <a:rPr lang="en-US"/>
                <a:t>15</a:t>
              </a:r>
              <a:endParaRPr lang="en-US" baseline="30000"/>
            </a:p>
          </p:txBody>
        </p:sp>
        <p:sp>
          <p:nvSpPr>
            <p:cNvPr id="866337" name="Rectangle 33"/>
            <p:cNvSpPr>
              <a:spLocks noChangeArrowheads="1"/>
            </p:cNvSpPr>
            <p:nvPr/>
          </p:nvSpPr>
          <p:spPr bwMode="auto">
            <a:xfrm>
              <a:off x="3562" y="2269"/>
              <a:ext cx="282" cy="394"/>
            </a:xfrm>
            <a:prstGeom prst="rect">
              <a:avLst/>
            </a:prstGeom>
            <a:noFill/>
            <a:ln w="9525">
              <a:solidFill>
                <a:schemeClr val="tx1"/>
              </a:solidFill>
              <a:miter lim="800000"/>
              <a:headEnd/>
              <a:tailEnd/>
            </a:ln>
            <a:effectLst/>
          </p:spPr>
          <p:txBody>
            <a:bodyPr wrap="none" anchor="ctr"/>
            <a:lstStyle/>
            <a:p>
              <a:pPr algn="ctr"/>
              <a:r>
                <a:rPr lang="en-US" sz="1400" b="1"/>
                <a:t>As</a:t>
              </a:r>
              <a:endParaRPr lang="en-US"/>
            </a:p>
            <a:p>
              <a:pPr algn="ctr"/>
              <a:endParaRPr lang="en-US"/>
            </a:p>
            <a:p>
              <a:pPr algn="ctr"/>
              <a:r>
                <a:rPr lang="en-US"/>
                <a:t>33</a:t>
              </a:r>
              <a:endParaRPr lang="en-US" baseline="30000"/>
            </a:p>
          </p:txBody>
        </p:sp>
        <p:sp>
          <p:nvSpPr>
            <p:cNvPr id="866338" name="Rectangle 34"/>
            <p:cNvSpPr>
              <a:spLocks noChangeArrowheads="1"/>
            </p:cNvSpPr>
            <p:nvPr/>
          </p:nvSpPr>
          <p:spPr bwMode="auto">
            <a:xfrm>
              <a:off x="3562" y="2663"/>
              <a:ext cx="282" cy="394"/>
            </a:xfrm>
            <a:prstGeom prst="rect">
              <a:avLst/>
            </a:prstGeom>
            <a:noFill/>
            <a:ln w="9525">
              <a:solidFill>
                <a:schemeClr val="tx1"/>
              </a:solidFill>
              <a:miter lim="800000"/>
              <a:headEnd/>
              <a:tailEnd/>
            </a:ln>
            <a:effectLst/>
          </p:spPr>
          <p:txBody>
            <a:bodyPr wrap="none" anchor="ctr"/>
            <a:lstStyle/>
            <a:p>
              <a:pPr algn="ctr"/>
              <a:r>
                <a:rPr lang="en-US" sz="1400" b="1"/>
                <a:t>Sb</a:t>
              </a:r>
              <a:endParaRPr lang="en-US"/>
            </a:p>
            <a:p>
              <a:pPr algn="ctr"/>
              <a:endParaRPr lang="en-US"/>
            </a:p>
            <a:p>
              <a:pPr algn="ctr"/>
              <a:r>
                <a:rPr lang="en-US"/>
                <a:t>51</a:t>
              </a:r>
              <a:endParaRPr lang="en-US" baseline="30000"/>
            </a:p>
          </p:txBody>
        </p:sp>
        <p:sp>
          <p:nvSpPr>
            <p:cNvPr id="866339" name="Rectangle 35"/>
            <p:cNvSpPr>
              <a:spLocks noChangeArrowheads="1"/>
            </p:cNvSpPr>
            <p:nvPr/>
          </p:nvSpPr>
          <p:spPr bwMode="auto">
            <a:xfrm>
              <a:off x="3562" y="3057"/>
              <a:ext cx="282" cy="394"/>
            </a:xfrm>
            <a:prstGeom prst="rect">
              <a:avLst/>
            </a:prstGeom>
            <a:noFill/>
            <a:ln w="9525">
              <a:solidFill>
                <a:schemeClr val="tx1"/>
              </a:solidFill>
              <a:miter lim="800000"/>
              <a:headEnd/>
              <a:tailEnd/>
            </a:ln>
            <a:effectLst/>
          </p:spPr>
          <p:txBody>
            <a:bodyPr wrap="none" anchor="ctr"/>
            <a:lstStyle/>
            <a:p>
              <a:pPr algn="ctr"/>
              <a:r>
                <a:rPr lang="en-US" sz="1400" b="1"/>
                <a:t>Bi</a:t>
              </a:r>
              <a:endParaRPr lang="en-US"/>
            </a:p>
            <a:p>
              <a:pPr algn="ctr"/>
              <a:endParaRPr lang="en-US"/>
            </a:p>
            <a:p>
              <a:pPr algn="ctr"/>
              <a:r>
                <a:rPr lang="en-US"/>
                <a:t>83</a:t>
              </a:r>
              <a:endParaRPr lang="en-US" baseline="30000"/>
            </a:p>
          </p:txBody>
        </p:sp>
      </p:grpSp>
      <p:grpSp>
        <p:nvGrpSpPr>
          <p:cNvPr id="866340" name="Group 36"/>
          <p:cNvGrpSpPr>
            <a:grpSpLocks/>
          </p:cNvGrpSpPr>
          <p:nvPr/>
        </p:nvGrpSpPr>
        <p:grpSpPr bwMode="auto">
          <a:xfrm>
            <a:off x="6102350" y="2351088"/>
            <a:ext cx="446088" cy="3127375"/>
            <a:chOff x="3844" y="1481"/>
            <a:chExt cx="281" cy="1970"/>
          </a:xfrm>
        </p:grpSpPr>
        <p:sp>
          <p:nvSpPr>
            <p:cNvPr id="866341" name="Rectangle 37"/>
            <p:cNvSpPr>
              <a:spLocks noChangeArrowheads="1"/>
            </p:cNvSpPr>
            <p:nvPr/>
          </p:nvSpPr>
          <p:spPr bwMode="auto">
            <a:xfrm>
              <a:off x="3844" y="1481"/>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866342" name="Rectangle 38"/>
            <p:cNvSpPr>
              <a:spLocks noChangeArrowheads="1"/>
            </p:cNvSpPr>
            <p:nvPr/>
          </p:nvSpPr>
          <p:spPr bwMode="auto">
            <a:xfrm>
              <a:off x="3844" y="1875"/>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866343" name="Rectangle 39"/>
            <p:cNvSpPr>
              <a:spLocks noChangeArrowheads="1"/>
            </p:cNvSpPr>
            <p:nvPr/>
          </p:nvSpPr>
          <p:spPr bwMode="auto">
            <a:xfrm>
              <a:off x="3844" y="2269"/>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866344" name="Rectangle 40"/>
            <p:cNvSpPr>
              <a:spLocks noChangeArrowheads="1"/>
            </p:cNvSpPr>
            <p:nvPr/>
          </p:nvSpPr>
          <p:spPr bwMode="auto">
            <a:xfrm>
              <a:off x="3844" y="2663"/>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866345" name="Rectangle 41"/>
            <p:cNvSpPr>
              <a:spLocks noChangeArrowheads="1"/>
            </p:cNvSpPr>
            <p:nvPr/>
          </p:nvSpPr>
          <p:spPr bwMode="auto">
            <a:xfrm>
              <a:off x="3844" y="3057"/>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866346" name="Rectangle 42"/>
            <p:cNvSpPr>
              <a:spLocks noChangeArrowheads="1"/>
            </p:cNvSpPr>
            <p:nvPr/>
          </p:nvSpPr>
          <p:spPr bwMode="auto">
            <a:xfrm>
              <a:off x="3844" y="1481"/>
              <a:ext cx="281" cy="394"/>
            </a:xfrm>
            <a:prstGeom prst="rect">
              <a:avLst/>
            </a:prstGeom>
            <a:noFill/>
            <a:ln w="9525">
              <a:solidFill>
                <a:schemeClr val="tx1"/>
              </a:solidFill>
              <a:miter lim="800000"/>
              <a:headEnd/>
              <a:tailEnd/>
            </a:ln>
            <a:effectLst/>
          </p:spPr>
          <p:txBody>
            <a:bodyPr wrap="none" anchor="ctr"/>
            <a:lstStyle/>
            <a:p>
              <a:pPr algn="ctr"/>
              <a:r>
                <a:rPr lang="en-US" sz="1400" b="1"/>
                <a:t>O</a:t>
              </a:r>
              <a:endParaRPr lang="en-US"/>
            </a:p>
            <a:p>
              <a:pPr algn="ctr"/>
              <a:endParaRPr lang="en-US"/>
            </a:p>
            <a:p>
              <a:pPr algn="ctr"/>
              <a:r>
                <a:rPr lang="en-US"/>
                <a:t>8</a:t>
              </a:r>
              <a:endParaRPr lang="en-US" baseline="30000"/>
            </a:p>
          </p:txBody>
        </p:sp>
        <p:sp>
          <p:nvSpPr>
            <p:cNvPr id="866347" name="Rectangle 43"/>
            <p:cNvSpPr>
              <a:spLocks noChangeArrowheads="1"/>
            </p:cNvSpPr>
            <p:nvPr/>
          </p:nvSpPr>
          <p:spPr bwMode="auto">
            <a:xfrm>
              <a:off x="3844" y="1875"/>
              <a:ext cx="281" cy="394"/>
            </a:xfrm>
            <a:prstGeom prst="rect">
              <a:avLst/>
            </a:prstGeom>
            <a:noFill/>
            <a:ln w="9525">
              <a:solidFill>
                <a:schemeClr val="tx1"/>
              </a:solidFill>
              <a:miter lim="800000"/>
              <a:headEnd/>
              <a:tailEnd/>
            </a:ln>
            <a:effectLst/>
          </p:spPr>
          <p:txBody>
            <a:bodyPr wrap="none" anchor="ctr"/>
            <a:lstStyle/>
            <a:p>
              <a:pPr algn="ctr"/>
              <a:r>
                <a:rPr lang="en-US" sz="1400" b="1"/>
                <a:t>S</a:t>
              </a:r>
              <a:endParaRPr lang="en-US"/>
            </a:p>
            <a:p>
              <a:pPr algn="ctr"/>
              <a:endParaRPr lang="en-US"/>
            </a:p>
            <a:p>
              <a:pPr algn="ctr"/>
              <a:r>
                <a:rPr lang="en-US"/>
                <a:t>16</a:t>
              </a:r>
              <a:endParaRPr lang="en-US" baseline="30000"/>
            </a:p>
          </p:txBody>
        </p:sp>
        <p:sp>
          <p:nvSpPr>
            <p:cNvPr id="866348" name="Rectangle 44"/>
            <p:cNvSpPr>
              <a:spLocks noChangeArrowheads="1"/>
            </p:cNvSpPr>
            <p:nvPr/>
          </p:nvSpPr>
          <p:spPr bwMode="auto">
            <a:xfrm>
              <a:off x="3844" y="2269"/>
              <a:ext cx="281" cy="394"/>
            </a:xfrm>
            <a:prstGeom prst="rect">
              <a:avLst/>
            </a:prstGeom>
            <a:noFill/>
            <a:ln w="9525">
              <a:solidFill>
                <a:schemeClr val="tx1"/>
              </a:solidFill>
              <a:miter lim="800000"/>
              <a:headEnd/>
              <a:tailEnd/>
            </a:ln>
            <a:effectLst/>
          </p:spPr>
          <p:txBody>
            <a:bodyPr wrap="none" anchor="ctr"/>
            <a:lstStyle/>
            <a:p>
              <a:pPr algn="ctr"/>
              <a:r>
                <a:rPr lang="en-US" sz="1400" b="1"/>
                <a:t>Se</a:t>
              </a:r>
              <a:endParaRPr lang="en-US"/>
            </a:p>
            <a:p>
              <a:pPr algn="ctr"/>
              <a:endParaRPr lang="en-US"/>
            </a:p>
            <a:p>
              <a:pPr algn="ctr"/>
              <a:r>
                <a:rPr lang="en-US"/>
                <a:t>34</a:t>
              </a:r>
              <a:endParaRPr lang="en-US" baseline="30000"/>
            </a:p>
          </p:txBody>
        </p:sp>
        <p:sp>
          <p:nvSpPr>
            <p:cNvPr id="866349" name="Rectangle 45"/>
            <p:cNvSpPr>
              <a:spLocks noChangeArrowheads="1"/>
            </p:cNvSpPr>
            <p:nvPr/>
          </p:nvSpPr>
          <p:spPr bwMode="auto">
            <a:xfrm>
              <a:off x="3844" y="2663"/>
              <a:ext cx="281" cy="394"/>
            </a:xfrm>
            <a:prstGeom prst="rect">
              <a:avLst/>
            </a:prstGeom>
            <a:noFill/>
            <a:ln w="9525">
              <a:solidFill>
                <a:schemeClr val="tx1"/>
              </a:solidFill>
              <a:miter lim="800000"/>
              <a:headEnd/>
              <a:tailEnd/>
            </a:ln>
            <a:effectLst/>
          </p:spPr>
          <p:txBody>
            <a:bodyPr wrap="none" anchor="ctr"/>
            <a:lstStyle/>
            <a:p>
              <a:pPr algn="ctr"/>
              <a:r>
                <a:rPr lang="en-US" sz="1400" b="1"/>
                <a:t>Te</a:t>
              </a:r>
              <a:endParaRPr lang="en-US"/>
            </a:p>
            <a:p>
              <a:pPr algn="ctr"/>
              <a:endParaRPr lang="en-US"/>
            </a:p>
            <a:p>
              <a:pPr algn="ctr"/>
              <a:r>
                <a:rPr lang="en-US"/>
                <a:t>52</a:t>
              </a:r>
              <a:endParaRPr lang="en-US" baseline="30000"/>
            </a:p>
          </p:txBody>
        </p:sp>
        <p:sp>
          <p:nvSpPr>
            <p:cNvPr id="866350" name="Rectangle 46"/>
            <p:cNvSpPr>
              <a:spLocks noChangeArrowheads="1"/>
            </p:cNvSpPr>
            <p:nvPr/>
          </p:nvSpPr>
          <p:spPr bwMode="auto">
            <a:xfrm>
              <a:off x="3844" y="3057"/>
              <a:ext cx="281" cy="394"/>
            </a:xfrm>
            <a:prstGeom prst="rect">
              <a:avLst/>
            </a:prstGeom>
            <a:noFill/>
            <a:ln w="9525">
              <a:solidFill>
                <a:schemeClr val="tx1"/>
              </a:solidFill>
              <a:miter lim="800000"/>
              <a:headEnd/>
              <a:tailEnd/>
            </a:ln>
            <a:effectLst/>
          </p:spPr>
          <p:txBody>
            <a:bodyPr wrap="none" anchor="ctr"/>
            <a:lstStyle/>
            <a:p>
              <a:pPr algn="ctr"/>
              <a:r>
                <a:rPr lang="en-US" sz="1400" b="1"/>
                <a:t>Po</a:t>
              </a:r>
              <a:endParaRPr lang="en-US"/>
            </a:p>
            <a:p>
              <a:pPr algn="ctr"/>
              <a:endParaRPr lang="en-US"/>
            </a:p>
            <a:p>
              <a:pPr algn="ctr"/>
              <a:r>
                <a:rPr lang="en-US"/>
                <a:t>84</a:t>
              </a:r>
              <a:endParaRPr lang="en-US" baseline="30000"/>
            </a:p>
          </p:txBody>
        </p:sp>
      </p:grpSp>
      <p:grpSp>
        <p:nvGrpSpPr>
          <p:cNvPr id="866351" name="Group 47"/>
          <p:cNvGrpSpPr>
            <a:grpSpLocks/>
          </p:cNvGrpSpPr>
          <p:nvPr/>
        </p:nvGrpSpPr>
        <p:grpSpPr bwMode="auto">
          <a:xfrm>
            <a:off x="6548438" y="2351088"/>
            <a:ext cx="447675" cy="3127375"/>
            <a:chOff x="4125" y="1481"/>
            <a:chExt cx="282" cy="1970"/>
          </a:xfrm>
        </p:grpSpPr>
        <p:sp>
          <p:nvSpPr>
            <p:cNvPr id="866352" name="Rectangle 48"/>
            <p:cNvSpPr>
              <a:spLocks noChangeArrowheads="1"/>
            </p:cNvSpPr>
            <p:nvPr/>
          </p:nvSpPr>
          <p:spPr bwMode="auto">
            <a:xfrm>
              <a:off x="4125" y="1481"/>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866353" name="Rectangle 49"/>
            <p:cNvSpPr>
              <a:spLocks noChangeArrowheads="1"/>
            </p:cNvSpPr>
            <p:nvPr/>
          </p:nvSpPr>
          <p:spPr bwMode="auto">
            <a:xfrm>
              <a:off x="4125" y="1875"/>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866354" name="Rectangle 50"/>
            <p:cNvSpPr>
              <a:spLocks noChangeArrowheads="1"/>
            </p:cNvSpPr>
            <p:nvPr/>
          </p:nvSpPr>
          <p:spPr bwMode="auto">
            <a:xfrm>
              <a:off x="4125" y="2269"/>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866355" name="Rectangle 51"/>
            <p:cNvSpPr>
              <a:spLocks noChangeArrowheads="1"/>
            </p:cNvSpPr>
            <p:nvPr/>
          </p:nvSpPr>
          <p:spPr bwMode="auto">
            <a:xfrm>
              <a:off x="4125" y="2663"/>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866356" name="Rectangle 52"/>
            <p:cNvSpPr>
              <a:spLocks noChangeArrowheads="1"/>
            </p:cNvSpPr>
            <p:nvPr/>
          </p:nvSpPr>
          <p:spPr bwMode="auto">
            <a:xfrm>
              <a:off x="4125" y="3057"/>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866357" name="Rectangle 53"/>
            <p:cNvSpPr>
              <a:spLocks noChangeArrowheads="1"/>
            </p:cNvSpPr>
            <p:nvPr/>
          </p:nvSpPr>
          <p:spPr bwMode="auto">
            <a:xfrm>
              <a:off x="4125" y="1481"/>
              <a:ext cx="282" cy="394"/>
            </a:xfrm>
            <a:prstGeom prst="rect">
              <a:avLst/>
            </a:prstGeom>
            <a:noFill/>
            <a:ln w="9525">
              <a:solidFill>
                <a:schemeClr val="tx1"/>
              </a:solidFill>
              <a:miter lim="800000"/>
              <a:headEnd/>
              <a:tailEnd/>
            </a:ln>
            <a:effectLst/>
          </p:spPr>
          <p:txBody>
            <a:bodyPr wrap="none" anchor="ctr"/>
            <a:lstStyle/>
            <a:p>
              <a:pPr algn="ctr"/>
              <a:r>
                <a:rPr lang="en-US" sz="1400" b="1"/>
                <a:t>F</a:t>
              </a:r>
              <a:endParaRPr lang="en-US"/>
            </a:p>
            <a:p>
              <a:pPr algn="ctr"/>
              <a:endParaRPr lang="en-US"/>
            </a:p>
            <a:p>
              <a:pPr algn="ctr"/>
              <a:r>
                <a:rPr lang="en-US"/>
                <a:t>9</a:t>
              </a:r>
              <a:endParaRPr lang="en-US" baseline="30000"/>
            </a:p>
          </p:txBody>
        </p:sp>
        <p:sp>
          <p:nvSpPr>
            <p:cNvPr id="866358" name="Rectangle 54"/>
            <p:cNvSpPr>
              <a:spLocks noChangeArrowheads="1"/>
            </p:cNvSpPr>
            <p:nvPr/>
          </p:nvSpPr>
          <p:spPr bwMode="auto">
            <a:xfrm>
              <a:off x="4125" y="1875"/>
              <a:ext cx="282" cy="394"/>
            </a:xfrm>
            <a:prstGeom prst="rect">
              <a:avLst/>
            </a:prstGeom>
            <a:noFill/>
            <a:ln w="9525">
              <a:solidFill>
                <a:schemeClr val="tx1"/>
              </a:solidFill>
              <a:miter lim="800000"/>
              <a:headEnd/>
              <a:tailEnd/>
            </a:ln>
            <a:effectLst/>
          </p:spPr>
          <p:txBody>
            <a:bodyPr wrap="none" anchor="ctr"/>
            <a:lstStyle/>
            <a:p>
              <a:pPr algn="ctr"/>
              <a:r>
                <a:rPr lang="en-US" sz="1400" b="1"/>
                <a:t>Cl</a:t>
              </a:r>
              <a:endParaRPr lang="en-US"/>
            </a:p>
            <a:p>
              <a:pPr algn="ctr"/>
              <a:endParaRPr lang="en-US"/>
            </a:p>
            <a:p>
              <a:pPr algn="ctr"/>
              <a:r>
                <a:rPr lang="en-US"/>
                <a:t>17</a:t>
              </a:r>
              <a:endParaRPr lang="en-US" baseline="30000"/>
            </a:p>
          </p:txBody>
        </p:sp>
        <p:sp>
          <p:nvSpPr>
            <p:cNvPr id="866359" name="Rectangle 55"/>
            <p:cNvSpPr>
              <a:spLocks noChangeArrowheads="1"/>
            </p:cNvSpPr>
            <p:nvPr/>
          </p:nvSpPr>
          <p:spPr bwMode="auto">
            <a:xfrm>
              <a:off x="4125" y="2269"/>
              <a:ext cx="282" cy="394"/>
            </a:xfrm>
            <a:prstGeom prst="rect">
              <a:avLst/>
            </a:prstGeom>
            <a:noFill/>
            <a:ln w="9525">
              <a:solidFill>
                <a:schemeClr val="tx1"/>
              </a:solidFill>
              <a:miter lim="800000"/>
              <a:headEnd/>
              <a:tailEnd/>
            </a:ln>
            <a:effectLst/>
          </p:spPr>
          <p:txBody>
            <a:bodyPr wrap="none" anchor="ctr"/>
            <a:lstStyle/>
            <a:p>
              <a:pPr algn="ctr"/>
              <a:r>
                <a:rPr lang="en-US" sz="1400" b="1"/>
                <a:t>Br</a:t>
              </a:r>
              <a:endParaRPr lang="en-US"/>
            </a:p>
            <a:p>
              <a:pPr algn="ctr"/>
              <a:endParaRPr lang="en-US"/>
            </a:p>
            <a:p>
              <a:pPr algn="ctr"/>
              <a:r>
                <a:rPr lang="en-US"/>
                <a:t>35</a:t>
              </a:r>
              <a:endParaRPr lang="en-US" baseline="30000"/>
            </a:p>
          </p:txBody>
        </p:sp>
        <p:sp>
          <p:nvSpPr>
            <p:cNvPr id="866360" name="Rectangle 56"/>
            <p:cNvSpPr>
              <a:spLocks noChangeArrowheads="1"/>
            </p:cNvSpPr>
            <p:nvPr/>
          </p:nvSpPr>
          <p:spPr bwMode="auto">
            <a:xfrm>
              <a:off x="4125" y="2663"/>
              <a:ext cx="282" cy="394"/>
            </a:xfrm>
            <a:prstGeom prst="rect">
              <a:avLst/>
            </a:prstGeom>
            <a:noFill/>
            <a:ln w="9525">
              <a:solidFill>
                <a:schemeClr val="tx1"/>
              </a:solidFill>
              <a:miter lim="800000"/>
              <a:headEnd/>
              <a:tailEnd/>
            </a:ln>
            <a:effectLst/>
          </p:spPr>
          <p:txBody>
            <a:bodyPr wrap="none" anchor="ctr"/>
            <a:lstStyle/>
            <a:p>
              <a:pPr algn="ctr"/>
              <a:r>
                <a:rPr lang="en-US" sz="1400" b="1"/>
                <a:t>I</a:t>
              </a:r>
              <a:endParaRPr lang="en-US"/>
            </a:p>
            <a:p>
              <a:pPr algn="ctr"/>
              <a:endParaRPr lang="en-US"/>
            </a:p>
            <a:p>
              <a:pPr algn="ctr"/>
              <a:r>
                <a:rPr lang="en-US"/>
                <a:t>53</a:t>
              </a:r>
              <a:endParaRPr lang="en-US" baseline="30000"/>
            </a:p>
          </p:txBody>
        </p:sp>
        <p:sp>
          <p:nvSpPr>
            <p:cNvPr id="866361" name="Rectangle 57"/>
            <p:cNvSpPr>
              <a:spLocks noChangeArrowheads="1"/>
            </p:cNvSpPr>
            <p:nvPr/>
          </p:nvSpPr>
          <p:spPr bwMode="auto">
            <a:xfrm>
              <a:off x="4125" y="3057"/>
              <a:ext cx="282" cy="394"/>
            </a:xfrm>
            <a:prstGeom prst="rect">
              <a:avLst/>
            </a:prstGeom>
            <a:noFill/>
            <a:ln w="9525">
              <a:solidFill>
                <a:schemeClr val="tx1"/>
              </a:solidFill>
              <a:miter lim="800000"/>
              <a:headEnd/>
              <a:tailEnd/>
            </a:ln>
            <a:effectLst/>
          </p:spPr>
          <p:txBody>
            <a:bodyPr wrap="none" anchor="ctr"/>
            <a:lstStyle/>
            <a:p>
              <a:pPr algn="ctr"/>
              <a:r>
                <a:rPr lang="en-US" sz="1400" b="1"/>
                <a:t>At</a:t>
              </a:r>
              <a:endParaRPr lang="en-US"/>
            </a:p>
            <a:p>
              <a:pPr algn="ctr"/>
              <a:endParaRPr lang="en-US"/>
            </a:p>
            <a:p>
              <a:pPr algn="ctr"/>
              <a:r>
                <a:rPr lang="en-US"/>
                <a:t>85</a:t>
              </a:r>
              <a:endParaRPr lang="en-US" baseline="30000"/>
            </a:p>
          </p:txBody>
        </p:sp>
      </p:grpSp>
      <p:grpSp>
        <p:nvGrpSpPr>
          <p:cNvPr id="866362" name="Group 58"/>
          <p:cNvGrpSpPr>
            <a:grpSpLocks/>
          </p:cNvGrpSpPr>
          <p:nvPr/>
        </p:nvGrpSpPr>
        <p:grpSpPr bwMode="auto">
          <a:xfrm>
            <a:off x="6996113" y="1725613"/>
            <a:ext cx="446087" cy="3752850"/>
            <a:chOff x="4407" y="1087"/>
            <a:chExt cx="281" cy="2364"/>
          </a:xfrm>
        </p:grpSpPr>
        <p:sp>
          <p:nvSpPr>
            <p:cNvPr id="866363" name="Rectangle 59"/>
            <p:cNvSpPr>
              <a:spLocks noChangeArrowheads="1"/>
            </p:cNvSpPr>
            <p:nvPr/>
          </p:nvSpPr>
          <p:spPr bwMode="auto">
            <a:xfrm>
              <a:off x="4407" y="1087"/>
              <a:ext cx="281" cy="394"/>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866364" name="Rectangle 60"/>
            <p:cNvSpPr>
              <a:spLocks noChangeArrowheads="1"/>
            </p:cNvSpPr>
            <p:nvPr/>
          </p:nvSpPr>
          <p:spPr bwMode="auto">
            <a:xfrm>
              <a:off x="4407" y="1481"/>
              <a:ext cx="281" cy="394"/>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866365" name="Rectangle 61"/>
            <p:cNvSpPr>
              <a:spLocks noChangeArrowheads="1"/>
            </p:cNvSpPr>
            <p:nvPr/>
          </p:nvSpPr>
          <p:spPr bwMode="auto">
            <a:xfrm>
              <a:off x="4407" y="1875"/>
              <a:ext cx="281" cy="394"/>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866366" name="Rectangle 62"/>
            <p:cNvSpPr>
              <a:spLocks noChangeArrowheads="1"/>
            </p:cNvSpPr>
            <p:nvPr/>
          </p:nvSpPr>
          <p:spPr bwMode="auto">
            <a:xfrm>
              <a:off x="4407" y="2269"/>
              <a:ext cx="281" cy="394"/>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866367" name="Rectangle 63"/>
            <p:cNvSpPr>
              <a:spLocks noChangeArrowheads="1"/>
            </p:cNvSpPr>
            <p:nvPr/>
          </p:nvSpPr>
          <p:spPr bwMode="auto">
            <a:xfrm>
              <a:off x="4407" y="2663"/>
              <a:ext cx="281" cy="394"/>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866368" name="Rectangle 64"/>
            <p:cNvSpPr>
              <a:spLocks noChangeArrowheads="1"/>
            </p:cNvSpPr>
            <p:nvPr/>
          </p:nvSpPr>
          <p:spPr bwMode="auto">
            <a:xfrm>
              <a:off x="4407" y="3057"/>
              <a:ext cx="281" cy="394"/>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866369" name="Rectangle 65"/>
            <p:cNvSpPr>
              <a:spLocks noChangeArrowheads="1"/>
            </p:cNvSpPr>
            <p:nvPr/>
          </p:nvSpPr>
          <p:spPr bwMode="auto">
            <a:xfrm>
              <a:off x="4407" y="1087"/>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He</a:t>
              </a:r>
              <a:endParaRPr lang="en-US"/>
            </a:p>
            <a:p>
              <a:pPr algn="ctr"/>
              <a:endParaRPr lang="en-US"/>
            </a:p>
            <a:p>
              <a:pPr algn="ctr"/>
              <a:r>
                <a:rPr lang="en-US"/>
                <a:t>2</a:t>
              </a:r>
              <a:endParaRPr lang="en-US" baseline="30000"/>
            </a:p>
          </p:txBody>
        </p:sp>
        <p:sp>
          <p:nvSpPr>
            <p:cNvPr id="866370" name="Rectangle 66"/>
            <p:cNvSpPr>
              <a:spLocks noChangeArrowheads="1"/>
            </p:cNvSpPr>
            <p:nvPr/>
          </p:nvSpPr>
          <p:spPr bwMode="auto">
            <a:xfrm>
              <a:off x="4407" y="1481"/>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Ne</a:t>
              </a:r>
              <a:endParaRPr lang="en-US"/>
            </a:p>
            <a:p>
              <a:pPr algn="ctr"/>
              <a:endParaRPr lang="en-US"/>
            </a:p>
            <a:p>
              <a:pPr algn="ctr"/>
              <a:r>
                <a:rPr lang="en-US"/>
                <a:t>10</a:t>
              </a:r>
              <a:endParaRPr lang="en-US" baseline="30000"/>
            </a:p>
          </p:txBody>
        </p:sp>
        <p:sp>
          <p:nvSpPr>
            <p:cNvPr id="866371" name="Rectangle 67"/>
            <p:cNvSpPr>
              <a:spLocks noChangeArrowheads="1"/>
            </p:cNvSpPr>
            <p:nvPr/>
          </p:nvSpPr>
          <p:spPr bwMode="auto">
            <a:xfrm>
              <a:off x="4407" y="1875"/>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Ar</a:t>
              </a:r>
              <a:endParaRPr lang="en-US"/>
            </a:p>
            <a:p>
              <a:pPr algn="ctr"/>
              <a:endParaRPr lang="en-US"/>
            </a:p>
            <a:p>
              <a:pPr algn="ctr"/>
              <a:r>
                <a:rPr lang="en-US"/>
                <a:t>18</a:t>
              </a:r>
              <a:endParaRPr lang="en-US" baseline="30000"/>
            </a:p>
          </p:txBody>
        </p:sp>
        <p:sp>
          <p:nvSpPr>
            <p:cNvPr id="866372" name="Rectangle 68"/>
            <p:cNvSpPr>
              <a:spLocks noChangeArrowheads="1"/>
            </p:cNvSpPr>
            <p:nvPr/>
          </p:nvSpPr>
          <p:spPr bwMode="auto">
            <a:xfrm>
              <a:off x="4407" y="2269"/>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Kr</a:t>
              </a:r>
              <a:endParaRPr lang="en-US"/>
            </a:p>
            <a:p>
              <a:pPr algn="ctr"/>
              <a:endParaRPr lang="en-US"/>
            </a:p>
            <a:p>
              <a:pPr algn="ctr"/>
              <a:r>
                <a:rPr lang="en-US"/>
                <a:t>36</a:t>
              </a:r>
              <a:endParaRPr lang="en-US" baseline="30000"/>
            </a:p>
          </p:txBody>
        </p:sp>
        <p:sp>
          <p:nvSpPr>
            <p:cNvPr id="866373" name="Rectangle 69"/>
            <p:cNvSpPr>
              <a:spLocks noChangeArrowheads="1"/>
            </p:cNvSpPr>
            <p:nvPr/>
          </p:nvSpPr>
          <p:spPr bwMode="auto">
            <a:xfrm>
              <a:off x="4407" y="2663"/>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Xe</a:t>
              </a:r>
              <a:endParaRPr lang="en-US"/>
            </a:p>
            <a:p>
              <a:pPr algn="ctr"/>
              <a:endParaRPr lang="en-US"/>
            </a:p>
            <a:p>
              <a:pPr algn="ctr"/>
              <a:r>
                <a:rPr lang="en-US"/>
                <a:t>54</a:t>
              </a:r>
              <a:endParaRPr lang="en-US" baseline="30000"/>
            </a:p>
          </p:txBody>
        </p:sp>
        <p:sp>
          <p:nvSpPr>
            <p:cNvPr id="866374" name="Rectangle 70"/>
            <p:cNvSpPr>
              <a:spLocks noChangeArrowheads="1"/>
            </p:cNvSpPr>
            <p:nvPr/>
          </p:nvSpPr>
          <p:spPr bwMode="auto">
            <a:xfrm>
              <a:off x="4407" y="3057"/>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Rn</a:t>
              </a:r>
              <a:endParaRPr lang="en-US"/>
            </a:p>
            <a:p>
              <a:pPr algn="ctr"/>
              <a:endParaRPr lang="en-US"/>
            </a:p>
            <a:p>
              <a:pPr algn="ctr"/>
              <a:r>
                <a:rPr lang="en-US"/>
                <a:t>86</a:t>
              </a:r>
              <a:endParaRPr lang="en-US" baseline="30000"/>
            </a:p>
          </p:txBody>
        </p:sp>
      </p:grpSp>
      <p:grpSp>
        <p:nvGrpSpPr>
          <p:cNvPr id="866375" name="Group 71"/>
          <p:cNvGrpSpPr>
            <a:grpSpLocks/>
          </p:cNvGrpSpPr>
          <p:nvPr/>
        </p:nvGrpSpPr>
        <p:grpSpPr bwMode="auto">
          <a:xfrm>
            <a:off x="1812925" y="2351088"/>
            <a:ext cx="446088" cy="3752850"/>
            <a:chOff x="1142" y="1481"/>
            <a:chExt cx="281" cy="2364"/>
          </a:xfrm>
        </p:grpSpPr>
        <p:sp>
          <p:nvSpPr>
            <p:cNvPr id="866376" name="Rectangle 72"/>
            <p:cNvSpPr>
              <a:spLocks noChangeArrowheads="1"/>
            </p:cNvSpPr>
            <p:nvPr/>
          </p:nvSpPr>
          <p:spPr bwMode="auto">
            <a:xfrm>
              <a:off x="1142" y="1481"/>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866377" name="Rectangle 73"/>
            <p:cNvSpPr>
              <a:spLocks noChangeArrowheads="1"/>
            </p:cNvSpPr>
            <p:nvPr/>
          </p:nvSpPr>
          <p:spPr bwMode="auto">
            <a:xfrm>
              <a:off x="1142" y="1875"/>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866378" name="Rectangle 74"/>
            <p:cNvSpPr>
              <a:spLocks noChangeArrowheads="1"/>
            </p:cNvSpPr>
            <p:nvPr/>
          </p:nvSpPr>
          <p:spPr bwMode="auto">
            <a:xfrm>
              <a:off x="1142" y="2269"/>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866379" name="Rectangle 75"/>
            <p:cNvSpPr>
              <a:spLocks noChangeArrowheads="1"/>
            </p:cNvSpPr>
            <p:nvPr/>
          </p:nvSpPr>
          <p:spPr bwMode="auto">
            <a:xfrm>
              <a:off x="1142" y="2663"/>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866380" name="Rectangle 76"/>
            <p:cNvSpPr>
              <a:spLocks noChangeArrowheads="1"/>
            </p:cNvSpPr>
            <p:nvPr/>
          </p:nvSpPr>
          <p:spPr bwMode="auto">
            <a:xfrm>
              <a:off x="1142" y="3057"/>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866381" name="Rectangle 77"/>
            <p:cNvSpPr>
              <a:spLocks noChangeArrowheads="1"/>
            </p:cNvSpPr>
            <p:nvPr/>
          </p:nvSpPr>
          <p:spPr bwMode="auto">
            <a:xfrm>
              <a:off x="1142" y="3451"/>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866382" name="Rectangle 78"/>
            <p:cNvSpPr>
              <a:spLocks noChangeArrowheads="1"/>
            </p:cNvSpPr>
            <p:nvPr/>
          </p:nvSpPr>
          <p:spPr bwMode="auto">
            <a:xfrm>
              <a:off x="1142" y="1481"/>
              <a:ext cx="281" cy="394"/>
            </a:xfrm>
            <a:prstGeom prst="rect">
              <a:avLst/>
            </a:prstGeom>
            <a:noFill/>
            <a:ln w="9525">
              <a:solidFill>
                <a:schemeClr val="tx1"/>
              </a:solidFill>
              <a:miter lim="800000"/>
              <a:headEnd/>
              <a:tailEnd/>
            </a:ln>
            <a:effectLst/>
          </p:spPr>
          <p:txBody>
            <a:bodyPr wrap="none" anchor="ctr"/>
            <a:lstStyle/>
            <a:p>
              <a:pPr algn="ctr"/>
              <a:r>
                <a:rPr lang="en-US" sz="1400" b="1"/>
                <a:t>Li</a:t>
              </a:r>
              <a:endParaRPr lang="en-US"/>
            </a:p>
            <a:p>
              <a:pPr algn="ctr"/>
              <a:endParaRPr lang="en-US"/>
            </a:p>
            <a:p>
              <a:pPr algn="ctr"/>
              <a:r>
                <a:rPr lang="en-US"/>
                <a:t>3</a:t>
              </a:r>
              <a:endParaRPr lang="en-US" baseline="30000"/>
            </a:p>
          </p:txBody>
        </p:sp>
        <p:sp>
          <p:nvSpPr>
            <p:cNvPr id="866383" name="Rectangle 79"/>
            <p:cNvSpPr>
              <a:spLocks noChangeArrowheads="1"/>
            </p:cNvSpPr>
            <p:nvPr/>
          </p:nvSpPr>
          <p:spPr bwMode="auto">
            <a:xfrm>
              <a:off x="1142" y="1875"/>
              <a:ext cx="281" cy="394"/>
            </a:xfrm>
            <a:prstGeom prst="rect">
              <a:avLst/>
            </a:prstGeom>
            <a:noFill/>
            <a:ln w="9525">
              <a:solidFill>
                <a:schemeClr val="tx1"/>
              </a:solidFill>
              <a:miter lim="800000"/>
              <a:headEnd/>
              <a:tailEnd/>
            </a:ln>
            <a:effectLst/>
          </p:spPr>
          <p:txBody>
            <a:bodyPr wrap="none" anchor="ctr"/>
            <a:lstStyle/>
            <a:p>
              <a:pPr algn="ctr"/>
              <a:r>
                <a:rPr lang="en-US" sz="1400" b="1"/>
                <a:t>Na</a:t>
              </a:r>
              <a:endParaRPr lang="en-US"/>
            </a:p>
            <a:p>
              <a:pPr algn="ctr"/>
              <a:endParaRPr lang="en-US"/>
            </a:p>
            <a:p>
              <a:pPr algn="ctr"/>
              <a:r>
                <a:rPr lang="en-US"/>
                <a:t>11</a:t>
              </a:r>
              <a:endParaRPr lang="en-US" baseline="30000"/>
            </a:p>
          </p:txBody>
        </p:sp>
        <p:sp>
          <p:nvSpPr>
            <p:cNvPr id="866384" name="Rectangle 80"/>
            <p:cNvSpPr>
              <a:spLocks noChangeArrowheads="1"/>
            </p:cNvSpPr>
            <p:nvPr/>
          </p:nvSpPr>
          <p:spPr bwMode="auto">
            <a:xfrm>
              <a:off x="1142" y="2269"/>
              <a:ext cx="281" cy="394"/>
            </a:xfrm>
            <a:prstGeom prst="rect">
              <a:avLst/>
            </a:prstGeom>
            <a:noFill/>
            <a:ln w="9525">
              <a:solidFill>
                <a:schemeClr val="tx1"/>
              </a:solidFill>
              <a:miter lim="800000"/>
              <a:headEnd/>
              <a:tailEnd/>
            </a:ln>
            <a:effectLst/>
          </p:spPr>
          <p:txBody>
            <a:bodyPr wrap="none" anchor="ctr"/>
            <a:lstStyle/>
            <a:p>
              <a:pPr algn="ctr"/>
              <a:r>
                <a:rPr lang="en-US" sz="1400" b="1"/>
                <a:t>K</a:t>
              </a:r>
              <a:endParaRPr lang="en-US"/>
            </a:p>
            <a:p>
              <a:pPr algn="ctr"/>
              <a:endParaRPr lang="en-US" baseline="30000"/>
            </a:p>
            <a:p>
              <a:pPr algn="ctr"/>
              <a:r>
                <a:rPr lang="en-US"/>
                <a:t>19</a:t>
              </a:r>
            </a:p>
          </p:txBody>
        </p:sp>
        <p:sp>
          <p:nvSpPr>
            <p:cNvPr id="866385" name="Rectangle 81"/>
            <p:cNvSpPr>
              <a:spLocks noChangeArrowheads="1"/>
            </p:cNvSpPr>
            <p:nvPr/>
          </p:nvSpPr>
          <p:spPr bwMode="auto">
            <a:xfrm>
              <a:off x="1142" y="2663"/>
              <a:ext cx="281" cy="394"/>
            </a:xfrm>
            <a:prstGeom prst="rect">
              <a:avLst/>
            </a:prstGeom>
            <a:noFill/>
            <a:ln w="9525">
              <a:solidFill>
                <a:schemeClr val="tx1"/>
              </a:solidFill>
              <a:miter lim="800000"/>
              <a:headEnd/>
              <a:tailEnd/>
            </a:ln>
            <a:effectLst/>
          </p:spPr>
          <p:txBody>
            <a:bodyPr wrap="none" anchor="ctr"/>
            <a:lstStyle/>
            <a:p>
              <a:pPr algn="ctr"/>
              <a:r>
                <a:rPr lang="en-US" sz="1400" b="1"/>
                <a:t>Rb</a:t>
              </a:r>
              <a:endParaRPr lang="en-US"/>
            </a:p>
            <a:p>
              <a:pPr algn="ctr"/>
              <a:endParaRPr lang="en-US"/>
            </a:p>
            <a:p>
              <a:pPr algn="ctr"/>
              <a:r>
                <a:rPr lang="en-US"/>
                <a:t>37</a:t>
              </a:r>
              <a:endParaRPr lang="en-US" baseline="30000"/>
            </a:p>
          </p:txBody>
        </p:sp>
        <p:sp>
          <p:nvSpPr>
            <p:cNvPr id="866386" name="Rectangle 82"/>
            <p:cNvSpPr>
              <a:spLocks noChangeArrowheads="1"/>
            </p:cNvSpPr>
            <p:nvPr/>
          </p:nvSpPr>
          <p:spPr bwMode="auto">
            <a:xfrm>
              <a:off x="1142" y="3057"/>
              <a:ext cx="281" cy="394"/>
            </a:xfrm>
            <a:prstGeom prst="rect">
              <a:avLst/>
            </a:prstGeom>
            <a:noFill/>
            <a:ln w="9525">
              <a:solidFill>
                <a:schemeClr val="tx1"/>
              </a:solidFill>
              <a:miter lim="800000"/>
              <a:headEnd/>
              <a:tailEnd/>
            </a:ln>
            <a:effectLst/>
          </p:spPr>
          <p:txBody>
            <a:bodyPr wrap="none" anchor="ctr"/>
            <a:lstStyle/>
            <a:p>
              <a:pPr algn="ctr"/>
              <a:r>
                <a:rPr lang="en-US" sz="1400" b="1"/>
                <a:t>Cs</a:t>
              </a:r>
              <a:endParaRPr lang="en-US"/>
            </a:p>
            <a:p>
              <a:pPr algn="ctr"/>
              <a:endParaRPr lang="en-US"/>
            </a:p>
            <a:p>
              <a:pPr algn="ctr"/>
              <a:r>
                <a:rPr lang="en-US"/>
                <a:t>55</a:t>
              </a:r>
              <a:endParaRPr lang="en-US" baseline="30000"/>
            </a:p>
          </p:txBody>
        </p:sp>
        <p:sp>
          <p:nvSpPr>
            <p:cNvPr id="866387" name="Rectangle 83"/>
            <p:cNvSpPr>
              <a:spLocks noChangeArrowheads="1"/>
            </p:cNvSpPr>
            <p:nvPr/>
          </p:nvSpPr>
          <p:spPr bwMode="auto">
            <a:xfrm>
              <a:off x="1142" y="3451"/>
              <a:ext cx="281" cy="394"/>
            </a:xfrm>
            <a:prstGeom prst="rect">
              <a:avLst/>
            </a:prstGeom>
            <a:noFill/>
            <a:ln w="9525">
              <a:solidFill>
                <a:schemeClr val="tx1"/>
              </a:solidFill>
              <a:miter lim="800000"/>
              <a:headEnd/>
              <a:tailEnd/>
            </a:ln>
            <a:effectLst/>
          </p:spPr>
          <p:txBody>
            <a:bodyPr wrap="none" anchor="ctr"/>
            <a:lstStyle/>
            <a:p>
              <a:pPr algn="ctr"/>
              <a:r>
                <a:rPr lang="en-US" sz="1400" b="1"/>
                <a:t>Fr</a:t>
              </a:r>
              <a:endParaRPr lang="en-US"/>
            </a:p>
            <a:p>
              <a:pPr algn="ctr"/>
              <a:endParaRPr lang="en-US"/>
            </a:p>
            <a:p>
              <a:pPr algn="ctr"/>
              <a:r>
                <a:rPr lang="en-US"/>
                <a:t>87</a:t>
              </a:r>
              <a:endParaRPr lang="en-US" baseline="30000"/>
            </a:p>
          </p:txBody>
        </p:sp>
      </p:grpSp>
      <p:sp>
        <p:nvSpPr>
          <p:cNvPr id="866388" name="Rectangle 84"/>
          <p:cNvSpPr>
            <a:spLocks noChangeArrowheads="1"/>
          </p:cNvSpPr>
          <p:nvPr/>
        </p:nvSpPr>
        <p:spPr bwMode="auto">
          <a:xfrm>
            <a:off x="2705100" y="5478463"/>
            <a:ext cx="447675" cy="625475"/>
          </a:xfrm>
          <a:prstGeom prst="rect">
            <a:avLst/>
          </a:prstGeom>
          <a:noFill/>
          <a:ln w="9525">
            <a:solidFill>
              <a:schemeClr val="tx1"/>
            </a:solidFill>
            <a:miter lim="800000"/>
            <a:headEnd/>
            <a:tailEnd/>
          </a:ln>
          <a:effectLst/>
        </p:spPr>
        <p:txBody>
          <a:bodyPr wrap="none" anchor="ctr"/>
          <a:lstStyle/>
          <a:p>
            <a:endParaRPr lang="en-US"/>
          </a:p>
        </p:txBody>
      </p:sp>
      <p:grpSp>
        <p:nvGrpSpPr>
          <p:cNvPr id="866389" name="Group 85"/>
          <p:cNvGrpSpPr>
            <a:grpSpLocks/>
          </p:cNvGrpSpPr>
          <p:nvPr/>
        </p:nvGrpSpPr>
        <p:grpSpPr bwMode="auto">
          <a:xfrm>
            <a:off x="2259013" y="2351088"/>
            <a:ext cx="446087" cy="3752850"/>
            <a:chOff x="1423" y="1481"/>
            <a:chExt cx="281" cy="2364"/>
          </a:xfrm>
        </p:grpSpPr>
        <p:sp>
          <p:nvSpPr>
            <p:cNvPr id="866390" name="Rectangle 86"/>
            <p:cNvSpPr>
              <a:spLocks noChangeArrowheads="1"/>
            </p:cNvSpPr>
            <p:nvPr/>
          </p:nvSpPr>
          <p:spPr bwMode="auto">
            <a:xfrm>
              <a:off x="1423" y="1481"/>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866391" name="Rectangle 87"/>
            <p:cNvSpPr>
              <a:spLocks noChangeArrowheads="1"/>
            </p:cNvSpPr>
            <p:nvPr/>
          </p:nvSpPr>
          <p:spPr bwMode="auto">
            <a:xfrm>
              <a:off x="1423" y="2269"/>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866392" name="Rectangle 88"/>
            <p:cNvSpPr>
              <a:spLocks noChangeArrowheads="1"/>
            </p:cNvSpPr>
            <p:nvPr/>
          </p:nvSpPr>
          <p:spPr bwMode="auto">
            <a:xfrm>
              <a:off x="1423" y="2663"/>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866393" name="Rectangle 89"/>
            <p:cNvSpPr>
              <a:spLocks noChangeArrowheads="1"/>
            </p:cNvSpPr>
            <p:nvPr/>
          </p:nvSpPr>
          <p:spPr bwMode="auto">
            <a:xfrm>
              <a:off x="1423" y="3057"/>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866394" name="Rectangle 90"/>
            <p:cNvSpPr>
              <a:spLocks noChangeArrowheads="1"/>
            </p:cNvSpPr>
            <p:nvPr/>
          </p:nvSpPr>
          <p:spPr bwMode="auto">
            <a:xfrm>
              <a:off x="1423" y="3451"/>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866395" name="Rectangle 91"/>
            <p:cNvSpPr>
              <a:spLocks noChangeArrowheads="1"/>
            </p:cNvSpPr>
            <p:nvPr/>
          </p:nvSpPr>
          <p:spPr bwMode="auto">
            <a:xfrm>
              <a:off x="1423" y="1875"/>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866396" name="Rectangle 92"/>
            <p:cNvSpPr>
              <a:spLocks noChangeArrowheads="1"/>
            </p:cNvSpPr>
            <p:nvPr/>
          </p:nvSpPr>
          <p:spPr bwMode="auto">
            <a:xfrm>
              <a:off x="1423" y="1481"/>
              <a:ext cx="281" cy="394"/>
            </a:xfrm>
            <a:prstGeom prst="rect">
              <a:avLst/>
            </a:prstGeom>
            <a:noFill/>
            <a:ln w="9525">
              <a:solidFill>
                <a:schemeClr val="tx1"/>
              </a:solidFill>
              <a:miter lim="800000"/>
              <a:headEnd/>
              <a:tailEnd/>
            </a:ln>
            <a:effectLst/>
          </p:spPr>
          <p:txBody>
            <a:bodyPr wrap="none" anchor="ctr"/>
            <a:lstStyle/>
            <a:p>
              <a:pPr algn="ctr"/>
              <a:r>
                <a:rPr lang="en-US" sz="1400" b="1"/>
                <a:t>Be</a:t>
              </a:r>
              <a:endParaRPr lang="en-US"/>
            </a:p>
            <a:p>
              <a:pPr algn="ctr"/>
              <a:endParaRPr lang="en-US"/>
            </a:p>
            <a:p>
              <a:pPr algn="ctr"/>
              <a:r>
                <a:rPr lang="en-US"/>
                <a:t>4</a:t>
              </a:r>
              <a:endParaRPr lang="en-US" baseline="30000"/>
            </a:p>
          </p:txBody>
        </p:sp>
        <p:sp>
          <p:nvSpPr>
            <p:cNvPr id="866397" name="Rectangle 93"/>
            <p:cNvSpPr>
              <a:spLocks noChangeArrowheads="1"/>
            </p:cNvSpPr>
            <p:nvPr/>
          </p:nvSpPr>
          <p:spPr bwMode="auto">
            <a:xfrm>
              <a:off x="1423" y="2269"/>
              <a:ext cx="281" cy="394"/>
            </a:xfrm>
            <a:prstGeom prst="rect">
              <a:avLst/>
            </a:prstGeom>
            <a:noFill/>
            <a:ln w="9525">
              <a:solidFill>
                <a:schemeClr val="tx1"/>
              </a:solidFill>
              <a:miter lim="800000"/>
              <a:headEnd/>
              <a:tailEnd/>
            </a:ln>
            <a:effectLst/>
          </p:spPr>
          <p:txBody>
            <a:bodyPr wrap="none" anchor="ctr"/>
            <a:lstStyle/>
            <a:p>
              <a:pPr algn="ctr"/>
              <a:r>
                <a:rPr lang="en-US" sz="1400" b="1"/>
                <a:t>Ca</a:t>
              </a:r>
              <a:endParaRPr lang="en-US"/>
            </a:p>
            <a:p>
              <a:pPr algn="ctr"/>
              <a:endParaRPr lang="en-US"/>
            </a:p>
            <a:p>
              <a:pPr algn="ctr"/>
              <a:r>
                <a:rPr lang="en-US"/>
                <a:t>20</a:t>
              </a:r>
              <a:endParaRPr lang="en-US" baseline="30000"/>
            </a:p>
          </p:txBody>
        </p:sp>
        <p:sp>
          <p:nvSpPr>
            <p:cNvPr id="866398" name="Rectangle 94"/>
            <p:cNvSpPr>
              <a:spLocks noChangeArrowheads="1"/>
            </p:cNvSpPr>
            <p:nvPr/>
          </p:nvSpPr>
          <p:spPr bwMode="auto">
            <a:xfrm>
              <a:off x="1423" y="2663"/>
              <a:ext cx="281" cy="394"/>
            </a:xfrm>
            <a:prstGeom prst="rect">
              <a:avLst/>
            </a:prstGeom>
            <a:noFill/>
            <a:ln w="9525">
              <a:solidFill>
                <a:schemeClr val="tx1"/>
              </a:solidFill>
              <a:miter lim="800000"/>
              <a:headEnd/>
              <a:tailEnd/>
            </a:ln>
            <a:effectLst/>
          </p:spPr>
          <p:txBody>
            <a:bodyPr wrap="none" anchor="ctr"/>
            <a:lstStyle/>
            <a:p>
              <a:pPr algn="ctr"/>
              <a:r>
                <a:rPr lang="en-US" sz="1400" b="1"/>
                <a:t>Sr</a:t>
              </a:r>
              <a:endParaRPr lang="en-US"/>
            </a:p>
            <a:p>
              <a:pPr algn="ctr"/>
              <a:endParaRPr lang="en-US"/>
            </a:p>
            <a:p>
              <a:pPr algn="ctr"/>
              <a:r>
                <a:rPr lang="en-US"/>
                <a:t>38</a:t>
              </a:r>
              <a:endParaRPr lang="en-US" baseline="30000"/>
            </a:p>
          </p:txBody>
        </p:sp>
        <p:sp>
          <p:nvSpPr>
            <p:cNvPr id="866399" name="Rectangle 95"/>
            <p:cNvSpPr>
              <a:spLocks noChangeArrowheads="1"/>
            </p:cNvSpPr>
            <p:nvPr/>
          </p:nvSpPr>
          <p:spPr bwMode="auto">
            <a:xfrm>
              <a:off x="1423" y="3057"/>
              <a:ext cx="281" cy="394"/>
            </a:xfrm>
            <a:prstGeom prst="rect">
              <a:avLst/>
            </a:prstGeom>
            <a:noFill/>
            <a:ln w="9525">
              <a:solidFill>
                <a:schemeClr val="tx1"/>
              </a:solidFill>
              <a:miter lim="800000"/>
              <a:headEnd/>
              <a:tailEnd/>
            </a:ln>
            <a:effectLst/>
          </p:spPr>
          <p:txBody>
            <a:bodyPr wrap="none" anchor="ctr"/>
            <a:lstStyle/>
            <a:p>
              <a:pPr algn="ctr"/>
              <a:r>
                <a:rPr lang="en-US" sz="1400" b="1"/>
                <a:t>Ba</a:t>
              </a:r>
              <a:endParaRPr lang="en-US"/>
            </a:p>
            <a:p>
              <a:pPr algn="ctr"/>
              <a:endParaRPr lang="en-US"/>
            </a:p>
            <a:p>
              <a:pPr algn="ctr"/>
              <a:r>
                <a:rPr lang="en-US"/>
                <a:t>56</a:t>
              </a:r>
              <a:endParaRPr lang="en-US" baseline="30000"/>
            </a:p>
          </p:txBody>
        </p:sp>
        <p:sp>
          <p:nvSpPr>
            <p:cNvPr id="866400" name="Rectangle 96"/>
            <p:cNvSpPr>
              <a:spLocks noChangeArrowheads="1"/>
            </p:cNvSpPr>
            <p:nvPr/>
          </p:nvSpPr>
          <p:spPr bwMode="auto">
            <a:xfrm>
              <a:off x="1423" y="3451"/>
              <a:ext cx="281" cy="394"/>
            </a:xfrm>
            <a:prstGeom prst="rect">
              <a:avLst/>
            </a:prstGeom>
            <a:noFill/>
            <a:ln w="9525">
              <a:solidFill>
                <a:schemeClr val="tx1"/>
              </a:solidFill>
              <a:miter lim="800000"/>
              <a:headEnd/>
              <a:tailEnd/>
            </a:ln>
            <a:effectLst/>
          </p:spPr>
          <p:txBody>
            <a:bodyPr wrap="none" anchor="ctr"/>
            <a:lstStyle/>
            <a:p>
              <a:pPr algn="ctr"/>
              <a:r>
                <a:rPr lang="en-US" sz="1400" b="1"/>
                <a:t>Ra</a:t>
              </a:r>
              <a:endParaRPr lang="en-US"/>
            </a:p>
            <a:p>
              <a:pPr algn="ctr"/>
              <a:endParaRPr lang="en-US"/>
            </a:p>
            <a:p>
              <a:pPr algn="ctr"/>
              <a:r>
                <a:rPr lang="en-US"/>
                <a:t>88</a:t>
              </a:r>
              <a:endParaRPr lang="en-US" baseline="30000"/>
            </a:p>
          </p:txBody>
        </p:sp>
        <p:sp>
          <p:nvSpPr>
            <p:cNvPr id="866401" name="Rectangle 97"/>
            <p:cNvSpPr>
              <a:spLocks noChangeArrowheads="1"/>
            </p:cNvSpPr>
            <p:nvPr/>
          </p:nvSpPr>
          <p:spPr bwMode="auto">
            <a:xfrm>
              <a:off x="1423" y="1875"/>
              <a:ext cx="281" cy="394"/>
            </a:xfrm>
            <a:prstGeom prst="rect">
              <a:avLst/>
            </a:prstGeom>
            <a:noFill/>
            <a:ln w="9525">
              <a:solidFill>
                <a:schemeClr val="tx1"/>
              </a:solidFill>
              <a:miter lim="800000"/>
              <a:headEnd/>
              <a:tailEnd/>
            </a:ln>
            <a:effectLst/>
          </p:spPr>
          <p:txBody>
            <a:bodyPr wrap="none" anchor="ctr"/>
            <a:lstStyle/>
            <a:p>
              <a:pPr algn="ctr"/>
              <a:r>
                <a:rPr lang="en-US" sz="1400" b="1"/>
                <a:t>Mg</a:t>
              </a:r>
              <a:endParaRPr lang="en-US"/>
            </a:p>
            <a:p>
              <a:pPr algn="ctr"/>
              <a:endParaRPr lang="en-US"/>
            </a:p>
            <a:p>
              <a:pPr algn="ctr"/>
              <a:r>
                <a:rPr lang="en-US"/>
                <a:t>12</a:t>
              </a:r>
              <a:endParaRPr lang="en-US" baseline="30000"/>
            </a:p>
          </p:txBody>
        </p:sp>
      </p:grpSp>
      <p:sp>
        <p:nvSpPr>
          <p:cNvPr id="866402" name="Text Box 98"/>
          <p:cNvSpPr txBox="1">
            <a:spLocks noChangeArrowheads="1"/>
          </p:cNvSpPr>
          <p:nvPr/>
        </p:nvSpPr>
        <p:spPr bwMode="auto">
          <a:xfrm>
            <a:off x="1752600" y="1362075"/>
            <a:ext cx="282575" cy="304800"/>
          </a:xfrm>
          <a:prstGeom prst="rect">
            <a:avLst/>
          </a:prstGeom>
          <a:noFill/>
          <a:ln w="9525">
            <a:noFill/>
            <a:miter lim="800000"/>
            <a:headEnd/>
            <a:tailEnd/>
          </a:ln>
          <a:effectLst/>
        </p:spPr>
        <p:txBody>
          <a:bodyPr wrap="none">
            <a:spAutoFit/>
          </a:bodyPr>
          <a:lstStyle/>
          <a:p>
            <a:r>
              <a:rPr lang="en-US" sz="1400"/>
              <a:t>1</a:t>
            </a:r>
          </a:p>
        </p:txBody>
      </p:sp>
      <p:sp>
        <p:nvSpPr>
          <p:cNvPr id="866403" name="Text Box 99"/>
          <p:cNvSpPr txBox="1">
            <a:spLocks noChangeArrowheads="1"/>
          </p:cNvSpPr>
          <p:nvPr/>
        </p:nvSpPr>
        <p:spPr bwMode="auto">
          <a:xfrm>
            <a:off x="2259013" y="1987550"/>
            <a:ext cx="282575" cy="304800"/>
          </a:xfrm>
          <a:prstGeom prst="rect">
            <a:avLst/>
          </a:prstGeom>
          <a:noFill/>
          <a:ln w="9525">
            <a:noFill/>
            <a:miter lim="800000"/>
            <a:headEnd/>
            <a:tailEnd/>
          </a:ln>
          <a:effectLst/>
        </p:spPr>
        <p:txBody>
          <a:bodyPr wrap="none">
            <a:spAutoFit/>
          </a:bodyPr>
          <a:lstStyle/>
          <a:p>
            <a:r>
              <a:rPr lang="en-US" sz="1400"/>
              <a:t>2</a:t>
            </a:r>
          </a:p>
        </p:txBody>
      </p:sp>
      <p:sp>
        <p:nvSpPr>
          <p:cNvPr id="866404" name="Rectangle 100"/>
          <p:cNvSpPr>
            <a:spLocks noChangeArrowheads="1"/>
          </p:cNvSpPr>
          <p:nvPr/>
        </p:nvSpPr>
        <p:spPr bwMode="auto">
          <a:xfrm>
            <a:off x="4114800" y="5715000"/>
            <a:ext cx="179388" cy="179388"/>
          </a:xfrm>
          <a:prstGeom prst="rect">
            <a:avLst/>
          </a:prstGeom>
          <a:solidFill>
            <a:srgbClr val="FFFF95">
              <a:alpha val="50000"/>
            </a:srgbClr>
          </a:solidFill>
          <a:ln w="9525">
            <a:solidFill>
              <a:schemeClr val="tx1"/>
            </a:solidFill>
            <a:miter lim="800000"/>
            <a:headEnd/>
            <a:tailEnd/>
          </a:ln>
          <a:effectLst/>
        </p:spPr>
        <p:txBody>
          <a:bodyPr wrap="none" anchor="ctr"/>
          <a:lstStyle/>
          <a:p>
            <a:pPr algn="ctr"/>
            <a:r>
              <a:rPr lang="en-US" b="1"/>
              <a:t>1</a:t>
            </a:r>
          </a:p>
        </p:txBody>
      </p:sp>
      <p:sp>
        <p:nvSpPr>
          <p:cNvPr id="866405" name="Rectangle 101"/>
          <p:cNvSpPr>
            <a:spLocks noChangeArrowheads="1"/>
          </p:cNvSpPr>
          <p:nvPr/>
        </p:nvSpPr>
        <p:spPr bwMode="auto">
          <a:xfrm>
            <a:off x="4129088" y="5995988"/>
            <a:ext cx="177800" cy="179387"/>
          </a:xfrm>
          <a:prstGeom prst="rect">
            <a:avLst/>
          </a:prstGeom>
          <a:solidFill>
            <a:srgbClr val="CCFFFF">
              <a:alpha val="50000"/>
            </a:srgbClr>
          </a:solidFill>
          <a:ln w="9525">
            <a:solidFill>
              <a:schemeClr val="tx1"/>
            </a:solidFill>
            <a:miter lim="800000"/>
            <a:headEnd/>
            <a:tailEnd/>
          </a:ln>
          <a:effectLst/>
        </p:spPr>
        <p:txBody>
          <a:bodyPr wrap="none" anchor="ctr"/>
          <a:lstStyle/>
          <a:p>
            <a:pPr algn="ctr"/>
            <a:r>
              <a:rPr lang="en-US" b="1"/>
              <a:t>2</a:t>
            </a:r>
          </a:p>
        </p:txBody>
      </p:sp>
      <p:sp>
        <p:nvSpPr>
          <p:cNvPr id="866406" name="Rectangle 102"/>
          <p:cNvSpPr>
            <a:spLocks noChangeArrowheads="1"/>
          </p:cNvSpPr>
          <p:nvPr/>
        </p:nvSpPr>
        <p:spPr bwMode="auto">
          <a:xfrm>
            <a:off x="4129088" y="6264275"/>
            <a:ext cx="177800" cy="179388"/>
          </a:xfrm>
          <a:prstGeom prst="rect">
            <a:avLst/>
          </a:prstGeom>
          <a:solidFill>
            <a:srgbClr val="CCFFCC"/>
          </a:solidFill>
          <a:ln w="9525">
            <a:solidFill>
              <a:schemeClr val="tx1"/>
            </a:solidFill>
            <a:miter lim="800000"/>
            <a:headEnd/>
            <a:tailEnd/>
          </a:ln>
          <a:effectLst/>
        </p:spPr>
        <p:txBody>
          <a:bodyPr wrap="none" anchor="ctr"/>
          <a:lstStyle/>
          <a:p>
            <a:pPr algn="ctr"/>
            <a:r>
              <a:rPr lang="en-US" b="1"/>
              <a:t>15</a:t>
            </a:r>
          </a:p>
        </p:txBody>
      </p:sp>
      <p:sp>
        <p:nvSpPr>
          <p:cNvPr id="866407" name="Rectangle 103"/>
          <p:cNvSpPr>
            <a:spLocks noChangeArrowheads="1"/>
          </p:cNvSpPr>
          <p:nvPr/>
        </p:nvSpPr>
        <p:spPr bwMode="auto">
          <a:xfrm>
            <a:off x="6067425" y="5721350"/>
            <a:ext cx="179388" cy="177800"/>
          </a:xfrm>
          <a:prstGeom prst="rect">
            <a:avLst/>
          </a:prstGeom>
          <a:solidFill>
            <a:srgbClr val="FF9595"/>
          </a:solidFill>
          <a:ln w="9525">
            <a:solidFill>
              <a:schemeClr val="tx1"/>
            </a:solidFill>
            <a:miter lim="800000"/>
            <a:headEnd/>
            <a:tailEnd/>
          </a:ln>
          <a:effectLst/>
        </p:spPr>
        <p:txBody>
          <a:bodyPr wrap="none" anchor="ctr"/>
          <a:lstStyle/>
          <a:p>
            <a:pPr algn="ctr"/>
            <a:r>
              <a:rPr lang="en-US"/>
              <a:t>16</a:t>
            </a:r>
          </a:p>
        </p:txBody>
      </p:sp>
      <p:sp>
        <p:nvSpPr>
          <p:cNvPr id="866408" name="Rectangle 104"/>
          <p:cNvSpPr>
            <a:spLocks noChangeArrowheads="1"/>
          </p:cNvSpPr>
          <p:nvPr/>
        </p:nvSpPr>
        <p:spPr bwMode="auto">
          <a:xfrm>
            <a:off x="6067425" y="5989638"/>
            <a:ext cx="179388" cy="177800"/>
          </a:xfrm>
          <a:prstGeom prst="rect">
            <a:avLst/>
          </a:prstGeom>
          <a:solidFill>
            <a:srgbClr val="99CCFF"/>
          </a:solidFill>
          <a:ln w="9525">
            <a:solidFill>
              <a:schemeClr val="tx1"/>
            </a:solidFill>
            <a:miter lim="800000"/>
            <a:headEnd/>
            <a:tailEnd/>
          </a:ln>
          <a:effectLst/>
        </p:spPr>
        <p:txBody>
          <a:bodyPr wrap="none" anchor="ctr"/>
          <a:lstStyle/>
          <a:p>
            <a:pPr algn="ctr"/>
            <a:r>
              <a:rPr lang="en-US"/>
              <a:t>17</a:t>
            </a:r>
          </a:p>
        </p:txBody>
      </p:sp>
      <p:sp>
        <p:nvSpPr>
          <p:cNvPr id="866409" name="Rectangle 105"/>
          <p:cNvSpPr>
            <a:spLocks noChangeArrowheads="1"/>
          </p:cNvSpPr>
          <p:nvPr/>
        </p:nvSpPr>
        <p:spPr bwMode="auto">
          <a:xfrm>
            <a:off x="6067425" y="6257925"/>
            <a:ext cx="179388" cy="177800"/>
          </a:xfrm>
          <a:prstGeom prst="rect">
            <a:avLst/>
          </a:prstGeom>
          <a:solidFill>
            <a:srgbClr val="FFCC99"/>
          </a:solidFill>
          <a:ln w="9525">
            <a:solidFill>
              <a:schemeClr val="tx1"/>
            </a:solidFill>
            <a:miter lim="800000"/>
            <a:headEnd/>
            <a:tailEnd/>
          </a:ln>
          <a:effectLst/>
        </p:spPr>
        <p:txBody>
          <a:bodyPr wrap="none" anchor="ctr"/>
          <a:lstStyle/>
          <a:p>
            <a:pPr algn="ctr"/>
            <a:r>
              <a:rPr lang="en-US"/>
              <a:t>18</a:t>
            </a:r>
          </a:p>
        </p:txBody>
      </p:sp>
      <p:sp>
        <p:nvSpPr>
          <p:cNvPr id="866410" name="Text Box 106"/>
          <p:cNvSpPr txBox="1">
            <a:spLocks noChangeArrowheads="1"/>
          </p:cNvSpPr>
          <p:nvPr/>
        </p:nvSpPr>
        <p:spPr bwMode="auto">
          <a:xfrm>
            <a:off x="4275138" y="5673725"/>
            <a:ext cx="1114425" cy="274638"/>
          </a:xfrm>
          <a:prstGeom prst="rect">
            <a:avLst/>
          </a:prstGeom>
          <a:noFill/>
          <a:ln w="9525">
            <a:noFill/>
            <a:miter lim="800000"/>
            <a:headEnd/>
            <a:tailEnd/>
          </a:ln>
          <a:effectLst/>
        </p:spPr>
        <p:txBody>
          <a:bodyPr wrap="none">
            <a:spAutoFit/>
          </a:bodyPr>
          <a:lstStyle/>
          <a:p>
            <a:r>
              <a:rPr lang="en-US" sz="1200" b="1"/>
              <a:t>Alkali metals</a:t>
            </a:r>
          </a:p>
        </p:txBody>
      </p:sp>
      <p:sp>
        <p:nvSpPr>
          <p:cNvPr id="866411" name="Text Box 107"/>
          <p:cNvSpPr txBox="1">
            <a:spLocks noChangeArrowheads="1"/>
          </p:cNvSpPr>
          <p:nvPr/>
        </p:nvSpPr>
        <p:spPr bwMode="auto">
          <a:xfrm>
            <a:off x="4267200" y="5954713"/>
            <a:ext cx="1706563" cy="274637"/>
          </a:xfrm>
          <a:prstGeom prst="rect">
            <a:avLst/>
          </a:prstGeom>
          <a:noFill/>
          <a:ln w="9525">
            <a:noFill/>
            <a:miter lim="800000"/>
            <a:headEnd/>
            <a:tailEnd/>
          </a:ln>
          <a:effectLst/>
        </p:spPr>
        <p:txBody>
          <a:bodyPr wrap="none">
            <a:spAutoFit/>
          </a:bodyPr>
          <a:lstStyle/>
          <a:p>
            <a:r>
              <a:rPr lang="en-US" sz="1200" b="1"/>
              <a:t>Alkaline earth metals</a:t>
            </a:r>
          </a:p>
        </p:txBody>
      </p:sp>
      <p:sp>
        <p:nvSpPr>
          <p:cNvPr id="866412" name="Text Box 108"/>
          <p:cNvSpPr txBox="1">
            <a:spLocks noChangeArrowheads="1"/>
          </p:cNvSpPr>
          <p:nvPr/>
        </p:nvSpPr>
        <p:spPr bwMode="auto">
          <a:xfrm>
            <a:off x="4306888" y="6223000"/>
            <a:ext cx="1293812" cy="274638"/>
          </a:xfrm>
          <a:prstGeom prst="rect">
            <a:avLst/>
          </a:prstGeom>
          <a:noFill/>
          <a:ln w="9525">
            <a:noFill/>
            <a:miter lim="800000"/>
            <a:headEnd/>
            <a:tailEnd/>
          </a:ln>
          <a:effectLst/>
        </p:spPr>
        <p:txBody>
          <a:bodyPr wrap="none">
            <a:spAutoFit/>
          </a:bodyPr>
          <a:lstStyle/>
          <a:p>
            <a:r>
              <a:rPr lang="en-US" sz="1200" b="1"/>
              <a:t>Nitrogen family</a:t>
            </a:r>
          </a:p>
        </p:txBody>
      </p:sp>
      <p:sp>
        <p:nvSpPr>
          <p:cNvPr id="866413" name="Text Box 109"/>
          <p:cNvSpPr txBox="1">
            <a:spLocks noChangeArrowheads="1"/>
          </p:cNvSpPr>
          <p:nvPr/>
        </p:nvSpPr>
        <p:spPr bwMode="auto">
          <a:xfrm>
            <a:off x="6246813" y="5680075"/>
            <a:ext cx="1225550" cy="274638"/>
          </a:xfrm>
          <a:prstGeom prst="rect">
            <a:avLst/>
          </a:prstGeom>
          <a:noFill/>
          <a:ln w="9525">
            <a:noFill/>
            <a:miter lim="800000"/>
            <a:headEnd/>
            <a:tailEnd/>
          </a:ln>
          <a:effectLst/>
        </p:spPr>
        <p:txBody>
          <a:bodyPr wrap="none">
            <a:spAutoFit/>
          </a:bodyPr>
          <a:lstStyle/>
          <a:p>
            <a:r>
              <a:rPr lang="en-US" sz="1200" b="1"/>
              <a:t>Oxygen family</a:t>
            </a:r>
          </a:p>
        </p:txBody>
      </p:sp>
      <p:sp>
        <p:nvSpPr>
          <p:cNvPr id="866414" name="Text Box 110"/>
          <p:cNvSpPr txBox="1">
            <a:spLocks noChangeArrowheads="1"/>
          </p:cNvSpPr>
          <p:nvPr/>
        </p:nvSpPr>
        <p:spPr bwMode="auto">
          <a:xfrm>
            <a:off x="6246813" y="5943600"/>
            <a:ext cx="912812" cy="274638"/>
          </a:xfrm>
          <a:prstGeom prst="rect">
            <a:avLst/>
          </a:prstGeom>
          <a:noFill/>
          <a:ln w="9525">
            <a:noFill/>
            <a:miter lim="800000"/>
            <a:headEnd/>
            <a:tailEnd/>
          </a:ln>
          <a:effectLst/>
        </p:spPr>
        <p:txBody>
          <a:bodyPr wrap="none">
            <a:spAutoFit/>
          </a:bodyPr>
          <a:lstStyle/>
          <a:p>
            <a:r>
              <a:rPr lang="en-US" sz="1200" b="1"/>
              <a:t>Halogens </a:t>
            </a:r>
          </a:p>
        </p:txBody>
      </p:sp>
      <p:sp>
        <p:nvSpPr>
          <p:cNvPr id="866415" name="Text Box 111"/>
          <p:cNvSpPr txBox="1">
            <a:spLocks noChangeArrowheads="1"/>
          </p:cNvSpPr>
          <p:nvPr/>
        </p:nvSpPr>
        <p:spPr bwMode="auto">
          <a:xfrm>
            <a:off x="6262688" y="6211888"/>
            <a:ext cx="1123950" cy="274637"/>
          </a:xfrm>
          <a:prstGeom prst="rect">
            <a:avLst/>
          </a:prstGeom>
          <a:noFill/>
          <a:ln w="9525">
            <a:noFill/>
            <a:miter lim="800000"/>
            <a:headEnd/>
            <a:tailEnd/>
          </a:ln>
          <a:effectLst/>
        </p:spPr>
        <p:txBody>
          <a:bodyPr wrap="none">
            <a:spAutoFit/>
          </a:bodyPr>
          <a:lstStyle/>
          <a:p>
            <a:r>
              <a:rPr lang="en-US" sz="1200" b="1"/>
              <a:t>Noble gases </a:t>
            </a:r>
          </a:p>
        </p:txBody>
      </p:sp>
      <p:sp>
        <p:nvSpPr>
          <p:cNvPr id="866416" name="Text Box 112"/>
          <p:cNvSpPr txBox="1">
            <a:spLocks noChangeArrowheads="1"/>
          </p:cNvSpPr>
          <p:nvPr/>
        </p:nvSpPr>
        <p:spPr bwMode="auto">
          <a:xfrm>
            <a:off x="4737100" y="1993900"/>
            <a:ext cx="381000" cy="304800"/>
          </a:xfrm>
          <a:prstGeom prst="rect">
            <a:avLst/>
          </a:prstGeom>
          <a:noFill/>
          <a:ln w="9525">
            <a:noFill/>
            <a:miter lim="800000"/>
            <a:headEnd/>
            <a:tailEnd/>
          </a:ln>
          <a:effectLst/>
        </p:spPr>
        <p:txBody>
          <a:bodyPr wrap="none">
            <a:spAutoFit/>
          </a:bodyPr>
          <a:lstStyle/>
          <a:p>
            <a:r>
              <a:rPr lang="en-US" sz="1400"/>
              <a:t>13</a:t>
            </a:r>
          </a:p>
        </p:txBody>
      </p:sp>
      <p:sp>
        <p:nvSpPr>
          <p:cNvPr id="866417" name="Text Box 113"/>
          <p:cNvSpPr txBox="1">
            <a:spLocks noChangeArrowheads="1"/>
          </p:cNvSpPr>
          <p:nvPr/>
        </p:nvSpPr>
        <p:spPr bwMode="auto">
          <a:xfrm>
            <a:off x="5183188" y="1993900"/>
            <a:ext cx="381000" cy="304800"/>
          </a:xfrm>
          <a:prstGeom prst="rect">
            <a:avLst/>
          </a:prstGeom>
          <a:noFill/>
          <a:ln w="9525">
            <a:noFill/>
            <a:miter lim="800000"/>
            <a:headEnd/>
            <a:tailEnd/>
          </a:ln>
          <a:effectLst/>
        </p:spPr>
        <p:txBody>
          <a:bodyPr wrap="none">
            <a:spAutoFit/>
          </a:bodyPr>
          <a:lstStyle/>
          <a:p>
            <a:r>
              <a:rPr lang="en-US" sz="1400"/>
              <a:t>14</a:t>
            </a:r>
          </a:p>
        </p:txBody>
      </p:sp>
      <p:sp>
        <p:nvSpPr>
          <p:cNvPr id="866418" name="Text Box 114"/>
          <p:cNvSpPr txBox="1">
            <a:spLocks noChangeArrowheads="1"/>
          </p:cNvSpPr>
          <p:nvPr/>
        </p:nvSpPr>
        <p:spPr bwMode="auto">
          <a:xfrm>
            <a:off x="5654675" y="1993900"/>
            <a:ext cx="382588" cy="304800"/>
          </a:xfrm>
          <a:prstGeom prst="rect">
            <a:avLst/>
          </a:prstGeom>
          <a:noFill/>
          <a:ln w="9525">
            <a:noFill/>
            <a:miter lim="800000"/>
            <a:headEnd/>
            <a:tailEnd/>
          </a:ln>
          <a:effectLst/>
        </p:spPr>
        <p:txBody>
          <a:bodyPr wrap="none">
            <a:spAutoFit/>
          </a:bodyPr>
          <a:lstStyle/>
          <a:p>
            <a:r>
              <a:rPr lang="en-US" sz="1400"/>
              <a:t>15</a:t>
            </a:r>
          </a:p>
        </p:txBody>
      </p:sp>
      <p:sp>
        <p:nvSpPr>
          <p:cNvPr id="866419" name="Text Box 115"/>
          <p:cNvSpPr txBox="1">
            <a:spLocks noChangeArrowheads="1"/>
          </p:cNvSpPr>
          <p:nvPr/>
        </p:nvSpPr>
        <p:spPr bwMode="auto">
          <a:xfrm>
            <a:off x="6102350" y="1993900"/>
            <a:ext cx="381000" cy="304800"/>
          </a:xfrm>
          <a:prstGeom prst="rect">
            <a:avLst/>
          </a:prstGeom>
          <a:noFill/>
          <a:ln w="9525">
            <a:noFill/>
            <a:miter lim="800000"/>
            <a:headEnd/>
            <a:tailEnd/>
          </a:ln>
          <a:effectLst/>
        </p:spPr>
        <p:txBody>
          <a:bodyPr wrap="none">
            <a:spAutoFit/>
          </a:bodyPr>
          <a:lstStyle/>
          <a:p>
            <a:r>
              <a:rPr lang="en-US" sz="1400"/>
              <a:t>16</a:t>
            </a:r>
          </a:p>
        </p:txBody>
      </p:sp>
      <p:sp>
        <p:nvSpPr>
          <p:cNvPr id="866420" name="Text Box 116"/>
          <p:cNvSpPr txBox="1">
            <a:spLocks noChangeArrowheads="1"/>
          </p:cNvSpPr>
          <p:nvPr/>
        </p:nvSpPr>
        <p:spPr bwMode="auto">
          <a:xfrm>
            <a:off x="6548438" y="1993900"/>
            <a:ext cx="381000" cy="304800"/>
          </a:xfrm>
          <a:prstGeom prst="rect">
            <a:avLst/>
          </a:prstGeom>
          <a:noFill/>
          <a:ln w="9525">
            <a:noFill/>
            <a:miter lim="800000"/>
            <a:headEnd/>
            <a:tailEnd/>
          </a:ln>
          <a:effectLst/>
        </p:spPr>
        <p:txBody>
          <a:bodyPr wrap="none">
            <a:spAutoFit/>
          </a:bodyPr>
          <a:lstStyle/>
          <a:p>
            <a:r>
              <a:rPr lang="en-US" sz="1400"/>
              <a:t>17</a:t>
            </a:r>
          </a:p>
        </p:txBody>
      </p:sp>
      <p:sp>
        <p:nvSpPr>
          <p:cNvPr id="866421" name="Text Box 117"/>
          <p:cNvSpPr txBox="1">
            <a:spLocks noChangeArrowheads="1"/>
          </p:cNvSpPr>
          <p:nvPr/>
        </p:nvSpPr>
        <p:spPr bwMode="auto">
          <a:xfrm>
            <a:off x="6996113" y="1368425"/>
            <a:ext cx="381000" cy="304800"/>
          </a:xfrm>
          <a:prstGeom prst="rect">
            <a:avLst/>
          </a:prstGeom>
          <a:noFill/>
          <a:ln w="9525">
            <a:noFill/>
            <a:miter lim="800000"/>
            <a:headEnd/>
            <a:tailEnd/>
          </a:ln>
          <a:effectLst/>
        </p:spPr>
        <p:txBody>
          <a:bodyPr wrap="none">
            <a:spAutoFit/>
          </a:bodyPr>
          <a:lstStyle/>
          <a:p>
            <a:r>
              <a:rPr lang="en-US" sz="1400"/>
              <a:t>18</a:t>
            </a:r>
          </a:p>
        </p:txBody>
      </p:sp>
      <p:sp>
        <p:nvSpPr>
          <p:cNvPr id="866422" name="Rectangle 118"/>
          <p:cNvSpPr>
            <a:spLocks noChangeArrowheads="1"/>
          </p:cNvSpPr>
          <p:nvPr/>
        </p:nvSpPr>
        <p:spPr bwMode="auto">
          <a:xfrm>
            <a:off x="4314825" y="360203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866423" name="Rectangle 119"/>
          <p:cNvSpPr>
            <a:spLocks noChangeArrowheads="1"/>
          </p:cNvSpPr>
          <p:nvPr/>
        </p:nvSpPr>
        <p:spPr bwMode="auto">
          <a:xfrm>
            <a:off x="4314825" y="4227513"/>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866424" name="Rectangle 120"/>
          <p:cNvSpPr>
            <a:spLocks noChangeArrowheads="1"/>
          </p:cNvSpPr>
          <p:nvPr/>
        </p:nvSpPr>
        <p:spPr bwMode="auto">
          <a:xfrm>
            <a:off x="4314825" y="485298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866425" name="Rectangle 121"/>
          <p:cNvSpPr>
            <a:spLocks noChangeArrowheads="1"/>
          </p:cNvSpPr>
          <p:nvPr/>
        </p:nvSpPr>
        <p:spPr bwMode="auto">
          <a:xfrm>
            <a:off x="4314825" y="3602038"/>
            <a:ext cx="446088" cy="625475"/>
          </a:xfrm>
          <a:prstGeom prst="rect">
            <a:avLst/>
          </a:prstGeom>
          <a:noFill/>
          <a:ln w="9525">
            <a:solidFill>
              <a:schemeClr val="tx1"/>
            </a:solidFill>
            <a:miter lim="800000"/>
            <a:headEnd/>
            <a:tailEnd/>
          </a:ln>
          <a:effectLst/>
        </p:spPr>
        <p:txBody>
          <a:bodyPr wrap="none" anchor="ctr"/>
          <a:lstStyle/>
          <a:p>
            <a:pPr algn="ctr"/>
            <a:endParaRPr lang="en-US" baseline="30000"/>
          </a:p>
        </p:txBody>
      </p:sp>
      <p:sp>
        <p:nvSpPr>
          <p:cNvPr id="866426" name="Rectangle 122"/>
          <p:cNvSpPr>
            <a:spLocks noChangeArrowheads="1"/>
          </p:cNvSpPr>
          <p:nvPr/>
        </p:nvSpPr>
        <p:spPr bwMode="auto">
          <a:xfrm>
            <a:off x="4314825" y="4227513"/>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866427" name="Rectangle 123"/>
          <p:cNvSpPr>
            <a:spLocks noChangeArrowheads="1"/>
          </p:cNvSpPr>
          <p:nvPr/>
        </p:nvSpPr>
        <p:spPr bwMode="auto">
          <a:xfrm>
            <a:off x="4314825" y="485298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866428" name="Rectangle 124"/>
          <p:cNvSpPr>
            <a:spLocks noChangeArrowheads="1"/>
          </p:cNvSpPr>
          <p:nvPr/>
        </p:nvSpPr>
        <p:spPr bwMode="auto">
          <a:xfrm>
            <a:off x="3867150" y="360203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429" name="Rectangle 125"/>
          <p:cNvSpPr>
            <a:spLocks noChangeArrowheads="1"/>
          </p:cNvSpPr>
          <p:nvPr/>
        </p:nvSpPr>
        <p:spPr bwMode="auto">
          <a:xfrm>
            <a:off x="3867150" y="422751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430" name="Rectangle 126"/>
          <p:cNvSpPr>
            <a:spLocks noChangeArrowheads="1"/>
          </p:cNvSpPr>
          <p:nvPr/>
        </p:nvSpPr>
        <p:spPr bwMode="auto">
          <a:xfrm>
            <a:off x="3867150" y="485298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431" name="Rectangle 127"/>
          <p:cNvSpPr>
            <a:spLocks noChangeArrowheads="1"/>
          </p:cNvSpPr>
          <p:nvPr/>
        </p:nvSpPr>
        <p:spPr bwMode="auto">
          <a:xfrm>
            <a:off x="3867150" y="3602038"/>
            <a:ext cx="447675" cy="625475"/>
          </a:xfrm>
          <a:prstGeom prst="rect">
            <a:avLst/>
          </a:prstGeom>
          <a:noFill/>
          <a:ln w="9525">
            <a:solidFill>
              <a:schemeClr val="tx1"/>
            </a:solidFill>
            <a:miter lim="800000"/>
            <a:headEnd/>
            <a:tailEnd/>
          </a:ln>
          <a:effectLst/>
        </p:spPr>
        <p:txBody>
          <a:bodyPr wrap="none" anchor="ctr"/>
          <a:lstStyle/>
          <a:p>
            <a:pPr algn="ctr"/>
            <a:endParaRPr lang="en-US" baseline="30000"/>
          </a:p>
        </p:txBody>
      </p:sp>
      <p:sp>
        <p:nvSpPr>
          <p:cNvPr id="866432" name="Rectangle 128"/>
          <p:cNvSpPr>
            <a:spLocks noChangeArrowheads="1"/>
          </p:cNvSpPr>
          <p:nvPr/>
        </p:nvSpPr>
        <p:spPr bwMode="auto">
          <a:xfrm>
            <a:off x="3867150" y="422751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433" name="Rectangle 129"/>
          <p:cNvSpPr>
            <a:spLocks noChangeArrowheads="1"/>
          </p:cNvSpPr>
          <p:nvPr/>
        </p:nvSpPr>
        <p:spPr bwMode="auto">
          <a:xfrm>
            <a:off x="3867150" y="485298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866434" name="Rectangle 130"/>
          <p:cNvSpPr>
            <a:spLocks noChangeArrowheads="1"/>
          </p:cNvSpPr>
          <p:nvPr/>
        </p:nvSpPr>
        <p:spPr bwMode="auto">
          <a:xfrm>
            <a:off x="3152775" y="4227513"/>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866435" name="Rectangle 131"/>
          <p:cNvSpPr>
            <a:spLocks noChangeArrowheads="1"/>
          </p:cNvSpPr>
          <p:nvPr/>
        </p:nvSpPr>
        <p:spPr bwMode="auto">
          <a:xfrm>
            <a:off x="3152775" y="485298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866436" name="Rectangle 132"/>
          <p:cNvSpPr>
            <a:spLocks noChangeArrowheads="1"/>
          </p:cNvSpPr>
          <p:nvPr/>
        </p:nvSpPr>
        <p:spPr bwMode="auto">
          <a:xfrm>
            <a:off x="3152775" y="5478463"/>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866437" name="Rectangle 133"/>
          <p:cNvSpPr>
            <a:spLocks noChangeArrowheads="1"/>
          </p:cNvSpPr>
          <p:nvPr/>
        </p:nvSpPr>
        <p:spPr bwMode="auto">
          <a:xfrm>
            <a:off x="3152775" y="4227513"/>
            <a:ext cx="446088" cy="625475"/>
          </a:xfrm>
          <a:prstGeom prst="rect">
            <a:avLst/>
          </a:prstGeom>
          <a:noFill/>
          <a:ln w="9525">
            <a:solidFill>
              <a:schemeClr val="tx1"/>
            </a:solidFill>
            <a:miter lim="800000"/>
            <a:headEnd/>
            <a:tailEnd/>
          </a:ln>
          <a:effectLst/>
        </p:spPr>
        <p:txBody>
          <a:bodyPr wrap="none" anchor="ctr"/>
          <a:lstStyle/>
          <a:p>
            <a:pPr algn="ctr"/>
            <a:endParaRPr lang="en-US" baseline="30000"/>
          </a:p>
        </p:txBody>
      </p:sp>
      <p:sp>
        <p:nvSpPr>
          <p:cNvPr id="866438" name="Rectangle 134"/>
          <p:cNvSpPr>
            <a:spLocks noChangeArrowheads="1"/>
          </p:cNvSpPr>
          <p:nvPr/>
        </p:nvSpPr>
        <p:spPr bwMode="auto">
          <a:xfrm>
            <a:off x="3152775" y="485298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866439" name="Rectangle 135"/>
          <p:cNvSpPr>
            <a:spLocks noChangeArrowheads="1"/>
          </p:cNvSpPr>
          <p:nvPr/>
        </p:nvSpPr>
        <p:spPr bwMode="auto">
          <a:xfrm>
            <a:off x="3152775" y="5478463"/>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866440" name="Freeform 136"/>
          <p:cNvSpPr>
            <a:spLocks/>
          </p:cNvSpPr>
          <p:nvPr/>
        </p:nvSpPr>
        <p:spPr bwMode="auto">
          <a:xfrm>
            <a:off x="3505200" y="3573463"/>
            <a:ext cx="128588" cy="2530475"/>
          </a:xfrm>
          <a:custGeom>
            <a:avLst/>
            <a:gdLst/>
            <a:ahLst/>
            <a:cxnLst>
              <a:cxn ang="0">
                <a:pos x="33" y="12"/>
              </a:cxn>
              <a:cxn ang="0">
                <a:pos x="45" y="21"/>
              </a:cxn>
              <a:cxn ang="0">
                <a:pos x="21" y="138"/>
              </a:cxn>
              <a:cxn ang="0">
                <a:pos x="42" y="348"/>
              </a:cxn>
              <a:cxn ang="0">
                <a:pos x="28" y="527"/>
              </a:cxn>
              <a:cxn ang="0">
                <a:pos x="18" y="582"/>
              </a:cxn>
              <a:cxn ang="0">
                <a:pos x="39" y="681"/>
              </a:cxn>
              <a:cxn ang="0">
                <a:pos x="27" y="789"/>
              </a:cxn>
              <a:cxn ang="0">
                <a:pos x="45" y="1023"/>
              </a:cxn>
              <a:cxn ang="0">
                <a:pos x="0" y="1161"/>
              </a:cxn>
              <a:cxn ang="0">
                <a:pos x="9" y="1258"/>
              </a:cxn>
              <a:cxn ang="0">
                <a:pos x="39" y="1359"/>
              </a:cxn>
            </a:cxnLst>
            <a:rect l="0" t="0" r="r" b="b"/>
            <a:pathLst>
              <a:path w="69" h="1359">
                <a:moveTo>
                  <a:pt x="33" y="12"/>
                </a:moveTo>
                <a:cubicBezTo>
                  <a:pt x="31" y="23"/>
                  <a:pt x="47" y="0"/>
                  <a:pt x="45" y="21"/>
                </a:cubicBezTo>
                <a:cubicBezTo>
                  <a:pt x="43" y="42"/>
                  <a:pt x="21" y="84"/>
                  <a:pt x="21" y="138"/>
                </a:cubicBezTo>
                <a:cubicBezTo>
                  <a:pt x="27" y="196"/>
                  <a:pt x="29" y="295"/>
                  <a:pt x="42" y="348"/>
                </a:cubicBezTo>
                <a:cubicBezTo>
                  <a:pt x="35" y="424"/>
                  <a:pt x="1" y="454"/>
                  <a:pt x="28" y="527"/>
                </a:cubicBezTo>
                <a:cubicBezTo>
                  <a:pt x="25" y="545"/>
                  <a:pt x="27" y="566"/>
                  <a:pt x="18" y="582"/>
                </a:cubicBezTo>
                <a:cubicBezTo>
                  <a:pt x="13" y="590"/>
                  <a:pt x="40" y="672"/>
                  <a:pt x="39" y="681"/>
                </a:cubicBezTo>
                <a:cubicBezTo>
                  <a:pt x="69" y="729"/>
                  <a:pt x="11" y="742"/>
                  <a:pt x="27" y="789"/>
                </a:cubicBezTo>
                <a:cubicBezTo>
                  <a:pt x="23" y="873"/>
                  <a:pt x="31" y="940"/>
                  <a:pt x="45" y="1023"/>
                </a:cubicBezTo>
                <a:cubicBezTo>
                  <a:pt x="38" y="1120"/>
                  <a:pt x="42" y="1050"/>
                  <a:pt x="0" y="1161"/>
                </a:cubicBezTo>
                <a:cubicBezTo>
                  <a:pt x="13" y="1196"/>
                  <a:pt x="7" y="1219"/>
                  <a:pt x="9" y="1258"/>
                </a:cubicBezTo>
                <a:cubicBezTo>
                  <a:pt x="11" y="1298"/>
                  <a:pt x="39" y="1319"/>
                  <a:pt x="39" y="1359"/>
                </a:cubicBezTo>
              </a:path>
            </a:pathLst>
          </a:custGeom>
          <a:noFill/>
          <a:ln w="9525" cap="flat" cmpd="sng">
            <a:solidFill>
              <a:schemeClr val="tx1"/>
            </a:solidFill>
            <a:prstDash val="solid"/>
            <a:round/>
            <a:headEnd/>
            <a:tailEnd/>
          </a:ln>
          <a:effectLst/>
        </p:spPr>
        <p:txBody>
          <a:bodyPr wrap="none" anchor="ctr"/>
          <a:lstStyle/>
          <a:p>
            <a:endParaRPr lang="en-US"/>
          </a:p>
        </p:txBody>
      </p:sp>
      <p:sp>
        <p:nvSpPr>
          <p:cNvPr id="866441" name="Freeform 137"/>
          <p:cNvSpPr>
            <a:spLocks/>
          </p:cNvSpPr>
          <p:nvPr/>
        </p:nvSpPr>
        <p:spPr bwMode="auto">
          <a:xfrm>
            <a:off x="3687763" y="3602038"/>
            <a:ext cx="90487" cy="1965325"/>
          </a:xfrm>
          <a:custGeom>
            <a:avLst/>
            <a:gdLst/>
            <a:ahLst/>
            <a:cxnLst>
              <a:cxn ang="0">
                <a:pos x="64" y="0"/>
              </a:cxn>
              <a:cxn ang="0">
                <a:pos x="37" y="137"/>
              </a:cxn>
              <a:cxn ang="0">
                <a:pos x="64" y="284"/>
              </a:cxn>
              <a:cxn ang="0">
                <a:pos x="74" y="503"/>
              </a:cxn>
              <a:cxn ang="0">
                <a:pos x="64" y="558"/>
              </a:cxn>
              <a:cxn ang="0">
                <a:pos x="37" y="567"/>
              </a:cxn>
              <a:cxn ang="0">
                <a:pos x="55" y="704"/>
              </a:cxn>
              <a:cxn ang="0">
                <a:pos x="46" y="960"/>
              </a:cxn>
              <a:cxn ang="0">
                <a:pos x="0" y="1134"/>
              </a:cxn>
              <a:cxn ang="0">
                <a:pos x="55" y="1234"/>
              </a:cxn>
              <a:cxn ang="0">
                <a:pos x="55" y="1353"/>
              </a:cxn>
            </a:cxnLst>
            <a:rect l="0" t="0" r="r" b="b"/>
            <a:pathLst>
              <a:path w="97" h="1353">
                <a:moveTo>
                  <a:pt x="64" y="0"/>
                </a:moveTo>
                <a:cubicBezTo>
                  <a:pt x="77" y="50"/>
                  <a:pt x="97" y="117"/>
                  <a:pt x="37" y="137"/>
                </a:cubicBezTo>
                <a:cubicBezTo>
                  <a:pt x="43" y="195"/>
                  <a:pt x="51" y="231"/>
                  <a:pt x="64" y="284"/>
                </a:cubicBezTo>
                <a:cubicBezTo>
                  <a:pt x="57" y="360"/>
                  <a:pt x="47" y="430"/>
                  <a:pt x="74" y="503"/>
                </a:cubicBezTo>
                <a:cubicBezTo>
                  <a:pt x="71" y="521"/>
                  <a:pt x="73" y="542"/>
                  <a:pt x="64" y="558"/>
                </a:cubicBezTo>
                <a:cubicBezTo>
                  <a:pt x="59" y="566"/>
                  <a:pt x="38" y="558"/>
                  <a:pt x="37" y="567"/>
                </a:cubicBezTo>
                <a:cubicBezTo>
                  <a:pt x="28" y="629"/>
                  <a:pt x="39" y="657"/>
                  <a:pt x="55" y="704"/>
                </a:cubicBezTo>
                <a:cubicBezTo>
                  <a:pt x="51" y="788"/>
                  <a:pt x="32" y="877"/>
                  <a:pt x="46" y="960"/>
                </a:cubicBezTo>
                <a:cubicBezTo>
                  <a:pt x="39" y="1057"/>
                  <a:pt x="57" y="1080"/>
                  <a:pt x="0" y="1134"/>
                </a:cubicBezTo>
                <a:cubicBezTo>
                  <a:pt x="13" y="1169"/>
                  <a:pt x="53" y="1195"/>
                  <a:pt x="55" y="1234"/>
                </a:cubicBezTo>
                <a:cubicBezTo>
                  <a:pt x="57" y="1274"/>
                  <a:pt x="55" y="1313"/>
                  <a:pt x="55" y="1353"/>
                </a:cubicBezTo>
              </a:path>
            </a:pathLst>
          </a:custGeom>
          <a:noFill/>
          <a:ln w="9525" cap="flat" cmpd="sng">
            <a:solidFill>
              <a:schemeClr val="tx1"/>
            </a:solidFill>
            <a:prstDash val="solid"/>
            <a:round/>
            <a:headEnd/>
            <a:tailEnd/>
          </a:ln>
          <a:effectLst/>
        </p:spPr>
        <p:txBody>
          <a:bodyPr wrap="none" anchor="ctr"/>
          <a:lstStyle/>
          <a:p>
            <a:endParaRPr lang="en-US"/>
          </a:p>
        </p:txBody>
      </p:sp>
      <p:sp>
        <p:nvSpPr>
          <p:cNvPr id="866442" name="Rectangle 138"/>
          <p:cNvSpPr>
            <a:spLocks noChangeArrowheads="1"/>
          </p:cNvSpPr>
          <p:nvPr/>
        </p:nvSpPr>
        <p:spPr bwMode="auto">
          <a:xfrm>
            <a:off x="3598863" y="3244850"/>
            <a:ext cx="358775" cy="2947988"/>
          </a:xfrm>
          <a:prstGeom prst="rect">
            <a:avLst/>
          </a:prstGeom>
          <a:solidFill>
            <a:srgbClr val="FFFFFF"/>
          </a:solidFill>
          <a:ln w="9525">
            <a:solidFill>
              <a:schemeClr val="bg1"/>
            </a:solidFill>
            <a:miter lim="800000"/>
            <a:headEnd/>
            <a:tailEnd/>
          </a:ln>
          <a:effectLst/>
        </p:spPr>
        <p:txBody>
          <a:bodyPr wrap="none" anchor="ctr"/>
          <a:lstStyle/>
          <a:p>
            <a:endParaRPr lang="en-US"/>
          </a:p>
        </p:txBody>
      </p:sp>
      <p:sp>
        <p:nvSpPr>
          <p:cNvPr id="866443" name="Freeform 139"/>
          <p:cNvSpPr>
            <a:spLocks/>
          </p:cNvSpPr>
          <p:nvPr/>
        </p:nvSpPr>
        <p:spPr bwMode="auto">
          <a:xfrm>
            <a:off x="3962400" y="4221163"/>
            <a:ext cx="39688" cy="1252537"/>
          </a:xfrm>
          <a:custGeom>
            <a:avLst/>
            <a:gdLst/>
            <a:ahLst/>
            <a:cxnLst>
              <a:cxn ang="0">
                <a:pos x="0" y="672"/>
              </a:cxn>
              <a:cxn ang="0">
                <a:pos x="15" y="552"/>
              </a:cxn>
              <a:cxn ang="0">
                <a:pos x="12" y="357"/>
              </a:cxn>
              <a:cxn ang="0">
                <a:pos x="6" y="348"/>
              </a:cxn>
              <a:cxn ang="0">
                <a:pos x="3" y="339"/>
              </a:cxn>
              <a:cxn ang="0">
                <a:pos x="21" y="168"/>
              </a:cxn>
              <a:cxn ang="0">
                <a:pos x="18" y="39"/>
              </a:cxn>
              <a:cxn ang="0">
                <a:pos x="6" y="0"/>
              </a:cxn>
            </a:cxnLst>
            <a:rect l="0" t="0" r="r" b="b"/>
            <a:pathLst>
              <a:path w="21" h="672">
                <a:moveTo>
                  <a:pt x="0" y="672"/>
                </a:moveTo>
                <a:cubicBezTo>
                  <a:pt x="3" y="631"/>
                  <a:pt x="2" y="591"/>
                  <a:pt x="15" y="552"/>
                </a:cubicBezTo>
                <a:cubicBezTo>
                  <a:pt x="14" y="487"/>
                  <a:pt x="15" y="422"/>
                  <a:pt x="12" y="357"/>
                </a:cubicBezTo>
                <a:cubicBezTo>
                  <a:pt x="12" y="353"/>
                  <a:pt x="8" y="351"/>
                  <a:pt x="6" y="348"/>
                </a:cubicBezTo>
                <a:cubicBezTo>
                  <a:pt x="5" y="345"/>
                  <a:pt x="4" y="342"/>
                  <a:pt x="3" y="339"/>
                </a:cubicBezTo>
                <a:cubicBezTo>
                  <a:pt x="5" y="278"/>
                  <a:pt x="16" y="227"/>
                  <a:pt x="21" y="168"/>
                </a:cubicBezTo>
                <a:cubicBezTo>
                  <a:pt x="20" y="125"/>
                  <a:pt x="21" y="82"/>
                  <a:pt x="18" y="39"/>
                </a:cubicBezTo>
                <a:cubicBezTo>
                  <a:pt x="17" y="27"/>
                  <a:pt x="6" y="15"/>
                  <a:pt x="6" y="0"/>
                </a:cubicBezTo>
              </a:path>
            </a:pathLst>
          </a:custGeom>
          <a:noFill/>
          <a:ln w="9525" cap="flat" cmpd="sng">
            <a:solidFill>
              <a:schemeClr val="tx1"/>
            </a:solidFill>
            <a:prstDash val="solid"/>
            <a:round/>
            <a:headEnd/>
            <a:tailEnd/>
          </a:ln>
          <a:effectLst/>
        </p:spPr>
        <p:txBody>
          <a:bodyPr wrap="none" anchor="ctr"/>
          <a:lstStyle/>
          <a:p>
            <a:endParaRPr lang="en-US"/>
          </a:p>
        </p:txBody>
      </p:sp>
      <p:sp>
        <p:nvSpPr>
          <p:cNvPr id="866444" name="Freeform 140"/>
          <p:cNvSpPr>
            <a:spLocks/>
          </p:cNvSpPr>
          <p:nvPr/>
        </p:nvSpPr>
        <p:spPr bwMode="auto">
          <a:xfrm>
            <a:off x="3940175" y="3602038"/>
            <a:ext cx="33338" cy="630237"/>
          </a:xfrm>
          <a:custGeom>
            <a:avLst/>
            <a:gdLst/>
            <a:ahLst/>
            <a:cxnLst>
              <a:cxn ang="0">
                <a:pos x="18" y="0"/>
              </a:cxn>
              <a:cxn ang="0">
                <a:pos x="0" y="30"/>
              </a:cxn>
              <a:cxn ang="0">
                <a:pos x="9" y="81"/>
              </a:cxn>
              <a:cxn ang="0">
                <a:pos x="18" y="243"/>
              </a:cxn>
              <a:cxn ang="0">
                <a:pos x="18" y="339"/>
              </a:cxn>
            </a:cxnLst>
            <a:rect l="0" t="0" r="r" b="b"/>
            <a:pathLst>
              <a:path w="18" h="339">
                <a:moveTo>
                  <a:pt x="18" y="0"/>
                </a:moveTo>
                <a:cubicBezTo>
                  <a:pt x="9" y="14"/>
                  <a:pt x="4" y="12"/>
                  <a:pt x="0" y="30"/>
                </a:cubicBezTo>
                <a:cubicBezTo>
                  <a:pt x="2" y="47"/>
                  <a:pt x="3" y="64"/>
                  <a:pt x="9" y="81"/>
                </a:cubicBezTo>
                <a:cubicBezTo>
                  <a:pt x="17" y="135"/>
                  <a:pt x="1" y="192"/>
                  <a:pt x="18" y="243"/>
                </a:cubicBezTo>
                <a:cubicBezTo>
                  <a:pt x="15" y="319"/>
                  <a:pt x="18" y="300"/>
                  <a:pt x="18" y="339"/>
                </a:cubicBezTo>
              </a:path>
            </a:pathLst>
          </a:custGeom>
          <a:noFill/>
          <a:ln w="9525" cap="flat" cmpd="sng">
            <a:solidFill>
              <a:schemeClr val="tx1"/>
            </a:solidFill>
            <a:prstDash val="solid"/>
            <a:round/>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nodeType="clickEffect">
                                  <p:stCondLst>
                                    <p:cond delay="0"/>
                                  </p:stCondLst>
                                  <p:childTnLst>
                                    <p:anim calcmode="discrete" valueType="str">
                                      <p:cBhvr>
                                        <p:cTn id="6" dur="1000" fill="hold"/>
                                        <p:tgtEl>
                                          <p:spTgt spid="866375"/>
                                        </p:tgtEl>
                                        <p:attrNameLst>
                                          <p:attrName>style.visibility</p:attrName>
                                        </p:attrNameLst>
                                      </p:cBhvr>
                                      <p:tavLst>
                                        <p:tav tm="0">
                                          <p:val>
                                            <p:strVal val="hidden"/>
                                          </p:val>
                                        </p:tav>
                                        <p:tav tm="50000">
                                          <p:val>
                                            <p:strVal val="visible"/>
                                          </p:val>
                                        </p:tav>
                                      </p:tavLst>
                                    </p:anim>
                                  </p:childTnLst>
                                </p:cTn>
                              </p:par>
                              <p:par>
                                <p:cTn id="7" presetID="53" presetClass="entr" presetSubtype="0" fill="hold" grpId="0" nodeType="withEffect">
                                  <p:stCondLst>
                                    <p:cond delay="0"/>
                                  </p:stCondLst>
                                  <p:childTnLst>
                                    <p:set>
                                      <p:cBhvr>
                                        <p:cTn id="8" dur="1" fill="hold">
                                          <p:stCondLst>
                                            <p:cond delay="0"/>
                                          </p:stCondLst>
                                        </p:cTn>
                                        <p:tgtEl>
                                          <p:spTgt spid="866410"/>
                                        </p:tgtEl>
                                        <p:attrNameLst>
                                          <p:attrName>style.visibility</p:attrName>
                                        </p:attrNameLst>
                                      </p:cBhvr>
                                      <p:to>
                                        <p:strVal val="visible"/>
                                      </p:to>
                                    </p:set>
                                    <p:anim calcmode="lin" valueType="num">
                                      <p:cBhvr>
                                        <p:cTn id="9" dur="500" fill="hold"/>
                                        <p:tgtEl>
                                          <p:spTgt spid="866410"/>
                                        </p:tgtEl>
                                        <p:attrNameLst>
                                          <p:attrName>ppt_w</p:attrName>
                                        </p:attrNameLst>
                                      </p:cBhvr>
                                      <p:tavLst>
                                        <p:tav tm="0">
                                          <p:val>
                                            <p:fltVal val="0"/>
                                          </p:val>
                                        </p:tav>
                                        <p:tav tm="100000">
                                          <p:val>
                                            <p:strVal val="#ppt_w"/>
                                          </p:val>
                                        </p:tav>
                                      </p:tavLst>
                                    </p:anim>
                                    <p:anim calcmode="lin" valueType="num">
                                      <p:cBhvr>
                                        <p:cTn id="10" dur="500" fill="hold"/>
                                        <p:tgtEl>
                                          <p:spTgt spid="866410"/>
                                        </p:tgtEl>
                                        <p:attrNameLst>
                                          <p:attrName>ppt_h</p:attrName>
                                        </p:attrNameLst>
                                      </p:cBhvr>
                                      <p:tavLst>
                                        <p:tav tm="0">
                                          <p:val>
                                            <p:fltVal val="0"/>
                                          </p:val>
                                        </p:tav>
                                        <p:tav tm="100000">
                                          <p:val>
                                            <p:strVal val="#ppt_h"/>
                                          </p:val>
                                        </p:tav>
                                      </p:tavLst>
                                    </p:anim>
                                    <p:animEffect transition="in" filter="fade">
                                      <p:cBhvr>
                                        <p:cTn id="11" dur="500"/>
                                        <p:tgtEl>
                                          <p:spTgt spid="866410"/>
                                        </p:tgtEl>
                                      </p:cBhvr>
                                    </p:animEffect>
                                  </p:childTnLst>
                                </p:cTn>
                              </p:par>
                            </p:childTnLst>
                          </p:cTn>
                        </p:par>
                      </p:childTnLst>
                    </p:cTn>
                  </p:par>
                  <p:par>
                    <p:cTn id="12" fill="hold">
                      <p:stCondLst>
                        <p:cond delay="indefinite"/>
                      </p:stCondLst>
                      <p:childTnLst>
                        <p:par>
                          <p:cTn id="13" fill="hold">
                            <p:stCondLst>
                              <p:cond delay="0"/>
                            </p:stCondLst>
                            <p:childTnLst>
                              <p:par>
                                <p:cTn id="14" presetID="35" presetClass="emph" presetSubtype="0" repeatCount="3000" fill="hold" nodeType="clickEffect">
                                  <p:stCondLst>
                                    <p:cond delay="0"/>
                                  </p:stCondLst>
                                  <p:childTnLst>
                                    <p:anim calcmode="discrete" valueType="str">
                                      <p:cBhvr>
                                        <p:cTn id="15" dur="1000" fill="hold"/>
                                        <p:tgtEl>
                                          <p:spTgt spid="866389"/>
                                        </p:tgtEl>
                                        <p:attrNameLst>
                                          <p:attrName>style.visibility</p:attrName>
                                        </p:attrNameLst>
                                      </p:cBhvr>
                                      <p:tavLst>
                                        <p:tav tm="0">
                                          <p:val>
                                            <p:strVal val="hidden"/>
                                          </p:val>
                                        </p:tav>
                                        <p:tav tm="50000">
                                          <p:val>
                                            <p:strVal val="visible"/>
                                          </p:val>
                                        </p:tav>
                                      </p:tavLst>
                                    </p:anim>
                                  </p:childTnLst>
                                </p:cTn>
                              </p:par>
                              <p:par>
                                <p:cTn id="16" presetID="53" presetClass="entr" presetSubtype="0" fill="hold" grpId="0" nodeType="withEffect">
                                  <p:stCondLst>
                                    <p:cond delay="0"/>
                                  </p:stCondLst>
                                  <p:childTnLst>
                                    <p:set>
                                      <p:cBhvr>
                                        <p:cTn id="17" dur="1" fill="hold">
                                          <p:stCondLst>
                                            <p:cond delay="0"/>
                                          </p:stCondLst>
                                        </p:cTn>
                                        <p:tgtEl>
                                          <p:spTgt spid="866411"/>
                                        </p:tgtEl>
                                        <p:attrNameLst>
                                          <p:attrName>style.visibility</p:attrName>
                                        </p:attrNameLst>
                                      </p:cBhvr>
                                      <p:to>
                                        <p:strVal val="visible"/>
                                      </p:to>
                                    </p:set>
                                    <p:anim calcmode="lin" valueType="num">
                                      <p:cBhvr>
                                        <p:cTn id="18" dur="500" fill="hold"/>
                                        <p:tgtEl>
                                          <p:spTgt spid="866411"/>
                                        </p:tgtEl>
                                        <p:attrNameLst>
                                          <p:attrName>ppt_w</p:attrName>
                                        </p:attrNameLst>
                                      </p:cBhvr>
                                      <p:tavLst>
                                        <p:tav tm="0">
                                          <p:val>
                                            <p:fltVal val="0"/>
                                          </p:val>
                                        </p:tav>
                                        <p:tav tm="100000">
                                          <p:val>
                                            <p:strVal val="#ppt_w"/>
                                          </p:val>
                                        </p:tav>
                                      </p:tavLst>
                                    </p:anim>
                                    <p:anim calcmode="lin" valueType="num">
                                      <p:cBhvr>
                                        <p:cTn id="19" dur="500" fill="hold"/>
                                        <p:tgtEl>
                                          <p:spTgt spid="866411"/>
                                        </p:tgtEl>
                                        <p:attrNameLst>
                                          <p:attrName>ppt_h</p:attrName>
                                        </p:attrNameLst>
                                      </p:cBhvr>
                                      <p:tavLst>
                                        <p:tav tm="0">
                                          <p:val>
                                            <p:fltVal val="0"/>
                                          </p:val>
                                        </p:tav>
                                        <p:tav tm="100000">
                                          <p:val>
                                            <p:strVal val="#ppt_h"/>
                                          </p:val>
                                        </p:tav>
                                      </p:tavLst>
                                    </p:anim>
                                    <p:animEffect transition="in" filter="fade">
                                      <p:cBhvr>
                                        <p:cTn id="20" dur="500"/>
                                        <p:tgtEl>
                                          <p:spTgt spid="866411"/>
                                        </p:tgtEl>
                                      </p:cBhvr>
                                    </p:animEffect>
                                  </p:childTnLst>
                                </p:cTn>
                              </p:par>
                            </p:childTnLst>
                          </p:cTn>
                        </p:par>
                      </p:childTnLst>
                    </p:cTn>
                  </p:par>
                  <p:par>
                    <p:cTn id="21" fill="hold">
                      <p:stCondLst>
                        <p:cond delay="indefinite"/>
                      </p:stCondLst>
                      <p:childTnLst>
                        <p:par>
                          <p:cTn id="22" fill="hold">
                            <p:stCondLst>
                              <p:cond delay="0"/>
                            </p:stCondLst>
                            <p:childTnLst>
                              <p:par>
                                <p:cTn id="23" presetID="35" presetClass="emph" presetSubtype="0" repeatCount="3000" fill="hold" nodeType="clickEffect">
                                  <p:stCondLst>
                                    <p:cond delay="0"/>
                                  </p:stCondLst>
                                  <p:childTnLst>
                                    <p:anim calcmode="discrete" valueType="str">
                                      <p:cBhvr>
                                        <p:cTn id="24" dur="1000" fill="hold"/>
                                        <p:tgtEl>
                                          <p:spTgt spid="866329"/>
                                        </p:tgtEl>
                                        <p:attrNameLst>
                                          <p:attrName>style.visibility</p:attrName>
                                        </p:attrNameLst>
                                      </p:cBhvr>
                                      <p:tavLst>
                                        <p:tav tm="0">
                                          <p:val>
                                            <p:strVal val="hidden"/>
                                          </p:val>
                                        </p:tav>
                                        <p:tav tm="50000">
                                          <p:val>
                                            <p:strVal val="visible"/>
                                          </p:val>
                                        </p:tav>
                                      </p:tavLst>
                                    </p:anim>
                                  </p:childTnLst>
                                </p:cTn>
                              </p:par>
                              <p:par>
                                <p:cTn id="25" presetID="53" presetClass="entr" presetSubtype="0" fill="hold" grpId="0" nodeType="withEffect">
                                  <p:stCondLst>
                                    <p:cond delay="0"/>
                                  </p:stCondLst>
                                  <p:childTnLst>
                                    <p:set>
                                      <p:cBhvr>
                                        <p:cTn id="26" dur="1" fill="hold">
                                          <p:stCondLst>
                                            <p:cond delay="0"/>
                                          </p:stCondLst>
                                        </p:cTn>
                                        <p:tgtEl>
                                          <p:spTgt spid="866412"/>
                                        </p:tgtEl>
                                        <p:attrNameLst>
                                          <p:attrName>style.visibility</p:attrName>
                                        </p:attrNameLst>
                                      </p:cBhvr>
                                      <p:to>
                                        <p:strVal val="visible"/>
                                      </p:to>
                                    </p:set>
                                    <p:anim calcmode="lin" valueType="num">
                                      <p:cBhvr>
                                        <p:cTn id="27" dur="500" fill="hold"/>
                                        <p:tgtEl>
                                          <p:spTgt spid="866412"/>
                                        </p:tgtEl>
                                        <p:attrNameLst>
                                          <p:attrName>ppt_w</p:attrName>
                                        </p:attrNameLst>
                                      </p:cBhvr>
                                      <p:tavLst>
                                        <p:tav tm="0">
                                          <p:val>
                                            <p:fltVal val="0"/>
                                          </p:val>
                                        </p:tav>
                                        <p:tav tm="100000">
                                          <p:val>
                                            <p:strVal val="#ppt_w"/>
                                          </p:val>
                                        </p:tav>
                                      </p:tavLst>
                                    </p:anim>
                                    <p:anim calcmode="lin" valueType="num">
                                      <p:cBhvr>
                                        <p:cTn id="28" dur="500" fill="hold"/>
                                        <p:tgtEl>
                                          <p:spTgt spid="866412"/>
                                        </p:tgtEl>
                                        <p:attrNameLst>
                                          <p:attrName>ppt_h</p:attrName>
                                        </p:attrNameLst>
                                      </p:cBhvr>
                                      <p:tavLst>
                                        <p:tav tm="0">
                                          <p:val>
                                            <p:fltVal val="0"/>
                                          </p:val>
                                        </p:tav>
                                        <p:tav tm="100000">
                                          <p:val>
                                            <p:strVal val="#ppt_h"/>
                                          </p:val>
                                        </p:tav>
                                      </p:tavLst>
                                    </p:anim>
                                    <p:animEffect transition="in" filter="fade">
                                      <p:cBhvr>
                                        <p:cTn id="29" dur="500"/>
                                        <p:tgtEl>
                                          <p:spTgt spid="866412"/>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emph" presetSubtype="0" repeatCount="3000" fill="hold" nodeType="clickEffect">
                                  <p:stCondLst>
                                    <p:cond delay="0"/>
                                  </p:stCondLst>
                                  <p:childTnLst>
                                    <p:anim calcmode="discrete" valueType="str">
                                      <p:cBhvr>
                                        <p:cTn id="33" dur="1000" fill="hold"/>
                                        <p:tgtEl>
                                          <p:spTgt spid="866340"/>
                                        </p:tgtEl>
                                        <p:attrNameLst>
                                          <p:attrName>style.visibility</p:attrName>
                                        </p:attrNameLst>
                                      </p:cBhvr>
                                      <p:tavLst>
                                        <p:tav tm="0">
                                          <p:val>
                                            <p:strVal val="hidden"/>
                                          </p:val>
                                        </p:tav>
                                        <p:tav tm="50000">
                                          <p:val>
                                            <p:strVal val="visible"/>
                                          </p:val>
                                        </p:tav>
                                      </p:tavLst>
                                    </p:anim>
                                  </p:childTnLst>
                                </p:cTn>
                              </p:par>
                              <p:par>
                                <p:cTn id="34" presetID="53" presetClass="entr" presetSubtype="0" fill="hold" grpId="0" nodeType="withEffect">
                                  <p:stCondLst>
                                    <p:cond delay="0"/>
                                  </p:stCondLst>
                                  <p:childTnLst>
                                    <p:set>
                                      <p:cBhvr>
                                        <p:cTn id="35" dur="1" fill="hold">
                                          <p:stCondLst>
                                            <p:cond delay="0"/>
                                          </p:stCondLst>
                                        </p:cTn>
                                        <p:tgtEl>
                                          <p:spTgt spid="866413"/>
                                        </p:tgtEl>
                                        <p:attrNameLst>
                                          <p:attrName>style.visibility</p:attrName>
                                        </p:attrNameLst>
                                      </p:cBhvr>
                                      <p:to>
                                        <p:strVal val="visible"/>
                                      </p:to>
                                    </p:set>
                                    <p:anim calcmode="lin" valueType="num">
                                      <p:cBhvr>
                                        <p:cTn id="36" dur="500" fill="hold"/>
                                        <p:tgtEl>
                                          <p:spTgt spid="866413"/>
                                        </p:tgtEl>
                                        <p:attrNameLst>
                                          <p:attrName>ppt_w</p:attrName>
                                        </p:attrNameLst>
                                      </p:cBhvr>
                                      <p:tavLst>
                                        <p:tav tm="0">
                                          <p:val>
                                            <p:fltVal val="0"/>
                                          </p:val>
                                        </p:tav>
                                        <p:tav tm="100000">
                                          <p:val>
                                            <p:strVal val="#ppt_w"/>
                                          </p:val>
                                        </p:tav>
                                      </p:tavLst>
                                    </p:anim>
                                    <p:anim calcmode="lin" valueType="num">
                                      <p:cBhvr>
                                        <p:cTn id="37" dur="500" fill="hold"/>
                                        <p:tgtEl>
                                          <p:spTgt spid="866413"/>
                                        </p:tgtEl>
                                        <p:attrNameLst>
                                          <p:attrName>ppt_h</p:attrName>
                                        </p:attrNameLst>
                                      </p:cBhvr>
                                      <p:tavLst>
                                        <p:tav tm="0">
                                          <p:val>
                                            <p:fltVal val="0"/>
                                          </p:val>
                                        </p:tav>
                                        <p:tav tm="100000">
                                          <p:val>
                                            <p:strVal val="#ppt_h"/>
                                          </p:val>
                                        </p:tav>
                                      </p:tavLst>
                                    </p:anim>
                                    <p:animEffect transition="in" filter="fade">
                                      <p:cBhvr>
                                        <p:cTn id="38" dur="500"/>
                                        <p:tgtEl>
                                          <p:spTgt spid="866413"/>
                                        </p:tgtEl>
                                      </p:cBhvr>
                                    </p:animEffect>
                                  </p:childTnLst>
                                </p:cTn>
                              </p:par>
                            </p:childTnLst>
                          </p:cTn>
                        </p:par>
                      </p:childTnLst>
                    </p:cTn>
                  </p:par>
                  <p:par>
                    <p:cTn id="39" fill="hold">
                      <p:stCondLst>
                        <p:cond delay="indefinite"/>
                      </p:stCondLst>
                      <p:childTnLst>
                        <p:par>
                          <p:cTn id="40" fill="hold">
                            <p:stCondLst>
                              <p:cond delay="0"/>
                            </p:stCondLst>
                            <p:childTnLst>
                              <p:par>
                                <p:cTn id="41" presetID="35" presetClass="emph" presetSubtype="0" repeatCount="3000" fill="hold" nodeType="clickEffect">
                                  <p:stCondLst>
                                    <p:cond delay="0"/>
                                  </p:stCondLst>
                                  <p:childTnLst>
                                    <p:anim calcmode="discrete" valueType="str">
                                      <p:cBhvr>
                                        <p:cTn id="42" dur="1000" fill="hold"/>
                                        <p:tgtEl>
                                          <p:spTgt spid="866351"/>
                                        </p:tgtEl>
                                        <p:attrNameLst>
                                          <p:attrName>style.visibility</p:attrName>
                                        </p:attrNameLst>
                                      </p:cBhvr>
                                      <p:tavLst>
                                        <p:tav tm="0">
                                          <p:val>
                                            <p:strVal val="hidden"/>
                                          </p:val>
                                        </p:tav>
                                        <p:tav tm="50000">
                                          <p:val>
                                            <p:strVal val="visible"/>
                                          </p:val>
                                        </p:tav>
                                      </p:tavLst>
                                    </p:anim>
                                  </p:childTnLst>
                                </p:cTn>
                              </p:par>
                              <p:par>
                                <p:cTn id="43" presetID="53" presetClass="entr" presetSubtype="0" fill="hold" grpId="0" nodeType="withEffect">
                                  <p:stCondLst>
                                    <p:cond delay="0"/>
                                  </p:stCondLst>
                                  <p:childTnLst>
                                    <p:set>
                                      <p:cBhvr>
                                        <p:cTn id="44" dur="1" fill="hold">
                                          <p:stCondLst>
                                            <p:cond delay="0"/>
                                          </p:stCondLst>
                                        </p:cTn>
                                        <p:tgtEl>
                                          <p:spTgt spid="866414"/>
                                        </p:tgtEl>
                                        <p:attrNameLst>
                                          <p:attrName>style.visibility</p:attrName>
                                        </p:attrNameLst>
                                      </p:cBhvr>
                                      <p:to>
                                        <p:strVal val="visible"/>
                                      </p:to>
                                    </p:set>
                                    <p:anim calcmode="lin" valueType="num">
                                      <p:cBhvr>
                                        <p:cTn id="45" dur="500" fill="hold"/>
                                        <p:tgtEl>
                                          <p:spTgt spid="866414"/>
                                        </p:tgtEl>
                                        <p:attrNameLst>
                                          <p:attrName>ppt_w</p:attrName>
                                        </p:attrNameLst>
                                      </p:cBhvr>
                                      <p:tavLst>
                                        <p:tav tm="0">
                                          <p:val>
                                            <p:fltVal val="0"/>
                                          </p:val>
                                        </p:tav>
                                        <p:tav tm="100000">
                                          <p:val>
                                            <p:strVal val="#ppt_w"/>
                                          </p:val>
                                        </p:tav>
                                      </p:tavLst>
                                    </p:anim>
                                    <p:anim calcmode="lin" valueType="num">
                                      <p:cBhvr>
                                        <p:cTn id="46" dur="500" fill="hold"/>
                                        <p:tgtEl>
                                          <p:spTgt spid="866414"/>
                                        </p:tgtEl>
                                        <p:attrNameLst>
                                          <p:attrName>ppt_h</p:attrName>
                                        </p:attrNameLst>
                                      </p:cBhvr>
                                      <p:tavLst>
                                        <p:tav tm="0">
                                          <p:val>
                                            <p:fltVal val="0"/>
                                          </p:val>
                                        </p:tav>
                                        <p:tav tm="100000">
                                          <p:val>
                                            <p:strVal val="#ppt_h"/>
                                          </p:val>
                                        </p:tav>
                                      </p:tavLst>
                                    </p:anim>
                                    <p:animEffect transition="in" filter="fade">
                                      <p:cBhvr>
                                        <p:cTn id="47" dur="500"/>
                                        <p:tgtEl>
                                          <p:spTgt spid="866414"/>
                                        </p:tgtEl>
                                      </p:cBhvr>
                                    </p:animEffect>
                                  </p:childTnLst>
                                </p:cTn>
                              </p:par>
                            </p:childTnLst>
                          </p:cTn>
                        </p:par>
                      </p:childTnLst>
                    </p:cTn>
                  </p:par>
                  <p:par>
                    <p:cTn id="48" fill="hold">
                      <p:stCondLst>
                        <p:cond delay="indefinite"/>
                      </p:stCondLst>
                      <p:childTnLst>
                        <p:par>
                          <p:cTn id="49" fill="hold">
                            <p:stCondLst>
                              <p:cond delay="0"/>
                            </p:stCondLst>
                            <p:childTnLst>
                              <p:par>
                                <p:cTn id="50" presetID="35" presetClass="emph" presetSubtype="0" repeatCount="3000" fill="hold" nodeType="clickEffect">
                                  <p:stCondLst>
                                    <p:cond delay="0"/>
                                  </p:stCondLst>
                                  <p:childTnLst>
                                    <p:anim calcmode="discrete" valueType="str">
                                      <p:cBhvr>
                                        <p:cTn id="51" dur="1000" fill="hold"/>
                                        <p:tgtEl>
                                          <p:spTgt spid="866362"/>
                                        </p:tgtEl>
                                        <p:attrNameLst>
                                          <p:attrName>style.visibility</p:attrName>
                                        </p:attrNameLst>
                                      </p:cBhvr>
                                      <p:tavLst>
                                        <p:tav tm="0">
                                          <p:val>
                                            <p:strVal val="hidden"/>
                                          </p:val>
                                        </p:tav>
                                        <p:tav tm="50000">
                                          <p:val>
                                            <p:strVal val="visible"/>
                                          </p:val>
                                        </p:tav>
                                      </p:tavLst>
                                    </p:anim>
                                  </p:childTnLst>
                                </p:cTn>
                              </p:par>
                              <p:par>
                                <p:cTn id="52" presetID="53" presetClass="entr" presetSubtype="0" fill="hold" grpId="0" nodeType="withEffect">
                                  <p:stCondLst>
                                    <p:cond delay="0"/>
                                  </p:stCondLst>
                                  <p:childTnLst>
                                    <p:set>
                                      <p:cBhvr>
                                        <p:cTn id="53" dur="1" fill="hold">
                                          <p:stCondLst>
                                            <p:cond delay="0"/>
                                          </p:stCondLst>
                                        </p:cTn>
                                        <p:tgtEl>
                                          <p:spTgt spid="866415"/>
                                        </p:tgtEl>
                                        <p:attrNameLst>
                                          <p:attrName>style.visibility</p:attrName>
                                        </p:attrNameLst>
                                      </p:cBhvr>
                                      <p:to>
                                        <p:strVal val="visible"/>
                                      </p:to>
                                    </p:set>
                                    <p:anim calcmode="lin" valueType="num">
                                      <p:cBhvr>
                                        <p:cTn id="54" dur="500" fill="hold"/>
                                        <p:tgtEl>
                                          <p:spTgt spid="866415"/>
                                        </p:tgtEl>
                                        <p:attrNameLst>
                                          <p:attrName>ppt_w</p:attrName>
                                        </p:attrNameLst>
                                      </p:cBhvr>
                                      <p:tavLst>
                                        <p:tav tm="0">
                                          <p:val>
                                            <p:fltVal val="0"/>
                                          </p:val>
                                        </p:tav>
                                        <p:tav tm="100000">
                                          <p:val>
                                            <p:strVal val="#ppt_w"/>
                                          </p:val>
                                        </p:tav>
                                      </p:tavLst>
                                    </p:anim>
                                    <p:anim calcmode="lin" valueType="num">
                                      <p:cBhvr>
                                        <p:cTn id="55" dur="500" fill="hold"/>
                                        <p:tgtEl>
                                          <p:spTgt spid="866415"/>
                                        </p:tgtEl>
                                        <p:attrNameLst>
                                          <p:attrName>ppt_h</p:attrName>
                                        </p:attrNameLst>
                                      </p:cBhvr>
                                      <p:tavLst>
                                        <p:tav tm="0">
                                          <p:val>
                                            <p:fltVal val="0"/>
                                          </p:val>
                                        </p:tav>
                                        <p:tav tm="100000">
                                          <p:val>
                                            <p:strVal val="#ppt_h"/>
                                          </p:val>
                                        </p:tav>
                                      </p:tavLst>
                                    </p:anim>
                                    <p:animEffect transition="in" filter="fade">
                                      <p:cBhvr>
                                        <p:cTn id="56" dur="500"/>
                                        <p:tgtEl>
                                          <p:spTgt spid="866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6410" grpId="0"/>
      <p:bldP spid="866411" grpId="0"/>
      <p:bldP spid="866412" grpId="0"/>
      <p:bldP spid="866413" grpId="0"/>
      <p:bldP spid="866414" grpId="0"/>
      <p:bldP spid="866415"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2"/>
          <p:cNvSpPr>
            <a:spLocks noGrp="1" noChangeArrowheads="1"/>
          </p:cNvSpPr>
          <p:nvPr>
            <p:ph type="title"/>
          </p:nvPr>
        </p:nvSpPr>
        <p:spPr/>
        <p:txBody>
          <a:bodyPr/>
          <a:lstStyle/>
          <a:p>
            <a:r>
              <a:rPr lang="en-US">
                <a:latin typeface="Arial" charset="0"/>
              </a:rPr>
              <a:t>Dutch Periodic Table</a:t>
            </a:r>
          </a:p>
        </p:txBody>
      </p:sp>
      <p:pic>
        <p:nvPicPr>
          <p:cNvPr id="312323" name="Picture 3" descr="Dutch Table"/>
          <p:cNvPicPr>
            <a:picLocks noChangeAspect="1" noChangeArrowheads="1"/>
          </p:cNvPicPr>
          <p:nvPr/>
        </p:nvPicPr>
        <p:blipFill>
          <a:blip r:embed="rId2"/>
          <a:srcRect/>
          <a:stretch>
            <a:fillRect/>
          </a:stretch>
        </p:blipFill>
        <p:spPr bwMode="auto">
          <a:xfrm>
            <a:off x="2286000" y="1600200"/>
            <a:ext cx="4835525" cy="5105400"/>
          </a:xfrm>
          <a:prstGeom prst="rect">
            <a:avLst/>
          </a:prstGeom>
          <a:noFill/>
          <a:ln w="76200" cmpd="tri">
            <a:noFill/>
            <a:miter lim="800000"/>
            <a:headEnd/>
            <a:tailEnd/>
          </a:ln>
        </p:spPr>
      </p:pic>
      <p:sp>
        <p:nvSpPr>
          <p:cNvPr id="312324" name="Rectangle 4"/>
          <p:cNvSpPr>
            <a:spLocks noChangeArrowheads="1"/>
          </p:cNvSpPr>
          <p:nvPr/>
        </p:nvSpPr>
        <p:spPr bwMode="auto">
          <a:xfrm rot="703460">
            <a:off x="4800600" y="1987550"/>
            <a:ext cx="303213" cy="1668463"/>
          </a:xfrm>
          <a:prstGeom prst="rect">
            <a:avLst/>
          </a:prstGeom>
          <a:noFill/>
          <a:ln w="19050">
            <a:solidFill>
              <a:srgbClr val="FF0000"/>
            </a:solidFill>
            <a:miter lim="800000"/>
            <a:headEnd/>
            <a:tailEnd/>
          </a:ln>
          <a:effectLst/>
        </p:spPr>
        <p:txBody>
          <a:bodyPr wrap="none" anchor="ctr"/>
          <a:lstStyle/>
          <a:p>
            <a:endParaRPr lang="en-US"/>
          </a:p>
        </p:txBody>
      </p:sp>
      <p:sp>
        <p:nvSpPr>
          <p:cNvPr id="312325" name="Rectangle 5"/>
          <p:cNvSpPr>
            <a:spLocks noChangeArrowheads="1"/>
          </p:cNvSpPr>
          <p:nvPr/>
        </p:nvSpPr>
        <p:spPr bwMode="auto">
          <a:xfrm rot="1277443">
            <a:off x="5026025" y="2022475"/>
            <a:ext cx="381000" cy="1744663"/>
          </a:xfrm>
          <a:prstGeom prst="rect">
            <a:avLst/>
          </a:prstGeom>
          <a:noFill/>
          <a:ln w="19050">
            <a:solidFill>
              <a:schemeClr val="accent2"/>
            </a:solidFill>
            <a:miter lim="800000"/>
            <a:headEnd/>
            <a:tailEnd/>
          </a:ln>
          <a:effectLst/>
        </p:spPr>
        <p:txBody>
          <a:bodyPr wrap="none" anchor="ctr"/>
          <a:lstStyle/>
          <a:p>
            <a:pPr algn="ctr"/>
            <a:endParaRPr lang="en-US" sz="1800">
              <a:solidFill>
                <a:schemeClr val="accent2"/>
              </a:solidFill>
            </a:endParaRPr>
          </a:p>
        </p:txBody>
      </p:sp>
      <p:sp>
        <p:nvSpPr>
          <p:cNvPr id="312326" name="Rectangle 6"/>
          <p:cNvSpPr>
            <a:spLocks noChangeArrowheads="1"/>
          </p:cNvSpPr>
          <p:nvPr/>
        </p:nvSpPr>
        <p:spPr bwMode="auto">
          <a:xfrm rot="-90721">
            <a:off x="4552950" y="1905000"/>
            <a:ext cx="247650" cy="1744663"/>
          </a:xfrm>
          <a:prstGeom prst="rect">
            <a:avLst/>
          </a:prstGeom>
          <a:noFill/>
          <a:ln w="19050">
            <a:solidFill>
              <a:srgbClr val="006600"/>
            </a:solidFill>
            <a:miter lim="800000"/>
            <a:headEnd/>
            <a:tailEnd/>
          </a:ln>
          <a:effectLst/>
        </p:spPr>
        <p:txBody>
          <a:bodyPr wrap="none" anchor="ctr"/>
          <a:lstStyle/>
          <a:p>
            <a:endParaRPr lang="en-US"/>
          </a:p>
        </p:txBody>
      </p:sp>
      <p:sp>
        <p:nvSpPr>
          <p:cNvPr id="312327" name="Text Box 7"/>
          <p:cNvSpPr txBox="1">
            <a:spLocks noChangeArrowheads="1"/>
          </p:cNvSpPr>
          <p:nvPr/>
        </p:nvSpPr>
        <p:spPr bwMode="auto">
          <a:xfrm>
            <a:off x="3200400" y="52578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106</a:t>
            </a:r>
          </a:p>
        </p:txBody>
      </p:sp>
      <p:sp>
        <p:nvSpPr>
          <p:cNvPr id="312328" name="Text Box 8"/>
          <p:cNvSpPr txBox="1">
            <a:spLocks noChangeArrowheads="1"/>
          </p:cNvSpPr>
          <p:nvPr/>
        </p:nvSpPr>
        <p:spPr bwMode="auto">
          <a:xfrm>
            <a:off x="2992438" y="5029200"/>
            <a:ext cx="436562"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107</a:t>
            </a:r>
          </a:p>
        </p:txBody>
      </p:sp>
      <p:sp>
        <p:nvSpPr>
          <p:cNvPr id="312329" name="Text Box 9"/>
          <p:cNvSpPr txBox="1">
            <a:spLocks noChangeArrowheads="1"/>
          </p:cNvSpPr>
          <p:nvPr/>
        </p:nvSpPr>
        <p:spPr bwMode="auto">
          <a:xfrm>
            <a:off x="2819400" y="4678363"/>
            <a:ext cx="436563" cy="274637"/>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108</a:t>
            </a:r>
          </a:p>
        </p:txBody>
      </p:sp>
      <p:sp>
        <p:nvSpPr>
          <p:cNvPr id="312330" name="Text Box 10"/>
          <p:cNvSpPr txBox="1">
            <a:spLocks noChangeArrowheads="1"/>
          </p:cNvSpPr>
          <p:nvPr/>
        </p:nvSpPr>
        <p:spPr bwMode="auto">
          <a:xfrm>
            <a:off x="2743200" y="43434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109</a:t>
            </a:r>
          </a:p>
        </p:txBody>
      </p:sp>
      <p:sp>
        <p:nvSpPr>
          <p:cNvPr id="312331" name="Text Box 11"/>
          <p:cNvSpPr txBox="1">
            <a:spLocks noChangeArrowheads="1"/>
          </p:cNvSpPr>
          <p:nvPr/>
        </p:nvSpPr>
        <p:spPr bwMode="auto">
          <a:xfrm>
            <a:off x="2687638" y="3992563"/>
            <a:ext cx="436562" cy="274637"/>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110</a:t>
            </a:r>
          </a:p>
        </p:txBody>
      </p:sp>
      <p:sp>
        <p:nvSpPr>
          <p:cNvPr id="312332" name="Text Box 12"/>
          <p:cNvSpPr txBox="1">
            <a:spLocks noChangeArrowheads="1"/>
          </p:cNvSpPr>
          <p:nvPr/>
        </p:nvSpPr>
        <p:spPr bwMode="auto">
          <a:xfrm>
            <a:off x="2743200" y="36576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111</a:t>
            </a:r>
          </a:p>
        </p:txBody>
      </p:sp>
      <p:sp>
        <p:nvSpPr>
          <p:cNvPr id="312333" name="Text Box 13"/>
          <p:cNvSpPr txBox="1">
            <a:spLocks noChangeArrowheads="1"/>
          </p:cNvSpPr>
          <p:nvPr/>
        </p:nvSpPr>
        <p:spPr bwMode="auto">
          <a:xfrm>
            <a:off x="2819400" y="33528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112</a:t>
            </a:r>
          </a:p>
        </p:txBody>
      </p:sp>
      <p:sp>
        <p:nvSpPr>
          <p:cNvPr id="312334" name="Text Box 14"/>
          <p:cNvSpPr txBox="1">
            <a:spLocks noChangeArrowheads="1"/>
          </p:cNvSpPr>
          <p:nvPr/>
        </p:nvSpPr>
        <p:spPr bwMode="auto">
          <a:xfrm>
            <a:off x="2743200" y="2925763"/>
            <a:ext cx="436563" cy="274637"/>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113</a:t>
            </a:r>
          </a:p>
        </p:txBody>
      </p:sp>
      <p:sp>
        <p:nvSpPr>
          <p:cNvPr id="312335" name="Text Box 15"/>
          <p:cNvSpPr txBox="1">
            <a:spLocks noChangeArrowheads="1"/>
          </p:cNvSpPr>
          <p:nvPr/>
        </p:nvSpPr>
        <p:spPr bwMode="auto">
          <a:xfrm>
            <a:off x="2971800" y="25908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114</a:t>
            </a:r>
          </a:p>
        </p:txBody>
      </p:sp>
      <p:sp>
        <p:nvSpPr>
          <p:cNvPr id="312336" name="Text Box 16"/>
          <p:cNvSpPr txBox="1">
            <a:spLocks noChangeArrowheads="1"/>
          </p:cNvSpPr>
          <p:nvPr/>
        </p:nvSpPr>
        <p:spPr bwMode="auto">
          <a:xfrm>
            <a:off x="3297238" y="2286000"/>
            <a:ext cx="436562"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115</a:t>
            </a:r>
          </a:p>
        </p:txBody>
      </p:sp>
      <p:sp>
        <p:nvSpPr>
          <p:cNvPr id="312337" name="Text Box 17"/>
          <p:cNvSpPr txBox="1">
            <a:spLocks noChangeArrowheads="1"/>
          </p:cNvSpPr>
          <p:nvPr/>
        </p:nvSpPr>
        <p:spPr bwMode="auto">
          <a:xfrm>
            <a:off x="3657600" y="21336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116</a:t>
            </a:r>
          </a:p>
        </p:txBody>
      </p:sp>
      <p:sp>
        <p:nvSpPr>
          <p:cNvPr id="312338" name="Text Box 18"/>
          <p:cNvSpPr txBox="1">
            <a:spLocks noChangeArrowheads="1"/>
          </p:cNvSpPr>
          <p:nvPr/>
        </p:nvSpPr>
        <p:spPr bwMode="auto">
          <a:xfrm>
            <a:off x="4038600" y="19812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117</a:t>
            </a:r>
          </a:p>
        </p:txBody>
      </p:sp>
      <p:sp>
        <p:nvSpPr>
          <p:cNvPr id="312339" name="Text Box 19"/>
          <p:cNvSpPr txBox="1">
            <a:spLocks noChangeArrowheads="1"/>
          </p:cNvSpPr>
          <p:nvPr/>
        </p:nvSpPr>
        <p:spPr bwMode="auto">
          <a:xfrm>
            <a:off x="4440238" y="1905000"/>
            <a:ext cx="446087" cy="284163"/>
          </a:xfrm>
          <a:prstGeom prst="rect">
            <a:avLst/>
          </a:prstGeom>
          <a:solidFill>
            <a:schemeClr val="bg1"/>
          </a:solidFill>
          <a:ln w="9525">
            <a:solidFill>
              <a:srgbClr val="006600"/>
            </a:solidFill>
            <a:miter lim="800000"/>
            <a:headEnd/>
            <a:tailEnd/>
          </a:ln>
          <a:effectLst/>
        </p:spPr>
        <p:txBody>
          <a:bodyPr wrap="none">
            <a:spAutoFit/>
          </a:bodyPr>
          <a:lstStyle/>
          <a:p>
            <a:r>
              <a:rPr lang="en-US" sz="1200">
                <a:solidFill>
                  <a:srgbClr val="006600"/>
                </a:solidFill>
              </a:rPr>
              <a:t>118</a:t>
            </a:r>
          </a:p>
        </p:txBody>
      </p:sp>
      <p:sp>
        <p:nvSpPr>
          <p:cNvPr id="312340" name="Line 20"/>
          <p:cNvSpPr>
            <a:spLocks noChangeShapeType="1"/>
          </p:cNvSpPr>
          <p:nvPr/>
        </p:nvSpPr>
        <p:spPr bwMode="auto">
          <a:xfrm flipH="1" flipV="1">
            <a:off x="2971800" y="3124200"/>
            <a:ext cx="76200" cy="304800"/>
          </a:xfrm>
          <a:prstGeom prst="line">
            <a:avLst/>
          </a:prstGeom>
          <a:noFill/>
          <a:ln w="9525">
            <a:solidFill>
              <a:srgbClr val="FF0000"/>
            </a:solidFill>
            <a:prstDash val="dash"/>
            <a:round/>
            <a:headEnd/>
            <a:tailEnd/>
          </a:ln>
          <a:effectLst/>
        </p:spPr>
        <p:txBody>
          <a:bodyPr/>
          <a:lstStyle/>
          <a:p>
            <a:endParaRPr lang="en-US"/>
          </a:p>
        </p:txBody>
      </p:sp>
      <p:sp>
        <p:nvSpPr>
          <p:cNvPr id="312341" name="Rectangle 21"/>
          <p:cNvSpPr>
            <a:spLocks noChangeArrowheads="1"/>
          </p:cNvSpPr>
          <p:nvPr/>
        </p:nvSpPr>
        <p:spPr bwMode="auto">
          <a:xfrm>
            <a:off x="76200" y="6567488"/>
            <a:ext cx="2997200" cy="214312"/>
          </a:xfrm>
          <a:prstGeom prst="rect">
            <a:avLst/>
          </a:prstGeom>
          <a:noFill/>
          <a:ln w="9525">
            <a:noFill/>
            <a:miter lim="800000"/>
            <a:headEnd/>
            <a:tailEnd/>
          </a:ln>
          <a:effectLst/>
        </p:spPr>
        <p:txBody>
          <a:bodyPr wrap="none">
            <a:spAutoFit/>
          </a:bodyPr>
          <a:lstStyle/>
          <a:p>
            <a:r>
              <a:rPr lang="en-US" sz="800"/>
              <a:t>Strong,  Journal of Chemical Education, Sept. 1989, page 743</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12324"/>
                                        </p:tgtEl>
                                        <p:attrNameLst>
                                          <p:attrName>style.visibility</p:attrName>
                                        </p:attrNameLst>
                                      </p:cBhvr>
                                      <p:to>
                                        <p:strVal val="visible"/>
                                      </p:to>
                                    </p:set>
                                  </p:childTnLst>
                                  <p:subTnLst>
                                    <p:set>
                                      <p:cBhvr override="childStyle">
                                        <p:cTn dur="1" fill="hold" display="0" masterRel="nextClick" afterEffect="1"/>
                                        <p:tgtEl>
                                          <p:spTgt spid="312324"/>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12325"/>
                                        </p:tgtEl>
                                        <p:attrNameLst>
                                          <p:attrName>style.visibility</p:attrName>
                                        </p:attrNameLst>
                                      </p:cBhvr>
                                      <p:to>
                                        <p:strVal val="visible"/>
                                      </p:to>
                                    </p:set>
                                  </p:childTnLst>
                                  <p:subTnLst>
                                    <p:set>
                                      <p:cBhvr override="childStyle">
                                        <p:cTn dur="1" fill="hold" display="0" masterRel="nextClick" afterEffect="1"/>
                                        <p:tgtEl>
                                          <p:spTgt spid="31232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123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312327"/>
                                        </p:tgtEl>
                                        <p:attrNameLst>
                                          <p:attrName>style.visibility</p:attrName>
                                        </p:attrNameLst>
                                      </p:cBhvr>
                                      <p:to>
                                        <p:strVal val="visible"/>
                                      </p:to>
                                    </p:set>
                                  </p:childTnLst>
                                  <p:subTnLst>
                                    <p:set>
                                      <p:cBhvr override="childStyle">
                                        <p:cTn dur="1" fill="hold" display="0" masterRel="sameClick" afterEffect="1">
                                          <p:stCondLst>
                                            <p:cond evt="end" delay="0">
                                              <p:tn val="17"/>
                                            </p:cond>
                                          </p:stCondLst>
                                        </p:cTn>
                                        <p:tgtEl>
                                          <p:spTgt spid="312327"/>
                                        </p:tgtEl>
                                        <p:attrNameLst>
                                          <p:attrName>style.visibility</p:attrName>
                                        </p:attrNameLst>
                                      </p:cBhvr>
                                      <p:to>
                                        <p:strVal val="hidden"/>
                                      </p:to>
                                    </p:set>
                                  </p:subTnLst>
                                </p:cTn>
                              </p:par>
                            </p:childTnLst>
                          </p:cTn>
                        </p:par>
                        <p:par>
                          <p:cTn id="19" fill="hold">
                            <p:stCondLst>
                              <p:cond delay="500"/>
                            </p:stCondLst>
                            <p:childTnLst>
                              <p:par>
                                <p:cTn id="20" presetID="1" presetClass="entr" presetSubtype="0" fill="hold" grpId="0" nodeType="afterEffect">
                                  <p:stCondLst>
                                    <p:cond delay="1000"/>
                                  </p:stCondLst>
                                  <p:childTnLst>
                                    <p:set>
                                      <p:cBhvr>
                                        <p:cTn id="21" dur="1" fill="hold">
                                          <p:stCondLst>
                                            <p:cond delay="499"/>
                                          </p:stCondLst>
                                        </p:cTn>
                                        <p:tgtEl>
                                          <p:spTgt spid="312328"/>
                                        </p:tgtEl>
                                        <p:attrNameLst>
                                          <p:attrName>style.visibility</p:attrName>
                                        </p:attrNameLst>
                                      </p:cBhvr>
                                      <p:to>
                                        <p:strVal val="visible"/>
                                      </p:to>
                                    </p:set>
                                  </p:childTnLst>
                                  <p:subTnLst>
                                    <p:set>
                                      <p:cBhvr override="childStyle">
                                        <p:cTn dur="1" fill="hold" display="0" masterRel="sameClick" afterEffect="1">
                                          <p:stCondLst>
                                            <p:cond evt="end" delay="0">
                                              <p:tn val="20"/>
                                            </p:cond>
                                          </p:stCondLst>
                                        </p:cTn>
                                        <p:tgtEl>
                                          <p:spTgt spid="312328"/>
                                        </p:tgtEl>
                                        <p:attrNameLst>
                                          <p:attrName>style.visibility</p:attrName>
                                        </p:attrNameLst>
                                      </p:cBhvr>
                                      <p:to>
                                        <p:strVal val="hidden"/>
                                      </p:to>
                                    </p:set>
                                  </p:subTnLst>
                                </p:cTn>
                              </p:par>
                            </p:childTnLst>
                          </p:cTn>
                        </p:par>
                        <p:par>
                          <p:cTn id="22" fill="hold">
                            <p:stCondLst>
                              <p:cond delay="2000"/>
                            </p:stCondLst>
                            <p:childTnLst>
                              <p:par>
                                <p:cTn id="23" presetID="1" presetClass="entr" presetSubtype="0" fill="hold" grpId="0" nodeType="afterEffect">
                                  <p:stCondLst>
                                    <p:cond delay="1000"/>
                                  </p:stCondLst>
                                  <p:childTnLst>
                                    <p:set>
                                      <p:cBhvr>
                                        <p:cTn id="24" dur="1" fill="hold">
                                          <p:stCondLst>
                                            <p:cond delay="499"/>
                                          </p:stCondLst>
                                        </p:cTn>
                                        <p:tgtEl>
                                          <p:spTgt spid="312329"/>
                                        </p:tgtEl>
                                        <p:attrNameLst>
                                          <p:attrName>style.visibility</p:attrName>
                                        </p:attrNameLst>
                                      </p:cBhvr>
                                      <p:to>
                                        <p:strVal val="visible"/>
                                      </p:to>
                                    </p:set>
                                  </p:childTnLst>
                                  <p:subTnLst>
                                    <p:set>
                                      <p:cBhvr override="childStyle">
                                        <p:cTn dur="1" fill="hold" display="0" masterRel="sameClick" afterEffect="1">
                                          <p:stCondLst>
                                            <p:cond evt="end" delay="0">
                                              <p:tn val="23"/>
                                            </p:cond>
                                          </p:stCondLst>
                                        </p:cTn>
                                        <p:tgtEl>
                                          <p:spTgt spid="312329"/>
                                        </p:tgtEl>
                                        <p:attrNameLst>
                                          <p:attrName>style.visibility</p:attrName>
                                        </p:attrNameLst>
                                      </p:cBhvr>
                                      <p:to>
                                        <p:strVal val="hidden"/>
                                      </p:to>
                                    </p:set>
                                  </p:subTnLst>
                                </p:cTn>
                              </p:par>
                            </p:childTnLst>
                          </p:cTn>
                        </p:par>
                        <p:par>
                          <p:cTn id="25" fill="hold">
                            <p:stCondLst>
                              <p:cond delay="3500"/>
                            </p:stCondLst>
                            <p:childTnLst>
                              <p:par>
                                <p:cTn id="26" presetID="1" presetClass="entr" presetSubtype="0" fill="hold" grpId="0" nodeType="afterEffect">
                                  <p:stCondLst>
                                    <p:cond delay="1000"/>
                                  </p:stCondLst>
                                  <p:childTnLst>
                                    <p:set>
                                      <p:cBhvr>
                                        <p:cTn id="27" dur="1" fill="hold">
                                          <p:stCondLst>
                                            <p:cond delay="499"/>
                                          </p:stCondLst>
                                        </p:cTn>
                                        <p:tgtEl>
                                          <p:spTgt spid="312330"/>
                                        </p:tgtEl>
                                        <p:attrNameLst>
                                          <p:attrName>style.visibility</p:attrName>
                                        </p:attrNameLst>
                                      </p:cBhvr>
                                      <p:to>
                                        <p:strVal val="visible"/>
                                      </p:to>
                                    </p:set>
                                  </p:childTnLst>
                                  <p:subTnLst>
                                    <p:set>
                                      <p:cBhvr override="childStyle">
                                        <p:cTn dur="1" fill="hold" display="0" masterRel="sameClick" afterEffect="1">
                                          <p:stCondLst>
                                            <p:cond evt="end" delay="0">
                                              <p:tn val="26"/>
                                            </p:cond>
                                          </p:stCondLst>
                                        </p:cTn>
                                        <p:tgtEl>
                                          <p:spTgt spid="312330"/>
                                        </p:tgtEl>
                                        <p:attrNameLst>
                                          <p:attrName>style.visibility</p:attrName>
                                        </p:attrNameLst>
                                      </p:cBhvr>
                                      <p:to>
                                        <p:strVal val="hidden"/>
                                      </p:to>
                                    </p:set>
                                  </p:subTnLst>
                                </p:cTn>
                              </p:par>
                            </p:childTnLst>
                          </p:cTn>
                        </p:par>
                        <p:par>
                          <p:cTn id="28" fill="hold">
                            <p:stCondLst>
                              <p:cond delay="5000"/>
                            </p:stCondLst>
                            <p:childTnLst>
                              <p:par>
                                <p:cTn id="29" presetID="1" presetClass="entr" presetSubtype="0" fill="hold" grpId="0" nodeType="afterEffect">
                                  <p:stCondLst>
                                    <p:cond delay="1000"/>
                                  </p:stCondLst>
                                  <p:childTnLst>
                                    <p:set>
                                      <p:cBhvr>
                                        <p:cTn id="30" dur="1" fill="hold">
                                          <p:stCondLst>
                                            <p:cond delay="499"/>
                                          </p:stCondLst>
                                        </p:cTn>
                                        <p:tgtEl>
                                          <p:spTgt spid="312331"/>
                                        </p:tgtEl>
                                        <p:attrNameLst>
                                          <p:attrName>style.visibility</p:attrName>
                                        </p:attrNameLst>
                                      </p:cBhvr>
                                      <p:to>
                                        <p:strVal val="visible"/>
                                      </p:to>
                                    </p:set>
                                  </p:childTnLst>
                                  <p:subTnLst>
                                    <p:set>
                                      <p:cBhvr override="childStyle">
                                        <p:cTn dur="1" fill="hold" display="0" masterRel="sameClick" afterEffect="1">
                                          <p:stCondLst>
                                            <p:cond evt="end" delay="0">
                                              <p:tn val="29"/>
                                            </p:cond>
                                          </p:stCondLst>
                                        </p:cTn>
                                        <p:tgtEl>
                                          <p:spTgt spid="312331"/>
                                        </p:tgtEl>
                                        <p:attrNameLst>
                                          <p:attrName>style.visibility</p:attrName>
                                        </p:attrNameLst>
                                      </p:cBhvr>
                                      <p:to>
                                        <p:strVal val="hidden"/>
                                      </p:to>
                                    </p:set>
                                  </p:subTnLst>
                                </p:cTn>
                              </p:par>
                            </p:childTnLst>
                          </p:cTn>
                        </p:par>
                        <p:par>
                          <p:cTn id="31" fill="hold">
                            <p:stCondLst>
                              <p:cond delay="6500"/>
                            </p:stCondLst>
                            <p:childTnLst>
                              <p:par>
                                <p:cTn id="32" presetID="1" presetClass="entr" presetSubtype="0" fill="hold" grpId="0" nodeType="afterEffect">
                                  <p:stCondLst>
                                    <p:cond delay="1000"/>
                                  </p:stCondLst>
                                  <p:childTnLst>
                                    <p:set>
                                      <p:cBhvr>
                                        <p:cTn id="33" dur="1" fill="hold">
                                          <p:stCondLst>
                                            <p:cond delay="499"/>
                                          </p:stCondLst>
                                        </p:cTn>
                                        <p:tgtEl>
                                          <p:spTgt spid="312332"/>
                                        </p:tgtEl>
                                        <p:attrNameLst>
                                          <p:attrName>style.visibility</p:attrName>
                                        </p:attrNameLst>
                                      </p:cBhvr>
                                      <p:to>
                                        <p:strVal val="visible"/>
                                      </p:to>
                                    </p:set>
                                  </p:childTnLst>
                                  <p:subTnLst>
                                    <p:set>
                                      <p:cBhvr override="childStyle">
                                        <p:cTn dur="1" fill="hold" display="0" masterRel="sameClick" afterEffect="1">
                                          <p:stCondLst>
                                            <p:cond evt="end" delay="0">
                                              <p:tn val="32"/>
                                            </p:cond>
                                          </p:stCondLst>
                                        </p:cTn>
                                        <p:tgtEl>
                                          <p:spTgt spid="312332"/>
                                        </p:tgtEl>
                                        <p:attrNameLst>
                                          <p:attrName>style.visibility</p:attrName>
                                        </p:attrNameLst>
                                      </p:cBhvr>
                                      <p:to>
                                        <p:strVal val="hidden"/>
                                      </p:to>
                                    </p:set>
                                  </p:subTnLst>
                                </p:cTn>
                              </p:par>
                            </p:childTnLst>
                          </p:cTn>
                        </p:par>
                        <p:par>
                          <p:cTn id="34" fill="hold">
                            <p:stCondLst>
                              <p:cond delay="8000"/>
                            </p:stCondLst>
                            <p:childTnLst>
                              <p:par>
                                <p:cTn id="35" presetID="1" presetClass="entr" presetSubtype="0" fill="hold" grpId="0" nodeType="afterEffect">
                                  <p:stCondLst>
                                    <p:cond delay="1000"/>
                                  </p:stCondLst>
                                  <p:childTnLst>
                                    <p:set>
                                      <p:cBhvr>
                                        <p:cTn id="36" dur="1" fill="hold">
                                          <p:stCondLst>
                                            <p:cond delay="499"/>
                                          </p:stCondLst>
                                        </p:cTn>
                                        <p:tgtEl>
                                          <p:spTgt spid="312333"/>
                                        </p:tgtEl>
                                        <p:attrNameLst>
                                          <p:attrName>style.visibility</p:attrName>
                                        </p:attrNameLst>
                                      </p:cBhvr>
                                      <p:to>
                                        <p:strVal val="visible"/>
                                      </p:to>
                                    </p:set>
                                  </p:childTnLst>
                                  <p:subTnLst>
                                    <p:set>
                                      <p:cBhvr override="childStyle">
                                        <p:cTn dur="1" fill="hold" display="0" masterRel="sameClick" afterEffect="1">
                                          <p:stCondLst>
                                            <p:cond evt="end" delay="0">
                                              <p:tn val="35"/>
                                            </p:cond>
                                          </p:stCondLst>
                                        </p:cTn>
                                        <p:tgtEl>
                                          <p:spTgt spid="312333"/>
                                        </p:tgtEl>
                                        <p:attrNameLst>
                                          <p:attrName>style.visibility</p:attrName>
                                        </p:attrNameLst>
                                      </p:cBhvr>
                                      <p:to>
                                        <p:strVal val="hidden"/>
                                      </p:to>
                                    </p:set>
                                  </p:subTnLst>
                                </p:cTn>
                              </p:par>
                            </p:childTnLst>
                          </p:cTn>
                        </p:par>
                        <p:par>
                          <p:cTn id="37" fill="hold">
                            <p:stCondLst>
                              <p:cond delay="9500"/>
                            </p:stCondLst>
                            <p:childTnLst>
                              <p:par>
                                <p:cTn id="38" presetID="1" presetClass="entr" presetSubtype="0" fill="hold" grpId="0" nodeType="afterEffect">
                                  <p:stCondLst>
                                    <p:cond delay="0"/>
                                  </p:stCondLst>
                                  <p:childTnLst>
                                    <p:set>
                                      <p:cBhvr>
                                        <p:cTn id="39" dur="1" fill="hold">
                                          <p:stCondLst>
                                            <p:cond delay="499"/>
                                          </p:stCondLst>
                                        </p:cTn>
                                        <p:tgtEl>
                                          <p:spTgt spid="312340"/>
                                        </p:tgtEl>
                                        <p:attrNameLst>
                                          <p:attrName>style.visibility</p:attrName>
                                        </p:attrNameLst>
                                      </p:cBhvr>
                                      <p:to>
                                        <p:strVal val="visible"/>
                                      </p:to>
                                    </p:set>
                                  </p:childTnLst>
                                  <p:subTnLst>
                                    <p:set>
                                      <p:cBhvr override="childStyle">
                                        <p:cTn dur="1" fill="hold" display="0" masterRel="sameClick" afterEffect="1">
                                          <p:stCondLst>
                                            <p:cond evt="end" delay="0">
                                              <p:tn val="38"/>
                                            </p:cond>
                                          </p:stCondLst>
                                        </p:cTn>
                                        <p:tgtEl>
                                          <p:spTgt spid="312340"/>
                                        </p:tgtEl>
                                        <p:attrNameLst>
                                          <p:attrName>style.visibility</p:attrName>
                                        </p:attrNameLst>
                                      </p:cBhvr>
                                      <p:to>
                                        <p:strVal val="hidden"/>
                                      </p:to>
                                    </p:set>
                                  </p:subTnLst>
                                </p:cTn>
                              </p:par>
                            </p:childTnLst>
                          </p:cTn>
                        </p:par>
                        <p:par>
                          <p:cTn id="40" fill="hold">
                            <p:stCondLst>
                              <p:cond delay="10000"/>
                            </p:stCondLst>
                            <p:childTnLst>
                              <p:par>
                                <p:cTn id="41" presetID="1" presetClass="entr" presetSubtype="0" fill="hold" grpId="0" nodeType="afterEffect">
                                  <p:stCondLst>
                                    <p:cond delay="0"/>
                                  </p:stCondLst>
                                  <p:childTnLst>
                                    <p:set>
                                      <p:cBhvr>
                                        <p:cTn id="42" dur="1" fill="hold">
                                          <p:stCondLst>
                                            <p:cond delay="499"/>
                                          </p:stCondLst>
                                        </p:cTn>
                                        <p:tgtEl>
                                          <p:spTgt spid="312334"/>
                                        </p:tgtEl>
                                        <p:attrNameLst>
                                          <p:attrName>style.visibility</p:attrName>
                                        </p:attrNameLst>
                                      </p:cBhvr>
                                      <p:to>
                                        <p:strVal val="visible"/>
                                      </p:to>
                                    </p:set>
                                  </p:childTnLst>
                                  <p:subTnLst>
                                    <p:set>
                                      <p:cBhvr override="childStyle">
                                        <p:cTn dur="1" fill="hold" display="0" masterRel="sameClick" afterEffect="1">
                                          <p:stCondLst>
                                            <p:cond evt="end" delay="0">
                                              <p:tn val="41"/>
                                            </p:cond>
                                          </p:stCondLst>
                                        </p:cTn>
                                        <p:tgtEl>
                                          <p:spTgt spid="312334"/>
                                        </p:tgtEl>
                                        <p:attrNameLst>
                                          <p:attrName>style.visibility</p:attrName>
                                        </p:attrNameLst>
                                      </p:cBhvr>
                                      <p:to>
                                        <p:strVal val="hidden"/>
                                      </p:to>
                                    </p:set>
                                  </p:subTnLst>
                                </p:cTn>
                              </p:par>
                            </p:childTnLst>
                          </p:cTn>
                        </p:par>
                        <p:par>
                          <p:cTn id="43" fill="hold">
                            <p:stCondLst>
                              <p:cond delay="10500"/>
                            </p:stCondLst>
                            <p:childTnLst>
                              <p:par>
                                <p:cTn id="44" presetID="1" presetClass="entr" presetSubtype="0" fill="hold" grpId="0" nodeType="afterEffect">
                                  <p:stCondLst>
                                    <p:cond delay="0"/>
                                  </p:stCondLst>
                                  <p:childTnLst>
                                    <p:set>
                                      <p:cBhvr>
                                        <p:cTn id="45" dur="1" fill="hold">
                                          <p:stCondLst>
                                            <p:cond delay="499"/>
                                          </p:stCondLst>
                                        </p:cTn>
                                        <p:tgtEl>
                                          <p:spTgt spid="312335"/>
                                        </p:tgtEl>
                                        <p:attrNameLst>
                                          <p:attrName>style.visibility</p:attrName>
                                        </p:attrNameLst>
                                      </p:cBhvr>
                                      <p:to>
                                        <p:strVal val="visible"/>
                                      </p:to>
                                    </p:set>
                                  </p:childTnLst>
                                  <p:subTnLst>
                                    <p:set>
                                      <p:cBhvr override="childStyle">
                                        <p:cTn dur="1" fill="hold" display="0" masterRel="sameClick" afterEffect="1">
                                          <p:stCondLst>
                                            <p:cond evt="end" delay="0">
                                              <p:tn val="44"/>
                                            </p:cond>
                                          </p:stCondLst>
                                        </p:cTn>
                                        <p:tgtEl>
                                          <p:spTgt spid="312335"/>
                                        </p:tgtEl>
                                        <p:attrNameLst>
                                          <p:attrName>style.visibility</p:attrName>
                                        </p:attrNameLst>
                                      </p:cBhvr>
                                      <p:to>
                                        <p:strVal val="hidden"/>
                                      </p:to>
                                    </p:set>
                                  </p:subTnLst>
                                </p:cTn>
                              </p:par>
                            </p:childTnLst>
                          </p:cTn>
                        </p:par>
                        <p:par>
                          <p:cTn id="46" fill="hold">
                            <p:stCondLst>
                              <p:cond delay="11000"/>
                            </p:stCondLst>
                            <p:childTnLst>
                              <p:par>
                                <p:cTn id="47" presetID="1" presetClass="entr" presetSubtype="0" fill="hold" grpId="0" nodeType="afterEffect">
                                  <p:stCondLst>
                                    <p:cond delay="0"/>
                                  </p:stCondLst>
                                  <p:childTnLst>
                                    <p:set>
                                      <p:cBhvr>
                                        <p:cTn id="48" dur="1" fill="hold">
                                          <p:stCondLst>
                                            <p:cond delay="499"/>
                                          </p:stCondLst>
                                        </p:cTn>
                                        <p:tgtEl>
                                          <p:spTgt spid="312336"/>
                                        </p:tgtEl>
                                        <p:attrNameLst>
                                          <p:attrName>style.visibility</p:attrName>
                                        </p:attrNameLst>
                                      </p:cBhvr>
                                      <p:to>
                                        <p:strVal val="visible"/>
                                      </p:to>
                                    </p:set>
                                  </p:childTnLst>
                                  <p:subTnLst>
                                    <p:set>
                                      <p:cBhvr override="childStyle">
                                        <p:cTn dur="1" fill="hold" display="0" masterRel="sameClick" afterEffect="1">
                                          <p:stCondLst>
                                            <p:cond evt="end" delay="0">
                                              <p:tn val="47"/>
                                            </p:cond>
                                          </p:stCondLst>
                                        </p:cTn>
                                        <p:tgtEl>
                                          <p:spTgt spid="312336"/>
                                        </p:tgtEl>
                                        <p:attrNameLst>
                                          <p:attrName>style.visibility</p:attrName>
                                        </p:attrNameLst>
                                      </p:cBhvr>
                                      <p:to>
                                        <p:strVal val="hidden"/>
                                      </p:to>
                                    </p:set>
                                  </p:subTnLst>
                                </p:cTn>
                              </p:par>
                            </p:childTnLst>
                          </p:cTn>
                        </p:par>
                        <p:par>
                          <p:cTn id="49" fill="hold">
                            <p:stCondLst>
                              <p:cond delay="11500"/>
                            </p:stCondLst>
                            <p:childTnLst>
                              <p:par>
                                <p:cTn id="50" presetID="1" presetClass="entr" presetSubtype="0" fill="hold" grpId="0" nodeType="afterEffect">
                                  <p:stCondLst>
                                    <p:cond delay="0"/>
                                  </p:stCondLst>
                                  <p:childTnLst>
                                    <p:set>
                                      <p:cBhvr>
                                        <p:cTn id="51" dur="1" fill="hold">
                                          <p:stCondLst>
                                            <p:cond delay="499"/>
                                          </p:stCondLst>
                                        </p:cTn>
                                        <p:tgtEl>
                                          <p:spTgt spid="312337"/>
                                        </p:tgtEl>
                                        <p:attrNameLst>
                                          <p:attrName>style.visibility</p:attrName>
                                        </p:attrNameLst>
                                      </p:cBhvr>
                                      <p:to>
                                        <p:strVal val="visible"/>
                                      </p:to>
                                    </p:set>
                                  </p:childTnLst>
                                  <p:subTnLst>
                                    <p:set>
                                      <p:cBhvr override="childStyle">
                                        <p:cTn dur="1" fill="hold" display="0" masterRel="sameClick" afterEffect="1">
                                          <p:stCondLst>
                                            <p:cond evt="end" delay="0">
                                              <p:tn val="50"/>
                                            </p:cond>
                                          </p:stCondLst>
                                        </p:cTn>
                                        <p:tgtEl>
                                          <p:spTgt spid="312337"/>
                                        </p:tgtEl>
                                        <p:attrNameLst>
                                          <p:attrName>style.visibility</p:attrName>
                                        </p:attrNameLst>
                                      </p:cBhvr>
                                      <p:to>
                                        <p:strVal val="hidden"/>
                                      </p:to>
                                    </p:set>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499"/>
                                          </p:stCondLst>
                                        </p:cTn>
                                        <p:tgtEl>
                                          <p:spTgt spid="312338"/>
                                        </p:tgtEl>
                                        <p:attrNameLst>
                                          <p:attrName>style.visibility</p:attrName>
                                        </p:attrNameLst>
                                      </p:cBhvr>
                                      <p:to>
                                        <p:strVal val="visible"/>
                                      </p:to>
                                    </p:set>
                                  </p:childTnLst>
                                  <p:subTnLst>
                                    <p:set>
                                      <p:cBhvr override="childStyle">
                                        <p:cTn dur="1" fill="hold" display="0" masterRel="sameClick" afterEffect="1">
                                          <p:stCondLst>
                                            <p:cond evt="end" delay="0">
                                              <p:tn val="53"/>
                                            </p:cond>
                                          </p:stCondLst>
                                        </p:cTn>
                                        <p:tgtEl>
                                          <p:spTgt spid="312338"/>
                                        </p:tgtEl>
                                        <p:attrNameLst>
                                          <p:attrName>style.visibility</p:attrName>
                                        </p:attrNameLst>
                                      </p:cBhvr>
                                      <p:to>
                                        <p:strVal val="hidden"/>
                                      </p:to>
                                    </p:set>
                                  </p:subTnLst>
                                </p:cTn>
                              </p:par>
                            </p:childTnLst>
                          </p:cTn>
                        </p:par>
                        <p:par>
                          <p:cTn id="55" fill="hold">
                            <p:stCondLst>
                              <p:cond delay="12500"/>
                            </p:stCondLst>
                            <p:childTnLst>
                              <p:par>
                                <p:cTn id="56" presetID="1" presetClass="entr" presetSubtype="0" fill="hold" grpId="0" nodeType="afterEffect">
                                  <p:stCondLst>
                                    <p:cond delay="3000"/>
                                  </p:stCondLst>
                                  <p:childTnLst>
                                    <p:set>
                                      <p:cBhvr>
                                        <p:cTn id="57" dur="1" fill="hold">
                                          <p:stCondLst>
                                            <p:cond delay="499"/>
                                          </p:stCondLst>
                                        </p:cTn>
                                        <p:tgtEl>
                                          <p:spTgt spid="3123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2324" grpId="0" animBg="1"/>
      <p:bldP spid="312325" grpId="0" animBg="1" autoUpdateAnimBg="0"/>
      <p:bldP spid="312326" grpId="0" animBg="1"/>
      <p:bldP spid="312327" grpId="0" animBg="1" autoUpdateAnimBg="0"/>
      <p:bldP spid="312328" grpId="0" animBg="1" autoUpdateAnimBg="0"/>
      <p:bldP spid="312329" grpId="0" animBg="1" autoUpdateAnimBg="0"/>
      <p:bldP spid="312330" grpId="0" animBg="1" autoUpdateAnimBg="0"/>
      <p:bldP spid="312331" grpId="0" animBg="1" autoUpdateAnimBg="0"/>
      <p:bldP spid="312332" grpId="0" animBg="1" autoUpdateAnimBg="0"/>
      <p:bldP spid="312333" grpId="0" animBg="1" autoUpdateAnimBg="0"/>
      <p:bldP spid="312334" grpId="0" animBg="1" autoUpdateAnimBg="0"/>
      <p:bldP spid="312335" grpId="0" animBg="1" autoUpdateAnimBg="0"/>
      <p:bldP spid="312336" grpId="0" animBg="1" autoUpdateAnimBg="0"/>
      <p:bldP spid="312337" grpId="0" animBg="1" autoUpdateAnimBg="0"/>
      <p:bldP spid="312338" grpId="0" animBg="1" autoUpdateAnimBg="0"/>
      <p:bldP spid="312339" grpId="0" animBg="1" autoUpdateAnimBg="0"/>
      <p:bldP spid="31234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34020" name="Picture 4"/>
          <p:cNvPicPr>
            <a:picLocks noChangeAspect="1" noChangeArrowheads="1"/>
          </p:cNvPicPr>
          <p:nvPr/>
        </p:nvPicPr>
        <p:blipFill>
          <a:blip r:embed="rId3"/>
          <a:srcRect/>
          <a:stretch>
            <a:fillRect/>
          </a:stretch>
        </p:blipFill>
        <p:spPr bwMode="auto">
          <a:xfrm>
            <a:off x="76200" y="0"/>
            <a:ext cx="8991600" cy="7192963"/>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6770" name="Group 2"/>
          <p:cNvGrpSpPr>
            <a:grpSpLocks/>
          </p:cNvGrpSpPr>
          <p:nvPr/>
        </p:nvGrpSpPr>
        <p:grpSpPr bwMode="auto">
          <a:xfrm>
            <a:off x="2951163" y="1455738"/>
            <a:ext cx="4059237" cy="3192462"/>
            <a:chOff x="1859" y="917"/>
            <a:chExt cx="2557" cy="2011"/>
          </a:xfrm>
        </p:grpSpPr>
        <p:sp>
          <p:nvSpPr>
            <p:cNvPr id="2336771" name="Rectangle 3"/>
            <p:cNvSpPr>
              <a:spLocks noChangeArrowheads="1"/>
            </p:cNvSpPr>
            <p:nvPr/>
          </p:nvSpPr>
          <p:spPr bwMode="auto">
            <a:xfrm>
              <a:off x="4176" y="1584"/>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a:t>
              </a:r>
              <a:endParaRPr lang="en-US"/>
            </a:p>
            <a:p>
              <a:pPr algn="ctr"/>
              <a:endParaRPr lang="en-US"/>
            </a:p>
            <a:p>
              <a:pPr algn="ctr"/>
              <a:endParaRPr lang="en-US" baseline="30000"/>
            </a:p>
          </p:txBody>
        </p:sp>
        <p:sp>
          <p:nvSpPr>
            <p:cNvPr id="2336772" name="Rectangle 4"/>
            <p:cNvSpPr>
              <a:spLocks noChangeArrowheads="1"/>
            </p:cNvSpPr>
            <p:nvPr/>
          </p:nvSpPr>
          <p:spPr bwMode="auto">
            <a:xfrm>
              <a:off x="3456" y="1920"/>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Zn</a:t>
              </a:r>
              <a:endParaRPr lang="en-US"/>
            </a:p>
            <a:p>
              <a:pPr algn="ctr"/>
              <a:endParaRPr lang="en-US"/>
            </a:p>
            <a:p>
              <a:pPr algn="ctr"/>
              <a:endParaRPr lang="en-US" baseline="30000"/>
            </a:p>
          </p:txBody>
        </p:sp>
        <p:sp>
          <p:nvSpPr>
            <p:cNvPr id="2336773" name="Rectangle 5"/>
            <p:cNvSpPr>
              <a:spLocks noChangeArrowheads="1"/>
            </p:cNvSpPr>
            <p:nvPr/>
          </p:nvSpPr>
          <p:spPr bwMode="auto">
            <a:xfrm>
              <a:off x="4176" y="1920"/>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As</a:t>
              </a:r>
              <a:endParaRPr lang="en-US"/>
            </a:p>
            <a:p>
              <a:pPr algn="ctr"/>
              <a:endParaRPr lang="en-US"/>
            </a:p>
            <a:p>
              <a:pPr algn="ctr"/>
              <a:endParaRPr lang="en-US" baseline="30000"/>
            </a:p>
          </p:txBody>
        </p:sp>
        <p:sp>
          <p:nvSpPr>
            <p:cNvPr id="2336774" name="Rectangle 6"/>
            <p:cNvSpPr>
              <a:spLocks noChangeArrowheads="1"/>
            </p:cNvSpPr>
            <p:nvPr/>
          </p:nvSpPr>
          <p:spPr bwMode="auto">
            <a:xfrm>
              <a:off x="4176" y="2256"/>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Sb</a:t>
              </a:r>
              <a:endParaRPr lang="en-US"/>
            </a:p>
            <a:p>
              <a:pPr algn="ctr"/>
              <a:endParaRPr lang="en-US"/>
            </a:p>
            <a:p>
              <a:pPr algn="ctr"/>
              <a:endParaRPr lang="en-US" baseline="30000"/>
            </a:p>
          </p:txBody>
        </p:sp>
        <p:sp>
          <p:nvSpPr>
            <p:cNvPr id="2336775" name="Rectangle 7"/>
            <p:cNvSpPr>
              <a:spLocks noChangeArrowheads="1"/>
            </p:cNvSpPr>
            <p:nvPr/>
          </p:nvSpPr>
          <p:spPr bwMode="auto">
            <a:xfrm>
              <a:off x="2976" y="2592"/>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Pt</a:t>
              </a:r>
              <a:endParaRPr lang="en-US"/>
            </a:p>
            <a:p>
              <a:pPr algn="ctr"/>
              <a:endParaRPr lang="en-US"/>
            </a:p>
            <a:p>
              <a:pPr algn="ctr"/>
              <a:endParaRPr lang="en-US" baseline="30000"/>
            </a:p>
          </p:txBody>
        </p:sp>
        <p:sp>
          <p:nvSpPr>
            <p:cNvPr id="2336776" name="Rectangle 8"/>
            <p:cNvSpPr>
              <a:spLocks noChangeArrowheads="1"/>
            </p:cNvSpPr>
            <p:nvPr/>
          </p:nvSpPr>
          <p:spPr bwMode="auto">
            <a:xfrm>
              <a:off x="4176" y="2592"/>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Bi</a:t>
              </a:r>
              <a:endParaRPr lang="en-US"/>
            </a:p>
            <a:p>
              <a:pPr algn="ctr"/>
              <a:endParaRPr lang="en-US"/>
            </a:p>
            <a:p>
              <a:pPr algn="ctr"/>
              <a:endParaRPr lang="en-US" baseline="30000"/>
            </a:p>
          </p:txBody>
        </p:sp>
        <p:sp>
          <p:nvSpPr>
            <p:cNvPr id="2336777" name="Text Box 9"/>
            <p:cNvSpPr txBox="1">
              <a:spLocks noChangeArrowheads="1"/>
            </p:cNvSpPr>
            <p:nvPr/>
          </p:nvSpPr>
          <p:spPr bwMode="auto">
            <a:xfrm>
              <a:off x="1859" y="917"/>
              <a:ext cx="466" cy="135"/>
            </a:xfrm>
            <a:prstGeom prst="rect">
              <a:avLst/>
            </a:prstGeom>
            <a:noFill/>
            <a:ln w="9525">
              <a:noFill/>
              <a:miter lim="800000"/>
              <a:headEnd/>
              <a:tailEnd/>
            </a:ln>
            <a:effectLst/>
          </p:spPr>
          <p:txBody>
            <a:bodyPr wrap="none">
              <a:spAutoFit/>
            </a:bodyPr>
            <a:lstStyle/>
            <a:p>
              <a:r>
                <a:rPr lang="en-US" sz="800" b="1"/>
                <a:t>Midd. -1700</a:t>
              </a:r>
            </a:p>
          </p:txBody>
        </p:sp>
      </p:grpSp>
      <p:grpSp>
        <p:nvGrpSpPr>
          <p:cNvPr id="2336778" name="Group 10"/>
          <p:cNvGrpSpPr>
            <a:grpSpLocks/>
          </p:cNvGrpSpPr>
          <p:nvPr/>
        </p:nvGrpSpPr>
        <p:grpSpPr bwMode="auto">
          <a:xfrm>
            <a:off x="1295400" y="1447800"/>
            <a:ext cx="6477000" cy="5257800"/>
            <a:chOff x="816" y="912"/>
            <a:chExt cx="4080" cy="3312"/>
          </a:xfrm>
        </p:grpSpPr>
        <p:grpSp>
          <p:nvGrpSpPr>
            <p:cNvPr id="2336779" name="Group 11"/>
            <p:cNvGrpSpPr>
              <a:grpSpLocks/>
            </p:cNvGrpSpPr>
            <p:nvPr/>
          </p:nvGrpSpPr>
          <p:grpSpPr bwMode="auto">
            <a:xfrm>
              <a:off x="816" y="912"/>
              <a:ext cx="4080" cy="3312"/>
              <a:chOff x="816" y="912"/>
              <a:chExt cx="4080" cy="3312"/>
            </a:xfrm>
          </p:grpSpPr>
          <p:sp>
            <p:nvSpPr>
              <p:cNvPr id="2336780" name="Rectangle 12"/>
              <p:cNvSpPr>
                <a:spLocks noChangeArrowheads="1"/>
              </p:cNvSpPr>
              <p:nvPr/>
            </p:nvSpPr>
            <p:spPr bwMode="auto">
              <a:xfrm>
                <a:off x="20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Cr</a:t>
                </a:r>
                <a:endParaRPr lang="en-US"/>
              </a:p>
              <a:p>
                <a:pPr algn="ctr"/>
                <a:endParaRPr lang="en-US"/>
              </a:p>
              <a:p>
                <a:pPr algn="ctr"/>
                <a:endParaRPr lang="en-US" baseline="30000"/>
              </a:p>
            </p:txBody>
          </p:sp>
          <p:sp>
            <p:nvSpPr>
              <p:cNvPr id="2336781" name="Rectangle 13"/>
              <p:cNvSpPr>
                <a:spLocks noChangeArrowheads="1"/>
              </p:cNvSpPr>
              <p:nvPr/>
            </p:nvSpPr>
            <p:spPr bwMode="auto">
              <a:xfrm>
                <a:off x="22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Mn</a:t>
                </a:r>
                <a:endParaRPr lang="en-US"/>
              </a:p>
              <a:p>
                <a:pPr algn="ctr"/>
                <a:endParaRPr lang="en-US"/>
              </a:p>
              <a:p>
                <a:pPr algn="ctr"/>
                <a:endParaRPr lang="en-US" baseline="30000"/>
              </a:p>
            </p:txBody>
          </p:sp>
          <p:sp>
            <p:nvSpPr>
              <p:cNvPr id="2336782" name="Rectangle 14"/>
              <p:cNvSpPr>
                <a:spLocks noChangeArrowheads="1"/>
              </p:cNvSpPr>
              <p:nvPr/>
            </p:nvSpPr>
            <p:spPr bwMode="auto">
              <a:xfrm>
                <a:off x="81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Li</a:t>
                </a:r>
                <a:endParaRPr lang="en-US"/>
              </a:p>
              <a:p>
                <a:pPr algn="ctr"/>
                <a:endParaRPr lang="en-US"/>
              </a:p>
              <a:p>
                <a:pPr algn="ctr"/>
                <a:endParaRPr lang="en-US" baseline="30000"/>
              </a:p>
            </p:txBody>
          </p:sp>
          <p:sp>
            <p:nvSpPr>
              <p:cNvPr id="2336783" name="Rectangle 15"/>
              <p:cNvSpPr>
                <a:spLocks noChangeArrowheads="1"/>
              </p:cNvSpPr>
              <p:nvPr/>
            </p:nvSpPr>
            <p:spPr bwMode="auto">
              <a:xfrm>
                <a:off x="8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K</a:t>
                </a:r>
                <a:endParaRPr lang="en-US"/>
              </a:p>
              <a:p>
                <a:pPr algn="ctr"/>
                <a:endParaRPr lang="en-US"/>
              </a:p>
              <a:p>
                <a:pPr algn="ctr"/>
                <a:endParaRPr lang="en-US" baseline="30000"/>
              </a:p>
            </p:txBody>
          </p:sp>
          <p:sp>
            <p:nvSpPr>
              <p:cNvPr id="2336784" name="Rectangle 16"/>
              <p:cNvSpPr>
                <a:spLocks noChangeArrowheads="1"/>
              </p:cNvSpPr>
              <p:nvPr/>
            </p:nvSpPr>
            <p:spPr bwMode="auto">
              <a:xfrm>
                <a:off x="417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a:t>
                </a:r>
                <a:endParaRPr lang="en-US"/>
              </a:p>
              <a:p>
                <a:pPr algn="ctr"/>
                <a:endParaRPr lang="en-US"/>
              </a:p>
              <a:p>
                <a:pPr algn="ctr"/>
                <a:endParaRPr lang="en-US" baseline="30000"/>
              </a:p>
            </p:txBody>
          </p:sp>
          <p:sp>
            <p:nvSpPr>
              <p:cNvPr id="2336785" name="Rectangle 17"/>
              <p:cNvSpPr>
                <a:spLocks noChangeArrowheads="1"/>
              </p:cNvSpPr>
              <p:nvPr/>
            </p:nvSpPr>
            <p:spPr bwMode="auto">
              <a:xfrm>
                <a:off x="441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O</a:t>
                </a:r>
                <a:endParaRPr lang="en-US"/>
              </a:p>
              <a:p>
                <a:pPr algn="ctr"/>
                <a:endParaRPr lang="en-US"/>
              </a:p>
              <a:p>
                <a:pPr algn="ctr"/>
                <a:endParaRPr lang="en-US" baseline="30000"/>
              </a:p>
            </p:txBody>
          </p:sp>
          <p:sp>
            <p:nvSpPr>
              <p:cNvPr id="2336786" name="Rectangle 18"/>
              <p:cNvSpPr>
                <a:spLocks noChangeArrowheads="1"/>
              </p:cNvSpPr>
              <p:nvPr/>
            </p:nvSpPr>
            <p:spPr bwMode="auto">
              <a:xfrm>
                <a:off x="465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F</a:t>
                </a:r>
                <a:endParaRPr lang="en-US"/>
              </a:p>
              <a:p>
                <a:pPr algn="ctr"/>
                <a:endParaRPr lang="en-US"/>
              </a:p>
              <a:p>
                <a:pPr algn="ctr"/>
                <a:endParaRPr lang="en-US" baseline="30000"/>
              </a:p>
            </p:txBody>
          </p:sp>
          <p:sp>
            <p:nvSpPr>
              <p:cNvPr id="2336787" name="Rectangle 19"/>
              <p:cNvSpPr>
                <a:spLocks noChangeArrowheads="1"/>
              </p:cNvSpPr>
              <p:nvPr/>
            </p:nvSpPr>
            <p:spPr bwMode="auto">
              <a:xfrm>
                <a:off x="81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Na</a:t>
                </a:r>
                <a:endParaRPr lang="en-US"/>
              </a:p>
              <a:p>
                <a:pPr algn="ctr"/>
                <a:endParaRPr lang="en-US"/>
              </a:p>
              <a:p>
                <a:pPr algn="ctr"/>
                <a:endParaRPr lang="en-US" baseline="30000"/>
              </a:p>
            </p:txBody>
          </p:sp>
          <p:sp>
            <p:nvSpPr>
              <p:cNvPr id="2336788" name="Rectangle 20"/>
              <p:cNvSpPr>
                <a:spLocks noChangeArrowheads="1"/>
              </p:cNvSpPr>
              <p:nvPr/>
            </p:nvSpPr>
            <p:spPr bwMode="auto">
              <a:xfrm>
                <a:off x="369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a:t>
                </a:r>
                <a:endParaRPr lang="en-US"/>
              </a:p>
              <a:p>
                <a:pPr algn="ctr"/>
                <a:endParaRPr lang="en-US"/>
              </a:p>
              <a:p>
                <a:pPr algn="ctr"/>
                <a:endParaRPr lang="en-US" baseline="30000"/>
              </a:p>
            </p:txBody>
          </p:sp>
          <p:sp>
            <p:nvSpPr>
              <p:cNvPr id="2336789" name="Rectangle 21"/>
              <p:cNvSpPr>
                <a:spLocks noChangeArrowheads="1"/>
              </p:cNvSpPr>
              <p:nvPr/>
            </p:nvSpPr>
            <p:spPr bwMode="auto">
              <a:xfrm>
                <a:off x="105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Be</a:t>
                </a:r>
                <a:endParaRPr lang="en-US"/>
              </a:p>
              <a:p>
                <a:pPr algn="ctr"/>
                <a:endParaRPr lang="en-US"/>
              </a:p>
              <a:p>
                <a:pPr algn="ctr"/>
                <a:endParaRPr lang="en-US" baseline="30000"/>
              </a:p>
            </p:txBody>
          </p:sp>
          <p:sp>
            <p:nvSpPr>
              <p:cNvPr id="2336790" name="Rectangle 22"/>
              <p:cNvSpPr>
                <a:spLocks noChangeArrowheads="1"/>
              </p:cNvSpPr>
              <p:nvPr/>
            </p:nvSpPr>
            <p:spPr bwMode="auto">
              <a:xfrm>
                <a:off x="816" y="91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H</a:t>
                </a:r>
              </a:p>
              <a:p>
                <a:pPr algn="ctr"/>
                <a:endParaRPr lang="en-US"/>
              </a:p>
              <a:p>
                <a:pPr algn="ctr"/>
                <a:endParaRPr lang="en-US" baseline="30000"/>
              </a:p>
            </p:txBody>
          </p:sp>
          <p:sp>
            <p:nvSpPr>
              <p:cNvPr id="2336791" name="Rectangle 23"/>
              <p:cNvSpPr>
                <a:spLocks noChangeArrowheads="1"/>
              </p:cNvSpPr>
              <p:nvPr/>
            </p:nvSpPr>
            <p:spPr bwMode="auto">
              <a:xfrm>
                <a:off x="369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Al</a:t>
                </a:r>
                <a:endParaRPr lang="en-US"/>
              </a:p>
              <a:p>
                <a:pPr algn="ctr"/>
                <a:endParaRPr lang="en-US"/>
              </a:p>
              <a:p>
                <a:pPr algn="ctr"/>
                <a:endParaRPr lang="en-US" baseline="30000"/>
              </a:p>
            </p:txBody>
          </p:sp>
          <p:sp>
            <p:nvSpPr>
              <p:cNvPr id="2336792" name="Rectangle 24"/>
              <p:cNvSpPr>
                <a:spLocks noChangeArrowheads="1"/>
              </p:cNvSpPr>
              <p:nvPr/>
            </p:nvSpPr>
            <p:spPr bwMode="auto">
              <a:xfrm>
                <a:off x="393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Si</a:t>
                </a:r>
                <a:endParaRPr lang="en-US"/>
              </a:p>
              <a:p>
                <a:pPr algn="ctr"/>
                <a:endParaRPr lang="en-US"/>
              </a:p>
              <a:p>
                <a:pPr algn="ctr"/>
                <a:endParaRPr lang="en-US" baseline="30000"/>
              </a:p>
            </p:txBody>
          </p:sp>
          <p:sp>
            <p:nvSpPr>
              <p:cNvPr id="2336793" name="Rectangle 25"/>
              <p:cNvSpPr>
                <a:spLocks noChangeArrowheads="1"/>
              </p:cNvSpPr>
              <p:nvPr/>
            </p:nvSpPr>
            <p:spPr bwMode="auto">
              <a:xfrm>
                <a:off x="465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Cl</a:t>
                </a:r>
                <a:endParaRPr lang="en-US"/>
              </a:p>
              <a:p>
                <a:pPr algn="ctr"/>
                <a:endParaRPr lang="en-US"/>
              </a:p>
              <a:p>
                <a:pPr algn="ctr"/>
                <a:endParaRPr lang="en-US" baseline="30000"/>
              </a:p>
            </p:txBody>
          </p:sp>
          <p:sp>
            <p:nvSpPr>
              <p:cNvPr id="2336794" name="Rectangle 26"/>
              <p:cNvSpPr>
                <a:spLocks noChangeArrowheads="1"/>
              </p:cNvSpPr>
              <p:nvPr/>
            </p:nvSpPr>
            <p:spPr bwMode="auto">
              <a:xfrm>
                <a:off x="10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Ca</a:t>
                </a:r>
                <a:endParaRPr lang="en-US"/>
              </a:p>
              <a:p>
                <a:pPr algn="ctr"/>
                <a:endParaRPr lang="en-US"/>
              </a:p>
              <a:p>
                <a:pPr algn="ctr"/>
                <a:endParaRPr lang="en-US" baseline="30000"/>
              </a:p>
            </p:txBody>
          </p:sp>
          <p:sp>
            <p:nvSpPr>
              <p:cNvPr id="2336795" name="Rectangle 27"/>
              <p:cNvSpPr>
                <a:spLocks noChangeArrowheads="1"/>
              </p:cNvSpPr>
              <p:nvPr/>
            </p:nvSpPr>
            <p:spPr bwMode="auto">
              <a:xfrm>
                <a:off x="153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Ti</a:t>
                </a:r>
                <a:endParaRPr lang="en-US"/>
              </a:p>
              <a:p>
                <a:pPr algn="ctr"/>
                <a:endParaRPr lang="en-US"/>
              </a:p>
              <a:p>
                <a:pPr algn="ctr"/>
                <a:endParaRPr lang="en-US" baseline="30000"/>
              </a:p>
            </p:txBody>
          </p:sp>
          <p:sp>
            <p:nvSpPr>
              <p:cNvPr id="2336796" name="Rectangle 28"/>
              <p:cNvSpPr>
                <a:spLocks noChangeArrowheads="1"/>
              </p:cNvSpPr>
              <p:nvPr/>
            </p:nvSpPr>
            <p:spPr bwMode="auto">
              <a:xfrm>
                <a:off x="177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V</a:t>
                </a:r>
                <a:endParaRPr lang="en-US"/>
              </a:p>
              <a:p>
                <a:pPr algn="ctr"/>
                <a:endParaRPr lang="en-US"/>
              </a:p>
              <a:p>
                <a:pPr algn="ctr"/>
                <a:endParaRPr lang="en-US" baseline="30000"/>
              </a:p>
            </p:txBody>
          </p:sp>
          <p:sp>
            <p:nvSpPr>
              <p:cNvPr id="2336797" name="Rectangle 29"/>
              <p:cNvSpPr>
                <a:spLocks noChangeArrowheads="1"/>
              </p:cNvSpPr>
              <p:nvPr/>
            </p:nvSpPr>
            <p:spPr bwMode="auto">
              <a:xfrm>
                <a:off x="273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Co</a:t>
                </a:r>
                <a:endParaRPr lang="en-US"/>
              </a:p>
              <a:p>
                <a:pPr algn="ctr"/>
                <a:endParaRPr lang="en-US"/>
              </a:p>
              <a:p>
                <a:pPr algn="ctr"/>
                <a:endParaRPr lang="en-US" baseline="30000"/>
              </a:p>
            </p:txBody>
          </p:sp>
          <p:sp>
            <p:nvSpPr>
              <p:cNvPr id="2336798" name="Rectangle 30"/>
              <p:cNvSpPr>
                <a:spLocks noChangeArrowheads="1"/>
              </p:cNvSpPr>
              <p:nvPr/>
            </p:nvSpPr>
            <p:spPr bwMode="auto">
              <a:xfrm>
                <a:off x="297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Ni</a:t>
                </a:r>
                <a:endParaRPr lang="en-US"/>
              </a:p>
              <a:p>
                <a:pPr algn="ctr"/>
                <a:endParaRPr lang="en-US"/>
              </a:p>
              <a:p>
                <a:pPr algn="ctr"/>
                <a:endParaRPr lang="en-US" baseline="30000"/>
              </a:p>
            </p:txBody>
          </p:sp>
          <p:sp>
            <p:nvSpPr>
              <p:cNvPr id="2336799" name="Rectangle 31"/>
              <p:cNvSpPr>
                <a:spLocks noChangeArrowheads="1"/>
              </p:cNvSpPr>
              <p:nvPr/>
            </p:nvSpPr>
            <p:spPr bwMode="auto">
              <a:xfrm>
                <a:off x="44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Se</a:t>
                </a:r>
                <a:endParaRPr lang="en-US"/>
              </a:p>
              <a:p>
                <a:pPr algn="ctr"/>
                <a:endParaRPr lang="en-US"/>
              </a:p>
              <a:p>
                <a:pPr algn="ctr"/>
                <a:endParaRPr lang="en-US" baseline="30000"/>
              </a:p>
            </p:txBody>
          </p:sp>
          <p:sp>
            <p:nvSpPr>
              <p:cNvPr id="2336800" name="Rectangle 32"/>
              <p:cNvSpPr>
                <a:spLocks noChangeArrowheads="1"/>
              </p:cNvSpPr>
              <p:nvPr/>
            </p:nvSpPr>
            <p:spPr bwMode="auto">
              <a:xfrm>
                <a:off x="46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Br</a:t>
                </a:r>
                <a:endParaRPr lang="en-US"/>
              </a:p>
              <a:p>
                <a:pPr algn="ctr"/>
                <a:endParaRPr lang="en-US"/>
              </a:p>
              <a:p>
                <a:pPr algn="ctr"/>
                <a:endParaRPr lang="en-US" baseline="30000"/>
              </a:p>
            </p:txBody>
          </p:sp>
          <p:sp>
            <p:nvSpPr>
              <p:cNvPr id="2336801" name="Rectangle 33"/>
              <p:cNvSpPr>
                <a:spLocks noChangeArrowheads="1"/>
              </p:cNvSpPr>
              <p:nvPr/>
            </p:nvSpPr>
            <p:spPr bwMode="auto">
              <a:xfrm>
                <a:off x="10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Sr</a:t>
                </a:r>
                <a:endParaRPr lang="en-US"/>
              </a:p>
              <a:p>
                <a:pPr algn="ctr"/>
                <a:endParaRPr lang="en-US"/>
              </a:p>
              <a:p>
                <a:pPr algn="ctr"/>
                <a:endParaRPr lang="en-US" baseline="30000"/>
              </a:p>
            </p:txBody>
          </p:sp>
          <p:sp>
            <p:nvSpPr>
              <p:cNvPr id="2336802" name="Rectangle 34"/>
              <p:cNvSpPr>
                <a:spLocks noChangeArrowheads="1"/>
              </p:cNvSpPr>
              <p:nvPr/>
            </p:nvSpPr>
            <p:spPr bwMode="auto">
              <a:xfrm>
                <a:off x="129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Y</a:t>
                </a:r>
                <a:r>
                  <a:rPr lang="en-US" b="1"/>
                  <a:t> </a:t>
                </a:r>
              </a:p>
              <a:p>
                <a:pPr algn="ctr"/>
                <a:endParaRPr lang="en-US"/>
              </a:p>
              <a:p>
                <a:pPr algn="ctr"/>
                <a:endParaRPr lang="en-US" baseline="30000"/>
              </a:p>
            </p:txBody>
          </p:sp>
          <p:sp>
            <p:nvSpPr>
              <p:cNvPr id="2336803" name="Rectangle 35"/>
              <p:cNvSpPr>
                <a:spLocks noChangeArrowheads="1"/>
              </p:cNvSpPr>
              <p:nvPr/>
            </p:nvSpPr>
            <p:spPr bwMode="auto">
              <a:xfrm>
                <a:off x="153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Zr</a:t>
                </a:r>
                <a:endParaRPr lang="en-US"/>
              </a:p>
              <a:p>
                <a:pPr algn="ctr"/>
                <a:endParaRPr lang="en-US"/>
              </a:p>
              <a:p>
                <a:pPr algn="ctr"/>
                <a:endParaRPr lang="en-US" baseline="30000"/>
              </a:p>
            </p:txBody>
          </p:sp>
          <p:sp>
            <p:nvSpPr>
              <p:cNvPr id="2336804" name="Rectangle 36"/>
              <p:cNvSpPr>
                <a:spLocks noChangeArrowheads="1"/>
              </p:cNvSpPr>
              <p:nvPr/>
            </p:nvSpPr>
            <p:spPr bwMode="auto">
              <a:xfrm>
                <a:off x="177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Nb</a:t>
                </a:r>
                <a:endParaRPr lang="en-US"/>
              </a:p>
              <a:p>
                <a:pPr algn="ctr"/>
                <a:endParaRPr lang="en-US"/>
              </a:p>
              <a:p>
                <a:pPr algn="ctr"/>
                <a:endParaRPr lang="en-US" baseline="30000"/>
              </a:p>
            </p:txBody>
          </p:sp>
          <p:sp>
            <p:nvSpPr>
              <p:cNvPr id="2336805" name="Rectangle 37"/>
              <p:cNvSpPr>
                <a:spLocks noChangeArrowheads="1"/>
              </p:cNvSpPr>
              <p:nvPr/>
            </p:nvSpPr>
            <p:spPr bwMode="auto">
              <a:xfrm>
                <a:off x="201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Mo</a:t>
                </a:r>
                <a:endParaRPr lang="en-US"/>
              </a:p>
              <a:p>
                <a:pPr algn="ctr"/>
                <a:endParaRPr lang="en-US"/>
              </a:p>
              <a:p>
                <a:pPr algn="ctr"/>
                <a:endParaRPr lang="en-US" baseline="30000"/>
              </a:p>
            </p:txBody>
          </p:sp>
          <p:sp>
            <p:nvSpPr>
              <p:cNvPr id="2336806" name="Rectangle 38"/>
              <p:cNvSpPr>
                <a:spLocks noChangeArrowheads="1"/>
              </p:cNvSpPr>
              <p:nvPr/>
            </p:nvSpPr>
            <p:spPr bwMode="auto">
              <a:xfrm>
                <a:off x="273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Rh</a:t>
                </a:r>
                <a:endParaRPr lang="en-US"/>
              </a:p>
              <a:p>
                <a:pPr algn="ctr"/>
                <a:endParaRPr lang="en-US"/>
              </a:p>
              <a:p>
                <a:pPr algn="ctr"/>
                <a:endParaRPr lang="en-US" baseline="30000"/>
              </a:p>
            </p:txBody>
          </p:sp>
          <p:sp>
            <p:nvSpPr>
              <p:cNvPr id="2336807" name="Rectangle 39"/>
              <p:cNvSpPr>
                <a:spLocks noChangeArrowheads="1"/>
              </p:cNvSpPr>
              <p:nvPr/>
            </p:nvSpPr>
            <p:spPr bwMode="auto">
              <a:xfrm>
                <a:off x="297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Pd</a:t>
                </a:r>
                <a:endParaRPr lang="en-US"/>
              </a:p>
              <a:p>
                <a:pPr algn="ctr"/>
                <a:endParaRPr lang="en-US"/>
              </a:p>
              <a:p>
                <a:pPr algn="ctr"/>
                <a:endParaRPr lang="en-US" baseline="30000"/>
              </a:p>
            </p:txBody>
          </p:sp>
          <p:sp>
            <p:nvSpPr>
              <p:cNvPr id="2336808" name="Rectangle 40"/>
              <p:cNvSpPr>
                <a:spLocks noChangeArrowheads="1"/>
              </p:cNvSpPr>
              <p:nvPr/>
            </p:nvSpPr>
            <p:spPr bwMode="auto">
              <a:xfrm>
                <a:off x="34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Cd</a:t>
                </a:r>
                <a:endParaRPr lang="en-US"/>
              </a:p>
              <a:p>
                <a:pPr algn="ctr"/>
                <a:endParaRPr lang="en-US"/>
              </a:p>
              <a:p>
                <a:pPr algn="ctr"/>
                <a:endParaRPr lang="en-US" baseline="30000"/>
              </a:p>
            </p:txBody>
          </p:sp>
          <p:sp>
            <p:nvSpPr>
              <p:cNvPr id="2336809" name="Rectangle 41"/>
              <p:cNvSpPr>
                <a:spLocks noChangeArrowheads="1"/>
              </p:cNvSpPr>
              <p:nvPr/>
            </p:nvSpPr>
            <p:spPr bwMode="auto">
              <a:xfrm>
                <a:off x="441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Te</a:t>
                </a:r>
                <a:endParaRPr lang="en-US"/>
              </a:p>
              <a:p>
                <a:pPr algn="ctr"/>
                <a:endParaRPr lang="en-US"/>
              </a:p>
              <a:p>
                <a:pPr algn="ctr"/>
                <a:endParaRPr lang="en-US" baseline="30000"/>
              </a:p>
            </p:txBody>
          </p:sp>
          <p:sp>
            <p:nvSpPr>
              <p:cNvPr id="2336810" name="Rectangle 42"/>
              <p:cNvSpPr>
                <a:spLocks noChangeArrowheads="1"/>
              </p:cNvSpPr>
              <p:nvPr/>
            </p:nvSpPr>
            <p:spPr bwMode="auto">
              <a:xfrm>
                <a:off x="46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I</a:t>
                </a:r>
                <a:endParaRPr lang="en-US"/>
              </a:p>
              <a:p>
                <a:pPr algn="ctr"/>
                <a:endParaRPr lang="en-US"/>
              </a:p>
              <a:p>
                <a:pPr algn="ctr"/>
                <a:endParaRPr lang="en-US" baseline="30000"/>
              </a:p>
            </p:txBody>
          </p:sp>
          <p:sp>
            <p:nvSpPr>
              <p:cNvPr id="2336811" name="Rectangle 43"/>
              <p:cNvSpPr>
                <a:spLocks noChangeArrowheads="1"/>
              </p:cNvSpPr>
              <p:nvPr/>
            </p:nvSpPr>
            <p:spPr bwMode="auto">
              <a:xfrm>
                <a:off x="105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Ba</a:t>
                </a:r>
                <a:endParaRPr lang="en-US"/>
              </a:p>
              <a:p>
                <a:pPr algn="ctr"/>
                <a:endParaRPr lang="en-US"/>
              </a:p>
              <a:p>
                <a:pPr algn="ctr"/>
                <a:endParaRPr lang="en-US" baseline="30000"/>
              </a:p>
            </p:txBody>
          </p:sp>
          <p:sp>
            <p:nvSpPr>
              <p:cNvPr id="2336812" name="Rectangle 44"/>
              <p:cNvSpPr>
                <a:spLocks noChangeArrowheads="1"/>
              </p:cNvSpPr>
              <p:nvPr/>
            </p:nvSpPr>
            <p:spPr bwMode="auto">
              <a:xfrm>
                <a:off x="177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Ta</a:t>
                </a:r>
                <a:endParaRPr lang="en-US"/>
              </a:p>
              <a:p>
                <a:pPr algn="ctr"/>
                <a:endParaRPr lang="en-US"/>
              </a:p>
              <a:p>
                <a:pPr algn="ctr"/>
                <a:endParaRPr lang="en-US" baseline="30000"/>
              </a:p>
            </p:txBody>
          </p:sp>
          <p:sp>
            <p:nvSpPr>
              <p:cNvPr id="2336813" name="Rectangle 45"/>
              <p:cNvSpPr>
                <a:spLocks noChangeArrowheads="1"/>
              </p:cNvSpPr>
              <p:nvPr/>
            </p:nvSpPr>
            <p:spPr bwMode="auto">
              <a:xfrm>
                <a:off x="201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W</a:t>
                </a:r>
                <a:endParaRPr lang="en-US"/>
              </a:p>
              <a:p>
                <a:pPr algn="ctr"/>
                <a:endParaRPr lang="en-US"/>
              </a:p>
              <a:p>
                <a:pPr algn="ctr"/>
                <a:endParaRPr lang="en-US" baseline="30000"/>
              </a:p>
            </p:txBody>
          </p:sp>
          <p:sp>
            <p:nvSpPr>
              <p:cNvPr id="2336814" name="Rectangle 46"/>
              <p:cNvSpPr>
                <a:spLocks noChangeArrowheads="1"/>
              </p:cNvSpPr>
              <p:nvPr/>
            </p:nvSpPr>
            <p:spPr bwMode="auto">
              <a:xfrm>
                <a:off x="249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Os</a:t>
                </a:r>
                <a:endParaRPr lang="en-US"/>
              </a:p>
              <a:p>
                <a:pPr algn="ctr"/>
                <a:endParaRPr lang="en-US"/>
              </a:p>
              <a:p>
                <a:pPr algn="ctr"/>
                <a:endParaRPr lang="en-US" baseline="30000"/>
              </a:p>
            </p:txBody>
          </p:sp>
          <p:sp>
            <p:nvSpPr>
              <p:cNvPr id="2336815" name="Rectangle 47"/>
              <p:cNvSpPr>
                <a:spLocks noChangeArrowheads="1"/>
              </p:cNvSpPr>
              <p:nvPr/>
            </p:nvSpPr>
            <p:spPr bwMode="auto">
              <a:xfrm>
                <a:off x="273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Ir</a:t>
                </a:r>
                <a:endParaRPr lang="en-US"/>
              </a:p>
              <a:p>
                <a:pPr algn="ctr"/>
                <a:endParaRPr lang="en-US"/>
              </a:p>
              <a:p>
                <a:pPr algn="ctr"/>
                <a:endParaRPr lang="en-US" baseline="30000"/>
              </a:p>
            </p:txBody>
          </p:sp>
          <p:sp>
            <p:nvSpPr>
              <p:cNvPr id="2336816" name="Rectangle 48"/>
              <p:cNvSpPr>
                <a:spLocks noChangeArrowheads="1"/>
              </p:cNvSpPr>
              <p:nvPr/>
            </p:nvSpPr>
            <p:spPr bwMode="auto">
              <a:xfrm>
                <a:off x="105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Mg</a:t>
                </a:r>
                <a:endParaRPr lang="en-US"/>
              </a:p>
              <a:p>
                <a:pPr algn="ctr"/>
                <a:endParaRPr lang="en-US"/>
              </a:p>
              <a:p>
                <a:pPr algn="ctr"/>
                <a:endParaRPr lang="en-US" baseline="30000"/>
              </a:p>
            </p:txBody>
          </p:sp>
          <p:sp>
            <p:nvSpPr>
              <p:cNvPr id="2336817" name="Rectangle 49"/>
              <p:cNvSpPr>
                <a:spLocks noChangeArrowheads="1"/>
              </p:cNvSpPr>
              <p:nvPr/>
            </p:nvSpPr>
            <p:spPr bwMode="auto">
              <a:xfrm>
                <a:off x="177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Ce</a:t>
                </a:r>
                <a:endParaRPr lang="en-US"/>
              </a:p>
              <a:p>
                <a:pPr algn="ctr"/>
                <a:endParaRPr lang="en-US"/>
              </a:p>
              <a:p>
                <a:pPr algn="ctr"/>
                <a:endParaRPr lang="en-US" baseline="30000"/>
              </a:p>
            </p:txBody>
          </p:sp>
          <p:sp>
            <p:nvSpPr>
              <p:cNvPr id="2336818" name="Rectangle 50"/>
              <p:cNvSpPr>
                <a:spLocks noChangeArrowheads="1"/>
              </p:cNvSpPr>
              <p:nvPr/>
            </p:nvSpPr>
            <p:spPr bwMode="auto">
              <a:xfrm>
                <a:off x="345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Tb</a:t>
                </a:r>
                <a:endParaRPr lang="en-US"/>
              </a:p>
              <a:p>
                <a:pPr algn="ctr"/>
                <a:endParaRPr lang="en-US"/>
              </a:p>
              <a:p>
                <a:pPr algn="ctr"/>
                <a:endParaRPr lang="en-US" baseline="30000"/>
              </a:p>
            </p:txBody>
          </p:sp>
          <p:sp>
            <p:nvSpPr>
              <p:cNvPr id="2336819" name="Rectangle 51"/>
              <p:cNvSpPr>
                <a:spLocks noChangeArrowheads="1"/>
              </p:cNvSpPr>
              <p:nvPr/>
            </p:nvSpPr>
            <p:spPr bwMode="auto">
              <a:xfrm>
                <a:off x="417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Er</a:t>
                </a:r>
                <a:endParaRPr lang="en-US"/>
              </a:p>
              <a:p>
                <a:pPr algn="ctr"/>
                <a:endParaRPr lang="en-US"/>
              </a:p>
              <a:p>
                <a:pPr algn="ctr"/>
                <a:endParaRPr lang="en-US" baseline="30000"/>
              </a:p>
            </p:txBody>
          </p:sp>
          <p:sp>
            <p:nvSpPr>
              <p:cNvPr id="2336820" name="Rectangle 52"/>
              <p:cNvSpPr>
                <a:spLocks noChangeArrowheads="1"/>
              </p:cNvSpPr>
              <p:nvPr/>
            </p:nvSpPr>
            <p:spPr bwMode="auto">
              <a:xfrm>
                <a:off x="1776" y="388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Th</a:t>
                </a:r>
                <a:endParaRPr lang="en-US"/>
              </a:p>
              <a:p>
                <a:pPr algn="ctr"/>
                <a:endParaRPr lang="en-US"/>
              </a:p>
              <a:p>
                <a:pPr algn="ctr"/>
                <a:endParaRPr lang="en-US" baseline="30000"/>
              </a:p>
            </p:txBody>
          </p:sp>
          <p:sp>
            <p:nvSpPr>
              <p:cNvPr id="2336821" name="Rectangle 53"/>
              <p:cNvSpPr>
                <a:spLocks noChangeArrowheads="1"/>
              </p:cNvSpPr>
              <p:nvPr/>
            </p:nvSpPr>
            <p:spPr bwMode="auto">
              <a:xfrm>
                <a:off x="2256" y="388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U</a:t>
                </a:r>
                <a:endParaRPr lang="en-US"/>
              </a:p>
              <a:p>
                <a:pPr algn="ctr"/>
                <a:endParaRPr lang="en-US"/>
              </a:p>
              <a:p>
                <a:pPr algn="ctr"/>
                <a:endParaRPr lang="en-US" baseline="30000"/>
              </a:p>
            </p:txBody>
          </p:sp>
        </p:grpSp>
        <p:sp>
          <p:nvSpPr>
            <p:cNvPr id="2336822" name="Text Box 54"/>
            <p:cNvSpPr txBox="1">
              <a:spLocks noChangeArrowheads="1"/>
            </p:cNvSpPr>
            <p:nvPr/>
          </p:nvSpPr>
          <p:spPr bwMode="auto">
            <a:xfrm>
              <a:off x="1859" y="1061"/>
              <a:ext cx="425" cy="135"/>
            </a:xfrm>
            <a:prstGeom prst="rect">
              <a:avLst/>
            </a:prstGeom>
            <a:noFill/>
            <a:ln w="9525">
              <a:noFill/>
              <a:miter lim="800000"/>
              <a:headEnd/>
              <a:tailEnd/>
            </a:ln>
            <a:effectLst/>
          </p:spPr>
          <p:txBody>
            <a:bodyPr wrap="none">
              <a:spAutoFit/>
            </a:bodyPr>
            <a:lstStyle/>
            <a:p>
              <a:r>
                <a:rPr lang="en-US" sz="800" b="1"/>
                <a:t>1735-1843</a:t>
              </a:r>
            </a:p>
          </p:txBody>
        </p:sp>
      </p:grpSp>
      <p:sp>
        <p:nvSpPr>
          <p:cNvPr id="2336823" name="Rectangle 55"/>
          <p:cNvSpPr>
            <a:spLocks noGrp="1" noChangeArrowheads="1"/>
          </p:cNvSpPr>
          <p:nvPr>
            <p:ph type="title"/>
          </p:nvPr>
        </p:nvSpPr>
        <p:spPr>
          <a:xfrm>
            <a:off x="685800" y="76200"/>
            <a:ext cx="7772400" cy="1143000"/>
          </a:xfrm>
        </p:spPr>
        <p:txBody>
          <a:bodyPr/>
          <a:lstStyle/>
          <a:p>
            <a:r>
              <a:rPr lang="en-US"/>
              <a:t>Discovering the Periodic Table</a:t>
            </a:r>
          </a:p>
        </p:txBody>
      </p:sp>
      <p:sp>
        <p:nvSpPr>
          <p:cNvPr id="2336824" name="Text Box 56"/>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2336825" name="Rectangle 57"/>
          <p:cNvSpPr>
            <a:spLocks noChangeArrowheads="1"/>
          </p:cNvSpPr>
          <p:nvPr/>
        </p:nvSpPr>
        <p:spPr bwMode="auto">
          <a:xfrm>
            <a:off x="2798763" y="1219200"/>
            <a:ext cx="152400" cy="152400"/>
          </a:xfrm>
          <a:prstGeom prst="rect">
            <a:avLst/>
          </a:prstGeom>
          <a:solidFill>
            <a:srgbClr val="339933">
              <a:alpha val="50000"/>
            </a:srgbClr>
          </a:solidFill>
          <a:ln w="9525">
            <a:solidFill>
              <a:schemeClr val="tx1"/>
            </a:solidFill>
            <a:miter lim="800000"/>
            <a:headEnd/>
            <a:tailEnd/>
          </a:ln>
          <a:effectLst/>
        </p:spPr>
        <p:txBody>
          <a:bodyPr wrap="none" anchor="ctr"/>
          <a:lstStyle/>
          <a:p>
            <a:pPr algn="ctr"/>
            <a:endParaRPr lang="en-US" sz="800"/>
          </a:p>
        </p:txBody>
      </p:sp>
      <p:sp>
        <p:nvSpPr>
          <p:cNvPr id="2336826" name="Rectangle 58"/>
          <p:cNvSpPr>
            <a:spLocks noChangeArrowheads="1"/>
          </p:cNvSpPr>
          <p:nvPr/>
        </p:nvSpPr>
        <p:spPr bwMode="auto">
          <a:xfrm>
            <a:off x="2798763" y="1447800"/>
            <a:ext cx="152400" cy="152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endParaRPr lang="en-US" sz="800"/>
          </a:p>
        </p:txBody>
      </p:sp>
      <p:sp>
        <p:nvSpPr>
          <p:cNvPr id="2336827" name="Rectangle 59"/>
          <p:cNvSpPr>
            <a:spLocks noChangeArrowheads="1"/>
          </p:cNvSpPr>
          <p:nvPr/>
        </p:nvSpPr>
        <p:spPr bwMode="auto">
          <a:xfrm>
            <a:off x="2798763" y="1676400"/>
            <a:ext cx="152400" cy="152400"/>
          </a:xfrm>
          <a:prstGeom prst="rect">
            <a:avLst/>
          </a:prstGeom>
          <a:solidFill>
            <a:srgbClr val="3399FF">
              <a:alpha val="50000"/>
            </a:srgbClr>
          </a:solidFill>
          <a:ln w="9525">
            <a:solidFill>
              <a:schemeClr val="tx1"/>
            </a:solidFill>
            <a:miter lim="800000"/>
            <a:headEnd/>
            <a:tailEnd/>
          </a:ln>
          <a:effectLst/>
        </p:spPr>
        <p:txBody>
          <a:bodyPr wrap="none" anchor="ctr"/>
          <a:lstStyle/>
          <a:p>
            <a:endParaRPr lang="en-US"/>
          </a:p>
        </p:txBody>
      </p:sp>
      <p:sp>
        <p:nvSpPr>
          <p:cNvPr id="2336828" name="Rectangle 60"/>
          <p:cNvSpPr>
            <a:spLocks noChangeArrowheads="1"/>
          </p:cNvSpPr>
          <p:nvPr/>
        </p:nvSpPr>
        <p:spPr bwMode="auto">
          <a:xfrm>
            <a:off x="2798763" y="1905000"/>
            <a:ext cx="152400" cy="152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endParaRPr lang="en-US" sz="800"/>
          </a:p>
        </p:txBody>
      </p:sp>
      <p:sp>
        <p:nvSpPr>
          <p:cNvPr id="2336829" name="Rectangle 61"/>
          <p:cNvSpPr>
            <a:spLocks noChangeArrowheads="1"/>
          </p:cNvSpPr>
          <p:nvPr/>
        </p:nvSpPr>
        <p:spPr bwMode="auto">
          <a:xfrm>
            <a:off x="4229100" y="1219200"/>
            <a:ext cx="152400" cy="152400"/>
          </a:xfrm>
          <a:prstGeom prst="rect">
            <a:avLst/>
          </a:prstGeom>
          <a:solidFill>
            <a:srgbClr val="FF6363"/>
          </a:solidFill>
          <a:ln w="9525">
            <a:solidFill>
              <a:schemeClr val="tx1"/>
            </a:solidFill>
            <a:miter lim="800000"/>
            <a:headEnd/>
            <a:tailEnd/>
          </a:ln>
          <a:effectLst/>
        </p:spPr>
        <p:txBody>
          <a:bodyPr wrap="none" anchor="ctr"/>
          <a:lstStyle/>
          <a:p>
            <a:pPr algn="ctr"/>
            <a:endParaRPr lang="en-US" sz="800"/>
          </a:p>
        </p:txBody>
      </p:sp>
      <p:sp>
        <p:nvSpPr>
          <p:cNvPr id="2336830" name="Rectangle 62"/>
          <p:cNvSpPr>
            <a:spLocks noChangeArrowheads="1"/>
          </p:cNvSpPr>
          <p:nvPr/>
        </p:nvSpPr>
        <p:spPr bwMode="auto">
          <a:xfrm>
            <a:off x="4229100" y="1447800"/>
            <a:ext cx="152400" cy="152400"/>
          </a:xfrm>
          <a:prstGeom prst="rect">
            <a:avLst/>
          </a:prstGeom>
          <a:solidFill>
            <a:srgbClr val="FF9953"/>
          </a:solidFill>
          <a:ln w="9525">
            <a:solidFill>
              <a:schemeClr val="tx1"/>
            </a:solidFill>
            <a:miter lim="800000"/>
            <a:headEnd/>
            <a:tailEnd/>
          </a:ln>
          <a:effectLst/>
        </p:spPr>
        <p:txBody>
          <a:bodyPr wrap="none" anchor="ctr"/>
          <a:lstStyle/>
          <a:p>
            <a:pPr algn="ctr"/>
            <a:endParaRPr lang="en-US" sz="800"/>
          </a:p>
        </p:txBody>
      </p:sp>
      <p:sp>
        <p:nvSpPr>
          <p:cNvPr id="2336831" name="Rectangle 63"/>
          <p:cNvSpPr>
            <a:spLocks noChangeArrowheads="1"/>
          </p:cNvSpPr>
          <p:nvPr/>
        </p:nvSpPr>
        <p:spPr bwMode="auto">
          <a:xfrm>
            <a:off x="4229100" y="1676400"/>
            <a:ext cx="152400" cy="152400"/>
          </a:xfrm>
          <a:prstGeom prst="rect">
            <a:avLst/>
          </a:prstGeom>
          <a:solidFill>
            <a:srgbClr val="FFFF66"/>
          </a:solidFill>
          <a:ln w="9525">
            <a:solidFill>
              <a:schemeClr val="tx1"/>
            </a:solidFill>
            <a:miter lim="800000"/>
            <a:headEnd/>
            <a:tailEnd/>
          </a:ln>
          <a:effectLst/>
        </p:spPr>
        <p:txBody>
          <a:bodyPr wrap="none" anchor="ctr"/>
          <a:lstStyle/>
          <a:p>
            <a:pPr algn="ctr"/>
            <a:endParaRPr lang="en-US" sz="800"/>
          </a:p>
        </p:txBody>
      </p:sp>
      <p:grpSp>
        <p:nvGrpSpPr>
          <p:cNvPr id="2336832" name="Group 64"/>
          <p:cNvGrpSpPr>
            <a:grpSpLocks/>
          </p:cNvGrpSpPr>
          <p:nvPr/>
        </p:nvGrpSpPr>
        <p:grpSpPr bwMode="auto">
          <a:xfrm>
            <a:off x="2935288" y="1227138"/>
            <a:ext cx="4456112" cy="3421062"/>
            <a:chOff x="1849" y="773"/>
            <a:chExt cx="2807" cy="2155"/>
          </a:xfrm>
        </p:grpSpPr>
        <p:grpSp>
          <p:nvGrpSpPr>
            <p:cNvPr id="2336833" name="Group 65"/>
            <p:cNvGrpSpPr>
              <a:grpSpLocks/>
            </p:cNvGrpSpPr>
            <p:nvPr/>
          </p:nvGrpSpPr>
          <p:grpSpPr bwMode="auto">
            <a:xfrm>
              <a:off x="2496" y="1248"/>
              <a:ext cx="2160" cy="1680"/>
              <a:chOff x="2496" y="1248"/>
              <a:chExt cx="2160" cy="1680"/>
            </a:xfrm>
          </p:grpSpPr>
          <p:sp>
            <p:nvSpPr>
              <p:cNvPr id="2336834" name="Rectangle 66"/>
              <p:cNvSpPr>
                <a:spLocks noChangeArrowheads="1"/>
              </p:cNvSpPr>
              <p:nvPr/>
            </p:nvSpPr>
            <p:spPr bwMode="auto">
              <a:xfrm>
                <a:off x="3936" y="1248"/>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C</a:t>
                </a:r>
                <a:endParaRPr lang="en-US"/>
              </a:p>
              <a:p>
                <a:pPr algn="ctr"/>
                <a:endParaRPr lang="en-US"/>
              </a:p>
              <a:p>
                <a:pPr algn="ctr"/>
                <a:endParaRPr lang="en-US" baseline="30000"/>
              </a:p>
            </p:txBody>
          </p:sp>
          <p:sp>
            <p:nvSpPr>
              <p:cNvPr id="2336835" name="Rectangle 67"/>
              <p:cNvSpPr>
                <a:spLocks noChangeArrowheads="1"/>
              </p:cNvSpPr>
              <p:nvPr/>
            </p:nvSpPr>
            <p:spPr bwMode="auto">
              <a:xfrm>
                <a:off x="4416" y="1584"/>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S</a:t>
                </a:r>
                <a:endParaRPr lang="en-US"/>
              </a:p>
              <a:p>
                <a:pPr algn="ctr"/>
                <a:endParaRPr lang="en-US"/>
              </a:p>
              <a:p>
                <a:pPr algn="ctr"/>
                <a:endParaRPr lang="en-US" baseline="30000"/>
              </a:p>
            </p:txBody>
          </p:sp>
          <p:sp>
            <p:nvSpPr>
              <p:cNvPr id="2336836" name="Rectangle 68"/>
              <p:cNvSpPr>
                <a:spLocks noChangeArrowheads="1"/>
              </p:cNvSpPr>
              <p:nvPr/>
            </p:nvSpPr>
            <p:spPr bwMode="auto">
              <a:xfrm>
                <a:off x="2496" y="1920"/>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Fe</a:t>
                </a:r>
                <a:endParaRPr lang="en-US"/>
              </a:p>
              <a:p>
                <a:pPr algn="ctr"/>
                <a:endParaRPr lang="en-US"/>
              </a:p>
              <a:p>
                <a:pPr algn="ctr"/>
                <a:endParaRPr lang="en-US" baseline="30000"/>
              </a:p>
            </p:txBody>
          </p:sp>
          <p:sp>
            <p:nvSpPr>
              <p:cNvPr id="2336837" name="Rectangle 69"/>
              <p:cNvSpPr>
                <a:spLocks noChangeArrowheads="1"/>
              </p:cNvSpPr>
              <p:nvPr/>
            </p:nvSpPr>
            <p:spPr bwMode="auto">
              <a:xfrm>
                <a:off x="3216" y="1920"/>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Cu</a:t>
                </a:r>
                <a:endParaRPr lang="en-US"/>
              </a:p>
              <a:p>
                <a:pPr algn="ctr"/>
                <a:endParaRPr lang="en-US"/>
              </a:p>
              <a:p>
                <a:pPr algn="ctr"/>
                <a:endParaRPr lang="en-US" baseline="30000"/>
              </a:p>
            </p:txBody>
          </p:sp>
          <p:sp>
            <p:nvSpPr>
              <p:cNvPr id="2336838" name="Rectangle 70"/>
              <p:cNvSpPr>
                <a:spLocks noChangeArrowheads="1"/>
              </p:cNvSpPr>
              <p:nvPr/>
            </p:nvSpPr>
            <p:spPr bwMode="auto">
              <a:xfrm>
                <a:off x="3216" y="2256"/>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Ag</a:t>
                </a:r>
                <a:endParaRPr lang="en-US"/>
              </a:p>
              <a:p>
                <a:pPr algn="ctr"/>
                <a:endParaRPr lang="en-US"/>
              </a:p>
              <a:p>
                <a:pPr algn="ctr"/>
                <a:endParaRPr lang="en-US" baseline="30000"/>
              </a:p>
            </p:txBody>
          </p:sp>
          <p:sp>
            <p:nvSpPr>
              <p:cNvPr id="2336839" name="Rectangle 71"/>
              <p:cNvSpPr>
                <a:spLocks noChangeArrowheads="1"/>
              </p:cNvSpPr>
              <p:nvPr/>
            </p:nvSpPr>
            <p:spPr bwMode="auto">
              <a:xfrm>
                <a:off x="3936" y="2256"/>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Sn</a:t>
                </a:r>
                <a:endParaRPr lang="en-US"/>
              </a:p>
              <a:p>
                <a:pPr algn="ctr"/>
                <a:endParaRPr lang="en-US"/>
              </a:p>
              <a:p>
                <a:pPr algn="ctr"/>
                <a:endParaRPr lang="en-US" baseline="30000"/>
              </a:p>
            </p:txBody>
          </p:sp>
          <p:sp>
            <p:nvSpPr>
              <p:cNvPr id="2336840" name="Rectangle 72"/>
              <p:cNvSpPr>
                <a:spLocks noChangeArrowheads="1"/>
              </p:cNvSpPr>
              <p:nvPr/>
            </p:nvSpPr>
            <p:spPr bwMode="auto">
              <a:xfrm>
                <a:off x="321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Au</a:t>
                </a:r>
                <a:endParaRPr lang="en-US"/>
              </a:p>
              <a:p>
                <a:pPr algn="ctr"/>
                <a:endParaRPr lang="en-US"/>
              </a:p>
              <a:p>
                <a:pPr algn="ctr"/>
                <a:endParaRPr lang="en-US" baseline="30000"/>
              </a:p>
            </p:txBody>
          </p:sp>
          <p:sp>
            <p:nvSpPr>
              <p:cNvPr id="2336841" name="Rectangle 73"/>
              <p:cNvSpPr>
                <a:spLocks noChangeArrowheads="1"/>
              </p:cNvSpPr>
              <p:nvPr/>
            </p:nvSpPr>
            <p:spPr bwMode="auto">
              <a:xfrm>
                <a:off x="345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Hg</a:t>
                </a:r>
                <a:endParaRPr lang="en-US"/>
              </a:p>
              <a:p>
                <a:pPr algn="ctr"/>
                <a:endParaRPr lang="en-US"/>
              </a:p>
              <a:p>
                <a:pPr algn="ctr"/>
                <a:endParaRPr lang="en-US" baseline="30000"/>
              </a:p>
            </p:txBody>
          </p:sp>
          <p:sp>
            <p:nvSpPr>
              <p:cNvPr id="2336842" name="Rectangle 74"/>
              <p:cNvSpPr>
                <a:spLocks noChangeArrowheads="1"/>
              </p:cNvSpPr>
              <p:nvPr/>
            </p:nvSpPr>
            <p:spPr bwMode="auto">
              <a:xfrm>
                <a:off x="393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Pb</a:t>
                </a:r>
                <a:endParaRPr lang="en-US"/>
              </a:p>
              <a:p>
                <a:pPr algn="ctr"/>
                <a:endParaRPr lang="en-US"/>
              </a:p>
              <a:p>
                <a:pPr algn="ctr"/>
                <a:endParaRPr lang="en-US" baseline="30000"/>
              </a:p>
            </p:txBody>
          </p:sp>
        </p:grpSp>
        <p:sp>
          <p:nvSpPr>
            <p:cNvPr id="2336843" name="Text Box 75"/>
            <p:cNvSpPr txBox="1">
              <a:spLocks noChangeArrowheads="1"/>
            </p:cNvSpPr>
            <p:nvPr/>
          </p:nvSpPr>
          <p:spPr bwMode="auto">
            <a:xfrm>
              <a:off x="1849" y="773"/>
              <a:ext cx="555" cy="135"/>
            </a:xfrm>
            <a:prstGeom prst="rect">
              <a:avLst/>
            </a:prstGeom>
            <a:noFill/>
            <a:ln w="9525">
              <a:noFill/>
              <a:miter lim="800000"/>
              <a:headEnd/>
              <a:tailEnd/>
            </a:ln>
            <a:effectLst/>
          </p:spPr>
          <p:txBody>
            <a:bodyPr wrap="none">
              <a:spAutoFit/>
            </a:bodyPr>
            <a:lstStyle/>
            <a:p>
              <a:r>
                <a:rPr lang="en-US" sz="800" b="1"/>
                <a:t>Ancient Times</a:t>
              </a:r>
            </a:p>
          </p:txBody>
        </p:sp>
      </p:grpSp>
      <p:grpSp>
        <p:nvGrpSpPr>
          <p:cNvPr id="2336844" name="Group 76"/>
          <p:cNvGrpSpPr>
            <a:grpSpLocks/>
          </p:cNvGrpSpPr>
          <p:nvPr/>
        </p:nvGrpSpPr>
        <p:grpSpPr bwMode="auto">
          <a:xfrm>
            <a:off x="1295400" y="1447800"/>
            <a:ext cx="6858000" cy="4724400"/>
            <a:chOff x="816" y="912"/>
            <a:chExt cx="4320" cy="2976"/>
          </a:xfrm>
        </p:grpSpPr>
        <p:sp>
          <p:nvSpPr>
            <p:cNvPr id="2336845" name="Rectangle 77"/>
            <p:cNvSpPr>
              <a:spLocks noChangeArrowheads="1"/>
            </p:cNvSpPr>
            <p:nvPr/>
          </p:nvSpPr>
          <p:spPr bwMode="auto">
            <a:xfrm>
              <a:off x="4896" y="91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He</a:t>
              </a:r>
              <a:endParaRPr lang="en-US"/>
            </a:p>
            <a:p>
              <a:pPr algn="ctr"/>
              <a:endParaRPr lang="en-US"/>
            </a:p>
            <a:p>
              <a:pPr algn="ctr"/>
              <a:endParaRPr lang="en-US" baseline="30000"/>
            </a:p>
          </p:txBody>
        </p:sp>
        <p:sp>
          <p:nvSpPr>
            <p:cNvPr id="2336846" name="Rectangle 78"/>
            <p:cNvSpPr>
              <a:spLocks noChangeArrowheads="1"/>
            </p:cNvSpPr>
            <p:nvPr/>
          </p:nvSpPr>
          <p:spPr bwMode="auto">
            <a:xfrm>
              <a:off x="129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Sc</a:t>
              </a:r>
              <a:endParaRPr lang="en-US"/>
            </a:p>
            <a:p>
              <a:pPr algn="ctr"/>
              <a:endParaRPr lang="en-US"/>
            </a:p>
            <a:p>
              <a:pPr algn="ctr"/>
              <a:endParaRPr lang="en-US" baseline="30000"/>
            </a:p>
          </p:txBody>
        </p:sp>
        <p:sp>
          <p:nvSpPr>
            <p:cNvPr id="2336847" name="Rectangle 79"/>
            <p:cNvSpPr>
              <a:spLocks noChangeArrowheads="1"/>
            </p:cNvSpPr>
            <p:nvPr/>
          </p:nvSpPr>
          <p:spPr bwMode="auto">
            <a:xfrm>
              <a:off x="369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Ga</a:t>
              </a:r>
              <a:endParaRPr lang="en-US"/>
            </a:p>
            <a:p>
              <a:pPr algn="ctr"/>
              <a:endParaRPr lang="en-US"/>
            </a:p>
            <a:p>
              <a:pPr algn="ctr"/>
              <a:endParaRPr lang="en-US" baseline="30000"/>
            </a:p>
          </p:txBody>
        </p:sp>
        <p:sp>
          <p:nvSpPr>
            <p:cNvPr id="2336848" name="Rectangle 80"/>
            <p:cNvSpPr>
              <a:spLocks noChangeArrowheads="1"/>
            </p:cNvSpPr>
            <p:nvPr/>
          </p:nvSpPr>
          <p:spPr bwMode="auto">
            <a:xfrm>
              <a:off x="393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Ge</a:t>
              </a:r>
              <a:endParaRPr lang="en-US"/>
            </a:p>
            <a:p>
              <a:pPr algn="ctr"/>
              <a:endParaRPr lang="en-US"/>
            </a:p>
            <a:p>
              <a:pPr algn="ctr"/>
              <a:endParaRPr lang="en-US" baseline="30000"/>
            </a:p>
          </p:txBody>
        </p:sp>
        <p:sp>
          <p:nvSpPr>
            <p:cNvPr id="2336849" name="Rectangle 81"/>
            <p:cNvSpPr>
              <a:spLocks noChangeArrowheads="1"/>
            </p:cNvSpPr>
            <p:nvPr/>
          </p:nvSpPr>
          <p:spPr bwMode="auto">
            <a:xfrm>
              <a:off x="81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Rb</a:t>
              </a:r>
              <a:endParaRPr lang="en-US"/>
            </a:p>
            <a:p>
              <a:pPr algn="ctr"/>
              <a:endParaRPr lang="en-US"/>
            </a:p>
            <a:p>
              <a:pPr algn="ctr"/>
              <a:endParaRPr lang="en-US" baseline="30000"/>
            </a:p>
          </p:txBody>
        </p:sp>
        <p:sp>
          <p:nvSpPr>
            <p:cNvPr id="2336850" name="Rectangle 82"/>
            <p:cNvSpPr>
              <a:spLocks noChangeArrowheads="1"/>
            </p:cNvSpPr>
            <p:nvPr/>
          </p:nvSpPr>
          <p:spPr bwMode="auto">
            <a:xfrm>
              <a:off x="249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Ru</a:t>
              </a:r>
              <a:endParaRPr lang="en-US"/>
            </a:p>
            <a:p>
              <a:pPr algn="ctr"/>
              <a:endParaRPr lang="en-US"/>
            </a:p>
            <a:p>
              <a:pPr algn="ctr"/>
              <a:endParaRPr lang="en-US" baseline="30000"/>
            </a:p>
          </p:txBody>
        </p:sp>
        <p:sp>
          <p:nvSpPr>
            <p:cNvPr id="2336851" name="Rectangle 83"/>
            <p:cNvSpPr>
              <a:spLocks noChangeArrowheads="1"/>
            </p:cNvSpPr>
            <p:nvPr/>
          </p:nvSpPr>
          <p:spPr bwMode="auto">
            <a:xfrm>
              <a:off x="369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In</a:t>
              </a:r>
              <a:endParaRPr lang="en-US"/>
            </a:p>
            <a:p>
              <a:pPr algn="ctr"/>
              <a:endParaRPr lang="en-US"/>
            </a:p>
            <a:p>
              <a:pPr algn="ctr"/>
              <a:endParaRPr lang="en-US" baseline="30000"/>
            </a:p>
          </p:txBody>
        </p:sp>
        <p:sp>
          <p:nvSpPr>
            <p:cNvPr id="2336852" name="Rectangle 84"/>
            <p:cNvSpPr>
              <a:spLocks noChangeArrowheads="1"/>
            </p:cNvSpPr>
            <p:nvPr/>
          </p:nvSpPr>
          <p:spPr bwMode="auto">
            <a:xfrm>
              <a:off x="81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Cs</a:t>
              </a:r>
              <a:endParaRPr lang="en-US"/>
            </a:p>
            <a:p>
              <a:pPr algn="ctr"/>
              <a:endParaRPr lang="en-US"/>
            </a:p>
            <a:p>
              <a:pPr algn="ctr"/>
              <a:endParaRPr lang="en-US" baseline="30000"/>
            </a:p>
          </p:txBody>
        </p:sp>
        <p:sp>
          <p:nvSpPr>
            <p:cNvPr id="2336853" name="Rectangle 85"/>
            <p:cNvSpPr>
              <a:spLocks noChangeArrowheads="1"/>
            </p:cNvSpPr>
            <p:nvPr/>
          </p:nvSpPr>
          <p:spPr bwMode="auto">
            <a:xfrm>
              <a:off x="369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Tl</a:t>
              </a:r>
              <a:endParaRPr lang="en-US"/>
            </a:p>
            <a:p>
              <a:pPr algn="ctr"/>
              <a:endParaRPr lang="en-US"/>
            </a:p>
            <a:p>
              <a:pPr algn="ctr"/>
              <a:endParaRPr lang="en-US" baseline="30000"/>
            </a:p>
          </p:txBody>
        </p:sp>
        <p:sp>
          <p:nvSpPr>
            <p:cNvPr id="2336854" name="Rectangle 86"/>
            <p:cNvSpPr>
              <a:spLocks noChangeArrowheads="1"/>
            </p:cNvSpPr>
            <p:nvPr/>
          </p:nvSpPr>
          <p:spPr bwMode="auto">
            <a:xfrm>
              <a:off x="20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Pr</a:t>
              </a:r>
              <a:endParaRPr lang="en-US"/>
            </a:p>
            <a:p>
              <a:pPr algn="ctr"/>
              <a:endParaRPr lang="en-US"/>
            </a:p>
            <a:p>
              <a:pPr algn="ctr"/>
              <a:endParaRPr lang="en-US" baseline="30000"/>
            </a:p>
          </p:txBody>
        </p:sp>
        <p:sp>
          <p:nvSpPr>
            <p:cNvPr id="2336855" name="Rectangle 87"/>
            <p:cNvSpPr>
              <a:spLocks noChangeArrowheads="1"/>
            </p:cNvSpPr>
            <p:nvPr/>
          </p:nvSpPr>
          <p:spPr bwMode="auto">
            <a:xfrm>
              <a:off x="225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Nd</a:t>
              </a:r>
              <a:endParaRPr lang="en-US"/>
            </a:p>
            <a:p>
              <a:pPr algn="ctr"/>
              <a:endParaRPr lang="en-US"/>
            </a:p>
            <a:p>
              <a:pPr algn="ctr"/>
              <a:endParaRPr lang="en-US" baseline="30000"/>
            </a:p>
          </p:txBody>
        </p:sp>
        <p:sp>
          <p:nvSpPr>
            <p:cNvPr id="2336856" name="Rectangle 88"/>
            <p:cNvSpPr>
              <a:spLocks noChangeArrowheads="1"/>
            </p:cNvSpPr>
            <p:nvPr/>
          </p:nvSpPr>
          <p:spPr bwMode="auto">
            <a:xfrm>
              <a:off x="273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Sm</a:t>
              </a:r>
              <a:endParaRPr lang="en-US"/>
            </a:p>
            <a:p>
              <a:pPr algn="ctr"/>
              <a:endParaRPr lang="en-US"/>
            </a:p>
            <a:p>
              <a:pPr algn="ctr"/>
              <a:endParaRPr lang="en-US" baseline="30000"/>
            </a:p>
          </p:txBody>
        </p:sp>
        <p:sp>
          <p:nvSpPr>
            <p:cNvPr id="2336857" name="Rectangle 89"/>
            <p:cNvSpPr>
              <a:spLocks noChangeArrowheads="1"/>
            </p:cNvSpPr>
            <p:nvPr/>
          </p:nvSpPr>
          <p:spPr bwMode="auto">
            <a:xfrm>
              <a:off x="32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Gd</a:t>
              </a:r>
              <a:endParaRPr lang="en-US"/>
            </a:p>
            <a:p>
              <a:pPr algn="ctr"/>
              <a:endParaRPr lang="en-US"/>
            </a:p>
            <a:p>
              <a:pPr algn="ctr"/>
              <a:endParaRPr lang="en-US" baseline="30000"/>
            </a:p>
          </p:txBody>
        </p:sp>
        <p:sp>
          <p:nvSpPr>
            <p:cNvPr id="2336858" name="Rectangle 90"/>
            <p:cNvSpPr>
              <a:spLocks noChangeArrowheads="1"/>
            </p:cNvSpPr>
            <p:nvPr/>
          </p:nvSpPr>
          <p:spPr bwMode="auto">
            <a:xfrm>
              <a:off x="369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Dy</a:t>
              </a:r>
              <a:endParaRPr lang="en-US"/>
            </a:p>
            <a:p>
              <a:pPr algn="ctr"/>
              <a:endParaRPr lang="en-US"/>
            </a:p>
            <a:p>
              <a:pPr algn="ctr"/>
              <a:endParaRPr lang="en-US" baseline="30000"/>
            </a:p>
          </p:txBody>
        </p:sp>
        <p:sp>
          <p:nvSpPr>
            <p:cNvPr id="2336859" name="Rectangle 91"/>
            <p:cNvSpPr>
              <a:spLocks noChangeArrowheads="1"/>
            </p:cNvSpPr>
            <p:nvPr/>
          </p:nvSpPr>
          <p:spPr bwMode="auto">
            <a:xfrm>
              <a:off x="393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Ho</a:t>
              </a:r>
              <a:endParaRPr lang="en-US"/>
            </a:p>
            <a:p>
              <a:pPr algn="ctr"/>
              <a:endParaRPr lang="en-US"/>
            </a:p>
            <a:p>
              <a:pPr algn="ctr"/>
              <a:endParaRPr lang="en-US" baseline="30000"/>
            </a:p>
          </p:txBody>
        </p:sp>
        <p:sp>
          <p:nvSpPr>
            <p:cNvPr id="2336860" name="Rectangle 92"/>
            <p:cNvSpPr>
              <a:spLocks noChangeArrowheads="1"/>
            </p:cNvSpPr>
            <p:nvPr/>
          </p:nvSpPr>
          <p:spPr bwMode="auto">
            <a:xfrm>
              <a:off x="44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Tm</a:t>
              </a:r>
              <a:endParaRPr lang="en-US"/>
            </a:p>
            <a:p>
              <a:pPr algn="ctr"/>
              <a:endParaRPr lang="en-US"/>
            </a:p>
            <a:p>
              <a:pPr algn="ctr"/>
              <a:endParaRPr lang="en-US" baseline="30000"/>
            </a:p>
          </p:txBody>
        </p:sp>
        <p:sp>
          <p:nvSpPr>
            <p:cNvPr id="2336861" name="Rectangle 93"/>
            <p:cNvSpPr>
              <a:spLocks noChangeArrowheads="1"/>
            </p:cNvSpPr>
            <p:nvPr/>
          </p:nvSpPr>
          <p:spPr bwMode="auto">
            <a:xfrm>
              <a:off x="465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Yb</a:t>
              </a:r>
              <a:endParaRPr lang="en-US"/>
            </a:p>
            <a:p>
              <a:pPr algn="ctr"/>
              <a:endParaRPr lang="en-US"/>
            </a:p>
            <a:p>
              <a:pPr algn="ctr"/>
              <a:endParaRPr lang="en-US" baseline="30000"/>
            </a:p>
          </p:txBody>
        </p:sp>
        <p:sp>
          <p:nvSpPr>
            <p:cNvPr id="2336862" name="Rectangle 94"/>
            <p:cNvSpPr>
              <a:spLocks noChangeArrowheads="1"/>
            </p:cNvSpPr>
            <p:nvPr/>
          </p:nvSpPr>
          <p:spPr bwMode="auto">
            <a:xfrm>
              <a:off x="129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La</a:t>
              </a:r>
              <a:endParaRPr lang="en-US"/>
            </a:p>
            <a:p>
              <a:pPr algn="ctr"/>
              <a:endParaRPr lang="en-US"/>
            </a:p>
            <a:p>
              <a:pPr algn="ctr"/>
              <a:endParaRPr lang="en-US" baseline="30000"/>
            </a:p>
          </p:txBody>
        </p:sp>
        <p:sp>
          <p:nvSpPr>
            <p:cNvPr id="2336863" name="Text Box 95"/>
            <p:cNvSpPr txBox="1">
              <a:spLocks noChangeArrowheads="1"/>
            </p:cNvSpPr>
            <p:nvPr/>
          </p:nvSpPr>
          <p:spPr bwMode="auto">
            <a:xfrm>
              <a:off x="1859" y="1205"/>
              <a:ext cx="443" cy="135"/>
            </a:xfrm>
            <a:prstGeom prst="rect">
              <a:avLst/>
            </a:prstGeom>
            <a:noFill/>
            <a:ln w="9525">
              <a:noFill/>
              <a:miter lim="800000"/>
              <a:headEnd/>
              <a:tailEnd/>
            </a:ln>
            <a:effectLst/>
          </p:spPr>
          <p:txBody>
            <a:bodyPr wrap="none">
              <a:spAutoFit/>
            </a:bodyPr>
            <a:lstStyle/>
            <a:p>
              <a:r>
                <a:rPr lang="en-US" sz="800" b="1"/>
                <a:t>1843-1886 </a:t>
              </a:r>
            </a:p>
          </p:txBody>
        </p:sp>
      </p:grpSp>
      <p:grpSp>
        <p:nvGrpSpPr>
          <p:cNvPr id="2336864" name="Group 96"/>
          <p:cNvGrpSpPr>
            <a:grpSpLocks/>
          </p:cNvGrpSpPr>
          <p:nvPr/>
        </p:nvGrpSpPr>
        <p:grpSpPr bwMode="auto">
          <a:xfrm>
            <a:off x="1676400" y="1223963"/>
            <a:ext cx="6477000" cy="5481637"/>
            <a:chOff x="1056" y="771"/>
            <a:chExt cx="4080" cy="3453"/>
          </a:xfrm>
        </p:grpSpPr>
        <p:sp>
          <p:nvSpPr>
            <p:cNvPr id="2336865" name="Rectangle 97"/>
            <p:cNvSpPr>
              <a:spLocks noChangeArrowheads="1"/>
            </p:cNvSpPr>
            <p:nvPr/>
          </p:nvSpPr>
          <p:spPr bwMode="auto">
            <a:xfrm>
              <a:off x="4896" y="124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Ne</a:t>
              </a:r>
              <a:endParaRPr lang="en-US"/>
            </a:p>
            <a:p>
              <a:pPr algn="ctr"/>
              <a:endParaRPr lang="en-US"/>
            </a:p>
            <a:p>
              <a:pPr algn="ctr"/>
              <a:endParaRPr lang="en-US" baseline="30000"/>
            </a:p>
          </p:txBody>
        </p:sp>
        <p:sp>
          <p:nvSpPr>
            <p:cNvPr id="2336866" name="Rectangle 98"/>
            <p:cNvSpPr>
              <a:spLocks noChangeArrowheads="1"/>
            </p:cNvSpPr>
            <p:nvPr/>
          </p:nvSpPr>
          <p:spPr bwMode="auto">
            <a:xfrm>
              <a:off x="4896" y="1584"/>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Ar</a:t>
              </a:r>
              <a:endParaRPr lang="en-US"/>
            </a:p>
            <a:p>
              <a:pPr algn="ctr"/>
              <a:endParaRPr lang="en-US"/>
            </a:p>
            <a:p>
              <a:pPr algn="ctr"/>
              <a:endParaRPr lang="en-US" baseline="30000"/>
            </a:p>
          </p:txBody>
        </p:sp>
        <p:sp>
          <p:nvSpPr>
            <p:cNvPr id="2336867" name="Rectangle 99"/>
            <p:cNvSpPr>
              <a:spLocks noChangeArrowheads="1"/>
            </p:cNvSpPr>
            <p:nvPr/>
          </p:nvSpPr>
          <p:spPr bwMode="auto">
            <a:xfrm>
              <a:off x="4896" y="1920"/>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Kr</a:t>
              </a:r>
              <a:endParaRPr lang="en-US"/>
            </a:p>
            <a:p>
              <a:pPr algn="ctr"/>
              <a:endParaRPr lang="en-US"/>
            </a:p>
            <a:p>
              <a:pPr algn="ctr"/>
              <a:endParaRPr lang="en-US" baseline="30000"/>
            </a:p>
          </p:txBody>
        </p:sp>
        <p:sp>
          <p:nvSpPr>
            <p:cNvPr id="2336868" name="Rectangle 100"/>
            <p:cNvSpPr>
              <a:spLocks noChangeArrowheads="1"/>
            </p:cNvSpPr>
            <p:nvPr/>
          </p:nvSpPr>
          <p:spPr bwMode="auto">
            <a:xfrm>
              <a:off x="4896" y="2256"/>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Xe</a:t>
              </a:r>
              <a:endParaRPr lang="en-US"/>
            </a:p>
            <a:p>
              <a:pPr algn="ctr"/>
              <a:endParaRPr lang="en-US"/>
            </a:p>
            <a:p>
              <a:pPr algn="ctr"/>
              <a:endParaRPr lang="en-US" baseline="30000"/>
            </a:p>
          </p:txBody>
        </p:sp>
        <p:sp>
          <p:nvSpPr>
            <p:cNvPr id="2336869" name="Rectangle 101"/>
            <p:cNvSpPr>
              <a:spLocks noChangeArrowheads="1"/>
            </p:cNvSpPr>
            <p:nvPr/>
          </p:nvSpPr>
          <p:spPr bwMode="auto">
            <a:xfrm>
              <a:off x="4416" y="259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Po</a:t>
              </a:r>
              <a:endParaRPr lang="en-US"/>
            </a:p>
            <a:p>
              <a:pPr algn="ctr"/>
              <a:endParaRPr lang="en-US"/>
            </a:p>
            <a:p>
              <a:pPr algn="ctr"/>
              <a:endParaRPr lang="en-US" baseline="30000"/>
            </a:p>
          </p:txBody>
        </p:sp>
        <p:sp>
          <p:nvSpPr>
            <p:cNvPr id="2336870" name="Rectangle 102"/>
            <p:cNvSpPr>
              <a:spLocks noChangeArrowheads="1"/>
            </p:cNvSpPr>
            <p:nvPr/>
          </p:nvSpPr>
          <p:spPr bwMode="auto">
            <a:xfrm>
              <a:off x="4896" y="259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Rn</a:t>
              </a:r>
              <a:endParaRPr lang="en-US"/>
            </a:p>
            <a:p>
              <a:pPr algn="ctr"/>
              <a:endParaRPr lang="en-US"/>
            </a:p>
            <a:p>
              <a:pPr algn="ctr"/>
              <a:endParaRPr lang="en-US" baseline="30000"/>
            </a:p>
          </p:txBody>
        </p:sp>
        <p:sp>
          <p:nvSpPr>
            <p:cNvPr id="2336871" name="Rectangle 103"/>
            <p:cNvSpPr>
              <a:spLocks noChangeArrowheads="1"/>
            </p:cNvSpPr>
            <p:nvPr/>
          </p:nvSpPr>
          <p:spPr bwMode="auto">
            <a:xfrm>
              <a:off x="1056" y="292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Ra</a:t>
              </a:r>
              <a:endParaRPr lang="en-US"/>
            </a:p>
            <a:p>
              <a:pPr algn="ctr"/>
              <a:endParaRPr lang="en-US"/>
            </a:p>
            <a:p>
              <a:pPr algn="ctr"/>
              <a:endParaRPr lang="en-US" baseline="30000"/>
            </a:p>
          </p:txBody>
        </p:sp>
        <p:sp>
          <p:nvSpPr>
            <p:cNvPr id="2336872" name="Rectangle 104"/>
            <p:cNvSpPr>
              <a:spLocks noChangeArrowheads="1"/>
            </p:cNvSpPr>
            <p:nvPr/>
          </p:nvSpPr>
          <p:spPr bwMode="auto">
            <a:xfrm>
              <a:off x="2976" y="355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Eu</a:t>
              </a:r>
              <a:endParaRPr lang="en-US"/>
            </a:p>
            <a:p>
              <a:pPr algn="ctr"/>
              <a:endParaRPr lang="en-US"/>
            </a:p>
            <a:p>
              <a:pPr algn="ctr"/>
              <a:endParaRPr lang="en-US" baseline="30000"/>
            </a:p>
          </p:txBody>
        </p:sp>
        <p:sp>
          <p:nvSpPr>
            <p:cNvPr id="2336873" name="Rectangle 105"/>
            <p:cNvSpPr>
              <a:spLocks noChangeArrowheads="1"/>
            </p:cNvSpPr>
            <p:nvPr/>
          </p:nvSpPr>
          <p:spPr bwMode="auto">
            <a:xfrm>
              <a:off x="4896" y="355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Lu</a:t>
              </a:r>
              <a:endParaRPr lang="en-US"/>
            </a:p>
            <a:p>
              <a:pPr algn="ctr"/>
              <a:endParaRPr lang="en-US"/>
            </a:p>
            <a:p>
              <a:pPr algn="ctr"/>
              <a:endParaRPr lang="en-US" baseline="30000"/>
            </a:p>
          </p:txBody>
        </p:sp>
        <p:sp>
          <p:nvSpPr>
            <p:cNvPr id="2336874" name="Rectangle 106"/>
            <p:cNvSpPr>
              <a:spLocks noChangeArrowheads="1"/>
            </p:cNvSpPr>
            <p:nvPr/>
          </p:nvSpPr>
          <p:spPr bwMode="auto">
            <a:xfrm>
              <a:off x="2016" y="388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Pa</a:t>
              </a:r>
              <a:endParaRPr lang="en-US"/>
            </a:p>
            <a:p>
              <a:pPr algn="ctr"/>
              <a:endParaRPr lang="en-US"/>
            </a:p>
            <a:p>
              <a:pPr algn="ctr"/>
              <a:endParaRPr lang="en-US" baseline="30000"/>
            </a:p>
          </p:txBody>
        </p:sp>
        <p:sp>
          <p:nvSpPr>
            <p:cNvPr id="2336875" name="Rectangle 107"/>
            <p:cNvSpPr>
              <a:spLocks noChangeArrowheads="1"/>
            </p:cNvSpPr>
            <p:nvPr/>
          </p:nvSpPr>
          <p:spPr bwMode="auto">
            <a:xfrm>
              <a:off x="1296" y="292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Ac</a:t>
              </a:r>
              <a:endParaRPr lang="en-US"/>
            </a:p>
            <a:p>
              <a:pPr algn="ctr"/>
              <a:endParaRPr lang="en-US"/>
            </a:p>
            <a:p>
              <a:pPr algn="ctr"/>
              <a:endParaRPr lang="en-US" baseline="30000"/>
            </a:p>
          </p:txBody>
        </p:sp>
        <p:sp>
          <p:nvSpPr>
            <p:cNvPr id="2336876" name="Text Box 108"/>
            <p:cNvSpPr txBox="1">
              <a:spLocks noChangeArrowheads="1"/>
            </p:cNvSpPr>
            <p:nvPr/>
          </p:nvSpPr>
          <p:spPr bwMode="auto">
            <a:xfrm>
              <a:off x="2764" y="771"/>
              <a:ext cx="425" cy="135"/>
            </a:xfrm>
            <a:prstGeom prst="rect">
              <a:avLst/>
            </a:prstGeom>
            <a:noFill/>
            <a:ln w="9525">
              <a:noFill/>
              <a:miter lim="800000"/>
              <a:headEnd/>
              <a:tailEnd/>
            </a:ln>
            <a:effectLst/>
          </p:spPr>
          <p:txBody>
            <a:bodyPr wrap="none">
              <a:spAutoFit/>
            </a:bodyPr>
            <a:lstStyle/>
            <a:p>
              <a:r>
                <a:rPr lang="en-US" sz="800" b="1"/>
                <a:t>1894-1918</a:t>
              </a:r>
            </a:p>
          </p:txBody>
        </p:sp>
      </p:grpSp>
      <p:grpSp>
        <p:nvGrpSpPr>
          <p:cNvPr id="2336877" name="Group 109"/>
          <p:cNvGrpSpPr>
            <a:grpSpLocks/>
          </p:cNvGrpSpPr>
          <p:nvPr/>
        </p:nvGrpSpPr>
        <p:grpSpPr bwMode="auto">
          <a:xfrm>
            <a:off x="1295400" y="1455738"/>
            <a:ext cx="6858000" cy="5249862"/>
            <a:chOff x="816" y="917"/>
            <a:chExt cx="4320" cy="3307"/>
          </a:xfrm>
        </p:grpSpPr>
        <p:sp>
          <p:nvSpPr>
            <p:cNvPr id="2336878" name="Rectangle 110"/>
            <p:cNvSpPr>
              <a:spLocks noChangeArrowheads="1"/>
            </p:cNvSpPr>
            <p:nvPr/>
          </p:nvSpPr>
          <p:spPr bwMode="auto">
            <a:xfrm>
              <a:off x="2256" y="2256"/>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Tc</a:t>
              </a:r>
              <a:endParaRPr lang="en-US"/>
            </a:p>
            <a:p>
              <a:pPr algn="ctr"/>
              <a:endParaRPr lang="en-US"/>
            </a:p>
            <a:p>
              <a:pPr algn="ctr"/>
              <a:endParaRPr lang="en-US" baseline="30000"/>
            </a:p>
          </p:txBody>
        </p:sp>
        <p:sp>
          <p:nvSpPr>
            <p:cNvPr id="2336879" name="Rectangle 111"/>
            <p:cNvSpPr>
              <a:spLocks noChangeArrowheads="1"/>
            </p:cNvSpPr>
            <p:nvPr/>
          </p:nvSpPr>
          <p:spPr bwMode="auto">
            <a:xfrm>
              <a:off x="153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Hf</a:t>
              </a:r>
              <a:endParaRPr lang="en-US"/>
            </a:p>
            <a:p>
              <a:pPr algn="ctr"/>
              <a:endParaRPr lang="en-US"/>
            </a:p>
            <a:p>
              <a:pPr algn="ctr"/>
              <a:endParaRPr lang="en-US" baseline="30000"/>
            </a:p>
          </p:txBody>
        </p:sp>
        <p:sp>
          <p:nvSpPr>
            <p:cNvPr id="2336880" name="Rectangle 112"/>
            <p:cNvSpPr>
              <a:spLocks noChangeArrowheads="1"/>
            </p:cNvSpPr>
            <p:nvPr/>
          </p:nvSpPr>
          <p:spPr bwMode="auto">
            <a:xfrm>
              <a:off x="225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Re</a:t>
              </a:r>
              <a:endParaRPr lang="en-US"/>
            </a:p>
            <a:p>
              <a:pPr algn="ctr"/>
              <a:endParaRPr lang="en-US"/>
            </a:p>
            <a:p>
              <a:pPr algn="ctr"/>
              <a:endParaRPr lang="en-US" baseline="30000"/>
            </a:p>
          </p:txBody>
        </p:sp>
        <p:sp>
          <p:nvSpPr>
            <p:cNvPr id="2336881" name="Rectangle 113"/>
            <p:cNvSpPr>
              <a:spLocks noChangeArrowheads="1"/>
            </p:cNvSpPr>
            <p:nvPr/>
          </p:nvSpPr>
          <p:spPr bwMode="auto">
            <a:xfrm>
              <a:off x="465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At</a:t>
              </a:r>
              <a:endParaRPr lang="en-US"/>
            </a:p>
            <a:p>
              <a:pPr algn="ctr"/>
              <a:endParaRPr lang="en-US"/>
            </a:p>
            <a:p>
              <a:pPr algn="ctr"/>
              <a:endParaRPr lang="en-US" baseline="30000"/>
            </a:p>
          </p:txBody>
        </p:sp>
        <p:sp>
          <p:nvSpPr>
            <p:cNvPr id="2336882" name="Rectangle 114"/>
            <p:cNvSpPr>
              <a:spLocks noChangeArrowheads="1"/>
            </p:cNvSpPr>
            <p:nvPr/>
          </p:nvSpPr>
          <p:spPr bwMode="auto">
            <a:xfrm>
              <a:off x="816" y="292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Fr</a:t>
              </a:r>
              <a:endParaRPr lang="en-US"/>
            </a:p>
            <a:p>
              <a:pPr algn="ctr"/>
              <a:endParaRPr lang="en-US"/>
            </a:p>
            <a:p>
              <a:pPr algn="ctr"/>
              <a:endParaRPr lang="en-US" baseline="30000"/>
            </a:p>
          </p:txBody>
        </p:sp>
        <p:sp>
          <p:nvSpPr>
            <p:cNvPr id="2336883" name="Rectangle 115"/>
            <p:cNvSpPr>
              <a:spLocks noChangeArrowheads="1"/>
            </p:cNvSpPr>
            <p:nvPr/>
          </p:nvSpPr>
          <p:spPr bwMode="auto">
            <a:xfrm>
              <a:off x="2496" y="355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Pm</a:t>
              </a:r>
              <a:endParaRPr lang="en-US"/>
            </a:p>
            <a:p>
              <a:pPr algn="ctr"/>
              <a:endParaRPr lang="en-US"/>
            </a:p>
            <a:p>
              <a:pPr algn="ctr"/>
              <a:endParaRPr lang="en-US" baseline="30000"/>
            </a:p>
          </p:txBody>
        </p:sp>
        <p:sp>
          <p:nvSpPr>
            <p:cNvPr id="2336884" name="Rectangle 116"/>
            <p:cNvSpPr>
              <a:spLocks noChangeArrowheads="1"/>
            </p:cNvSpPr>
            <p:nvPr/>
          </p:nvSpPr>
          <p:spPr bwMode="auto">
            <a:xfrm>
              <a:off x="24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Np</a:t>
              </a:r>
              <a:endParaRPr lang="en-US"/>
            </a:p>
            <a:p>
              <a:pPr algn="ctr"/>
              <a:endParaRPr lang="en-US"/>
            </a:p>
            <a:p>
              <a:pPr algn="ctr"/>
              <a:endParaRPr lang="en-US" baseline="30000"/>
            </a:p>
          </p:txBody>
        </p:sp>
        <p:sp>
          <p:nvSpPr>
            <p:cNvPr id="2336885" name="Rectangle 117"/>
            <p:cNvSpPr>
              <a:spLocks noChangeArrowheads="1"/>
            </p:cNvSpPr>
            <p:nvPr/>
          </p:nvSpPr>
          <p:spPr bwMode="auto">
            <a:xfrm>
              <a:off x="273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Pu</a:t>
              </a:r>
              <a:endParaRPr lang="en-US"/>
            </a:p>
            <a:p>
              <a:pPr algn="ctr"/>
              <a:endParaRPr lang="en-US"/>
            </a:p>
            <a:p>
              <a:pPr algn="ctr"/>
              <a:endParaRPr lang="en-US" baseline="30000"/>
            </a:p>
          </p:txBody>
        </p:sp>
        <p:sp>
          <p:nvSpPr>
            <p:cNvPr id="2336886" name="Rectangle 118"/>
            <p:cNvSpPr>
              <a:spLocks noChangeArrowheads="1"/>
            </p:cNvSpPr>
            <p:nvPr/>
          </p:nvSpPr>
          <p:spPr bwMode="auto">
            <a:xfrm>
              <a:off x="297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Am</a:t>
              </a:r>
              <a:endParaRPr lang="en-US"/>
            </a:p>
            <a:p>
              <a:pPr algn="ctr"/>
              <a:endParaRPr lang="en-US"/>
            </a:p>
            <a:p>
              <a:pPr algn="ctr"/>
              <a:endParaRPr lang="en-US" baseline="30000"/>
            </a:p>
          </p:txBody>
        </p:sp>
        <p:sp>
          <p:nvSpPr>
            <p:cNvPr id="2336887" name="Rectangle 119"/>
            <p:cNvSpPr>
              <a:spLocks noChangeArrowheads="1"/>
            </p:cNvSpPr>
            <p:nvPr/>
          </p:nvSpPr>
          <p:spPr bwMode="auto">
            <a:xfrm>
              <a:off x="321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Cm</a:t>
              </a:r>
              <a:endParaRPr lang="en-US"/>
            </a:p>
            <a:p>
              <a:pPr algn="ctr"/>
              <a:endParaRPr lang="en-US"/>
            </a:p>
            <a:p>
              <a:pPr algn="ctr"/>
              <a:endParaRPr lang="en-US" baseline="30000"/>
            </a:p>
          </p:txBody>
        </p:sp>
        <p:sp>
          <p:nvSpPr>
            <p:cNvPr id="2336888" name="Rectangle 120"/>
            <p:cNvSpPr>
              <a:spLocks noChangeArrowheads="1"/>
            </p:cNvSpPr>
            <p:nvPr/>
          </p:nvSpPr>
          <p:spPr bwMode="auto">
            <a:xfrm>
              <a:off x="345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Bk</a:t>
              </a:r>
              <a:endParaRPr lang="en-US"/>
            </a:p>
            <a:p>
              <a:pPr algn="ctr"/>
              <a:endParaRPr lang="en-US"/>
            </a:p>
            <a:p>
              <a:pPr algn="ctr"/>
              <a:endParaRPr lang="en-US" baseline="30000"/>
            </a:p>
          </p:txBody>
        </p:sp>
        <p:sp>
          <p:nvSpPr>
            <p:cNvPr id="2336889" name="Rectangle 121"/>
            <p:cNvSpPr>
              <a:spLocks noChangeArrowheads="1"/>
            </p:cNvSpPr>
            <p:nvPr/>
          </p:nvSpPr>
          <p:spPr bwMode="auto">
            <a:xfrm>
              <a:off x="36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Cf</a:t>
              </a:r>
              <a:endParaRPr lang="en-US"/>
            </a:p>
            <a:p>
              <a:pPr algn="ctr"/>
              <a:endParaRPr lang="en-US"/>
            </a:p>
            <a:p>
              <a:pPr algn="ctr"/>
              <a:endParaRPr lang="en-US" baseline="30000"/>
            </a:p>
          </p:txBody>
        </p:sp>
        <p:sp>
          <p:nvSpPr>
            <p:cNvPr id="2336890" name="Rectangle 122"/>
            <p:cNvSpPr>
              <a:spLocks noChangeArrowheads="1"/>
            </p:cNvSpPr>
            <p:nvPr/>
          </p:nvSpPr>
          <p:spPr bwMode="auto">
            <a:xfrm>
              <a:off x="393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Es</a:t>
              </a:r>
              <a:endParaRPr lang="en-US"/>
            </a:p>
            <a:p>
              <a:pPr algn="ctr"/>
              <a:endParaRPr lang="en-US"/>
            </a:p>
            <a:p>
              <a:pPr algn="ctr"/>
              <a:endParaRPr lang="en-US" baseline="30000"/>
            </a:p>
          </p:txBody>
        </p:sp>
        <p:sp>
          <p:nvSpPr>
            <p:cNvPr id="2336891" name="Rectangle 123"/>
            <p:cNvSpPr>
              <a:spLocks noChangeArrowheads="1"/>
            </p:cNvSpPr>
            <p:nvPr/>
          </p:nvSpPr>
          <p:spPr bwMode="auto">
            <a:xfrm>
              <a:off x="417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Fm</a:t>
              </a:r>
              <a:endParaRPr lang="en-US"/>
            </a:p>
            <a:p>
              <a:pPr algn="ctr"/>
              <a:endParaRPr lang="en-US"/>
            </a:p>
            <a:p>
              <a:pPr algn="ctr"/>
              <a:endParaRPr lang="en-US" baseline="30000"/>
            </a:p>
          </p:txBody>
        </p:sp>
        <p:sp>
          <p:nvSpPr>
            <p:cNvPr id="2336892" name="Rectangle 124"/>
            <p:cNvSpPr>
              <a:spLocks noChangeArrowheads="1"/>
            </p:cNvSpPr>
            <p:nvPr/>
          </p:nvSpPr>
          <p:spPr bwMode="auto">
            <a:xfrm>
              <a:off x="441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Md</a:t>
              </a:r>
              <a:endParaRPr lang="en-US"/>
            </a:p>
            <a:p>
              <a:pPr algn="ctr"/>
              <a:endParaRPr lang="en-US"/>
            </a:p>
            <a:p>
              <a:pPr algn="ctr"/>
              <a:endParaRPr lang="en-US" baseline="30000"/>
            </a:p>
          </p:txBody>
        </p:sp>
        <p:sp>
          <p:nvSpPr>
            <p:cNvPr id="2336893" name="Rectangle 125"/>
            <p:cNvSpPr>
              <a:spLocks noChangeArrowheads="1"/>
            </p:cNvSpPr>
            <p:nvPr/>
          </p:nvSpPr>
          <p:spPr bwMode="auto">
            <a:xfrm>
              <a:off x="465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No</a:t>
              </a:r>
              <a:endParaRPr lang="en-US"/>
            </a:p>
            <a:p>
              <a:pPr algn="ctr"/>
              <a:endParaRPr lang="en-US"/>
            </a:p>
            <a:p>
              <a:pPr algn="ctr"/>
              <a:endParaRPr lang="en-US" baseline="30000"/>
            </a:p>
          </p:txBody>
        </p:sp>
        <p:sp>
          <p:nvSpPr>
            <p:cNvPr id="2336894" name="Rectangle 126"/>
            <p:cNvSpPr>
              <a:spLocks noChangeArrowheads="1"/>
            </p:cNvSpPr>
            <p:nvPr/>
          </p:nvSpPr>
          <p:spPr bwMode="auto">
            <a:xfrm>
              <a:off x="48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Lr</a:t>
              </a:r>
              <a:endParaRPr lang="en-US"/>
            </a:p>
            <a:p>
              <a:pPr algn="ctr"/>
              <a:endParaRPr lang="en-US"/>
            </a:p>
            <a:p>
              <a:pPr algn="ctr"/>
              <a:endParaRPr lang="en-US" baseline="30000"/>
            </a:p>
          </p:txBody>
        </p:sp>
        <p:sp>
          <p:nvSpPr>
            <p:cNvPr id="2336895" name="Text Box 127"/>
            <p:cNvSpPr txBox="1">
              <a:spLocks noChangeArrowheads="1"/>
            </p:cNvSpPr>
            <p:nvPr/>
          </p:nvSpPr>
          <p:spPr bwMode="auto">
            <a:xfrm>
              <a:off x="2760" y="917"/>
              <a:ext cx="425" cy="135"/>
            </a:xfrm>
            <a:prstGeom prst="rect">
              <a:avLst/>
            </a:prstGeom>
            <a:noFill/>
            <a:ln w="9525">
              <a:noFill/>
              <a:miter lim="800000"/>
              <a:headEnd/>
              <a:tailEnd/>
            </a:ln>
            <a:effectLst/>
          </p:spPr>
          <p:txBody>
            <a:bodyPr wrap="none">
              <a:spAutoFit/>
            </a:bodyPr>
            <a:lstStyle/>
            <a:p>
              <a:r>
                <a:rPr lang="en-US" sz="800" b="1"/>
                <a:t>1923-1961</a:t>
              </a:r>
            </a:p>
          </p:txBody>
        </p:sp>
      </p:grpSp>
      <p:grpSp>
        <p:nvGrpSpPr>
          <p:cNvPr id="2336896" name="Group 128"/>
          <p:cNvGrpSpPr>
            <a:grpSpLocks/>
          </p:cNvGrpSpPr>
          <p:nvPr/>
        </p:nvGrpSpPr>
        <p:grpSpPr bwMode="auto">
          <a:xfrm>
            <a:off x="2438400" y="1681163"/>
            <a:ext cx="2389188" cy="3500437"/>
            <a:chOff x="1536" y="1059"/>
            <a:chExt cx="1505" cy="2205"/>
          </a:xfrm>
        </p:grpSpPr>
        <p:sp>
          <p:nvSpPr>
            <p:cNvPr id="2336897" name="Rectangle 129"/>
            <p:cNvSpPr>
              <a:spLocks noChangeArrowheads="1"/>
            </p:cNvSpPr>
            <p:nvPr/>
          </p:nvSpPr>
          <p:spPr bwMode="auto">
            <a:xfrm>
              <a:off x="153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Rf</a:t>
              </a:r>
              <a:endParaRPr lang="en-US"/>
            </a:p>
            <a:p>
              <a:pPr algn="ctr"/>
              <a:endParaRPr lang="en-US"/>
            </a:p>
            <a:p>
              <a:pPr algn="ctr"/>
              <a:endParaRPr lang="en-US" baseline="30000"/>
            </a:p>
          </p:txBody>
        </p:sp>
        <p:sp>
          <p:nvSpPr>
            <p:cNvPr id="2336898" name="Rectangle 130"/>
            <p:cNvSpPr>
              <a:spLocks noChangeArrowheads="1"/>
            </p:cNvSpPr>
            <p:nvPr/>
          </p:nvSpPr>
          <p:spPr bwMode="auto">
            <a:xfrm>
              <a:off x="177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Db</a:t>
              </a:r>
              <a:endParaRPr lang="en-US"/>
            </a:p>
            <a:p>
              <a:pPr algn="ctr"/>
              <a:endParaRPr lang="en-US" baseline="30000"/>
            </a:p>
            <a:p>
              <a:pPr algn="ctr"/>
              <a:endParaRPr lang="en-US" baseline="30000"/>
            </a:p>
          </p:txBody>
        </p:sp>
        <p:sp>
          <p:nvSpPr>
            <p:cNvPr id="2336899" name="Rectangle 131"/>
            <p:cNvSpPr>
              <a:spLocks noChangeArrowheads="1"/>
            </p:cNvSpPr>
            <p:nvPr/>
          </p:nvSpPr>
          <p:spPr bwMode="auto">
            <a:xfrm>
              <a:off x="201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Sg</a:t>
              </a:r>
              <a:endParaRPr lang="en-US"/>
            </a:p>
            <a:p>
              <a:pPr algn="ctr"/>
              <a:endParaRPr lang="en-US"/>
            </a:p>
            <a:p>
              <a:pPr algn="ctr"/>
              <a:endParaRPr lang="en-US" baseline="30000"/>
            </a:p>
          </p:txBody>
        </p:sp>
        <p:sp>
          <p:nvSpPr>
            <p:cNvPr id="2336900" name="Rectangle 132"/>
            <p:cNvSpPr>
              <a:spLocks noChangeArrowheads="1"/>
            </p:cNvSpPr>
            <p:nvPr/>
          </p:nvSpPr>
          <p:spPr bwMode="auto">
            <a:xfrm>
              <a:off x="225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Bh</a:t>
              </a:r>
              <a:endParaRPr lang="en-US"/>
            </a:p>
            <a:p>
              <a:pPr algn="ctr"/>
              <a:endParaRPr lang="en-US"/>
            </a:p>
            <a:p>
              <a:pPr algn="ctr"/>
              <a:endParaRPr lang="en-US" baseline="30000"/>
            </a:p>
          </p:txBody>
        </p:sp>
        <p:sp>
          <p:nvSpPr>
            <p:cNvPr id="2336901" name="Rectangle 133"/>
            <p:cNvSpPr>
              <a:spLocks noChangeArrowheads="1"/>
            </p:cNvSpPr>
            <p:nvPr/>
          </p:nvSpPr>
          <p:spPr bwMode="auto">
            <a:xfrm>
              <a:off x="249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Hs</a:t>
              </a:r>
              <a:endParaRPr lang="en-US"/>
            </a:p>
            <a:p>
              <a:pPr algn="ctr"/>
              <a:endParaRPr lang="en-US"/>
            </a:p>
            <a:p>
              <a:pPr algn="ctr"/>
              <a:endParaRPr lang="en-US" baseline="30000"/>
            </a:p>
          </p:txBody>
        </p:sp>
        <p:sp>
          <p:nvSpPr>
            <p:cNvPr id="2336902" name="Rectangle 134"/>
            <p:cNvSpPr>
              <a:spLocks noChangeArrowheads="1"/>
            </p:cNvSpPr>
            <p:nvPr/>
          </p:nvSpPr>
          <p:spPr bwMode="auto">
            <a:xfrm>
              <a:off x="273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Mt</a:t>
              </a:r>
              <a:endParaRPr lang="en-US"/>
            </a:p>
            <a:p>
              <a:pPr algn="ctr"/>
              <a:endParaRPr lang="en-US"/>
            </a:p>
            <a:p>
              <a:pPr algn="ctr"/>
              <a:endParaRPr lang="en-US" baseline="30000"/>
            </a:p>
          </p:txBody>
        </p:sp>
        <p:sp>
          <p:nvSpPr>
            <p:cNvPr id="2336903" name="Text Box 135"/>
            <p:cNvSpPr txBox="1">
              <a:spLocks noChangeArrowheads="1"/>
            </p:cNvSpPr>
            <p:nvPr/>
          </p:nvSpPr>
          <p:spPr bwMode="auto">
            <a:xfrm>
              <a:off x="2760" y="1059"/>
              <a:ext cx="281" cy="135"/>
            </a:xfrm>
            <a:prstGeom prst="rect">
              <a:avLst/>
            </a:prstGeom>
            <a:noFill/>
            <a:ln w="9525">
              <a:noFill/>
              <a:miter lim="800000"/>
              <a:headEnd/>
              <a:tailEnd/>
            </a:ln>
            <a:effectLst/>
          </p:spPr>
          <p:txBody>
            <a:bodyPr wrap="none">
              <a:spAutoFit/>
            </a:bodyPr>
            <a:lstStyle/>
            <a:p>
              <a:r>
                <a:rPr lang="en-US" sz="800" b="1"/>
                <a:t>1965-</a:t>
              </a:r>
            </a:p>
          </p:txBody>
        </p:sp>
      </p:grpSp>
      <p:sp>
        <p:nvSpPr>
          <p:cNvPr id="2336904" name="Rectangle 136"/>
          <p:cNvSpPr>
            <a:spLocks noChangeArrowheads="1"/>
          </p:cNvSpPr>
          <p:nvPr/>
        </p:nvSpPr>
        <p:spPr bwMode="auto">
          <a:xfrm>
            <a:off x="0" y="6553200"/>
            <a:ext cx="2124075" cy="214313"/>
          </a:xfrm>
          <a:prstGeom prst="rect">
            <a:avLst/>
          </a:prstGeom>
          <a:noFill/>
          <a:ln w="9525">
            <a:noFill/>
            <a:miter lim="800000"/>
            <a:headEnd/>
            <a:tailEnd/>
          </a:ln>
          <a:effectLst/>
        </p:spPr>
        <p:txBody>
          <a:bodyPr wrap="none">
            <a:spAutoFit/>
          </a:bodyPr>
          <a:lstStyle/>
          <a:p>
            <a:r>
              <a:rPr lang="en-US" sz="800"/>
              <a:t>Journal of Chemical Education, Sept. 1989</a:t>
            </a:r>
          </a:p>
        </p:txBody>
      </p:sp>
      <p:sp>
        <p:nvSpPr>
          <p:cNvPr id="2336905" name="AutoShape 137">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36832"/>
                                        </p:tgtEl>
                                        <p:attrNameLst>
                                          <p:attrName>style.visibility</p:attrName>
                                        </p:attrNameLst>
                                      </p:cBhvr>
                                      <p:to>
                                        <p:strVal val="visible"/>
                                      </p:to>
                                    </p:set>
                                    <p:animEffect transition="in" filter="fade">
                                      <p:cBhvr>
                                        <p:cTn id="7" dur="2000"/>
                                        <p:tgtEl>
                                          <p:spTgt spid="233683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336770"/>
                                        </p:tgtEl>
                                        <p:attrNameLst>
                                          <p:attrName>style.visibility</p:attrName>
                                        </p:attrNameLst>
                                      </p:cBhvr>
                                      <p:to>
                                        <p:strVal val="visible"/>
                                      </p:to>
                                    </p:set>
                                    <p:animEffect transition="in" filter="fade">
                                      <p:cBhvr>
                                        <p:cTn id="12" dur="2000"/>
                                        <p:tgtEl>
                                          <p:spTgt spid="233677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336778"/>
                                        </p:tgtEl>
                                        <p:attrNameLst>
                                          <p:attrName>style.visibility</p:attrName>
                                        </p:attrNameLst>
                                      </p:cBhvr>
                                      <p:to>
                                        <p:strVal val="visible"/>
                                      </p:to>
                                    </p:set>
                                    <p:animEffect transition="in" filter="fade">
                                      <p:cBhvr>
                                        <p:cTn id="17" dur="2000"/>
                                        <p:tgtEl>
                                          <p:spTgt spid="233677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336844"/>
                                        </p:tgtEl>
                                        <p:attrNameLst>
                                          <p:attrName>style.visibility</p:attrName>
                                        </p:attrNameLst>
                                      </p:cBhvr>
                                      <p:to>
                                        <p:strVal val="visible"/>
                                      </p:to>
                                    </p:set>
                                    <p:animEffect transition="in" filter="fade">
                                      <p:cBhvr>
                                        <p:cTn id="22" dur="2000"/>
                                        <p:tgtEl>
                                          <p:spTgt spid="233684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336864"/>
                                        </p:tgtEl>
                                        <p:attrNameLst>
                                          <p:attrName>style.visibility</p:attrName>
                                        </p:attrNameLst>
                                      </p:cBhvr>
                                      <p:to>
                                        <p:strVal val="visible"/>
                                      </p:to>
                                    </p:set>
                                    <p:animEffect transition="in" filter="fade">
                                      <p:cBhvr>
                                        <p:cTn id="27" dur="2000"/>
                                        <p:tgtEl>
                                          <p:spTgt spid="233686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336877"/>
                                        </p:tgtEl>
                                        <p:attrNameLst>
                                          <p:attrName>style.visibility</p:attrName>
                                        </p:attrNameLst>
                                      </p:cBhvr>
                                      <p:to>
                                        <p:strVal val="visible"/>
                                      </p:to>
                                    </p:set>
                                    <p:animEffect transition="in" filter="fade">
                                      <p:cBhvr>
                                        <p:cTn id="32" dur="2000"/>
                                        <p:tgtEl>
                                          <p:spTgt spid="2336877"/>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336896"/>
                                        </p:tgtEl>
                                        <p:attrNameLst>
                                          <p:attrName>style.visibility</p:attrName>
                                        </p:attrNameLst>
                                      </p:cBhvr>
                                      <p:to>
                                        <p:strVal val="visible"/>
                                      </p:to>
                                    </p:set>
                                    <p:animEffect transition="in" filter="fade">
                                      <p:cBhvr>
                                        <p:cTn id="37" dur="2000"/>
                                        <p:tgtEl>
                                          <p:spTgt spid="2336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show="0">
  <p:cSld>
    <p:bg>
      <p:bgPr>
        <a:solidFill>
          <a:srgbClr val="000066"/>
        </a:solidFill>
        <a:effectLst/>
      </p:bgPr>
    </p:bg>
    <p:spTree>
      <p:nvGrpSpPr>
        <p:cNvPr id="1" name=""/>
        <p:cNvGrpSpPr/>
        <p:nvPr/>
      </p:nvGrpSpPr>
      <p:grpSpPr>
        <a:xfrm>
          <a:off x="0" y="0"/>
          <a:ext cx="0" cy="0"/>
          <a:chOff x="0" y="0"/>
          <a:chExt cx="0" cy="0"/>
        </a:xfrm>
      </p:grpSpPr>
      <p:sp>
        <p:nvSpPr>
          <p:cNvPr id="2264066" name="Rectangle 2"/>
          <p:cNvSpPr>
            <a:spLocks noGrp="1" noChangeArrowheads="1"/>
          </p:cNvSpPr>
          <p:nvPr>
            <p:ph type="ctrTitle"/>
          </p:nvPr>
        </p:nvSpPr>
        <p:spPr>
          <a:xfrm>
            <a:off x="685800" y="777875"/>
            <a:ext cx="7772400" cy="1470025"/>
          </a:xfrm>
        </p:spPr>
        <p:txBody>
          <a:bodyPr/>
          <a:lstStyle/>
          <a:p>
            <a:r>
              <a:rPr lang="en-US" i="1">
                <a:solidFill>
                  <a:schemeClr val="bg1"/>
                </a:solidFill>
                <a:effectLst>
                  <a:outerShdw blurRad="38100" dist="38100" dir="2700000" algn="tl">
                    <a:srgbClr val="000000"/>
                  </a:outerShdw>
                </a:effectLst>
              </a:rPr>
              <a:t>Aliens Activity</a:t>
            </a:r>
          </a:p>
        </p:txBody>
      </p:sp>
      <p:sp>
        <p:nvSpPr>
          <p:cNvPr id="2264067" name="Rectangle 3"/>
          <p:cNvSpPr>
            <a:spLocks noGrp="1" noChangeArrowheads="1"/>
          </p:cNvSpPr>
          <p:nvPr>
            <p:ph type="subTitle" idx="1"/>
          </p:nvPr>
        </p:nvSpPr>
        <p:spPr>
          <a:xfrm>
            <a:off x="1371600" y="2019300"/>
            <a:ext cx="6400800" cy="1752600"/>
          </a:xfrm>
        </p:spPr>
        <p:txBody>
          <a:bodyPr/>
          <a:lstStyle/>
          <a:p>
            <a:r>
              <a:rPr lang="en-US" sz="1800" i="1">
                <a:solidFill>
                  <a:schemeClr val="bg2"/>
                </a:solidFill>
                <a:effectLst>
                  <a:outerShdw blurRad="38100" dist="38100" dir="2700000" algn="tl">
                    <a:srgbClr val="000000"/>
                  </a:outerShdw>
                </a:effectLst>
              </a:rPr>
              <a:t>by John Bergmann and Jeff Christopherson</a:t>
            </a:r>
          </a:p>
        </p:txBody>
      </p:sp>
      <p:pic>
        <p:nvPicPr>
          <p:cNvPr id="2264072" name="Picture 8" descr="avogadro"/>
          <p:cNvPicPr>
            <a:picLocks noChangeAspect="1" noChangeArrowheads="1"/>
          </p:cNvPicPr>
          <p:nvPr/>
        </p:nvPicPr>
        <p:blipFill>
          <a:blip r:embed="rId4"/>
          <a:srcRect/>
          <a:stretch>
            <a:fillRect/>
          </a:stretch>
        </p:blipFill>
        <p:spPr bwMode="auto">
          <a:xfrm>
            <a:off x="2946400" y="2655888"/>
            <a:ext cx="3257550" cy="3467100"/>
          </a:xfrm>
          <a:prstGeom prst="rect">
            <a:avLst/>
          </a:prstGeom>
          <a:noFill/>
        </p:spPr>
      </p:pic>
      <p:sp>
        <p:nvSpPr>
          <p:cNvPr id="2264073" name="Freeform 9"/>
          <p:cNvSpPr>
            <a:spLocks/>
          </p:cNvSpPr>
          <p:nvPr/>
        </p:nvSpPr>
        <p:spPr bwMode="auto">
          <a:xfrm>
            <a:off x="4205288" y="3695700"/>
            <a:ext cx="231775" cy="106363"/>
          </a:xfrm>
          <a:custGeom>
            <a:avLst/>
            <a:gdLst/>
            <a:ahLst/>
            <a:cxnLst>
              <a:cxn ang="0">
                <a:pos x="2" y="50"/>
              </a:cxn>
              <a:cxn ang="0">
                <a:pos x="23" y="25"/>
              </a:cxn>
              <a:cxn ang="0">
                <a:pos x="41" y="11"/>
              </a:cxn>
              <a:cxn ang="0">
                <a:pos x="68" y="1"/>
              </a:cxn>
              <a:cxn ang="0">
                <a:pos x="91" y="4"/>
              </a:cxn>
              <a:cxn ang="0">
                <a:pos x="110" y="8"/>
              </a:cxn>
              <a:cxn ang="0">
                <a:pos x="128" y="17"/>
              </a:cxn>
              <a:cxn ang="0">
                <a:pos x="139" y="34"/>
              </a:cxn>
              <a:cxn ang="0">
                <a:pos x="142" y="50"/>
              </a:cxn>
              <a:cxn ang="0">
                <a:pos x="113" y="61"/>
              </a:cxn>
              <a:cxn ang="0">
                <a:pos x="83" y="67"/>
              </a:cxn>
              <a:cxn ang="0">
                <a:pos x="56" y="64"/>
              </a:cxn>
              <a:cxn ang="0">
                <a:pos x="28" y="61"/>
              </a:cxn>
              <a:cxn ang="0">
                <a:pos x="2" y="50"/>
              </a:cxn>
            </a:cxnLst>
            <a:rect l="0" t="0" r="r" b="b"/>
            <a:pathLst>
              <a:path w="146" h="67">
                <a:moveTo>
                  <a:pt x="2" y="50"/>
                </a:moveTo>
                <a:cubicBezTo>
                  <a:pt x="0" y="44"/>
                  <a:pt x="17" y="31"/>
                  <a:pt x="23" y="25"/>
                </a:cubicBezTo>
                <a:cubicBezTo>
                  <a:pt x="29" y="19"/>
                  <a:pt x="34" y="15"/>
                  <a:pt x="41" y="11"/>
                </a:cubicBezTo>
                <a:cubicBezTo>
                  <a:pt x="48" y="7"/>
                  <a:pt x="60" y="2"/>
                  <a:pt x="68" y="1"/>
                </a:cubicBezTo>
                <a:cubicBezTo>
                  <a:pt x="76" y="0"/>
                  <a:pt x="84" y="3"/>
                  <a:pt x="91" y="4"/>
                </a:cubicBezTo>
                <a:cubicBezTo>
                  <a:pt x="98" y="5"/>
                  <a:pt x="104" y="6"/>
                  <a:pt x="110" y="8"/>
                </a:cubicBezTo>
                <a:cubicBezTo>
                  <a:pt x="116" y="10"/>
                  <a:pt x="123" y="13"/>
                  <a:pt x="128" y="17"/>
                </a:cubicBezTo>
                <a:cubicBezTo>
                  <a:pt x="133" y="21"/>
                  <a:pt x="137" y="29"/>
                  <a:pt x="139" y="34"/>
                </a:cubicBezTo>
                <a:cubicBezTo>
                  <a:pt x="141" y="39"/>
                  <a:pt x="146" y="45"/>
                  <a:pt x="142" y="50"/>
                </a:cubicBezTo>
                <a:cubicBezTo>
                  <a:pt x="138" y="55"/>
                  <a:pt x="123" y="58"/>
                  <a:pt x="113" y="61"/>
                </a:cubicBezTo>
                <a:cubicBezTo>
                  <a:pt x="103" y="64"/>
                  <a:pt x="92" y="67"/>
                  <a:pt x="83" y="67"/>
                </a:cubicBezTo>
                <a:cubicBezTo>
                  <a:pt x="74" y="67"/>
                  <a:pt x="65" y="65"/>
                  <a:pt x="56" y="64"/>
                </a:cubicBezTo>
                <a:cubicBezTo>
                  <a:pt x="47" y="63"/>
                  <a:pt x="37" y="63"/>
                  <a:pt x="28" y="61"/>
                </a:cubicBezTo>
                <a:cubicBezTo>
                  <a:pt x="19" y="59"/>
                  <a:pt x="7" y="52"/>
                  <a:pt x="2" y="50"/>
                </a:cubicBezTo>
                <a:close/>
              </a:path>
            </a:pathLst>
          </a:custGeom>
          <a:gradFill rotWithShape="1">
            <a:gsLst>
              <a:gs pos="0">
                <a:srgbClr val="C0C0C0">
                  <a:gamma/>
                  <a:shade val="46275"/>
                  <a:invGamma/>
                </a:srgbClr>
              </a:gs>
              <a:gs pos="50000">
                <a:srgbClr val="C0C0C0">
                  <a:alpha val="96001"/>
                </a:srgbClr>
              </a:gs>
              <a:gs pos="100000">
                <a:srgbClr val="C0C0C0">
                  <a:gamma/>
                  <a:shade val="46275"/>
                  <a:invGamma/>
                </a:srgbClr>
              </a:gs>
            </a:gsLst>
            <a:lin ang="5400000" scaled="1"/>
          </a:gradFill>
          <a:ln w="9525">
            <a:noFill/>
            <a:round/>
            <a:headEnd/>
            <a:tailEnd/>
          </a:ln>
          <a:effectLst/>
        </p:spPr>
        <p:txBody>
          <a:bodyPr/>
          <a:lstStyle/>
          <a:p>
            <a:endParaRPr lang="en-US"/>
          </a:p>
        </p:txBody>
      </p:sp>
      <p:sp>
        <p:nvSpPr>
          <p:cNvPr id="2264074" name="Freeform 10"/>
          <p:cNvSpPr>
            <a:spLocks/>
          </p:cNvSpPr>
          <p:nvPr/>
        </p:nvSpPr>
        <p:spPr bwMode="auto">
          <a:xfrm>
            <a:off x="4786313" y="3697288"/>
            <a:ext cx="223837" cy="112712"/>
          </a:xfrm>
          <a:custGeom>
            <a:avLst/>
            <a:gdLst/>
            <a:ahLst/>
            <a:cxnLst>
              <a:cxn ang="0">
                <a:pos x="1" y="58"/>
              </a:cxn>
              <a:cxn ang="0">
                <a:pos x="18" y="29"/>
              </a:cxn>
              <a:cxn ang="0">
                <a:pos x="36" y="15"/>
              </a:cxn>
              <a:cxn ang="0">
                <a:pos x="63" y="5"/>
              </a:cxn>
              <a:cxn ang="0">
                <a:pos x="91" y="0"/>
              </a:cxn>
              <a:cxn ang="0">
                <a:pos x="113" y="6"/>
              </a:cxn>
              <a:cxn ang="0">
                <a:pos x="128" y="18"/>
              </a:cxn>
              <a:cxn ang="0">
                <a:pos x="134" y="34"/>
              </a:cxn>
              <a:cxn ang="0">
                <a:pos x="137" y="54"/>
              </a:cxn>
              <a:cxn ang="0">
                <a:pos x="112" y="66"/>
              </a:cxn>
              <a:cxn ang="0">
                <a:pos x="78" y="71"/>
              </a:cxn>
              <a:cxn ang="0">
                <a:pos x="51" y="68"/>
              </a:cxn>
              <a:cxn ang="0">
                <a:pos x="23" y="65"/>
              </a:cxn>
              <a:cxn ang="0">
                <a:pos x="1" y="58"/>
              </a:cxn>
            </a:cxnLst>
            <a:rect l="0" t="0" r="r" b="b"/>
            <a:pathLst>
              <a:path w="141" h="71">
                <a:moveTo>
                  <a:pt x="1" y="58"/>
                </a:moveTo>
                <a:cubicBezTo>
                  <a:pt x="0" y="52"/>
                  <a:pt x="12" y="36"/>
                  <a:pt x="18" y="29"/>
                </a:cubicBezTo>
                <a:cubicBezTo>
                  <a:pt x="24" y="22"/>
                  <a:pt x="29" y="19"/>
                  <a:pt x="36" y="15"/>
                </a:cubicBezTo>
                <a:cubicBezTo>
                  <a:pt x="43" y="11"/>
                  <a:pt x="54" y="7"/>
                  <a:pt x="63" y="5"/>
                </a:cubicBezTo>
                <a:cubicBezTo>
                  <a:pt x="72" y="3"/>
                  <a:pt x="83" y="0"/>
                  <a:pt x="91" y="0"/>
                </a:cubicBezTo>
                <a:cubicBezTo>
                  <a:pt x="99" y="0"/>
                  <a:pt x="107" y="3"/>
                  <a:pt x="113" y="6"/>
                </a:cubicBezTo>
                <a:cubicBezTo>
                  <a:pt x="119" y="9"/>
                  <a:pt x="125" y="13"/>
                  <a:pt x="128" y="18"/>
                </a:cubicBezTo>
                <a:cubicBezTo>
                  <a:pt x="131" y="23"/>
                  <a:pt x="133" y="28"/>
                  <a:pt x="134" y="34"/>
                </a:cubicBezTo>
                <a:cubicBezTo>
                  <a:pt x="135" y="40"/>
                  <a:pt x="141" y="49"/>
                  <a:pt x="137" y="54"/>
                </a:cubicBezTo>
                <a:cubicBezTo>
                  <a:pt x="133" y="59"/>
                  <a:pt x="122" y="63"/>
                  <a:pt x="112" y="66"/>
                </a:cubicBezTo>
                <a:cubicBezTo>
                  <a:pt x="102" y="69"/>
                  <a:pt x="88" y="71"/>
                  <a:pt x="78" y="71"/>
                </a:cubicBezTo>
                <a:cubicBezTo>
                  <a:pt x="68" y="71"/>
                  <a:pt x="60" y="69"/>
                  <a:pt x="51" y="68"/>
                </a:cubicBezTo>
                <a:cubicBezTo>
                  <a:pt x="42" y="67"/>
                  <a:pt x="31" y="67"/>
                  <a:pt x="23" y="65"/>
                </a:cubicBezTo>
                <a:cubicBezTo>
                  <a:pt x="15" y="63"/>
                  <a:pt x="2" y="64"/>
                  <a:pt x="1" y="58"/>
                </a:cubicBezTo>
                <a:close/>
              </a:path>
            </a:pathLst>
          </a:custGeom>
          <a:gradFill rotWithShape="1">
            <a:gsLst>
              <a:gs pos="0">
                <a:srgbClr val="808080">
                  <a:gamma/>
                  <a:shade val="46275"/>
                  <a:invGamma/>
                </a:srgbClr>
              </a:gs>
              <a:gs pos="50000">
                <a:srgbClr val="808080">
                  <a:alpha val="85001"/>
                </a:srgbClr>
              </a:gs>
              <a:gs pos="100000">
                <a:srgbClr val="808080">
                  <a:gamma/>
                  <a:shade val="46275"/>
                  <a:invGamma/>
                </a:srgbClr>
              </a:gs>
            </a:gsLst>
            <a:lin ang="5400000" scaled="1"/>
          </a:gradFill>
          <a:ln w="9525">
            <a:noFill/>
            <a:round/>
            <a:headEnd/>
            <a:tailEnd/>
          </a:ln>
          <a:effectLst/>
        </p:spPr>
        <p:txBody>
          <a:bodyPr/>
          <a:lstStyle/>
          <a:p>
            <a:endParaRPr lang="en-US"/>
          </a:p>
        </p:txBody>
      </p:sp>
      <p:sp>
        <p:nvSpPr>
          <p:cNvPr id="2264075" name="Text Box 11"/>
          <p:cNvSpPr txBox="1">
            <a:spLocks noChangeArrowheads="1"/>
          </p:cNvSpPr>
          <p:nvPr/>
        </p:nvSpPr>
        <p:spPr bwMode="auto">
          <a:xfrm>
            <a:off x="3462338" y="6275388"/>
            <a:ext cx="2076450" cy="366712"/>
          </a:xfrm>
          <a:prstGeom prst="rect">
            <a:avLst/>
          </a:prstGeom>
          <a:noFill/>
          <a:ln w="9525">
            <a:noFill/>
            <a:miter lim="800000"/>
            <a:headEnd/>
            <a:tailEnd/>
          </a:ln>
          <a:effectLst/>
        </p:spPr>
        <p:txBody>
          <a:bodyPr wrap="none">
            <a:spAutoFit/>
          </a:bodyPr>
          <a:lstStyle/>
          <a:p>
            <a:r>
              <a:rPr lang="en-US" sz="1800">
                <a:solidFill>
                  <a:schemeClr val="bg1"/>
                </a:solidFill>
              </a:rPr>
              <a:t>Amadeo Avogadro</a:t>
            </a: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264073"/>
                                        </p:tgtEl>
                                        <p:attrNameLst>
                                          <p:attrName>style.visibility</p:attrName>
                                        </p:attrNameLst>
                                      </p:cBhvr>
                                      <p:to>
                                        <p:strVal val="visible"/>
                                      </p:to>
                                    </p:set>
                                    <p:animEffect transition="in" filter="wipe(up)">
                                      <p:cBhvr>
                                        <p:cTn id="7" dur="500"/>
                                        <p:tgtEl>
                                          <p:spTgt spid="2264073"/>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264074"/>
                                        </p:tgtEl>
                                        <p:attrNameLst>
                                          <p:attrName>style.visibility</p:attrName>
                                        </p:attrNameLst>
                                      </p:cBhvr>
                                      <p:to>
                                        <p:strVal val="visible"/>
                                      </p:to>
                                    </p:set>
                                    <p:animEffect transition="in" filter="wipe(up)">
                                      <p:cBhvr>
                                        <p:cTn id="10" dur="500"/>
                                        <p:tgtEl>
                                          <p:spTgt spid="2264074"/>
                                        </p:tgtEl>
                                      </p:cBhvr>
                                    </p:animEffect>
                                  </p:childTnLst>
                                </p:cTn>
                              </p:par>
                            </p:childTnLst>
                          </p:cTn>
                        </p:par>
                        <p:par>
                          <p:cTn id="11" fill="hold">
                            <p:stCondLst>
                              <p:cond delay="500"/>
                            </p:stCondLst>
                            <p:childTnLst>
                              <p:par>
                                <p:cTn id="12" presetID="22" presetClass="exit" presetSubtype="4" fill="hold" grpId="1" nodeType="afterEffect">
                                  <p:stCondLst>
                                    <p:cond delay="0"/>
                                  </p:stCondLst>
                                  <p:childTnLst>
                                    <p:animEffect transition="out" filter="wipe(down)">
                                      <p:cBhvr>
                                        <p:cTn id="13" dur="500"/>
                                        <p:tgtEl>
                                          <p:spTgt spid="2264073"/>
                                        </p:tgtEl>
                                      </p:cBhvr>
                                    </p:animEffect>
                                    <p:set>
                                      <p:cBhvr>
                                        <p:cTn id="14" dur="1" fill="hold">
                                          <p:stCondLst>
                                            <p:cond delay="499"/>
                                          </p:stCondLst>
                                        </p:cTn>
                                        <p:tgtEl>
                                          <p:spTgt spid="2264073"/>
                                        </p:tgtEl>
                                        <p:attrNameLst>
                                          <p:attrName>style.visibility</p:attrName>
                                        </p:attrNameLst>
                                      </p:cBhvr>
                                      <p:to>
                                        <p:strVal val="hidden"/>
                                      </p:to>
                                    </p:set>
                                  </p:childTnLst>
                                </p:cTn>
                              </p:par>
                              <p:par>
                                <p:cTn id="15" presetID="22" presetClass="exit" presetSubtype="4" fill="hold" grpId="1" nodeType="withEffect">
                                  <p:stCondLst>
                                    <p:cond delay="0"/>
                                  </p:stCondLst>
                                  <p:childTnLst>
                                    <p:animEffect transition="out" filter="wipe(down)">
                                      <p:cBhvr>
                                        <p:cTn id="16" dur="500"/>
                                        <p:tgtEl>
                                          <p:spTgt spid="2264074"/>
                                        </p:tgtEl>
                                      </p:cBhvr>
                                    </p:animEffect>
                                    <p:set>
                                      <p:cBhvr>
                                        <p:cTn id="17" dur="1" fill="hold">
                                          <p:stCondLst>
                                            <p:cond delay="499"/>
                                          </p:stCondLst>
                                        </p:cTn>
                                        <p:tgtEl>
                                          <p:spTgt spid="226407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2" nodeType="clickEffect">
                                  <p:stCondLst>
                                    <p:cond delay="0"/>
                                  </p:stCondLst>
                                  <p:childTnLst>
                                    <p:set>
                                      <p:cBhvr>
                                        <p:cTn id="21" dur="1" fill="hold">
                                          <p:stCondLst>
                                            <p:cond delay="0"/>
                                          </p:stCondLst>
                                        </p:cTn>
                                        <p:tgtEl>
                                          <p:spTgt spid="2264073"/>
                                        </p:tgtEl>
                                        <p:attrNameLst>
                                          <p:attrName>style.visibility</p:attrName>
                                        </p:attrNameLst>
                                      </p:cBhvr>
                                      <p:to>
                                        <p:strVal val="visible"/>
                                      </p:to>
                                    </p:set>
                                    <p:animEffect transition="in" filter="wipe(up)">
                                      <p:cBhvr>
                                        <p:cTn id="22" dur="500"/>
                                        <p:tgtEl>
                                          <p:spTgt spid="2264073"/>
                                        </p:tgtEl>
                                      </p:cBhvr>
                                    </p:animEffect>
                                  </p:childTnLst>
                                </p:cTn>
                              </p:par>
                            </p:childTnLst>
                          </p:cTn>
                        </p:par>
                        <p:par>
                          <p:cTn id="23" fill="hold">
                            <p:stCondLst>
                              <p:cond delay="500"/>
                            </p:stCondLst>
                            <p:childTnLst>
                              <p:par>
                                <p:cTn id="24" presetID="22" presetClass="exit" presetSubtype="4" fill="hold" grpId="3" nodeType="afterEffect">
                                  <p:stCondLst>
                                    <p:cond delay="0"/>
                                  </p:stCondLst>
                                  <p:childTnLst>
                                    <p:animEffect transition="out" filter="wipe(down)">
                                      <p:cBhvr>
                                        <p:cTn id="25" dur="500"/>
                                        <p:tgtEl>
                                          <p:spTgt spid="2264073"/>
                                        </p:tgtEl>
                                      </p:cBhvr>
                                    </p:animEffect>
                                    <p:set>
                                      <p:cBhvr>
                                        <p:cTn id="26" dur="1" fill="hold">
                                          <p:stCondLst>
                                            <p:cond delay="499"/>
                                          </p:stCondLst>
                                        </p:cTn>
                                        <p:tgtEl>
                                          <p:spTgt spid="2264073"/>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2264072"/>
                                        </p:tgtEl>
                                      </p:cBhvr>
                                    </p:animEffect>
                                    <p:set>
                                      <p:cBhvr>
                                        <p:cTn id="31" dur="1" fill="hold">
                                          <p:stCondLst>
                                            <p:cond delay="499"/>
                                          </p:stCondLst>
                                        </p:cTn>
                                        <p:tgtEl>
                                          <p:spTgt spid="2264072"/>
                                        </p:tgtEl>
                                        <p:attrNameLst>
                                          <p:attrName>style.visibility</p:attrName>
                                        </p:attrNameLst>
                                      </p:cBhvr>
                                      <p:to>
                                        <p:strVal val="hidden"/>
                                      </p:to>
                                    </p:set>
                                  </p:childTnLst>
                                </p:cTn>
                              </p:par>
                              <p:par>
                                <p:cTn id="32" presetID="9" presetClass="exit" presetSubtype="0" fill="hold" grpId="4" nodeType="withEffect">
                                  <p:stCondLst>
                                    <p:cond delay="0"/>
                                  </p:stCondLst>
                                  <p:childTnLst>
                                    <p:animEffect transition="out" filter="dissolve">
                                      <p:cBhvr>
                                        <p:cTn id="33" dur="500"/>
                                        <p:tgtEl>
                                          <p:spTgt spid="2264073"/>
                                        </p:tgtEl>
                                      </p:cBhvr>
                                    </p:animEffect>
                                    <p:set>
                                      <p:cBhvr>
                                        <p:cTn id="34" dur="1" fill="hold">
                                          <p:stCondLst>
                                            <p:cond delay="499"/>
                                          </p:stCondLst>
                                        </p:cTn>
                                        <p:tgtEl>
                                          <p:spTgt spid="2264073"/>
                                        </p:tgtEl>
                                        <p:attrNameLst>
                                          <p:attrName>style.visibility</p:attrName>
                                        </p:attrNameLst>
                                      </p:cBhvr>
                                      <p:to>
                                        <p:strVal val="hidden"/>
                                      </p:to>
                                    </p:set>
                                  </p:childTnLst>
                                </p:cTn>
                              </p:par>
                              <p:par>
                                <p:cTn id="35" presetID="9" presetClass="exit" presetSubtype="0" fill="hold" grpId="2" nodeType="withEffect">
                                  <p:stCondLst>
                                    <p:cond delay="0"/>
                                  </p:stCondLst>
                                  <p:childTnLst>
                                    <p:animEffect transition="out" filter="dissolve">
                                      <p:cBhvr>
                                        <p:cTn id="36" dur="500"/>
                                        <p:tgtEl>
                                          <p:spTgt spid="2264074"/>
                                        </p:tgtEl>
                                      </p:cBhvr>
                                    </p:animEffect>
                                    <p:set>
                                      <p:cBhvr>
                                        <p:cTn id="37" dur="1" fill="hold">
                                          <p:stCondLst>
                                            <p:cond delay="499"/>
                                          </p:stCondLst>
                                        </p:cTn>
                                        <p:tgtEl>
                                          <p:spTgt spid="2264074"/>
                                        </p:tgtEl>
                                        <p:attrNameLst>
                                          <p:attrName>style.visibility</p:attrName>
                                        </p:attrNameLst>
                                      </p:cBhvr>
                                      <p:to>
                                        <p:strVal val="hidden"/>
                                      </p:to>
                                    </p:set>
                                  </p:childTnLst>
                                </p:cTn>
                              </p:par>
                              <p:par>
                                <p:cTn id="38" presetID="9" presetClass="exit" presetSubtype="0" fill="hold" grpId="0" nodeType="withEffect">
                                  <p:stCondLst>
                                    <p:cond delay="0"/>
                                  </p:stCondLst>
                                  <p:childTnLst>
                                    <p:animEffect transition="out" filter="dissolve">
                                      <p:cBhvr>
                                        <p:cTn id="39" dur="500"/>
                                        <p:tgtEl>
                                          <p:spTgt spid="2264075"/>
                                        </p:tgtEl>
                                      </p:cBhvr>
                                    </p:animEffect>
                                    <p:set>
                                      <p:cBhvr>
                                        <p:cTn id="40" dur="1" fill="hold">
                                          <p:stCondLst>
                                            <p:cond delay="499"/>
                                          </p:stCondLst>
                                        </p:cTn>
                                        <p:tgtEl>
                                          <p:spTgt spid="226407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7" presetClass="entr" presetSubtype="10" fill="hold" grpId="0" nodeType="clickEffect">
                                  <p:stCondLst>
                                    <p:cond delay="0"/>
                                  </p:stCondLst>
                                  <p:childTnLst>
                                    <p:set>
                                      <p:cBhvr>
                                        <p:cTn id="44" dur="1" fill="hold">
                                          <p:stCondLst>
                                            <p:cond delay="0"/>
                                          </p:stCondLst>
                                        </p:cTn>
                                        <p:tgtEl>
                                          <p:spTgt spid="2264067">
                                            <p:txEl>
                                              <p:pRg st="0" end="0"/>
                                            </p:txEl>
                                          </p:spTgt>
                                        </p:tgtEl>
                                        <p:attrNameLst>
                                          <p:attrName>style.visibility</p:attrName>
                                        </p:attrNameLst>
                                      </p:cBhvr>
                                      <p:to>
                                        <p:strVal val="visible"/>
                                      </p:to>
                                    </p:set>
                                    <p:anim calcmode="lin" valueType="num">
                                      <p:cBhvr>
                                        <p:cTn id="45" dur="500" fill="hold"/>
                                        <p:tgtEl>
                                          <p:spTgt spid="2264067">
                                            <p:txEl>
                                              <p:pRg st="0" end="0"/>
                                            </p:txEl>
                                          </p:spTgt>
                                        </p:tgtEl>
                                        <p:attrNameLst>
                                          <p:attrName>ppt_w</p:attrName>
                                        </p:attrNameLst>
                                      </p:cBhvr>
                                      <p:tavLst>
                                        <p:tav tm="0">
                                          <p:val>
                                            <p:fltVal val="0"/>
                                          </p:val>
                                        </p:tav>
                                        <p:tav tm="100000">
                                          <p:val>
                                            <p:strVal val="#ppt_w"/>
                                          </p:val>
                                        </p:tav>
                                      </p:tavLst>
                                    </p:anim>
                                    <p:anim calcmode="lin" valueType="num">
                                      <p:cBhvr>
                                        <p:cTn id="46" dur="500" fill="hold"/>
                                        <p:tgtEl>
                                          <p:spTgt spid="2264067">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4067" grpId="0" build="p"/>
      <p:bldP spid="2264073" grpId="0" animBg="1"/>
      <p:bldP spid="2264073" grpId="1" animBg="1"/>
      <p:bldP spid="2264073" grpId="2" animBg="1"/>
      <p:bldP spid="2264073" grpId="3" animBg="1"/>
      <p:bldP spid="2264073" grpId="4" animBg="1"/>
      <p:bldP spid="2264074" grpId="0" animBg="1"/>
      <p:bldP spid="2264074" grpId="1" animBg="1"/>
      <p:bldP spid="2264074" grpId="2" animBg="1"/>
      <p:bldP spid="2264075" grpId="0"/>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rgbClr val="F8F8F8"/>
        </a:solidFill>
        <a:effectLst/>
      </p:bgPr>
    </p:bg>
    <p:spTree>
      <p:nvGrpSpPr>
        <p:cNvPr id="1" name=""/>
        <p:cNvGrpSpPr/>
        <p:nvPr/>
      </p:nvGrpSpPr>
      <p:grpSpPr>
        <a:xfrm>
          <a:off x="0" y="0"/>
          <a:ext cx="0" cy="0"/>
          <a:chOff x="0" y="0"/>
          <a:chExt cx="0" cy="0"/>
        </a:xfrm>
      </p:grpSpPr>
      <p:sp>
        <p:nvSpPr>
          <p:cNvPr id="2275330" name="Rectangle 2"/>
          <p:cNvSpPr>
            <a:spLocks noGrp="1" noChangeArrowheads="1"/>
          </p:cNvSpPr>
          <p:nvPr>
            <p:ph type="title"/>
          </p:nvPr>
        </p:nvSpPr>
        <p:spPr>
          <a:xfrm>
            <a:off x="4230688" y="5976938"/>
            <a:ext cx="8229600" cy="1143000"/>
          </a:xfrm>
        </p:spPr>
        <p:txBody>
          <a:bodyPr/>
          <a:lstStyle/>
          <a:p>
            <a:r>
              <a:rPr lang="en-US" sz="1800" i="1">
                <a:solidFill>
                  <a:srgbClr val="CC0000"/>
                </a:solidFill>
                <a:effectLst>
                  <a:outerShdw blurRad="38100" dist="38100" dir="2700000" algn="tl">
                    <a:srgbClr val="C0C0C0"/>
                  </a:outerShdw>
                </a:effectLst>
              </a:rPr>
              <a:t>Answer Key</a:t>
            </a:r>
          </a:p>
        </p:txBody>
      </p:sp>
      <p:grpSp>
        <p:nvGrpSpPr>
          <p:cNvPr id="2275331" name="Group 3"/>
          <p:cNvGrpSpPr>
            <a:grpSpLocks/>
          </p:cNvGrpSpPr>
          <p:nvPr/>
        </p:nvGrpSpPr>
        <p:grpSpPr bwMode="auto">
          <a:xfrm>
            <a:off x="350838" y="1778000"/>
            <a:ext cx="8534400" cy="1028700"/>
            <a:chOff x="251" y="3168"/>
            <a:chExt cx="5376" cy="648"/>
          </a:xfrm>
        </p:grpSpPr>
        <p:grpSp>
          <p:nvGrpSpPr>
            <p:cNvPr id="2275332" name="Group 4"/>
            <p:cNvGrpSpPr>
              <a:grpSpLocks noChangeAspect="1"/>
            </p:cNvGrpSpPr>
            <p:nvPr/>
          </p:nvGrpSpPr>
          <p:grpSpPr bwMode="auto">
            <a:xfrm rot="-16200000">
              <a:off x="2460" y="3369"/>
              <a:ext cx="414" cy="276"/>
              <a:chOff x="4750" y="222"/>
              <a:chExt cx="649" cy="437"/>
            </a:xfrm>
          </p:grpSpPr>
          <p:sp>
            <p:nvSpPr>
              <p:cNvPr id="2275333" name="AutoShape 5"/>
              <p:cNvSpPr>
                <a:spLocks noChangeAspect="1" noChangeArrowheads="1"/>
              </p:cNvSpPr>
              <p:nvPr/>
            </p:nvSpPr>
            <p:spPr bwMode="auto">
              <a:xfrm rot="5400000" flipH="1">
                <a:off x="5013" y="457"/>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5334" name="Line 6"/>
              <p:cNvSpPr>
                <a:spLocks noChangeAspect="1" noChangeShapeType="1"/>
              </p:cNvSpPr>
              <p:nvPr/>
            </p:nvSpPr>
            <p:spPr bwMode="auto">
              <a:xfrm flipV="1">
                <a:off x="5213" y="486"/>
                <a:ext cx="183" cy="61"/>
              </a:xfrm>
              <a:prstGeom prst="line">
                <a:avLst/>
              </a:prstGeom>
              <a:noFill/>
              <a:ln w="15875">
                <a:solidFill>
                  <a:srgbClr val="800000"/>
                </a:solidFill>
                <a:round/>
                <a:headEnd/>
                <a:tailEnd/>
              </a:ln>
              <a:effectLst/>
            </p:spPr>
            <p:txBody>
              <a:bodyPr/>
              <a:lstStyle/>
              <a:p>
                <a:endParaRPr lang="en-US"/>
              </a:p>
            </p:txBody>
          </p:sp>
          <p:sp>
            <p:nvSpPr>
              <p:cNvPr id="2275335" name="Line 7"/>
              <p:cNvSpPr>
                <a:spLocks noChangeAspect="1" noChangeShapeType="1"/>
              </p:cNvSpPr>
              <p:nvPr/>
            </p:nvSpPr>
            <p:spPr bwMode="auto">
              <a:xfrm>
                <a:off x="5213" y="547"/>
                <a:ext cx="186" cy="60"/>
              </a:xfrm>
              <a:prstGeom prst="line">
                <a:avLst/>
              </a:prstGeom>
              <a:noFill/>
              <a:ln w="15875">
                <a:solidFill>
                  <a:srgbClr val="800000"/>
                </a:solidFill>
                <a:round/>
                <a:headEnd/>
                <a:tailEnd/>
              </a:ln>
              <a:effectLst/>
            </p:spPr>
            <p:txBody>
              <a:bodyPr/>
              <a:lstStyle/>
              <a:p>
                <a:endParaRPr lang="en-US"/>
              </a:p>
            </p:txBody>
          </p:sp>
          <p:sp>
            <p:nvSpPr>
              <p:cNvPr id="2275336" name="Line 8"/>
              <p:cNvSpPr>
                <a:spLocks noChangeAspect="1" noChangeShapeType="1"/>
              </p:cNvSpPr>
              <p:nvPr/>
            </p:nvSpPr>
            <p:spPr bwMode="auto">
              <a:xfrm flipH="1" flipV="1">
                <a:off x="4958" y="333"/>
                <a:ext cx="66" cy="216"/>
              </a:xfrm>
              <a:prstGeom prst="line">
                <a:avLst/>
              </a:prstGeom>
              <a:noFill/>
              <a:ln w="15875">
                <a:solidFill>
                  <a:srgbClr val="800000"/>
                </a:solidFill>
                <a:round/>
                <a:headEnd/>
                <a:tailEnd/>
              </a:ln>
              <a:effectLst/>
            </p:spPr>
            <p:txBody>
              <a:bodyPr/>
              <a:lstStyle/>
              <a:p>
                <a:endParaRPr lang="en-US"/>
              </a:p>
            </p:txBody>
          </p:sp>
          <p:sp>
            <p:nvSpPr>
              <p:cNvPr id="2275337" name="Oval 9"/>
              <p:cNvSpPr>
                <a:spLocks noChangeAspect="1" noChangeArrowheads="1"/>
              </p:cNvSpPr>
              <p:nvPr/>
            </p:nvSpPr>
            <p:spPr bwMode="auto">
              <a:xfrm>
                <a:off x="4891" y="228"/>
                <a:ext cx="108" cy="108"/>
              </a:xfrm>
              <a:prstGeom prst="ellipse">
                <a:avLst/>
              </a:prstGeom>
              <a:noFill/>
              <a:ln w="15875">
                <a:solidFill>
                  <a:srgbClr val="800000"/>
                </a:solidFill>
                <a:round/>
                <a:headEnd/>
                <a:tailEnd/>
              </a:ln>
              <a:effectLst/>
            </p:spPr>
            <p:txBody>
              <a:bodyPr wrap="none" anchor="ctr"/>
              <a:lstStyle/>
              <a:p>
                <a:endParaRPr lang="en-US"/>
              </a:p>
            </p:txBody>
          </p:sp>
          <p:sp>
            <p:nvSpPr>
              <p:cNvPr id="2275338" name="Line 10"/>
              <p:cNvSpPr>
                <a:spLocks noChangeAspect="1" noChangeShapeType="1"/>
              </p:cNvSpPr>
              <p:nvPr/>
            </p:nvSpPr>
            <p:spPr bwMode="auto">
              <a:xfrm flipH="1" flipV="1">
                <a:off x="4844" y="265"/>
                <a:ext cx="46" cy="5"/>
              </a:xfrm>
              <a:prstGeom prst="line">
                <a:avLst/>
              </a:prstGeom>
              <a:noFill/>
              <a:ln w="15875">
                <a:solidFill>
                  <a:srgbClr val="800000"/>
                </a:solidFill>
                <a:round/>
                <a:headEnd/>
                <a:tailEnd/>
              </a:ln>
              <a:effectLst/>
            </p:spPr>
            <p:txBody>
              <a:bodyPr/>
              <a:lstStyle/>
              <a:p>
                <a:endParaRPr lang="en-US"/>
              </a:p>
            </p:txBody>
          </p:sp>
          <p:sp>
            <p:nvSpPr>
              <p:cNvPr id="2275339" name="Line 11"/>
              <p:cNvSpPr>
                <a:spLocks noChangeAspect="1" noChangeShapeType="1"/>
              </p:cNvSpPr>
              <p:nvPr/>
            </p:nvSpPr>
            <p:spPr bwMode="auto">
              <a:xfrm flipH="1">
                <a:off x="4851" y="305"/>
                <a:ext cx="43" cy="4"/>
              </a:xfrm>
              <a:prstGeom prst="line">
                <a:avLst/>
              </a:prstGeom>
              <a:noFill/>
              <a:ln w="15875">
                <a:solidFill>
                  <a:srgbClr val="800000"/>
                </a:solidFill>
                <a:round/>
                <a:headEnd/>
                <a:tailEnd/>
              </a:ln>
              <a:effectLst/>
            </p:spPr>
            <p:txBody>
              <a:bodyPr/>
              <a:lstStyle/>
              <a:p>
                <a:endParaRPr lang="en-US"/>
              </a:p>
            </p:txBody>
          </p:sp>
          <p:sp>
            <p:nvSpPr>
              <p:cNvPr id="2275340" name="Line 12"/>
              <p:cNvSpPr>
                <a:spLocks noChangeAspect="1" noChangeShapeType="1"/>
              </p:cNvSpPr>
              <p:nvPr/>
            </p:nvSpPr>
            <p:spPr bwMode="auto">
              <a:xfrm flipH="1">
                <a:off x="4868" y="332"/>
                <a:ext cx="47" cy="9"/>
              </a:xfrm>
              <a:prstGeom prst="line">
                <a:avLst/>
              </a:prstGeom>
              <a:noFill/>
              <a:ln w="15875">
                <a:solidFill>
                  <a:srgbClr val="800000"/>
                </a:solidFill>
                <a:round/>
                <a:headEnd/>
                <a:tailEnd/>
              </a:ln>
              <a:effectLst/>
            </p:spPr>
            <p:txBody>
              <a:bodyPr/>
              <a:lstStyle/>
              <a:p>
                <a:endParaRPr lang="en-US"/>
              </a:p>
            </p:txBody>
          </p:sp>
          <p:sp>
            <p:nvSpPr>
              <p:cNvPr id="2275341" name="Line 13"/>
              <p:cNvSpPr>
                <a:spLocks noChangeAspect="1" noChangeShapeType="1"/>
              </p:cNvSpPr>
              <p:nvPr/>
            </p:nvSpPr>
            <p:spPr bwMode="auto">
              <a:xfrm flipH="1" flipV="1">
                <a:off x="4861" y="222"/>
                <a:ext cx="44" cy="20"/>
              </a:xfrm>
              <a:prstGeom prst="line">
                <a:avLst/>
              </a:prstGeom>
              <a:noFill/>
              <a:ln w="15875">
                <a:solidFill>
                  <a:srgbClr val="800000"/>
                </a:solidFill>
                <a:round/>
                <a:headEnd/>
                <a:tailEnd/>
              </a:ln>
              <a:effectLst/>
            </p:spPr>
            <p:txBody>
              <a:bodyPr/>
              <a:lstStyle/>
              <a:p>
                <a:endParaRPr lang="en-US"/>
              </a:p>
            </p:txBody>
          </p:sp>
          <p:sp>
            <p:nvSpPr>
              <p:cNvPr id="2275342" name="Line 14"/>
              <p:cNvSpPr>
                <a:spLocks noChangeAspect="1" noChangeShapeType="1"/>
              </p:cNvSpPr>
              <p:nvPr/>
            </p:nvSpPr>
            <p:spPr bwMode="auto">
              <a:xfrm flipH="1">
                <a:off x="4965" y="549"/>
                <a:ext cx="56" cy="1"/>
              </a:xfrm>
              <a:prstGeom prst="line">
                <a:avLst/>
              </a:prstGeom>
              <a:noFill/>
              <a:ln w="15875">
                <a:solidFill>
                  <a:srgbClr val="800000"/>
                </a:solidFill>
                <a:round/>
                <a:headEnd/>
                <a:tailEnd/>
              </a:ln>
              <a:effectLst/>
            </p:spPr>
            <p:txBody>
              <a:bodyPr/>
              <a:lstStyle/>
              <a:p>
                <a:endParaRPr lang="en-US"/>
              </a:p>
            </p:txBody>
          </p:sp>
          <p:sp>
            <p:nvSpPr>
              <p:cNvPr id="2275343" name="Oval 15"/>
              <p:cNvSpPr>
                <a:spLocks noChangeAspect="1" noChangeArrowheads="1"/>
              </p:cNvSpPr>
              <p:nvPr/>
            </p:nvSpPr>
            <p:spPr bwMode="auto">
              <a:xfrm>
                <a:off x="4750" y="441"/>
                <a:ext cx="218" cy="218"/>
              </a:xfrm>
              <a:prstGeom prst="ellipse">
                <a:avLst/>
              </a:prstGeom>
              <a:noFill/>
              <a:ln w="15875">
                <a:solidFill>
                  <a:srgbClr val="800000"/>
                </a:solidFill>
                <a:round/>
                <a:headEnd/>
                <a:tailEnd/>
              </a:ln>
              <a:effectLst/>
            </p:spPr>
            <p:txBody>
              <a:bodyPr wrap="none" anchor="ctr"/>
              <a:lstStyle/>
              <a:p>
                <a:endParaRPr lang="en-US"/>
              </a:p>
            </p:txBody>
          </p:sp>
          <p:sp>
            <p:nvSpPr>
              <p:cNvPr id="2275344" name="Freeform 16"/>
              <p:cNvSpPr>
                <a:spLocks noChangeAspect="1"/>
              </p:cNvSpPr>
              <p:nvPr/>
            </p:nvSpPr>
            <p:spPr bwMode="auto">
              <a:xfrm>
                <a:off x="4914" y="50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345" name="Oval 17"/>
              <p:cNvSpPr>
                <a:spLocks noChangeAspect="1" noChangeArrowheads="1"/>
              </p:cNvSpPr>
              <p:nvPr/>
            </p:nvSpPr>
            <p:spPr bwMode="auto">
              <a:xfrm rot="-5400000">
                <a:off x="4835" y="520"/>
                <a:ext cx="28" cy="34"/>
              </a:xfrm>
              <a:prstGeom prst="ellipse">
                <a:avLst/>
              </a:prstGeom>
              <a:solidFill>
                <a:srgbClr val="333333"/>
              </a:solidFill>
              <a:ln w="9525">
                <a:noFill/>
                <a:round/>
                <a:headEnd/>
                <a:tailEnd/>
              </a:ln>
              <a:effectLst/>
            </p:spPr>
            <p:txBody>
              <a:bodyPr wrap="none" anchor="ctr"/>
              <a:lstStyle/>
              <a:p>
                <a:endParaRPr lang="en-US"/>
              </a:p>
            </p:txBody>
          </p:sp>
          <p:sp>
            <p:nvSpPr>
              <p:cNvPr id="2275346" name="Line 18"/>
              <p:cNvSpPr>
                <a:spLocks noChangeAspect="1" noChangeShapeType="1"/>
              </p:cNvSpPr>
              <p:nvPr/>
            </p:nvSpPr>
            <p:spPr bwMode="auto">
              <a:xfrm>
                <a:off x="5028" y="612"/>
                <a:ext cx="38" cy="20"/>
              </a:xfrm>
              <a:prstGeom prst="line">
                <a:avLst/>
              </a:prstGeom>
              <a:noFill/>
              <a:ln w="15875">
                <a:solidFill>
                  <a:srgbClr val="800000"/>
                </a:solidFill>
                <a:round/>
                <a:headEnd/>
                <a:tailEnd/>
              </a:ln>
              <a:effectLst/>
            </p:spPr>
            <p:txBody>
              <a:bodyPr/>
              <a:lstStyle/>
              <a:p>
                <a:endParaRPr lang="en-US"/>
              </a:p>
            </p:txBody>
          </p:sp>
          <p:sp>
            <p:nvSpPr>
              <p:cNvPr id="2275347" name="Line 19"/>
              <p:cNvSpPr>
                <a:spLocks noChangeAspect="1" noChangeShapeType="1"/>
              </p:cNvSpPr>
              <p:nvPr/>
            </p:nvSpPr>
            <p:spPr bwMode="auto">
              <a:xfrm>
                <a:off x="5028" y="582"/>
                <a:ext cx="68" cy="33"/>
              </a:xfrm>
              <a:prstGeom prst="line">
                <a:avLst/>
              </a:prstGeom>
              <a:noFill/>
              <a:ln w="15875">
                <a:solidFill>
                  <a:srgbClr val="800000"/>
                </a:solidFill>
                <a:round/>
                <a:headEnd/>
                <a:tailEnd/>
              </a:ln>
              <a:effectLst/>
            </p:spPr>
            <p:txBody>
              <a:bodyPr/>
              <a:lstStyle/>
              <a:p>
                <a:endParaRPr lang="en-US"/>
              </a:p>
            </p:txBody>
          </p:sp>
          <p:sp>
            <p:nvSpPr>
              <p:cNvPr id="2275348" name="Line 20"/>
              <p:cNvSpPr>
                <a:spLocks noChangeAspect="1" noChangeShapeType="1"/>
              </p:cNvSpPr>
              <p:nvPr/>
            </p:nvSpPr>
            <p:spPr bwMode="auto">
              <a:xfrm>
                <a:off x="5027" y="549"/>
                <a:ext cx="97" cy="48"/>
              </a:xfrm>
              <a:prstGeom prst="line">
                <a:avLst/>
              </a:prstGeom>
              <a:noFill/>
              <a:ln w="15875">
                <a:solidFill>
                  <a:srgbClr val="800000"/>
                </a:solidFill>
                <a:round/>
                <a:headEnd/>
                <a:tailEnd/>
              </a:ln>
              <a:effectLst/>
            </p:spPr>
            <p:txBody>
              <a:bodyPr/>
              <a:lstStyle/>
              <a:p>
                <a:endParaRPr lang="en-US"/>
              </a:p>
            </p:txBody>
          </p:sp>
          <p:sp>
            <p:nvSpPr>
              <p:cNvPr id="2275349" name="Line 21"/>
              <p:cNvSpPr>
                <a:spLocks noChangeAspect="1" noChangeShapeType="1"/>
              </p:cNvSpPr>
              <p:nvPr/>
            </p:nvSpPr>
            <p:spPr bwMode="auto">
              <a:xfrm>
                <a:off x="5025" y="518"/>
                <a:ext cx="129" cy="63"/>
              </a:xfrm>
              <a:prstGeom prst="line">
                <a:avLst/>
              </a:prstGeom>
              <a:noFill/>
              <a:ln w="15875">
                <a:solidFill>
                  <a:srgbClr val="800000"/>
                </a:solidFill>
                <a:round/>
                <a:headEnd/>
                <a:tailEnd/>
              </a:ln>
              <a:effectLst/>
            </p:spPr>
            <p:txBody>
              <a:bodyPr/>
              <a:lstStyle/>
              <a:p>
                <a:endParaRPr lang="en-US"/>
              </a:p>
            </p:txBody>
          </p:sp>
          <p:sp>
            <p:nvSpPr>
              <p:cNvPr id="2275350" name="Line 22"/>
              <p:cNvSpPr>
                <a:spLocks noChangeAspect="1" noChangeShapeType="1"/>
              </p:cNvSpPr>
              <p:nvPr/>
            </p:nvSpPr>
            <p:spPr bwMode="auto">
              <a:xfrm>
                <a:off x="5027" y="491"/>
                <a:ext cx="157" cy="75"/>
              </a:xfrm>
              <a:prstGeom prst="line">
                <a:avLst/>
              </a:prstGeom>
              <a:noFill/>
              <a:ln w="15875">
                <a:solidFill>
                  <a:srgbClr val="800000"/>
                </a:solidFill>
                <a:round/>
                <a:headEnd/>
                <a:tailEnd/>
              </a:ln>
              <a:effectLst/>
            </p:spPr>
            <p:txBody>
              <a:bodyPr/>
              <a:lstStyle/>
              <a:p>
                <a:endParaRPr lang="en-US"/>
              </a:p>
            </p:txBody>
          </p:sp>
          <p:sp>
            <p:nvSpPr>
              <p:cNvPr id="2275351" name="Oval 23"/>
              <p:cNvSpPr>
                <a:spLocks noChangeAspect="1" noChangeArrowheads="1"/>
              </p:cNvSpPr>
              <p:nvPr/>
            </p:nvSpPr>
            <p:spPr bwMode="auto">
              <a:xfrm rot="-5400000">
                <a:off x="4835" y="562"/>
                <a:ext cx="28" cy="34"/>
              </a:xfrm>
              <a:prstGeom prst="ellipse">
                <a:avLst/>
              </a:prstGeom>
              <a:solidFill>
                <a:srgbClr val="333333"/>
              </a:solidFill>
              <a:ln w="9525">
                <a:noFill/>
                <a:round/>
                <a:headEnd/>
                <a:tailEnd/>
              </a:ln>
              <a:effectLst/>
            </p:spPr>
            <p:txBody>
              <a:bodyPr wrap="none" anchor="ctr"/>
              <a:lstStyle/>
              <a:p>
                <a:endParaRPr lang="en-US"/>
              </a:p>
            </p:txBody>
          </p:sp>
        </p:grpSp>
        <p:grpSp>
          <p:nvGrpSpPr>
            <p:cNvPr id="2275352" name="Group 24"/>
            <p:cNvGrpSpPr>
              <a:grpSpLocks noChangeAspect="1"/>
            </p:cNvGrpSpPr>
            <p:nvPr/>
          </p:nvGrpSpPr>
          <p:grpSpPr bwMode="auto">
            <a:xfrm rot="-16200000">
              <a:off x="1750" y="3336"/>
              <a:ext cx="411" cy="338"/>
              <a:chOff x="4746" y="1306"/>
              <a:chExt cx="649" cy="534"/>
            </a:xfrm>
          </p:grpSpPr>
          <p:sp>
            <p:nvSpPr>
              <p:cNvPr id="2275353" name="AutoShape 25"/>
              <p:cNvSpPr>
                <a:spLocks noChangeAspect="1" noChangeArrowheads="1"/>
              </p:cNvSpPr>
              <p:nvPr/>
            </p:nvSpPr>
            <p:spPr bwMode="auto">
              <a:xfrm rot="5400000" flipH="1">
                <a:off x="5009" y="1535"/>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5354" name="Line 26"/>
              <p:cNvSpPr>
                <a:spLocks noChangeAspect="1" noChangeShapeType="1"/>
              </p:cNvSpPr>
              <p:nvPr/>
            </p:nvSpPr>
            <p:spPr bwMode="auto">
              <a:xfrm flipV="1">
                <a:off x="5209" y="1564"/>
                <a:ext cx="183" cy="61"/>
              </a:xfrm>
              <a:prstGeom prst="line">
                <a:avLst/>
              </a:prstGeom>
              <a:noFill/>
              <a:ln w="15875">
                <a:solidFill>
                  <a:srgbClr val="800000"/>
                </a:solidFill>
                <a:round/>
                <a:headEnd/>
                <a:tailEnd/>
              </a:ln>
              <a:effectLst/>
            </p:spPr>
            <p:txBody>
              <a:bodyPr/>
              <a:lstStyle/>
              <a:p>
                <a:endParaRPr lang="en-US"/>
              </a:p>
            </p:txBody>
          </p:sp>
          <p:sp>
            <p:nvSpPr>
              <p:cNvPr id="2275355" name="Line 27"/>
              <p:cNvSpPr>
                <a:spLocks noChangeAspect="1" noChangeShapeType="1"/>
              </p:cNvSpPr>
              <p:nvPr/>
            </p:nvSpPr>
            <p:spPr bwMode="auto">
              <a:xfrm>
                <a:off x="5209" y="1625"/>
                <a:ext cx="186" cy="60"/>
              </a:xfrm>
              <a:prstGeom prst="line">
                <a:avLst/>
              </a:prstGeom>
              <a:noFill/>
              <a:ln w="15875">
                <a:solidFill>
                  <a:srgbClr val="800000"/>
                </a:solidFill>
                <a:round/>
                <a:headEnd/>
                <a:tailEnd/>
              </a:ln>
              <a:effectLst/>
            </p:spPr>
            <p:txBody>
              <a:bodyPr/>
              <a:lstStyle/>
              <a:p>
                <a:endParaRPr lang="en-US"/>
              </a:p>
            </p:txBody>
          </p:sp>
          <p:sp>
            <p:nvSpPr>
              <p:cNvPr id="2275356" name="Line 28"/>
              <p:cNvSpPr>
                <a:spLocks noChangeAspect="1" noChangeShapeType="1"/>
              </p:cNvSpPr>
              <p:nvPr/>
            </p:nvSpPr>
            <p:spPr bwMode="auto">
              <a:xfrm flipH="1" flipV="1">
                <a:off x="4954" y="1411"/>
                <a:ext cx="66" cy="216"/>
              </a:xfrm>
              <a:prstGeom prst="line">
                <a:avLst/>
              </a:prstGeom>
              <a:noFill/>
              <a:ln w="15875">
                <a:solidFill>
                  <a:srgbClr val="800000"/>
                </a:solidFill>
                <a:round/>
                <a:headEnd/>
                <a:tailEnd/>
              </a:ln>
              <a:effectLst/>
            </p:spPr>
            <p:txBody>
              <a:bodyPr/>
              <a:lstStyle/>
              <a:p>
                <a:endParaRPr lang="en-US"/>
              </a:p>
            </p:txBody>
          </p:sp>
          <p:sp>
            <p:nvSpPr>
              <p:cNvPr id="2275357" name="Oval 29"/>
              <p:cNvSpPr>
                <a:spLocks noChangeAspect="1" noChangeArrowheads="1"/>
              </p:cNvSpPr>
              <p:nvPr/>
            </p:nvSpPr>
            <p:spPr bwMode="auto">
              <a:xfrm>
                <a:off x="4887" y="1306"/>
                <a:ext cx="108" cy="108"/>
              </a:xfrm>
              <a:prstGeom prst="ellipse">
                <a:avLst/>
              </a:prstGeom>
              <a:noFill/>
              <a:ln w="15875">
                <a:solidFill>
                  <a:srgbClr val="800000"/>
                </a:solidFill>
                <a:round/>
                <a:headEnd/>
                <a:tailEnd/>
              </a:ln>
              <a:effectLst/>
            </p:spPr>
            <p:txBody>
              <a:bodyPr wrap="none" anchor="ctr"/>
              <a:lstStyle/>
              <a:p>
                <a:endParaRPr lang="en-US"/>
              </a:p>
            </p:txBody>
          </p:sp>
          <p:sp>
            <p:nvSpPr>
              <p:cNvPr id="2275358" name="Line 30"/>
              <p:cNvSpPr>
                <a:spLocks noChangeAspect="1" noChangeShapeType="1"/>
              </p:cNvSpPr>
              <p:nvPr/>
            </p:nvSpPr>
            <p:spPr bwMode="auto">
              <a:xfrm flipH="1" flipV="1">
                <a:off x="4837" y="1325"/>
                <a:ext cx="55" cy="5"/>
              </a:xfrm>
              <a:prstGeom prst="line">
                <a:avLst/>
              </a:prstGeom>
              <a:noFill/>
              <a:ln w="15875">
                <a:solidFill>
                  <a:srgbClr val="800000"/>
                </a:solidFill>
                <a:round/>
                <a:headEnd/>
                <a:tailEnd/>
              </a:ln>
              <a:effectLst/>
            </p:spPr>
            <p:txBody>
              <a:bodyPr/>
              <a:lstStyle/>
              <a:p>
                <a:endParaRPr lang="en-US"/>
              </a:p>
            </p:txBody>
          </p:sp>
          <p:sp>
            <p:nvSpPr>
              <p:cNvPr id="2275359" name="Line 31"/>
              <p:cNvSpPr>
                <a:spLocks noChangeAspect="1" noChangeShapeType="1"/>
              </p:cNvSpPr>
              <p:nvPr/>
            </p:nvSpPr>
            <p:spPr bwMode="auto">
              <a:xfrm flipH="1">
                <a:off x="4841" y="1367"/>
                <a:ext cx="46" cy="12"/>
              </a:xfrm>
              <a:prstGeom prst="line">
                <a:avLst/>
              </a:prstGeom>
              <a:noFill/>
              <a:ln w="15875">
                <a:solidFill>
                  <a:srgbClr val="800000"/>
                </a:solidFill>
                <a:round/>
                <a:headEnd/>
                <a:tailEnd/>
              </a:ln>
              <a:effectLst/>
            </p:spPr>
            <p:txBody>
              <a:bodyPr/>
              <a:lstStyle/>
              <a:p>
                <a:endParaRPr lang="en-US"/>
              </a:p>
            </p:txBody>
          </p:sp>
          <p:sp>
            <p:nvSpPr>
              <p:cNvPr id="2275360" name="Line 32"/>
              <p:cNvSpPr>
                <a:spLocks noChangeAspect="1" noChangeShapeType="1"/>
              </p:cNvSpPr>
              <p:nvPr/>
            </p:nvSpPr>
            <p:spPr bwMode="auto">
              <a:xfrm flipH="1">
                <a:off x="4864" y="1400"/>
                <a:ext cx="44" cy="19"/>
              </a:xfrm>
              <a:prstGeom prst="line">
                <a:avLst/>
              </a:prstGeom>
              <a:noFill/>
              <a:ln w="15875">
                <a:solidFill>
                  <a:srgbClr val="800000"/>
                </a:solidFill>
                <a:round/>
                <a:headEnd/>
                <a:tailEnd/>
              </a:ln>
              <a:effectLst/>
            </p:spPr>
            <p:txBody>
              <a:bodyPr/>
              <a:lstStyle/>
              <a:p>
                <a:endParaRPr lang="en-US"/>
              </a:p>
            </p:txBody>
          </p:sp>
          <p:sp>
            <p:nvSpPr>
              <p:cNvPr id="2275361" name="Line 33"/>
              <p:cNvSpPr>
                <a:spLocks noChangeAspect="1" noChangeShapeType="1"/>
              </p:cNvSpPr>
              <p:nvPr/>
            </p:nvSpPr>
            <p:spPr bwMode="auto">
              <a:xfrm flipH="1">
                <a:off x="4961" y="1627"/>
                <a:ext cx="56" cy="1"/>
              </a:xfrm>
              <a:prstGeom prst="line">
                <a:avLst/>
              </a:prstGeom>
              <a:noFill/>
              <a:ln w="15875">
                <a:solidFill>
                  <a:srgbClr val="800000"/>
                </a:solidFill>
                <a:round/>
                <a:headEnd/>
                <a:tailEnd/>
              </a:ln>
              <a:effectLst/>
            </p:spPr>
            <p:txBody>
              <a:bodyPr/>
              <a:lstStyle/>
              <a:p>
                <a:endParaRPr lang="en-US"/>
              </a:p>
            </p:txBody>
          </p:sp>
          <p:sp>
            <p:nvSpPr>
              <p:cNvPr id="2275362" name="Oval 34"/>
              <p:cNvSpPr>
                <a:spLocks noChangeAspect="1" noChangeArrowheads="1"/>
              </p:cNvSpPr>
              <p:nvPr/>
            </p:nvSpPr>
            <p:spPr bwMode="auto">
              <a:xfrm>
                <a:off x="4746" y="1519"/>
                <a:ext cx="218" cy="218"/>
              </a:xfrm>
              <a:prstGeom prst="ellipse">
                <a:avLst/>
              </a:prstGeom>
              <a:noFill/>
              <a:ln w="15875">
                <a:solidFill>
                  <a:srgbClr val="800000"/>
                </a:solidFill>
                <a:round/>
                <a:headEnd/>
                <a:tailEnd/>
              </a:ln>
              <a:effectLst/>
            </p:spPr>
            <p:txBody>
              <a:bodyPr wrap="none" anchor="ctr"/>
              <a:lstStyle/>
              <a:p>
                <a:endParaRPr lang="en-US"/>
              </a:p>
            </p:txBody>
          </p:sp>
          <p:sp>
            <p:nvSpPr>
              <p:cNvPr id="2275363" name="Freeform 35"/>
              <p:cNvSpPr>
                <a:spLocks noChangeAspect="1"/>
              </p:cNvSpPr>
              <p:nvPr/>
            </p:nvSpPr>
            <p:spPr bwMode="auto">
              <a:xfrm>
                <a:off x="4910" y="15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364" name="Oval 36"/>
              <p:cNvSpPr>
                <a:spLocks noChangeAspect="1" noChangeArrowheads="1"/>
              </p:cNvSpPr>
              <p:nvPr/>
            </p:nvSpPr>
            <p:spPr bwMode="auto">
              <a:xfrm rot="-5400000">
                <a:off x="4831" y="1598"/>
                <a:ext cx="28" cy="34"/>
              </a:xfrm>
              <a:prstGeom prst="ellipse">
                <a:avLst/>
              </a:prstGeom>
              <a:solidFill>
                <a:srgbClr val="333333"/>
              </a:solidFill>
              <a:ln w="9525">
                <a:noFill/>
                <a:round/>
                <a:headEnd/>
                <a:tailEnd/>
              </a:ln>
              <a:effectLst/>
            </p:spPr>
            <p:txBody>
              <a:bodyPr wrap="none" anchor="ctr"/>
              <a:lstStyle/>
              <a:p>
                <a:endParaRPr lang="en-US"/>
              </a:p>
            </p:txBody>
          </p:sp>
          <p:sp>
            <p:nvSpPr>
              <p:cNvPr id="2275365" name="Oval 37"/>
              <p:cNvSpPr>
                <a:spLocks noChangeAspect="1" noChangeArrowheads="1"/>
              </p:cNvSpPr>
              <p:nvPr/>
            </p:nvSpPr>
            <p:spPr bwMode="auto">
              <a:xfrm rot="-5400000">
                <a:off x="4831" y="1640"/>
                <a:ext cx="28" cy="34"/>
              </a:xfrm>
              <a:prstGeom prst="ellipse">
                <a:avLst/>
              </a:prstGeom>
              <a:solidFill>
                <a:srgbClr val="333333"/>
              </a:solidFill>
              <a:ln w="9525">
                <a:noFill/>
                <a:round/>
                <a:headEnd/>
                <a:tailEnd/>
              </a:ln>
              <a:effectLst/>
            </p:spPr>
            <p:txBody>
              <a:bodyPr wrap="none" anchor="ctr"/>
              <a:lstStyle/>
              <a:p>
                <a:endParaRPr lang="en-US"/>
              </a:p>
            </p:txBody>
          </p:sp>
          <p:sp>
            <p:nvSpPr>
              <p:cNvPr id="2275366" name="Line 38"/>
              <p:cNvSpPr>
                <a:spLocks noChangeAspect="1" noChangeShapeType="1"/>
              </p:cNvSpPr>
              <p:nvPr/>
            </p:nvSpPr>
            <p:spPr bwMode="auto">
              <a:xfrm flipV="1">
                <a:off x="5388" y="1406"/>
                <a:ext cx="0" cy="159"/>
              </a:xfrm>
              <a:prstGeom prst="line">
                <a:avLst/>
              </a:prstGeom>
              <a:noFill/>
              <a:ln w="15875">
                <a:solidFill>
                  <a:srgbClr val="800000"/>
                </a:solidFill>
                <a:round/>
                <a:headEnd/>
                <a:tailEnd/>
              </a:ln>
              <a:effectLst/>
            </p:spPr>
            <p:txBody>
              <a:bodyPr/>
              <a:lstStyle/>
              <a:p>
                <a:endParaRPr lang="en-US"/>
              </a:p>
            </p:txBody>
          </p:sp>
          <p:sp>
            <p:nvSpPr>
              <p:cNvPr id="2275367" name="Line 39"/>
              <p:cNvSpPr>
                <a:spLocks noChangeAspect="1" noChangeShapeType="1"/>
              </p:cNvSpPr>
              <p:nvPr/>
            </p:nvSpPr>
            <p:spPr bwMode="auto">
              <a:xfrm flipV="1">
                <a:off x="5395" y="1681"/>
                <a:ext cx="0" cy="159"/>
              </a:xfrm>
              <a:prstGeom prst="line">
                <a:avLst/>
              </a:prstGeom>
              <a:noFill/>
              <a:ln w="15875">
                <a:solidFill>
                  <a:srgbClr val="800000"/>
                </a:solidFill>
                <a:round/>
                <a:headEnd/>
                <a:tailEnd/>
              </a:ln>
              <a:effectLst/>
            </p:spPr>
            <p:txBody>
              <a:bodyPr/>
              <a:lstStyle/>
              <a:p>
                <a:endParaRPr lang="en-US"/>
              </a:p>
            </p:txBody>
          </p:sp>
        </p:grpSp>
        <p:grpSp>
          <p:nvGrpSpPr>
            <p:cNvPr id="2275368" name="Group 40"/>
            <p:cNvGrpSpPr>
              <a:grpSpLocks noChangeAspect="1"/>
            </p:cNvGrpSpPr>
            <p:nvPr/>
          </p:nvGrpSpPr>
          <p:grpSpPr bwMode="auto">
            <a:xfrm rot="-16200000">
              <a:off x="1045" y="3342"/>
              <a:ext cx="482" cy="272"/>
              <a:chOff x="4625" y="2373"/>
              <a:chExt cx="760" cy="431"/>
            </a:xfrm>
          </p:grpSpPr>
          <p:sp>
            <p:nvSpPr>
              <p:cNvPr id="2275369" name="AutoShape 41"/>
              <p:cNvSpPr>
                <a:spLocks noChangeAspect="1" noChangeArrowheads="1"/>
              </p:cNvSpPr>
              <p:nvPr/>
            </p:nvSpPr>
            <p:spPr bwMode="auto">
              <a:xfrm rot="5400000" flipH="1">
                <a:off x="4999" y="2602"/>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5370" name="Line 42"/>
              <p:cNvSpPr>
                <a:spLocks noChangeAspect="1" noChangeShapeType="1"/>
              </p:cNvSpPr>
              <p:nvPr/>
            </p:nvSpPr>
            <p:spPr bwMode="auto">
              <a:xfrm flipV="1">
                <a:off x="5199" y="2631"/>
                <a:ext cx="183" cy="61"/>
              </a:xfrm>
              <a:prstGeom prst="line">
                <a:avLst/>
              </a:prstGeom>
              <a:noFill/>
              <a:ln w="15875">
                <a:solidFill>
                  <a:srgbClr val="800000"/>
                </a:solidFill>
                <a:round/>
                <a:headEnd/>
                <a:tailEnd/>
              </a:ln>
              <a:effectLst/>
            </p:spPr>
            <p:txBody>
              <a:bodyPr/>
              <a:lstStyle/>
              <a:p>
                <a:endParaRPr lang="en-US"/>
              </a:p>
            </p:txBody>
          </p:sp>
          <p:sp>
            <p:nvSpPr>
              <p:cNvPr id="2275371" name="Line 43"/>
              <p:cNvSpPr>
                <a:spLocks noChangeAspect="1" noChangeShapeType="1"/>
              </p:cNvSpPr>
              <p:nvPr/>
            </p:nvSpPr>
            <p:spPr bwMode="auto">
              <a:xfrm>
                <a:off x="5199" y="2692"/>
                <a:ext cx="186" cy="60"/>
              </a:xfrm>
              <a:prstGeom prst="line">
                <a:avLst/>
              </a:prstGeom>
              <a:noFill/>
              <a:ln w="15875">
                <a:solidFill>
                  <a:srgbClr val="800000"/>
                </a:solidFill>
                <a:round/>
                <a:headEnd/>
                <a:tailEnd/>
              </a:ln>
              <a:effectLst/>
            </p:spPr>
            <p:txBody>
              <a:bodyPr/>
              <a:lstStyle/>
              <a:p>
                <a:endParaRPr lang="en-US"/>
              </a:p>
            </p:txBody>
          </p:sp>
          <p:sp>
            <p:nvSpPr>
              <p:cNvPr id="2275372" name="Line 44"/>
              <p:cNvSpPr>
                <a:spLocks noChangeAspect="1" noChangeShapeType="1"/>
              </p:cNvSpPr>
              <p:nvPr/>
            </p:nvSpPr>
            <p:spPr bwMode="auto">
              <a:xfrm flipH="1" flipV="1">
                <a:off x="4944" y="2478"/>
                <a:ext cx="66" cy="216"/>
              </a:xfrm>
              <a:prstGeom prst="line">
                <a:avLst/>
              </a:prstGeom>
              <a:noFill/>
              <a:ln w="15875">
                <a:solidFill>
                  <a:srgbClr val="800000"/>
                </a:solidFill>
                <a:round/>
                <a:headEnd/>
                <a:tailEnd/>
              </a:ln>
              <a:effectLst/>
            </p:spPr>
            <p:txBody>
              <a:bodyPr/>
              <a:lstStyle/>
              <a:p>
                <a:endParaRPr lang="en-US"/>
              </a:p>
            </p:txBody>
          </p:sp>
          <p:sp>
            <p:nvSpPr>
              <p:cNvPr id="2275373" name="Oval 45"/>
              <p:cNvSpPr>
                <a:spLocks noChangeAspect="1" noChangeArrowheads="1"/>
              </p:cNvSpPr>
              <p:nvPr/>
            </p:nvSpPr>
            <p:spPr bwMode="auto">
              <a:xfrm>
                <a:off x="4877" y="2373"/>
                <a:ext cx="108" cy="108"/>
              </a:xfrm>
              <a:prstGeom prst="ellipse">
                <a:avLst/>
              </a:prstGeom>
              <a:noFill/>
              <a:ln w="15875">
                <a:solidFill>
                  <a:srgbClr val="800000"/>
                </a:solidFill>
                <a:round/>
                <a:headEnd/>
                <a:tailEnd/>
              </a:ln>
              <a:effectLst/>
            </p:spPr>
            <p:txBody>
              <a:bodyPr wrap="none" anchor="ctr"/>
              <a:lstStyle/>
              <a:p>
                <a:endParaRPr lang="en-US"/>
              </a:p>
            </p:txBody>
          </p:sp>
          <p:sp>
            <p:nvSpPr>
              <p:cNvPr id="2275374" name="Line 46"/>
              <p:cNvSpPr>
                <a:spLocks noChangeAspect="1" noChangeShapeType="1"/>
              </p:cNvSpPr>
              <p:nvPr/>
            </p:nvSpPr>
            <p:spPr bwMode="auto">
              <a:xfrm flipH="1">
                <a:off x="4837" y="2450"/>
                <a:ext cx="43" cy="4"/>
              </a:xfrm>
              <a:prstGeom prst="line">
                <a:avLst/>
              </a:prstGeom>
              <a:noFill/>
              <a:ln w="15875">
                <a:solidFill>
                  <a:srgbClr val="800000"/>
                </a:solidFill>
                <a:round/>
                <a:headEnd/>
                <a:tailEnd/>
              </a:ln>
              <a:effectLst/>
            </p:spPr>
            <p:txBody>
              <a:bodyPr/>
              <a:lstStyle/>
              <a:p>
                <a:endParaRPr lang="en-US"/>
              </a:p>
            </p:txBody>
          </p:sp>
          <p:sp>
            <p:nvSpPr>
              <p:cNvPr id="2275375" name="Line 47"/>
              <p:cNvSpPr>
                <a:spLocks noChangeAspect="1" noChangeShapeType="1"/>
              </p:cNvSpPr>
              <p:nvPr/>
            </p:nvSpPr>
            <p:spPr bwMode="auto">
              <a:xfrm flipH="1">
                <a:off x="4854" y="2477"/>
                <a:ext cx="47" cy="9"/>
              </a:xfrm>
              <a:prstGeom prst="line">
                <a:avLst/>
              </a:prstGeom>
              <a:noFill/>
              <a:ln w="15875">
                <a:solidFill>
                  <a:srgbClr val="800000"/>
                </a:solidFill>
                <a:round/>
                <a:headEnd/>
                <a:tailEnd/>
              </a:ln>
              <a:effectLst/>
            </p:spPr>
            <p:txBody>
              <a:bodyPr/>
              <a:lstStyle/>
              <a:p>
                <a:endParaRPr lang="en-US"/>
              </a:p>
            </p:txBody>
          </p:sp>
          <p:sp>
            <p:nvSpPr>
              <p:cNvPr id="2275376" name="Line 48"/>
              <p:cNvSpPr>
                <a:spLocks noChangeAspect="1" noChangeShapeType="1"/>
              </p:cNvSpPr>
              <p:nvPr/>
            </p:nvSpPr>
            <p:spPr bwMode="auto">
              <a:xfrm flipH="1">
                <a:off x="4951" y="2694"/>
                <a:ext cx="56" cy="1"/>
              </a:xfrm>
              <a:prstGeom prst="line">
                <a:avLst/>
              </a:prstGeom>
              <a:noFill/>
              <a:ln w="15875">
                <a:solidFill>
                  <a:srgbClr val="800000"/>
                </a:solidFill>
                <a:round/>
                <a:headEnd/>
                <a:tailEnd/>
              </a:ln>
              <a:effectLst/>
            </p:spPr>
            <p:txBody>
              <a:bodyPr/>
              <a:lstStyle/>
              <a:p>
                <a:endParaRPr lang="en-US"/>
              </a:p>
            </p:txBody>
          </p:sp>
          <p:sp>
            <p:nvSpPr>
              <p:cNvPr id="2275377" name="Oval 49"/>
              <p:cNvSpPr>
                <a:spLocks noChangeAspect="1" noChangeArrowheads="1"/>
              </p:cNvSpPr>
              <p:nvPr/>
            </p:nvSpPr>
            <p:spPr bwMode="auto">
              <a:xfrm>
                <a:off x="4736" y="2586"/>
                <a:ext cx="218" cy="218"/>
              </a:xfrm>
              <a:prstGeom prst="ellipse">
                <a:avLst/>
              </a:prstGeom>
              <a:noFill/>
              <a:ln w="15875">
                <a:solidFill>
                  <a:srgbClr val="800000"/>
                </a:solidFill>
                <a:round/>
                <a:headEnd/>
                <a:tailEnd/>
              </a:ln>
              <a:effectLst/>
            </p:spPr>
            <p:txBody>
              <a:bodyPr wrap="none" anchor="ctr"/>
              <a:lstStyle/>
              <a:p>
                <a:endParaRPr lang="en-US"/>
              </a:p>
            </p:txBody>
          </p:sp>
          <p:sp>
            <p:nvSpPr>
              <p:cNvPr id="2275378" name="Freeform 50"/>
              <p:cNvSpPr>
                <a:spLocks noChangeAspect="1"/>
              </p:cNvSpPr>
              <p:nvPr/>
            </p:nvSpPr>
            <p:spPr bwMode="auto">
              <a:xfrm>
                <a:off x="4900" y="265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379" name="Oval 51"/>
              <p:cNvSpPr>
                <a:spLocks noChangeAspect="1" noChangeArrowheads="1"/>
              </p:cNvSpPr>
              <p:nvPr/>
            </p:nvSpPr>
            <p:spPr bwMode="auto">
              <a:xfrm rot="-5400000">
                <a:off x="4821" y="2665"/>
                <a:ext cx="28" cy="34"/>
              </a:xfrm>
              <a:prstGeom prst="ellipse">
                <a:avLst/>
              </a:prstGeom>
              <a:solidFill>
                <a:srgbClr val="333333"/>
              </a:solidFill>
              <a:ln w="9525">
                <a:noFill/>
                <a:round/>
                <a:headEnd/>
                <a:tailEnd/>
              </a:ln>
              <a:effectLst/>
            </p:spPr>
            <p:txBody>
              <a:bodyPr wrap="none" anchor="ctr"/>
              <a:lstStyle/>
              <a:p>
                <a:endParaRPr lang="en-US"/>
              </a:p>
            </p:txBody>
          </p:sp>
          <p:sp>
            <p:nvSpPr>
              <p:cNvPr id="2275380" name="Oval 52"/>
              <p:cNvSpPr>
                <a:spLocks noChangeAspect="1" noChangeArrowheads="1"/>
              </p:cNvSpPr>
              <p:nvPr/>
            </p:nvSpPr>
            <p:spPr bwMode="auto">
              <a:xfrm rot="-5400000">
                <a:off x="4821" y="2707"/>
                <a:ext cx="28" cy="34"/>
              </a:xfrm>
              <a:prstGeom prst="ellipse">
                <a:avLst/>
              </a:prstGeom>
              <a:solidFill>
                <a:srgbClr val="333333"/>
              </a:solidFill>
              <a:ln w="9525">
                <a:noFill/>
                <a:round/>
                <a:headEnd/>
                <a:tailEnd/>
              </a:ln>
              <a:effectLst/>
            </p:spPr>
            <p:txBody>
              <a:bodyPr wrap="none" anchor="ctr"/>
              <a:lstStyle/>
              <a:p>
                <a:endParaRPr lang="en-US"/>
              </a:p>
            </p:txBody>
          </p:sp>
          <p:sp>
            <p:nvSpPr>
              <p:cNvPr id="2275381" name="Line 53"/>
              <p:cNvSpPr>
                <a:spLocks noChangeAspect="1" noChangeShapeType="1"/>
              </p:cNvSpPr>
              <p:nvPr/>
            </p:nvSpPr>
            <p:spPr bwMode="auto">
              <a:xfrm flipH="1" flipV="1">
                <a:off x="4697" y="2603"/>
                <a:ext cx="36" cy="96"/>
              </a:xfrm>
              <a:prstGeom prst="line">
                <a:avLst/>
              </a:prstGeom>
              <a:noFill/>
              <a:ln w="15875">
                <a:solidFill>
                  <a:srgbClr val="800000"/>
                </a:solidFill>
                <a:round/>
                <a:headEnd/>
                <a:tailEnd/>
              </a:ln>
              <a:effectLst/>
            </p:spPr>
            <p:txBody>
              <a:bodyPr/>
              <a:lstStyle/>
              <a:p>
                <a:endParaRPr lang="en-US"/>
              </a:p>
            </p:txBody>
          </p:sp>
          <p:sp>
            <p:nvSpPr>
              <p:cNvPr id="2275382" name="Line 54"/>
              <p:cNvSpPr>
                <a:spLocks noChangeAspect="1" noChangeShapeType="1"/>
              </p:cNvSpPr>
              <p:nvPr/>
            </p:nvSpPr>
            <p:spPr bwMode="auto">
              <a:xfrm flipH="1" flipV="1">
                <a:off x="4646" y="2640"/>
                <a:ext cx="90" cy="59"/>
              </a:xfrm>
              <a:prstGeom prst="line">
                <a:avLst/>
              </a:prstGeom>
              <a:noFill/>
              <a:ln w="15875">
                <a:solidFill>
                  <a:srgbClr val="800000"/>
                </a:solidFill>
                <a:round/>
                <a:headEnd/>
                <a:tailEnd/>
              </a:ln>
              <a:effectLst/>
            </p:spPr>
            <p:txBody>
              <a:bodyPr/>
              <a:lstStyle/>
              <a:p>
                <a:endParaRPr lang="en-US"/>
              </a:p>
            </p:txBody>
          </p:sp>
          <p:sp>
            <p:nvSpPr>
              <p:cNvPr id="2275383" name="Line 55"/>
              <p:cNvSpPr>
                <a:spLocks noChangeAspect="1" noChangeShapeType="1"/>
              </p:cNvSpPr>
              <p:nvPr/>
            </p:nvSpPr>
            <p:spPr bwMode="auto">
              <a:xfrm flipH="1">
                <a:off x="4625" y="2700"/>
                <a:ext cx="112" cy="1"/>
              </a:xfrm>
              <a:prstGeom prst="line">
                <a:avLst/>
              </a:prstGeom>
              <a:noFill/>
              <a:ln w="15875">
                <a:solidFill>
                  <a:srgbClr val="800000"/>
                </a:solidFill>
                <a:round/>
                <a:headEnd/>
                <a:tailEnd/>
              </a:ln>
              <a:effectLst/>
            </p:spPr>
            <p:txBody>
              <a:bodyPr/>
              <a:lstStyle/>
              <a:p>
                <a:endParaRPr lang="en-US"/>
              </a:p>
            </p:txBody>
          </p:sp>
          <p:sp>
            <p:nvSpPr>
              <p:cNvPr id="2275384" name="Line 56"/>
              <p:cNvSpPr>
                <a:spLocks noChangeAspect="1" noChangeShapeType="1"/>
              </p:cNvSpPr>
              <p:nvPr/>
            </p:nvSpPr>
            <p:spPr bwMode="auto">
              <a:xfrm flipH="1">
                <a:off x="4652" y="2700"/>
                <a:ext cx="88" cy="56"/>
              </a:xfrm>
              <a:prstGeom prst="line">
                <a:avLst/>
              </a:prstGeom>
              <a:noFill/>
              <a:ln w="15875">
                <a:solidFill>
                  <a:srgbClr val="800000"/>
                </a:solidFill>
                <a:round/>
                <a:headEnd/>
                <a:tailEnd/>
              </a:ln>
              <a:effectLst/>
            </p:spPr>
            <p:txBody>
              <a:bodyPr/>
              <a:lstStyle/>
              <a:p>
                <a:endParaRPr lang="en-US"/>
              </a:p>
            </p:txBody>
          </p:sp>
          <p:sp>
            <p:nvSpPr>
              <p:cNvPr id="2275385" name="Line 57"/>
              <p:cNvSpPr>
                <a:spLocks noChangeAspect="1" noChangeShapeType="1"/>
              </p:cNvSpPr>
              <p:nvPr/>
            </p:nvSpPr>
            <p:spPr bwMode="auto">
              <a:xfrm flipH="1">
                <a:off x="4685" y="2702"/>
                <a:ext cx="54" cy="99"/>
              </a:xfrm>
              <a:prstGeom prst="line">
                <a:avLst/>
              </a:prstGeom>
              <a:noFill/>
              <a:ln w="15875">
                <a:solidFill>
                  <a:srgbClr val="800000"/>
                </a:solidFill>
                <a:round/>
                <a:headEnd/>
                <a:tailEnd/>
              </a:ln>
              <a:effectLst/>
            </p:spPr>
            <p:txBody>
              <a:bodyPr/>
              <a:lstStyle/>
              <a:p>
                <a:endParaRPr lang="en-US"/>
              </a:p>
            </p:txBody>
          </p:sp>
        </p:grpSp>
        <p:grpSp>
          <p:nvGrpSpPr>
            <p:cNvPr id="2275386" name="Group 58"/>
            <p:cNvGrpSpPr>
              <a:grpSpLocks noChangeAspect="1"/>
            </p:cNvGrpSpPr>
            <p:nvPr/>
          </p:nvGrpSpPr>
          <p:grpSpPr bwMode="auto">
            <a:xfrm rot="-16200000">
              <a:off x="343" y="3313"/>
              <a:ext cx="492" cy="335"/>
              <a:chOff x="4590" y="3462"/>
              <a:chExt cx="777" cy="528"/>
            </a:xfrm>
          </p:grpSpPr>
          <p:sp>
            <p:nvSpPr>
              <p:cNvPr id="2275387" name="AutoShape 59"/>
              <p:cNvSpPr>
                <a:spLocks noChangeAspect="1" noChangeArrowheads="1"/>
              </p:cNvSpPr>
              <p:nvPr/>
            </p:nvSpPr>
            <p:spPr bwMode="auto">
              <a:xfrm rot="5400000" flipH="1">
                <a:off x="4981" y="3691"/>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5388" name="Line 60"/>
              <p:cNvSpPr>
                <a:spLocks noChangeAspect="1" noChangeShapeType="1"/>
              </p:cNvSpPr>
              <p:nvPr/>
            </p:nvSpPr>
            <p:spPr bwMode="auto">
              <a:xfrm flipV="1">
                <a:off x="5181" y="3720"/>
                <a:ext cx="183" cy="61"/>
              </a:xfrm>
              <a:prstGeom prst="line">
                <a:avLst/>
              </a:prstGeom>
              <a:noFill/>
              <a:ln w="15875">
                <a:solidFill>
                  <a:srgbClr val="800000"/>
                </a:solidFill>
                <a:round/>
                <a:headEnd/>
                <a:tailEnd/>
              </a:ln>
              <a:effectLst/>
            </p:spPr>
            <p:txBody>
              <a:bodyPr/>
              <a:lstStyle/>
              <a:p>
                <a:endParaRPr lang="en-US"/>
              </a:p>
            </p:txBody>
          </p:sp>
          <p:sp>
            <p:nvSpPr>
              <p:cNvPr id="2275389" name="Line 61"/>
              <p:cNvSpPr>
                <a:spLocks noChangeAspect="1" noChangeShapeType="1"/>
              </p:cNvSpPr>
              <p:nvPr/>
            </p:nvSpPr>
            <p:spPr bwMode="auto">
              <a:xfrm>
                <a:off x="5181" y="3781"/>
                <a:ext cx="186" cy="60"/>
              </a:xfrm>
              <a:prstGeom prst="line">
                <a:avLst/>
              </a:prstGeom>
              <a:noFill/>
              <a:ln w="15875">
                <a:solidFill>
                  <a:srgbClr val="800000"/>
                </a:solidFill>
                <a:round/>
                <a:headEnd/>
                <a:tailEnd/>
              </a:ln>
              <a:effectLst/>
            </p:spPr>
            <p:txBody>
              <a:bodyPr/>
              <a:lstStyle/>
              <a:p>
                <a:endParaRPr lang="en-US"/>
              </a:p>
            </p:txBody>
          </p:sp>
          <p:sp>
            <p:nvSpPr>
              <p:cNvPr id="2275390" name="Line 62"/>
              <p:cNvSpPr>
                <a:spLocks noChangeAspect="1" noChangeShapeType="1"/>
              </p:cNvSpPr>
              <p:nvPr/>
            </p:nvSpPr>
            <p:spPr bwMode="auto">
              <a:xfrm flipH="1" flipV="1">
                <a:off x="4926" y="3567"/>
                <a:ext cx="66" cy="216"/>
              </a:xfrm>
              <a:prstGeom prst="line">
                <a:avLst/>
              </a:prstGeom>
              <a:noFill/>
              <a:ln w="15875">
                <a:solidFill>
                  <a:srgbClr val="800000"/>
                </a:solidFill>
                <a:round/>
                <a:headEnd/>
                <a:tailEnd/>
              </a:ln>
              <a:effectLst/>
            </p:spPr>
            <p:txBody>
              <a:bodyPr/>
              <a:lstStyle/>
              <a:p>
                <a:endParaRPr lang="en-US"/>
              </a:p>
            </p:txBody>
          </p:sp>
          <p:sp>
            <p:nvSpPr>
              <p:cNvPr id="2275391" name="Oval 63"/>
              <p:cNvSpPr>
                <a:spLocks noChangeAspect="1" noChangeArrowheads="1"/>
              </p:cNvSpPr>
              <p:nvPr/>
            </p:nvSpPr>
            <p:spPr bwMode="auto">
              <a:xfrm>
                <a:off x="4859" y="3462"/>
                <a:ext cx="108" cy="108"/>
              </a:xfrm>
              <a:prstGeom prst="ellipse">
                <a:avLst/>
              </a:prstGeom>
              <a:noFill/>
              <a:ln w="15875">
                <a:solidFill>
                  <a:srgbClr val="800000"/>
                </a:solidFill>
                <a:round/>
                <a:headEnd/>
                <a:tailEnd/>
              </a:ln>
              <a:effectLst/>
            </p:spPr>
            <p:txBody>
              <a:bodyPr wrap="none" anchor="ctr"/>
              <a:lstStyle/>
              <a:p>
                <a:endParaRPr lang="en-US"/>
              </a:p>
            </p:txBody>
          </p:sp>
          <p:sp>
            <p:nvSpPr>
              <p:cNvPr id="2275392" name="Line 64"/>
              <p:cNvSpPr>
                <a:spLocks noChangeAspect="1" noChangeShapeType="1"/>
              </p:cNvSpPr>
              <p:nvPr/>
            </p:nvSpPr>
            <p:spPr bwMode="auto">
              <a:xfrm flipH="1">
                <a:off x="4811" y="3551"/>
                <a:ext cx="59" cy="16"/>
              </a:xfrm>
              <a:prstGeom prst="line">
                <a:avLst/>
              </a:prstGeom>
              <a:noFill/>
              <a:ln w="15875">
                <a:solidFill>
                  <a:srgbClr val="800000"/>
                </a:solidFill>
                <a:round/>
                <a:headEnd/>
                <a:tailEnd/>
              </a:ln>
              <a:effectLst/>
            </p:spPr>
            <p:txBody>
              <a:bodyPr/>
              <a:lstStyle/>
              <a:p>
                <a:endParaRPr lang="en-US"/>
              </a:p>
            </p:txBody>
          </p:sp>
          <p:sp>
            <p:nvSpPr>
              <p:cNvPr id="2275393" name="Line 65"/>
              <p:cNvSpPr>
                <a:spLocks noChangeAspect="1" noChangeShapeType="1"/>
              </p:cNvSpPr>
              <p:nvPr/>
            </p:nvSpPr>
            <p:spPr bwMode="auto">
              <a:xfrm flipH="1">
                <a:off x="4933" y="3783"/>
                <a:ext cx="56" cy="1"/>
              </a:xfrm>
              <a:prstGeom prst="line">
                <a:avLst/>
              </a:prstGeom>
              <a:noFill/>
              <a:ln w="15875">
                <a:solidFill>
                  <a:srgbClr val="800000"/>
                </a:solidFill>
                <a:round/>
                <a:headEnd/>
                <a:tailEnd/>
              </a:ln>
              <a:effectLst/>
            </p:spPr>
            <p:txBody>
              <a:bodyPr/>
              <a:lstStyle/>
              <a:p>
                <a:endParaRPr lang="en-US"/>
              </a:p>
            </p:txBody>
          </p:sp>
          <p:sp>
            <p:nvSpPr>
              <p:cNvPr id="2275394" name="Oval 66"/>
              <p:cNvSpPr>
                <a:spLocks noChangeAspect="1" noChangeArrowheads="1"/>
              </p:cNvSpPr>
              <p:nvPr/>
            </p:nvSpPr>
            <p:spPr bwMode="auto">
              <a:xfrm>
                <a:off x="4718" y="3675"/>
                <a:ext cx="218" cy="218"/>
              </a:xfrm>
              <a:prstGeom prst="ellipse">
                <a:avLst/>
              </a:prstGeom>
              <a:noFill/>
              <a:ln w="15875">
                <a:solidFill>
                  <a:srgbClr val="800000"/>
                </a:solidFill>
                <a:round/>
                <a:headEnd/>
                <a:tailEnd/>
              </a:ln>
              <a:effectLst/>
            </p:spPr>
            <p:txBody>
              <a:bodyPr wrap="none" anchor="ctr"/>
              <a:lstStyle/>
              <a:p>
                <a:endParaRPr lang="en-US"/>
              </a:p>
            </p:txBody>
          </p:sp>
          <p:sp>
            <p:nvSpPr>
              <p:cNvPr id="2275395" name="Freeform 67"/>
              <p:cNvSpPr>
                <a:spLocks noChangeAspect="1"/>
              </p:cNvSpPr>
              <p:nvPr/>
            </p:nvSpPr>
            <p:spPr bwMode="auto">
              <a:xfrm>
                <a:off x="4882" y="374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396" name="Oval 68"/>
              <p:cNvSpPr>
                <a:spLocks noChangeAspect="1" noChangeArrowheads="1"/>
              </p:cNvSpPr>
              <p:nvPr/>
            </p:nvSpPr>
            <p:spPr bwMode="auto">
              <a:xfrm rot="-5400000">
                <a:off x="4803" y="3754"/>
                <a:ext cx="28" cy="34"/>
              </a:xfrm>
              <a:prstGeom prst="ellipse">
                <a:avLst/>
              </a:prstGeom>
              <a:solidFill>
                <a:srgbClr val="333333"/>
              </a:solidFill>
              <a:ln w="9525">
                <a:noFill/>
                <a:round/>
                <a:headEnd/>
                <a:tailEnd/>
              </a:ln>
              <a:effectLst/>
            </p:spPr>
            <p:txBody>
              <a:bodyPr wrap="none" anchor="ctr"/>
              <a:lstStyle/>
              <a:p>
                <a:endParaRPr lang="en-US"/>
              </a:p>
            </p:txBody>
          </p:sp>
          <p:sp>
            <p:nvSpPr>
              <p:cNvPr id="2275397" name="Oval 69"/>
              <p:cNvSpPr>
                <a:spLocks noChangeAspect="1" noChangeArrowheads="1"/>
              </p:cNvSpPr>
              <p:nvPr/>
            </p:nvSpPr>
            <p:spPr bwMode="auto">
              <a:xfrm rot="-5400000">
                <a:off x="4803" y="3796"/>
                <a:ext cx="28" cy="34"/>
              </a:xfrm>
              <a:prstGeom prst="ellipse">
                <a:avLst/>
              </a:prstGeom>
              <a:solidFill>
                <a:srgbClr val="333333"/>
              </a:solidFill>
              <a:ln w="9525">
                <a:noFill/>
                <a:round/>
                <a:headEnd/>
                <a:tailEnd/>
              </a:ln>
              <a:effectLst/>
            </p:spPr>
            <p:txBody>
              <a:bodyPr wrap="none" anchor="ctr"/>
              <a:lstStyle/>
              <a:p>
                <a:endParaRPr lang="en-US"/>
              </a:p>
            </p:txBody>
          </p:sp>
          <p:sp>
            <p:nvSpPr>
              <p:cNvPr id="2275398" name="Freeform 70"/>
              <p:cNvSpPr>
                <a:spLocks noChangeAspect="1"/>
              </p:cNvSpPr>
              <p:nvPr/>
            </p:nvSpPr>
            <p:spPr bwMode="auto">
              <a:xfrm>
                <a:off x="4590" y="3575"/>
                <a:ext cx="221" cy="415"/>
              </a:xfrm>
              <a:custGeom>
                <a:avLst/>
                <a:gdLst/>
                <a:ahLst/>
                <a:cxnLst>
                  <a:cxn ang="0">
                    <a:pos x="219" y="316"/>
                  </a:cxn>
                  <a:cxn ang="0">
                    <a:pos x="149" y="411"/>
                  </a:cxn>
                  <a:cxn ang="0">
                    <a:pos x="167" y="295"/>
                  </a:cxn>
                  <a:cxn ang="0">
                    <a:pos x="39" y="334"/>
                  </a:cxn>
                  <a:cxn ang="0">
                    <a:pos x="132" y="241"/>
                  </a:cxn>
                  <a:cxn ang="0">
                    <a:pos x="0" y="205"/>
                  </a:cxn>
                  <a:cxn ang="0">
                    <a:pos x="132" y="178"/>
                  </a:cxn>
                  <a:cxn ang="0">
                    <a:pos x="42" y="93"/>
                  </a:cxn>
                  <a:cxn ang="0">
                    <a:pos x="162" y="124"/>
                  </a:cxn>
                  <a:cxn ang="0">
                    <a:pos x="135" y="4"/>
                  </a:cxn>
                  <a:cxn ang="0">
                    <a:pos x="221" y="99"/>
                  </a:cxn>
                </a:cxnLst>
                <a:rect l="0" t="0" r="r" b="b"/>
                <a:pathLst>
                  <a:path w="221" h="415">
                    <a:moveTo>
                      <a:pt x="219" y="316"/>
                    </a:moveTo>
                    <a:cubicBezTo>
                      <a:pt x="188" y="365"/>
                      <a:pt x="158" y="415"/>
                      <a:pt x="149" y="411"/>
                    </a:cubicBezTo>
                    <a:cubicBezTo>
                      <a:pt x="140" y="407"/>
                      <a:pt x="185" y="308"/>
                      <a:pt x="167" y="295"/>
                    </a:cubicBezTo>
                    <a:cubicBezTo>
                      <a:pt x="149" y="282"/>
                      <a:pt x="45" y="343"/>
                      <a:pt x="39" y="334"/>
                    </a:cubicBezTo>
                    <a:cubicBezTo>
                      <a:pt x="33" y="325"/>
                      <a:pt x="138" y="262"/>
                      <a:pt x="132" y="241"/>
                    </a:cubicBezTo>
                    <a:cubicBezTo>
                      <a:pt x="126" y="220"/>
                      <a:pt x="0" y="215"/>
                      <a:pt x="0" y="205"/>
                    </a:cubicBezTo>
                    <a:cubicBezTo>
                      <a:pt x="0" y="195"/>
                      <a:pt x="125" y="197"/>
                      <a:pt x="132" y="178"/>
                    </a:cubicBezTo>
                    <a:cubicBezTo>
                      <a:pt x="139" y="159"/>
                      <a:pt x="37" y="102"/>
                      <a:pt x="42" y="93"/>
                    </a:cubicBezTo>
                    <a:cubicBezTo>
                      <a:pt x="47" y="84"/>
                      <a:pt x="147" y="139"/>
                      <a:pt x="162" y="124"/>
                    </a:cubicBezTo>
                    <a:cubicBezTo>
                      <a:pt x="177" y="109"/>
                      <a:pt x="125" y="8"/>
                      <a:pt x="135" y="4"/>
                    </a:cubicBezTo>
                    <a:cubicBezTo>
                      <a:pt x="145" y="0"/>
                      <a:pt x="183" y="49"/>
                      <a:pt x="221" y="99"/>
                    </a:cubicBez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sp>
          <p:nvSpPr>
            <p:cNvPr id="2275399" name="Rectangle 71"/>
            <p:cNvSpPr>
              <a:spLocks noChangeAspect="1" noChangeArrowheads="1"/>
            </p:cNvSpPr>
            <p:nvPr/>
          </p:nvSpPr>
          <p:spPr bwMode="auto">
            <a:xfrm rot="-16200000">
              <a:off x="2283" y="3176"/>
              <a:ext cx="623" cy="623"/>
            </a:xfrm>
            <a:prstGeom prst="rect">
              <a:avLst/>
            </a:prstGeom>
            <a:noFill/>
            <a:ln w="19050">
              <a:solidFill>
                <a:schemeClr val="tx1"/>
              </a:solidFill>
              <a:miter lim="800000"/>
              <a:headEnd/>
              <a:tailEnd/>
            </a:ln>
            <a:effectLst/>
          </p:spPr>
          <p:txBody>
            <a:bodyPr wrap="none" anchor="ctr"/>
            <a:lstStyle/>
            <a:p>
              <a:endParaRPr lang="en-US"/>
            </a:p>
          </p:txBody>
        </p:sp>
        <p:sp>
          <p:nvSpPr>
            <p:cNvPr id="2275400" name="Rectangle 72"/>
            <p:cNvSpPr>
              <a:spLocks noChangeAspect="1" noChangeArrowheads="1"/>
            </p:cNvSpPr>
            <p:nvPr/>
          </p:nvSpPr>
          <p:spPr bwMode="auto">
            <a:xfrm rot="-16200000">
              <a:off x="1600" y="3174"/>
              <a:ext cx="623" cy="622"/>
            </a:xfrm>
            <a:prstGeom prst="rect">
              <a:avLst/>
            </a:prstGeom>
            <a:noFill/>
            <a:ln w="19050">
              <a:solidFill>
                <a:schemeClr val="tx1"/>
              </a:solidFill>
              <a:miter lim="800000"/>
              <a:headEnd/>
              <a:tailEnd/>
            </a:ln>
            <a:effectLst/>
          </p:spPr>
          <p:txBody>
            <a:bodyPr wrap="none" anchor="ctr"/>
            <a:lstStyle/>
            <a:p>
              <a:endParaRPr lang="en-US"/>
            </a:p>
          </p:txBody>
        </p:sp>
        <p:sp>
          <p:nvSpPr>
            <p:cNvPr id="2275401" name="Rectangle 73"/>
            <p:cNvSpPr>
              <a:spLocks noChangeAspect="1" noChangeArrowheads="1"/>
            </p:cNvSpPr>
            <p:nvPr/>
          </p:nvSpPr>
          <p:spPr bwMode="auto">
            <a:xfrm rot="-16200000">
              <a:off x="914" y="3174"/>
              <a:ext cx="623" cy="622"/>
            </a:xfrm>
            <a:prstGeom prst="rect">
              <a:avLst/>
            </a:prstGeom>
            <a:noFill/>
            <a:ln w="19050">
              <a:solidFill>
                <a:schemeClr val="tx1"/>
              </a:solidFill>
              <a:miter lim="800000"/>
              <a:headEnd/>
              <a:tailEnd/>
            </a:ln>
            <a:effectLst/>
          </p:spPr>
          <p:txBody>
            <a:bodyPr wrap="none" anchor="ctr"/>
            <a:lstStyle/>
            <a:p>
              <a:endParaRPr lang="en-US"/>
            </a:p>
          </p:txBody>
        </p:sp>
        <p:sp>
          <p:nvSpPr>
            <p:cNvPr id="2275402" name="Rectangle 74"/>
            <p:cNvSpPr>
              <a:spLocks noChangeAspect="1" noChangeArrowheads="1"/>
            </p:cNvSpPr>
            <p:nvPr/>
          </p:nvSpPr>
          <p:spPr bwMode="auto">
            <a:xfrm rot="-16200000">
              <a:off x="250" y="3169"/>
              <a:ext cx="623" cy="622"/>
            </a:xfrm>
            <a:prstGeom prst="rect">
              <a:avLst/>
            </a:prstGeom>
            <a:noFill/>
            <a:ln w="19050">
              <a:solidFill>
                <a:schemeClr val="tx1"/>
              </a:solidFill>
              <a:miter lim="800000"/>
              <a:headEnd/>
              <a:tailEnd/>
            </a:ln>
            <a:effectLst/>
          </p:spPr>
          <p:txBody>
            <a:bodyPr wrap="none" anchor="ctr"/>
            <a:lstStyle/>
            <a:p>
              <a:endParaRPr lang="en-US"/>
            </a:p>
          </p:txBody>
        </p:sp>
        <p:sp>
          <p:nvSpPr>
            <p:cNvPr id="2275403" name="Rectangle 75"/>
            <p:cNvSpPr>
              <a:spLocks noChangeAspect="1" noChangeArrowheads="1"/>
            </p:cNvSpPr>
            <p:nvPr/>
          </p:nvSpPr>
          <p:spPr bwMode="auto">
            <a:xfrm rot="5400000">
              <a:off x="5004" y="3193"/>
              <a:ext cx="624" cy="622"/>
            </a:xfrm>
            <a:prstGeom prst="rect">
              <a:avLst/>
            </a:prstGeom>
            <a:noFill/>
            <a:ln w="19050">
              <a:solidFill>
                <a:schemeClr val="tx1"/>
              </a:solidFill>
              <a:miter lim="800000"/>
              <a:headEnd/>
              <a:tailEnd/>
            </a:ln>
            <a:effectLst/>
          </p:spPr>
          <p:txBody>
            <a:bodyPr wrap="none" anchor="ctr"/>
            <a:lstStyle/>
            <a:p>
              <a:endParaRPr lang="en-US"/>
            </a:p>
          </p:txBody>
        </p:sp>
        <p:sp>
          <p:nvSpPr>
            <p:cNvPr id="2275404" name="Rectangle 76"/>
            <p:cNvSpPr>
              <a:spLocks noChangeAspect="1" noChangeArrowheads="1"/>
            </p:cNvSpPr>
            <p:nvPr/>
          </p:nvSpPr>
          <p:spPr bwMode="auto">
            <a:xfrm rot="5400000">
              <a:off x="4325" y="3189"/>
              <a:ext cx="624" cy="624"/>
            </a:xfrm>
            <a:prstGeom prst="rect">
              <a:avLst/>
            </a:prstGeom>
            <a:noFill/>
            <a:ln w="19050">
              <a:solidFill>
                <a:schemeClr val="tx1"/>
              </a:solidFill>
              <a:miter lim="800000"/>
              <a:headEnd/>
              <a:tailEnd/>
            </a:ln>
            <a:effectLst/>
          </p:spPr>
          <p:txBody>
            <a:bodyPr wrap="none" anchor="ctr"/>
            <a:lstStyle/>
            <a:p>
              <a:endParaRPr lang="en-US"/>
            </a:p>
          </p:txBody>
        </p:sp>
        <p:sp>
          <p:nvSpPr>
            <p:cNvPr id="2275405" name="Rectangle 77"/>
            <p:cNvSpPr>
              <a:spLocks noChangeAspect="1" noChangeArrowheads="1"/>
            </p:cNvSpPr>
            <p:nvPr/>
          </p:nvSpPr>
          <p:spPr bwMode="auto">
            <a:xfrm rot="5400000">
              <a:off x="3651" y="3181"/>
              <a:ext cx="624" cy="624"/>
            </a:xfrm>
            <a:prstGeom prst="rect">
              <a:avLst/>
            </a:prstGeom>
            <a:noFill/>
            <a:ln w="19050">
              <a:solidFill>
                <a:schemeClr val="tx1"/>
              </a:solidFill>
              <a:miter lim="800000"/>
              <a:headEnd/>
              <a:tailEnd/>
            </a:ln>
            <a:effectLst/>
          </p:spPr>
          <p:txBody>
            <a:bodyPr wrap="none" anchor="ctr"/>
            <a:lstStyle/>
            <a:p>
              <a:endParaRPr lang="en-US"/>
            </a:p>
          </p:txBody>
        </p:sp>
        <p:sp>
          <p:nvSpPr>
            <p:cNvPr id="2275406" name="Rectangle 78"/>
            <p:cNvSpPr>
              <a:spLocks noChangeAspect="1" noChangeArrowheads="1"/>
            </p:cNvSpPr>
            <p:nvPr/>
          </p:nvSpPr>
          <p:spPr bwMode="auto">
            <a:xfrm rot="5400000">
              <a:off x="2975" y="3184"/>
              <a:ext cx="624" cy="624"/>
            </a:xfrm>
            <a:prstGeom prst="rect">
              <a:avLst/>
            </a:prstGeom>
            <a:noFill/>
            <a:ln w="19050">
              <a:solidFill>
                <a:schemeClr val="tx1"/>
              </a:solidFill>
              <a:miter lim="800000"/>
              <a:headEnd/>
              <a:tailEnd/>
            </a:ln>
            <a:effectLst/>
          </p:spPr>
          <p:txBody>
            <a:bodyPr wrap="none" anchor="ctr"/>
            <a:lstStyle/>
            <a:p>
              <a:endParaRPr lang="en-US"/>
            </a:p>
          </p:txBody>
        </p:sp>
        <p:grpSp>
          <p:nvGrpSpPr>
            <p:cNvPr id="2275407" name="Group 79"/>
            <p:cNvGrpSpPr>
              <a:grpSpLocks/>
            </p:cNvGrpSpPr>
            <p:nvPr/>
          </p:nvGrpSpPr>
          <p:grpSpPr bwMode="auto">
            <a:xfrm>
              <a:off x="4443" y="3255"/>
              <a:ext cx="406" cy="472"/>
              <a:chOff x="3989" y="2939"/>
              <a:chExt cx="364" cy="424"/>
            </a:xfrm>
          </p:grpSpPr>
          <p:sp>
            <p:nvSpPr>
              <p:cNvPr id="2275408" name="AutoShape 80"/>
              <p:cNvSpPr>
                <a:spLocks noChangeAspect="1" noChangeArrowheads="1"/>
              </p:cNvSpPr>
              <p:nvPr/>
            </p:nvSpPr>
            <p:spPr bwMode="auto">
              <a:xfrm rot="10800000" flipH="1">
                <a:off x="4110" y="3151"/>
                <a:ext cx="121" cy="105"/>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5409" name="Line 81"/>
              <p:cNvSpPr>
                <a:spLocks noChangeAspect="1" noChangeShapeType="1"/>
              </p:cNvSpPr>
              <p:nvPr/>
            </p:nvSpPr>
            <p:spPr bwMode="auto">
              <a:xfrm rot="5400000" flipV="1">
                <a:off x="4137" y="3292"/>
                <a:ext cx="103" cy="35"/>
              </a:xfrm>
              <a:prstGeom prst="line">
                <a:avLst/>
              </a:prstGeom>
              <a:noFill/>
              <a:ln w="15875">
                <a:solidFill>
                  <a:srgbClr val="800000"/>
                </a:solidFill>
                <a:round/>
                <a:headEnd/>
                <a:tailEnd/>
              </a:ln>
              <a:effectLst/>
            </p:spPr>
            <p:txBody>
              <a:bodyPr/>
              <a:lstStyle/>
              <a:p>
                <a:endParaRPr lang="en-US"/>
              </a:p>
            </p:txBody>
          </p:sp>
          <p:sp>
            <p:nvSpPr>
              <p:cNvPr id="2275410" name="Line 82"/>
              <p:cNvSpPr>
                <a:spLocks noChangeAspect="1" noChangeShapeType="1"/>
              </p:cNvSpPr>
              <p:nvPr/>
            </p:nvSpPr>
            <p:spPr bwMode="auto">
              <a:xfrm rot="5400000">
                <a:off x="4102" y="3294"/>
                <a:ext cx="105" cy="34"/>
              </a:xfrm>
              <a:prstGeom prst="line">
                <a:avLst/>
              </a:prstGeom>
              <a:noFill/>
              <a:ln w="15875">
                <a:solidFill>
                  <a:srgbClr val="800000"/>
                </a:solidFill>
                <a:round/>
                <a:headEnd/>
                <a:tailEnd/>
              </a:ln>
              <a:effectLst/>
            </p:spPr>
            <p:txBody>
              <a:bodyPr/>
              <a:lstStyle/>
              <a:p>
                <a:endParaRPr lang="en-US"/>
              </a:p>
            </p:txBody>
          </p:sp>
          <p:sp>
            <p:nvSpPr>
              <p:cNvPr id="2275411" name="Line 83"/>
              <p:cNvSpPr>
                <a:spLocks noChangeAspect="1" noChangeShapeType="1"/>
              </p:cNvSpPr>
              <p:nvPr/>
            </p:nvSpPr>
            <p:spPr bwMode="auto">
              <a:xfrm rot="5400000" flipH="1" flipV="1">
                <a:off x="4214" y="3069"/>
                <a:ext cx="37" cy="123"/>
              </a:xfrm>
              <a:prstGeom prst="line">
                <a:avLst/>
              </a:prstGeom>
              <a:noFill/>
              <a:ln w="15875">
                <a:solidFill>
                  <a:srgbClr val="800000"/>
                </a:solidFill>
                <a:round/>
                <a:headEnd/>
                <a:tailEnd/>
              </a:ln>
              <a:effectLst/>
            </p:spPr>
            <p:txBody>
              <a:bodyPr/>
              <a:lstStyle/>
              <a:p>
                <a:endParaRPr lang="en-US"/>
              </a:p>
            </p:txBody>
          </p:sp>
          <p:sp>
            <p:nvSpPr>
              <p:cNvPr id="2275412" name="Oval 84"/>
              <p:cNvSpPr>
                <a:spLocks noChangeAspect="1" noChangeArrowheads="1"/>
              </p:cNvSpPr>
              <p:nvPr/>
            </p:nvSpPr>
            <p:spPr bwMode="auto">
              <a:xfrm rot="5400000">
                <a:off x="4292" y="3073"/>
                <a:ext cx="62" cy="61"/>
              </a:xfrm>
              <a:prstGeom prst="ellipse">
                <a:avLst/>
              </a:prstGeom>
              <a:noFill/>
              <a:ln w="15875">
                <a:solidFill>
                  <a:srgbClr val="800000"/>
                </a:solidFill>
                <a:round/>
                <a:headEnd/>
                <a:tailEnd/>
              </a:ln>
              <a:effectLst/>
            </p:spPr>
            <p:txBody>
              <a:bodyPr wrap="none" anchor="ctr"/>
              <a:lstStyle/>
              <a:p>
                <a:endParaRPr lang="en-US"/>
              </a:p>
            </p:txBody>
          </p:sp>
          <p:sp>
            <p:nvSpPr>
              <p:cNvPr id="2275413" name="Line 85"/>
              <p:cNvSpPr>
                <a:spLocks noChangeAspect="1" noChangeShapeType="1"/>
              </p:cNvSpPr>
              <p:nvPr/>
            </p:nvSpPr>
            <p:spPr bwMode="auto">
              <a:xfrm rot="5400000" flipH="1">
                <a:off x="4154" y="3131"/>
                <a:ext cx="32" cy="1"/>
              </a:xfrm>
              <a:prstGeom prst="line">
                <a:avLst/>
              </a:prstGeom>
              <a:noFill/>
              <a:ln w="15875">
                <a:solidFill>
                  <a:srgbClr val="800000"/>
                </a:solidFill>
                <a:round/>
                <a:headEnd/>
                <a:tailEnd/>
              </a:ln>
              <a:effectLst/>
            </p:spPr>
            <p:txBody>
              <a:bodyPr/>
              <a:lstStyle/>
              <a:p>
                <a:endParaRPr lang="en-US"/>
              </a:p>
            </p:txBody>
          </p:sp>
          <p:sp>
            <p:nvSpPr>
              <p:cNvPr id="2275414" name="Oval 86"/>
              <p:cNvSpPr>
                <a:spLocks noChangeAspect="1" noChangeArrowheads="1"/>
              </p:cNvSpPr>
              <p:nvPr/>
            </p:nvSpPr>
            <p:spPr bwMode="auto">
              <a:xfrm rot="5400000">
                <a:off x="4108" y="2993"/>
                <a:ext cx="124" cy="125"/>
              </a:xfrm>
              <a:prstGeom prst="ellipse">
                <a:avLst/>
              </a:prstGeom>
              <a:noFill/>
              <a:ln w="15875">
                <a:solidFill>
                  <a:srgbClr val="800000"/>
                </a:solidFill>
                <a:round/>
                <a:headEnd/>
                <a:tailEnd/>
              </a:ln>
              <a:effectLst/>
            </p:spPr>
            <p:txBody>
              <a:bodyPr wrap="none" anchor="ctr"/>
              <a:lstStyle/>
              <a:p>
                <a:endParaRPr lang="en-US"/>
              </a:p>
            </p:txBody>
          </p:sp>
          <p:sp>
            <p:nvSpPr>
              <p:cNvPr id="2275415" name="Freeform 87"/>
              <p:cNvSpPr>
                <a:spLocks noChangeAspect="1"/>
              </p:cNvSpPr>
              <p:nvPr/>
            </p:nvSpPr>
            <p:spPr bwMode="auto">
              <a:xfrm rot="5400000">
                <a:off x="4167" y="3065"/>
                <a:ext cx="6" cy="49"/>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416" name="Oval 88"/>
              <p:cNvSpPr>
                <a:spLocks noChangeAspect="1" noChangeArrowheads="1"/>
              </p:cNvSpPr>
              <p:nvPr/>
            </p:nvSpPr>
            <p:spPr bwMode="auto">
              <a:xfrm>
                <a:off x="4163" y="3035"/>
                <a:ext cx="17" cy="20"/>
              </a:xfrm>
              <a:prstGeom prst="ellipse">
                <a:avLst/>
              </a:prstGeom>
              <a:solidFill>
                <a:srgbClr val="333333"/>
              </a:solidFill>
              <a:ln w="9525">
                <a:noFill/>
                <a:round/>
                <a:headEnd/>
                <a:tailEnd/>
              </a:ln>
              <a:effectLst/>
            </p:spPr>
            <p:txBody>
              <a:bodyPr wrap="none" anchor="ctr"/>
              <a:lstStyle/>
              <a:p>
                <a:endParaRPr lang="en-US"/>
              </a:p>
            </p:txBody>
          </p:sp>
          <p:sp>
            <p:nvSpPr>
              <p:cNvPr id="2275417" name="Oval 89"/>
              <p:cNvSpPr>
                <a:spLocks noChangeAspect="1" noChangeArrowheads="1"/>
              </p:cNvSpPr>
              <p:nvPr/>
            </p:nvSpPr>
            <p:spPr bwMode="auto">
              <a:xfrm rot="5400000">
                <a:off x="3990" y="3072"/>
                <a:ext cx="60" cy="61"/>
              </a:xfrm>
              <a:prstGeom prst="ellipse">
                <a:avLst/>
              </a:prstGeom>
              <a:noFill/>
              <a:ln w="15875">
                <a:solidFill>
                  <a:srgbClr val="800000"/>
                </a:solidFill>
                <a:round/>
                <a:headEnd/>
                <a:tailEnd/>
              </a:ln>
              <a:effectLst/>
            </p:spPr>
            <p:txBody>
              <a:bodyPr wrap="none" anchor="ctr"/>
              <a:lstStyle/>
              <a:p>
                <a:endParaRPr lang="en-US"/>
              </a:p>
            </p:txBody>
          </p:sp>
          <p:sp>
            <p:nvSpPr>
              <p:cNvPr id="2275418" name="Line 90"/>
              <p:cNvSpPr>
                <a:spLocks noChangeAspect="1" noChangeShapeType="1"/>
              </p:cNvSpPr>
              <p:nvPr/>
            </p:nvSpPr>
            <p:spPr bwMode="auto">
              <a:xfrm rot="16200000" flipH="1">
                <a:off x="4093" y="3072"/>
                <a:ext cx="35" cy="118"/>
              </a:xfrm>
              <a:prstGeom prst="line">
                <a:avLst/>
              </a:prstGeom>
              <a:noFill/>
              <a:ln w="15875">
                <a:solidFill>
                  <a:srgbClr val="800000"/>
                </a:solidFill>
                <a:round/>
                <a:headEnd/>
                <a:tailEnd/>
              </a:ln>
              <a:effectLst/>
            </p:spPr>
            <p:txBody>
              <a:bodyPr/>
              <a:lstStyle/>
              <a:p>
                <a:endParaRPr lang="en-US"/>
              </a:p>
            </p:txBody>
          </p:sp>
          <p:sp>
            <p:nvSpPr>
              <p:cNvPr id="2275419" name="Freeform 91"/>
              <p:cNvSpPr>
                <a:spLocks noChangeAspect="1"/>
              </p:cNvSpPr>
              <p:nvPr/>
            </p:nvSpPr>
            <p:spPr bwMode="auto">
              <a:xfrm rot="5400000">
                <a:off x="4141" y="2949"/>
                <a:ext cx="55" cy="36"/>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5420" name="Freeform 92"/>
              <p:cNvSpPr>
                <a:spLocks noChangeAspect="1"/>
              </p:cNvSpPr>
              <p:nvPr/>
            </p:nvSpPr>
            <p:spPr bwMode="auto">
              <a:xfrm rot="3573969">
                <a:off x="4101" y="2960"/>
                <a:ext cx="55" cy="36"/>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5421" name="Freeform 93"/>
              <p:cNvSpPr>
                <a:spLocks noChangeAspect="1"/>
              </p:cNvSpPr>
              <p:nvPr/>
            </p:nvSpPr>
            <p:spPr bwMode="auto">
              <a:xfrm rot="8830520">
                <a:off x="4217" y="2986"/>
                <a:ext cx="55" cy="36"/>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5422" name="Freeform 94"/>
              <p:cNvSpPr>
                <a:spLocks noChangeAspect="1"/>
              </p:cNvSpPr>
              <p:nvPr/>
            </p:nvSpPr>
            <p:spPr bwMode="auto">
              <a:xfrm rot="6680714">
                <a:off x="4183" y="2956"/>
                <a:ext cx="55" cy="37"/>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5423" name="Freeform 95"/>
              <p:cNvSpPr>
                <a:spLocks noChangeAspect="1"/>
              </p:cNvSpPr>
              <p:nvPr/>
            </p:nvSpPr>
            <p:spPr bwMode="auto">
              <a:xfrm rot="45589801">
                <a:off x="4070" y="2987"/>
                <a:ext cx="55" cy="37"/>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5424" name="Line 96"/>
              <p:cNvSpPr>
                <a:spLocks noChangeAspect="1" noChangeShapeType="1"/>
              </p:cNvSpPr>
              <p:nvPr/>
            </p:nvSpPr>
            <p:spPr bwMode="auto">
              <a:xfrm rot="5400000" flipH="1" flipV="1">
                <a:off x="4000" y="3056"/>
                <a:ext cx="28" cy="3"/>
              </a:xfrm>
              <a:prstGeom prst="line">
                <a:avLst/>
              </a:prstGeom>
              <a:noFill/>
              <a:ln w="15875">
                <a:solidFill>
                  <a:srgbClr val="800000"/>
                </a:solidFill>
                <a:round/>
                <a:headEnd/>
                <a:tailEnd/>
              </a:ln>
              <a:effectLst/>
            </p:spPr>
            <p:txBody>
              <a:bodyPr/>
              <a:lstStyle/>
              <a:p>
                <a:endParaRPr lang="en-US"/>
              </a:p>
            </p:txBody>
          </p:sp>
          <p:sp>
            <p:nvSpPr>
              <p:cNvPr id="2275425" name="Line 97"/>
              <p:cNvSpPr>
                <a:spLocks noChangeAspect="1" noChangeShapeType="1"/>
              </p:cNvSpPr>
              <p:nvPr/>
            </p:nvSpPr>
            <p:spPr bwMode="auto">
              <a:xfrm rot="5400000" flipH="1" flipV="1">
                <a:off x="4020" y="3058"/>
                <a:ext cx="25" cy="6"/>
              </a:xfrm>
              <a:prstGeom prst="line">
                <a:avLst/>
              </a:prstGeom>
              <a:noFill/>
              <a:ln w="15875">
                <a:solidFill>
                  <a:srgbClr val="800000"/>
                </a:solidFill>
                <a:round/>
                <a:headEnd/>
                <a:tailEnd/>
              </a:ln>
              <a:effectLst/>
            </p:spPr>
            <p:txBody>
              <a:bodyPr/>
              <a:lstStyle/>
              <a:p>
                <a:endParaRPr lang="en-US"/>
              </a:p>
            </p:txBody>
          </p:sp>
          <p:sp>
            <p:nvSpPr>
              <p:cNvPr id="2275426" name="Line 98"/>
              <p:cNvSpPr>
                <a:spLocks noChangeAspect="1" noChangeShapeType="1"/>
              </p:cNvSpPr>
              <p:nvPr/>
            </p:nvSpPr>
            <p:spPr bwMode="auto">
              <a:xfrm rot="5400000" flipH="1" flipV="1">
                <a:off x="4039" y="3065"/>
                <a:ext cx="28" cy="14"/>
              </a:xfrm>
              <a:prstGeom prst="line">
                <a:avLst/>
              </a:prstGeom>
              <a:noFill/>
              <a:ln w="15875">
                <a:solidFill>
                  <a:srgbClr val="800000"/>
                </a:solidFill>
                <a:round/>
                <a:headEnd/>
                <a:tailEnd/>
              </a:ln>
              <a:effectLst/>
            </p:spPr>
            <p:txBody>
              <a:bodyPr/>
              <a:lstStyle/>
              <a:p>
                <a:endParaRPr lang="en-US"/>
              </a:p>
            </p:txBody>
          </p:sp>
          <p:sp>
            <p:nvSpPr>
              <p:cNvPr id="2275427" name="Line 99"/>
              <p:cNvSpPr>
                <a:spLocks noChangeAspect="1" noChangeShapeType="1"/>
              </p:cNvSpPr>
              <p:nvPr/>
            </p:nvSpPr>
            <p:spPr bwMode="auto">
              <a:xfrm rot="5400000" flipH="1">
                <a:off x="4277" y="3073"/>
                <a:ext cx="20" cy="10"/>
              </a:xfrm>
              <a:prstGeom prst="line">
                <a:avLst/>
              </a:prstGeom>
              <a:noFill/>
              <a:ln w="15875">
                <a:solidFill>
                  <a:srgbClr val="800000"/>
                </a:solidFill>
                <a:round/>
                <a:headEnd/>
                <a:tailEnd/>
              </a:ln>
              <a:effectLst/>
            </p:spPr>
            <p:txBody>
              <a:bodyPr/>
              <a:lstStyle/>
              <a:p>
                <a:endParaRPr lang="en-US"/>
              </a:p>
            </p:txBody>
          </p:sp>
          <p:sp>
            <p:nvSpPr>
              <p:cNvPr id="2275428" name="Line 100"/>
              <p:cNvSpPr>
                <a:spLocks noChangeAspect="1" noChangeShapeType="1"/>
              </p:cNvSpPr>
              <p:nvPr/>
            </p:nvSpPr>
            <p:spPr bwMode="auto">
              <a:xfrm rot="5400000" flipH="1">
                <a:off x="4291" y="3060"/>
                <a:ext cx="25" cy="9"/>
              </a:xfrm>
              <a:prstGeom prst="line">
                <a:avLst/>
              </a:prstGeom>
              <a:noFill/>
              <a:ln w="15875">
                <a:solidFill>
                  <a:srgbClr val="800000"/>
                </a:solidFill>
                <a:round/>
                <a:headEnd/>
                <a:tailEnd/>
              </a:ln>
              <a:effectLst/>
            </p:spPr>
            <p:txBody>
              <a:bodyPr/>
              <a:lstStyle/>
              <a:p>
                <a:endParaRPr lang="en-US"/>
              </a:p>
            </p:txBody>
          </p:sp>
          <p:sp>
            <p:nvSpPr>
              <p:cNvPr id="2275429" name="Line 101"/>
              <p:cNvSpPr>
                <a:spLocks noChangeAspect="1" noChangeShapeType="1"/>
              </p:cNvSpPr>
              <p:nvPr/>
            </p:nvSpPr>
            <p:spPr bwMode="auto">
              <a:xfrm rot="5400000" flipH="1">
                <a:off x="4313" y="3061"/>
                <a:ext cx="27" cy="1"/>
              </a:xfrm>
              <a:prstGeom prst="line">
                <a:avLst/>
              </a:prstGeom>
              <a:noFill/>
              <a:ln w="15875">
                <a:solidFill>
                  <a:srgbClr val="800000"/>
                </a:solidFill>
                <a:round/>
                <a:headEnd/>
                <a:tailEnd/>
              </a:ln>
              <a:effectLst/>
            </p:spPr>
            <p:txBody>
              <a:bodyPr/>
              <a:lstStyle/>
              <a:p>
                <a:endParaRPr lang="en-US"/>
              </a:p>
            </p:txBody>
          </p:sp>
          <p:sp>
            <p:nvSpPr>
              <p:cNvPr id="2275430" name="Line 102"/>
              <p:cNvSpPr>
                <a:spLocks noChangeAspect="1" noChangeShapeType="1"/>
              </p:cNvSpPr>
              <p:nvPr/>
            </p:nvSpPr>
            <p:spPr bwMode="auto">
              <a:xfrm rot="5400000" flipH="1" flipV="1">
                <a:off x="4334" y="3064"/>
                <a:ext cx="27" cy="6"/>
              </a:xfrm>
              <a:prstGeom prst="line">
                <a:avLst/>
              </a:prstGeom>
              <a:noFill/>
              <a:ln w="15875">
                <a:solidFill>
                  <a:srgbClr val="800000"/>
                </a:solidFill>
                <a:round/>
                <a:headEnd/>
                <a:tailEnd/>
              </a:ln>
              <a:effectLst/>
            </p:spPr>
            <p:txBody>
              <a:bodyPr/>
              <a:lstStyle/>
              <a:p>
                <a:endParaRPr lang="en-US"/>
              </a:p>
            </p:txBody>
          </p:sp>
        </p:grpSp>
        <p:grpSp>
          <p:nvGrpSpPr>
            <p:cNvPr id="2275431" name="Group 103"/>
            <p:cNvGrpSpPr>
              <a:grpSpLocks noChangeAspect="1"/>
            </p:cNvGrpSpPr>
            <p:nvPr/>
          </p:nvGrpSpPr>
          <p:grpSpPr bwMode="auto">
            <a:xfrm rot="5400000">
              <a:off x="3688" y="3271"/>
              <a:ext cx="517" cy="416"/>
              <a:chOff x="4602" y="2433"/>
              <a:chExt cx="813" cy="653"/>
            </a:xfrm>
          </p:grpSpPr>
          <p:sp>
            <p:nvSpPr>
              <p:cNvPr id="2275432" name="AutoShape 104"/>
              <p:cNvSpPr>
                <a:spLocks noChangeAspect="1" noChangeArrowheads="1"/>
              </p:cNvSpPr>
              <p:nvPr/>
            </p:nvSpPr>
            <p:spPr bwMode="auto">
              <a:xfrm rot="5400000" flipH="1">
                <a:off x="5029" y="2674"/>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5433" name="Line 105"/>
              <p:cNvSpPr>
                <a:spLocks noChangeAspect="1" noChangeShapeType="1"/>
              </p:cNvSpPr>
              <p:nvPr/>
            </p:nvSpPr>
            <p:spPr bwMode="auto">
              <a:xfrm flipV="1">
                <a:off x="5229" y="2703"/>
                <a:ext cx="183" cy="61"/>
              </a:xfrm>
              <a:prstGeom prst="line">
                <a:avLst/>
              </a:prstGeom>
              <a:noFill/>
              <a:ln w="15875">
                <a:solidFill>
                  <a:srgbClr val="800000"/>
                </a:solidFill>
                <a:round/>
                <a:headEnd/>
                <a:tailEnd/>
              </a:ln>
              <a:effectLst/>
            </p:spPr>
            <p:txBody>
              <a:bodyPr/>
              <a:lstStyle/>
              <a:p>
                <a:endParaRPr lang="en-US"/>
              </a:p>
            </p:txBody>
          </p:sp>
          <p:sp>
            <p:nvSpPr>
              <p:cNvPr id="2275434" name="Line 106"/>
              <p:cNvSpPr>
                <a:spLocks noChangeAspect="1" noChangeShapeType="1"/>
              </p:cNvSpPr>
              <p:nvPr/>
            </p:nvSpPr>
            <p:spPr bwMode="auto">
              <a:xfrm>
                <a:off x="5229" y="2764"/>
                <a:ext cx="186" cy="60"/>
              </a:xfrm>
              <a:prstGeom prst="line">
                <a:avLst/>
              </a:prstGeom>
              <a:noFill/>
              <a:ln w="15875">
                <a:solidFill>
                  <a:srgbClr val="800000"/>
                </a:solidFill>
                <a:round/>
                <a:headEnd/>
                <a:tailEnd/>
              </a:ln>
              <a:effectLst/>
            </p:spPr>
            <p:txBody>
              <a:bodyPr/>
              <a:lstStyle/>
              <a:p>
                <a:endParaRPr lang="en-US"/>
              </a:p>
            </p:txBody>
          </p:sp>
          <p:sp>
            <p:nvSpPr>
              <p:cNvPr id="2275435" name="Line 107"/>
              <p:cNvSpPr>
                <a:spLocks noChangeAspect="1" noChangeShapeType="1"/>
              </p:cNvSpPr>
              <p:nvPr/>
            </p:nvSpPr>
            <p:spPr bwMode="auto">
              <a:xfrm flipH="1" flipV="1">
                <a:off x="4974" y="2550"/>
                <a:ext cx="66" cy="216"/>
              </a:xfrm>
              <a:prstGeom prst="line">
                <a:avLst/>
              </a:prstGeom>
              <a:noFill/>
              <a:ln w="15875">
                <a:solidFill>
                  <a:srgbClr val="800000"/>
                </a:solidFill>
                <a:round/>
                <a:headEnd/>
                <a:tailEnd/>
              </a:ln>
              <a:effectLst/>
            </p:spPr>
            <p:txBody>
              <a:bodyPr/>
              <a:lstStyle/>
              <a:p>
                <a:endParaRPr lang="en-US"/>
              </a:p>
            </p:txBody>
          </p:sp>
          <p:sp>
            <p:nvSpPr>
              <p:cNvPr id="2275436" name="Oval 108"/>
              <p:cNvSpPr>
                <a:spLocks noChangeAspect="1" noChangeArrowheads="1"/>
              </p:cNvSpPr>
              <p:nvPr/>
            </p:nvSpPr>
            <p:spPr bwMode="auto">
              <a:xfrm>
                <a:off x="4907" y="2445"/>
                <a:ext cx="108" cy="108"/>
              </a:xfrm>
              <a:prstGeom prst="ellipse">
                <a:avLst/>
              </a:prstGeom>
              <a:noFill/>
              <a:ln w="15875">
                <a:solidFill>
                  <a:srgbClr val="800000"/>
                </a:solidFill>
                <a:round/>
                <a:headEnd/>
                <a:tailEnd/>
              </a:ln>
              <a:effectLst/>
            </p:spPr>
            <p:txBody>
              <a:bodyPr wrap="none" anchor="ctr"/>
              <a:lstStyle/>
              <a:p>
                <a:endParaRPr lang="en-US"/>
              </a:p>
            </p:txBody>
          </p:sp>
          <p:sp>
            <p:nvSpPr>
              <p:cNvPr id="2275437" name="Line 109"/>
              <p:cNvSpPr>
                <a:spLocks noChangeAspect="1" noChangeShapeType="1"/>
              </p:cNvSpPr>
              <p:nvPr/>
            </p:nvSpPr>
            <p:spPr bwMode="auto">
              <a:xfrm flipH="1">
                <a:off x="4867" y="2522"/>
                <a:ext cx="43" cy="4"/>
              </a:xfrm>
              <a:prstGeom prst="line">
                <a:avLst/>
              </a:prstGeom>
              <a:noFill/>
              <a:ln w="15875">
                <a:solidFill>
                  <a:srgbClr val="800000"/>
                </a:solidFill>
                <a:round/>
                <a:headEnd/>
                <a:tailEnd/>
              </a:ln>
              <a:effectLst/>
            </p:spPr>
            <p:txBody>
              <a:bodyPr/>
              <a:lstStyle/>
              <a:p>
                <a:endParaRPr lang="en-US"/>
              </a:p>
            </p:txBody>
          </p:sp>
          <p:sp>
            <p:nvSpPr>
              <p:cNvPr id="2275438" name="Line 110"/>
              <p:cNvSpPr>
                <a:spLocks noChangeAspect="1" noChangeShapeType="1"/>
              </p:cNvSpPr>
              <p:nvPr/>
            </p:nvSpPr>
            <p:spPr bwMode="auto">
              <a:xfrm flipH="1">
                <a:off x="4884" y="2549"/>
                <a:ext cx="47" cy="9"/>
              </a:xfrm>
              <a:prstGeom prst="line">
                <a:avLst/>
              </a:prstGeom>
              <a:noFill/>
              <a:ln w="15875">
                <a:solidFill>
                  <a:srgbClr val="800000"/>
                </a:solidFill>
                <a:round/>
                <a:headEnd/>
                <a:tailEnd/>
              </a:ln>
              <a:effectLst/>
            </p:spPr>
            <p:txBody>
              <a:bodyPr/>
              <a:lstStyle/>
              <a:p>
                <a:endParaRPr lang="en-US"/>
              </a:p>
            </p:txBody>
          </p:sp>
          <p:sp>
            <p:nvSpPr>
              <p:cNvPr id="2275439" name="Line 111"/>
              <p:cNvSpPr>
                <a:spLocks noChangeAspect="1" noChangeShapeType="1"/>
              </p:cNvSpPr>
              <p:nvPr/>
            </p:nvSpPr>
            <p:spPr bwMode="auto">
              <a:xfrm flipH="1">
                <a:off x="4981" y="2766"/>
                <a:ext cx="56" cy="1"/>
              </a:xfrm>
              <a:prstGeom prst="line">
                <a:avLst/>
              </a:prstGeom>
              <a:noFill/>
              <a:ln w="15875">
                <a:solidFill>
                  <a:srgbClr val="800000"/>
                </a:solidFill>
                <a:round/>
                <a:headEnd/>
                <a:tailEnd/>
              </a:ln>
              <a:effectLst/>
            </p:spPr>
            <p:txBody>
              <a:bodyPr/>
              <a:lstStyle/>
              <a:p>
                <a:endParaRPr lang="en-US"/>
              </a:p>
            </p:txBody>
          </p:sp>
          <p:sp>
            <p:nvSpPr>
              <p:cNvPr id="2275440" name="Oval 112"/>
              <p:cNvSpPr>
                <a:spLocks noChangeAspect="1" noChangeArrowheads="1"/>
              </p:cNvSpPr>
              <p:nvPr/>
            </p:nvSpPr>
            <p:spPr bwMode="auto">
              <a:xfrm>
                <a:off x="4766" y="2658"/>
                <a:ext cx="218" cy="218"/>
              </a:xfrm>
              <a:prstGeom prst="ellipse">
                <a:avLst/>
              </a:prstGeom>
              <a:noFill/>
              <a:ln w="15875">
                <a:solidFill>
                  <a:srgbClr val="800000"/>
                </a:solidFill>
                <a:round/>
                <a:headEnd/>
                <a:tailEnd/>
              </a:ln>
              <a:effectLst/>
            </p:spPr>
            <p:txBody>
              <a:bodyPr wrap="none" anchor="ctr"/>
              <a:lstStyle/>
              <a:p>
                <a:endParaRPr lang="en-US"/>
              </a:p>
            </p:txBody>
          </p:sp>
          <p:sp>
            <p:nvSpPr>
              <p:cNvPr id="2275441" name="Freeform 113"/>
              <p:cNvSpPr>
                <a:spLocks noChangeAspect="1"/>
              </p:cNvSpPr>
              <p:nvPr/>
            </p:nvSpPr>
            <p:spPr bwMode="auto">
              <a:xfrm>
                <a:off x="4930" y="2725"/>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442" name="Oval 114"/>
              <p:cNvSpPr>
                <a:spLocks noChangeAspect="1" noChangeArrowheads="1"/>
              </p:cNvSpPr>
              <p:nvPr/>
            </p:nvSpPr>
            <p:spPr bwMode="auto">
              <a:xfrm rot="-5400000">
                <a:off x="4851" y="2737"/>
                <a:ext cx="28" cy="34"/>
              </a:xfrm>
              <a:prstGeom prst="ellipse">
                <a:avLst/>
              </a:prstGeom>
              <a:solidFill>
                <a:srgbClr val="333333"/>
              </a:solidFill>
              <a:ln w="9525">
                <a:noFill/>
                <a:round/>
                <a:headEnd/>
                <a:tailEnd/>
              </a:ln>
              <a:effectLst/>
            </p:spPr>
            <p:txBody>
              <a:bodyPr wrap="none" anchor="ctr"/>
              <a:lstStyle/>
              <a:p>
                <a:endParaRPr lang="en-US"/>
              </a:p>
            </p:txBody>
          </p:sp>
          <p:sp>
            <p:nvSpPr>
              <p:cNvPr id="2275443" name="Oval 115"/>
              <p:cNvSpPr>
                <a:spLocks noChangeAspect="1" noChangeArrowheads="1"/>
              </p:cNvSpPr>
              <p:nvPr/>
            </p:nvSpPr>
            <p:spPr bwMode="auto">
              <a:xfrm rot="-5400000">
                <a:off x="4851" y="2779"/>
                <a:ext cx="28" cy="34"/>
              </a:xfrm>
              <a:prstGeom prst="ellipse">
                <a:avLst/>
              </a:prstGeom>
              <a:solidFill>
                <a:srgbClr val="333333"/>
              </a:solidFill>
              <a:ln w="9525">
                <a:noFill/>
                <a:round/>
                <a:headEnd/>
                <a:tailEnd/>
              </a:ln>
              <a:effectLst/>
            </p:spPr>
            <p:txBody>
              <a:bodyPr wrap="none" anchor="ctr"/>
              <a:lstStyle/>
              <a:p>
                <a:endParaRPr lang="en-US"/>
              </a:p>
            </p:txBody>
          </p:sp>
          <p:sp>
            <p:nvSpPr>
              <p:cNvPr id="2275444" name="Line 116"/>
              <p:cNvSpPr>
                <a:spLocks noChangeAspect="1" noChangeShapeType="1"/>
              </p:cNvSpPr>
              <p:nvPr/>
            </p:nvSpPr>
            <p:spPr bwMode="auto">
              <a:xfrm flipH="1" flipV="1">
                <a:off x="4859" y="2480"/>
                <a:ext cx="45" cy="9"/>
              </a:xfrm>
              <a:prstGeom prst="line">
                <a:avLst/>
              </a:prstGeom>
              <a:noFill/>
              <a:ln w="15875">
                <a:solidFill>
                  <a:srgbClr val="800000"/>
                </a:solidFill>
                <a:round/>
                <a:headEnd/>
                <a:tailEnd/>
              </a:ln>
              <a:effectLst/>
            </p:spPr>
            <p:txBody>
              <a:bodyPr/>
              <a:lstStyle/>
              <a:p>
                <a:endParaRPr lang="en-US"/>
              </a:p>
            </p:txBody>
          </p:sp>
          <p:sp>
            <p:nvSpPr>
              <p:cNvPr id="2275445" name="Line 117"/>
              <p:cNvSpPr>
                <a:spLocks noChangeAspect="1" noChangeShapeType="1"/>
              </p:cNvSpPr>
              <p:nvPr/>
            </p:nvSpPr>
            <p:spPr bwMode="auto">
              <a:xfrm flipH="1" flipV="1">
                <a:off x="4878" y="2433"/>
                <a:ext cx="45" cy="27"/>
              </a:xfrm>
              <a:prstGeom prst="line">
                <a:avLst/>
              </a:prstGeom>
              <a:noFill/>
              <a:ln w="15875">
                <a:solidFill>
                  <a:srgbClr val="800000"/>
                </a:solidFill>
                <a:round/>
                <a:headEnd/>
                <a:tailEnd/>
              </a:ln>
              <a:effectLst/>
            </p:spPr>
            <p:txBody>
              <a:bodyPr/>
              <a:lstStyle/>
              <a:p>
                <a:endParaRPr lang="en-US"/>
              </a:p>
            </p:txBody>
          </p:sp>
          <p:sp>
            <p:nvSpPr>
              <p:cNvPr id="2275446" name="Freeform 118"/>
              <p:cNvSpPr>
                <a:spLocks noChangeAspect="1"/>
              </p:cNvSpPr>
              <p:nvPr/>
            </p:nvSpPr>
            <p:spPr bwMode="auto">
              <a:xfrm>
                <a:off x="4602" y="2760"/>
                <a:ext cx="164" cy="18"/>
              </a:xfrm>
              <a:custGeom>
                <a:avLst/>
                <a:gdLst/>
                <a:ahLst/>
                <a:cxnLst>
                  <a:cxn ang="0">
                    <a:pos x="164" y="9"/>
                  </a:cxn>
                  <a:cxn ang="0">
                    <a:pos x="153" y="2"/>
                  </a:cxn>
                  <a:cxn ang="0">
                    <a:pos x="134" y="18"/>
                  </a:cxn>
                  <a:cxn ang="0">
                    <a:pos x="126" y="6"/>
                  </a:cxn>
                  <a:cxn ang="0">
                    <a:pos x="104" y="15"/>
                  </a:cxn>
                  <a:cxn ang="0">
                    <a:pos x="89" y="0"/>
                  </a:cxn>
                  <a:cxn ang="0">
                    <a:pos x="66" y="15"/>
                  </a:cxn>
                  <a:cxn ang="0">
                    <a:pos x="56" y="3"/>
                  </a:cxn>
                  <a:cxn ang="0">
                    <a:pos x="29" y="18"/>
                  </a:cxn>
                  <a:cxn ang="0">
                    <a:pos x="21" y="0"/>
                  </a:cxn>
                  <a:cxn ang="0">
                    <a:pos x="0" y="11"/>
                  </a:cxn>
                </a:cxnLst>
                <a:rect l="0" t="0" r="r" b="b"/>
                <a:pathLst>
                  <a:path w="164" h="18">
                    <a:moveTo>
                      <a:pt x="164" y="9"/>
                    </a:moveTo>
                    <a:lnTo>
                      <a:pt x="153" y="2"/>
                    </a:lnTo>
                    <a:lnTo>
                      <a:pt x="134" y="18"/>
                    </a:lnTo>
                    <a:lnTo>
                      <a:pt x="126" y="6"/>
                    </a:lnTo>
                    <a:lnTo>
                      <a:pt x="104" y="15"/>
                    </a:lnTo>
                    <a:lnTo>
                      <a:pt x="89" y="0"/>
                    </a:lnTo>
                    <a:lnTo>
                      <a:pt x="66" y="15"/>
                    </a:lnTo>
                    <a:lnTo>
                      <a:pt x="56" y="3"/>
                    </a:lnTo>
                    <a:lnTo>
                      <a:pt x="29" y="18"/>
                    </a:lnTo>
                    <a:lnTo>
                      <a:pt x="21" y="0"/>
                    </a:lnTo>
                    <a:lnTo>
                      <a:pt x="0" y="11"/>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sp>
            <p:nvSpPr>
              <p:cNvPr id="2275447" name="Oval 119"/>
              <p:cNvSpPr>
                <a:spLocks noChangeAspect="1" noChangeArrowheads="1"/>
              </p:cNvSpPr>
              <p:nvPr/>
            </p:nvSpPr>
            <p:spPr bwMode="auto">
              <a:xfrm>
                <a:off x="4904" y="2978"/>
                <a:ext cx="108" cy="108"/>
              </a:xfrm>
              <a:prstGeom prst="ellipse">
                <a:avLst/>
              </a:prstGeom>
              <a:noFill/>
              <a:ln w="15875">
                <a:solidFill>
                  <a:srgbClr val="800000"/>
                </a:solidFill>
                <a:round/>
                <a:headEnd/>
                <a:tailEnd/>
              </a:ln>
              <a:effectLst/>
            </p:spPr>
            <p:txBody>
              <a:bodyPr wrap="none" anchor="ctr"/>
              <a:lstStyle/>
              <a:p>
                <a:endParaRPr lang="en-US"/>
              </a:p>
            </p:txBody>
          </p:sp>
          <p:sp>
            <p:nvSpPr>
              <p:cNvPr id="2275448" name="Line 120"/>
              <p:cNvSpPr>
                <a:spLocks noChangeAspect="1" noChangeShapeType="1"/>
              </p:cNvSpPr>
              <p:nvPr/>
            </p:nvSpPr>
            <p:spPr bwMode="auto">
              <a:xfrm rot="10800000" flipH="1">
                <a:off x="4976" y="2769"/>
                <a:ext cx="60" cy="207"/>
              </a:xfrm>
              <a:prstGeom prst="line">
                <a:avLst/>
              </a:prstGeom>
              <a:noFill/>
              <a:ln w="15875">
                <a:solidFill>
                  <a:srgbClr val="800000"/>
                </a:solidFill>
                <a:round/>
                <a:headEnd/>
                <a:tailEnd/>
              </a:ln>
              <a:effectLst/>
            </p:spPr>
            <p:txBody>
              <a:bodyPr/>
              <a:lstStyle/>
              <a:p>
                <a:endParaRPr lang="en-US"/>
              </a:p>
            </p:txBody>
          </p:sp>
          <p:sp>
            <p:nvSpPr>
              <p:cNvPr id="2275449" name="Line 121"/>
              <p:cNvSpPr>
                <a:spLocks noChangeAspect="1" noChangeShapeType="1"/>
              </p:cNvSpPr>
              <p:nvPr/>
            </p:nvSpPr>
            <p:spPr bwMode="auto">
              <a:xfrm flipH="1" flipV="1">
                <a:off x="4862" y="3003"/>
                <a:ext cx="42" cy="12"/>
              </a:xfrm>
              <a:prstGeom prst="line">
                <a:avLst/>
              </a:prstGeom>
              <a:noFill/>
              <a:ln w="15875">
                <a:solidFill>
                  <a:srgbClr val="800000"/>
                </a:solidFill>
                <a:round/>
                <a:headEnd/>
                <a:tailEnd/>
              </a:ln>
              <a:effectLst/>
            </p:spPr>
            <p:txBody>
              <a:bodyPr/>
              <a:lstStyle/>
              <a:p>
                <a:endParaRPr lang="en-US"/>
              </a:p>
            </p:txBody>
          </p:sp>
          <p:sp>
            <p:nvSpPr>
              <p:cNvPr id="2275450" name="Line 122"/>
              <p:cNvSpPr>
                <a:spLocks noChangeAspect="1" noChangeShapeType="1"/>
              </p:cNvSpPr>
              <p:nvPr/>
            </p:nvSpPr>
            <p:spPr bwMode="auto">
              <a:xfrm flipH="1" flipV="1">
                <a:off x="4880" y="2962"/>
                <a:ext cx="48" cy="24"/>
              </a:xfrm>
              <a:prstGeom prst="line">
                <a:avLst/>
              </a:prstGeom>
              <a:noFill/>
              <a:ln w="15875">
                <a:solidFill>
                  <a:srgbClr val="800000"/>
                </a:solidFill>
                <a:round/>
                <a:headEnd/>
                <a:tailEnd/>
              </a:ln>
              <a:effectLst/>
            </p:spPr>
            <p:txBody>
              <a:bodyPr/>
              <a:lstStyle/>
              <a:p>
                <a:endParaRPr lang="en-US"/>
              </a:p>
            </p:txBody>
          </p:sp>
        </p:grpSp>
        <p:grpSp>
          <p:nvGrpSpPr>
            <p:cNvPr id="2275451" name="Group 123"/>
            <p:cNvGrpSpPr>
              <a:grpSpLocks noChangeAspect="1"/>
            </p:cNvGrpSpPr>
            <p:nvPr/>
          </p:nvGrpSpPr>
          <p:grpSpPr bwMode="auto">
            <a:xfrm rot="5400000">
              <a:off x="3042" y="3303"/>
              <a:ext cx="464" cy="417"/>
              <a:chOff x="4697" y="3492"/>
              <a:chExt cx="730" cy="657"/>
            </a:xfrm>
          </p:grpSpPr>
          <p:sp>
            <p:nvSpPr>
              <p:cNvPr id="2275452" name="AutoShape 124"/>
              <p:cNvSpPr>
                <a:spLocks noChangeAspect="1" noChangeArrowheads="1"/>
              </p:cNvSpPr>
              <p:nvPr/>
            </p:nvSpPr>
            <p:spPr bwMode="auto">
              <a:xfrm rot="5400000" flipH="1">
                <a:off x="5041" y="3721"/>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5453" name="Line 125"/>
              <p:cNvSpPr>
                <a:spLocks noChangeAspect="1" noChangeShapeType="1"/>
              </p:cNvSpPr>
              <p:nvPr/>
            </p:nvSpPr>
            <p:spPr bwMode="auto">
              <a:xfrm flipV="1">
                <a:off x="5241" y="3750"/>
                <a:ext cx="183" cy="61"/>
              </a:xfrm>
              <a:prstGeom prst="line">
                <a:avLst/>
              </a:prstGeom>
              <a:noFill/>
              <a:ln w="15875">
                <a:solidFill>
                  <a:srgbClr val="800000"/>
                </a:solidFill>
                <a:round/>
                <a:headEnd/>
                <a:tailEnd/>
              </a:ln>
              <a:effectLst/>
            </p:spPr>
            <p:txBody>
              <a:bodyPr/>
              <a:lstStyle/>
              <a:p>
                <a:endParaRPr lang="en-US"/>
              </a:p>
            </p:txBody>
          </p:sp>
          <p:sp>
            <p:nvSpPr>
              <p:cNvPr id="2275454" name="Line 126"/>
              <p:cNvSpPr>
                <a:spLocks noChangeAspect="1" noChangeShapeType="1"/>
              </p:cNvSpPr>
              <p:nvPr/>
            </p:nvSpPr>
            <p:spPr bwMode="auto">
              <a:xfrm>
                <a:off x="5241" y="3811"/>
                <a:ext cx="186" cy="60"/>
              </a:xfrm>
              <a:prstGeom prst="line">
                <a:avLst/>
              </a:prstGeom>
              <a:noFill/>
              <a:ln w="15875">
                <a:solidFill>
                  <a:srgbClr val="800000"/>
                </a:solidFill>
                <a:round/>
                <a:headEnd/>
                <a:tailEnd/>
              </a:ln>
              <a:effectLst/>
            </p:spPr>
            <p:txBody>
              <a:bodyPr/>
              <a:lstStyle/>
              <a:p>
                <a:endParaRPr lang="en-US"/>
              </a:p>
            </p:txBody>
          </p:sp>
          <p:sp>
            <p:nvSpPr>
              <p:cNvPr id="2275455" name="Line 127"/>
              <p:cNvSpPr>
                <a:spLocks noChangeAspect="1" noChangeShapeType="1"/>
              </p:cNvSpPr>
              <p:nvPr/>
            </p:nvSpPr>
            <p:spPr bwMode="auto">
              <a:xfrm flipH="1" flipV="1">
                <a:off x="4986" y="3597"/>
                <a:ext cx="66" cy="216"/>
              </a:xfrm>
              <a:prstGeom prst="line">
                <a:avLst/>
              </a:prstGeom>
              <a:noFill/>
              <a:ln w="15875">
                <a:solidFill>
                  <a:srgbClr val="800000"/>
                </a:solidFill>
                <a:round/>
                <a:headEnd/>
                <a:tailEnd/>
              </a:ln>
              <a:effectLst/>
            </p:spPr>
            <p:txBody>
              <a:bodyPr/>
              <a:lstStyle/>
              <a:p>
                <a:endParaRPr lang="en-US"/>
              </a:p>
            </p:txBody>
          </p:sp>
          <p:sp>
            <p:nvSpPr>
              <p:cNvPr id="2275456" name="Oval 128"/>
              <p:cNvSpPr>
                <a:spLocks noChangeAspect="1" noChangeArrowheads="1"/>
              </p:cNvSpPr>
              <p:nvPr/>
            </p:nvSpPr>
            <p:spPr bwMode="auto">
              <a:xfrm>
                <a:off x="4919" y="3492"/>
                <a:ext cx="108" cy="108"/>
              </a:xfrm>
              <a:prstGeom prst="ellipse">
                <a:avLst/>
              </a:prstGeom>
              <a:noFill/>
              <a:ln w="15875">
                <a:solidFill>
                  <a:srgbClr val="800000"/>
                </a:solidFill>
                <a:round/>
                <a:headEnd/>
                <a:tailEnd/>
              </a:ln>
              <a:effectLst/>
            </p:spPr>
            <p:txBody>
              <a:bodyPr wrap="none" anchor="ctr"/>
              <a:lstStyle/>
              <a:p>
                <a:endParaRPr lang="en-US"/>
              </a:p>
            </p:txBody>
          </p:sp>
          <p:sp>
            <p:nvSpPr>
              <p:cNvPr id="2275457" name="Line 129"/>
              <p:cNvSpPr>
                <a:spLocks noChangeAspect="1" noChangeShapeType="1"/>
              </p:cNvSpPr>
              <p:nvPr/>
            </p:nvSpPr>
            <p:spPr bwMode="auto">
              <a:xfrm flipH="1">
                <a:off x="4993" y="3813"/>
                <a:ext cx="56" cy="1"/>
              </a:xfrm>
              <a:prstGeom prst="line">
                <a:avLst/>
              </a:prstGeom>
              <a:noFill/>
              <a:ln w="15875">
                <a:solidFill>
                  <a:srgbClr val="800000"/>
                </a:solidFill>
                <a:round/>
                <a:headEnd/>
                <a:tailEnd/>
              </a:ln>
              <a:effectLst/>
            </p:spPr>
            <p:txBody>
              <a:bodyPr/>
              <a:lstStyle/>
              <a:p>
                <a:endParaRPr lang="en-US"/>
              </a:p>
            </p:txBody>
          </p:sp>
          <p:sp>
            <p:nvSpPr>
              <p:cNvPr id="2275458" name="Oval 130"/>
              <p:cNvSpPr>
                <a:spLocks noChangeAspect="1" noChangeArrowheads="1"/>
              </p:cNvSpPr>
              <p:nvPr/>
            </p:nvSpPr>
            <p:spPr bwMode="auto">
              <a:xfrm>
                <a:off x="4778" y="3705"/>
                <a:ext cx="218" cy="218"/>
              </a:xfrm>
              <a:prstGeom prst="ellipse">
                <a:avLst/>
              </a:prstGeom>
              <a:noFill/>
              <a:ln w="15875">
                <a:solidFill>
                  <a:srgbClr val="800000"/>
                </a:solidFill>
                <a:round/>
                <a:headEnd/>
                <a:tailEnd/>
              </a:ln>
              <a:effectLst/>
            </p:spPr>
            <p:txBody>
              <a:bodyPr wrap="none" anchor="ctr"/>
              <a:lstStyle/>
              <a:p>
                <a:endParaRPr lang="en-US"/>
              </a:p>
            </p:txBody>
          </p:sp>
          <p:sp>
            <p:nvSpPr>
              <p:cNvPr id="2275459" name="Freeform 131"/>
              <p:cNvSpPr>
                <a:spLocks noChangeAspect="1"/>
              </p:cNvSpPr>
              <p:nvPr/>
            </p:nvSpPr>
            <p:spPr bwMode="auto">
              <a:xfrm>
                <a:off x="4942" y="377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460" name="Oval 132"/>
              <p:cNvSpPr>
                <a:spLocks noChangeAspect="1" noChangeArrowheads="1"/>
              </p:cNvSpPr>
              <p:nvPr/>
            </p:nvSpPr>
            <p:spPr bwMode="auto">
              <a:xfrm rot="-5400000">
                <a:off x="4863" y="3784"/>
                <a:ext cx="28" cy="34"/>
              </a:xfrm>
              <a:prstGeom prst="ellipse">
                <a:avLst/>
              </a:prstGeom>
              <a:solidFill>
                <a:srgbClr val="333333"/>
              </a:solidFill>
              <a:ln w="9525">
                <a:noFill/>
                <a:round/>
                <a:headEnd/>
                <a:tailEnd/>
              </a:ln>
              <a:effectLst/>
            </p:spPr>
            <p:txBody>
              <a:bodyPr wrap="none" anchor="ctr"/>
              <a:lstStyle/>
              <a:p>
                <a:endParaRPr lang="en-US"/>
              </a:p>
            </p:txBody>
          </p:sp>
          <p:sp>
            <p:nvSpPr>
              <p:cNvPr id="2275461" name="Oval 133"/>
              <p:cNvSpPr>
                <a:spLocks noChangeAspect="1" noChangeArrowheads="1"/>
              </p:cNvSpPr>
              <p:nvPr/>
            </p:nvSpPr>
            <p:spPr bwMode="auto">
              <a:xfrm rot="-5400000">
                <a:off x="4863" y="3826"/>
                <a:ext cx="28" cy="34"/>
              </a:xfrm>
              <a:prstGeom prst="ellipse">
                <a:avLst/>
              </a:prstGeom>
              <a:solidFill>
                <a:srgbClr val="333333"/>
              </a:solidFill>
              <a:ln w="9525">
                <a:noFill/>
                <a:round/>
                <a:headEnd/>
                <a:tailEnd/>
              </a:ln>
              <a:effectLst/>
            </p:spPr>
            <p:txBody>
              <a:bodyPr wrap="none" anchor="ctr"/>
              <a:lstStyle/>
              <a:p>
                <a:endParaRPr lang="en-US"/>
              </a:p>
            </p:txBody>
          </p:sp>
          <p:sp>
            <p:nvSpPr>
              <p:cNvPr id="2275462" name="Oval 134"/>
              <p:cNvSpPr>
                <a:spLocks noChangeAspect="1" noChangeArrowheads="1"/>
              </p:cNvSpPr>
              <p:nvPr/>
            </p:nvSpPr>
            <p:spPr bwMode="auto">
              <a:xfrm>
                <a:off x="4921" y="4041"/>
                <a:ext cx="108" cy="108"/>
              </a:xfrm>
              <a:prstGeom prst="ellipse">
                <a:avLst/>
              </a:prstGeom>
              <a:noFill/>
              <a:ln w="15875">
                <a:solidFill>
                  <a:srgbClr val="800000"/>
                </a:solidFill>
                <a:round/>
                <a:headEnd/>
                <a:tailEnd/>
              </a:ln>
              <a:effectLst/>
            </p:spPr>
            <p:txBody>
              <a:bodyPr wrap="none" anchor="ctr"/>
              <a:lstStyle/>
              <a:p>
                <a:endParaRPr lang="en-US"/>
              </a:p>
            </p:txBody>
          </p:sp>
          <p:sp>
            <p:nvSpPr>
              <p:cNvPr id="2275463" name="Line 135"/>
              <p:cNvSpPr>
                <a:spLocks noChangeAspect="1" noChangeShapeType="1"/>
              </p:cNvSpPr>
              <p:nvPr/>
            </p:nvSpPr>
            <p:spPr bwMode="auto">
              <a:xfrm rot="10800000" flipH="1">
                <a:off x="4987" y="3817"/>
                <a:ext cx="60" cy="220"/>
              </a:xfrm>
              <a:prstGeom prst="line">
                <a:avLst/>
              </a:prstGeom>
              <a:noFill/>
              <a:ln w="15875">
                <a:solidFill>
                  <a:srgbClr val="800000"/>
                </a:solidFill>
                <a:round/>
                <a:headEnd/>
                <a:tailEnd/>
              </a:ln>
              <a:effectLst/>
            </p:spPr>
            <p:txBody>
              <a:bodyPr/>
              <a:lstStyle/>
              <a:p>
                <a:endParaRPr lang="en-US"/>
              </a:p>
            </p:txBody>
          </p:sp>
          <p:sp>
            <p:nvSpPr>
              <p:cNvPr id="2275464" name="Line 136"/>
              <p:cNvSpPr>
                <a:spLocks noChangeAspect="1" noChangeShapeType="1"/>
              </p:cNvSpPr>
              <p:nvPr/>
            </p:nvSpPr>
            <p:spPr bwMode="auto">
              <a:xfrm flipH="1" flipV="1">
                <a:off x="4890" y="4035"/>
                <a:ext cx="45" cy="21"/>
              </a:xfrm>
              <a:prstGeom prst="line">
                <a:avLst/>
              </a:prstGeom>
              <a:noFill/>
              <a:ln w="15875">
                <a:solidFill>
                  <a:srgbClr val="800000"/>
                </a:solidFill>
                <a:round/>
                <a:headEnd/>
                <a:tailEnd/>
              </a:ln>
              <a:effectLst/>
            </p:spPr>
            <p:txBody>
              <a:bodyPr/>
              <a:lstStyle/>
              <a:p>
                <a:endParaRPr lang="en-US"/>
              </a:p>
            </p:txBody>
          </p:sp>
          <p:sp>
            <p:nvSpPr>
              <p:cNvPr id="2275465" name="Line 137"/>
              <p:cNvSpPr>
                <a:spLocks noChangeAspect="1" noChangeShapeType="1"/>
              </p:cNvSpPr>
              <p:nvPr/>
            </p:nvSpPr>
            <p:spPr bwMode="auto">
              <a:xfrm flipH="1">
                <a:off x="4776" y="3698"/>
                <a:ext cx="2" cy="258"/>
              </a:xfrm>
              <a:prstGeom prst="line">
                <a:avLst/>
              </a:prstGeom>
              <a:noFill/>
              <a:ln w="15875">
                <a:solidFill>
                  <a:srgbClr val="800000"/>
                </a:solidFill>
                <a:round/>
                <a:headEnd/>
                <a:tailEnd/>
              </a:ln>
              <a:effectLst/>
            </p:spPr>
            <p:txBody>
              <a:bodyPr/>
              <a:lstStyle/>
              <a:p>
                <a:endParaRPr lang="en-US"/>
              </a:p>
            </p:txBody>
          </p:sp>
          <p:sp>
            <p:nvSpPr>
              <p:cNvPr id="2275466" name="Line 138"/>
              <p:cNvSpPr>
                <a:spLocks noChangeAspect="1" noChangeShapeType="1"/>
              </p:cNvSpPr>
              <p:nvPr/>
            </p:nvSpPr>
            <p:spPr bwMode="auto">
              <a:xfrm>
                <a:off x="4761" y="3728"/>
                <a:ext cx="0" cy="193"/>
              </a:xfrm>
              <a:prstGeom prst="line">
                <a:avLst/>
              </a:prstGeom>
              <a:noFill/>
              <a:ln w="15875">
                <a:solidFill>
                  <a:srgbClr val="800000"/>
                </a:solidFill>
                <a:round/>
                <a:headEnd/>
                <a:tailEnd/>
              </a:ln>
              <a:effectLst/>
            </p:spPr>
            <p:txBody>
              <a:bodyPr/>
              <a:lstStyle/>
              <a:p>
                <a:endParaRPr lang="en-US"/>
              </a:p>
            </p:txBody>
          </p:sp>
          <p:sp>
            <p:nvSpPr>
              <p:cNvPr id="2275467" name="Line 139"/>
              <p:cNvSpPr>
                <a:spLocks noChangeAspect="1" noChangeShapeType="1"/>
              </p:cNvSpPr>
              <p:nvPr/>
            </p:nvSpPr>
            <p:spPr bwMode="auto">
              <a:xfrm>
                <a:off x="4740" y="3746"/>
                <a:ext cx="0" cy="151"/>
              </a:xfrm>
              <a:prstGeom prst="line">
                <a:avLst/>
              </a:prstGeom>
              <a:noFill/>
              <a:ln w="12700">
                <a:solidFill>
                  <a:srgbClr val="800000"/>
                </a:solidFill>
                <a:round/>
                <a:headEnd/>
                <a:tailEnd/>
              </a:ln>
              <a:effectLst/>
            </p:spPr>
            <p:txBody>
              <a:bodyPr/>
              <a:lstStyle/>
              <a:p>
                <a:endParaRPr lang="en-US"/>
              </a:p>
            </p:txBody>
          </p:sp>
          <p:sp>
            <p:nvSpPr>
              <p:cNvPr id="2275468" name="Line 140"/>
              <p:cNvSpPr>
                <a:spLocks noChangeAspect="1" noChangeShapeType="1"/>
              </p:cNvSpPr>
              <p:nvPr/>
            </p:nvSpPr>
            <p:spPr bwMode="auto">
              <a:xfrm>
                <a:off x="4716" y="3771"/>
                <a:ext cx="0" cy="87"/>
              </a:xfrm>
              <a:prstGeom prst="line">
                <a:avLst/>
              </a:prstGeom>
              <a:noFill/>
              <a:ln w="9525">
                <a:solidFill>
                  <a:srgbClr val="800000"/>
                </a:solidFill>
                <a:round/>
                <a:headEnd/>
                <a:tailEnd/>
              </a:ln>
              <a:effectLst/>
            </p:spPr>
            <p:txBody>
              <a:bodyPr/>
              <a:lstStyle/>
              <a:p>
                <a:endParaRPr lang="en-US"/>
              </a:p>
            </p:txBody>
          </p:sp>
          <p:sp>
            <p:nvSpPr>
              <p:cNvPr id="2275469" name="Line 141"/>
              <p:cNvSpPr>
                <a:spLocks noChangeAspect="1" noChangeShapeType="1"/>
              </p:cNvSpPr>
              <p:nvPr/>
            </p:nvSpPr>
            <p:spPr bwMode="auto">
              <a:xfrm>
                <a:off x="4697" y="3791"/>
                <a:ext cx="0" cy="42"/>
              </a:xfrm>
              <a:prstGeom prst="line">
                <a:avLst/>
              </a:prstGeom>
              <a:noFill/>
              <a:ln w="6350">
                <a:solidFill>
                  <a:srgbClr val="800000"/>
                </a:solidFill>
                <a:round/>
                <a:headEnd/>
                <a:tailEnd/>
              </a:ln>
              <a:effectLst/>
            </p:spPr>
            <p:txBody>
              <a:bodyPr/>
              <a:lstStyle/>
              <a:p>
                <a:endParaRPr lang="en-US"/>
              </a:p>
            </p:txBody>
          </p:sp>
          <p:sp>
            <p:nvSpPr>
              <p:cNvPr id="2275470" name="Line 142"/>
              <p:cNvSpPr>
                <a:spLocks noChangeAspect="1" noChangeShapeType="1"/>
              </p:cNvSpPr>
              <p:nvPr/>
            </p:nvSpPr>
            <p:spPr bwMode="auto">
              <a:xfrm flipH="1">
                <a:off x="4896" y="3600"/>
                <a:ext cx="51" cy="14"/>
              </a:xfrm>
              <a:prstGeom prst="line">
                <a:avLst/>
              </a:prstGeom>
              <a:noFill/>
              <a:ln w="15875">
                <a:solidFill>
                  <a:srgbClr val="800000"/>
                </a:solidFill>
                <a:round/>
                <a:headEnd/>
                <a:tailEnd/>
              </a:ln>
              <a:effectLst/>
            </p:spPr>
            <p:txBody>
              <a:bodyPr/>
              <a:lstStyle/>
              <a:p>
                <a:endParaRPr lang="en-US"/>
              </a:p>
            </p:txBody>
          </p:sp>
          <p:sp>
            <p:nvSpPr>
              <p:cNvPr id="2275471" name="Line 143"/>
              <p:cNvSpPr>
                <a:spLocks noChangeAspect="1" noChangeShapeType="1"/>
              </p:cNvSpPr>
              <p:nvPr/>
            </p:nvSpPr>
            <p:spPr bwMode="auto">
              <a:xfrm flipH="1">
                <a:off x="4878" y="3570"/>
                <a:ext cx="45" cy="9"/>
              </a:xfrm>
              <a:prstGeom prst="line">
                <a:avLst/>
              </a:prstGeom>
              <a:noFill/>
              <a:ln w="15875">
                <a:solidFill>
                  <a:srgbClr val="800000"/>
                </a:solidFill>
                <a:round/>
                <a:headEnd/>
                <a:tailEnd/>
              </a:ln>
              <a:effectLst/>
            </p:spPr>
            <p:txBody>
              <a:bodyPr/>
              <a:lstStyle/>
              <a:p>
                <a:endParaRPr lang="en-US"/>
              </a:p>
            </p:txBody>
          </p:sp>
          <p:sp>
            <p:nvSpPr>
              <p:cNvPr id="2275472" name="Line 144"/>
              <p:cNvSpPr>
                <a:spLocks noChangeAspect="1" noChangeShapeType="1"/>
              </p:cNvSpPr>
              <p:nvPr/>
            </p:nvSpPr>
            <p:spPr bwMode="auto">
              <a:xfrm flipH="1" flipV="1">
                <a:off x="4869" y="3536"/>
                <a:ext cx="51" cy="1"/>
              </a:xfrm>
              <a:prstGeom prst="line">
                <a:avLst/>
              </a:prstGeom>
              <a:noFill/>
              <a:ln w="15875">
                <a:solidFill>
                  <a:srgbClr val="800000"/>
                </a:solidFill>
                <a:round/>
                <a:headEnd/>
                <a:tailEnd/>
              </a:ln>
              <a:effectLst/>
            </p:spPr>
            <p:txBody>
              <a:bodyPr/>
              <a:lstStyle/>
              <a:p>
                <a:endParaRPr lang="en-US"/>
              </a:p>
            </p:txBody>
          </p:sp>
          <p:sp>
            <p:nvSpPr>
              <p:cNvPr id="2275473" name="Line 145"/>
              <p:cNvSpPr>
                <a:spLocks noChangeAspect="1" noChangeShapeType="1"/>
              </p:cNvSpPr>
              <p:nvPr/>
            </p:nvSpPr>
            <p:spPr bwMode="auto">
              <a:xfrm flipH="1" flipV="1">
                <a:off x="4890" y="3492"/>
                <a:ext cx="44" cy="12"/>
              </a:xfrm>
              <a:prstGeom prst="line">
                <a:avLst/>
              </a:prstGeom>
              <a:noFill/>
              <a:ln w="15875">
                <a:solidFill>
                  <a:srgbClr val="800000"/>
                </a:solidFill>
                <a:round/>
                <a:headEnd/>
                <a:tailEnd/>
              </a:ln>
              <a:effectLst/>
            </p:spPr>
            <p:txBody>
              <a:bodyPr/>
              <a:lstStyle/>
              <a:p>
                <a:endParaRPr lang="en-US"/>
              </a:p>
            </p:txBody>
          </p:sp>
        </p:grpSp>
        <p:grpSp>
          <p:nvGrpSpPr>
            <p:cNvPr id="2275474" name="Group 146"/>
            <p:cNvGrpSpPr>
              <a:grpSpLocks noChangeAspect="1"/>
            </p:cNvGrpSpPr>
            <p:nvPr/>
          </p:nvGrpSpPr>
          <p:grpSpPr bwMode="auto">
            <a:xfrm rot="5400000">
              <a:off x="5112" y="3313"/>
              <a:ext cx="412" cy="422"/>
              <a:chOff x="4756" y="264"/>
              <a:chExt cx="649" cy="665"/>
            </a:xfrm>
          </p:grpSpPr>
          <p:sp>
            <p:nvSpPr>
              <p:cNvPr id="2275475" name="AutoShape 147"/>
              <p:cNvSpPr>
                <a:spLocks noChangeAspect="1" noChangeArrowheads="1"/>
              </p:cNvSpPr>
              <p:nvPr/>
            </p:nvSpPr>
            <p:spPr bwMode="auto">
              <a:xfrm rot="5400000" flipH="1">
                <a:off x="5019" y="499"/>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5476" name="Line 148"/>
              <p:cNvSpPr>
                <a:spLocks noChangeAspect="1" noChangeShapeType="1"/>
              </p:cNvSpPr>
              <p:nvPr/>
            </p:nvSpPr>
            <p:spPr bwMode="auto">
              <a:xfrm flipV="1">
                <a:off x="5219" y="528"/>
                <a:ext cx="183" cy="61"/>
              </a:xfrm>
              <a:prstGeom prst="line">
                <a:avLst/>
              </a:prstGeom>
              <a:noFill/>
              <a:ln w="15875">
                <a:solidFill>
                  <a:srgbClr val="800000"/>
                </a:solidFill>
                <a:round/>
                <a:headEnd/>
                <a:tailEnd/>
              </a:ln>
              <a:effectLst/>
            </p:spPr>
            <p:txBody>
              <a:bodyPr/>
              <a:lstStyle/>
              <a:p>
                <a:endParaRPr lang="en-US"/>
              </a:p>
            </p:txBody>
          </p:sp>
          <p:sp>
            <p:nvSpPr>
              <p:cNvPr id="2275477" name="Line 149"/>
              <p:cNvSpPr>
                <a:spLocks noChangeAspect="1" noChangeShapeType="1"/>
              </p:cNvSpPr>
              <p:nvPr/>
            </p:nvSpPr>
            <p:spPr bwMode="auto">
              <a:xfrm>
                <a:off x="5219" y="589"/>
                <a:ext cx="186" cy="60"/>
              </a:xfrm>
              <a:prstGeom prst="line">
                <a:avLst/>
              </a:prstGeom>
              <a:noFill/>
              <a:ln w="15875">
                <a:solidFill>
                  <a:srgbClr val="800000"/>
                </a:solidFill>
                <a:round/>
                <a:headEnd/>
                <a:tailEnd/>
              </a:ln>
              <a:effectLst/>
            </p:spPr>
            <p:txBody>
              <a:bodyPr/>
              <a:lstStyle/>
              <a:p>
                <a:endParaRPr lang="en-US"/>
              </a:p>
            </p:txBody>
          </p:sp>
          <p:sp>
            <p:nvSpPr>
              <p:cNvPr id="2275478" name="Line 150"/>
              <p:cNvSpPr>
                <a:spLocks noChangeAspect="1" noChangeShapeType="1"/>
              </p:cNvSpPr>
              <p:nvPr/>
            </p:nvSpPr>
            <p:spPr bwMode="auto">
              <a:xfrm flipH="1" flipV="1">
                <a:off x="4964" y="375"/>
                <a:ext cx="66" cy="216"/>
              </a:xfrm>
              <a:prstGeom prst="line">
                <a:avLst/>
              </a:prstGeom>
              <a:noFill/>
              <a:ln w="15875">
                <a:solidFill>
                  <a:srgbClr val="800000"/>
                </a:solidFill>
                <a:round/>
                <a:headEnd/>
                <a:tailEnd/>
              </a:ln>
              <a:effectLst/>
            </p:spPr>
            <p:txBody>
              <a:bodyPr/>
              <a:lstStyle/>
              <a:p>
                <a:endParaRPr lang="en-US"/>
              </a:p>
            </p:txBody>
          </p:sp>
          <p:sp>
            <p:nvSpPr>
              <p:cNvPr id="2275479" name="Oval 151"/>
              <p:cNvSpPr>
                <a:spLocks noChangeAspect="1" noChangeArrowheads="1"/>
              </p:cNvSpPr>
              <p:nvPr/>
            </p:nvSpPr>
            <p:spPr bwMode="auto">
              <a:xfrm>
                <a:off x="4897" y="270"/>
                <a:ext cx="108" cy="108"/>
              </a:xfrm>
              <a:prstGeom prst="ellipse">
                <a:avLst/>
              </a:prstGeom>
              <a:noFill/>
              <a:ln w="15875">
                <a:solidFill>
                  <a:srgbClr val="800000"/>
                </a:solidFill>
                <a:round/>
                <a:headEnd/>
                <a:tailEnd/>
              </a:ln>
              <a:effectLst/>
            </p:spPr>
            <p:txBody>
              <a:bodyPr wrap="none" anchor="ctr"/>
              <a:lstStyle/>
              <a:p>
                <a:endParaRPr lang="en-US"/>
              </a:p>
            </p:txBody>
          </p:sp>
          <p:sp>
            <p:nvSpPr>
              <p:cNvPr id="2275480" name="Line 152"/>
              <p:cNvSpPr>
                <a:spLocks noChangeAspect="1" noChangeShapeType="1"/>
              </p:cNvSpPr>
              <p:nvPr/>
            </p:nvSpPr>
            <p:spPr bwMode="auto">
              <a:xfrm flipH="1" flipV="1">
                <a:off x="4850" y="307"/>
                <a:ext cx="46" cy="5"/>
              </a:xfrm>
              <a:prstGeom prst="line">
                <a:avLst/>
              </a:prstGeom>
              <a:noFill/>
              <a:ln w="15875">
                <a:solidFill>
                  <a:srgbClr val="800000"/>
                </a:solidFill>
                <a:round/>
                <a:headEnd/>
                <a:tailEnd/>
              </a:ln>
              <a:effectLst/>
            </p:spPr>
            <p:txBody>
              <a:bodyPr/>
              <a:lstStyle/>
              <a:p>
                <a:endParaRPr lang="en-US"/>
              </a:p>
            </p:txBody>
          </p:sp>
          <p:sp>
            <p:nvSpPr>
              <p:cNvPr id="2275481" name="Line 153"/>
              <p:cNvSpPr>
                <a:spLocks noChangeAspect="1" noChangeShapeType="1"/>
              </p:cNvSpPr>
              <p:nvPr/>
            </p:nvSpPr>
            <p:spPr bwMode="auto">
              <a:xfrm flipH="1">
                <a:off x="4857" y="347"/>
                <a:ext cx="43" cy="4"/>
              </a:xfrm>
              <a:prstGeom prst="line">
                <a:avLst/>
              </a:prstGeom>
              <a:noFill/>
              <a:ln w="15875">
                <a:solidFill>
                  <a:srgbClr val="800000"/>
                </a:solidFill>
                <a:round/>
                <a:headEnd/>
                <a:tailEnd/>
              </a:ln>
              <a:effectLst/>
            </p:spPr>
            <p:txBody>
              <a:bodyPr/>
              <a:lstStyle/>
              <a:p>
                <a:endParaRPr lang="en-US"/>
              </a:p>
            </p:txBody>
          </p:sp>
          <p:sp>
            <p:nvSpPr>
              <p:cNvPr id="2275482" name="Line 154"/>
              <p:cNvSpPr>
                <a:spLocks noChangeAspect="1" noChangeShapeType="1"/>
              </p:cNvSpPr>
              <p:nvPr/>
            </p:nvSpPr>
            <p:spPr bwMode="auto">
              <a:xfrm flipH="1">
                <a:off x="4874" y="374"/>
                <a:ext cx="47" cy="9"/>
              </a:xfrm>
              <a:prstGeom prst="line">
                <a:avLst/>
              </a:prstGeom>
              <a:noFill/>
              <a:ln w="15875">
                <a:solidFill>
                  <a:srgbClr val="800000"/>
                </a:solidFill>
                <a:round/>
                <a:headEnd/>
                <a:tailEnd/>
              </a:ln>
              <a:effectLst/>
            </p:spPr>
            <p:txBody>
              <a:bodyPr/>
              <a:lstStyle/>
              <a:p>
                <a:endParaRPr lang="en-US"/>
              </a:p>
            </p:txBody>
          </p:sp>
          <p:sp>
            <p:nvSpPr>
              <p:cNvPr id="2275483" name="Line 155"/>
              <p:cNvSpPr>
                <a:spLocks noChangeAspect="1" noChangeShapeType="1"/>
              </p:cNvSpPr>
              <p:nvPr/>
            </p:nvSpPr>
            <p:spPr bwMode="auto">
              <a:xfrm flipH="1" flipV="1">
                <a:off x="4867" y="264"/>
                <a:ext cx="44" cy="20"/>
              </a:xfrm>
              <a:prstGeom prst="line">
                <a:avLst/>
              </a:prstGeom>
              <a:noFill/>
              <a:ln w="15875">
                <a:solidFill>
                  <a:srgbClr val="800000"/>
                </a:solidFill>
                <a:round/>
                <a:headEnd/>
                <a:tailEnd/>
              </a:ln>
              <a:effectLst/>
            </p:spPr>
            <p:txBody>
              <a:bodyPr/>
              <a:lstStyle/>
              <a:p>
                <a:endParaRPr lang="en-US"/>
              </a:p>
            </p:txBody>
          </p:sp>
          <p:sp>
            <p:nvSpPr>
              <p:cNvPr id="2275484" name="Line 156"/>
              <p:cNvSpPr>
                <a:spLocks noChangeAspect="1" noChangeShapeType="1"/>
              </p:cNvSpPr>
              <p:nvPr/>
            </p:nvSpPr>
            <p:spPr bwMode="auto">
              <a:xfrm flipH="1">
                <a:off x="4971" y="591"/>
                <a:ext cx="56" cy="1"/>
              </a:xfrm>
              <a:prstGeom prst="line">
                <a:avLst/>
              </a:prstGeom>
              <a:noFill/>
              <a:ln w="15875">
                <a:solidFill>
                  <a:srgbClr val="800000"/>
                </a:solidFill>
                <a:round/>
                <a:headEnd/>
                <a:tailEnd/>
              </a:ln>
              <a:effectLst/>
            </p:spPr>
            <p:txBody>
              <a:bodyPr/>
              <a:lstStyle/>
              <a:p>
                <a:endParaRPr lang="en-US"/>
              </a:p>
            </p:txBody>
          </p:sp>
          <p:sp>
            <p:nvSpPr>
              <p:cNvPr id="2275485" name="Oval 157"/>
              <p:cNvSpPr>
                <a:spLocks noChangeAspect="1" noChangeArrowheads="1"/>
              </p:cNvSpPr>
              <p:nvPr/>
            </p:nvSpPr>
            <p:spPr bwMode="auto">
              <a:xfrm>
                <a:off x="4756" y="483"/>
                <a:ext cx="218" cy="218"/>
              </a:xfrm>
              <a:prstGeom prst="ellipse">
                <a:avLst/>
              </a:prstGeom>
              <a:noFill/>
              <a:ln w="15875">
                <a:solidFill>
                  <a:srgbClr val="800000"/>
                </a:solidFill>
                <a:round/>
                <a:headEnd/>
                <a:tailEnd/>
              </a:ln>
              <a:effectLst/>
            </p:spPr>
            <p:txBody>
              <a:bodyPr wrap="none" anchor="ctr"/>
              <a:lstStyle/>
              <a:p>
                <a:endParaRPr lang="en-US"/>
              </a:p>
            </p:txBody>
          </p:sp>
          <p:sp>
            <p:nvSpPr>
              <p:cNvPr id="2275486" name="Freeform 158"/>
              <p:cNvSpPr>
                <a:spLocks noChangeAspect="1"/>
              </p:cNvSpPr>
              <p:nvPr/>
            </p:nvSpPr>
            <p:spPr bwMode="auto">
              <a:xfrm>
                <a:off x="4920" y="55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487" name="Oval 159"/>
              <p:cNvSpPr>
                <a:spLocks noChangeAspect="1" noChangeArrowheads="1"/>
              </p:cNvSpPr>
              <p:nvPr/>
            </p:nvSpPr>
            <p:spPr bwMode="auto">
              <a:xfrm rot="-5400000">
                <a:off x="4845" y="570"/>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5488" name="Group 160"/>
              <p:cNvGrpSpPr>
                <a:grpSpLocks noChangeAspect="1"/>
              </p:cNvGrpSpPr>
              <p:nvPr/>
            </p:nvGrpSpPr>
            <p:grpSpPr bwMode="auto">
              <a:xfrm>
                <a:off x="4856" y="593"/>
                <a:ext cx="171" cy="336"/>
                <a:chOff x="3803" y="579"/>
                <a:chExt cx="171" cy="336"/>
              </a:xfrm>
            </p:grpSpPr>
            <p:sp>
              <p:nvSpPr>
                <p:cNvPr id="2275489" name="Oval 161"/>
                <p:cNvSpPr>
                  <a:spLocks noChangeAspect="1" noChangeArrowheads="1"/>
                </p:cNvSpPr>
                <p:nvPr/>
              </p:nvSpPr>
              <p:spPr bwMode="auto">
                <a:xfrm>
                  <a:off x="3853" y="794"/>
                  <a:ext cx="108" cy="108"/>
                </a:xfrm>
                <a:prstGeom prst="ellipse">
                  <a:avLst/>
                </a:prstGeom>
                <a:noFill/>
                <a:ln w="15875">
                  <a:solidFill>
                    <a:srgbClr val="800000"/>
                  </a:solidFill>
                  <a:round/>
                  <a:headEnd/>
                  <a:tailEnd/>
                </a:ln>
                <a:effectLst/>
              </p:spPr>
              <p:txBody>
                <a:bodyPr wrap="none" anchor="ctr"/>
                <a:lstStyle/>
                <a:p>
                  <a:endParaRPr lang="en-US"/>
                </a:p>
              </p:txBody>
            </p:sp>
            <p:sp>
              <p:nvSpPr>
                <p:cNvPr id="2275490" name="Line 162"/>
                <p:cNvSpPr>
                  <a:spLocks noChangeAspect="1" noChangeShapeType="1"/>
                </p:cNvSpPr>
                <p:nvPr/>
              </p:nvSpPr>
              <p:spPr bwMode="auto">
                <a:xfrm flipH="1" flipV="1">
                  <a:off x="3818" y="808"/>
                  <a:ext cx="38" cy="15"/>
                </a:xfrm>
                <a:prstGeom prst="line">
                  <a:avLst/>
                </a:prstGeom>
                <a:noFill/>
                <a:ln w="15875">
                  <a:solidFill>
                    <a:srgbClr val="800000"/>
                  </a:solidFill>
                  <a:round/>
                  <a:headEnd/>
                  <a:tailEnd/>
                </a:ln>
                <a:effectLst/>
              </p:spPr>
              <p:txBody>
                <a:bodyPr/>
                <a:lstStyle/>
                <a:p>
                  <a:endParaRPr lang="en-US"/>
                </a:p>
              </p:txBody>
            </p:sp>
            <p:sp>
              <p:nvSpPr>
                <p:cNvPr id="2275491" name="Line 163"/>
                <p:cNvSpPr>
                  <a:spLocks noChangeAspect="1" noChangeShapeType="1"/>
                </p:cNvSpPr>
                <p:nvPr/>
              </p:nvSpPr>
              <p:spPr bwMode="auto">
                <a:xfrm flipH="1" flipV="1">
                  <a:off x="3803" y="846"/>
                  <a:ext cx="47" cy="6"/>
                </a:xfrm>
                <a:prstGeom prst="line">
                  <a:avLst/>
                </a:prstGeom>
                <a:noFill/>
                <a:ln w="15875">
                  <a:solidFill>
                    <a:srgbClr val="800000"/>
                  </a:solidFill>
                  <a:round/>
                  <a:headEnd/>
                  <a:tailEnd/>
                </a:ln>
                <a:effectLst/>
              </p:spPr>
              <p:txBody>
                <a:bodyPr/>
                <a:lstStyle/>
                <a:p>
                  <a:endParaRPr lang="en-US"/>
                </a:p>
              </p:txBody>
            </p:sp>
            <p:sp>
              <p:nvSpPr>
                <p:cNvPr id="2275492" name="Line 164"/>
                <p:cNvSpPr>
                  <a:spLocks noChangeAspect="1" noChangeShapeType="1"/>
                </p:cNvSpPr>
                <p:nvPr/>
              </p:nvSpPr>
              <p:spPr bwMode="auto">
                <a:xfrm flipH="1">
                  <a:off x="3919" y="579"/>
                  <a:ext cx="55" cy="214"/>
                </a:xfrm>
                <a:prstGeom prst="line">
                  <a:avLst/>
                </a:prstGeom>
                <a:noFill/>
                <a:ln w="15875">
                  <a:solidFill>
                    <a:srgbClr val="800000"/>
                  </a:solidFill>
                  <a:round/>
                  <a:headEnd/>
                  <a:tailEnd/>
                </a:ln>
                <a:effectLst/>
              </p:spPr>
              <p:txBody>
                <a:bodyPr/>
                <a:lstStyle/>
                <a:p>
                  <a:endParaRPr lang="en-US"/>
                </a:p>
              </p:txBody>
            </p:sp>
            <p:sp>
              <p:nvSpPr>
                <p:cNvPr id="2275493" name="Line 165"/>
                <p:cNvSpPr>
                  <a:spLocks noChangeAspect="1" noChangeShapeType="1"/>
                </p:cNvSpPr>
                <p:nvPr/>
              </p:nvSpPr>
              <p:spPr bwMode="auto">
                <a:xfrm flipH="1">
                  <a:off x="3804" y="875"/>
                  <a:ext cx="57" cy="9"/>
                </a:xfrm>
                <a:prstGeom prst="line">
                  <a:avLst/>
                </a:prstGeom>
                <a:noFill/>
                <a:ln w="15875">
                  <a:solidFill>
                    <a:srgbClr val="800000"/>
                  </a:solidFill>
                  <a:round/>
                  <a:headEnd/>
                  <a:tailEnd/>
                </a:ln>
                <a:effectLst/>
              </p:spPr>
              <p:txBody>
                <a:bodyPr/>
                <a:lstStyle/>
                <a:p>
                  <a:endParaRPr lang="en-US"/>
                </a:p>
              </p:txBody>
            </p:sp>
            <p:sp>
              <p:nvSpPr>
                <p:cNvPr id="2275494" name="Line 166"/>
                <p:cNvSpPr>
                  <a:spLocks noChangeAspect="1" noChangeShapeType="1"/>
                </p:cNvSpPr>
                <p:nvPr/>
              </p:nvSpPr>
              <p:spPr bwMode="auto">
                <a:xfrm flipH="1">
                  <a:off x="3839" y="896"/>
                  <a:ext cx="43" cy="19"/>
                </a:xfrm>
                <a:prstGeom prst="line">
                  <a:avLst/>
                </a:prstGeom>
                <a:noFill/>
                <a:ln w="15875">
                  <a:solidFill>
                    <a:srgbClr val="800000"/>
                  </a:solidFill>
                  <a:round/>
                  <a:headEnd/>
                  <a:tailEnd/>
                </a:ln>
                <a:effectLst/>
              </p:spPr>
              <p:txBody>
                <a:bodyPr/>
                <a:lstStyle/>
                <a:p>
                  <a:endParaRPr lang="en-US"/>
                </a:p>
              </p:txBody>
            </p:sp>
          </p:grpSp>
          <p:sp>
            <p:nvSpPr>
              <p:cNvPr id="2275495" name="Line 167"/>
              <p:cNvSpPr>
                <a:spLocks noChangeAspect="1" noChangeShapeType="1"/>
              </p:cNvSpPr>
              <p:nvPr/>
            </p:nvSpPr>
            <p:spPr bwMode="auto">
              <a:xfrm flipV="1">
                <a:off x="5223" y="467"/>
                <a:ext cx="158" cy="121"/>
              </a:xfrm>
              <a:prstGeom prst="line">
                <a:avLst/>
              </a:prstGeom>
              <a:noFill/>
              <a:ln w="15875">
                <a:solidFill>
                  <a:srgbClr val="800000"/>
                </a:solidFill>
                <a:round/>
                <a:headEnd/>
                <a:tailEnd/>
              </a:ln>
              <a:effectLst/>
            </p:spPr>
            <p:txBody>
              <a:bodyPr/>
              <a:lstStyle/>
              <a:p>
                <a:endParaRPr lang="en-US"/>
              </a:p>
            </p:txBody>
          </p:sp>
          <p:sp>
            <p:nvSpPr>
              <p:cNvPr id="2275496" name="Line 168"/>
              <p:cNvSpPr>
                <a:spLocks noChangeAspect="1" noChangeShapeType="1"/>
              </p:cNvSpPr>
              <p:nvPr/>
            </p:nvSpPr>
            <p:spPr bwMode="auto">
              <a:xfrm flipV="1">
                <a:off x="5223" y="366"/>
                <a:ext cx="162" cy="222"/>
              </a:xfrm>
              <a:prstGeom prst="line">
                <a:avLst/>
              </a:prstGeom>
              <a:noFill/>
              <a:ln w="15875">
                <a:solidFill>
                  <a:srgbClr val="800000"/>
                </a:solidFill>
                <a:round/>
                <a:headEnd/>
                <a:tailEnd/>
              </a:ln>
              <a:effectLst/>
            </p:spPr>
            <p:txBody>
              <a:bodyPr/>
              <a:lstStyle/>
              <a:p>
                <a:endParaRPr lang="en-US"/>
              </a:p>
            </p:txBody>
          </p:sp>
          <p:sp>
            <p:nvSpPr>
              <p:cNvPr id="2275497" name="Line 169"/>
              <p:cNvSpPr>
                <a:spLocks noChangeAspect="1" noChangeShapeType="1"/>
              </p:cNvSpPr>
              <p:nvPr/>
            </p:nvSpPr>
            <p:spPr bwMode="auto">
              <a:xfrm>
                <a:off x="5225" y="588"/>
                <a:ext cx="174" cy="128"/>
              </a:xfrm>
              <a:prstGeom prst="line">
                <a:avLst/>
              </a:prstGeom>
              <a:noFill/>
              <a:ln w="15875">
                <a:solidFill>
                  <a:srgbClr val="800000"/>
                </a:solidFill>
                <a:round/>
                <a:headEnd/>
                <a:tailEnd/>
              </a:ln>
              <a:effectLst/>
            </p:spPr>
            <p:txBody>
              <a:bodyPr/>
              <a:lstStyle/>
              <a:p>
                <a:endParaRPr lang="en-US"/>
              </a:p>
            </p:txBody>
          </p:sp>
          <p:sp>
            <p:nvSpPr>
              <p:cNvPr id="2275498" name="Line 170"/>
              <p:cNvSpPr>
                <a:spLocks noChangeAspect="1" noChangeShapeType="1"/>
              </p:cNvSpPr>
              <p:nvPr/>
            </p:nvSpPr>
            <p:spPr bwMode="auto">
              <a:xfrm>
                <a:off x="5226" y="591"/>
                <a:ext cx="174" cy="224"/>
              </a:xfrm>
              <a:prstGeom prst="line">
                <a:avLst/>
              </a:prstGeom>
              <a:noFill/>
              <a:ln w="15875">
                <a:solidFill>
                  <a:srgbClr val="800000"/>
                </a:solidFill>
                <a:round/>
                <a:headEnd/>
                <a:tailEnd/>
              </a:ln>
              <a:effectLst/>
            </p:spPr>
            <p:txBody>
              <a:bodyPr/>
              <a:lstStyle/>
              <a:p>
                <a:endParaRPr lang="en-US"/>
              </a:p>
            </p:txBody>
          </p:sp>
        </p:grpSp>
      </p:grpSp>
      <p:grpSp>
        <p:nvGrpSpPr>
          <p:cNvPr id="2275499" name="Group 171"/>
          <p:cNvGrpSpPr>
            <a:grpSpLocks/>
          </p:cNvGrpSpPr>
          <p:nvPr/>
        </p:nvGrpSpPr>
        <p:grpSpPr bwMode="auto">
          <a:xfrm>
            <a:off x="347663" y="2873375"/>
            <a:ext cx="8520112" cy="1050925"/>
            <a:chOff x="260" y="455"/>
            <a:chExt cx="5367" cy="662"/>
          </a:xfrm>
        </p:grpSpPr>
        <p:grpSp>
          <p:nvGrpSpPr>
            <p:cNvPr id="2275500" name="Group 172"/>
            <p:cNvGrpSpPr>
              <a:grpSpLocks noChangeAspect="1"/>
            </p:cNvGrpSpPr>
            <p:nvPr/>
          </p:nvGrpSpPr>
          <p:grpSpPr bwMode="auto">
            <a:xfrm rot="-16200000">
              <a:off x="1782" y="655"/>
              <a:ext cx="411" cy="273"/>
              <a:chOff x="469" y="1307"/>
              <a:chExt cx="649" cy="431"/>
            </a:xfrm>
          </p:grpSpPr>
          <p:sp>
            <p:nvSpPr>
              <p:cNvPr id="2275501" name="AutoShape 173"/>
              <p:cNvSpPr>
                <a:spLocks noChangeAspect="1" noChangeArrowheads="1"/>
              </p:cNvSpPr>
              <p:nvPr/>
            </p:nvSpPr>
            <p:spPr bwMode="auto">
              <a:xfrm rot="16200000">
                <a:off x="732" y="1536"/>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5502" name="Line 174"/>
              <p:cNvSpPr>
                <a:spLocks noChangeAspect="1" noChangeShapeType="1"/>
              </p:cNvSpPr>
              <p:nvPr/>
            </p:nvSpPr>
            <p:spPr bwMode="auto">
              <a:xfrm flipV="1">
                <a:off x="932" y="1565"/>
                <a:ext cx="183" cy="61"/>
              </a:xfrm>
              <a:prstGeom prst="line">
                <a:avLst/>
              </a:prstGeom>
              <a:noFill/>
              <a:ln w="15875">
                <a:solidFill>
                  <a:srgbClr val="800000"/>
                </a:solidFill>
                <a:round/>
                <a:headEnd/>
                <a:tailEnd/>
              </a:ln>
              <a:effectLst/>
            </p:spPr>
            <p:txBody>
              <a:bodyPr/>
              <a:lstStyle/>
              <a:p>
                <a:endParaRPr lang="en-US"/>
              </a:p>
            </p:txBody>
          </p:sp>
          <p:sp>
            <p:nvSpPr>
              <p:cNvPr id="2275503" name="Line 175"/>
              <p:cNvSpPr>
                <a:spLocks noChangeAspect="1" noChangeShapeType="1"/>
              </p:cNvSpPr>
              <p:nvPr/>
            </p:nvSpPr>
            <p:spPr bwMode="auto">
              <a:xfrm>
                <a:off x="932" y="1626"/>
                <a:ext cx="186" cy="60"/>
              </a:xfrm>
              <a:prstGeom prst="line">
                <a:avLst/>
              </a:prstGeom>
              <a:noFill/>
              <a:ln w="15875">
                <a:solidFill>
                  <a:srgbClr val="800000"/>
                </a:solidFill>
                <a:round/>
                <a:headEnd/>
                <a:tailEnd/>
              </a:ln>
              <a:effectLst/>
            </p:spPr>
            <p:txBody>
              <a:bodyPr/>
              <a:lstStyle/>
              <a:p>
                <a:endParaRPr lang="en-US"/>
              </a:p>
            </p:txBody>
          </p:sp>
          <p:sp>
            <p:nvSpPr>
              <p:cNvPr id="2275504" name="Line 176"/>
              <p:cNvSpPr>
                <a:spLocks noChangeAspect="1" noChangeShapeType="1"/>
              </p:cNvSpPr>
              <p:nvPr/>
            </p:nvSpPr>
            <p:spPr bwMode="auto">
              <a:xfrm flipH="1" flipV="1">
                <a:off x="677" y="1412"/>
                <a:ext cx="66" cy="216"/>
              </a:xfrm>
              <a:prstGeom prst="line">
                <a:avLst/>
              </a:prstGeom>
              <a:noFill/>
              <a:ln w="15875">
                <a:solidFill>
                  <a:srgbClr val="800000"/>
                </a:solidFill>
                <a:round/>
                <a:headEnd/>
                <a:tailEnd/>
              </a:ln>
              <a:effectLst/>
            </p:spPr>
            <p:txBody>
              <a:bodyPr/>
              <a:lstStyle/>
              <a:p>
                <a:endParaRPr lang="en-US"/>
              </a:p>
            </p:txBody>
          </p:sp>
          <p:sp>
            <p:nvSpPr>
              <p:cNvPr id="2275505" name="Oval 177"/>
              <p:cNvSpPr>
                <a:spLocks noChangeAspect="1" noChangeArrowheads="1"/>
              </p:cNvSpPr>
              <p:nvPr/>
            </p:nvSpPr>
            <p:spPr bwMode="auto">
              <a:xfrm>
                <a:off x="610" y="1307"/>
                <a:ext cx="108" cy="108"/>
              </a:xfrm>
              <a:prstGeom prst="ellipse">
                <a:avLst/>
              </a:prstGeom>
              <a:noFill/>
              <a:ln w="15875">
                <a:solidFill>
                  <a:srgbClr val="800000"/>
                </a:solidFill>
                <a:round/>
                <a:headEnd/>
                <a:tailEnd/>
              </a:ln>
              <a:effectLst/>
            </p:spPr>
            <p:txBody>
              <a:bodyPr wrap="none" anchor="ctr"/>
              <a:lstStyle/>
              <a:p>
                <a:endParaRPr lang="en-US"/>
              </a:p>
            </p:txBody>
          </p:sp>
          <p:sp>
            <p:nvSpPr>
              <p:cNvPr id="2275506" name="Line 178"/>
              <p:cNvSpPr>
                <a:spLocks noChangeAspect="1" noChangeShapeType="1"/>
              </p:cNvSpPr>
              <p:nvPr/>
            </p:nvSpPr>
            <p:spPr bwMode="auto">
              <a:xfrm flipH="1" flipV="1">
                <a:off x="563" y="1344"/>
                <a:ext cx="46" cy="5"/>
              </a:xfrm>
              <a:prstGeom prst="line">
                <a:avLst/>
              </a:prstGeom>
              <a:noFill/>
              <a:ln w="15875">
                <a:solidFill>
                  <a:srgbClr val="800000"/>
                </a:solidFill>
                <a:round/>
                <a:headEnd/>
                <a:tailEnd/>
              </a:ln>
              <a:effectLst/>
            </p:spPr>
            <p:txBody>
              <a:bodyPr/>
              <a:lstStyle/>
              <a:p>
                <a:endParaRPr lang="en-US"/>
              </a:p>
            </p:txBody>
          </p:sp>
          <p:sp>
            <p:nvSpPr>
              <p:cNvPr id="2275507" name="Line 179"/>
              <p:cNvSpPr>
                <a:spLocks noChangeAspect="1" noChangeShapeType="1"/>
              </p:cNvSpPr>
              <p:nvPr/>
            </p:nvSpPr>
            <p:spPr bwMode="auto">
              <a:xfrm flipH="1">
                <a:off x="570" y="1384"/>
                <a:ext cx="43" cy="4"/>
              </a:xfrm>
              <a:prstGeom prst="line">
                <a:avLst/>
              </a:prstGeom>
              <a:noFill/>
              <a:ln w="15875">
                <a:solidFill>
                  <a:srgbClr val="800000"/>
                </a:solidFill>
                <a:round/>
                <a:headEnd/>
                <a:tailEnd/>
              </a:ln>
              <a:effectLst/>
            </p:spPr>
            <p:txBody>
              <a:bodyPr/>
              <a:lstStyle/>
              <a:p>
                <a:endParaRPr lang="en-US"/>
              </a:p>
            </p:txBody>
          </p:sp>
          <p:sp>
            <p:nvSpPr>
              <p:cNvPr id="2275508" name="Line 180"/>
              <p:cNvSpPr>
                <a:spLocks noChangeAspect="1" noChangeShapeType="1"/>
              </p:cNvSpPr>
              <p:nvPr/>
            </p:nvSpPr>
            <p:spPr bwMode="auto">
              <a:xfrm flipH="1">
                <a:off x="587" y="1411"/>
                <a:ext cx="47" cy="9"/>
              </a:xfrm>
              <a:prstGeom prst="line">
                <a:avLst/>
              </a:prstGeom>
              <a:noFill/>
              <a:ln w="15875">
                <a:solidFill>
                  <a:srgbClr val="800000"/>
                </a:solidFill>
                <a:round/>
                <a:headEnd/>
                <a:tailEnd/>
              </a:ln>
              <a:effectLst/>
            </p:spPr>
            <p:txBody>
              <a:bodyPr/>
              <a:lstStyle/>
              <a:p>
                <a:endParaRPr lang="en-US"/>
              </a:p>
            </p:txBody>
          </p:sp>
          <p:sp>
            <p:nvSpPr>
              <p:cNvPr id="2275509" name="Line 181"/>
              <p:cNvSpPr>
                <a:spLocks noChangeAspect="1" noChangeShapeType="1"/>
              </p:cNvSpPr>
              <p:nvPr/>
            </p:nvSpPr>
            <p:spPr bwMode="auto">
              <a:xfrm flipH="1">
                <a:off x="684" y="1628"/>
                <a:ext cx="56" cy="1"/>
              </a:xfrm>
              <a:prstGeom prst="line">
                <a:avLst/>
              </a:prstGeom>
              <a:noFill/>
              <a:ln w="15875">
                <a:solidFill>
                  <a:srgbClr val="800000"/>
                </a:solidFill>
                <a:round/>
                <a:headEnd/>
                <a:tailEnd/>
              </a:ln>
              <a:effectLst/>
            </p:spPr>
            <p:txBody>
              <a:bodyPr/>
              <a:lstStyle/>
              <a:p>
                <a:endParaRPr lang="en-US"/>
              </a:p>
            </p:txBody>
          </p:sp>
          <p:sp>
            <p:nvSpPr>
              <p:cNvPr id="2275510" name="Oval 182"/>
              <p:cNvSpPr>
                <a:spLocks noChangeAspect="1" noChangeArrowheads="1"/>
              </p:cNvSpPr>
              <p:nvPr/>
            </p:nvSpPr>
            <p:spPr bwMode="auto">
              <a:xfrm>
                <a:off x="469" y="1520"/>
                <a:ext cx="218" cy="218"/>
              </a:xfrm>
              <a:prstGeom prst="ellipse">
                <a:avLst/>
              </a:prstGeom>
              <a:noFill/>
              <a:ln w="15875">
                <a:solidFill>
                  <a:srgbClr val="800000"/>
                </a:solidFill>
                <a:round/>
                <a:headEnd/>
                <a:tailEnd/>
              </a:ln>
              <a:effectLst/>
            </p:spPr>
            <p:txBody>
              <a:bodyPr wrap="none" anchor="ctr"/>
              <a:lstStyle/>
              <a:p>
                <a:endParaRPr lang="en-US"/>
              </a:p>
            </p:txBody>
          </p:sp>
          <p:sp>
            <p:nvSpPr>
              <p:cNvPr id="2275511" name="Freeform 183"/>
              <p:cNvSpPr>
                <a:spLocks noChangeAspect="1"/>
              </p:cNvSpPr>
              <p:nvPr/>
            </p:nvSpPr>
            <p:spPr bwMode="auto">
              <a:xfrm>
                <a:off x="633" y="1587"/>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512" name="Oval 184"/>
              <p:cNvSpPr>
                <a:spLocks noChangeAspect="1" noChangeArrowheads="1"/>
              </p:cNvSpPr>
              <p:nvPr/>
            </p:nvSpPr>
            <p:spPr bwMode="auto">
              <a:xfrm rot="-5400000">
                <a:off x="548" y="1595"/>
                <a:ext cx="28" cy="34"/>
              </a:xfrm>
              <a:prstGeom prst="ellipse">
                <a:avLst/>
              </a:prstGeom>
              <a:solidFill>
                <a:srgbClr val="333333"/>
              </a:solidFill>
              <a:ln w="9525">
                <a:noFill/>
                <a:round/>
                <a:headEnd/>
                <a:tailEnd/>
              </a:ln>
              <a:effectLst/>
            </p:spPr>
            <p:txBody>
              <a:bodyPr wrap="none" anchor="ctr"/>
              <a:lstStyle/>
              <a:p>
                <a:endParaRPr lang="en-US"/>
              </a:p>
            </p:txBody>
          </p:sp>
          <p:sp>
            <p:nvSpPr>
              <p:cNvPr id="2275513" name="Oval 185"/>
              <p:cNvSpPr>
                <a:spLocks noChangeAspect="1" noChangeArrowheads="1"/>
              </p:cNvSpPr>
              <p:nvPr/>
            </p:nvSpPr>
            <p:spPr bwMode="auto">
              <a:xfrm rot="-5400000">
                <a:off x="548" y="1637"/>
                <a:ext cx="28" cy="34"/>
              </a:xfrm>
              <a:prstGeom prst="ellipse">
                <a:avLst/>
              </a:prstGeom>
              <a:solidFill>
                <a:srgbClr val="333333"/>
              </a:solidFill>
              <a:ln w="9525">
                <a:noFill/>
                <a:round/>
                <a:headEnd/>
                <a:tailEnd/>
              </a:ln>
              <a:effectLst/>
            </p:spPr>
            <p:txBody>
              <a:bodyPr wrap="none" anchor="ctr"/>
              <a:lstStyle/>
              <a:p>
                <a:endParaRPr lang="en-US"/>
              </a:p>
            </p:txBody>
          </p:sp>
          <p:sp>
            <p:nvSpPr>
              <p:cNvPr id="2275514" name="Line 186"/>
              <p:cNvSpPr>
                <a:spLocks noChangeAspect="1" noChangeShapeType="1"/>
              </p:cNvSpPr>
              <p:nvPr/>
            </p:nvSpPr>
            <p:spPr bwMode="auto">
              <a:xfrm>
                <a:off x="1118" y="1685"/>
                <a:ext cx="0" cy="46"/>
              </a:xfrm>
              <a:prstGeom prst="line">
                <a:avLst/>
              </a:prstGeom>
              <a:noFill/>
              <a:ln w="15875">
                <a:solidFill>
                  <a:srgbClr val="800000"/>
                </a:solidFill>
                <a:round/>
                <a:headEnd/>
                <a:tailEnd/>
              </a:ln>
              <a:effectLst/>
            </p:spPr>
            <p:txBody>
              <a:bodyPr/>
              <a:lstStyle/>
              <a:p>
                <a:endParaRPr lang="en-US"/>
              </a:p>
            </p:txBody>
          </p:sp>
          <p:sp>
            <p:nvSpPr>
              <p:cNvPr id="2275515" name="Line 187"/>
              <p:cNvSpPr>
                <a:spLocks noChangeAspect="1" noChangeShapeType="1"/>
              </p:cNvSpPr>
              <p:nvPr/>
            </p:nvSpPr>
            <p:spPr bwMode="auto">
              <a:xfrm flipV="1">
                <a:off x="1110" y="1518"/>
                <a:ext cx="0" cy="47"/>
              </a:xfrm>
              <a:prstGeom prst="line">
                <a:avLst/>
              </a:prstGeom>
              <a:noFill/>
              <a:ln w="15875">
                <a:solidFill>
                  <a:srgbClr val="800000"/>
                </a:solidFill>
                <a:round/>
                <a:headEnd/>
                <a:tailEnd/>
              </a:ln>
              <a:effectLst/>
            </p:spPr>
            <p:txBody>
              <a:bodyPr/>
              <a:lstStyle/>
              <a:p>
                <a:endParaRPr lang="en-US"/>
              </a:p>
            </p:txBody>
          </p:sp>
        </p:grpSp>
        <p:grpSp>
          <p:nvGrpSpPr>
            <p:cNvPr id="2275516" name="Group 188"/>
            <p:cNvGrpSpPr>
              <a:grpSpLocks noChangeAspect="1"/>
            </p:cNvGrpSpPr>
            <p:nvPr/>
          </p:nvGrpSpPr>
          <p:grpSpPr bwMode="auto">
            <a:xfrm rot="-16200000">
              <a:off x="1071" y="634"/>
              <a:ext cx="475" cy="273"/>
              <a:chOff x="387" y="2380"/>
              <a:chExt cx="748" cy="431"/>
            </a:xfrm>
          </p:grpSpPr>
          <p:sp>
            <p:nvSpPr>
              <p:cNvPr id="2275517" name="AutoShape 189"/>
              <p:cNvSpPr>
                <a:spLocks noChangeAspect="1" noChangeArrowheads="1"/>
              </p:cNvSpPr>
              <p:nvPr/>
            </p:nvSpPr>
            <p:spPr bwMode="auto">
              <a:xfrm rot="16200000">
                <a:off x="749" y="2609"/>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5518" name="Line 190"/>
              <p:cNvSpPr>
                <a:spLocks noChangeAspect="1" noChangeShapeType="1"/>
              </p:cNvSpPr>
              <p:nvPr/>
            </p:nvSpPr>
            <p:spPr bwMode="auto">
              <a:xfrm flipV="1">
                <a:off x="949" y="2638"/>
                <a:ext cx="183" cy="61"/>
              </a:xfrm>
              <a:prstGeom prst="line">
                <a:avLst/>
              </a:prstGeom>
              <a:noFill/>
              <a:ln w="15875">
                <a:solidFill>
                  <a:srgbClr val="800000"/>
                </a:solidFill>
                <a:round/>
                <a:headEnd/>
                <a:tailEnd/>
              </a:ln>
              <a:effectLst/>
            </p:spPr>
            <p:txBody>
              <a:bodyPr/>
              <a:lstStyle/>
              <a:p>
                <a:endParaRPr lang="en-US"/>
              </a:p>
            </p:txBody>
          </p:sp>
          <p:sp>
            <p:nvSpPr>
              <p:cNvPr id="2275519" name="Line 191"/>
              <p:cNvSpPr>
                <a:spLocks noChangeAspect="1" noChangeShapeType="1"/>
              </p:cNvSpPr>
              <p:nvPr/>
            </p:nvSpPr>
            <p:spPr bwMode="auto">
              <a:xfrm>
                <a:off x="949" y="2699"/>
                <a:ext cx="186" cy="60"/>
              </a:xfrm>
              <a:prstGeom prst="line">
                <a:avLst/>
              </a:prstGeom>
              <a:noFill/>
              <a:ln w="15875">
                <a:solidFill>
                  <a:srgbClr val="800000"/>
                </a:solidFill>
                <a:round/>
                <a:headEnd/>
                <a:tailEnd/>
              </a:ln>
              <a:effectLst/>
            </p:spPr>
            <p:txBody>
              <a:bodyPr/>
              <a:lstStyle/>
              <a:p>
                <a:endParaRPr lang="en-US"/>
              </a:p>
            </p:txBody>
          </p:sp>
          <p:sp>
            <p:nvSpPr>
              <p:cNvPr id="2275520" name="Line 192"/>
              <p:cNvSpPr>
                <a:spLocks noChangeAspect="1" noChangeShapeType="1"/>
              </p:cNvSpPr>
              <p:nvPr/>
            </p:nvSpPr>
            <p:spPr bwMode="auto">
              <a:xfrm flipH="1" flipV="1">
                <a:off x="694" y="2485"/>
                <a:ext cx="66" cy="216"/>
              </a:xfrm>
              <a:prstGeom prst="line">
                <a:avLst/>
              </a:prstGeom>
              <a:noFill/>
              <a:ln w="15875">
                <a:solidFill>
                  <a:srgbClr val="800000"/>
                </a:solidFill>
                <a:round/>
                <a:headEnd/>
                <a:tailEnd/>
              </a:ln>
              <a:effectLst/>
            </p:spPr>
            <p:txBody>
              <a:bodyPr/>
              <a:lstStyle/>
              <a:p>
                <a:endParaRPr lang="en-US"/>
              </a:p>
            </p:txBody>
          </p:sp>
          <p:sp>
            <p:nvSpPr>
              <p:cNvPr id="2275521" name="Oval 193"/>
              <p:cNvSpPr>
                <a:spLocks noChangeAspect="1" noChangeArrowheads="1"/>
              </p:cNvSpPr>
              <p:nvPr/>
            </p:nvSpPr>
            <p:spPr bwMode="auto">
              <a:xfrm>
                <a:off x="627" y="2380"/>
                <a:ext cx="108" cy="108"/>
              </a:xfrm>
              <a:prstGeom prst="ellipse">
                <a:avLst/>
              </a:prstGeom>
              <a:noFill/>
              <a:ln w="15875">
                <a:solidFill>
                  <a:srgbClr val="800000"/>
                </a:solidFill>
                <a:round/>
                <a:headEnd/>
                <a:tailEnd/>
              </a:ln>
              <a:effectLst/>
            </p:spPr>
            <p:txBody>
              <a:bodyPr wrap="none" anchor="ctr"/>
              <a:lstStyle/>
              <a:p>
                <a:endParaRPr lang="en-US"/>
              </a:p>
            </p:txBody>
          </p:sp>
          <p:sp>
            <p:nvSpPr>
              <p:cNvPr id="2275522" name="Line 194"/>
              <p:cNvSpPr>
                <a:spLocks noChangeAspect="1" noChangeShapeType="1"/>
              </p:cNvSpPr>
              <p:nvPr/>
            </p:nvSpPr>
            <p:spPr bwMode="auto">
              <a:xfrm flipH="1">
                <a:off x="565" y="2440"/>
                <a:ext cx="58" cy="4"/>
              </a:xfrm>
              <a:prstGeom prst="line">
                <a:avLst/>
              </a:prstGeom>
              <a:noFill/>
              <a:ln w="15875">
                <a:solidFill>
                  <a:srgbClr val="800000"/>
                </a:solidFill>
                <a:round/>
                <a:headEnd/>
                <a:tailEnd/>
              </a:ln>
              <a:effectLst/>
            </p:spPr>
            <p:txBody>
              <a:bodyPr/>
              <a:lstStyle/>
              <a:p>
                <a:endParaRPr lang="en-US"/>
              </a:p>
            </p:txBody>
          </p:sp>
          <p:sp>
            <p:nvSpPr>
              <p:cNvPr id="2275523" name="Line 195"/>
              <p:cNvSpPr>
                <a:spLocks noChangeAspect="1" noChangeShapeType="1"/>
              </p:cNvSpPr>
              <p:nvPr/>
            </p:nvSpPr>
            <p:spPr bwMode="auto">
              <a:xfrm flipH="1">
                <a:off x="576" y="2470"/>
                <a:ext cx="60" cy="15"/>
              </a:xfrm>
              <a:prstGeom prst="line">
                <a:avLst/>
              </a:prstGeom>
              <a:noFill/>
              <a:ln w="15875">
                <a:solidFill>
                  <a:srgbClr val="800000"/>
                </a:solidFill>
                <a:round/>
                <a:headEnd/>
                <a:tailEnd/>
              </a:ln>
              <a:effectLst/>
            </p:spPr>
            <p:txBody>
              <a:bodyPr/>
              <a:lstStyle/>
              <a:p>
                <a:endParaRPr lang="en-US"/>
              </a:p>
            </p:txBody>
          </p:sp>
          <p:sp>
            <p:nvSpPr>
              <p:cNvPr id="2275524" name="Line 196"/>
              <p:cNvSpPr>
                <a:spLocks noChangeAspect="1" noChangeShapeType="1"/>
              </p:cNvSpPr>
              <p:nvPr/>
            </p:nvSpPr>
            <p:spPr bwMode="auto">
              <a:xfrm flipH="1">
                <a:off x="701" y="2701"/>
                <a:ext cx="56" cy="1"/>
              </a:xfrm>
              <a:prstGeom prst="line">
                <a:avLst/>
              </a:prstGeom>
              <a:noFill/>
              <a:ln w="15875">
                <a:solidFill>
                  <a:srgbClr val="800000"/>
                </a:solidFill>
                <a:round/>
                <a:headEnd/>
                <a:tailEnd/>
              </a:ln>
              <a:effectLst/>
            </p:spPr>
            <p:txBody>
              <a:bodyPr/>
              <a:lstStyle/>
              <a:p>
                <a:endParaRPr lang="en-US"/>
              </a:p>
            </p:txBody>
          </p:sp>
          <p:sp>
            <p:nvSpPr>
              <p:cNvPr id="2275525" name="Oval 197"/>
              <p:cNvSpPr>
                <a:spLocks noChangeAspect="1" noChangeArrowheads="1"/>
              </p:cNvSpPr>
              <p:nvPr/>
            </p:nvSpPr>
            <p:spPr bwMode="auto">
              <a:xfrm>
                <a:off x="486" y="2593"/>
                <a:ext cx="218" cy="218"/>
              </a:xfrm>
              <a:prstGeom prst="ellipse">
                <a:avLst/>
              </a:prstGeom>
              <a:noFill/>
              <a:ln w="15875">
                <a:solidFill>
                  <a:srgbClr val="800000"/>
                </a:solidFill>
                <a:round/>
                <a:headEnd/>
                <a:tailEnd/>
              </a:ln>
              <a:effectLst/>
            </p:spPr>
            <p:txBody>
              <a:bodyPr wrap="none" anchor="ctr"/>
              <a:lstStyle/>
              <a:p>
                <a:endParaRPr lang="en-US"/>
              </a:p>
            </p:txBody>
          </p:sp>
          <p:sp>
            <p:nvSpPr>
              <p:cNvPr id="2275526" name="Freeform 198"/>
              <p:cNvSpPr>
                <a:spLocks noChangeAspect="1"/>
              </p:cNvSpPr>
              <p:nvPr/>
            </p:nvSpPr>
            <p:spPr bwMode="auto">
              <a:xfrm>
                <a:off x="650" y="266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527" name="Oval 199"/>
              <p:cNvSpPr>
                <a:spLocks noChangeAspect="1" noChangeArrowheads="1"/>
              </p:cNvSpPr>
              <p:nvPr/>
            </p:nvSpPr>
            <p:spPr bwMode="auto">
              <a:xfrm rot="-5400000">
                <a:off x="567" y="2664"/>
                <a:ext cx="28" cy="34"/>
              </a:xfrm>
              <a:prstGeom prst="ellipse">
                <a:avLst/>
              </a:prstGeom>
              <a:solidFill>
                <a:srgbClr val="333333"/>
              </a:solidFill>
              <a:ln w="9525">
                <a:noFill/>
                <a:round/>
                <a:headEnd/>
                <a:tailEnd/>
              </a:ln>
              <a:effectLst/>
            </p:spPr>
            <p:txBody>
              <a:bodyPr wrap="none" anchor="ctr"/>
              <a:lstStyle/>
              <a:p>
                <a:endParaRPr lang="en-US"/>
              </a:p>
            </p:txBody>
          </p:sp>
          <p:sp>
            <p:nvSpPr>
              <p:cNvPr id="2275528" name="Line 200"/>
              <p:cNvSpPr>
                <a:spLocks noChangeAspect="1" noChangeShapeType="1"/>
              </p:cNvSpPr>
              <p:nvPr/>
            </p:nvSpPr>
            <p:spPr bwMode="auto">
              <a:xfrm flipH="1">
                <a:off x="387" y="2700"/>
                <a:ext cx="99" cy="2"/>
              </a:xfrm>
              <a:prstGeom prst="line">
                <a:avLst/>
              </a:prstGeom>
              <a:noFill/>
              <a:ln w="15875">
                <a:solidFill>
                  <a:srgbClr val="800000"/>
                </a:solidFill>
                <a:round/>
                <a:headEnd/>
                <a:tailEnd/>
              </a:ln>
              <a:effectLst/>
            </p:spPr>
            <p:txBody>
              <a:bodyPr/>
              <a:lstStyle/>
              <a:p>
                <a:endParaRPr lang="en-US"/>
              </a:p>
            </p:txBody>
          </p:sp>
          <p:sp>
            <p:nvSpPr>
              <p:cNvPr id="2275529" name="Oval 201"/>
              <p:cNvSpPr>
                <a:spLocks noChangeAspect="1" noChangeArrowheads="1"/>
              </p:cNvSpPr>
              <p:nvPr/>
            </p:nvSpPr>
            <p:spPr bwMode="auto">
              <a:xfrm rot="-5400000">
                <a:off x="568" y="2710"/>
                <a:ext cx="28" cy="34"/>
              </a:xfrm>
              <a:prstGeom prst="ellipse">
                <a:avLst/>
              </a:prstGeom>
              <a:solidFill>
                <a:srgbClr val="333333"/>
              </a:solidFill>
              <a:ln w="9525">
                <a:noFill/>
                <a:round/>
                <a:headEnd/>
                <a:tailEnd/>
              </a:ln>
              <a:effectLst/>
            </p:spPr>
            <p:txBody>
              <a:bodyPr wrap="none" anchor="ctr"/>
              <a:lstStyle/>
              <a:p>
                <a:endParaRPr lang="en-US"/>
              </a:p>
            </p:txBody>
          </p:sp>
        </p:grpSp>
        <p:grpSp>
          <p:nvGrpSpPr>
            <p:cNvPr id="2275530" name="Group 202"/>
            <p:cNvGrpSpPr>
              <a:grpSpLocks noChangeAspect="1"/>
            </p:cNvGrpSpPr>
            <p:nvPr/>
          </p:nvGrpSpPr>
          <p:grpSpPr bwMode="auto">
            <a:xfrm rot="-16200000">
              <a:off x="363" y="626"/>
              <a:ext cx="487" cy="274"/>
              <a:chOff x="366" y="3483"/>
              <a:chExt cx="767" cy="431"/>
            </a:xfrm>
          </p:grpSpPr>
          <p:sp>
            <p:nvSpPr>
              <p:cNvPr id="2275531" name="AutoShape 203"/>
              <p:cNvSpPr>
                <a:spLocks noChangeAspect="1" noChangeArrowheads="1"/>
              </p:cNvSpPr>
              <p:nvPr/>
            </p:nvSpPr>
            <p:spPr bwMode="auto">
              <a:xfrm rot="16200000">
                <a:off x="747" y="3712"/>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5532" name="Line 204"/>
              <p:cNvSpPr>
                <a:spLocks noChangeAspect="1" noChangeShapeType="1"/>
              </p:cNvSpPr>
              <p:nvPr/>
            </p:nvSpPr>
            <p:spPr bwMode="auto">
              <a:xfrm flipV="1">
                <a:off x="947" y="3741"/>
                <a:ext cx="183" cy="61"/>
              </a:xfrm>
              <a:prstGeom prst="line">
                <a:avLst/>
              </a:prstGeom>
              <a:noFill/>
              <a:ln w="15875">
                <a:solidFill>
                  <a:srgbClr val="800000"/>
                </a:solidFill>
                <a:round/>
                <a:headEnd/>
                <a:tailEnd/>
              </a:ln>
              <a:effectLst/>
            </p:spPr>
            <p:txBody>
              <a:bodyPr/>
              <a:lstStyle/>
              <a:p>
                <a:endParaRPr lang="en-US"/>
              </a:p>
            </p:txBody>
          </p:sp>
          <p:sp>
            <p:nvSpPr>
              <p:cNvPr id="2275533" name="Line 205"/>
              <p:cNvSpPr>
                <a:spLocks noChangeAspect="1" noChangeShapeType="1"/>
              </p:cNvSpPr>
              <p:nvPr/>
            </p:nvSpPr>
            <p:spPr bwMode="auto">
              <a:xfrm>
                <a:off x="947" y="3802"/>
                <a:ext cx="186" cy="60"/>
              </a:xfrm>
              <a:prstGeom prst="line">
                <a:avLst/>
              </a:prstGeom>
              <a:noFill/>
              <a:ln w="15875">
                <a:solidFill>
                  <a:srgbClr val="800000"/>
                </a:solidFill>
                <a:round/>
                <a:headEnd/>
                <a:tailEnd/>
              </a:ln>
              <a:effectLst/>
            </p:spPr>
            <p:txBody>
              <a:bodyPr/>
              <a:lstStyle/>
              <a:p>
                <a:endParaRPr lang="en-US"/>
              </a:p>
            </p:txBody>
          </p:sp>
          <p:sp>
            <p:nvSpPr>
              <p:cNvPr id="2275534" name="Line 206"/>
              <p:cNvSpPr>
                <a:spLocks noChangeAspect="1" noChangeShapeType="1"/>
              </p:cNvSpPr>
              <p:nvPr/>
            </p:nvSpPr>
            <p:spPr bwMode="auto">
              <a:xfrm flipH="1" flipV="1">
                <a:off x="692" y="3588"/>
                <a:ext cx="66" cy="216"/>
              </a:xfrm>
              <a:prstGeom prst="line">
                <a:avLst/>
              </a:prstGeom>
              <a:noFill/>
              <a:ln w="15875">
                <a:solidFill>
                  <a:srgbClr val="800000"/>
                </a:solidFill>
                <a:round/>
                <a:headEnd/>
                <a:tailEnd/>
              </a:ln>
              <a:effectLst/>
            </p:spPr>
            <p:txBody>
              <a:bodyPr/>
              <a:lstStyle/>
              <a:p>
                <a:endParaRPr lang="en-US"/>
              </a:p>
            </p:txBody>
          </p:sp>
          <p:sp>
            <p:nvSpPr>
              <p:cNvPr id="2275535" name="Oval 207"/>
              <p:cNvSpPr>
                <a:spLocks noChangeAspect="1" noChangeArrowheads="1"/>
              </p:cNvSpPr>
              <p:nvPr/>
            </p:nvSpPr>
            <p:spPr bwMode="auto">
              <a:xfrm>
                <a:off x="625" y="3483"/>
                <a:ext cx="108" cy="108"/>
              </a:xfrm>
              <a:prstGeom prst="ellipse">
                <a:avLst/>
              </a:prstGeom>
              <a:noFill/>
              <a:ln w="15875">
                <a:solidFill>
                  <a:srgbClr val="800000"/>
                </a:solidFill>
                <a:round/>
                <a:headEnd/>
                <a:tailEnd/>
              </a:ln>
              <a:effectLst/>
            </p:spPr>
            <p:txBody>
              <a:bodyPr wrap="none" anchor="ctr"/>
              <a:lstStyle/>
              <a:p>
                <a:endParaRPr lang="en-US"/>
              </a:p>
            </p:txBody>
          </p:sp>
          <p:sp>
            <p:nvSpPr>
              <p:cNvPr id="2275536" name="Line 208"/>
              <p:cNvSpPr>
                <a:spLocks noChangeAspect="1" noChangeShapeType="1"/>
              </p:cNvSpPr>
              <p:nvPr/>
            </p:nvSpPr>
            <p:spPr bwMode="auto">
              <a:xfrm flipH="1">
                <a:off x="576" y="3568"/>
                <a:ext cx="53" cy="16"/>
              </a:xfrm>
              <a:prstGeom prst="line">
                <a:avLst/>
              </a:prstGeom>
              <a:noFill/>
              <a:ln w="15875">
                <a:solidFill>
                  <a:srgbClr val="800000"/>
                </a:solidFill>
                <a:round/>
                <a:headEnd/>
                <a:tailEnd/>
              </a:ln>
              <a:effectLst/>
            </p:spPr>
            <p:txBody>
              <a:bodyPr/>
              <a:lstStyle/>
              <a:p>
                <a:endParaRPr lang="en-US"/>
              </a:p>
            </p:txBody>
          </p:sp>
          <p:sp>
            <p:nvSpPr>
              <p:cNvPr id="2275537" name="Line 209"/>
              <p:cNvSpPr>
                <a:spLocks noChangeAspect="1" noChangeShapeType="1"/>
              </p:cNvSpPr>
              <p:nvPr/>
            </p:nvSpPr>
            <p:spPr bwMode="auto">
              <a:xfrm flipH="1">
                <a:off x="699" y="3804"/>
                <a:ext cx="56" cy="1"/>
              </a:xfrm>
              <a:prstGeom prst="line">
                <a:avLst/>
              </a:prstGeom>
              <a:noFill/>
              <a:ln w="15875">
                <a:solidFill>
                  <a:srgbClr val="800000"/>
                </a:solidFill>
                <a:round/>
                <a:headEnd/>
                <a:tailEnd/>
              </a:ln>
              <a:effectLst/>
            </p:spPr>
            <p:txBody>
              <a:bodyPr/>
              <a:lstStyle/>
              <a:p>
                <a:endParaRPr lang="en-US"/>
              </a:p>
            </p:txBody>
          </p:sp>
          <p:sp>
            <p:nvSpPr>
              <p:cNvPr id="2275538" name="Oval 210"/>
              <p:cNvSpPr>
                <a:spLocks noChangeAspect="1" noChangeArrowheads="1"/>
              </p:cNvSpPr>
              <p:nvPr/>
            </p:nvSpPr>
            <p:spPr bwMode="auto">
              <a:xfrm>
                <a:off x="484" y="3696"/>
                <a:ext cx="218" cy="218"/>
              </a:xfrm>
              <a:prstGeom prst="ellipse">
                <a:avLst/>
              </a:prstGeom>
              <a:noFill/>
              <a:ln w="15875">
                <a:solidFill>
                  <a:srgbClr val="800000"/>
                </a:solidFill>
                <a:round/>
                <a:headEnd/>
                <a:tailEnd/>
              </a:ln>
              <a:effectLst/>
            </p:spPr>
            <p:txBody>
              <a:bodyPr wrap="none" anchor="ctr"/>
              <a:lstStyle/>
              <a:p>
                <a:endParaRPr lang="en-US"/>
              </a:p>
            </p:txBody>
          </p:sp>
          <p:sp>
            <p:nvSpPr>
              <p:cNvPr id="2275539" name="Freeform 211"/>
              <p:cNvSpPr>
                <a:spLocks noChangeAspect="1"/>
              </p:cNvSpPr>
              <p:nvPr/>
            </p:nvSpPr>
            <p:spPr bwMode="auto">
              <a:xfrm>
                <a:off x="648" y="376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540" name="Oval 212"/>
              <p:cNvSpPr>
                <a:spLocks noChangeAspect="1" noChangeArrowheads="1"/>
              </p:cNvSpPr>
              <p:nvPr/>
            </p:nvSpPr>
            <p:spPr bwMode="auto">
              <a:xfrm rot="-5400000">
                <a:off x="567" y="3767"/>
                <a:ext cx="28" cy="34"/>
              </a:xfrm>
              <a:prstGeom prst="ellipse">
                <a:avLst/>
              </a:prstGeom>
              <a:solidFill>
                <a:srgbClr val="333333"/>
              </a:solidFill>
              <a:ln w="9525">
                <a:noFill/>
                <a:round/>
                <a:headEnd/>
                <a:tailEnd/>
              </a:ln>
              <a:effectLst/>
            </p:spPr>
            <p:txBody>
              <a:bodyPr wrap="none" anchor="ctr"/>
              <a:lstStyle/>
              <a:p>
                <a:endParaRPr lang="en-US"/>
              </a:p>
            </p:txBody>
          </p:sp>
          <p:sp>
            <p:nvSpPr>
              <p:cNvPr id="2275541" name="Oval 213"/>
              <p:cNvSpPr>
                <a:spLocks noChangeAspect="1" noChangeArrowheads="1"/>
              </p:cNvSpPr>
              <p:nvPr/>
            </p:nvSpPr>
            <p:spPr bwMode="auto">
              <a:xfrm rot="-5400000">
                <a:off x="567" y="3811"/>
                <a:ext cx="28" cy="34"/>
              </a:xfrm>
              <a:prstGeom prst="ellipse">
                <a:avLst/>
              </a:prstGeom>
              <a:solidFill>
                <a:srgbClr val="333333"/>
              </a:solidFill>
              <a:ln w="9525">
                <a:noFill/>
                <a:round/>
                <a:headEnd/>
                <a:tailEnd/>
              </a:ln>
              <a:effectLst/>
            </p:spPr>
            <p:txBody>
              <a:bodyPr wrap="none" anchor="ctr"/>
              <a:lstStyle/>
              <a:p>
                <a:endParaRPr lang="en-US"/>
              </a:p>
            </p:txBody>
          </p:sp>
          <p:sp>
            <p:nvSpPr>
              <p:cNvPr id="2275542" name="Freeform 214"/>
              <p:cNvSpPr>
                <a:spLocks noChangeAspect="1"/>
              </p:cNvSpPr>
              <p:nvPr/>
            </p:nvSpPr>
            <p:spPr bwMode="auto">
              <a:xfrm>
                <a:off x="366" y="3776"/>
                <a:ext cx="122" cy="58"/>
              </a:xfrm>
              <a:custGeom>
                <a:avLst/>
                <a:gdLst/>
                <a:ahLst/>
                <a:cxnLst>
                  <a:cxn ang="0">
                    <a:pos x="122" y="58"/>
                  </a:cxn>
                  <a:cxn ang="0">
                    <a:pos x="0" y="34"/>
                  </a:cxn>
                  <a:cxn ang="0">
                    <a:pos x="122" y="0"/>
                  </a:cxn>
                </a:cxnLst>
                <a:rect l="0" t="0" r="r" b="b"/>
                <a:pathLst>
                  <a:path w="122" h="58">
                    <a:moveTo>
                      <a:pt x="122" y="58"/>
                    </a:moveTo>
                    <a:cubicBezTo>
                      <a:pt x="61" y="51"/>
                      <a:pt x="0" y="44"/>
                      <a:pt x="0" y="34"/>
                    </a:cubicBezTo>
                    <a:cubicBezTo>
                      <a:pt x="0" y="24"/>
                      <a:pt x="61" y="12"/>
                      <a:pt x="122" y="0"/>
                    </a:cubicBezTo>
                  </a:path>
                </a:pathLst>
              </a:custGeom>
              <a:noFill/>
              <a:ln w="15875">
                <a:solidFill>
                  <a:srgbClr val="800000"/>
                </a:solidFill>
                <a:round/>
                <a:headEnd/>
                <a:tailEnd/>
              </a:ln>
              <a:effectLst/>
            </p:spPr>
            <p:txBody>
              <a:bodyPr/>
              <a:lstStyle/>
              <a:p>
                <a:endParaRPr lang="en-US"/>
              </a:p>
            </p:txBody>
          </p:sp>
        </p:grpSp>
        <p:grpSp>
          <p:nvGrpSpPr>
            <p:cNvPr id="2275543" name="Group 215"/>
            <p:cNvGrpSpPr>
              <a:grpSpLocks noChangeAspect="1"/>
            </p:cNvGrpSpPr>
            <p:nvPr/>
          </p:nvGrpSpPr>
          <p:grpSpPr bwMode="auto">
            <a:xfrm rot="-16200000">
              <a:off x="2448" y="670"/>
              <a:ext cx="411" cy="278"/>
              <a:chOff x="495" y="253"/>
              <a:chExt cx="649" cy="437"/>
            </a:xfrm>
          </p:grpSpPr>
          <p:sp>
            <p:nvSpPr>
              <p:cNvPr id="2275544" name="AutoShape 216"/>
              <p:cNvSpPr>
                <a:spLocks noChangeAspect="1" noChangeArrowheads="1"/>
              </p:cNvSpPr>
              <p:nvPr/>
            </p:nvSpPr>
            <p:spPr bwMode="auto">
              <a:xfrm rot="16200000">
                <a:off x="758" y="488"/>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5545" name="Line 217"/>
              <p:cNvSpPr>
                <a:spLocks noChangeAspect="1" noChangeShapeType="1"/>
              </p:cNvSpPr>
              <p:nvPr/>
            </p:nvSpPr>
            <p:spPr bwMode="auto">
              <a:xfrm flipV="1">
                <a:off x="958" y="517"/>
                <a:ext cx="183" cy="61"/>
              </a:xfrm>
              <a:prstGeom prst="line">
                <a:avLst/>
              </a:prstGeom>
              <a:noFill/>
              <a:ln w="15875">
                <a:solidFill>
                  <a:srgbClr val="800000"/>
                </a:solidFill>
                <a:round/>
                <a:headEnd/>
                <a:tailEnd/>
              </a:ln>
              <a:effectLst/>
            </p:spPr>
            <p:txBody>
              <a:bodyPr/>
              <a:lstStyle/>
              <a:p>
                <a:endParaRPr lang="en-US"/>
              </a:p>
            </p:txBody>
          </p:sp>
          <p:sp>
            <p:nvSpPr>
              <p:cNvPr id="2275546" name="Line 218"/>
              <p:cNvSpPr>
                <a:spLocks noChangeAspect="1" noChangeShapeType="1"/>
              </p:cNvSpPr>
              <p:nvPr/>
            </p:nvSpPr>
            <p:spPr bwMode="auto">
              <a:xfrm>
                <a:off x="958" y="578"/>
                <a:ext cx="186" cy="60"/>
              </a:xfrm>
              <a:prstGeom prst="line">
                <a:avLst/>
              </a:prstGeom>
              <a:noFill/>
              <a:ln w="15875">
                <a:solidFill>
                  <a:srgbClr val="800000"/>
                </a:solidFill>
                <a:round/>
                <a:headEnd/>
                <a:tailEnd/>
              </a:ln>
              <a:effectLst/>
            </p:spPr>
            <p:txBody>
              <a:bodyPr/>
              <a:lstStyle/>
              <a:p>
                <a:endParaRPr lang="en-US"/>
              </a:p>
            </p:txBody>
          </p:sp>
          <p:sp>
            <p:nvSpPr>
              <p:cNvPr id="2275547" name="Line 219"/>
              <p:cNvSpPr>
                <a:spLocks noChangeAspect="1" noChangeShapeType="1"/>
              </p:cNvSpPr>
              <p:nvPr/>
            </p:nvSpPr>
            <p:spPr bwMode="auto">
              <a:xfrm flipH="1" flipV="1">
                <a:off x="703" y="364"/>
                <a:ext cx="66" cy="216"/>
              </a:xfrm>
              <a:prstGeom prst="line">
                <a:avLst/>
              </a:prstGeom>
              <a:noFill/>
              <a:ln w="15875">
                <a:solidFill>
                  <a:srgbClr val="800000"/>
                </a:solidFill>
                <a:round/>
                <a:headEnd/>
                <a:tailEnd/>
              </a:ln>
              <a:effectLst/>
            </p:spPr>
            <p:txBody>
              <a:bodyPr/>
              <a:lstStyle/>
              <a:p>
                <a:endParaRPr lang="en-US"/>
              </a:p>
            </p:txBody>
          </p:sp>
          <p:sp>
            <p:nvSpPr>
              <p:cNvPr id="2275548" name="Oval 220"/>
              <p:cNvSpPr>
                <a:spLocks noChangeAspect="1" noChangeArrowheads="1"/>
              </p:cNvSpPr>
              <p:nvPr/>
            </p:nvSpPr>
            <p:spPr bwMode="auto">
              <a:xfrm>
                <a:off x="636" y="259"/>
                <a:ext cx="108" cy="108"/>
              </a:xfrm>
              <a:prstGeom prst="ellipse">
                <a:avLst/>
              </a:prstGeom>
              <a:noFill/>
              <a:ln w="15875">
                <a:solidFill>
                  <a:srgbClr val="800000"/>
                </a:solidFill>
                <a:round/>
                <a:headEnd/>
                <a:tailEnd/>
              </a:ln>
              <a:effectLst/>
            </p:spPr>
            <p:txBody>
              <a:bodyPr wrap="none" anchor="ctr"/>
              <a:lstStyle/>
              <a:p>
                <a:endParaRPr lang="en-US"/>
              </a:p>
            </p:txBody>
          </p:sp>
          <p:sp>
            <p:nvSpPr>
              <p:cNvPr id="2275549" name="Line 221"/>
              <p:cNvSpPr>
                <a:spLocks noChangeAspect="1" noChangeShapeType="1"/>
              </p:cNvSpPr>
              <p:nvPr/>
            </p:nvSpPr>
            <p:spPr bwMode="auto">
              <a:xfrm flipH="1" flipV="1">
                <a:off x="589" y="296"/>
                <a:ext cx="46" cy="5"/>
              </a:xfrm>
              <a:prstGeom prst="line">
                <a:avLst/>
              </a:prstGeom>
              <a:noFill/>
              <a:ln w="15875">
                <a:solidFill>
                  <a:srgbClr val="800000"/>
                </a:solidFill>
                <a:round/>
                <a:headEnd/>
                <a:tailEnd/>
              </a:ln>
              <a:effectLst/>
            </p:spPr>
            <p:txBody>
              <a:bodyPr/>
              <a:lstStyle/>
              <a:p>
                <a:endParaRPr lang="en-US"/>
              </a:p>
            </p:txBody>
          </p:sp>
          <p:sp>
            <p:nvSpPr>
              <p:cNvPr id="2275550" name="Line 222"/>
              <p:cNvSpPr>
                <a:spLocks noChangeAspect="1" noChangeShapeType="1"/>
              </p:cNvSpPr>
              <p:nvPr/>
            </p:nvSpPr>
            <p:spPr bwMode="auto">
              <a:xfrm flipH="1">
                <a:off x="596" y="336"/>
                <a:ext cx="43" cy="4"/>
              </a:xfrm>
              <a:prstGeom prst="line">
                <a:avLst/>
              </a:prstGeom>
              <a:noFill/>
              <a:ln w="15875">
                <a:solidFill>
                  <a:srgbClr val="800000"/>
                </a:solidFill>
                <a:round/>
                <a:headEnd/>
                <a:tailEnd/>
              </a:ln>
              <a:effectLst/>
            </p:spPr>
            <p:txBody>
              <a:bodyPr/>
              <a:lstStyle/>
              <a:p>
                <a:endParaRPr lang="en-US"/>
              </a:p>
            </p:txBody>
          </p:sp>
          <p:sp>
            <p:nvSpPr>
              <p:cNvPr id="2275551" name="Line 223"/>
              <p:cNvSpPr>
                <a:spLocks noChangeAspect="1" noChangeShapeType="1"/>
              </p:cNvSpPr>
              <p:nvPr/>
            </p:nvSpPr>
            <p:spPr bwMode="auto">
              <a:xfrm flipH="1">
                <a:off x="613" y="363"/>
                <a:ext cx="47" cy="9"/>
              </a:xfrm>
              <a:prstGeom prst="line">
                <a:avLst/>
              </a:prstGeom>
              <a:noFill/>
              <a:ln w="15875">
                <a:solidFill>
                  <a:srgbClr val="800000"/>
                </a:solidFill>
                <a:round/>
                <a:headEnd/>
                <a:tailEnd/>
              </a:ln>
              <a:effectLst/>
            </p:spPr>
            <p:txBody>
              <a:bodyPr/>
              <a:lstStyle/>
              <a:p>
                <a:endParaRPr lang="en-US"/>
              </a:p>
            </p:txBody>
          </p:sp>
          <p:sp>
            <p:nvSpPr>
              <p:cNvPr id="2275552" name="Line 224"/>
              <p:cNvSpPr>
                <a:spLocks noChangeAspect="1" noChangeShapeType="1"/>
              </p:cNvSpPr>
              <p:nvPr/>
            </p:nvSpPr>
            <p:spPr bwMode="auto">
              <a:xfrm flipH="1" flipV="1">
                <a:off x="606" y="253"/>
                <a:ext cx="44" cy="20"/>
              </a:xfrm>
              <a:prstGeom prst="line">
                <a:avLst/>
              </a:prstGeom>
              <a:noFill/>
              <a:ln w="15875">
                <a:solidFill>
                  <a:srgbClr val="800000"/>
                </a:solidFill>
                <a:round/>
                <a:headEnd/>
                <a:tailEnd/>
              </a:ln>
              <a:effectLst/>
            </p:spPr>
            <p:txBody>
              <a:bodyPr/>
              <a:lstStyle/>
              <a:p>
                <a:endParaRPr lang="en-US"/>
              </a:p>
            </p:txBody>
          </p:sp>
          <p:sp>
            <p:nvSpPr>
              <p:cNvPr id="2275553" name="Line 225"/>
              <p:cNvSpPr>
                <a:spLocks noChangeAspect="1" noChangeShapeType="1"/>
              </p:cNvSpPr>
              <p:nvPr/>
            </p:nvSpPr>
            <p:spPr bwMode="auto">
              <a:xfrm flipH="1">
                <a:off x="710" y="580"/>
                <a:ext cx="56" cy="1"/>
              </a:xfrm>
              <a:prstGeom prst="line">
                <a:avLst/>
              </a:prstGeom>
              <a:noFill/>
              <a:ln w="15875">
                <a:solidFill>
                  <a:srgbClr val="800000"/>
                </a:solidFill>
                <a:round/>
                <a:headEnd/>
                <a:tailEnd/>
              </a:ln>
              <a:effectLst/>
            </p:spPr>
            <p:txBody>
              <a:bodyPr/>
              <a:lstStyle/>
              <a:p>
                <a:endParaRPr lang="en-US"/>
              </a:p>
            </p:txBody>
          </p:sp>
          <p:sp>
            <p:nvSpPr>
              <p:cNvPr id="2275554" name="Oval 226"/>
              <p:cNvSpPr>
                <a:spLocks noChangeAspect="1" noChangeArrowheads="1"/>
              </p:cNvSpPr>
              <p:nvPr/>
            </p:nvSpPr>
            <p:spPr bwMode="auto">
              <a:xfrm>
                <a:off x="495" y="472"/>
                <a:ext cx="218" cy="218"/>
              </a:xfrm>
              <a:prstGeom prst="ellipse">
                <a:avLst/>
              </a:prstGeom>
              <a:noFill/>
              <a:ln w="15875">
                <a:solidFill>
                  <a:srgbClr val="800000"/>
                </a:solidFill>
                <a:round/>
                <a:headEnd/>
                <a:tailEnd/>
              </a:ln>
              <a:effectLst/>
            </p:spPr>
            <p:txBody>
              <a:bodyPr wrap="none" anchor="ctr"/>
              <a:lstStyle/>
              <a:p>
                <a:endParaRPr lang="en-US"/>
              </a:p>
            </p:txBody>
          </p:sp>
          <p:sp>
            <p:nvSpPr>
              <p:cNvPr id="2275555" name="Freeform 227"/>
              <p:cNvSpPr>
                <a:spLocks noChangeAspect="1"/>
              </p:cNvSpPr>
              <p:nvPr/>
            </p:nvSpPr>
            <p:spPr bwMode="auto">
              <a:xfrm>
                <a:off x="659" y="539"/>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556" name="Oval 228"/>
              <p:cNvSpPr>
                <a:spLocks noChangeAspect="1" noChangeArrowheads="1"/>
              </p:cNvSpPr>
              <p:nvPr/>
            </p:nvSpPr>
            <p:spPr bwMode="auto">
              <a:xfrm rot="-5400000">
                <a:off x="576" y="547"/>
                <a:ext cx="28" cy="34"/>
              </a:xfrm>
              <a:prstGeom prst="ellipse">
                <a:avLst/>
              </a:prstGeom>
              <a:solidFill>
                <a:srgbClr val="333333"/>
              </a:solidFill>
              <a:ln w="9525">
                <a:noFill/>
                <a:round/>
                <a:headEnd/>
                <a:tailEnd/>
              </a:ln>
              <a:effectLst/>
            </p:spPr>
            <p:txBody>
              <a:bodyPr wrap="none" anchor="ctr"/>
              <a:lstStyle/>
              <a:p>
                <a:endParaRPr lang="en-US"/>
              </a:p>
            </p:txBody>
          </p:sp>
          <p:sp>
            <p:nvSpPr>
              <p:cNvPr id="2275557" name="Oval 229"/>
              <p:cNvSpPr>
                <a:spLocks noChangeAspect="1" noChangeArrowheads="1"/>
              </p:cNvSpPr>
              <p:nvPr/>
            </p:nvSpPr>
            <p:spPr bwMode="auto">
              <a:xfrm rot="-5400000">
                <a:off x="577" y="595"/>
                <a:ext cx="28" cy="34"/>
              </a:xfrm>
              <a:prstGeom prst="ellipse">
                <a:avLst/>
              </a:prstGeom>
              <a:solidFill>
                <a:srgbClr val="333333"/>
              </a:solidFill>
              <a:ln w="9525">
                <a:noFill/>
                <a:round/>
                <a:headEnd/>
                <a:tailEnd/>
              </a:ln>
              <a:effectLst/>
            </p:spPr>
            <p:txBody>
              <a:bodyPr wrap="none" anchor="ctr"/>
              <a:lstStyle/>
              <a:p>
                <a:endParaRPr lang="en-US"/>
              </a:p>
            </p:txBody>
          </p:sp>
          <p:sp>
            <p:nvSpPr>
              <p:cNvPr id="2275558" name="Line 230"/>
              <p:cNvSpPr>
                <a:spLocks noChangeAspect="1" noChangeShapeType="1"/>
              </p:cNvSpPr>
              <p:nvPr/>
            </p:nvSpPr>
            <p:spPr bwMode="auto">
              <a:xfrm>
                <a:off x="837" y="540"/>
                <a:ext cx="120" cy="56"/>
              </a:xfrm>
              <a:prstGeom prst="line">
                <a:avLst/>
              </a:prstGeom>
              <a:noFill/>
              <a:ln w="15875">
                <a:solidFill>
                  <a:srgbClr val="800000"/>
                </a:solidFill>
                <a:round/>
                <a:headEnd/>
                <a:tailEnd/>
              </a:ln>
              <a:effectLst/>
            </p:spPr>
            <p:txBody>
              <a:bodyPr/>
              <a:lstStyle/>
              <a:p>
                <a:endParaRPr lang="en-US"/>
              </a:p>
            </p:txBody>
          </p:sp>
        </p:grpSp>
        <p:sp>
          <p:nvSpPr>
            <p:cNvPr id="2275559" name="Rectangle 231"/>
            <p:cNvSpPr>
              <a:spLocks noChangeAspect="1" noChangeArrowheads="1"/>
            </p:cNvSpPr>
            <p:nvPr/>
          </p:nvSpPr>
          <p:spPr bwMode="auto">
            <a:xfrm rot="-16200000">
              <a:off x="2280" y="478"/>
              <a:ext cx="624" cy="623"/>
            </a:xfrm>
            <a:prstGeom prst="rect">
              <a:avLst/>
            </a:prstGeom>
            <a:noFill/>
            <a:ln w="19050">
              <a:solidFill>
                <a:schemeClr val="tx1"/>
              </a:solidFill>
              <a:miter lim="800000"/>
              <a:headEnd/>
              <a:tailEnd/>
            </a:ln>
            <a:effectLst/>
          </p:spPr>
          <p:txBody>
            <a:bodyPr wrap="none" anchor="ctr"/>
            <a:lstStyle/>
            <a:p>
              <a:endParaRPr lang="en-US"/>
            </a:p>
          </p:txBody>
        </p:sp>
        <p:sp>
          <p:nvSpPr>
            <p:cNvPr id="2275560" name="Rectangle 232"/>
            <p:cNvSpPr>
              <a:spLocks noChangeAspect="1" noChangeArrowheads="1"/>
            </p:cNvSpPr>
            <p:nvPr/>
          </p:nvSpPr>
          <p:spPr bwMode="auto">
            <a:xfrm rot="-16200000">
              <a:off x="1600" y="472"/>
              <a:ext cx="623" cy="622"/>
            </a:xfrm>
            <a:prstGeom prst="rect">
              <a:avLst/>
            </a:prstGeom>
            <a:noFill/>
            <a:ln w="19050">
              <a:solidFill>
                <a:schemeClr val="tx1"/>
              </a:solidFill>
              <a:miter lim="800000"/>
              <a:headEnd/>
              <a:tailEnd/>
            </a:ln>
            <a:effectLst/>
          </p:spPr>
          <p:txBody>
            <a:bodyPr wrap="none" anchor="ctr"/>
            <a:lstStyle/>
            <a:p>
              <a:endParaRPr lang="en-US"/>
            </a:p>
          </p:txBody>
        </p:sp>
        <p:sp>
          <p:nvSpPr>
            <p:cNvPr id="2275561" name="Rectangle 233"/>
            <p:cNvSpPr>
              <a:spLocks noChangeAspect="1" noChangeArrowheads="1"/>
            </p:cNvSpPr>
            <p:nvPr/>
          </p:nvSpPr>
          <p:spPr bwMode="auto">
            <a:xfrm rot="-16200000">
              <a:off x="927" y="460"/>
              <a:ext cx="624" cy="624"/>
            </a:xfrm>
            <a:prstGeom prst="rect">
              <a:avLst/>
            </a:prstGeom>
            <a:noFill/>
            <a:ln w="19050">
              <a:solidFill>
                <a:schemeClr val="tx1"/>
              </a:solidFill>
              <a:miter lim="800000"/>
              <a:headEnd/>
              <a:tailEnd/>
            </a:ln>
            <a:effectLst/>
          </p:spPr>
          <p:txBody>
            <a:bodyPr wrap="none" anchor="ctr"/>
            <a:lstStyle/>
            <a:p>
              <a:endParaRPr lang="en-US"/>
            </a:p>
          </p:txBody>
        </p:sp>
        <p:sp>
          <p:nvSpPr>
            <p:cNvPr id="2275562" name="Rectangle 234"/>
            <p:cNvSpPr>
              <a:spLocks noChangeAspect="1" noChangeArrowheads="1"/>
            </p:cNvSpPr>
            <p:nvPr/>
          </p:nvSpPr>
          <p:spPr bwMode="auto">
            <a:xfrm rot="-16200000">
              <a:off x="260" y="455"/>
              <a:ext cx="623" cy="623"/>
            </a:xfrm>
            <a:prstGeom prst="rect">
              <a:avLst/>
            </a:prstGeom>
            <a:noFill/>
            <a:ln w="19050">
              <a:solidFill>
                <a:schemeClr val="tx1"/>
              </a:solidFill>
              <a:miter lim="800000"/>
              <a:headEnd/>
              <a:tailEnd/>
            </a:ln>
            <a:effectLst/>
          </p:spPr>
          <p:txBody>
            <a:bodyPr wrap="none" anchor="ctr"/>
            <a:lstStyle/>
            <a:p>
              <a:endParaRPr lang="en-US"/>
            </a:p>
          </p:txBody>
        </p:sp>
        <p:sp>
          <p:nvSpPr>
            <p:cNvPr id="2275563" name="Rectangle 235"/>
            <p:cNvSpPr>
              <a:spLocks noChangeAspect="1" noChangeArrowheads="1"/>
            </p:cNvSpPr>
            <p:nvPr/>
          </p:nvSpPr>
          <p:spPr bwMode="auto">
            <a:xfrm rot="5400000">
              <a:off x="5004" y="495"/>
              <a:ext cx="623" cy="622"/>
            </a:xfrm>
            <a:prstGeom prst="rect">
              <a:avLst/>
            </a:prstGeom>
            <a:noFill/>
            <a:ln w="19050">
              <a:solidFill>
                <a:schemeClr val="tx1"/>
              </a:solidFill>
              <a:miter lim="800000"/>
              <a:headEnd/>
              <a:tailEnd/>
            </a:ln>
            <a:effectLst/>
          </p:spPr>
          <p:txBody>
            <a:bodyPr wrap="none" anchor="ctr"/>
            <a:lstStyle/>
            <a:p>
              <a:endParaRPr lang="en-US"/>
            </a:p>
          </p:txBody>
        </p:sp>
        <p:sp>
          <p:nvSpPr>
            <p:cNvPr id="2275564" name="Rectangle 236"/>
            <p:cNvSpPr>
              <a:spLocks noChangeAspect="1" noChangeArrowheads="1"/>
            </p:cNvSpPr>
            <p:nvPr/>
          </p:nvSpPr>
          <p:spPr bwMode="auto">
            <a:xfrm rot="5400000">
              <a:off x="4324" y="488"/>
              <a:ext cx="625" cy="624"/>
            </a:xfrm>
            <a:prstGeom prst="rect">
              <a:avLst/>
            </a:prstGeom>
            <a:noFill/>
            <a:ln w="19050">
              <a:solidFill>
                <a:schemeClr val="tx1"/>
              </a:solidFill>
              <a:miter lim="800000"/>
              <a:headEnd/>
              <a:tailEnd/>
            </a:ln>
            <a:effectLst/>
          </p:spPr>
          <p:txBody>
            <a:bodyPr wrap="none" anchor="ctr"/>
            <a:lstStyle/>
            <a:p>
              <a:endParaRPr lang="en-US"/>
            </a:p>
          </p:txBody>
        </p:sp>
        <p:sp>
          <p:nvSpPr>
            <p:cNvPr id="2275565" name="Rectangle 237"/>
            <p:cNvSpPr>
              <a:spLocks noChangeAspect="1" noChangeArrowheads="1"/>
            </p:cNvSpPr>
            <p:nvPr/>
          </p:nvSpPr>
          <p:spPr bwMode="auto">
            <a:xfrm rot="5400000">
              <a:off x="3650" y="477"/>
              <a:ext cx="623" cy="624"/>
            </a:xfrm>
            <a:prstGeom prst="rect">
              <a:avLst/>
            </a:prstGeom>
            <a:noFill/>
            <a:ln w="19050">
              <a:solidFill>
                <a:schemeClr val="tx1"/>
              </a:solidFill>
              <a:miter lim="800000"/>
              <a:headEnd/>
              <a:tailEnd/>
            </a:ln>
            <a:effectLst/>
          </p:spPr>
          <p:txBody>
            <a:bodyPr wrap="none" anchor="ctr"/>
            <a:lstStyle/>
            <a:p>
              <a:endParaRPr lang="en-US"/>
            </a:p>
          </p:txBody>
        </p:sp>
        <p:sp>
          <p:nvSpPr>
            <p:cNvPr id="2275566" name="Rectangle 238"/>
            <p:cNvSpPr>
              <a:spLocks noChangeAspect="1" noChangeArrowheads="1"/>
            </p:cNvSpPr>
            <p:nvPr/>
          </p:nvSpPr>
          <p:spPr bwMode="auto">
            <a:xfrm rot="5400000">
              <a:off x="2983" y="472"/>
              <a:ext cx="624" cy="624"/>
            </a:xfrm>
            <a:prstGeom prst="rect">
              <a:avLst/>
            </a:prstGeom>
            <a:noFill/>
            <a:ln w="19050">
              <a:solidFill>
                <a:schemeClr val="tx1"/>
              </a:solidFill>
              <a:miter lim="800000"/>
              <a:headEnd/>
              <a:tailEnd/>
            </a:ln>
            <a:effectLst/>
          </p:spPr>
          <p:txBody>
            <a:bodyPr wrap="none" anchor="ctr"/>
            <a:lstStyle/>
            <a:p>
              <a:endParaRPr lang="en-US"/>
            </a:p>
          </p:txBody>
        </p:sp>
        <p:grpSp>
          <p:nvGrpSpPr>
            <p:cNvPr id="2275567" name="Group 239"/>
            <p:cNvGrpSpPr>
              <a:grpSpLocks/>
            </p:cNvGrpSpPr>
            <p:nvPr/>
          </p:nvGrpSpPr>
          <p:grpSpPr bwMode="auto">
            <a:xfrm>
              <a:off x="5093" y="618"/>
              <a:ext cx="424" cy="412"/>
              <a:chOff x="4572" y="572"/>
              <a:chExt cx="381" cy="370"/>
            </a:xfrm>
          </p:grpSpPr>
          <p:sp>
            <p:nvSpPr>
              <p:cNvPr id="2275568" name="AutoShape 240"/>
              <p:cNvSpPr>
                <a:spLocks noChangeAspect="1" noChangeArrowheads="1"/>
              </p:cNvSpPr>
              <p:nvPr/>
            </p:nvSpPr>
            <p:spPr bwMode="auto">
              <a:xfrm rot="21600000">
                <a:off x="4706" y="730"/>
                <a:ext cx="121" cy="105"/>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5569" name="Line 241"/>
              <p:cNvSpPr>
                <a:spLocks noChangeAspect="1" noChangeShapeType="1"/>
              </p:cNvSpPr>
              <p:nvPr/>
            </p:nvSpPr>
            <p:spPr bwMode="auto">
              <a:xfrm rot="5400000" flipV="1">
                <a:off x="4733" y="870"/>
                <a:ext cx="104" cy="35"/>
              </a:xfrm>
              <a:prstGeom prst="line">
                <a:avLst/>
              </a:prstGeom>
              <a:noFill/>
              <a:ln w="15875">
                <a:solidFill>
                  <a:srgbClr val="800000"/>
                </a:solidFill>
                <a:round/>
                <a:headEnd/>
                <a:tailEnd/>
              </a:ln>
              <a:effectLst/>
            </p:spPr>
            <p:txBody>
              <a:bodyPr/>
              <a:lstStyle/>
              <a:p>
                <a:endParaRPr lang="en-US"/>
              </a:p>
            </p:txBody>
          </p:sp>
          <p:sp>
            <p:nvSpPr>
              <p:cNvPr id="2275570" name="Line 242"/>
              <p:cNvSpPr>
                <a:spLocks noChangeAspect="1" noChangeShapeType="1"/>
              </p:cNvSpPr>
              <p:nvPr/>
            </p:nvSpPr>
            <p:spPr bwMode="auto">
              <a:xfrm rot="5400000">
                <a:off x="4698" y="872"/>
                <a:ext cx="106" cy="34"/>
              </a:xfrm>
              <a:prstGeom prst="line">
                <a:avLst/>
              </a:prstGeom>
              <a:noFill/>
              <a:ln w="15875">
                <a:solidFill>
                  <a:srgbClr val="800000"/>
                </a:solidFill>
                <a:round/>
                <a:headEnd/>
                <a:tailEnd/>
              </a:ln>
              <a:effectLst/>
            </p:spPr>
            <p:txBody>
              <a:bodyPr/>
              <a:lstStyle/>
              <a:p>
                <a:endParaRPr lang="en-US"/>
              </a:p>
            </p:txBody>
          </p:sp>
          <p:sp>
            <p:nvSpPr>
              <p:cNvPr id="2275571" name="Line 243"/>
              <p:cNvSpPr>
                <a:spLocks noChangeAspect="1" noChangeShapeType="1"/>
              </p:cNvSpPr>
              <p:nvPr/>
            </p:nvSpPr>
            <p:spPr bwMode="auto">
              <a:xfrm rot="5400000" flipH="1" flipV="1">
                <a:off x="4810" y="648"/>
                <a:ext cx="38" cy="123"/>
              </a:xfrm>
              <a:prstGeom prst="line">
                <a:avLst/>
              </a:prstGeom>
              <a:noFill/>
              <a:ln w="15875">
                <a:solidFill>
                  <a:srgbClr val="800000"/>
                </a:solidFill>
                <a:round/>
                <a:headEnd/>
                <a:tailEnd/>
              </a:ln>
              <a:effectLst/>
            </p:spPr>
            <p:txBody>
              <a:bodyPr/>
              <a:lstStyle/>
              <a:p>
                <a:endParaRPr lang="en-US"/>
              </a:p>
            </p:txBody>
          </p:sp>
          <p:sp>
            <p:nvSpPr>
              <p:cNvPr id="2275572" name="Oval 244"/>
              <p:cNvSpPr>
                <a:spLocks noChangeAspect="1" noChangeArrowheads="1"/>
              </p:cNvSpPr>
              <p:nvPr/>
            </p:nvSpPr>
            <p:spPr bwMode="auto">
              <a:xfrm rot="5400000">
                <a:off x="4888" y="653"/>
                <a:ext cx="62" cy="61"/>
              </a:xfrm>
              <a:prstGeom prst="ellipse">
                <a:avLst/>
              </a:prstGeom>
              <a:noFill/>
              <a:ln w="15875">
                <a:solidFill>
                  <a:srgbClr val="800000"/>
                </a:solidFill>
                <a:round/>
                <a:headEnd/>
                <a:tailEnd/>
              </a:ln>
              <a:effectLst/>
            </p:spPr>
            <p:txBody>
              <a:bodyPr wrap="none" anchor="ctr"/>
              <a:lstStyle/>
              <a:p>
                <a:endParaRPr lang="en-US"/>
              </a:p>
            </p:txBody>
          </p:sp>
          <p:sp>
            <p:nvSpPr>
              <p:cNvPr id="2275573" name="Line 245"/>
              <p:cNvSpPr>
                <a:spLocks noChangeAspect="1" noChangeShapeType="1"/>
              </p:cNvSpPr>
              <p:nvPr/>
            </p:nvSpPr>
            <p:spPr bwMode="auto">
              <a:xfrm rot="5400000" flipH="1" flipV="1">
                <a:off x="4914" y="638"/>
                <a:ext cx="26" cy="2"/>
              </a:xfrm>
              <a:prstGeom prst="line">
                <a:avLst/>
              </a:prstGeom>
              <a:noFill/>
              <a:ln w="15875">
                <a:solidFill>
                  <a:srgbClr val="800000"/>
                </a:solidFill>
                <a:round/>
                <a:headEnd/>
                <a:tailEnd/>
              </a:ln>
              <a:effectLst/>
            </p:spPr>
            <p:txBody>
              <a:bodyPr/>
              <a:lstStyle/>
              <a:p>
                <a:endParaRPr lang="en-US"/>
              </a:p>
            </p:txBody>
          </p:sp>
          <p:sp>
            <p:nvSpPr>
              <p:cNvPr id="2275574" name="Line 246"/>
              <p:cNvSpPr>
                <a:spLocks noChangeAspect="1" noChangeShapeType="1"/>
              </p:cNvSpPr>
              <p:nvPr/>
            </p:nvSpPr>
            <p:spPr bwMode="auto">
              <a:xfrm rot="5400000" flipH="1">
                <a:off x="4892" y="641"/>
                <a:ext cx="25" cy="3"/>
              </a:xfrm>
              <a:prstGeom prst="line">
                <a:avLst/>
              </a:prstGeom>
              <a:noFill/>
              <a:ln w="15875">
                <a:solidFill>
                  <a:srgbClr val="800000"/>
                </a:solidFill>
                <a:round/>
                <a:headEnd/>
                <a:tailEnd/>
              </a:ln>
              <a:effectLst/>
            </p:spPr>
            <p:txBody>
              <a:bodyPr/>
              <a:lstStyle/>
              <a:p>
                <a:endParaRPr lang="en-US"/>
              </a:p>
            </p:txBody>
          </p:sp>
          <p:sp>
            <p:nvSpPr>
              <p:cNvPr id="2275575" name="Line 247"/>
              <p:cNvSpPr>
                <a:spLocks noChangeAspect="1" noChangeShapeType="1"/>
              </p:cNvSpPr>
              <p:nvPr/>
            </p:nvSpPr>
            <p:spPr bwMode="auto">
              <a:xfrm rot="5400000" flipH="1">
                <a:off x="4875" y="650"/>
                <a:ext cx="26" cy="5"/>
              </a:xfrm>
              <a:prstGeom prst="line">
                <a:avLst/>
              </a:prstGeom>
              <a:noFill/>
              <a:ln w="15875">
                <a:solidFill>
                  <a:srgbClr val="800000"/>
                </a:solidFill>
                <a:round/>
                <a:headEnd/>
                <a:tailEnd/>
              </a:ln>
              <a:effectLst/>
            </p:spPr>
            <p:txBody>
              <a:bodyPr/>
              <a:lstStyle/>
              <a:p>
                <a:endParaRPr lang="en-US"/>
              </a:p>
            </p:txBody>
          </p:sp>
          <p:sp>
            <p:nvSpPr>
              <p:cNvPr id="2275576" name="Line 248"/>
              <p:cNvSpPr>
                <a:spLocks noChangeAspect="1" noChangeShapeType="1"/>
              </p:cNvSpPr>
              <p:nvPr/>
            </p:nvSpPr>
            <p:spPr bwMode="auto">
              <a:xfrm rot="5400000" flipH="1" flipV="1">
                <a:off x="4936" y="642"/>
                <a:ext cx="24" cy="11"/>
              </a:xfrm>
              <a:prstGeom prst="line">
                <a:avLst/>
              </a:prstGeom>
              <a:noFill/>
              <a:ln w="15875">
                <a:solidFill>
                  <a:srgbClr val="800000"/>
                </a:solidFill>
                <a:round/>
                <a:headEnd/>
                <a:tailEnd/>
              </a:ln>
              <a:effectLst/>
            </p:spPr>
            <p:txBody>
              <a:bodyPr/>
              <a:lstStyle/>
              <a:p>
                <a:endParaRPr lang="en-US"/>
              </a:p>
            </p:txBody>
          </p:sp>
          <p:sp>
            <p:nvSpPr>
              <p:cNvPr id="2275577" name="Line 249"/>
              <p:cNvSpPr>
                <a:spLocks noChangeAspect="1" noChangeShapeType="1"/>
              </p:cNvSpPr>
              <p:nvPr/>
            </p:nvSpPr>
            <p:spPr bwMode="auto">
              <a:xfrm rot="5400000" flipH="1">
                <a:off x="4751" y="711"/>
                <a:ext cx="32" cy="0"/>
              </a:xfrm>
              <a:prstGeom prst="line">
                <a:avLst/>
              </a:prstGeom>
              <a:noFill/>
              <a:ln w="15875">
                <a:solidFill>
                  <a:srgbClr val="800000"/>
                </a:solidFill>
                <a:round/>
                <a:headEnd/>
                <a:tailEnd/>
              </a:ln>
              <a:effectLst/>
            </p:spPr>
            <p:txBody>
              <a:bodyPr/>
              <a:lstStyle/>
              <a:p>
                <a:endParaRPr lang="en-US"/>
              </a:p>
            </p:txBody>
          </p:sp>
          <p:sp>
            <p:nvSpPr>
              <p:cNvPr id="2275578" name="Oval 250"/>
              <p:cNvSpPr>
                <a:spLocks noChangeAspect="1" noChangeArrowheads="1"/>
              </p:cNvSpPr>
              <p:nvPr/>
            </p:nvSpPr>
            <p:spPr bwMode="auto">
              <a:xfrm rot="5400000">
                <a:off x="4703" y="572"/>
                <a:ext cx="125" cy="125"/>
              </a:xfrm>
              <a:prstGeom prst="ellipse">
                <a:avLst/>
              </a:prstGeom>
              <a:noFill/>
              <a:ln w="15875">
                <a:solidFill>
                  <a:srgbClr val="800000"/>
                </a:solidFill>
                <a:round/>
                <a:headEnd/>
                <a:tailEnd/>
              </a:ln>
              <a:effectLst/>
            </p:spPr>
            <p:txBody>
              <a:bodyPr wrap="none" anchor="ctr"/>
              <a:lstStyle/>
              <a:p>
                <a:endParaRPr lang="en-US"/>
              </a:p>
            </p:txBody>
          </p:sp>
          <p:sp>
            <p:nvSpPr>
              <p:cNvPr id="2275579" name="Freeform 251"/>
              <p:cNvSpPr>
                <a:spLocks noChangeAspect="1"/>
              </p:cNvSpPr>
              <p:nvPr/>
            </p:nvSpPr>
            <p:spPr bwMode="auto">
              <a:xfrm rot="5400000">
                <a:off x="4762" y="645"/>
                <a:ext cx="7" cy="49"/>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580" name="Oval 252"/>
              <p:cNvSpPr>
                <a:spLocks noChangeAspect="1" noChangeArrowheads="1"/>
              </p:cNvSpPr>
              <p:nvPr/>
            </p:nvSpPr>
            <p:spPr bwMode="auto">
              <a:xfrm>
                <a:off x="4756" y="618"/>
                <a:ext cx="16" cy="19"/>
              </a:xfrm>
              <a:prstGeom prst="ellipse">
                <a:avLst/>
              </a:prstGeom>
              <a:solidFill>
                <a:srgbClr val="333333"/>
              </a:solidFill>
              <a:ln w="9525">
                <a:noFill/>
                <a:round/>
                <a:headEnd/>
                <a:tailEnd/>
              </a:ln>
              <a:effectLst/>
            </p:spPr>
            <p:txBody>
              <a:bodyPr wrap="none" anchor="ctr"/>
              <a:lstStyle/>
              <a:p>
                <a:endParaRPr lang="en-US"/>
              </a:p>
            </p:txBody>
          </p:sp>
          <p:grpSp>
            <p:nvGrpSpPr>
              <p:cNvPr id="2275581" name="Group 253"/>
              <p:cNvGrpSpPr>
                <a:grpSpLocks noChangeAspect="1"/>
              </p:cNvGrpSpPr>
              <p:nvPr/>
            </p:nvGrpSpPr>
            <p:grpSpPr bwMode="auto">
              <a:xfrm rot="5400000">
                <a:off x="4622" y="580"/>
                <a:ext cx="99" cy="199"/>
                <a:chOff x="602" y="604"/>
                <a:chExt cx="173" cy="350"/>
              </a:xfrm>
            </p:grpSpPr>
            <p:sp>
              <p:nvSpPr>
                <p:cNvPr id="2275582" name="Oval 254"/>
                <p:cNvSpPr>
                  <a:spLocks noChangeAspect="1" noChangeArrowheads="1"/>
                </p:cNvSpPr>
                <p:nvPr/>
              </p:nvSpPr>
              <p:spPr bwMode="auto">
                <a:xfrm>
                  <a:off x="649" y="828"/>
                  <a:ext cx="108" cy="108"/>
                </a:xfrm>
                <a:prstGeom prst="ellipse">
                  <a:avLst/>
                </a:prstGeom>
                <a:noFill/>
                <a:ln w="15875">
                  <a:solidFill>
                    <a:srgbClr val="800000"/>
                  </a:solidFill>
                  <a:round/>
                  <a:headEnd/>
                  <a:tailEnd/>
                </a:ln>
                <a:effectLst/>
              </p:spPr>
              <p:txBody>
                <a:bodyPr wrap="none" anchor="ctr"/>
                <a:lstStyle/>
                <a:p>
                  <a:endParaRPr lang="en-US"/>
                </a:p>
              </p:txBody>
            </p:sp>
            <p:sp>
              <p:nvSpPr>
                <p:cNvPr id="2275583" name="Line 255"/>
                <p:cNvSpPr>
                  <a:spLocks noChangeAspect="1" noChangeShapeType="1"/>
                </p:cNvSpPr>
                <p:nvPr/>
              </p:nvSpPr>
              <p:spPr bwMode="auto">
                <a:xfrm rot="10800000" flipH="1">
                  <a:off x="715" y="604"/>
                  <a:ext cx="60" cy="220"/>
                </a:xfrm>
                <a:prstGeom prst="line">
                  <a:avLst/>
                </a:prstGeom>
                <a:noFill/>
                <a:ln w="15875">
                  <a:solidFill>
                    <a:srgbClr val="800000"/>
                  </a:solidFill>
                  <a:round/>
                  <a:headEnd/>
                  <a:tailEnd/>
                </a:ln>
                <a:effectLst/>
              </p:spPr>
              <p:txBody>
                <a:bodyPr/>
                <a:lstStyle/>
                <a:p>
                  <a:endParaRPr lang="en-US"/>
                </a:p>
              </p:txBody>
            </p:sp>
            <p:sp>
              <p:nvSpPr>
                <p:cNvPr id="2275584" name="Line 256"/>
                <p:cNvSpPr>
                  <a:spLocks noChangeAspect="1" noChangeShapeType="1"/>
                </p:cNvSpPr>
                <p:nvPr/>
              </p:nvSpPr>
              <p:spPr bwMode="auto">
                <a:xfrm flipH="1" flipV="1">
                  <a:off x="618" y="822"/>
                  <a:ext cx="45" cy="21"/>
                </a:xfrm>
                <a:prstGeom prst="line">
                  <a:avLst/>
                </a:prstGeom>
                <a:noFill/>
                <a:ln w="15875">
                  <a:solidFill>
                    <a:srgbClr val="800000"/>
                  </a:solidFill>
                  <a:round/>
                  <a:headEnd/>
                  <a:tailEnd/>
                </a:ln>
                <a:effectLst/>
              </p:spPr>
              <p:txBody>
                <a:bodyPr/>
                <a:lstStyle/>
                <a:p>
                  <a:endParaRPr lang="en-US"/>
                </a:p>
              </p:txBody>
            </p:sp>
            <p:sp>
              <p:nvSpPr>
                <p:cNvPr id="2275585" name="Line 257"/>
                <p:cNvSpPr>
                  <a:spLocks noChangeAspect="1" noChangeShapeType="1"/>
                </p:cNvSpPr>
                <p:nvPr/>
              </p:nvSpPr>
              <p:spPr bwMode="auto">
                <a:xfrm flipH="1" flipV="1">
                  <a:off x="602" y="863"/>
                  <a:ext cx="49" cy="1"/>
                </a:xfrm>
                <a:prstGeom prst="line">
                  <a:avLst/>
                </a:prstGeom>
                <a:noFill/>
                <a:ln w="15875">
                  <a:solidFill>
                    <a:srgbClr val="800000"/>
                  </a:solidFill>
                  <a:round/>
                  <a:headEnd/>
                  <a:tailEnd/>
                </a:ln>
                <a:effectLst/>
              </p:spPr>
              <p:txBody>
                <a:bodyPr/>
                <a:lstStyle/>
                <a:p>
                  <a:endParaRPr lang="en-US"/>
                </a:p>
              </p:txBody>
            </p:sp>
            <p:sp>
              <p:nvSpPr>
                <p:cNvPr id="2275586" name="Line 258"/>
                <p:cNvSpPr>
                  <a:spLocks noChangeAspect="1" noChangeShapeType="1"/>
                </p:cNvSpPr>
                <p:nvPr/>
              </p:nvSpPr>
              <p:spPr bwMode="auto">
                <a:xfrm flipH="1">
                  <a:off x="606" y="897"/>
                  <a:ext cx="44" cy="11"/>
                </a:xfrm>
                <a:prstGeom prst="line">
                  <a:avLst/>
                </a:prstGeom>
                <a:noFill/>
                <a:ln w="15875">
                  <a:solidFill>
                    <a:srgbClr val="800000"/>
                  </a:solidFill>
                  <a:round/>
                  <a:headEnd/>
                  <a:tailEnd/>
                </a:ln>
                <a:effectLst/>
              </p:spPr>
              <p:txBody>
                <a:bodyPr/>
                <a:lstStyle/>
                <a:p>
                  <a:endParaRPr lang="en-US"/>
                </a:p>
              </p:txBody>
            </p:sp>
            <p:sp>
              <p:nvSpPr>
                <p:cNvPr id="2275587" name="Line 259"/>
                <p:cNvSpPr>
                  <a:spLocks noChangeAspect="1" noChangeShapeType="1"/>
                </p:cNvSpPr>
                <p:nvPr/>
              </p:nvSpPr>
              <p:spPr bwMode="auto">
                <a:xfrm flipH="1">
                  <a:off x="632" y="924"/>
                  <a:ext cx="33" cy="30"/>
                </a:xfrm>
                <a:prstGeom prst="line">
                  <a:avLst/>
                </a:prstGeom>
                <a:noFill/>
                <a:ln w="15875">
                  <a:solidFill>
                    <a:srgbClr val="800000"/>
                  </a:solidFill>
                  <a:round/>
                  <a:headEnd/>
                  <a:tailEnd/>
                </a:ln>
                <a:effectLst/>
              </p:spPr>
              <p:txBody>
                <a:bodyPr/>
                <a:lstStyle/>
                <a:p>
                  <a:endParaRPr lang="en-US"/>
                </a:p>
              </p:txBody>
            </p:sp>
          </p:grpSp>
        </p:grpSp>
        <p:grpSp>
          <p:nvGrpSpPr>
            <p:cNvPr id="2275588" name="Group 260"/>
            <p:cNvGrpSpPr>
              <a:grpSpLocks noChangeAspect="1"/>
            </p:cNvGrpSpPr>
            <p:nvPr/>
          </p:nvGrpSpPr>
          <p:grpSpPr bwMode="auto">
            <a:xfrm rot="5400000">
              <a:off x="4409" y="568"/>
              <a:ext cx="473" cy="419"/>
              <a:chOff x="379" y="1326"/>
              <a:chExt cx="745" cy="661"/>
            </a:xfrm>
          </p:grpSpPr>
          <p:sp>
            <p:nvSpPr>
              <p:cNvPr id="2275589" name="AutoShape 261"/>
              <p:cNvSpPr>
                <a:spLocks noChangeAspect="1" noChangeArrowheads="1"/>
              </p:cNvSpPr>
              <p:nvPr/>
            </p:nvSpPr>
            <p:spPr bwMode="auto">
              <a:xfrm rot="16200000">
                <a:off x="738" y="1566"/>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5590" name="Line 262"/>
              <p:cNvSpPr>
                <a:spLocks noChangeAspect="1" noChangeShapeType="1"/>
              </p:cNvSpPr>
              <p:nvPr/>
            </p:nvSpPr>
            <p:spPr bwMode="auto">
              <a:xfrm flipV="1">
                <a:off x="938" y="1595"/>
                <a:ext cx="183" cy="61"/>
              </a:xfrm>
              <a:prstGeom prst="line">
                <a:avLst/>
              </a:prstGeom>
              <a:noFill/>
              <a:ln w="15875">
                <a:solidFill>
                  <a:srgbClr val="800000"/>
                </a:solidFill>
                <a:round/>
                <a:headEnd/>
                <a:tailEnd/>
              </a:ln>
              <a:effectLst/>
            </p:spPr>
            <p:txBody>
              <a:bodyPr/>
              <a:lstStyle/>
              <a:p>
                <a:endParaRPr lang="en-US"/>
              </a:p>
            </p:txBody>
          </p:sp>
          <p:sp>
            <p:nvSpPr>
              <p:cNvPr id="2275591" name="Line 263"/>
              <p:cNvSpPr>
                <a:spLocks noChangeAspect="1" noChangeShapeType="1"/>
              </p:cNvSpPr>
              <p:nvPr/>
            </p:nvSpPr>
            <p:spPr bwMode="auto">
              <a:xfrm>
                <a:off x="938" y="1656"/>
                <a:ext cx="186" cy="60"/>
              </a:xfrm>
              <a:prstGeom prst="line">
                <a:avLst/>
              </a:prstGeom>
              <a:noFill/>
              <a:ln w="15875">
                <a:solidFill>
                  <a:srgbClr val="800000"/>
                </a:solidFill>
                <a:round/>
                <a:headEnd/>
                <a:tailEnd/>
              </a:ln>
              <a:effectLst/>
            </p:spPr>
            <p:txBody>
              <a:bodyPr/>
              <a:lstStyle/>
              <a:p>
                <a:endParaRPr lang="en-US"/>
              </a:p>
            </p:txBody>
          </p:sp>
          <p:sp>
            <p:nvSpPr>
              <p:cNvPr id="2275592" name="Line 264"/>
              <p:cNvSpPr>
                <a:spLocks noChangeAspect="1" noChangeShapeType="1"/>
              </p:cNvSpPr>
              <p:nvPr/>
            </p:nvSpPr>
            <p:spPr bwMode="auto">
              <a:xfrm flipH="1" flipV="1">
                <a:off x="683" y="1442"/>
                <a:ext cx="66" cy="216"/>
              </a:xfrm>
              <a:prstGeom prst="line">
                <a:avLst/>
              </a:prstGeom>
              <a:noFill/>
              <a:ln w="15875">
                <a:solidFill>
                  <a:srgbClr val="800000"/>
                </a:solidFill>
                <a:round/>
                <a:headEnd/>
                <a:tailEnd/>
              </a:ln>
              <a:effectLst/>
            </p:spPr>
            <p:txBody>
              <a:bodyPr/>
              <a:lstStyle/>
              <a:p>
                <a:endParaRPr lang="en-US"/>
              </a:p>
            </p:txBody>
          </p:sp>
          <p:sp>
            <p:nvSpPr>
              <p:cNvPr id="2275593" name="Oval 265"/>
              <p:cNvSpPr>
                <a:spLocks noChangeAspect="1" noChangeArrowheads="1"/>
              </p:cNvSpPr>
              <p:nvPr/>
            </p:nvSpPr>
            <p:spPr bwMode="auto">
              <a:xfrm>
                <a:off x="616" y="1337"/>
                <a:ext cx="108" cy="108"/>
              </a:xfrm>
              <a:prstGeom prst="ellipse">
                <a:avLst/>
              </a:prstGeom>
              <a:noFill/>
              <a:ln w="15875">
                <a:solidFill>
                  <a:srgbClr val="800000"/>
                </a:solidFill>
                <a:round/>
                <a:headEnd/>
                <a:tailEnd/>
              </a:ln>
              <a:effectLst/>
            </p:spPr>
            <p:txBody>
              <a:bodyPr wrap="none" anchor="ctr"/>
              <a:lstStyle/>
              <a:p>
                <a:endParaRPr lang="en-US"/>
              </a:p>
            </p:txBody>
          </p:sp>
          <p:sp>
            <p:nvSpPr>
              <p:cNvPr id="2275594" name="Line 266"/>
              <p:cNvSpPr>
                <a:spLocks noChangeAspect="1" noChangeShapeType="1"/>
              </p:cNvSpPr>
              <p:nvPr/>
            </p:nvSpPr>
            <p:spPr bwMode="auto">
              <a:xfrm flipH="1" flipV="1">
                <a:off x="569" y="1374"/>
                <a:ext cx="46" cy="5"/>
              </a:xfrm>
              <a:prstGeom prst="line">
                <a:avLst/>
              </a:prstGeom>
              <a:noFill/>
              <a:ln w="15875">
                <a:solidFill>
                  <a:srgbClr val="800000"/>
                </a:solidFill>
                <a:round/>
                <a:headEnd/>
                <a:tailEnd/>
              </a:ln>
              <a:effectLst/>
            </p:spPr>
            <p:txBody>
              <a:bodyPr/>
              <a:lstStyle/>
              <a:p>
                <a:endParaRPr lang="en-US"/>
              </a:p>
            </p:txBody>
          </p:sp>
          <p:sp>
            <p:nvSpPr>
              <p:cNvPr id="2275595" name="Line 267"/>
              <p:cNvSpPr>
                <a:spLocks noChangeAspect="1" noChangeShapeType="1"/>
              </p:cNvSpPr>
              <p:nvPr/>
            </p:nvSpPr>
            <p:spPr bwMode="auto">
              <a:xfrm flipH="1">
                <a:off x="576" y="1414"/>
                <a:ext cx="43" cy="4"/>
              </a:xfrm>
              <a:prstGeom prst="line">
                <a:avLst/>
              </a:prstGeom>
              <a:noFill/>
              <a:ln w="15875">
                <a:solidFill>
                  <a:srgbClr val="800000"/>
                </a:solidFill>
                <a:round/>
                <a:headEnd/>
                <a:tailEnd/>
              </a:ln>
              <a:effectLst/>
            </p:spPr>
            <p:txBody>
              <a:bodyPr/>
              <a:lstStyle/>
              <a:p>
                <a:endParaRPr lang="en-US"/>
              </a:p>
            </p:txBody>
          </p:sp>
          <p:sp>
            <p:nvSpPr>
              <p:cNvPr id="2275596" name="Line 268"/>
              <p:cNvSpPr>
                <a:spLocks noChangeAspect="1" noChangeShapeType="1"/>
              </p:cNvSpPr>
              <p:nvPr/>
            </p:nvSpPr>
            <p:spPr bwMode="auto">
              <a:xfrm flipH="1">
                <a:off x="593" y="1441"/>
                <a:ext cx="47" cy="9"/>
              </a:xfrm>
              <a:prstGeom prst="line">
                <a:avLst/>
              </a:prstGeom>
              <a:noFill/>
              <a:ln w="15875">
                <a:solidFill>
                  <a:srgbClr val="800000"/>
                </a:solidFill>
                <a:round/>
                <a:headEnd/>
                <a:tailEnd/>
              </a:ln>
              <a:effectLst/>
            </p:spPr>
            <p:txBody>
              <a:bodyPr/>
              <a:lstStyle/>
              <a:p>
                <a:endParaRPr lang="en-US"/>
              </a:p>
            </p:txBody>
          </p:sp>
          <p:sp>
            <p:nvSpPr>
              <p:cNvPr id="2275597" name="Line 269"/>
              <p:cNvSpPr>
                <a:spLocks noChangeAspect="1" noChangeShapeType="1"/>
              </p:cNvSpPr>
              <p:nvPr/>
            </p:nvSpPr>
            <p:spPr bwMode="auto">
              <a:xfrm flipH="1">
                <a:off x="690" y="1658"/>
                <a:ext cx="56" cy="1"/>
              </a:xfrm>
              <a:prstGeom prst="line">
                <a:avLst/>
              </a:prstGeom>
              <a:noFill/>
              <a:ln w="15875">
                <a:solidFill>
                  <a:srgbClr val="800000"/>
                </a:solidFill>
                <a:round/>
                <a:headEnd/>
                <a:tailEnd/>
              </a:ln>
              <a:effectLst/>
            </p:spPr>
            <p:txBody>
              <a:bodyPr/>
              <a:lstStyle/>
              <a:p>
                <a:endParaRPr lang="en-US"/>
              </a:p>
            </p:txBody>
          </p:sp>
          <p:sp>
            <p:nvSpPr>
              <p:cNvPr id="2275598" name="Oval 270"/>
              <p:cNvSpPr>
                <a:spLocks noChangeAspect="1" noChangeArrowheads="1"/>
              </p:cNvSpPr>
              <p:nvPr/>
            </p:nvSpPr>
            <p:spPr bwMode="auto">
              <a:xfrm>
                <a:off x="475" y="1550"/>
                <a:ext cx="218" cy="218"/>
              </a:xfrm>
              <a:prstGeom prst="ellipse">
                <a:avLst/>
              </a:prstGeom>
              <a:noFill/>
              <a:ln w="15875">
                <a:solidFill>
                  <a:srgbClr val="800000"/>
                </a:solidFill>
                <a:round/>
                <a:headEnd/>
                <a:tailEnd/>
              </a:ln>
              <a:effectLst/>
            </p:spPr>
            <p:txBody>
              <a:bodyPr wrap="none" anchor="ctr"/>
              <a:lstStyle/>
              <a:p>
                <a:endParaRPr lang="en-US"/>
              </a:p>
            </p:txBody>
          </p:sp>
          <p:sp>
            <p:nvSpPr>
              <p:cNvPr id="2275599" name="Freeform 271"/>
              <p:cNvSpPr>
                <a:spLocks noChangeAspect="1"/>
              </p:cNvSpPr>
              <p:nvPr/>
            </p:nvSpPr>
            <p:spPr bwMode="auto">
              <a:xfrm>
                <a:off x="639" y="1617"/>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600" name="Oval 272"/>
              <p:cNvSpPr>
                <a:spLocks noChangeAspect="1" noChangeArrowheads="1"/>
              </p:cNvSpPr>
              <p:nvPr/>
            </p:nvSpPr>
            <p:spPr bwMode="auto">
              <a:xfrm rot="-5400000">
                <a:off x="556" y="1641"/>
                <a:ext cx="28" cy="34"/>
              </a:xfrm>
              <a:prstGeom prst="ellipse">
                <a:avLst/>
              </a:prstGeom>
              <a:solidFill>
                <a:srgbClr val="333333"/>
              </a:solidFill>
              <a:ln w="9525">
                <a:noFill/>
                <a:round/>
                <a:headEnd/>
                <a:tailEnd/>
              </a:ln>
              <a:effectLst/>
            </p:spPr>
            <p:txBody>
              <a:bodyPr wrap="none" anchor="ctr"/>
              <a:lstStyle/>
              <a:p>
                <a:endParaRPr lang="en-US"/>
              </a:p>
            </p:txBody>
          </p:sp>
          <p:sp>
            <p:nvSpPr>
              <p:cNvPr id="2275601" name="Oval 273"/>
              <p:cNvSpPr>
                <a:spLocks noChangeAspect="1" noChangeArrowheads="1"/>
              </p:cNvSpPr>
              <p:nvPr/>
            </p:nvSpPr>
            <p:spPr bwMode="auto">
              <a:xfrm>
                <a:off x="625" y="1879"/>
                <a:ext cx="108" cy="108"/>
              </a:xfrm>
              <a:prstGeom prst="ellipse">
                <a:avLst/>
              </a:prstGeom>
              <a:noFill/>
              <a:ln w="15875">
                <a:solidFill>
                  <a:srgbClr val="800000"/>
                </a:solidFill>
                <a:round/>
                <a:headEnd/>
                <a:tailEnd/>
              </a:ln>
              <a:effectLst/>
            </p:spPr>
            <p:txBody>
              <a:bodyPr wrap="none" anchor="ctr"/>
              <a:lstStyle/>
              <a:p>
                <a:endParaRPr lang="en-US"/>
              </a:p>
            </p:txBody>
          </p:sp>
          <p:sp>
            <p:nvSpPr>
              <p:cNvPr id="2275602" name="Line 274"/>
              <p:cNvSpPr>
                <a:spLocks noChangeAspect="1" noChangeShapeType="1"/>
              </p:cNvSpPr>
              <p:nvPr/>
            </p:nvSpPr>
            <p:spPr bwMode="auto">
              <a:xfrm rot="10800000" flipH="1">
                <a:off x="691" y="1655"/>
                <a:ext cx="60" cy="220"/>
              </a:xfrm>
              <a:prstGeom prst="line">
                <a:avLst/>
              </a:prstGeom>
              <a:noFill/>
              <a:ln w="15875">
                <a:solidFill>
                  <a:srgbClr val="800000"/>
                </a:solidFill>
                <a:round/>
                <a:headEnd/>
                <a:tailEnd/>
              </a:ln>
              <a:effectLst/>
            </p:spPr>
            <p:txBody>
              <a:bodyPr/>
              <a:lstStyle/>
              <a:p>
                <a:endParaRPr lang="en-US"/>
              </a:p>
            </p:txBody>
          </p:sp>
          <p:sp>
            <p:nvSpPr>
              <p:cNvPr id="2275603" name="Line 275"/>
              <p:cNvSpPr>
                <a:spLocks noChangeAspect="1" noChangeShapeType="1"/>
              </p:cNvSpPr>
              <p:nvPr/>
            </p:nvSpPr>
            <p:spPr bwMode="auto">
              <a:xfrm flipH="1" flipV="1">
                <a:off x="594" y="1873"/>
                <a:ext cx="45" cy="21"/>
              </a:xfrm>
              <a:prstGeom prst="line">
                <a:avLst/>
              </a:prstGeom>
              <a:noFill/>
              <a:ln w="15875">
                <a:solidFill>
                  <a:srgbClr val="800000"/>
                </a:solidFill>
                <a:round/>
                <a:headEnd/>
                <a:tailEnd/>
              </a:ln>
              <a:effectLst/>
            </p:spPr>
            <p:txBody>
              <a:bodyPr/>
              <a:lstStyle/>
              <a:p>
                <a:endParaRPr lang="en-US"/>
              </a:p>
            </p:txBody>
          </p:sp>
          <p:sp>
            <p:nvSpPr>
              <p:cNvPr id="2275604" name="Line 276"/>
              <p:cNvSpPr>
                <a:spLocks noChangeAspect="1" noChangeShapeType="1"/>
              </p:cNvSpPr>
              <p:nvPr/>
            </p:nvSpPr>
            <p:spPr bwMode="auto">
              <a:xfrm flipH="1" flipV="1">
                <a:off x="578" y="1914"/>
                <a:ext cx="49" cy="1"/>
              </a:xfrm>
              <a:prstGeom prst="line">
                <a:avLst/>
              </a:prstGeom>
              <a:noFill/>
              <a:ln w="15875">
                <a:solidFill>
                  <a:srgbClr val="800000"/>
                </a:solidFill>
                <a:round/>
                <a:headEnd/>
                <a:tailEnd/>
              </a:ln>
              <a:effectLst/>
            </p:spPr>
            <p:txBody>
              <a:bodyPr/>
              <a:lstStyle/>
              <a:p>
                <a:endParaRPr lang="en-US"/>
              </a:p>
            </p:txBody>
          </p:sp>
          <p:sp>
            <p:nvSpPr>
              <p:cNvPr id="2275605" name="Line 277"/>
              <p:cNvSpPr>
                <a:spLocks noChangeAspect="1" noChangeShapeType="1"/>
              </p:cNvSpPr>
              <p:nvPr/>
            </p:nvSpPr>
            <p:spPr bwMode="auto">
              <a:xfrm flipH="1" flipV="1">
                <a:off x="624" y="1851"/>
                <a:ext cx="32" cy="35"/>
              </a:xfrm>
              <a:prstGeom prst="line">
                <a:avLst/>
              </a:prstGeom>
              <a:noFill/>
              <a:ln w="15875">
                <a:solidFill>
                  <a:srgbClr val="800000"/>
                </a:solidFill>
                <a:round/>
                <a:headEnd/>
                <a:tailEnd/>
              </a:ln>
              <a:effectLst/>
            </p:spPr>
            <p:txBody>
              <a:bodyPr/>
              <a:lstStyle/>
              <a:p>
                <a:endParaRPr lang="en-US"/>
              </a:p>
            </p:txBody>
          </p:sp>
          <p:sp>
            <p:nvSpPr>
              <p:cNvPr id="2275606" name="Line 278"/>
              <p:cNvSpPr>
                <a:spLocks noChangeAspect="1" noChangeShapeType="1"/>
              </p:cNvSpPr>
              <p:nvPr/>
            </p:nvSpPr>
            <p:spPr bwMode="auto">
              <a:xfrm flipH="1" flipV="1">
                <a:off x="593" y="1326"/>
                <a:ext cx="42" cy="23"/>
              </a:xfrm>
              <a:prstGeom prst="line">
                <a:avLst/>
              </a:prstGeom>
              <a:noFill/>
              <a:ln w="15875">
                <a:solidFill>
                  <a:srgbClr val="800000"/>
                </a:solidFill>
                <a:round/>
                <a:headEnd/>
                <a:tailEnd/>
              </a:ln>
              <a:effectLst/>
            </p:spPr>
            <p:txBody>
              <a:bodyPr/>
              <a:lstStyle/>
              <a:p>
                <a:endParaRPr lang="en-US"/>
              </a:p>
            </p:txBody>
          </p:sp>
          <p:sp>
            <p:nvSpPr>
              <p:cNvPr id="2275607" name="Freeform 279"/>
              <p:cNvSpPr>
                <a:spLocks noChangeAspect="1"/>
              </p:cNvSpPr>
              <p:nvPr/>
            </p:nvSpPr>
            <p:spPr bwMode="auto">
              <a:xfrm>
                <a:off x="379" y="1618"/>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grpSp>
        <p:grpSp>
          <p:nvGrpSpPr>
            <p:cNvPr id="2275608" name="Group 280"/>
            <p:cNvGrpSpPr>
              <a:grpSpLocks noChangeAspect="1"/>
            </p:cNvGrpSpPr>
            <p:nvPr/>
          </p:nvGrpSpPr>
          <p:grpSpPr bwMode="auto">
            <a:xfrm rot="5400000">
              <a:off x="3740" y="591"/>
              <a:ext cx="449" cy="420"/>
              <a:chOff x="434" y="2399"/>
              <a:chExt cx="707" cy="661"/>
            </a:xfrm>
          </p:grpSpPr>
          <p:sp>
            <p:nvSpPr>
              <p:cNvPr id="2275609" name="AutoShape 281"/>
              <p:cNvSpPr>
                <a:spLocks noChangeAspect="1" noChangeArrowheads="1"/>
              </p:cNvSpPr>
              <p:nvPr/>
            </p:nvSpPr>
            <p:spPr bwMode="auto">
              <a:xfrm rot="16200000">
                <a:off x="755" y="2639"/>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5610" name="Line 282"/>
              <p:cNvSpPr>
                <a:spLocks noChangeAspect="1" noChangeShapeType="1"/>
              </p:cNvSpPr>
              <p:nvPr/>
            </p:nvSpPr>
            <p:spPr bwMode="auto">
              <a:xfrm flipV="1">
                <a:off x="955" y="2668"/>
                <a:ext cx="183" cy="61"/>
              </a:xfrm>
              <a:prstGeom prst="line">
                <a:avLst/>
              </a:prstGeom>
              <a:noFill/>
              <a:ln w="15875">
                <a:solidFill>
                  <a:srgbClr val="800000"/>
                </a:solidFill>
                <a:round/>
                <a:headEnd/>
                <a:tailEnd/>
              </a:ln>
              <a:effectLst/>
            </p:spPr>
            <p:txBody>
              <a:bodyPr/>
              <a:lstStyle/>
              <a:p>
                <a:endParaRPr lang="en-US"/>
              </a:p>
            </p:txBody>
          </p:sp>
          <p:sp>
            <p:nvSpPr>
              <p:cNvPr id="2275611" name="Line 283"/>
              <p:cNvSpPr>
                <a:spLocks noChangeAspect="1" noChangeShapeType="1"/>
              </p:cNvSpPr>
              <p:nvPr/>
            </p:nvSpPr>
            <p:spPr bwMode="auto">
              <a:xfrm>
                <a:off x="955" y="2729"/>
                <a:ext cx="186" cy="60"/>
              </a:xfrm>
              <a:prstGeom prst="line">
                <a:avLst/>
              </a:prstGeom>
              <a:noFill/>
              <a:ln w="15875">
                <a:solidFill>
                  <a:srgbClr val="800000"/>
                </a:solidFill>
                <a:round/>
                <a:headEnd/>
                <a:tailEnd/>
              </a:ln>
              <a:effectLst/>
            </p:spPr>
            <p:txBody>
              <a:bodyPr/>
              <a:lstStyle/>
              <a:p>
                <a:endParaRPr lang="en-US"/>
              </a:p>
            </p:txBody>
          </p:sp>
          <p:sp>
            <p:nvSpPr>
              <p:cNvPr id="2275612" name="Line 284"/>
              <p:cNvSpPr>
                <a:spLocks noChangeAspect="1" noChangeShapeType="1"/>
              </p:cNvSpPr>
              <p:nvPr/>
            </p:nvSpPr>
            <p:spPr bwMode="auto">
              <a:xfrm flipH="1" flipV="1">
                <a:off x="700" y="2515"/>
                <a:ext cx="66" cy="216"/>
              </a:xfrm>
              <a:prstGeom prst="line">
                <a:avLst/>
              </a:prstGeom>
              <a:noFill/>
              <a:ln w="15875">
                <a:solidFill>
                  <a:srgbClr val="800000"/>
                </a:solidFill>
                <a:round/>
                <a:headEnd/>
                <a:tailEnd/>
              </a:ln>
              <a:effectLst/>
            </p:spPr>
            <p:txBody>
              <a:bodyPr/>
              <a:lstStyle/>
              <a:p>
                <a:endParaRPr lang="en-US"/>
              </a:p>
            </p:txBody>
          </p:sp>
          <p:sp>
            <p:nvSpPr>
              <p:cNvPr id="2275613" name="Oval 285"/>
              <p:cNvSpPr>
                <a:spLocks noChangeAspect="1" noChangeArrowheads="1"/>
              </p:cNvSpPr>
              <p:nvPr/>
            </p:nvSpPr>
            <p:spPr bwMode="auto">
              <a:xfrm>
                <a:off x="633" y="2410"/>
                <a:ext cx="108" cy="108"/>
              </a:xfrm>
              <a:prstGeom prst="ellipse">
                <a:avLst/>
              </a:prstGeom>
              <a:noFill/>
              <a:ln w="15875">
                <a:solidFill>
                  <a:srgbClr val="800000"/>
                </a:solidFill>
                <a:round/>
                <a:headEnd/>
                <a:tailEnd/>
              </a:ln>
              <a:effectLst/>
            </p:spPr>
            <p:txBody>
              <a:bodyPr wrap="none" anchor="ctr"/>
              <a:lstStyle/>
              <a:p>
                <a:endParaRPr lang="en-US"/>
              </a:p>
            </p:txBody>
          </p:sp>
          <p:sp>
            <p:nvSpPr>
              <p:cNvPr id="2275614" name="Line 286"/>
              <p:cNvSpPr>
                <a:spLocks noChangeAspect="1" noChangeShapeType="1"/>
              </p:cNvSpPr>
              <p:nvPr/>
            </p:nvSpPr>
            <p:spPr bwMode="auto">
              <a:xfrm flipH="1">
                <a:off x="571" y="2470"/>
                <a:ext cx="58" cy="4"/>
              </a:xfrm>
              <a:prstGeom prst="line">
                <a:avLst/>
              </a:prstGeom>
              <a:noFill/>
              <a:ln w="15875">
                <a:solidFill>
                  <a:srgbClr val="800000"/>
                </a:solidFill>
                <a:round/>
                <a:headEnd/>
                <a:tailEnd/>
              </a:ln>
              <a:effectLst/>
            </p:spPr>
            <p:txBody>
              <a:bodyPr/>
              <a:lstStyle/>
              <a:p>
                <a:endParaRPr lang="en-US"/>
              </a:p>
            </p:txBody>
          </p:sp>
          <p:sp>
            <p:nvSpPr>
              <p:cNvPr id="2275615" name="Line 287"/>
              <p:cNvSpPr>
                <a:spLocks noChangeAspect="1" noChangeShapeType="1"/>
              </p:cNvSpPr>
              <p:nvPr/>
            </p:nvSpPr>
            <p:spPr bwMode="auto">
              <a:xfrm flipH="1">
                <a:off x="582" y="2500"/>
                <a:ext cx="60" cy="15"/>
              </a:xfrm>
              <a:prstGeom prst="line">
                <a:avLst/>
              </a:prstGeom>
              <a:noFill/>
              <a:ln w="15875">
                <a:solidFill>
                  <a:srgbClr val="800000"/>
                </a:solidFill>
                <a:round/>
                <a:headEnd/>
                <a:tailEnd/>
              </a:ln>
              <a:effectLst/>
            </p:spPr>
            <p:txBody>
              <a:bodyPr/>
              <a:lstStyle/>
              <a:p>
                <a:endParaRPr lang="en-US"/>
              </a:p>
            </p:txBody>
          </p:sp>
          <p:sp>
            <p:nvSpPr>
              <p:cNvPr id="2275616" name="Line 288"/>
              <p:cNvSpPr>
                <a:spLocks noChangeAspect="1" noChangeShapeType="1"/>
              </p:cNvSpPr>
              <p:nvPr/>
            </p:nvSpPr>
            <p:spPr bwMode="auto">
              <a:xfrm flipH="1">
                <a:off x="707" y="2731"/>
                <a:ext cx="56" cy="1"/>
              </a:xfrm>
              <a:prstGeom prst="line">
                <a:avLst/>
              </a:prstGeom>
              <a:noFill/>
              <a:ln w="15875">
                <a:solidFill>
                  <a:srgbClr val="800000"/>
                </a:solidFill>
                <a:round/>
                <a:headEnd/>
                <a:tailEnd/>
              </a:ln>
              <a:effectLst/>
            </p:spPr>
            <p:txBody>
              <a:bodyPr/>
              <a:lstStyle/>
              <a:p>
                <a:endParaRPr lang="en-US"/>
              </a:p>
            </p:txBody>
          </p:sp>
          <p:sp>
            <p:nvSpPr>
              <p:cNvPr id="2275617" name="Oval 289"/>
              <p:cNvSpPr>
                <a:spLocks noChangeAspect="1" noChangeArrowheads="1"/>
              </p:cNvSpPr>
              <p:nvPr/>
            </p:nvSpPr>
            <p:spPr bwMode="auto">
              <a:xfrm>
                <a:off x="492" y="2623"/>
                <a:ext cx="218" cy="218"/>
              </a:xfrm>
              <a:prstGeom prst="ellipse">
                <a:avLst/>
              </a:prstGeom>
              <a:noFill/>
              <a:ln w="15875">
                <a:solidFill>
                  <a:srgbClr val="800000"/>
                </a:solidFill>
                <a:round/>
                <a:headEnd/>
                <a:tailEnd/>
              </a:ln>
              <a:effectLst/>
            </p:spPr>
            <p:txBody>
              <a:bodyPr wrap="none" anchor="ctr"/>
              <a:lstStyle/>
              <a:p>
                <a:endParaRPr lang="en-US"/>
              </a:p>
            </p:txBody>
          </p:sp>
          <p:sp>
            <p:nvSpPr>
              <p:cNvPr id="2275618" name="Freeform 290"/>
              <p:cNvSpPr>
                <a:spLocks noChangeAspect="1"/>
              </p:cNvSpPr>
              <p:nvPr/>
            </p:nvSpPr>
            <p:spPr bwMode="auto">
              <a:xfrm>
                <a:off x="656" y="269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619" name="Oval 291"/>
              <p:cNvSpPr>
                <a:spLocks noChangeAspect="1" noChangeArrowheads="1"/>
              </p:cNvSpPr>
              <p:nvPr/>
            </p:nvSpPr>
            <p:spPr bwMode="auto">
              <a:xfrm rot="-5400000">
                <a:off x="573" y="2694"/>
                <a:ext cx="28" cy="34"/>
              </a:xfrm>
              <a:prstGeom prst="ellipse">
                <a:avLst/>
              </a:prstGeom>
              <a:solidFill>
                <a:srgbClr val="333333"/>
              </a:solidFill>
              <a:ln w="9525">
                <a:noFill/>
                <a:round/>
                <a:headEnd/>
                <a:tailEnd/>
              </a:ln>
              <a:effectLst/>
            </p:spPr>
            <p:txBody>
              <a:bodyPr wrap="none" anchor="ctr"/>
              <a:lstStyle/>
              <a:p>
                <a:endParaRPr lang="en-US"/>
              </a:p>
            </p:txBody>
          </p:sp>
          <p:sp>
            <p:nvSpPr>
              <p:cNvPr id="2275620" name="Oval 292"/>
              <p:cNvSpPr>
                <a:spLocks noChangeAspect="1" noChangeArrowheads="1"/>
              </p:cNvSpPr>
              <p:nvPr/>
            </p:nvSpPr>
            <p:spPr bwMode="auto">
              <a:xfrm rot="-5400000">
                <a:off x="574" y="2740"/>
                <a:ext cx="28" cy="34"/>
              </a:xfrm>
              <a:prstGeom prst="ellipse">
                <a:avLst/>
              </a:prstGeom>
              <a:solidFill>
                <a:srgbClr val="333333"/>
              </a:solidFill>
              <a:ln w="9525">
                <a:noFill/>
                <a:round/>
                <a:headEnd/>
                <a:tailEnd/>
              </a:ln>
              <a:effectLst/>
            </p:spPr>
            <p:txBody>
              <a:bodyPr wrap="none" anchor="ctr"/>
              <a:lstStyle/>
              <a:p>
                <a:endParaRPr lang="en-US"/>
              </a:p>
            </p:txBody>
          </p:sp>
          <p:sp>
            <p:nvSpPr>
              <p:cNvPr id="2275621" name="Oval 293"/>
              <p:cNvSpPr>
                <a:spLocks noChangeAspect="1" noChangeArrowheads="1"/>
              </p:cNvSpPr>
              <p:nvPr/>
            </p:nvSpPr>
            <p:spPr bwMode="auto">
              <a:xfrm>
                <a:off x="640" y="2952"/>
                <a:ext cx="108" cy="108"/>
              </a:xfrm>
              <a:prstGeom prst="ellipse">
                <a:avLst/>
              </a:prstGeom>
              <a:noFill/>
              <a:ln w="15875">
                <a:solidFill>
                  <a:srgbClr val="800000"/>
                </a:solidFill>
                <a:round/>
                <a:headEnd/>
                <a:tailEnd/>
              </a:ln>
              <a:effectLst/>
            </p:spPr>
            <p:txBody>
              <a:bodyPr wrap="none" anchor="ctr"/>
              <a:lstStyle/>
              <a:p>
                <a:endParaRPr lang="en-US"/>
              </a:p>
            </p:txBody>
          </p:sp>
          <p:sp>
            <p:nvSpPr>
              <p:cNvPr id="2275622" name="Line 294"/>
              <p:cNvSpPr>
                <a:spLocks noChangeAspect="1" noChangeShapeType="1"/>
              </p:cNvSpPr>
              <p:nvPr/>
            </p:nvSpPr>
            <p:spPr bwMode="auto">
              <a:xfrm rot="10800000" flipH="1">
                <a:off x="706" y="2728"/>
                <a:ext cx="60" cy="220"/>
              </a:xfrm>
              <a:prstGeom prst="line">
                <a:avLst/>
              </a:prstGeom>
              <a:noFill/>
              <a:ln w="15875">
                <a:solidFill>
                  <a:srgbClr val="800000"/>
                </a:solidFill>
                <a:round/>
                <a:headEnd/>
                <a:tailEnd/>
              </a:ln>
              <a:effectLst/>
            </p:spPr>
            <p:txBody>
              <a:bodyPr/>
              <a:lstStyle/>
              <a:p>
                <a:endParaRPr lang="en-US"/>
              </a:p>
            </p:txBody>
          </p:sp>
          <p:sp>
            <p:nvSpPr>
              <p:cNvPr id="2275623" name="Line 295"/>
              <p:cNvSpPr>
                <a:spLocks noChangeAspect="1" noChangeShapeType="1"/>
              </p:cNvSpPr>
              <p:nvPr/>
            </p:nvSpPr>
            <p:spPr bwMode="auto">
              <a:xfrm flipH="1" flipV="1">
                <a:off x="619" y="2934"/>
                <a:ext cx="50" cy="21"/>
              </a:xfrm>
              <a:prstGeom prst="line">
                <a:avLst/>
              </a:prstGeom>
              <a:noFill/>
              <a:ln w="15875">
                <a:solidFill>
                  <a:srgbClr val="800000"/>
                </a:solidFill>
                <a:round/>
                <a:headEnd/>
                <a:tailEnd/>
              </a:ln>
              <a:effectLst/>
            </p:spPr>
            <p:txBody>
              <a:bodyPr/>
              <a:lstStyle/>
              <a:p>
                <a:endParaRPr lang="en-US"/>
              </a:p>
            </p:txBody>
          </p:sp>
          <p:sp>
            <p:nvSpPr>
              <p:cNvPr id="2275624" name="Line 296"/>
              <p:cNvSpPr>
                <a:spLocks noChangeAspect="1" noChangeShapeType="1"/>
              </p:cNvSpPr>
              <p:nvPr/>
            </p:nvSpPr>
            <p:spPr bwMode="auto">
              <a:xfrm flipH="1" flipV="1">
                <a:off x="593" y="2972"/>
                <a:ext cx="49" cy="9"/>
              </a:xfrm>
              <a:prstGeom prst="line">
                <a:avLst/>
              </a:prstGeom>
              <a:noFill/>
              <a:ln w="15875">
                <a:solidFill>
                  <a:srgbClr val="800000"/>
                </a:solidFill>
                <a:round/>
                <a:headEnd/>
                <a:tailEnd/>
              </a:ln>
              <a:effectLst/>
            </p:spPr>
            <p:txBody>
              <a:bodyPr/>
              <a:lstStyle/>
              <a:p>
                <a:endParaRPr lang="en-US"/>
              </a:p>
            </p:txBody>
          </p:sp>
          <p:sp>
            <p:nvSpPr>
              <p:cNvPr id="2275625" name="Line 297"/>
              <p:cNvSpPr>
                <a:spLocks noChangeAspect="1" noChangeShapeType="1"/>
              </p:cNvSpPr>
              <p:nvPr/>
            </p:nvSpPr>
            <p:spPr bwMode="auto">
              <a:xfrm flipH="1" flipV="1">
                <a:off x="581" y="2433"/>
                <a:ext cx="57" cy="10"/>
              </a:xfrm>
              <a:prstGeom prst="line">
                <a:avLst/>
              </a:prstGeom>
              <a:noFill/>
              <a:ln w="15875">
                <a:solidFill>
                  <a:srgbClr val="800000"/>
                </a:solidFill>
                <a:round/>
                <a:headEnd/>
                <a:tailEnd/>
              </a:ln>
              <a:effectLst/>
            </p:spPr>
            <p:txBody>
              <a:bodyPr/>
              <a:lstStyle/>
              <a:p>
                <a:endParaRPr lang="en-US"/>
              </a:p>
            </p:txBody>
          </p:sp>
          <p:sp>
            <p:nvSpPr>
              <p:cNvPr id="2275626" name="Line 298"/>
              <p:cNvSpPr>
                <a:spLocks noChangeAspect="1" noChangeShapeType="1"/>
              </p:cNvSpPr>
              <p:nvPr/>
            </p:nvSpPr>
            <p:spPr bwMode="auto">
              <a:xfrm flipH="1" flipV="1">
                <a:off x="605" y="2399"/>
                <a:ext cx="53" cy="18"/>
              </a:xfrm>
              <a:prstGeom prst="line">
                <a:avLst/>
              </a:prstGeom>
              <a:noFill/>
              <a:ln w="15875">
                <a:solidFill>
                  <a:srgbClr val="800000"/>
                </a:solidFill>
                <a:round/>
                <a:headEnd/>
                <a:tailEnd/>
              </a:ln>
              <a:effectLst/>
            </p:spPr>
            <p:txBody>
              <a:bodyPr/>
              <a:lstStyle/>
              <a:p>
                <a:endParaRPr lang="en-US"/>
              </a:p>
            </p:txBody>
          </p:sp>
          <p:sp>
            <p:nvSpPr>
              <p:cNvPr id="2275627" name="Freeform 299"/>
              <p:cNvSpPr>
                <a:spLocks noChangeAspect="1"/>
              </p:cNvSpPr>
              <p:nvPr/>
            </p:nvSpPr>
            <p:spPr bwMode="auto">
              <a:xfrm>
                <a:off x="434" y="2727"/>
                <a:ext cx="54" cy="17"/>
              </a:xfrm>
              <a:custGeom>
                <a:avLst/>
                <a:gdLst/>
                <a:ahLst/>
                <a:cxnLst>
                  <a:cxn ang="0">
                    <a:pos x="54" y="5"/>
                  </a:cxn>
                  <a:cxn ang="0">
                    <a:pos x="31" y="17"/>
                  </a:cxn>
                  <a:cxn ang="0">
                    <a:pos x="18" y="0"/>
                  </a:cxn>
                  <a:cxn ang="0">
                    <a:pos x="0" y="11"/>
                  </a:cxn>
                </a:cxnLst>
                <a:rect l="0" t="0" r="r" b="b"/>
                <a:pathLst>
                  <a:path w="54" h="17">
                    <a:moveTo>
                      <a:pt x="54" y="5"/>
                    </a:moveTo>
                    <a:lnTo>
                      <a:pt x="31" y="17"/>
                    </a:lnTo>
                    <a:lnTo>
                      <a:pt x="18" y="0"/>
                    </a:lnTo>
                    <a:lnTo>
                      <a:pt x="0" y="11"/>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grpSp>
          <p:nvGrpSpPr>
            <p:cNvPr id="2275628" name="Group 300"/>
            <p:cNvGrpSpPr>
              <a:grpSpLocks noChangeAspect="1"/>
            </p:cNvGrpSpPr>
            <p:nvPr/>
          </p:nvGrpSpPr>
          <p:grpSpPr bwMode="auto">
            <a:xfrm rot="5400000">
              <a:off x="3067" y="604"/>
              <a:ext cx="414" cy="426"/>
              <a:chOff x="487" y="3485"/>
              <a:chExt cx="652" cy="670"/>
            </a:xfrm>
          </p:grpSpPr>
          <p:sp>
            <p:nvSpPr>
              <p:cNvPr id="2275629" name="AutoShape 301"/>
              <p:cNvSpPr>
                <a:spLocks noChangeAspect="1" noChangeArrowheads="1"/>
              </p:cNvSpPr>
              <p:nvPr/>
            </p:nvSpPr>
            <p:spPr bwMode="auto">
              <a:xfrm rot="16200000">
                <a:off x="753" y="3742"/>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5630" name="Line 302"/>
              <p:cNvSpPr>
                <a:spLocks noChangeAspect="1" noChangeShapeType="1"/>
              </p:cNvSpPr>
              <p:nvPr/>
            </p:nvSpPr>
            <p:spPr bwMode="auto">
              <a:xfrm flipV="1">
                <a:off x="953" y="3771"/>
                <a:ext cx="183" cy="61"/>
              </a:xfrm>
              <a:prstGeom prst="line">
                <a:avLst/>
              </a:prstGeom>
              <a:noFill/>
              <a:ln w="15875">
                <a:solidFill>
                  <a:srgbClr val="800000"/>
                </a:solidFill>
                <a:round/>
                <a:headEnd/>
                <a:tailEnd/>
              </a:ln>
              <a:effectLst/>
            </p:spPr>
            <p:txBody>
              <a:bodyPr/>
              <a:lstStyle/>
              <a:p>
                <a:endParaRPr lang="en-US"/>
              </a:p>
            </p:txBody>
          </p:sp>
          <p:sp>
            <p:nvSpPr>
              <p:cNvPr id="2275631" name="Line 303"/>
              <p:cNvSpPr>
                <a:spLocks noChangeAspect="1" noChangeShapeType="1"/>
              </p:cNvSpPr>
              <p:nvPr/>
            </p:nvSpPr>
            <p:spPr bwMode="auto">
              <a:xfrm>
                <a:off x="953" y="3832"/>
                <a:ext cx="186" cy="60"/>
              </a:xfrm>
              <a:prstGeom prst="line">
                <a:avLst/>
              </a:prstGeom>
              <a:noFill/>
              <a:ln w="15875">
                <a:solidFill>
                  <a:srgbClr val="800000"/>
                </a:solidFill>
                <a:round/>
                <a:headEnd/>
                <a:tailEnd/>
              </a:ln>
              <a:effectLst/>
            </p:spPr>
            <p:txBody>
              <a:bodyPr/>
              <a:lstStyle/>
              <a:p>
                <a:endParaRPr lang="en-US"/>
              </a:p>
            </p:txBody>
          </p:sp>
          <p:sp>
            <p:nvSpPr>
              <p:cNvPr id="2275632" name="Line 304"/>
              <p:cNvSpPr>
                <a:spLocks noChangeAspect="1" noChangeShapeType="1"/>
              </p:cNvSpPr>
              <p:nvPr/>
            </p:nvSpPr>
            <p:spPr bwMode="auto">
              <a:xfrm flipH="1" flipV="1">
                <a:off x="698" y="3618"/>
                <a:ext cx="66" cy="216"/>
              </a:xfrm>
              <a:prstGeom prst="line">
                <a:avLst/>
              </a:prstGeom>
              <a:noFill/>
              <a:ln w="15875">
                <a:solidFill>
                  <a:srgbClr val="800000"/>
                </a:solidFill>
                <a:round/>
                <a:headEnd/>
                <a:tailEnd/>
              </a:ln>
              <a:effectLst/>
            </p:spPr>
            <p:txBody>
              <a:bodyPr/>
              <a:lstStyle/>
              <a:p>
                <a:endParaRPr lang="en-US"/>
              </a:p>
            </p:txBody>
          </p:sp>
          <p:sp>
            <p:nvSpPr>
              <p:cNvPr id="2275633" name="Oval 305"/>
              <p:cNvSpPr>
                <a:spLocks noChangeAspect="1" noChangeArrowheads="1"/>
              </p:cNvSpPr>
              <p:nvPr/>
            </p:nvSpPr>
            <p:spPr bwMode="auto">
              <a:xfrm>
                <a:off x="631" y="3513"/>
                <a:ext cx="108" cy="108"/>
              </a:xfrm>
              <a:prstGeom prst="ellipse">
                <a:avLst/>
              </a:prstGeom>
              <a:noFill/>
              <a:ln w="15875">
                <a:solidFill>
                  <a:srgbClr val="800000"/>
                </a:solidFill>
                <a:round/>
                <a:headEnd/>
                <a:tailEnd/>
              </a:ln>
              <a:effectLst/>
            </p:spPr>
            <p:txBody>
              <a:bodyPr wrap="none" anchor="ctr"/>
              <a:lstStyle/>
              <a:p>
                <a:endParaRPr lang="en-US"/>
              </a:p>
            </p:txBody>
          </p:sp>
          <p:sp>
            <p:nvSpPr>
              <p:cNvPr id="2275634" name="Line 306"/>
              <p:cNvSpPr>
                <a:spLocks noChangeAspect="1" noChangeShapeType="1"/>
              </p:cNvSpPr>
              <p:nvPr/>
            </p:nvSpPr>
            <p:spPr bwMode="auto">
              <a:xfrm flipH="1">
                <a:off x="582" y="3598"/>
                <a:ext cx="53" cy="16"/>
              </a:xfrm>
              <a:prstGeom prst="line">
                <a:avLst/>
              </a:prstGeom>
              <a:noFill/>
              <a:ln w="15875">
                <a:solidFill>
                  <a:srgbClr val="800000"/>
                </a:solidFill>
                <a:round/>
                <a:headEnd/>
                <a:tailEnd/>
              </a:ln>
              <a:effectLst/>
            </p:spPr>
            <p:txBody>
              <a:bodyPr/>
              <a:lstStyle/>
              <a:p>
                <a:endParaRPr lang="en-US"/>
              </a:p>
            </p:txBody>
          </p:sp>
          <p:sp>
            <p:nvSpPr>
              <p:cNvPr id="2275635" name="Line 307"/>
              <p:cNvSpPr>
                <a:spLocks noChangeAspect="1" noChangeShapeType="1"/>
              </p:cNvSpPr>
              <p:nvPr/>
            </p:nvSpPr>
            <p:spPr bwMode="auto">
              <a:xfrm flipH="1">
                <a:off x="705" y="3834"/>
                <a:ext cx="56" cy="1"/>
              </a:xfrm>
              <a:prstGeom prst="line">
                <a:avLst/>
              </a:prstGeom>
              <a:noFill/>
              <a:ln w="15875">
                <a:solidFill>
                  <a:srgbClr val="800000"/>
                </a:solidFill>
                <a:round/>
                <a:headEnd/>
                <a:tailEnd/>
              </a:ln>
              <a:effectLst/>
            </p:spPr>
            <p:txBody>
              <a:bodyPr/>
              <a:lstStyle/>
              <a:p>
                <a:endParaRPr lang="en-US"/>
              </a:p>
            </p:txBody>
          </p:sp>
          <p:sp>
            <p:nvSpPr>
              <p:cNvPr id="2275636" name="Oval 308"/>
              <p:cNvSpPr>
                <a:spLocks noChangeAspect="1" noChangeArrowheads="1"/>
              </p:cNvSpPr>
              <p:nvPr/>
            </p:nvSpPr>
            <p:spPr bwMode="auto">
              <a:xfrm>
                <a:off x="490" y="3726"/>
                <a:ext cx="218" cy="218"/>
              </a:xfrm>
              <a:prstGeom prst="ellipse">
                <a:avLst/>
              </a:prstGeom>
              <a:noFill/>
              <a:ln w="15875">
                <a:solidFill>
                  <a:srgbClr val="800000"/>
                </a:solidFill>
                <a:round/>
                <a:headEnd/>
                <a:tailEnd/>
              </a:ln>
              <a:effectLst/>
            </p:spPr>
            <p:txBody>
              <a:bodyPr wrap="none" anchor="ctr"/>
              <a:lstStyle/>
              <a:p>
                <a:endParaRPr lang="en-US"/>
              </a:p>
            </p:txBody>
          </p:sp>
          <p:sp>
            <p:nvSpPr>
              <p:cNvPr id="2275637" name="Freeform 309"/>
              <p:cNvSpPr>
                <a:spLocks noChangeAspect="1"/>
              </p:cNvSpPr>
              <p:nvPr/>
            </p:nvSpPr>
            <p:spPr bwMode="auto">
              <a:xfrm>
                <a:off x="654" y="379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638" name="Oval 310"/>
              <p:cNvSpPr>
                <a:spLocks noChangeAspect="1" noChangeArrowheads="1"/>
              </p:cNvSpPr>
              <p:nvPr/>
            </p:nvSpPr>
            <p:spPr bwMode="auto">
              <a:xfrm rot="-5400000">
                <a:off x="573" y="3797"/>
                <a:ext cx="28" cy="34"/>
              </a:xfrm>
              <a:prstGeom prst="ellipse">
                <a:avLst/>
              </a:prstGeom>
              <a:solidFill>
                <a:srgbClr val="333333"/>
              </a:solidFill>
              <a:ln w="9525">
                <a:noFill/>
                <a:round/>
                <a:headEnd/>
                <a:tailEnd/>
              </a:ln>
              <a:effectLst/>
            </p:spPr>
            <p:txBody>
              <a:bodyPr wrap="none" anchor="ctr"/>
              <a:lstStyle/>
              <a:p>
                <a:endParaRPr lang="en-US"/>
              </a:p>
            </p:txBody>
          </p:sp>
          <p:sp>
            <p:nvSpPr>
              <p:cNvPr id="2275639" name="Oval 311"/>
              <p:cNvSpPr>
                <a:spLocks noChangeAspect="1" noChangeArrowheads="1"/>
              </p:cNvSpPr>
              <p:nvPr/>
            </p:nvSpPr>
            <p:spPr bwMode="auto">
              <a:xfrm rot="-5400000">
                <a:off x="573" y="3841"/>
                <a:ext cx="28" cy="34"/>
              </a:xfrm>
              <a:prstGeom prst="ellipse">
                <a:avLst/>
              </a:prstGeom>
              <a:solidFill>
                <a:srgbClr val="333333"/>
              </a:solidFill>
              <a:ln w="9525">
                <a:noFill/>
                <a:round/>
                <a:headEnd/>
                <a:tailEnd/>
              </a:ln>
              <a:effectLst/>
            </p:spPr>
            <p:txBody>
              <a:bodyPr wrap="none" anchor="ctr"/>
              <a:lstStyle/>
              <a:p>
                <a:endParaRPr lang="en-US"/>
              </a:p>
            </p:txBody>
          </p:sp>
          <p:sp>
            <p:nvSpPr>
              <p:cNvPr id="2275640" name="Oval 312"/>
              <p:cNvSpPr>
                <a:spLocks noChangeAspect="1" noChangeArrowheads="1"/>
              </p:cNvSpPr>
              <p:nvPr/>
            </p:nvSpPr>
            <p:spPr bwMode="auto">
              <a:xfrm>
                <a:off x="641" y="4047"/>
                <a:ext cx="108" cy="108"/>
              </a:xfrm>
              <a:prstGeom prst="ellipse">
                <a:avLst/>
              </a:prstGeom>
              <a:noFill/>
              <a:ln w="15875">
                <a:solidFill>
                  <a:srgbClr val="800000"/>
                </a:solidFill>
                <a:round/>
                <a:headEnd/>
                <a:tailEnd/>
              </a:ln>
              <a:effectLst/>
            </p:spPr>
            <p:txBody>
              <a:bodyPr wrap="none" anchor="ctr"/>
              <a:lstStyle/>
              <a:p>
                <a:endParaRPr lang="en-US"/>
              </a:p>
            </p:txBody>
          </p:sp>
          <p:sp>
            <p:nvSpPr>
              <p:cNvPr id="2275641" name="Line 313"/>
              <p:cNvSpPr>
                <a:spLocks noChangeAspect="1" noChangeShapeType="1"/>
              </p:cNvSpPr>
              <p:nvPr/>
            </p:nvSpPr>
            <p:spPr bwMode="auto">
              <a:xfrm rot="10800000" flipH="1">
                <a:off x="707" y="3823"/>
                <a:ext cx="60" cy="220"/>
              </a:xfrm>
              <a:prstGeom prst="line">
                <a:avLst/>
              </a:prstGeom>
              <a:noFill/>
              <a:ln w="15875">
                <a:solidFill>
                  <a:srgbClr val="800000"/>
                </a:solidFill>
                <a:round/>
                <a:headEnd/>
                <a:tailEnd/>
              </a:ln>
              <a:effectLst/>
            </p:spPr>
            <p:txBody>
              <a:bodyPr/>
              <a:lstStyle/>
              <a:p>
                <a:endParaRPr lang="en-US"/>
              </a:p>
            </p:txBody>
          </p:sp>
          <p:sp>
            <p:nvSpPr>
              <p:cNvPr id="2275642" name="Line 314"/>
              <p:cNvSpPr>
                <a:spLocks noChangeAspect="1" noChangeShapeType="1"/>
              </p:cNvSpPr>
              <p:nvPr/>
            </p:nvSpPr>
            <p:spPr bwMode="auto">
              <a:xfrm flipH="1" flipV="1">
                <a:off x="610" y="4041"/>
                <a:ext cx="45" cy="21"/>
              </a:xfrm>
              <a:prstGeom prst="line">
                <a:avLst/>
              </a:prstGeom>
              <a:noFill/>
              <a:ln w="15875">
                <a:solidFill>
                  <a:srgbClr val="800000"/>
                </a:solidFill>
                <a:round/>
                <a:headEnd/>
                <a:tailEnd/>
              </a:ln>
              <a:effectLst/>
            </p:spPr>
            <p:txBody>
              <a:bodyPr/>
              <a:lstStyle/>
              <a:p>
                <a:endParaRPr lang="en-US"/>
              </a:p>
            </p:txBody>
          </p:sp>
          <p:sp>
            <p:nvSpPr>
              <p:cNvPr id="2275643" name="Line 315"/>
              <p:cNvSpPr>
                <a:spLocks noChangeAspect="1" noChangeShapeType="1"/>
              </p:cNvSpPr>
              <p:nvPr/>
            </p:nvSpPr>
            <p:spPr bwMode="auto">
              <a:xfrm flipH="1">
                <a:off x="487" y="3697"/>
                <a:ext cx="3" cy="257"/>
              </a:xfrm>
              <a:prstGeom prst="line">
                <a:avLst/>
              </a:prstGeom>
              <a:noFill/>
              <a:ln w="15875">
                <a:solidFill>
                  <a:srgbClr val="800000"/>
                </a:solidFill>
                <a:round/>
                <a:headEnd/>
                <a:tailEnd/>
              </a:ln>
              <a:effectLst/>
            </p:spPr>
            <p:txBody>
              <a:bodyPr/>
              <a:lstStyle/>
              <a:p>
                <a:endParaRPr lang="en-US"/>
              </a:p>
            </p:txBody>
          </p:sp>
          <p:sp>
            <p:nvSpPr>
              <p:cNvPr id="2275644" name="Line 316"/>
              <p:cNvSpPr>
                <a:spLocks noChangeAspect="1" noChangeShapeType="1"/>
              </p:cNvSpPr>
              <p:nvPr/>
            </p:nvSpPr>
            <p:spPr bwMode="auto">
              <a:xfrm flipH="1">
                <a:off x="570" y="3573"/>
                <a:ext cx="63" cy="0"/>
              </a:xfrm>
              <a:prstGeom prst="line">
                <a:avLst/>
              </a:prstGeom>
              <a:noFill/>
              <a:ln w="15875">
                <a:solidFill>
                  <a:srgbClr val="800000"/>
                </a:solidFill>
                <a:round/>
                <a:headEnd/>
                <a:tailEnd/>
              </a:ln>
              <a:effectLst/>
            </p:spPr>
            <p:txBody>
              <a:bodyPr/>
              <a:lstStyle/>
              <a:p>
                <a:endParaRPr lang="en-US"/>
              </a:p>
            </p:txBody>
          </p:sp>
          <p:sp>
            <p:nvSpPr>
              <p:cNvPr id="2275645" name="Line 317"/>
              <p:cNvSpPr>
                <a:spLocks noChangeAspect="1" noChangeShapeType="1"/>
              </p:cNvSpPr>
              <p:nvPr/>
            </p:nvSpPr>
            <p:spPr bwMode="auto">
              <a:xfrm flipH="1" flipV="1">
                <a:off x="579" y="3527"/>
                <a:ext cx="60" cy="13"/>
              </a:xfrm>
              <a:prstGeom prst="line">
                <a:avLst/>
              </a:prstGeom>
              <a:noFill/>
              <a:ln w="15875">
                <a:solidFill>
                  <a:srgbClr val="800000"/>
                </a:solidFill>
                <a:round/>
                <a:headEnd/>
                <a:tailEnd/>
              </a:ln>
              <a:effectLst/>
            </p:spPr>
            <p:txBody>
              <a:bodyPr/>
              <a:lstStyle/>
              <a:p>
                <a:endParaRPr lang="en-US"/>
              </a:p>
            </p:txBody>
          </p:sp>
          <p:sp>
            <p:nvSpPr>
              <p:cNvPr id="2275646" name="Line 318"/>
              <p:cNvSpPr>
                <a:spLocks noChangeAspect="1" noChangeShapeType="1"/>
              </p:cNvSpPr>
              <p:nvPr/>
            </p:nvSpPr>
            <p:spPr bwMode="auto">
              <a:xfrm flipH="1" flipV="1">
                <a:off x="608" y="3485"/>
                <a:ext cx="54" cy="33"/>
              </a:xfrm>
              <a:prstGeom prst="line">
                <a:avLst/>
              </a:prstGeom>
              <a:noFill/>
              <a:ln w="15875">
                <a:solidFill>
                  <a:srgbClr val="800000"/>
                </a:solidFill>
                <a:round/>
                <a:headEnd/>
                <a:tailEnd/>
              </a:ln>
              <a:effectLst/>
            </p:spPr>
            <p:txBody>
              <a:bodyPr/>
              <a:lstStyle/>
              <a:p>
                <a:endParaRPr lang="en-US"/>
              </a:p>
            </p:txBody>
          </p:sp>
        </p:grpSp>
      </p:grpSp>
      <p:grpSp>
        <p:nvGrpSpPr>
          <p:cNvPr id="2275647" name="Group 319"/>
          <p:cNvGrpSpPr>
            <a:grpSpLocks/>
          </p:cNvGrpSpPr>
          <p:nvPr/>
        </p:nvGrpSpPr>
        <p:grpSpPr bwMode="auto">
          <a:xfrm>
            <a:off x="357188" y="3924300"/>
            <a:ext cx="8537575" cy="1033463"/>
            <a:chOff x="255" y="1134"/>
            <a:chExt cx="5378" cy="651"/>
          </a:xfrm>
        </p:grpSpPr>
        <p:grpSp>
          <p:nvGrpSpPr>
            <p:cNvPr id="2275648" name="Group 320"/>
            <p:cNvGrpSpPr>
              <a:grpSpLocks noChangeAspect="1"/>
            </p:cNvGrpSpPr>
            <p:nvPr/>
          </p:nvGrpSpPr>
          <p:grpSpPr bwMode="auto">
            <a:xfrm rot="-16200000">
              <a:off x="1763" y="1336"/>
              <a:ext cx="418" cy="297"/>
              <a:chOff x="1549" y="1306"/>
              <a:chExt cx="658" cy="468"/>
            </a:xfrm>
          </p:grpSpPr>
          <p:sp>
            <p:nvSpPr>
              <p:cNvPr id="2275649" name="Line 321"/>
              <p:cNvSpPr>
                <a:spLocks noChangeAspect="1" noChangeShapeType="1"/>
              </p:cNvSpPr>
              <p:nvPr/>
            </p:nvSpPr>
            <p:spPr bwMode="auto">
              <a:xfrm flipV="1">
                <a:off x="2018" y="1556"/>
                <a:ext cx="183" cy="61"/>
              </a:xfrm>
              <a:prstGeom prst="line">
                <a:avLst/>
              </a:prstGeom>
              <a:noFill/>
              <a:ln w="15875">
                <a:solidFill>
                  <a:srgbClr val="800000"/>
                </a:solidFill>
                <a:round/>
                <a:headEnd/>
                <a:tailEnd/>
              </a:ln>
              <a:effectLst/>
            </p:spPr>
            <p:txBody>
              <a:bodyPr/>
              <a:lstStyle/>
              <a:p>
                <a:endParaRPr lang="en-US"/>
              </a:p>
            </p:txBody>
          </p:sp>
          <p:sp>
            <p:nvSpPr>
              <p:cNvPr id="2275650" name="Line 322"/>
              <p:cNvSpPr>
                <a:spLocks noChangeAspect="1" noChangeShapeType="1"/>
              </p:cNvSpPr>
              <p:nvPr/>
            </p:nvSpPr>
            <p:spPr bwMode="auto">
              <a:xfrm>
                <a:off x="2020" y="1617"/>
                <a:ext cx="186" cy="60"/>
              </a:xfrm>
              <a:prstGeom prst="line">
                <a:avLst/>
              </a:prstGeom>
              <a:noFill/>
              <a:ln w="15875">
                <a:solidFill>
                  <a:srgbClr val="800000"/>
                </a:solidFill>
                <a:round/>
                <a:headEnd/>
                <a:tailEnd/>
              </a:ln>
              <a:effectLst/>
            </p:spPr>
            <p:txBody>
              <a:bodyPr/>
              <a:lstStyle/>
              <a:p>
                <a:endParaRPr lang="en-US"/>
              </a:p>
            </p:txBody>
          </p:sp>
          <p:sp>
            <p:nvSpPr>
              <p:cNvPr id="2275651" name="Line 323"/>
              <p:cNvSpPr>
                <a:spLocks noChangeAspect="1" noChangeShapeType="1"/>
              </p:cNvSpPr>
              <p:nvPr/>
            </p:nvSpPr>
            <p:spPr bwMode="auto">
              <a:xfrm flipH="1" flipV="1">
                <a:off x="1757" y="1411"/>
                <a:ext cx="66" cy="216"/>
              </a:xfrm>
              <a:prstGeom prst="line">
                <a:avLst/>
              </a:prstGeom>
              <a:noFill/>
              <a:ln w="15875">
                <a:solidFill>
                  <a:srgbClr val="800000"/>
                </a:solidFill>
                <a:round/>
                <a:headEnd/>
                <a:tailEnd/>
              </a:ln>
              <a:effectLst/>
            </p:spPr>
            <p:txBody>
              <a:bodyPr/>
              <a:lstStyle/>
              <a:p>
                <a:endParaRPr lang="en-US"/>
              </a:p>
            </p:txBody>
          </p:sp>
          <p:sp>
            <p:nvSpPr>
              <p:cNvPr id="2275652" name="Oval 324"/>
              <p:cNvSpPr>
                <a:spLocks noChangeAspect="1" noChangeArrowheads="1"/>
              </p:cNvSpPr>
              <p:nvPr/>
            </p:nvSpPr>
            <p:spPr bwMode="auto">
              <a:xfrm>
                <a:off x="1690" y="1306"/>
                <a:ext cx="108" cy="108"/>
              </a:xfrm>
              <a:prstGeom prst="ellipse">
                <a:avLst/>
              </a:prstGeom>
              <a:noFill/>
              <a:ln w="15875">
                <a:solidFill>
                  <a:srgbClr val="800000"/>
                </a:solidFill>
                <a:round/>
                <a:headEnd/>
                <a:tailEnd/>
              </a:ln>
              <a:effectLst/>
            </p:spPr>
            <p:txBody>
              <a:bodyPr wrap="none" anchor="ctr"/>
              <a:lstStyle/>
              <a:p>
                <a:endParaRPr lang="en-US"/>
              </a:p>
            </p:txBody>
          </p:sp>
          <p:sp>
            <p:nvSpPr>
              <p:cNvPr id="2275653" name="Line 325"/>
              <p:cNvSpPr>
                <a:spLocks noChangeAspect="1" noChangeShapeType="1"/>
              </p:cNvSpPr>
              <p:nvPr/>
            </p:nvSpPr>
            <p:spPr bwMode="auto">
              <a:xfrm flipH="1" flipV="1">
                <a:off x="1635" y="1328"/>
                <a:ext cx="57" cy="2"/>
              </a:xfrm>
              <a:prstGeom prst="line">
                <a:avLst/>
              </a:prstGeom>
              <a:noFill/>
              <a:ln w="15875">
                <a:solidFill>
                  <a:srgbClr val="800000"/>
                </a:solidFill>
                <a:round/>
                <a:headEnd/>
                <a:tailEnd/>
              </a:ln>
              <a:effectLst/>
            </p:spPr>
            <p:txBody>
              <a:bodyPr/>
              <a:lstStyle/>
              <a:p>
                <a:endParaRPr lang="en-US"/>
              </a:p>
            </p:txBody>
          </p:sp>
          <p:sp>
            <p:nvSpPr>
              <p:cNvPr id="2275654" name="Line 326"/>
              <p:cNvSpPr>
                <a:spLocks noChangeAspect="1" noChangeShapeType="1"/>
              </p:cNvSpPr>
              <p:nvPr/>
            </p:nvSpPr>
            <p:spPr bwMode="auto">
              <a:xfrm flipH="1">
                <a:off x="1635" y="1359"/>
                <a:ext cx="49" cy="15"/>
              </a:xfrm>
              <a:prstGeom prst="line">
                <a:avLst/>
              </a:prstGeom>
              <a:noFill/>
              <a:ln w="15875">
                <a:solidFill>
                  <a:srgbClr val="800000"/>
                </a:solidFill>
                <a:round/>
                <a:headEnd/>
                <a:tailEnd/>
              </a:ln>
              <a:effectLst/>
            </p:spPr>
            <p:txBody>
              <a:bodyPr/>
              <a:lstStyle/>
              <a:p>
                <a:endParaRPr lang="en-US"/>
              </a:p>
            </p:txBody>
          </p:sp>
          <p:sp>
            <p:nvSpPr>
              <p:cNvPr id="2275655" name="Line 327"/>
              <p:cNvSpPr>
                <a:spLocks noChangeAspect="1" noChangeShapeType="1"/>
              </p:cNvSpPr>
              <p:nvPr/>
            </p:nvSpPr>
            <p:spPr bwMode="auto">
              <a:xfrm flipH="1">
                <a:off x="1656" y="1395"/>
                <a:ext cx="41" cy="13"/>
              </a:xfrm>
              <a:prstGeom prst="line">
                <a:avLst/>
              </a:prstGeom>
              <a:noFill/>
              <a:ln w="15875">
                <a:solidFill>
                  <a:srgbClr val="800000"/>
                </a:solidFill>
                <a:round/>
                <a:headEnd/>
                <a:tailEnd/>
              </a:ln>
              <a:effectLst/>
            </p:spPr>
            <p:txBody>
              <a:bodyPr/>
              <a:lstStyle/>
              <a:p>
                <a:endParaRPr lang="en-US"/>
              </a:p>
            </p:txBody>
          </p:sp>
          <p:sp>
            <p:nvSpPr>
              <p:cNvPr id="2275656" name="Line 328"/>
              <p:cNvSpPr>
                <a:spLocks noChangeAspect="1" noChangeShapeType="1"/>
              </p:cNvSpPr>
              <p:nvPr/>
            </p:nvSpPr>
            <p:spPr bwMode="auto">
              <a:xfrm flipH="1">
                <a:off x="1764" y="1627"/>
                <a:ext cx="56" cy="1"/>
              </a:xfrm>
              <a:prstGeom prst="line">
                <a:avLst/>
              </a:prstGeom>
              <a:noFill/>
              <a:ln w="15875">
                <a:solidFill>
                  <a:srgbClr val="800000"/>
                </a:solidFill>
                <a:round/>
                <a:headEnd/>
                <a:tailEnd/>
              </a:ln>
              <a:effectLst/>
            </p:spPr>
            <p:txBody>
              <a:bodyPr/>
              <a:lstStyle/>
              <a:p>
                <a:endParaRPr lang="en-US"/>
              </a:p>
            </p:txBody>
          </p:sp>
          <p:sp>
            <p:nvSpPr>
              <p:cNvPr id="2275657" name="Oval 329"/>
              <p:cNvSpPr>
                <a:spLocks noChangeAspect="1" noChangeArrowheads="1"/>
              </p:cNvSpPr>
              <p:nvPr/>
            </p:nvSpPr>
            <p:spPr bwMode="auto">
              <a:xfrm>
                <a:off x="1549" y="1519"/>
                <a:ext cx="218" cy="218"/>
              </a:xfrm>
              <a:prstGeom prst="ellipse">
                <a:avLst/>
              </a:prstGeom>
              <a:noFill/>
              <a:ln w="15875">
                <a:solidFill>
                  <a:srgbClr val="800000"/>
                </a:solidFill>
                <a:round/>
                <a:headEnd/>
                <a:tailEnd/>
              </a:ln>
              <a:effectLst/>
            </p:spPr>
            <p:txBody>
              <a:bodyPr wrap="none" anchor="ctr"/>
              <a:lstStyle/>
              <a:p>
                <a:endParaRPr lang="en-US"/>
              </a:p>
            </p:txBody>
          </p:sp>
          <p:sp>
            <p:nvSpPr>
              <p:cNvPr id="2275658" name="Freeform 330"/>
              <p:cNvSpPr>
                <a:spLocks noChangeAspect="1"/>
              </p:cNvSpPr>
              <p:nvPr/>
            </p:nvSpPr>
            <p:spPr bwMode="auto">
              <a:xfrm>
                <a:off x="1713" y="15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659" name="Oval 331"/>
              <p:cNvSpPr>
                <a:spLocks noChangeAspect="1" noChangeArrowheads="1"/>
              </p:cNvSpPr>
              <p:nvPr/>
            </p:nvSpPr>
            <p:spPr bwMode="auto">
              <a:xfrm rot="-5400000">
                <a:off x="1640" y="1598"/>
                <a:ext cx="28" cy="34"/>
              </a:xfrm>
              <a:prstGeom prst="ellipse">
                <a:avLst/>
              </a:prstGeom>
              <a:solidFill>
                <a:srgbClr val="333333"/>
              </a:solidFill>
              <a:ln w="9525">
                <a:noFill/>
                <a:round/>
                <a:headEnd/>
                <a:tailEnd/>
              </a:ln>
              <a:effectLst/>
            </p:spPr>
            <p:txBody>
              <a:bodyPr wrap="none" anchor="ctr"/>
              <a:lstStyle/>
              <a:p>
                <a:endParaRPr lang="en-US"/>
              </a:p>
            </p:txBody>
          </p:sp>
          <p:sp>
            <p:nvSpPr>
              <p:cNvPr id="2275660" name="Oval 332"/>
              <p:cNvSpPr>
                <a:spLocks noChangeAspect="1" noChangeArrowheads="1"/>
              </p:cNvSpPr>
              <p:nvPr/>
            </p:nvSpPr>
            <p:spPr bwMode="auto">
              <a:xfrm>
                <a:off x="1823" y="1524"/>
                <a:ext cx="195" cy="195"/>
              </a:xfrm>
              <a:prstGeom prst="ellipse">
                <a:avLst/>
              </a:prstGeom>
              <a:noFill/>
              <a:ln w="15875">
                <a:solidFill>
                  <a:srgbClr val="800000"/>
                </a:solidFill>
                <a:round/>
                <a:headEnd/>
                <a:tailEnd/>
              </a:ln>
              <a:effectLst/>
            </p:spPr>
            <p:txBody>
              <a:bodyPr wrap="none" anchor="ctr"/>
              <a:lstStyle/>
              <a:p>
                <a:endParaRPr lang="en-US"/>
              </a:p>
            </p:txBody>
          </p:sp>
          <p:sp>
            <p:nvSpPr>
              <p:cNvPr id="2275661" name="Oval 333"/>
              <p:cNvSpPr>
                <a:spLocks noChangeAspect="1" noChangeArrowheads="1"/>
              </p:cNvSpPr>
              <p:nvPr/>
            </p:nvSpPr>
            <p:spPr bwMode="auto">
              <a:xfrm rot="-5400000">
                <a:off x="1640" y="1642"/>
                <a:ext cx="28" cy="34"/>
              </a:xfrm>
              <a:prstGeom prst="ellipse">
                <a:avLst/>
              </a:prstGeom>
              <a:solidFill>
                <a:srgbClr val="333333"/>
              </a:solidFill>
              <a:ln w="9525">
                <a:noFill/>
                <a:round/>
                <a:headEnd/>
                <a:tailEnd/>
              </a:ln>
              <a:effectLst/>
            </p:spPr>
            <p:txBody>
              <a:bodyPr wrap="none" anchor="ctr"/>
              <a:lstStyle/>
              <a:p>
                <a:endParaRPr lang="en-US"/>
              </a:p>
            </p:txBody>
          </p:sp>
          <p:sp>
            <p:nvSpPr>
              <p:cNvPr id="2275662" name="Line 334"/>
              <p:cNvSpPr>
                <a:spLocks noChangeAspect="1" noChangeShapeType="1"/>
              </p:cNvSpPr>
              <p:nvPr/>
            </p:nvSpPr>
            <p:spPr bwMode="auto">
              <a:xfrm flipV="1">
                <a:off x="2204" y="1469"/>
                <a:ext cx="0" cy="87"/>
              </a:xfrm>
              <a:prstGeom prst="line">
                <a:avLst/>
              </a:prstGeom>
              <a:noFill/>
              <a:ln w="15875">
                <a:solidFill>
                  <a:srgbClr val="800000"/>
                </a:solidFill>
                <a:round/>
                <a:headEnd/>
                <a:tailEnd/>
              </a:ln>
              <a:effectLst/>
            </p:spPr>
            <p:txBody>
              <a:bodyPr/>
              <a:lstStyle/>
              <a:p>
                <a:endParaRPr lang="en-US"/>
              </a:p>
            </p:txBody>
          </p:sp>
          <p:sp>
            <p:nvSpPr>
              <p:cNvPr id="2275663" name="Line 335"/>
              <p:cNvSpPr>
                <a:spLocks noChangeAspect="1" noChangeShapeType="1"/>
              </p:cNvSpPr>
              <p:nvPr/>
            </p:nvSpPr>
            <p:spPr bwMode="auto">
              <a:xfrm>
                <a:off x="2207" y="1675"/>
                <a:ext cx="0" cy="99"/>
              </a:xfrm>
              <a:prstGeom prst="line">
                <a:avLst/>
              </a:prstGeom>
              <a:noFill/>
              <a:ln w="15875">
                <a:solidFill>
                  <a:srgbClr val="800000"/>
                </a:solidFill>
                <a:round/>
                <a:headEnd/>
                <a:tailEnd/>
              </a:ln>
              <a:effectLst/>
            </p:spPr>
            <p:txBody>
              <a:bodyPr/>
              <a:lstStyle/>
              <a:p>
                <a:endParaRPr lang="en-US"/>
              </a:p>
            </p:txBody>
          </p:sp>
        </p:grpSp>
        <p:grpSp>
          <p:nvGrpSpPr>
            <p:cNvPr id="2275664" name="Group 336"/>
            <p:cNvGrpSpPr>
              <a:grpSpLocks noChangeAspect="1"/>
            </p:cNvGrpSpPr>
            <p:nvPr/>
          </p:nvGrpSpPr>
          <p:grpSpPr bwMode="auto">
            <a:xfrm rot="-16200000">
              <a:off x="1070" y="1317"/>
              <a:ext cx="482" cy="273"/>
              <a:chOff x="1449" y="2370"/>
              <a:chExt cx="761" cy="431"/>
            </a:xfrm>
          </p:grpSpPr>
          <p:sp>
            <p:nvSpPr>
              <p:cNvPr id="2275665" name="Line 337"/>
              <p:cNvSpPr>
                <a:spLocks noChangeAspect="1" noChangeShapeType="1"/>
              </p:cNvSpPr>
              <p:nvPr/>
            </p:nvSpPr>
            <p:spPr bwMode="auto">
              <a:xfrm flipV="1">
                <a:off x="2022" y="2620"/>
                <a:ext cx="183" cy="61"/>
              </a:xfrm>
              <a:prstGeom prst="line">
                <a:avLst/>
              </a:prstGeom>
              <a:noFill/>
              <a:ln w="15875">
                <a:solidFill>
                  <a:srgbClr val="800000"/>
                </a:solidFill>
                <a:round/>
                <a:headEnd/>
                <a:tailEnd/>
              </a:ln>
              <a:effectLst/>
            </p:spPr>
            <p:txBody>
              <a:bodyPr/>
              <a:lstStyle/>
              <a:p>
                <a:endParaRPr lang="en-US"/>
              </a:p>
            </p:txBody>
          </p:sp>
          <p:sp>
            <p:nvSpPr>
              <p:cNvPr id="2275666" name="Line 338"/>
              <p:cNvSpPr>
                <a:spLocks noChangeAspect="1" noChangeShapeType="1"/>
              </p:cNvSpPr>
              <p:nvPr/>
            </p:nvSpPr>
            <p:spPr bwMode="auto">
              <a:xfrm>
                <a:off x="2024" y="2681"/>
                <a:ext cx="186" cy="60"/>
              </a:xfrm>
              <a:prstGeom prst="line">
                <a:avLst/>
              </a:prstGeom>
              <a:noFill/>
              <a:ln w="15875">
                <a:solidFill>
                  <a:srgbClr val="800000"/>
                </a:solidFill>
                <a:round/>
                <a:headEnd/>
                <a:tailEnd/>
              </a:ln>
              <a:effectLst/>
            </p:spPr>
            <p:txBody>
              <a:bodyPr/>
              <a:lstStyle/>
              <a:p>
                <a:endParaRPr lang="en-US"/>
              </a:p>
            </p:txBody>
          </p:sp>
          <p:sp>
            <p:nvSpPr>
              <p:cNvPr id="2275667" name="Line 339"/>
              <p:cNvSpPr>
                <a:spLocks noChangeAspect="1" noChangeShapeType="1"/>
              </p:cNvSpPr>
              <p:nvPr/>
            </p:nvSpPr>
            <p:spPr bwMode="auto">
              <a:xfrm flipH="1" flipV="1">
                <a:off x="1761" y="2475"/>
                <a:ext cx="66" cy="216"/>
              </a:xfrm>
              <a:prstGeom prst="line">
                <a:avLst/>
              </a:prstGeom>
              <a:noFill/>
              <a:ln w="15875">
                <a:solidFill>
                  <a:srgbClr val="800000"/>
                </a:solidFill>
                <a:round/>
                <a:headEnd/>
                <a:tailEnd/>
              </a:ln>
              <a:effectLst/>
            </p:spPr>
            <p:txBody>
              <a:bodyPr/>
              <a:lstStyle/>
              <a:p>
                <a:endParaRPr lang="en-US"/>
              </a:p>
            </p:txBody>
          </p:sp>
          <p:sp>
            <p:nvSpPr>
              <p:cNvPr id="2275668" name="Oval 340"/>
              <p:cNvSpPr>
                <a:spLocks noChangeAspect="1" noChangeArrowheads="1"/>
              </p:cNvSpPr>
              <p:nvPr/>
            </p:nvSpPr>
            <p:spPr bwMode="auto">
              <a:xfrm>
                <a:off x="1694" y="2370"/>
                <a:ext cx="108" cy="108"/>
              </a:xfrm>
              <a:prstGeom prst="ellipse">
                <a:avLst/>
              </a:prstGeom>
              <a:noFill/>
              <a:ln w="15875">
                <a:solidFill>
                  <a:srgbClr val="800000"/>
                </a:solidFill>
                <a:round/>
                <a:headEnd/>
                <a:tailEnd/>
              </a:ln>
              <a:effectLst/>
            </p:spPr>
            <p:txBody>
              <a:bodyPr wrap="none" anchor="ctr"/>
              <a:lstStyle/>
              <a:p>
                <a:endParaRPr lang="en-US"/>
              </a:p>
            </p:txBody>
          </p:sp>
          <p:sp>
            <p:nvSpPr>
              <p:cNvPr id="2275669" name="Line 341"/>
              <p:cNvSpPr>
                <a:spLocks noChangeAspect="1" noChangeShapeType="1"/>
              </p:cNvSpPr>
              <p:nvPr/>
            </p:nvSpPr>
            <p:spPr bwMode="auto">
              <a:xfrm flipH="1">
                <a:off x="1634" y="2438"/>
                <a:ext cx="58" cy="8"/>
              </a:xfrm>
              <a:prstGeom prst="line">
                <a:avLst/>
              </a:prstGeom>
              <a:noFill/>
              <a:ln w="15875">
                <a:solidFill>
                  <a:srgbClr val="800000"/>
                </a:solidFill>
                <a:round/>
                <a:headEnd/>
                <a:tailEnd/>
              </a:ln>
              <a:effectLst/>
            </p:spPr>
            <p:txBody>
              <a:bodyPr/>
              <a:lstStyle/>
              <a:p>
                <a:endParaRPr lang="en-US"/>
              </a:p>
            </p:txBody>
          </p:sp>
          <p:sp>
            <p:nvSpPr>
              <p:cNvPr id="2275670" name="Line 342"/>
              <p:cNvSpPr>
                <a:spLocks noChangeAspect="1" noChangeShapeType="1"/>
              </p:cNvSpPr>
              <p:nvPr/>
            </p:nvSpPr>
            <p:spPr bwMode="auto">
              <a:xfrm flipH="1">
                <a:off x="1653" y="2469"/>
                <a:ext cx="56" cy="14"/>
              </a:xfrm>
              <a:prstGeom prst="line">
                <a:avLst/>
              </a:prstGeom>
              <a:noFill/>
              <a:ln w="15875">
                <a:solidFill>
                  <a:srgbClr val="800000"/>
                </a:solidFill>
                <a:round/>
                <a:headEnd/>
                <a:tailEnd/>
              </a:ln>
              <a:effectLst/>
            </p:spPr>
            <p:txBody>
              <a:bodyPr/>
              <a:lstStyle/>
              <a:p>
                <a:endParaRPr lang="en-US"/>
              </a:p>
            </p:txBody>
          </p:sp>
          <p:sp>
            <p:nvSpPr>
              <p:cNvPr id="2275671" name="Line 343"/>
              <p:cNvSpPr>
                <a:spLocks noChangeAspect="1" noChangeShapeType="1"/>
              </p:cNvSpPr>
              <p:nvPr/>
            </p:nvSpPr>
            <p:spPr bwMode="auto">
              <a:xfrm flipH="1">
                <a:off x="1768" y="2691"/>
                <a:ext cx="56" cy="1"/>
              </a:xfrm>
              <a:prstGeom prst="line">
                <a:avLst/>
              </a:prstGeom>
              <a:noFill/>
              <a:ln w="15875">
                <a:solidFill>
                  <a:srgbClr val="800000"/>
                </a:solidFill>
                <a:round/>
                <a:headEnd/>
                <a:tailEnd/>
              </a:ln>
              <a:effectLst/>
            </p:spPr>
            <p:txBody>
              <a:bodyPr/>
              <a:lstStyle/>
              <a:p>
                <a:endParaRPr lang="en-US"/>
              </a:p>
            </p:txBody>
          </p:sp>
          <p:sp>
            <p:nvSpPr>
              <p:cNvPr id="2275672" name="Oval 344"/>
              <p:cNvSpPr>
                <a:spLocks noChangeAspect="1" noChangeArrowheads="1"/>
              </p:cNvSpPr>
              <p:nvPr/>
            </p:nvSpPr>
            <p:spPr bwMode="auto">
              <a:xfrm>
                <a:off x="1553" y="2583"/>
                <a:ext cx="218" cy="218"/>
              </a:xfrm>
              <a:prstGeom prst="ellipse">
                <a:avLst/>
              </a:prstGeom>
              <a:noFill/>
              <a:ln w="15875">
                <a:solidFill>
                  <a:srgbClr val="800000"/>
                </a:solidFill>
                <a:round/>
                <a:headEnd/>
                <a:tailEnd/>
              </a:ln>
              <a:effectLst/>
            </p:spPr>
            <p:txBody>
              <a:bodyPr wrap="none" anchor="ctr"/>
              <a:lstStyle/>
              <a:p>
                <a:endParaRPr lang="en-US"/>
              </a:p>
            </p:txBody>
          </p:sp>
          <p:sp>
            <p:nvSpPr>
              <p:cNvPr id="2275673" name="Freeform 345"/>
              <p:cNvSpPr>
                <a:spLocks noChangeAspect="1"/>
              </p:cNvSpPr>
              <p:nvPr/>
            </p:nvSpPr>
            <p:spPr bwMode="auto">
              <a:xfrm>
                <a:off x="1717" y="265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674" name="Oval 346"/>
              <p:cNvSpPr>
                <a:spLocks noChangeAspect="1" noChangeArrowheads="1"/>
              </p:cNvSpPr>
              <p:nvPr/>
            </p:nvSpPr>
            <p:spPr bwMode="auto">
              <a:xfrm rot="-5400000">
                <a:off x="1644" y="2662"/>
                <a:ext cx="28" cy="34"/>
              </a:xfrm>
              <a:prstGeom prst="ellipse">
                <a:avLst/>
              </a:prstGeom>
              <a:solidFill>
                <a:srgbClr val="333333"/>
              </a:solidFill>
              <a:ln w="9525">
                <a:noFill/>
                <a:round/>
                <a:headEnd/>
                <a:tailEnd/>
              </a:ln>
              <a:effectLst/>
            </p:spPr>
            <p:txBody>
              <a:bodyPr wrap="none" anchor="ctr"/>
              <a:lstStyle/>
              <a:p>
                <a:endParaRPr lang="en-US"/>
              </a:p>
            </p:txBody>
          </p:sp>
          <p:sp>
            <p:nvSpPr>
              <p:cNvPr id="2275675" name="Oval 347"/>
              <p:cNvSpPr>
                <a:spLocks noChangeAspect="1" noChangeArrowheads="1"/>
              </p:cNvSpPr>
              <p:nvPr/>
            </p:nvSpPr>
            <p:spPr bwMode="auto">
              <a:xfrm>
                <a:off x="1827" y="2588"/>
                <a:ext cx="195" cy="195"/>
              </a:xfrm>
              <a:prstGeom prst="ellipse">
                <a:avLst/>
              </a:prstGeom>
              <a:noFill/>
              <a:ln w="15875">
                <a:solidFill>
                  <a:srgbClr val="800000"/>
                </a:solidFill>
                <a:round/>
                <a:headEnd/>
                <a:tailEnd/>
              </a:ln>
              <a:effectLst/>
            </p:spPr>
            <p:txBody>
              <a:bodyPr wrap="none" anchor="ctr"/>
              <a:lstStyle/>
              <a:p>
                <a:endParaRPr lang="en-US"/>
              </a:p>
            </p:txBody>
          </p:sp>
          <p:sp>
            <p:nvSpPr>
              <p:cNvPr id="2275676" name="Oval 348"/>
              <p:cNvSpPr>
                <a:spLocks noChangeAspect="1" noChangeArrowheads="1"/>
              </p:cNvSpPr>
              <p:nvPr/>
            </p:nvSpPr>
            <p:spPr bwMode="auto">
              <a:xfrm rot="-5400000">
                <a:off x="1644" y="2706"/>
                <a:ext cx="28" cy="34"/>
              </a:xfrm>
              <a:prstGeom prst="ellipse">
                <a:avLst/>
              </a:prstGeom>
              <a:solidFill>
                <a:srgbClr val="333333"/>
              </a:solidFill>
              <a:ln w="9525">
                <a:noFill/>
                <a:round/>
                <a:headEnd/>
                <a:tailEnd/>
              </a:ln>
              <a:effectLst/>
            </p:spPr>
            <p:txBody>
              <a:bodyPr wrap="none" anchor="ctr"/>
              <a:lstStyle/>
              <a:p>
                <a:endParaRPr lang="en-US"/>
              </a:p>
            </p:txBody>
          </p:sp>
          <p:sp>
            <p:nvSpPr>
              <p:cNvPr id="2275677" name="Line 349"/>
              <p:cNvSpPr>
                <a:spLocks noChangeAspect="1" noChangeShapeType="1"/>
              </p:cNvSpPr>
              <p:nvPr/>
            </p:nvSpPr>
            <p:spPr bwMode="auto">
              <a:xfrm flipH="1" flipV="1">
                <a:off x="1449" y="2667"/>
                <a:ext cx="105" cy="27"/>
              </a:xfrm>
              <a:prstGeom prst="line">
                <a:avLst/>
              </a:prstGeom>
              <a:noFill/>
              <a:ln w="15875">
                <a:solidFill>
                  <a:srgbClr val="800000"/>
                </a:solidFill>
                <a:round/>
                <a:headEnd/>
                <a:tailEnd/>
              </a:ln>
              <a:effectLst/>
            </p:spPr>
            <p:txBody>
              <a:bodyPr/>
              <a:lstStyle/>
              <a:p>
                <a:endParaRPr lang="en-US"/>
              </a:p>
            </p:txBody>
          </p:sp>
          <p:sp>
            <p:nvSpPr>
              <p:cNvPr id="2275678" name="Line 350"/>
              <p:cNvSpPr>
                <a:spLocks noChangeAspect="1" noChangeShapeType="1"/>
              </p:cNvSpPr>
              <p:nvPr/>
            </p:nvSpPr>
            <p:spPr bwMode="auto">
              <a:xfrm flipH="1">
                <a:off x="1452" y="2694"/>
                <a:ext cx="99" cy="29"/>
              </a:xfrm>
              <a:prstGeom prst="line">
                <a:avLst/>
              </a:prstGeom>
              <a:noFill/>
              <a:ln w="15875">
                <a:solidFill>
                  <a:srgbClr val="800000"/>
                </a:solidFill>
                <a:round/>
                <a:headEnd/>
                <a:tailEnd/>
              </a:ln>
              <a:effectLst/>
            </p:spPr>
            <p:txBody>
              <a:bodyPr/>
              <a:lstStyle/>
              <a:p>
                <a:endParaRPr lang="en-US"/>
              </a:p>
            </p:txBody>
          </p:sp>
        </p:grpSp>
        <p:grpSp>
          <p:nvGrpSpPr>
            <p:cNvPr id="2275679" name="Group 351"/>
            <p:cNvGrpSpPr>
              <a:grpSpLocks noChangeAspect="1"/>
            </p:cNvGrpSpPr>
            <p:nvPr/>
          </p:nvGrpSpPr>
          <p:grpSpPr bwMode="auto">
            <a:xfrm rot="-16200000">
              <a:off x="366" y="1304"/>
              <a:ext cx="491" cy="274"/>
              <a:chOff x="1423" y="3472"/>
              <a:chExt cx="774" cy="431"/>
            </a:xfrm>
          </p:grpSpPr>
          <p:sp>
            <p:nvSpPr>
              <p:cNvPr id="2275680" name="Line 352"/>
              <p:cNvSpPr>
                <a:spLocks noChangeAspect="1" noChangeShapeType="1"/>
              </p:cNvSpPr>
              <p:nvPr/>
            </p:nvSpPr>
            <p:spPr bwMode="auto">
              <a:xfrm flipV="1">
                <a:off x="2009" y="3722"/>
                <a:ext cx="183" cy="61"/>
              </a:xfrm>
              <a:prstGeom prst="line">
                <a:avLst/>
              </a:prstGeom>
              <a:noFill/>
              <a:ln w="15875">
                <a:solidFill>
                  <a:srgbClr val="800000"/>
                </a:solidFill>
                <a:round/>
                <a:headEnd/>
                <a:tailEnd/>
              </a:ln>
              <a:effectLst/>
            </p:spPr>
            <p:txBody>
              <a:bodyPr/>
              <a:lstStyle/>
              <a:p>
                <a:endParaRPr lang="en-US"/>
              </a:p>
            </p:txBody>
          </p:sp>
          <p:sp>
            <p:nvSpPr>
              <p:cNvPr id="2275681" name="Line 353"/>
              <p:cNvSpPr>
                <a:spLocks noChangeAspect="1" noChangeShapeType="1"/>
              </p:cNvSpPr>
              <p:nvPr/>
            </p:nvSpPr>
            <p:spPr bwMode="auto">
              <a:xfrm>
                <a:off x="2011" y="3783"/>
                <a:ext cx="186" cy="60"/>
              </a:xfrm>
              <a:prstGeom prst="line">
                <a:avLst/>
              </a:prstGeom>
              <a:noFill/>
              <a:ln w="15875">
                <a:solidFill>
                  <a:srgbClr val="800000"/>
                </a:solidFill>
                <a:round/>
                <a:headEnd/>
                <a:tailEnd/>
              </a:ln>
              <a:effectLst/>
            </p:spPr>
            <p:txBody>
              <a:bodyPr/>
              <a:lstStyle/>
              <a:p>
                <a:endParaRPr lang="en-US"/>
              </a:p>
            </p:txBody>
          </p:sp>
          <p:sp>
            <p:nvSpPr>
              <p:cNvPr id="2275682" name="Line 354"/>
              <p:cNvSpPr>
                <a:spLocks noChangeAspect="1" noChangeShapeType="1"/>
              </p:cNvSpPr>
              <p:nvPr/>
            </p:nvSpPr>
            <p:spPr bwMode="auto">
              <a:xfrm flipH="1" flipV="1">
                <a:off x="1748" y="3577"/>
                <a:ext cx="66" cy="216"/>
              </a:xfrm>
              <a:prstGeom prst="line">
                <a:avLst/>
              </a:prstGeom>
              <a:noFill/>
              <a:ln w="15875">
                <a:solidFill>
                  <a:srgbClr val="800000"/>
                </a:solidFill>
                <a:round/>
                <a:headEnd/>
                <a:tailEnd/>
              </a:ln>
              <a:effectLst/>
            </p:spPr>
            <p:txBody>
              <a:bodyPr/>
              <a:lstStyle/>
              <a:p>
                <a:endParaRPr lang="en-US"/>
              </a:p>
            </p:txBody>
          </p:sp>
          <p:sp>
            <p:nvSpPr>
              <p:cNvPr id="2275683" name="Oval 355"/>
              <p:cNvSpPr>
                <a:spLocks noChangeAspect="1" noChangeArrowheads="1"/>
              </p:cNvSpPr>
              <p:nvPr/>
            </p:nvSpPr>
            <p:spPr bwMode="auto">
              <a:xfrm>
                <a:off x="1681" y="3472"/>
                <a:ext cx="108" cy="108"/>
              </a:xfrm>
              <a:prstGeom prst="ellipse">
                <a:avLst/>
              </a:prstGeom>
              <a:noFill/>
              <a:ln w="15875">
                <a:solidFill>
                  <a:srgbClr val="800000"/>
                </a:solidFill>
                <a:round/>
                <a:headEnd/>
                <a:tailEnd/>
              </a:ln>
              <a:effectLst/>
            </p:spPr>
            <p:txBody>
              <a:bodyPr wrap="none" anchor="ctr"/>
              <a:lstStyle/>
              <a:p>
                <a:endParaRPr lang="en-US"/>
              </a:p>
            </p:txBody>
          </p:sp>
          <p:sp>
            <p:nvSpPr>
              <p:cNvPr id="2275684" name="Line 356"/>
              <p:cNvSpPr>
                <a:spLocks noChangeAspect="1" noChangeShapeType="1"/>
              </p:cNvSpPr>
              <p:nvPr/>
            </p:nvSpPr>
            <p:spPr bwMode="auto">
              <a:xfrm flipH="1">
                <a:off x="1634" y="3561"/>
                <a:ext cx="56" cy="14"/>
              </a:xfrm>
              <a:prstGeom prst="line">
                <a:avLst/>
              </a:prstGeom>
              <a:noFill/>
              <a:ln w="15875">
                <a:solidFill>
                  <a:srgbClr val="800000"/>
                </a:solidFill>
                <a:round/>
                <a:headEnd/>
                <a:tailEnd/>
              </a:ln>
              <a:effectLst/>
            </p:spPr>
            <p:txBody>
              <a:bodyPr/>
              <a:lstStyle/>
              <a:p>
                <a:endParaRPr lang="en-US"/>
              </a:p>
            </p:txBody>
          </p:sp>
          <p:sp>
            <p:nvSpPr>
              <p:cNvPr id="2275685" name="Line 357"/>
              <p:cNvSpPr>
                <a:spLocks noChangeAspect="1" noChangeShapeType="1"/>
              </p:cNvSpPr>
              <p:nvPr/>
            </p:nvSpPr>
            <p:spPr bwMode="auto">
              <a:xfrm flipH="1">
                <a:off x="1755" y="3793"/>
                <a:ext cx="56" cy="1"/>
              </a:xfrm>
              <a:prstGeom prst="line">
                <a:avLst/>
              </a:prstGeom>
              <a:noFill/>
              <a:ln w="15875">
                <a:solidFill>
                  <a:srgbClr val="800000"/>
                </a:solidFill>
                <a:round/>
                <a:headEnd/>
                <a:tailEnd/>
              </a:ln>
              <a:effectLst/>
            </p:spPr>
            <p:txBody>
              <a:bodyPr/>
              <a:lstStyle/>
              <a:p>
                <a:endParaRPr lang="en-US"/>
              </a:p>
            </p:txBody>
          </p:sp>
          <p:sp>
            <p:nvSpPr>
              <p:cNvPr id="2275686" name="Oval 358"/>
              <p:cNvSpPr>
                <a:spLocks noChangeAspect="1" noChangeArrowheads="1"/>
              </p:cNvSpPr>
              <p:nvPr/>
            </p:nvSpPr>
            <p:spPr bwMode="auto">
              <a:xfrm>
                <a:off x="1540" y="3685"/>
                <a:ext cx="218" cy="218"/>
              </a:xfrm>
              <a:prstGeom prst="ellipse">
                <a:avLst/>
              </a:prstGeom>
              <a:noFill/>
              <a:ln w="15875">
                <a:solidFill>
                  <a:srgbClr val="800000"/>
                </a:solidFill>
                <a:round/>
                <a:headEnd/>
                <a:tailEnd/>
              </a:ln>
              <a:effectLst/>
            </p:spPr>
            <p:txBody>
              <a:bodyPr wrap="none" anchor="ctr"/>
              <a:lstStyle/>
              <a:p>
                <a:endParaRPr lang="en-US"/>
              </a:p>
            </p:txBody>
          </p:sp>
          <p:sp>
            <p:nvSpPr>
              <p:cNvPr id="2275687" name="Freeform 359"/>
              <p:cNvSpPr>
                <a:spLocks noChangeAspect="1"/>
              </p:cNvSpPr>
              <p:nvPr/>
            </p:nvSpPr>
            <p:spPr bwMode="auto">
              <a:xfrm>
                <a:off x="1704" y="375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688" name="Oval 360"/>
              <p:cNvSpPr>
                <a:spLocks noChangeAspect="1" noChangeArrowheads="1"/>
              </p:cNvSpPr>
              <p:nvPr/>
            </p:nvSpPr>
            <p:spPr bwMode="auto">
              <a:xfrm rot="-5400000">
                <a:off x="1631" y="3764"/>
                <a:ext cx="28" cy="34"/>
              </a:xfrm>
              <a:prstGeom prst="ellipse">
                <a:avLst/>
              </a:prstGeom>
              <a:solidFill>
                <a:srgbClr val="333333"/>
              </a:solidFill>
              <a:ln w="9525">
                <a:noFill/>
                <a:round/>
                <a:headEnd/>
                <a:tailEnd/>
              </a:ln>
              <a:effectLst/>
            </p:spPr>
            <p:txBody>
              <a:bodyPr wrap="none" anchor="ctr"/>
              <a:lstStyle/>
              <a:p>
                <a:endParaRPr lang="en-US"/>
              </a:p>
            </p:txBody>
          </p:sp>
          <p:sp>
            <p:nvSpPr>
              <p:cNvPr id="2275689" name="Oval 361"/>
              <p:cNvSpPr>
                <a:spLocks noChangeAspect="1" noChangeArrowheads="1"/>
              </p:cNvSpPr>
              <p:nvPr/>
            </p:nvSpPr>
            <p:spPr bwMode="auto">
              <a:xfrm>
                <a:off x="1814" y="3690"/>
                <a:ext cx="195" cy="195"/>
              </a:xfrm>
              <a:prstGeom prst="ellipse">
                <a:avLst/>
              </a:prstGeom>
              <a:noFill/>
              <a:ln w="15875">
                <a:solidFill>
                  <a:srgbClr val="800000"/>
                </a:solidFill>
                <a:round/>
                <a:headEnd/>
                <a:tailEnd/>
              </a:ln>
              <a:effectLst/>
            </p:spPr>
            <p:txBody>
              <a:bodyPr wrap="none" anchor="ctr"/>
              <a:lstStyle/>
              <a:p>
                <a:endParaRPr lang="en-US"/>
              </a:p>
            </p:txBody>
          </p:sp>
          <p:sp>
            <p:nvSpPr>
              <p:cNvPr id="2275690" name="Oval 362"/>
              <p:cNvSpPr>
                <a:spLocks noChangeAspect="1" noChangeArrowheads="1"/>
              </p:cNvSpPr>
              <p:nvPr/>
            </p:nvSpPr>
            <p:spPr bwMode="auto">
              <a:xfrm rot="-5400000">
                <a:off x="1631" y="3808"/>
                <a:ext cx="28" cy="34"/>
              </a:xfrm>
              <a:prstGeom prst="ellipse">
                <a:avLst/>
              </a:prstGeom>
              <a:solidFill>
                <a:srgbClr val="333333"/>
              </a:solidFill>
              <a:ln w="9525">
                <a:noFill/>
                <a:round/>
                <a:headEnd/>
                <a:tailEnd/>
              </a:ln>
              <a:effectLst/>
            </p:spPr>
            <p:txBody>
              <a:bodyPr wrap="none" anchor="ctr"/>
              <a:lstStyle/>
              <a:p>
                <a:endParaRPr lang="en-US"/>
              </a:p>
            </p:txBody>
          </p:sp>
          <p:sp>
            <p:nvSpPr>
              <p:cNvPr id="2275691" name="Freeform 363"/>
              <p:cNvSpPr>
                <a:spLocks noChangeAspect="1"/>
              </p:cNvSpPr>
              <p:nvPr/>
            </p:nvSpPr>
            <p:spPr bwMode="auto">
              <a:xfrm>
                <a:off x="1423" y="3710"/>
                <a:ext cx="142" cy="142"/>
              </a:xfrm>
              <a:custGeom>
                <a:avLst/>
                <a:gdLst/>
                <a:ahLst/>
                <a:cxnLst>
                  <a:cxn ang="0">
                    <a:pos x="128" y="138"/>
                  </a:cxn>
                  <a:cxn ang="0">
                    <a:pos x="2" y="132"/>
                  </a:cxn>
                  <a:cxn ang="0">
                    <a:pos x="118" y="75"/>
                  </a:cxn>
                  <a:cxn ang="0">
                    <a:pos x="5" y="10"/>
                  </a:cxn>
                  <a:cxn ang="0">
                    <a:pos x="142" y="12"/>
                  </a:cxn>
                </a:cxnLst>
                <a:rect l="0" t="0" r="r" b="b"/>
                <a:pathLst>
                  <a:path w="142" h="142">
                    <a:moveTo>
                      <a:pt x="128" y="138"/>
                    </a:moveTo>
                    <a:cubicBezTo>
                      <a:pt x="66" y="140"/>
                      <a:pt x="4" y="142"/>
                      <a:pt x="2" y="132"/>
                    </a:cubicBezTo>
                    <a:cubicBezTo>
                      <a:pt x="0" y="122"/>
                      <a:pt x="117" y="95"/>
                      <a:pt x="118" y="75"/>
                    </a:cubicBezTo>
                    <a:cubicBezTo>
                      <a:pt x="119" y="55"/>
                      <a:pt x="1" y="20"/>
                      <a:pt x="5" y="10"/>
                    </a:cubicBezTo>
                    <a:cubicBezTo>
                      <a:pt x="9" y="0"/>
                      <a:pt x="75" y="6"/>
                      <a:pt x="142" y="12"/>
                    </a:cubicBezTo>
                  </a:path>
                </a:pathLst>
              </a:custGeom>
              <a:noFill/>
              <a:ln w="15875">
                <a:solidFill>
                  <a:srgbClr val="800000"/>
                </a:solidFill>
                <a:round/>
                <a:headEnd/>
                <a:tailEnd/>
              </a:ln>
              <a:effectLst/>
            </p:spPr>
            <p:txBody>
              <a:bodyPr/>
              <a:lstStyle/>
              <a:p>
                <a:endParaRPr lang="en-US"/>
              </a:p>
            </p:txBody>
          </p:sp>
        </p:grpSp>
        <p:grpSp>
          <p:nvGrpSpPr>
            <p:cNvPr id="2275692" name="Group 364"/>
            <p:cNvGrpSpPr>
              <a:grpSpLocks noChangeAspect="1"/>
            </p:cNvGrpSpPr>
            <p:nvPr/>
          </p:nvGrpSpPr>
          <p:grpSpPr bwMode="auto">
            <a:xfrm rot="-16200000">
              <a:off x="2469" y="1356"/>
              <a:ext cx="416" cy="282"/>
              <a:chOff x="1577" y="214"/>
              <a:chExt cx="657" cy="444"/>
            </a:xfrm>
          </p:grpSpPr>
          <p:sp>
            <p:nvSpPr>
              <p:cNvPr id="2275693" name="Line 365"/>
              <p:cNvSpPr>
                <a:spLocks noChangeAspect="1" noChangeShapeType="1"/>
              </p:cNvSpPr>
              <p:nvPr/>
            </p:nvSpPr>
            <p:spPr bwMode="auto">
              <a:xfrm flipV="1">
                <a:off x="2046" y="477"/>
                <a:ext cx="183" cy="61"/>
              </a:xfrm>
              <a:prstGeom prst="line">
                <a:avLst/>
              </a:prstGeom>
              <a:noFill/>
              <a:ln w="15875">
                <a:solidFill>
                  <a:srgbClr val="800000"/>
                </a:solidFill>
                <a:round/>
                <a:headEnd/>
                <a:tailEnd/>
              </a:ln>
              <a:effectLst/>
            </p:spPr>
            <p:txBody>
              <a:bodyPr/>
              <a:lstStyle/>
              <a:p>
                <a:endParaRPr lang="en-US"/>
              </a:p>
            </p:txBody>
          </p:sp>
          <p:sp>
            <p:nvSpPr>
              <p:cNvPr id="2275694" name="Line 366"/>
              <p:cNvSpPr>
                <a:spLocks noChangeAspect="1" noChangeShapeType="1"/>
              </p:cNvSpPr>
              <p:nvPr/>
            </p:nvSpPr>
            <p:spPr bwMode="auto">
              <a:xfrm>
                <a:off x="2048" y="538"/>
                <a:ext cx="186" cy="60"/>
              </a:xfrm>
              <a:prstGeom prst="line">
                <a:avLst/>
              </a:prstGeom>
              <a:noFill/>
              <a:ln w="15875">
                <a:solidFill>
                  <a:srgbClr val="800000"/>
                </a:solidFill>
                <a:round/>
                <a:headEnd/>
                <a:tailEnd/>
              </a:ln>
              <a:effectLst/>
            </p:spPr>
            <p:txBody>
              <a:bodyPr/>
              <a:lstStyle/>
              <a:p>
                <a:endParaRPr lang="en-US"/>
              </a:p>
            </p:txBody>
          </p:sp>
          <p:sp>
            <p:nvSpPr>
              <p:cNvPr id="2275695" name="Line 367"/>
              <p:cNvSpPr>
                <a:spLocks noChangeAspect="1" noChangeShapeType="1"/>
              </p:cNvSpPr>
              <p:nvPr/>
            </p:nvSpPr>
            <p:spPr bwMode="auto">
              <a:xfrm flipH="1" flipV="1">
                <a:off x="1785" y="332"/>
                <a:ext cx="66" cy="216"/>
              </a:xfrm>
              <a:prstGeom prst="line">
                <a:avLst/>
              </a:prstGeom>
              <a:noFill/>
              <a:ln w="15875">
                <a:solidFill>
                  <a:srgbClr val="800000"/>
                </a:solidFill>
                <a:round/>
                <a:headEnd/>
                <a:tailEnd/>
              </a:ln>
              <a:effectLst/>
            </p:spPr>
            <p:txBody>
              <a:bodyPr/>
              <a:lstStyle/>
              <a:p>
                <a:endParaRPr lang="en-US"/>
              </a:p>
            </p:txBody>
          </p:sp>
          <p:sp>
            <p:nvSpPr>
              <p:cNvPr id="2275696" name="Oval 368"/>
              <p:cNvSpPr>
                <a:spLocks noChangeAspect="1" noChangeArrowheads="1"/>
              </p:cNvSpPr>
              <p:nvPr/>
            </p:nvSpPr>
            <p:spPr bwMode="auto">
              <a:xfrm>
                <a:off x="1718" y="227"/>
                <a:ext cx="108" cy="108"/>
              </a:xfrm>
              <a:prstGeom prst="ellipse">
                <a:avLst/>
              </a:prstGeom>
              <a:noFill/>
              <a:ln w="15875">
                <a:solidFill>
                  <a:srgbClr val="800000"/>
                </a:solidFill>
                <a:round/>
                <a:headEnd/>
                <a:tailEnd/>
              </a:ln>
              <a:effectLst/>
            </p:spPr>
            <p:txBody>
              <a:bodyPr wrap="none" anchor="ctr"/>
              <a:lstStyle/>
              <a:p>
                <a:endParaRPr lang="en-US"/>
              </a:p>
            </p:txBody>
          </p:sp>
          <p:sp>
            <p:nvSpPr>
              <p:cNvPr id="2275697" name="Line 369"/>
              <p:cNvSpPr>
                <a:spLocks noChangeAspect="1" noChangeShapeType="1"/>
              </p:cNvSpPr>
              <p:nvPr/>
            </p:nvSpPr>
            <p:spPr bwMode="auto">
              <a:xfrm flipH="1" flipV="1">
                <a:off x="1671" y="265"/>
                <a:ext cx="48" cy="2"/>
              </a:xfrm>
              <a:prstGeom prst="line">
                <a:avLst/>
              </a:prstGeom>
              <a:noFill/>
              <a:ln w="15875">
                <a:solidFill>
                  <a:srgbClr val="800000"/>
                </a:solidFill>
                <a:round/>
                <a:headEnd/>
                <a:tailEnd/>
              </a:ln>
              <a:effectLst/>
            </p:spPr>
            <p:txBody>
              <a:bodyPr/>
              <a:lstStyle/>
              <a:p>
                <a:endParaRPr lang="en-US"/>
              </a:p>
            </p:txBody>
          </p:sp>
          <p:sp>
            <p:nvSpPr>
              <p:cNvPr id="2275698" name="Line 370"/>
              <p:cNvSpPr>
                <a:spLocks noChangeAspect="1" noChangeShapeType="1"/>
              </p:cNvSpPr>
              <p:nvPr/>
            </p:nvSpPr>
            <p:spPr bwMode="auto">
              <a:xfrm flipH="1">
                <a:off x="1672" y="298"/>
                <a:ext cx="49" cy="15"/>
              </a:xfrm>
              <a:prstGeom prst="line">
                <a:avLst/>
              </a:prstGeom>
              <a:noFill/>
              <a:ln w="15875">
                <a:solidFill>
                  <a:srgbClr val="800000"/>
                </a:solidFill>
                <a:round/>
                <a:headEnd/>
                <a:tailEnd/>
              </a:ln>
              <a:effectLst/>
            </p:spPr>
            <p:txBody>
              <a:bodyPr/>
              <a:lstStyle/>
              <a:p>
                <a:endParaRPr lang="en-US"/>
              </a:p>
            </p:txBody>
          </p:sp>
          <p:sp>
            <p:nvSpPr>
              <p:cNvPr id="2275699" name="Line 371"/>
              <p:cNvSpPr>
                <a:spLocks noChangeAspect="1" noChangeShapeType="1"/>
              </p:cNvSpPr>
              <p:nvPr/>
            </p:nvSpPr>
            <p:spPr bwMode="auto">
              <a:xfrm flipH="1">
                <a:off x="1694" y="331"/>
                <a:ext cx="51" cy="19"/>
              </a:xfrm>
              <a:prstGeom prst="line">
                <a:avLst/>
              </a:prstGeom>
              <a:noFill/>
              <a:ln w="15875">
                <a:solidFill>
                  <a:srgbClr val="800000"/>
                </a:solidFill>
                <a:round/>
                <a:headEnd/>
                <a:tailEnd/>
              </a:ln>
              <a:effectLst/>
            </p:spPr>
            <p:txBody>
              <a:bodyPr/>
              <a:lstStyle/>
              <a:p>
                <a:endParaRPr lang="en-US"/>
              </a:p>
            </p:txBody>
          </p:sp>
          <p:sp>
            <p:nvSpPr>
              <p:cNvPr id="2275700" name="Line 372"/>
              <p:cNvSpPr>
                <a:spLocks noChangeAspect="1" noChangeShapeType="1"/>
              </p:cNvSpPr>
              <p:nvPr/>
            </p:nvSpPr>
            <p:spPr bwMode="auto">
              <a:xfrm flipH="1">
                <a:off x="1792" y="548"/>
                <a:ext cx="56" cy="1"/>
              </a:xfrm>
              <a:prstGeom prst="line">
                <a:avLst/>
              </a:prstGeom>
              <a:noFill/>
              <a:ln w="15875">
                <a:solidFill>
                  <a:srgbClr val="800000"/>
                </a:solidFill>
                <a:round/>
                <a:headEnd/>
                <a:tailEnd/>
              </a:ln>
              <a:effectLst/>
            </p:spPr>
            <p:txBody>
              <a:bodyPr/>
              <a:lstStyle/>
              <a:p>
                <a:endParaRPr lang="en-US"/>
              </a:p>
            </p:txBody>
          </p:sp>
          <p:sp>
            <p:nvSpPr>
              <p:cNvPr id="2275701" name="Oval 373"/>
              <p:cNvSpPr>
                <a:spLocks noChangeAspect="1" noChangeArrowheads="1"/>
              </p:cNvSpPr>
              <p:nvPr/>
            </p:nvSpPr>
            <p:spPr bwMode="auto">
              <a:xfrm>
                <a:off x="1577" y="440"/>
                <a:ext cx="218" cy="218"/>
              </a:xfrm>
              <a:prstGeom prst="ellipse">
                <a:avLst/>
              </a:prstGeom>
              <a:noFill/>
              <a:ln w="15875">
                <a:solidFill>
                  <a:srgbClr val="800000"/>
                </a:solidFill>
                <a:round/>
                <a:headEnd/>
                <a:tailEnd/>
              </a:ln>
              <a:effectLst/>
            </p:spPr>
            <p:txBody>
              <a:bodyPr wrap="none" anchor="ctr"/>
              <a:lstStyle/>
              <a:p>
                <a:endParaRPr lang="en-US"/>
              </a:p>
            </p:txBody>
          </p:sp>
          <p:sp>
            <p:nvSpPr>
              <p:cNvPr id="2275702" name="Freeform 374"/>
              <p:cNvSpPr>
                <a:spLocks noChangeAspect="1"/>
              </p:cNvSpPr>
              <p:nvPr/>
            </p:nvSpPr>
            <p:spPr bwMode="auto">
              <a:xfrm>
                <a:off x="1741" y="507"/>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703" name="Oval 375"/>
              <p:cNvSpPr>
                <a:spLocks noChangeAspect="1" noChangeArrowheads="1"/>
              </p:cNvSpPr>
              <p:nvPr/>
            </p:nvSpPr>
            <p:spPr bwMode="auto">
              <a:xfrm rot="-5400000">
                <a:off x="1668" y="519"/>
                <a:ext cx="28" cy="34"/>
              </a:xfrm>
              <a:prstGeom prst="ellipse">
                <a:avLst/>
              </a:prstGeom>
              <a:solidFill>
                <a:srgbClr val="333333"/>
              </a:solidFill>
              <a:ln w="9525">
                <a:noFill/>
                <a:round/>
                <a:headEnd/>
                <a:tailEnd/>
              </a:ln>
              <a:effectLst/>
            </p:spPr>
            <p:txBody>
              <a:bodyPr wrap="none" anchor="ctr"/>
              <a:lstStyle/>
              <a:p>
                <a:endParaRPr lang="en-US"/>
              </a:p>
            </p:txBody>
          </p:sp>
          <p:sp>
            <p:nvSpPr>
              <p:cNvPr id="2275704" name="Oval 376"/>
              <p:cNvSpPr>
                <a:spLocks noChangeAspect="1" noChangeArrowheads="1"/>
              </p:cNvSpPr>
              <p:nvPr/>
            </p:nvSpPr>
            <p:spPr bwMode="auto">
              <a:xfrm>
                <a:off x="1851" y="445"/>
                <a:ext cx="195" cy="195"/>
              </a:xfrm>
              <a:prstGeom prst="ellipse">
                <a:avLst/>
              </a:prstGeom>
              <a:noFill/>
              <a:ln w="15875">
                <a:solidFill>
                  <a:srgbClr val="800000"/>
                </a:solidFill>
                <a:round/>
                <a:headEnd/>
                <a:tailEnd/>
              </a:ln>
              <a:effectLst/>
            </p:spPr>
            <p:txBody>
              <a:bodyPr wrap="none" anchor="ctr"/>
              <a:lstStyle/>
              <a:p>
                <a:endParaRPr lang="en-US"/>
              </a:p>
            </p:txBody>
          </p:sp>
          <p:sp>
            <p:nvSpPr>
              <p:cNvPr id="2275705" name="Oval 377"/>
              <p:cNvSpPr>
                <a:spLocks noChangeAspect="1" noChangeArrowheads="1"/>
              </p:cNvSpPr>
              <p:nvPr/>
            </p:nvSpPr>
            <p:spPr bwMode="auto">
              <a:xfrm rot="-5400000">
                <a:off x="1668" y="563"/>
                <a:ext cx="28" cy="34"/>
              </a:xfrm>
              <a:prstGeom prst="ellipse">
                <a:avLst/>
              </a:prstGeom>
              <a:solidFill>
                <a:srgbClr val="333333"/>
              </a:solidFill>
              <a:ln w="9525">
                <a:noFill/>
                <a:round/>
                <a:headEnd/>
                <a:tailEnd/>
              </a:ln>
              <a:effectLst/>
            </p:spPr>
            <p:txBody>
              <a:bodyPr wrap="none" anchor="ctr"/>
              <a:lstStyle/>
              <a:p>
                <a:endParaRPr lang="en-US"/>
              </a:p>
            </p:txBody>
          </p:sp>
          <p:sp>
            <p:nvSpPr>
              <p:cNvPr id="2275706" name="Line 378"/>
              <p:cNvSpPr>
                <a:spLocks noChangeAspect="1" noChangeShapeType="1"/>
              </p:cNvSpPr>
              <p:nvPr/>
            </p:nvSpPr>
            <p:spPr bwMode="auto">
              <a:xfrm>
                <a:off x="1869" y="489"/>
                <a:ext cx="177" cy="80"/>
              </a:xfrm>
              <a:prstGeom prst="line">
                <a:avLst/>
              </a:prstGeom>
              <a:noFill/>
              <a:ln w="15875">
                <a:solidFill>
                  <a:srgbClr val="800000"/>
                </a:solidFill>
                <a:round/>
                <a:headEnd/>
                <a:tailEnd/>
              </a:ln>
              <a:effectLst/>
            </p:spPr>
            <p:txBody>
              <a:bodyPr/>
              <a:lstStyle/>
              <a:p>
                <a:endParaRPr lang="en-US"/>
              </a:p>
            </p:txBody>
          </p:sp>
          <p:sp>
            <p:nvSpPr>
              <p:cNvPr id="2275707" name="Line 379"/>
              <p:cNvSpPr>
                <a:spLocks noChangeAspect="1" noChangeShapeType="1"/>
              </p:cNvSpPr>
              <p:nvPr/>
            </p:nvSpPr>
            <p:spPr bwMode="auto">
              <a:xfrm>
                <a:off x="1854" y="515"/>
                <a:ext cx="180" cy="79"/>
              </a:xfrm>
              <a:prstGeom prst="line">
                <a:avLst/>
              </a:prstGeom>
              <a:noFill/>
              <a:ln w="15875">
                <a:solidFill>
                  <a:srgbClr val="800000"/>
                </a:solidFill>
                <a:round/>
                <a:headEnd/>
                <a:tailEnd/>
              </a:ln>
              <a:effectLst/>
            </p:spPr>
            <p:txBody>
              <a:bodyPr/>
              <a:lstStyle/>
              <a:p>
                <a:endParaRPr lang="en-US"/>
              </a:p>
            </p:txBody>
          </p:sp>
          <p:sp>
            <p:nvSpPr>
              <p:cNvPr id="2275708" name="Line 380"/>
              <p:cNvSpPr>
                <a:spLocks noChangeAspect="1" noChangeShapeType="1"/>
              </p:cNvSpPr>
              <p:nvPr/>
            </p:nvSpPr>
            <p:spPr bwMode="auto">
              <a:xfrm flipH="1" flipV="1">
                <a:off x="1689" y="214"/>
                <a:ext cx="48" cy="25"/>
              </a:xfrm>
              <a:prstGeom prst="line">
                <a:avLst/>
              </a:prstGeom>
              <a:noFill/>
              <a:ln w="15875">
                <a:solidFill>
                  <a:srgbClr val="800000"/>
                </a:solidFill>
                <a:round/>
                <a:headEnd/>
                <a:tailEnd/>
              </a:ln>
              <a:effectLst/>
            </p:spPr>
            <p:txBody>
              <a:bodyPr/>
              <a:lstStyle/>
              <a:p>
                <a:endParaRPr lang="en-US"/>
              </a:p>
            </p:txBody>
          </p:sp>
        </p:grpSp>
        <p:sp>
          <p:nvSpPr>
            <p:cNvPr id="2275709" name="Rectangle 381"/>
            <p:cNvSpPr>
              <a:spLocks noChangeAspect="1" noChangeArrowheads="1"/>
            </p:cNvSpPr>
            <p:nvPr/>
          </p:nvSpPr>
          <p:spPr bwMode="auto">
            <a:xfrm rot="-16200000">
              <a:off x="2283" y="1146"/>
              <a:ext cx="624" cy="623"/>
            </a:xfrm>
            <a:prstGeom prst="rect">
              <a:avLst/>
            </a:prstGeom>
            <a:noFill/>
            <a:ln w="19050">
              <a:solidFill>
                <a:schemeClr val="tx1"/>
              </a:solidFill>
              <a:miter lim="800000"/>
              <a:headEnd/>
              <a:tailEnd/>
            </a:ln>
            <a:effectLst/>
          </p:spPr>
          <p:txBody>
            <a:bodyPr wrap="none" anchor="ctr"/>
            <a:lstStyle/>
            <a:p>
              <a:endParaRPr lang="en-US"/>
            </a:p>
          </p:txBody>
        </p:sp>
        <p:sp>
          <p:nvSpPr>
            <p:cNvPr id="2275710" name="Rectangle 382"/>
            <p:cNvSpPr>
              <a:spLocks noChangeAspect="1" noChangeArrowheads="1"/>
            </p:cNvSpPr>
            <p:nvPr/>
          </p:nvSpPr>
          <p:spPr bwMode="auto">
            <a:xfrm rot="-16200000">
              <a:off x="1602" y="1143"/>
              <a:ext cx="624" cy="624"/>
            </a:xfrm>
            <a:prstGeom prst="rect">
              <a:avLst/>
            </a:prstGeom>
            <a:noFill/>
            <a:ln w="19050">
              <a:solidFill>
                <a:schemeClr val="tx1"/>
              </a:solidFill>
              <a:miter lim="800000"/>
              <a:headEnd/>
              <a:tailEnd/>
            </a:ln>
            <a:effectLst/>
          </p:spPr>
          <p:txBody>
            <a:bodyPr wrap="none" anchor="ctr"/>
            <a:lstStyle/>
            <a:p>
              <a:endParaRPr lang="en-US"/>
            </a:p>
          </p:txBody>
        </p:sp>
        <p:sp>
          <p:nvSpPr>
            <p:cNvPr id="2275711" name="Rectangle 383"/>
            <p:cNvSpPr>
              <a:spLocks noChangeAspect="1" noChangeArrowheads="1"/>
            </p:cNvSpPr>
            <p:nvPr/>
          </p:nvSpPr>
          <p:spPr bwMode="auto">
            <a:xfrm rot="-16200000">
              <a:off x="926" y="1139"/>
              <a:ext cx="624" cy="622"/>
            </a:xfrm>
            <a:prstGeom prst="rect">
              <a:avLst/>
            </a:prstGeom>
            <a:noFill/>
            <a:ln w="19050">
              <a:solidFill>
                <a:schemeClr val="tx1"/>
              </a:solidFill>
              <a:miter lim="800000"/>
              <a:headEnd/>
              <a:tailEnd/>
            </a:ln>
            <a:effectLst/>
          </p:spPr>
          <p:txBody>
            <a:bodyPr wrap="none" anchor="ctr"/>
            <a:lstStyle/>
            <a:p>
              <a:endParaRPr lang="en-US"/>
            </a:p>
          </p:txBody>
        </p:sp>
        <p:sp>
          <p:nvSpPr>
            <p:cNvPr id="2275712" name="Rectangle 384"/>
            <p:cNvSpPr>
              <a:spLocks noChangeAspect="1" noChangeArrowheads="1"/>
            </p:cNvSpPr>
            <p:nvPr/>
          </p:nvSpPr>
          <p:spPr bwMode="auto">
            <a:xfrm rot="-16200000">
              <a:off x="255" y="1134"/>
              <a:ext cx="624" cy="623"/>
            </a:xfrm>
            <a:prstGeom prst="rect">
              <a:avLst/>
            </a:prstGeom>
            <a:noFill/>
            <a:ln w="19050">
              <a:solidFill>
                <a:schemeClr val="tx1"/>
              </a:solidFill>
              <a:miter lim="800000"/>
              <a:headEnd/>
              <a:tailEnd/>
            </a:ln>
            <a:effectLst/>
          </p:spPr>
          <p:txBody>
            <a:bodyPr wrap="none" anchor="ctr"/>
            <a:lstStyle/>
            <a:p>
              <a:endParaRPr lang="en-US"/>
            </a:p>
          </p:txBody>
        </p:sp>
        <p:sp>
          <p:nvSpPr>
            <p:cNvPr id="2275713" name="Rectangle 385"/>
            <p:cNvSpPr>
              <a:spLocks noChangeAspect="1" noChangeArrowheads="1"/>
            </p:cNvSpPr>
            <p:nvPr/>
          </p:nvSpPr>
          <p:spPr bwMode="auto">
            <a:xfrm rot="5400000">
              <a:off x="5009" y="1162"/>
              <a:ext cx="623" cy="624"/>
            </a:xfrm>
            <a:prstGeom prst="rect">
              <a:avLst/>
            </a:prstGeom>
            <a:noFill/>
            <a:ln w="19050">
              <a:solidFill>
                <a:schemeClr val="tx1"/>
              </a:solidFill>
              <a:miter lim="800000"/>
              <a:headEnd/>
              <a:tailEnd/>
            </a:ln>
            <a:effectLst/>
          </p:spPr>
          <p:txBody>
            <a:bodyPr wrap="none" anchor="ctr"/>
            <a:lstStyle/>
            <a:p>
              <a:endParaRPr lang="en-US"/>
            </a:p>
          </p:txBody>
        </p:sp>
        <p:sp>
          <p:nvSpPr>
            <p:cNvPr id="2275714" name="Rectangle 386"/>
            <p:cNvSpPr>
              <a:spLocks noChangeAspect="1" noChangeArrowheads="1"/>
            </p:cNvSpPr>
            <p:nvPr/>
          </p:nvSpPr>
          <p:spPr bwMode="auto">
            <a:xfrm rot="5400000">
              <a:off x="4325" y="1158"/>
              <a:ext cx="624" cy="623"/>
            </a:xfrm>
            <a:prstGeom prst="rect">
              <a:avLst/>
            </a:prstGeom>
            <a:noFill/>
            <a:ln w="19050">
              <a:solidFill>
                <a:schemeClr val="tx1"/>
              </a:solidFill>
              <a:miter lim="800000"/>
              <a:headEnd/>
              <a:tailEnd/>
            </a:ln>
            <a:effectLst/>
          </p:spPr>
          <p:txBody>
            <a:bodyPr wrap="none" anchor="ctr"/>
            <a:lstStyle/>
            <a:p>
              <a:endParaRPr lang="en-US"/>
            </a:p>
          </p:txBody>
        </p:sp>
        <p:sp>
          <p:nvSpPr>
            <p:cNvPr id="2275715" name="Rectangle 387"/>
            <p:cNvSpPr>
              <a:spLocks noChangeAspect="1" noChangeArrowheads="1"/>
            </p:cNvSpPr>
            <p:nvPr/>
          </p:nvSpPr>
          <p:spPr bwMode="auto">
            <a:xfrm rot="5400000">
              <a:off x="3651" y="1155"/>
              <a:ext cx="624" cy="624"/>
            </a:xfrm>
            <a:prstGeom prst="rect">
              <a:avLst/>
            </a:prstGeom>
            <a:noFill/>
            <a:ln w="19050">
              <a:solidFill>
                <a:schemeClr val="tx1"/>
              </a:solidFill>
              <a:miter lim="800000"/>
              <a:headEnd/>
              <a:tailEnd/>
            </a:ln>
            <a:effectLst/>
          </p:spPr>
          <p:txBody>
            <a:bodyPr wrap="none" anchor="ctr"/>
            <a:lstStyle/>
            <a:p>
              <a:endParaRPr lang="en-US"/>
            </a:p>
          </p:txBody>
        </p:sp>
        <p:sp>
          <p:nvSpPr>
            <p:cNvPr id="2275716" name="Rectangle 388"/>
            <p:cNvSpPr>
              <a:spLocks noChangeAspect="1" noChangeArrowheads="1"/>
            </p:cNvSpPr>
            <p:nvPr/>
          </p:nvSpPr>
          <p:spPr bwMode="auto">
            <a:xfrm rot="5400000">
              <a:off x="2979" y="1153"/>
              <a:ext cx="624" cy="623"/>
            </a:xfrm>
            <a:prstGeom prst="rect">
              <a:avLst/>
            </a:prstGeom>
            <a:noFill/>
            <a:ln w="19050">
              <a:solidFill>
                <a:schemeClr val="tx1"/>
              </a:solidFill>
              <a:miter lim="800000"/>
              <a:headEnd/>
              <a:tailEnd/>
            </a:ln>
            <a:effectLst/>
          </p:spPr>
          <p:txBody>
            <a:bodyPr wrap="none" anchor="ctr"/>
            <a:lstStyle/>
            <a:p>
              <a:endParaRPr lang="en-US"/>
            </a:p>
          </p:txBody>
        </p:sp>
        <p:grpSp>
          <p:nvGrpSpPr>
            <p:cNvPr id="2275717" name="Group 389"/>
            <p:cNvGrpSpPr>
              <a:grpSpLocks/>
            </p:cNvGrpSpPr>
            <p:nvPr/>
          </p:nvGrpSpPr>
          <p:grpSpPr bwMode="auto">
            <a:xfrm>
              <a:off x="5117" y="1304"/>
              <a:ext cx="425" cy="422"/>
              <a:chOff x="4594" y="1188"/>
              <a:chExt cx="381" cy="379"/>
            </a:xfrm>
          </p:grpSpPr>
          <p:sp>
            <p:nvSpPr>
              <p:cNvPr id="2275718" name="Line 390"/>
              <p:cNvSpPr>
                <a:spLocks noChangeAspect="1" noChangeShapeType="1"/>
              </p:cNvSpPr>
              <p:nvPr/>
            </p:nvSpPr>
            <p:spPr bwMode="auto">
              <a:xfrm rot="5400000" flipV="1">
                <a:off x="4756" y="1490"/>
                <a:ext cx="104" cy="35"/>
              </a:xfrm>
              <a:prstGeom prst="line">
                <a:avLst/>
              </a:prstGeom>
              <a:noFill/>
              <a:ln w="15875">
                <a:solidFill>
                  <a:srgbClr val="800000"/>
                </a:solidFill>
                <a:round/>
                <a:headEnd/>
                <a:tailEnd/>
              </a:ln>
              <a:effectLst/>
            </p:spPr>
            <p:txBody>
              <a:bodyPr/>
              <a:lstStyle/>
              <a:p>
                <a:endParaRPr lang="en-US"/>
              </a:p>
            </p:txBody>
          </p:sp>
          <p:sp>
            <p:nvSpPr>
              <p:cNvPr id="2275719" name="Line 391"/>
              <p:cNvSpPr>
                <a:spLocks noChangeAspect="1" noChangeShapeType="1"/>
              </p:cNvSpPr>
              <p:nvPr/>
            </p:nvSpPr>
            <p:spPr bwMode="auto">
              <a:xfrm rot="5400000">
                <a:off x="4721" y="1493"/>
                <a:ext cx="106" cy="34"/>
              </a:xfrm>
              <a:prstGeom prst="line">
                <a:avLst/>
              </a:prstGeom>
              <a:noFill/>
              <a:ln w="15875">
                <a:solidFill>
                  <a:srgbClr val="800000"/>
                </a:solidFill>
                <a:round/>
                <a:headEnd/>
                <a:tailEnd/>
              </a:ln>
              <a:effectLst/>
            </p:spPr>
            <p:txBody>
              <a:bodyPr/>
              <a:lstStyle/>
              <a:p>
                <a:endParaRPr lang="en-US"/>
              </a:p>
            </p:txBody>
          </p:sp>
          <p:sp>
            <p:nvSpPr>
              <p:cNvPr id="2275720" name="Line 392"/>
              <p:cNvSpPr>
                <a:spLocks noChangeAspect="1" noChangeShapeType="1"/>
              </p:cNvSpPr>
              <p:nvPr/>
            </p:nvSpPr>
            <p:spPr bwMode="auto">
              <a:xfrm rot="5400000" flipH="1" flipV="1">
                <a:off x="4828" y="1264"/>
                <a:ext cx="38" cy="124"/>
              </a:xfrm>
              <a:prstGeom prst="line">
                <a:avLst/>
              </a:prstGeom>
              <a:noFill/>
              <a:ln w="15875">
                <a:solidFill>
                  <a:srgbClr val="800000"/>
                </a:solidFill>
                <a:round/>
                <a:headEnd/>
                <a:tailEnd/>
              </a:ln>
              <a:effectLst/>
            </p:spPr>
            <p:txBody>
              <a:bodyPr/>
              <a:lstStyle/>
              <a:p>
                <a:endParaRPr lang="en-US"/>
              </a:p>
            </p:txBody>
          </p:sp>
          <p:sp>
            <p:nvSpPr>
              <p:cNvPr id="2275721" name="Oval 393"/>
              <p:cNvSpPr>
                <a:spLocks noChangeAspect="1" noChangeArrowheads="1"/>
              </p:cNvSpPr>
              <p:nvPr/>
            </p:nvSpPr>
            <p:spPr bwMode="auto">
              <a:xfrm rot="5400000">
                <a:off x="4906" y="1269"/>
                <a:ext cx="62" cy="61"/>
              </a:xfrm>
              <a:prstGeom prst="ellipse">
                <a:avLst/>
              </a:prstGeom>
              <a:noFill/>
              <a:ln w="15875">
                <a:solidFill>
                  <a:srgbClr val="800000"/>
                </a:solidFill>
                <a:round/>
                <a:headEnd/>
                <a:tailEnd/>
              </a:ln>
              <a:effectLst/>
            </p:spPr>
            <p:txBody>
              <a:bodyPr wrap="none" anchor="ctr"/>
              <a:lstStyle/>
              <a:p>
                <a:endParaRPr lang="en-US"/>
              </a:p>
            </p:txBody>
          </p:sp>
          <p:sp>
            <p:nvSpPr>
              <p:cNvPr id="2275722" name="Line 394"/>
              <p:cNvSpPr>
                <a:spLocks noChangeAspect="1" noChangeShapeType="1"/>
              </p:cNvSpPr>
              <p:nvPr/>
            </p:nvSpPr>
            <p:spPr bwMode="auto">
              <a:xfrm rot="5400000" flipH="1" flipV="1">
                <a:off x="4932" y="1255"/>
                <a:ext cx="28" cy="1"/>
              </a:xfrm>
              <a:prstGeom prst="line">
                <a:avLst/>
              </a:prstGeom>
              <a:noFill/>
              <a:ln w="15875">
                <a:solidFill>
                  <a:srgbClr val="800000"/>
                </a:solidFill>
                <a:round/>
                <a:headEnd/>
                <a:tailEnd/>
              </a:ln>
              <a:effectLst/>
            </p:spPr>
            <p:txBody>
              <a:bodyPr/>
              <a:lstStyle/>
              <a:p>
                <a:endParaRPr lang="en-US"/>
              </a:p>
            </p:txBody>
          </p:sp>
          <p:sp>
            <p:nvSpPr>
              <p:cNvPr id="2275723" name="Line 395"/>
              <p:cNvSpPr>
                <a:spLocks noChangeAspect="1" noChangeShapeType="1"/>
              </p:cNvSpPr>
              <p:nvPr/>
            </p:nvSpPr>
            <p:spPr bwMode="auto">
              <a:xfrm rot="5400000" flipH="1">
                <a:off x="4908" y="1252"/>
                <a:ext cx="29" cy="9"/>
              </a:xfrm>
              <a:prstGeom prst="line">
                <a:avLst/>
              </a:prstGeom>
              <a:noFill/>
              <a:ln w="15875">
                <a:solidFill>
                  <a:srgbClr val="800000"/>
                </a:solidFill>
                <a:round/>
                <a:headEnd/>
                <a:tailEnd/>
              </a:ln>
              <a:effectLst/>
            </p:spPr>
            <p:txBody>
              <a:bodyPr/>
              <a:lstStyle/>
              <a:p>
                <a:endParaRPr lang="en-US"/>
              </a:p>
            </p:txBody>
          </p:sp>
          <p:sp>
            <p:nvSpPr>
              <p:cNvPr id="2275724" name="Line 396"/>
              <p:cNvSpPr>
                <a:spLocks noChangeAspect="1" noChangeShapeType="1"/>
              </p:cNvSpPr>
              <p:nvPr/>
            </p:nvSpPr>
            <p:spPr bwMode="auto">
              <a:xfrm rot="5400000" flipH="1">
                <a:off x="4890" y="1264"/>
                <a:ext cx="28" cy="11"/>
              </a:xfrm>
              <a:prstGeom prst="line">
                <a:avLst/>
              </a:prstGeom>
              <a:noFill/>
              <a:ln w="15875">
                <a:solidFill>
                  <a:srgbClr val="800000"/>
                </a:solidFill>
                <a:round/>
                <a:headEnd/>
                <a:tailEnd/>
              </a:ln>
              <a:effectLst/>
            </p:spPr>
            <p:txBody>
              <a:bodyPr/>
              <a:lstStyle/>
              <a:p>
                <a:endParaRPr lang="en-US"/>
              </a:p>
            </p:txBody>
          </p:sp>
          <p:sp>
            <p:nvSpPr>
              <p:cNvPr id="2275725" name="Line 397"/>
              <p:cNvSpPr>
                <a:spLocks noChangeAspect="1" noChangeShapeType="1"/>
              </p:cNvSpPr>
              <p:nvPr/>
            </p:nvSpPr>
            <p:spPr bwMode="auto">
              <a:xfrm rot="5400000" flipH="1">
                <a:off x="4769" y="1327"/>
                <a:ext cx="32" cy="0"/>
              </a:xfrm>
              <a:prstGeom prst="line">
                <a:avLst/>
              </a:prstGeom>
              <a:noFill/>
              <a:ln w="15875">
                <a:solidFill>
                  <a:srgbClr val="800000"/>
                </a:solidFill>
                <a:round/>
                <a:headEnd/>
                <a:tailEnd/>
              </a:ln>
              <a:effectLst/>
            </p:spPr>
            <p:txBody>
              <a:bodyPr/>
              <a:lstStyle/>
              <a:p>
                <a:endParaRPr lang="en-US"/>
              </a:p>
            </p:txBody>
          </p:sp>
          <p:sp>
            <p:nvSpPr>
              <p:cNvPr id="2275726" name="Oval 398"/>
              <p:cNvSpPr>
                <a:spLocks noChangeAspect="1" noChangeArrowheads="1"/>
              </p:cNvSpPr>
              <p:nvPr/>
            </p:nvSpPr>
            <p:spPr bwMode="auto">
              <a:xfrm rot="5400000">
                <a:off x="4721" y="1189"/>
                <a:ext cx="125" cy="124"/>
              </a:xfrm>
              <a:prstGeom prst="ellipse">
                <a:avLst/>
              </a:prstGeom>
              <a:noFill/>
              <a:ln w="15875">
                <a:solidFill>
                  <a:srgbClr val="800000"/>
                </a:solidFill>
                <a:round/>
                <a:headEnd/>
                <a:tailEnd/>
              </a:ln>
              <a:effectLst/>
            </p:spPr>
            <p:txBody>
              <a:bodyPr wrap="none" anchor="ctr"/>
              <a:lstStyle/>
              <a:p>
                <a:endParaRPr lang="en-US"/>
              </a:p>
            </p:txBody>
          </p:sp>
          <p:sp>
            <p:nvSpPr>
              <p:cNvPr id="2275727" name="Freeform 399"/>
              <p:cNvSpPr>
                <a:spLocks noChangeAspect="1"/>
              </p:cNvSpPr>
              <p:nvPr/>
            </p:nvSpPr>
            <p:spPr bwMode="auto">
              <a:xfrm rot="5400000">
                <a:off x="4781" y="1262"/>
                <a:ext cx="7" cy="48"/>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728" name="Oval 400"/>
              <p:cNvSpPr>
                <a:spLocks noChangeAspect="1" noChangeArrowheads="1"/>
              </p:cNvSpPr>
              <p:nvPr/>
            </p:nvSpPr>
            <p:spPr bwMode="auto">
              <a:xfrm>
                <a:off x="4777" y="1240"/>
                <a:ext cx="16" cy="19"/>
              </a:xfrm>
              <a:prstGeom prst="ellipse">
                <a:avLst/>
              </a:prstGeom>
              <a:solidFill>
                <a:srgbClr val="333333"/>
              </a:solidFill>
              <a:ln w="9525">
                <a:noFill/>
                <a:round/>
                <a:headEnd/>
                <a:tailEnd/>
              </a:ln>
              <a:effectLst/>
            </p:spPr>
            <p:txBody>
              <a:bodyPr wrap="none" anchor="ctr"/>
              <a:lstStyle/>
              <a:p>
                <a:endParaRPr lang="en-US"/>
              </a:p>
            </p:txBody>
          </p:sp>
          <p:sp>
            <p:nvSpPr>
              <p:cNvPr id="2275729" name="Oval 401"/>
              <p:cNvSpPr>
                <a:spLocks noChangeAspect="1" noChangeArrowheads="1"/>
              </p:cNvSpPr>
              <p:nvPr/>
            </p:nvSpPr>
            <p:spPr bwMode="auto">
              <a:xfrm rot="5400000">
                <a:off x="4732" y="1345"/>
                <a:ext cx="111" cy="111"/>
              </a:xfrm>
              <a:prstGeom prst="ellipse">
                <a:avLst/>
              </a:prstGeom>
              <a:noFill/>
              <a:ln w="15875">
                <a:solidFill>
                  <a:srgbClr val="800000"/>
                </a:solidFill>
                <a:round/>
                <a:headEnd/>
                <a:tailEnd/>
              </a:ln>
              <a:effectLst/>
            </p:spPr>
            <p:txBody>
              <a:bodyPr wrap="none" anchor="ctr"/>
              <a:lstStyle/>
              <a:p>
                <a:endParaRPr lang="en-US"/>
              </a:p>
            </p:txBody>
          </p:sp>
          <p:sp>
            <p:nvSpPr>
              <p:cNvPr id="2275730" name="Line 402"/>
              <p:cNvSpPr>
                <a:spLocks noChangeAspect="1" noChangeShapeType="1"/>
              </p:cNvSpPr>
              <p:nvPr/>
            </p:nvSpPr>
            <p:spPr bwMode="auto">
              <a:xfrm rot="5400000" flipH="1" flipV="1">
                <a:off x="4955" y="1259"/>
                <a:ext cx="26" cy="14"/>
              </a:xfrm>
              <a:prstGeom prst="line">
                <a:avLst/>
              </a:prstGeom>
              <a:noFill/>
              <a:ln w="15875">
                <a:solidFill>
                  <a:srgbClr val="800000"/>
                </a:solidFill>
                <a:round/>
                <a:headEnd/>
                <a:tailEnd/>
              </a:ln>
              <a:effectLst/>
            </p:spPr>
            <p:txBody>
              <a:bodyPr/>
              <a:lstStyle/>
              <a:p>
                <a:endParaRPr lang="en-US"/>
              </a:p>
            </p:txBody>
          </p:sp>
          <p:sp>
            <p:nvSpPr>
              <p:cNvPr id="2275731" name="Oval 403"/>
              <p:cNvSpPr>
                <a:spLocks noChangeAspect="1" noChangeArrowheads="1"/>
              </p:cNvSpPr>
              <p:nvPr/>
            </p:nvSpPr>
            <p:spPr bwMode="auto">
              <a:xfrm rot="5400000">
                <a:off x="4605" y="1277"/>
                <a:ext cx="62" cy="61"/>
              </a:xfrm>
              <a:prstGeom prst="ellipse">
                <a:avLst/>
              </a:prstGeom>
              <a:noFill/>
              <a:ln w="15875">
                <a:solidFill>
                  <a:srgbClr val="800000"/>
                </a:solidFill>
                <a:round/>
                <a:headEnd/>
                <a:tailEnd/>
              </a:ln>
              <a:effectLst/>
            </p:spPr>
            <p:txBody>
              <a:bodyPr wrap="none" anchor="ctr"/>
              <a:lstStyle/>
              <a:p>
                <a:endParaRPr lang="en-US"/>
              </a:p>
            </p:txBody>
          </p:sp>
          <p:sp>
            <p:nvSpPr>
              <p:cNvPr id="2275732" name="Line 404"/>
              <p:cNvSpPr>
                <a:spLocks noChangeAspect="1" noChangeShapeType="1"/>
              </p:cNvSpPr>
              <p:nvPr/>
            </p:nvSpPr>
            <p:spPr bwMode="auto">
              <a:xfrm rot="16200000" flipH="1">
                <a:off x="4707" y="1275"/>
                <a:ext cx="32" cy="111"/>
              </a:xfrm>
              <a:prstGeom prst="line">
                <a:avLst/>
              </a:prstGeom>
              <a:noFill/>
              <a:ln w="15875">
                <a:solidFill>
                  <a:srgbClr val="800000"/>
                </a:solidFill>
                <a:round/>
                <a:headEnd/>
                <a:tailEnd/>
              </a:ln>
              <a:effectLst/>
            </p:spPr>
            <p:txBody>
              <a:bodyPr/>
              <a:lstStyle/>
              <a:p>
                <a:endParaRPr lang="en-US"/>
              </a:p>
            </p:txBody>
          </p:sp>
          <p:sp>
            <p:nvSpPr>
              <p:cNvPr id="2275733" name="Line 405"/>
              <p:cNvSpPr>
                <a:spLocks noChangeAspect="1" noChangeShapeType="1"/>
              </p:cNvSpPr>
              <p:nvPr/>
            </p:nvSpPr>
            <p:spPr bwMode="auto">
              <a:xfrm rot="5400000" flipH="1" flipV="1">
                <a:off x="4649" y="1266"/>
                <a:ext cx="26" cy="12"/>
              </a:xfrm>
              <a:prstGeom prst="line">
                <a:avLst/>
              </a:prstGeom>
              <a:noFill/>
              <a:ln w="15875">
                <a:solidFill>
                  <a:srgbClr val="800000"/>
                </a:solidFill>
                <a:round/>
                <a:headEnd/>
                <a:tailEnd/>
              </a:ln>
              <a:effectLst/>
            </p:spPr>
            <p:txBody>
              <a:bodyPr/>
              <a:lstStyle/>
              <a:p>
                <a:endParaRPr lang="en-US"/>
              </a:p>
            </p:txBody>
          </p:sp>
          <p:sp>
            <p:nvSpPr>
              <p:cNvPr id="2275734" name="Line 406"/>
              <p:cNvSpPr>
                <a:spLocks noChangeAspect="1" noChangeShapeType="1"/>
              </p:cNvSpPr>
              <p:nvPr/>
            </p:nvSpPr>
            <p:spPr bwMode="auto">
              <a:xfrm rot="5400000" flipH="1" flipV="1">
                <a:off x="4632" y="1265"/>
                <a:ext cx="27" cy="0"/>
              </a:xfrm>
              <a:prstGeom prst="line">
                <a:avLst/>
              </a:prstGeom>
              <a:noFill/>
              <a:ln w="15875">
                <a:solidFill>
                  <a:srgbClr val="800000"/>
                </a:solidFill>
                <a:round/>
                <a:headEnd/>
                <a:tailEnd/>
              </a:ln>
              <a:effectLst/>
            </p:spPr>
            <p:txBody>
              <a:bodyPr/>
              <a:lstStyle/>
              <a:p>
                <a:endParaRPr lang="en-US"/>
              </a:p>
            </p:txBody>
          </p:sp>
          <p:sp>
            <p:nvSpPr>
              <p:cNvPr id="2275735" name="Line 407"/>
              <p:cNvSpPr>
                <a:spLocks noChangeAspect="1" noChangeShapeType="1"/>
              </p:cNvSpPr>
              <p:nvPr/>
            </p:nvSpPr>
            <p:spPr bwMode="auto">
              <a:xfrm rot="5400000" flipH="1">
                <a:off x="4610" y="1262"/>
                <a:ext cx="25" cy="7"/>
              </a:xfrm>
              <a:prstGeom prst="line">
                <a:avLst/>
              </a:prstGeom>
              <a:noFill/>
              <a:ln w="15875">
                <a:solidFill>
                  <a:srgbClr val="800000"/>
                </a:solidFill>
                <a:round/>
                <a:headEnd/>
                <a:tailEnd/>
              </a:ln>
              <a:effectLst/>
            </p:spPr>
            <p:txBody>
              <a:bodyPr/>
              <a:lstStyle/>
              <a:p>
                <a:endParaRPr lang="en-US"/>
              </a:p>
            </p:txBody>
          </p:sp>
          <p:sp>
            <p:nvSpPr>
              <p:cNvPr id="2275736" name="Line 408"/>
              <p:cNvSpPr>
                <a:spLocks noChangeAspect="1" noChangeShapeType="1"/>
              </p:cNvSpPr>
              <p:nvPr/>
            </p:nvSpPr>
            <p:spPr bwMode="auto">
              <a:xfrm rot="5400000" flipH="1">
                <a:off x="4593" y="1269"/>
                <a:ext cx="19" cy="17"/>
              </a:xfrm>
              <a:prstGeom prst="line">
                <a:avLst/>
              </a:prstGeom>
              <a:noFill/>
              <a:ln w="15875">
                <a:solidFill>
                  <a:srgbClr val="800000"/>
                </a:solidFill>
                <a:round/>
                <a:headEnd/>
                <a:tailEnd/>
              </a:ln>
              <a:effectLst/>
            </p:spPr>
            <p:txBody>
              <a:bodyPr/>
              <a:lstStyle/>
              <a:p>
                <a:endParaRPr lang="en-US"/>
              </a:p>
            </p:txBody>
          </p:sp>
          <p:sp>
            <p:nvSpPr>
              <p:cNvPr id="2275737" name="Line 409"/>
              <p:cNvSpPr>
                <a:spLocks noChangeAspect="1" noChangeShapeType="1"/>
              </p:cNvSpPr>
              <p:nvPr/>
            </p:nvSpPr>
            <p:spPr bwMode="auto">
              <a:xfrm rot="5400000">
                <a:off x="4735" y="1511"/>
                <a:ext cx="111" cy="2"/>
              </a:xfrm>
              <a:prstGeom prst="line">
                <a:avLst/>
              </a:prstGeom>
              <a:noFill/>
              <a:ln w="15875">
                <a:solidFill>
                  <a:srgbClr val="800000"/>
                </a:solidFill>
                <a:round/>
                <a:headEnd/>
                <a:tailEnd/>
              </a:ln>
              <a:effectLst/>
            </p:spPr>
            <p:txBody>
              <a:bodyPr/>
              <a:lstStyle/>
              <a:p>
                <a:endParaRPr lang="en-US"/>
              </a:p>
            </p:txBody>
          </p:sp>
        </p:grpSp>
        <p:grpSp>
          <p:nvGrpSpPr>
            <p:cNvPr id="2275738" name="Group 410"/>
            <p:cNvGrpSpPr>
              <a:grpSpLocks noChangeAspect="1"/>
            </p:cNvGrpSpPr>
            <p:nvPr/>
          </p:nvGrpSpPr>
          <p:grpSpPr bwMode="auto">
            <a:xfrm rot="5400000">
              <a:off x="4401" y="1267"/>
              <a:ext cx="475" cy="411"/>
              <a:chOff x="1472" y="1342"/>
              <a:chExt cx="748" cy="649"/>
            </a:xfrm>
          </p:grpSpPr>
          <p:sp>
            <p:nvSpPr>
              <p:cNvPr id="2275739" name="Line 411"/>
              <p:cNvSpPr>
                <a:spLocks noChangeAspect="1" noChangeShapeType="1"/>
              </p:cNvSpPr>
              <p:nvPr/>
            </p:nvSpPr>
            <p:spPr bwMode="auto">
              <a:xfrm flipV="1">
                <a:off x="2032" y="1594"/>
                <a:ext cx="183" cy="61"/>
              </a:xfrm>
              <a:prstGeom prst="line">
                <a:avLst/>
              </a:prstGeom>
              <a:noFill/>
              <a:ln w="15875">
                <a:solidFill>
                  <a:srgbClr val="800000"/>
                </a:solidFill>
                <a:round/>
                <a:headEnd/>
                <a:tailEnd/>
              </a:ln>
              <a:effectLst/>
            </p:spPr>
            <p:txBody>
              <a:bodyPr/>
              <a:lstStyle/>
              <a:p>
                <a:endParaRPr lang="en-US"/>
              </a:p>
            </p:txBody>
          </p:sp>
          <p:sp>
            <p:nvSpPr>
              <p:cNvPr id="2275740" name="Line 412"/>
              <p:cNvSpPr>
                <a:spLocks noChangeAspect="1" noChangeShapeType="1"/>
              </p:cNvSpPr>
              <p:nvPr/>
            </p:nvSpPr>
            <p:spPr bwMode="auto">
              <a:xfrm>
                <a:off x="2034" y="1655"/>
                <a:ext cx="186" cy="60"/>
              </a:xfrm>
              <a:prstGeom prst="line">
                <a:avLst/>
              </a:prstGeom>
              <a:noFill/>
              <a:ln w="15875">
                <a:solidFill>
                  <a:srgbClr val="800000"/>
                </a:solidFill>
                <a:round/>
                <a:headEnd/>
                <a:tailEnd/>
              </a:ln>
              <a:effectLst/>
            </p:spPr>
            <p:txBody>
              <a:bodyPr/>
              <a:lstStyle/>
              <a:p>
                <a:endParaRPr lang="en-US"/>
              </a:p>
            </p:txBody>
          </p:sp>
          <p:sp>
            <p:nvSpPr>
              <p:cNvPr id="2275741" name="Line 413"/>
              <p:cNvSpPr>
                <a:spLocks noChangeAspect="1" noChangeShapeType="1"/>
              </p:cNvSpPr>
              <p:nvPr/>
            </p:nvSpPr>
            <p:spPr bwMode="auto">
              <a:xfrm flipH="1" flipV="1">
                <a:off x="1771" y="1449"/>
                <a:ext cx="66" cy="216"/>
              </a:xfrm>
              <a:prstGeom prst="line">
                <a:avLst/>
              </a:prstGeom>
              <a:noFill/>
              <a:ln w="15875">
                <a:solidFill>
                  <a:srgbClr val="800000"/>
                </a:solidFill>
                <a:round/>
                <a:headEnd/>
                <a:tailEnd/>
              </a:ln>
              <a:effectLst/>
            </p:spPr>
            <p:txBody>
              <a:bodyPr/>
              <a:lstStyle/>
              <a:p>
                <a:endParaRPr lang="en-US"/>
              </a:p>
            </p:txBody>
          </p:sp>
          <p:sp>
            <p:nvSpPr>
              <p:cNvPr id="2275742" name="Oval 414"/>
              <p:cNvSpPr>
                <a:spLocks noChangeAspect="1" noChangeArrowheads="1"/>
              </p:cNvSpPr>
              <p:nvPr/>
            </p:nvSpPr>
            <p:spPr bwMode="auto">
              <a:xfrm>
                <a:off x="1704" y="1344"/>
                <a:ext cx="108" cy="108"/>
              </a:xfrm>
              <a:prstGeom prst="ellipse">
                <a:avLst/>
              </a:prstGeom>
              <a:noFill/>
              <a:ln w="15875">
                <a:solidFill>
                  <a:srgbClr val="800000"/>
                </a:solidFill>
                <a:round/>
                <a:headEnd/>
                <a:tailEnd/>
              </a:ln>
              <a:effectLst/>
            </p:spPr>
            <p:txBody>
              <a:bodyPr wrap="none" anchor="ctr"/>
              <a:lstStyle/>
              <a:p>
                <a:endParaRPr lang="en-US"/>
              </a:p>
            </p:txBody>
          </p:sp>
          <p:sp>
            <p:nvSpPr>
              <p:cNvPr id="2275743" name="Line 415"/>
              <p:cNvSpPr>
                <a:spLocks noChangeAspect="1" noChangeShapeType="1"/>
              </p:cNvSpPr>
              <p:nvPr/>
            </p:nvSpPr>
            <p:spPr bwMode="auto">
              <a:xfrm flipH="1" flipV="1">
                <a:off x="1675" y="1342"/>
                <a:ext cx="47" cy="17"/>
              </a:xfrm>
              <a:prstGeom prst="line">
                <a:avLst/>
              </a:prstGeom>
              <a:noFill/>
              <a:ln w="15875">
                <a:solidFill>
                  <a:srgbClr val="800000"/>
                </a:solidFill>
                <a:round/>
                <a:headEnd/>
                <a:tailEnd/>
              </a:ln>
              <a:effectLst/>
            </p:spPr>
            <p:txBody>
              <a:bodyPr/>
              <a:lstStyle/>
              <a:p>
                <a:endParaRPr lang="en-US"/>
              </a:p>
            </p:txBody>
          </p:sp>
          <p:sp>
            <p:nvSpPr>
              <p:cNvPr id="2275744" name="Line 416"/>
              <p:cNvSpPr>
                <a:spLocks noChangeAspect="1" noChangeShapeType="1"/>
              </p:cNvSpPr>
              <p:nvPr/>
            </p:nvSpPr>
            <p:spPr bwMode="auto">
              <a:xfrm flipH="1" flipV="1">
                <a:off x="1655" y="1383"/>
                <a:ext cx="49" cy="5"/>
              </a:xfrm>
              <a:prstGeom prst="line">
                <a:avLst/>
              </a:prstGeom>
              <a:noFill/>
              <a:ln w="15875">
                <a:solidFill>
                  <a:srgbClr val="800000"/>
                </a:solidFill>
                <a:round/>
                <a:headEnd/>
                <a:tailEnd/>
              </a:ln>
              <a:effectLst/>
            </p:spPr>
            <p:txBody>
              <a:bodyPr/>
              <a:lstStyle/>
              <a:p>
                <a:endParaRPr lang="en-US"/>
              </a:p>
            </p:txBody>
          </p:sp>
          <p:sp>
            <p:nvSpPr>
              <p:cNvPr id="2275745" name="Line 417"/>
              <p:cNvSpPr>
                <a:spLocks noChangeAspect="1" noChangeShapeType="1"/>
              </p:cNvSpPr>
              <p:nvPr/>
            </p:nvSpPr>
            <p:spPr bwMode="auto">
              <a:xfrm flipH="1">
                <a:off x="1661" y="1427"/>
                <a:ext cx="50" cy="2"/>
              </a:xfrm>
              <a:prstGeom prst="line">
                <a:avLst/>
              </a:prstGeom>
              <a:noFill/>
              <a:ln w="15875">
                <a:solidFill>
                  <a:srgbClr val="800000"/>
                </a:solidFill>
                <a:round/>
                <a:headEnd/>
                <a:tailEnd/>
              </a:ln>
              <a:effectLst/>
            </p:spPr>
            <p:txBody>
              <a:bodyPr/>
              <a:lstStyle/>
              <a:p>
                <a:endParaRPr lang="en-US"/>
              </a:p>
            </p:txBody>
          </p:sp>
          <p:sp>
            <p:nvSpPr>
              <p:cNvPr id="2275746" name="Line 418"/>
              <p:cNvSpPr>
                <a:spLocks noChangeAspect="1" noChangeShapeType="1"/>
              </p:cNvSpPr>
              <p:nvPr/>
            </p:nvSpPr>
            <p:spPr bwMode="auto">
              <a:xfrm flipH="1">
                <a:off x="1778" y="1665"/>
                <a:ext cx="56" cy="1"/>
              </a:xfrm>
              <a:prstGeom prst="line">
                <a:avLst/>
              </a:prstGeom>
              <a:noFill/>
              <a:ln w="15875">
                <a:solidFill>
                  <a:srgbClr val="800000"/>
                </a:solidFill>
                <a:round/>
                <a:headEnd/>
                <a:tailEnd/>
              </a:ln>
              <a:effectLst/>
            </p:spPr>
            <p:txBody>
              <a:bodyPr/>
              <a:lstStyle/>
              <a:p>
                <a:endParaRPr lang="en-US"/>
              </a:p>
            </p:txBody>
          </p:sp>
          <p:sp>
            <p:nvSpPr>
              <p:cNvPr id="2275747" name="Oval 419"/>
              <p:cNvSpPr>
                <a:spLocks noChangeAspect="1" noChangeArrowheads="1"/>
              </p:cNvSpPr>
              <p:nvPr/>
            </p:nvSpPr>
            <p:spPr bwMode="auto">
              <a:xfrm>
                <a:off x="1563" y="1557"/>
                <a:ext cx="218" cy="218"/>
              </a:xfrm>
              <a:prstGeom prst="ellipse">
                <a:avLst/>
              </a:prstGeom>
              <a:noFill/>
              <a:ln w="15875">
                <a:solidFill>
                  <a:srgbClr val="800000"/>
                </a:solidFill>
                <a:round/>
                <a:headEnd/>
                <a:tailEnd/>
              </a:ln>
              <a:effectLst/>
            </p:spPr>
            <p:txBody>
              <a:bodyPr wrap="none" anchor="ctr"/>
              <a:lstStyle/>
              <a:p>
                <a:endParaRPr lang="en-US"/>
              </a:p>
            </p:txBody>
          </p:sp>
          <p:sp>
            <p:nvSpPr>
              <p:cNvPr id="2275748" name="Freeform 420"/>
              <p:cNvSpPr>
                <a:spLocks noChangeAspect="1"/>
              </p:cNvSpPr>
              <p:nvPr/>
            </p:nvSpPr>
            <p:spPr bwMode="auto">
              <a:xfrm>
                <a:off x="1727" y="1624"/>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749" name="Oval 421"/>
              <p:cNvSpPr>
                <a:spLocks noChangeAspect="1" noChangeArrowheads="1"/>
              </p:cNvSpPr>
              <p:nvPr/>
            </p:nvSpPr>
            <p:spPr bwMode="auto">
              <a:xfrm rot="-5400000">
                <a:off x="1648" y="1650"/>
                <a:ext cx="28" cy="34"/>
              </a:xfrm>
              <a:prstGeom prst="ellipse">
                <a:avLst/>
              </a:prstGeom>
              <a:solidFill>
                <a:srgbClr val="333333"/>
              </a:solidFill>
              <a:ln w="9525">
                <a:noFill/>
                <a:round/>
                <a:headEnd/>
                <a:tailEnd/>
              </a:ln>
              <a:effectLst/>
            </p:spPr>
            <p:txBody>
              <a:bodyPr wrap="none" anchor="ctr"/>
              <a:lstStyle/>
              <a:p>
                <a:endParaRPr lang="en-US"/>
              </a:p>
            </p:txBody>
          </p:sp>
          <p:sp>
            <p:nvSpPr>
              <p:cNvPr id="2275750" name="Oval 422"/>
              <p:cNvSpPr>
                <a:spLocks noChangeAspect="1" noChangeArrowheads="1"/>
              </p:cNvSpPr>
              <p:nvPr/>
            </p:nvSpPr>
            <p:spPr bwMode="auto">
              <a:xfrm>
                <a:off x="1837" y="1562"/>
                <a:ext cx="195" cy="195"/>
              </a:xfrm>
              <a:prstGeom prst="ellipse">
                <a:avLst/>
              </a:prstGeom>
              <a:noFill/>
              <a:ln w="15875">
                <a:solidFill>
                  <a:srgbClr val="800000"/>
                </a:solidFill>
                <a:round/>
                <a:headEnd/>
                <a:tailEnd/>
              </a:ln>
              <a:effectLst/>
            </p:spPr>
            <p:txBody>
              <a:bodyPr wrap="none" anchor="ctr"/>
              <a:lstStyle/>
              <a:p>
                <a:endParaRPr lang="en-US"/>
              </a:p>
            </p:txBody>
          </p:sp>
          <p:sp>
            <p:nvSpPr>
              <p:cNvPr id="2275751" name="Oval 423"/>
              <p:cNvSpPr>
                <a:spLocks noChangeAspect="1" noChangeArrowheads="1"/>
              </p:cNvSpPr>
              <p:nvPr/>
            </p:nvSpPr>
            <p:spPr bwMode="auto">
              <a:xfrm>
                <a:off x="1708" y="1883"/>
                <a:ext cx="108" cy="108"/>
              </a:xfrm>
              <a:prstGeom prst="ellipse">
                <a:avLst/>
              </a:prstGeom>
              <a:noFill/>
              <a:ln w="15875">
                <a:solidFill>
                  <a:srgbClr val="800000"/>
                </a:solidFill>
                <a:round/>
                <a:headEnd/>
                <a:tailEnd/>
              </a:ln>
              <a:effectLst/>
            </p:spPr>
            <p:txBody>
              <a:bodyPr wrap="none" anchor="ctr"/>
              <a:lstStyle/>
              <a:p>
                <a:endParaRPr lang="en-US"/>
              </a:p>
            </p:txBody>
          </p:sp>
          <p:sp>
            <p:nvSpPr>
              <p:cNvPr id="2275752" name="Line 424"/>
              <p:cNvSpPr>
                <a:spLocks noChangeAspect="1" noChangeShapeType="1"/>
              </p:cNvSpPr>
              <p:nvPr/>
            </p:nvSpPr>
            <p:spPr bwMode="auto">
              <a:xfrm rot="10800000" flipH="1">
                <a:off x="1774" y="1659"/>
                <a:ext cx="60" cy="220"/>
              </a:xfrm>
              <a:prstGeom prst="line">
                <a:avLst/>
              </a:prstGeom>
              <a:noFill/>
              <a:ln w="15875">
                <a:solidFill>
                  <a:srgbClr val="800000"/>
                </a:solidFill>
                <a:round/>
                <a:headEnd/>
                <a:tailEnd/>
              </a:ln>
              <a:effectLst/>
            </p:spPr>
            <p:txBody>
              <a:bodyPr/>
              <a:lstStyle/>
              <a:p>
                <a:endParaRPr lang="en-US"/>
              </a:p>
            </p:txBody>
          </p:sp>
          <p:sp>
            <p:nvSpPr>
              <p:cNvPr id="2275753" name="Freeform 425"/>
              <p:cNvSpPr>
                <a:spLocks noChangeAspect="1"/>
              </p:cNvSpPr>
              <p:nvPr/>
            </p:nvSpPr>
            <p:spPr bwMode="auto">
              <a:xfrm rot="1087672">
                <a:off x="1478" y="1585"/>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5754" name="Freeform 426"/>
              <p:cNvSpPr>
                <a:spLocks noChangeAspect="1"/>
              </p:cNvSpPr>
              <p:nvPr/>
            </p:nvSpPr>
            <p:spPr bwMode="auto">
              <a:xfrm rot="-858723">
                <a:off x="1472" y="1666"/>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5755" name="Line 427"/>
              <p:cNvSpPr>
                <a:spLocks noChangeAspect="1" noChangeShapeType="1"/>
              </p:cNvSpPr>
              <p:nvPr/>
            </p:nvSpPr>
            <p:spPr bwMode="auto">
              <a:xfrm flipH="1">
                <a:off x="1692" y="1446"/>
                <a:ext cx="38" cy="18"/>
              </a:xfrm>
              <a:prstGeom prst="line">
                <a:avLst/>
              </a:prstGeom>
              <a:noFill/>
              <a:ln w="15875">
                <a:solidFill>
                  <a:srgbClr val="800000"/>
                </a:solidFill>
                <a:round/>
                <a:headEnd/>
                <a:tailEnd/>
              </a:ln>
              <a:effectLst/>
            </p:spPr>
            <p:txBody>
              <a:bodyPr/>
              <a:lstStyle/>
              <a:p>
                <a:endParaRPr lang="en-US"/>
              </a:p>
            </p:txBody>
          </p:sp>
          <p:sp>
            <p:nvSpPr>
              <p:cNvPr id="2275756" name="Line 428"/>
              <p:cNvSpPr>
                <a:spLocks noChangeAspect="1" noChangeShapeType="1"/>
              </p:cNvSpPr>
              <p:nvPr/>
            </p:nvSpPr>
            <p:spPr bwMode="auto">
              <a:xfrm flipH="1" flipV="1">
                <a:off x="1685" y="1863"/>
                <a:ext cx="48" cy="28"/>
              </a:xfrm>
              <a:prstGeom prst="line">
                <a:avLst/>
              </a:prstGeom>
              <a:noFill/>
              <a:ln w="15875">
                <a:solidFill>
                  <a:srgbClr val="800000"/>
                </a:solidFill>
                <a:round/>
                <a:headEnd/>
                <a:tailEnd/>
              </a:ln>
              <a:effectLst/>
            </p:spPr>
            <p:txBody>
              <a:bodyPr/>
              <a:lstStyle/>
              <a:p>
                <a:endParaRPr lang="en-US"/>
              </a:p>
            </p:txBody>
          </p:sp>
          <p:sp>
            <p:nvSpPr>
              <p:cNvPr id="2275757" name="Line 429"/>
              <p:cNvSpPr>
                <a:spLocks noChangeAspect="1" noChangeShapeType="1"/>
              </p:cNvSpPr>
              <p:nvPr/>
            </p:nvSpPr>
            <p:spPr bwMode="auto">
              <a:xfrm flipH="1" flipV="1">
                <a:off x="1665" y="1896"/>
                <a:ext cx="50" cy="20"/>
              </a:xfrm>
              <a:prstGeom prst="line">
                <a:avLst/>
              </a:prstGeom>
              <a:noFill/>
              <a:ln w="15875">
                <a:solidFill>
                  <a:srgbClr val="800000"/>
                </a:solidFill>
                <a:round/>
                <a:headEnd/>
                <a:tailEnd/>
              </a:ln>
              <a:effectLst/>
            </p:spPr>
            <p:txBody>
              <a:bodyPr/>
              <a:lstStyle/>
              <a:p>
                <a:endParaRPr lang="en-US"/>
              </a:p>
            </p:txBody>
          </p:sp>
          <p:sp>
            <p:nvSpPr>
              <p:cNvPr id="2275758" name="Line 430"/>
              <p:cNvSpPr>
                <a:spLocks noChangeAspect="1" noChangeShapeType="1"/>
              </p:cNvSpPr>
              <p:nvPr/>
            </p:nvSpPr>
            <p:spPr bwMode="auto">
              <a:xfrm flipH="1" flipV="1">
                <a:off x="1658" y="1937"/>
                <a:ext cx="49" cy="6"/>
              </a:xfrm>
              <a:prstGeom prst="line">
                <a:avLst/>
              </a:prstGeom>
              <a:noFill/>
              <a:ln w="15875">
                <a:solidFill>
                  <a:srgbClr val="800000"/>
                </a:solidFill>
                <a:round/>
                <a:headEnd/>
                <a:tailEnd/>
              </a:ln>
              <a:effectLst/>
            </p:spPr>
            <p:txBody>
              <a:bodyPr/>
              <a:lstStyle/>
              <a:p>
                <a:endParaRPr lang="en-US"/>
              </a:p>
            </p:txBody>
          </p:sp>
        </p:grpSp>
        <p:grpSp>
          <p:nvGrpSpPr>
            <p:cNvPr id="2275759" name="Group 431"/>
            <p:cNvGrpSpPr>
              <a:grpSpLocks noChangeAspect="1"/>
            </p:cNvGrpSpPr>
            <p:nvPr/>
          </p:nvGrpSpPr>
          <p:grpSpPr bwMode="auto">
            <a:xfrm rot="5400000">
              <a:off x="3725" y="1267"/>
              <a:ext cx="475" cy="415"/>
              <a:chOff x="1478" y="2406"/>
              <a:chExt cx="746" cy="655"/>
            </a:xfrm>
          </p:grpSpPr>
          <p:sp>
            <p:nvSpPr>
              <p:cNvPr id="2275760" name="Line 432"/>
              <p:cNvSpPr>
                <a:spLocks noChangeAspect="1" noChangeShapeType="1"/>
              </p:cNvSpPr>
              <p:nvPr/>
            </p:nvSpPr>
            <p:spPr bwMode="auto">
              <a:xfrm flipV="1">
                <a:off x="2036" y="2656"/>
                <a:ext cx="183" cy="61"/>
              </a:xfrm>
              <a:prstGeom prst="line">
                <a:avLst/>
              </a:prstGeom>
              <a:noFill/>
              <a:ln w="15875">
                <a:solidFill>
                  <a:srgbClr val="800000"/>
                </a:solidFill>
                <a:round/>
                <a:headEnd/>
                <a:tailEnd/>
              </a:ln>
              <a:effectLst/>
            </p:spPr>
            <p:txBody>
              <a:bodyPr/>
              <a:lstStyle/>
              <a:p>
                <a:endParaRPr lang="en-US"/>
              </a:p>
            </p:txBody>
          </p:sp>
          <p:sp>
            <p:nvSpPr>
              <p:cNvPr id="2275761" name="Line 433"/>
              <p:cNvSpPr>
                <a:spLocks noChangeAspect="1" noChangeShapeType="1"/>
              </p:cNvSpPr>
              <p:nvPr/>
            </p:nvSpPr>
            <p:spPr bwMode="auto">
              <a:xfrm>
                <a:off x="2038" y="2717"/>
                <a:ext cx="186" cy="60"/>
              </a:xfrm>
              <a:prstGeom prst="line">
                <a:avLst/>
              </a:prstGeom>
              <a:noFill/>
              <a:ln w="15875">
                <a:solidFill>
                  <a:srgbClr val="800000"/>
                </a:solidFill>
                <a:round/>
                <a:headEnd/>
                <a:tailEnd/>
              </a:ln>
              <a:effectLst/>
            </p:spPr>
            <p:txBody>
              <a:bodyPr/>
              <a:lstStyle/>
              <a:p>
                <a:endParaRPr lang="en-US"/>
              </a:p>
            </p:txBody>
          </p:sp>
          <p:sp>
            <p:nvSpPr>
              <p:cNvPr id="2275762" name="Line 434"/>
              <p:cNvSpPr>
                <a:spLocks noChangeAspect="1" noChangeShapeType="1"/>
              </p:cNvSpPr>
              <p:nvPr/>
            </p:nvSpPr>
            <p:spPr bwMode="auto">
              <a:xfrm flipH="1" flipV="1">
                <a:off x="1775" y="2511"/>
                <a:ext cx="66" cy="216"/>
              </a:xfrm>
              <a:prstGeom prst="line">
                <a:avLst/>
              </a:prstGeom>
              <a:noFill/>
              <a:ln w="15875">
                <a:solidFill>
                  <a:srgbClr val="800000"/>
                </a:solidFill>
                <a:round/>
                <a:headEnd/>
                <a:tailEnd/>
              </a:ln>
              <a:effectLst/>
            </p:spPr>
            <p:txBody>
              <a:bodyPr/>
              <a:lstStyle/>
              <a:p>
                <a:endParaRPr lang="en-US"/>
              </a:p>
            </p:txBody>
          </p:sp>
          <p:sp>
            <p:nvSpPr>
              <p:cNvPr id="2275763" name="Oval 435"/>
              <p:cNvSpPr>
                <a:spLocks noChangeAspect="1" noChangeArrowheads="1"/>
              </p:cNvSpPr>
              <p:nvPr/>
            </p:nvSpPr>
            <p:spPr bwMode="auto">
              <a:xfrm>
                <a:off x="1708" y="2406"/>
                <a:ext cx="108" cy="108"/>
              </a:xfrm>
              <a:prstGeom prst="ellipse">
                <a:avLst/>
              </a:prstGeom>
              <a:noFill/>
              <a:ln w="15875">
                <a:solidFill>
                  <a:srgbClr val="800000"/>
                </a:solidFill>
                <a:round/>
                <a:headEnd/>
                <a:tailEnd/>
              </a:ln>
              <a:effectLst/>
            </p:spPr>
            <p:txBody>
              <a:bodyPr wrap="none" anchor="ctr"/>
              <a:lstStyle/>
              <a:p>
                <a:endParaRPr lang="en-US"/>
              </a:p>
            </p:txBody>
          </p:sp>
          <p:sp>
            <p:nvSpPr>
              <p:cNvPr id="2275764" name="Line 436"/>
              <p:cNvSpPr>
                <a:spLocks noChangeAspect="1" noChangeShapeType="1"/>
              </p:cNvSpPr>
              <p:nvPr/>
            </p:nvSpPr>
            <p:spPr bwMode="auto">
              <a:xfrm flipH="1">
                <a:off x="1648" y="2474"/>
                <a:ext cx="58" cy="8"/>
              </a:xfrm>
              <a:prstGeom prst="line">
                <a:avLst/>
              </a:prstGeom>
              <a:noFill/>
              <a:ln w="15875">
                <a:solidFill>
                  <a:srgbClr val="800000"/>
                </a:solidFill>
                <a:round/>
                <a:headEnd/>
                <a:tailEnd/>
              </a:ln>
              <a:effectLst/>
            </p:spPr>
            <p:txBody>
              <a:bodyPr/>
              <a:lstStyle/>
              <a:p>
                <a:endParaRPr lang="en-US"/>
              </a:p>
            </p:txBody>
          </p:sp>
          <p:sp>
            <p:nvSpPr>
              <p:cNvPr id="2275765" name="Line 437"/>
              <p:cNvSpPr>
                <a:spLocks noChangeAspect="1" noChangeShapeType="1"/>
              </p:cNvSpPr>
              <p:nvPr/>
            </p:nvSpPr>
            <p:spPr bwMode="auto">
              <a:xfrm flipH="1">
                <a:off x="1667" y="2505"/>
                <a:ext cx="56" cy="14"/>
              </a:xfrm>
              <a:prstGeom prst="line">
                <a:avLst/>
              </a:prstGeom>
              <a:noFill/>
              <a:ln w="15875">
                <a:solidFill>
                  <a:srgbClr val="800000"/>
                </a:solidFill>
                <a:round/>
                <a:headEnd/>
                <a:tailEnd/>
              </a:ln>
              <a:effectLst/>
            </p:spPr>
            <p:txBody>
              <a:bodyPr/>
              <a:lstStyle/>
              <a:p>
                <a:endParaRPr lang="en-US"/>
              </a:p>
            </p:txBody>
          </p:sp>
          <p:sp>
            <p:nvSpPr>
              <p:cNvPr id="2275766" name="Line 438"/>
              <p:cNvSpPr>
                <a:spLocks noChangeAspect="1" noChangeShapeType="1"/>
              </p:cNvSpPr>
              <p:nvPr/>
            </p:nvSpPr>
            <p:spPr bwMode="auto">
              <a:xfrm flipH="1">
                <a:off x="1782" y="2727"/>
                <a:ext cx="56" cy="1"/>
              </a:xfrm>
              <a:prstGeom prst="line">
                <a:avLst/>
              </a:prstGeom>
              <a:noFill/>
              <a:ln w="15875">
                <a:solidFill>
                  <a:srgbClr val="800000"/>
                </a:solidFill>
                <a:round/>
                <a:headEnd/>
                <a:tailEnd/>
              </a:ln>
              <a:effectLst/>
            </p:spPr>
            <p:txBody>
              <a:bodyPr/>
              <a:lstStyle/>
              <a:p>
                <a:endParaRPr lang="en-US"/>
              </a:p>
            </p:txBody>
          </p:sp>
          <p:sp>
            <p:nvSpPr>
              <p:cNvPr id="2275767" name="Oval 439"/>
              <p:cNvSpPr>
                <a:spLocks noChangeAspect="1" noChangeArrowheads="1"/>
              </p:cNvSpPr>
              <p:nvPr/>
            </p:nvSpPr>
            <p:spPr bwMode="auto">
              <a:xfrm>
                <a:off x="1567" y="2619"/>
                <a:ext cx="218" cy="218"/>
              </a:xfrm>
              <a:prstGeom prst="ellipse">
                <a:avLst/>
              </a:prstGeom>
              <a:noFill/>
              <a:ln w="15875">
                <a:solidFill>
                  <a:srgbClr val="800000"/>
                </a:solidFill>
                <a:round/>
                <a:headEnd/>
                <a:tailEnd/>
              </a:ln>
              <a:effectLst/>
            </p:spPr>
            <p:txBody>
              <a:bodyPr wrap="none" anchor="ctr"/>
              <a:lstStyle/>
              <a:p>
                <a:endParaRPr lang="en-US"/>
              </a:p>
            </p:txBody>
          </p:sp>
          <p:sp>
            <p:nvSpPr>
              <p:cNvPr id="2275768" name="Freeform 440"/>
              <p:cNvSpPr>
                <a:spLocks noChangeAspect="1"/>
              </p:cNvSpPr>
              <p:nvPr/>
            </p:nvSpPr>
            <p:spPr bwMode="auto">
              <a:xfrm>
                <a:off x="1731" y="26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769" name="Oval 441"/>
              <p:cNvSpPr>
                <a:spLocks noChangeAspect="1" noChangeArrowheads="1"/>
              </p:cNvSpPr>
              <p:nvPr/>
            </p:nvSpPr>
            <p:spPr bwMode="auto">
              <a:xfrm rot="-5400000">
                <a:off x="1650" y="2714"/>
                <a:ext cx="28" cy="34"/>
              </a:xfrm>
              <a:prstGeom prst="ellipse">
                <a:avLst/>
              </a:prstGeom>
              <a:solidFill>
                <a:srgbClr val="333333"/>
              </a:solidFill>
              <a:ln w="9525">
                <a:noFill/>
                <a:round/>
                <a:headEnd/>
                <a:tailEnd/>
              </a:ln>
              <a:effectLst/>
            </p:spPr>
            <p:txBody>
              <a:bodyPr wrap="none" anchor="ctr"/>
              <a:lstStyle/>
              <a:p>
                <a:endParaRPr lang="en-US"/>
              </a:p>
            </p:txBody>
          </p:sp>
          <p:sp>
            <p:nvSpPr>
              <p:cNvPr id="2275770" name="Oval 442"/>
              <p:cNvSpPr>
                <a:spLocks noChangeAspect="1" noChangeArrowheads="1"/>
              </p:cNvSpPr>
              <p:nvPr/>
            </p:nvSpPr>
            <p:spPr bwMode="auto">
              <a:xfrm>
                <a:off x="1841" y="2624"/>
                <a:ext cx="195" cy="195"/>
              </a:xfrm>
              <a:prstGeom prst="ellipse">
                <a:avLst/>
              </a:prstGeom>
              <a:noFill/>
              <a:ln w="15875">
                <a:solidFill>
                  <a:srgbClr val="800000"/>
                </a:solidFill>
                <a:round/>
                <a:headEnd/>
                <a:tailEnd/>
              </a:ln>
              <a:effectLst/>
            </p:spPr>
            <p:txBody>
              <a:bodyPr wrap="none" anchor="ctr"/>
              <a:lstStyle/>
              <a:p>
                <a:endParaRPr lang="en-US"/>
              </a:p>
            </p:txBody>
          </p:sp>
          <p:sp>
            <p:nvSpPr>
              <p:cNvPr id="2275771" name="Freeform 443"/>
              <p:cNvSpPr>
                <a:spLocks noChangeAspect="1"/>
              </p:cNvSpPr>
              <p:nvPr/>
            </p:nvSpPr>
            <p:spPr bwMode="auto">
              <a:xfrm>
                <a:off x="1478" y="2732"/>
                <a:ext cx="87" cy="16"/>
              </a:xfrm>
              <a:custGeom>
                <a:avLst/>
                <a:gdLst/>
                <a:ahLst/>
                <a:cxnLst>
                  <a:cxn ang="0">
                    <a:pos x="87" y="4"/>
                  </a:cxn>
                  <a:cxn ang="0">
                    <a:pos x="61" y="15"/>
                  </a:cxn>
                  <a:cxn ang="0">
                    <a:pos x="48" y="1"/>
                  </a:cxn>
                  <a:cxn ang="0">
                    <a:pos x="28" y="16"/>
                  </a:cxn>
                  <a:cxn ang="0">
                    <a:pos x="18" y="0"/>
                  </a:cxn>
                  <a:cxn ang="0">
                    <a:pos x="0" y="10"/>
                  </a:cxn>
                </a:cxnLst>
                <a:rect l="0" t="0" r="r" b="b"/>
                <a:pathLst>
                  <a:path w="87" h="16">
                    <a:moveTo>
                      <a:pt x="87" y="4"/>
                    </a:moveTo>
                    <a:lnTo>
                      <a:pt x="61" y="15"/>
                    </a:lnTo>
                    <a:lnTo>
                      <a:pt x="48" y="1"/>
                    </a:lnTo>
                    <a:lnTo>
                      <a:pt x="28" y="16"/>
                    </a:lnTo>
                    <a:lnTo>
                      <a:pt x="18" y="0"/>
                    </a:lnTo>
                    <a:lnTo>
                      <a:pt x="0" y="10"/>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sp>
            <p:nvSpPr>
              <p:cNvPr id="2275772" name="Line 444"/>
              <p:cNvSpPr>
                <a:spLocks noChangeAspect="1" noChangeShapeType="1"/>
              </p:cNvSpPr>
              <p:nvPr/>
            </p:nvSpPr>
            <p:spPr bwMode="auto">
              <a:xfrm flipH="1" flipV="1">
                <a:off x="1652" y="2450"/>
                <a:ext cx="55" cy="1"/>
              </a:xfrm>
              <a:prstGeom prst="line">
                <a:avLst/>
              </a:prstGeom>
              <a:noFill/>
              <a:ln w="15875">
                <a:solidFill>
                  <a:srgbClr val="800000"/>
                </a:solidFill>
                <a:round/>
                <a:headEnd/>
                <a:tailEnd/>
              </a:ln>
              <a:effectLst/>
            </p:spPr>
            <p:txBody>
              <a:bodyPr/>
              <a:lstStyle/>
              <a:p>
                <a:endParaRPr lang="en-US"/>
              </a:p>
            </p:txBody>
          </p:sp>
          <p:sp>
            <p:nvSpPr>
              <p:cNvPr id="2275773" name="Line 445"/>
              <p:cNvSpPr>
                <a:spLocks noChangeAspect="1" noChangeShapeType="1"/>
              </p:cNvSpPr>
              <p:nvPr/>
            </p:nvSpPr>
            <p:spPr bwMode="auto">
              <a:xfrm flipH="1" flipV="1">
                <a:off x="1665" y="2408"/>
                <a:ext cx="56" cy="18"/>
              </a:xfrm>
              <a:prstGeom prst="line">
                <a:avLst/>
              </a:prstGeom>
              <a:noFill/>
              <a:ln w="15875">
                <a:solidFill>
                  <a:srgbClr val="800000"/>
                </a:solidFill>
                <a:round/>
                <a:headEnd/>
                <a:tailEnd/>
              </a:ln>
              <a:effectLst/>
            </p:spPr>
            <p:txBody>
              <a:bodyPr/>
              <a:lstStyle/>
              <a:p>
                <a:endParaRPr lang="en-US"/>
              </a:p>
            </p:txBody>
          </p:sp>
          <p:sp>
            <p:nvSpPr>
              <p:cNvPr id="2275774" name="Oval 446"/>
              <p:cNvSpPr>
                <a:spLocks noChangeAspect="1" noChangeArrowheads="1"/>
              </p:cNvSpPr>
              <p:nvPr/>
            </p:nvSpPr>
            <p:spPr bwMode="auto">
              <a:xfrm>
                <a:off x="1710" y="2953"/>
                <a:ext cx="108" cy="108"/>
              </a:xfrm>
              <a:prstGeom prst="ellipse">
                <a:avLst/>
              </a:prstGeom>
              <a:noFill/>
              <a:ln w="15875">
                <a:solidFill>
                  <a:srgbClr val="800000"/>
                </a:solidFill>
                <a:round/>
                <a:headEnd/>
                <a:tailEnd/>
              </a:ln>
              <a:effectLst/>
            </p:spPr>
            <p:txBody>
              <a:bodyPr wrap="none" anchor="ctr"/>
              <a:lstStyle/>
              <a:p>
                <a:endParaRPr lang="en-US"/>
              </a:p>
            </p:txBody>
          </p:sp>
          <p:sp>
            <p:nvSpPr>
              <p:cNvPr id="2275775" name="Line 447"/>
              <p:cNvSpPr>
                <a:spLocks noChangeAspect="1" noChangeShapeType="1"/>
              </p:cNvSpPr>
              <p:nvPr/>
            </p:nvSpPr>
            <p:spPr bwMode="auto">
              <a:xfrm rot="10800000" flipH="1">
                <a:off x="1776" y="2729"/>
                <a:ext cx="60" cy="220"/>
              </a:xfrm>
              <a:prstGeom prst="line">
                <a:avLst/>
              </a:prstGeom>
              <a:noFill/>
              <a:ln w="15875">
                <a:solidFill>
                  <a:srgbClr val="800000"/>
                </a:solidFill>
                <a:round/>
                <a:headEnd/>
                <a:tailEnd/>
              </a:ln>
              <a:effectLst/>
            </p:spPr>
            <p:txBody>
              <a:bodyPr/>
              <a:lstStyle/>
              <a:p>
                <a:endParaRPr lang="en-US"/>
              </a:p>
            </p:txBody>
          </p:sp>
          <p:sp>
            <p:nvSpPr>
              <p:cNvPr id="2275776" name="Line 448"/>
              <p:cNvSpPr>
                <a:spLocks noChangeAspect="1" noChangeShapeType="1"/>
              </p:cNvSpPr>
              <p:nvPr/>
            </p:nvSpPr>
            <p:spPr bwMode="auto">
              <a:xfrm flipH="1" flipV="1">
                <a:off x="1687" y="2933"/>
                <a:ext cx="48" cy="28"/>
              </a:xfrm>
              <a:prstGeom prst="line">
                <a:avLst/>
              </a:prstGeom>
              <a:noFill/>
              <a:ln w="15875">
                <a:solidFill>
                  <a:srgbClr val="800000"/>
                </a:solidFill>
                <a:round/>
                <a:headEnd/>
                <a:tailEnd/>
              </a:ln>
              <a:effectLst/>
            </p:spPr>
            <p:txBody>
              <a:bodyPr/>
              <a:lstStyle/>
              <a:p>
                <a:endParaRPr lang="en-US"/>
              </a:p>
            </p:txBody>
          </p:sp>
          <p:sp>
            <p:nvSpPr>
              <p:cNvPr id="2275777" name="Line 449"/>
              <p:cNvSpPr>
                <a:spLocks noChangeAspect="1" noChangeShapeType="1"/>
              </p:cNvSpPr>
              <p:nvPr/>
            </p:nvSpPr>
            <p:spPr bwMode="auto">
              <a:xfrm flipH="1" flipV="1">
                <a:off x="1667" y="2966"/>
                <a:ext cx="50" cy="20"/>
              </a:xfrm>
              <a:prstGeom prst="line">
                <a:avLst/>
              </a:prstGeom>
              <a:noFill/>
              <a:ln w="15875">
                <a:solidFill>
                  <a:srgbClr val="800000"/>
                </a:solidFill>
                <a:round/>
                <a:headEnd/>
                <a:tailEnd/>
              </a:ln>
              <a:effectLst/>
            </p:spPr>
            <p:txBody>
              <a:bodyPr/>
              <a:lstStyle/>
              <a:p>
                <a:endParaRPr lang="en-US"/>
              </a:p>
            </p:txBody>
          </p:sp>
        </p:grpSp>
        <p:grpSp>
          <p:nvGrpSpPr>
            <p:cNvPr id="2275778" name="Group 450"/>
            <p:cNvGrpSpPr>
              <a:grpSpLocks noChangeAspect="1"/>
            </p:cNvGrpSpPr>
            <p:nvPr/>
          </p:nvGrpSpPr>
          <p:grpSpPr bwMode="auto">
            <a:xfrm rot="5400000">
              <a:off x="3058" y="1277"/>
              <a:ext cx="430" cy="422"/>
              <a:chOff x="1533" y="3488"/>
              <a:chExt cx="678" cy="665"/>
            </a:xfrm>
          </p:grpSpPr>
          <p:sp>
            <p:nvSpPr>
              <p:cNvPr id="2275779" name="Line 451"/>
              <p:cNvSpPr>
                <a:spLocks noChangeAspect="1" noChangeShapeType="1"/>
              </p:cNvSpPr>
              <p:nvPr/>
            </p:nvSpPr>
            <p:spPr bwMode="auto">
              <a:xfrm flipV="1">
                <a:off x="2023" y="3756"/>
                <a:ext cx="183" cy="61"/>
              </a:xfrm>
              <a:prstGeom prst="line">
                <a:avLst/>
              </a:prstGeom>
              <a:noFill/>
              <a:ln w="15875">
                <a:solidFill>
                  <a:srgbClr val="800000"/>
                </a:solidFill>
                <a:round/>
                <a:headEnd/>
                <a:tailEnd/>
              </a:ln>
              <a:effectLst/>
            </p:spPr>
            <p:txBody>
              <a:bodyPr/>
              <a:lstStyle/>
              <a:p>
                <a:endParaRPr lang="en-US"/>
              </a:p>
            </p:txBody>
          </p:sp>
          <p:sp>
            <p:nvSpPr>
              <p:cNvPr id="2275780" name="Line 452"/>
              <p:cNvSpPr>
                <a:spLocks noChangeAspect="1" noChangeShapeType="1"/>
              </p:cNvSpPr>
              <p:nvPr/>
            </p:nvSpPr>
            <p:spPr bwMode="auto">
              <a:xfrm>
                <a:off x="2025" y="3817"/>
                <a:ext cx="186" cy="60"/>
              </a:xfrm>
              <a:prstGeom prst="line">
                <a:avLst/>
              </a:prstGeom>
              <a:noFill/>
              <a:ln w="15875">
                <a:solidFill>
                  <a:srgbClr val="800000"/>
                </a:solidFill>
                <a:round/>
                <a:headEnd/>
                <a:tailEnd/>
              </a:ln>
              <a:effectLst/>
            </p:spPr>
            <p:txBody>
              <a:bodyPr/>
              <a:lstStyle/>
              <a:p>
                <a:endParaRPr lang="en-US"/>
              </a:p>
            </p:txBody>
          </p:sp>
          <p:sp>
            <p:nvSpPr>
              <p:cNvPr id="2275781" name="Line 453"/>
              <p:cNvSpPr>
                <a:spLocks noChangeAspect="1" noChangeShapeType="1"/>
              </p:cNvSpPr>
              <p:nvPr/>
            </p:nvSpPr>
            <p:spPr bwMode="auto">
              <a:xfrm flipH="1" flipV="1">
                <a:off x="1762" y="3611"/>
                <a:ext cx="66" cy="216"/>
              </a:xfrm>
              <a:prstGeom prst="line">
                <a:avLst/>
              </a:prstGeom>
              <a:noFill/>
              <a:ln w="15875">
                <a:solidFill>
                  <a:srgbClr val="800000"/>
                </a:solidFill>
                <a:round/>
                <a:headEnd/>
                <a:tailEnd/>
              </a:ln>
              <a:effectLst/>
            </p:spPr>
            <p:txBody>
              <a:bodyPr/>
              <a:lstStyle/>
              <a:p>
                <a:endParaRPr lang="en-US"/>
              </a:p>
            </p:txBody>
          </p:sp>
          <p:sp>
            <p:nvSpPr>
              <p:cNvPr id="2275782" name="Oval 454"/>
              <p:cNvSpPr>
                <a:spLocks noChangeAspect="1" noChangeArrowheads="1"/>
              </p:cNvSpPr>
              <p:nvPr/>
            </p:nvSpPr>
            <p:spPr bwMode="auto">
              <a:xfrm>
                <a:off x="1695" y="3506"/>
                <a:ext cx="108" cy="108"/>
              </a:xfrm>
              <a:prstGeom prst="ellipse">
                <a:avLst/>
              </a:prstGeom>
              <a:noFill/>
              <a:ln w="15875">
                <a:solidFill>
                  <a:srgbClr val="800000"/>
                </a:solidFill>
                <a:round/>
                <a:headEnd/>
                <a:tailEnd/>
              </a:ln>
              <a:effectLst/>
            </p:spPr>
            <p:txBody>
              <a:bodyPr wrap="none" anchor="ctr"/>
              <a:lstStyle/>
              <a:p>
                <a:endParaRPr lang="en-US"/>
              </a:p>
            </p:txBody>
          </p:sp>
          <p:sp>
            <p:nvSpPr>
              <p:cNvPr id="2275783" name="Line 455"/>
              <p:cNvSpPr>
                <a:spLocks noChangeAspect="1" noChangeShapeType="1"/>
              </p:cNvSpPr>
              <p:nvPr/>
            </p:nvSpPr>
            <p:spPr bwMode="auto">
              <a:xfrm flipH="1">
                <a:off x="1668" y="3610"/>
                <a:ext cx="56" cy="14"/>
              </a:xfrm>
              <a:prstGeom prst="line">
                <a:avLst/>
              </a:prstGeom>
              <a:noFill/>
              <a:ln w="15875">
                <a:solidFill>
                  <a:srgbClr val="800000"/>
                </a:solidFill>
                <a:round/>
                <a:headEnd/>
                <a:tailEnd/>
              </a:ln>
              <a:effectLst/>
            </p:spPr>
            <p:txBody>
              <a:bodyPr/>
              <a:lstStyle/>
              <a:p>
                <a:endParaRPr lang="en-US"/>
              </a:p>
            </p:txBody>
          </p:sp>
          <p:sp>
            <p:nvSpPr>
              <p:cNvPr id="2275784" name="Line 456"/>
              <p:cNvSpPr>
                <a:spLocks noChangeAspect="1" noChangeShapeType="1"/>
              </p:cNvSpPr>
              <p:nvPr/>
            </p:nvSpPr>
            <p:spPr bwMode="auto">
              <a:xfrm flipH="1">
                <a:off x="1769" y="3827"/>
                <a:ext cx="56" cy="1"/>
              </a:xfrm>
              <a:prstGeom prst="line">
                <a:avLst/>
              </a:prstGeom>
              <a:noFill/>
              <a:ln w="15875">
                <a:solidFill>
                  <a:srgbClr val="800000"/>
                </a:solidFill>
                <a:round/>
                <a:headEnd/>
                <a:tailEnd/>
              </a:ln>
              <a:effectLst/>
            </p:spPr>
            <p:txBody>
              <a:bodyPr/>
              <a:lstStyle/>
              <a:p>
                <a:endParaRPr lang="en-US"/>
              </a:p>
            </p:txBody>
          </p:sp>
          <p:sp>
            <p:nvSpPr>
              <p:cNvPr id="2275785" name="Oval 457"/>
              <p:cNvSpPr>
                <a:spLocks noChangeAspect="1" noChangeArrowheads="1"/>
              </p:cNvSpPr>
              <p:nvPr/>
            </p:nvSpPr>
            <p:spPr bwMode="auto">
              <a:xfrm>
                <a:off x="1554" y="3719"/>
                <a:ext cx="218" cy="218"/>
              </a:xfrm>
              <a:prstGeom prst="ellipse">
                <a:avLst/>
              </a:prstGeom>
              <a:noFill/>
              <a:ln w="15875">
                <a:solidFill>
                  <a:srgbClr val="800000"/>
                </a:solidFill>
                <a:round/>
                <a:headEnd/>
                <a:tailEnd/>
              </a:ln>
              <a:effectLst/>
            </p:spPr>
            <p:txBody>
              <a:bodyPr wrap="none" anchor="ctr"/>
              <a:lstStyle/>
              <a:p>
                <a:endParaRPr lang="en-US"/>
              </a:p>
            </p:txBody>
          </p:sp>
          <p:sp>
            <p:nvSpPr>
              <p:cNvPr id="2275786" name="Freeform 458"/>
              <p:cNvSpPr>
                <a:spLocks noChangeAspect="1"/>
              </p:cNvSpPr>
              <p:nvPr/>
            </p:nvSpPr>
            <p:spPr bwMode="auto">
              <a:xfrm>
                <a:off x="1718" y="37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787" name="Oval 459"/>
              <p:cNvSpPr>
                <a:spLocks noChangeAspect="1" noChangeArrowheads="1"/>
              </p:cNvSpPr>
              <p:nvPr/>
            </p:nvSpPr>
            <p:spPr bwMode="auto">
              <a:xfrm rot="-5400000">
                <a:off x="1645" y="3798"/>
                <a:ext cx="28" cy="34"/>
              </a:xfrm>
              <a:prstGeom prst="ellipse">
                <a:avLst/>
              </a:prstGeom>
              <a:solidFill>
                <a:srgbClr val="333333"/>
              </a:solidFill>
              <a:ln w="9525">
                <a:noFill/>
                <a:round/>
                <a:headEnd/>
                <a:tailEnd/>
              </a:ln>
              <a:effectLst/>
            </p:spPr>
            <p:txBody>
              <a:bodyPr wrap="none" anchor="ctr"/>
              <a:lstStyle/>
              <a:p>
                <a:endParaRPr lang="en-US"/>
              </a:p>
            </p:txBody>
          </p:sp>
          <p:sp>
            <p:nvSpPr>
              <p:cNvPr id="2275788" name="Oval 460"/>
              <p:cNvSpPr>
                <a:spLocks noChangeAspect="1" noChangeArrowheads="1"/>
              </p:cNvSpPr>
              <p:nvPr/>
            </p:nvSpPr>
            <p:spPr bwMode="auto">
              <a:xfrm>
                <a:off x="1828" y="3724"/>
                <a:ext cx="195" cy="195"/>
              </a:xfrm>
              <a:prstGeom prst="ellipse">
                <a:avLst/>
              </a:prstGeom>
              <a:noFill/>
              <a:ln w="15875">
                <a:solidFill>
                  <a:srgbClr val="800000"/>
                </a:solidFill>
                <a:round/>
                <a:headEnd/>
                <a:tailEnd/>
              </a:ln>
              <a:effectLst/>
            </p:spPr>
            <p:txBody>
              <a:bodyPr wrap="none" anchor="ctr"/>
              <a:lstStyle/>
              <a:p>
                <a:endParaRPr lang="en-US"/>
              </a:p>
            </p:txBody>
          </p:sp>
          <p:sp>
            <p:nvSpPr>
              <p:cNvPr id="2275789" name="Oval 461"/>
              <p:cNvSpPr>
                <a:spLocks noChangeAspect="1" noChangeArrowheads="1"/>
              </p:cNvSpPr>
              <p:nvPr/>
            </p:nvSpPr>
            <p:spPr bwMode="auto">
              <a:xfrm rot="-5400000">
                <a:off x="1645" y="3842"/>
                <a:ext cx="28" cy="34"/>
              </a:xfrm>
              <a:prstGeom prst="ellipse">
                <a:avLst/>
              </a:prstGeom>
              <a:solidFill>
                <a:srgbClr val="333333"/>
              </a:solidFill>
              <a:ln w="9525">
                <a:noFill/>
                <a:round/>
                <a:headEnd/>
                <a:tailEnd/>
              </a:ln>
              <a:effectLst/>
            </p:spPr>
            <p:txBody>
              <a:bodyPr wrap="none" anchor="ctr"/>
              <a:lstStyle/>
              <a:p>
                <a:endParaRPr lang="en-US"/>
              </a:p>
            </p:txBody>
          </p:sp>
          <p:sp>
            <p:nvSpPr>
              <p:cNvPr id="2275790" name="Oval 462"/>
              <p:cNvSpPr>
                <a:spLocks noChangeAspect="1" noChangeArrowheads="1"/>
              </p:cNvSpPr>
              <p:nvPr/>
            </p:nvSpPr>
            <p:spPr bwMode="auto">
              <a:xfrm>
                <a:off x="1697" y="4045"/>
                <a:ext cx="108" cy="108"/>
              </a:xfrm>
              <a:prstGeom prst="ellipse">
                <a:avLst/>
              </a:prstGeom>
              <a:noFill/>
              <a:ln w="15875">
                <a:solidFill>
                  <a:srgbClr val="800000"/>
                </a:solidFill>
                <a:round/>
                <a:headEnd/>
                <a:tailEnd/>
              </a:ln>
              <a:effectLst/>
            </p:spPr>
            <p:txBody>
              <a:bodyPr wrap="none" anchor="ctr"/>
              <a:lstStyle/>
              <a:p>
                <a:endParaRPr lang="en-US"/>
              </a:p>
            </p:txBody>
          </p:sp>
          <p:sp>
            <p:nvSpPr>
              <p:cNvPr id="2275791" name="Line 463"/>
              <p:cNvSpPr>
                <a:spLocks noChangeAspect="1" noChangeShapeType="1"/>
              </p:cNvSpPr>
              <p:nvPr/>
            </p:nvSpPr>
            <p:spPr bwMode="auto">
              <a:xfrm rot="10800000" flipH="1">
                <a:off x="1763" y="3821"/>
                <a:ext cx="60" cy="220"/>
              </a:xfrm>
              <a:prstGeom prst="line">
                <a:avLst/>
              </a:prstGeom>
              <a:noFill/>
              <a:ln w="15875">
                <a:solidFill>
                  <a:srgbClr val="800000"/>
                </a:solidFill>
                <a:round/>
                <a:headEnd/>
                <a:tailEnd/>
              </a:ln>
              <a:effectLst/>
            </p:spPr>
            <p:txBody>
              <a:bodyPr/>
              <a:lstStyle/>
              <a:p>
                <a:endParaRPr lang="en-US"/>
              </a:p>
            </p:txBody>
          </p:sp>
          <p:sp>
            <p:nvSpPr>
              <p:cNvPr id="2275792" name="Line 464"/>
              <p:cNvSpPr>
                <a:spLocks noChangeAspect="1" noChangeShapeType="1"/>
              </p:cNvSpPr>
              <p:nvPr/>
            </p:nvSpPr>
            <p:spPr bwMode="auto">
              <a:xfrm flipH="1" flipV="1">
                <a:off x="1666" y="4039"/>
                <a:ext cx="45" cy="21"/>
              </a:xfrm>
              <a:prstGeom prst="line">
                <a:avLst/>
              </a:prstGeom>
              <a:noFill/>
              <a:ln w="15875">
                <a:solidFill>
                  <a:srgbClr val="800000"/>
                </a:solidFill>
                <a:round/>
                <a:headEnd/>
                <a:tailEnd/>
              </a:ln>
              <a:effectLst/>
            </p:spPr>
            <p:txBody>
              <a:bodyPr/>
              <a:lstStyle/>
              <a:p>
                <a:endParaRPr lang="en-US"/>
              </a:p>
            </p:txBody>
          </p:sp>
          <p:sp>
            <p:nvSpPr>
              <p:cNvPr id="2275793" name="Line 465"/>
              <p:cNvSpPr>
                <a:spLocks noChangeAspect="1" noChangeShapeType="1"/>
              </p:cNvSpPr>
              <p:nvPr/>
            </p:nvSpPr>
            <p:spPr bwMode="auto">
              <a:xfrm flipH="1">
                <a:off x="1631" y="3584"/>
                <a:ext cx="69" cy="4"/>
              </a:xfrm>
              <a:prstGeom prst="line">
                <a:avLst/>
              </a:prstGeom>
              <a:noFill/>
              <a:ln w="15875">
                <a:solidFill>
                  <a:srgbClr val="800000"/>
                </a:solidFill>
                <a:round/>
                <a:headEnd/>
                <a:tailEnd/>
              </a:ln>
              <a:effectLst/>
            </p:spPr>
            <p:txBody>
              <a:bodyPr/>
              <a:lstStyle/>
              <a:p>
                <a:endParaRPr lang="en-US"/>
              </a:p>
            </p:txBody>
          </p:sp>
          <p:sp>
            <p:nvSpPr>
              <p:cNvPr id="2275794" name="Line 466"/>
              <p:cNvSpPr>
                <a:spLocks noChangeAspect="1" noChangeShapeType="1"/>
              </p:cNvSpPr>
              <p:nvPr/>
            </p:nvSpPr>
            <p:spPr bwMode="auto">
              <a:xfrm flipH="1" flipV="1">
                <a:off x="1626" y="3533"/>
                <a:ext cx="71" cy="12"/>
              </a:xfrm>
              <a:prstGeom prst="line">
                <a:avLst/>
              </a:prstGeom>
              <a:noFill/>
              <a:ln w="15875">
                <a:solidFill>
                  <a:srgbClr val="800000"/>
                </a:solidFill>
                <a:round/>
                <a:headEnd/>
                <a:tailEnd/>
              </a:ln>
              <a:effectLst/>
            </p:spPr>
            <p:txBody>
              <a:bodyPr/>
              <a:lstStyle/>
              <a:p>
                <a:endParaRPr lang="en-US"/>
              </a:p>
            </p:txBody>
          </p:sp>
          <p:sp>
            <p:nvSpPr>
              <p:cNvPr id="2275795" name="Line 467"/>
              <p:cNvSpPr>
                <a:spLocks noChangeAspect="1" noChangeShapeType="1"/>
              </p:cNvSpPr>
              <p:nvPr/>
            </p:nvSpPr>
            <p:spPr bwMode="auto">
              <a:xfrm flipH="1" flipV="1">
                <a:off x="1659" y="3488"/>
                <a:ext cx="56" cy="30"/>
              </a:xfrm>
              <a:prstGeom prst="line">
                <a:avLst/>
              </a:prstGeom>
              <a:noFill/>
              <a:ln w="15875">
                <a:solidFill>
                  <a:srgbClr val="800000"/>
                </a:solidFill>
                <a:round/>
                <a:headEnd/>
                <a:tailEnd/>
              </a:ln>
              <a:effectLst/>
            </p:spPr>
            <p:txBody>
              <a:bodyPr/>
              <a:lstStyle/>
              <a:p>
                <a:endParaRPr lang="en-US"/>
              </a:p>
            </p:txBody>
          </p:sp>
          <p:sp>
            <p:nvSpPr>
              <p:cNvPr id="2275796" name="Line 468"/>
              <p:cNvSpPr>
                <a:spLocks noChangeAspect="1" noChangeShapeType="1"/>
              </p:cNvSpPr>
              <p:nvPr/>
            </p:nvSpPr>
            <p:spPr bwMode="auto">
              <a:xfrm flipH="1">
                <a:off x="1553" y="3696"/>
                <a:ext cx="3" cy="251"/>
              </a:xfrm>
              <a:prstGeom prst="line">
                <a:avLst/>
              </a:prstGeom>
              <a:noFill/>
              <a:ln w="15875">
                <a:solidFill>
                  <a:srgbClr val="800000"/>
                </a:solidFill>
                <a:round/>
                <a:headEnd/>
                <a:tailEnd/>
              </a:ln>
              <a:effectLst/>
            </p:spPr>
            <p:txBody>
              <a:bodyPr/>
              <a:lstStyle/>
              <a:p>
                <a:endParaRPr lang="en-US"/>
              </a:p>
            </p:txBody>
          </p:sp>
          <p:sp>
            <p:nvSpPr>
              <p:cNvPr id="2275797" name="Line 469"/>
              <p:cNvSpPr>
                <a:spLocks noChangeAspect="1" noChangeShapeType="1"/>
              </p:cNvSpPr>
              <p:nvPr/>
            </p:nvSpPr>
            <p:spPr bwMode="auto">
              <a:xfrm flipH="1">
                <a:off x="1533" y="3722"/>
                <a:ext cx="2" cy="190"/>
              </a:xfrm>
              <a:prstGeom prst="line">
                <a:avLst/>
              </a:prstGeom>
              <a:noFill/>
              <a:ln w="12700">
                <a:solidFill>
                  <a:srgbClr val="800000"/>
                </a:solidFill>
                <a:round/>
                <a:headEnd/>
                <a:tailEnd/>
              </a:ln>
              <a:effectLst/>
            </p:spPr>
            <p:txBody>
              <a:bodyPr/>
              <a:lstStyle/>
              <a:p>
                <a:endParaRPr lang="en-US"/>
              </a:p>
            </p:txBody>
          </p:sp>
        </p:grpSp>
      </p:grpSp>
      <p:grpSp>
        <p:nvGrpSpPr>
          <p:cNvPr id="2275798" name="Group 470"/>
          <p:cNvGrpSpPr>
            <a:grpSpLocks/>
          </p:cNvGrpSpPr>
          <p:nvPr/>
        </p:nvGrpSpPr>
        <p:grpSpPr bwMode="auto">
          <a:xfrm>
            <a:off x="366713" y="5029200"/>
            <a:ext cx="8537575" cy="1025525"/>
            <a:chOff x="255" y="1811"/>
            <a:chExt cx="5378" cy="646"/>
          </a:xfrm>
        </p:grpSpPr>
        <p:grpSp>
          <p:nvGrpSpPr>
            <p:cNvPr id="2275799" name="Group 471"/>
            <p:cNvGrpSpPr>
              <a:grpSpLocks noChangeAspect="1"/>
            </p:cNvGrpSpPr>
            <p:nvPr/>
          </p:nvGrpSpPr>
          <p:grpSpPr bwMode="auto">
            <a:xfrm rot="-16200000">
              <a:off x="2448" y="2005"/>
              <a:ext cx="412" cy="295"/>
              <a:chOff x="2616" y="239"/>
              <a:chExt cx="649" cy="466"/>
            </a:xfrm>
          </p:grpSpPr>
          <p:sp>
            <p:nvSpPr>
              <p:cNvPr id="2275800" name="Line 472"/>
              <p:cNvSpPr>
                <a:spLocks noChangeAspect="1" noChangeShapeType="1"/>
              </p:cNvSpPr>
              <p:nvPr/>
            </p:nvSpPr>
            <p:spPr bwMode="auto">
              <a:xfrm flipV="1">
                <a:off x="3079" y="503"/>
                <a:ext cx="183" cy="61"/>
              </a:xfrm>
              <a:prstGeom prst="line">
                <a:avLst/>
              </a:prstGeom>
              <a:noFill/>
              <a:ln w="15875">
                <a:solidFill>
                  <a:srgbClr val="800000"/>
                </a:solidFill>
                <a:round/>
                <a:headEnd/>
                <a:tailEnd/>
              </a:ln>
              <a:effectLst/>
            </p:spPr>
            <p:txBody>
              <a:bodyPr/>
              <a:lstStyle/>
              <a:p>
                <a:endParaRPr lang="en-US"/>
              </a:p>
            </p:txBody>
          </p:sp>
          <p:sp>
            <p:nvSpPr>
              <p:cNvPr id="2275801" name="Line 473"/>
              <p:cNvSpPr>
                <a:spLocks noChangeAspect="1" noChangeShapeType="1"/>
              </p:cNvSpPr>
              <p:nvPr/>
            </p:nvSpPr>
            <p:spPr bwMode="auto">
              <a:xfrm>
                <a:off x="3079" y="564"/>
                <a:ext cx="186" cy="60"/>
              </a:xfrm>
              <a:prstGeom prst="line">
                <a:avLst/>
              </a:prstGeom>
              <a:noFill/>
              <a:ln w="15875">
                <a:solidFill>
                  <a:srgbClr val="800000"/>
                </a:solidFill>
                <a:round/>
                <a:headEnd/>
                <a:tailEnd/>
              </a:ln>
              <a:effectLst/>
            </p:spPr>
            <p:txBody>
              <a:bodyPr/>
              <a:lstStyle/>
              <a:p>
                <a:endParaRPr lang="en-US"/>
              </a:p>
            </p:txBody>
          </p:sp>
          <p:sp>
            <p:nvSpPr>
              <p:cNvPr id="2275802" name="Line 474"/>
              <p:cNvSpPr>
                <a:spLocks noChangeAspect="1" noChangeShapeType="1"/>
              </p:cNvSpPr>
              <p:nvPr/>
            </p:nvSpPr>
            <p:spPr bwMode="auto">
              <a:xfrm flipH="1" flipV="1">
                <a:off x="2824" y="350"/>
                <a:ext cx="66" cy="216"/>
              </a:xfrm>
              <a:prstGeom prst="line">
                <a:avLst/>
              </a:prstGeom>
              <a:noFill/>
              <a:ln w="15875">
                <a:solidFill>
                  <a:srgbClr val="800000"/>
                </a:solidFill>
                <a:round/>
                <a:headEnd/>
                <a:tailEnd/>
              </a:ln>
              <a:effectLst/>
            </p:spPr>
            <p:txBody>
              <a:bodyPr/>
              <a:lstStyle/>
              <a:p>
                <a:endParaRPr lang="en-US"/>
              </a:p>
            </p:txBody>
          </p:sp>
          <p:sp>
            <p:nvSpPr>
              <p:cNvPr id="2275803" name="Oval 475"/>
              <p:cNvSpPr>
                <a:spLocks noChangeAspect="1" noChangeArrowheads="1"/>
              </p:cNvSpPr>
              <p:nvPr/>
            </p:nvSpPr>
            <p:spPr bwMode="auto">
              <a:xfrm>
                <a:off x="2757" y="245"/>
                <a:ext cx="108" cy="108"/>
              </a:xfrm>
              <a:prstGeom prst="ellipse">
                <a:avLst/>
              </a:prstGeom>
              <a:noFill/>
              <a:ln w="15875">
                <a:solidFill>
                  <a:srgbClr val="800000"/>
                </a:solidFill>
                <a:round/>
                <a:headEnd/>
                <a:tailEnd/>
              </a:ln>
              <a:effectLst/>
            </p:spPr>
            <p:txBody>
              <a:bodyPr wrap="none" anchor="ctr"/>
              <a:lstStyle/>
              <a:p>
                <a:endParaRPr lang="en-US"/>
              </a:p>
            </p:txBody>
          </p:sp>
          <p:sp>
            <p:nvSpPr>
              <p:cNvPr id="2275804" name="Line 476"/>
              <p:cNvSpPr>
                <a:spLocks noChangeAspect="1" noChangeShapeType="1"/>
              </p:cNvSpPr>
              <p:nvPr/>
            </p:nvSpPr>
            <p:spPr bwMode="auto">
              <a:xfrm flipH="1" flipV="1">
                <a:off x="2710" y="282"/>
                <a:ext cx="46" cy="5"/>
              </a:xfrm>
              <a:prstGeom prst="line">
                <a:avLst/>
              </a:prstGeom>
              <a:noFill/>
              <a:ln w="15875">
                <a:solidFill>
                  <a:srgbClr val="800000"/>
                </a:solidFill>
                <a:round/>
                <a:headEnd/>
                <a:tailEnd/>
              </a:ln>
              <a:effectLst/>
            </p:spPr>
            <p:txBody>
              <a:bodyPr/>
              <a:lstStyle/>
              <a:p>
                <a:endParaRPr lang="en-US"/>
              </a:p>
            </p:txBody>
          </p:sp>
          <p:sp>
            <p:nvSpPr>
              <p:cNvPr id="2275805" name="Line 477"/>
              <p:cNvSpPr>
                <a:spLocks noChangeAspect="1" noChangeShapeType="1"/>
              </p:cNvSpPr>
              <p:nvPr/>
            </p:nvSpPr>
            <p:spPr bwMode="auto">
              <a:xfrm flipH="1">
                <a:off x="2717" y="322"/>
                <a:ext cx="43" cy="4"/>
              </a:xfrm>
              <a:prstGeom prst="line">
                <a:avLst/>
              </a:prstGeom>
              <a:noFill/>
              <a:ln w="15875">
                <a:solidFill>
                  <a:srgbClr val="800000"/>
                </a:solidFill>
                <a:round/>
                <a:headEnd/>
                <a:tailEnd/>
              </a:ln>
              <a:effectLst/>
            </p:spPr>
            <p:txBody>
              <a:bodyPr/>
              <a:lstStyle/>
              <a:p>
                <a:endParaRPr lang="en-US"/>
              </a:p>
            </p:txBody>
          </p:sp>
          <p:sp>
            <p:nvSpPr>
              <p:cNvPr id="2275806" name="Line 478"/>
              <p:cNvSpPr>
                <a:spLocks noChangeAspect="1" noChangeShapeType="1"/>
              </p:cNvSpPr>
              <p:nvPr/>
            </p:nvSpPr>
            <p:spPr bwMode="auto">
              <a:xfrm flipH="1">
                <a:off x="2734" y="349"/>
                <a:ext cx="47" cy="9"/>
              </a:xfrm>
              <a:prstGeom prst="line">
                <a:avLst/>
              </a:prstGeom>
              <a:noFill/>
              <a:ln w="15875">
                <a:solidFill>
                  <a:srgbClr val="800000"/>
                </a:solidFill>
                <a:round/>
                <a:headEnd/>
                <a:tailEnd/>
              </a:ln>
              <a:effectLst/>
            </p:spPr>
            <p:txBody>
              <a:bodyPr/>
              <a:lstStyle/>
              <a:p>
                <a:endParaRPr lang="en-US"/>
              </a:p>
            </p:txBody>
          </p:sp>
          <p:sp>
            <p:nvSpPr>
              <p:cNvPr id="2275807" name="Line 479"/>
              <p:cNvSpPr>
                <a:spLocks noChangeAspect="1" noChangeShapeType="1"/>
              </p:cNvSpPr>
              <p:nvPr/>
            </p:nvSpPr>
            <p:spPr bwMode="auto">
              <a:xfrm flipH="1" flipV="1">
                <a:off x="2727" y="239"/>
                <a:ext cx="44" cy="20"/>
              </a:xfrm>
              <a:prstGeom prst="line">
                <a:avLst/>
              </a:prstGeom>
              <a:noFill/>
              <a:ln w="15875">
                <a:solidFill>
                  <a:srgbClr val="800000"/>
                </a:solidFill>
                <a:round/>
                <a:headEnd/>
                <a:tailEnd/>
              </a:ln>
              <a:effectLst/>
            </p:spPr>
            <p:txBody>
              <a:bodyPr/>
              <a:lstStyle/>
              <a:p>
                <a:endParaRPr lang="en-US"/>
              </a:p>
            </p:txBody>
          </p:sp>
          <p:sp>
            <p:nvSpPr>
              <p:cNvPr id="2275808" name="Line 480"/>
              <p:cNvSpPr>
                <a:spLocks noChangeAspect="1" noChangeShapeType="1"/>
              </p:cNvSpPr>
              <p:nvPr/>
            </p:nvSpPr>
            <p:spPr bwMode="auto">
              <a:xfrm flipH="1">
                <a:off x="2831" y="566"/>
                <a:ext cx="56" cy="1"/>
              </a:xfrm>
              <a:prstGeom prst="line">
                <a:avLst/>
              </a:prstGeom>
              <a:noFill/>
              <a:ln w="15875">
                <a:solidFill>
                  <a:srgbClr val="800000"/>
                </a:solidFill>
                <a:round/>
                <a:headEnd/>
                <a:tailEnd/>
              </a:ln>
              <a:effectLst/>
            </p:spPr>
            <p:txBody>
              <a:bodyPr/>
              <a:lstStyle/>
              <a:p>
                <a:endParaRPr lang="en-US"/>
              </a:p>
            </p:txBody>
          </p:sp>
          <p:sp>
            <p:nvSpPr>
              <p:cNvPr id="2275809" name="Oval 481"/>
              <p:cNvSpPr>
                <a:spLocks noChangeAspect="1" noChangeArrowheads="1"/>
              </p:cNvSpPr>
              <p:nvPr/>
            </p:nvSpPr>
            <p:spPr bwMode="auto">
              <a:xfrm>
                <a:off x="2616" y="458"/>
                <a:ext cx="218" cy="218"/>
              </a:xfrm>
              <a:prstGeom prst="ellipse">
                <a:avLst/>
              </a:prstGeom>
              <a:noFill/>
              <a:ln w="15875">
                <a:solidFill>
                  <a:srgbClr val="800000"/>
                </a:solidFill>
                <a:round/>
                <a:headEnd/>
                <a:tailEnd/>
              </a:ln>
              <a:effectLst/>
            </p:spPr>
            <p:txBody>
              <a:bodyPr wrap="none" anchor="ctr"/>
              <a:lstStyle/>
              <a:p>
                <a:endParaRPr lang="en-US"/>
              </a:p>
            </p:txBody>
          </p:sp>
          <p:sp>
            <p:nvSpPr>
              <p:cNvPr id="2275810" name="Freeform 482"/>
              <p:cNvSpPr>
                <a:spLocks noChangeAspect="1"/>
              </p:cNvSpPr>
              <p:nvPr/>
            </p:nvSpPr>
            <p:spPr bwMode="auto">
              <a:xfrm>
                <a:off x="2780" y="525"/>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811" name="Oval 483"/>
              <p:cNvSpPr>
                <a:spLocks noChangeAspect="1" noChangeArrowheads="1"/>
              </p:cNvSpPr>
              <p:nvPr/>
            </p:nvSpPr>
            <p:spPr bwMode="auto">
              <a:xfrm rot="-5400000">
                <a:off x="2717" y="529"/>
                <a:ext cx="28" cy="34"/>
              </a:xfrm>
              <a:prstGeom prst="ellipse">
                <a:avLst/>
              </a:prstGeom>
              <a:solidFill>
                <a:srgbClr val="333333"/>
              </a:solidFill>
              <a:ln w="9525">
                <a:noFill/>
                <a:round/>
                <a:headEnd/>
                <a:tailEnd/>
              </a:ln>
              <a:effectLst/>
            </p:spPr>
            <p:txBody>
              <a:bodyPr wrap="none" anchor="ctr"/>
              <a:lstStyle/>
              <a:p>
                <a:endParaRPr lang="en-US"/>
              </a:p>
            </p:txBody>
          </p:sp>
          <p:sp>
            <p:nvSpPr>
              <p:cNvPr id="2275812" name="Rectangle 484"/>
              <p:cNvSpPr>
                <a:spLocks noChangeAspect="1" noChangeArrowheads="1"/>
              </p:cNvSpPr>
              <p:nvPr/>
            </p:nvSpPr>
            <p:spPr bwMode="auto">
              <a:xfrm>
                <a:off x="2898" y="432"/>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5813" name="Line 485"/>
              <p:cNvSpPr>
                <a:spLocks noChangeAspect="1" noChangeShapeType="1"/>
              </p:cNvSpPr>
              <p:nvPr/>
            </p:nvSpPr>
            <p:spPr bwMode="auto">
              <a:xfrm>
                <a:off x="2900" y="566"/>
                <a:ext cx="187" cy="85"/>
              </a:xfrm>
              <a:prstGeom prst="line">
                <a:avLst/>
              </a:prstGeom>
              <a:noFill/>
              <a:ln w="15875">
                <a:solidFill>
                  <a:srgbClr val="800000"/>
                </a:solidFill>
                <a:round/>
                <a:headEnd/>
                <a:tailEnd/>
              </a:ln>
              <a:effectLst/>
            </p:spPr>
            <p:txBody>
              <a:bodyPr/>
              <a:lstStyle/>
              <a:p>
                <a:endParaRPr lang="en-US"/>
              </a:p>
            </p:txBody>
          </p:sp>
          <p:sp>
            <p:nvSpPr>
              <p:cNvPr id="2275814" name="Line 486"/>
              <p:cNvSpPr>
                <a:spLocks noChangeAspect="1" noChangeShapeType="1"/>
              </p:cNvSpPr>
              <p:nvPr/>
            </p:nvSpPr>
            <p:spPr bwMode="auto">
              <a:xfrm>
                <a:off x="2900" y="530"/>
                <a:ext cx="184" cy="85"/>
              </a:xfrm>
              <a:prstGeom prst="line">
                <a:avLst/>
              </a:prstGeom>
              <a:noFill/>
              <a:ln w="15875">
                <a:solidFill>
                  <a:srgbClr val="800000"/>
                </a:solidFill>
                <a:round/>
                <a:headEnd/>
                <a:tailEnd/>
              </a:ln>
              <a:effectLst/>
            </p:spPr>
            <p:txBody>
              <a:bodyPr/>
              <a:lstStyle/>
              <a:p>
                <a:endParaRPr lang="en-US"/>
              </a:p>
            </p:txBody>
          </p:sp>
          <p:sp>
            <p:nvSpPr>
              <p:cNvPr id="2275815" name="Line 487"/>
              <p:cNvSpPr>
                <a:spLocks noChangeAspect="1" noChangeShapeType="1"/>
              </p:cNvSpPr>
              <p:nvPr/>
            </p:nvSpPr>
            <p:spPr bwMode="auto">
              <a:xfrm>
                <a:off x="2898" y="498"/>
                <a:ext cx="191" cy="90"/>
              </a:xfrm>
              <a:prstGeom prst="line">
                <a:avLst/>
              </a:prstGeom>
              <a:noFill/>
              <a:ln w="15875">
                <a:solidFill>
                  <a:srgbClr val="800000"/>
                </a:solidFill>
                <a:round/>
                <a:headEnd/>
                <a:tailEnd/>
              </a:ln>
              <a:effectLst/>
            </p:spPr>
            <p:txBody>
              <a:bodyPr/>
              <a:lstStyle/>
              <a:p>
                <a:endParaRPr lang="en-US"/>
              </a:p>
            </p:txBody>
          </p:sp>
          <p:sp>
            <p:nvSpPr>
              <p:cNvPr id="2275816" name="Oval 488"/>
              <p:cNvSpPr>
                <a:spLocks noChangeAspect="1" noChangeArrowheads="1"/>
              </p:cNvSpPr>
              <p:nvPr/>
            </p:nvSpPr>
            <p:spPr bwMode="auto">
              <a:xfrm rot="-5400000">
                <a:off x="2717" y="571"/>
                <a:ext cx="28" cy="34"/>
              </a:xfrm>
              <a:prstGeom prst="ellipse">
                <a:avLst/>
              </a:prstGeom>
              <a:solidFill>
                <a:srgbClr val="333333"/>
              </a:solidFill>
              <a:ln w="9525">
                <a:noFill/>
                <a:round/>
                <a:headEnd/>
                <a:tailEnd/>
              </a:ln>
              <a:effectLst/>
            </p:spPr>
            <p:txBody>
              <a:bodyPr wrap="none" anchor="ctr"/>
              <a:lstStyle/>
              <a:p>
                <a:endParaRPr lang="en-US"/>
              </a:p>
            </p:txBody>
          </p:sp>
        </p:grpSp>
        <p:grpSp>
          <p:nvGrpSpPr>
            <p:cNvPr id="2275817" name="Group 489"/>
            <p:cNvGrpSpPr>
              <a:grpSpLocks noChangeAspect="1"/>
            </p:cNvGrpSpPr>
            <p:nvPr/>
          </p:nvGrpSpPr>
          <p:grpSpPr bwMode="auto">
            <a:xfrm rot="-16200000">
              <a:off x="1759" y="1986"/>
              <a:ext cx="412" cy="311"/>
              <a:chOff x="2598" y="1314"/>
              <a:chExt cx="649" cy="491"/>
            </a:xfrm>
          </p:grpSpPr>
          <p:sp>
            <p:nvSpPr>
              <p:cNvPr id="2275818" name="Line 490"/>
              <p:cNvSpPr>
                <a:spLocks noChangeAspect="1" noChangeShapeType="1"/>
              </p:cNvSpPr>
              <p:nvPr/>
            </p:nvSpPr>
            <p:spPr bwMode="auto">
              <a:xfrm flipV="1">
                <a:off x="3061" y="1572"/>
                <a:ext cx="183" cy="61"/>
              </a:xfrm>
              <a:prstGeom prst="line">
                <a:avLst/>
              </a:prstGeom>
              <a:noFill/>
              <a:ln w="15875">
                <a:solidFill>
                  <a:srgbClr val="800000"/>
                </a:solidFill>
                <a:round/>
                <a:headEnd/>
                <a:tailEnd/>
              </a:ln>
              <a:effectLst/>
            </p:spPr>
            <p:txBody>
              <a:bodyPr/>
              <a:lstStyle/>
              <a:p>
                <a:endParaRPr lang="en-US"/>
              </a:p>
            </p:txBody>
          </p:sp>
          <p:sp>
            <p:nvSpPr>
              <p:cNvPr id="2275819" name="Line 491"/>
              <p:cNvSpPr>
                <a:spLocks noChangeAspect="1" noChangeShapeType="1"/>
              </p:cNvSpPr>
              <p:nvPr/>
            </p:nvSpPr>
            <p:spPr bwMode="auto">
              <a:xfrm>
                <a:off x="3061" y="1633"/>
                <a:ext cx="186" cy="60"/>
              </a:xfrm>
              <a:prstGeom prst="line">
                <a:avLst/>
              </a:prstGeom>
              <a:noFill/>
              <a:ln w="15875">
                <a:solidFill>
                  <a:srgbClr val="800000"/>
                </a:solidFill>
                <a:round/>
                <a:headEnd/>
                <a:tailEnd/>
              </a:ln>
              <a:effectLst/>
            </p:spPr>
            <p:txBody>
              <a:bodyPr/>
              <a:lstStyle/>
              <a:p>
                <a:endParaRPr lang="en-US"/>
              </a:p>
            </p:txBody>
          </p:sp>
          <p:sp>
            <p:nvSpPr>
              <p:cNvPr id="2275820" name="Line 492"/>
              <p:cNvSpPr>
                <a:spLocks noChangeAspect="1" noChangeShapeType="1"/>
              </p:cNvSpPr>
              <p:nvPr/>
            </p:nvSpPr>
            <p:spPr bwMode="auto">
              <a:xfrm flipH="1" flipV="1">
                <a:off x="2806" y="1419"/>
                <a:ext cx="66" cy="216"/>
              </a:xfrm>
              <a:prstGeom prst="line">
                <a:avLst/>
              </a:prstGeom>
              <a:noFill/>
              <a:ln w="15875">
                <a:solidFill>
                  <a:srgbClr val="800000"/>
                </a:solidFill>
                <a:round/>
                <a:headEnd/>
                <a:tailEnd/>
              </a:ln>
              <a:effectLst/>
            </p:spPr>
            <p:txBody>
              <a:bodyPr/>
              <a:lstStyle/>
              <a:p>
                <a:endParaRPr lang="en-US"/>
              </a:p>
            </p:txBody>
          </p:sp>
          <p:sp>
            <p:nvSpPr>
              <p:cNvPr id="2275821" name="Oval 493"/>
              <p:cNvSpPr>
                <a:spLocks noChangeAspect="1" noChangeArrowheads="1"/>
              </p:cNvSpPr>
              <p:nvPr/>
            </p:nvSpPr>
            <p:spPr bwMode="auto">
              <a:xfrm>
                <a:off x="2739" y="1314"/>
                <a:ext cx="108" cy="108"/>
              </a:xfrm>
              <a:prstGeom prst="ellipse">
                <a:avLst/>
              </a:prstGeom>
              <a:noFill/>
              <a:ln w="15875">
                <a:solidFill>
                  <a:srgbClr val="800000"/>
                </a:solidFill>
                <a:round/>
                <a:headEnd/>
                <a:tailEnd/>
              </a:ln>
              <a:effectLst/>
            </p:spPr>
            <p:txBody>
              <a:bodyPr wrap="none" anchor="ctr"/>
              <a:lstStyle/>
              <a:p>
                <a:endParaRPr lang="en-US"/>
              </a:p>
            </p:txBody>
          </p:sp>
          <p:sp>
            <p:nvSpPr>
              <p:cNvPr id="2275822" name="Line 494"/>
              <p:cNvSpPr>
                <a:spLocks noChangeAspect="1" noChangeShapeType="1"/>
              </p:cNvSpPr>
              <p:nvPr/>
            </p:nvSpPr>
            <p:spPr bwMode="auto">
              <a:xfrm flipH="1" flipV="1">
                <a:off x="2692" y="1351"/>
                <a:ext cx="46" cy="5"/>
              </a:xfrm>
              <a:prstGeom prst="line">
                <a:avLst/>
              </a:prstGeom>
              <a:noFill/>
              <a:ln w="15875">
                <a:solidFill>
                  <a:srgbClr val="800000"/>
                </a:solidFill>
                <a:round/>
                <a:headEnd/>
                <a:tailEnd/>
              </a:ln>
              <a:effectLst/>
            </p:spPr>
            <p:txBody>
              <a:bodyPr/>
              <a:lstStyle/>
              <a:p>
                <a:endParaRPr lang="en-US"/>
              </a:p>
            </p:txBody>
          </p:sp>
          <p:sp>
            <p:nvSpPr>
              <p:cNvPr id="2275823" name="Line 495"/>
              <p:cNvSpPr>
                <a:spLocks noChangeAspect="1" noChangeShapeType="1"/>
              </p:cNvSpPr>
              <p:nvPr/>
            </p:nvSpPr>
            <p:spPr bwMode="auto">
              <a:xfrm flipH="1">
                <a:off x="2699" y="1391"/>
                <a:ext cx="43" cy="4"/>
              </a:xfrm>
              <a:prstGeom prst="line">
                <a:avLst/>
              </a:prstGeom>
              <a:noFill/>
              <a:ln w="15875">
                <a:solidFill>
                  <a:srgbClr val="800000"/>
                </a:solidFill>
                <a:round/>
                <a:headEnd/>
                <a:tailEnd/>
              </a:ln>
              <a:effectLst/>
            </p:spPr>
            <p:txBody>
              <a:bodyPr/>
              <a:lstStyle/>
              <a:p>
                <a:endParaRPr lang="en-US"/>
              </a:p>
            </p:txBody>
          </p:sp>
          <p:sp>
            <p:nvSpPr>
              <p:cNvPr id="2275824" name="Line 496"/>
              <p:cNvSpPr>
                <a:spLocks noChangeAspect="1" noChangeShapeType="1"/>
              </p:cNvSpPr>
              <p:nvPr/>
            </p:nvSpPr>
            <p:spPr bwMode="auto">
              <a:xfrm flipH="1">
                <a:off x="2716" y="1418"/>
                <a:ext cx="47" cy="9"/>
              </a:xfrm>
              <a:prstGeom prst="line">
                <a:avLst/>
              </a:prstGeom>
              <a:noFill/>
              <a:ln w="15875">
                <a:solidFill>
                  <a:srgbClr val="800000"/>
                </a:solidFill>
                <a:round/>
                <a:headEnd/>
                <a:tailEnd/>
              </a:ln>
              <a:effectLst/>
            </p:spPr>
            <p:txBody>
              <a:bodyPr/>
              <a:lstStyle/>
              <a:p>
                <a:endParaRPr lang="en-US"/>
              </a:p>
            </p:txBody>
          </p:sp>
          <p:sp>
            <p:nvSpPr>
              <p:cNvPr id="2275825" name="Line 497"/>
              <p:cNvSpPr>
                <a:spLocks noChangeAspect="1" noChangeShapeType="1"/>
              </p:cNvSpPr>
              <p:nvPr/>
            </p:nvSpPr>
            <p:spPr bwMode="auto">
              <a:xfrm flipH="1">
                <a:off x="2813" y="1635"/>
                <a:ext cx="56" cy="1"/>
              </a:xfrm>
              <a:prstGeom prst="line">
                <a:avLst/>
              </a:prstGeom>
              <a:noFill/>
              <a:ln w="15875">
                <a:solidFill>
                  <a:srgbClr val="800000"/>
                </a:solidFill>
                <a:round/>
                <a:headEnd/>
                <a:tailEnd/>
              </a:ln>
              <a:effectLst/>
            </p:spPr>
            <p:txBody>
              <a:bodyPr/>
              <a:lstStyle/>
              <a:p>
                <a:endParaRPr lang="en-US"/>
              </a:p>
            </p:txBody>
          </p:sp>
          <p:sp>
            <p:nvSpPr>
              <p:cNvPr id="2275826" name="Oval 498"/>
              <p:cNvSpPr>
                <a:spLocks noChangeAspect="1" noChangeArrowheads="1"/>
              </p:cNvSpPr>
              <p:nvPr/>
            </p:nvSpPr>
            <p:spPr bwMode="auto">
              <a:xfrm>
                <a:off x="2598" y="1527"/>
                <a:ext cx="218" cy="218"/>
              </a:xfrm>
              <a:prstGeom prst="ellipse">
                <a:avLst/>
              </a:prstGeom>
              <a:noFill/>
              <a:ln w="15875">
                <a:solidFill>
                  <a:srgbClr val="800000"/>
                </a:solidFill>
                <a:round/>
                <a:headEnd/>
                <a:tailEnd/>
              </a:ln>
              <a:effectLst/>
            </p:spPr>
            <p:txBody>
              <a:bodyPr wrap="none" anchor="ctr"/>
              <a:lstStyle/>
              <a:p>
                <a:endParaRPr lang="en-US"/>
              </a:p>
            </p:txBody>
          </p:sp>
          <p:sp>
            <p:nvSpPr>
              <p:cNvPr id="2275827" name="Freeform 499"/>
              <p:cNvSpPr>
                <a:spLocks noChangeAspect="1"/>
              </p:cNvSpPr>
              <p:nvPr/>
            </p:nvSpPr>
            <p:spPr bwMode="auto">
              <a:xfrm>
                <a:off x="2762" y="1594"/>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828" name="Oval 500"/>
              <p:cNvSpPr>
                <a:spLocks noChangeAspect="1" noChangeArrowheads="1"/>
              </p:cNvSpPr>
              <p:nvPr/>
            </p:nvSpPr>
            <p:spPr bwMode="auto">
              <a:xfrm rot="-5400000">
                <a:off x="2699" y="1598"/>
                <a:ext cx="28" cy="34"/>
              </a:xfrm>
              <a:prstGeom prst="ellipse">
                <a:avLst/>
              </a:prstGeom>
              <a:solidFill>
                <a:srgbClr val="333333"/>
              </a:solidFill>
              <a:ln w="9525">
                <a:noFill/>
                <a:round/>
                <a:headEnd/>
                <a:tailEnd/>
              </a:ln>
              <a:effectLst/>
            </p:spPr>
            <p:txBody>
              <a:bodyPr wrap="none" anchor="ctr"/>
              <a:lstStyle/>
              <a:p>
                <a:endParaRPr lang="en-US"/>
              </a:p>
            </p:txBody>
          </p:sp>
          <p:sp>
            <p:nvSpPr>
              <p:cNvPr id="2275829" name="Rectangle 501"/>
              <p:cNvSpPr>
                <a:spLocks noChangeAspect="1" noChangeArrowheads="1"/>
              </p:cNvSpPr>
              <p:nvPr/>
            </p:nvSpPr>
            <p:spPr bwMode="auto">
              <a:xfrm>
                <a:off x="2880" y="1501"/>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5830" name="Oval 502"/>
              <p:cNvSpPr>
                <a:spLocks noChangeAspect="1" noChangeArrowheads="1"/>
              </p:cNvSpPr>
              <p:nvPr/>
            </p:nvSpPr>
            <p:spPr bwMode="auto">
              <a:xfrm rot="-5400000">
                <a:off x="2699" y="1640"/>
                <a:ext cx="28" cy="34"/>
              </a:xfrm>
              <a:prstGeom prst="ellipse">
                <a:avLst/>
              </a:prstGeom>
              <a:solidFill>
                <a:srgbClr val="333333"/>
              </a:solidFill>
              <a:ln w="9525">
                <a:noFill/>
                <a:round/>
                <a:headEnd/>
                <a:tailEnd/>
              </a:ln>
              <a:effectLst/>
            </p:spPr>
            <p:txBody>
              <a:bodyPr wrap="none" anchor="ctr"/>
              <a:lstStyle/>
              <a:p>
                <a:endParaRPr lang="en-US"/>
              </a:p>
            </p:txBody>
          </p:sp>
          <p:sp>
            <p:nvSpPr>
              <p:cNvPr id="2275831" name="Line 503"/>
              <p:cNvSpPr>
                <a:spLocks noChangeAspect="1" noChangeShapeType="1"/>
              </p:cNvSpPr>
              <p:nvPr/>
            </p:nvSpPr>
            <p:spPr bwMode="auto">
              <a:xfrm flipV="1">
                <a:off x="3239" y="1470"/>
                <a:ext cx="0" cy="104"/>
              </a:xfrm>
              <a:prstGeom prst="line">
                <a:avLst/>
              </a:prstGeom>
              <a:noFill/>
              <a:ln w="15875">
                <a:solidFill>
                  <a:srgbClr val="800000"/>
                </a:solidFill>
                <a:round/>
                <a:headEnd/>
                <a:tailEnd/>
              </a:ln>
              <a:effectLst/>
            </p:spPr>
            <p:txBody>
              <a:bodyPr/>
              <a:lstStyle/>
              <a:p>
                <a:endParaRPr lang="en-US"/>
              </a:p>
            </p:txBody>
          </p:sp>
          <p:sp>
            <p:nvSpPr>
              <p:cNvPr id="2275832" name="Line 504"/>
              <p:cNvSpPr>
                <a:spLocks noChangeAspect="1" noChangeShapeType="1"/>
              </p:cNvSpPr>
              <p:nvPr/>
            </p:nvSpPr>
            <p:spPr bwMode="auto">
              <a:xfrm>
                <a:off x="3243" y="1689"/>
                <a:ext cx="0" cy="116"/>
              </a:xfrm>
              <a:prstGeom prst="line">
                <a:avLst/>
              </a:prstGeom>
              <a:noFill/>
              <a:ln w="15875">
                <a:solidFill>
                  <a:srgbClr val="800000"/>
                </a:solidFill>
                <a:round/>
                <a:headEnd/>
                <a:tailEnd/>
              </a:ln>
              <a:effectLst/>
            </p:spPr>
            <p:txBody>
              <a:bodyPr/>
              <a:lstStyle/>
              <a:p>
                <a:endParaRPr lang="en-US"/>
              </a:p>
            </p:txBody>
          </p:sp>
        </p:grpSp>
        <p:grpSp>
          <p:nvGrpSpPr>
            <p:cNvPr id="2275833" name="Group 505"/>
            <p:cNvGrpSpPr>
              <a:grpSpLocks noChangeAspect="1"/>
            </p:cNvGrpSpPr>
            <p:nvPr/>
          </p:nvGrpSpPr>
          <p:grpSpPr bwMode="auto">
            <a:xfrm rot="-16200000">
              <a:off x="1064" y="1976"/>
              <a:ext cx="477" cy="292"/>
              <a:chOff x="2516" y="2372"/>
              <a:chExt cx="750" cy="460"/>
            </a:xfrm>
          </p:grpSpPr>
          <p:sp>
            <p:nvSpPr>
              <p:cNvPr id="2275834" name="Line 506"/>
              <p:cNvSpPr>
                <a:spLocks noChangeAspect="1" noChangeShapeType="1"/>
              </p:cNvSpPr>
              <p:nvPr/>
            </p:nvSpPr>
            <p:spPr bwMode="auto">
              <a:xfrm flipV="1">
                <a:off x="3080" y="2630"/>
                <a:ext cx="183" cy="61"/>
              </a:xfrm>
              <a:prstGeom prst="line">
                <a:avLst/>
              </a:prstGeom>
              <a:noFill/>
              <a:ln w="15875">
                <a:solidFill>
                  <a:srgbClr val="800000"/>
                </a:solidFill>
                <a:round/>
                <a:headEnd/>
                <a:tailEnd/>
              </a:ln>
              <a:effectLst/>
            </p:spPr>
            <p:txBody>
              <a:bodyPr/>
              <a:lstStyle/>
              <a:p>
                <a:endParaRPr lang="en-US"/>
              </a:p>
            </p:txBody>
          </p:sp>
          <p:sp>
            <p:nvSpPr>
              <p:cNvPr id="2275835" name="Line 507"/>
              <p:cNvSpPr>
                <a:spLocks noChangeAspect="1" noChangeShapeType="1"/>
              </p:cNvSpPr>
              <p:nvPr/>
            </p:nvSpPr>
            <p:spPr bwMode="auto">
              <a:xfrm>
                <a:off x="3080" y="2691"/>
                <a:ext cx="186" cy="60"/>
              </a:xfrm>
              <a:prstGeom prst="line">
                <a:avLst/>
              </a:prstGeom>
              <a:noFill/>
              <a:ln w="15875">
                <a:solidFill>
                  <a:srgbClr val="800000"/>
                </a:solidFill>
                <a:round/>
                <a:headEnd/>
                <a:tailEnd/>
              </a:ln>
              <a:effectLst/>
            </p:spPr>
            <p:txBody>
              <a:bodyPr/>
              <a:lstStyle/>
              <a:p>
                <a:endParaRPr lang="en-US"/>
              </a:p>
            </p:txBody>
          </p:sp>
          <p:sp>
            <p:nvSpPr>
              <p:cNvPr id="2275836" name="Line 508"/>
              <p:cNvSpPr>
                <a:spLocks noChangeAspect="1" noChangeShapeType="1"/>
              </p:cNvSpPr>
              <p:nvPr/>
            </p:nvSpPr>
            <p:spPr bwMode="auto">
              <a:xfrm flipH="1" flipV="1">
                <a:off x="2825" y="2477"/>
                <a:ext cx="66" cy="216"/>
              </a:xfrm>
              <a:prstGeom prst="line">
                <a:avLst/>
              </a:prstGeom>
              <a:noFill/>
              <a:ln w="15875">
                <a:solidFill>
                  <a:srgbClr val="800000"/>
                </a:solidFill>
                <a:round/>
                <a:headEnd/>
                <a:tailEnd/>
              </a:ln>
              <a:effectLst/>
            </p:spPr>
            <p:txBody>
              <a:bodyPr/>
              <a:lstStyle/>
              <a:p>
                <a:endParaRPr lang="en-US"/>
              </a:p>
            </p:txBody>
          </p:sp>
          <p:sp>
            <p:nvSpPr>
              <p:cNvPr id="2275837" name="Oval 509"/>
              <p:cNvSpPr>
                <a:spLocks noChangeAspect="1" noChangeArrowheads="1"/>
              </p:cNvSpPr>
              <p:nvPr/>
            </p:nvSpPr>
            <p:spPr bwMode="auto">
              <a:xfrm>
                <a:off x="2758" y="2372"/>
                <a:ext cx="108" cy="108"/>
              </a:xfrm>
              <a:prstGeom prst="ellipse">
                <a:avLst/>
              </a:prstGeom>
              <a:noFill/>
              <a:ln w="15875">
                <a:solidFill>
                  <a:srgbClr val="800000"/>
                </a:solidFill>
                <a:round/>
                <a:headEnd/>
                <a:tailEnd/>
              </a:ln>
              <a:effectLst/>
            </p:spPr>
            <p:txBody>
              <a:bodyPr wrap="none" anchor="ctr"/>
              <a:lstStyle/>
              <a:p>
                <a:endParaRPr lang="en-US"/>
              </a:p>
            </p:txBody>
          </p:sp>
          <p:sp>
            <p:nvSpPr>
              <p:cNvPr id="2275838" name="Line 510"/>
              <p:cNvSpPr>
                <a:spLocks noChangeAspect="1" noChangeShapeType="1"/>
              </p:cNvSpPr>
              <p:nvPr/>
            </p:nvSpPr>
            <p:spPr bwMode="auto">
              <a:xfrm flipH="1">
                <a:off x="2718" y="2449"/>
                <a:ext cx="43" cy="4"/>
              </a:xfrm>
              <a:prstGeom prst="line">
                <a:avLst/>
              </a:prstGeom>
              <a:noFill/>
              <a:ln w="15875">
                <a:solidFill>
                  <a:srgbClr val="800000"/>
                </a:solidFill>
                <a:round/>
                <a:headEnd/>
                <a:tailEnd/>
              </a:ln>
              <a:effectLst/>
            </p:spPr>
            <p:txBody>
              <a:bodyPr/>
              <a:lstStyle/>
              <a:p>
                <a:endParaRPr lang="en-US"/>
              </a:p>
            </p:txBody>
          </p:sp>
          <p:sp>
            <p:nvSpPr>
              <p:cNvPr id="2275839" name="Line 511"/>
              <p:cNvSpPr>
                <a:spLocks noChangeAspect="1" noChangeShapeType="1"/>
              </p:cNvSpPr>
              <p:nvPr/>
            </p:nvSpPr>
            <p:spPr bwMode="auto">
              <a:xfrm flipH="1">
                <a:off x="2735" y="2476"/>
                <a:ext cx="47" cy="9"/>
              </a:xfrm>
              <a:prstGeom prst="line">
                <a:avLst/>
              </a:prstGeom>
              <a:noFill/>
              <a:ln w="15875">
                <a:solidFill>
                  <a:srgbClr val="800000"/>
                </a:solidFill>
                <a:round/>
                <a:headEnd/>
                <a:tailEnd/>
              </a:ln>
              <a:effectLst/>
            </p:spPr>
            <p:txBody>
              <a:bodyPr/>
              <a:lstStyle/>
              <a:p>
                <a:endParaRPr lang="en-US"/>
              </a:p>
            </p:txBody>
          </p:sp>
          <p:sp>
            <p:nvSpPr>
              <p:cNvPr id="2275840" name="Line 512"/>
              <p:cNvSpPr>
                <a:spLocks noChangeAspect="1" noChangeShapeType="1"/>
              </p:cNvSpPr>
              <p:nvPr/>
            </p:nvSpPr>
            <p:spPr bwMode="auto">
              <a:xfrm flipH="1">
                <a:off x="2832" y="2693"/>
                <a:ext cx="56" cy="1"/>
              </a:xfrm>
              <a:prstGeom prst="line">
                <a:avLst/>
              </a:prstGeom>
              <a:noFill/>
              <a:ln w="15875">
                <a:solidFill>
                  <a:srgbClr val="800000"/>
                </a:solidFill>
                <a:round/>
                <a:headEnd/>
                <a:tailEnd/>
              </a:ln>
              <a:effectLst/>
            </p:spPr>
            <p:txBody>
              <a:bodyPr/>
              <a:lstStyle/>
              <a:p>
                <a:endParaRPr lang="en-US"/>
              </a:p>
            </p:txBody>
          </p:sp>
          <p:sp>
            <p:nvSpPr>
              <p:cNvPr id="2275841" name="Oval 513"/>
              <p:cNvSpPr>
                <a:spLocks noChangeAspect="1" noChangeArrowheads="1"/>
              </p:cNvSpPr>
              <p:nvPr/>
            </p:nvSpPr>
            <p:spPr bwMode="auto">
              <a:xfrm>
                <a:off x="2617" y="2585"/>
                <a:ext cx="218" cy="218"/>
              </a:xfrm>
              <a:prstGeom prst="ellipse">
                <a:avLst/>
              </a:prstGeom>
              <a:noFill/>
              <a:ln w="15875">
                <a:solidFill>
                  <a:srgbClr val="800000"/>
                </a:solidFill>
                <a:round/>
                <a:headEnd/>
                <a:tailEnd/>
              </a:ln>
              <a:effectLst/>
            </p:spPr>
            <p:txBody>
              <a:bodyPr wrap="none" anchor="ctr"/>
              <a:lstStyle/>
              <a:p>
                <a:endParaRPr lang="en-US"/>
              </a:p>
            </p:txBody>
          </p:sp>
          <p:sp>
            <p:nvSpPr>
              <p:cNvPr id="2275842" name="Freeform 514"/>
              <p:cNvSpPr>
                <a:spLocks noChangeAspect="1"/>
              </p:cNvSpPr>
              <p:nvPr/>
            </p:nvSpPr>
            <p:spPr bwMode="auto">
              <a:xfrm>
                <a:off x="2781" y="265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843" name="Oval 515"/>
              <p:cNvSpPr>
                <a:spLocks noChangeAspect="1" noChangeArrowheads="1"/>
              </p:cNvSpPr>
              <p:nvPr/>
            </p:nvSpPr>
            <p:spPr bwMode="auto">
              <a:xfrm rot="-5400000">
                <a:off x="2718" y="2656"/>
                <a:ext cx="28" cy="34"/>
              </a:xfrm>
              <a:prstGeom prst="ellipse">
                <a:avLst/>
              </a:prstGeom>
              <a:solidFill>
                <a:srgbClr val="333333"/>
              </a:solidFill>
              <a:ln w="9525">
                <a:noFill/>
                <a:round/>
                <a:headEnd/>
                <a:tailEnd/>
              </a:ln>
              <a:effectLst/>
            </p:spPr>
            <p:txBody>
              <a:bodyPr wrap="none" anchor="ctr"/>
              <a:lstStyle/>
              <a:p>
                <a:endParaRPr lang="en-US"/>
              </a:p>
            </p:txBody>
          </p:sp>
          <p:sp>
            <p:nvSpPr>
              <p:cNvPr id="2275844" name="Rectangle 516"/>
              <p:cNvSpPr>
                <a:spLocks noChangeAspect="1" noChangeArrowheads="1"/>
              </p:cNvSpPr>
              <p:nvPr/>
            </p:nvSpPr>
            <p:spPr bwMode="auto">
              <a:xfrm>
                <a:off x="2899" y="2559"/>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5845" name="Oval 517"/>
              <p:cNvSpPr>
                <a:spLocks noChangeAspect="1" noChangeArrowheads="1"/>
              </p:cNvSpPr>
              <p:nvPr/>
            </p:nvSpPr>
            <p:spPr bwMode="auto">
              <a:xfrm rot="-5400000">
                <a:off x="2718" y="2698"/>
                <a:ext cx="28" cy="34"/>
              </a:xfrm>
              <a:prstGeom prst="ellipse">
                <a:avLst/>
              </a:prstGeom>
              <a:solidFill>
                <a:srgbClr val="333333"/>
              </a:solidFill>
              <a:ln w="9525">
                <a:noFill/>
                <a:round/>
                <a:headEnd/>
                <a:tailEnd/>
              </a:ln>
              <a:effectLst/>
            </p:spPr>
            <p:txBody>
              <a:bodyPr wrap="none" anchor="ctr"/>
              <a:lstStyle/>
              <a:p>
                <a:endParaRPr lang="en-US"/>
              </a:p>
            </p:txBody>
          </p:sp>
          <p:sp>
            <p:nvSpPr>
              <p:cNvPr id="2275846" name="Line 518"/>
              <p:cNvSpPr>
                <a:spLocks noChangeAspect="1" noChangeShapeType="1"/>
              </p:cNvSpPr>
              <p:nvPr/>
            </p:nvSpPr>
            <p:spPr bwMode="auto">
              <a:xfrm flipH="1" flipV="1">
                <a:off x="2528" y="2646"/>
                <a:ext cx="88" cy="45"/>
              </a:xfrm>
              <a:prstGeom prst="line">
                <a:avLst/>
              </a:prstGeom>
              <a:noFill/>
              <a:ln w="15875">
                <a:solidFill>
                  <a:srgbClr val="800000"/>
                </a:solidFill>
                <a:round/>
                <a:headEnd/>
                <a:tailEnd/>
              </a:ln>
              <a:effectLst/>
            </p:spPr>
            <p:txBody>
              <a:bodyPr/>
              <a:lstStyle/>
              <a:p>
                <a:endParaRPr lang="en-US"/>
              </a:p>
            </p:txBody>
          </p:sp>
          <p:sp>
            <p:nvSpPr>
              <p:cNvPr id="2275847" name="Line 519"/>
              <p:cNvSpPr>
                <a:spLocks noChangeAspect="1" noChangeShapeType="1"/>
              </p:cNvSpPr>
              <p:nvPr/>
            </p:nvSpPr>
            <p:spPr bwMode="auto">
              <a:xfrm flipH="1">
                <a:off x="2516" y="2693"/>
                <a:ext cx="100" cy="0"/>
              </a:xfrm>
              <a:prstGeom prst="line">
                <a:avLst/>
              </a:prstGeom>
              <a:noFill/>
              <a:ln w="15875">
                <a:solidFill>
                  <a:srgbClr val="800000"/>
                </a:solidFill>
                <a:round/>
                <a:headEnd/>
                <a:tailEnd/>
              </a:ln>
              <a:effectLst/>
            </p:spPr>
            <p:txBody>
              <a:bodyPr/>
              <a:lstStyle/>
              <a:p>
                <a:endParaRPr lang="en-US"/>
              </a:p>
            </p:txBody>
          </p:sp>
          <p:sp>
            <p:nvSpPr>
              <p:cNvPr id="2275848" name="Line 520"/>
              <p:cNvSpPr>
                <a:spLocks noChangeAspect="1" noChangeShapeType="1"/>
              </p:cNvSpPr>
              <p:nvPr/>
            </p:nvSpPr>
            <p:spPr bwMode="auto">
              <a:xfrm flipH="1">
                <a:off x="2523" y="2693"/>
                <a:ext cx="93" cy="49"/>
              </a:xfrm>
              <a:prstGeom prst="line">
                <a:avLst/>
              </a:prstGeom>
              <a:noFill/>
              <a:ln w="15875">
                <a:solidFill>
                  <a:srgbClr val="800000"/>
                </a:solidFill>
                <a:round/>
                <a:headEnd/>
                <a:tailEnd/>
              </a:ln>
              <a:effectLst/>
            </p:spPr>
            <p:txBody>
              <a:bodyPr/>
              <a:lstStyle/>
              <a:p>
                <a:endParaRPr lang="en-US"/>
              </a:p>
            </p:txBody>
          </p:sp>
        </p:grpSp>
        <p:grpSp>
          <p:nvGrpSpPr>
            <p:cNvPr id="2275849" name="Group 521"/>
            <p:cNvGrpSpPr>
              <a:grpSpLocks noChangeAspect="1"/>
            </p:cNvGrpSpPr>
            <p:nvPr/>
          </p:nvGrpSpPr>
          <p:grpSpPr bwMode="auto">
            <a:xfrm rot="-16200000">
              <a:off x="346" y="1962"/>
              <a:ext cx="493" cy="294"/>
              <a:chOff x="2481" y="3493"/>
              <a:chExt cx="776" cy="463"/>
            </a:xfrm>
          </p:grpSpPr>
          <p:sp>
            <p:nvSpPr>
              <p:cNvPr id="2275850" name="Line 522"/>
              <p:cNvSpPr>
                <a:spLocks noChangeAspect="1" noChangeShapeType="1"/>
              </p:cNvSpPr>
              <p:nvPr/>
            </p:nvSpPr>
            <p:spPr bwMode="auto">
              <a:xfrm flipV="1">
                <a:off x="3071" y="3751"/>
                <a:ext cx="183" cy="61"/>
              </a:xfrm>
              <a:prstGeom prst="line">
                <a:avLst/>
              </a:prstGeom>
              <a:noFill/>
              <a:ln w="15875">
                <a:solidFill>
                  <a:srgbClr val="800000"/>
                </a:solidFill>
                <a:round/>
                <a:headEnd/>
                <a:tailEnd/>
              </a:ln>
              <a:effectLst/>
            </p:spPr>
            <p:txBody>
              <a:bodyPr/>
              <a:lstStyle/>
              <a:p>
                <a:endParaRPr lang="en-US"/>
              </a:p>
            </p:txBody>
          </p:sp>
          <p:sp>
            <p:nvSpPr>
              <p:cNvPr id="2275851" name="Line 523"/>
              <p:cNvSpPr>
                <a:spLocks noChangeAspect="1" noChangeShapeType="1"/>
              </p:cNvSpPr>
              <p:nvPr/>
            </p:nvSpPr>
            <p:spPr bwMode="auto">
              <a:xfrm>
                <a:off x="3071" y="3812"/>
                <a:ext cx="186" cy="60"/>
              </a:xfrm>
              <a:prstGeom prst="line">
                <a:avLst/>
              </a:prstGeom>
              <a:noFill/>
              <a:ln w="15875">
                <a:solidFill>
                  <a:srgbClr val="800000"/>
                </a:solidFill>
                <a:round/>
                <a:headEnd/>
                <a:tailEnd/>
              </a:ln>
              <a:effectLst/>
            </p:spPr>
            <p:txBody>
              <a:bodyPr/>
              <a:lstStyle/>
              <a:p>
                <a:endParaRPr lang="en-US"/>
              </a:p>
            </p:txBody>
          </p:sp>
          <p:sp>
            <p:nvSpPr>
              <p:cNvPr id="2275852" name="Oval 524"/>
              <p:cNvSpPr>
                <a:spLocks noChangeAspect="1" noChangeArrowheads="1"/>
              </p:cNvSpPr>
              <p:nvPr/>
            </p:nvSpPr>
            <p:spPr bwMode="auto">
              <a:xfrm>
                <a:off x="2749" y="3493"/>
                <a:ext cx="108" cy="108"/>
              </a:xfrm>
              <a:prstGeom prst="ellipse">
                <a:avLst/>
              </a:prstGeom>
              <a:noFill/>
              <a:ln w="15875">
                <a:solidFill>
                  <a:srgbClr val="800000"/>
                </a:solidFill>
                <a:round/>
                <a:headEnd/>
                <a:tailEnd/>
              </a:ln>
              <a:effectLst/>
            </p:spPr>
            <p:txBody>
              <a:bodyPr wrap="none" anchor="ctr"/>
              <a:lstStyle/>
              <a:p>
                <a:endParaRPr lang="en-US"/>
              </a:p>
            </p:txBody>
          </p:sp>
          <p:sp>
            <p:nvSpPr>
              <p:cNvPr id="2275853" name="Line 525"/>
              <p:cNvSpPr>
                <a:spLocks noChangeAspect="1" noChangeShapeType="1"/>
              </p:cNvSpPr>
              <p:nvPr/>
            </p:nvSpPr>
            <p:spPr bwMode="auto">
              <a:xfrm flipH="1">
                <a:off x="2699" y="3579"/>
                <a:ext cx="56" cy="16"/>
              </a:xfrm>
              <a:prstGeom prst="line">
                <a:avLst/>
              </a:prstGeom>
              <a:noFill/>
              <a:ln w="15875">
                <a:solidFill>
                  <a:srgbClr val="800000"/>
                </a:solidFill>
                <a:round/>
                <a:headEnd/>
                <a:tailEnd/>
              </a:ln>
              <a:effectLst/>
            </p:spPr>
            <p:txBody>
              <a:bodyPr/>
              <a:lstStyle/>
              <a:p>
                <a:endParaRPr lang="en-US"/>
              </a:p>
            </p:txBody>
          </p:sp>
          <p:sp>
            <p:nvSpPr>
              <p:cNvPr id="2275854" name="Line 526"/>
              <p:cNvSpPr>
                <a:spLocks noChangeAspect="1" noChangeShapeType="1"/>
              </p:cNvSpPr>
              <p:nvPr/>
            </p:nvSpPr>
            <p:spPr bwMode="auto">
              <a:xfrm flipH="1">
                <a:off x="2823" y="3814"/>
                <a:ext cx="56" cy="1"/>
              </a:xfrm>
              <a:prstGeom prst="line">
                <a:avLst/>
              </a:prstGeom>
              <a:noFill/>
              <a:ln w="15875">
                <a:solidFill>
                  <a:srgbClr val="800000"/>
                </a:solidFill>
                <a:round/>
                <a:headEnd/>
                <a:tailEnd/>
              </a:ln>
              <a:effectLst/>
            </p:spPr>
            <p:txBody>
              <a:bodyPr/>
              <a:lstStyle/>
              <a:p>
                <a:endParaRPr lang="en-US"/>
              </a:p>
            </p:txBody>
          </p:sp>
          <p:sp>
            <p:nvSpPr>
              <p:cNvPr id="2275855" name="Oval 527"/>
              <p:cNvSpPr>
                <a:spLocks noChangeAspect="1" noChangeArrowheads="1"/>
              </p:cNvSpPr>
              <p:nvPr/>
            </p:nvSpPr>
            <p:spPr bwMode="auto">
              <a:xfrm>
                <a:off x="2608" y="3706"/>
                <a:ext cx="218" cy="218"/>
              </a:xfrm>
              <a:prstGeom prst="ellipse">
                <a:avLst/>
              </a:prstGeom>
              <a:noFill/>
              <a:ln w="15875">
                <a:solidFill>
                  <a:srgbClr val="800000"/>
                </a:solidFill>
                <a:round/>
                <a:headEnd/>
                <a:tailEnd/>
              </a:ln>
              <a:effectLst/>
            </p:spPr>
            <p:txBody>
              <a:bodyPr wrap="none" anchor="ctr"/>
              <a:lstStyle/>
              <a:p>
                <a:endParaRPr lang="en-US"/>
              </a:p>
            </p:txBody>
          </p:sp>
          <p:sp>
            <p:nvSpPr>
              <p:cNvPr id="2275856" name="Freeform 528"/>
              <p:cNvSpPr>
                <a:spLocks noChangeAspect="1"/>
              </p:cNvSpPr>
              <p:nvPr/>
            </p:nvSpPr>
            <p:spPr bwMode="auto">
              <a:xfrm>
                <a:off x="2772" y="377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857" name="Oval 529"/>
              <p:cNvSpPr>
                <a:spLocks noChangeAspect="1" noChangeArrowheads="1"/>
              </p:cNvSpPr>
              <p:nvPr/>
            </p:nvSpPr>
            <p:spPr bwMode="auto">
              <a:xfrm rot="-5400000">
                <a:off x="2709" y="3777"/>
                <a:ext cx="28" cy="34"/>
              </a:xfrm>
              <a:prstGeom prst="ellipse">
                <a:avLst/>
              </a:prstGeom>
              <a:solidFill>
                <a:srgbClr val="333333"/>
              </a:solidFill>
              <a:ln w="9525">
                <a:noFill/>
                <a:round/>
                <a:headEnd/>
                <a:tailEnd/>
              </a:ln>
              <a:effectLst/>
            </p:spPr>
            <p:txBody>
              <a:bodyPr wrap="none" anchor="ctr"/>
              <a:lstStyle/>
              <a:p>
                <a:endParaRPr lang="en-US"/>
              </a:p>
            </p:txBody>
          </p:sp>
          <p:sp>
            <p:nvSpPr>
              <p:cNvPr id="2275858" name="Rectangle 530"/>
              <p:cNvSpPr>
                <a:spLocks noChangeAspect="1" noChangeArrowheads="1"/>
              </p:cNvSpPr>
              <p:nvPr/>
            </p:nvSpPr>
            <p:spPr bwMode="auto">
              <a:xfrm>
                <a:off x="2890" y="3680"/>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5859" name="Oval 531"/>
              <p:cNvSpPr>
                <a:spLocks noChangeAspect="1" noChangeArrowheads="1"/>
              </p:cNvSpPr>
              <p:nvPr/>
            </p:nvSpPr>
            <p:spPr bwMode="auto">
              <a:xfrm rot="-5400000">
                <a:off x="2709" y="3819"/>
                <a:ext cx="28" cy="34"/>
              </a:xfrm>
              <a:prstGeom prst="ellipse">
                <a:avLst/>
              </a:prstGeom>
              <a:solidFill>
                <a:srgbClr val="333333"/>
              </a:solidFill>
              <a:ln w="9525">
                <a:noFill/>
                <a:round/>
                <a:headEnd/>
                <a:tailEnd/>
              </a:ln>
              <a:effectLst/>
            </p:spPr>
            <p:txBody>
              <a:bodyPr wrap="none" anchor="ctr"/>
              <a:lstStyle/>
              <a:p>
                <a:endParaRPr lang="en-US"/>
              </a:p>
            </p:txBody>
          </p:sp>
          <p:sp>
            <p:nvSpPr>
              <p:cNvPr id="2275860" name="Freeform 532"/>
              <p:cNvSpPr>
                <a:spLocks noChangeAspect="1"/>
              </p:cNvSpPr>
              <p:nvPr/>
            </p:nvSpPr>
            <p:spPr bwMode="auto">
              <a:xfrm>
                <a:off x="2481" y="3681"/>
                <a:ext cx="170" cy="275"/>
              </a:xfrm>
              <a:custGeom>
                <a:avLst/>
                <a:gdLst/>
                <a:ahLst/>
                <a:cxnLst>
                  <a:cxn ang="0">
                    <a:pos x="165" y="216"/>
                  </a:cxn>
                  <a:cxn ang="0">
                    <a:pos x="44" y="267"/>
                  </a:cxn>
                  <a:cxn ang="0">
                    <a:pos x="129" y="170"/>
                  </a:cxn>
                  <a:cxn ang="0">
                    <a:pos x="0" y="138"/>
                  </a:cxn>
                  <a:cxn ang="0">
                    <a:pos x="131" y="102"/>
                  </a:cxn>
                  <a:cxn ang="0">
                    <a:pos x="33" y="9"/>
                  </a:cxn>
                  <a:cxn ang="0">
                    <a:pos x="170" y="47"/>
                  </a:cxn>
                </a:cxnLst>
                <a:rect l="0" t="0" r="r" b="b"/>
                <a:pathLst>
                  <a:path w="170" h="275">
                    <a:moveTo>
                      <a:pt x="165" y="216"/>
                    </a:moveTo>
                    <a:cubicBezTo>
                      <a:pt x="107" y="245"/>
                      <a:pt x="50" y="275"/>
                      <a:pt x="44" y="267"/>
                    </a:cubicBezTo>
                    <a:cubicBezTo>
                      <a:pt x="38" y="259"/>
                      <a:pt x="136" y="191"/>
                      <a:pt x="129" y="170"/>
                    </a:cubicBezTo>
                    <a:cubicBezTo>
                      <a:pt x="122" y="149"/>
                      <a:pt x="0" y="149"/>
                      <a:pt x="0" y="138"/>
                    </a:cubicBezTo>
                    <a:cubicBezTo>
                      <a:pt x="0" y="127"/>
                      <a:pt x="126" y="123"/>
                      <a:pt x="131" y="102"/>
                    </a:cubicBezTo>
                    <a:cubicBezTo>
                      <a:pt x="136" y="81"/>
                      <a:pt x="27" y="18"/>
                      <a:pt x="33" y="9"/>
                    </a:cubicBezTo>
                    <a:cubicBezTo>
                      <a:pt x="39" y="0"/>
                      <a:pt x="104" y="23"/>
                      <a:pt x="170" y="47"/>
                    </a:cubicBezTo>
                  </a:path>
                </a:pathLst>
              </a:custGeom>
              <a:noFill/>
              <a:ln w="15875">
                <a:solidFill>
                  <a:srgbClr val="800000"/>
                </a:solidFill>
                <a:round/>
                <a:headEnd/>
                <a:tailEnd/>
              </a:ln>
              <a:effectLst/>
            </p:spPr>
            <p:txBody>
              <a:bodyPr/>
              <a:lstStyle/>
              <a:p>
                <a:endParaRPr lang="en-US"/>
              </a:p>
            </p:txBody>
          </p:sp>
          <p:sp>
            <p:nvSpPr>
              <p:cNvPr id="2275861" name="Line 533"/>
              <p:cNvSpPr>
                <a:spLocks noChangeAspect="1" noChangeShapeType="1"/>
              </p:cNvSpPr>
              <p:nvPr/>
            </p:nvSpPr>
            <p:spPr bwMode="auto">
              <a:xfrm flipH="1" flipV="1">
                <a:off x="2816" y="3598"/>
                <a:ext cx="66" cy="216"/>
              </a:xfrm>
              <a:prstGeom prst="line">
                <a:avLst/>
              </a:prstGeom>
              <a:noFill/>
              <a:ln w="15875">
                <a:solidFill>
                  <a:srgbClr val="800000"/>
                </a:solidFill>
                <a:round/>
                <a:headEnd/>
                <a:tailEnd/>
              </a:ln>
              <a:effectLst/>
            </p:spPr>
            <p:txBody>
              <a:bodyPr/>
              <a:lstStyle/>
              <a:p>
                <a:endParaRPr lang="en-US"/>
              </a:p>
            </p:txBody>
          </p:sp>
        </p:grpSp>
        <p:sp>
          <p:nvSpPr>
            <p:cNvPr id="2275862" name="Rectangle 534"/>
            <p:cNvSpPr>
              <a:spLocks noChangeAspect="1" noChangeArrowheads="1"/>
            </p:cNvSpPr>
            <p:nvPr/>
          </p:nvSpPr>
          <p:spPr bwMode="auto">
            <a:xfrm rot="-16200000">
              <a:off x="2284" y="1817"/>
              <a:ext cx="622" cy="623"/>
            </a:xfrm>
            <a:prstGeom prst="rect">
              <a:avLst/>
            </a:prstGeom>
            <a:noFill/>
            <a:ln w="19050">
              <a:solidFill>
                <a:schemeClr val="tx1"/>
              </a:solidFill>
              <a:miter lim="800000"/>
              <a:headEnd/>
              <a:tailEnd/>
            </a:ln>
            <a:effectLst/>
          </p:spPr>
          <p:txBody>
            <a:bodyPr wrap="none" anchor="ctr"/>
            <a:lstStyle/>
            <a:p>
              <a:endParaRPr lang="en-US"/>
            </a:p>
          </p:txBody>
        </p:sp>
        <p:sp>
          <p:nvSpPr>
            <p:cNvPr id="2275863" name="Rectangle 535"/>
            <p:cNvSpPr>
              <a:spLocks noChangeAspect="1" noChangeArrowheads="1"/>
            </p:cNvSpPr>
            <p:nvPr/>
          </p:nvSpPr>
          <p:spPr bwMode="auto">
            <a:xfrm rot="-16200000">
              <a:off x="1600" y="1815"/>
              <a:ext cx="624" cy="622"/>
            </a:xfrm>
            <a:prstGeom prst="rect">
              <a:avLst/>
            </a:prstGeom>
            <a:noFill/>
            <a:ln w="19050">
              <a:solidFill>
                <a:schemeClr val="tx1"/>
              </a:solidFill>
              <a:miter lim="800000"/>
              <a:headEnd/>
              <a:tailEnd/>
            </a:ln>
            <a:effectLst/>
          </p:spPr>
          <p:txBody>
            <a:bodyPr wrap="none" anchor="ctr"/>
            <a:lstStyle/>
            <a:p>
              <a:endParaRPr lang="en-US"/>
            </a:p>
          </p:txBody>
        </p:sp>
        <p:sp>
          <p:nvSpPr>
            <p:cNvPr id="2275864" name="Rectangle 536"/>
            <p:cNvSpPr>
              <a:spLocks noChangeAspect="1" noChangeArrowheads="1"/>
            </p:cNvSpPr>
            <p:nvPr/>
          </p:nvSpPr>
          <p:spPr bwMode="auto">
            <a:xfrm rot="-16200000">
              <a:off x="929" y="1814"/>
              <a:ext cx="624" cy="624"/>
            </a:xfrm>
            <a:prstGeom prst="rect">
              <a:avLst/>
            </a:prstGeom>
            <a:noFill/>
            <a:ln w="19050">
              <a:solidFill>
                <a:schemeClr val="tx1"/>
              </a:solidFill>
              <a:miter lim="800000"/>
              <a:headEnd/>
              <a:tailEnd/>
            </a:ln>
            <a:effectLst/>
          </p:spPr>
          <p:txBody>
            <a:bodyPr wrap="none" anchor="ctr"/>
            <a:lstStyle/>
            <a:p>
              <a:endParaRPr lang="en-US"/>
            </a:p>
          </p:txBody>
        </p:sp>
        <p:sp>
          <p:nvSpPr>
            <p:cNvPr id="2275865" name="Rectangle 537"/>
            <p:cNvSpPr>
              <a:spLocks noChangeAspect="1" noChangeArrowheads="1"/>
            </p:cNvSpPr>
            <p:nvPr/>
          </p:nvSpPr>
          <p:spPr bwMode="auto">
            <a:xfrm rot="-16200000">
              <a:off x="255" y="1811"/>
              <a:ext cx="623" cy="623"/>
            </a:xfrm>
            <a:prstGeom prst="rect">
              <a:avLst/>
            </a:prstGeom>
            <a:noFill/>
            <a:ln w="19050">
              <a:solidFill>
                <a:schemeClr val="tx1"/>
              </a:solidFill>
              <a:miter lim="800000"/>
              <a:headEnd/>
              <a:tailEnd/>
            </a:ln>
            <a:effectLst/>
          </p:spPr>
          <p:txBody>
            <a:bodyPr wrap="none" anchor="ctr"/>
            <a:lstStyle/>
            <a:p>
              <a:endParaRPr lang="en-US"/>
            </a:p>
          </p:txBody>
        </p:sp>
        <p:grpSp>
          <p:nvGrpSpPr>
            <p:cNvPr id="2275866" name="Group 538"/>
            <p:cNvGrpSpPr>
              <a:grpSpLocks noChangeAspect="1"/>
            </p:cNvGrpSpPr>
            <p:nvPr/>
          </p:nvGrpSpPr>
          <p:grpSpPr bwMode="auto">
            <a:xfrm rot="5400000">
              <a:off x="5173" y="2023"/>
              <a:ext cx="411" cy="296"/>
              <a:chOff x="2622" y="269"/>
              <a:chExt cx="649" cy="466"/>
            </a:xfrm>
          </p:grpSpPr>
          <p:sp>
            <p:nvSpPr>
              <p:cNvPr id="2275867" name="Line 539"/>
              <p:cNvSpPr>
                <a:spLocks noChangeAspect="1" noChangeShapeType="1"/>
              </p:cNvSpPr>
              <p:nvPr/>
            </p:nvSpPr>
            <p:spPr bwMode="auto">
              <a:xfrm flipV="1">
                <a:off x="3085" y="533"/>
                <a:ext cx="183" cy="61"/>
              </a:xfrm>
              <a:prstGeom prst="line">
                <a:avLst/>
              </a:prstGeom>
              <a:noFill/>
              <a:ln w="15875">
                <a:solidFill>
                  <a:srgbClr val="800000"/>
                </a:solidFill>
                <a:round/>
                <a:headEnd/>
                <a:tailEnd/>
              </a:ln>
              <a:effectLst/>
            </p:spPr>
            <p:txBody>
              <a:bodyPr/>
              <a:lstStyle/>
              <a:p>
                <a:endParaRPr lang="en-US"/>
              </a:p>
            </p:txBody>
          </p:sp>
          <p:sp>
            <p:nvSpPr>
              <p:cNvPr id="2275868" name="Line 540"/>
              <p:cNvSpPr>
                <a:spLocks noChangeAspect="1" noChangeShapeType="1"/>
              </p:cNvSpPr>
              <p:nvPr/>
            </p:nvSpPr>
            <p:spPr bwMode="auto">
              <a:xfrm>
                <a:off x="3085" y="594"/>
                <a:ext cx="186" cy="60"/>
              </a:xfrm>
              <a:prstGeom prst="line">
                <a:avLst/>
              </a:prstGeom>
              <a:noFill/>
              <a:ln w="15875">
                <a:solidFill>
                  <a:srgbClr val="800000"/>
                </a:solidFill>
                <a:round/>
                <a:headEnd/>
                <a:tailEnd/>
              </a:ln>
              <a:effectLst/>
            </p:spPr>
            <p:txBody>
              <a:bodyPr/>
              <a:lstStyle/>
              <a:p>
                <a:endParaRPr lang="en-US"/>
              </a:p>
            </p:txBody>
          </p:sp>
          <p:sp>
            <p:nvSpPr>
              <p:cNvPr id="2275869" name="Line 541"/>
              <p:cNvSpPr>
                <a:spLocks noChangeAspect="1" noChangeShapeType="1"/>
              </p:cNvSpPr>
              <p:nvPr/>
            </p:nvSpPr>
            <p:spPr bwMode="auto">
              <a:xfrm flipH="1" flipV="1">
                <a:off x="2830" y="380"/>
                <a:ext cx="66" cy="216"/>
              </a:xfrm>
              <a:prstGeom prst="line">
                <a:avLst/>
              </a:prstGeom>
              <a:noFill/>
              <a:ln w="15875">
                <a:solidFill>
                  <a:srgbClr val="800000"/>
                </a:solidFill>
                <a:round/>
                <a:headEnd/>
                <a:tailEnd/>
              </a:ln>
              <a:effectLst/>
            </p:spPr>
            <p:txBody>
              <a:bodyPr/>
              <a:lstStyle/>
              <a:p>
                <a:endParaRPr lang="en-US"/>
              </a:p>
            </p:txBody>
          </p:sp>
          <p:sp>
            <p:nvSpPr>
              <p:cNvPr id="2275870" name="Oval 542"/>
              <p:cNvSpPr>
                <a:spLocks noChangeAspect="1" noChangeArrowheads="1"/>
              </p:cNvSpPr>
              <p:nvPr/>
            </p:nvSpPr>
            <p:spPr bwMode="auto">
              <a:xfrm>
                <a:off x="2763" y="275"/>
                <a:ext cx="108" cy="108"/>
              </a:xfrm>
              <a:prstGeom prst="ellipse">
                <a:avLst/>
              </a:prstGeom>
              <a:noFill/>
              <a:ln w="15875">
                <a:solidFill>
                  <a:srgbClr val="800000"/>
                </a:solidFill>
                <a:round/>
                <a:headEnd/>
                <a:tailEnd/>
              </a:ln>
              <a:effectLst/>
            </p:spPr>
            <p:txBody>
              <a:bodyPr wrap="none" anchor="ctr"/>
              <a:lstStyle/>
              <a:p>
                <a:endParaRPr lang="en-US"/>
              </a:p>
            </p:txBody>
          </p:sp>
          <p:sp>
            <p:nvSpPr>
              <p:cNvPr id="2275871" name="Line 543"/>
              <p:cNvSpPr>
                <a:spLocks noChangeAspect="1" noChangeShapeType="1"/>
              </p:cNvSpPr>
              <p:nvPr/>
            </p:nvSpPr>
            <p:spPr bwMode="auto">
              <a:xfrm flipH="1" flipV="1">
                <a:off x="2716" y="312"/>
                <a:ext cx="46" cy="5"/>
              </a:xfrm>
              <a:prstGeom prst="line">
                <a:avLst/>
              </a:prstGeom>
              <a:noFill/>
              <a:ln w="15875">
                <a:solidFill>
                  <a:srgbClr val="800000"/>
                </a:solidFill>
                <a:round/>
                <a:headEnd/>
                <a:tailEnd/>
              </a:ln>
              <a:effectLst/>
            </p:spPr>
            <p:txBody>
              <a:bodyPr/>
              <a:lstStyle/>
              <a:p>
                <a:endParaRPr lang="en-US"/>
              </a:p>
            </p:txBody>
          </p:sp>
          <p:sp>
            <p:nvSpPr>
              <p:cNvPr id="2275872" name="Line 544"/>
              <p:cNvSpPr>
                <a:spLocks noChangeAspect="1" noChangeShapeType="1"/>
              </p:cNvSpPr>
              <p:nvPr/>
            </p:nvSpPr>
            <p:spPr bwMode="auto">
              <a:xfrm flipH="1">
                <a:off x="2723" y="352"/>
                <a:ext cx="43" cy="4"/>
              </a:xfrm>
              <a:prstGeom prst="line">
                <a:avLst/>
              </a:prstGeom>
              <a:noFill/>
              <a:ln w="15875">
                <a:solidFill>
                  <a:srgbClr val="800000"/>
                </a:solidFill>
                <a:round/>
                <a:headEnd/>
                <a:tailEnd/>
              </a:ln>
              <a:effectLst/>
            </p:spPr>
            <p:txBody>
              <a:bodyPr/>
              <a:lstStyle/>
              <a:p>
                <a:endParaRPr lang="en-US"/>
              </a:p>
            </p:txBody>
          </p:sp>
          <p:sp>
            <p:nvSpPr>
              <p:cNvPr id="2275873" name="Line 545"/>
              <p:cNvSpPr>
                <a:spLocks noChangeAspect="1" noChangeShapeType="1"/>
              </p:cNvSpPr>
              <p:nvPr/>
            </p:nvSpPr>
            <p:spPr bwMode="auto">
              <a:xfrm flipH="1">
                <a:off x="2740" y="379"/>
                <a:ext cx="47" cy="9"/>
              </a:xfrm>
              <a:prstGeom prst="line">
                <a:avLst/>
              </a:prstGeom>
              <a:noFill/>
              <a:ln w="15875">
                <a:solidFill>
                  <a:srgbClr val="800000"/>
                </a:solidFill>
                <a:round/>
                <a:headEnd/>
                <a:tailEnd/>
              </a:ln>
              <a:effectLst/>
            </p:spPr>
            <p:txBody>
              <a:bodyPr/>
              <a:lstStyle/>
              <a:p>
                <a:endParaRPr lang="en-US"/>
              </a:p>
            </p:txBody>
          </p:sp>
          <p:sp>
            <p:nvSpPr>
              <p:cNvPr id="2275874" name="Line 546"/>
              <p:cNvSpPr>
                <a:spLocks noChangeAspect="1" noChangeShapeType="1"/>
              </p:cNvSpPr>
              <p:nvPr/>
            </p:nvSpPr>
            <p:spPr bwMode="auto">
              <a:xfrm flipH="1" flipV="1">
                <a:off x="2733" y="269"/>
                <a:ext cx="44" cy="20"/>
              </a:xfrm>
              <a:prstGeom prst="line">
                <a:avLst/>
              </a:prstGeom>
              <a:noFill/>
              <a:ln w="15875">
                <a:solidFill>
                  <a:srgbClr val="800000"/>
                </a:solidFill>
                <a:round/>
                <a:headEnd/>
                <a:tailEnd/>
              </a:ln>
              <a:effectLst/>
            </p:spPr>
            <p:txBody>
              <a:bodyPr/>
              <a:lstStyle/>
              <a:p>
                <a:endParaRPr lang="en-US"/>
              </a:p>
            </p:txBody>
          </p:sp>
          <p:sp>
            <p:nvSpPr>
              <p:cNvPr id="2275875" name="Line 547"/>
              <p:cNvSpPr>
                <a:spLocks noChangeAspect="1" noChangeShapeType="1"/>
              </p:cNvSpPr>
              <p:nvPr/>
            </p:nvSpPr>
            <p:spPr bwMode="auto">
              <a:xfrm flipH="1">
                <a:off x="2837" y="596"/>
                <a:ext cx="56" cy="1"/>
              </a:xfrm>
              <a:prstGeom prst="line">
                <a:avLst/>
              </a:prstGeom>
              <a:noFill/>
              <a:ln w="15875">
                <a:solidFill>
                  <a:srgbClr val="800000"/>
                </a:solidFill>
                <a:round/>
                <a:headEnd/>
                <a:tailEnd/>
              </a:ln>
              <a:effectLst/>
            </p:spPr>
            <p:txBody>
              <a:bodyPr/>
              <a:lstStyle/>
              <a:p>
                <a:endParaRPr lang="en-US"/>
              </a:p>
            </p:txBody>
          </p:sp>
          <p:sp>
            <p:nvSpPr>
              <p:cNvPr id="2275876" name="Oval 548"/>
              <p:cNvSpPr>
                <a:spLocks noChangeAspect="1" noChangeArrowheads="1"/>
              </p:cNvSpPr>
              <p:nvPr/>
            </p:nvSpPr>
            <p:spPr bwMode="auto">
              <a:xfrm>
                <a:off x="2622" y="488"/>
                <a:ext cx="218" cy="218"/>
              </a:xfrm>
              <a:prstGeom prst="ellipse">
                <a:avLst/>
              </a:prstGeom>
              <a:noFill/>
              <a:ln w="15875">
                <a:solidFill>
                  <a:srgbClr val="800000"/>
                </a:solidFill>
                <a:round/>
                <a:headEnd/>
                <a:tailEnd/>
              </a:ln>
              <a:effectLst/>
            </p:spPr>
            <p:txBody>
              <a:bodyPr wrap="none" anchor="ctr"/>
              <a:lstStyle/>
              <a:p>
                <a:endParaRPr lang="en-US"/>
              </a:p>
            </p:txBody>
          </p:sp>
          <p:sp>
            <p:nvSpPr>
              <p:cNvPr id="2275877" name="Freeform 549"/>
              <p:cNvSpPr>
                <a:spLocks noChangeAspect="1"/>
              </p:cNvSpPr>
              <p:nvPr/>
            </p:nvSpPr>
            <p:spPr bwMode="auto">
              <a:xfrm>
                <a:off x="2786" y="555"/>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878" name="Oval 550"/>
              <p:cNvSpPr>
                <a:spLocks noChangeAspect="1" noChangeArrowheads="1"/>
              </p:cNvSpPr>
              <p:nvPr/>
            </p:nvSpPr>
            <p:spPr bwMode="auto">
              <a:xfrm rot="-5400000">
                <a:off x="2705" y="577"/>
                <a:ext cx="28" cy="34"/>
              </a:xfrm>
              <a:prstGeom prst="ellipse">
                <a:avLst/>
              </a:prstGeom>
              <a:solidFill>
                <a:srgbClr val="333333"/>
              </a:solidFill>
              <a:ln w="9525">
                <a:noFill/>
                <a:round/>
                <a:headEnd/>
                <a:tailEnd/>
              </a:ln>
              <a:effectLst/>
            </p:spPr>
            <p:txBody>
              <a:bodyPr wrap="none" anchor="ctr"/>
              <a:lstStyle/>
              <a:p>
                <a:endParaRPr lang="en-US"/>
              </a:p>
            </p:txBody>
          </p:sp>
          <p:sp>
            <p:nvSpPr>
              <p:cNvPr id="2275879" name="Rectangle 551"/>
              <p:cNvSpPr>
                <a:spLocks noChangeAspect="1" noChangeArrowheads="1"/>
              </p:cNvSpPr>
              <p:nvPr/>
            </p:nvSpPr>
            <p:spPr bwMode="auto">
              <a:xfrm>
                <a:off x="2904" y="462"/>
                <a:ext cx="186" cy="273"/>
              </a:xfrm>
              <a:prstGeom prst="rect">
                <a:avLst/>
              </a:prstGeom>
              <a:noFill/>
              <a:ln w="15875">
                <a:solidFill>
                  <a:srgbClr val="800000"/>
                </a:solidFill>
                <a:miter lim="800000"/>
                <a:headEnd/>
                <a:tailEnd/>
              </a:ln>
              <a:effectLst/>
            </p:spPr>
            <p:txBody>
              <a:bodyPr wrap="none" anchor="ctr"/>
              <a:lstStyle/>
              <a:p>
                <a:endParaRPr lang="en-US"/>
              </a:p>
            </p:txBody>
          </p:sp>
        </p:grpSp>
        <p:sp>
          <p:nvSpPr>
            <p:cNvPr id="2275880" name="Rectangle 552"/>
            <p:cNvSpPr>
              <a:spLocks noChangeAspect="1" noChangeArrowheads="1"/>
            </p:cNvSpPr>
            <p:nvPr/>
          </p:nvSpPr>
          <p:spPr bwMode="auto">
            <a:xfrm rot="5400000">
              <a:off x="5009" y="1833"/>
              <a:ext cx="624" cy="624"/>
            </a:xfrm>
            <a:prstGeom prst="rect">
              <a:avLst/>
            </a:prstGeom>
            <a:noFill/>
            <a:ln w="19050">
              <a:solidFill>
                <a:schemeClr val="tx1"/>
              </a:solidFill>
              <a:miter lim="800000"/>
              <a:headEnd/>
              <a:tailEnd/>
            </a:ln>
            <a:effectLst/>
          </p:spPr>
          <p:txBody>
            <a:bodyPr wrap="none" anchor="ctr"/>
            <a:lstStyle/>
            <a:p>
              <a:endParaRPr lang="en-US"/>
            </a:p>
          </p:txBody>
        </p:sp>
        <p:sp>
          <p:nvSpPr>
            <p:cNvPr id="2275881" name="Rectangle 553"/>
            <p:cNvSpPr>
              <a:spLocks noChangeAspect="1" noChangeArrowheads="1"/>
            </p:cNvSpPr>
            <p:nvPr/>
          </p:nvSpPr>
          <p:spPr bwMode="auto">
            <a:xfrm rot="5400000">
              <a:off x="4325" y="1831"/>
              <a:ext cx="624" cy="624"/>
            </a:xfrm>
            <a:prstGeom prst="rect">
              <a:avLst/>
            </a:prstGeom>
            <a:noFill/>
            <a:ln w="19050">
              <a:solidFill>
                <a:schemeClr val="tx1"/>
              </a:solidFill>
              <a:miter lim="800000"/>
              <a:headEnd/>
              <a:tailEnd/>
            </a:ln>
            <a:effectLst/>
          </p:spPr>
          <p:txBody>
            <a:bodyPr wrap="none" anchor="ctr"/>
            <a:lstStyle/>
            <a:p>
              <a:endParaRPr lang="en-US"/>
            </a:p>
          </p:txBody>
        </p:sp>
        <p:sp>
          <p:nvSpPr>
            <p:cNvPr id="2275882" name="Rectangle 554"/>
            <p:cNvSpPr>
              <a:spLocks noChangeAspect="1" noChangeArrowheads="1"/>
            </p:cNvSpPr>
            <p:nvPr/>
          </p:nvSpPr>
          <p:spPr bwMode="auto">
            <a:xfrm rot="5400000">
              <a:off x="3655" y="1831"/>
              <a:ext cx="624" cy="623"/>
            </a:xfrm>
            <a:prstGeom prst="rect">
              <a:avLst/>
            </a:prstGeom>
            <a:noFill/>
            <a:ln w="19050">
              <a:solidFill>
                <a:schemeClr val="tx1"/>
              </a:solidFill>
              <a:miter lim="800000"/>
              <a:headEnd/>
              <a:tailEnd/>
            </a:ln>
            <a:effectLst/>
          </p:spPr>
          <p:txBody>
            <a:bodyPr wrap="none" anchor="ctr"/>
            <a:lstStyle/>
            <a:p>
              <a:endParaRPr lang="en-US"/>
            </a:p>
          </p:txBody>
        </p:sp>
        <p:sp>
          <p:nvSpPr>
            <p:cNvPr id="2275883" name="Rectangle 555"/>
            <p:cNvSpPr>
              <a:spLocks noChangeAspect="1" noChangeArrowheads="1"/>
            </p:cNvSpPr>
            <p:nvPr/>
          </p:nvSpPr>
          <p:spPr bwMode="auto">
            <a:xfrm rot="5400000">
              <a:off x="2979" y="1827"/>
              <a:ext cx="623" cy="623"/>
            </a:xfrm>
            <a:prstGeom prst="rect">
              <a:avLst/>
            </a:prstGeom>
            <a:noFill/>
            <a:ln w="19050">
              <a:solidFill>
                <a:schemeClr val="tx1"/>
              </a:solidFill>
              <a:miter lim="800000"/>
              <a:headEnd/>
              <a:tailEnd/>
            </a:ln>
            <a:effectLst/>
          </p:spPr>
          <p:txBody>
            <a:bodyPr wrap="none" anchor="ctr"/>
            <a:lstStyle/>
            <a:p>
              <a:endParaRPr lang="en-US"/>
            </a:p>
          </p:txBody>
        </p:sp>
        <p:grpSp>
          <p:nvGrpSpPr>
            <p:cNvPr id="2275884" name="Group 556"/>
            <p:cNvGrpSpPr>
              <a:grpSpLocks noChangeAspect="1"/>
            </p:cNvGrpSpPr>
            <p:nvPr/>
          </p:nvGrpSpPr>
          <p:grpSpPr bwMode="auto">
            <a:xfrm rot="5400000">
              <a:off x="5154" y="1971"/>
              <a:ext cx="109" cy="223"/>
              <a:chOff x="602" y="604"/>
              <a:chExt cx="173" cy="350"/>
            </a:xfrm>
          </p:grpSpPr>
          <p:sp>
            <p:nvSpPr>
              <p:cNvPr id="2275885" name="Oval 557"/>
              <p:cNvSpPr>
                <a:spLocks noChangeAspect="1" noChangeArrowheads="1"/>
              </p:cNvSpPr>
              <p:nvPr/>
            </p:nvSpPr>
            <p:spPr bwMode="auto">
              <a:xfrm>
                <a:off x="649" y="828"/>
                <a:ext cx="108" cy="108"/>
              </a:xfrm>
              <a:prstGeom prst="ellipse">
                <a:avLst/>
              </a:prstGeom>
              <a:noFill/>
              <a:ln w="15875">
                <a:solidFill>
                  <a:srgbClr val="800000"/>
                </a:solidFill>
                <a:round/>
                <a:headEnd/>
                <a:tailEnd/>
              </a:ln>
              <a:effectLst/>
            </p:spPr>
            <p:txBody>
              <a:bodyPr wrap="none" anchor="ctr"/>
              <a:lstStyle/>
              <a:p>
                <a:endParaRPr lang="en-US"/>
              </a:p>
            </p:txBody>
          </p:sp>
          <p:sp>
            <p:nvSpPr>
              <p:cNvPr id="2275886" name="Line 558"/>
              <p:cNvSpPr>
                <a:spLocks noChangeAspect="1" noChangeShapeType="1"/>
              </p:cNvSpPr>
              <p:nvPr/>
            </p:nvSpPr>
            <p:spPr bwMode="auto">
              <a:xfrm rot="10800000" flipH="1">
                <a:off x="715" y="604"/>
                <a:ext cx="60" cy="220"/>
              </a:xfrm>
              <a:prstGeom prst="line">
                <a:avLst/>
              </a:prstGeom>
              <a:noFill/>
              <a:ln w="15875">
                <a:solidFill>
                  <a:srgbClr val="800000"/>
                </a:solidFill>
                <a:round/>
                <a:headEnd/>
                <a:tailEnd/>
              </a:ln>
              <a:effectLst/>
            </p:spPr>
            <p:txBody>
              <a:bodyPr/>
              <a:lstStyle/>
              <a:p>
                <a:endParaRPr lang="en-US"/>
              </a:p>
            </p:txBody>
          </p:sp>
          <p:sp>
            <p:nvSpPr>
              <p:cNvPr id="2275887" name="Line 559"/>
              <p:cNvSpPr>
                <a:spLocks noChangeAspect="1" noChangeShapeType="1"/>
              </p:cNvSpPr>
              <p:nvPr/>
            </p:nvSpPr>
            <p:spPr bwMode="auto">
              <a:xfrm flipH="1" flipV="1">
                <a:off x="618" y="822"/>
                <a:ext cx="45" cy="21"/>
              </a:xfrm>
              <a:prstGeom prst="line">
                <a:avLst/>
              </a:prstGeom>
              <a:noFill/>
              <a:ln w="15875">
                <a:solidFill>
                  <a:srgbClr val="800000"/>
                </a:solidFill>
                <a:round/>
                <a:headEnd/>
                <a:tailEnd/>
              </a:ln>
              <a:effectLst/>
            </p:spPr>
            <p:txBody>
              <a:bodyPr/>
              <a:lstStyle/>
              <a:p>
                <a:endParaRPr lang="en-US"/>
              </a:p>
            </p:txBody>
          </p:sp>
          <p:sp>
            <p:nvSpPr>
              <p:cNvPr id="2275888" name="Line 560"/>
              <p:cNvSpPr>
                <a:spLocks noChangeAspect="1" noChangeShapeType="1"/>
              </p:cNvSpPr>
              <p:nvPr/>
            </p:nvSpPr>
            <p:spPr bwMode="auto">
              <a:xfrm flipH="1" flipV="1">
                <a:off x="602" y="863"/>
                <a:ext cx="49" cy="1"/>
              </a:xfrm>
              <a:prstGeom prst="line">
                <a:avLst/>
              </a:prstGeom>
              <a:noFill/>
              <a:ln w="15875">
                <a:solidFill>
                  <a:srgbClr val="800000"/>
                </a:solidFill>
                <a:round/>
                <a:headEnd/>
                <a:tailEnd/>
              </a:ln>
              <a:effectLst/>
            </p:spPr>
            <p:txBody>
              <a:bodyPr/>
              <a:lstStyle/>
              <a:p>
                <a:endParaRPr lang="en-US"/>
              </a:p>
            </p:txBody>
          </p:sp>
          <p:sp>
            <p:nvSpPr>
              <p:cNvPr id="2275889" name="Line 561"/>
              <p:cNvSpPr>
                <a:spLocks noChangeAspect="1" noChangeShapeType="1"/>
              </p:cNvSpPr>
              <p:nvPr/>
            </p:nvSpPr>
            <p:spPr bwMode="auto">
              <a:xfrm flipH="1">
                <a:off x="606" y="897"/>
                <a:ext cx="44" cy="11"/>
              </a:xfrm>
              <a:prstGeom prst="line">
                <a:avLst/>
              </a:prstGeom>
              <a:noFill/>
              <a:ln w="15875">
                <a:solidFill>
                  <a:srgbClr val="800000"/>
                </a:solidFill>
                <a:round/>
                <a:headEnd/>
                <a:tailEnd/>
              </a:ln>
              <a:effectLst/>
            </p:spPr>
            <p:txBody>
              <a:bodyPr/>
              <a:lstStyle/>
              <a:p>
                <a:endParaRPr lang="en-US"/>
              </a:p>
            </p:txBody>
          </p:sp>
          <p:sp>
            <p:nvSpPr>
              <p:cNvPr id="2275890" name="Line 562"/>
              <p:cNvSpPr>
                <a:spLocks noChangeAspect="1" noChangeShapeType="1"/>
              </p:cNvSpPr>
              <p:nvPr/>
            </p:nvSpPr>
            <p:spPr bwMode="auto">
              <a:xfrm flipH="1">
                <a:off x="632" y="924"/>
                <a:ext cx="33" cy="30"/>
              </a:xfrm>
              <a:prstGeom prst="line">
                <a:avLst/>
              </a:prstGeom>
              <a:noFill/>
              <a:ln w="15875">
                <a:solidFill>
                  <a:srgbClr val="800000"/>
                </a:solidFill>
                <a:round/>
                <a:headEnd/>
                <a:tailEnd/>
              </a:ln>
              <a:effectLst/>
            </p:spPr>
            <p:txBody>
              <a:bodyPr/>
              <a:lstStyle/>
              <a:p>
                <a:endParaRPr lang="en-US"/>
              </a:p>
            </p:txBody>
          </p:sp>
        </p:grpSp>
        <p:sp>
          <p:nvSpPr>
            <p:cNvPr id="2275891" name="Line 563"/>
            <p:cNvSpPr>
              <a:spLocks noChangeAspect="1" noChangeShapeType="1"/>
            </p:cNvSpPr>
            <p:nvPr/>
          </p:nvSpPr>
          <p:spPr bwMode="auto">
            <a:xfrm rot="5400000" flipV="1">
              <a:off x="5314" y="2272"/>
              <a:ext cx="96" cy="79"/>
            </a:xfrm>
            <a:prstGeom prst="line">
              <a:avLst/>
            </a:prstGeom>
            <a:noFill/>
            <a:ln w="15875">
              <a:solidFill>
                <a:srgbClr val="800000"/>
              </a:solidFill>
              <a:round/>
              <a:headEnd/>
              <a:tailEnd/>
            </a:ln>
            <a:effectLst/>
          </p:spPr>
          <p:txBody>
            <a:bodyPr/>
            <a:lstStyle/>
            <a:p>
              <a:endParaRPr lang="en-US"/>
            </a:p>
          </p:txBody>
        </p:sp>
        <p:sp>
          <p:nvSpPr>
            <p:cNvPr id="2275892" name="Line 564"/>
            <p:cNvSpPr>
              <a:spLocks noChangeAspect="1" noChangeShapeType="1"/>
            </p:cNvSpPr>
            <p:nvPr/>
          </p:nvSpPr>
          <p:spPr bwMode="auto">
            <a:xfrm rot="5400000">
              <a:off x="5226" y="2270"/>
              <a:ext cx="102" cy="90"/>
            </a:xfrm>
            <a:prstGeom prst="line">
              <a:avLst/>
            </a:prstGeom>
            <a:noFill/>
            <a:ln w="15875">
              <a:solidFill>
                <a:srgbClr val="800000"/>
              </a:solidFill>
              <a:round/>
              <a:headEnd/>
              <a:tailEnd/>
            </a:ln>
            <a:effectLst/>
          </p:spPr>
          <p:txBody>
            <a:bodyPr/>
            <a:lstStyle/>
            <a:p>
              <a:endParaRPr lang="en-US"/>
            </a:p>
          </p:txBody>
        </p:sp>
        <p:grpSp>
          <p:nvGrpSpPr>
            <p:cNvPr id="2275893" name="Group 565"/>
            <p:cNvGrpSpPr>
              <a:grpSpLocks noChangeAspect="1"/>
            </p:cNvGrpSpPr>
            <p:nvPr/>
          </p:nvGrpSpPr>
          <p:grpSpPr bwMode="auto">
            <a:xfrm rot="5400000">
              <a:off x="4406" y="1917"/>
              <a:ext cx="472" cy="422"/>
              <a:chOff x="2509" y="1329"/>
              <a:chExt cx="744" cy="665"/>
            </a:xfrm>
          </p:grpSpPr>
          <p:sp>
            <p:nvSpPr>
              <p:cNvPr id="2275894" name="Line 566"/>
              <p:cNvSpPr>
                <a:spLocks noChangeAspect="1" noChangeShapeType="1"/>
              </p:cNvSpPr>
              <p:nvPr/>
            </p:nvSpPr>
            <p:spPr bwMode="auto">
              <a:xfrm flipV="1">
                <a:off x="3067" y="1602"/>
                <a:ext cx="183" cy="61"/>
              </a:xfrm>
              <a:prstGeom prst="line">
                <a:avLst/>
              </a:prstGeom>
              <a:noFill/>
              <a:ln w="15875">
                <a:solidFill>
                  <a:srgbClr val="800000"/>
                </a:solidFill>
                <a:round/>
                <a:headEnd/>
                <a:tailEnd/>
              </a:ln>
              <a:effectLst/>
            </p:spPr>
            <p:txBody>
              <a:bodyPr/>
              <a:lstStyle/>
              <a:p>
                <a:endParaRPr lang="en-US"/>
              </a:p>
            </p:txBody>
          </p:sp>
          <p:sp>
            <p:nvSpPr>
              <p:cNvPr id="2275895" name="Line 567"/>
              <p:cNvSpPr>
                <a:spLocks noChangeAspect="1" noChangeShapeType="1"/>
              </p:cNvSpPr>
              <p:nvPr/>
            </p:nvSpPr>
            <p:spPr bwMode="auto">
              <a:xfrm>
                <a:off x="3067" y="1663"/>
                <a:ext cx="186" cy="60"/>
              </a:xfrm>
              <a:prstGeom prst="line">
                <a:avLst/>
              </a:prstGeom>
              <a:noFill/>
              <a:ln w="15875">
                <a:solidFill>
                  <a:srgbClr val="800000"/>
                </a:solidFill>
                <a:round/>
                <a:headEnd/>
                <a:tailEnd/>
              </a:ln>
              <a:effectLst/>
            </p:spPr>
            <p:txBody>
              <a:bodyPr/>
              <a:lstStyle/>
              <a:p>
                <a:endParaRPr lang="en-US"/>
              </a:p>
            </p:txBody>
          </p:sp>
          <p:sp>
            <p:nvSpPr>
              <p:cNvPr id="2275896" name="Line 568"/>
              <p:cNvSpPr>
                <a:spLocks noChangeAspect="1" noChangeShapeType="1"/>
              </p:cNvSpPr>
              <p:nvPr/>
            </p:nvSpPr>
            <p:spPr bwMode="auto">
              <a:xfrm flipH="1" flipV="1">
                <a:off x="2812" y="1449"/>
                <a:ext cx="66" cy="216"/>
              </a:xfrm>
              <a:prstGeom prst="line">
                <a:avLst/>
              </a:prstGeom>
              <a:noFill/>
              <a:ln w="15875">
                <a:solidFill>
                  <a:srgbClr val="800000"/>
                </a:solidFill>
                <a:round/>
                <a:headEnd/>
                <a:tailEnd/>
              </a:ln>
              <a:effectLst/>
            </p:spPr>
            <p:txBody>
              <a:bodyPr/>
              <a:lstStyle/>
              <a:p>
                <a:endParaRPr lang="en-US"/>
              </a:p>
            </p:txBody>
          </p:sp>
          <p:sp>
            <p:nvSpPr>
              <p:cNvPr id="2275897" name="Oval 569"/>
              <p:cNvSpPr>
                <a:spLocks noChangeAspect="1" noChangeArrowheads="1"/>
              </p:cNvSpPr>
              <p:nvPr/>
            </p:nvSpPr>
            <p:spPr bwMode="auto">
              <a:xfrm>
                <a:off x="2745" y="1344"/>
                <a:ext cx="108" cy="108"/>
              </a:xfrm>
              <a:prstGeom prst="ellipse">
                <a:avLst/>
              </a:prstGeom>
              <a:noFill/>
              <a:ln w="15875">
                <a:solidFill>
                  <a:srgbClr val="800000"/>
                </a:solidFill>
                <a:round/>
                <a:headEnd/>
                <a:tailEnd/>
              </a:ln>
              <a:effectLst/>
            </p:spPr>
            <p:txBody>
              <a:bodyPr wrap="none" anchor="ctr"/>
              <a:lstStyle/>
              <a:p>
                <a:endParaRPr lang="en-US"/>
              </a:p>
            </p:txBody>
          </p:sp>
          <p:sp>
            <p:nvSpPr>
              <p:cNvPr id="2275898" name="Line 570"/>
              <p:cNvSpPr>
                <a:spLocks noChangeAspect="1" noChangeShapeType="1"/>
              </p:cNvSpPr>
              <p:nvPr/>
            </p:nvSpPr>
            <p:spPr bwMode="auto">
              <a:xfrm flipH="1" flipV="1">
                <a:off x="2698" y="1381"/>
                <a:ext cx="46" cy="5"/>
              </a:xfrm>
              <a:prstGeom prst="line">
                <a:avLst/>
              </a:prstGeom>
              <a:noFill/>
              <a:ln w="15875">
                <a:solidFill>
                  <a:srgbClr val="800000"/>
                </a:solidFill>
                <a:round/>
                <a:headEnd/>
                <a:tailEnd/>
              </a:ln>
              <a:effectLst/>
            </p:spPr>
            <p:txBody>
              <a:bodyPr/>
              <a:lstStyle/>
              <a:p>
                <a:endParaRPr lang="en-US"/>
              </a:p>
            </p:txBody>
          </p:sp>
          <p:sp>
            <p:nvSpPr>
              <p:cNvPr id="2275899" name="Line 571"/>
              <p:cNvSpPr>
                <a:spLocks noChangeAspect="1" noChangeShapeType="1"/>
              </p:cNvSpPr>
              <p:nvPr/>
            </p:nvSpPr>
            <p:spPr bwMode="auto">
              <a:xfrm flipH="1">
                <a:off x="2705" y="1421"/>
                <a:ext cx="43" cy="4"/>
              </a:xfrm>
              <a:prstGeom prst="line">
                <a:avLst/>
              </a:prstGeom>
              <a:noFill/>
              <a:ln w="15875">
                <a:solidFill>
                  <a:srgbClr val="800000"/>
                </a:solidFill>
                <a:round/>
                <a:headEnd/>
                <a:tailEnd/>
              </a:ln>
              <a:effectLst/>
            </p:spPr>
            <p:txBody>
              <a:bodyPr/>
              <a:lstStyle/>
              <a:p>
                <a:endParaRPr lang="en-US"/>
              </a:p>
            </p:txBody>
          </p:sp>
          <p:sp>
            <p:nvSpPr>
              <p:cNvPr id="2275900" name="Line 572"/>
              <p:cNvSpPr>
                <a:spLocks noChangeAspect="1" noChangeShapeType="1"/>
              </p:cNvSpPr>
              <p:nvPr/>
            </p:nvSpPr>
            <p:spPr bwMode="auto">
              <a:xfrm flipH="1">
                <a:off x="2722" y="1448"/>
                <a:ext cx="47" cy="9"/>
              </a:xfrm>
              <a:prstGeom prst="line">
                <a:avLst/>
              </a:prstGeom>
              <a:noFill/>
              <a:ln w="15875">
                <a:solidFill>
                  <a:srgbClr val="800000"/>
                </a:solidFill>
                <a:round/>
                <a:headEnd/>
                <a:tailEnd/>
              </a:ln>
              <a:effectLst/>
            </p:spPr>
            <p:txBody>
              <a:bodyPr/>
              <a:lstStyle/>
              <a:p>
                <a:endParaRPr lang="en-US"/>
              </a:p>
            </p:txBody>
          </p:sp>
          <p:sp>
            <p:nvSpPr>
              <p:cNvPr id="2275901" name="Line 573"/>
              <p:cNvSpPr>
                <a:spLocks noChangeAspect="1" noChangeShapeType="1"/>
              </p:cNvSpPr>
              <p:nvPr/>
            </p:nvSpPr>
            <p:spPr bwMode="auto">
              <a:xfrm flipH="1">
                <a:off x="2819" y="1665"/>
                <a:ext cx="56" cy="1"/>
              </a:xfrm>
              <a:prstGeom prst="line">
                <a:avLst/>
              </a:prstGeom>
              <a:noFill/>
              <a:ln w="15875">
                <a:solidFill>
                  <a:srgbClr val="800000"/>
                </a:solidFill>
                <a:round/>
                <a:headEnd/>
                <a:tailEnd/>
              </a:ln>
              <a:effectLst/>
            </p:spPr>
            <p:txBody>
              <a:bodyPr/>
              <a:lstStyle/>
              <a:p>
                <a:endParaRPr lang="en-US"/>
              </a:p>
            </p:txBody>
          </p:sp>
          <p:sp>
            <p:nvSpPr>
              <p:cNvPr id="2275902" name="Oval 574"/>
              <p:cNvSpPr>
                <a:spLocks noChangeAspect="1" noChangeArrowheads="1"/>
              </p:cNvSpPr>
              <p:nvPr/>
            </p:nvSpPr>
            <p:spPr bwMode="auto">
              <a:xfrm>
                <a:off x="2604" y="1557"/>
                <a:ext cx="218" cy="218"/>
              </a:xfrm>
              <a:prstGeom prst="ellipse">
                <a:avLst/>
              </a:prstGeom>
              <a:noFill/>
              <a:ln w="15875">
                <a:solidFill>
                  <a:srgbClr val="800000"/>
                </a:solidFill>
                <a:round/>
                <a:headEnd/>
                <a:tailEnd/>
              </a:ln>
              <a:effectLst/>
            </p:spPr>
            <p:txBody>
              <a:bodyPr wrap="none" anchor="ctr"/>
              <a:lstStyle/>
              <a:p>
                <a:endParaRPr lang="en-US"/>
              </a:p>
            </p:txBody>
          </p:sp>
          <p:sp>
            <p:nvSpPr>
              <p:cNvPr id="2275903" name="Freeform 575"/>
              <p:cNvSpPr>
                <a:spLocks noChangeAspect="1"/>
              </p:cNvSpPr>
              <p:nvPr/>
            </p:nvSpPr>
            <p:spPr bwMode="auto">
              <a:xfrm>
                <a:off x="2768" y="1624"/>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904" name="Oval 576"/>
              <p:cNvSpPr>
                <a:spLocks noChangeAspect="1" noChangeArrowheads="1"/>
              </p:cNvSpPr>
              <p:nvPr/>
            </p:nvSpPr>
            <p:spPr bwMode="auto">
              <a:xfrm rot="-5400000">
                <a:off x="2681" y="1650"/>
                <a:ext cx="28" cy="34"/>
              </a:xfrm>
              <a:prstGeom prst="ellipse">
                <a:avLst/>
              </a:prstGeom>
              <a:solidFill>
                <a:srgbClr val="333333"/>
              </a:solidFill>
              <a:ln w="9525">
                <a:noFill/>
                <a:round/>
                <a:headEnd/>
                <a:tailEnd/>
              </a:ln>
              <a:effectLst/>
            </p:spPr>
            <p:txBody>
              <a:bodyPr wrap="none" anchor="ctr"/>
              <a:lstStyle/>
              <a:p>
                <a:endParaRPr lang="en-US"/>
              </a:p>
            </p:txBody>
          </p:sp>
          <p:sp>
            <p:nvSpPr>
              <p:cNvPr id="2275905" name="Rectangle 577"/>
              <p:cNvSpPr>
                <a:spLocks noChangeAspect="1" noChangeArrowheads="1"/>
              </p:cNvSpPr>
              <p:nvPr/>
            </p:nvSpPr>
            <p:spPr bwMode="auto">
              <a:xfrm>
                <a:off x="2886" y="1531"/>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5906" name="Oval 578"/>
              <p:cNvSpPr>
                <a:spLocks noChangeAspect="1" noChangeArrowheads="1"/>
              </p:cNvSpPr>
              <p:nvPr/>
            </p:nvSpPr>
            <p:spPr bwMode="auto">
              <a:xfrm>
                <a:off x="2765" y="1886"/>
                <a:ext cx="108" cy="108"/>
              </a:xfrm>
              <a:prstGeom prst="ellipse">
                <a:avLst/>
              </a:prstGeom>
              <a:noFill/>
              <a:ln w="15875">
                <a:solidFill>
                  <a:srgbClr val="800000"/>
                </a:solidFill>
                <a:round/>
                <a:headEnd/>
                <a:tailEnd/>
              </a:ln>
              <a:effectLst/>
            </p:spPr>
            <p:txBody>
              <a:bodyPr wrap="none" anchor="ctr"/>
              <a:lstStyle/>
              <a:p>
                <a:endParaRPr lang="en-US"/>
              </a:p>
            </p:txBody>
          </p:sp>
          <p:sp>
            <p:nvSpPr>
              <p:cNvPr id="2275907" name="Line 579"/>
              <p:cNvSpPr>
                <a:spLocks noChangeAspect="1" noChangeShapeType="1"/>
              </p:cNvSpPr>
              <p:nvPr/>
            </p:nvSpPr>
            <p:spPr bwMode="auto">
              <a:xfrm rot="10800000" flipH="1">
                <a:off x="2821" y="1662"/>
                <a:ext cx="60" cy="220"/>
              </a:xfrm>
              <a:prstGeom prst="line">
                <a:avLst/>
              </a:prstGeom>
              <a:noFill/>
              <a:ln w="15875">
                <a:solidFill>
                  <a:srgbClr val="800000"/>
                </a:solidFill>
                <a:round/>
                <a:headEnd/>
                <a:tailEnd/>
              </a:ln>
              <a:effectLst/>
            </p:spPr>
            <p:txBody>
              <a:bodyPr/>
              <a:lstStyle/>
              <a:p>
                <a:endParaRPr lang="en-US"/>
              </a:p>
            </p:txBody>
          </p:sp>
          <p:sp>
            <p:nvSpPr>
              <p:cNvPr id="2275908" name="Freeform 580"/>
              <p:cNvSpPr>
                <a:spLocks noChangeAspect="1"/>
              </p:cNvSpPr>
              <p:nvPr/>
            </p:nvSpPr>
            <p:spPr bwMode="auto">
              <a:xfrm rot="1745570">
                <a:off x="2528" y="1558"/>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5909" name="Freeform 581"/>
              <p:cNvSpPr>
                <a:spLocks noChangeAspect="1"/>
              </p:cNvSpPr>
              <p:nvPr/>
            </p:nvSpPr>
            <p:spPr bwMode="auto">
              <a:xfrm rot="-1677298">
                <a:off x="2526" y="1709"/>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5910" name="Freeform 582"/>
              <p:cNvSpPr>
                <a:spLocks noChangeAspect="1"/>
              </p:cNvSpPr>
              <p:nvPr/>
            </p:nvSpPr>
            <p:spPr bwMode="auto">
              <a:xfrm>
                <a:off x="2509" y="1634"/>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5911" name="Line 583"/>
              <p:cNvSpPr>
                <a:spLocks noChangeAspect="1" noChangeShapeType="1"/>
              </p:cNvSpPr>
              <p:nvPr/>
            </p:nvSpPr>
            <p:spPr bwMode="auto">
              <a:xfrm flipH="1" flipV="1">
                <a:off x="2718" y="1937"/>
                <a:ext cx="44" cy="6"/>
              </a:xfrm>
              <a:prstGeom prst="line">
                <a:avLst/>
              </a:prstGeom>
              <a:noFill/>
              <a:ln w="15875">
                <a:solidFill>
                  <a:srgbClr val="800000"/>
                </a:solidFill>
                <a:round/>
                <a:headEnd/>
                <a:tailEnd/>
              </a:ln>
              <a:effectLst/>
            </p:spPr>
            <p:txBody>
              <a:bodyPr/>
              <a:lstStyle/>
              <a:p>
                <a:endParaRPr lang="en-US"/>
              </a:p>
            </p:txBody>
          </p:sp>
          <p:sp>
            <p:nvSpPr>
              <p:cNvPr id="2275912" name="Line 584"/>
              <p:cNvSpPr>
                <a:spLocks noChangeAspect="1" noChangeShapeType="1"/>
              </p:cNvSpPr>
              <p:nvPr/>
            </p:nvSpPr>
            <p:spPr bwMode="auto">
              <a:xfrm flipH="1" flipV="1">
                <a:off x="2730" y="1902"/>
                <a:ext cx="41" cy="14"/>
              </a:xfrm>
              <a:prstGeom prst="line">
                <a:avLst/>
              </a:prstGeom>
              <a:noFill/>
              <a:ln w="15875">
                <a:solidFill>
                  <a:srgbClr val="800000"/>
                </a:solidFill>
                <a:round/>
                <a:headEnd/>
                <a:tailEnd/>
              </a:ln>
              <a:effectLst/>
            </p:spPr>
            <p:txBody>
              <a:bodyPr/>
              <a:lstStyle/>
              <a:p>
                <a:endParaRPr lang="en-US"/>
              </a:p>
            </p:txBody>
          </p:sp>
          <p:sp>
            <p:nvSpPr>
              <p:cNvPr id="2275913" name="Line 585"/>
              <p:cNvSpPr>
                <a:spLocks noChangeAspect="1" noChangeShapeType="1"/>
              </p:cNvSpPr>
              <p:nvPr/>
            </p:nvSpPr>
            <p:spPr bwMode="auto">
              <a:xfrm flipH="1" flipV="1">
                <a:off x="2739" y="1866"/>
                <a:ext cx="53" cy="27"/>
              </a:xfrm>
              <a:prstGeom prst="line">
                <a:avLst/>
              </a:prstGeom>
              <a:noFill/>
              <a:ln w="15875">
                <a:solidFill>
                  <a:srgbClr val="800000"/>
                </a:solidFill>
                <a:round/>
                <a:headEnd/>
                <a:tailEnd/>
              </a:ln>
              <a:effectLst/>
            </p:spPr>
            <p:txBody>
              <a:bodyPr/>
              <a:lstStyle/>
              <a:p>
                <a:endParaRPr lang="en-US"/>
              </a:p>
            </p:txBody>
          </p:sp>
          <p:sp>
            <p:nvSpPr>
              <p:cNvPr id="2275914" name="Line 586"/>
              <p:cNvSpPr>
                <a:spLocks noChangeAspect="1" noChangeShapeType="1"/>
              </p:cNvSpPr>
              <p:nvPr/>
            </p:nvSpPr>
            <p:spPr bwMode="auto">
              <a:xfrm flipH="1" flipV="1">
                <a:off x="2718" y="1329"/>
                <a:ext cx="54" cy="21"/>
              </a:xfrm>
              <a:prstGeom prst="line">
                <a:avLst/>
              </a:prstGeom>
              <a:noFill/>
              <a:ln w="15875">
                <a:solidFill>
                  <a:srgbClr val="800000"/>
                </a:solidFill>
                <a:round/>
                <a:headEnd/>
                <a:tailEnd/>
              </a:ln>
              <a:effectLst/>
            </p:spPr>
            <p:txBody>
              <a:bodyPr/>
              <a:lstStyle/>
              <a:p>
                <a:endParaRPr lang="en-US"/>
              </a:p>
            </p:txBody>
          </p:sp>
        </p:grpSp>
        <p:grpSp>
          <p:nvGrpSpPr>
            <p:cNvPr id="2275915" name="Group 587"/>
            <p:cNvGrpSpPr>
              <a:grpSpLocks noChangeAspect="1"/>
            </p:cNvGrpSpPr>
            <p:nvPr/>
          </p:nvGrpSpPr>
          <p:grpSpPr bwMode="auto">
            <a:xfrm rot="5400000">
              <a:off x="3732" y="1927"/>
              <a:ext cx="479" cy="421"/>
              <a:chOff x="2517" y="2387"/>
              <a:chExt cx="755" cy="666"/>
            </a:xfrm>
          </p:grpSpPr>
          <p:sp>
            <p:nvSpPr>
              <p:cNvPr id="2275916" name="Line 588"/>
              <p:cNvSpPr>
                <a:spLocks noChangeAspect="1" noChangeShapeType="1"/>
              </p:cNvSpPr>
              <p:nvPr/>
            </p:nvSpPr>
            <p:spPr bwMode="auto">
              <a:xfrm flipV="1">
                <a:off x="3086" y="2660"/>
                <a:ext cx="183" cy="61"/>
              </a:xfrm>
              <a:prstGeom prst="line">
                <a:avLst/>
              </a:prstGeom>
              <a:noFill/>
              <a:ln w="15875">
                <a:solidFill>
                  <a:srgbClr val="800000"/>
                </a:solidFill>
                <a:round/>
                <a:headEnd/>
                <a:tailEnd/>
              </a:ln>
              <a:effectLst/>
            </p:spPr>
            <p:txBody>
              <a:bodyPr/>
              <a:lstStyle/>
              <a:p>
                <a:endParaRPr lang="en-US"/>
              </a:p>
            </p:txBody>
          </p:sp>
          <p:sp>
            <p:nvSpPr>
              <p:cNvPr id="2275917" name="Line 589"/>
              <p:cNvSpPr>
                <a:spLocks noChangeAspect="1" noChangeShapeType="1"/>
              </p:cNvSpPr>
              <p:nvPr/>
            </p:nvSpPr>
            <p:spPr bwMode="auto">
              <a:xfrm>
                <a:off x="3086" y="2721"/>
                <a:ext cx="186" cy="60"/>
              </a:xfrm>
              <a:prstGeom prst="line">
                <a:avLst/>
              </a:prstGeom>
              <a:noFill/>
              <a:ln w="15875">
                <a:solidFill>
                  <a:srgbClr val="800000"/>
                </a:solidFill>
                <a:round/>
                <a:headEnd/>
                <a:tailEnd/>
              </a:ln>
              <a:effectLst/>
            </p:spPr>
            <p:txBody>
              <a:bodyPr/>
              <a:lstStyle/>
              <a:p>
                <a:endParaRPr lang="en-US"/>
              </a:p>
            </p:txBody>
          </p:sp>
          <p:sp>
            <p:nvSpPr>
              <p:cNvPr id="2275918" name="Line 590"/>
              <p:cNvSpPr>
                <a:spLocks noChangeAspect="1" noChangeShapeType="1"/>
              </p:cNvSpPr>
              <p:nvPr/>
            </p:nvSpPr>
            <p:spPr bwMode="auto">
              <a:xfrm flipH="1" flipV="1">
                <a:off x="2831" y="2507"/>
                <a:ext cx="66" cy="216"/>
              </a:xfrm>
              <a:prstGeom prst="line">
                <a:avLst/>
              </a:prstGeom>
              <a:noFill/>
              <a:ln w="15875">
                <a:solidFill>
                  <a:srgbClr val="800000"/>
                </a:solidFill>
                <a:round/>
                <a:headEnd/>
                <a:tailEnd/>
              </a:ln>
              <a:effectLst/>
            </p:spPr>
            <p:txBody>
              <a:bodyPr/>
              <a:lstStyle/>
              <a:p>
                <a:endParaRPr lang="en-US"/>
              </a:p>
            </p:txBody>
          </p:sp>
          <p:sp>
            <p:nvSpPr>
              <p:cNvPr id="2275919" name="Oval 591"/>
              <p:cNvSpPr>
                <a:spLocks noChangeAspect="1" noChangeArrowheads="1"/>
              </p:cNvSpPr>
              <p:nvPr/>
            </p:nvSpPr>
            <p:spPr bwMode="auto">
              <a:xfrm>
                <a:off x="2764" y="2402"/>
                <a:ext cx="108" cy="108"/>
              </a:xfrm>
              <a:prstGeom prst="ellipse">
                <a:avLst/>
              </a:prstGeom>
              <a:noFill/>
              <a:ln w="15875">
                <a:solidFill>
                  <a:srgbClr val="800000"/>
                </a:solidFill>
                <a:round/>
                <a:headEnd/>
                <a:tailEnd/>
              </a:ln>
              <a:effectLst/>
            </p:spPr>
            <p:txBody>
              <a:bodyPr wrap="none" anchor="ctr"/>
              <a:lstStyle/>
              <a:p>
                <a:endParaRPr lang="en-US"/>
              </a:p>
            </p:txBody>
          </p:sp>
          <p:sp>
            <p:nvSpPr>
              <p:cNvPr id="2275920" name="Line 592"/>
              <p:cNvSpPr>
                <a:spLocks noChangeAspect="1" noChangeShapeType="1"/>
              </p:cNvSpPr>
              <p:nvPr/>
            </p:nvSpPr>
            <p:spPr bwMode="auto">
              <a:xfrm flipH="1">
                <a:off x="2724" y="2479"/>
                <a:ext cx="43" cy="4"/>
              </a:xfrm>
              <a:prstGeom prst="line">
                <a:avLst/>
              </a:prstGeom>
              <a:noFill/>
              <a:ln w="15875">
                <a:solidFill>
                  <a:srgbClr val="800000"/>
                </a:solidFill>
                <a:round/>
                <a:headEnd/>
                <a:tailEnd/>
              </a:ln>
              <a:effectLst/>
            </p:spPr>
            <p:txBody>
              <a:bodyPr/>
              <a:lstStyle/>
              <a:p>
                <a:endParaRPr lang="en-US"/>
              </a:p>
            </p:txBody>
          </p:sp>
          <p:sp>
            <p:nvSpPr>
              <p:cNvPr id="2275921" name="Line 593"/>
              <p:cNvSpPr>
                <a:spLocks noChangeAspect="1" noChangeShapeType="1"/>
              </p:cNvSpPr>
              <p:nvPr/>
            </p:nvSpPr>
            <p:spPr bwMode="auto">
              <a:xfrm flipH="1">
                <a:off x="2741" y="2506"/>
                <a:ext cx="47" cy="9"/>
              </a:xfrm>
              <a:prstGeom prst="line">
                <a:avLst/>
              </a:prstGeom>
              <a:noFill/>
              <a:ln w="15875">
                <a:solidFill>
                  <a:srgbClr val="800000"/>
                </a:solidFill>
                <a:round/>
                <a:headEnd/>
                <a:tailEnd/>
              </a:ln>
              <a:effectLst/>
            </p:spPr>
            <p:txBody>
              <a:bodyPr/>
              <a:lstStyle/>
              <a:p>
                <a:endParaRPr lang="en-US"/>
              </a:p>
            </p:txBody>
          </p:sp>
          <p:sp>
            <p:nvSpPr>
              <p:cNvPr id="2275922" name="Line 594"/>
              <p:cNvSpPr>
                <a:spLocks noChangeAspect="1" noChangeShapeType="1"/>
              </p:cNvSpPr>
              <p:nvPr/>
            </p:nvSpPr>
            <p:spPr bwMode="auto">
              <a:xfrm flipH="1">
                <a:off x="2838" y="2723"/>
                <a:ext cx="56" cy="1"/>
              </a:xfrm>
              <a:prstGeom prst="line">
                <a:avLst/>
              </a:prstGeom>
              <a:noFill/>
              <a:ln w="15875">
                <a:solidFill>
                  <a:srgbClr val="800000"/>
                </a:solidFill>
                <a:round/>
                <a:headEnd/>
                <a:tailEnd/>
              </a:ln>
              <a:effectLst/>
            </p:spPr>
            <p:txBody>
              <a:bodyPr/>
              <a:lstStyle/>
              <a:p>
                <a:endParaRPr lang="en-US"/>
              </a:p>
            </p:txBody>
          </p:sp>
          <p:sp>
            <p:nvSpPr>
              <p:cNvPr id="2275923" name="Oval 595"/>
              <p:cNvSpPr>
                <a:spLocks noChangeAspect="1" noChangeArrowheads="1"/>
              </p:cNvSpPr>
              <p:nvPr/>
            </p:nvSpPr>
            <p:spPr bwMode="auto">
              <a:xfrm>
                <a:off x="2623" y="2615"/>
                <a:ext cx="218" cy="218"/>
              </a:xfrm>
              <a:prstGeom prst="ellipse">
                <a:avLst/>
              </a:prstGeom>
              <a:noFill/>
              <a:ln w="15875">
                <a:solidFill>
                  <a:srgbClr val="800000"/>
                </a:solidFill>
                <a:round/>
                <a:headEnd/>
                <a:tailEnd/>
              </a:ln>
              <a:effectLst/>
            </p:spPr>
            <p:txBody>
              <a:bodyPr wrap="none" anchor="ctr"/>
              <a:lstStyle/>
              <a:p>
                <a:endParaRPr lang="en-US"/>
              </a:p>
            </p:txBody>
          </p:sp>
          <p:sp>
            <p:nvSpPr>
              <p:cNvPr id="2275924" name="Freeform 596"/>
              <p:cNvSpPr>
                <a:spLocks noChangeAspect="1"/>
              </p:cNvSpPr>
              <p:nvPr/>
            </p:nvSpPr>
            <p:spPr bwMode="auto">
              <a:xfrm>
                <a:off x="2787" y="268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925" name="Oval 597"/>
              <p:cNvSpPr>
                <a:spLocks noChangeAspect="1" noChangeArrowheads="1"/>
              </p:cNvSpPr>
              <p:nvPr/>
            </p:nvSpPr>
            <p:spPr bwMode="auto">
              <a:xfrm rot="-5400000">
                <a:off x="2712" y="2706"/>
                <a:ext cx="28" cy="34"/>
              </a:xfrm>
              <a:prstGeom prst="ellipse">
                <a:avLst/>
              </a:prstGeom>
              <a:solidFill>
                <a:srgbClr val="333333"/>
              </a:solidFill>
              <a:ln w="9525">
                <a:noFill/>
                <a:round/>
                <a:headEnd/>
                <a:tailEnd/>
              </a:ln>
              <a:effectLst/>
            </p:spPr>
            <p:txBody>
              <a:bodyPr wrap="none" anchor="ctr"/>
              <a:lstStyle/>
              <a:p>
                <a:endParaRPr lang="en-US"/>
              </a:p>
            </p:txBody>
          </p:sp>
          <p:sp>
            <p:nvSpPr>
              <p:cNvPr id="2275926" name="Rectangle 598"/>
              <p:cNvSpPr>
                <a:spLocks noChangeAspect="1" noChangeArrowheads="1"/>
              </p:cNvSpPr>
              <p:nvPr/>
            </p:nvSpPr>
            <p:spPr bwMode="auto">
              <a:xfrm>
                <a:off x="2905" y="2589"/>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5927" name="Oval 599"/>
              <p:cNvSpPr>
                <a:spLocks noChangeAspect="1" noChangeArrowheads="1"/>
              </p:cNvSpPr>
              <p:nvPr/>
            </p:nvSpPr>
            <p:spPr bwMode="auto">
              <a:xfrm>
                <a:off x="2772" y="2945"/>
                <a:ext cx="108" cy="108"/>
              </a:xfrm>
              <a:prstGeom prst="ellipse">
                <a:avLst/>
              </a:prstGeom>
              <a:noFill/>
              <a:ln w="15875">
                <a:solidFill>
                  <a:srgbClr val="800000"/>
                </a:solidFill>
                <a:round/>
                <a:headEnd/>
                <a:tailEnd/>
              </a:ln>
              <a:effectLst/>
            </p:spPr>
            <p:txBody>
              <a:bodyPr wrap="none" anchor="ctr"/>
              <a:lstStyle/>
              <a:p>
                <a:endParaRPr lang="en-US"/>
              </a:p>
            </p:txBody>
          </p:sp>
          <p:sp>
            <p:nvSpPr>
              <p:cNvPr id="2275928" name="Line 600"/>
              <p:cNvSpPr>
                <a:spLocks noChangeAspect="1" noChangeShapeType="1"/>
              </p:cNvSpPr>
              <p:nvPr/>
            </p:nvSpPr>
            <p:spPr bwMode="auto">
              <a:xfrm rot="10800000" flipH="1">
                <a:off x="2838" y="2721"/>
                <a:ext cx="60" cy="220"/>
              </a:xfrm>
              <a:prstGeom prst="line">
                <a:avLst/>
              </a:prstGeom>
              <a:noFill/>
              <a:ln w="15875">
                <a:solidFill>
                  <a:srgbClr val="800000"/>
                </a:solidFill>
                <a:round/>
                <a:headEnd/>
                <a:tailEnd/>
              </a:ln>
              <a:effectLst/>
            </p:spPr>
            <p:txBody>
              <a:bodyPr/>
              <a:lstStyle/>
              <a:p>
                <a:endParaRPr lang="en-US"/>
              </a:p>
            </p:txBody>
          </p:sp>
          <p:sp>
            <p:nvSpPr>
              <p:cNvPr id="2275929" name="Line 601"/>
              <p:cNvSpPr>
                <a:spLocks noChangeAspect="1" noChangeShapeType="1"/>
              </p:cNvSpPr>
              <p:nvPr/>
            </p:nvSpPr>
            <p:spPr bwMode="auto">
              <a:xfrm flipH="1" flipV="1">
                <a:off x="2741" y="2939"/>
                <a:ext cx="45" cy="21"/>
              </a:xfrm>
              <a:prstGeom prst="line">
                <a:avLst/>
              </a:prstGeom>
              <a:noFill/>
              <a:ln w="15875">
                <a:solidFill>
                  <a:srgbClr val="800000"/>
                </a:solidFill>
                <a:round/>
                <a:headEnd/>
                <a:tailEnd/>
              </a:ln>
              <a:effectLst/>
            </p:spPr>
            <p:txBody>
              <a:bodyPr/>
              <a:lstStyle/>
              <a:p>
                <a:endParaRPr lang="en-US"/>
              </a:p>
            </p:txBody>
          </p:sp>
          <p:sp>
            <p:nvSpPr>
              <p:cNvPr id="2275930" name="Line 602"/>
              <p:cNvSpPr>
                <a:spLocks noChangeAspect="1" noChangeShapeType="1"/>
              </p:cNvSpPr>
              <p:nvPr/>
            </p:nvSpPr>
            <p:spPr bwMode="auto">
              <a:xfrm flipH="1" flipV="1">
                <a:off x="2725" y="2980"/>
                <a:ext cx="49" cy="1"/>
              </a:xfrm>
              <a:prstGeom prst="line">
                <a:avLst/>
              </a:prstGeom>
              <a:noFill/>
              <a:ln w="15875">
                <a:solidFill>
                  <a:srgbClr val="800000"/>
                </a:solidFill>
                <a:round/>
                <a:headEnd/>
                <a:tailEnd/>
              </a:ln>
              <a:effectLst/>
            </p:spPr>
            <p:txBody>
              <a:bodyPr/>
              <a:lstStyle/>
              <a:p>
                <a:endParaRPr lang="en-US"/>
              </a:p>
            </p:txBody>
          </p:sp>
          <p:sp>
            <p:nvSpPr>
              <p:cNvPr id="2275931" name="Line 603"/>
              <p:cNvSpPr>
                <a:spLocks noChangeAspect="1" noChangeShapeType="1"/>
              </p:cNvSpPr>
              <p:nvPr/>
            </p:nvSpPr>
            <p:spPr bwMode="auto">
              <a:xfrm flipH="1" flipV="1">
                <a:off x="2715" y="2435"/>
                <a:ext cx="50" cy="4"/>
              </a:xfrm>
              <a:prstGeom prst="line">
                <a:avLst/>
              </a:prstGeom>
              <a:noFill/>
              <a:ln w="15875">
                <a:solidFill>
                  <a:srgbClr val="800000"/>
                </a:solidFill>
                <a:round/>
                <a:headEnd/>
                <a:tailEnd/>
              </a:ln>
              <a:effectLst/>
            </p:spPr>
            <p:txBody>
              <a:bodyPr/>
              <a:lstStyle/>
              <a:p>
                <a:endParaRPr lang="en-US"/>
              </a:p>
            </p:txBody>
          </p:sp>
          <p:sp>
            <p:nvSpPr>
              <p:cNvPr id="2275932" name="Line 604"/>
              <p:cNvSpPr>
                <a:spLocks noChangeAspect="1" noChangeShapeType="1"/>
              </p:cNvSpPr>
              <p:nvPr/>
            </p:nvSpPr>
            <p:spPr bwMode="auto">
              <a:xfrm flipH="1" flipV="1">
                <a:off x="2732" y="2387"/>
                <a:ext cx="51" cy="24"/>
              </a:xfrm>
              <a:prstGeom prst="line">
                <a:avLst/>
              </a:prstGeom>
              <a:noFill/>
              <a:ln w="15875">
                <a:solidFill>
                  <a:srgbClr val="800000"/>
                </a:solidFill>
                <a:round/>
                <a:headEnd/>
                <a:tailEnd/>
              </a:ln>
              <a:effectLst/>
            </p:spPr>
            <p:txBody>
              <a:bodyPr/>
              <a:lstStyle/>
              <a:p>
                <a:endParaRPr lang="en-US"/>
              </a:p>
            </p:txBody>
          </p:sp>
          <p:sp>
            <p:nvSpPr>
              <p:cNvPr id="2275933" name="Freeform 605"/>
              <p:cNvSpPr>
                <a:spLocks noChangeAspect="1"/>
              </p:cNvSpPr>
              <p:nvPr/>
            </p:nvSpPr>
            <p:spPr bwMode="auto">
              <a:xfrm>
                <a:off x="2517" y="2708"/>
                <a:ext cx="104" cy="24"/>
              </a:xfrm>
              <a:custGeom>
                <a:avLst/>
                <a:gdLst/>
                <a:ahLst/>
                <a:cxnLst>
                  <a:cxn ang="0">
                    <a:pos x="104" y="24"/>
                  </a:cxn>
                  <a:cxn ang="0">
                    <a:pos x="84" y="9"/>
                  </a:cxn>
                  <a:cxn ang="0">
                    <a:pos x="68" y="19"/>
                  </a:cxn>
                  <a:cxn ang="0">
                    <a:pos x="53" y="7"/>
                  </a:cxn>
                  <a:cxn ang="0">
                    <a:pos x="32" y="16"/>
                  </a:cxn>
                  <a:cxn ang="0">
                    <a:pos x="18" y="0"/>
                  </a:cxn>
                  <a:cxn ang="0">
                    <a:pos x="0" y="9"/>
                  </a:cxn>
                </a:cxnLst>
                <a:rect l="0" t="0" r="r" b="b"/>
                <a:pathLst>
                  <a:path w="104" h="24">
                    <a:moveTo>
                      <a:pt x="104" y="24"/>
                    </a:moveTo>
                    <a:lnTo>
                      <a:pt x="84" y="9"/>
                    </a:lnTo>
                    <a:lnTo>
                      <a:pt x="68" y="19"/>
                    </a:lnTo>
                    <a:lnTo>
                      <a:pt x="53" y="7"/>
                    </a:lnTo>
                    <a:lnTo>
                      <a:pt x="32" y="16"/>
                    </a:lnTo>
                    <a:lnTo>
                      <a:pt x="18" y="0"/>
                    </a:lnTo>
                    <a:lnTo>
                      <a:pt x="0" y="9"/>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grpSp>
          <p:nvGrpSpPr>
            <p:cNvPr id="2275934" name="Group 606"/>
            <p:cNvGrpSpPr>
              <a:grpSpLocks noChangeAspect="1"/>
            </p:cNvGrpSpPr>
            <p:nvPr/>
          </p:nvGrpSpPr>
          <p:grpSpPr bwMode="auto">
            <a:xfrm rot="5400000">
              <a:off x="3039" y="1940"/>
              <a:ext cx="442" cy="417"/>
              <a:chOff x="2565" y="3515"/>
              <a:chExt cx="698" cy="658"/>
            </a:xfrm>
          </p:grpSpPr>
          <p:sp>
            <p:nvSpPr>
              <p:cNvPr id="2275935" name="Line 607"/>
              <p:cNvSpPr>
                <a:spLocks noChangeAspect="1" noChangeShapeType="1"/>
              </p:cNvSpPr>
              <p:nvPr/>
            </p:nvSpPr>
            <p:spPr bwMode="auto">
              <a:xfrm flipV="1">
                <a:off x="3077" y="3781"/>
                <a:ext cx="183" cy="61"/>
              </a:xfrm>
              <a:prstGeom prst="line">
                <a:avLst/>
              </a:prstGeom>
              <a:noFill/>
              <a:ln w="15875">
                <a:solidFill>
                  <a:srgbClr val="800000"/>
                </a:solidFill>
                <a:round/>
                <a:headEnd/>
                <a:tailEnd/>
              </a:ln>
              <a:effectLst/>
            </p:spPr>
            <p:txBody>
              <a:bodyPr/>
              <a:lstStyle/>
              <a:p>
                <a:endParaRPr lang="en-US"/>
              </a:p>
            </p:txBody>
          </p:sp>
          <p:sp>
            <p:nvSpPr>
              <p:cNvPr id="2275936" name="Line 608"/>
              <p:cNvSpPr>
                <a:spLocks noChangeAspect="1" noChangeShapeType="1"/>
              </p:cNvSpPr>
              <p:nvPr/>
            </p:nvSpPr>
            <p:spPr bwMode="auto">
              <a:xfrm>
                <a:off x="3077" y="3842"/>
                <a:ext cx="186" cy="60"/>
              </a:xfrm>
              <a:prstGeom prst="line">
                <a:avLst/>
              </a:prstGeom>
              <a:noFill/>
              <a:ln w="15875">
                <a:solidFill>
                  <a:srgbClr val="800000"/>
                </a:solidFill>
                <a:round/>
                <a:headEnd/>
                <a:tailEnd/>
              </a:ln>
              <a:effectLst/>
            </p:spPr>
            <p:txBody>
              <a:bodyPr/>
              <a:lstStyle/>
              <a:p>
                <a:endParaRPr lang="en-US"/>
              </a:p>
            </p:txBody>
          </p:sp>
          <p:sp>
            <p:nvSpPr>
              <p:cNvPr id="2275937" name="Oval 609"/>
              <p:cNvSpPr>
                <a:spLocks noChangeAspect="1" noChangeArrowheads="1"/>
              </p:cNvSpPr>
              <p:nvPr/>
            </p:nvSpPr>
            <p:spPr bwMode="auto">
              <a:xfrm>
                <a:off x="2755" y="3523"/>
                <a:ext cx="108" cy="108"/>
              </a:xfrm>
              <a:prstGeom prst="ellipse">
                <a:avLst/>
              </a:prstGeom>
              <a:noFill/>
              <a:ln w="15875">
                <a:solidFill>
                  <a:srgbClr val="800000"/>
                </a:solidFill>
                <a:round/>
                <a:headEnd/>
                <a:tailEnd/>
              </a:ln>
              <a:effectLst/>
            </p:spPr>
            <p:txBody>
              <a:bodyPr wrap="none" anchor="ctr"/>
              <a:lstStyle/>
              <a:p>
                <a:endParaRPr lang="en-US"/>
              </a:p>
            </p:txBody>
          </p:sp>
          <p:sp>
            <p:nvSpPr>
              <p:cNvPr id="2275938" name="Line 610"/>
              <p:cNvSpPr>
                <a:spLocks noChangeAspect="1" noChangeShapeType="1"/>
              </p:cNvSpPr>
              <p:nvPr/>
            </p:nvSpPr>
            <p:spPr bwMode="auto">
              <a:xfrm flipH="1">
                <a:off x="2723" y="3621"/>
                <a:ext cx="56" cy="16"/>
              </a:xfrm>
              <a:prstGeom prst="line">
                <a:avLst/>
              </a:prstGeom>
              <a:noFill/>
              <a:ln w="15875">
                <a:solidFill>
                  <a:srgbClr val="800000"/>
                </a:solidFill>
                <a:round/>
                <a:headEnd/>
                <a:tailEnd/>
              </a:ln>
              <a:effectLst/>
            </p:spPr>
            <p:txBody>
              <a:bodyPr/>
              <a:lstStyle/>
              <a:p>
                <a:endParaRPr lang="en-US"/>
              </a:p>
            </p:txBody>
          </p:sp>
          <p:sp>
            <p:nvSpPr>
              <p:cNvPr id="2275939" name="Line 611"/>
              <p:cNvSpPr>
                <a:spLocks noChangeAspect="1" noChangeShapeType="1"/>
              </p:cNvSpPr>
              <p:nvPr/>
            </p:nvSpPr>
            <p:spPr bwMode="auto">
              <a:xfrm flipH="1">
                <a:off x="2829" y="3844"/>
                <a:ext cx="56" cy="1"/>
              </a:xfrm>
              <a:prstGeom prst="line">
                <a:avLst/>
              </a:prstGeom>
              <a:noFill/>
              <a:ln w="15875">
                <a:solidFill>
                  <a:srgbClr val="800000"/>
                </a:solidFill>
                <a:round/>
                <a:headEnd/>
                <a:tailEnd/>
              </a:ln>
              <a:effectLst/>
            </p:spPr>
            <p:txBody>
              <a:bodyPr/>
              <a:lstStyle/>
              <a:p>
                <a:endParaRPr lang="en-US"/>
              </a:p>
            </p:txBody>
          </p:sp>
          <p:sp>
            <p:nvSpPr>
              <p:cNvPr id="2275940" name="Oval 612"/>
              <p:cNvSpPr>
                <a:spLocks noChangeAspect="1" noChangeArrowheads="1"/>
              </p:cNvSpPr>
              <p:nvPr/>
            </p:nvSpPr>
            <p:spPr bwMode="auto">
              <a:xfrm>
                <a:off x="2614" y="3736"/>
                <a:ext cx="218" cy="218"/>
              </a:xfrm>
              <a:prstGeom prst="ellipse">
                <a:avLst/>
              </a:prstGeom>
              <a:noFill/>
              <a:ln w="15875">
                <a:solidFill>
                  <a:srgbClr val="800000"/>
                </a:solidFill>
                <a:round/>
                <a:headEnd/>
                <a:tailEnd/>
              </a:ln>
              <a:effectLst/>
            </p:spPr>
            <p:txBody>
              <a:bodyPr wrap="none" anchor="ctr"/>
              <a:lstStyle/>
              <a:p>
                <a:endParaRPr lang="en-US"/>
              </a:p>
            </p:txBody>
          </p:sp>
          <p:sp>
            <p:nvSpPr>
              <p:cNvPr id="2275941" name="Freeform 613"/>
              <p:cNvSpPr>
                <a:spLocks noChangeAspect="1"/>
              </p:cNvSpPr>
              <p:nvPr/>
            </p:nvSpPr>
            <p:spPr bwMode="auto">
              <a:xfrm>
                <a:off x="2778" y="380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942" name="Oval 614"/>
              <p:cNvSpPr>
                <a:spLocks noChangeAspect="1" noChangeArrowheads="1"/>
              </p:cNvSpPr>
              <p:nvPr/>
            </p:nvSpPr>
            <p:spPr bwMode="auto">
              <a:xfrm rot="-5400000">
                <a:off x="2715" y="3807"/>
                <a:ext cx="28" cy="34"/>
              </a:xfrm>
              <a:prstGeom prst="ellipse">
                <a:avLst/>
              </a:prstGeom>
              <a:solidFill>
                <a:srgbClr val="333333"/>
              </a:solidFill>
              <a:ln w="9525">
                <a:noFill/>
                <a:round/>
                <a:headEnd/>
                <a:tailEnd/>
              </a:ln>
              <a:effectLst/>
            </p:spPr>
            <p:txBody>
              <a:bodyPr wrap="none" anchor="ctr"/>
              <a:lstStyle/>
              <a:p>
                <a:endParaRPr lang="en-US"/>
              </a:p>
            </p:txBody>
          </p:sp>
          <p:sp>
            <p:nvSpPr>
              <p:cNvPr id="2275943" name="Rectangle 615"/>
              <p:cNvSpPr>
                <a:spLocks noChangeAspect="1" noChangeArrowheads="1"/>
              </p:cNvSpPr>
              <p:nvPr/>
            </p:nvSpPr>
            <p:spPr bwMode="auto">
              <a:xfrm>
                <a:off x="2896" y="3710"/>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5944" name="Oval 616"/>
              <p:cNvSpPr>
                <a:spLocks noChangeAspect="1" noChangeArrowheads="1"/>
              </p:cNvSpPr>
              <p:nvPr/>
            </p:nvSpPr>
            <p:spPr bwMode="auto">
              <a:xfrm rot="-5400000">
                <a:off x="2715" y="3849"/>
                <a:ext cx="28" cy="34"/>
              </a:xfrm>
              <a:prstGeom prst="ellipse">
                <a:avLst/>
              </a:prstGeom>
              <a:solidFill>
                <a:srgbClr val="333333"/>
              </a:solidFill>
              <a:ln w="9525">
                <a:noFill/>
                <a:round/>
                <a:headEnd/>
                <a:tailEnd/>
              </a:ln>
              <a:effectLst/>
            </p:spPr>
            <p:txBody>
              <a:bodyPr wrap="none" anchor="ctr"/>
              <a:lstStyle/>
              <a:p>
                <a:endParaRPr lang="en-US"/>
              </a:p>
            </p:txBody>
          </p:sp>
          <p:sp>
            <p:nvSpPr>
              <p:cNvPr id="2275945" name="Line 617"/>
              <p:cNvSpPr>
                <a:spLocks noChangeAspect="1" noChangeShapeType="1"/>
              </p:cNvSpPr>
              <p:nvPr/>
            </p:nvSpPr>
            <p:spPr bwMode="auto">
              <a:xfrm flipH="1" flipV="1">
                <a:off x="2822" y="3628"/>
                <a:ext cx="66" cy="216"/>
              </a:xfrm>
              <a:prstGeom prst="line">
                <a:avLst/>
              </a:prstGeom>
              <a:noFill/>
              <a:ln w="15875">
                <a:solidFill>
                  <a:srgbClr val="800000"/>
                </a:solidFill>
                <a:round/>
                <a:headEnd/>
                <a:tailEnd/>
              </a:ln>
              <a:effectLst/>
            </p:spPr>
            <p:txBody>
              <a:bodyPr/>
              <a:lstStyle/>
              <a:p>
                <a:endParaRPr lang="en-US"/>
              </a:p>
            </p:txBody>
          </p:sp>
          <p:sp>
            <p:nvSpPr>
              <p:cNvPr id="2275946" name="Oval 618"/>
              <p:cNvSpPr>
                <a:spLocks noChangeAspect="1" noChangeArrowheads="1"/>
              </p:cNvSpPr>
              <p:nvPr/>
            </p:nvSpPr>
            <p:spPr bwMode="auto">
              <a:xfrm>
                <a:off x="2764" y="4065"/>
                <a:ext cx="108" cy="108"/>
              </a:xfrm>
              <a:prstGeom prst="ellipse">
                <a:avLst/>
              </a:prstGeom>
              <a:noFill/>
              <a:ln w="15875">
                <a:solidFill>
                  <a:srgbClr val="800000"/>
                </a:solidFill>
                <a:round/>
                <a:headEnd/>
                <a:tailEnd/>
              </a:ln>
              <a:effectLst/>
            </p:spPr>
            <p:txBody>
              <a:bodyPr wrap="none" anchor="ctr"/>
              <a:lstStyle/>
              <a:p>
                <a:endParaRPr lang="en-US"/>
              </a:p>
            </p:txBody>
          </p:sp>
          <p:sp>
            <p:nvSpPr>
              <p:cNvPr id="2275947" name="Line 619"/>
              <p:cNvSpPr>
                <a:spLocks noChangeAspect="1" noChangeShapeType="1"/>
              </p:cNvSpPr>
              <p:nvPr/>
            </p:nvSpPr>
            <p:spPr bwMode="auto">
              <a:xfrm rot="10800000" flipH="1">
                <a:off x="2830" y="3841"/>
                <a:ext cx="60" cy="220"/>
              </a:xfrm>
              <a:prstGeom prst="line">
                <a:avLst/>
              </a:prstGeom>
              <a:noFill/>
              <a:ln w="15875">
                <a:solidFill>
                  <a:srgbClr val="800000"/>
                </a:solidFill>
                <a:round/>
                <a:headEnd/>
                <a:tailEnd/>
              </a:ln>
              <a:effectLst/>
            </p:spPr>
            <p:txBody>
              <a:bodyPr/>
              <a:lstStyle/>
              <a:p>
                <a:endParaRPr lang="en-US"/>
              </a:p>
            </p:txBody>
          </p:sp>
          <p:sp>
            <p:nvSpPr>
              <p:cNvPr id="2275948" name="Line 620"/>
              <p:cNvSpPr>
                <a:spLocks noChangeAspect="1" noChangeShapeType="1"/>
              </p:cNvSpPr>
              <p:nvPr/>
            </p:nvSpPr>
            <p:spPr bwMode="auto">
              <a:xfrm flipH="1" flipV="1">
                <a:off x="2733" y="4059"/>
                <a:ext cx="45" cy="21"/>
              </a:xfrm>
              <a:prstGeom prst="line">
                <a:avLst/>
              </a:prstGeom>
              <a:noFill/>
              <a:ln w="15875">
                <a:solidFill>
                  <a:srgbClr val="800000"/>
                </a:solidFill>
                <a:round/>
                <a:headEnd/>
                <a:tailEnd/>
              </a:ln>
              <a:effectLst/>
            </p:spPr>
            <p:txBody>
              <a:bodyPr/>
              <a:lstStyle/>
              <a:p>
                <a:endParaRPr lang="en-US"/>
              </a:p>
            </p:txBody>
          </p:sp>
          <p:sp>
            <p:nvSpPr>
              <p:cNvPr id="2275949" name="Line 621"/>
              <p:cNvSpPr>
                <a:spLocks noChangeAspect="1" noChangeShapeType="1"/>
              </p:cNvSpPr>
              <p:nvPr/>
            </p:nvSpPr>
            <p:spPr bwMode="auto">
              <a:xfrm flipH="1">
                <a:off x="2702" y="3593"/>
                <a:ext cx="58" cy="12"/>
              </a:xfrm>
              <a:prstGeom prst="line">
                <a:avLst/>
              </a:prstGeom>
              <a:noFill/>
              <a:ln w="15875">
                <a:solidFill>
                  <a:srgbClr val="800000"/>
                </a:solidFill>
                <a:round/>
                <a:headEnd/>
                <a:tailEnd/>
              </a:ln>
              <a:effectLst/>
            </p:spPr>
            <p:txBody>
              <a:bodyPr/>
              <a:lstStyle/>
              <a:p>
                <a:endParaRPr lang="en-US"/>
              </a:p>
            </p:txBody>
          </p:sp>
          <p:sp>
            <p:nvSpPr>
              <p:cNvPr id="2275950" name="Line 622"/>
              <p:cNvSpPr>
                <a:spLocks noChangeAspect="1" noChangeShapeType="1"/>
              </p:cNvSpPr>
              <p:nvPr/>
            </p:nvSpPr>
            <p:spPr bwMode="auto">
              <a:xfrm flipH="1" flipV="1">
                <a:off x="2691" y="3561"/>
                <a:ext cx="68" cy="3"/>
              </a:xfrm>
              <a:prstGeom prst="line">
                <a:avLst/>
              </a:prstGeom>
              <a:noFill/>
              <a:ln w="15875">
                <a:solidFill>
                  <a:srgbClr val="800000"/>
                </a:solidFill>
                <a:round/>
                <a:headEnd/>
                <a:tailEnd/>
              </a:ln>
              <a:effectLst/>
            </p:spPr>
            <p:txBody>
              <a:bodyPr/>
              <a:lstStyle/>
              <a:p>
                <a:endParaRPr lang="en-US"/>
              </a:p>
            </p:txBody>
          </p:sp>
          <p:sp>
            <p:nvSpPr>
              <p:cNvPr id="2275951" name="Line 623"/>
              <p:cNvSpPr>
                <a:spLocks noChangeAspect="1" noChangeShapeType="1"/>
              </p:cNvSpPr>
              <p:nvPr/>
            </p:nvSpPr>
            <p:spPr bwMode="auto">
              <a:xfrm flipH="1" flipV="1">
                <a:off x="2715" y="3515"/>
                <a:ext cx="60" cy="19"/>
              </a:xfrm>
              <a:prstGeom prst="line">
                <a:avLst/>
              </a:prstGeom>
              <a:noFill/>
              <a:ln w="15875">
                <a:solidFill>
                  <a:srgbClr val="800000"/>
                </a:solidFill>
                <a:round/>
                <a:headEnd/>
                <a:tailEnd/>
              </a:ln>
              <a:effectLst/>
            </p:spPr>
            <p:txBody>
              <a:bodyPr/>
              <a:lstStyle/>
              <a:p>
                <a:endParaRPr lang="en-US"/>
              </a:p>
            </p:txBody>
          </p:sp>
          <p:sp>
            <p:nvSpPr>
              <p:cNvPr id="2275952" name="Line 624"/>
              <p:cNvSpPr>
                <a:spLocks noChangeAspect="1" noChangeShapeType="1"/>
              </p:cNvSpPr>
              <p:nvPr/>
            </p:nvSpPr>
            <p:spPr bwMode="auto">
              <a:xfrm flipH="1">
                <a:off x="2609" y="3708"/>
                <a:ext cx="7" cy="252"/>
              </a:xfrm>
              <a:prstGeom prst="line">
                <a:avLst/>
              </a:prstGeom>
              <a:noFill/>
              <a:ln w="15875">
                <a:solidFill>
                  <a:srgbClr val="800000"/>
                </a:solidFill>
                <a:round/>
                <a:headEnd/>
                <a:tailEnd/>
              </a:ln>
              <a:effectLst/>
            </p:spPr>
            <p:txBody>
              <a:bodyPr/>
              <a:lstStyle/>
              <a:p>
                <a:endParaRPr lang="en-US"/>
              </a:p>
            </p:txBody>
          </p:sp>
          <p:sp>
            <p:nvSpPr>
              <p:cNvPr id="2275953" name="Line 625"/>
              <p:cNvSpPr>
                <a:spLocks noChangeAspect="1" noChangeShapeType="1"/>
              </p:cNvSpPr>
              <p:nvPr/>
            </p:nvSpPr>
            <p:spPr bwMode="auto">
              <a:xfrm flipH="1">
                <a:off x="2588" y="3737"/>
                <a:ext cx="3" cy="190"/>
              </a:xfrm>
              <a:prstGeom prst="line">
                <a:avLst/>
              </a:prstGeom>
              <a:noFill/>
              <a:ln w="12700">
                <a:solidFill>
                  <a:srgbClr val="800000"/>
                </a:solidFill>
                <a:round/>
                <a:headEnd/>
                <a:tailEnd/>
              </a:ln>
              <a:effectLst/>
            </p:spPr>
            <p:txBody>
              <a:bodyPr/>
              <a:lstStyle/>
              <a:p>
                <a:endParaRPr lang="en-US"/>
              </a:p>
            </p:txBody>
          </p:sp>
          <p:sp>
            <p:nvSpPr>
              <p:cNvPr id="2275954" name="Line 626"/>
              <p:cNvSpPr>
                <a:spLocks noChangeAspect="1" noChangeShapeType="1"/>
              </p:cNvSpPr>
              <p:nvPr/>
            </p:nvSpPr>
            <p:spPr bwMode="auto">
              <a:xfrm flipH="1">
                <a:off x="2565" y="3756"/>
                <a:ext cx="3" cy="146"/>
              </a:xfrm>
              <a:prstGeom prst="line">
                <a:avLst/>
              </a:prstGeom>
              <a:noFill/>
              <a:ln w="9525">
                <a:solidFill>
                  <a:srgbClr val="800000"/>
                </a:solidFill>
                <a:round/>
                <a:headEnd/>
                <a:tailEnd/>
              </a:ln>
              <a:effectLst/>
            </p:spPr>
            <p:txBody>
              <a:bodyPr/>
              <a:lstStyle/>
              <a:p>
                <a:endParaRPr lang="en-US"/>
              </a:p>
            </p:txBody>
          </p:sp>
        </p:grpSp>
      </p:grpSp>
      <p:grpSp>
        <p:nvGrpSpPr>
          <p:cNvPr id="2275955" name="Group 627"/>
          <p:cNvGrpSpPr>
            <a:grpSpLocks/>
          </p:cNvGrpSpPr>
          <p:nvPr/>
        </p:nvGrpSpPr>
        <p:grpSpPr bwMode="auto">
          <a:xfrm>
            <a:off x="360363" y="731838"/>
            <a:ext cx="8540750" cy="1017587"/>
            <a:chOff x="227" y="461"/>
            <a:chExt cx="5380" cy="641"/>
          </a:xfrm>
        </p:grpSpPr>
        <p:sp>
          <p:nvSpPr>
            <p:cNvPr id="2275956" name="Rectangle 628"/>
            <p:cNvSpPr>
              <a:spLocks noChangeAspect="1" noChangeArrowheads="1"/>
            </p:cNvSpPr>
            <p:nvPr/>
          </p:nvSpPr>
          <p:spPr bwMode="auto">
            <a:xfrm rot="-16200000">
              <a:off x="2255" y="469"/>
              <a:ext cx="624" cy="624"/>
            </a:xfrm>
            <a:prstGeom prst="rect">
              <a:avLst/>
            </a:prstGeom>
            <a:noFill/>
            <a:ln w="19050">
              <a:solidFill>
                <a:schemeClr val="tx1"/>
              </a:solidFill>
              <a:miter lim="800000"/>
              <a:headEnd/>
              <a:tailEnd/>
            </a:ln>
            <a:effectLst/>
          </p:spPr>
          <p:txBody>
            <a:bodyPr wrap="none" anchor="ctr"/>
            <a:lstStyle/>
            <a:p>
              <a:endParaRPr lang="en-US"/>
            </a:p>
          </p:txBody>
        </p:sp>
        <p:grpSp>
          <p:nvGrpSpPr>
            <p:cNvPr id="2275957" name="Group 629"/>
            <p:cNvGrpSpPr>
              <a:grpSpLocks/>
            </p:cNvGrpSpPr>
            <p:nvPr/>
          </p:nvGrpSpPr>
          <p:grpSpPr bwMode="auto">
            <a:xfrm>
              <a:off x="1766" y="590"/>
              <a:ext cx="322" cy="411"/>
              <a:chOff x="1766" y="590"/>
              <a:chExt cx="322" cy="411"/>
            </a:xfrm>
          </p:grpSpPr>
          <p:sp>
            <p:nvSpPr>
              <p:cNvPr id="2275958" name="Line 630"/>
              <p:cNvSpPr>
                <a:spLocks noChangeAspect="1" noChangeShapeType="1"/>
              </p:cNvSpPr>
              <p:nvPr/>
            </p:nvSpPr>
            <p:spPr bwMode="auto">
              <a:xfrm rot="5400000" flipV="1">
                <a:off x="1844" y="922"/>
                <a:ext cx="116" cy="38"/>
              </a:xfrm>
              <a:prstGeom prst="line">
                <a:avLst/>
              </a:prstGeom>
              <a:noFill/>
              <a:ln w="15875">
                <a:solidFill>
                  <a:srgbClr val="800000"/>
                </a:solidFill>
                <a:round/>
                <a:headEnd/>
                <a:tailEnd/>
              </a:ln>
              <a:effectLst/>
            </p:spPr>
            <p:txBody>
              <a:bodyPr/>
              <a:lstStyle/>
              <a:p>
                <a:endParaRPr lang="en-US"/>
              </a:p>
            </p:txBody>
          </p:sp>
          <p:sp>
            <p:nvSpPr>
              <p:cNvPr id="2275959" name="Line 631"/>
              <p:cNvSpPr>
                <a:spLocks noChangeAspect="1" noChangeShapeType="1"/>
              </p:cNvSpPr>
              <p:nvPr/>
            </p:nvSpPr>
            <p:spPr bwMode="auto">
              <a:xfrm rot="-16200000">
                <a:off x="1804" y="922"/>
                <a:ext cx="118" cy="39"/>
              </a:xfrm>
              <a:prstGeom prst="line">
                <a:avLst/>
              </a:prstGeom>
              <a:noFill/>
              <a:ln w="15875">
                <a:solidFill>
                  <a:srgbClr val="800000"/>
                </a:solidFill>
                <a:round/>
                <a:headEnd/>
                <a:tailEnd/>
              </a:ln>
              <a:effectLst/>
            </p:spPr>
            <p:txBody>
              <a:bodyPr/>
              <a:lstStyle/>
              <a:p>
                <a:endParaRPr lang="en-US"/>
              </a:p>
            </p:txBody>
          </p:sp>
          <p:sp>
            <p:nvSpPr>
              <p:cNvPr id="2275960" name="Line 632"/>
              <p:cNvSpPr>
                <a:spLocks noChangeAspect="1" noChangeShapeType="1"/>
              </p:cNvSpPr>
              <p:nvPr/>
            </p:nvSpPr>
            <p:spPr bwMode="auto">
              <a:xfrm rot="-16200000" flipH="1" flipV="1">
                <a:off x="1929" y="674"/>
                <a:ext cx="42" cy="138"/>
              </a:xfrm>
              <a:prstGeom prst="line">
                <a:avLst/>
              </a:prstGeom>
              <a:noFill/>
              <a:ln w="15875">
                <a:solidFill>
                  <a:srgbClr val="800000"/>
                </a:solidFill>
                <a:round/>
                <a:headEnd/>
                <a:tailEnd/>
              </a:ln>
              <a:effectLst/>
            </p:spPr>
            <p:txBody>
              <a:bodyPr/>
              <a:lstStyle/>
              <a:p>
                <a:endParaRPr lang="en-US"/>
              </a:p>
            </p:txBody>
          </p:sp>
          <p:sp>
            <p:nvSpPr>
              <p:cNvPr id="2275961" name="Oval 633"/>
              <p:cNvSpPr>
                <a:spLocks noChangeAspect="1" noChangeArrowheads="1"/>
              </p:cNvSpPr>
              <p:nvPr/>
            </p:nvSpPr>
            <p:spPr bwMode="auto">
              <a:xfrm rot="-16200000">
                <a:off x="2016" y="680"/>
                <a:ext cx="69" cy="68"/>
              </a:xfrm>
              <a:prstGeom prst="ellipse">
                <a:avLst/>
              </a:prstGeom>
              <a:noFill/>
              <a:ln w="15875">
                <a:solidFill>
                  <a:srgbClr val="800000"/>
                </a:solidFill>
                <a:round/>
                <a:headEnd/>
                <a:tailEnd/>
              </a:ln>
              <a:effectLst/>
            </p:spPr>
            <p:txBody>
              <a:bodyPr wrap="none" anchor="ctr"/>
              <a:lstStyle/>
              <a:p>
                <a:endParaRPr lang="en-US"/>
              </a:p>
            </p:txBody>
          </p:sp>
          <p:sp>
            <p:nvSpPr>
              <p:cNvPr id="2275962" name="Line 634"/>
              <p:cNvSpPr>
                <a:spLocks noChangeAspect="1" noChangeShapeType="1"/>
              </p:cNvSpPr>
              <p:nvPr/>
            </p:nvSpPr>
            <p:spPr bwMode="auto">
              <a:xfrm rot="-16200000" flipH="1" flipV="1">
                <a:off x="2045" y="663"/>
                <a:ext cx="29" cy="3"/>
              </a:xfrm>
              <a:prstGeom prst="line">
                <a:avLst/>
              </a:prstGeom>
              <a:noFill/>
              <a:ln w="15875">
                <a:solidFill>
                  <a:srgbClr val="800000"/>
                </a:solidFill>
                <a:round/>
                <a:headEnd/>
                <a:tailEnd/>
              </a:ln>
              <a:effectLst/>
            </p:spPr>
            <p:txBody>
              <a:bodyPr/>
              <a:lstStyle/>
              <a:p>
                <a:endParaRPr lang="en-US"/>
              </a:p>
            </p:txBody>
          </p:sp>
          <p:sp>
            <p:nvSpPr>
              <p:cNvPr id="2275963" name="Line 635"/>
              <p:cNvSpPr>
                <a:spLocks noChangeAspect="1" noChangeShapeType="1"/>
              </p:cNvSpPr>
              <p:nvPr/>
            </p:nvSpPr>
            <p:spPr bwMode="auto">
              <a:xfrm rot="5400000" flipH="1">
                <a:off x="2021" y="667"/>
                <a:ext cx="27" cy="2"/>
              </a:xfrm>
              <a:prstGeom prst="line">
                <a:avLst/>
              </a:prstGeom>
              <a:noFill/>
              <a:ln w="15875">
                <a:solidFill>
                  <a:srgbClr val="800000"/>
                </a:solidFill>
                <a:round/>
                <a:headEnd/>
                <a:tailEnd/>
              </a:ln>
              <a:effectLst/>
            </p:spPr>
            <p:txBody>
              <a:bodyPr/>
              <a:lstStyle/>
              <a:p>
                <a:endParaRPr lang="en-US"/>
              </a:p>
            </p:txBody>
          </p:sp>
          <p:sp>
            <p:nvSpPr>
              <p:cNvPr id="2275964" name="Line 636"/>
              <p:cNvSpPr>
                <a:spLocks noChangeAspect="1" noChangeShapeType="1"/>
              </p:cNvSpPr>
              <p:nvPr/>
            </p:nvSpPr>
            <p:spPr bwMode="auto">
              <a:xfrm rot="-16200000" flipH="1" flipV="1">
                <a:off x="2068" y="667"/>
                <a:ext cx="28" cy="13"/>
              </a:xfrm>
              <a:prstGeom prst="line">
                <a:avLst/>
              </a:prstGeom>
              <a:noFill/>
              <a:ln w="15875">
                <a:solidFill>
                  <a:srgbClr val="800000"/>
                </a:solidFill>
                <a:round/>
                <a:headEnd/>
                <a:tailEnd/>
              </a:ln>
              <a:effectLst/>
            </p:spPr>
            <p:txBody>
              <a:bodyPr/>
              <a:lstStyle/>
              <a:p>
                <a:endParaRPr lang="en-US"/>
              </a:p>
            </p:txBody>
          </p:sp>
          <p:sp>
            <p:nvSpPr>
              <p:cNvPr id="2275965" name="Line 637"/>
              <p:cNvSpPr>
                <a:spLocks noChangeAspect="1" noChangeShapeType="1"/>
              </p:cNvSpPr>
              <p:nvPr/>
            </p:nvSpPr>
            <p:spPr bwMode="auto">
              <a:xfrm rot="5400000" flipH="1">
                <a:off x="1863" y="744"/>
                <a:ext cx="36" cy="0"/>
              </a:xfrm>
              <a:prstGeom prst="line">
                <a:avLst/>
              </a:prstGeom>
              <a:noFill/>
              <a:ln w="15875">
                <a:solidFill>
                  <a:srgbClr val="800000"/>
                </a:solidFill>
                <a:round/>
                <a:headEnd/>
                <a:tailEnd/>
              </a:ln>
              <a:effectLst/>
            </p:spPr>
            <p:txBody>
              <a:bodyPr/>
              <a:lstStyle/>
              <a:p>
                <a:endParaRPr lang="en-US"/>
              </a:p>
            </p:txBody>
          </p:sp>
          <p:sp>
            <p:nvSpPr>
              <p:cNvPr id="2275966" name="Oval 638"/>
              <p:cNvSpPr>
                <a:spLocks noChangeAspect="1" noChangeArrowheads="1"/>
              </p:cNvSpPr>
              <p:nvPr/>
            </p:nvSpPr>
            <p:spPr bwMode="auto">
              <a:xfrm rot="-16200000">
                <a:off x="1811" y="589"/>
                <a:ext cx="138" cy="139"/>
              </a:xfrm>
              <a:prstGeom prst="ellipse">
                <a:avLst/>
              </a:prstGeom>
              <a:noFill/>
              <a:ln w="15875">
                <a:solidFill>
                  <a:srgbClr val="800000"/>
                </a:solidFill>
                <a:round/>
                <a:headEnd/>
                <a:tailEnd/>
              </a:ln>
              <a:effectLst/>
            </p:spPr>
            <p:txBody>
              <a:bodyPr wrap="none" anchor="ctr"/>
              <a:lstStyle/>
              <a:p>
                <a:endParaRPr lang="en-US"/>
              </a:p>
            </p:txBody>
          </p:sp>
          <p:sp>
            <p:nvSpPr>
              <p:cNvPr id="2275967" name="Freeform 639"/>
              <p:cNvSpPr>
                <a:spLocks noChangeAspect="1"/>
              </p:cNvSpPr>
              <p:nvPr/>
            </p:nvSpPr>
            <p:spPr bwMode="auto">
              <a:xfrm rot="-16200000">
                <a:off x="1876" y="671"/>
                <a:ext cx="7" cy="53"/>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968" name="Oval 640"/>
              <p:cNvSpPr>
                <a:spLocks noChangeAspect="1" noChangeArrowheads="1"/>
              </p:cNvSpPr>
              <p:nvPr/>
            </p:nvSpPr>
            <p:spPr bwMode="auto">
              <a:xfrm rot="-21600000">
                <a:off x="1854" y="642"/>
                <a:ext cx="17" cy="21"/>
              </a:xfrm>
              <a:prstGeom prst="ellipse">
                <a:avLst/>
              </a:prstGeom>
              <a:solidFill>
                <a:srgbClr val="333333"/>
              </a:solidFill>
              <a:ln w="9525">
                <a:noFill/>
                <a:round/>
                <a:headEnd/>
                <a:tailEnd/>
              </a:ln>
              <a:effectLst/>
            </p:spPr>
            <p:txBody>
              <a:bodyPr wrap="none" anchor="ctr"/>
              <a:lstStyle/>
              <a:p>
                <a:endParaRPr lang="en-US"/>
              </a:p>
            </p:txBody>
          </p:sp>
          <p:grpSp>
            <p:nvGrpSpPr>
              <p:cNvPr id="2275969" name="Group 641"/>
              <p:cNvGrpSpPr>
                <a:grpSpLocks noChangeAspect="1"/>
              </p:cNvGrpSpPr>
              <p:nvPr/>
            </p:nvGrpSpPr>
            <p:grpSpPr bwMode="auto">
              <a:xfrm rot="-16200000">
                <a:off x="1819" y="731"/>
                <a:ext cx="129" cy="182"/>
                <a:chOff x="3967" y="435"/>
                <a:chExt cx="199" cy="279"/>
              </a:xfrm>
            </p:grpSpPr>
            <p:sp>
              <p:nvSpPr>
                <p:cNvPr id="2275970" name="Oval 642"/>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5971" name="Oval 643"/>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5972" name="Freeform 644"/>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5973" name="Oval 645"/>
              <p:cNvSpPr>
                <a:spLocks noChangeAspect="1" noChangeArrowheads="1"/>
              </p:cNvSpPr>
              <p:nvPr/>
            </p:nvSpPr>
            <p:spPr bwMode="auto">
              <a:xfrm rot="-21600000">
                <a:off x="1882" y="644"/>
                <a:ext cx="17" cy="21"/>
              </a:xfrm>
              <a:prstGeom prst="ellipse">
                <a:avLst/>
              </a:prstGeom>
              <a:solidFill>
                <a:srgbClr val="333333"/>
              </a:solidFill>
              <a:ln w="9525">
                <a:noFill/>
                <a:round/>
                <a:headEnd/>
                <a:tailEnd/>
              </a:ln>
              <a:effectLst/>
            </p:spPr>
            <p:txBody>
              <a:bodyPr wrap="none" anchor="ctr"/>
              <a:lstStyle/>
              <a:p>
                <a:endParaRPr lang="en-US"/>
              </a:p>
            </p:txBody>
          </p:sp>
          <p:sp>
            <p:nvSpPr>
              <p:cNvPr id="2275974" name="Line 646"/>
              <p:cNvSpPr>
                <a:spLocks noChangeAspect="1" noChangeShapeType="1"/>
              </p:cNvSpPr>
              <p:nvPr/>
            </p:nvSpPr>
            <p:spPr bwMode="auto">
              <a:xfrm rot="5400000" flipV="1">
                <a:off x="1960" y="955"/>
                <a:ext cx="0" cy="81"/>
              </a:xfrm>
              <a:prstGeom prst="line">
                <a:avLst/>
              </a:prstGeom>
              <a:noFill/>
              <a:ln w="15875">
                <a:solidFill>
                  <a:srgbClr val="800000"/>
                </a:solidFill>
                <a:round/>
                <a:headEnd/>
                <a:tailEnd/>
              </a:ln>
              <a:effectLst/>
            </p:spPr>
            <p:txBody>
              <a:bodyPr/>
              <a:lstStyle/>
              <a:p>
                <a:endParaRPr lang="en-US"/>
              </a:p>
            </p:txBody>
          </p:sp>
          <p:sp>
            <p:nvSpPr>
              <p:cNvPr id="2275975" name="Line 647"/>
              <p:cNvSpPr>
                <a:spLocks noChangeAspect="1" noChangeShapeType="1"/>
              </p:cNvSpPr>
              <p:nvPr/>
            </p:nvSpPr>
            <p:spPr bwMode="auto">
              <a:xfrm rot="5400000" flipV="1">
                <a:off x="1807" y="959"/>
                <a:ext cx="0" cy="81"/>
              </a:xfrm>
              <a:prstGeom prst="line">
                <a:avLst/>
              </a:prstGeom>
              <a:noFill/>
              <a:ln w="15875">
                <a:solidFill>
                  <a:srgbClr val="800000"/>
                </a:solidFill>
                <a:round/>
                <a:headEnd/>
                <a:tailEnd/>
              </a:ln>
              <a:effectLst/>
            </p:spPr>
            <p:txBody>
              <a:bodyPr/>
              <a:lstStyle/>
              <a:p>
                <a:endParaRPr lang="en-US"/>
              </a:p>
            </p:txBody>
          </p:sp>
        </p:grpSp>
        <p:grpSp>
          <p:nvGrpSpPr>
            <p:cNvPr id="2275976" name="Group 648"/>
            <p:cNvGrpSpPr>
              <a:grpSpLocks/>
            </p:cNvGrpSpPr>
            <p:nvPr/>
          </p:nvGrpSpPr>
          <p:grpSpPr bwMode="auto">
            <a:xfrm>
              <a:off x="2476" y="604"/>
              <a:ext cx="294" cy="416"/>
              <a:chOff x="2244" y="2382"/>
              <a:chExt cx="264" cy="373"/>
            </a:xfrm>
          </p:grpSpPr>
          <p:sp>
            <p:nvSpPr>
              <p:cNvPr id="2275977" name="Oval 649"/>
              <p:cNvSpPr>
                <a:spLocks noChangeAspect="1" noChangeArrowheads="1"/>
              </p:cNvSpPr>
              <p:nvPr/>
            </p:nvSpPr>
            <p:spPr bwMode="auto">
              <a:xfrm rot="-16200000">
                <a:off x="2443" y="2462"/>
                <a:ext cx="62" cy="61"/>
              </a:xfrm>
              <a:prstGeom prst="ellipse">
                <a:avLst/>
              </a:prstGeom>
              <a:noFill/>
              <a:ln w="15875">
                <a:solidFill>
                  <a:srgbClr val="800000"/>
                </a:solidFill>
                <a:round/>
                <a:headEnd/>
                <a:tailEnd/>
              </a:ln>
              <a:effectLst/>
            </p:spPr>
            <p:txBody>
              <a:bodyPr wrap="none" anchor="ctr"/>
              <a:lstStyle/>
              <a:p>
                <a:endParaRPr lang="en-US"/>
              </a:p>
            </p:txBody>
          </p:sp>
          <p:sp>
            <p:nvSpPr>
              <p:cNvPr id="2275978" name="Line 650"/>
              <p:cNvSpPr>
                <a:spLocks noChangeAspect="1" noChangeShapeType="1"/>
              </p:cNvSpPr>
              <p:nvPr/>
            </p:nvSpPr>
            <p:spPr bwMode="auto">
              <a:xfrm rot="-16200000" flipH="1" flipV="1">
                <a:off x="2468" y="2447"/>
                <a:ext cx="26" cy="3"/>
              </a:xfrm>
              <a:prstGeom prst="line">
                <a:avLst/>
              </a:prstGeom>
              <a:noFill/>
              <a:ln w="15875">
                <a:solidFill>
                  <a:srgbClr val="800000"/>
                </a:solidFill>
                <a:round/>
                <a:headEnd/>
                <a:tailEnd/>
              </a:ln>
              <a:effectLst/>
            </p:spPr>
            <p:txBody>
              <a:bodyPr/>
              <a:lstStyle/>
              <a:p>
                <a:endParaRPr lang="en-US"/>
              </a:p>
            </p:txBody>
          </p:sp>
          <p:sp>
            <p:nvSpPr>
              <p:cNvPr id="2275979" name="Line 651"/>
              <p:cNvSpPr>
                <a:spLocks noChangeAspect="1" noChangeShapeType="1"/>
              </p:cNvSpPr>
              <p:nvPr/>
            </p:nvSpPr>
            <p:spPr bwMode="auto">
              <a:xfrm rot="5400000" flipH="1">
                <a:off x="2447" y="2451"/>
                <a:ext cx="25" cy="1"/>
              </a:xfrm>
              <a:prstGeom prst="line">
                <a:avLst/>
              </a:prstGeom>
              <a:noFill/>
              <a:ln w="15875">
                <a:solidFill>
                  <a:srgbClr val="800000"/>
                </a:solidFill>
                <a:round/>
                <a:headEnd/>
                <a:tailEnd/>
              </a:ln>
              <a:effectLst/>
            </p:spPr>
            <p:txBody>
              <a:bodyPr/>
              <a:lstStyle/>
              <a:p>
                <a:endParaRPr lang="en-US"/>
              </a:p>
            </p:txBody>
          </p:sp>
          <p:sp>
            <p:nvSpPr>
              <p:cNvPr id="2275980" name="Line 652"/>
              <p:cNvSpPr>
                <a:spLocks noChangeAspect="1" noChangeShapeType="1"/>
              </p:cNvSpPr>
              <p:nvPr/>
            </p:nvSpPr>
            <p:spPr bwMode="auto">
              <a:xfrm rot="5400000" flipH="1">
                <a:off x="2429" y="2461"/>
                <a:ext cx="26" cy="4"/>
              </a:xfrm>
              <a:prstGeom prst="line">
                <a:avLst/>
              </a:prstGeom>
              <a:noFill/>
              <a:ln w="15875">
                <a:solidFill>
                  <a:srgbClr val="800000"/>
                </a:solidFill>
                <a:round/>
                <a:headEnd/>
                <a:tailEnd/>
              </a:ln>
              <a:effectLst/>
            </p:spPr>
            <p:txBody>
              <a:bodyPr/>
              <a:lstStyle/>
              <a:p>
                <a:endParaRPr lang="en-US"/>
              </a:p>
            </p:txBody>
          </p:sp>
          <p:sp>
            <p:nvSpPr>
              <p:cNvPr id="2275981" name="Line 653"/>
              <p:cNvSpPr>
                <a:spLocks noChangeAspect="1" noChangeShapeType="1"/>
              </p:cNvSpPr>
              <p:nvPr/>
            </p:nvSpPr>
            <p:spPr bwMode="auto">
              <a:xfrm rot="-16200000" flipH="1" flipV="1">
                <a:off x="2490" y="2452"/>
                <a:ext cx="26" cy="11"/>
              </a:xfrm>
              <a:prstGeom prst="line">
                <a:avLst/>
              </a:prstGeom>
              <a:noFill/>
              <a:ln w="15875">
                <a:solidFill>
                  <a:srgbClr val="800000"/>
                </a:solidFill>
                <a:round/>
                <a:headEnd/>
                <a:tailEnd/>
              </a:ln>
              <a:effectLst/>
            </p:spPr>
            <p:txBody>
              <a:bodyPr/>
              <a:lstStyle/>
              <a:p>
                <a:endParaRPr lang="en-US"/>
              </a:p>
            </p:txBody>
          </p:sp>
          <p:sp>
            <p:nvSpPr>
              <p:cNvPr id="2275982" name="Line 654"/>
              <p:cNvSpPr>
                <a:spLocks noChangeAspect="1" noChangeShapeType="1"/>
              </p:cNvSpPr>
              <p:nvPr/>
            </p:nvSpPr>
            <p:spPr bwMode="auto">
              <a:xfrm rot="5400000" flipH="1">
                <a:off x="2305" y="2520"/>
                <a:ext cx="31" cy="1"/>
              </a:xfrm>
              <a:prstGeom prst="line">
                <a:avLst/>
              </a:prstGeom>
              <a:noFill/>
              <a:ln w="15875">
                <a:solidFill>
                  <a:srgbClr val="800000"/>
                </a:solidFill>
                <a:round/>
                <a:headEnd/>
                <a:tailEnd/>
              </a:ln>
              <a:effectLst/>
            </p:spPr>
            <p:txBody>
              <a:bodyPr/>
              <a:lstStyle/>
              <a:p>
                <a:endParaRPr lang="en-US"/>
              </a:p>
            </p:txBody>
          </p:sp>
          <p:sp>
            <p:nvSpPr>
              <p:cNvPr id="2275983" name="Oval 655"/>
              <p:cNvSpPr>
                <a:spLocks noChangeAspect="1" noChangeArrowheads="1"/>
              </p:cNvSpPr>
              <p:nvPr/>
            </p:nvSpPr>
            <p:spPr bwMode="auto">
              <a:xfrm rot="-16200000">
                <a:off x="2258" y="2382"/>
                <a:ext cx="125" cy="125"/>
              </a:xfrm>
              <a:prstGeom prst="ellipse">
                <a:avLst/>
              </a:prstGeom>
              <a:noFill/>
              <a:ln w="15875">
                <a:solidFill>
                  <a:srgbClr val="800000"/>
                </a:solidFill>
                <a:round/>
                <a:headEnd/>
                <a:tailEnd/>
              </a:ln>
              <a:effectLst/>
            </p:spPr>
            <p:txBody>
              <a:bodyPr wrap="none" anchor="ctr"/>
              <a:lstStyle/>
              <a:p>
                <a:endParaRPr lang="en-US"/>
              </a:p>
            </p:txBody>
          </p:sp>
          <p:sp>
            <p:nvSpPr>
              <p:cNvPr id="2275984" name="Freeform 656"/>
              <p:cNvSpPr>
                <a:spLocks noChangeAspect="1"/>
              </p:cNvSpPr>
              <p:nvPr/>
            </p:nvSpPr>
            <p:spPr bwMode="auto">
              <a:xfrm rot="-16200000">
                <a:off x="2317" y="2454"/>
                <a:ext cx="7" cy="49"/>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5985" name="Oval 657"/>
              <p:cNvSpPr>
                <a:spLocks noChangeAspect="1" noChangeArrowheads="1"/>
              </p:cNvSpPr>
              <p:nvPr/>
            </p:nvSpPr>
            <p:spPr bwMode="auto">
              <a:xfrm rot="-21600000">
                <a:off x="2322" y="2429"/>
                <a:ext cx="16" cy="19"/>
              </a:xfrm>
              <a:prstGeom prst="ellipse">
                <a:avLst/>
              </a:prstGeom>
              <a:solidFill>
                <a:srgbClr val="333333"/>
              </a:solidFill>
              <a:ln w="9525">
                <a:noFill/>
                <a:round/>
                <a:headEnd/>
                <a:tailEnd/>
              </a:ln>
              <a:effectLst/>
            </p:spPr>
            <p:txBody>
              <a:bodyPr wrap="none" anchor="ctr"/>
              <a:lstStyle/>
              <a:p>
                <a:endParaRPr lang="en-US"/>
              </a:p>
            </p:txBody>
          </p:sp>
          <p:grpSp>
            <p:nvGrpSpPr>
              <p:cNvPr id="2275986" name="Group 658"/>
              <p:cNvGrpSpPr>
                <a:grpSpLocks noChangeAspect="1"/>
              </p:cNvGrpSpPr>
              <p:nvPr/>
            </p:nvGrpSpPr>
            <p:grpSpPr bwMode="auto">
              <a:xfrm rot="-16200000">
                <a:off x="2267" y="2509"/>
                <a:ext cx="117" cy="163"/>
                <a:chOff x="3967" y="435"/>
                <a:chExt cx="199" cy="279"/>
              </a:xfrm>
            </p:grpSpPr>
            <p:sp>
              <p:nvSpPr>
                <p:cNvPr id="2275987" name="Oval 659"/>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5988" name="Oval 660"/>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5989" name="Freeform 661"/>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5990" name="Line 662"/>
              <p:cNvSpPr>
                <a:spLocks noChangeAspect="1" noChangeShapeType="1"/>
              </p:cNvSpPr>
              <p:nvPr/>
            </p:nvSpPr>
            <p:spPr bwMode="auto">
              <a:xfrm rot="-16200000" flipH="1" flipV="1">
                <a:off x="2363" y="2459"/>
                <a:ext cx="37" cy="122"/>
              </a:xfrm>
              <a:prstGeom prst="line">
                <a:avLst/>
              </a:prstGeom>
              <a:noFill/>
              <a:ln w="15875">
                <a:solidFill>
                  <a:srgbClr val="800000"/>
                </a:solidFill>
                <a:round/>
                <a:headEnd/>
                <a:tailEnd/>
              </a:ln>
              <a:effectLst/>
            </p:spPr>
            <p:txBody>
              <a:bodyPr/>
              <a:lstStyle/>
              <a:p>
                <a:endParaRPr lang="en-US"/>
              </a:p>
            </p:txBody>
          </p:sp>
          <p:sp>
            <p:nvSpPr>
              <p:cNvPr id="2275991" name="Line 663"/>
              <p:cNvSpPr>
                <a:spLocks noChangeAspect="1" noChangeShapeType="1"/>
              </p:cNvSpPr>
              <p:nvPr/>
            </p:nvSpPr>
            <p:spPr bwMode="auto">
              <a:xfrm rot="-16200000">
                <a:off x="2291" y="2567"/>
                <a:ext cx="113" cy="53"/>
              </a:xfrm>
              <a:prstGeom prst="line">
                <a:avLst/>
              </a:prstGeom>
              <a:noFill/>
              <a:ln w="15875">
                <a:solidFill>
                  <a:srgbClr val="800000"/>
                </a:solidFill>
                <a:round/>
                <a:headEnd/>
                <a:tailEnd/>
              </a:ln>
              <a:effectLst/>
            </p:spPr>
            <p:txBody>
              <a:bodyPr/>
              <a:lstStyle/>
              <a:p>
                <a:endParaRPr lang="en-US"/>
              </a:p>
            </p:txBody>
          </p:sp>
          <p:sp>
            <p:nvSpPr>
              <p:cNvPr id="2275992" name="Line 664"/>
              <p:cNvSpPr>
                <a:spLocks noChangeAspect="1" noChangeShapeType="1"/>
              </p:cNvSpPr>
              <p:nvPr/>
            </p:nvSpPr>
            <p:spPr bwMode="auto">
              <a:xfrm rot="-16200000">
                <a:off x="2268" y="2563"/>
                <a:ext cx="122" cy="56"/>
              </a:xfrm>
              <a:prstGeom prst="line">
                <a:avLst/>
              </a:prstGeom>
              <a:noFill/>
              <a:ln w="15875">
                <a:solidFill>
                  <a:srgbClr val="800000"/>
                </a:solidFill>
                <a:round/>
                <a:headEnd/>
                <a:tailEnd/>
              </a:ln>
              <a:effectLst/>
            </p:spPr>
            <p:txBody>
              <a:bodyPr/>
              <a:lstStyle/>
              <a:p>
                <a:endParaRPr lang="en-US"/>
              </a:p>
            </p:txBody>
          </p:sp>
          <p:sp>
            <p:nvSpPr>
              <p:cNvPr id="2275993" name="Line 665"/>
              <p:cNvSpPr>
                <a:spLocks noChangeAspect="1" noChangeShapeType="1"/>
              </p:cNvSpPr>
              <p:nvPr/>
            </p:nvSpPr>
            <p:spPr bwMode="auto">
              <a:xfrm rot="-16200000">
                <a:off x="2253" y="2562"/>
                <a:ext cx="116" cy="56"/>
              </a:xfrm>
              <a:prstGeom prst="line">
                <a:avLst/>
              </a:prstGeom>
              <a:noFill/>
              <a:ln w="15875">
                <a:solidFill>
                  <a:srgbClr val="800000"/>
                </a:solidFill>
                <a:round/>
                <a:headEnd/>
                <a:tailEnd/>
              </a:ln>
              <a:effectLst/>
            </p:spPr>
            <p:txBody>
              <a:bodyPr/>
              <a:lstStyle/>
              <a:p>
                <a:endParaRPr lang="en-US"/>
              </a:p>
            </p:txBody>
          </p:sp>
          <p:sp>
            <p:nvSpPr>
              <p:cNvPr id="2275994" name="Freeform 666"/>
              <p:cNvSpPr>
                <a:spLocks noChangeAspect="1"/>
              </p:cNvSpPr>
              <p:nvPr/>
            </p:nvSpPr>
            <p:spPr bwMode="auto">
              <a:xfrm rot="-16200000">
                <a:off x="2242" y="2564"/>
                <a:ext cx="104" cy="50"/>
              </a:xfrm>
              <a:custGeom>
                <a:avLst/>
                <a:gdLst/>
                <a:ahLst/>
                <a:cxnLst>
                  <a:cxn ang="0">
                    <a:pos x="0" y="0"/>
                  </a:cxn>
                  <a:cxn ang="0">
                    <a:pos x="181" y="89"/>
                  </a:cxn>
                </a:cxnLst>
                <a:rect l="0" t="0" r="r" b="b"/>
                <a:pathLst>
                  <a:path w="181" h="89">
                    <a:moveTo>
                      <a:pt x="0" y="0"/>
                    </a:moveTo>
                    <a:lnTo>
                      <a:pt x="181" y="89"/>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sp>
            <p:nvSpPr>
              <p:cNvPr id="2275995" name="Oval 667"/>
              <p:cNvSpPr>
                <a:spLocks noChangeAspect="1" noChangeArrowheads="1"/>
              </p:cNvSpPr>
              <p:nvPr/>
            </p:nvSpPr>
            <p:spPr bwMode="auto">
              <a:xfrm rot="-21600000">
                <a:off x="2298" y="2429"/>
                <a:ext cx="16" cy="19"/>
              </a:xfrm>
              <a:prstGeom prst="ellipse">
                <a:avLst/>
              </a:prstGeom>
              <a:solidFill>
                <a:srgbClr val="333333"/>
              </a:solidFill>
              <a:ln w="9525">
                <a:noFill/>
                <a:round/>
                <a:headEnd/>
                <a:tailEnd/>
              </a:ln>
              <a:effectLst/>
            </p:spPr>
            <p:txBody>
              <a:bodyPr wrap="none" anchor="ctr"/>
              <a:lstStyle/>
              <a:p>
                <a:endParaRPr lang="en-US"/>
              </a:p>
            </p:txBody>
          </p:sp>
          <p:sp>
            <p:nvSpPr>
              <p:cNvPr id="2275996" name="Line 668"/>
              <p:cNvSpPr>
                <a:spLocks noChangeAspect="1" noChangeShapeType="1"/>
              </p:cNvSpPr>
              <p:nvPr/>
            </p:nvSpPr>
            <p:spPr bwMode="auto">
              <a:xfrm rot="-16200000">
                <a:off x="2245" y="2682"/>
                <a:ext cx="102" cy="38"/>
              </a:xfrm>
              <a:prstGeom prst="line">
                <a:avLst/>
              </a:prstGeom>
              <a:noFill/>
              <a:ln w="15875">
                <a:solidFill>
                  <a:srgbClr val="800000"/>
                </a:solidFill>
                <a:round/>
                <a:headEnd/>
                <a:tailEnd/>
              </a:ln>
              <a:effectLst/>
            </p:spPr>
            <p:txBody>
              <a:bodyPr/>
              <a:lstStyle/>
              <a:p>
                <a:endParaRPr lang="en-US"/>
              </a:p>
            </p:txBody>
          </p:sp>
          <p:sp>
            <p:nvSpPr>
              <p:cNvPr id="2275997" name="Line 669"/>
              <p:cNvSpPr>
                <a:spLocks noChangeAspect="1" noChangeShapeType="1"/>
              </p:cNvSpPr>
              <p:nvPr/>
            </p:nvSpPr>
            <p:spPr bwMode="auto">
              <a:xfrm rot="5400000" flipV="1">
                <a:off x="2279" y="2688"/>
                <a:ext cx="106" cy="27"/>
              </a:xfrm>
              <a:prstGeom prst="line">
                <a:avLst/>
              </a:prstGeom>
              <a:noFill/>
              <a:ln w="15875">
                <a:solidFill>
                  <a:srgbClr val="800000"/>
                </a:solidFill>
                <a:round/>
                <a:headEnd/>
                <a:tailEnd/>
              </a:ln>
              <a:effectLst/>
            </p:spPr>
            <p:txBody>
              <a:bodyPr/>
              <a:lstStyle/>
              <a:p>
                <a:endParaRPr lang="en-US"/>
              </a:p>
            </p:txBody>
          </p:sp>
        </p:grpSp>
        <p:grpSp>
          <p:nvGrpSpPr>
            <p:cNvPr id="2275998" name="Group 670"/>
            <p:cNvGrpSpPr>
              <a:grpSpLocks noChangeAspect="1"/>
            </p:cNvGrpSpPr>
            <p:nvPr/>
          </p:nvGrpSpPr>
          <p:grpSpPr bwMode="auto">
            <a:xfrm rot="-16200000">
              <a:off x="1031" y="626"/>
              <a:ext cx="476" cy="291"/>
              <a:chOff x="3587" y="2388"/>
              <a:chExt cx="751" cy="459"/>
            </a:xfrm>
          </p:grpSpPr>
          <p:sp>
            <p:nvSpPr>
              <p:cNvPr id="2275999" name="Line 671"/>
              <p:cNvSpPr>
                <a:spLocks noChangeAspect="1" noChangeShapeType="1"/>
              </p:cNvSpPr>
              <p:nvPr/>
            </p:nvSpPr>
            <p:spPr bwMode="auto">
              <a:xfrm flipV="1">
                <a:off x="4152" y="2646"/>
                <a:ext cx="183" cy="61"/>
              </a:xfrm>
              <a:prstGeom prst="line">
                <a:avLst/>
              </a:prstGeom>
              <a:noFill/>
              <a:ln w="15875">
                <a:solidFill>
                  <a:srgbClr val="800000"/>
                </a:solidFill>
                <a:round/>
                <a:headEnd/>
                <a:tailEnd/>
              </a:ln>
              <a:effectLst/>
            </p:spPr>
            <p:txBody>
              <a:bodyPr/>
              <a:lstStyle/>
              <a:p>
                <a:endParaRPr lang="en-US"/>
              </a:p>
            </p:txBody>
          </p:sp>
          <p:sp>
            <p:nvSpPr>
              <p:cNvPr id="2276000" name="Line 672"/>
              <p:cNvSpPr>
                <a:spLocks noChangeAspect="1" noChangeShapeType="1"/>
              </p:cNvSpPr>
              <p:nvPr/>
            </p:nvSpPr>
            <p:spPr bwMode="auto">
              <a:xfrm>
                <a:off x="4152" y="2707"/>
                <a:ext cx="186" cy="60"/>
              </a:xfrm>
              <a:prstGeom prst="line">
                <a:avLst/>
              </a:prstGeom>
              <a:noFill/>
              <a:ln w="15875">
                <a:solidFill>
                  <a:srgbClr val="800000"/>
                </a:solidFill>
                <a:round/>
                <a:headEnd/>
                <a:tailEnd/>
              </a:ln>
              <a:effectLst/>
            </p:spPr>
            <p:txBody>
              <a:bodyPr/>
              <a:lstStyle/>
              <a:p>
                <a:endParaRPr lang="en-US"/>
              </a:p>
            </p:txBody>
          </p:sp>
          <p:sp>
            <p:nvSpPr>
              <p:cNvPr id="2276001" name="Line 673"/>
              <p:cNvSpPr>
                <a:spLocks noChangeAspect="1" noChangeShapeType="1"/>
              </p:cNvSpPr>
              <p:nvPr/>
            </p:nvSpPr>
            <p:spPr bwMode="auto">
              <a:xfrm flipH="1" flipV="1">
                <a:off x="3897" y="2493"/>
                <a:ext cx="66" cy="216"/>
              </a:xfrm>
              <a:prstGeom prst="line">
                <a:avLst/>
              </a:prstGeom>
              <a:noFill/>
              <a:ln w="15875">
                <a:solidFill>
                  <a:srgbClr val="800000"/>
                </a:solidFill>
                <a:round/>
                <a:headEnd/>
                <a:tailEnd/>
              </a:ln>
              <a:effectLst/>
            </p:spPr>
            <p:txBody>
              <a:bodyPr/>
              <a:lstStyle/>
              <a:p>
                <a:endParaRPr lang="en-US"/>
              </a:p>
            </p:txBody>
          </p:sp>
          <p:sp>
            <p:nvSpPr>
              <p:cNvPr id="2276002" name="Oval 674"/>
              <p:cNvSpPr>
                <a:spLocks noChangeAspect="1" noChangeArrowheads="1"/>
              </p:cNvSpPr>
              <p:nvPr/>
            </p:nvSpPr>
            <p:spPr bwMode="auto">
              <a:xfrm>
                <a:off x="3830" y="2388"/>
                <a:ext cx="108" cy="108"/>
              </a:xfrm>
              <a:prstGeom prst="ellipse">
                <a:avLst/>
              </a:prstGeom>
              <a:noFill/>
              <a:ln w="15875">
                <a:solidFill>
                  <a:srgbClr val="800000"/>
                </a:solidFill>
                <a:round/>
                <a:headEnd/>
                <a:tailEnd/>
              </a:ln>
              <a:effectLst/>
            </p:spPr>
            <p:txBody>
              <a:bodyPr wrap="none" anchor="ctr"/>
              <a:lstStyle/>
              <a:p>
                <a:endParaRPr lang="en-US"/>
              </a:p>
            </p:txBody>
          </p:sp>
          <p:sp>
            <p:nvSpPr>
              <p:cNvPr id="2276003" name="Line 675"/>
              <p:cNvSpPr>
                <a:spLocks noChangeAspect="1" noChangeShapeType="1"/>
              </p:cNvSpPr>
              <p:nvPr/>
            </p:nvSpPr>
            <p:spPr bwMode="auto">
              <a:xfrm flipH="1">
                <a:off x="3790" y="2465"/>
                <a:ext cx="43" cy="4"/>
              </a:xfrm>
              <a:prstGeom prst="line">
                <a:avLst/>
              </a:prstGeom>
              <a:noFill/>
              <a:ln w="15875">
                <a:solidFill>
                  <a:srgbClr val="800000"/>
                </a:solidFill>
                <a:round/>
                <a:headEnd/>
                <a:tailEnd/>
              </a:ln>
              <a:effectLst/>
            </p:spPr>
            <p:txBody>
              <a:bodyPr/>
              <a:lstStyle/>
              <a:p>
                <a:endParaRPr lang="en-US"/>
              </a:p>
            </p:txBody>
          </p:sp>
          <p:sp>
            <p:nvSpPr>
              <p:cNvPr id="2276004" name="Line 676"/>
              <p:cNvSpPr>
                <a:spLocks noChangeAspect="1" noChangeShapeType="1"/>
              </p:cNvSpPr>
              <p:nvPr/>
            </p:nvSpPr>
            <p:spPr bwMode="auto">
              <a:xfrm flipH="1">
                <a:off x="3807" y="2492"/>
                <a:ext cx="47" cy="9"/>
              </a:xfrm>
              <a:prstGeom prst="line">
                <a:avLst/>
              </a:prstGeom>
              <a:noFill/>
              <a:ln w="15875">
                <a:solidFill>
                  <a:srgbClr val="800000"/>
                </a:solidFill>
                <a:round/>
                <a:headEnd/>
                <a:tailEnd/>
              </a:ln>
              <a:effectLst/>
            </p:spPr>
            <p:txBody>
              <a:bodyPr/>
              <a:lstStyle/>
              <a:p>
                <a:endParaRPr lang="en-US"/>
              </a:p>
            </p:txBody>
          </p:sp>
          <p:sp>
            <p:nvSpPr>
              <p:cNvPr id="2276005" name="Line 677"/>
              <p:cNvSpPr>
                <a:spLocks noChangeAspect="1" noChangeShapeType="1"/>
              </p:cNvSpPr>
              <p:nvPr/>
            </p:nvSpPr>
            <p:spPr bwMode="auto">
              <a:xfrm flipH="1">
                <a:off x="3904" y="2709"/>
                <a:ext cx="56" cy="1"/>
              </a:xfrm>
              <a:prstGeom prst="line">
                <a:avLst/>
              </a:prstGeom>
              <a:noFill/>
              <a:ln w="15875">
                <a:solidFill>
                  <a:srgbClr val="800000"/>
                </a:solidFill>
                <a:round/>
                <a:headEnd/>
                <a:tailEnd/>
              </a:ln>
              <a:effectLst/>
            </p:spPr>
            <p:txBody>
              <a:bodyPr/>
              <a:lstStyle/>
              <a:p>
                <a:endParaRPr lang="en-US"/>
              </a:p>
            </p:txBody>
          </p:sp>
          <p:sp>
            <p:nvSpPr>
              <p:cNvPr id="2276006" name="Oval 678"/>
              <p:cNvSpPr>
                <a:spLocks noChangeAspect="1" noChangeArrowheads="1"/>
              </p:cNvSpPr>
              <p:nvPr/>
            </p:nvSpPr>
            <p:spPr bwMode="auto">
              <a:xfrm>
                <a:off x="3689" y="2601"/>
                <a:ext cx="218" cy="218"/>
              </a:xfrm>
              <a:prstGeom prst="ellipse">
                <a:avLst/>
              </a:prstGeom>
              <a:noFill/>
              <a:ln w="15875">
                <a:solidFill>
                  <a:srgbClr val="800000"/>
                </a:solidFill>
                <a:round/>
                <a:headEnd/>
                <a:tailEnd/>
              </a:ln>
              <a:effectLst/>
            </p:spPr>
            <p:txBody>
              <a:bodyPr wrap="none" anchor="ctr"/>
              <a:lstStyle/>
              <a:p>
                <a:endParaRPr lang="en-US"/>
              </a:p>
            </p:txBody>
          </p:sp>
          <p:sp>
            <p:nvSpPr>
              <p:cNvPr id="2276007" name="Freeform 679"/>
              <p:cNvSpPr>
                <a:spLocks noChangeAspect="1"/>
              </p:cNvSpPr>
              <p:nvPr/>
            </p:nvSpPr>
            <p:spPr bwMode="auto">
              <a:xfrm>
                <a:off x="3853" y="266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6008" name="Oval 680"/>
              <p:cNvSpPr>
                <a:spLocks noChangeAspect="1" noChangeArrowheads="1"/>
              </p:cNvSpPr>
              <p:nvPr/>
            </p:nvSpPr>
            <p:spPr bwMode="auto">
              <a:xfrm rot="-5400000">
                <a:off x="3776" y="2668"/>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6009" name="Group 681"/>
              <p:cNvGrpSpPr>
                <a:grpSpLocks noChangeAspect="1"/>
              </p:cNvGrpSpPr>
              <p:nvPr/>
            </p:nvGrpSpPr>
            <p:grpSpPr bwMode="auto">
              <a:xfrm>
                <a:off x="3956" y="2560"/>
                <a:ext cx="205" cy="287"/>
                <a:chOff x="3967" y="435"/>
                <a:chExt cx="199" cy="279"/>
              </a:xfrm>
            </p:grpSpPr>
            <p:sp>
              <p:nvSpPr>
                <p:cNvPr id="2276010" name="Oval 682"/>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6011" name="Oval 683"/>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6012" name="Freeform 684"/>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6013" name="Oval 685"/>
              <p:cNvSpPr>
                <a:spLocks noChangeAspect="1" noChangeArrowheads="1"/>
              </p:cNvSpPr>
              <p:nvPr/>
            </p:nvSpPr>
            <p:spPr bwMode="auto">
              <a:xfrm rot="-5400000">
                <a:off x="3777" y="2710"/>
                <a:ext cx="28" cy="34"/>
              </a:xfrm>
              <a:prstGeom prst="ellipse">
                <a:avLst/>
              </a:prstGeom>
              <a:solidFill>
                <a:srgbClr val="333333"/>
              </a:solidFill>
              <a:ln w="9525">
                <a:noFill/>
                <a:round/>
                <a:headEnd/>
                <a:tailEnd/>
              </a:ln>
              <a:effectLst/>
            </p:spPr>
            <p:txBody>
              <a:bodyPr wrap="none" anchor="ctr"/>
              <a:lstStyle/>
              <a:p>
                <a:endParaRPr lang="en-US"/>
              </a:p>
            </p:txBody>
          </p:sp>
          <p:sp>
            <p:nvSpPr>
              <p:cNvPr id="2276014" name="Line 686"/>
              <p:cNvSpPr>
                <a:spLocks noChangeAspect="1" noChangeShapeType="1"/>
              </p:cNvSpPr>
              <p:nvPr/>
            </p:nvSpPr>
            <p:spPr bwMode="auto">
              <a:xfrm flipH="1" flipV="1">
                <a:off x="3638" y="2607"/>
                <a:ext cx="52" cy="98"/>
              </a:xfrm>
              <a:prstGeom prst="line">
                <a:avLst/>
              </a:prstGeom>
              <a:noFill/>
              <a:ln w="15875">
                <a:solidFill>
                  <a:srgbClr val="800000"/>
                </a:solidFill>
                <a:round/>
                <a:headEnd/>
                <a:tailEnd/>
              </a:ln>
              <a:effectLst/>
            </p:spPr>
            <p:txBody>
              <a:bodyPr/>
              <a:lstStyle/>
              <a:p>
                <a:endParaRPr lang="en-US"/>
              </a:p>
            </p:txBody>
          </p:sp>
          <p:sp>
            <p:nvSpPr>
              <p:cNvPr id="2276015" name="Line 687"/>
              <p:cNvSpPr>
                <a:spLocks noChangeAspect="1" noChangeShapeType="1"/>
              </p:cNvSpPr>
              <p:nvPr/>
            </p:nvSpPr>
            <p:spPr bwMode="auto">
              <a:xfrm flipH="1" flipV="1">
                <a:off x="3587" y="2675"/>
                <a:ext cx="103" cy="30"/>
              </a:xfrm>
              <a:prstGeom prst="line">
                <a:avLst/>
              </a:prstGeom>
              <a:noFill/>
              <a:ln w="15875">
                <a:solidFill>
                  <a:srgbClr val="800000"/>
                </a:solidFill>
                <a:round/>
                <a:headEnd/>
                <a:tailEnd/>
              </a:ln>
              <a:effectLst/>
            </p:spPr>
            <p:txBody>
              <a:bodyPr/>
              <a:lstStyle/>
              <a:p>
                <a:endParaRPr lang="en-US"/>
              </a:p>
            </p:txBody>
          </p:sp>
          <p:sp>
            <p:nvSpPr>
              <p:cNvPr id="2276016" name="Line 688"/>
              <p:cNvSpPr>
                <a:spLocks noChangeAspect="1" noChangeShapeType="1"/>
              </p:cNvSpPr>
              <p:nvPr/>
            </p:nvSpPr>
            <p:spPr bwMode="auto">
              <a:xfrm flipH="1">
                <a:off x="3591" y="2703"/>
                <a:ext cx="99" cy="50"/>
              </a:xfrm>
              <a:prstGeom prst="line">
                <a:avLst/>
              </a:prstGeom>
              <a:noFill/>
              <a:ln w="15875">
                <a:solidFill>
                  <a:srgbClr val="800000"/>
                </a:solidFill>
                <a:round/>
                <a:headEnd/>
                <a:tailEnd/>
              </a:ln>
              <a:effectLst/>
            </p:spPr>
            <p:txBody>
              <a:bodyPr/>
              <a:lstStyle/>
              <a:p>
                <a:endParaRPr lang="en-US"/>
              </a:p>
            </p:txBody>
          </p:sp>
          <p:sp>
            <p:nvSpPr>
              <p:cNvPr id="2276017" name="Line 689"/>
              <p:cNvSpPr>
                <a:spLocks noChangeAspect="1" noChangeShapeType="1"/>
              </p:cNvSpPr>
              <p:nvPr/>
            </p:nvSpPr>
            <p:spPr bwMode="auto">
              <a:xfrm flipH="1">
                <a:off x="3642" y="2702"/>
                <a:ext cx="45" cy="102"/>
              </a:xfrm>
              <a:prstGeom prst="line">
                <a:avLst/>
              </a:prstGeom>
              <a:noFill/>
              <a:ln w="15875">
                <a:solidFill>
                  <a:srgbClr val="800000"/>
                </a:solidFill>
                <a:round/>
                <a:headEnd/>
                <a:tailEnd/>
              </a:ln>
              <a:effectLst/>
            </p:spPr>
            <p:txBody>
              <a:bodyPr/>
              <a:lstStyle/>
              <a:p>
                <a:endParaRPr lang="en-US"/>
              </a:p>
            </p:txBody>
          </p:sp>
        </p:grpSp>
        <p:grpSp>
          <p:nvGrpSpPr>
            <p:cNvPr id="2276018" name="Group 690"/>
            <p:cNvGrpSpPr>
              <a:grpSpLocks noChangeAspect="1"/>
            </p:cNvGrpSpPr>
            <p:nvPr/>
          </p:nvGrpSpPr>
          <p:grpSpPr bwMode="auto">
            <a:xfrm rot="-16200000">
              <a:off x="346" y="619"/>
              <a:ext cx="488" cy="301"/>
              <a:chOff x="3576" y="3450"/>
              <a:chExt cx="768" cy="475"/>
            </a:xfrm>
          </p:grpSpPr>
          <p:sp>
            <p:nvSpPr>
              <p:cNvPr id="2276019" name="Line 691"/>
              <p:cNvSpPr>
                <a:spLocks noChangeAspect="1" noChangeShapeType="1"/>
              </p:cNvSpPr>
              <p:nvPr/>
            </p:nvSpPr>
            <p:spPr bwMode="auto">
              <a:xfrm flipV="1">
                <a:off x="4158" y="3708"/>
                <a:ext cx="183" cy="61"/>
              </a:xfrm>
              <a:prstGeom prst="line">
                <a:avLst/>
              </a:prstGeom>
              <a:noFill/>
              <a:ln w="15875">
                <a:solidFill>
                  <a:srgbClr val="800000"/>
                </a:solidFill>
                <a:round/>
                <a:headEnd/>
                <a:tailEnd/>
              </a:ln>
              <a:effectLst/>
            </p:spPr>
            <p:txBody>
              <a:bodyPr/>
              <a:lstStyle/>
              <a:p>
                <a:endParaRPr lang="en-US"/>
              </a:p>
            </p:txBody>
          </p:sp>
          <p:sp>
            <p:nvSpPr>
              <p:cNvPr id="2276020" name="Line 692"/>
              <p:cNvSpPr>
                <a:spLocks noChangeAspect="1" noChangeShapeType="1"/>
              </p:cNvSpPr>
              <p:nvPr/>
            </p:nvSpPr>
            <p:spPr bwMode="auto">
              <a:xfrm>
                <a:off x="4158" y="3769"/>
                <a:ext cx="186" cy="60"/>
              </a:xfrm>
              <a:prstGeom prst="line">
                <a:avLst/>
              </a:prstGeom>
              <a:noFill/>
              <a:ln w="15875">
                <a:solidFill>
                  <a:srgbClr val="800000"/>
                </a:solidFill>
                <a:round/>
                <a:headEnd/>
                <a:tailEnd/>
              </a:ln>
              <a:effectLst/>
            </p:spPr>
            <p:txBody>
              <a:bodyPr/>
              <a:lstStyle/>
              <a:p>
                <a:endParaRPr lang="en-US"/>
              </a:p>
            </p:txBody>
          </p:sp>
          <p:sp>
            <p:nvSpPr>
              <p:cNvPr id="2276021" name="Line 693"/>
              <p:cNvSpPr>
                <a:spLocks noChangeAspect="1" noChangeShapeType="1"/>
              </p:cNvSpPr>
              <p:nvPr/>
            </p:nvSpPr>
            <p:spPr bwMode="auto">
              <a:xfrm flipH="1" flipV="1">
                <a:off x="3903" y="3555"/>
                <a:ext cx="66" cy="216"/>
              </a:xfrm>
              <a:prstGeom prst="line">
                <a:avLst/>
              </a:prstGeom>
              <a:noFill/>
              <a:ln w="15875">
                <a:solidFill>
                  <a:srgbClr val="800000"/>
                </a:solidFill>
                <a:round/>
                <a:headEnd/>
                <a:tailEnd/>
              </a:ln>
              <a:effectLst/>
            </p:spPr>
            <p:txBody>
              <a:bodyPr/>
              <a:lstStyle/>
              <a:p>
                <a:endParaRPr lang="en-US"/>
              </a:p>
            </p:txBody>
          </p:sp>
          <p:sp>
            <p:nvSpPr>
              <p:cNvPr id="2276022" name="Oval 694"/>
              <p:cNvSpPr>
                <a:spLocks noChangeAspect="1" noChangeArrowheads="1"/>
              </p:cNvSpPr>
              <p:nvPr/>
            </p:nvSpPr>
            <p:spPr bwMode="auto">
              <a:xfrm>
                <a:off x="3836" y="3450"/>
                <a:ext cx="108" cy="108"/>
              </a:xfrm>
              <a:prstGeom prst="ellipse">
                <a:avLst/>
              </a:prstGeom>
              <a:noFill/>
              <a:ln w="15875">
                <a:solidFill>
                  <a:srgbClr val="800000"/>
                </a:solidFill>
                <a:round/>
                <a:headEnd/>
                <a:tailEnd/>
              </a:ln>
              <a:effectLst/>
            </p:spPr>
            <p:txBody>
              <a:bodyPr wrap="none" anchor="ctr"/>
              <a:lstStyle/>
              <a:p>
                <a:endParaRPr lang="en-US"/>
              </a:p>
            </p:txBody>
          </p:sp>
          <p:sp>
            <p:nvSpPr>
              <p:cNvPr id="2276023" name="Line 695"/>
              <p:cNvSpPr>
                <a:spLocks noChangeAspect="1" noChangeShapeType="1"/>
              </p:cNvSpPr>
              <p:nvPr/>
            </p:nvSpPr>
            <p:spPr bwMode="auto">
              <a:xfrm flipH="1">
                <a:off x="3802" y="3554"/>
                <a:ext cx="58" cy="18"/>
              </a:xfrm>
              <a:prstGeom prst="line">
                <a:avLst/>
              </a:prstGeom>
              <a:noFill/>
              <a:ln w="15875">
                <a:solidFill>
                  <a:srgbClr val="800000"/>
                </a:solidFill>
                <a:round/>
                <a:headEnd/>
                <a:tailEnd/>
              </a:ln>
              <a:effectLst/>
            </p:spPr>
            <p:txBody>
              <a:bodyPr/>
              <a:lstStyle/>
              <a:p>
                <a:endParaRPr lang="en-US"/>
              </a:p>
            </p:txBody>
          </p:sp>
          <p:sp>
            <p:nvSpPr>
              <p:cNvPr id="2276024" name="Line 696"/>
              <p:cNvSpPr>
                <a:spLocks noChangeAspect="1" noChangeShapeType="1"/>
              </p:cNvSpPr>
              <p:nvPr/>
            </p:nvSpPr>
            <p:spPr bwMode="auto">
              <a:xfrm flipH="1">
                <a:off x="3910" y="3771"/>
                <a:ext cx="56" cy="1"/>
              </a:xfrm>
              <a:prstGeom prst="line">
                <a:avLst/>
              </a:prstGeom>
              <a:noFill/>
              <a:ln w="15875">
                <a:solidFill>
                  <a:srgbClr val="800000"/>
                </a:solidFill>
                <a:round/>
                <a:headEnd/>
                <a:tailEnd/>
              </a:ln>
              <a:effectLst/>
            </p:spPr>
            <p:txBody>
              <a:bodyPr/>
              <a:lstStyle/>
              <a:p>
                <a:endParaRPr lang="en-US"/>
              </a:p>
            </p:txBody>
          </p:sp>
          <p:sp>
            <p:nvSpPr>
              <p:cNvPr id="2276025" name="Oval 697"/>
              <p:cNvSpPr>
                <a:spLocks noChangeAspect="1" noChangeArrowheads="1"/>
              </p:cNvSpPr>
              <p:nvPr/>
            </p:nvSpPr>
            <p:spPr bwMode="auto">
              <a:xfrm>
                <a:off x="3695" y="3663"/>
                <a:ext cx="218" cy="218"/>
              </a:xfrm>
              <a:prstGeom prst="ellipse">
                <a:avLst/>
              </a:prstGeom>
              <a:noFill/>
              <a:ln w="15875">
                <a:solidFill>
                  <a:srgbClr val="800000"/>
                </a:solidFill>
                <a:round/>
                <a:headEnd/>
                <a:tailEnd/>
              </a:ln>
              <a:effectLst/>
            </p:spPr>
            <p:txBody>
              <a:bodyPr wrap="none" anchor="ctr"/>
              <a:lstStyle/>
              <a:p>
                <a:endParaRPr lang="en-US"/>
              </a:p>
            </p:txBody>
          </p:sp>
          <p:sp>
            <p:nvSpPr>
              <p:cNvPr id="2276026" name="Freeform 698"/>
              <p:cNvSpPr>
                <a:spLocks noChangeAspect="1"/>
              </p:cNvSpPr>
              <p:nvPr/>
            </p:nvSpPr>
            <p:spPr bwMode="auto">
              <a:xfrm>
                <a:off x="3859" y="373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6027" name="Oval 699"/>
              <p:cNvSpPr>
                <a:spLocks noChangeAspect="1" noChangeArrowheads="1"/>
              </p:cNvSpPr>
              <p:nvPr/>
            </p:nvSpPr>
            <p:spPr bwMode="auto">
              <a:xfrm rot="-5400000">
                <a:off x="3784" y="3736"/>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6028" name="Group 700"/>
              <p:cNvGrpSpPr>
                <a:grpSpLocks noChangeAspect="1"/>
              </p:cNvGrpSpPr>
              <p:nvPr/>
            </p:nvGrpSpPr>
            <p:grpSpPr bwMode="auto">
              <a:xfrm>
                <a:off x="3958" y="3623"/>
                <a:ext cx="205" cy="287"/>
                <a:chOff x="3967" y="435"/>
                <a:chExt cx="199" cy="279"/>
              </a:xfrm>
            </p:grpSpPr>
            <p:sp>
              <p:nvSpPr>
                <p:cNvPr id="2276029" name="Oval 701"/>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6030" name="Oval 702"/>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6031" name="Freeform 703"/>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6032" name="Oval 704"/>
              <p:cNvSpPr>
                <a:spLocks noChangeAspect="1" noChangeArrowheads="1"/>
              </p:cNvSpPr>
              <p:nvPr/>
            </p:nvSpPr>
            <p:spPr bwMode="auto">
              <a:xfrm rot="-5400000">
                <a:off x="3786" y="3775"/>
                <a:ext cx="28" cy="34"/>
              </a:xfrm>
              <a:prstGeom prst="ellipse">
                <a:avLst/>
              </a:prstGeom>
              <a:solidFill>
                <a:srgbClr val="333333"/>
              </a:solidFill>
              <a:ln w="9525">
                <a:noFill/>
                <a:round/>
                <a:headEnd/>
                <a:tailEnd/>
              </a:ln>
              <a:effectLst/>
            </p:spPr>
            <p:txBody>
              <a:bodyPr wrap="none" anchor="ctr"/>
              <a:lstStyle/>
              <a:p>
                <a:endParaRPr lang="en-US"/>
              </a:p>
            </p:txBody>
          </p:sp>
          <p:sp>
            <p:nvSpPr>
              <p:cNvPr id="2276033" name="Freeform 705"/>
              <p:cNvSpPr>
                <a:spLocks noChangeAspect="1"/>
              </p:cNvSpPr>
              <p:nvPr/>
            </p:nvSpPr>
            <p:spPr bwMode="auto">
              <a:xfrm>
                <a:off x="3576" y="3587"/>
                <a:ext cx="183" cy="338"/>
              </a:xfrm>
              <a:custGeom>
                <a:avLst/>
                <a:gdLst/>
                <a:ahLst/>
                <a:cxnLst>
                  <a:cxn ang="0">
                    <a:pos x="183" y="84"/>
                  </a:cxn>
                  <a:cxn ang="0">
                    <a:pos x="57" y="7"/>
                  </a:cxn>
                  <a:cxn ang="0">
                    <a:pos x="132" y="126"/>
                  </a:cxn>
                  <a:cxn ang="0">
                    <a:pos x="3" y="124"/>
                  </a:cxn>
                  <a:cxn ang="0">
                    <a:pos x="114" y="183"/>
                  </a:cxn>
                  <a:cxn ang="0">
                    <a:pos x="8" y="238"/>
                  </a:cxn>
                  <a:cxn ang="0">
                    <a:pos x="131" y="234"/>
                  </a:cxn>
                  <a:cxn ang="0">
                    <a:pos x="53" y="331"/>
                  </a:cxn>
                  <a:cxn ang="0">
                    <a:pos x="167" y="279"/>
                  </a:cxn>
                </a:cxnLst>
                <a:rect l="0" t="0" r="r" b="b"/>
                <a:pathLst>
                  <a:path w="183" h="338">
                    <a:moveTo>
                      <a:pt x="183" y="84"/>
                    </a:moveTo>
                    <a:cubicBezTo>
                      <a:pt x="124" y="42"/>
                      <a:pt x="65" y="0"/>
                      <a:pt x="57" y="7"/>
                    </a:cubicBezTo>
                    <a:cubicBezTo>
                      <a:pt x="49" y="14"/>
                      <a:pt x="141" y="107"/>
                      <a:pt x="132" y="126"/>
                    </a:cubicBezTo>
                    <a:cubicBezTo>
                      <a:pt x="123" y="145"/>
                      <a:pt x="6" y="115"/>
                      <a:pt x="3" y="124"/>
                    </a:cubicBezTo>
                    <a:cubicBezTo>
                      <a:pt x="0" y="133"/>
                      <a:pt x="113" y="164"/>
                      <a:pt x="114" y="183"/>
                    </a:cubicBezTo>
                    <a:cubicBezTo>
                      <a:pt x="115" y="202"/>
                      <a:pt x="5" y="230"/>
                      <a:pt x="8" y="238"/>
                    </a:cubicBezTo>
                    <a:cubicBezTo>
                      <a:pt x="11" y="246"/>
                      <a:pt x="124" y="219"/>
                      <a:pt x="131" y="234"/>
                    </a:cubicBezTo>
                    <a:cubicBezTo>
                      <a:pt x="138" y="249"/>
                      <a:pt x="47" y="324"/>
                      <a:pt x="53" y="331"/>
                    </a:cubicBezTo>
                    <a:cubicBezTo>
                      <a:pt x="59" y="338"/>
                      <a:pt x="113" y="308"/>
                      <a:pt x="167" y="279"/>
                    </a:cubicBez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sp>
          <p:nvSpPr>
            <p:cNvPr id="2276034" name="Rectangle 706"/>
            <p:cNvSpPr>
              <a:spLocks noChangeAspect="1" noChangeArrowheads="1"/>
            </p:cNvSpPr>
            <p:nvPr/>
          </p:nvSpPr>
          <p:spPr bwMode="auto">
            <a:xfrm rot="-16200000">
              <a:off x="1576" y="466"/>
              <a:ext cx="624" cy="623"/>
            </a:xfrm>
            <a:prstGeom prst="rect">
              <a:avLst/>
            </a:prstGeom>
            <a:noFill/>
            <a:ln w="19050">
              <a:solidFill>
                <a:schemeClr val="tx1"/>
              </a:solidFill>
              <a:miter lim="800000"/>
              <a:headEnd/>
              <a:tailEnd/>
            </a:ln>
            <a:effectLst/>
          </p:spPr>
          <p:txBody>
            <a:bodyPr wrap="none" anchor="ctr"/>
            <a:lstStyle/>
            <a:p>
              <a:endParaRPr lang="en-US"/>
            </a:p>
          </p:txBody>
        </p:sp>
        <p:sp>
          <p:nvSpPr>
            <p:cNvPr id="2276035" name="Rectangle 707"/>
            <p:cNvSpPr>
              <a:spLocks noChangeAspect="1" noChangeArrowheads="1"/>
            </p:cNvSpPr>
            <p:nvPr/>
          </p:nvSpPr>
          <p:spPr bwMode="auto">
            <a:xfrm rot="-16200000">
              <a:off x="904" y="462"/>
              <a:ext cx="623" cy="623"/>
            </a:xfrm>
            <a:prstGeom prst="rect">
              <a:avLst/>
            </a:prstGeom>
            <a:noFill/>
            <a:ln w="19050">
              <a:solidFill>
                <a:schemeClr val="tx1"/>
              </a:solidFill>
              <a:miter lim="800000"/>
              <a:headEnd/>
              <a:tailEnd/>
            </a:ln>
            <a:effectLst/>
          </p:spPr>
          <p:txBody>
            <a:bodyPr wrap="none" anchor="ctr"/>
            <a:lstStyle/>
            <a:p>
              <a:endParaRPr lang="en-US"/>
            </a:p>
          </p:txBody>
        </p:sp>
        <p:sp>
          <p:nvSpPr>
            <p:cNvPr id="2276036" name="Rectangle 708"/>
            <p:cNvSpPr>
              <a:spLocks noChangeAspect="1" noChangeArrowheads="1"/>
            </p:cNvSpPr>
            <p:nvPr/>
          </p:nvSpPr>
          <p:spPr bwMode="auto">
            <a:xfrm rot="-16200000">
              <a:off x="226" y="462"/>
              <a:ext cx="623" cy="622"/>
            </a:xfrm>
            <a:prstGeom prst="rect">
              <a:avLst/>
            </a:prstGeom>
            <a:noFill/>
            <a:ln w="19050">
              <a:solidFill>
                <a:schemeClr val="tx1"/>
              </a:solidFill>
              <a:miter lim="800000"/>
              <a:headEnd/>
              <a:tailEnd/>
            </a:ln>
            <a:effectLst/>
          </p:spPr>
          <p:txBody>
            <a:bodyPr wrap="none" anchor="ctr"/>
            <a:lstStyle/>
            <a:p>
              <a:endParaRPr lang="en-US"/>
            </a:p>
          </p:txBody>
        </p:sp>
        <p:sp>
          <p:nvSpPr>
            <p:cNvPr id="2276037" name="Rectangle 709"/>
            <p:cNvSpPr>
              <a:spLocks noChangeAspect="1" noChangeArrowheads="1"/>
            </p:cNvSpPr>
            <p:nvPr/>
          </p:nvSpPr>
          <p:spPr bwMode="auto">
            <a:xfrm rot="5400000">
              <a:off x="4983" y="467"/>
              <a:ext cx="624" cy="624"/>
            </a:xfrm>
            <a:prstGeom prst="rect">
              <a:avLst/>
            </a:prstGeom>
            <a:noFill/>
            <a:ln w="19050">
              <a:solidFill>
                <a:schemeClr val="tx1"/>
              </a:solidFill>
              <a:miter lim="800000"/>
              <a:headEnd/>
              <a:tailEnd/>
            </a:ln>
            <a:effectLst/>
          </p:spPr>
          <p:txBody>
            <a:bodyPr wrap="none" anchor="ctr"/>
            <a:lstStyle/>
            <a:p>
              <a:endParaRPr lang="en-US"/>
            </a:p>
          </p:txBody>
        </p:sp>
        <p:grpSp>
          <p:nvGrpSpPr>
            <p:cNvPr id="2276038" name="Group 710"/>
            <p:cNvGrpSpPr>
              <a:grpSpLocks noChangeAspect="1"/>
            </p:cNvGrpSpPr>
            <p:nvPr/>
          </p:nvGrpSpPr>
          <p:grpSpPr bwMode="auto">
            <a:xfrm rot="5400000">
              <a:off x="4399" y="578"/>
              <a:ext cx="469" cy="413"/>
              <a:chOff x="3592" y="1314"/>
              <a:chExt cx="739" cy="650"/>
            </a:xfrm>
          </p:grpSpPr>
          <p:sp>
            <p:nvSpPr>
              <p:cNvPr id="2276039" name="Line 711"/>
              <p:cNvSpPr>
                <a:spLocks noChangeAspect="1" noChangeShapeType="1"/>
              </p:cNvSpPr>
              <p:nvPr/>
            </p:nvSpPr>
            <p:spPr bwMode="auto">
              <a:xfrm flipV="1">
                <a:off x="4145" y="1578"/>
                <a:ext cx="183" cy="61"/>
              </a:xfrm>
              <a:prstGeom prst="line">
                <a:avLst/>
              </a:prstGeom>
              <a:noFill/>
              <a:ln w="15875">
                <a:solidFill>
                  <a:srgbClr val="800000"/>
                </a:solidFill>
                <a:round/>
                <a:headEnd/>
                <a:tailEnd/>
              </a:ln>
              <a:effectLst/>
            </p:spPr>
            <p:txBody>
              <a:bodyPr/>
              <a:lstStyle/>
              <a:p>
                <a:endParaRPr lang="en-US"/>
              </a:p>
            </p:txBody>
          </p:sp>
          <p:sp>
            <p:nvSpPr>
              <p:cNvPr id="2276040" name="Line 712"/>
              <p:cNvSpPr>
                <a:spLocks noChangeAspect="1" noChangeShapeType="1"/>
              </p:cNvSpPr>
              <p:nvPr/>
            </p:nvSpPr>
            <p:spPr bwMode="auto">
              <a:xfrm>
                <a:off x="4145" y="1639"/>
                <a:ext cx="186" cy="60"/>
              </a:xfrm>
              <a:prstGeom prst="line">
                <a:avLst/>
              </a:prstGeom>
              <a:noFill/>
              <a:ln w="15875">
                <a:solidFill>
                  <a:srgbClr val="800000"/>
                </a:solidFill>
                <a:round/>
                <a:headEnd/>
                <a:tailEnd/>
              </a:ln>
              <a:effectLst/>
            </p:spPr>
            <p:txBody>
              <a:bodyPr/>
              <a:lstStyle/>
              <a:p>
                <a:endParaRPr lang="en-US"/>
              </a:p>
            </p:txBody>
          </p:sp>
          <p:sp>
            <p:nvSpPr>
              <p:cNvPr id="2276041" name="Line 713"/>
              <p:cNvSpPr>
                <a:spLocks noChangeAspect="1" noChangeShapeType="1"/>
              </p:cNvSpPr>
              <p:nvPr/>
            </p:nvSpPr>
            <p:spPr bwMode="auto">
              <a:xfrm flipH="1" flipV="1">
                <a:off x="3890" y="1425"/>
                <a:ext cx="66" cy="216"/>
              </a:xfrm>
              <a:prstGeom prst="line">
                <a:avLst/>
              </a:prstGeom>
              <a:noFill/>
              <a:ln w="15875">
                <a:solidFill>
                  <a:srgbClr val="800000"/>
                </a:solidFill>
                <a:round/>
                <a:headEnd/>
                <a:tailEnd/>
              </a:ln>
              <a:effectLst/>
            </p:spPr>
            <p:txBody>
              <a:bodyPr/>
              <a:lstStyle/>
              <a:p>
                <a:endParaRPr lang="en-US"/>
              </a:p>
            </p:txBody>
          </p:sp>
          <p:sp>
            <p:nvSpPr>
              <p:cNvPr id="2276042" name="Line 714"/>
              <p:cNvSpPr>
                <a:spLocks noChangeAspect="1" noChangeShapeType="1"/>
              </p:cNvSpPr>
              <p:nvPr/>
            </p:nvSpPr>
            <p:spPr bwMode="auto">
              <a:xfrm flipH="1">
                <a:off x="3902" y="1641"/>
                <a:ext cx="55" cy="214"/>
              </a:xfrm>
              <a:prstGeom prst="line">
                <a:avLst/>
              </a:prstGeom>
              <a:noFill/>
              <a:ln w="15875">
                <a:solidFill>
                  <a:srgbClr val="800000"/>
                </a:solidFill>
                <a:round/>
                <a:headEnd/>
                <a:tailEnd/>
              </a:ln>
              <a:effectLst/>
            </p:spPr>
            <p:txBody>
              <a:bodyPr/>
              <a:lstStyle/>
              <a:p>
                <a:endParaRPr lang="en-US"/>
              </a:p>
            </p:txBody>
          </p:sp>
          <p:sp>
            <p:nvSpPr>
              <p:cNvPr id="2276043" name="Oval 715"/>
              <p:cNvSpPr>
                <a:spLocks noChangeAspect="1" noChangeArrowheads="1"/>
              </p:cNvSpPr>
              <p:nvPr/>
            </p:nvSpPr>
            <p:spPr bwMode="auto">
              <a:xfrm>
                <a:off x="3836" y="1856"/>
                <a:ext cx="108" cy="108"/>
              </a:xfrm>
              <a:prstGeom prst="ellipse">
                <a:avLst/>
              </a:prstGeom>
              <a:noFill/>
              <a:ln w="15875">
                <a:solidFill>
                  <a:srgbClr val="800000"/>
                </a:solidFill>
                <a:round/>
                <a:headEnd/>
                <a:tailEnd/>
              </a:ln>
              <a:effectLst/>
            </p:spPr>
            <p:txBody>
              <a:bodyPr wrap="none" anchor="ctr"/>
              <a:lstStyle/>
              <a:p>
                <a:endParaRPr lang="en-US"/>
              </a:p>
            </p:txBody>
          </p:sp>
          <p:sp>
            <p:nvSpPr>
              <p:cNvPr id="2276044" name="Line 716"/>
              <p:cNvSpPr>
                <a:spLocks noChangeAspect="1" noChangeShapeType="1"/>
              </p:cNvSpPr>
              <p:nvPr/>
            </p:nvSpPr>
            <p:spPr bwMode="auto">
              <a:xfrm flipH="1" flipV="1">
                <a:off x="3815" y="1840"/>
                <a:ext cx="42" cy="24"/>
              </a:xfrm>
              <a:prstGeom prst="line">
                <a:avLst/>
              </a:prstGeom>
              <a:noFill/>
              <a:ln w="15875">
                <a:solidFill>
                  <a:srgbClr val="800000"/>
                </a:solidFill>
                <a:round/>
                <a:headEnd/>
                <a:tailEnd/>
              </a:ln>
              <a:effectLst/>
            </p:spPr>
            <p:txBody>
              <a:bodyPr/>
              <a:lstStyle/>
              <a:p>
                <a:endParaRPr lang="en-US"/>
              </a:p>
            </p:txBody>
          </p:sp>
          <p:sp>
            <p:nvSpPr>
              <p:cNvPr id="2276045" name="Line 717"/>
              <p:cNvSpPr>
                <a:spLocks noChangeAspect="1" noChangeShapeType="1"/>
              </p:cNvSpPr>
              <p:nvPr/>
            </p:nvSpPr>
            <p:spPr bwMode="auto">
              <a:xfrm flipH="1" flipV="1">
                <a:off x="3801" y="1870"/>
                <a:ext cx="38" cy="15"/>
              </a:xfrm>
              <a:prstGeom prst="line">
                <a:avLst/>
              </a:prstGeom>
              <a:noFill/>
              <a:ln w="15875">
                <a:solidFill>
                  <a:srgbClr val="800000"/>
                </a:solidFill>
                <a:round/>
                <a:headEnd/>
                <a:tailEnd/>
              </a:ln>
              <a:effectLst/>
            </p:spPr>
            <p:txBody>
              <a:bodyPr/>
              <a:lstStyle/>
              <a:p>
                <a:endParaRPr lang="en-US"/>
              </a:p>
            </p:txBody>
          </p:sp>
          <p:sp>
            <p:nvSpPr>
              <p:cNvPr id="2276046" name="Line 718"/>
              <p:cNvSpPr>
                <a:spLocks noChangeAspect="1" noChangeShapeType="1"/>
              </p:cNvSpPr>
              <p:nvPr/>
            </p:nvSpPr>
            <p:spPr bwMode="auto">
              <a:xfrm flipH="1" flipV="1">
                <a:off x="3786" y="1908"/>
                <a:ext cx="47" cy="6"/>
              </a:xfrm>
              <a:prstGeom prst="line">
                <a:avLst/>
              </a:prstGeom>
              <a:noFill/>
              <a:ln w="15875">
                <a:solidFill>
                  <a:srgbClr val="800000"/>
                </a:solidFill>
                <a:round/>
                <a:headEnd/>
                <a:tailEnd/>
              </a:ln>
              <a:effectLst/>
            </p:spPr>
            <p:txBody>
              <a:bodyPr/>
              <a:lstStyle/>
              <a:p>
                <a:endParaRPr lang="en-US"/>
              </a:p>
            </p:txBody>
          </p:sp>
          <p:sp>
            <p:nvSpPr>
              <p:cNvPr id="2276047" name="Oval 719"/>
              <p:cNvSpPr>
                <a:spLocks noChangeAspect="1" noChangeArrowheads="1"/>
              </p:cNvSpPr>
              <p:nvPr/>
            </p:nvSpPr>
            <p:spPr bwMode="auto">
              <a:xfrm>
                <a:off x="3823" y="1320"/>
                <a:ext cx="108" cy="108"/>
              </a:xfrm>
              <a:prstGeom prst="ellipse">
                <a:avLst/>
              </a:prstGeom>
              <a:noFill/>
              <a:ln w="15875">
                <a:solidFill>
                  <a:srgbClr val="800000"/>
                </a:solidFill>
                <a:round/>
                <a:headEnd/>
                <a:tailEnd/>
              </a:ln>
              <a:effectLst/>
            </p:spPr>
            <p:txBody>
              <a:bodyPr wrap="none" anchor="ctr"/>
              <a:lstStyle/>
              <a:p>
                <a:endParaRPr lang="en-US"/>
              </a:p>
            </p:txBody>
          </p:sp>
          <p:sp>
            <p:nvSpPr>
              <p:cNvPr id="2276048" name="Line 720"/>
              <p:cNvSpPr>
                <a:spLocks noChangeAspect="1" noChangeShapeType="1"/>
              </p:cNvSpPr>
              <p:nvPr/>
            </p:nvSpPr>
            <p:spPr bwMode="auto">
              <a:xfrm flipH="1" flipV="1">
                <a:off x="3776" y="1357"/>
                <a:ext cx="46" cy="5"/>
              </a:xfrm>
              <a:prstGeom prst="line">
                <a:avLst/>
              </a:prstGeom>
              <a:noFill/>
              <a:ln w="15875">
                <a:solidFill>
                  <a:srgbClr val="800000"/>
                </a:solidFill>
                <a:round/>
                <a:headEnd/>
                <a:tailEnd/>
              </a:ln>
              <a:effectLst/>
            </p:spPr>
            <p:txBody>
              <a:bodyPr/>
              <a:lstStyle/>
              <a:p>
                <a:endParaRPr lang="en-US"/>
              </a:p>
            </p:txBody>
          </p:sp>
          <p:sp>
            <p:nvSpPr>
              <p:cNvPr id="2276049" name="Line 721"/>
              <p:cNvSpPr>
                <a:spLocks noChangeAspect="1" noChangeShapeType="1"/>
              </p:cNvSpPr>
              <p:nvPr/>
            </p:nvSpPr>
            <p:spPr bwMode="auto">
              <a:xfrm flipH="1">
                <a:off x="3783" y="1397"/>
                <a:ext cx="43" cy="4"/>
              </a:xfrm>
              <a:prstGeom prst="line">
                <a:avLst/>
              </a:prstGeom>
              <a:noFill/>
              <a:ln w="15875">
                <a:solidFill>
                  <a:srgbClr val="800000"/>
                </a:solidFill>
                <a:round/>
                <a:headEnd/>
                <a:tailEnd/>
              </a:ln>
              <a:effectLst/>
            </p:spPr>
            <p:txBody>
              <a:bodyPr/>
              <a:lstStyle/>
              <a:p>
                <a:endParaRPr lang="en-US"/>
              </a:p>
            </p:txBody>
          </p:sp>
          <p:sp>
            <p:nvSpPr>
              <p:cNvPr id="2276050" name="Line 722"/>
              <p:cNvSpPr>
                <a:spLocks noChangeAspect="1" noChangeShapeType="1"/>
              </p:cNvSpPr>
              <p:nvPr/>
            </p:nvSpPr>
            <p:spPr bwMode="auto">
              <a:xfrm flipH="1">
                <a:off x="3800" y="1424"/>
                <a:ext cx="47" cy="9"/>
              </a:xfrm>
              <a:prstGeom prst="line">
                <a:avLst/>
              </a:prstGeom>
              <a:noFill/>
              <a:ln w="15875">
                <a:solidFill>
                  <a:srgbClr val="800000"/>
                </a:solidFill>
                <a:round/>
                <a:headEnd/>
                <a:tailEnd/>
              </a:ln>
              <a:effectLst/>
            </p:spPr>
            <p:txBody>
              <a:bodyPr/>
              <a:lstStyle/>
              <a:p>
                <a:endParaRPr lang="en-US"/>
              </a:p>
            </p:txBody>
          </p:sp>
          <p:sp>
            <p:nvSpPr>
              <p:cNvPr id="2276051" name="Line 723"/>
              <p:cNvSpPr>
                <a:spLocks noChangeAspect="1" noChangeShapeType="1"/>
              </p:cNvSpPr>
              <p:nvPr/>
            </p:nvSpPr>
            <p:spPr bwMode="auto">
              <a:xfrm flipH="1" flipV="1">
                <a:off x="3793" y="1314"/>
                <a:ext cx="44" cy="20"/>
              </a:xfrm>
              <a:prstGeom prst="line">
                <a:avLst/>
              </a:prstGeom>
              <a:noFill/>
              <a:ln w="15875">
                <a:solidFill>
                  <a:srgbClr val="800000"/>
                </a:solidFill>
                <a:round/>
                <a:headEnd/>
                <a:tailEnd/>
              </a:ln>
              <a:effectLst/>
            </p:spPr>
            <p:txBody>
              <a:bodyPr/>
              <a:lstStyle/>
              <a:p>
                <a:endParaRPr lang="en-US"/>
              </a:p>
            </p:txBody>
          </p:sp>
          <p:sp>
            <p:nvSpPr>
              <p:cNvPr id="2276052" name="Line 724"/>
              <p:cNvSpPr>
                <a:spLocks noChangeAspect="1" noChangeShapeType="1"/>
              </p:cNvSpPr>
              <p:nvPr/>
            </p:nvSpPr>
            <p:spPr bwMode="auto">
              <a:xfrm flipH="1">
                <a:off x="3897" y="1641"/>
                <a:ext cx="56" cy="1"/>
              </a:xfrm>
              <a:prstGeom prst="line">
                <a:avLst/>
              </a:prstGeom>
              <a:noFill/>
              <a:ln w="15875">
                <a:solidFill>
                  <a:srgbClr val="800000"/>
                </a:solidFill>
                <a:round/>
                <a:headEnd/>
                <a:tailEnd/>
              </a:ln>
              <a:effectLst/>
            </p:spPr>
            <p:txBody>
              <a:bodyPr/>
              <a:lstStyle/>
              <a:p>
                <a:endParaRPr lang="en-US"/>
              </a:p>
            </p:txBody>
          </p:sp>
          <p:sp>
            <p:nvSpPr>
              <p:cNvPr id="2276053" name="Oval 725"/>
              <p:cNvSpPr>
                <a:spLocks noChangeAspect="1" noChangeArrowheads="1"/>
              </p:cNvSpPr>
              <p:nvPr/>
            </p:nvSpPr>
            <p:spPr bwMode="auto">
              <a:xfrm>
                <a:off x="3682" y="1533"/>
                <a:ext cx="218" cy="218"/>
              </a:xfrm>
              <a:prstGeom prst="ellipse">
                <a:avLst/>
              </a:prstGeom>
              <a:noFill/>
              <a:ln w="15875">
                <a:solidFill>
                  <a:srgbClr val="800000"/>
                </a:solidFill>
                <a:round/>
                <a:headEnd/>
                <a:tailEnd/>
              </a:ln>
              <a:effectLst/>
            </p:spPr>
            <p:txBody>
              <a:bodyPr wrap="none" anchor="ctr"/>
              <a:lstStyle/>
              <a:p>
                <a:endParaRPr lang="en-US"/>
              </a:p>
            </p:txBody>
          </p:sp>
          <p:sp>
            <p:nvSpPr>
              <p:cNvPr id="2276054" name="Freeform 726"/>
              <p:cNvSpPr>
                <a:spLocks noChangeAspect="1"/>
              </p:cNvSpPr>
              <p:nvPr/>
            </p:nvSpPr>
            <p:spPr bwMode="auto">
              <a:xfrm>
                <a:off x="3846" y="160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6055" name="Freeform 727"/>
              <p:cNvSpPr>
                <a:spLocks noChangeAspect="1"/>
              </p:cNvSpPr>
              <p:nvPr/>
            </p:nvSpPr>
            <p:spPr bwMode="auto">
              <a:xfrm rot="-965327">
                <a:off x="3592" y="1647"/>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6056" name="Oval 728"/>
              <p:cNvSpPr>
                <a:spLocks noChangeAspect="1" noChangeArrowheads="1"/>
              </p:cNvSpPr>
              <p:nvPr/>
            </p:nvSpPr>
            <p:spPr bwMode="auto">
              <a:xfrm rot="-5400000">
                <a:off x="3763" y="1622"/>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6057" name="Group 729"/>
              <p:cNvGrpSpPr>
                <a:grpSpLocks noChangeAspect="1"/>
              </p:cNvGrpSpPr>
              <p:nvPr/>
            </p:nvGrpSpPr>
            <p:grpSpPr bwMode="auto">
              <a:xfrm>
                <a:off x="3945" y="1493"/>
                <a:ext cx="205" cy="287"/>
                <a:chOff x="3967" y="435"/>
                <a:chExt cx="199" cy="279"/>
              </a:xfrm>
            </p:grpSpPr>
            <p:sp>
              <p:nvSpPr>
                <p:cNvPr id="2276058" name="Oval 730"/>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6059" name="Oval 731"/>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6060" name="Freeform 732"/>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6061" name="Freeform 733"/>
              <p:cNvSpPr>
                <a:spLocks noChangeAspect="1"/>
              </p:cNvSpPr>
              <p:nvPr/>
            </p:nvSpPr>
            <p:spPr bwMode="auto">
              <a:xfrm rot="2685946">
                <a:off x="3636" y="1497"/>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6062" name="Freeform 734"/>
              <p:cNvSpPr>
                <a:spLocks noChangeAspect="1"/>
              </p:cNvSpPr>
              <p:nvPr/>
            </p:nvSpPr>
            <p:spPr bwMode="auto">
              <a:xfrm rot="851970">
                <a:off x="3594" y="1562"/>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6063" name="Freeform 735"/>
              <p:cNvSpPr>
                <a:spLocks noChangeAspect="1"/>
              </p:cNvSpPr>
              <p:nvPr/>
            </p:nvSpPr>
            <p:spPr bwMode="auto">
              <a:xfrm rot="-2369964">
                <a:off x="3622" y="1713"/>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grpSp>
        <p:grpSp>
          <p:nvGrpSpPr>
            <p:cNvPr id="2276064" name="Group 736"/>
            <p:cNvGrpSpPr>
              <a:grpSpLocks noChangeAspect="1"/>
            </p:cNvGrpSpPr>
            <p:nvPr/>
          </p:nvGrpSpPr>
          <p:grpSpPr bwMode="auto">
            <a:xfrm rot="5400000">
              <a:off x="3708" y="568"/>
              <a:ext cx="496" cy="412"/>
              <a:chOff x="3555" y="2382"/>
              <a:chExt cx="783" cy="650"/>
            </a:xfrm>
          </p:grpSpPr>
          <p:sp>
            <p:nvSpPr>
              <p:cNvPr id="2276065" name="Line 737"/>
              <p:cNvSpPr>
                <a:spLocks noChangeAspect="1" noChangeShapeType="1"/>
              </p:cNvSpPr>
              <p:nvPr/>
            </p:nvSpPr>
            <p:spPr bwMode="auto">
              <a:xfrm flipV="1">
                <a:off x="4152" y="2646"/>
                <a:ext cx="183" cy="61"/>
              </a:xfrm>
              <a:prstGeom prst="line">
                <a:avLst/>
              </a:prstGeom>
              <a:noFill/>
              <a:ln w="15875">
                <a:solidFill>
                  <a:srgbClr val="800000"/>
                </a:solidFill>
                <a:round/>
                <a:headEnd/>
                <a:tailEnd/>
              </a:ln>
              <a:effectLst/>
            </p:spPr>
            <p:txBody>
              <a:bodyPr/>
              <a:lstStyle/>
              <a:p>
                <a:endParaRPr lang="en-US"/>
              </a:p>
            </p:txBody>
          </p:sp>
          <p:sp>
            <p:nvSpPr>
              <p:cNvPr id="2276066" name="Line 738"/>
              <p:cNvSpPr>
                <a:spLocks noChangeAspect="1" noChangeShapeType="1"/>
              </p:cNvSpPr>
              <p:nvPr/>
            </p:nvSpPr>
            <p:spPr bwMode="auto">
              <a:xfrm>
                <a:off x="4152" y="2707"/>
                <a:ext cx="186" cy="60"/>
              </a:xfrm>
              <a:prstGeom prst="line">
                <a:avLst/>
              </a:prstGeom>
              <a:noFill/>
              <a:ln w="15875">
                <a:solidFill>
                  <a:srgbClr val="800000"/>
                </a:solidFill>
                <a:round/>
                <a:headEnd/>
                <a:tailEnd/>
              </a:ln>
              <a:effectLst/>
            </p:spPr>
            <p:txBody>
              <a:bodyPr/>
              <a:lstStyle/>
              <a:p>
                <a:endParaRPr lang="en-US"/>
              </a:p>
            </p:txBody>
          </p:sp>
          <p:sp>
            <p:nvSpPr>
              <p:cNvPr id="2276067" name="Line 739"/>
              <p:cNvSpPr>
                <a:spLocks noChangeAspect="1" noChangeShapeType="1"/>
              </p:cNvSpPr>
              <p:nvPr/>
            </p:nvSpPr>
            <p:spPr bwMode="auto">
              <a:xfrm flipH="1" flipV="1">
                <a:off x="3897" y="2493"/>
                <a:ext cx="66" cy="216"/>
              </a:xfrm>
              <a:prstGeom prst="line">
                <a:avLst/>
              </a:prstGeom>
              <a:noFill/>
              <a:ln w="15875">
                <a:solidFill>
                  <a:srgbClr val="800000"/>
                </a:solidFill>
                <a:round/>
                <a:headEnd/>
                <a:tailEnd/>
              </a:ln>
              <a:effectLst/>
            </p:spPr>
            <p:txBody>
              <a:bodyPr/>
              <a:lstStyle/>
              <a:p>
                <a:endParaRPr lang="en-US"/>
              </a:p>
            </p:txBody>
          </p:sp>
          <p:sp>
            <p:nvSpPr>
              <p:cNvPr id="2276068" name="Line 740"/>
              <p:cNvSpPr>
                <a:spLocks noChangeAspect="1" noChangeShapeType="1"/>
              </p:cNvSpPr>
              <p:nvPr/>
            </p:nvSpPr>
            <p:spPr bwMode="auto">
              <a:xfrm flipH="1">
                <a:off x="3909" y="2709"/>
                <a:ext cx="55" cy="214"/>
              </a:xfrm>
              <a:prstGeom prst="line">
                <a:avLst/>
              </a:prstGeom>
              <a:noFill/>
              <a:ln w="15875">
                <a:solidFill>
                  <a:srgbClr val="800000"/>
                </a:solidFill>
                <a:round/>
                <a:headEnd/>
                <a:tailEnd/>
              </a:ln>
              <a:effectLst/>
            </p:spPr>
            <p:txBody>
              <a:bodyPr/>
              <a:lstStyle/>
              <a:p>
                <a:endParaRPr lang="en-US"/>
              </a:p>
            </p:txBody>
          </p:sp>
          <p:sp>
            <p:nvSpPr>
              <p:cNvPr id="2276069" name="Oval 741"/>
              <p:cNvSpPr>
                <a:spLocks noChangeAspect="1" noChangeArrowheads="1"/>
              </p:cNvSpPr>
              <p:nvPr/>
            </p:nvSpPr>
            <p:spPr bwMode="auto">
              <a:xfrm>
                <a:off x="3843" y="2924"/>
                <a:ext cx="108" cy="108"/>
              </a:xfrm>
              <a:prstGeom prst="ellipse">
                <a:avLst/>
              </a:prstGeom>
              <a:noFill/>
              <a:ln w="15875">
                <a:solidFill>
                  <a:srgbClr val="800000"/>
                </a:solidFill>
                <a:round/>
                <a:headEnd/>
                <a:tailEnd/>
              </a:ln>
              <a:effectLst/>
            </p:spPr>
            <p:txBody>
              <a:bodyPr wrap="none" anchor="ctr"/>
              <a:lstStyle/>
              <a:p>
                <a:endParaRPr lang="en-US"/>
              </a:p>
            </p:txBody>
          </p:sp>
          <p:sp>
            <p:nvSpPr>
              <p:cNvPr id="2276070" name="Line 742"/>
              <p:cNvSpPr>
                <a:spLocks noChangeAspect="1" noChangeShapeType="1"/>
              </p:cNvSpPr>
              <p:nvPr/>
            </p:nvSpPr>
            <p:spPr bwMode="auto">
              <a:xfrm flipH="1" flipV="1">
                <a:off x="3822" y="2908"/>
                <a:ext cx="42" cy="24"/>
              </a:xfrm>
              <a:prstGeom prst="line">
                <a:avLst/>
              </a:prstGeom>
              <a:noFill/>
              <a:ln w="15875">
                <a:solidFill>
                  <a:srgbClr val="800000"/>
                </a:solidFill>
                <a:round/>
                <a:headEnd/>
                <a:tailEnd/>
              </a:ln>
              <a:effectLst/>
            </p:spPr>
            <p:txBody>
              <a:bodyPr/>
              <a:lstStyle/>
              <a:p>
                <a:endParaRPr lang="en-US"/>
              </a:p>
            </p:txBody>
          </p:sp>
          <p:sp>
            <p:nvSpPr>
              <p:cNvPr id="2276071" name="Line 743"/>
              <p:cNvSpPr>
                <a:spLocks noChangeAspect="1" noChangeShapeType="1"/>
              </p:cNvSpPr>
              <p:nvPr/>
            </p:nvSpPr>
            <p:spPr bwMode="auto">
              <a:xfrm flipH="1" flipV="1">
                <a:off x="3808" y="2938"/>
                <a:ext cx="38" cy="15"/>
              </a:xfrm>
              <a:prstGeom prst="line">
                <a:avLst/>
              </a:prstGeom>
              <a:noFill/>
              <a:ln w="15875">
                <a:solidFill>
                  <a:srgbClr val="800000"/>
                </a:solidFill>
                <a:round/>
                <a:headEnd/>
                <a:tailEnd/>
              </a:ln>
              <a:effectLst/>
            </p:spPr>
            <p:txBody>
              <a:bodyPr/>
              <a:lstStyle/>
              <a:p>
                <a:endParaRPr lang="en-US"/>
              </a:p>
            </p:txBody>
          </p:sp>
          <p:sp>
            <p:nvSpPr>
              <p:cNvPr id="2276072" name="Oval 744"/>
              <p:cNvSpPr>
                <a:spLocks noChangeAspect="1" noChangeArrowheads="1"/>
              </p:cNvSpPr>
              <p:nvPr/>
            </p:nvSpPr>
            <p:spPr bwMode="auto">
              <a:xfrm>
                <a:off x="3830" y="2388"/>
                <a:ext cx="108" cy="108"/>
              </a:xfrm>
              <a:prstGeom prst="ellipse">
                <a:avLst/>
              </a:prstGeom>
              <a:noFill/>
              <a:ln w="15875">
                <a:solidFill>
                  <a:srgbClr val="800000"/>
                </a:solidFill>
                <a:round/>
                <a:headEnd/>
                <a:tailEnd/>
              </a:ln>
              <a:effectLst/>
            </p:spPr>
            <p:txBody>
              <a:bodyPr wrap="none" anchor="ctr"/>
              <a:lstStyle/>
              <a:p>
                <a:endParaRPr lang="en-US"/>
              </a:p>
            </p:txBody>
          </p:sp>
          <p:sp>
            <p:nvSpPr>
              <p:cNvPr id="2276073" name="Line 745"/>
              <p:cNvSpPr>
                <a:spLocks noChangeAspect="1" noChangeShapeType="1"/>
              </p:cNvSpPr>
              <p:nvPr/>
            </p:nvSpPr>
            <p:spPr bwMode="auto">
              <a:xfrm flipH="1" flipV="1">
                <a:off x="3783" y="2425"/>
                <a:ext cx="46" cy="5"/>
              </a:xfrm>
              <a:prstGeom prst="line">
                <a:avLst/>
              </a:prstGeom>
              <a:noFill/>
              <a:ln w="15875">
                <a:solidFill>
                  <a:srgbClr val="800000"/>
                </a:solidFill>
                <a:round/>
                <a:headEnd/>
                <a:tailEnd/>
              </a:ln>
              <a:effectLst/>
            </p:spPr>
            <p:txBody>
              <a:bodyPr/>
              <a:lstStyle/>
              <a:p>
                <a:endParaRPr lang="en-US"/>
              </a:p>
            </p:txBody>
          </p:sp>
          <p:sp>
            <p:nvSpPr>
              <p:cNvPr id="2276074" name="Line 746"/>
              <p:cNvSpPr>
                <a:spLocks noChangeAspect="1" noChangeShapeType="1"/>
              </p:cNvSpPr>
              <p:nvPr/>
            </p:nvSpPr>
            <p:spPr bwMode="auto">
              <a:xfrm flipH="1">
                <a:off x="3790" y="2465"/>
                <a:ext cx="43" cy="4"/>
              </a:xfrm>
              <a:prstGeom prst="line">
                <a:avLst/>
              </a:prstGeom>
              <a:noFill/>
              <a:ln w="15875">
                <a:solidFill>
                  <a:srgbClr val="800000"/>
                </a:solidFill>
                <a:round/>
                <a:headEnd/>
                <a:tailEnd/>
              </a:ln>
              <a:effectLst/>
            </p:spPr>
            <p:txBody>
              <a:bodyPr/>
              <a:lstStyle/>
              <a:p>
                <a:endParaRPr lang="en-US"/>
              </a:p>
            </p:txBody>
          </p:sp>
          <p:sp>
            <p:nvSpPr>
              <p:cNvPr id="2276075" name="Line 747"/>
              <p:cNvSpPr>
                <a:spLocks noChangeAspect="1" noChangeShapeType="1"/>
              </p:cNvSpPr>
              <p:nvPr/>
            </p:nvSpPr>
            <p:spPr bwMode="auto">
              <a:xfrm flipH="1">
                <a:off x="3807" y="2492"/>
                <a:ext cx="47" cy="9"/>
              </a:xfrm>
              <a:prstGeom prst="line">
                <a:avLst/>
              </a:prstGeom>
              <a:noFill/>
              <a:ln w="15875">
                <a:solidFill>
                  <a:srgbClr val="800000"/>
                </a:solidFill>
                <a:round/>
                <a:headEnd/>
                <a:tailEnd/>
              </a:ln>
              <a:effectLst/>
            </p:spPr>
            <p:txBody>
              <a:bodyPr/>
              <a:lstStyle/>
              <a:p>
                <a:endParaRPr lang="en-US"/>
              </a:p>
            </p:txBody>
          </p:sp>
          <p:sp>
            <p:nvSpPr>
              <p:cNvPr id="2276076" name="Line 748"/>
              <p:cNvSpPr>
                <a:spLocks noChangeAspect="1" noChangeShapeType="1"/>
              </p:cNvSpPr>
              <p:nvPr/>
            </p:nvSpPr>
            <p:spPr bwMode="auto">
              <a:xfrm flipH="1" flipV="1">
                <a:off x="3800" y="2382"/>
                <a:ext cx="44" cy="20"/>
              </a:xfrm>
              <a:prstGeom prst="line">
                <a:avLst/>
              </a:prstGeom>
              <a:noFill/>
              <a:ln w="15875">
                <a:solidFill>
                  <a:srgbClr val="800000"/>
                </a:solidFill>
                <a:round/>
                <a:headEnd/>
                <a:tailEnd/>
              </a:ln>
              <a:effectLst/>
            </p:spPr>
            <p:txBody>
              <a:bodyPr/>
              <a:lstStyle/>
              <a:p>
                <a:endParaRPr lang="en-US"/>
              </a:p>
            </p:txBody>
          </p:sp>
          <p:sp>
            <p:nvSpPr>
              <p:cNvPr id="2276077" name="Line 749"/>
              <p:cNvSpPr>
                <a:spLocks noChangeAspect="1" noChangeShapeType="1"/>
              </p:cNvSpPr>
              <p:nvPr/>
            </p:nvSpPr>
            <p:spPr bwMode="auto">
              <a:xfrm flipH="1">
                <a:off x="3904" y="2709"/>
                <a:ext cx="56" cy="1"/>
              </a:xfrm>
              <a:prstGeom prst="line">
                <a:avLst/>
              </a:prstGeom>
              <a:noFill/>
              <a:ln w="15875">
                <a:solidFill>
                  <a:srgbClr val="800000"/>
                </a:solidFill>
                <a:round/>
                <a:headEnd/>
                <a:tailEnd/>
              </a:ln>
              <a:effectLst/>
            </p:spPr>
            <p:txBody>
              <a:bodyPr/>
              <a:lstStyle/>
              <a:p>
                <a:endParaRPr lang="en-US"/>
              </a:p>
            </p:txBody>
          </p:sp>
          <p:sp>
            <p:nvSpPr>
              <p:cNvPr id="2276078" name="Oval 750"/>
              <p:cNvSpPr>
                <a:spLocks noChangeAspect="1" noChangeArrowheads="1"/>
              </p:cNvSpPr>
              <p:nvPr/>
            </p:nvSpPr>
            <p:spPr bwMode="auto">
              <a:xfrm>
                <a:off x="3689" y="2601"/>
                <a:ext cx="218" cy="218"/>
              </a:xfrm>
              <a:prstGeom prst="ellipse">
                <a:avLst/>
              </a:prstGeom>
              <a:noFill/>
              <a:ln w="15875">
                <a:solidFill>
                  <a:srgbClr val="800000"/>
                </a:solidFill>
                <a:round/>
                <a:headEnd/>
                <a:tailEnd/>
              </a:ln>
              <a:effectLst/>
            </p:spPr>
            <p:txBody>
              <a:bodyPr wrap="none" anchor="ctr"/>
              <a:lstStyle/>
              <a:p>
                <a:endParaRPr lang="en-US"/>
              </a:p>
            </p:txBody>
          </p:sp>
          <p:sp>
            <p:nvSpPr>
              <p:cNvPr id="2276079" name="Freeform 751"/>
              <p:cNvSpPr>
                <a:spLocks noChangeAspect="1"/>
              </p:cNvSpPr>
              <p:nvPr/>
            </p:nvSpPr>
            <p:spPr bwMode="auto">
              <a:xfrm>
                <a:off x="3853" y="266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6080" name="Oval 752"/>
              <p:cNvSpPr>
                <a:spLocks noChangeAspect="1" noChangeArrowheads="1"/>
              </p:cNvSpPr>
              <p:nvPr/>
            </p:nvSpPr>
            <p:spPr bwMode="auto">
              <a:xfrm rot="-5400000">
                <a:off x="3776" y="2668"/>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6081" name="Group 753"/>
              <p:cNvGrpSpPr>
                <a:grpSpLocks noChangeAspect="1"/>
              </p:cNvGrpSpPr>
              <p:nvPr/>
            </p:nvGrpSpPr>
            <p:grpSpPr bwMode="auto">
              <a:xfrm>
                <a:off x="3956" y="2560"/>
                <a:ext cx="205" cy="287"/>
                <a:chOff x="3967" y="435"/>
                <a:chExt cx="199" cy="279"/>
              </a:xfrm>
            </p:grpSpPr>
            <p:sp>
              <p:nvSpPr>
                <p:cNvPr id="2276082" name="Oval 754"/>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6083" name="Oval 755"/>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6084" name="Freeform 756"/>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6085" name="Oval 757"/>
              <p:cNvSpPr>
                <a:spLocks noChangeAspect="1" noChangeArrowheads="1"/>
              </p:cNvSpPr>
              <p:nvPr/>
            </p:nvSpPr>
            <p:spPr bwMode="auto">
              <a:xfrm rot="-5400000">
                <a:off x="3777" y="2710"/>
                <a:ext cx="28" cy="34"/>
              </a:xfrm>
              <a:prstGeom prst="ellipse">
                <a:avLst/>
              </a:prstGeom>
              <a:solidFill>
                <a:srgbClr val="333333"/>
              </a:solidFill>
              <a:ln w="9525">
                <a:noFill/>
                <a:round/>
                <a:headEnd/>
                <a:tailEnd/>
              </a:ln>
              <a:effectLst/>
            </p:spPr>
            <p:txBody>
              <a:bodyPr wrap="none" anchor="ctr"/>
              <a:lstStyle/>
              <a:p>
                <a:endParaRPr lang="en-US"/>
              </a:p>
            </p:txBody>
          </p:sp>
          <p:sp>
            <p:nvSpPr>
              <p:cNvPr id="2276086" name="Freeform 758"/>
              <p:cNvSpPr>
                <a:spLocks noChangeAspect="1"/>
              </p:cNvSpPr>
              <p:nvPr/>
            </p:nvSpPr>
            <p:spPr bwMode="auto">
              <a:xfrm>
                <a:off x="3555" y="2691"/>
                <a:ext cx="128" cy="21"/>
              </a:xfrm>
              <a:custGeom>
                <a:avLst/>
                <a:gdLst/>
                <a:ahLst/>
                <a:cxnLst>
                  <a:cxn ang="0">
                    <a:pos x="128" y="18"/>
                  </a:cxn>
                  <a:cxn ang="0">
                    <a:pos x="116" y="11"/>
                  </a:cxn>
                  <a:cxn ang="0">
                    <a:pos x="104" y="21"/>
                  </a:cxn>
                  <a:cxn ang="0">
                    <a:pos x="86" y="8"/>
                  </a:cxn>
                  <a:cxn ang="0">
                    <a:pos x="66" y="17"/>
                  </a:cxn>
                  <a:cxn ang="0">
                    <a:pos x="50" y="5"/>
                  </a:cxn>
                  <a:cxn ang="0">
                    <a:pos x="27" y="17"/>
                  </a:cxn>
                  <a:cxn ang="0">
                    <a:pos x="15" y="0"/>
                  </a:cxn>
                  <a:cxn ang="0">
                    <a:pos x="0" y="12"/>
                  </a:cxn>
                </a:cxnLst>
                <a:rect l="0" t="0" r="r" b="b"/>
                <a:pathLst>
                  <a:path w="128" h="21">
                    <a:moveTo>
                      <a:pt x="128" y="18"/>
                    </a:moveTo>
                    <a:lnTo>
                      <a:pt x="116" y="11"/>
                    </a:lnTo>
                    <a:lnTo>
                      <a:pt x="104" y="21"/>
                    </a:lnTo>
                    <a:lnTo>
                      <a:pt x="86" y="8"/>
                    </a:lnTo>
                    <a:lnTo>
                      <a:pt x="66" y="17"/>
                    </a:lnTo>
                    <a:lnTo>
                      <a:pt x="50" y="5"/>
                    </a:lnTo>
                    <a:lnTo>
                      <a:pt x="27" y="17"/>
                    </a:lnTo>
                    <a:lnTo>
                      <a:pt x="15" y="0"/>
                    </a:lnTo>
                    <a:lnTo>
                      <a:pt x="0" y="12"/>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grpSp>
          <p:nvGrpSpPr>
            <p:cNvPr id="2276087" name="Group 759"/>
            <p:cNvGrpSpPr>
              <a:grpSpLocks noChangeAspect="1"/>
            </p:cNvGrpSpPr>
            <p:nvPr/>
          </p:nvGrpSpPr>
          <p:grpSpPr bwMode="auto">
            <a:xfrm rot="5400000">
              <a:off x="3055" y="595"/>
              <a:ext cx="451" cy="411"/>
              <a:chOff x="3633" y="3445"/>
              <a:chExt cx="711" cy="649"/>
            </a:xfrm>
          </p:grpSpPr>
          <p:sp>
            <p:nvSpPr>
              <p:cNvPr id="2276088" name="Line 760"/>
              <p:cNvSpPr>
                <a:spLocks noChangeAspect="1" noChangeShapeType="1"/>
              </p:cNvSpPr>
              <p:nvPr/>
            </p:nvSpPr>
            <p:spPr bwMode="auto">
              <a:xfrm flipV="1">
                <a:off x="4158" y="3708"/>
                <a:ext cx="183" cy="61"/>
              </a:xfrm>
              <a:prstGeom prst="line">
                <a:avLst/>
              </a:prstGeom>
              <a:noFill/>
              <a:ln w="15875">
                <a:solidFill>
                  <a:srgbClr val="800000"/>
                </a:solidFill>
                <a:round/>
                <a:headEnd/>
                <a:tailEnd/>
              </a:ln>
              <a:effectLst/>
            </p:spPr>
            <p:txBody>
              <a:bodyPr/>
              <a:lstStyle/>
              <a:p>
                <a:endParaRPr lang="en-US"/>
              </a:p>
            </p:txBody>
          </p:sp>
          <p:sp>
            <p:nvSpPr>
              <p:cNvPr id="2276089" name="Line 761"/>
              <p:cNvSpPr>
                <a:spLocks noChangeAspect="1" noChangeShapeType="1"/>
              </p:cNvSpPr>
              <p:nvPr/>
            </p:nvSpPr>
            <p:spPr bwMode="auto">
              <a:xfrm>
                <a:off x="4158" y="3769"/>
                <a:ext cx="186" cy="60"/>
              </a:xfrm>
              <a:prstGeom prst="line">
                <a:avLst/>
              </a:prstGeom>
              <a:noFill/>
              <a:ln w="15875">
                <a:solidFill>
                  <a:srgbClr val="800000"/>
                </a:solidFill>
                <a:round/>
                <a:headEnd/>
                <a:tailEnd/>
              </a:ln>
              <a:effectLst/>
            </p:spPr>
            <p:txBody>
              <a:bodyPr/>
              <a:lstStyle/>
              <a:p>
                <a:endParaRPr lang="en-US"/>
              </a:p>
            </p:txBody>
          </p:sp>
          <p:sp>
            <p:nvSpPr>
              <p:cNvPr id="2276090" name="Line 762"/>
              <p:cNvSpPr>
                <a:spLocks noChangeAspect="1" noChangeShapeType="1"/>
              </p:cNvSpPr>
              <p:nvPr/>
            </p:nvSpPr>
            <p:spPr bwMode="auto">
              <a:xfrm flipH="1" flipV="1">
                <a:off x="3903" y="3555"/>
                <a:ext cx="66" cy="216"/>
              </a:xfrm>
              <a:prstGeom prst="line">
                <a:avLst/>
              </a:prstGeom>
              <a:noFill/>
              <a:ln w="15875">
                <a:solidFill>
                  <a:srgbClr val="800000"/>
                </a:solidFill>
                <a:round/>
                <a:headEnd/>
                <a:tailEnd/>
              </a:ln>
              <a:effectLst/>
            </p:spPr>
            <p:txBody>
              <a:bodyPr/>
              <a:lstStyle/>
              <a:p>
                <a:endParaRPr lang="en-US"/>
              </a:p>
            </p:txBody>
          </p:sp>
          <p:sp>
            <p:nvSpPr>
              <p:cNvPr id="2276091" name="Line 763"/>
              <p:cNvSpPr>
                <a:spLocks noChangeAspect="1" noChangeShapeType="1"/>
              </p:cNvSpPr>
              <p:nvPr/>
            </p:nvSpPr>
            <p:spPr bwMode="auto">
              <a:xfrm flipH="1">
                <a:off x="3915" y="3771"/>
                <a:ext cx="55" cy="214"/>
              </a:xfrm>
              <a:prstGeom prst="line">
                <a:avLst/>
              </a:prstGeom>
              <a:noFill/>
              <a:ln w="15875">
                <a:solidFill>
                  <a:srgbClr val="800000"/>
                </a:solidFill>
                <a:round/>
                <a:headEnd/>
                <a:tailEnd/>
              </a:ln>
              <a:effectLst/>
            </p:spPr>
            <p:txBody>
              <a:bodyPr/>
              <a:lstStyle/>
              <a:p>
                <a:endParaRPr lang="en-US"/>
              </a:p>
            </p:txBody>
          </p:sp>
          <p:sp>
            <p:nvSpPr>
              <p:cNvPr id="2276092" name="Oval 764"/>
              <p:cNvSpPr>
                <a:spLocks noChangeAspect="1" noChangeArrowheads="1"/>
              </p:cNvSpPr>
              <p:nvPr/>
            </p:nvSpPr>
            <p:spPr bwMode="auto">
              <a:xfrm>
                <a:off x="3849" y="3986"/>
                <a:ext cx="108" cy="108"/>
              </a:xfrm>
              <a:prstGeom prst="ellipse">
                <a:avLst/>
              </a:prstGeom>
              <a:noFill/>
              <a:ln w="15875">
                <a:solidFill>
                  <a:srgbClr val="800000"/>
                </a:solidFill>
                <a:round/>
                <a:headEnd/>
                <a:tailEnd/>
              </a:ln>
              <a:effectLst/>
            </p:spPr>
            <p:txBody>
              <a:bodyPr wrap="none" anchor="ctr"/>
              <a:lstStyle/>
              <a:p>
                <a:endParaRPr lang="en-US"/>
              </a:p>
            </p:txBody>
          </p:sp>
          <p:sp>
            <p:nvSpPr>
              <p:cNvPr id="2276093" name="Line 765"/>
              <p:cNvSpPr>
                <a:spLocks noChangeAspect="1" noChangeShapeType="1"/>
              </p:cNvSpPr>
              <p:nvPr/>
            </p:nvSpPr>
            <p:spPr bwMode="auto">
              <a:xfrm flipH="1" flipV="1">
                <a:off x="3810" y="3973"/>
                <a:ext cx="57" cy="24"/>
              </a:xfrm>
              <a:prstGeom prst="line">
                <a:avLst/>
              </a:prstGeom>
              <a:noFill/>
              <a:ln w="15875">
                <a:solidFill>
                  <a:srgbClr val="800000"/>
                </a:solidFill>
                <a:round/>
                <a:headEnd/>
                <a:tailEnd/>
              </a:ln>
              <a:effectLst/>
            </p:spPr>
            <p:txBody>
              <a:bodyPr/>
              <a:lstStyle/>
              <a:p>
                <a:endParaRPr lang="en-US"/>
              </a:p>
            </p:txBody>
          </p:sp>
          <p:sp>
            <p:nvSpPr>
              <p:cNvPr id="2276094" name="Oval 766"/>
              <p:cNvSpPr>
                <a:spLocks noChangeAspect="1" noChangeArrowheads="1"/>
              </p:cNvSpPr>
              <p:nvPr/>
            </p:nvSpPr>
            <p:spPr bwMode="auto">
              <a:xfrm>
                <a:off x="3836" y="3450"/>
                <a:ext cx="108" cy="108"/>
              </a:xfrm>
              <a:prstGeom prst="ellipse">
                <a:avLst/>
              </a:prstGeom>
              <a:noFill/>
              <a:ln w="15875">
                <a:solidFill>
                  <a:srgbClr val="800000"/>
                </a:solidFill>
                <a:round/>
                <a:headEnd/>
                <a:tailEnd/>
              </a:ln>
              <a:effectLst/>
            </p:spPr>
            <p:txBody>
              <a:bodyPr wrap="none" anchor="ctr"/>
              <a:lstStyle/>
              <a:p>
                <a:endParaRPr lang="en-US"/>
              </a:p>
            </p:txBody>
          </p:sp>
          <p:sp>
            <p:nvSpPr>
              <p:cNvPr id="2276095" name="Line 767"/>
              <p:cNvSpPr>
                <a:spLocks noChangeAspect="1" noChangeShapeType="1"/>
              </p:cNvSpPr>
              <p:nvPr/>
            </p:nvSpPr>
            <p:spPr bwMode="auto">
              <a:xfrm flipH="1" flipV="1">
                <a:off x="3765" y="3487"/>
                <a:ext cx="70" cy="5"/>
              </a:xfrm>
              <a:prstGeom prst="line">
                <a:avLst/>
              </a:prstGeom>
              <a:noFill/>
              <a:ln w="15875">
                <a:solidFill>
                  <a:srgbClr val="800000"/>
                </a:solidFill>
                <a:round/>
                <a:headEnd/>
                <a:tailEnd/>
              </a:ln>
              <a:effectLst/>
            </p:spPr>
            <p:txBody>
              <a:bodyPr/>
              <a:lstStyle/>
              <a:p>
                <a:endParaRPr lang="en-US"/>
              </a:p>
            </p:txBody>
          </p:sp>
          <p:sp>
            <p:nvSpPr>
              <p:cNvPr id="2276096" name="Line 768"/>
              <p:cNvSpPr>
                <a:spLocks noChangeAspect="1" noChangeShapeType="1"/>
              </p:cNvSpPr>
              <p:nvPr/>
            </p:nvSpPr>
            <p:spPr bwMode="auto">
              <a:xfrm flipH="1">
                <a:off x="3779" y="3527"/>
                <a:ext cx="60" cy="11"/>
              </a:xfrm>
              <a:prstGeom prst="line">
                <a:avLst/>
              </a:prstGeom>
              <a:noFill/>
              <a:ln w="15875">
                <a:solidFill>
                  <a:srgbClr val="800000"/>
                </a:solidFill>
                <a:round/>
                <a:headEnd/>
                <a:tailEnd/>
              </a:ln>
              <a:effectLst/>
            </p:spPr>
            <p:txBody>
              <a:bodyPr/>
              <a:lstStyle/>
              <a:p>
                <a:endParaRPr lang="en-US"/>
              </a:p>
            </p:txBody>
          </p:sp>
          <p:sp>
            <p:nvSpPr>
              <p:cNvPr id="2276097" name="Line 769"/>
              <p:cNvSpPr>
                <a:spLocks noChangeAspect="1" noChangeShapeType="1"/>
              </p:cNvSpPr>
              <p:nvPr/>
            </p:nvSpPr>
            <p:spPr bwMode="auto">
              <a:xfrm flipH="1">
                <a:off x="3802" y="3554"/>
                <a:ext cx="58" cy="18"/>
              </a:xfrm>
              <a:prstGeom prst="line">
                <a:avLst/>
              </a:prstGeom>
              <a:noFill/>
              <a:ln w="15875">
                <a:solidFill>
                  <a:srgbClr val="800000"/>
                </a:solidFill>
                <a:round/>
                <a:headEnd/>
                <a:tailEnd/>
              </a:ln>
              <a:effectLst/>
            </p:spPr>
            <p:txBody>
              <a:bodyPr/>
              <a:lstStyle/>
              <a:p>
                <a:endParaRPr lang="en-US"/>
              </a:p>
            </p:txBody>
          </p:sp>
          <p:sp>
            <p:nvSpPr>
              <p:cNvPr id="2276098" name="Line 770"/>
              <p:cNvSpPr>
                <a:spLocks noChangeAspect="1" noChangeShapeType="1"/>
              </p:cNvSpPr>
              <p:nvPr/>
            </p:nvSpPr>
            <p:spPr bwMode="auto">
              <a:xfrm flipH="1" flipV="1">
                <a:off x="3794" y="3445"/>
                <a:ext cx="56" cy="19"/>
              </a:xfrm>
              <a:prstGeom prst="line">
                <a:avLst/>
              </a:prstGeom>
              <a:noFill/>
              <a:ln w="15875">
                <a:solidFill>
                  <a:srgbClr val="800000"/>
                </a:solidFill>
                <a:round/>
                <a:headEnd/>
                <a:tailEnd/>
              </a:ln>
              <a:effectLst/>
            </p:spPr>
            <p:txBody>
              <a:bodyPr/>
              <a:lstStyle/>
              <a:p>
                <a:endParaRPr lang="en-US"/>
              </a:p>
            </p:txBody>
          </p:sp>
          <p:sp>
            <p:nvSpPr>
              <p:cNvPr id="2276099" name="Line 771"/>
              <p:cNvSpPr>
                <a:spLocks noChangeAspect="1" noChangeShapeType="1"/>
              </p:cNvSpPr>
              <p:nvPr/>
            </p:nvSpPr>
            <p:spPr bwMode="auto">
              <a:xfrm flipH="1">
                <a:off x="3910" y="3771"/>
                <a:ext cx="56" cy="1"/>
              </a:xfrm>
              <a:prstGeom prst="line">
                <a:avLst/>
              </a:prstGeom>
              <a:noFill/>
              <a:ln w="15875">
                <a:solidFill>
                  <a:srgbClr val="800000"/>
                </a:solidFill>
                <a:round/>
                <a:headEnd/>
                <a:tailEnd/>
              </a:ln>
              <a:effectLst/>
            </p:spPr>
            <p:txBody>
              <a:bodyPr/>
              <a:lstStyle/>
              <a:p>
                <a:endParaRPr lang="en-US"/>
              </a:p>
            </p:txBody>
          </p:sp>
          <p:sp>
            <p:nvSpPr>
              <p:cNvPr id="2276100" name="Oval 772"/>
              <p:cNvSpPr>
                <a:spLocks noChangeAspect="1" noChangeArrowheads="1"/>
              </p:cNvSpPr>
              <p:nvPr/>
            </p:nvSpPr>
            <p:spPr bwMode="auto">
              <a:xfrm>
                <a:off x="3695" y="3663"/>
                <a:ext cx="218" cy="218"/>
              </a:xfrm>
              <a:prstGeom prst="ellipse">
                <a:avLst/>
              </a:prstGeom>
              <a:noFill/>
              <a:ln w="15875">
                <a:solidFill>
                  <a:srgbClr val="800000"/>
                </a:solidFill>
                <a:round/>
                <a:headEnd/>
                <a:tailEnd/>
              </a:ln>
              <a:effectLst/>
            </p:spPr>
            <p:txBody>
              <a:bodyPr wrap="none" anchor="ctr"/>
              <a:lstStyle/>
              <a:p>
                <a:endParaRPr lang="en-US"/>
              </a:p>
            </p:txBody>
          </p:sp>
          <p:sp>
            <p:nvSpPr>
              <p:cNvPr id="2276101" name="Freeform 773"/>
              <p:cNvSpPr>
                <a:spLocks noChangeAspect="1"/>
              </p:cNvSpPr>
              <p:nvPr/>
            </p:nvSpPr>
            <p:spPr bwMode="auto">
              <a:xfrm>
                <a:off x="3859" y="373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6102" name="Oval 774"/>
              <p:cNvSpPr>
                <a:spLocks noChangeAspect="1" noChangeArrowheads="1"/>
              </p:cNvSpPr>
              <p:nvPr/>
            </p:nvSpPr>
            <p:spPr bwMode="auto">
              <a:xfrm rot="-5400000">
                <a:off x="3784" y="3736"/>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6103" name="Group 775"/>
              <p:cNvGrpSpPr>
                <a:grpSpLocks noChangeAspect="1"/>
              </p:cNvGrpSpPr>
              <p:nvPr/>
            </p:nvGrpSpPr>
            <p:grpSpPr bwMode="auto">
              <a:xfrm>
                <a:off x="3958" y="3623"/>
                <a:ext cx="205" cy="287"/>
                <a:chOff x="3967" y="435"/>
                <a:chExt cx="199" cy="279"/>
              </a:xfrm>
            </p:grpSpPr>
            <p:sp>
              <p:nvSpPr>
                <p:cNvPr id="2276104" name="Oval 776"/>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6105" name="Oval 777"/>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6106" name="Freeform 778"/>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6107" name="Oval 779"/>
              <p:cNvSpPr>
                <a:spLocks noChangeAspect="1" noChangeArrowheads="1"/>
              </p:cNvSpPr>
              <p:nvPr/>
            </p:nvSpPr>
            <p:spPr bwMode="auto">
              <a:xfrm rot="-5400000">
                <a:off x="3786" y="3775"/>
                <a:ext cx="28" cy="34"/>
              </a:xfrm>
              <a:prstGeom prst="ellipse">
                <a:avLst/>
              </a:prstGeom>
              <a:solidFill>
                <a:srgbClr val="333333"/>
              </a:solidFill>
              <a:ln w="9525">
                <a:noFill/>
                <a:round/>
                <a:headEnd/>
                <a:tailEnd/>
              </a:ln>
              <a:effectLst/>
            </p:spPr>
            <p:txBody>
              <a:bodyPr wrap="none" anchor="ctr"/>
              <a:lstStyle/>
              <a:p>
                <a:endParaRPr lang="en-US"/>
              </a:p>
            </p:txBody>
          </p:sp>
          <p:sp>
            <p:nvSpPr>
              <p:cNvPr id="2276108" name="Line 780"/>
              <p:cNvSpPr>
                <a:spLocks noChangeAspect="1" noChangeShapeType="1"/>
              </p:cNvSpPr>
              <p:nvPr/>
            </p:nvSpPr>
            <p:spPr bwMode="auto">
              <a:xfrm flipH="1">
                <a:off x="3693" y="3641"/>
                <a:ext cx="2" cy="258"/>
              </a:xfrm>
              <a:prstGeom prst="line">
                <a:avLst/>
              </a:prstGeom>
              <a:noFill/>
              <a:ln w="15875">
                <a:solidFill>
                  <a:srgbClr val="800000"/>
                </a:solidFill>
                <a:round/>
                <a:headEnd/>
                <a:tailEnd/>
              </a:ln>
              <a:effectLst/>
            </p:spPr>
            <p:txBody>
              <a:bodyPr/>
              <a:lstStyle/>
              <a:p>
                <a:endParaRPr lang="en-US"/>
              </a:p>
            </p:txBody>
          </p:sp>
          <p:sp>
            <p:nvSpPr>
              <p:cNvPr id="2276109" name="Line 781"/>
              <p:cNvSpPr>
                <a:spLocks noChangeAspect="1" noChangeShapeType="1"/>
              </p:cNvSpPr>
              <p:nvPr/>
            </p:nvSpPr>
            <p:spPr bwMode="auto">
              <a:xfrm>
                <a:off x="3678" y="3671"/>
                <a:ext cx="0" cy="193"/>
              </a:xfrm>
              <a:prstGeom prst="line">
                <a:avLst/>
              </a:prstGeom>
              <a:noFill/>
              <a:ln w="15875">
                <a:solidFill>
                  <a:srgbClr val="800000"/>
                </a:solidFill>
                <a:round/>
                <a:headEnd/>
                <a:tailEnd/>
              </a:ln>
              <a:effectLst/>
            </p:spPr>
            <p:txBody>
              <a:bodyPr/>
              <a:lstStyle/>
              <a:p>
                <a:endParaRPr lang="en-US"/>
              </a:p>
            </p:txBody>
          </p:sp>
          <p:sp>
            <p:nvSpPr>
              <p:cNvPr id="2276110" name="Line 782"/>
              <p:cNvSpPr>
                <a:spLocks noChangeAspect="1" noChangeShapeType="1"/>
              </p:cNvSpPr>
              <p:nvPr/>
            </p:nvSpPr>
            <p:spPr bwMode="auto">
              <a:xfrm>
                <a:off x="3657" y="3689"/>
                <a:ext cx="0" cy="151"/>
              </a:xfrm>
              <a:prstGeom prst="line">
                <a:avLst/>
              </a:prstGeom>
              <a:noFill/>
              <a:ln w="12700">
                <a:solidFill>
                  <a:srgbClr val="800000"/>
                </a:solidFill>
                <a:round/>
                <a:headEnd/>
                <a:tailEnd/>
              </a:ln>
              <a:effectLst/>
            </p:spPr>
            <p:txBody>
              <a:bodyPr/>
              <a:lstStyle/>
              <a:p>
                <a:endParaRPr lang="en-US"/>
              </a:p>
            </p:txBody>
          </p:sp>
          <p:sp>
            <p:nvSpPr>
              <p:cNvPr id="2276111" name="Line 783"/>
              <p:cNvSpPr>
                <a:spLocks noChangeAspect="1" noChangeShapeType="1"/>
              </p:cNvSpPr>
              <p:nvPr/>
            </p:nvSpPr>
            <p:spPr bwMode="auto">
              <a:xfrm>
                <a:off x="3633" y="3714"/>
                <a:ext cx="0" cy="87"/>
              </a:xfrm>
              <a:prstGeom prst="line">
                <a:avLst/>
              </a:prstGeom>
              <a:noFill/>
              <a:ln w="9525">
                <a:solidFill>
                  <a:srgbClr val="800000"/>
                </a:solidFill>
                <a:round/>
                <a:headEnd/>
                <a:tailEnd/>
              </a:ln>
              <a:effectLst/>
            </p:spPr>
            <p:txBody>
              <a:bodyPr/>
              <a:lstStyle/>
              <a:p>
                <a:endParaRPr lang="en-US"/>
              </a:p>
            </p:txBody>
          </p:sp>
        </p:grpSp>
        <p:grpSp>
          <p:nvGrpSpPr>
            <p:cNvPr id="2276112" name="Group 784"/>
            <p:cNvGrpSpPr>
              <a:grpSpLocks noChangeAspect="1"/>
            </p:cNvGrpSpPr>
            <p:nvPr/>
          </p:nvGrpSpPr>
          <p:grpSpPr bwMode="auto">
            <a:xfrm rot="5400000">
              <a:off x="5097" y="613"/>
              <a:ext cx="411" cy="421"/>
              <a:chOff x="3699" y="252"/>
              <a:chExt cx="649" cy="663"/>
            </a:xfrm>
          </p:grpSpPr>
          <p:sp>
            <p:nvSpPr>
              <p:cNvPr id="2276113" name="Line 785"/>
              <p:cNvSpPr>
                <a:spLocks noChangeAspect="1" noChangeShapeType="1"/>
              </p:cNvSpPr>
              <p:nvPr/>
            </p:nvSpPr>
            <p:spPr bwMode="auto">
              <a:xfrm flipV="1">
                <a:off x="4162" y="516"/>
                <a:ext cx="183" cy="61"/>
              </a:xfrm>
              <a:prstGeom prst="line">
                <a:avLst/>
              </a:prstGeom>
              <a:noFill/>
              <a:ln w="15875">
                <a:solidFill>
                  <a:srgbClr val="800000"/>
                </a:solidFill>
                <a:round/>
                <a:headEnd/>
                <a:tailEnd/>
              </a:ln>
              <a:effectLst/>
            </p:spPr>
            <p:txBody>
              <a:bodyPr/>
              <a:lstStyle/>
              <a:p>
                <a:endParaRPr lang="en-US"/>
              </a:p>
            </p:txBody>
          </p:sp>
          <p:sp>
            <p:nvSpPr>
              <p:cNvPr id="2276114" name="Line 786"/>
              <p:cNvSpPr>
                <a:spLocks noChangeAspect="1" noChangeShapeType="1"/>
              </p:cNvSpPr>
              <p:nvPr/>
            </p:nvSpPr>
            <p:spPr bwMode="auto">
              <a:xfrm>
                <a:off x="4162" y="577"/>
                <a:ext cx="186" cy="60"/>
              </a:xfrm>
              <a:prstGeom prst="line">
                <a:avLst/>
              </a:prstGeom>
              <a:noFill/>
              <a:ln w="15875">
                <a:solidFill>
                  <a:srgbClr val="800000"/>
                </a:solidFill>
                <a:round/>
                <a:headEnd/>
                <a:tailEnd/>
              </a:ln>
              <a:effectLst/>
            </p:spPr>
            <p:txBody>
              <a:bodyPr/>
              <a:lstStyle/>
              <a:p>
                <a:endParaRPr lang="en-US"/>
              </a:p>
            </p:txBody>
          </p:sp>
          <p:sp>
            <p:nvSpPr>
              <p:cNvPr id="2276115" name="Oval 787"/>
              <p:cNvSpPr>
                <a:spLocks noChangeAspect="1" noChangeArrowheads="1"/>
              </p:cNvSpPr>
              <p:nvPr/>
            </p:nvSpPr>
            <p:spPr bwMode="auto">
              <a:xfrm>
                <a:off x="3840" y="258"/>
                <a:ext cx="108" cy="108"/>
              </a:xfrm>
              <a:prstGeom prst="ellipse">
                <a:avLst/>
              </a:prstGeom>
              <a:noFill/>
              <a:ln w="15875">
                <a:solidFill>
                  <a:srgbClr val="800000"/>
                </a:solidFill>
                <a:round/>
                <a:headEnd/>
                <a:tailEnd/>
              </a:ln>
              <a:effectLst/>
            </p:spPr>
            <p:txBody>
              <a:bodyPr wrap="none" anchor="ctr"/>
              <a:lstStyle/>
              <a:p>
                <a:endParaRPr lang="en-US"/>
              </a:p>
            </p:txBody>
          </p:sp>
          <p:sp>
            <p:nvSpPr>
              <p:cNvPr id="2276116" name="Line 788"/>
              <p:cNvSpPr>
                <a:spLocks noChangeAspect="1" noChangeShapeType="1"/>
              </p:cNvSpPr>
              <p:nvPr/>
            </p:nvSpPr>
            <p:spPr bwMode="auto">
              <a:xfrm flipH="1" flipV="1">
                <a:off x="3793" y="295"/>
                <a:ext cx="46" cy="5"/>
              </a:xfrm>
              <a:prstGeom prst="line">
                <a:avLst/>
              </a:prstGeom>
              <a:noFill/>
              <a:ln w="15875">
                <a:solidFill>
                  <a:srgbClr val="800000"/>
                </a:solidFill>
                <a:round/>
                <a:headEnd/>
                <a:tailEnd/>
              </a:ln>
              <a:effectLst/>
            </p:spPr>
            <p:txBody>
              <a:bodyPr/>
              <a:lstStyle/>
              <a:p>
                <a:endParaRPr lang="en-US"/>
              </a:p>
            </p:txBody>
          </p:sp>
          <p:sp>
            <p:nvSpPr>
              <p:cNvPr id="2276117" name="Line 789"/>
              <p:cNvSpPr>
                <a:spLocks noChangeAspect="1" noChangeShapeType="1"/>
              </p:cNvSpPr>
              <p:nvPr/>
            </p:nvSpPr>
            <p:spPr bwMode="auto">
              <a:xfrm flipH="1">
                <a:off x="3800" y="335"/>
                <a:ext cx="43" cy="4"/>
              </a:xfrm>
              <a:prstGeom prst="line">
                <a:avLst/>
              </a:prstGeom>
              <a:noFill/>
              <a:ln w="15875">
                <a:solidFill>
                  <a:srgbClr val="800000"/>
                </a:solidFill>
                <a:round/>
                <a:headEnd/>
                <a:tailEnd/>
              </a:ln>
              <a:effectLst/>
            </p:spPr>
            <p:txBody>
              <a:bodyPr/>
              <a:lstStyle/>
              <a:p>
                <a:endParaRPr lang="en-US"/>
              </a:p>
            </p:txBody>
          </p:sp>
          <p:sp>
            <p:nvSpPr>
              <p:cNvPr id="2276118" name="Line 790"/>
              <p:cNvSpPr>
                <a:spLocks noChangeAspect="1" noChangeShapeType="1"/>
              </p:cNvSpPr>
              <p:nvPr/>
            </p:nvSpPr>
            <p:spPr bwMode="auto">
              <a:xfrm flipH="1">
                <a:off x="3817" y="362"/>
                <a:ext cx="47" cy="9"/>
              </a:xfrm>
              <a:prstGeom prst="line">
                <a:avLst/>
              </a:prstGeom>
              <a:noFill/>
              <a:ln w="15875">
                <a:solidFill>
                  <a:srgbClr val="800000"/>
                </a:solidFill>
                <a:round/>
                <a:headEnd/>
                <a:tailEnd/>
              </a:ln>
              <a:effectLst/>
            </p:spPr>
            <p:txBody>
              <a:bodyPr/>
              <a:lstStyle/>
              <a:p>
                <a:endParaRPr lang="en-US"/>
              </a:p>
            </p:txBody>
          </p:sp>
          <p:sp>
            <p:nvSpPr>
              <p:cNvPr id="2276119" name="Line 791"/>
              <p:cNvSpPr>
                <a:spLocks noChangeAspect="1" noChangeShapeType="1"/>
              </p:cNvSpPr>
              <p:nvPr/>
            </p:nvSpPr>
            <p:spPr bwMode="auto">
              <a:xfrm flipH="1" flipV="1">
                <a:off x="3810" y="252"/>
                <a:ext cx="44" cy="20"/>
              </a:xfrm>
              <a:prstGeom prst="line">
                <a:avLst/>
              </a:prstGeom>
              <a:noFill/>
              <a:ln w="15875">
                <a:solidFill>
                  <a:srgbClr val="800000"/>
                </a:solidFill>
                <a:round/>
                <a:headEnd/>
                <a:tailEnd/>
              </a:ln>
              <a:effectLst/>
            </p:spPr>
            <p:txBody>
              <a:bodyPr/>
              <a:lstStyle/>
              <a:p>
                <a:endParaRPr lang="en-US"/>
              </a:p>
            </p:txBody>
          </p:sp>
          <p:sp>
            <p:nvSpPr>
              <p:cNvPr id="2276120" name="Line 792"/>
              <p:cNvSpPr>
                <a:spLocks noChangeAspect="1" noChangeShapeType="1"/>
              </p:cNvSpPr>
              <p:nvPr/>
            </p:nvSpPr>
            <p:spPr bwMode="auto">
              <a:xfrm flipH="1">
                <a:off x="3914" y="579"/>
                <a:ext cx="56" cy="1"/>
              </a:xfrm>
              <a:prstGeom prst="line">
                <a:avLst/>
              </a:prstGeom>
              <a:noFill/>
              <a:ln w="15875">
                <a:solidFill>
                  <a:srgbClr val="800000"/>
                </a:solidFill>
                <a:round/>
                <a:headEnd/>
                <a:tailEnd/>
              </a:ln>
              <a:effectLst/>
            </p:spPr>
            <p:txBody>
              <a:bodyPr/>
              <a:lstStyle/>
              <a:p>
                <a:endParaRPr lang="en-US"/>
              </a:p>
            </p:txBody>
          </p:sp>
          <p:sp>
            <p:nvSpPr>
              <p:cNvPr id="2276121" name="Oval 793"/>
              <p:cNvSpPr>
                <a:spLocks noChangeAspect="1" noChangeArrowheads="1"/>
              </p:cNvSpPr>
              <p:nvPr/>
            </p:nvSpPr>
            <p:spPr bwMode="auto">
              <a:xfrm>
                <a:off x="3699" y="471"/>
                <a:ext cx="218" cy="218"/>
              </a:xfrm>
              <a:prstGeom prst="ellipse">
                <a:avLst/>
              </a:prstGeom>
              <a:noFill/>
              <a:ln w="15875">
                <a:solidFill>
                  <a:srgbClr val="800000"/>
                </a:solidFill>
                <a:round/>
                <a:headEnd/>
                <a:tailEnd/>
              </a:ln>
              <a:effectLst/>
            </p:spPr>
            <p:txBody>
              <a:bodyPr wrap="none" anchor="ctr"/>
              <a:lstStyle/>
              <a:p>
                <a:endParaRPr lang="en-US"/>
              </a:p>
            </p:txBody>
          </p:sp>
          <p:sp>
            <p:nvSpPr>
              <p:cNvPr id="2276122" name="Freeform 794"/>
              <p:cNvSpPr>
                <a:spLocks noChangeAspect="1"/>
              </p:cNvSpPr>
              <p:nvPr/>
            </p:nvSpPr>
            <p:spPr bwMode="auto">
              <a:xfrm>
                <a:off x="3863" y="53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6123" name="Oval 795"/>
              <p:cNvSpPr>
                <a:spLocks noChangeAspect="1" noChangeArrowheads="1"/>
              </p:cNvSpPr>
              <p:nvPr/>
            </p:nvSpPr>
            <p:spPr bwMode="auto">
              <a:xfrm rot="-5400000">
                <a:off x="3786" y="560"/>
                <a:ext cx="28" cy="34"/>
              </a:xfrm>
              <a:prstGeom prst="ellipse">
                <a:avLst/>
              </a:prstGeom>
              <a:solidFill>
                <a:srgbClr val="333333"/>
              </a:solidFill>
              <a:ln w="9525">
                <a:noFill/>
                <a:round/>
                <a:headEnd/>
                <a:tailEnd/>
              </a:ln>
              <a:effectLst/>
            </p:spPr>
            <p:txBody>
              <a:bodyPr wrap="none" anchor="ctr"/>
              <a:lstStyle/>
              <a:p>
                <a:endParaRPr lang="en-US"/>
              </a:p>
            </p:txBody>
          </p:sp>
          <p:sp>
            <p:nvSpPr>
              <p:cNvPr id="2276124" name="Line 796"/>
              <p:cNvSpPr>
                <a:spLocks noChangeAspect="1" noChangeShapeType="1"/>
              </p:cNvSpPr>
              <p:nvPr/>
            </p:nvSpPr>
            <p:spPr bwMode="auto">
              <a:xfrm>
                <a:off x="4161" y="576"/>
                <a:ext cx="170" cy="0"/>
              </a:xfrm>
              <a:prstGeom prst="line">
                <a:avLst/>
              </a:prstGeom>
              <a:noFill/>
              <a:ln w="15875">
                <a:solidFill>
                  <a:srgbClr val="800000"/>
                </a:solidFill>
                <a:round/>
                <a:headEnd/>
                <a:tailEnd/>
              </a:ln>
              <a:effectLst/>
            </p:spPr>
            <p:txBody>
              <a:bodyPr/>
              <a:lstStyle/>
              <a:p>
                <a:endParaRPr lang="en-US"/>
              </a:p>
            </p:txBody>
          </p:sp>
          <p:sp>
            <p:nvSpPr>
              <p:cNvPr id="2276125" name="Line 797"/>
              <p:cNvSpPr>
                <a:spLocks noChangeAspect="1" noChangeShapeType="1"/>
              </p:cNvSpPr>
              <p:nvPr/>
            </p:nvSpPr>
            <p:spPr bwMode="auto">
              <a:xfrm>
                <a:off x="4163" y="578"/>
                <a:ext cx="174" cy="159"/>
              </a:xfrm>
              <a:prstGeom prst="line">
                <a:avLst/>
              </a:prstGeom>
              <a:noFill/>
              <a:ln w="15875">
                <a:solidFill>
                  <a:srgbClr val="800000"/>
                </a:solidFill>
                <a:round/>
                <a:headEnd/>
                <a:tailEnd/>
              </a:ln>
              <a:effectLst/>
            </p:spPr>
            <p:txBody>
              <a:bodyPr/>
              <a:lstStyle/>
              <a:p>
                <a:endParaRPr lang="en-US"/>
              </a:p>
            </p:txBody>
          </p:sp>
          <p:sp>
            <p:nvSpPr>
              <p:cNvPr id="2276126" name="Line 798"/>
              <p:cNvSpPr>
                <a:spLocks noChangeAspect="1" noChangeShapeType="1"/>
              </p:cNvSpPr>
              <p:nvPr/>
            </p:nvSpPr>
            <p:spPr bwMode="auto">
              <a:xfrm flipV="1">
                <a:off x="4163" y="434"/>
                <a:ext cx="162" cy="142"/>
              </a:xfrm>
              <a:prstGeom prst="line">
                <a:avLst/>
              </a:prstGeom>
              <a:noFill/>
              <a:ln w="15875">
                <a:solidFill>
                  <a:srgbClr val="800000"/>
                </a:solidFill>
                <a:round/>
                <a:headEnd/>
                <a:tailEnd/>
              </a:ln>
              <a:effectLst/>
            </p:spPr>
            <p:txBody>
              <a:bodyPr/>
              <a:lstStyle/>
              <a:p>
                <a:endParaRPr lang="en-US"/>
              </a:p>
            </p:txBody>
          </p:sp>
          <p:grpSp>
            <p:nvGrpSpPr>
              <p:cNvPr id="2276127" name="Group 799"/>
              <p:cNvGrpSpPr>
                <a:grpSpLocks noChangeAspect="1"/>
              </p:cNvGrpSpPr>
              <p:nvPr/>
            </p:nvGrpSpPr>
            <p:grpSpPr bwMode="auto">
              <a:xfrm>
                <a:off x="3963" y="429"/>
                <a:ext cx="205" cy="287"/>
                <a:chOff x="3967" y="435"/>
                <a:chExt cx="199" cy="279"/>
              </a:xfrm>
            </p:grpSpPr>
            <p:sp>
              <p:nvSpPr>
                <p:cNvPr id="2276128" name="Oval 800"/>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6129" name="Oval 801"/>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6130" name="Freeform 802"/>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6131" name="Line 803"/>
              <p:cNvSpPr>
                <a:spLocks noChangeAspect="1" noChangeShapeType="1"/>
              </p:cNvSpPr>
              <p:nvPr/>
            </p:nvSpPr>
            <p:spPr bwMode="auto">
              <a:xfrm flipH="1" flipV="1">
                <a:off x="3907" y="363"/>
                <a:ext cx="66" cy="216"/>
              </a:xfrm>
              <a:prstGeom prst="line">
                <a:avLst/>
              </a:prstGeom>
              <a:noFill/>
              <a:ln w="15875">
                <a:solidFill>
                  <a:srgbClr val="800000"/>
                </a:solidFill>
                <a:round/>
                <a:headEnd/>
                <a:tailEnd/>
              </a:ln>
              <a:effectLst/>
            </p:spPr>
            <p:txBody>
              <a:bodyPr/>
              <a:lstStyle/>
              <a:p>
                <a:endParaRPr lang="en-US"/>
              </a:p>
            </p:txBody>
          </p:sp>
          <p:grpSp>
            <p:nvGrpSpPr>
              <p:cNvPr id="2276132" name="Group 804"/>
              <p:cNvGrpSpPr>
                <a:grpSpLocks noChangeAspect="1"/>
              </p:cNvGrpSpPr>
              <p:nvPr/>
            </p:nvGrpSpPr>
            <p:grpSpPr bwMode="auto">
              <a:xfrm>
                <a:off x="3803" y="579"/>
                <a:ext cx="171" cy="336"/>
                <a:chOff x="3803" y="579"/>
                <a:chExt cx="171" cy="336"/>
              </a:xfrm>
            </p:grpSpPr>
            <p:sp>
              <p:nvSpPr>
                <p:cNvPr id="2276133" name="Oval 805"/>
                <p:cNvSpPr>
                  <a:spLocks noChangeAspect="1" noChangeArrowheads="1"/>
                </p:cNvSpPr>
                <p:nvPr/>
              </p:nvSpPr>
              <p:spPr bwMode="auto">
                <a:xfrm>
                  <a:off x="3853" y="794"/>
                  <a:ext cx="108" cy="108"/>
                </a:xfrm>
                <a:prstGeom prst="ellipse">
                  <a:avLst/>
                </a:prstGeom>
                <a:noFill/>
                <a:ln w="15875">
                  <a:solidFill>
                    <a:srgbClr val="800000"/>
                  </a:solidFill>
                  <a:round/>
                  <a:headEnd/>
                  <a:tailEnd/>
                </a:ln>
                <a:effectLst/>
              </p:spPr>
              <p:txBody>
                <a:bodyPr wrap="none" anchor="ctr"/>
                <a:lstStyle/>
                <a:p>
                  <a:endParaRPr lang="en-US"/>
                </a:p>
              </p:txBody>
            </p:sp>
            <p:sp>
              <p:nvSpPr>
                <p:cNvPr id="2276134" name="Line 806"/>
                <p:cNvSpPr>
                  <a:spLocks noChangeAspect="1" noChangeShapeType="1"/>
                </p:cNvSpPr>
                <p:nvPr/>
              </p:nvSpPr>
              <p:spPr bwMode="auto">
                <a:xfrm flipH="1" flipV="1">
                  <a:off x="3818" y="808"/>
                  <a:ext cx="38" cy="15"/>
                </a:xfrm>
                <a:prstGeom prst="line">
                  <a:avLst/>
                </a:prstGeom>
                <a:noFill/>
                <a:ln w="15875">
                  <a:solidFill>
                    <a:srgbClr val="800000"/>
                  </a:solidFill>
                  <a:round/>
                  <a:headEnd/>
                  <a:tailEnd/>
                </a:ln>
                <a:effectLst/>
              </p:spPr>
              <p:txBody>
                <a:bodyPr/>
                <a:lstStyle/>
                <a:p>
                  <a:endParaRPr lang="en-US"/>
                </a:p>
              </p:txBody>
            </p:sp>
            <p:sp>
              <p:nvSpPr>
                <p:cNvPr id="2276135" name="Line 807"/>
                <p:cNvSpPr>
                  <a:spLocks noChangeAspect="1" noChangeShapeType="1"/>
                </p:cNvSpPr>
                <p:nvPr/>
              </p:nvSpPr>
              <p:spPr bwMode="auto">
                <a:xfrm flipH="1" flipV="1">
                  <a:off x="3803" y="846"/>
                  <a:ext cx="47" cy="6"/>
                </a:xfrm>
                <a:prstGeom prst="line">
                  <a:avLst/>
                </a:prstGeom>
                <a:noFill/>
                <a:ln w="15875">
                  <a:solidFill>
                    <a:srgbClr val="800000"/>
                  </a:solidFill>
                  <a:round/>
                  <a:headEnd/>
                  <a:tailEnd/>
                </a:ln>
                <a:effectLst/>
              </p:spPr>
              <p:txBody>
                <a:bodyPr/>
                <a:lstStyle/>
                <a:p>
                  <a:endParaRPr lang="en-US"/>
                </a:p>
              </p:txBody>
            </p:sp>
            <p:sp>
              <p:nvSpPr>
                <p:cNvPr id="2276136" name="Line 808"/>
                <p:cNvSpPr>
                  <a:spLocks noChangeAspect="1" noChangeShapeType="1"/>
                </p:cNvSpPr>
                <p:nvPr/>
              </p:nvSpPr>
              <p:spPr bwMode="auto">
                <a:xfrm flipH="1">
                  <a:off x="3919" y="579"/>
                  <a:ext cx="55" cy="214"/>
                </a:xfrm>
                <a:prstGeom prst="line">
                  <a:avLst/>
                </a:prstGeom>
                <a:noFill/>
                <a:ln w="15875">
                  <a:solidFill>
                    <a:srgbClr val="800000"/>
                  </a:solidFill>
                  <a:round/>
                  <a:headEnd/>
                  <a:tailEnd/>
                </a:ln>
                <a:effectLst/>
              </p:spPr>
              <p:txBody>
                <a:bodyPr/>
                <a:lstStyle/>
                <a:p>
                  <a:endParaRPr lang="en-US"/>
                </a:p>
              </p:txBody>
            </p:sp>
            <p:sp>
              <p:nvSpPr>
                <p:cNvPr id="2276137" name="Line 809"/>
                <p:cNvSpPr>
                  <a:spLocks noChangeAspect="1" noChangeShapeType="1"/>
                </p:cNvSpPr>
                <p:nvPr/>
              </p:nvSpPr>
              <p:spPr bwMode="auto">
                <a:xfrm flipH="1">
                  <a:off x="3804" y="875"/>
                  <a:ext cx="57" cy="9"/>
                </a:xfrm>
                <a:prstGeom prst="line">
                  <a:avLst/>
                </a:prstGeom>
                <a:noFill/>
                <a:ln w="15875">
                  <a:solidFill>
                    <a:srgbClr val="800000"/>
                  </a:solidFill>
                  <a:round/>
                  <a:headEnd/>
                  <a:tailEnd/>
                </a:ln>
                <a:effectLst/>
              </p:spPr>
              <p:txBody>
                <a:bodyPr/>
                <a:lstStyle/>
                <a:p>
                  <a:endParaRPr lang="en-US"/>
                </a:p>
              </p:txBody>
            </p:sp>
            <p:sp>
              <p:nvSpPr>
                <p:cNvPr id="2276138" name="Line 810"/>
                <p:cNvSpPr>
                  <a:spLocks noChangeAspect="1" noChangeShapeType="1"/>
                </p:cNvSpPr>
                <p:nvPr/>
              </p:nvSpPr>
              <p:spPr bwMode="auto">
                <a:xfrm flipH="1">
                  <a:off x="3839" y="896"/>
                  <a:ext cx="43" cy="19"/>
                </a:xfrm>
                <a:prstGeom prst="line">
                  <a:avLst/>
                </a:prstGeom>
                <a:noFill/>
                <a:ln w="15875">
                  <a:solidFill>
                    <a:srgbClr val="800000"/>
                  </a:solidFill>
                  <a:round/>
                  <a:headEnd/>
                  <a:tailEnd/>
                </a:ln>
                <a:effectLst/>
              </p:spPr>
              <p:txBody>
                <a:bodyPr/>
                <a:lstStyle/>
                <a:p>
                  <a:endParaRPr lang="en-US"/>
                </a:p>
              </p:txBody>
            </p:sp>
          </p:grpSp>
          <p:sp>
            <p:nvSpPr>
              <p:cNvPr id="2276139" name="Line 811"/>
              <p:cNvSpPr>
                <a:spLocks noChangeAspect="1" noChangeShapeType="1"/>
              </p:cNvSpPr>
              <p:nvPr/>
            </p:nvSpPr>
            <p:spPr bwMode="auto">
              <a:xfrm>
                <a:off x="3971" y="488"/>
                <a:ext cx="199" cy="93"/>
              </a:xfrm>
              <a:prstGeom prst="line">
                <a:avLst/>
              </a:prstGeom>
              <a:noFill/>
              <a:ln w="15875">
                <a:solidFill>
                  <a:srgbClr val="800000"/>
                </a:solidFill>
                <a:round/>
                <a:headEnd/>
                <a:tailEnd/>
              </a:ln>
              <a:effectLst/>
            </p:spPr>
            <p:txBody>
              <a:bodyPr/>
              <a:lstStyle/>
              <a:p>
                <a:endParaRPr lang="en-US"/>
              </a:p>
            </p:txBody>
          </p:sp>
          <p:sp>
            <p:nvSpPr>
              <p:cNvPr id="2276140" name="Line 812"/>
              <p:cNvSpPr>
                <a:spLocks noChangeAspect="1" noChangeShapeType="1"/>
              </p:cNvSpPr>
              <p:nvPr/>
            </p:nvSpPr>
            <p:spPr bwMode="auto">
              <a:xfrm>
                <a:off x="3959" y="515"/>
                <a:ext cx="213" cy="99"/>
              </a:xfrm>
              <a:prstGeom prst="line">
                <a:avLst/>
              </a:prstGeom>
              <a:noFill/>
              <a:ln w="15875">
                <a:solidFill>
                  <a:srgbClr val="800000"/>
                </a:solidFill>
                <a:round/>
                <a:headEnd/>
                <a:tailEnd/>
              </a:ln>
              <a:effectLst/>
            </p:spPr>
            <p:txBody>
              <a:bodyPr/>
              <a:lstStyle/>
              <a:p>
                <a:endParaRPr lang="en-US"/>
              </a:p>
            </p:txBody>
          </p:sp>
          <p:sp>
            <p:nvSpPr>
              <p:cNvPr id="2276141" name="Line 813"/>
              <p:cNvSpPr>
                <a:spLocks noChangeAspect="1" noChangeShapeType="1"/>
              </p:cNvSpPr>
              <p:nvPr/>
            </p:nvSpPr>
            <p:spPr bwMode="auto">
              <a:xfrm>
                <a:off x="3962" y="547"/>
                <a:ext cx="204" cy="98"/>
              </a:xfrm>
              <a:prstGeom prst="line">
                <a:avLst/>
              </a:prstGeom>
              <a:noFill/>
              <a:ln w="15875">
                <a:solidFill>
                  <a:srgbClr val="800000"/>
                </a:solidFill>
                <a:round/>
                <a:headEnd/>
                <a:tailEnd/>
              </a:ln>
              <a:effectLst/>
            </p:spPr>
            <p:txBody>
              <a:bodyPr/>
              <a:lstStyle/>
              <a:p>
                <a:endParaRPr lang="en-US"/>
              </a:p>
            </p:txBody>
          </p:sp>
          <p:sp>
            <p:nvSpPr>
              <p:cNvPr id="2276142" name="Freeform 814"/>
              <p:cNvSpPr>
                <a:spLocks noChangeAspect="1"/>
              </p:cNvSpPr>
              <p:nvPr/>
            </p:nvSpPr>
            <p:spPr bwMode="auto">
              <a:xfrm>
                <a:off x="3971" y="582"/>
                <a:ext cx="181" cy="89"/>
              </a:xfrm>
              <a:custGeom>
                <a:avLst/>
                <a:gdLst/>
                <a:ahLst/>
                <a:cxnLst>
                  <a:cxn ang="0">
                    <a:pos x="0" y="0"/>
                  </a:cxn>
                  <a:cxn ang="0">
                    <a:pos x="181" y="89"/>
                  </a:cxn>
                </a:cxnLst>
                <a:rect l="0" t="0" r="r" b="b"/>
                <a:pathLst>
                  <a:path w="181" h="89">
                    <a:moveTo>
                      <a:pt x="0" y="0"/>
                    </a:moveTo>
                    <a:lnTo>
                      <a:pt x="181" y="89"/>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sp>
          <p:nvSpPr>
            <p:cNvPr id="2276143" name="Rectangle 815"/>
            <p:cNvSpPr>
              <a:spLocks noChangeAspect="1" noChangeArrowheads="1"/>
            </p:cNvSpPr>
            <p:nvPr/>
          </p:nvSpPr>
          <p:spPr bwMode="auto">
            <a:xfrm rot="5400000">
              <a:off x="4301" y="477"/>
              <a:ext cx="624" cy="623"/>
            </a:xfrm>
            <a:prstGeom prst="rect">
              <a:avLst/>
            </a:prstGeom>
            <a:noFill/>
            <a:ln w="19050">
              <a:solidFill>
                <a:schemeClr val="tx1"/>
              </a:solidFill>
              <a:miter lim="800000"/>
              <a:headEnd/>
              <a:tailEnd/>
            </a:ln>
            <a:effectLst/>
          </p:spPr>
          <p:txBody>
            <a:bodyPr wrap="none" anchor="ctr"/>
            <a:lstStyle/>
            <a:p>
              <a:endParaRPr lang="en-US"/>
            </a:p>
          </p:txBody>
        </p:sp>
        <p:sp>
          <p:nvSpPr>
            <p:cNvPr id="2276144" name="Rectangle 816"/>
            <p:cNvSpPr>
              <a:spLocks noChangeAspect="1" noChangeArrowheads="1"/>
            </p:cNvSpPr>
            <p:nvPr/>
          </p:nvSpPr>
          <p:spPr bwMode="auto">
            <a:xfrm rot="5400000">
              <a:off x="3630" y="478"/>
              <a:ext cx="624" cy="623"/>
            </a:xfrm>
            <a:prstGeom prst="rect">
              <a:avLst/>
            </a:prstGeom>
            <a:noFill/>
            <a:ln w="19050">
              <a:solidFill>
                <a:schemeClr val="tx1"/>
              </a:solidFill>
              <a:miter lim="800000"/>
              <a:headEnd/>
              <a:tailEnd/>
            </a:ln>
            <a:effectLst/>
          </p:spPr>
          <p:txBody>
            <a:bodyPr wrap="none" anchor="ctr"/>
            <a:lstStyle/>
            <a:p>
              <a:endParaRPr lang="en-US"/>
            </a:p>
          </p:txBody>
        </p:sp>
        <p:sp>
          <p:nvSpPr>
            <p:cNvPr id="2276145" name="Rectangle 817"/>
            <p:cNvSpPr>
              <a:spLocks noChangeAspect="1" noChangeArrowheads="1"/>
            </p:cNvSpPr>
            <p:nvPr/>
          </p:nvSpPr>
          <p:spPr bwMode="auto">
            <a:xfrm rot="5400000">
              <a:off x="2958" y="476"/>
              <a:ext cx="623" cy="624"/>
            </a:xfrm>
            <a:prstGeom prst="rect">
              <a:avLst/>
            </a:prstGeom>
            <a:noFill/>
            <a:ln w="19050">
              <a:solidFill>
                <a:schemeClr val="tx1"/>
              </a:solidFill>
              <a:miter lim="800000"/>
              <a:headEnd/>
              <a:tailEnd/>
            </a:ln>
            <a:effectLst/>
          </p:spPr>
          <p:txBody>
            <a:bodyPr wrap="none" anchor="ctr"/>
            <a:lstStyle/>
            <a:p>
              <a:endParaRPr lang="en-US"/>
            </a:p>
          </p:txBody>
        </p:sp>
      </p:grpSp>
      <p:sp>
        <p:nvSpPr>
          <p:cNvPr id="2276146" name="Text Box 818"/>
          <p:cNvSpPr txBox="1">
            <a:spLocks noChangeArrowheads="1"/>
          </p:cNvSpPr>
          <p:nvPr/>
        </p:nvSpPr>
        <p:spPr bwMode="auto">
          <a:xfrm>
            <a:off x="733425" y="265113"/>
            <a:ext cx="7994650" cy="366712"/>
          </a:xfrm>
          <a:prstGeom prst="rect">
            <a:avLst/>
          </a:prstGeom>
          <a:noFill/>
          <a:ln w="15875">
            <a:noFill/>
            <a:miter lim="800000"/>
            <a:headEnd/>
            <a:tailEnd/>
          </a:ln>
          <a:effectLst/>
        </p:spPr>
        <p:txBody>
          <a:bodyPr wrap="none">
            <a:spAutoFit/>
          </a:bodyPr>
          <a:lstStyle/>
          <a:p>
            <a:pPr eaLnBrk="0" hangingPunct="0"/>
            <a:r>
              <a:rPr lang="en-US" sz="1800"/>
              <a:t>1               2               3               4               5               6               7              8   </a:t>
            </a:r>
          </a:p>
        </p:txBody>
      </p:sp>
      <p:sp>
        <p:nvSpPr>
          <p:cNvPr id="2276147" name="Text Box 819"/>
          <p:cNvSpPr txBox="1">
            <a:spLocks noChangeArrowheads="1"/>
          </p:cNvSpPr>
          <p:nvPr/>
        </p:nvSpPr>
        <p:spPr bwMode="auto">
          <a:xfrm>
            <a:off x="0" y="2082800"/>
            <a:ext cx="311150" cy="366713"/>
          </a:xfrm>
          <a:prstGeom prst="rect">
            <a:avLst/>
          </a:prstGeom>
          <a:noFill/>
          <a:ln w="15875">
            <a:noFill/>
            <a:miter lim="800000"/>
            <a:headEnd/>
            <a:tailEnd/>
          </a:ln>
          <a:effectLst/>
        </p:spPr>
        <p:txBody>
          <a:bodyPr wrap="none">
            <a:spAutoFit/>
          </a:bodyPr>
          <a:lstStyle/>
          <a:p>
            <a:pPr eaLnBrk="0" hangingPunct="0"/>
            <a:r>
              <a:rPr lang="en-US" sz="1800"/>
              <a:t>2</a:t>
            </a:r>
          </a:p>
        </p:txBody>
      </p:sp>
      <p:sp>
        <p:nvSpPr>
          <p:cNvPr id="2276148" name="Text Box 820"/>
          <p:cNvSpPr txBox="1">
            <a:spLocks noChangeArrowheads="1"/>
          </p:cNvSpPr>
          <p:nvPr/>
        </p:nvSpPr>
        <p:spPr bwMode="auto">
          <a:xfrm>
            <a:off x="0" y="3163888"/>
            <a:ext cx="311150" cy="366712"/>
          </a:xfrm>
          <a:prstGeom prst="rect">
            <a:avLst/>
          </a:prstGeom>
          <a:noFill/>
          <a:ln w="15875">
            <a:noFill/>
            <a:miter lim="800000"/>
            <a:headEnd/>
            <a:tailEnd/>
          </a:ln>
          <a:effectLst/>
        </p:spPr>
        <p:txBody>
          <a:bodyPr wrap="none">
            <a:spAutoFit/>
          </a:bodyPr>
          <a:lstStyle/>
          <a:p>
            <a:pPr eaLnBrk="0" hangingPunct="0"/>
            <a:r>
              <a:rPr lang="en-US" sz="1800"/>
              <a:t>3</a:t>
            </a:r>
          </a:p>
        </p:txBody>
      </p:sp>
      <p:sp>
        <p:nvSpPr>
          <p:cNvPr id="2276149" name="Text Box 821"/>
          <p:cNvSpPr txBox="1">
            <a:spLocks noChangeArrowheads="1"/>
          </p:cNvSpPr>
          <p:nvPr/>
        </p:nvSpPr>
        <p:spPr bwMode="auto">
          <a:xfrm>
            <a:off x="0" y="4232275"/>
            <a:ext cx="311150" cy="366713"/>
          </a:xfrm>
          <a:prstGeom prst="rect">
            <a:avLst/>
          </a:prstGeom>
          <a:noFill/>
          <a:ln w="15875">
            <a:noFill/>
            <a:miter lim="800000"/>
            <a:headEnd/>
            <a:tailEnd/>
          </a:ln>
          <a:effectLst/>
        </p:spPr>
        <p:txBody>
          <a:bodyPr wrap="none">
            <a:spAutoFit/>
          </a:bodyPr>
          <a:lstStyle/>
          <a:p>
            <a:pPr eaLnBrk="0" hangingPunct="0"/>
            <a:r>
              <a:rPr lang="en-US" sz="1800"/>
              <a:t>4</a:t>
            </a:r>
          </a:p>
        </p:txBody>
      </p:sp>
      <p:sp>
        <p:nvSpPr>
          <p:cNvPr id="2276150" name="Text Box 822"/>
          <p:cNvSpPr txBox="1">
            <a:spLocks noChangeArrowheads="1"/>
          </p:cNvSpPr>
          <p:nvPr/>
        </p:nvSpPr>
        <p:spPr bwMode="auto">
          <a:xfrm>
            <a:off x="0" y="5311775"/>
            <a:ext cx="311150" cy="366713"/>
          </a:xfrm>
          <a:prstGeom prst="rect">
            <a:avLst/>
          </a:prstGeom>
          <a:noFill/>
          <a:ln w="15875">
            <a:noFill/>
            <a:miter lim="800000"/>
            <a:headEnd/>
            <a:tailEnd/>
          </a:ln>
          <a:effectLst/>
        </p:spPr>
        <p:txBody>
          <a:bodyPr wrap="none">
            <a:spAutoFit/>
          </a:bodyPr>
          <a:lstStyle/>
          <a:p>
            <a:pPr eaLnBrk="0" hangingPunct="0"/>
            <a:r>
              <a:rPr lang="en-US" sz="1800"/>
              <a:t>5</a:t>
            </a:r>
          </a:p>
        </p:txBody>
      </p:sp>
      <p:sp>
        <p:nvSpPr>
          <p:cNvPr id="2276151" name="Text Box 823"/>
          <p:cNvSpPr txBox="1">
            <a:spLocks noChangeArrowheads="1"/>
          </p:cNvSpPr>
          <p:nvPr/>
        </p:nvSpPr>
        <p:spPr bwMode="auto">
          <a:xfrm>
            <a:off x="0" y="1006475"/>
            <a:ext cx="311150" cy="366713"/>
          </a:xfrm>
          <a:prstGeom prst="rect">
            <a:avLst/>
          </a:prstGeom>
          <a:noFill/>
          <a:ln w="15875">
            <a:noFill/>
            <a:miter lim="800000"/>
            <a:headEnd/>
            <a:tailEnd/>
          </a:ln>
          <a:effectLst/>
        </p:spPr>
        <p:txBody>
          <a:bodyPr wrap="none">
            <a:spAutoFit/>
          </a:bodyPr>
          <a:lstStyle/>
          <a:p>
            <a:pPr eaLnBrk="0" hangingPunct="0"/>
            <a:r>
              <a:rPr lang="en-US" sz="1800"/>
              <a:t>1</a:t>
            </a:r>
          </a:p>
        </p:txBody>
      </p:sp>
      <p:sp>
        <p:nvSpPr>
          <p:cNvPr id="2276152" name="Text Box 824"/>
          <p:cNvSpPr txBox="1">
            <a:spLocks noChangeArrowheads="1"/>
          </p:cNvSpPr>
          <p:nvPr/>
        </p:nvSpPr>
        <p:spPr bwMode="auto">
          <a:xfrm>
            <a:off x="6200775" y="6362700"/>
            <a:ext cx="1543050" cy="366713"/>
          </a:xfrm>
          <a:prstGeom prst="rect">
            <a:avLst/>
          </a:prstGeom>
          <a:noFill/>
          <a:ln w="9525">
            <a:noFill/>
            <a:miter lim="800000"/>
            <a:headEnd/>
            <a:tailEnd/>
          </a:ln>
          <a:effectLst/>
        </p:spPr>
        <p:txBody>
          <a:bodyPr wrap="none">
            <a:spAutoFit/>
          </a:bodyPr>
          <a:lstStyle/>
          <a:p>
            <a:r>
              <a:rPr lang="en-US" sz="1800"/>
              <a:t>INCORRECT</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16667E-6 -9.89824E-7 L 4.16667E-6 0.46369 " pathEditMode="relative" ptsTypes="AA">
                                      <p:cBhvr>
                                        <p:cTn id="6" dur="2000" fill="hold"/>
                                        <p:tgtEl>
                                          <p:spTgt spid="2275955"/>
                                        </p:tgtEl>
                                        <p:attrNameLst>
                                          <p:attrName>ppt_x</p:attrName>
                                          <p:attrName>ppt_y</p:attrName>
                                        </p:attrNameLst>
                                      </p:cBhvr>
                                    </p:animMotion>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nodeType="clickEffect">
                                  <p:stCondLst>
                                    <p:cond delay="0"/>
                                  </p:stCondLst>
                                  <p:childTnLst>
                                    <p:animMotion origin="layout" path="M -5.27778E-6 -1.54487E-6 L -5.27778E-6 -0.31868 " pathEditMode="relative" ptsTypes="AA">
                                      <p:cBhvr>
                                        <p:cTn id="10" dur="2000" fill="hold"/>
                                        <p:tgtEl>
                                          <p:spTgt spid="2275499"/>
                                        </p:tgtEl>
                                        <p:attrNameLst>
                                          <p:attrName>ppt_x</p:attrName>
                                          <p:attrName>ppt_y</p:attrName>
                                        </p:attrNameLst>
                                      </p:cBhvr>
                                    </p:animMotion>
                                  </p:childTnLst>
                                </p:cTn>
                              </p:par>
                            </p:childTnLst>
                          </p:cTn>
                        </p:par>
                      </p:childTnLst>
                    </p:cTn>
                  </p:par>
                  <p:par>
                    <p:cTn id="11" fill="hold">
                      <p:stCondLst>
                        <p:cond delay="indefinite"/>
                      </p:stCondLst>
                      <p:childTnLst>
                        <p:par>
                          <p:cTn id="12" fill="hold">
                            <p:stCondLst>
                              <p:cond delay="0"/>
                            </p:stCondLst>
                            <p:childTnLst>
                              <p:par>
                                <p:cTn id="13" presetID="0" presetClass="path" presetSubtype="0" accel="50000" decel="50000" fill="hold" nodeType="clickEffect">
                                  <p:stCondLst>
                                    <p:cond delay="0"/>
                                  </p:stCondLst>
                                  <p:childTnLst>
                                    <p:animMotion origin="layout" path="M 4.44444E-6 7.60407E-6 L 4.44444E-6 -0.31868 " pathEditMode="relative" ptsTypes="AA">
                                      <p:cBhvr>
                                        <p:cTn id="14" dur="2000" fill="hold"/>
                                        <p:tgtEl>
                                          <p:spTgt spid="2275798"/>
                                        </p:tgtEl>
                                        <p:attrNameLst>
                                          <p:attrName>ppt_x</p:attrName>
                                          <p:attrName>ppt_y</p:attrName>
                                        </p:attrNameLst>
                                      </p:cBhvr>
                                    </p:animMotion>
                                  </p:childTnLst>
                                </p:cTn>
                              </p:par>
                            </p:childTnLst>
                          </p:cTn>
                        </p:par>
                      </p:childTnLst>
                    </p:cTn>
                  </p:par>
                  <p:par>
                    <p:cTn id="15" fill="hold">
                      <p:stCondLst>
                        <p:cond delay="indefinite"/>
                      </p:stCondLst>
                      <p:childTnLst>
                        <p:par>
                          <p:cTn id="16" fill="hold">
                            <p:stCondLst>
                              <p:cond delay="0"/>
                            </p:stCondLst>
                            <p:childTnLst>
                              <p:par>
                                <p:cTn id="17" presetID="0" presetClass="path" presetSubtype="0" accel="50000" decel="50000" fill="hold" nodeType="clickEffect">
                                  <p:stCondLst>
                                    <p:cond delay="0"/>
                                  </p:stCondLst>
                                  <p:childTnLst>
                                    <p:animMotion origin="layout" path="M -1.94444E-6 4.07956E-6 L -1.94444E-6 -0.31198 " pathEditMode="relative" ptsTypes="AA">
                                      <p:cBhvr>
                                        <p:cTn id="18" dur="2000" fill="hold"/>
                                        <p:tgtEl>
                                          <p:spTgt spid="2275647"/>
                                        </p:tgtEl>
                                        <p:attrNameLst>
                                          <p:attrName>ppt_x</p:attrName>
                                          <p:attrName>ppt_y</p:attrName>
                                        </p:attrNameLst>
                                      </p:cBhvr>
                                    </p:animMotion>
                                  </p:childTnLst>
                                </p:cTn>
                              </p:par>
                            </p:childTnLst>
                          </p:cTn>
                        </p:par>
                      </p:childTnLst>
                    </p:cTn>
                  </p:par>
                  <p:par>
                    <p:cTn id="19" fill="hold">
                      <p:stCondLst>
                        <p:cond delay="indefinite"/>
                      </p:stCondLst>
                      <p:childTnLst>
                        <p:par>
                          <p:cTn id="20" fill="hold">
                            <p:stCondLst>
                              <p:cond delay="0"/>
                            </p:stCondLst>
                            <p:childTnLst>
                              <p:par>
                                <p:cTn id="21" presetID="0" presetClass="path" presetSubtype="0" accel="50000" decel="50000" fill="hold" nodeType="clickEffect">
                                  <p:stCondLst>
                                    <p:cond delay="0"/>
                                  </p:stCondLst>
                                  <p:childTnLst>
                                    <p:animMotion origin="layout" path="M -4.72222E-6 -2.11841E-6 L -4.72222E-6 0.47549 " pathEditMode="relative" ptsTypes="AA">
                                      <p:cBhvr>
                                        <p:cTn id="22" dur="2000" fill="hold"/>
                                        <p:tgtEl>
                                          <p:spTgt spid="2275331"/>
                                        </p:tgtEl>
                                        <p:attrNameLst>
                                          <p:attrName>ppt_x</p:attrName>
                                          <p:attrName>ppt_y</p:attrName>
                                        </p:attrNameLst>
                                      </p:cBhvr>
                                    </p:animMotion>
                                  </p:childTnLst>
                                </p:cTn>
                              </p:par>
                            </p:childTnLst>
                          </p:cTn>
                        </p:par>
                        <p:par>
                          <p:cTn id="23" fill="hold">
                            <p:stCondLst>
                              <p:cond delay="2000"/>
                            </p:stCondLst>
                            <p:childTnLst>
                              <p:par>
                                <p:cTn id="24" presetID="53" presetClass="exit" presetSubtype="0" fill="hold" grpId="0" nodeType="afterEffect">
                                  <p:stCondLst>
                                    <p:cond delay="0"/>
                                  </p:stCondLst>
                                  <p:childTnLst>
                                    <p:anim calcmode="lin" valueType="num">
                                      <p:cBhvr>
                                        <p:cTn id="25" dur="500"/>
                                        <p:tgtEl>
                                          <p:spTgt spid="2276152"/>
                                        </p:tgtEl>
                                        <p:attrNameLst>
                                          <p:attrName>ppt_w</p:attrName>
                                        </p:attrNameLst>
                                      </p:cBhvr>
                                      <p:tavLst>
                                        <p:tav tm="0">
                                          <p:val>
                                            <p:strVal val="ppt_w"/>
                                          </p:val>
                                        </p:tav>
                                        <p:tav tm="100000">
                                          <p:val>
                                            <p:fltVal val="0"/>
                                          </p:val>
                                        </p:tav>
                                      </p:tavLst>
                                    </p:anim>
                                    <p:anim calcmode="lin" valueType="num">
                                      <p:cBhvr>
                                        <p:cTn id="26" dur="500"/>
                                        <p:tgtEl>
                                          <p:spTgt spid="2276152"/>
                                        </p:tgtEl>
                                        <p:attrNameLst>
                                          <p:attrName>ppt_h</p:attrName>
                                        </p:attrNameLst>
                                      </p:cBhvr>
                                      <p:tavLst>
                                        <p:tav tm="0">
                                          <p:val>
                                            <p:strVal val="ppt_h"/>
                                          </p:val>
                                        </p:tav>
                                        <p:tav tm="100000">
                                          <p:val>
                                            <p:fltVal val="0"/>
                                          </p:val>
                                        </p:tav>
                                      </p:tavLst>
                                    </p:anim>
                                    <p:animEffect transition="out" filter="fade">
                                      <p:cBhvr>
                                        <p:cTn id="27" dur="500"/>
                                        <p:tgtEl>
                                          <p:spTgt spid="2276152"/>
                                        </p:tgtEl>
                                      </p:cBhvr>
                                    </p:animEffect>
                                    <p:set>
                                      <p:cBhvr>
                                        <p:cTn id="28" dur="1" fill="hold">
                                          <p:stCondLst>
                                            <p:cond delay="499"/>
                                          </p:stCondLst>
                                        </p:cTn>
                                        <p:tgtEl>
                                          <p:spTgt spid="22761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6152" grpId="0"/>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rgbClr val="F8F8F8"/>
        </a:solidFill>
        <a:effectLst/>
      </p:bgPr>
    </p:bg>
    <p:spTree>
      <p:nvGrpSpPr>
        <p:cNvPr id="1" name=""/>
        <p:cNvGrpSpPr/>
        <p:nvPr/>
      </p:nvGrpSpPr>
      <p:grpSpPr>
        <a:xfrm>
          <a:off x="0" y="0"/>
          <a:ext cx="0" cy="0"/>
          <a:chOff x="0" y="0"/>
          <a:chExt cx="0" cy="0"/>
        </a:xfrm>
      </p:grpSpPr>
      <p:grpSp>
        <p:nvGrpSpPr>
          <p:cNvPr id="2277378" name="Group 2"/>
          <p:cNvGrpSpPr>
            <a:grpSpLocks noChangeAspect="1"/>
          </p:cNvGrpSpPr>
          <p:nvPr/>
        </p:nvGrpSpPr>
        <p:grpSpPr bwMode="auto">
          <a:xfrm rot="-16200000">
            <a:off x="2540000" y="960438"/>
            <a:ext cx="585787" cy="388938"/>
            <a:chOff x="469" y="1307"/>
            <a:chExt cx="649" cy="431"/>
          </a:xfrm>
        </p:grpSpPr>
        <p:sp>
          <p:nvSpPr>
            <p:cNvPr id="2277379" name="AutoShape 3"/>
            <p:cNvSpPr>
              <a:spLocks noChangeAspect="1" noChangeArrowheads="1"/>
            </p:cNvSpPr>
            <p:nvPr/>
          </p:nvSpPr>
          <p:spPr bwMode="auto">
            <a:xfrm rot="16200000">
              <a:off x="732" y="1536"/>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7380" name="Line 4"/>
            <p:cNvSpPr>
              <a:spLocks noChangeAspect="1" noChangeShapeType="1"/>
            </p:cNvSpPr>
            <p:nvPr/>
          </p:nvSpPr>
          <p:spPr bwMode="auto">
            <a:xfrm flipV="1">
              <a:off x="932" y="1565"/>
              <a:ext cx="183" cy="61"/>
            </a:xfrm>
            <a:prstGeom prst="line">
              <a:avLst/>
            </a:prstGeom>
            <a:noFill/>
            <a:ln w="15875">
              <a:solidFill>
                <a:srgbClr val="800000"/>
              </a:solidFill>
              <a:round/>
              <a:headEnd/>
              <a:tailEnd/>
            </a:ln>
            <a:effectLst/>
          </p:spPr>
          <p:txBody>
            <a:bodyPr/>
            <a:lstStyle/>
            <a:p>
              <a:endParaRPr lang="en-US"/>
            </a:p>
          </p:txBody>
        </p:sp>
        <p:sp>
          <p:nvSpPr>
            <p:cNvPr id="2277381" name="Line 5"/>
            <p:cNvSpPr>
              <a:spLocks noChangeAspect="1" noChangeShapeType="1"/>
            </p:cNvSpPr>
            <p:nvPr/>
          </p:nvSpPr>
          <p:spPr bwMode="auto">
            <a:xfrm>
              <a:off x="932" y="1626"/>
              <a:ext cx="186" cy="60"/>
            </a:xfrm>
            <a:prstGeom prst="line">
              <a:avLst/>
            </a:prstGeom>
            <a:noFill/>
            <a:ln w="15875">
              <a:solidFill>
                <a:srgbClr val="800000"/>
              </a:solidFill>
              <a:round/>
              <a:headEnd/>
              <a:tailEnd/>
            </a:ln>
            <a:effectLst/>
          </p:spPr>
          <p:txBody>
            <a:bodyPr/>
            <a:lstStyle/>
            <a:p>
              <a:endParaRPr lang="en-US"/>
            </a:p>
          </p:txBody>
        </p:sp>
        <p:sp>
          <p:nvSpPr>
            <p:cNvPr id="2277382" name="Line 6"/>
            <p:cNvSpPr>
              <a:spLocks noChangeAspect="1" noChangeShapeType="1"/>
            </p:cNvSpPr>
            <p:nvPr/>
          </p:nvSpPr>
          <p:spPr bwMode="auto">
            <a:xfrm flipH="1" flipV="1">
              <a:off x="677" y="1412"/>
              <a:ext cx="66" cy="216"/>
            </a:xfrm>
            <a:prstGeom prst="line">
              <a:avLst/>
            </a:prstGeom>
            <a:noFill/>
            <a:ln w="15875">
              <a:solidFill>
                <a:srgbClr val="800000"/>
              </a:solidFill>
              <a:round/>
              <a:headEnd/>
              <a:tailEnd/>
            </a:ln>
            <a:effectLst/>
          </p:spPr>
          <p:txBody>
            <a:bodyPr/>
            <a:lstStyle/>
            <a:p>
              <a:endParaRPr lang="en-US"/>
            </a:p>
          </p:txBody>
        </p:sp>
        <p:sp>
          <p:nvSpPr>
            <p:cNvPr id="2277383" name="Oval 7"/>
            <p:cNvSpPr>
              <a:spLocks noChangeAspect="1" noChangeArrowheads="1"/>
            </p:cNvSpPr>
            <p:nvPr/>
          </p:nvSpPr>
          <p:spPr bwMode="auto">
            <a:xfrm>
              <a:off x="610" y="1307"/>
              <a:ext cx="108" cy="108"/>
            </a:xfrm>
            <a:prstGeom prst="ellipse">
              <a:avLst/>
            </a:prstGeom>
            <a:noFill/>
            <a:ln w="15875">
              <a:solidFill>
                <a:srgbClr val="800000"/>
              </a:solidFill>
              <a:round/>
              <a:headEnd/>
              <a:tailEnd/>
            </a:ln>
            <a:effectLst/>
          </p:spPr>
          <p:txBody>
            <a:bodyPr wrap="none" anchor="ctr"/>
            <a:lstStyle/>
            <a:p>
              <a:endParaRPr lang="en-US"/>
            </a:p>
          </p:txBody>
        </p:sp>
        <p:sp>
          <p:nvSpPr>
            <p:cNvPr id="2277384" name="Line 8"/>
            <p:cNvSpPr>
              <a:spLocks noChangeAspect="1" noChangeShapeType="1"/>
            </p:cNvSpPr>
            <p:nvPr/>
          </p:nvSpPr>
          <p:spPr bwMode="auto">
            <a:xfrm flipH="1" flipV="1">
              <a:off x="563" y="1344"/>
              <a:ext cx="46" cy="5"/>
            </a:xfrm>
            <a:prstGeom prst="line">
              <a:avLst/>
            </a:prstGeom>
            <a:noFill/>
            <a:ln w="15875">
              <a:solidFill>
                <a:srgbClr val="800000"/>
              </a:solidFill>
              <a:round/>
              <a:headEnd/>
              <a:tailEnd/>
            </a:ln>
            <a:effectLst/>
          </p:spPr>
          <p:txBody>
            <a:bodyPr/>
            <a:lstStyle/>
            <a:p>
              <a:endParaRPr lang="en-US"/>
            </a:p>
          </p:txBody>
        </p:sp>
        <p:sp>
          <p:nvSpPr>
            <p:cNvPr id="2277385" name="Line 9"/>
            <p:cNvSpPr>
              <a:spLocks noChangeAspect="1" noChangeShapeType="1"/>
            </p:cNvSpPr>
            <p:nvPr/>
          </p:nvSpPr>
          <p:spPr bwMode="auto">
            <a:xfrm flipH="1">
              <a:off x="570" y="1384"/>
              <a:ext cx="43" cy="4"/>
            </a:xfrm>
            <a:prstGeom prst="line">
              <a:avLst/>
            </a:prstGeom>
            <a:noFill/>
            <a:ln w="15875">
              <a:solidFill>
                <a:srgbClr val="800000"/>
              </a:solidFill>
              <a:round/>
              <a:headEnd/>
              <a:tailEnd/>
            </a:ln>
            <a:effectLst/>
          </p:spPr>
          <p:txBody>
            <a:bodyPr/>
            <a:lstStyle/>
            <a:p>
              <a:endParaRPr lang="en-US"/>
            </a:p>
          </p:txBody>
        </p:sp>
        <p:sp>
          <p:nvSpPr>
            <p:cNvPr id="2277386" name="Line 10"/>
            <p:cNvSpPr>
              <a:spLocks noChangeAspect="1" noChangeShapeType="1"/>
            </p:cNvSpPr>
            <p:nvPr/>
          </p:nvSpPr>
          <p:spPr bwMode="auto">
            <a:xfrm flipH="1">
              <a:off x="587" y="1411"/>
              <a:ext cx="47" cy="9"/>
            </a:xfrm>
            <a:prstGeom prst="line">
              <a:avLst/>
            </a:prstGeom>
            <a:noFill/>
            <a:ln w="15875">
              <a:solidFill>
                <a:srgbClr val="800000"/>
              </a:solidFill>
              <a:round/>
              <a:headEnd/>
              <a:tailEnd/>
            </a:ln>
            <a:effectLst/>
          </p:spPr>
          <p:txBody>
            <a:bodyPr/>
            <a:lstStyle/>
            <a:p>
              <a:endParaRPr lang="en-US"/>
            </a:p>
          </p:txBody>
        </p:sp>
        <p:sp>
          <p:nvSpPr>
            <p:cNvPr id="2277387" name="Line 11"/>
            <p:cNvSpPr>
              <a:spLocks noChangeAspect="1" noChangeShapeType="1"/>
            </p:cNvSpPr>
            <p:nvPr/>
          </p:nvSpPr>
          <p:spPr bwMode="auto">
            <a:xfrm flipH="1">
              <a:off x="684" y="1628"/>
              <a:ext cx="56" cy="1"/>
            </a:xfrm>
            <a:prstGeom prst="line">
              <a:avLst/>
            </a:prstGeom>
            <a:noFill/>
            <a:ln w="15875">
              <a:solidFill>
                <a:srgbClr val="800000"/>
              </a:solidFill>
              <a:round/>
              <a:headEnd/>
              <a:tailEnd/>
            </a:ln>
            <a:effectLst/>
          </p:spPr>
          <p:txBody>
            <a:bodyPr/>
            <a:lstStyle/>
            <a:p>
              <a:endParaRPr lang="en-US"/>
            </a:p>
          </p:txBody>
        </p:sp>
        <p:sp>
          <p:nvSpPr>
            <p:cNvPr id="2277388" name="Oval 12"/>
            <p:cNvSpPr>
              <a:spLocks noChangeAspect="1" noChangeArrowheads="1"/>
            </p:cNvSpPr>
            <p:nvPr/>
          </p:nvSpPr>
          <p:spPr bwMode="auto">
            <a:xfrm>
              <a:off x="469" y="1520"/>
              <a:ext cx="218" cy="218"/>
            </a:xfrm>
            <a:prstGeom prst="ellipse">
              <a:avLst/>
            </a:prstGeom>
            <a:noFill/>
            <a:ln w="15875">
              <a:solidFill>
                <a:srgbClr val="800000"/>
              </a:solidFill>
              <a:round/>
              <a:headEnd/>
              <a:tailEnd/>
            </a:ln>
            <a:effectLst/>
          </p:spPr>
          <p:txBody>
            <a:bodyPr wrap="none" anchor="ctr"/>
            <a:lstStyle/>
            <a:p>
              <a:endParaRPr lang="en-US"/>
            </a:p>
          </p:txBody>
        </p:sp>
        <p:sp>
          <p:nvSpPr>
            <p:cNvPr id="2277389" name="Freeform 13"/>
            <p:cNvSpPr>
              <a:spLocks noChangeAspect="1"/>
            </p:cNvSpPr>
            <p:nvPr/>
          </p:nvSpPr>
          <p:spPr bwMode="auto">
            <a:xfrm>
              <a:off x="633" y="1587"/>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390" name="Oval 14"/>
            <p:cNvSpPr>
              <a:spLocks noChangeAspect="1" noChangeArrowheads="1"/>
            </p:cNvSpPr>
            <p:nvPr/>
          </p:nvSpPr>
          <p:spPr bwMode="auto">
            <a:xfrm rot="-5400000">
              <a:off x="548" y="1595"/>
              <a:ext cx="28" cy="34"/>
            </a:xfrm>
            <a:prstGeom prst="ellipse">
              <a:avLst/>
            </a:prstGeom>
            <a:solidFill>
              <a:srgbClr val="333333"/>
            </a:solidFill>
            <a:ln w="9525">
              <a:noFill/>
              <a:round/>
              <a:headEnd/>
              <a:tailEnd/>
            </a:ln>
            <a:effectLst/>
          </p:spPr>
          <p:txBody>
            <a:bodyPr wrap="none" anchor="ctr"/>
            <a:lstStyle/>
            <a:p>
              <a:endParaRPr lang="en-US"/>
            </a:p>
          </p:txBody>
        </p:sp>
        <p:sp>
          <p:nvSpPr>
            <p:cNvPr id="2277391" name="Oval 15"/>
            <p:cNvSpPr>
              <a:spLocks noChangeAspect="1" noChangeArrowheads="1"/>
            </p:cNvSpPr>
            <p:nvPr/>
          </p:nvSpPr>
          <p:spPr bwMode="auto">
            <a:xfrm rot="-5400000">
              <a:off x="548" y="1637"/>
              <a:ext cx="28" cy="34"/>
            </a:xfrm>
            <a:prstGeom prst="ellipse">
              <a:avLst/>
            </a:prstGeom>
            <a:solidFill>
              <a:srgbClr val="333333"/>
            </a:solidFill>
            <a:ln w="9525">
              <a:noFill/>
              <a:round/>
              <a:headEnd/>
              <a:tailEnd/>
            </a:ln>
            <a:effectLst/>
          </p:spPr>
          <p:txBody>
            <a:bodyPr wrap="none" anchor="ctr"/>
            <a:lstStyle/>
            <a:p>
              <a:endParaRPr lang="en-US"/>
            </a:p>
          </p:txBody>
        </p:sp>
        <p:sp>
          <p:nvSpPr>
            <p:cNvPr id="2277392" name="Line 16"/>
            <p:cNvSpPr>
              <a:spLocks noChangeAspect="1" noChangeShapeType="1"/>
            </p:cNvSpPr>
            <p:nvPr/>
          </p:nvSpPr>
          <p:spPr bwMode="auto">
            <a:xfrm>
              <a:off x="1118" y="1685"/>
              <a:ext cx="0" cy="46"/>
            </a:xfrm>
            <a:prstGeom prst="line">
              <a:avLst/>
            </a:prstGeom>
            <a:noFill/>
            <a:ln w="15875">
              <a:solidFill>
                <a:srgbClr val="800000"/>
              </a:solidFill>
              <a:round/>
              <a:headEnd/>
              <a:tailEnd/>
            </a:ln>
            <a:effectLst/>
          </p:spPr>
          <p:txBody>
            <a:bodyPr/>
            <a:lstStyle/>
            <a:p>
              <a:endParaRPr lang="en-US"/>
            </a:p>
          </p:txBody>
        </p:sp>
        <p:sp>
          <p:nvSpPr>
            <p:cNvPr id="2277393" name="Line 17"/>
            <p:cNvSpPr>
              <a:spLocks noChangeAspect="1" noChangeShapeType="1"/>
            </p:cNvSpPr>
            <p:nvPr/>
          </p:nvSpPr>
          <p:spPr bwMode="auto">
            <a:xfrm flipV="1">
              <a:off x="1110" y="1518"/>
              <a:ext cx="0" cy="47"/>
            </a:xfrm>
            <a:prstGeom prst="line">
              <a:avLst/>
            </a:prstGeom>
            <a:noFill/>
            <a:ln w="15875">
              <a:solidFill>
                <a:srgbClr val="800000"/>
              </a:solidFill>
              <a:round/>
              <a:headEnd/>
              <a:tailEnd/>
            </a:ln>
            <a:effectLst/>
          </p:spPr>
          <p:txBody>
            <a:bodyPr/>
            <a:lstStyle/>
            <a:p>
              <a:endParaRPr lang="en-US"/>
            </a:p>
          </p:txBody>
        </p:sp>
      </p:grpSp>
      <p:grpSp>
        <p:nvGrpSpPr>
          <p:cNvPr id="2277394" name="Group 18"/>
          <p:cNvGrpSpPr>
            <a:grpSpLocks noChangeAspect="1"/>
          </p:cNvGrpSpPr>
          <p:nvPr/>
        </p:nvGrpSpPr>
        <p:grpSpPr bwMode="auto">
          <a:xfrm rot="-16200000">
            <a:off x="2512220" y="1932781"/>
            <a:ext cx="595312" cy="422275"/>
            <a:chOff x="1549" y="1306"/>
            <a:chExt cx="658" cy="468"/>
          </a:xfrm>
        </p:grpSpPr>
        <p:sp>
          <p:nvSpPr>
            <p:cNvPr id="2277395" name="Line 19"/>
            <p:cNvSpPr>
              <a:spLocks noChangeAspect="1" noChangeShapeType="1"/>
            </p:cNvSpPr>
            <p:nvPr/>
          </p:nvSpPr>
          <p:spPr bwMode="auto">
            <a:xfrm flipV="1">
              <a:off x="2018" y="1556"/>
              <a:ext cx="183" cy="61"/>
            </a:xfrm>
            <a:prstGeom prst="line">
              <a:avLst/>
            </a:prstGeom>
            <a:noFill/>
            <a:ln w="15875">
              <a:solidFill>
                <a:srgbClr val="800000"/>
              </a:solidFill>
              <a:round/>
              <a:headEnd/>
              <a:tailEnd/>
            </a:ln>
            <a:effectLst/>
          </p:spPr>
          <p:txBody>
            <a:bodyPr/>
            <a:lstStyle/>
            <a:p>
              <a:endParaRPr lang="en-US"/>
            </a:p>
          </p:txBody>
        </p:sp>
        <p:sp>
          <p:nvSpPr>
            <p:cNvPr id="2277396" name="Line 20"/>
            <p:cNvSpPr>
              <a:spLocks noChangeAspect="1" noChangeShapeType="1"/>
            </p:cNvSpPr>
            <p:nvPr/>
          </p:nvSpPr>
          <p:spPr bwMode="auto">
            <a:xfrm>
              <a:off x="2020" y="1617"/>
              <a:ext cx="186" cy="60"/>
            </a:xfrm>
            <a:prstGeom prst="line">
              <a:avLst/>
            </a:prstGeom>
            <a:noFill/>
            <a:ln w="15875">
              <a:solidFill>
                <a:srgbClr val="800000"/>
              </a:solidFill>
              <a:round/>
              <a:headEnd/>
              <a:tailEnd/>
            </a:ln>
            <a:effectLst/>
          </p:spPr>
          <p:txBody>
            <a:bodyPr/>
            <a:lstStyle/>
            <a:p>
              <a:endParaRPr lang="en-US"/>
            </a:p>
          </p:txBody>
        </p:sp>
        <p:sp>
          <p:nvSpPr>
            <p:cNvPr id="2277397" name="Line 21"/>
            <p:cNvSpPr>
              <a:spLocks noChangeAspect="1" noChangeShapeType="1"/>
            </p:cNvSpPr>
            <p:nvPr/>
          </p:nvSpPr>
          <p:spPr bwMode="auto">
            <a:xfrm flipH="1" flipV="1">
              <a:off x="1757" y="1411"/>
              <a:ext cx="66" cy="216"/>
            </a:xfrm>
            <a:prstGeom prst="line">
              <a:avLst/>
            </a:prstGeom>
            <a:noFill/>
            <a:ln w="15875">
              <a:solidFill>
                <a:srgbClr val="800000"/>
              </a:solidFill>
              <a:round/>
              <a:headEnd/>
              <a:tailEnd/>
            </a:ln>
            <a:effectLst/>
          </p:spPr>
          <p:txBody>
            <a:bodyPr/>
            <a:lstStyle/>
            <a:p>
              <a:endParaRPr lang="en-US"/>
            </a:p>
          </p:txBody>
        </p:sp>
        <p:sp>
          <p:nvSpPr>
            <p:cNvPr id="2277398" name="Oval 22"/>
            <p:cNvSpPr>
              <a:spLocks noChangeAspect="1" noChangeArrowheads="1"/>
            </p:cNvSpPr>
            <p:nvPr/>
          </p:nvSpPr>
          <p:spPr bwMode="auto">
            <a:xfrm>
              <a:off x="1690" y="1306"/>
              <a:ext cx="108" cy="108"/>
            </a:xfrm>
            <a:prstGeom prst="ellipse">
              <a:avLst/>
            </a:prstGeom>
            <a:noFill/>
            <a:ln w="15875">
              <a:solidFill>
                <a:srgbClr val="800000"/>
              </a:solidFill>
              <a:round/>
              <a:headEnd/>
              <a:tailEnd/>
            </a:ln>
            <a:effectLst/>
          </p:spPr>
          <p:txBody>
            <a:bodyPr wrap="none" anchor="ctr"/>
            <a:lstStyle/>
            <a:p>
              <a:endParaRPr lang="en-US"/>
            </a:p>
          </p:txBody>
        </p:sp>
        <p:sp>
          <p:nvSpPr>
            <p:cNvPr id="2277399" name="Line 23"/>
            <p:cNvSpPr>
              <a:spLocks noChangeAspect="1" noChangeShapeType="1"/>
            </p:cNvSpPr>
            <p:nvPr/>
          </p:nvSpPr>
          <p:spPr bwMode="auto">
            <a:xfrm flipH="1" flipV="1">
              <a:off x="1635" y="1328"/>
              <a:ext cx="57" cy="2"/>
            </a:xfrm>
            <a:prstGeom prst="line">
              <a:avLst/>
            </a:prstGeom>
            <a:noFill/>
            <a:ln w="15875">
              <a:solidFill>
                <a:srgbClr val="800000"/>
              </a:solidFill>
              <a:round/>
              <a:headEnd/>
              <a:tailEnd/>
            </a:ln>
            <a:effectLst/>
          </p:spPr>
          <p:txBody>
            <a:bodyPr/>
            <a:lstStyle/>
            <a:p>
              <a:endParaRPr lang="en-US"/>
            </a:p>
          </p:txBody>
        </p:sp>
        <p:sp>
          <p:nvSpPr>
            <p:cNvPr id="2277400" name="Line 24"/>
            <p:cNvSpPr>
              <a:spLocks noChangeAspect="1" noChangeShapeType="1"/>
            </p:cNvSpPr>
            <p:nvPr/>
          </p:nvSpPr>
          <p:spPr bwMode="auto">
            <a:xfrm flipH="1">
              <a:off x="1635" y="1359"/>
              <a:ext cx="49" cy="15"/>
            </a:xfrm>
            <a:prstGeom prst="line">
              <a:avLst/>
            </a:prstGeom>
            <a:noFill/>
            <a:ln w="15875">
              <a:solidFill>
                <a:srgbClr val="800000"/>
              </a:solidFill>
              <a:round/>
              <a:headEnd/>
              <a:tailEnd/>
            </a:ln>
            <a:effectLst/>
          </p:spPr>
          <p:txBody>
            <a:bodyPr/>
            <a:lstStyle/>
            <a:p>
              <a:endParaRPr lang="en-US"/>
            </a:p>
          </p:txBody>
        </p:sp>
        <p:sp>
          <p:nvSpPr>
            <p:cNvPr id="2277401" name="Line 25"/>
            <p:cNvSpPr>
              <a:spLocks noChangeAspect="1" noChangeShapeType="1"/>
            </p:cNvSpPr>
            <p:nvPr/>
          </p:nvSpPr>
          <p:spPr bwMode="auto">
            <a:xfrm flipH="1">
              <a:off x="1656" y="1395"/>
              <a:ext cx="41" cy="13"/>
            </a:xfrm>
            <a:prstGeom prst="line">
              <a:avLst/>
            </a:prstGeom>
            <a:noFill/>
            <a:ln w="15875">
              <a:solidFill>
                <a:srgbClr val="800000"/>
              </a:solidFill>
              <a:round/>
              <a:headEnd/>
              <a:tailEnd/>
            </a:ln>
            <a:effectLst/>
          </p:spPr>
          <p:txBody>
            <a:bodyPr/>
            <a:lstStyle/>
            <a:p>
              <a:endParaRPr lang="en-US"/>
            </a:p>
          </p:txBody>
        </p:sp>
        <p:sp>
          <p:nvSpPr>
            <p:cNvPr id="2277402" name="Line 26"/>
            <p:cNvSpPr>
              <a:spLocks noChangeAspect="1" noChangeShapeType="1"/>
            </p:cNvSpPr>
            <p:nvPr/>
          </p:nvSpPr>
          <p:spPr bwMode="auto">
            <a:xfrm flipH="1">
              <a:off x="1764" y="1627"/>
              <a:ext cx="56" cy="1"/>
            </a:xfrm>
            <a:prstGeom prst="line">
              <a:avLst/>
            </a:prstGeom>
            <a:noFill/>
            <a:ln w="15875">
              <a:solidFill>
                <a:srgbClr val="800000"/>
              </a:solidFill>
              <a:round/>
              <a:headEnd/>
              <a:tailEnd/>
            </a:ln>
            <a:effectLst/>
          </p:spPr>
          <p:txBody>
            <a:bodyPr/>
            <a:lstStyle/>
            <a:p>
              <a:endParaRPr lang="en-US"/>
            </a:p>
          </p:txBody>
        </p:sp>
        <p:sp>
          <p:nvSpPr>
            <p:cNvPr id="2277403" name="Oval 27"/>
            <p:cNvSpPr>
              <a:spLocks noChangeAspect="1" noChangeArrowheads="1"/>
            </p:cNvSpPr>
            <p:nvPr/>
          </p:nvSpPr>
          <p:spPr bwMode="auto">
            <a:xfrm>
              <a:off x="1549" y="1519"/>
              <a:ext cx="218" cy="218"/>
            </a:xfrm>
            <a:prstGeom prst="ellipse">
              <a:avLst/>
            </a:prstGeom>
            <a:noFill/>
            <a:ln w="15875">
              <a:solidFill>
                <a:srgbClr val="800000"/>
              </a:solidFill>
              <a:round/>
              <a:headEnd/>
              <a:tailEnd/>
            </a:ln>
            <a:effectLst/>
          </p:spPr>
          <p:txBody>
            <a:bodyPr wrap="none" anchor="ctr"/>
            <a:lstStyle/>
            <a:p>
              <a:endParaRPr lang="en-US"/>
            </a:p>
          </p:txBody>
        </p:sp>
        <p:sp>
          <p:nvSpPr>
            <p:cNvPr id="2277404" name="Freeform 28"/>
            <p:cNvSpPr>
              <a:spLocks noChangeAspect="1"/>
            </p:cNvSpPr>
            <p:nvPr/>
          </p:nvSpPr>
          <p:spPr bwMode="auto">
            <a:xfrm>
              <a:off x="1713" y="15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405" name="Oval 29"/>
            <p:cNvSpPr>
              <a:spLocks noChangeAspect="1" noChangeArrowheads="1"/>
            </p:cNvSpPr>
            <p:nvPr/>
          </p:nvSpPr>
          <p:spPr bwMode="auto">
            <a:xfrm rot="-5400000">
              <a:off x="1640" y="1598"/>
              <a:ext cx="28" cy="34"/>
            </a:xfrm>
            <a:prstGeom prst="ellipse">
              <a:avLst/>
            </a:prstGeom>
            <a:solidFill>
              <a:srgbClr val="333333"/>
            </a:solidFill>
            <a:ln w="9525">
              <a:noFill/>
              <a:round/>
              <a:headEnd/>
              <a:tailEnd/>
            </a:ln>
            <a:effectLst/>
          </p:spPr>
          <p:txBody>
            <a:bodyPr wrap="none" anchor="ctr"/>
            <a:lstStyle/>
            <a:p>
              <a:endParaRPr lang="en-US"/>
            </a:p>
          </p:txBody>
        </p:sp>
        <p:sp>
          <p:nvSpPr>
            <p:cNvPr id="2277406" name="Oval 30"/>
            <p:cNvSpPr>
              <a:spLocks noChangeAspect="1" noChangeArrowheads="1"/>
            </p:cNvSpPr>
            <p:nvPr/>
          </p:nvSpPr>
          <p:spPr bwMode="auto">
            <a:xfrm>
              <a:off x="1823" y="1524"/>
              <a:ext cx="195" cy="195"/>
            </a:xfrm>
            <a:prstGeom prst="ellipse">
              <a:avLst/>
            </a:prstGeom>
            <a:noFill/>
            <a:ln w="15875">
              <a:solidFill>
                <a:srgbClr val="800000"/>
              </a:solidFill>
              <a:round/>
              <a:headEnd/>
              <a:tailEnd/>
            </a:ln>
            <a:effectLst/>
          </p:spPr>
          <p:txBody>
            <a:bodyPr wrap="none" anchor="ctr"/>
            <a:lstStyle/>
            <a:p>
              <a:endParaRPr lang="en-US"/>
            </a:p>
          </p:txBody>
        </p:sp>
        <p:sp>
          <p:nvSpPr>
            <p:cNvPr id="2277407" name="Oval 31"/>
            <p:cNvSpPr>
              <a:spLocks noChangeAspect="1" noChangeArrowheads="1"/>
            </p:cNvSpPr>
            <p:nvPr/>
          </p:nvSpPr>
          <p:spPr bwMode="auto">
            <a:xfrm rot="-5400000">
              <a:off x="1640" y="1642"/>
              <a:ext cx="28" cy="34"/>
            </a:xfrm>
            <a:prstGeom prst="ellipse">
              <a:avLst/>
            </a:prstGeom>
            <a:solidFill>
              <a:srgbClr val="333333"/>
            </a:solidFill>
            <a:ln w="9525">
              <a:noFill/>
              <a:round/>
              <a:headEnd/>
              <a:tailEnd/>
            </a:ln>
            <a:effectLst/>
          </p:spPr>
          <p:txBody>
            <a:bodyPr wrap="none" anchor="ctr"/>
            <a:lstStyle/>
            <a:p>
              <a:endParaRPr lang="en-US"/>
            </a:p>
          </p:txBody>
        </p:sp>
        <p:sp>
          <p:nvSpPr>
            <p:cNvPr id="2277408" name="Line 32"/>
            <p:cNvSpPr>
              <a:spLocks noChangeAspect="1" noChangeShapeType="1"/>
            </p:cNvSpPr>
            <p:nvPr/>
          </p:nvSpPr>
          <p:spPr bwMode="auto">
            <a:xfrm flipV="1">
              <a:off x="2204" y="1469"/>
              <a:ext cx="0" cy="87"/>
            </a:xfrm>
            <a:prstGeom prst="line">
              <a:avLst/>
            </a:prstGeom>
            <a:noFill/>
            <a:ln w="15875">
              <a:solidFill>
                <a:srgbClr val="800000"/>
              </a:solidFill>
              <a:round/>
              <a:headEnd/>
              <a:tailEnd/>
            </a:ln>
            <a:effectLst/>
          </p:spPr>
          <p:txBody>
            <a:bodyPr/>
            <a:lstStyle/>
            <a:p>
              <a:endParaRPr lang="en-US"/>
            </a:p>
          </p:txBody>
        </p:sp>
        <p:sp>
          <p:nvSpPr>
            <p:cNvPr id="2277409" name="Line 33"/>
            <p:cNvSpPr>
              <a:spLocks noChangeAspect="1" noChangeShapeType="1"/>
            </p:cNvSpPr>
            <p:nvPr/>
          </p:nvSpPr>
          <p:spPr bwMode="auto">
            <a:xfrm>
              <a:off x="2207" y="1675"/>
              <a:ext cx="0" cy="99"/>
            </a:xfrm>
            <a:prstGeom prst="line">
              <a:avLst/>
            </a:prstGeom>
            <a:noFill/>
            <a:ln w="15875">
              <a:solidFill>
                <a:srgbClr val="800000"/>
              </a:solidFill>
              <a:round/>
              <a:headEnd/>
              <a:tailEnd/>
            </a:ln>
            <a:effectLst/>
          </p:spPr>
          <p:txBody>
            <a:bodyPr/>
            <a:lstStyle/>
            <a:p>
              <a:endParaRPr lang="en-US"/>
            </a:p>
          </p:txBody>
        </p:sp>
      </p:grpSp>
      <p:grpSp>
        <p:nvGrpSpPr>
          <p:cNvPr id="2277410" name="Group 34"/>
          <p:cNvGrpSpPr>
            <a:grpSpLocks noChangeAspect="1"/>
          </p:cNvGrpSpPr>
          <p:nvPr/>
        </p:nvGrpSpPr>
        <p:grpSpPr bwMode="auto">
          <a:xfrm rot="-16200000">
            <a:off x="1524000" y="1905000"/>
            <a:ext cx="687388" cy="388938"/>
            <a:chOff x="1449" y="2370"/>
            <a:chExt cx="761" cy="431"/>
          </a:xfrm>
        </p:grpSpPr>
        <p:sp>
          <p:nvSpPr>
            <p:cNvPr id="2277411" name="Line 35"/>
            <p:cNvSpPr>
              <a:spLocks noChangeAspect="1" noChangeShapeType="1"/>
            </p:cNvSpPr>
            <p:nvPr/>
          </p:nvSpPr>
          <p:spPr bwMode="auto">
            <a:xfrm flipV="1">
              <a:off x="2022" y="2620"/>
              <a:ext cx="183" cy="61"/>
            </a:xfrm>
            <a:prstGeom prst="line">
              <a:avLst/>
            </a:prstGeom>
            <a:noFill/>
            <a:ln w="15875">
              <a:solidFill>
                <a:srgbClr val="800000"/>
              </a:solidFill>
              <a:round/>
              <a:headEnd/>
              <a:tailEnd/>
            </a:ln>
            <a:effectLst/>
          </p:spPr>
          <p:txBody>
            <a:bodyPr/>
            <a:lstStyle/>
            <a:p>
              <a:endParaRPr lang="en-US"/>
            </a:p>
          </p:txBody>
        </p:sp>
        <p:sp>
          <p:nvSpPr>
            <p:cNvPr id="2277412" name="Line 36"/>
            <p:cNvSpPr>
              <a:spLocks noChangeAspect="1" noChangeShapeType="1"/>
            </p:cNvSpPr>
            <p:nvPr/>
          </p:nvSpPr>
          <p:spPr bwMode="auto">
            <a:xfrm>
              <a:off x="2024" y="2681"/>
              <a:ext cx="186" cy="60"/>
            </a:xfrm>
            <a:prstGeom prst="line">
              <a:avLst/>
            </a:prstGeom>
            <a:noFill/>
            <a:ln w="15875">
              <a:solidFill>
                <a:srgbClr val="800000"/>
              </a:solidFill>
              <a:round/>
              <a:headEnd/>
              <a:tailEnd/>
            </a:ln>
            <a:effectLst/>
          </p:spPr>
          <p:txBody>
            <a:bodyPr/>
            <a:lstStyle/>
            <a:p>
              <a:endParaRPr lang="en-US"/>
            </a:p>
          </p:txBody>
        </p:sp>
        <p:sp>
          <p:nvSpPr>
            <p:cNvPr id="2277413" name="Line 37"/>
            <p:cNvSpPr>
              <a:spLocks noChangeAspect="1" noChangeShapeType="1"/>
            </p:cNvSpPr>
            <p:nvPr/>
          </p:nvSpPr>
          <p:spPr bwMode="auto">
            <a:xfrm flipH="1" flipV="1">
              <a:off x="1761" y="2475"/>
              <a:ext cx="66" cy="216"/>
            </a:xfrm>
            <a:prstGeom prst="line">
              <a:avLst/>
            </a:prstGeom>
            <a:noFill/>
            <a:ln w="15875">
              <a:solidFill>
                <a:srgbClr val="800000"/>
              </a:solidFill>
              <a:round/>
              <a:headEnd/>
              <a:tailEnd/>
            </a:ln>
            <a:effectLst/>
          </p:spPr>
          <p:txBody>
            <a:bodyPr/>
            <a:lstStyle/>
            <a:p>
              <a:endParaRPr lang="en-US"/>
            </a:p>
          </p:txBody>
        </p:sp>
        <p:sp>
          <p:nvSpPr>
            <p:cNvPr id="2277414" name="Oval 38"/>
            <p:cNvSpPr>
              <a:spLocks noChangeAspect="1" noChangeArrowheads="1"/>
            </p:cNvSpPr>
            <p:nvPr/>
          </p:nvSpPr>
          <p:spPr bwMode="auto">
            <a:xfrm>
              <a:off x="1694" y="2370"/>
              <a:ext cx="108" cy="108"/>
            </a:xfrm>
            <a:prstGeom prst="ellipse">
              <a:avLst/>
            </a:prstGeom>
            <a:noFill/>
            <a:ln w="15875">
              <a:solidFill>
                <a:srgbClr val="800000"/>
              </a:solidFill>
              <a:round/>
              <a:headEnd/>
              <a:tailEnd/>
            </a:ln>
            <a:effectLst/>
          </p:spPr>
          <p:txBody>
            <a:bodyPr wrap="none" anchor="ctr"/>
            <a:lstStyle/>
            <a:p>
              <a:endParaRPr lang="en-US"/>
            </a:p>
          </p:txBody>
        </p:sp>
        <p:sp>
          <p:nvSpPr>
            <p:cNvPr id="2277415" name="Line 39"/>
            <p:cNvSpPr>
              <a:spLocks noChangeAspect="1" noChangeShapeType="1"/>
            </p:cNvSpPr>
            <p:nvPr/>
          </p:nvSpPr>
          <p:spPr bwMode="auto">
            <a:xfrm flipH="1">
              <a:off x="1634" y="2438"/>
              <a:ext cx="58" cy="8"/>
            </a:xfrm>
            <a:prstGeom prst="line">
              <a:avLst/>
            </a:prstGeom>
            <a:noFill/>
            <a:ln w="15875">
              <a:solidFill>
                <a:srgbClr val="800000"/>
              </a:solidFill>
              <a:round/>
              <a:headEnd/>
              <a:tailEnd/>
            </a:ln>
            <a:effectLst/>
          </p:spPr>
          <p:txBody>
            <a:bodyPr/>
            <a:lstStyle/>
            <a:p>
              <a:endParaRPr lang="en-US"/>
            </a:p>
          </p:txBody>
        </p:sp>
        <p:sp>
          <p:nvSpPr>
            <p:cNvPr id="2277416" name="Line 40"/>
            <p:cNvSpPr>
              <a:spLocks noChangeAspect="1" noChangeShapeType="1"/>
            </p:cNvSpPr>
            <p:nvPr/>
          </p:nvSpPr>
          <p:spPr bwMode="auto">
            <a:xfrm flipH="1">
              <a:off x="1653" y="2469"/>
              <a:ext cx="56" cy="14"/>
            </a:xfrm>
            <a:prstGeom prst="line">
              <a:avLst/>
            </a:prstGeom>
            <a:noFill/>
            <a:ln w="15875">
              <a:solidFill>
                <a:srgbClr val="800000"/>
              </a:solidFill>
              <a:round/>
              <a:headEnd/>
              <a:tailEnd/>
            </a:ln>
            <a:effectLst/>
          </p:spPr>
          <p:txBody>
            <a:bodyPr/>
            <a:lstStyle/>
            <a:p>
              <a:endParaRPr lang="en-US"/>
            </a:p>
          </p:txBody>
        </p:sp>
        <p:sp>
          <p:nvSpPr>
            <p:cNvPr id="2277417" name="Line 41"/>
            <p:cNvSpPr>
              <a:spLocks noChangeAspect="1" noChangeShapeType="1"/>
            </p:cNvSpPr>
            <p:nvPr/>
          </p:nvSpPr>
          <p:spPr bwMode="auto">
            <a:xfrm flipH="1">
              <a:off x="1768" y="2691"/>
              <a:ext cx="56" cy="1"/>
            </a:xfrm>
            <a:prstGeom prst="line">
              <a:avLst/>
            </a:prstGeom>
            <a:noFill/>
            <a:ln w="15875">
              <a:solidFill>
                <a:srgbClr val="800000"/>
              </a:solidFill>
              <a:round/>
              <a:headEnd/>
              <a:tailEnd/>
            </a:ln>
            <a:effectLst/>
          </p:spPr>
          <p:txBody>
            <a:bodyPr/>
            <a:lstStyle/>
            <a:p>
              <a:endParaRPr lang="en-US"/>
            </a:p>
          </p:txBody>
        </p:sp>
        <p:sp>
          <p:nvSpPr>
            <p:cNvPr id="2277418" name="Oval 42"/>
            <p:cNvSpPr>
              <a:spLocks noChangeAspect="1" noChangeArrowheads="1"/>
            </p:cNvSpPr>
            <p:nvPr/>
          </p:nvSpPr>
          <p:spPr bwMode="auto">
            <a:xfrm>
              <a:off x="1553" y="2583"/>
              <a:ext cx="218" cy="218"/>
            </a:xfrm>
            <a:prstGeom prst="ellipse">
              <a:avLst/>
            </a:prstGeom>
            <a:noFill/>
            <a:ln w="15875">
              <a:solidFill>
                <a:srgbClr val="800000"/>
              </a:solidFill>
              <a:round/>
              <a:headEnd/>
              <a:tailEnd/>
            </a:ln>
            <a:effectLst/>
          </p:spPr>
          <p:txBody>
            <a:bodyPr wrap="none" anchor="ctr"/>
            <a:lstStyle/>
            <a:p>
              <a:endParaRPr lang="en-US"/>
            </a:p>
          </p:txBody>
        </p:sp>
        <p:sp>
          <p:nvSpPr>
            <p:cNvPr id="2277419" name="Freeform 43"/>
            <p:cNvSpPr>
              <a:spLocks noChangeAspect="1"/>
            </p:cNvSpPr>
            <p:nvPr/>
          </p:nvSpPr>
          <p:spPr bwMode="auto">
            <a:xfrm>
              <a:off x="1717" y="265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420" name="Oval 44"/>
            <p:cNvSpPr>
              <a:spLocks noChangeAspect="1" noChangeArrowheads="1"/>
            </p:cNvSpPr>
            <p:nvPr/>
          </p:nvSpPr>
          <p:spPr bwMode="auto">
            <a:xfrm rot="-5400000">
              <a:off x="1644" y="2662"/>
              <a:ext cx="28" cy="34"/>
            </a:xfrm>
            <a:prstGeom prst="ellipse">
              <a:avLst/>
            </a:prstGeom>
            <a:solidFill>
              <a:srgbClr val="333333"/>
            </a:solidFill>
            <a:ln w="9525">
              <a:noFill/>
              <a:round/>
              <a:headEnd/>
              <a:tailEnd/>
            </a:ln>
            <a:effectLst/>
          </p:spPr>
          <p:txBody>
            <a:bodyPr wrap="none" anchor="ctr"/>
            <a:lstStyle/>
            <a:p>
              <a:endParaRPr lang="en-US"/>
            </a:p>
          </p:txBody>
        </p:sp>
        <p:sp>
          <p:nvSpPr>
            <p:cNvPr id="2277421" name="Oval 45"/>
            <p:cNvSpPr>
              <a:spLocks noChangeAspect="1" noChangeArrowheads="1"/>
            </p:cNvSpPr>
            <p:nvPr/>
          </p:nvSpPr>
          <p:spPr bwMode="auto">
            <a:xfrm>
              <a:off x="1827" y="2588"/>
              <a:ext cx="195" cy="195"/>
            </a:xfrm>
            <a:prstGeom prst="ellipse">
              <a:avLst/>
            </a:prstGeom>
            <a:noFill/>
            <a:ln w="15875">
              <a:solidFill>
                <a:srgbClr val="800000"/>
              </a:solidFill>
              <a:round/>
              <a:headEnd/>
              <a:tailEnd/>
            </a:ln>
            <a:effectLst/>
          </p:spPr>
          <p:txBody>
            <a:bodyPr wrap="none" anchor="ctr"/>
            <a:lstStyle/>
            <a:p>
              <a:endParaRPr lang="en-US"/>
            </a:p>
          </p:txBody>
        </p:sp>
        <p:sp>
          <p:nvSpPr>
            <p:cNvPr id="2277422" name="Oval 46"/>
            <p:cNvSpPr>
              <a:spLocks noChangeAspect="1" noChangeArrowheads="1"/>
            </p:cNvSpPr>
            <p:nvPr/>
          </p:nvSpPr>
          <p:spPr bwMode="auto">
            <a:xfrm rot="-5400000">
              <a:off x="1644" y="2706"/>
              <a:ext cx="28" cy="34"/>
            </a:xfrm>
            <a:prstGeom prst="ellipse">
              <a:avLst/>
            </a:prstGeom>
            <a:solidFill>
              <a:srgbClr val="333333"/>
            </a:solidFill>
            <a:ln w="9525">
              <a:noFill/>
              <a:round/>
              <a:headEnd/>
              <a:tailEnd/>
            </a:ln>
            <a:effectLst/>
          </p:spPr>
          <p:txBody>
            <a:bodyPr wrap="none" anchor="ctr"/>
            <a:lstStyle/>
            <a:p>
              <a:endParaRPr lang="en-US"/>
            </a:p>
          </p:txBody>
        </p:sp>
        <p:sp>
          <p:nvSpPr>
            <p:cNvPr id="2277423" name="Line 47"/>
            <p:cNvSpPr>
              <a:spLocks noChangeAspect="1" noChangeShapeType="1"/>
            </p:cNvSpPr>
            <p:nvPr/>
          </p:nvSpPr>
          <p:spPr bwMode="auto">
            <a:xfrm flipH="1" flipV="1">
              <a:off x="1449" y="2667"/>
              <a:ext cx="105" cy="27"/>
            </a:xfrm>
            <a:prstGeom prst="line">
              <a:avLst/>
            </a:prstGeom>
            <a:noFill/>
            <a:ln w="15875">
              <a:solidFill>
                <a:srgbClr val="800000"/>
              </a:solidFill>
              <a:round/>
              <a:headEnd/>
              <a:tailEnd/>
            </a:ln>
            <a:effectLst/>
          </p:spPr>
          <p:txBody>
            <a:bodyPr/>
            <a:lstStyle/>
            <a:p>
              <a:endParaRPr lang="en-US"/>
            </a:p>
          </p:txBody>
        </p:sp>
        <p:sp>
          <p:nvSpPr>
            <p:cNvPr id="2277424" name="Line 48"/>
            <p:cNvSpPr>
              <a:spLocks noChangeAspect="1" noChangeShapeType="1"/>
            </p:cNvSpPr>
            <p:nvPr/>
          </p:nvSpPr>
          <p:spPr bwMode="auto">
            <a:xfrm flipH="1">
              <a:off x="1452" y="2694"/>
              <a:ext cx="99" cy="29"/>
            </a:xfrm>
            <a:prstGeom prst="line">
              <a:avLst/>
            </a:prstGeom>
            <a:noFill/>
            <a:ln w="15875">
              <a:solidFill>
                <a:srgbClr val="800000"/>
              </a:solidFill>
              <a:round/>
              <a:headEnd/>
              <a:tailEnd/>
            </a:ln>
            <a:effectLst/>
          </p:spPr>
          <p:txBody>
            <a:bodyPr/>
            <a:lstStyle/>
            <a:p>
              <a:endParaRPr lang="en-US"/>
            </a:p>
          </p:txBody>
        </p:sp>
      </p:grpSp>
      <p:grpSp>
        <p:nvGrpSpPr>
          <p:cNvPr id="2277425" name="Group 49"/>
          <p:cNvGrpSpPr>
            <a:grpSpLocks noChangeAspect="1"/>
          </p:cNvGrpSpPr>
          <p:nvPr/>
        </p:nvGrpSpPr>
        <p:grpSpPr bwMode="auto">
          <a:xfrm rot="-16200000">
            <a:off x="521494" y="1885156"/>
            <a:ext cx="700088" cy="390525"/>
            <a:chOff x="1423" y="3472"/>
            <a:chExt cx="774" cy="431"/>
          </a:xfrm>
        </p:grpSpPr>
        <p:sp>
          <p:nvSpPr>
            <p:cNvPr id="2277426" name="Line 50"/>
            <p:cNvSpPr>
              <a:spLocks noChangeAspect="1" noChangeShapeType="1"/>
            </p:cNvSpPr>
            <p:nvPr/>
          </p:nvSpPr>
          <p:spPr bwMode="auto">
            <a:xfrm flipV="1">
              <a:off x="2009" y="3722"/>
              <a:ext cx="183" cy="61"/>
            </a:xfrm>
            <a:prstGeom prst="line">
              <a:avLst/>
            </a:prstGeom>
            <a:noFill/>
            <a:ln w="15875">
              <a:solidFill>
                <a:srgbClr val="800000"/>
              </a:solidFill>
              <a:round/>
              <a:headEnd/>
              <a:tailEnd/>
            </a:ln>
            <a:effectLst/>
          </p:spPr>
          <p:txBody>
            <a:bodyPr/>
            <a:lstStyle/>
            <a:p>
              <a:endParaRPr lang="en-US"/>
            </a:p>
          </p:txBody>
        </p:sp>
        <p:sp>
          <p:nvSpPr>
            <p:cNvPr id="2277427" name="Line 51"/>
            <p:cNvSpPr>
              <a:spLocks noChangeAspect="1" noChangeShapeType="1"/>
            </p:cNvSpPr>
            <p:nvPr/>
          </p:nvSpPr>
          <p:spPr bwMode="auto">
            <a:xfrm>
              <a:off x="2011" y="3783"/>
              <a:ext cx="186" cy="60"/>
            </a:xfrm>
            <a:prstGeom prst="line">
              <a:avLst/>
            </a:prstGeom>
            <a:noFill/>
            <a:ln w="15875">
              <a:solidFill>
                <a:srgbClr val="800000"/>
              </a:solidFill>
              <a:round/>
              <a:headEnd/>
              <a:tailEnd/>
            </a:ln>
            <a:effectLst/>
          </p:spPr>
          <p:txBody>
            <a:bodyPr/>
            <a:lstStyle/>
            <a:p>
              <a:endParaRPr lang="en-US"/>
            </a:p>
          </p:txBody>
        </p:sp>
        <p:sp>
          <p:nvSpPr>
            <p:cNvPr id="2277428" name="Line 52"/>
            <p:cNvSpPr>
              <a:spLocks noChangeAspect="1" noChangeShapeType="1"/>
            </p:cNvSpPr>
            <p:nvPr/>
          </p:nvSpPr>
          <p:spPr bwMode="auto">
            <a:xfrm flipH="1" flipV="1">
              <a:off x="1748" y="3577"/>
              <a:ext cx="66" cy="216"/>
            </a:xfrm>
            <a:prstGeom prst="line">
              <a:avLst/>
            </a:prstGeom>
            <a:noFill/>
            <a:ln w="15875">
              <a:solidFill>
                <a:srgbClr val="800000"/>
              </a:solidFill>
              <a:round/>
              <a:headEnd/>
              <a:tailEnd/>
            </a:ln>
            <a:effectLst/>
          </p:spPr>
          <p:txBody>
            <a:bodyPr/>
            <a:lstStyle/>
            <a:p>
              <a:endParaRPr lang="en-US"/>
            </a:p>
          </p:txBody>
        </p:sp>
        <p:sp>
          <p:nvSpPr>
            <p:cNvPr id="2277429" name="Oval 53"/>
            <p:cNvSpPr>
              <a:spLocks noChangeAspect="1" noChangeArrowheads="1"/>
            </p:cNvSpPr>
            <p:nvPr/>
          </p:nvSpPr>
          <p:spPr bwMode="auto">
            <a:xfrm>
              <a:off x="1681" y="3472"/>
              <a:ext cx="108" cy="108"/>
            </a:xfrm>
            <a:prstGeom prst="ellipse">
              <a:avLst/>
            </a:prstGeom>
            <a:noFill/>
            <a:ln w="15875">
              <a:solidFill>
                <a:srgbClr val="800000"/>
              </a:solidFill>
              <a:round/>
              <a:headEnd/>
              <a:tailEnd/>
            </a:ln>
            <a:effectLst/>
          </p:spPr>
          <p:txBody>
            <a:bodyPr wrap="none" anchor="ctr"/>
            <a:lstStyle/>
            <a:p>
              <a:endParaRPr lang="en-US"/>
            </a:p>
          </p:txBody>
        </p:sp>
        <p:sp>
          <p:nvSpPr>
            <p:cNvPr id="2277430" name="Line 54"/>
            <p:cNvSpPr>
              <a:spLocks noChangeAspect="1" noChangeShapeType="1"/>
            </p:cNvSpPr>
            <p:nvPr/>
          </p:nvSpPr>
          <p:spPr bwMode="auto">
            <a:xfrm flipH="1">
              <a:off x="1634" y="3561"/>
              <a:ext cx="56" cy="14"/>
            </a:xfrm>
            <a:prstGeom prst="line">
              <a:avLst/>
            </a:prstGeom>
            <a:noFill/>
            <a:ln w="15875">
              <a:solidFill>
                <a:srgbClr val="800000"/>
              </a:solidFill>
              <a:round/>
              <a:headEnd/>
              <a:tailEnd/>
            </a:ln>
            <a:effectLst/>
          </p:spPr>
          <p:txBody>
            <a:bodyPr/>
            <a:lstStyle/>
            <a:p>
              <a:endParaRPr lang="en-US"/>
            </a:p>
          </p:txBody>
        </p:sp>
        <p:sp>
          <p:nvSpPr>
            <p:cNvPr id="2277431" name="Line 55"/>
            <p:cNvSpPr>
              <a:spLocks noChangeAspect="1" noChangeShapeType="1"/>
            </p:cNvSpPr>
            <p:nvPr/>
          </p:nvSpPr>
          <p:spPr bwMode="auto">
            <a:xfrm flipH="1">
              <a:off x="1755" y="3793"/>
              <a:ext cx="56" cy="1"/>
            </a:xfrm>
            <a:prstGeom prst="line">
              <a:avLst/>
            </a:prstGeom>
            <a:noFill/>
            <a:ln w="15875">
              <a:solidFill>
                <a:srgbClr val="800000"/>
              </a:solidFill>
              <a:round/>
              <a:headEnd/>
              <a:tailEnd/>
            </a:ln>
            <a:effectLst/>
          </p:spPr>
          <p:txBody>
            <a:bodyPr/>
            <a:lstStyle/>
            <a:p>
              <a:endParaRPr lang="en-US"/>
            </a:p>
          </p:txBody>
        </p:sp>
        <p:sp>
          <p:nvSpPr>
            <p:cNvPr id="2277432" name="Oval 56"/>
            <p:cNvSpPr>
              <a:spLocks noChangeAspect="1" noChangeArrowheads="1"/>
            </p:cNvSpPr>
            <p:nvPr/>
          </p:nvSpPr>
          <p:spPr bwMode="auto">
            <a:xfrm>
              <a:off x="1540" y="3685"/>
              <a:ext cx="218" cy="218"/>
            </a:xfrm>
            <a:prstGeom prst="ellipse">
              <a:avLst/>
            </a:prstGeom>
            <a:noFill/>
            <a:ln w="15875">
              <a:solidFill>
                <a:srgbClr val="800000"/>
              </a:solidFill>
              <a:round/>
              <a:headEnd/>
              <a:tailEnd/>
            </a:ln>
            <a:effectLst/>
          </p:spPr>
          <p:txBody>
            <a:bodyPr wrap="none" anchor="ctr"/>
            <a:lstStyle/>
            <a:p>
              <a:endParaRPr lang="en-US"/>
            </a:p>
          </p:txBody>
        </p:sp>
        <p:sp>
          <p:nvSpPr>
            <p:cNvPr id="2277433" name="Freeform 57"/>
            <p:cNvSpPr>
              <a:spLocks noChangeAspect="1"/>
            </p:cNvSpPr>
            <p:nvPr/>
          </p:nvSpPr>
          <p:spPr bwMode="auto">
            <a:xfrm>
              <a:off x="1704" y="375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434" name="Oval 58"/>
            <p:cNvSpPr>
              <a:spLocks noChangeAspect="1" noChangeArrowheads="1"/>
            </p:cNvSpPr>
            <p:nvPr/>
          </p:nvSpPr>
          <p:spPr bwMode="auto">
            <a:xfrm rot="-5400000">
              <a:off x="1631" y="3764"/>
              <a:ext cx="28" cy="34"/>
            </a:xfrm>
            <a:prstGeom prst="ellipse">
              <a:avLst/>
            </a:prstGeom>
            <a:solidFill>
              <a:srgbClr val="333333"/>
            </a:solidFill>
            <a:ln w="9525">
              <a:noFill/>
              <a:round/>
              <a:headEnd/>
              <a:tailEnd/>
            </a:ln>
            <a:effectLst/>
          </p:spPr>
          <p:txBody>
            <a:bodyPr wrap="none" anchor="ctr"/>
            <a:lstStyle/>
            <a:p>
              <a:endParaRPr lang="en-US"/>
            </a:p>
          </p:txBody>
        </p:sp>
        <p:sp>
          <p:nvSpPr>
            <p:cNvPr id="2277435" name="Oval 59"/>
            <p:cNvSpPr>
              <a:spLocks noChangeAspect="1" noChangeArrowheads="1"/>
            </p:cNvSpPr>
            <p:nvPr/>
          </p:nvSpPr>
          <p:spPr bwMode="auto">
            <a:xfrm>
              <a:off x="1814" y="3690"/>
              <a:ext cx="195" cy="195"/>
            </a:xfrm>
            <a:prstGeom prst="ellipse">
              <a:avLst/>
            </a:prstGeom>
            <a:noFill/>
            <a:ln w="15875">
              <a:solidFill>
                <a:srgbClr val="800000"/>
              </a:solidFill>
              <a:round/>
              <a:headEnd/>
              <a:tailEnd/>
            </a:ln>
            <a:effectLst/>
          </p:spPr>
          <p:txBody>
            <a:bodyPr wrap="none" anchor="ctr"/>
            <a:lstStyle/>
            <a:p>
              <a:endParaRPr lang="en-US"/>
            </a:p>
          </p:txBody>
        </p:sp>
        <p:sp>
          <p:nvSpPr>
            <p:cNvPr id="2277436" name="Oval 60"/>
            <p:cNvSpPr>
              <a:spLocks noChangeAspect="1" noChangeArrowheads="1"/>
            </p:cNvSpPr>
            <p:nvPr/>
          </p:nvSpPr>
          <p:spPr bwMode="auto">
            <a:xfrm rot="-5400000">
              <a:off x="1631" y="3808"/>
              <a:ext cx="28" cy="34"/>
            </a:xfrm>
            <a:prstGeom prst="ellipse">
              <a:avLst/>
            </a:prstGeom>
            <a:solidFill>
              <a:srgbClr val="333333"/>
            </a:solidFill>
            <a:ln w="9525">
              <a:noFill/>
              <a:round/>
              <a:headEnd/>
              <a:tailEnd/>
            </a:ln>
            <a:effectLst/>
          </p:spPr>
          <p:txBody>
            <a:bodyPr wrap="none" anchor="ctr"/>
            <a:lstStyle/>
            <a:p>
              <a:endParaRPr lang="en-US"/>
            </a:p>
          </p:txBody>
        </p:sp>
        <p:sp>
          <p:nvSpPr>
            <p:cNvPr id="2277437" name="Freeform 61"/>
            <p:cNvSpPr>
              <a:spLocks noChangeAspect="1"/>
            </p:cNvSpPr>
            <p:nvPr/>
          </p:nvSpPr>
          <p:spPr bwMode="auto">
            <a:xfrm>
              <a:off x="1423" y="3710"/>
              <a:ext cx="142" cy="142"/>
            </a:xfrm>
            <a:custGeom>
              <a:avLst/>
              <a:gdLst/>
              <a:ahLst/>
              <a:cxnLst>
                <a:cxn ang="0">
                  <a:pos x="128" y="138"/>
                </a:cxn>
                <a:cxn ang="0">
                  <a:pos x="2" y="132"/>
                </a:cxn>
                <a:cxn ang="0">
                  <a:pos x="118" y="75"/>
                </a:cxn>
                <a:cxn ang="0">
                  <a:pos x="5" y="10"/>
                </a:cxn>
                <a:cxn ang="0">
                  <a:pos x="142" y="12"/>
                </a:cxn>
              </a:cxnLst>
              <a:rect l="0" t="0" r="r" b="b"/>
              <a:pathLst>
                <a:path w="142" h="142">
                  <a:moveTo>
                    <a:pt x="128" y="138"/>
                  </a:moveTo>
                  <a:cubicBezTo>
                    <a:pt x="66" y="140"/>
                    <a:pt x="4" y="142"/>
                    <a:pt x="2" y="132"/>
                  </a:cubicBezTo>
                  <a:cubicBezTo>
                    <a:pt x="0" y="122"/>
                    <a:pt x="117" y="95"/>
                    <a:pt x="118" y="75"/>
                  </a:cubicBezTo>
                  <a:cubicBezTo>
                    <a:pt x="119" y="55"/>
                    <a:pt x="1" y="20"/>
                    <a:pt x="5" y="10"/>
                  </a:cubicBezTo>
                  <a:cubicBezTo>
                    <a:pt x="9" y="0"/>
                    <a:pt x="75" y="6"/>
                    <a:pt x="142" y="12"/>
                  </a:cubicBezTo>
                </a:path>
              </a:pathLst>
            </a:custGeom>
            <a:noFill/>
            <a:ln w="15875">
              <a:solidFill>
                <a:srgbClr val="800000"/>
              </a:solidFill>
              <a:round/>
              <a:headEnd/>
              <a:tailEnd/>
            </a:ln>
            <a:effectLst/>
          </p:spPr>
          <p:txBody>
            <a:bodyPr/>
            <a:lstStyle/>
            <a:p>
              <a:endParaRPr lang="en-US"/>
            </a:p>
          </p:txBody>
        </p:sp>
      </p:grpSp>
      <p:grpSp>
        <p:nvGrpSpPr>
          <p:cNvPr id="2277438" name="Group 62"/>
          <p:cNvGrpSpPr>
            <a:grpSpLocks noChangeAspect="1"/>
          </p:cNvGrpSpPr>
          <p:nvPr/>
        </p:nvGrpSpPr>
        <p:grpSpPr bwMode="auto">
          <a:xfrm rot="-16200000">
            <a:off x="3488531" y="2885282"/>
            <a:ext cx="587375" cy="420688"/>
            <a:chOff x="2616" y="239"/>
            <a:chExt cx="649" cy="466"/>
          </a:xfrm>
        </p:grpSpPr>
        <p:sp>
          <p:nvSpPr>
            <p:cNvPr id="2277439" name="Line 63"/>
            <p:cNvSpPr>
              <a:spLocks noChangeAspect="1" noChangeShapeType="1"/>
            </p:cNvSpPr>
            <p:nvPr/>
          </p:nvSpPr>
          <p:spPr bwMode="auto">
            <a:xfrm flipV="1">
              <a:off x="3079" y="503"/>
              <a:ext cx="183" cy="61"/>
            </a:xfrm>
            <a:prstGeom prst="line">
              <a:avLst/>
            </a:prstGeom>
            <a:noFill/>
            <a:ln w="15875">
              <a:solidFill>
                <a:srgbClr val="800000"/>
              </a:solidFill>
              <a:round/>
              <a:headEnd/>
              <a:tailEnd/>
            </a:ln>
            <a:effectLst/>
          </p:spPr>
          <p:txBody>
            <a:bodyPr/>
            <a:lstStyle/>
            <a:p>
              <a:endParaRPr lang="en-US"/>
            </a:p>
          </p:txBody>
        </p:sp>
        <p:sp>
          <p:nvSpPr>
            <p:cNvPr id="2277440" name="Line 64"/>
            <p:cNvSpPr>
              <a:spLocks noChangeAspect="1" noChangeShapeType="1"/>
            </p:cNvSpPr>
            <p:nvPr/>
          </p:nvSpPr>
          <p:spPr bwMode="auto">
            <a:xfrm>
              <a:off x="3079" y="564"/>
              <a:ext cx="186" cy="60"/>
            </a:xfrm>
            <a:prstGeom prst="line">
              <a:avLst/>
            </a:prstGeom>
            <a:noFill/>
            <a:ln w="15875">
              <a:solidFill>
                <a:srgbClr val="800000"/>
              </a:solidFill>
              <a:round/>
              <a:headEnd/>
              <a:tailEnd/>
            </a:ln>
            <a:effectLst/>
          </p:spPr>
          <p:txBody>
            <a:bodyPr/>
            <a:lstStyle/>
            <a:p>
              <a:endParaRPr lang="en-US"/>
            </a:p>
          </p:txBody>
        </p:sp>
        <p:sp>
          <p:nvSpPr>
            <p:cNvPr id="2277441" name="Line 65"/>
            <p:cNvSpPr>
              <a:spLocks noChangeAspect="1" noChangeShapeType="1"/>
            </p:cNvSpPr>
            <p:nvPr/>
          </p:nvSpPr>
          <p:spPr bwMode="auto">
            <a:xfrm flipH="1" flipV="1">
              <a:off x="2824" y="350"/>
              <a:ext cx="66" cy="216"/>
            </a:xfrm>
            <a:prstGeom prst="line">
              <a:avLst/>
            </a:prstGeom>
            <a:noFill/>
            <a:ln w="15875">
              <a:solidFill>
                <a:srgbClr val="800000"/>
              </a:solidFill>
              <a:round/>
              <a:headEnd/>
              <a:tailEnd/>
            </a:ln>
            <a:effectLst/>
          </p:spPr>
          <p:txBody>
            <a:bodyPr/>
            <a:lstStyle/>
            <a:p>
              <a:endParaRPr lang="en-US"/>
            </a:p>
          </p:txBody>
        </p:sp>
        <p:sp>
          <p:nvSpPr>
            <p:cNvPr id="2277442" name="Oval 66"/>
            <p:cNvSpPr>
              <a:spLocks noChangeAspect="1" noChangeArrowheads="1"/>
            </p:cNvSpPr>
            <p:nvPr/>
          </p:nvSpPr>
          <p:spPr bwMode="auto">
            <a:xfrm>
              <a:off x="2757" y="245"/>
              <a:ext cx="108" cy="108"/>
            </a:xfrm>
            <a:prstGeom prst="ellipse">
              <a:avLst/>
            </a:prstGeom>
            <a:noFill/>
            <a:ln w="15875">
              <a:solidFill>
                <a:srgbClr val="800000"/>
              </a:solidFill>
              <a:round/>
              <a:headEnd/>
              <a:tailEnd/>
            </a:ln>
            <a:effectLst/>
          </p:spPr>
          <p:txBody>
            <a:bodyPr wrap="none" anchor="ctr"/>
            <a:lstStyle/>
            <a:p>
              <a:endParaRPr lang="en-US"/>
            </a:p>
          </p:txBody>
        </p:sp>
        <p:sp>
          <p:nvSpPr>
            <p:cNvPr id="2277443" name="Line 67"/>
            <p:cNvSpPr>
              <a:spLocks noChangeAspect="1" noChangeShapeType="1"/>
            </p:cNvSpPr>
            <p:nvPr/>
          </p:nvSpPr>
          <p:spPr bwMode="auto">
            <a:xfrm flipH="1" flipV="1">
              <a:off x="2710" y="282"/>
              <a:ext cx="46" cy="5"/>
            </a:xfrm>
            <a:prstGeom prst="line">
              <a:avLst/>
            </a:prstGeom>
            <a:noFill/>
            <a:ln w="15875">
              <a:solidFill>
                <a:srgbClr val="800000"/>
              </a:solidFill>
              <a:round/>
              <a:headEnd/>
              <a:tailEnd/>
            </a:ln>
            <a:effectLst/>
          </p:spPr>
          <p:txBody>
            <a:bodyPr/>
            <a:lstStyle/>
            <a:p>
              <a:endParaRPr lang="en-US"/>
            </a:p>
          </p:txBody>
        </p:sp>
        <p:sp>
          <p:nvSpPr>
            <p:cNvPr id="2277444" name="Line 68"/>
            <p:cNvSpPr>
              <a:spLocks noChangeAspect="1" noChangeShapeType="1"/>
            </p:cNvSpPr>
            <p:nvPr/>
          </p:nvSpPr>
          <p:spPr bwMode="auto">
            <a:xfrm flipH="1">
              <a:off x="2717" y="322"/>
              <a:ext cx="43" cy="4"/>
            </a:xfrm>
            <a:prstGeom prst="line">
              <a:avLst/>
            </a:prstGeom>
            <a:noFill/>
            <a:ln w="15875">
              <a:solidFill>
                <a:srgbClr val="800000"/>
              </a:solidFill>
              <a:round/>
              <a:headEnd/>
              <a:tailEnd/>
            </a:ln>
            <a:effectLst/>
          </p:spPr>
          <p:txBody>
            <a:bodyPr/>
            <a:lstStyle/>
            <a:p>
              <a:endParaRPr lang="en-US"/>
            </a:p>
          </p:txBody>
        </p:sp>
        <p:sp>
          <p:nvSpPr>
            <p:cNvPr id="2277445" name="Line 69"/>
            <p:cNvSpPr>
              <a:spLocks noChangeAspect="1" noChangeShapeType="1"/>
            </p:cNvSpPr>
            <p:nvPr/>
          </p:nvSpPr>
          <p:spPr bwMode="auto">
            <a:xfrm flipH="1">
              <a:off x="2734" y="349"/>
              <a:ext cx="47" cy="9"/>
            </a:xfrm>
            <a:prstGeom prst="line">
              <a:avLst/>
            </a:prstGeom>
            <a:noFill/>
            <a:ln w="15875">
              <a:solidFill>
                <a:srgbClr val="800000"/>
              </a:solidFill>
              <a:round/>
              <a:headEnd/>
              <a:tailEnd/>
            </a:ln>
            <a:effectLst/>
          </p:spPr>
          <p:txBody>
            <a:bodyPr/>
            <a:lstStyle/>
            <a:p>
              <a:endParaRPr lang="en-US"/>
            </a:p>
          </p:txBody>
        </p:sp>
        <p:sp>
          <p:nvSpPr>
            <p:cNvPr id="2277446" name="Line 70"/>
            <p:cNvSpPr>
              <a:spLocks noChangeAspect="1" noChangeShapeType="1"/>
            </p:cNvSpPr>
            <p:nvPr/>
          </p:nvSpPr>
          <p:spPr bwMode="auto">
            <a:xfrm flipH="1" flipV="1">
              <a:off x="2727" y="239"/>
              <a:ext cx="44" cy="20"/>
            </a:xfrm>
            <a:prstGeom prst="line">
              <a:avLst/>
            </a:prstGeom>
            <a:noFill/>
            <a:ln w="15875">
              <a:solidFill>
                <a:srgbClr val="800000"/>
              </a:solidFill>
              <a:round/>
              <a:headEnd/>
              <a:tailEnd/>
            </a:ln>
            <a:effectLst/>
          </p:spPr>
          <p:txBody>
            <a:bodyPr/>
            <a:lstStyle/>
            <a:p>
              <a:endParaRPr lang="en-US"/>
            </a:p>
          </p:txBody>
        </p:sp>
        <p:sp>
          <p:nvSpPr>
            <p:cNvPr id="2277447" name="Line 71"/>
            <p:cNvSpPr>
              <a:spLocks noChangeAspect="1" noChangeShapeType="1"/>
            </p:cNvSpPr>
            <p:nvPr/>
          </p:nvSpPr>
          <p:spPr bwMode="auto">
            <a:xfrm flipH="1">
              <a:off x="2831" y="566"/>
              <a:ext cx="56" cy="1"/>
            </a:xfrm>
            <a:prstGeom prst="line">
              <a:avLst/>
            </a:prstGeom>
            <a:noFill/>
            <a:ln w="15875">
              <a:solidFill>
                <a:srgbClr val="800000"/>
              </a:solidFill>
              <a:round/>
              <a:headEnd/>
              <a:tailEnd/>
            </a:ln>
            <a:effectLst/>
          </p:spPr>
          <p:txBody>
            <a:bodyPr/>
            <a:lstStyle/>
            <a:p>
              <a:endParaRPr lang="en-US"/>
            </a:p>
          </p:txBody>
        </p:sp>
        <p:sp>
          <p:nvSpPr>
            <p:cNvPr id="2277448" name="Oval 72"/>
            <p:cNvSpPr>
              <a:spLocks noChangeAspect="1" noChangeArrowheads="1"/>
            </p:cNvSpPr>
            <p:nvPr/>
          </p:nvSpPr>
          <p:spPr bwMode="auto">
            <a:xfrm>
              <a:off x="2616" y="458"/>
              <a:ext cx="218" cy="218"/>
            </a:xfrm>
            <a:prstGeom prst="ellipse">
              <a:avLst/>
            </a:prstGeom>
            <a:noFill/>
            <a:ln w="15875">
              <a:solidFill>
                <a:srgbClr val="800000"/>
              </a:solidFill>
              <a:round/>
              <a:headEnd/>
              <a:tailEnd/>
            </a:ln>
            <a:effectLst/>
          </p:spPr>
          <p:txBody>
            <a:bodyPr wrap="none" anchor="ctr"/>
            <a:lstStyle/>
            <a:p>
              <a:endParaRPr lang="en-US"/>
            </a:p>
          </p:txBody>
        </p:sp>
        <p:sp>
          <p:nvSpPr>
            <p:cNvPr id="2277449" name="Freeform 73"/>
            <p:cNvSpPr>
              <a:spLocks noChangeAspect="1"/>
            </p:cNvSpPr>
            <p:nvPr/>
          </p:nvSpPr>
          <p:spPr bwMode="auto">
            <a:xfrm>
              <a:off x="2780" y="525"/>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450" name="Oval 74"/>
            <p:cNvSpPr>
              <a:spLocks noChangeAspect="1" noChangeArrowheads="1"/>
            </p:cNvSpPr>
            <p:nvPr/>
          </p:nvSpPr>
          <p:spPr bwMode="auto">
            <a:xfrm rot="-5400000">
              <a:off x="2717" y="529"/>
              <a:ext cx="28" cy="34"/>
            </a:xfrm>
            <a:prstGeom prst="ellipse">
              <a:avLst/>
            </a:prstGeom>
            <a:solidFill>
              <a:srgbClr val="333333"/>
            </a:solidFill>
            <a:ln w="9525">
              <a:noFill/>
              <a:round/>
              <a:headEnd/>
              <a:tailEnd/>
            </a:ln>
            <a:effectLst/>
          </p:spPr>
          <p:txBody>
            <a:bodyPr wrap="none" anchor="ctr"/>
            <a:lstStyle/>
            <a:p>
              <a:endParaRPr lang="en-US"/>
            </a:p>
          </p:txBody>
        </p:sp>
        <p:sp>
          <p:nvSpPr>
            <p:cNvPr id="2277451" name="Rectangle 75"/>
            <p:cNvSpPr>
              <a:spLocks noChangeAspect="1" noChangeArrowheads="1"/>
            </p:cNvSpPr>
            <p:nvPr/>
          </p:nvSpPr>
          <p:spPr bwMode="auto">
            <a:xfrm>
              <a:off x="2898" y="432"/>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7452" name="Line 76"/>
            <p:cNvSpPr>
              <a:spLocks noChangeAspect="1" noChangeShapeType="1"/>
            </p:cNvSpPr>
            <p:nvPr/>
          </p:nvSpPr>
          <p:spPr bwMode="auto">
            <a:xfrm>
              <a:off x="2900" y="566"/>
              <a:ext cx="187" cy="85"/>
            </a:xfrm>
            <a:prstGeom prst="line">
              <a:avLst/>
            </a:prstGeom>
            <a:noFill/>
            <a:ln w="15875">
              <a:solidFill>
                <a:srgbClr val="800000"/>
              </a:solidFill>
              <a:round/>
              <a:headEnd/>
              <a:tailEnd/>
            </a:ln>
            <a:effectLst/>
          </p:spPr>
          <p:txBody>
            <a:bodyPr/>
            <a:lstStyle/>
            <a:p>
              <a:endParaRPr lang="en-US"/>
            </a:p>
          </p:txBody>
        </p:sp>
        <p:sp>
          <p:nvSpPr>
            <p:cNvPr id="2277453" name="Line 77"/>
            <p:cNvSpPr>
              <a:spLocks noChangeAspect="1" noChangeShapeType="1"/>
            </p:cNvSpPr>
            <p:nvPr/>
          </p:nvSpPr>
          <p:spPr bwMode="auto">
            <a:xfrm>
              <a:off x="2900" y="530"/>
              <a:ext cx="184" cy="85"/>
            </a:xfrm>
            <a:prstGeom prst="line">
              <a:avLst/>
            </a:prstGeom>
            <a:noFill/>
            <a:ln w="15875">
              <a:solidFill>
                <a:srgbClr val="800000"/>
              </a:solidFill>
              <a:round/>
              <a:headEnd/>
              <a:tailEnd/>
            </a:ln>
            <a:effectLst/>
          </p:spPr>
          <p:txBody>
            <a:bodyPr/>
            <a:lstStyle/>
            <a:p>
              <a:endParaRPr lang="en-US"/>
            </a:p>
          </p:txBody>
        </p:sp>
        <p:sp>
          <p:nvSpPr>
            <p:cNvPr id="2277454" name="Line 78"/>
            <p:cNvSpPr>
              <a:spLocks noChangeAspect="1" noChangeShapeType="1"/>
            </p:cNvSpPr>
            <p:nvPr/>
          </p:nvSpPr>
          <p:spPr bwMode="auto">
            <a:xfrm>
              <a:off x="2898" y="498"/>
              <a:ext cx="191" cy="90"/>
            </a:xfrm>
            <a:prstGeom prst="line">
              <a:avLst/>
            </a:prstGeom>
            <a:noFill/>
            <a:ln w="15875">
              <a:solidFill>
                <a:srgbClr val="800000"/>
              </a:solidFill>
              <a:round/>
              <a:headEnd/>
              <a:tailEnd/>
            </a:ln>
            <a:effectLst/>
          </p:spPr>
          <p:txBody>
            <a:bodyPr/>
            <a:lstStyle/>
            <a:p>
              <a:endParaRPr lang="en-US"/>
            </a:p>
          </p:txBody>
        </p:sp>
        <p:sp>
          <p:nvSpPr>
            <p:cNvPr id="2277455" name="Oval 79"/>
            <p:cNvSpPr>
              <a:spLocks noChangeAspect="1" noChangeArrowheads="1"/>
            </p:cNvSpPr>
            <p:nvPr/>
          </p:nvSpPr>
          <p:spPr bwMode="auto">
            <a:xfrm rot="-5400000">
              <a:off x="2717" y="571"/>
              <a:ext cx="28" cy="34"/>
            </a:xfrm>
            <a:prstGeom prst="ellipse">
              <a:avLst/>
            </a:prstGeom>
            <a:solidFill>
              <a:srgbClr val="333333"/>
            </a:solidFill>
            <a:ln w="9525">
              <a:noFill/>
              <a:round/>
              <a:headEnd/>
              <a:tailEnd/>
            </a:ln>
            <a:effectLst/>
          </p:spPr>
          <p:txBody>
            <a:bodyPr wrap="none" anchor="ctr"/>
            <a:lstStyle/>
            <a:p>
              <a:endParaRPr lang="en-US"/>
            </a:p>
          </p:txBody>
        </p:sp>
      </p:grpSp>
      <p:grpSp>
        <p:nvGrpSpPr>
          <p:cNvPr id="2277456" name="Group 80"/>
          <p:cNvGrpSpPr>
            <a:grpSpLocks noChangeAspect="1"/>
          </p:cNvGrpSpPr>
          <p:nvPr/>
        </p:nvGrpSpPr>
        <p:grpSpPr bwMode="auto">
          <a:xfrm rot="-16200000">
            <a:off x="2505869" y="2858294"/>
            <a:ext cx="587375" cy="442913"/>
            <a:chOff x="2598" y="1314"/>
            <a:chExt cx="649" cy="491"/>
          </a:xfrm>
        </p:grpSpPr>
        <p:sp>
          <p:nvSpPr>
            <p:cNvPr id="2277457" name="Line 81"/>
            <p:cNvSpPr>
              <a:spLocks noChangeAspect="1" noChangeShapeType="1"/>
            </p:cNvSpPr>
            <p:nvPr/>
          </p:nvSpPr>
          <p:spPr bwMode="auto">
            <a:xfrm flipV="1">
              <a:off x="3061" y="1572"/>
              <a:ext cx="183" cy="61"/>
            </a:xfrm>
            <a:prstGeom prst="line">
              <a:avLst/>
            </a:prstGeom>
            <a:noFill/>
            <a:ln w="15875">
              <a:solidFill>
                <a:srgbClr val="800000"/>
              </a:solidFill>
              <a:round/>
              <a:headEnd/>
              <a:tailEnd/>
            </a:ln>
            <a:effectLst/>
          </p:spPr>
          <p:txBody>
            <a:bodyPr/>
            <a:lstStyle/>
            <a:p>
              <a:endParaRPr lang="en-US"/>
            </a:p>
          </p:txBody>
        </p:sp>
        <p:sp>
          <p:nvSpPr>
            <p:cNvPr id="2277458" name="Line 82"/>
            <p:cNvSpPr>
              <a:spLocks noChangeAspect="1" noChangeShapeType="1"/>
            </p:cNvSpPr>
            <p:nvPr/>
          </p:nvSpPr>
          <p:spPr bwMode="auto">
            <a:xfrm>
              <a:off x="3061" y="1633"/>
              <a:ext cx="186" cy="60"/>
            </a:xfrm>
            <a:prstGeom prst="line">
              <a:avLst/>
            </a:prstGeom>
            <a:noFill/>
            <a:ln w="15875">
              <a:solidFill>
                <a:srgbClr val="800000"/>
              </a:solidFill>
              <a:round/>
              <a:headEnd/>
              <a:tailEnd/>
            </a:ln>
            <a:effectLst/>
          </p:spPr>
          <p:txBody>
            <a:bodyPr/>
            <a:lstStyle/>
            <a:p>
              <a:endParaRPr lang="en-US"/>
            </a:p>
          </p:txBody>
        </p:sp>
        <p:sp>
          <p:nvSpPr>
            <p:cNvPr id="2277459" name="Line 83"/>
            <p:cNvSpPr>
              <a:spLocks noChangeAspect="1" noChangeShapeType="1"/>
            </p:cNvSpPr>
            <p:nvPr/>
          </p:nvSpPr>
          <p:spPr bwMode="auto">
            <a:xfrm flipH="1" flipV="1">
              <a:off x="2806" y="1419"/>
              <a:ext cx="66" cy="216"/>
            </a:xfrm>
            <a:prstGeom prst="line">
              <a:avLst/>
            </a:prstGeom>
            <a:noFill/>
            <a:ln w="15875">
              <a:solidFill>
                <a:srgbClr val="800000"/>
              </a:solidFill>
              <a:round/>
              <a:headEnd/>
              <a:tailEnd/>
            </a:ln>
            <a:effectLst/>
          </p:spPr>
          <p:txBody>
            <a:bodyPr/>
            <a:lstStyle/>
            <a:p>
              <a:endParaRPr lang="en-US"/>
            </a:p>
          </p:txBody>
        </p:sp>
        <p:sp>
          <p:nvSpPr>
            <p:cNvPr id="2277460" name="Oval 84"/>
            <p:cNvSpPr>
              <a:spLocks noChangeAspect="1" noChangeArrowheads="1"/>
            </p:cNvSpPr>
            <p:nvPr/>
          </p:nvSpPr>
          <p:spPr bwMode="auto">
            <a:xfrm>
              <a:off x="2739" y="1314"/>
              <a:ext cx="108" cy="108"/>
            </a:xfrm>
            <a:prstGeom prst="ellipse">
              <a:avLst/>
            </a:prstGeom>
            <a:noFill/>
            <a:ln w="15875">
              <a:solidFill>
                <a:srgbClr val="800000"/>
              </a:solidFill>
              <a:round/>
              <a:headEnd/>
              <a:tailEnd/>
            </a:ln>
            <a:effectLst/>
          </p:spPr>
          <p:txBody>
            <a:bodyPr wrap="none" anchor="ctr"/>
            <a:lstStyle/>
            <a:p>
              <a:endParaRPr lang="en-US"/>
            </a:p>
          </p:txBody>
        </p:sp>
        <p:sp>
          <p:nvSpPr>
            <p:cNvPr id="2277461" name="Line 85"/>
            <p:cNvSpPr>
              <a:spLocks noChangeAspect="1" noChangeShapeType="1"/>
            </p:cNvSpPr>
            <p:nvPr/>
          </p:nvSpPr>
          <p:spPr bwMode="auto">
            <a:xfrm flipH="1" flipV="1">
              <a:off x="2692" y="1351"/>
              <a:ext cx="46" cy="5"/>
            </a:xfrm>
            <a:prstGeom prst="line">
              <a:avLst/>
            </a:prstGeom>
            <a:noFill/>
            <a:ln w="15875">
              <a:solidFill>
                <a:srgbClr val="800000"/>
              </a:solidFill>
              <a:round/>
              <a:headEnd/>
              <a:tailEnd/>
            </a:ln>
            <a:effectLst/>
          </p:spPr>
          <p:txBody>
            <a:bodyPr/>
            <a:lstStyle/>
            <a:p>
              <a:endParaRPr lang="en-US"/>
            </a:p>
          </p:txBody>
        </p:sp>
        <p:sp>
          <p:nvSpPr>
            <p:cNvPr id="2277462" name="Line 86"/>
            <p:cNvSpPr>
              <a:spLocks noChangeAspect="1" noChangeShapeType="1"/>
            </p:cNvSpPr>
            <p:nvPr/>
          </p:nvSpPr>
          <p:spPr bwMode="auto">
            <a:xfrm flipH="1">
              <a:off x="2699" y="1391"/>
              <a:ext cx="43" cy="4"/>
            </a:xfrm>
            <a:prstGeom prst="line">
              <a:avLst/>
            </a:prstGeom>
            <a:noFill/>
            <a:ln w="15875">
              <a:solidFill>
                <a:srgbClr val="800000"/>
              </a:solidFill>
              <a:round/>
              <a:headEnd/>
              <a:tailEnd/>
            </a:ln>
            <a:effectLst/>
          </p:spPr>
          <p:txBody>
            <a:bodyPr/>
            <a:lstStyle/>
            <a:p>
              <a:endParaRPr lang="en-US"/>
            </a:p>
          </p:txBody>
        </p:sp>
        <p:sp>
          <p:nvSpPr>
            <p:cNvPr id="2277463" name="Line 87"/>
            <p:cNvSpPr>
              <a:spLocks noChangeAspect="1" noChangeShapeType="1"/>
            </p:cNvSpPr>
            <p:nvPr/>
          </p:nvSpPr>
          <p:spPr bwMode="auto">
            <a:xfrm flipH="1">
              <a:off x="2716" y="1418"/>
              <a:ext cx="47" cy="9"/>
            </a:xfrm>
            <a:prstGeom prst="line">
              <a:avLst/>
            </a:prstGeom>
            <a:noFill/>
            <a:ln w="15875">
              <a:solidFill>
                <a:srgbClr val="800000"/>
              </a:solidFill>
              <a:round/>
              <a:headEnd/>
              <a:tailEnd/>
            </a:ln>
            <a:effectLst/>
          </p:spPr>
          <p:txBody>
            <a:bodyPr/>
            <a:lstStyle/>
            <a:p>
              <a:endParaRPr lang="en-US"/>
            </a:p>
          </p:txBody>
        </p:sp>
        <p:sp>
          <p:nvSpPr>
            <p:cNvPr id="2277464" name="Line 88"/>
            <p:cNvSpPr>
              <a:spLocks noChangeAspect="1" noChangeShapeType="1"/>
            </p:cNvSpPr>
            <p:nvPr/>
          </p:nvSpPr>
          <p:spPr bwMode="auto">
            <a:xfrm flipH="1">
              <a:off x="2813" y="1635"/>
              <a:ext cx="56" cy="1"/>
            </a:xfrm>
            <a:prstGeom prst="line">
              <a:avLst/>
            </a:prstGeom>
            <a:noFill/>
            <a:ln w="15875">
              <a:solidFill>
                <a:srgbClr val="800000"/>
              </a:solidFill>
              <a:round/>
              <a:headEnd/>
              <a:tailEnd/>
            </a:ln>
            <a:effectLst/>
          </p:spPr>
          <p:txBody>
            <a:bodyPr/>
            <a:lstStyle/>
            <a:p>
              <a:endParaRPr lang="en-US"/>
            </a:p>
          </p:txBody>
        </p:sp>
        <p:sp>
          <p:nvSpPr>
            <p:cNvPr id="2277465" name="Oval 89"/>
            <p:cNvSpPr>
              <a:spLocks noChangeAspect="1" noChangeArrowheads="1"/>
            </p:cNvSpPr>
            <p:nvPr/>
          </p:nvSpPr>
          <p:spPr bwMode="auto">
            <a:xfrm>
              <a:off x="2598" y="1527"/>
              <a:ext cx="218" cy="218"/>
            </a:xfrm>
            <a:prstGeom prst="ellipse">
              <a:avLst/>
            </a:prstGeom>
            <a:noFill/>
            <a:ln w="15875">
              <a:solidFill>
                <a:srgbClr val="800000"/>
              </a:solidFill>
              <a:round/>
              <a:headEnd/>
              <a:tailEnd/>
            </a:ln>
            <a:effectLst/>
          </p:spPr>
          <p:txBody>
            <a:bodyPr wrap="none" anchor="ctr"/>
            <a:lstStyle/>
            <a:p>
              <a:endParaRPr lang="en-US"/>
            </a:p>
          </p:txBody>
        </p:sp>
        <p:sp>
          <p:nvSpPr>
            <p:cNvPr id="2277466" name="Freeform 90"/>
            <p:cNvSpPr>
              <a:spLocks noChangeAspect="1"/>
            </p:cNvSpPr>
            <p:nvPr/>
          </p:nvSpPr>
          <p:spPr bwMode="auto">
            <a:xfrm>
              <a:off x="2762" y="1594"/>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467" name="Oval 91"/>
            <p:cNvSpPr>
              <a:spLocks noChangeAspect="1" noChangeArrowheads="1"/>
            </p:cNvSpPr>
            <p:nvPr/>
          </p:nvSpPr>
          <p:spPr bwMode="auto">
            <a:xfrm rot="-5400000">
              <a:off x="2699" y="1598"/>
              <a:ext cx="28" cy="34"/>
            </a:xfrm>
            <a:prstGeom prst="ellipse">
              <a:avLst/>
            </a:prstGeom>
            <a:solidFill>
              <a:srgbClr val="333333"/>
            </a:solidFill>
            <a:ln w="9525">
              <a:noFill/>
              <a:round/>
              <a:headEnd/>
              <a:tailEnd/>
            </a:ln>
            <a:effectLst/>
          </p:spPr>
          <p:txBody>
            <a:bodyPr wrap="none" anchor="ctr"/>
            <a:lstStyle/>
            <a:p>
              <a:endParaRPr lang="en-US"/>
            </a:p>
          </p:txBody>
        </p:sp>
        <p:sp>
          <p:nvSpPr>
            <p:cNvPr id="2277468" name="Rectangle 92"/>
            <p:cNvSpPr>
              <a:spLocks noChangeAspect="1" noChangeArrowheads="1"/>
            </p:cNvSpPr>
            <p:nvPr/>
          </p:nvSpPr>
          <p:spPr bwMode="auto">
            <a:xfrm>
              <a:off x="2880" y="1501"/>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7469" name="Oval 93"/>
            <p:cNvSpPr>
              <a:spLocks noChangeAspect="1" noChangeArrowheads="1"/>
            </p:cNvSpPr>
            <p:nvPr/>
          </p:nvSpPr>
          <p:spPr bwMode="auto">
            <a:xfrm rot="-5400000">
              <a:off x="2699" y="1640"/>
              <a:ext cx="28" cy="34"/>
            </a:xfrm>
            <a:prstGeom prst="ellipse">
              <a:avLst/>
            </a:prstGeom>
            <a:solidFill>
              <a:srgbClr val="333333"/>
            </a:solidFill>
            <a:ln w="9525">
              <a:noFill/>
              <a:round/>
              <a:headEnd/>
              <a:tailEnd/>
            </a:ln>
            <a:effectLst/>
          </p:spPr>
          <p:txBody>
            <a:bodyPr wrap="none" anchor="ctr"/>
            <a:lstStyle/>
            <a:p>
              <a:endParaRPr lang="en-US"/>
            </a:p>
          </p:txBody>
        </p:sp>
        <p:sp>
          <p:nvSpPr>
            <p:cNvPr id="2277470" name="Line 94"/>
            <p:cNvSpPr>
              <a:spLocks noChangeAspect="1" noChangeShapeType="1"/>
            </p:cNvSpPr>
            <p:nvPr/>
          </p:nvSpPr>
          <p:spPr bwMode="auto">
            <a:xfrm flipV="1">
              <a:off x="3239" y="1470"/>
              <a:ext cx="0" cy="104"/>
            </a:xfrm>
            <a:prstGeom prst="line">
              <a:avLst/>
            </a:prstGeom>
            <a:noFill/>
            <a:ln w="15875">
              <a:solidFill>
                <a:srgbClr val="800000"/>
              </a:solidFill>
              <a:round/>
              <a:headEnd/>
              <a:tailEnd/>
            </a:ln>
            <a:effectLst/>
          </p:spPr>
          <p:txBody>
            <a:bodyPr/>
            <a:lstStyle/>
            <a:p>
              <a:endParaRPr lang="en-US"/>
            </a:p>
          </p:txBody>
        </p:sp>
        <p:sp>
          <p:nvSpPr>
            <p:cNvPr id="2277471" name="Line 95"/>
            <p:cNvSpPr>
              <a:spLocks noChangeAspect="1" noChangeShapeType="1"/>
            </p:cNvSpPr>
            <p:nvPr/>
          </p:nvSpPr>
          <p:spPr bwMode="auto">
            <a:xfrm>
              <a:off x="3243" y="1689"/>
              <a:ext cx="0" cy="116"/>
            </a:xfrm>
            <a:prstGeom prst="line">
              <a:avLst/>
            </a:prstGeom>
            <a:noFill/>
            <a:ln w="15875">
              <a:solidFill>
                <a:srgbClr val="800000"/>
              </a:solidFill>
              <a:round/>
              <a:headEnd/>
              <a:tailEnd/>
            </a:ln>
            <a:effectLst/>
          </p:spPr>
          <p:txBody>
            <a:bodyPr/>
            <a:lstStyle/>
            <a:p>
              <a:endParaRPr lang="en-US"/>
            </a:p>
          </p:txBody>
        </p:sp>
      </p:grpSp>
      <p:grpSp>
        <p:nvGrpSpPr>
          <p:cNvPr id="2277472" name="Group 96"/>
          <p:cNvGrpSpPr>
            <a:grpSpLocks noChangeAspect="1"/>
          </p:cNvGrpSpPr>
          <p:nvPr/>
        </p:nvGrpSpPr>
        <p:grpSpPr bwMode="auto">
          <a:xfrm rot="-16200000">
            <a:off x="1517651" y="2843212"/>
            <a:ext cx="679450" cy="415925"/>
            <a:chOff x="2516" y="2372"/>
            <a:chExt cx="750" cy="460"/>
          </a:xfrm>
        </p:grpSpPr>
        <p:sp>
          <p:nvSpPr>
            <p:cNvPr id="2277473" name="Line 97"/>
            <p:cNvSpPr>
              <a:spLocks noChangeAspect="1" noChangeShapeType="1"/>
            </p:cNvSpPr>
            <p:nvPr/>
          </p:nvSpPr>
          <p:spPr bwMode="auto">
            <a:xfrm flipV="1">
              <a:off x="3080" y="2630"/>
              <a:ext cx="183" cy="61"/>
            </a:xfrm>
            <a:prstGeom prst="line">
              <a:avLst/>
            </a:prstGeom>
            <a:noFill/>
            <a:ln w="15875">
              <a:solidFill>
                <a:srgbClr val="800000"/>
              </a:solidFill>
              <a:round/>
              <a:headEnd/>
              <a:tailEnd/>
            </a:ln>
            <a:effectLst/>
          </p:spPr>
          <p:txBody>
            <a:bodyPr/>
            <a:lstStyle/>
            <a:p>
              <a:endParaRPr lang="en-US"/>
            </a:p>
          </p:txBody>
        </p:sp>
        <p:sp>
          <p:nvSpPr>
            <p:cNvPr id="2277474" name="Line 98"/>
            <p:cNvSpPr>
              <a:spLocks noChangeAspect="1" noChangeShapeType="1"/>
            </p:cNvSpPr>
            <p:nvPr/>
          </p:nvSpPr>
          <p:spPr bwMode="auto">
            <a:xfrm>
              <a:off x="3080" y="2691"/>
              <a:ext cx="186" cy="60"/>
            </a:xfrm>
            <a:prstGeom prst="line">
              <a:avLst/>
            </a:prstGeom>
            <a:noFill/>
            <a:ln w="15875">
              <a:solidFill>
                <a:srgbClr val="800000"/>
              </a:solidFill>
              <a:round/>
              <a:headEnd/>
              <a:tailEnd/>
            </a:ln>
            <a:effectLst/>
          </p:spPr>
          <p:txBody>
            <a:bodyPr/>
            <a:lstStyle/>
            <a:p>
              <a:endParaRPr lang="en-US"/>
            </a:p>
          </p:txBody>
        </p:sp>
        <p:sp>
          <p:nvSpPr>
            <p:cNvPr id="2277475" name="Line 99"/>
            <p:cNvSpPr>
              <a:spLocks noChangeAspect="1" noChangeShapeType="1"/>
            </p:cNvSpPr>
            <p:nvPr/>
          </p:nvSpPr>
          <p:spPr bwMode="auto">
            <a:xfrm flipH="1" flipV="1">
              <a:off x="2825" y="2477"/>
              <a:ext cx="66" cy="216"/>
            </a:xfrm>
            <a:prstGeom prst="line">
              <a:avLst/>
            </a:prstGeom>
            <a:noFill/>
            <a:ln w="15875">
              <a:solidFill>
                <a:srgbClr val="800000"/>
              </a:solidFill>
              <a:round/>
              <a:headEnd/>
              <a:tailEnd/>
            </a:ln>
            <a:effectLst/>
          </p:spPr>
          <p:txBody>
            <a:bodyPr/>
            <a:lstStyle/>
            <a:p>
              <a:endParaRPr lang="en-US"/>
            </a:p>
          </p:txBody>
        </p:sp>
        <p:sp>
          <p:nvSpPr>
            <p:cNvPr id="2277476" name="Oval 100"/>
            <p:cNvSpPr>
              <a:spLocks noChangeAspect="1" noChangeArrowheads="1"/>
            </p:cNvSpPr>
            <p:nvPr/>
          </p:nvSpPr>
          <p:spPr bwMode="auto">
            <a:xfrm>
              <a:off x="2758" y="2372"/>
              <a:ext cx="108" cy="108"/>
            </a:xfrm>
            <a:prstGeom prst="ellipse">
              <a:avLst/>
            </a:prstGeom>
            <a:noFill/>
            <a:ln w="15875">
              <a:solidFill>
                <a:srgbClr val="800000"/>
              </a:solidFill>
              <a:round/>
              <a:headEnd/>
              <a:tailEnd/>
            </a:ln>
            <a:effectLst/>
          </p:spPr>
          <p:txBody>
            <a:bodyPr wrap="none" anchor="ctr"/>
            <a:lstStyle/>
            <a:p>
              <a:endParaRPr lang="en-US"/>
            </a:p>
          </p:txBody>
        </p:sp>
        <p:sp>
          <p:nvSpPr>
            <p:cNvPr id="2277477" name="Line 101"/>
            <p:cNvSpPr>
              <a:spLocks noChangeAspect="1" noChangeShapeType="1"/>
            </p:cNvSpPr>
            <p:nvPr/>
          </p:nvSpPr>
          <p:spPr bwMode="auto">
            <a:xfrm flipH="1">
              <a:off x="2718" y="2449"/>
              <a:ext cx="43" cy="4"/>
            </a:xfrm>
            <a:prstGeom prst="line">
              <a:avLst/>
            </a:prstGeom>
            <a:noFill/>
            <a:ln w="15875">
              <a:solidFill>
                <a:srgbClr val="800000"/>
              </a:solidFill>
              <a:round/>
              <a:headEnd/>
              <a:tailEnd/>
            </a:ln>
            <a:effectLst/>
          </p:spPr>
          <p:txBody>
            <a:bodyPr/>
            <a:lstStyle/>
            <a:p>
              <a:endParaRPr lang="en-US"/>
            </a:p>
          </p:txBody>
        </p:sp>
        <p:sp>
          <p:nvSpPr>
            <p:cNvPr id="2277478" name="Line 102"/>
            <p:cNvSpPr>
              <a:spLocks noChangeAspect="1" noChangeShapeType="1"/>
            </p:cNvSpPr>
            <p:nvPr/>
          </p:nvSpPr>
          <p:spPr bwMode="auto">
            <a:xfrm flipH="1">
              <a:off x="2735" y="2476"/>
              <a:ext cx="47" cy="9"/>
            </a:xfrm>
            <a:prstGeom prst="line">
              <a:avLst/>
            </a:prstGeom>
            <a:noFill/>
            <a:ln w="15875">
              <a:solidFill>
                <a:srgbClr val="800000"/>
              </a:solidFill>
              <a:round/>
              <a:headEnd/>
              <a:tailEnd/>
            </a:ln>
            <a:effectLst/>
          </p:spPr>
          <p:txBody>
            <a:bodyPr/>
            <a:lstStyle/>
            <a:p>
              <a:endParaRPr lang="en-US"/>
            </a:p>
          </p:txBody>
        </p:sp>
        <p:sp>
          <p:nvSpPr>
            <p:cNvPr id="2277479" name="Line 103"/>
            <p:cNvSpPr>
              <a:spLocks noChangeAspect="1" noChangeShapeType="1"/>
            </p:cNvSpPr>
            <p:nvPr/>
          </p:nvSpPr>
          <p:spPr bwMode="auto">
            <a:xfrm flipH="1">
              <a:off x="2832" y="2693"/>
              <a:ext cx="56" cy="1"/>
            </a:xfrm>
            <a:prstGeom prst="line">
              <a:avLst/>
            </a:prstGeom>
            <a:noFill/>
            <a:ln w="15875">
              <a:solidFill>
                <a:srgbClr val="800000"/>
              </a:solidFill>
              <a:round/>
              <a:headEnd/>
              <a:tailEnd/>
            </a:ln>
            <a:effectLst/>
          </p:spPr>
          <p:txBody>
            <a:bodyPr/>
            <a:lstStyle/>
            <a:p>
              <a:endParaRPr lang="en-US"/>
            </a:p>
          </p:txBody>
        </p:sp>
        <p:sp>
          <p:nvSpPr>
            <p:cNvPr id="2277480" name="Oval 104"/>
            <p:cNvSpPr>
              <a:spLocks noChangeAspect="1" noChangeArrowheads="1"/>
            </p:cNvSpPr>
            <p:nvPr/>
          </p:nvSpPr>
          <p:spPr bwMode="auto">
            <a:xfrm>
              <a:off x="2617" y="2585"/>
              <a:ext cx="218" cy="218"/>
            </a:xfrm>
            <a:prstGeom prst="ellipse">
              <a:avLst/>
            </a:prstGeom>
            <a:noFill/>
            <a:ln w="15875">
              <a:solidFill>
                <a:srgbClr val="800000"/>
              </a:solidFill>
              <a:round/>
              <a:headEnd/>
              <a:tailEnd/>
            </a:ln>
            <a:effectLst/>
          </p:spPr>
          <p:txBody>
            <a:bodyPr wrap="none" anchor="ctr"/>
            <a:lstStyle/>
            <a:p>
              <a:endParaRPr lang="en-US"/>
            </a:p>
          </p:txBody>
        </p:sp>
        <p:sp>
          <p:nvSpPr>
            <p:cNvPr id="2277481" name="Freeform 105"/>
            <p:cNvSpPr>
              <a:spLocks noChangeAspect="1"/>
            </p:cNvSpPr>
            <p:nvPr/>
          </p:nvSpPr>
          <p:spPr bwMode="auto">
            <a:xfrm>
              <a:off x="2781" y="265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482" name="Oval 106"/>
            <p:cNvSpPr>
              <a:spLocks noChangeAspect="1" noChangeArrowheads="1"/>
            </p:cNvSpPr>
            <p:nvPr/>
          </p:nvSpPr>
          <p:spPr bwMode="auto">
            <a:xfrm rot="-5400000">
              <a:off x="2718" y="2656"/>
              <a:ext cx="28" cy="34"/>
            </a:xfrm>
            <a:prstGeom prst="ellipse">
              <a:avLst/>
            </a:prstGeom>
            <a:solidFill>
              <a:srgbClr val="333333"/>
            </a:solidFill>
            <a:ln w="9525">
              <a:noFill/>
              <a:round/>
              <a:headEnd/>
              <a:tailEnd/>
            </a:ln>
            <a:effectLst/>
          </p:spPr>
          <p:txBody>
            <a:bodyPr wrap="none" anchor="ctr"/>
            <a:lstStyle/>
            <a:p>
              <a:endParaRPr lang="en-US"/>
            </a:p>
          </p:txBody>
        </p:sp>
        <p:sp>
          <p:nvSpPr>
            <p:cNvPr id="2277483" name="Rectangle 107"/>
            <p:cNvSpPr>
              <a:spLocks noChangeAspect="1" noChangeArrowheads="1"/>
            </p:cNvSpPr>
            <p:nvPr/>
          </p:nvSpPr>
          <p:spPr bwMode="auto">
            <a:xfrm>
              <a:off x="2899" y="2559"/>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7484" name="Oval 108"/>
            <p:cNvSpPr>
              <a:spLocks noChangeAspect="1" noChangeArrowheads="1"/>
            </p:cNvSpPr>
            <p:nvPr/>
          </p:nvSpPr>
          <p:spPr bwMode="auto">
            <a:xfrm rot="-5400000">
              <a:off x="2718" y="2698"/>
              <a:ext cx="28" cy="34"/>
            </a:xfrm>
            <a:prstGeom prst="ellipse">
              <a:avLst/>
            </a:prstGeom>
            <a:solidFill>
              <a:srgbClr val="333333"/>
            </a:solidFill>
            <a:ln w="9525">
              <a:noFill/>
              <a:round/>
              <a:headEnd/>
              <a:tailEnd/>
            </a:ln>
            <a:effectLst/>
          </p:spPr>
          <p:txBody>
            <a:bodyPr wrap="none" anchor="ctr"/>
            <a:lstStyle/>
            <a:p>
              <a:endParaRPr lang="en-US"/>
            </a:p>
          </p:txBody>
        </p:sp>
        <p:sp>
          <p:nvSpPr>
            <p:cNvPr id="2277485" name="Line 109"/>
            <p:cNvSpPr>
              <a:spLocks noChangeAspect="1" noChangeShapeType="1"/>
            </p:cNvSpPr>
            <p:nvPr/>
          </p:nvSpPr>
          <p:spPr bwMode="auto">
            <a:xfrm flipH="1" flipV="1">
              <a:off x="2528" y="2646"/>
              <a:ext cx="88" cy="45"/>
            </a:xfrm>
            <a:prstGeom prst="line">
              <a:avLst/>
            </a:prstGeom>
            <a:noFill/>
            <a:ln w="15875">
              <a:solidFill>
                <a:srgbClr val="800000"/>
              </a:solidFill>
              <a:round/>
              <a:headEnd/>
              <a:tailEnd/>
            </a:ln>
            <a:effectLst/>
          </p:spPr>
          <p:txBody>
            <a:bodyPr/>
            <a:lstStyle/>
            <a:p>
              <a:endParaRPr lang="en-US"/>
            </a:p>
          </p:txBody>
        </p:sp>
        <p:sp>
          <p:nvSpPr>
            <p:cNvPr id="2277486" name="Line 110"/>
            <p:cNvSpPr>
              <a:spLocks noChangeAspect="1" noChangeShapeType="1"/>
            </p:cNvSpPr>
            <p:nvPr/>
          </p:nvSpPr>
          <p:spPr bwMode="auto">
            <a:xfrm flipH="1">
              <a:off x="2516" y="2693"/>
              <a:ext cx="100" cy="0"/>
            </a:xfrm>
            <a:prstGeom prst="line">
              <a:avLst/>
            </a:prstGeom>
            <a:noFill/>
            <a:ln w="15875">
              <a:solidFill>
                <a:srgbClr val="800000"/>
              </a:solidFill>
              <a:round/>
              <a:headEnd/>
              <a:tailEnd/>
            </a:ln>
            <a:effectLst/>
          </p:spPr>
          <p:txBody>
            <a:bodyPr/>
            <a:lstStyle/>
            <a:p>
              <a:endParaRPr lang="en-US"/>
            </a:p>
          </p:txBody>
        </p:sp>
        <p:sp>
          <p:nvSpPr>
            <p:cNvPr id="2277487" name="Line 111"/>
            <p:cNvSpPr>
              <a:spLocks noChangeAspect="1" noChangeShapeType="1"/>
            </p:cNvSpPr>
            <p:nvPr/>
          </p:nvSpPr>
          <p:spPr bwMode="auto">
            <a:xfrm flipH="1">
              <a:off x="2523" y="2693"/>
              <a:ext cx="93" cy="49"/>
            </a:xfrm>
            <a:prstGeom prst="line">
              <a:avLst/>
            </a:prstGeom>
            <a:noFill/>
            <a:ln w="15875">
              <a:solidFill>
                <a:srgbClr val="800000"/>
              </a:solidFill>
              <a:round/>
              <a:headEnd/>
              <a:tailEnd/>
            </a:ln>
            <a:effectLst/>
          </p:spPr>
          <p:txBody>
            <a:bodyPr/>
            <a:lstStyle/>
            <a:p>
              <a:endParaRPr lang="en-US"/>
            </a:p>
          </p:txBody>
        </p:sp>
      </p:grpSp>
      <p:grpSp>
        <p:nvGrpSpPr>
          <p:cNvPr id="2277488" name="Group 112"/>
          <p:cNvGrpSpPr>
            <a:grpSpLocks noChangeAspect="1"/>
          </p:cNvGrpSpPr>
          <p:nvPr/>
        </p:nvGrpSpPr>
        <p:grpSpPr bwMode="auto">
          <a:xfrm rot="-16200000">
            <a:off x="493712" y="2822576"/>
            <a:ext cx="701675" cy="419100"/>
            <a:chOff x="2481" y="3493"/>
            <a:chExt cx="776" cy="463"/>
          </a:xfrm>
        </p:grpSpPr>
        <p:sp>
          <p:nvSpPr>
            <p:cNvPr id="2277489" name="Line 113"/>
            <p:cNvSpPr>
              <a:spLocks noChangeAspect="1" noChangeShapeType="1"/>
            </p:cNvSpPr>
            <p:nvPr/>
          </p:nvSpPr>
          <p:spPr bwMode="auto">
            <a:xfrm flipV="1">
              <a:off x="3071" y="3751"/>
              <a:ext cx="183" cy="61"/>
            </a:xfrm>
            <a:prstGeom prst="line">
              <a:avLst/>
            </a:prstGeom>
            <a:noFill/>
            <a:ln w="15875">
              <a:solidFill>
                <a:srgbClr val="800000"/>
              </a:solidFill>
              <a:round/>
              <a:headEnd/>
              <a:tailEnd/>
            </a:ln>
            <a:effectLst/>
          </p:spPr>
          <p:txBody>
            <a:bodyPr/>
            <a:lstStyle/>
            <a:p>
              <a:endParaRPr lang="en-US"/>
            </a:p>
          </p:txBody>
        </p:sp>
        <p:sp>
          <p:nvSpPr>
            <p:cNvPr id="2277490" name="Line 114"/>
            <p:cNvSpPr>
              <a:spLocks noChangeAspect="1" noChangeShapeType="1"/>
            </p:cNvSpPr>
            <p:nvPr/>
          </p:nvSpPr>
          <p:spPr bwMode="auto">
            <a:xfrm>
              <a:off x="3071" y="3812"/>
              <a:ext cx="186" cy="60"/>
            </a:xfrm>
            <a:prstGeom prst="line">
              <a:avLst/>
            </a:prstGeom>
            <a:noFill/>
            <a:ln w="15875">
              <a:solidFill>
                <a:srgbClr val="800000"/>
              </a:solidFill>
              <a:round/>
              <a:headEnd/>
              <a:tailEnd/>
            </a:ln>
            <a:effectLst/>
          </p:spPr>
          <p:txBody>
            <a:bodyPr/>
            <a:lstStyle/>
            <a:p>
              <a:endParaRPr lang="en-US"/>
            </a:p>
          </p:txBody>
        </p:sp>
        <p:sp>
          <p:nvSpPr>
            <p:cNvPr id="2277491" name="Oval 115"/>
            <p:cNvSpPr>
              <a:spLocks noChangeAspect="1" noChangeArrowheads="1"/>
            </p:cNvSpPr>
            <p:nvPr/>
          </p:nvSpPr>
          <p:spPr bwMode="auto">
            <a:xfrm>
              <a:off x="2749" y="3493"/>
              <a:ext cx="108" cy="108"/>
            </a:xfrm>
            <a:prstGeom prst="ellipse">
              <a:avLst/>
            </a:prstGeom>
            <a:noFill/>
            <a:ln w="15875">
              <a:solidFill>
                <a:srgbClr val="800000"/>
              </a:solidFill>
              <a:round/>
              <a:headEnd/>
              <a:tailEnd/>
            </a:ln>
            <a:effectLst/>
          </p:spPr>
          <p:txBody>
            <a:bodyPr wrap="none" anchor="ctr"/>
            <a:lstStyle/>
            <a:p>
              <a:endParaRPr lang="en-US"/>
            </a:p>
          </p:txBody>
        </p:sp>
        <p:sp>
          <p:nvSpPr>
            <p:cNvPr id="2277492" name="Line 116"/>
            <p:cNvSpPr>
              <a:spLocks noChangeAspect="1" noChangeShapeType="1"/>
            </p:cNvSpPr>
            <p:nvPr/>
          </p:nvSpPr>
          <p:spPr bwMode="auto">
            <a:xfrm flipH="1">
              <a:off x="2699" y="3579"/>
              <a:ext cx="56" cy="16"/>
            </a:xfrm>
            <a:prstGeom prst="line">
              <a:avLst/>
            </a:prstGeom>
            <a:noFill/>
            <a:ln w="15875">
              <a:solidFill>
                <a:srgbClr val="800000"/>
              </a:solidFill>
              <a:round/>
              <a:headEnd/>
              <a:tailEnd/>
            </a:ln>
            <a:effectLst/>
          </p:spPr>
          <p:txBody>
            <a:bodyPr/>
            <a:lstStyle/>
            <a:p>
              <a:endParaRPr lang="en-US"/>
            </a:p>
          </p:txBody>
        </p:sp>
        <p:sp>
          <p:nvSpPr>
            <p:cNvPr id="2277493" name="Line 117"/>
            <p:cNvSpPr>
              <a:spLocks noChangeAspect="1" noChangeShapeType="1"/>
            </p:cNvSpPr>
            <p:nvPr/>
          </p:nvSpPr>
          <p:spPr bwMode="auto">
            <a:xfrm flipH="1">
              <a:off x="2823" y="3814"/>
              <a:ext cx="56" cy="1"/>
            </a:xfrm>
            <a:prstGeom prst="line">
              <a:avLst/>
            </a:prstGeom>
            <a:noFill/>
            <a:ln w="15875">
              <a:solidFill>
                <a:srgbClr val="800000"/>
              </a:solidFill>
              <a:round/>
              <a:headEnd/>
              <a:tailEnd/>
            </a:ln>
            <a:effectLst/>
          </p:spPr>
          <p:txBody>
            <a:bodyPr/>
            <a:lstStyle/>
            <a:p>
              <a:endParaRPr lang="en-US"/>
            </a:p>
          </p:txBody>
        </p:sp>
        <p:sp>
          <p:nvSpPr>
            <p:cNvPr id="2277494" name="Oval 118"/>
            <p:cNvSpPr>
              <a:spLocks noChangeAspect="1" noChangeArrowheads="1"/>
            </p:cNvSpPr>
            <p:nvPr/>
          </p:nvSpPr>
          <p:spPr bwMode="auto">
            <a:xfrm>
              <a:off x="2608" y="3706"/>
              <a:ext cx="218" cy="218"/>
            </a:xfrm>
            <a:prstGeom prst="ellipse">
              <a:avLst/>
            </a:prstGeom>
            <a:noFill/>
            <a:ln w="15875">
              <a:solidFill>
                <a:srgbClr val="800000"/>
              </a:solidFill>
              <a:round/>
              <a:headEnd/>
              <a:tailEnd/>
            </a:ln>
            <a:effectLst/>
          </p:spPr>
          <p:txBody>
            <a:bodyPr wrap="none" anchor="ctr"/>
            <a:lstStyle/>
            <a:p>
              <a:endParaRPr lang="en-US"/>
            </a:p>
          </p:txBody>
        </p:sp>
        <p:sp>
          <p:nvSpPr>
            <p:cNvPr id="2277495" name="Freeform 119"/>
            <p:cNvSpPr>
              <a:spLocks noChangeAspect="1"/>
            </p:cNvSpPr>
            <p:nvPr/>
          </p:nvSpPr>
          <p:spPr bwMode="auto">
            <a:xfrm>
              <a:off x="2772" y="377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496" name="Oval 120"/>
            <p:cNvSpPr>
              <a:spLocks noChangeAspect="1" noChangeArrowheads="1"/>
            </p:cNvSpPr>
            <p:nvPr/>
          </p:nvSpPr>
          <p:spPr bwMode="auto">
            <a:xfrm rot="-5400000">
              <a:off x="2709" y="3777"/>
              <a:ext cx="28" cy="34"/>
            </a:xfrm>
            <a:prstGeom prst="ellipse">
              <a:avLst/>
            </a:prstGeom>
            <a:solidFill>
              <a:srgbClr val="333333"/>
            </a:solidFill>
            <a:ln w="9525">
              <a:noFill/>
              <a:round/>
              <a:headEnd/>
              <a:tailEnd/>
            </a:ln>
            <a:effectLst/>
          </p:spPr>
          <p:txBody>
            <a:bodyPr wrap="none" anchor="ctr"/>
            <a:lstStyle/>
            <a:p>
              <a:endParaRPr lang="en-US"/>
            </a:p>
          </p:txBody>
        </p:sp>
        <p:sp>
          <p:nvSpPr>
            <p:cNvPr id="2277497" name="Rectangle 121"/>
            <p:cNvSpPr>
              <a:spLocks noChangeAspect="1" noChangeArrowheads="1"/>
            </p:cNvSpPr>
            <p:nvPr/>
          </p:nvSpPr>
          <p:spPr bwMode="auto">
            <a:xfrm>
              <a:off x="2890" y="3680"/>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7498" name="Oval 122"/>
            <p:cNvSpPr>
              <a:spLocks noChangeAspect="1" noChangeArrowheads="1"/>
            </p:cNvSpPr>
            <p:nvPr/>
          </p:nvSpPr>
          <p:spPr bwMode="auto">
            <a:xfrm rot="-5400000">
              <a:off x="2709" y="3819"/>
              <a:ext cx="28" cy="34"/>
            </a:xfrm>
            <a:prstGeom prst="ellipse">
              <a:avLst/>
            </a:prstGeom>
            <a:solidFill>
              <a:srgbClr val="333333"/>
            </a:solidFill>
            <a:ln w="9525">
              <a:noFill/>
              <a:round/>
              <a:headEnd/>
              <a:tailEnd/>
            </a:ln>
            <a:effectLst/>
          </p:spPr>
          <p:txBody>
            <a:bodyPr wrap="none" anchor="ctr"/>
            <a:lstStyle/>
            <a:p>
              <a:endParaRPr lang="en-US"/>
            </a:p>
          </p:txBody>
        </p:sp>
        <p:sp>
          <p:nvSpPr>
            <p:cNvPr id="2277499" name="Freeform 123"/>
            <p:cNvSpPr>
              <a:spLocks noChangeAspect="1"/>
            </p:cNvSpPr>
            <p:nvPr/>
          </p:nvSpPr>
          <p:spPr bwMode="auto">
            <a:xfrm>
              <a:off x="2481" y="3681"/>
              <a:ext cx="170" cy="275"/>
            </a:xfrm>
            <a:custGeom>
              <a:avLst/>
              <a:gdLst/>
              <a:ahLst/>
              <a:cxnLst>
                <a:cxn ang="0">
                  <a:pos x="165" y="216"/>
                </a:cxn>
                <a:cxn ang="0">
                  <a:pos x="44" y="267"/>
                </a:cxn>
                <a:cxn ang="0">
                  <a:pos x="129" y="170"/>
                </a:cxn>
                <a:cxn ang="0">
                  <a:pos x="0" y="138"/>
                </a:cxn>
                <a:cxn ang="0">
                  <a:pos x="131" y="102"/>
                </a:cxn>
                <a:cxn ang="0">
                  <a:pos x="33" y="9"/>
                </a:cxn>
                <a:cxn ang="0">
                  <a:pos x="170" y="47"/>
                </a:cxn>
              </a:cxnLst>
              <a:rect l="0" t="0" r="r" b="b"/>
              <a:pathLst>
                <a:path w="170" h="275">
                  <a:moveTo>
                    <a:pt x="165" y="216"/>
                  </a:moveTo>
                  <a:cubicBezTo>
                    <a:pt x="107" y="245"/>
                    <a:pt x="50" y="275"/>
                    <a:pt x="44" y="267"/>
                  </a:cubicBezTo>
                  <a:cubicBezTo>
                    <a:pt x="38" y="259"/>
                    <a:pt x="136" y="191"/>
                    <a:pt x="129" y="170"/>
                  </a:cubicBezTo>
                  <a:cubicBezTo>
                    <a:pt x="122" y="149"/>
                    <a:pt x="0" y="149"/>
                    <a:pt x="0" y="138"/>
                  </a:cubicBezTo>
                  <a:cubicBezTo>
                    <a:pt x="0" y="127"/>
                    <a:pt x="126" y="123"/>
                    <a:pt x="131" y="102"/>
                  </a:cubicBezTo>
                  <a:cubicBezTo>
                    <a:pt x="136" y="81"/>
                    <a:pt x="27" y="18"/>
                    <a:pt x="33" y="9"/>
                  </a:cubicBezTo>
                  <a:cubicBezTo>
                    <a:pt x="39" y="0"/>
                    <a:pt x="104" y="23"/>
                    <a:pt x="170" y="47"/>
                  </a:cubicBezTo>
                </a:path>
              </a:pathLst>
            </a:custGeom>
            <a:noFill/>
            <a:ln w="15875">
              <a:solidFill>
                <a:srgbClr val="800000"/>
              </a:solidFill>
              <a:round/>
              <a:headEnd/>
              <a:tailEnd/>
            </a:ln>
            <a:effectLst/>
          </p:spPr>
          <p:txBody>
            <a:bodyPr/>
            <a:lstStyle/>
            <a:p>
              <a:endParaRPr lang="en-US"/>
            </a:p>
          </p:txBody>
        </p:sp>
        <p:sp>
          <p:nvSpPr>
            <p:cNvPr id="2277500" name="Line 124"/>
            <p:cNvSpPr>
              <a:spLocks noChangeAspect="1" noChangeShapeType="1"/>
            </p:cNvSpPr>
            <p:nvPr/>
          </p:nvSpPr>
          <p:spPr bwMode="auto">
            <a:xfrm flipH="1" flipV="1">
              <a:off x="2816" y="3598"/>
              <a:ext cx="66" cy="216"/>
            </a:xfrm>
            <a:prstGeom prst="line">
              <a:avLst/>
            </a:prstGeom>
            <a:noFill/>
            <a:ln w="15875">
              <a:solidFill>
                <a:srgbClr val="800000"/>
              </a:solidFill>
              <a:round/>
              <a:headEnd/>
              <a:tailEnd/>
            </a:ln>
            <a:effectLst/>
          </p:spPr>
          <p:txBody>
            <a:bodyPr/>
            <a:lstStyle/>
            <a:p>
              <a:endParaRPr lang="en-US"/>
            </a:p>
          </p:txBody>
        </p:sp>
      </p:grpSp>
      <p:grpSp>
        <p:nvGrpSpPr>
          <p:cNvPr id="2277501" name="Group 125"/>
          <p:cNvGrpSpPr>
            <a:grpSpLocks noChangeAspect="1"/>
          </p:cNvGrpSpPr>
          <p:nvPr/>
        </p:nvGrpSpPr>
        <p:grpSpPr bwMode="auto">
          <a:xfrm rot="-16200000">
            <a:off x="1526381" y="931069"/>
            <a:ext cx="676275" cy="388938"/>
            <a:chOff x="387" y="2380"/>
            <a:chExt cx="748" cy="431"/>
          </a:xfrm>
        </p:grpSpPr>
        <p:sp>
          <p:nvSpPr>
            <p:cNvPr id="2277502" name="AutoShape 126"/>
            <p:cNvSpPr>
              <a:spLocks noChangeAspect="1" noChangeArrowheads="1"/>
            </p:cNvSpPr>
            <p:nvPr/>
          </p:nvSpPr>
          <p:spPr bwMode="auto">
            <a:xfrm rot="16200000">
              <a:off x="749" y="2609"/>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7503" name="Line 127"/>
            <p:cNvSpPr>
              <a:spLocks noChangeAspect="1" noChangeShapeType="1"/>
            </p:cNvSpPr>
            <p:nvPr/>
          </p:nvSpPr>
          <p:spPr bwMode="auto">
            <a:xfrm flipV="1">
              <a:off x="949" y="2638"/>
              <a:ext cx="183" cy="61"/>
            </a:xfrm>
            <a:prstGeom prst="line">
              <a:avLst/>
            </a:prstGeom>
            <a:noFill/>
            <a:ln w="15875">
              <a:solidFill>
                <a:srgbClr val="800000"/>
              </a:solidFill>
              <a:round/>
              <a:headEnd/>
              <a:tailEnd/>
            </a:ln>
            <a:effectLst/>
          </p:spPr>
          <p:txBody>
            <a:bodyPr/>
            <a:lstStyle/>
            <a:p>
              <a:endParaRPr lang="en-US"/>
            </a:p>
          </p:txBody>
        </p:sp>
        <p:sp>
          <p:nvSpPr>
            <p:cNvPr id="2277504" name="Line 128"/>
            <p:cNvSpPr>
              <a:spLocks noChangeAspect="1" noChangeShapeType="1"/>
            </p:cNvSpPr>
            <p:nvPr/>
          </p:nvSpPr>
          <p:spPr bwMode="auto">
            <a:xfrm>
              <a:off x="949" y="2699"/>
              <a:ext cx="186" cy="60"/>
            </a:xfrm>
            <a:prstGeom prst="line">
              <a:avLst/>
            </a:prstGeom>
            <a:noFill/>
            <a:ln w="15875">
              <a:solidFill>
                <a:srgbClr val="800000"/>
              </a:solidFill>
              <a:round/>
              <a:headEnd/>
              <a:tailEnd/>
            </a:ln>
            <a:effectLst/>
          </p:spPr>
          <p:txBody>
            <a:bodyPr/>
            <a:lstStyle/>
            <a:p>
              <a:endParaRPr lang="en-US"/>
            </a:p>
          </p:txBody>
        </p:sp>
        <p:sp>
          <p:nvSpPr>
            <p:cNvPr id="2277505" name="Line 129"/>
            <p:cNvSpPr>
              <a:spLocks noChangeAspect="1" noChangeShapeType="1"/>
            </p:cNvSpPr>
            <p:nvPr/>
          </p:nvSpPr>
          <p:spPr bwMode="auto">
            <a:xfrm flipH="1" flipV="1">
              <a:off x="694" y="2485"/>
              <a:ext cx="66" cy="216"/>
            </a:xfrm>
            <a:prstGeom prst="line">
              <a:avLst/>
            </a:prstGeom>
            <a:noFill/>
            <a:ln w="15875">
              <a:solidFill>
                <a:srgbClr val="800000"/>
              </a:solidFill>
              <a:round/>
              <a:headEnd/>
              <a:tailEnd/>
            </a:ln>
            <a:effectLst/>
          </p:spPr>
          <p:txBody>
            <a:bodyPr/>
            <a:lstStyle/>
            <a:p>
              <a:endParaRPr lang="en-US"/>
            </a:p>
          </p:txBody>
        </p:sp>
        <p:sp>
          <p:nvSpPr>
            <p:cNvPr id="2277506" name="Oval 130"/>
            <p:cNvSpPr>
              <a:spLocks noChangeAspect="1" noChangeArrowheads="1"/>
            </p:cNvSpPr>
            <p:nvPr/>
          </p:nvSpPr>
          <p:spPr bwMode="auto">
            <a:xfrm>
              <a:off x="627" y="2380"/>
              <a:ext cx="108" cy="108"/>
            </a:xfrm>
            <a:prstGeom prst="ellipse">
              <a:avLst/>
            </a:prstGeom>
            <a:noFill/>
            <a:ln w="15875">
              <a:solidFill>
                <a:srgbClr val="800000"/>
              </a:solidFill>
              <a:round/>
              <a:headEnd/>
              <a:tailEnd/>
            </a:ln>
            <a:effectLst/>
          </p:spPr>
          <p:txBody>
            <a:bodyPr wrap="none" anchor="ctr"/>
            <a:lstStyle/>
            <a:p>
              <a:endParaRPr lang="en-US"/>
            </a:p>
          </p:txBody>
        </p:sp>
        <p:sp>
          <p:nvSpPr>
            <p:cNvPr id="2277507" name="Line 131"/>
            <p:cNvSpPr>
              <a:spLocks noChangeAspect="1" noChangeShapeType="1"/>
            </p:cNvSpPr>
            <p:nvPr/>
          </p:nvSpPr>
          <p:spPr bwMode="auto">
            <a:xfrm flipH="1">
              <a:off x="565" y="2440"/>
              <a:ext cx="58" cy="4"/>
            </a:xfrm>
            <a:prstGeom prst="line">
              <a:avLst/>
            </a:prstGeom>
            <a:noFill/>
            <a:ln w="15875">
              <a:solidFill>
                <a:srgbClr val="800000"/>
              </a:solidFill>
              <a:round/>
              <a:headEnd/>
              <a:tailEnd/>
            </a:ln>
            <a:effectLst/>
          </p:spPr>
          <p:txBody>
            <a:bodyPr/>
            <a:lstStyle/>
            <a:p>
              <a:endParaRPr lang="en-US"/>
            </a:p>
          </p:txBody>
        </p:sp>
        <p:sp>
          <p:nvSpPr>
            <p:cNvPr id="2277508" name="Line 132"/>
            <p:cNvSpPr>
              <a:spLocks noChangeAspect="1" noChangeShapeType="1"/>
            </p:cNvSpPr>
            <p:nvPr/>
          </p:nvSpPr>
          <p:spPr bwMode="auto">
            <a:xfrm flipH="1">
              <a:off x="576" y="2470"/>
              <a:ext cx="60" cy="15"/>
            </a:xfrm>
            <a:prstGeom prst="line">
              <a:avLst/>
            </a:prstGeom>
            <a:noFill/>
            <a:ln w="15875">
              <a:solidFill>
                <a:srgbClr val="800000"/>
              </a:solidFill>
              <a:round/>
              <a:headEnd/>
              <a:tailEnd/>
            </a:ln>
            <a:effectLst/>
          </p:spPr>
          <p:txBody>
            <a:bodyPr/>
            <a:lstStyle/>
            <a:p>
              <a:endParaRPr lang="en-US"/>
            </a:p>
          </p:txBody>
        </p:sp>
        <p:sp>
          <p:nvSpPr>
            <p:cNvPr id="2277509" name="Line 133"/>
            <p:cNvSpPr>
              <a:spLocks noChangeAspect="1" noChangeShapeType="1"/>
            </p:cNvSpPr>
            <p:nvPr/>
          </p:nvSpPr>
          <p:spPr bwMode="auto">
            <a:xfrm flipH="1">
              <a:off x="701" y="2701"/>
              <a:ext cx="56" cy="1"/>
            </a:xfrm>
            <a:prstGeom prst="line">
              <a:avLst/>
            </a:prstGeom>
            <a:noFill/>
            <a:ln w="15875">
              <a:solidFill>
                <a:srgbClr val="800000"/>
              </a:solidFill>
              <a:round/>
              <a:headEnd/>
              <a:tailEnd/>
            </a:ln>
            <a:effectLst/>
          </p:spPr>
          <p:txBody>
            <a:bodyPr/>
            <a:lstStyle/>
            <a:p>
              <a:endParaRPr lang="en-US"/>
            </a:p>
          </p:txBody>
        </p:sp>
        <p:sp>
          <p:nvSpPr>
            <p:cNvPr id="2277510" name="Oval 134"/>
            <p:cNvSpPr>
              <a:spLocks noChangeAspect="1" noChangeArrowheads="1"/>
            </p:cNvSpPr>
            <p:nvPr/>
          </p:nvSpPr>
          <p:spPr bwMode="auto">
            <a:xfrm>
              <a:off x="486" y="2593"/>
              <a:ext cx="218" cy="218"/>
            </a:xfrm>
            <a:prstGeom prst="ellipse">
              <a:avLst/>
            </a:prstGeom>
            <a:noFill/>
            <a:ln w="15875">
              <a:solidFill>
                <a:srgbClr val="800000"/>
              </a:solidFill>
              <a:round/>
              <a:headEnd/>
              <a:tailEnd/>
            </a:ln>
            <a:effectLst/>
          </p:spPr>
          <p:txBody>
            <a:bodyPr wrap="none" anchor="ctr"/>
            <a:lstStyle/>
            <a:p>
              <a:endParaRPr lang="en-US"/>
            </a:p>
          </p:txBody>
        </p:sp>
        <p:sp>
          <p:nvSpPr>
            <p:cNvPr id="2277511" name="Freeform 135"/>
            <p:cNvSpPr>
              <a:spLocks noChangeAspect="1"/>
            </p:cNvSpPr>
            <p:nvPr/>
          </p:nvSpPr>
          <p:spPr bwMode="auto">
            <a:xfrm>
              <a:off x="650" y="266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512" name="Oval 136"/>
            <p:cNvSpPr>
              <a:spLocks noChangeAspect="1" noChangeArrowheads="1"/>
            </p:cNvSpPr>
            <p:nvPr/>
          </p:nvSpPr>
          <p:spPr bwMode="auto">
            <a:xfrm rot="-5400000">
              <a:off x="567" y="2664"/>
              <a:ext cx="28" cy="34"/>
            </a:xfrm>
            <a:prstGeom prst="ellipse">
              <a:avLst/>
            </a:prstGeom>
            <a:solidFill>
              <a:srgbClr val="333333"/>
            </a:solidFill>
            <a:ln w="9525">
              <a:noFill/>
              <a:round/>
              <a:headEnd/>
              <a:tailEnd/>
            </a:ln>
            <a:effectLst/>
          </p:spPr>
          <p:txBody>
            <a:bodyPr wrap="none" anchor="ctr"/>
            <a:lstStyle/>
            <a:p>
              <a:endParaRPr lang="en-US"/>
            </a:p>
          </p:txBody>
        </p:sp>
        <p:sp>
          <p:nvSpPr>
            <p:cNvPr id="2277513" name="Line 137"/>
            <p:cNvSpPr>
              <a:spLocks noChangeAspect="1" noChangeShapeType="1"/>
            </p:cNvSpPr>
            <p:nvPr/>
          </p:nvSpPr>
          <p:spPr bwMode="auto">
            <a:xfrm flipH="1">
              <a:off x="387" y="2700"/>
              <a:ext cx="99" cy="2"/>
            </a:xfrm>
            <a:prstGeom prst="line">
              <a:avLst/>
            </a:prstGeom>
            <a:noFill/>
            <a:ln w="15875">
              <a:solidFill>
                <a:srgbClr val="800000"/>
              </a:solidFill>
              <a:round/>
              <a:headEnd/>
              <a:tailEnd/>
            </a:ln>
            <a:effectLst/>
          </p:spPr>
          <p:txBody>
            <a:bodyPr/>
            <a:lstStyle/>
            <a:p>
              <a:endParaRPr lang="en-US"/>
            </a:p>
          </p:txBody>
        </p:sp>
        <p:sp>
          <p:nvSpPr>
            <p:cNvPr id="2277514" name="Oval 138"/>
            <p:cNvSpPr>
              <a:spLocks noChangeAspect="1" noChangeArrowheads="1"/>
            </p:cNvSpPr>
            <p:nvPr/>
          </p:nvSpPr>
          <p:spPr bwMode="auto">
            <a:xfrm rot="-5400000">
              <a:off x="568" y="2710"/>
              <a:ext cx="28" cy="34"/>
            </a:xfrm>
            <a:prstGeom prst="ellipse">
              <a:avLst/>
            </a:prstGeom>
            <a:solidFill>
              <a:srgbClr val="333333"/>
            </a:solidFill>
            <a:ln w="9525">
              <a:noFill/>
              <a:round/>
              <a:headEnd/>
              <a:tailEnd/>
            </a:ln>
            <a:effectLst/>
          </p:spPr>
          <p:txBody>
            <a:bodyPr wrap="none" anchor="ctr"/>
            <a:lstStyle/>
            <a:p>
              <a:endParaRPr lang="en-US"/>
            </a:p>
          </p:txBody>
        </p:sp>
      </p:grpSp>
      <p:grpSp>
        <p:nvGrpSpPr>
          <p:cNvPr id="2277515" name="Group 139"/>
          <p:cNvGrpSpPr>
            <a:grpSpLocks noChangeAspect="1"/>
          </p:cNvGrpSpPr>
          <p:nvPr/>
        </p:nvGrpSpPr>
        <p:grpSpPr bwMode="auto">
          <a:xfrm rot="-16200000">
            <a:off x="518319" y="918369"/>
            <a:ext cx="693737" cy="390525"/>
            <a:chOff x="366" y="3483"/>
            <a:chExt cx="767" cy="431"/>
          </a:xfrm>
        </p:grpSpPr>
        <p:sp>
          <p:nvSpPr>
            <p:cNvPr id="2277516" name="AutoShape 140"/>
            <p:cNvSpPr>
              <a:spLocks noChangeAspect="1" noChangeArrowheads="1"/>
            </p:cNvSpPr>
            <p:nvPr/>
          </p:nvSpPr>
          <p:spPr bwMode="auto">
            <a:xfrm rot="16200000">
              <a:off x="747" y="3712"/>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7517" name="Line 141"/>
            <p:cNvSpPr>
              <a:spLocks noChangeAspect="1" noChangeShapeType="1"/>
            </p:cNvSpPr>
            <p:nvPr/>
          </p:nvSpPr>
          <p:spPr bwMode="auto">
            <a:xfrm flipV="1">
              <a:off x="947" y="3741"/>
              <a:ext cx="183" cy="61"/>
            </a:xfrm>
            <a:prstGeom prst="line">
              <a:avLst/>
            </a:prstGeom>
            <a:noFill/>
            <a:ln w="15875">
              <a:solidFill>
                <a:srgbClr val="800000"/>
              </a:solidFill>
              <a:round/>
              <a:headEnd/>
              <a:tailEnd/>
            </a:ln>
            <a:effectLst/>
          </p:spPr>
          <p:txBody>
            <a:bodyPr/>
            <a:lstStyle/>
            <a:p>
              <a:endParaRPr lang="en-US"/>
            </a:p>
          </p:txBody>
        </p:sp>
        <p:sp>
          <p:nvSpPr>
            <p:cNvPr id="2277518" name="Line 142"/>
            <p:cNvSpPr>
              <a:spLocks noChangeAspect="1" noChangeShapeType="1"/>
            </p:cNvSpPr>
            <p:nvPr/>
          </p:nvSpPr>
          <p:spPr bwMode="auto">
            <a:xfrm>
              <a:off x="947" y="3802"/>
              <a:ext cx="186" cy="60"/>
            </a:xfrm>
            <a:prstGeom prst="line">
              <a:avLst/>
            </a:prstGeom>
            <a:noFill/>
            <a:ln w="15875">
              <a:solidFill>
                <a:srgbClr val="800000"/>
              </a:solidFill>
              <a:round/>
              <a:headEnd/>
              <a:tailEnd/>
            </a:ln>
            <a:effectLst/>
          </p:spPr>
          <p:txBody>
            <a:bodyPr/>
            <a:lstStyle/>
            <a:p>
              <a:endParaRPr lang="en-US"/>
            </a:p>
          </p:txBody>
        </p:sp>
        <p:sp>
          <p:nvSpPr>
            <p:cNvPr id="2277519" name="Line 143"/>
            <p:cNvSpPr>
              <a:spLocks noChangeAspect="1" noChangeShapeType="1"/>
            </p:cNvSpPr>
            <p:nvPr/>
          </p:nvSpPr>
          <p:spPr bwMode="auto">
            <a:xfrm flipH="1" flipV="1">
              <a:off x="692" y="3588"/>
              <a:ext cx="66" cy="216"/>
            </a:xfrm>
            <a:prstGeom prst="line">
              <a:avLst/>
            </a:prstGeom>
            <a:noFill/>
            <a:ln w="15875">
              <a:solidFill>
                <a:srgbClr val="800000"/>
              </a:solidFill>
              <a:round/>
              <a:headEnd/>
              <a:tailEnd/>
            </a:ln>
            <a:effectLst/>
          </p:spPr>
          <p:txBody>
            <a:bodyPr/>
            <a:lstStyle/>
            <a:p>
              <a:endParaRPr lang="en-US"/>
            </a:p>
          </p:txBody>
        </p:sp>
        <p:sp>
          <p:nvSpPr>
            <p:cNvPr id="2277520" name="Oval 144"/>
            <p:cNvSpPr>
              <a:spLocks noChangeAspect="1" noChangeArrowheads="1"/>
            </p:cNvSpPr>
            <p:nvPr/>
          </p:nvSpPr>
          <p:spPr bwMode="auto">
            <a:xfrm>
              <a:off x="625" y="3483"/>
              <a:ext cx="108" cy="108"/>
            </a:xfrm>
            <a:prstGeom prst="ellipse">
              <a:avLst/>
            </a:prstGeom>
            <a:noFill/>
            <a:ln w="15875">
              <a:solidFill>
                <a:srgbClr val="800000"/>
              </a:solidFill>
              <a:round/>
              <a:headEnd/>
              <a:tailEnd/>
            </a:ln>
            <a:effectLst/>
          </p:spPr>
          <p:txBody>
            <a:bodyPr wrap="none" anchor="ctr"/>
            <a:lstStyle/>
            <a:p>
              <a:endParaRPr lang="en-US"/>
            </a:p>
          </p:txBody>
        </p:sp>
        <p:sp>
          <p:nvSpPr>
            <p:cNvPr id="2277521" name="Line 145"/>
            <p:cNvSpPr>
              <a:spLocks noChangeAspect="1" noChangeShapeType="1"/>
            </p:cNvSpPr>
            <p:nvPr/>
          </p:nvSpPr>
          <p:spPr bwMode="auto">
            <a:xfrm flipH="1">
              <a:off x="576" y="3568"/>
              <a:ext cx="53" cy="16"/>
            </a:xfrm>
            <a:prstGeom prst="line">
              <a:avLst/>
            </a:prstGeom>
            <a:noFill/>
            <a:ln w="15875">
              <a:solidFill>
                <a:srgbClr val="800000"/>
              </a:solidFill>
              <a:round/>
              <a:headEnd/>
              <a:tailEnd/>
            </a:ln>
            <a:effectLst/>
          </p:spPr>
          <p:txBody>
            <a:bodyPr/>
            <a:lstStyle/>
            <a:p>
              <a:endParaRPr lang="en-US"/>
            </a:p>
          </p:txBody>
        </p:sp>
        <p:sp>
          <p:nvSpPr>
            <p:cNvPr id="2277522" name="Line 146"/>
            <p:cNvSpPr>
              <a:spLocks noChangeAspect="1" noChangeShapeType="1"/>
            </p:cNvSpPr>
            <p:nvPr/>
          </p:nvSpPr>
          <p:spPr bwMode="auto">
            <a:xfrm flipH="1">
              <a:off x="699" y="3804"/>
              <a:ext cx="56" cy="1"/>
            </a:xfrm>
            <a:prstGeom prst="line">
              <a:avLst/>
            </a:prstGeom>
            <a:noFill/>
            <a:ln w="15875">
              <a:solidFill>
                <a:srgbClr val="800000"/>
              </a:solidFill>
              <a:round/>
              <a:headEnd/>
              <a:tailEnd/>
            </a:ln>
            <a:effectLst/>
          </p:spPr>
          <p:txBody>
            <a:bodyPr/>
            <a:lstStyle/>
            <a:p>
              <a:endParaRPr lang="en-US"/>
            </a:p>
          </p:txBody>
        </p:sp>
        <p:sp>
          <p:nvSpPr>
            <p:cNvPr id="2277523" name="Oval 147"/>
            <p:cNvSpPr>
              <a:spLocks noChangeAspect="1" noChangeArrowheads="1"/>
            </p:cNvSpPr>
            <p:nvPr/>
          </p:nvSpPr>
          <p:spPr bwMode="auto">
            <a:xfrm>
              <a:off x="484" y="3696"/>
              <a:ext cx="218" cy="218"/>
            </a:xfrm>
            <a:prstGeom prst="ellipse">
              <a:avLst/>
            </a:prstGeom>
            <a:noFill/>
            <a:ln w="15875">
              <a:solidFill>
                <a:srgbClr val="800000"/>
              </a:solidFill>
              <a:round/>
              <a:headEnd/>
              <a:tailEnd/>
            </a:ln>
            <a:effectLst/>
          </p:spPr>
          <p:txBody>
            <a:bodyPr wrap="none" anchor="ctr"/>
            <a:lstStyle/>
            <a:p>
              <a:endParaRPr lang="en-US"/>
            </a:p>
          </p:txBody>
        </p:sp>
        <p:sp>
          <p:nvSpPr>
            <p:cNvPr id="2277524" name="Freeform 148"/>
            <p:cNvSpPr>
              <a:spLocks noChangeAspect="1"/>
            </p:cNvSpPr>
            <p:nvPr/>
          </p:nvSpPr>
          <p:spPr bwMode="auto">
            <a:xfrm>
              <a:off x="648" y="376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525" name="Oval 149"/>
            <p:cNvSpPr>
              <a:spLocks noChangeAspect="1" noChangeArrowheads="1"/>
            </p:cNvSpPr>
            <p:nvPr/>
          </p:nvSpPr>
          <p:spPr bwMode="auto">
            <a:xfrm rot="-5400000">
              <a:off x="567" y="3767"/>
              <a:ext cx="28" cy="34"/>
            </a:xfrm>
            <a:prstGeom prst="ellipse">
              <a:avLst/>
            </a:prstGeom>
            <a:solidFill>
              <a:srgbClr val="333333"/>
            </a:solidFill>
            <a:ln w="9525">
              <a:noFill/>
              <a:round/>
              <a:headEnd/>
              <a:tailEnd/>
            </a:ln>
            <a:effectLst/>
          </p:spPr>
          <p:txBody>
            <a:bodyPr wrap="none" anchor="ctr"/>
            <a:lstStyle/>
            <a:p>
              <a:endParaRPr lang="en-US"/>
            </a:p>
          </p:txBody>
        </p:sp>
        <p:sp>
          <p:nvSpPr>
            <p:cNvPr id="2277526" name="Oval 150"/>
            <p:cNvSpPr>
              <a:spLocks noChangeAspect="1" noChangeArrowheads="1"/>
            </p:cNvSpPr>
            <p:nvPr/>
          </p:nvSpPr>
          <p:spPr bwMode="auto">
            <a:xfrm rot="-5400000">
              <a:off x="567" y="3811"/>
              <a:ext cx="28" cy="34"/>
            </a:xfrm>
            <a:prstGeom prst="ellipse">
              <a:avLst/>
            </a:prstGeom>
            <a:solidFill>
              <a:srgbClr val="333333"/>
            </a:solidFill>
            <a:ln w="9525">
              <a:noFill/>
              <a:round/>
              <a:headEnd/>
              <a:tailEnd/>
            </a:ln>
            <a:effectLst/>
          </p:spPr>
          <p:txBody>
            <a:bodyPr wrap="none" anchor="ctr"/>
            <a:lstStyle/>
            <a:p>
              <a:endParaRPr lang="en-US"/>
            </a:p>
          </p:txBody>
        </p:sp>
        <p:sp>
          <p:nvSpPr>
            <p:cNvPr id="2277527" name="Freeform 151"/>
            <p:cNvSpPr>
              <a:spLocks noChangeAspect="1"/>
            </p:cNvSpPr>
            <p:nvPr/>
          </p:nvSpPr>
          <p:spPr bwMode="auto">
            <a:xfrm>
              <a:off x="366" y="3776"/>
              <a:ext cx="122" cy="58"/>
            </a:xfrm>
            <a:custGeom>
              <a:avLst/>
              <a:gdLst/>
              <a:ahLst/>
              <a:cxnLst>
                <a:cxn ang="0">
                  <a:pos x="122" y="58"/>
                </a:cxn>
                <a:cxn ang="0">
                  <a:pos x="0" y="34"/>
                </a:cxn>
                <a:cxn ang="0">
                  <a:pos x="122" y="0"/>
                </a:cxn>
              </a:cxnLst>
              <a:rect l="0" t="0" r="r" b="b"/>
              <a:pathLst>
                <a:path w="122" h="58">
                  <a:moveTo>
                    <a:pt x="122" y="58"/>
                  </a:moveTo>
                  <a:cubicBezTo>
                    <a:pt x="61" y="51"/>
                    <a:pt x="0" y="44"/>
                    <a:pt x="0" y="34"/>
                  </a:cubicBezTo>
                  <a:cubicBezTo>
                    <a:pt x="0" y="24"/>
                    <a:pt x="61" y="12"/>
                    <a:pt x="122" y="0"/>
                  </a:cubicBezTo>
                </a:path>
              </a:pathLst>
            </a:custGeom>
            <a:noFill/>
            <a:ln w="15875">
              <a:solidFill>
                <a:srgbClr val="800000"/>
              </a:solidFill>
              <a:round/>
              <a:headEnd/>
              <a:tailEnd/>
            </a:ln>
            <a:effectLst/>
          </p:spPr>
          <p:txBody>
            <a:bodyPr/>
            <a:lstStyle/>
            <a:p>
              <a:endParaRPr lang="en-US"/>
            </a:p>
          </p:txBody>
        </p:sp>
      </p:grpSp>
      <p:grpSp>
        <p:nvGrpSpPr>
          <p:cNvPr id="2277528" name="Group 152"/>
          <p:cNvGrpSpPr>
            <a:grpSpLocks noChangeAspect="1"/>
          </p:cNvGrpSpPr>
          <p:nvPr/>
        </p:nvGrpSpPr>
        <p:grpSpPr bwMode="auto">
          <a:xfrm rot="-16200000">
            <a:off x="3489325" y="981075"/>
            <a:ext cx="585788" cy="395288"/>
            <a:chOff x="495" y="253"/>
            <a:chExt cx="649" cy="437"/>
          </a:xfrm>
        </p:grpSpPr>
        <p:sp>
          <p:nvSpPr>
            <p:cNvPr id="2277529" name="AutoShape 153"/>
            <p:cNvSpPr>
              <a:spLocks noChangeAspect="1" noChangeArrowheads="1"/>
            </p:cNvSpPr>
            <p:nvPr/>
          </p:nvSpPr>
          <p:spPr bwMode="auto">
            <a:xfrm rot="16200000">
              <a:off x="758" y="488"/>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7530" name="Line 154"/>
            <p:cNvSpPr>
              <a:spLocks noChangeAspect="1" noChangeShapeType="1"/>
            </p:cNvSpPr>
            <p:nvPr/>
          </p:nvSpPr>
          <p:spPr bwMode="auto">
            <a:xfrm flipV="1">
              <a:off x="958" y="517"/>
              <a:ext cx="183" cy="61"/>
            </a:xfrm>
            <a:prstGeom prst="line">
              <a:avLst/>
            </a:prstGeom>
            <a:noFill/>
            <a:ln w="15875">
              <a:solidFill>
                <a:srgbClr val="800000"/>
              </a:solidFill>
              <a:round/>
              <a:headEnd/>
              <a:tailEnd/>
            </a:ln>
            <a:effectLst/>
          </p:spPr>
          <p:txBody>
            <a:bodyPr/>
            <a:lstStyle/>
            <a:p>
              <a:endParaRPr lang="en-US"/>
            </a:p>
          </p:txBody>
        </p:sp>
        <p:sp>
          <p:nvSpPr>
            <p:cNvPr id="2277531" name="Line 155"/>
            <p:cNvSpPr>
              <a:spLocks noChangeAspect="1" noChangeShapeType="1"/>
            </p:cNvSpPr>
            <p:nvPr/>
          </p:nvSpPr>
          <p:spPr bwMode="auto">
            <a:xfrm>
              <a:off x="958" y="578"/>
              <a:ext cx="186" cy="60"/>
            </a:xfrm>
            <a:prstGeom prst="line">
              <a:avLst/>
            </a:prstGeom>
            <a:noFill/>
            <a:ln w="15875">
              <a:solidFill>
                <a:srgbClr val="800000"/>
              </a:solidFill>
              <a:round/>
              <a:headEnd/>
              <a:tailEnd/>
            </a:ln>
            <a:effectLst/>
          </p:spPr>
          <p:txBody>
            <a:bodyPr/>
            <a:lstStyle/>
            <a:p>
              <a:endParaRPr lang="en-US"/>
            </a:p>
          </p:txBody>
        </p:sp>
        <p:sp>
          <p:nvSpPr>
            <p:cNvPr id="2277532" name="Line 156"/>
            <p:cNvSpPr>
              <a:spLocks noChangeAspect="1" noChangeShapeType="1"/>
            </p:cNvSpPr>
            <p:nvPr/>
          </p:nvSpPr>
          <p:spPr bwMode="auto">
            <a:xfrm flipH="1" flipV="1">
              <a:off x="703" y="364"/>
              <a:ext cx="66" cy="216"/>
            </a:xfrm>
            <a:prstGeom prst="line">
              <a:avLst/>
            </a:prstGeom>
            <a:noFill/>
            <a:ln w="15875">
              <a:solidFill>
                <a:srgbClr val="800000"/>
              </a:solidFill>
              <a:round/>
              <a:headEnd/>
              <a:tailEnd/>
            </a:ln>
            <a:effectLst/>
          </p:spPr>
          <p:txBody>
            <a:bodyPr/>
            <a:lstStyle/>
            <a:p>
              <a:endParaRPr lang="en-US"/>
            </a:p>
          </p:txBody>
        </p:sp>
        <p:sp>
          <p:nvSpPr>
            <p:cNvPr id="2277533" name="Oval 157"/>
            <p:cNvSpPr>
              <a:spLocks noChangeAspect="1" noChangeArrowheads="1"/>
            </p:cNvSpPr>
            <p:nvPr/>
          </p:nvSpPr>
          <p:spPr bwMode="auto">
            <a:xfrm>
              <a:off x="636" y="259"/>
              <a:ext cx="108" cy="108"/>
            </a:xfrm>
            <a:prstGeom prst="ellipse">
              <a:avLst/>
            </a:prstGeom>
            <a:noFill/>
            <a:ln w="15875">
              <a:solidFill>
                <a:srgbClr val="800000"/>
              </a:solidFill>
              <a:round/>
              <a:headEnd/>
              <a:tailEnd/>
            </a:ln>
            <a:effectLst/>
          </p:spPr>
          <p:txBody>
            <a:bodyPr wrap="none" anchor="ctr"/>
            <a:lstStyle/>
            <a:p>
              <a:endParaRPr lang="en-US"/>
            </a:p>
          </p:txBody>
        </p:sp>
        <p:sp>
          <p:nvSpPr>
            <p:cNvPr id="2277534" name="Line 158"/>
            <p:cNvSpPr>
              <a:spLocks noChangeAspect="1" noChangeShapeType="1"/>
            </p:cNvSpPr>
            <p:nvPr/>
          </p:nvSpPr>
          <p:spPr bwMode="auto">
            <a:xfrm flipH="1" flipV="1">
              <a:off x="589" y="296"/>
              <a:ext cx="46" cy="5"/>
            </a:xfrm>
            <a:prstGeom prst="line">
              <a:avLst/>
            </a:prstGeom>
            <a:noFill/>
            <a:ln w="15875">
              <a:solidFill>
                <a:srgbClr val="800000"/>
              </a:solidFill>
              <a:round/>
              <a:headEnd/>
              <a:tailEnd/>
            </a:ln>
            <a:effectLst/>
          </p:spPr>
          <p:txBody>
            <a:bodyPr/>
            <a:lstStyle/>
            <a:p>
              <a:endParaRPr lang="en-US"/>
            </a:p>
          </p:txBody>
        </p:sp>
        <p:sp>
          <p:nvSpPr>
            <p:cNvPr id="2277535" name="Line 159"/>
            <p:cNvSpPr>
              <a:spLocks noChangeAspect="1" noChangeShapeType="1"/>
            </p:cNvSpPr>
            <p:nvPr/>
          </p:nvSpPr>
          <p:spPr bwMode="auto">
            <a:xfrm flipH="1">
              <a:off x="596" y="336"/>
              <a:ext cx="43" cy="4"/>
            </a:xfrm>
            <a:prstGeom prst="line">
              <a:avLst/>
            </a:prstGeom>
            <a:noFill/>
            <a:ln w="15875">
              <a:solidFill>
                <a:srgbClr val="800000"/>
              </a:solidFill>
              <a:round/>
              <a:headEnd/>
              <a:tailEnd/>
            </a:ln>
            <a:effectLst/>
          </p:spPr>
          <p:txBody>
            <a:bodyPr/>
            <a:lstStyle/>
            <a:p>
              <a:endParaRPr lang="en-US"/>
            </a:p>
          </p:txBody>
        </p:sp>
        <p:sp>
          <p:nvSpPr>
            <p:cNvPr id="2277536" name="Line 160"/>
            <p:cNvSpPr>
              <a:spLocks noChangeAspect="1" noChangeShapeType="1"/>
            </p:cNvSpPr>
            <p:nvPr/>
          </p:nvSpPr>
          <p:spPr bwMode="auto">
            <a:xfrm flipH="1">
              <a:off x="613" y="363"/>
              <a:ext cx="47" cy="9"/>
            </a:xfrm>
            <a:prstGeom prst="line">
              <a:avLst/>
            </a:prstGeom>
            <a:noFill/>
            <a:ln w="15875">
              <a:solidFill>
                <a:srgbClr val="800000"/>
              </a:solidFill>
              <a:round/>
              <a:headEnd/>
              <a:tailEnd/>
            </a:ln>
            <a:effectLst/>
          </p:spPr>
          <p:txBody>
            <a:bodyPr/>
            <a:lstStyle/>
            <a:p>
              <a:endParaRPr lang="en-US"/>
            </a:p>
          </p:txBody>
        </p:sp>
        <p:sp>
          <p:nvSpPr>
            <p:cNvPr id="2277537" name="Line 161"/>
            <p:cNvSpPr>
              <a:spLocks noChangeAspect="1" noChangeShapeType="1"/>
            </p:cNvSpPr>
            <p:nvPr/>
          </p:nvSpPr>
          <p:spPr bwMode="auto">
            <a:xfrm flipH="1" flipV="1">
              <a:off x="606" y="253"/>
              <a:ext cx="44" cy="20"/>
            </a:xfrm>
            <a:prstGeom prst="line">
              <a:avLst/>
            </a:prstGeom>
            <a:noFill/>
            <a:ln w="15875">
              <a:solidFill>
                <a:srgbClr val="800000"/>
              </a:solidFill>
              <a:round/>
              <a:headEnd/>
              <a:tailEnd/>
            </a:ln>
            <a:effectLst/>
          </p:spPr>
          <p:txBody>
            <a:bodyPr/>
            <a:lstStyle/>
            <a:p>
              <a:endParaRPr lang="en-US"/>
            </a:p>
          </p:txBody>
        </p:sp>
        <p:sp>
          <p:nvSpPr>
            <p:cNvPr id="2277538" name="Line 162"/>
            <p:cNvSpPr>
              <a:spLocks noChangeAspect="1" noChangeShapeType="1"/>
            </p:cNvSpPr>
            <p:nvPr/>
          </p:nvSpPr>
          <p:spPr bwMode="auto">
            <a:xfrm flipH="1">
              <a:off x="710" y="580"/>
              <a:ext cx="56" cy="1"/>
            </a:xfrm>
            <a:prstGeom prst="line">
              <a:avLst/>
            </a:prstGeom>
            <a:noFill/>
            <a:ln w="15875">
              <a:solidFill>
                <a:srgbClr val="800000"/>
              </a:solidFill>
              <a:round/>
              <a:headEnd/>
              <a:tailEnd/>
            </a:ln>
            <a:effectLst/>
          </p:spPr>
          <p:txBody>
            <a:bodyPr/>
            <a:lstStyle/>
            <a:p>
              <a:endParaRPr lang="en-US"/>
            </a:p>
          </p:txBody>
        </p:sp>
        <p:sp>
          <p:nvSpPr>
            <p:cNvPr id="2277539" name="Oval 163"/>
            <p:cNvSpPr>
              <a:spLocks noChangeAspect="1" noChangeArrowheads="1"/>
            </p:cNvSpPr>
            <p:nvPr/>
          </p:nvSpPr>
          <p:spPr bwMode="auto">
            <a:xfrm>
              <a:off x="495" y="472"/>
              <a:ext cx="218" cy="218"/>
            </a:xfrm>
            <a:prstGeom prst="ellipse">
              <a:avLst/>
            </a:prstGeom>
            <a:noFill/>
            <a:ln w="15875">
              <a:solidFill>
                <a:srgbClr val="800000"/>
              </a:solidFill>
              <a:round/>
              <a:headEnd/>
              <a:tailEnd/>
            </a:ln>
            <a:effectLst/>
          </p:spPr>
          <p:txBody>
            <a:bodyPr wrap="none" anchor="ctr"/>
            <a:lstStyle/>
            <a:p>
              <a:endParaRPr lang="en-US"/>
            </a:p>
          </p:txBody>
        </p:sp>
        <p:sp>
          <p:nvSpPr>
            <p:cNvPr id="2277540" name="Freeform 164"/>
            <p:cNvSpPr>
              <a:spLocks noChangeAspect="1"/>
            </p:cNvSpPr>
            <p:nvPr/>
          </p:nvSpPr>
          <p:spPr bwMode="auto">
            <a:xfrm>
              <a:off x="659" y="539"/>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541" name="Oval 165"/>
            <p:cNvSpPr>
              <a:spLocks noChangeAspect="1" noChangeArrowheads="1"/>
            </p:cNvSpPr>
            <p:nvPr/>
          </p:nvSpPr>
          <p:spPr bwMode="auto">
            <a:xfrm rot="-5400000">
              <a:off x="576" y="547"/>
              <a:ext cx="28" cy="34"/>
            </a:xfrm>
            <a:prstGeom prst="ellipse">
              <a:avLst/>
            </a:prstGeom>
            <a:solidFill>
              <a:srgbClr val="333333"/>
            </a:solidFill>
            <a:ln w="9525">
              <a:noFill/>
              <a:round/>
              <a:headEnd/>
              <a:tailEnd/>
            </a:ln>
            <a:effectLst/>
          </p:spPr>
          <p:txBody>
            <a:bodyPr wrap="none" anchor="ctr"/>
            <a:lstStyle/>
            <a:p>
              <a:endParaRPr lang="en-US"/>
            </a:p>
          </p:txBody>
        </p:sp>
        <p:sp>
          <p:nvSpPr>
            <p:cNvPr id="2277542" name="Oval 166"/>
            <p:cNvSpPr>
              <a:spLocks noChangeAspect="1" noChangeArrowheads="1"/>
            </p:cNvSpPr>
            <p:nvPr/>
          </p:nvSpPr>
          <p:spPr bwMode="auto">
            <a:xfrm rot="-5400000">
              <a:off x="577" y="595"/>
              <a:ext cx="28" cy="34"/>
            </a:xfrm>
            <a:prstGeom prst="ellipse">
              <a:avLst/>
            </a:prstGeom>
            <a:solidFill>
              <a:srgbClr val="333333"/>
            </a:solidFill>
            <a:ln w="9525">
              <a:noFill/>
              <a:round/>
              <a:headEnd/>
              <a:tailEnd/>
            </a:ln>
            <a:effectLst/>
          </p:spPr>
          <p:txBody>
            <a:bodyPr wrap="none" anchor="ctr"/>
            <a:lstStyle/>
            <a:p>
              <a:endParaRPr lang="en-US"/>
            </a:p>
          </p:txBody>
        </p:sp>
        <p:sp>
          <p:nvSpPr>
            <p:cNvPr id="2277543" name="Line 167"/>
            <p:cNvSpPr>
              <a:spLocks noChangeAspect="1" noChangeShapeType="1"/>
            </p:cNvSpPr>
            <p:nvPr/>
          </p:nvSpPr>
          <p:spPr bwMode="auto">
            <a:xfrm>
              <a:off x="837" y="540"/>
              <a:ext cx="120" cy="56"/>
            </a:xfrm>
            <a:prstGeom prst="line">
              <a:avLst/>
            </a:prstGeom>
            <a:noFill/>
            <a:ln w="15875">
              <a:solidFill>
                <a:srgbClr val="800000"/>
              </a:solidFill>
              <a:round/>
              <a:headEnd/>
              <a:tailEnd/>
            </a:ln>
            <a:effectLst/>
          </p:spPr>
          <p:txBody>
            <a:bodyPr/>
            <a:lstStyle/>
            <a:p>
              <a:endParaRPr lang="en-US"/>
            </a:p>
          </p:txBody>
        </p:sp>
      </p:grpSp>
      <p:grpSp>
        <p:nvGrpSpPr>
          <p:cNvPr id="2277544" name="Group 168"/>
          <p:cNvGrpSpPr>
            <a:grpSpLocks noChangeAspect="1"/>
          </p:cNvGrpSpPr>
          <p:nvPr/>
        </p:nvGrpSpPr>
        <p:grpSpPr bwMode="auto">
          <a:xfrm rot="-16200000">
            <a:off x="3518694" y="1959769"/>
            <a:ext cx="593725" cy="401637"/>
            <a:chOff x="1577" y="214"/>
            <a:chExt cx="657" cy="444"/>
          </a:xfrm>
        </p:grpSpPr>
        <p:sp>
          <p:nvSpPr>
            <p:cNvPr id="2277545" name="Line 169"/>
            <p:cNvSpPr>
              <a:spLocks noChangeAspect="1" noChangeShapeType="1"/>
            </p:cNvSpPr>
            <p:nvPr/>
          </p:nvSpPr>
          <p:spPr bwMode="auto">
            <a:xfrm flipV="1">
              <a:off x="2046" y="477"/>
              <a:ext cx="183" cy="61"/>
            </a:xfrm>
            <a:prstGeom prst="line">
              <a:avLst/>
            </a:prstGeom>
            <a:noFill/>
            <a:ln w="15875">
              <a:solidFill>
                <a:srgbClr val="800000"/>
              </a:solidFill>
              <a:round/>
              <a:headEnd/>
              <a:tailEnd/>
            </a:ln>
            <a:effectLst/>
          </p:spPr>
          <p:txBody>
            <a:bodyPr/>
            <a:lstStyle/>
            <a:p>
              <a:endParaRPr lang="en-US"/>
            </a:p>
          </p:txBody>
        </p:sp>
        <p:sp>
          <p:nvSpPr>
            <p:cNvPr id="2277546" name="Line 170"/>
            <p:cNvSpPr>
              <a:spLocks noChangeAspect="1" noChangeShapeType="1"/>
            </p:cNvSpPr>
            <p:nvPr/>
          </p:nvSpPr>
          <p:spPr bwMode="auto">
            <a:xfrm>
              <a:off x="2048" y="538"/>
              <a:ext cx="186" cy="60"/>
            </a:xfrm>
            <a:prstGeom prst="line">
              <a:avLst/>
            </a:prstGeom>
            <a:noFill/>
            <a:ln w="15875">
              <a:solidFill>
                <a:srgbClr val="800000"/>
              </a:solidFill>
              <a:round/>
              <a:headEnd/>
              <a:tailEnd/>
            </a:ln>
            <a:effectLst/>
          </p:spPr>
          <p:txBody>
            <a:bodyPr/>
            <a:lstStyle/>
            <a:p>
              <a:endParaRPr lang="en-US"/>
            </a:p>
          </p:txBody>
        </p:sp>
        <p:sp>
          <p:nvSpPr>
            <p:cNvPr id="2277547" name="Line 171"/>
            <p:cNvSpPr>
              <a:spLocks noChangeAspect="1" noChangeShapeType="1"/>
            </p:cNvSpPr>
            <p:nvPr/>
          </p:nvSpPr>
          <p:spPr bwMode="auto">
            <a:xfrm flipH="1" flipV="1">
              <a:off x="1785" y="332"/>
              <a:ext cx="66" cy="216"/>
            </a:xfrm>
            <a:prstGeom prst="line">
              <a:avLst/>
            </a:prstGeom>
            <a:noFill/>
            <a:ln w="15875">
              <a:solidFill>
                <a:srgbClr val="800000"/>
              </a:solidFill>
              <a:round/>
              <a:headEnd/>
              <a:tailEnd/>
            </a:ln>
            <a:effectLst/>
          </p:spPr>
          <p:txBody>
            <a:bodyPr/>
            <a:lstStyle/>
            <a:p>
              <a:endParaRPr lang="en-US"/>
            </a:p>
          </p:txBody>
        </p:sp>
        <p:sp>
          <p:nvSpPr>
            <p:cNvPr id="2277548" name="Oval 172"/>
            <p:cNvSpPr>
              <a:spLocks noChangeAspect="1" noChangeArrowheads="1"/>
            </p:cNvSpPr>
            <p:nvPr/>
          </p:nvSpPr>
          <p:spPr bwMode="auto">
            <a:xfrm>
              <a:off x="1718" y="227"/>
              <a:ext cx="108" cy="108"/>
            </a:xfrm>
            <a:prstGeom prst="ellipse">
              <a:avLst/>
            </a:prstGeom>
            <a:noFill/>
            <a:ln w="15875">
              <a:solidFill>
                <a:srgbClr val="800000"/>
              </a:solidFill>
              <a:round/>
              <a:headEnd/>
              <a:tailEnd/>
            </a:ln>
            <a:effectLst/>
          </p:spPr>
          <p:txBody>
            <a:bodyPr wrap="none" anchor="ctr"/>
            <a:lstStyle/>
            <a:p>
              <a:endParaRPr lang="en-US"/>
            </a:p>
          </p:txBody>
        </p:sp>
        <p:sp>
          <p:nvSpPr>
            <p:cNvPr id="2277549" name="Line 173"/>
            <p:cNvSpPr>
              <a:spLocks noChangeAspect="1" noChangeShapeType="1"/>
            </p:cNvSpPr>
            <p:nvPr/>
          </p:nvSpPr>
          <p:spPr bwMode="auto">
            <a:xfrm flipH="1" flipV="1">
              <a:off x="1671" y="265"/>
              <a:ext cx="48" cy="2"/>
            </a:xfrm>
            <a:prstGeom prst="line">
              <a:avLst/>
            </a:prstGeom>
            <a:noFill/>
            <a:ln w="15875">
              <a:solidFill>
                <a:srgbClr val="800000"/>
              </a:solidFill>
              <a:round/>
              <a:headEnd/>
              <a:tailEnd/>
            </a:ln>
            <a:effectLst/>
          </p:spPr>
          <p:txBody>
            <a:bodyPr/>
            <a:lstStyle/>
            <a:p>
              <a:endParaRPr lang="en-US"/>
            </a:p>
          </p:txBody>
        </p:sp>
        <p:sp>
          <p:nvSpPr>
            <p:cNvPr id="2277550" name="Line 174"/>
            <p:cNvSpPr>
              <a:spLocks noChangeAspect="1" noChangeShapeType="1"/>
            </p:cNvSpPr>
            <p:nvPr/>
          </p:nvSpPr>
          <p:spPr bwMode="auto">
            <a:xfrm flipH="1">
              <a:off x="1672" y="298"/>
              <a:ext cx="49" cy="15"/>
            </a:xfrm>
            <a:prstGeom prst="line">
              <a:avLst/>
            </a:prstGeom>
            <a:noFill/>
            <a:ln w="15875">
              <a:solidFill>
                <a:srgbClr val="800000"/>
              </a:solidFill>
              <a:round/>
              <a:headEnd/>
              <a:tailEnd/>
            </a:ln>
            <a:effectLst/>
          </p:spPr>
          <p:txBody>
            <a:bodyPr/>
            <a:lstStyle/>
            <a:p>
              <a:endParaRPr lang="en-US"/>
            </a:p>
          </p:txBody>
        </p:sp>
        <p:sp>
          <p:nvSpPr>
            <p:cNvPr id="2277551" name="Line 175"/>
            <p:cNvSpPr>
              <a:spLocks noChangeAspect="1" noChangeShapeType="1"/>
            </p:cNvSpPr>
            <p:nvPr/>
          </p:nvSpPr>
          <p:spPr bwMode="auto">
            <a:xfrm flipH="1">
              <a:off x="1694" y="331"/>
              <a:ext cx="51" cy="19"/>
            </a:xfrm>
            <a:prstGeom prst="line">
              <a:avLst/>
            </a:prstGeom>
            <a:noFill/>
            <a:ln w="15875">
              <a:solidFill>
                <a:srgbClr val="800000"/>
              </a:solidFill>
              <a:round/>
              <a:headEnd/>
              <a:tailEnd/>
            </a:ln>
            <a:effectLst/>
          </p:spPr>
          <p:txBody>
            <a:bodyPr/>
            <a:lstStyle/>
            <a:p>
              <a:endParaRPr lang="en-US"/>
            </a:p>
          </p:txBody>
        </p:sp>
        <p:sp>
          <p:nvSpPr>
            <p:cNvPr id="2277552" name="Line 176"/>
            <p:cNvSpPr>
              <a:spLocks noChangeAspect="1" noChangeShapeType="1"/>
            </p:cNvSpPr>
            <p:nvPr/>
          </p:nvSpPr>
          <p:spPr bwMode="auto">
            <a:xfrm flipH="1">
              <a:off x="1792" y="548"/>
              <a:ext cx="56" cy="1"/>
            </a:xfrm>
            <a:prstGeom prst="line">
              <a:avLst/>
            </a:prstGeom>
            <a:noFill/>
            <a:ln w="15875">
              <a:solidFill>
                <a:srgbClr val="800000"/>
              </a:solidFill>
              <a:round/>
              <a:headEnd/>
              <a:tailEnd/>
            </a:ln>
            <a:effectLst/>
          </p:spPr>
          <p:txBody>
            <a:bodyPr/>
            <a:lstStyle/>
            <a:p>
              <a:endParaRPr lang="en-US"/>
            </a:p>
          </p:txBody>
        </p:sp>
        <p:sp>
          <p:nvSpPr>
            <p:cNvPr id="2277553" name="Oval 177"/>
            <p:cNvSpPr>
              <a:spLocks noChangeAspect="1" noChangeArrowheads="1"/>
            </p:cNvSpPr>
            <p:nvPr/>
          </p:nvSpPr>
          <p:spPr bwMode="auto">
            <a:xfrm>
              <a:off x="1577" y="440"/>
              <a:ext cx="218" cy="218"/>
            </a:xfrm>
            <a:prstGeom prst="ellipse">
              <a:avLst/>
            </a:prstGeom>
            <a:noFill/>
            <a:ln w="15875">
              <a:solidFill>
                <a:srgbClr val="800000"/>
              </a:solidFill>
              <a:round/>
              <a:headEnd/>
              <a:tailEnd/>
            </a:ln>
            <a:effectLst/>
          </p:spPr>
          <p:txBody>
            <a:bodyPr wrap="none" anchor="ctr"/>
            <a:lstStyle/>
            <a:p>
              <a:endParaRPr lang="en-US"/>
            </a:p>
          </p:txBody>
        </p:sp>
        <p:sp>
          <p:nvSpPr>
            <p:cNvPr id="2277554" name="Freeform 178"/>
            <p:cNvSpPr>
              <a:spLocks noChangeAspect="1"/>
            </p:cNvSpPr>
            <p:nvPr/>
          </p:nvSpPr>
          <p:spPr bwMode="auto">
            <a:xfrm>
              <a:off x="1741" y="507"/>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555" name="Oval 179"/>
            <p:cNvSpPr>
              <a:spLocks noChangeAspect="1" noChangeArrowheads="1"/>
            </p:cNvSpPr>
            <p:nvPr/>
          </p:nvSpPr>
          <p:spPr bwMode="auto">
            <a:xfrm rot="-5400000">
              <a:off x="1668" y="519"/>
              <a:ext cx="28" cy="34"/>
            </a:xfrm>
            <a:prstGeom prst="ellipse">
              <a:avLst/>
            </a:prstGeom>
            <a:solidFill>
              <a:srgbClr val="333333"/>
            </a:solidFill>
            <a:ln w="9525">
              <a:noFill/>
              <a:round/>
              <a:headEnd/>
              <a:tailEnd/>
            </a:ln>
            <a:effectLst/>
          </p:spPr>
          <p:txBody>
            <a:bodyPr wrap="none" anchor="ctr"/>
            <a:lstStyle/>
            <a:p>
              <a:endParaRPr lang="en-US"/>
            </a:p>
          </p:txBody>
        </p:sp>
        <p:sp>
          <p:nvSpPr>
            <p:cNvPr id="2277556" name="Oval 180"/>
            <p:cNvSpPr>
              <a:spLocks noChangeAspect="1" noChangeArrowheads="1"/>
            </p:cNvSpPr>
            <p:nvPr/>
          </p:nvSpPr>
          <p:spPr bwMode="auto">
            <a:xfrm>
              <a:off x="1851" y="445"/>
              <a:ext cx="195" cy="195"/>
            </a:xfrm>
            <a:prstGeom prst="ellipse">
              <a:avLst/>
            </a:prstGeom>
            <a:noFill/>
            <a:ln w="15875">
              <a:solidFill>
                <a:srgbClr val="800000"/>
              </a:solidFill>
              <a:round/>
              <a:headEnd/>
              <a:tailEnd/>
            </a:ln>
            <a:effectLst/>
          </p:spPr>
          <p:txBody>
            <a:bodyPr wrap="none" anchor="ctr"/>
            <a:lstStyle/>
            <a:p>
              <a:endParaRPr lang="en-US"/>
            </a:p>
          </p:txBody>
        </p:sp>
        <p:sp>
          <p:nvSpPr>
            <p:cNvPr id="2277557" name="Oval 181"/>
            <p:cNvSpPr>
              <a:spLocks noChangeAspect="1" noChangeArrowheads="1"/>
            </p:cNvSpPr>
            <p:nvPr/>
          </p:nvSpPr>
          <p:spPr bwMode="auto">
            <a:xfrm rot="-5400000">
              <a:off x="1668" y="563"/>
              <a:ext cx="28" cy="34"/>
            </a:xfrm>
            <a:prstGeom prst="ellipse">
              <a:avLst/>
            </a:prstGeom>
            <a:solidFill>
              <a:srgbClr val="333333"/>
            </a:solidFill>
            <a:ln w="9525">
              <a:noFill/>
              <a:round/>
              <a:headEnd/>
              <a:tailEnd/>
            </a:ln>
            <a:effectLst/>
          </p:spPr>
          <p:txBody>
            <a:bodyPr wrap="none" anchor="ctr"/>
            <a:lstStyle/>
            <a:p>
              <a:endParaRPr lang="en-US"/>
            </a:p>
          </p:txBody>
        </p:sp>
        <p:sp>
          <p:nvSpPr>
            <p:cNvPr id="2277558" name="Line 182"/>
            <p:cNvSpPr>
              <a:spLocks noChangeAspect="1" noChangeShapeType="1"/>
            </p:cNvSpPr>
            <p:nvPr/>
          </p:nvSpPr>
          <p:spPr bwMode="auto">
            <a:xfrm>
              <a:off x="1869" y="489"/>
              <a:ext cx="177" cy="80"/>
            </a:xfrm>
            <a:prstGeom prst="line">
              <a:avLst/>
            </a:prstGeom>
            <a:noFill/>
            <a:ln w="15875">
              <a:solidFill>
                <a:srgbClr val="800000"/>
              </a:solidFill>
              <a:round/>
              <a:headEnd/>
              <a:tailEnd/>
            </a:ln>
            <a:effectLst/>
          </p:spPr>
          <p:txBody>
            <a:bodyPr/>
            <a:lstStyle/>
            <a:p>
              <a:endParaRPr lang="en-US"/>
            </a:p>
          </p:txBody>
        </p:sp>
        <p:sp>
          <p:nvSpPr>
            <p:cNvPr id="2277559" name="Line 183"/>
            <p:cNvSpPr>
              <a:spLocks noChangeAspect="1" noChangeShapeType="1"/>
            </p:cNvSpPr>
            <p:nvPr/>
          </p:nvSpPr>
          <p:spPr bwMode="auto">
            <a:xfrm>
              <a:off x="1854" y="515"/>
              <a:ext cx="180" cy="79"/>
            </a:xfrm>
            <a:prstGeom prst="line">
              <a:avLst/>
            </a:prstGeom>
            <a:noFill/>
            <a:ln w="15875">
              <a:solidFill>
                <a:srgbClr val="800000"/>
              </a:solidFill>
              <a:round/>
              <a:headEnd/>
              <a:tailEnd/>
            </a:ln>
            <a:effectLst/>
          </p:spPr>
          <p:txBody>
            <a:bodyPr/>
            <a:lstStyle/>
            <a:p>
              <a:endParaRPr lang="en-US"/>
            </a:p>
          </p:txBody>
        </p:sp>
        <p:sp>
          <p:nvSpPr>
            <p:cNvPr id="2277560" name="Line 184"/>
            <p:cNvSpPr>
              <a:spLocks noChangeAspect="1" noChangeShapeType="1"/>
            </p:cNvSpPr>
            <p:nvPr/>
          </p:nvSpPr>
          <p:spPr bwMode="auto">
            <a:xfrm flipH="1" flipV="1">
              <a:off x="1689" y="214"/>
              <a:ext cx="48" cy="25"/>
            </a:xfrm>
            <a:prstGeom prst="line">
              <a:avLst/>
            </a:prstGeom>
            <a:noFill/>
            <a:ln w="15875">
              <a:solidFill>
                <a:srgbClr val="800000"/>
              </a:solidFill>
              <a:round/>
              <a:headEnd/>
              <a:tailEnd/>
            </a:ln>
            <a:effectLst/>
          </p:spPr>
          <p:txBody>
            <a:bodyPr/>
            <a:lstStyle/>
            <a:p>
              <a:endParaRPr lang="en-US"/>
            </a:p>
          </p:txBody>
        </p:sp>
      </p:grpSp>
      <p:grpSp>
        <p:nvGrpSpPr>
          <p:cNvPr id="2277561" name="Group 185"/>
          <p:cNvGrpSpPr>
            <a:grpSpLocks noChangeAspect="1"/>
          </p:cNvGrpSpPr>
          <p:nvPr/>
        </p:nvGrpSpPr>
        <p:grpSpPr bwMode="auto">
          <a:xfrm rot="-16200000">
            <a:off x="3505993" y="4828382"/>
            <a:ext cx="588963" cy="393700"/>
            <a:chOff x="4750" y="222"/>
            <a:chExt cx="649" cy="437"/>
          </a:xfrm>
        </p:grpSpPr>
        <p:sp>
          <p:nvSpPr>
            <p:cNvPr id="2277562" name="AutoShape 186"/>
            <p:cNvSpPr>
              <a:spLocks noChangeAspect="1" noChangeArrowheads="1"/>
            </p:cNvSpPr>
            <p:nvPr/>
          </p:nvSpPr>
          <p:spPr bwMode="auto">
            <a:xfrm rot="5400000" flipH="1">
              <a:off x="5013" y="457"/>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7563" name="Line 187"/>
            <p:cNvSpPr>
              <a:spLocks noChangeAspect="1" noChangeShapeType="1"/>
            </p:cNvSpPr>
            <p:nvPr/>
          </p:nvSpPr>
          <p:spPr bwMode="auto">
            <a:xfrm flipV="1">
              <a:off x="5213" y="486"/>
              <a:ext cx="183" cy="61"/>
            </a:xfrm>
            <a:prstGeom prst="line">
              <a:avLst/>
            </a:prstGeom>
            <a:noFill/>
            <a:ln w="15875">
              <a:solidFill>
                <a:srgbClr val="800000"/>
              </a:solidFill>
              <a:round/>
              <a:headEnd/>
              <a:tailEnd/>
            </a:ln>
            <a:effectLst/>
          </p:spPr>
          <p:txBody>
            <a:bodyPr/>
            <a:lstStyle/>
            <a:p>
              <a:endParaRPr lang="en-US"/>
            </a:p>
          </p:txBody>
        </p:sp>
        <p:sp>
          <p:nvSpPr>
            <p:cNvPr id="2277564" name="Line 188"/>
            <p:cNvSpPr>
              <a:spLocks noChangeAspect="1" noChangeShapeType="1"/>
            </p:cNvSpPr>
            <p:nvPr/>
          </p:nvSpPr>
          <p:spPr bwMode="auto">
            <a:xfrm>
              <a:off x="5213" y="547"/>
              <a:ext cx="186" cy="60"/>
            </a:xfrm>
            <a:prstGeom prst="line">
              <a:avLst/>
            </a:prstGeom>
            <a:noFill/>
            <a:ln w="15875">
              <a:solidFill>
                <a:srgbClr val="800000"/>
              </a:solidFill>
              <a:round/>
              <a:headEnd/>
              <a:tailEnd/>
            </a:ln>
            <a:effectLst/>
          </p:spPr>
          <p:txBody>
            <a:bodyPr/>
            <a:lstStyle/>
            <a:p>
              <a:endParaRPr lang="en-US"/>
            </a:p>
          </p:txBody>
        </p:sp>
        <p:sp>
          <p:nvSpPr>
            <p:cNvPr id="2277565" name="Line 189"/>
            <p:cNvSpPr>
              <a:spLocks noChangeAspect="1" noChangeShapeType="1"/>
            </p:cNvSpPr>
            <p:nvPr/>
          </p:nvSpPr>
          <p:spPr bwMode="auto">
            <a:xfrm flipH="1" flipV="1">
              <a:off x="4958" y="333"/>
              <a:ext cx="66" cy="216"/>
            </a:xfrm>
            <a:prstGeom prst="line">
              <a:avLst/>
            </a:prstGeom>
            <a:noFill/>
            <a:ln w="15875">
              <a:solidFill>
                <a:srgbClr val="800000"/>
              </a:solidFill>
              <a:round/>
              <a:headEnd/>
              <a:tailEnd/>
            </a:ln>
            <a:effectLst/>
          </p:spPr>
          <p:txBody>
            <a:bodyPr/>
            <a:lstStyle/>
            <a:p>
              <a:endParaRPr lang="en-US"/>
            </a:p>
          </p:txBody>
        </p:sp>
        <p:sp>
          <p:nvSpPr>
            <p:cNvPr id="2277566" name="Oval 190"/>
            <p:cNvSpPr>
              <a:spLocks noChangeAspect="1" noChangeArrowheads="1"/>
            </p:cNvSpPr>
            <p:nvPr/>
          </p:nvSpPr>
          <p:spPr bwMode="auto">
            <a:xfrm>
              <a:off x="4891" y="228"/>
              <a:ext cx="108" cy="108"/>
            </a:xfrm>
            <a:prstGeom prst="ellipse">
              <a:avLst/>
            </a:prstGeom>
            <a:noFill/>
            <a:ln w="15875">
              <a:solidFill>
                <a:srgbClr val="800000"/>
              </a:solidFill>
              <a:round/>
              <a:headEnd/>
              <a:tailEnd/>
            </a:ln>
            <a:effectLst/>
          </p:spPr>
          <p:txBody>
            <a:bodyPr wrap="none" anchor="ctr"/>
            <a:lstStyle/>
            <a:p>
              <a:endParaRPr lang="en-US"/>
            </a:p>
          </p:txBody>
        </p:sp>
        <p:sp>
          <p:nvSpPr>
            <p:cNvPr id="2277567" name="Line 191"/>
            <p:cNvSpPr>
              <a:spLocks noChangeAspect="1" noChangeShapeType="1"/>
            </p:cNvSpPr>
            <p:nvPr/>
          </p:nvSpPr>
          <p:spPr bwMode="auto">
            <a:xfrm flipH="1" flipV="1">
              <a:off x="4844" y="265"/>
              <a:ext cx="46" cy="5"/>
            </a:xfrm>
            <a:prstGeom prst="line">
              <a:avLst/>
            </a:prstGeom>
            <a:noFill/>
            <a:ln w="15875">
              <a:solidFill>
                <a:srgbClr val="800000"/>
              </a:solidFill>
              <a:round/>
              <a:headEnd/>
              <a:tailEnd/>
            </a:ln>
            <a:effectLst/>
          </p:spPr>
          <p:txBody>
            <a:bodyPr/>
            <a:lstStyle/>
            <a:p>
              <a:endParaRPr lang="en-US"/>
            </a:p>
          </p:txBody>
        </p:sp>
        <p:sp>
          <p:nvSpPr>
            <p:cNvPr id="2277568" name="Line 192"/>
            <p:cNvSpPr>
              <a:spLocks noChangeAspect="1" noChangeShapeType="1"/>
            </p:cNvSpPr>
            <p:nvPr/>
          </p:nvSpPr>
          <p:spPr bwMode="auto">
            <a:xfrm flipH="1">
              <a:off x="4851" y="305"/>
              <a:ext cx="43" cy="4"/>
            </a:xfrm>
            <a:prstGeom prst="line">
              <a:avLst/>
            </a:prstGeom>
            <a:noFill/>
            <a:ln w="15875">
              <a:solidFill>
                <a:srgbClr val="800000"/>
              </a:solidFill>
              <a:round/>
              <a:headEnd/>
              <a:tailEnd/>
            </a:ln>
            <a:effectLst/>
          </p:spPr>
          <p:txBody>
            <a:bodyPr/>
            <a:lstStyle/>
            <a:p>
              <a:endParaRPr lang="en-US"/>
            </a:p>
          </p:txBody>
        </p:sp>
        <p:sp>
          <p:nvSpPr>
            <p:cNvPr id="2277569" name="Line 193"/>
            <p:cNvSpPr>
              <a:spLocks noChangeAspect="1" noChangeShapeType="1"/>
            </p:cNvSpPr>
            <p:nvPr/>
          </p:nvSpPr>
          <p:spPr bwMode="auto">
            <a:xfrm flipH="1">
              <a:off x="4868" y="332"/>
              <a:ext cx="47" cy="9"/>
            </a:xfrm>
            <a:prstGeom prst="line">
              <a:avLst/>
            </a:prstGeom>
            <a:noFill/>
            <a:ln w="15875">
              <a:solidFill>
                <a:srgbClr val="800000"/>
              </a:solidFill>
              <a:round/>
              <a:headEnd/>
              <a:tailEnd/>
            </a:ln>
            <a:effectLst/>
          </p:spPr>
          <p:txBody>
            <a:bodyPr/>
            <a:lstStyle/>
            <a:p>
              <a:endParaRPr lang="en-US"/>
            </a:p>
          </p:txBody>
        </p:sp>
        <p:sp>
          <p:nvSpPr>
            <p:cNvPr id="2277570" name="Line 194"/>
            <p:cNvSpPr>
              <a:spLocks noChangeAspect="1" noChangeShapeType="1"/>
            </p:cNvSpPr>
            <p:nvPr/>
          </p:nvSpPr>
          <p:spPr bwMode="auto">
            <a:xfrm flipH="1" flipV="1">
              <a:off x="4861" y="222"/>
              <a:ext cx="44" cy="20"/>
            </a:xfrm>
            <a:prstGeom prst="line">
              <a:avLst/>
            </a:prstGeom>
            <a:noFill/>
            <a:ln w="15875">
              <a:solidFill>
                <a:srgbClr val="800000"/>
              </a:solidFill>
              <a:round/>
              <a:headEnd/>
              <a:tailEnd/>
            </a:ln>
            <a:effectLst/>
          </p:spPr>
          <p:txBody>
            <a:bodyPr/>
            <a:lstStyle/>
            <a:p>
              <a:endParaRPr lang="en-US"/>
            </a:p>
          </p:txBody>
        </p:sp>
        <p:sp>
          <p:nvSpPr>
            <p:cNvPr id="2277571" name="Line 195"/>
            <p:cNvSpPr>
              <a:spLocks noChangeAspect="1" noChangeShapeType="1"/>
            </p:cNvSpPr>
            <p:nvPr/>
          </p:nvSpPr>
          <p:spPr bwMode="auto">
            <a:xfrm flipH="1">
              <a:off x="4965" y="549"/>
              <a:ext cx="56" cy="1"/>
            </a:xfrm>
            <a:prstGeom prst="line">
              <a:avLst/>
            </a:prstGeom>
            <a:noFill/>
            <a:ln w="15875">
              <a:solidFill>
                <a:srgbClr val="800000"/>
              </a:solidFill>
              <a:round/>
              <a:headEnd/>
              <a:tailEnd/>
            </a:ln>
            <a:effectLst/>
          </p:spPr>
          <p:txBody>
            <a:bodyPr/>
            <a:lstStyle/>
            <a:p>
              <a:endParaRPr lang="en-US"/>
            </a:p>
          </p:txBody>
        </p:sp>
        <p:sp>
          <p:nvSpPr>
            <p:cNvPr id="2277572" name="Oval 196"/>
            <p:cNvSpPr>
              <a:spLocks noChangeAspect="1" noChangeArrowheads="1"/>
            </p:cNvSpPr>
            <p:nvPr/>
          </p:nvSpPr>
          <p:spPr bwMode="auto">
            <a:xfrm>
              <a:off x="4750" y="441"/>
              <a:ext cx="218" cy="218"/>
            </a:xfrm>
            <a:prstGeom prst="ellipse">
              <a:avLst/>
            </a:prstGeom>
            <a:noFill/>
            <a:ln w="15875">
              <a:solidFill>
                <a:srgbClr val="800000"/>
              </a:solidFill>
              <a:round/>
              <a:headEnd/>
              <a:tailEnd/>
            </a:ln>
            <a:effectLst/>
          </p:spPr>
          <p:txBody>
            <a:bodyPr wrap="none" anchor="ctr"/>
            <a:lstStyle/>
            <a:p>
              <a:endParaRPr lang="en-US"/>
            </a:p>
          </p:txBody>
        </p:sp>
        <p:sp>
          <p:nvSpPr>
            <p:cNvPr id="2277573" name="Freeform 197"/>
            <p:cNvSpPr>
              <a:spLocks noChangeAspect="1"/>
            </p:cNvSpPr>
            <p:nvPr/>
          </p:nvSpPr>
          <p:spPr bwMode="auto">
            <a:xfrm>
              <a:off x="4914" y="50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574" name="Oval 198"/>
            <p:cNvSpPr>
              <a:spLocks noChangeAspect="1" noChangeArrowheads="1"/>
            </p:cNvSpPr>
            <p:nvPr/>
          </p:nvSpPr>
          <p:spPr bwMode="auto">
            <a:xfrm rot="-5400000">
              <a:off x="4835" y="520"/>
              <a:ext cx="28" cy="34"/>
            </a:xfrm>
            <a:prstGeom prst="ellipse">
              <a:avLst/>
            </a:prstGeom>
            <a:solidFill>
              <a:srgbClr val="333333"/>
            </a:solidFill>
            <a:ln w="9525">
              <a:noFill/>
              <a:round/>
              <a:headEnd/>
              <a:tailEnd/>
            </a:ln>
            <a:effectLst/>
          </p:spPr>
          <p:txBody>
            <a:bodyPr wrap="none" anchor="ctr"/>
            <a:lstStyle/>
            <a:p>
              <a:endParaRPr lang="en-US"/>
            </a:p>
          </p:txBody>
        </p:sp>
        <p:sp>
          <p:nvSpPr>
            <p:cNvPr id="2277575" name="Line 199"/>
            <p:cNvSpPr>
              <a:spLocks noChangeAspect="1" noChangeShapeType="1"/>
            </p:cNvSpPr>
            <p:nvPr/>
          </p:nvSpPr>
          <p:spPr bwMode="auto">
            <a:xfrm>
              <a:off x="5028" y="612"/>
              <a:ext cx="38" cy="20"/>
            </a:xfrm>
            <a:prstGeom prst="line">
              <a:avLst/>
            </a:prstGeom>
            <a:noFill/>
            <a:ln w="15875">
              <a:solidFill>
                <a:srgbClr val="800000"/>
              </a:solidFill>
              <a:round/>
              <a:headEnd/>
              <a:tailEnd/>
            </a:ln>
            <a:effectLst/>
          </p:spPr>
          <p:txBody>
            <a:bodyPr/>
            <a:lstStyle/>
            <a:p>
              <a:endParaRPr lang="en-US"/>
            </a:p>
          </p:txBody>
        </p:sp>
        <p:sp>
          <p:nvSpPr>
            <p:cNvPr id="2277576" name="Line 200"/>
            <p:cNvSpPr>
              <a:spLocks noChangeAspect="1" noChangeShapeType="1"/>
            </p:cNvSpPr>
            <p:nvPr/>
          </p:nvSpPr>
          <p:spPr bwMode="auto">
            <a:xfrm>
              <a:off x="5028" y="582"/>
              <a:ext cx="68" cy="33"/>
            </a:xfrm>
            <a:prstGeom prst="line">
              <a:avLst/>
            </a:prstGeom>
            <a:noFill/>
            <a:ln w="15875">
              <a:solidFill>
                <a:srgbClr val="800000"/>
              </a:solidFill>
              <a:round/>
              <a:headEnd/>
              <a:tailEnd/>
            </a:ln>
            <a:effectLst/>
          </p:spPr>
          <p:txBody>
            <a:bodyPr/>
            <a:lstStyle/>
            <a:p>
              <a:endParaRPr lang="en-US"/>
            </a:p>
          </p:txBody>
        </p:sp>
        <p:sp>
          <p:nvSpPr>
            <p:cNvPr id="2277577" name="Line 201"/>
            <p:cNvSpPr>
              <a:spLocks noChangeAspect="1" noChangeShapeType="1"/>
            </p:cNvSpPr>
            <p:nvPr/>
          </p:nvSpPr>
          <p:spPr bwMode="auto">
            <a:xfrm>
              <a:off x="5027" y="549"/>
              <a:ext cx="97" cy="48"/>
            </a:xfrm>
            <a:prstGeom prst="line">
              <a:avLst/>
            </a:prstGeom>
            <a:noFill/>
            <a:ln w="15875">
              <a:solidFill>
                <a:srgbClr val="800000"/>
              </a:solidFill>
              <a:round/>
              <a:headEnd/>
              <a:tailEnd/>
            </a:ln>
            <a:effectLst/>
          </p:spPr>
          <p:txBody>
            <a:bodyPr/>
            <a:lstStyle/>
            <a:p>
              <a:endParaRPr lang="en-US"/>
            </a:p>
          </p:txBody>
        </p:sp>
        <p:sp>
          <p:nvSpPr>
            <p:cNvPr id="2277578" name="Line 202"/>
            <p:cNvSpPr>
              <a:spLocks noChangeAspect="1" noChangeShapeType="1"/>
            </p:cNvSpPr>
            <p:nvPr/>
          </p:nvSpPr>
          <p:spPr bwMode="auto">
            <a:xfrm>
              <a:off x="5025" y="518"/>
              <a:ext cx="129" cy="63"/>
            </a:xfrm>
            <a:prstGeom prst="line">
              <a:avLst/>
            </a:prstGeom>
            <a:noFill/>
            <a:ln w="15875">
              <a:solidFill>
                <a:srgbClr val="800000"/>
              </a:solidFill>
              <a:round/>
              <a:headEnd/>
              <a:tailEnd/>
            </a:ln>
            <a:effectLst/>
          </p:spPr>
          <p:txBody>
            <a:bodyPr/>
            <a:lstStyle/>
            <a:p>
              <a:endParaRPr lang="en-US"/>
            </a:p>
          </p:txBody>
        </p:sp>
        <p:sp>
          <p:nvSpPr>
            <p:cNvPr id="2277579" name="Line 203"/>
            <p:cNvSpPr>
              <a:spLocks noChangeAspect="1" noChangeShapeType="1"/>
            </p:cNvSpPr>
            <p:nvPr/>
          </p:nvSpPr>
          <p:spPr bwMode="auto">
            <a:xfrm>
              <a:off x="5027" y="491"/>
              <a:ext cx="157" cy="75"/>
            </a:xfrm>
            <a:prstGeom prst="line">
              <a:avLst/>
            </a:prstGeom>
            <a:noFill/>
            <a:ln w="15875">
              <a:solidFill>
                <a:srgbClr val="800000"/>
              </a:solidFill>
              <a:round/>
              <a:headEnd/>
              <a:tailEnd/>
            </a:ln>
            <a:effectLst/>
          </p:spPr>
          <p:txBody>
            <a:bodyPr/>
            <a:lstStyle/>
            <a:p>
              <a:endParaRPr lang="en-US"/>
            </a:p>
          </p:txBody>
        </p:sp>
        <p:sp>
          <p:nvSpPr>
            <p:cNvPr id="2277580" name="Oval 204"/>
            <p:cNvSpPr>
              <a:spLocks noChangeAspect="1" noChangeArrowheads="1"/>
            </p:cNvSpPr>
            <p:nvPr/>
          </p:nvSpPr>
          <p:spPr bwMode="auto">
            <a:xfrm rot="-5400000">
              <a:off x="4835" y="562"/>
              <a:ext cx="28" cy="34"/>
            </a:xfrm>
            <a:prstGeom prst="ellipse">
              <a:avLst/>
            </a:prstGeom>
            <a:solidFill>
              <a:srgbClr val="333333"/>
            </a:solidFill>
            <a:ln w="9525">
              <a:noFill/>
              <a:round/>
              <a:headEnd/>
              <a:tailEnd/>
            </a:ln>
            <a:effectLst/>
          </p:spPr>
          <p:txBody>
            <a:bodyPr wrap="none" anchor="ctr"/>
            <a:lstStyle/>
            <a:p>
              <a:endParaRPr lang="en-US"/>
            </a:p>
          </p:txBody>
        </p:sp>
      </p:grpSp>
      <p:grpSp>
        <p:nvGrpSpPr>
          <p:cNvPr id="2277581" name="Group 205"/>
          <p:cNvGrpSpPr>
            <a:grpSpLocks noChangeAspect="1"/>
          </p:cNvGrpSpPr>
          <p:nvPr/>
        </p:nvGrpSpPr>
        <p:grpSpPr bwMode="auto">
          <a:xfrm rot="-16200000">
            <a:off x="2494756" y="4780757"/>
            <a:ext cx="585787" cy="482600"/>
            <a:chOff x="4746" y="1306"/>
            <a:chExt cx="649" cy="534"/>
          </a:xfrm>
        </p:grpSpPr>
        <p:sp>
          <p:nvSpPr>
            <p:cNvPr id="2277582" name="AutoShape 206"/>
            <p:cNvSpPr>
              <a:spLocks noChangeAspect="1" noChangeArrowheads="1"/>
            </p:cNvSpPr>
            <p:nvPr/>
          </p:nvSpPr>
          <p:spPr bwMode="auto">
            <a:xfrm rot="5400000" flipH="1">
              <a:off x="5009" y="1535"/>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7583" name="Line 207"/>
            <p:cNvSpPr>
              <a:spLocks noChangeAspect="1" noChangeShapeType="1"/>
            </p:cNvSpPr>
            <p:nvPr/>
          </p:nvSpPr>
          <p:spPr bwMode="auto">
            <a:xfrm flipV="1">
              <a:off x="5209" y="1564"/>
              <a:ext cx="183" cy="61"/>
            </a:xfrm>
            <a:prstGeom prst="line">
              <a:avLst/>
            </a:prstGeom>
            <a:noFill/>
            <a:ln w="15875">
              <a:solidFill>
                <a:srgbClr val="800000"/>
              </a:solidFill>
              <a:round/>
              <a:headEnd/>
              <a:tailEnd/>
            </a:ln>
            <a:effectLst/>
          </p:spPr>
          <p:txBody>
            <a:bodyPr/>
            <a:lstStyle/>
            <a:p>
              <a:endParaRPr lang="en-US"/>
            </a:p>
          </p:txBody>
        </p:sp>
        <p:sp>
          <p:nvSpPr>
            <p:cNvPr id="2277584" name="Line 208"/>
            <p:cNvSpPr>
              <a:spLocks noChangeAspect="1" noChangeShapeType="1"/>
            </p:cNvSpPr>
            <p:nvPr/>
          </p:nvSpPr>
          <p:spPr bwMode="auto">
            <a:xfrm>
              <a:off x="5209" y="1625"/>
              <a:ext cx="186" cy="60"/>
            </a:xfrm>
            <a:prstGeom prst="line">
              <a:avLst/>
            </a:prstGeom>
            <a:noFill/>
            <a:ln w="15875">
              <a:solidFill>
                <a:srgbClr val="800000"/>
              </a:solidFill>
              <a:round/>
              <a:headEnd/>
              <a:tailEnd/>
            </a:ln>
            <a:effectLst/>
          </p:spPr>
          <p:txBody>
            <a:bodyPr/>
            <a:lstStyle/>
            <a:p>
              <a:endParaRPr lang="en-US"/>
            </a:p>
          </p:txBody>
        </p:sp>
        <p:sp>
          <p:nvSpPr>
            <p:cNvPr id="2277585" name="Line 209"/>
            <p:cNvSpPr>
              <a:spLocks noChangeAspect="1" noChangeShapeType="1"/>
            </p:cNvSpPr>
            <p:nvPr/>
          </p:nvSpPr>
          <p:spPr bwMode="auto">
            <a:xfrm flipH="1" flipV="1">
              <a:off x="4954" y="1411"/>
              <a:ext cx="66" cy="216"/>
            </a:xfrm>
            <a:prstGeom prst="line">
              <a:avLst/>
            </a:prstGeom>
            <a:noFill/>
            <a:ln w="15875">
              <a:solidFill>
                <a:srgbClr val="800000"/>
              </a:solidFill>
              <a:round/>
              <a:headEnd/>
              <a:tailEnd/>
            </a:ln>
            <a:effectLst/>
          </p:spPr>
          <p:txBody>
            <a:bodyPr/>
            <a:lstStyle/>
            <a:p>
              <a:endParaRPr lang="en-US"/>
            </a:p>
          </p:txBody>
        </p:sp>
        <p:sp>
          <p:nvSpPr>
            <p:cNvPr id="2277586" name="Oval 210"/>
            <p:cNvSpPr>
              <a:spLocks noChangeAspect="1" noChangeArrowheads="1"/>
            </p:cNvSpPr>
            <p:nvPr/>
          </p:nvSpPr>
          <p:spPr bwMode="auto">
            <a:xfrm>
              <a:off x="4887" y="1306"/>
              <a:ext cx="108" cy="108"/>
            </a:xfrm>
            <a:prstGeom prst="ellipse">
              <a:avLst/>
            </a:prstGeom>
            <a:noFill/>
            <a:ln w="15875">
              <a:solidFill>
                <a:srgbClr val="800000"/>
              </a:solidFill>
              <a:round/>
              <a:headEnd/>
              <a:tailEnd/>
            </a:ln>
            <a:effectLst/>
          </p:spPr>
          <p:txBody>
            <a:bodyPr wrap="none" anchor="ctr"/>
            <a:lstStyle/>
            <a:p>
              <a:endParaRPr lang="en-US"/>
            </a:p>
          </p:txBody>
        </p:sp>
        <p:sp>
          <p:nvSpPr>
            <p:cNvPr id="2277587" name="Line 211"/>
            <p:cNvSpPr>
              <a:spLocks noChangeAspect="1" noChangeShapeType="1"/>
            </p:cNvSpPr>
            <p:nvPr/>
          </p:nvSpPr>
          <p:spPr bwMode="auto">
            <a:xfrm flipH="1" flipV="1">
              <a:off x="4837" y="1325"/>
              <a:ext cx="55" cy="5"/>
            </a:xfrm>
            <a:prstGeom prst="line">
              <a:avLst/>
            </a:prstGeom>
            <a:noFill/>
            <a:ln w="15875">
              <a:solidFill>
                <a:srgbClr val="800000"/>
              </a:solidFill>
              <a:round/>
              <a:headEnd/>
              <a:tailEnd/>
            </a:ln>
            <a:effectLst/>
          </p:spPr>
          <p:txBody>
            <a:bodyPr/>
            <a:lstStyle/>
            <a:p>
              <a:endParaRPr lang="en-US"/>
            </a:p>
          </p:txBody>
        </p:sp>
        <p:sp>
          <p:nvSpPr>
            <p:cNvPr id="2277588" name="Line 212"/>
            <p:cNvSpPr>
              <a:spLocks noChangeAspect="1" noChangeShapeType="1"/>
            </p:cNvSpPr>
            <p:nvPr/>
          </p:nvSpPr>
          <p:spPr bwMode="auto">
            <a:xfrm flipH="1">
              <a:off x="4841" y="1367"/>
              <a:ext cx="46" cy="12"/>
            </a:xfrm>
            <a:prstGeom prst="line">
              <a:avLst/>
            </a:prstGeom>
            <a:noFill/>
            <a:ln w="15875">
              <a:solidFill>
                <a:srgbClr val="800000"/>
              </a:solidFill>
              <a:round/>
              <a:headEnd/>
              <a:tailEnd/>
            </a:ln>
            <a:effectLst/>
          </p:spPr>
          <p:txBody>
            <a:bodyPr/>
            <a:lstStyle/>
            <a:p>
              <a:endParaRPr lang="en-US"/>
            </a:p>
          </p:txBody>
        </p:sp>
        <p:sp>
          <p:nvSpPr>
            <p:cNvPr id="2277589" name="Line 213"/>
            <p:cNvSpPr>
              <a:spLocks noChangeAspect="1" noChangeShapeType="1"/>
            </p:cNvSpPr>
            <p:nvPr/>
          </p:nvSpPr>
          <p:spPr bwMode="auto">
            <a:xfrm flipH="1">
              <a:off x="4864" y="1400"/>
              <a:ext cx="44" cy="19"/>
            </a:xfrm>
            <a:prstGeom prst="line">
              <a:avLst/>
            </a:prstGeom>
            <a:noFill/>
            <a:ln w="15875">
              <a:solidFill>
                <a:srgbClr val="800000"/>
              </a:solidFill>
              <a:round/>
              <a:headEnd/>
              <a:tailEnd/>
            </a:ln>
            <a:effectLst/>
          </p:spPr>
          <p:txBody>
            <a:bodyPr/>
            <a:lstStyle/>
            <a:p>
              <a:endParaRPr lang="en-US"/>
            </a:p>
          </p:txBody>
        </p:sp>
        <p:sp>
          <p:nvSpPr>
            <p:cNvPr id="2277590" name="Line 214"/>
            <p:cNvSpPr>
              <a:spLocks noChangeAspect="1" noChangeShapeType="1"/>
            </p:cNvSpPr>
            <p:nvPr/>
          </p:nvSpPr>
          <p:spPr bwMode="auto">
            <a:xfrm flipH="1">
              <a:off x="4961" y="1627"/>
              <a:ext cx="56" cy="1"/>
            </a:xfrm>
            <a:prstGeom prst="line">
              <a:avLst/>
            </a:prstGeom>
            <a:noFill/>
            <a:ln w="15875">
              <a:solidFill>
                <a:srgbClr val="800000"/>
              </a:solidFill>
              <a:round/>
              <a:headEnd/>
              <a:tailEnd/>
            </a:ln>
            <a:effectLst/>
          </p:spPr>
          <p:txBody>
            <a:bodyPr/>
            <a:lstStyle/>
            <a:p>
              <a:endParaRPr lang="en-US"/>
            </a:p>
          </p:txBody>
        </p:sp>
        <p:sp>
          <p:nvSpPr>
            <p:cNvPr id="2277591" name="Oval 215"/>
            <p:cNvSpPr>
              <a:spLocks noChangeAspect="1" noChangeArrowheads="1"/>
            </p:cNvSpPr>
            <p:nvPr/>
          </p:nvSpPr>
          <p:spPr bwMode="auto">
            <a:xfrm>
              <a:off x="4746" y="1519"/>
              <a:ext cx="218" cy="218"/>
            </a:xfrm>
            <a:prstGeom prst="ellipse">
              <a:avLst/>
            </a:prstGeom>
            <a:noFill/>
            <a:ln w="15875">
              <a:solidFill>
                <a:srgbClr val="800000"/>
              </a:solidFill>
              <a:round/>
              <a:headEnd/>
              <a:tailEnd/>
            </a:ln>
            <a:effectLst/>
          </p:spPr>
          <p:txBody>
            <a:bodyPr wrap="none" anchor="ctr"/>
            <a:lstStyle/>
            <a:p>
              <a:endParaRPr lang="en-US"/>
            </a:p>
          </p:txBody>
        </p:sp>
        <p:sp>
          <p:nvSpPr>
            <p:cNvPr id="2277592" name="Freeform 216"/>
            <p:cNvSpPr>
              <a:spLocks noChangeAspect="1"/>
            </p:cNvSpPr>
            <p:nvPr/>
          </p:nvSpPr>
          <p:spPr bwMode="auto">
            <a:xfrm>
              <a:off x="4910" y="15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593" name="Oval 217"/>
            <p:cNvSpPr>
              <a:spLocks noChangeAspect="1" noChangeArrowheads="1"/>
            </p:cNvSpPr>
            <p:nvPr/>
          </p:nvSpPr>
          <p:spPr bwMode="auto">
            <a:xfrm rot="-5400000">
              <a:off x="4831" y="1598"/>
              <a:ext cx="28" cy="34"/>
            </a:xfrm>
            <a:prstGeom prst="ellipse">
              <a:avLst/>
            </a:prstGeom>
            <a:solidFill>
              <a:srgbClr val="333333"/>
            </a:solidFill>
            <a:ln w="9525">
              <a:noFill/>
              <a:round/>
              <a:headEnd/>
              <a:tailEnd/>
            </a:ln>
            <a:effectLst/>
          </p:spPr>
          <p:txBody>
            <a:bodyPr wrap="none" anchor="ctr"/>
            <a:lstStyle/>
            <a:p>
              <a:endParaRPr lang="en-US"/>
            </a:p>
          </p:txBody>
        </p:sp>
        <p:sp>
          <p:nvSpPr>
            <p:cNvPr id="2277594" name="Oval 218"/>
            <p:cNvSpPr>
              <a:spLocks noChangeAspect="1" noChangeArrowheads="1"/>
            </p:cNvSpPr>
            <p:nvPr/>
          </p:nvSpPr>
          <p:spPr bwMode="auto">
            <a:xfrm rot="-5400000">
              <a:off x="4831" y="1640"/>
              <a:ext cx="28" cy="34"/>
            </a:xfrm>
            <a:prstGeom prst="ellipse">
              <a:avLst/>
            </a:prstGeom>
            <a:solidFill>
              <a:srgbClr val="333333"/>
            </a:solidFill>
            <a:ln w="9525">
              <a:noFill/>
              <a:round/>
              <a:headEnd/>
              <a:tailEnd/>
            </a:ln>
            <a:effectLst/>
          </p:spPr>
          <p:txBody>
            <a:bodyPr wrap="none" anchor="ctr"/>
            <a:lstStyle/>
            <a:p>
              <a:endParaRPr lang="en-US"/>
            </a:p>
          </p:txBody>
        </p:sp>
        <p:sp>
          <p:nvSpPr>
            <p:cNvPr id="2277595" name="Line 219"/>
            <p:cNvSpPr>
              <a:spLocks noChangeAspect="1" noChangeShapeType="1"/>
            </p:cNvSpPr>
            <p:nvPr/>
          </p:nvSpPr>
          <p:spPr bwMode="auto">
            <a:xfrm flipV="1">
              <a:off x="5388" y="1406"/>
              <a:ext cx="0" cy="159"/>
            </a:xfrm>
            <a:prstGeom prst="line">
              <a:avLst/>
            </a:prstGeom>
            <a:noFill/>
            <a:ln w="15875">
              <a:solidFill>
                <a:srgbClr val="800000"/>
              </a:solidFill>
              <a:round/>
              <a:headEnd/>
              <a:tailEnd/>
            </a:ln>
            <a:effectLst/>
          </p:spPr>
          <p:txBody>
            <a:bodyPr/>
            <a:lstStyle/>
            <a:p>
              <a:endParaRPr lang="en-US"/>
            </a:p>
          </p:txBody>
        </p:sp>
        <p:sp>
          <p:nvSpPr>
            <p:cNvPr id="2277596" name="Line 220"/>
            <p:cNvSpPr>
              <a:spLocks noChangeAspect="1" noChangeShapeType="1"/>
            </p:cNvSpPr>
            <p:nvPr/>
          </p:nvSpPr>
          <p:spPr bwMode="auto">
            <a:xfrm flipV="1">
              <a:off x="5395" y="1681"/>
              <a:ext cx="0" cy="159"/>
            </a:xfrm>
            <a:prstGeom prst="line">
              <a:avLst/>
            </a:prstGeom>
            <a:noFill/>
            <a:ln w="15875">
              <a:solidFill>
                <a:srgbClr val="800000"/>
              </a:solidFill>
              <a:round/>
              <a:headEnd/>
              <a:tailEnd/>
            </a:ln>
            <a:effectLst/>
          </p:spPr>
          <p:txBody>
            <a:bodyPr/>
            <a:lstStyle/>
            <a:p>
              <a:endParaRPr lang="en-US"/>
            </a:p>
          </p:txBody>
        </p:sp>
      </p:grpSp>
      <p:grpSp>
        <p:nvGrpSpPr>
          <p:cNvPr id="2277597" name="Group 221"/>
          <p:cNvGrpSpPr>
            <a:grpSpLocks noChangeAspect="1"/>
          </p:cNvGrpSpPr>
          <p:nvPr/>
        </p:nvGrpSpPr>
        <p:grpSpPr bwMode="auto">
          <a:xfrm rot="-16200000">
            <a:off x="1489075" y="4789488"/>
            <a:ext cx="687387" cy="388938"/>
            <a:chOff x="4625" y="2373"/>
            <a:chExt cx="760" cy="431"/>
          </a:xfrm>
        </p:grpSpPr>
        <p:sp>
          <p:nvSpPr>
            <p:cNvPr id="2277598" name="AutoShape 222"/>
            <p:cNvSpPr>
              <a:spLocks noChangeAspect="1" noChangeArrowheads="1"/>
            </p:cNvSpPr>
            <p:nvPr/>
          </p:nvSpPr>
          <p:spPr bwMode="auto">
            <a:xfrm rot="5400000" flipH="1">
              <a:off x="4999" y="2602"/>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7599" name="Line 223"/>
            <p:cNvSpPr>
              <a:spLocks noChangeAspect="1" noChangeShapeType="1"/>
            </p:cNvSpPr>
            <p:nvPr/>
          </p:nvSpPr>
          <p:spPr bwMode="auto">
            <a:xfrm flipV="1">
              <a:off x="5199" y="2631"/>
              <a:ext cx="183" cy="61"/>
            </a:xfrm>
            <a:prstGeom prst="line">
              <a:avLst/>
            </a:prstGeom>
            <a:noFill/>
            <a:ln w="15875">
              <a:solidFill>
                <a:srgbClr val="800000"/>
              </a:solidFill>
              <a:round/>
              <a:headEnd/>
              <a:tailEnd/>
            </a:ln>
            <a:effectLst/>
          </p:spPr>
          <p:txBody>
            <a:bodyPr/>
            <a:lstStyle/>
            <a:p>
              <a:endParaRPr lang="en-US"/>
            </a:p>
          </p:txBody>
        </p:sp>
        <p:sp>
          <p:nvSpPr>
            <p:cNvPr id="2277600" name="Line 224"/>
            <p:cNvSpPr>
              <a:spLocks noChangeAspect="1" noChangeShapeType="1"/>
            </p:cNvSpPr>
            <p:nvPr/>
          </p:nvSpPr>
          <p:spPr bwMode="auto">
            <a:xfrm>
              <a:off x="5199" y="2692"/>
              <a:ext cx="186" cy="60"/>
            </a:xfrm>
            <a:prstGeom prst="line">
              <a:avLst/>
            </a:prstGeom>
            <a:noFill/>
            <a:ln w="15875">
              <a:solidFill>
                <a:srgbClr val="800000"/>
              </a:solidFill>
              <a:round/>
              <a:headEnd/>
              <a:tailEnd/>
            </a:ln>
            <a:effectLst/>
          </p:spPr>
          <p:txBody>
            <a:bodyPr/>
            <a:lstStyle/>
            <a:p>
              <a:endParaRPr lang="en-US"/>
            </a:p>
          </p:txBody>
        </p:sp>
        <p:sp>
          <p:nvSpPr>
            <p:cNvPr id="2277601" name="Line 225"/>
            <p:cNvSpPr>
              <a:spLocks noChangeAspect="1" noChangeShapeType="1"/>
            </p:cNvSpPr>
            <p:nvPr/>
          </p:nvSpPr>
          <p:spPr bwMode="auto">
            <a:xfrm flipH="1" flipV="1">
              <a:off x="4944" y="2478"/>
              <a:ext cx="66" cy="216"/>
            </a:xfrm>
            <a:prstGeom prst="line">
              <a:avLst/>
            </a:prstGeom>
            <a:noFill/>
            <a:ln w="15875">
              <a:solidFill>
                <a:srgbClr val="800000"/>
              </a:solidFill>
              <a:round/>
              <a:headEnd/>
              <a:tailEnd/>
            </a:ln>
            <a:effectLst/>
          </p:spPr>
          <p:txBody>
            <a:bodyPr/>
            <a:lstStyle/>
            <a:p>
              <a:endParaRPr lang="en-US"/>
            </a:p>
          </p:txBody>
        </p:sp>
        <p:sp>
          <p:nvSpPr>
            <p:cNvPr id="2277602" name="Oval 226"/>
            <p:cNvSpPr>
              <a:spLocks noChangeAspect="1" noChangeArrowheads="1"/>
            </p:cNvSpPr>
            <p:nvPr/>
          </p:nvSpPr>
          <p:spPr bwMode="auto">
            <a:xfrm>
              <a:off x="4877" y="2373"/>
              <a:ext cx="108" cy="108"/>
            </a:xfrm>
            <a:prstGeom prst="ellipse">
              <a:avLst/>
            </a:prstGeom>
            <a:noFill/>
            <a:ln w="15875">
              <a:solidFill>
                <a:srgbClr val="800000"/>
              </a:solidFill>
              <a:round/>
              <a:headEnd/>
              <a:tailEnd/>
            </a:ln>
            <a:effectLst/>
          </p:spPr>
          <p:txBody>
            <a:bodyPr wrap="none" anchor="ctr"/>
            <a:lstStyle/>
            <a:p>
              <a:endParaRPr lang="en-US"/>
            </a:p>
          </p:txBody>
        </p:sp>
        <p:sp>
          <p:nvSpPr>
            <p:cNvPr id="2277603" name="Line 227"/>
            <p:cNvSpPr>
              <a:spLocks noChangeAspect="1" noChangeShapeType="1"/>
            </p:cNvSpPr>
            <p:nvPr/>
          </p:nvSpPr>
          <p:spPr bwMode="auto">
            <a:xfrm flipH="1">
              <a:off x="4837" y="2450"/>
              <a:ext cx="43" cy="4"/>
            </a:xfrm>
            <a:prstGeom prst="line">
              <a:avLst/>
            </a:prstGeom>
            <a:noFill/>
            <a:ln w="15875">
              <a:solidFill>
                <a:srgbClr val="800000"/>
              </a:solidFill>
              <a:round/>
              <a:headEnd/>
              <a:tailEnd/>
            </a:ln>
            <a:effectLst/>
          </p:spPr>
          <p:txBody>
            <a:bodyPr/>
            <a:lstStyle/>
            <a:p>
              <a:endParaRPr lang="en-US"/>
            </a:p>
          </p:txBody>
        </p:sp>
        <p:sp>
          <p:nvSpPr>
            <p:cNvPr id="2277604" name="Line 228"/>
            <p:cNvSpPr>
              <a:spLocks noChangeAspect="1" noChangeShapeType="1"/>
            </p:cNvSpPr>
            <p:nvPr/>
          </p:nvSpPr>
          <p:spPr bwMode="auto">
            <a:xfrm flipH="1">
              <a:off x="4854" y="2477"/>
              <a:ext cx="47" cy="9"/>
            </a:xfrm>
            <a:prstGeom prst="line">
              <a:avLst/>
            </a:prstGeom>
            <a:noFill/>
            <a:ln w="15875">
              <a:solidFill>
                <a:srgbClr val="800000"/>
              </a:solidFill>
              <a:round/>
              <a:headEnd/>
              <a:tailEnd/>
            </a:ln>
            <a:effectLst/>
          </p:spPr>
          <p:txBody>
            <a:bodyPr/>
            <a:lstStyle/>
            <a:p>
              <a:endParaRPr lang="en-US"/>
            </a:p>
          </p:txBody>
        </p:sp>
        <p:sp>
          <p:nvSpPr>
            <p:cNvPr id="2277605" name="Line 229"/>
            <p:cNvSpPr>
              <a:spLocks noChangeAspect="1" noChangeShapeType="1"/>
            </p:cNvSpPr>
            <p:nvPr/>
          </p:nvSpPr>
          <p:spPr bwMode="auto">
            <a:xfrm flipH="1">
              <a:off x="4951" y="2694"/>
              <a:ext cx="56" cy="1"/>
            </a:xfrm>
            <a:prstGeom prst="line">
              <a:avLst/>
            </a:prstGeom>
            <a:noFill/>
            <a:ln w="15875">
              <a:solidFill>
                <a:srgbClr val="800000"/>
              </a:solidFill>
              <a:round/>
              <a:headEnd/>
              <a:tailEnd/>
            </a:ln>
            <a:effectLst/>
          </p:spPr>
          <p:txBody>
            <a:bodyPr/>
            <a:lstStyle/>
            <a:p>
              <a:endParaRPr lang="en-US"/>
            </a:p>
          </p:txBody>
        </p:sp>
        <p:sp>
          <p:nvSpPr>
            <p:cNvPr id="2277606" name="Oval 230"/>
            <p:cNvSpPr>
              <a:spLocks noChangeAspect="1" noChangeArrowheads="1"/>
            </p:cNvSpPr>
            <p:nvPr/>
          </p:nvSpPr>
          <p:spPr bwMode="auto">
            <a:xfrm>
              <a:off x="4736" y="2586"/>
              <a:ext cx="218" cy="218"/>
            </a:xfrm>
            <a:prstGeom prst="ellipse">
              <a:avLst/>
            </a:prstGeom>
            <a:noFill/>
            <a:ln w="15875">
              <a:solidFill>
                <a:srgbClr val="800000"/>
              </a:solidFill>
              <a:round/>
              <a:headEnd/>
              <a:tailEnd/>
            </a:ln>
            <a:effectLst/>
          </p:spPr>
          <p:txBody>
            <a:bodyPr wrap="none" anchor="ctr"/>
            <a:lstStyle/>
            <a:p>
              <a:endParaRPr lang="en-US"/>
            </a:p>
          </p:txBody>
        </p:sp>
        <p:sp>
          <p:nvSpPr>
            <p:cNvPr id="2277607" name="Freeform 231"/>
            <p:cNvSpPr>
              <a:spLocks noChangeAspect="1"/>
            </p:cNvSpPr>
            <p:nvPr/>
          </p:nvSpPr>
          <p:spPr bwMode="auto">
            <a:xfrm>
              <a:off x="4900" y="265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608" name="Oval 232"/>
            <p:cNvSpPr>
              <a:spLocks noChangeAspect="1" noChangeArrowheads="1"/>
            </p:cNvSpPr>
            <p:nvPr/>
          </p:nvSpPr>
          <p:spPr bwMode="auto">
            <a:xfrm rot="-5400000">
              <a:off x="4821" y="2665"/>
              <a:ext cx="28" cy="34"/>
            </a:xfrm>
            <a:prstGeom prst="ellipse">
              <a:avLst/>
            </a:prstGeom>
            <a:solidFill>
              <a:srgbClr val="333333"/>
            </a:solidFill>
            <a:ln w="9525">
              <a:noFill/>
              <a:round/>
              <a:headEnd/>
              <a:tailEnd/>
            </a:ln>
            <a:effectLst/>
          </p:spPr>
          <p:txBody>
            <a:bodyPr wrap="none" anchor="ctr"/>
            <a:lstStyle/>
            <a:p>
              <a:endParaRPr lang="en-US"/>
            </a:p>
          </p:txBody>
        </p:sp>
        <p:sp>
          <p:nvSpPr>
            <p:cNvPr id="2277609" name="Oval 233"/>
            <p:cNvSpPr>
              <a:spLocks noChangeAspect="1" noChangeArrowheads="1"/>
            </p:cNvSpPr>
            <p:nvPr/>
          </p:nvSpPr>
          <p:spPr bwMode="auto">
            <a:xfrm rot="-5400000">
              <a:off x="4821" y="2707"/>
              <a:ext cx="28" cy="34"/>
            </a:xfrm>
            <a:prstGeom prst="ellipse">
              <a:avLst/>
            </a:prstGeom>
            <a:solidFill>
              <a:srgbClr val="333333"/>
            </a:solidFill>
            <a:ln w="9525">
              <a:noFill/>
              <a:round/>
              <a:headEnd/>
              <a:tailEnd/>
            </a:ln>
            <a:effectLst/>
          </p:spPr>
          <p:txBody>
            <a:bodyPr wrap="none" anchor="ctr"/>
            <a:lstStyle/>
            <a:p>
              <a:endParaRPr lang="en-US"/>
            </a:p>
          </p:txBody>
        </p:sp>
        <p:sp>
          <p:nvSpPr>
            <p:cNvPr id="2277610" name="Line 234"/>
            <p:cNvSpPr>
              <a:spLocks noChangeAspect="1" noChangeShapeType="1"/>
            </p:cNvSpPr>
            <p:nvPr/>
          </p:nvSpPr>
          <p:spPr bwMode="auto">
            <a:xfrm flipH="1" flipV="1">
              <a:off x="4697" y="2603"/>
              <a:ext cx="36" cy="96"/>
            </a:xfrm>
            <a:prstGeom prst="line">
              <a:avLst/>
            </a:prstGeom>
            <a:noFill/>
            <a:ln w="15875">
              <a:solidFill>
                <a:srgbClr val="800000"/>
              </a:solidFill>
              <a:round/>
              <a:headEnd/>
              <a:tailEnd/>
            </a:ln>
            <a:effectLst/>
          </p:spPr>
          <p:txBody>
            <a:bodyPr/>
            <a:lstStyle/>
            <a:p>
              <a:endParaRPr lang="en-US"/>
            </a:p>
          </p:txBody>
        </p:sp>
        <p:sp>
          <p:nvSpPr>
            <p:cNvPr id="2277611" name="Line 235"/>
            <p:cNvSpPr>
              <a:spLocks noChangeAspect="1" noChangeShapeType="1"/>
            </p:cNvSpPr>
            <p:nvPr/>
          </p:nvSpPr>
          <p:spPr bwMode="auto">
            <a:xfrm flipH="1" flipV="1">
              <a:off x="4646" y="2640"/>
              <a:ext cx="90" cy="59"/>
            </a:xfrm>
            <a:prstGeom prst="line">
              <a:avLst/>
            </a:prstGeom>
            <a:noFill/>
            <a:ln w="15875">
              <a:solidFill>
                <a:srgbClr val="800000"/>
              </a:solidFill>
              <a:round/>
              <a:headEnd/>
              <a:tailEnd/>
            </a:ln>
            <a:effectLst/>
          </p:spPr>
          <p:txBody>
            <a:bodyPr/>
            <a:lstStyle/>
            <a:p>
              <a:endParaRPr lang="en-US"/>
            </a:p>
          </p:txBody>
        </p:sp>
        <p:sp>
          <p:nvSpPr>
            <p:cNvPr id="2277612" name="Line 236"/>
            <p:cNvSpPr>
              <a:spLocks noChangeAspect="1" noChangeShapeType="1"/>
            </p:cNvSpPr>
            <p:nvPr/>
          </p:nvSpPr>
          <p:spPr bwMode="auto">
            <a:xfrm flipH="1">
              <a:off x="4625" y="2700"/>
              <a:ext cx="112" cy="1"/>
            </a:xfrm>
            <a:prstGeom prst="line">
              <a:avLst/>
            </a:prstGeom>
            <a:noFill/>
            <a:ln w="15875">
              <a:solidFill>
                <a:srgbClr val="800000"/>
              </a:solidFill>
              <a:round/>
              <a:headEnd/>
              <a:tailEnd/>
            </a:ln>
            <a:effectLst/>
          </p:spPr>
          <p:txBody>
            <a:bodyPr/>
            <a:lstStyle/>
            <a:p>
              <a:endParaRPr lang="en-US"/>
            </a:p>
          </p:txBody>
        </p:sp>
        <p:sp>
          <p:nvSpPr>
            <p:cNvPr id="2277613" name="Line 237"/>
            <p:cNvSpPr>
              <a:spLocks noChangeAspect="1" noChangeShapeType="1"/>
            </p:cNvSpPr>
            <p:nvPr/>
          </p:nvSpPr>
          <p:spPr bwMode="auto">
            <a:xfrm flipH="1">
              <a:off x="4652" y="2700"/>
              <a:ext cx="88" cy="56"/>
            </a:xfrm>
            <a:prstGeom prst="line">
              <a:avLst/>
            </a:prstGeom>
            <a:noFill/>
            <a:ln w="15875">
              <a:solidFill>
                <a:srgbClr val="800000"/>
              </a:solidFill>
              <a:round/>
              <a:headEnd/>
              <a:tailEnd/>
            </a:ln>
            <a:effectLst/>
          </p:spPr>
          <p:txBody>
            <a:bodyPr/>
            <a:lstStyle/>
            <a:p>
              <a:endParaRPr lang="en-US"/>
            </a:p>
          </p:txBody>
        </p:sp>
        <p:sp>
          <p:nvSpPr>
            <p:cNvPr id="2277614" name="Line 238"/>
            <p:cNvSpPr>
              <a:spLocks noChangeAspect="1" noChangeShapeType="1"/>
            </p:cNvSpPr>
            <p:nvPr/>
          </p:nvSpPr>
          <p:spPr bwMode="auto">
            <a:xfrm flipH="1">
              <a:off x="4685" y="2702"/>
              <a:ext cx="54" cy="99"/>
            </a:xfrm>
            <a:prstGeom prst="line">
              <a:avLst/>
            </a:prstGeom>
            <a:noFill/>
            <a:ln w="15875">
              <a:solidFill>
                <a:srgbClr val="800000"/>
              </a:solidFill>
              <a:round/>
              <a:headEnd/>
              <a:tailEnd/>
            </a:ln>
            <a:effectLst/>
          </p:spPr>
          <p:txBody>
            <a:bodyPr/>
            <a:lstStyle/>
            <a:p>
              <a:endParaRPr lang="en-US"/>
            </a:p>
          </p:txBody>
        </p:sp>
      </p:grpSp>
      <p:grpSp>
        <p:nvGrpSpPr>
          <p:cNvPr id="2277615" name="Group 239"/>
          <p:cNvGrpSpPr>
            <a:grpSpLocks noChangeAspect="1"/>
          </p:cNvGrpSpPr>
          <p:nvPr/>
        </p:nvGrpSpPr>
        <p:grpSpPr bwMode="auto">
          <a:xfrm rot="-16200000">
            <a:off x="488156" y="4749007"/>
            <a:ext cx="701675" cy="477838"/>
            <a:chOff x="4590" y="3462"/>
            <a:chExt cx="777" cy="528"/>
          </a:xfrm>
        </p:grpSpPr>
        <p:sp>
          <p:nvSpPr>
            <p:cNvPr id="2277616" name="AutoShape 240"/>
            <p:cNvSpPr>
              <a:spLocks noChangeAspect="1" noChangeArrowheads="1"/>
            </p:cNvSpPr>
            <p:nvPr/>
          </p:nvSpPr>
          <p:spPr bwMode="auto">
            <a:xfrm rot="5400000" flipH="1">
              <a:off x="4981" y="3691"/>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7617" name="Line 241"/>
            <p:cNvSpPr>
              <a:spLocks noChangeAspect="1" noChangeShapeType="1"/>
            </p:cNvSpPr>
            <p:nvPr/>
          </p:nvSpPr>
          <p:spPr bwMode="auto">
            <a:xfrm flipV="1">
              <a:off x="5181" y="3720"/>
              <a:ext cx="183" cy="61"/>
            </a:xfrm>
            <a:prstGeom prst="line">
              <a:avLst/>
            </a:prstGeom>
            <a:noFill/>
            <a:ln w="15875">
              <a:solidFill>
                <a:srgbClr val="800000"/>
              </a:solidFill>
              <a:round/>
              <a:headEnd/>
              <a:tailEnd/>
            </a:ln>
            <a:effectLst/>
          </p:spPr>
          <p:txBody>
            <a:bodyPr/>
            <a:lstStyle/>
            <a:p>
              <a:endParaRPr lang="en-US"/>
            </a:p>
          </p:txBody>
        </p:sp>
        <p:sp>
          <p:nvSpPr>
            <p:cNvPr id="2277618" name="Line 242"/>
            <p:cNvSpPr>
              <a:spLocks noChangeAspect="1" noChangeShapeType="1"/>
            </p:cNvSpPr>
            <p:nvPr/>
          </p:nvSpPr>
          <p:spPr bwMode="auto">
            <a:xfrm>
              <a:off x="5181" y="3781"/>
              <a:ext cx="186" cy="60"/>
            </a:xfrm>
            <a:prstGeom prst="line">
              <a:avLst/>
            </a:prstGeom>
            <a:noFill/>
            <a:ln w="15875">
              <a:solidFill>
                <a:srgbClr val="800000"/>
              </a:solidFill>
              <a:round/>
              <a:headEnd/>
              <a:tailEnd/>
            </a:ln>
            <a:effectLst/>
          </p:spPr>
          <p:txBody>
            <a:bodyPr/>
            <a:lstStyle/>
            <a:p>
              <a:endParaRPr lang="en-US"/>
            </a:p>
          </p:txBody>
        </p:sp>
        <p:sp>
          <p:nvSpPr>
            <p:cNvPr id="2277619" name="Line 243"/>
            <p:cNvSpPr>
              <a:spLocks noChangeAspect="1" noChangeShapeType="1"/>
            </p:cNvSpPr>
            <p:nvPr/>
          </p:nvSpPr>
          <p:spPr bwMode="auto">
            <a:xfrm flipH="1" flipV="1">
              <a:off x="4926" y="3567"/>
              <a:ext cx="66" cy="216"/>
            </a:xfrm>
            <a:prstGeom prst="line">
              <a:avLst/>
            </a:prstGeom>
            <a:noFill/>
            <a:ln w="15875">
              <a:solidFill>
                <a:srgbClr val="800000"/>
              </a:solidFill>
              <a:round/>
              <a:headEnd/>
              <a:tailEnd/>
            </a:ln>
            <a:effectLst/>
          </p:spPr>
          <p:txBody>
            <a:bodyPr/>
            <a:lstStyle/>
            <a:p>
              <a:endParaRPr lang="en-US"/>
            </a:p>
          </p:txBody>
        </p:sp>
        <p:sp>
          <p:nvSpPr>
            <p:cNvPr id="2277620" name="Oval 244"/>
            <p:cNvSpPr>
              <a:spLocks noChangeAspect="1" noChangeArrowheads="1"/>
            </p:cNvSpPr>
            <p:nvPr/>
          </p:nvSpPr>
          <p:spPr bwMode="auto">
            <a:xfrm>
              <a:off x="4859" y="3462"/>
              <a:ext cx="108" cy="108"/>
            </a:xfrm>
            <a:prstGeom prst="ellipse">
              <a:avLst/>
            </a:prstGeom>
            <a:noFill/>
            <a:ln w="15875">
              <a:solidFill>
                <a:srgbClr val="800000"/>
              </a:solidFill>
              <a:round/>
              <a:headEnd/>
              <a:tailEnd/>
            </a:ln>
            <a:effectLst/>
          </p:spPr>
          <p:txBody>
            <a:bodyPr wrap="none" anchor="ctr"/>
            <a:lstStyle/>
            <a:p>
              <a:endParaRPr lang="en-US"/>
            </a:p>
          </p:txBody>
        </p:sp>
        <p:sp>
          <p:nvSpPr>
            <p:cNvPr id="2277621" name="Line 245"/>
            <p:cNvSpPr>
              <a:spLocks noChangeAspect="1" noChangeShapeType="1"/>
            </p:cNvSpPr>
            <p:nvPr/>
          </p:nvSpPr>
          <p:spPr bwMode="auto">
            <a:xfrm flipH="1">
              <a:off x="4811" y="3551"/>
              <a:ext cx="59" cy="16"/>
            </a:xfrm>
            <a:prstGeom prst="line">
              <a:avLst/>
            </a:prstGeom>
            <a:noFill/>
            <a:ln w="15875">
              <a:solidFill>
                <a:srgbClr val="800000"/>
              </a:solidFill>
              <a:round/>
              <a:headEnd/>
              <a:tailEnd/>
            </a:ln>
            <a:effectLst/>
          </p:spPr>
          <p:txBody>
            <a:bodyPr/>
            <a:lstStyle/>
            <a:p>
              <a:endParaRPr lang="en-US"/>
            </a:p>
          </p:txBody>
        </p:sp>
        <p:sp>
          <p:nvSpPr>
            <p:cNvPr id="2277622" name="Line 246"/>
            <p:cNvSpPr>
              <a:spLocks noChangeAspect="1" noChangeShapeType="1"/>
            </p:cNvSpPr>
            <p:nvPr/>
          </p:nvSpPr>
          <p:spPr bwMode="auto">
            <a:xfrm flipH="1">
              <a:off x="4933" y="3783"/>
              <a:ext cx="56" cy="1"/>
            </a:xfrm>
            <a:prstGeom prst="line">
              <a:avLst/>
            </a:prstGeom>
            <a:noFill/>
            <a:ln w="15875">
              <a:solidFill>
                <a:srgbClr val="800000"/>
              </a:solidFill>
              <a:round/>
              <a:headEnd/>
              <a:tailEnd/>
            </a:ln>
            <a:effectLst/>
          </p:spPr>
          <p:txBody>
            <a:bodyPr/>
            <a:lstStyle/>
            <a:p>
              <a:endParaRPr lang="en-US"/>
            </a:p>
          </p:txBody>
        </p:sp>
        <p:sp>
          <p:nvSpPr>
            <p:cNvPr id="2277623" name="Oval 247"/>
            <p:cNvSpPr>
              <a:spLocks noChangeAspect="1" noChangeArrowheads="1"/>
            </p:cNvSpPr>
            <p:nvPr/>
          </p:nvSpPr>
          <p:spPr bwMode="auto">
            <a:xfrm>
              <a:off x="4718" y="3675"/>
              <a:ext cx="218" cy="218"/>
            </a:xfrm>
            <a:prstGeom prst="ellipse">
              <a:avLst/>
            </a:prstGeom>
            <a:noFill/>
            <a:ln w="15875">
              <a:solidFill>
                <a:srgbClr val="800000"/>
              </a:solidFill>
              <a:round/>
              <a:headEnd/>
              <a:tailEnd/>
            </a:ln>
            <a:effectLst/>
          </p:spPr>
          <p:txBody>
            <a:bodyPr wrap="none" anchor="ctr"/>
            <a:lstStyle/>
            <a:p>
              <a:endParaRPr lang="en-US"/>
            </a:p>
          </p:txBody>
        </p:sp>
        <p:sp>
          <p:nvSpPr>
            <p:cNvPr id="2277624" name="Freeform 248"/>
            <p:cNvSpPr>
              <a:spLocks noChangeAspect="1"/>
            </p:cNvSpPr>
            <p:nvPr/>
          </p:nvSpPr>
          <p:spPr bwMode="auto">
            <a:xfrm>
              <a:off x="4882" y="374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625" name="Oval 249"/>
            <p:cNvSpPr>
              <a:spLocks noChangeAspect="1" noChangeArrowheads="1"/>
            </p:cNvSpPr>
            <p:nvPr/>
          </p:nvSpPr>
          <p:spPr bwMode="auto">
            <a:xfrm rot="-5400000">
              <a:off x="4803" y="3754"/>
              <a:ext cx="28" cy="34"/>
            </a:xfrm>
            <a:prstGeom prst="ellipse">
              <a:avLst/>
            </a:prstGeom>
            <a:solidFill>
              <a:srgbClr val="333333"/>
            </a:solidFill>
            <a:ln w="9525">
              <a:noFill/>
              <a:round/>
              <a:headEnd/>
              <a:tailEnd/>
            </a:ln>
            <a:effectLst/>
          </p:spPr>
          <p:txBody>
            <a:bodyPr wrap="none" anchor="ctr"/>
            <a:lstStyle/>
            <a:p>
              <a:endParaRPr lang="en-US"/>
            </a:p>
          </p:txBody>
        </p:sp>
        <p:sp>
          <p:nvSpPr>
            <p:cNvPr id="2277626" name="Oval 250"/>
            <p:cNvSpPr>
              <a:spLocks noChangeAspect="1" noChangeArrowheads="1"/>
            </p:cNvSpPr>
            <p:nvPr/>
          </p:nvSpPr>
          <p:spPr bwMode="auto">
            <a:xfrm rot="-5400000">
              <a:off x="4803" y="3796"/>
              <a:ext cx="28" cy="34"/>
            </a:xfrm>
            <a:prstGeom prst="ellipse">
              <a:avLst/>
            </a:prstGeom>
            <a:solidFill>
              <a:srgbClr val="333333"/>
            </a:solidFill>
            <a:ln w="9525">
              <a:noFill/>
              <a:round/>
              <a:headEnd/>
              <a:tailEnd/>
            </a:ln>
            <a:effectLst/>
          </p:spPr>
          <p:txBody>
            <a:bodyPr wrap="none" anchor="ctr"/>
            <a:lstStyle/>
            <a:p>
              <a:endParaRPr lang="en-US"/>
            </a:p>
          </p:txBody>
        </p:sp>
        <p:sp>
          <p:nvSpPr>
            <p:cNvPr id="2277627" name="Freeform 251"/>
            <p:cNvSpPr>
              <a:spLocks noChangeAspect="1"/>
            </p:cNvSpPr>
            <p:nvPr/>
          </p:nvSpPr>
          <p:spPr bwMode="auto">
            <a:xfrm>
              <a:off x="4590" y="3575"/>
              <a:ext cx="221" cy="415"/>
            </a:xfrm>
            <a:custGeom>
              <a:avLst/>
              <a:gdLst/>
              <a:ahLst/>
              <a:cxnLst>
                <a:cxn ang="0">
                  <a:pos x="219" y="316"/>
                </a:cxn>
                <a:cxn ang="0">
                  <a:pos x="149" y="411"/>
                </a:cxn>
                <a:cxn ang="0">
                  <a:pos x="167" y="295"/>
                </a:cxn>
                <a:cxn ang="0">
                  <a:pos x="39" y="334"/>
                </a:cxn>
                <a:cxn ang="0">
                  <a:pos x="132" y="241"/>
                </a:cxn>
                <a:cxn ang="0">
                  <a:pos x="0" y="205"/>
                </a:cxn>
                <a:cxn ang="0">
                  <a:pos x="132" y="178"/>
                </a:cxn>
                <a:cxn ang="0">
                  <a:pos x="42" y="93"/>
                </a:cxn>
                <a:cxn ang="0">
                  <a:pos x="162" y="124"/>
                </a:cxn>
                <a:cxn ang="0">
                  <a:pos x="135" y="4"/>
                </a:cxn>
                <a:cxn ang="0">
                  <a:pos x="221" y="99"/>
                </a:cxn>
              </a:cxnLst>
              <a:rect l="0" t="0" r="r" b="b"/>
              <a:pathLst>
                <a:path w="221" h="415">
                  <a:moveTo>
                    <a:pt x="219" y="316"/>
                  </a:moveTo>
                  <a:cubicBezTo>
                    <a:pt x="188" y="365"/>
                    <a:pt x="158" y="415"/>
                    <a:pt x="149" y="411"/>
                  </a:cubicBezTo>
                  <a:cubicBezTo>
                    <a:pt x="140" y="407"/>
                    <a:pt x="185" y="308"/>
                    <a:pt x="167" y="295"/>
                  </a:cubicBezTo>
                  <a:cubicBezTo>
                    <a:pt x="149" y="282"/>
                    <a:pt x="45" y="343"/>
                    <a:pt x="39" y="334"/>
                  </a:cubicBezTo>
                  <a:cubicBezTo>
                    <a:pt x="33" y="325"/>
                    <a:pt x="138" y="262"/>
                    <a:pt x="132" y="241"/>
                  </a:cubicBezTo>
                  <a:cubicBezTo>
                    <a:pt x="126" y="220"/>
                    <a:pt x="0" y="215"/>
                    <a:pt x="0" y="205"/>
                  </a:cubicBezTo>
                  <a:cubicBezTo>
                    <a:pt x="0" y="195"/>
                    <a:pt x="125" y="197"/>
                    <a:pt x="132" y="178"/>
                  </a:cubicBezTo>
                  <a:cubicBezTo>
                    <a:pt x="139" y="159"/>
                    <a:pt x="37" y="102"/>
                    <a:pt x="42" y="93"/>
                  </a:cubicBezTo>
                  <a:cubicBezTo>
                    <a:pt x="47" y="84"/>
                    <a:pt x="147" y="139"/>
                    <a:pt x="162" y="124"/>
                  </a:cubicBezTo>
                  <a:cubicBezTo>
                    <a:pt x="177" y="109"/>
                    <a:pt x="125" y="8"/>
                    <a:pt x="135" y="4"/>
                  </a:cubicBezTo>
                  <a:cubicBezTo>
                    <a:pt x="145" y="0"/>
                    <a:pt x="183" y="49"/>
                    <a:pt x="221" y="99"/>
                  </a:cubicBez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sp>
        <p:nvSpPr>
          <p:cNvPr id="2277628" name="Rectangle 252"/>
          <p:cNvSpPr>
            <a:spLocks noChangeAspect="1" noChangeArrowheads="1"/>
          </p:cNvSpPr>
          <p:nvPr/>
        </p:nvSpPr>
        <p:spPr bwMode="auto">
          <a:xfrm rot="-16200000">
            <a:off x="3248025" y="3589338"/>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629" name="Rectangle 253"/>
          <p:cNvSpPr>
            <a:spLocks noChangeAspect="1" noChangeArrowheads="1"/>
          </p:cNvSpPr>
          <p:nvPr/>
        </p:nvSpPr>
        <p:spPr bwMode="auto">
          <a:xfrm rot="-16200000">
            <a:off x="3248819" y="708819"/>
            <a:ext cx="889000" cy="887412"/>
          </a:xfrm>
          <a:prstGeom prst="rect">
            <a:avLst/>
          </a:prstGeom>
          <a:noFill/>
          <a:ln w="19050">
            <a:solidFill>
              <a:schemeClr val="tx1"/>
            </a:solidFill>
            <a:miter lim="800000"/>
            <a:headEnd/>
            <a:tailEnd/>
          </a:ln>
          <a:effectLst/>
        </p:spPr>
        <p:txBody>
          <a:bodyPr wrap="none" anchor="ctr"/>
          <a:lstStyle/>
          <a:p>
            <a:endParaRPr lang="en-US"/>
          </a:p>
        </p:txBody>
      </p:sp>
      <p:sp>
        <p:nvSpPr>
          <p:cNvPr id="2277630" name="Rectangle 254"/>
          <p:cNvSpPr>
            <a:spLocks noChangeAspect="1" noChangeArrowheads="1"/>
          </p:cNvSpPr>
          <p:nvPr/>
        </p:nvSpPr>
        <p:spPr bwMode="auto">
          <a:xfrm rot="-16200000">
            <a:off x="2281237" y="698501"/>
            <a:ext cx="887413" cy="887412"/>
          </a:xfrm>
          <a:prstGeom prst="rect">
            <a:avLst/>
          </a:prstGeom>
          <a:noFill/>
          <a:ln w="19050">
            <a:solidFill>
              <a:schemeClr val="tx1"/>
            </a:solidFill>
            <a:miter lim="800000"/>
            <a:headEnd/>
            <a:tailEnd/>
          </a:ln>
          <a:effectLst/>
        </p:spPr>
        <p:txBody>
          <a:bodyPr wrap="none" anchor="ctr"/>
          <a:lstStyle/>
          <a:p>
            <a:endParaRPr lang="en-US"/>
          </a:p>
        </p:txBody>
      </p:sp>
      <p:sp>
        <p:nvSpPr>
          <p:cNvPr id="2277631" name="Rectangle 255"/>
          <p:cNvSpPr>
            <a:spLocks noChangeAspect="1" noChangeArrowheads="1"/>
          </p:cNvSpPr>
          <p:nvPr/>
        </p:nvSpPr>
        <p:spPr bwMode="auto">
          <a:xfrm rot="-16200000">
            <a:off x="1320800" y="682625"/>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632" name="Rectangle 256"/>
          <p:cNvSpPr>
            <a:spLocks noChangeAspect="1" noChangeArrowheads="1"/>
          </p:cNvSpPr>
          <p:nvPr/>
        </p:nvSpPr>
        <p:spPr bwMode="auto">
          <a:xfrm rot="-16200000">
            <a:off x="3253582" y="1661318"/>
            <a:ext cx="889000" cy="887413"/>
          </a:xfrm>
          <a:prstGeom prst="rect">
            <a:avLst/>
          </a:prstGeom>
          <a:noFill/>
          <a:ln w="19050">
            <a:solidFill>
              <a:schemeClr val="tx1"/>
            </a:solidFill>
            <a:miter lim="800000"/>
            <a:headEnd/>
            <a:tailEnd/>
          </a:ln>
          <a:effectLst/>
        </p:spPr>
        <p:txBody>
          <a:bodyPr wrap="none" anchor="ctr"/>
          <a:lstStyle/>
          <a:p>
            <a:endParaRPr lang="en-US"/>
          </a:p>
        </p:txBody>
      </p:sp>
      <p:sp>
        <p:nvSpPr>
          <p:cNvPr id="2277633" name="Rectangle 257"/>
          <p:cNvSpPr>
            <a:spLocks noChangeAspect="1" noChangeArrowheads="1"/>
          </p:cNvSpPr>
          <p:nvPr/>
        </p:nvSpPr>
        <p:spPr bwMode="auto">
          <a:xfrm rot="-16200000">
            <a:off x="3254376" y="2617787"/>
            <a:ext cx="887412" cy="887413"/>
          </a:xfrm>
          <a:prstGeom prst="rect">
            <a:avLst/>
          </a:prstGeom>
          <a:noFill/>
          <a:ln w="19050">
            <a:solidFill>
              <a:schemeClr val="tx1"/>
            </a:solidFill>
            <a:miter lim="800000"/>
            <a:headEnd/>
            <a:tailEnd/>
          </a:ln>
          <a:effectLst/>
        </p:spPr>
        <p:txBody>
          <a:bodyPr wrap="none" anchor="ctr"/>
          <a:lstStyle/>
          <a:p>
            <a:endParaRPr lang="en-US"/>
          </a:p>
        </p:txBody>
      </p:sp>
      <p:sp>
        <p:nvSpPr>
          <p:cNvPr id="2277634" name="Rectangle 258"/>
          <p:cNvSpPr>
            <a:spLocks noChangeAspect="1" noChangeArrowheads="1"/>
          </p:cNvSpPr>
          <p:nvPr/>
        </p:nvSpPr>
        <p:spPr bwMode="auto">
          <a:xfrm rot="-16200000">
            <a:off x="2282825" y="1655763"/>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635" name="Rectangle 259"/>
          <p:cNvSpPr>
            <a:spLocks noChangeAspect="1" noChangeArrowheads="1"/>
          </p:cNvSpPr>
          <p:nvPr/>
        </p:nvSpPr>
        <p:spPr bwMode="auto">
          <a:xfrm rot="-16200000">
            <a:off x="1320007" y="1650206"/>
            <a:ext cx="889000" cy="887413"/>
          </a:xfrm>
          <a:prstGeom prst="rect">
            <a:avLst/>
          </a:prstGeom>
          <a:noFill/>
          <a:ln w="19050">
            <a:solidFill>
              <a:schemeClr val="tx1"/>
            </a:solidFill>
            <a:miter lim="800000"/>
            <a:headEnd/>
            <a:tailEnd/>
          </a:ln>
          <a:effectLst/>
        </p:spPr>
        <p:txBody>
          <a:bodyPr wrap="none" anchor="ctr"/>
          <a:lstStyle/>
          <a:p>
            <a:endParaRPr lang="en-US"/>
          </a:p>
        </p:txBody>
      </p:sp>
      <p:sp>
        <p:nvSpPr>
          <p:cNvPr id="2277636" name="Rectangle 260"/>
          <p:cNvSpPr>
            <a:spLocks noChangeAspect="1" noChangeArrowheads="1"/>
          </p:cNvSpPr>
          <p:nvPr/>
        </p:nvSpPr>
        <p:spPr bwMode="auto">
          <a:xfrm rot="-16200000">
            <a:off x="370681" y="675482"/>
            <a:ext cx="887413" cy="889000"/>
          </a:xfrm>
          <a:prstGeom prst="rect">
            <a:avLst/>
          </a:prstGeom>
          <a:noFill/>
          <a:ln w="19050">
            <a:solidFill>
              <a:schemeClr val="tx1"/>
            </a:solidFill>
            <a:miter lim="800000"/>
            <a:headEnd/>
            <a:tailEnd/>
          </a:ln>
          <a:effectLst/>
        </p:spPr>
        <p:txBody>
          <a:bodyPr wrap="none" anchor="ctr"/>
          <a:lstStyle/>
          <a:p>
            <a:endParaRPr lang="en-US"/>
          </a:p>
        </p:txBody>
      </p:sp>
      <p:sp>
        <p:nvSpPr>
          <p:cNvPr id="2277637" name="Rectangle 261"/>
          <p:cNvSpPr>
            <a:spLocks noChangeAspect="1" noChangeArrowheads="1"/>
          </p:cNvSpPr>
          <p:nvPr/>
        </p:nvSpPr>
        <p:spPr bwMode="auto">
          <a:xfrm rot="-16200000">
            <a:off x="362744" y="1643857"/>
            <a:ext cx="889000" cy="887412"/>
          </a:xfrm>
          <a:prstGeom prst="rect">
            <a:avLst/>
          </a:prstGeom>
          <a:noFill/>
          <a:ln w="19050">
            <a:solidFill>
              <a:schemeClr val="tx1"/>
            </a:solidFill>
            <a:miter lim="800000"/>
            <a:headEnd/>
            <a:tailEnd/>
          </a:ln>
          <a:effectLst/>
        </p:spPr>
        <p:txBody>
          <a:bodyPr wrap="none" anchor="ctr"/>
          <a:lstStyle/>
          <a:p>
            <a:endParaRPr lang="en-US"/>
          </a:p>
        </p:txBody>
      </p:sp>
      <p:sp>
        <p:nvSpPr>
          <p:cNvPr id="2277638" name="Rectangle 262"/>
          <p:cNvSpPr>
            <a:spLocks noChangeAspect="1" noChangeArrowheads="1"/>
          </p:cNvSpPr>
          <p:nvPr/>
        </p:nvSpPr>
        <p:spPr bwMode="auto">
          <a:xfrm rot="-16200000">
            <a:off x="2280444" y="2613819"/>
            <a:ext cx="889000" cy="887412"/>
          </a:xfrm>
          <a:prstGeom prst="rect">
            <a:avLst/>
          </a:prstGeom>
          <a:noFill/>
          <a:ln w="19050">
            <a:solidFill>
              <a:schemeClr val="tx1"/>
            </a:solidFill>
            <a:miter lim="800000"/>
            <a:headEnd/>
            <a:tailEnd/>
          </a:ln>
          <a:effectLst/>
        </p:spPr>
        <p:txBody>
          <a:bodyPr wrap="none" anchor="ctr"/>
          <a:lstStyle/>
          <a:p>
            <a:endParaRPr lang="en-US"/>
          </a:p>
        </p:txBody>
      </p:sp>
      <p:sp>
        <p:nvSpPr>
          <p:cNvPr id="2277639" name="Rectangle 263"/>
          <p:cNvSpPr>
            <a:spLocks noChangeAspect="1" noChangeArrowheads="1"/>
          </p:cNvSpPr>
          <p:nvPr/>
        </p:nvSpPr>
        <p:spPr bwMode="auto">
          <a:xfrm rot="-16200000">
            <a:off x="1323975" y="2613025"/>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640" name="Rectangle 264"/>
          <p:cNvSpPr>
            <a:spLocks noChangeAspect="1" noChangeArrowheads="1"/>
          </p:cNvSpPr>
          <p:nvPr/>
        </p:nvSpPr>
        <p:spPr bwMode="auto">
          <a:xfrm rot="-16200000">
            <a:off x="363538" y="2608263"/>
            <a:ext cx="887412" cy="887412"/>
          </a:xfrm>
          <a:prstGeom prst="rect">
            <a:avLst/>
          </a:prstGeom>
          <a:noFill/>
          <a:ln w="19050">
            <a:solidFill>
              <a:schemeClr val="tx1"/>
            </a:solidFill>
            <a:miter lim="800000"/>
            <a:headEnd/>
            <a:tailEnd/>
          </a:ln>
          <a:effectLst/>
        </p:spPr>
        <p:txBody>
          <a:bodyPr wrap="none" anchor="ctr"/>
          <a:lstStyle/>
          <a:p>
            <a:endParaRPr lang="en-US"/>
          </a:p>
        </p:txBody>
      </p:sp>
      <p:sp>
        <p:nvSpPr>
          <p:cNvPr id="2277641" name="Rectangle 265"/>
          <p:cNvSpPr>
            <a:spLocks noChangeAspect="1" noChangeArrowheads="1"/>
          </p:cNvSpPr>
          <p:nvPr/>
        </p:nvSpPr>
        <p:spPr bwMode="auto">
          <a:xfrm rot="-16200000">
            <a:off x="3253582" y="4553743"/>
            <a:ext cx="889000" cy="887413"/>
          </a:xfrm>
          <a:prstGeom prst="rect">
            <a:avLst/>
          </a:prstGeom>
          <a:noFill/>
          <a:ln w="19050">
            <a:solidFill>
              <a:schemeClr val="tx1"/>
            </a:solidFill>
            <a:miter lim="800000"/>
            <a:headEnd/>
            <a:tailEnd/>
          </a:ln>
          <a:effectLst/>
        </p:spPr>
        <p:txBody>
          <a:bodyPr wrap="none" anchor="ctr"/>
          <a:lstStyle/>
          <a:p>
            <a:endParaRPr lang="en-US"/>
          </a:p>
        </p:txBody>
      </p:sp>
      <p:sp>
        <p:nvSpPr>
          <p:cNvPr id="2277642" name="Rectangle 266"/>
          <p:cNvSpPr>
            <a:spLocks noChangeAspect="1" noChangeArrowheads="1"/>
          </p:cNvSpPr>
          <p:nvPr/>
        </p:nvSpPr>
        <p:spPr bwMode="auto">
          <a:xfrm rot="-16200000">
            <a:off x="2281237" y="4549776"/>
            <a:ext cx="887413" cy="887412"/>
          </a:xfrm>
          <a:prstGeom prst="rect">
            <a:avLst/>
          </a:prstGeom>
          <a:noFill/>
          <a:ln w="19050">
            <a:solidFill>
              <a:schemeClr val="tx1"/>
            </a:solidFill>
            <a:miter lim="800000"/>
            <a:headEnd/>
            <a:tailEnd/>
          </a:ln>
          <a:effectLst/>
        </p:spPr>
        <p:txBody>
          <a:bodyPr wrap="none" anchor="ctr"/>
          <a:lstStyle/>
          <a:p>
            <a:endParaRPr lang="en-US"/>
          </a:p>
        </p:txBody>
      </p:sp>
      <p:sp>
        <p:nvSpPr>
          <p:cNvPr id="2277643" name="Rectangle 267"/>
          <p:cNvSpPr>
            <a:spLocks noChangeAspect="1" noChangeArrowheads="1"/>
          </p:cNvSpPr>
          <p:nvPr/>
        </p:nvSpPr>
        <p:spPr bwMode="auto">
          <a:xfrm rot="-16200000">
            <a:off x="1303337" y="4549776"/>
            <a:ext cx="887413" cy="887412"/>
          </a:xfrm>
          <a:prstGeom prst="rect">
            <a:avLst/>
          </a:prstGeom>
          <a:noFill/>
          <a:ln w="19050">
            <a:solidFill>
              <a:schemeClr val="tx1"/>
            </a:solidFill>
            <a:miter lim="800000"/>
            <a:headEnd/>
            <a:tailEnd/>
          </a:ln>
          <a:effectLst/>
        </p:spPr>
        <p:txBody>
          <a:bodyPr wrap="none" anchor="ctr"/>
          <a:lstStyle/>
          <a:p>
            <a:endParaRPr lang="en-US"/>
          </a:p>
        </p:txBody>
      </p:sp>
      <p:sp>
        <p:nvSpPr>
          <p:cNvPr id="2277644" name="Rectangle 268"/>
          <p:cNvSpPr>
            <a:spLocks noChangeAspect="1" noChangeArrowheads="1"/>
          </p:cNvSpPr>
          <p:nvPr/>
        </p:nvSpPr>
        <p:spPr bwMode="auto">
          <a:xfrm rot="-16200000">
            <a:off x="356394" y="4542632"/>
            <a:ext cx="889000" cy="887412"/>
          </a:xfrm>
          <a:prstGeom prst="rect">
            <a:avLst/>
          </a:prstGeom>
          <a:noFill/>
          <a:ln w="19050">
            <a:solidFill>
              <a:schemeClr val="tx1"/>
            </a:solidFill>
            <a:miter lim="800000"/>
            <a:headEnd/>
            <a:tailEnd/>
          </a:ln>
          <a:effectLst/>
        </p:spPr>
        <p:txBody>
          <a:bodyPr wrap="none" anchor="ctr"/>
          <a:lstStyle/>
          <a:p>
            <a:endParaRPr lang="en-US"/>
          </a:p>
        </p:txBody>
      </p:sp>
      <p:grpSp>
        <p:nvGrpSpPr>
          <p:cNvPr id="2277645" name="Group 269"/>
          <p:cNvGrpSpPr>
            <a:grpSpLocks/>
          </p:cNvGrpSpPr>
          <p:nvPr/>
        </p:nvGrpSpPr>
        <p:grpSpPr bwMode="auto">
          <a:xfrm>
            <a:off x="2552700" y="3760788"/>
            <a:ext cx="457200" cy="585787"/>
            <a:chOff x="1608" y="2369"/>
            <a:chExt cx="288" cy="369"/>
          </a:xfrm>
        </p:grpSpPr>
        <p:sp>
          <p:nvSpPr>
            <p:cNvPr id="2277646" name="Line 270"/>
            <p:cNvSpPr>
              <a:spLocks noChangeAspect="1" noChangeShapeType="1"/>
            </p:cNvSpPr>
            <p:nvPr/>
          </p:nvSpPr>
          <p:spPr bwMode="auto">
            <a:xfrm rot="5400000" flipV="1">
              <a:off x="1677" y="2666"/>
              <a:ext cx="104" cy="35"/>
            </a:xfrm>
            <a:prstGeom prst="line">
              <a:avLst/>
            </a:prstGeom>
            <a:noFill/>
            <a:ln w="15875">
              <a:solidFill>
                <a:srgbClr val="800000"/>
              </a:solidFill>
              <a:round/>
              <a:headEnd/>
              <a:tailEnd/>
            </a:ln>
            <a:effectLst/>
          </p:spPr>
          <p:txBody>
            <a:bodyPr/>
            <a:lstStyle/>
            <a:p>
              <a:endParaRPr lang="en-US"/>
            </a:p>
          </p:txBody>
        </p:sp>
        <p:sp>
          <p:nvSpPr>
            <p:cNvPr id="2277647" name="Line 271"/>
            <p:cNvSpPr>
              <a:spLocks noChangeAspect="1" noChangeShapeType="1"/>
            </p:cNvSpPr>
            <p:nvPr/>
          </p:nvSpPr>
          <p:spPr bwMode="auto">
            <a:xfrm rot="-16200000">
              <a:off x="1642" y="2668"/>
              <a:ext cx="106" cy="34"/>
            </a:xfrm>
            <a:prstGeom prst="line">
              <a:avLst/>
            </a:prstGeom>
            <a:noFill/>
            <a:ln w="15875">
              <a:solidFill>
                <a:srgbClr val="800000"/>
              </a:solidFill>
              <a:round/>
              <a:headEnd/>
              <a:tailEnd/>
            </a:ln>
            <a:effectLst/>
          </p:spPr>
          <p:txBody>
            <a:bodyPr/>
            <a:lstStyle/>
            <a:p>
              <a:endParaRPr lang="en-US"/>
            </a:p>
          </p:txBody>
        </p:sp>
        <p:sp>
          <p:nvSpPr>
            <p:cNvPr id="2277648" name="Line 272"/>
            <p:cNvSpPr>
              <a:spLocks noChangeAspect="1" noChangeShapeType="1"/>
            </p:cNvSpPr>
            <p:nvPr/>
          </p:nvSpPr>
          <p:spPr bwMode="auto">
            <a:xfrm rot="-16200000" flipH="1" flipV="1">
              <a:off x="1753" y="2444"/>
              <a:ext cx="38" cy="123"/>
            </a:xfrm>
            <a:prstGeom prst="line">
              <a:avLst/>
            </a:prstGeom>
            <a:noFill/>
            <a:ln w="15875">
              <a:solidFill>
                <a:srgbClr val="800000"/>
              </a:solidFill>
              <a:round/>
              <a:headEnd/>
              <a:tailEnd/>
            </a:ln>
            <a:effectLst/>
          </p:spPr>
          <p:txBody>
            <a:bodyPr/>
            <a:lstStyle/>
            <a:p>
              <a:endParaRPr lang="en-US"/>
            </a:p>
          </p:txBody>
        </p:sp>
        <p:sp>
          <p:nvSpPr>
            <p:cNvPr id="2277649" name="Oval 273"/>
            <p:cNvSpPr>
              <a:spLocks noChangeAspect="1" noChangeArrowheads="1"/>
            </p:cNvSpPr>
            <p:nvPr/>
          </p:nvSpPr>
          <p:spPr bwMode="auto">
            <a:xfrm rot="-16200000">
              <a:off x="1832" y="2449"/>
              <a:ext cx="62" cy="62"/>
            </a:xfrm>
            <a:prstGeom prst="ellipse">
              <a:avLst/>
            </a:prstGeom>
            <a:noFill/>
            <a:ln w="15875">
              <a:solidFill>
                <a:srgbClr val="800000"/>
              </a:solidFill>
              <a:round/>
              <a:headEnd/>
              <a:tailEnd/>
            </a:ln>
            <a:effectLst/>
          </p:spPr>
          <p:txBody>
            <a:bodyPr wrap="none" anchor="ctr"/>
            <a:lstStyle/>
            <a:p>
              <a:endParaRPr lang="en-US"/>
            </a:p>
          </p:txBody>
        </p:sp>
        <p:sp>
          <p:nvSpPr>
            <p:cNvPr id="2277650" name="Line 274"/>
            <p:cNvSpPr>
              <a:spLocks noChangeAspect="1" noChangeShapeType="1"/>
            </p:cNvSpPr>
            <p:nvPr/>
          </p:nvSpPr>
          <p:spPr bwMode="auto">
            <a:xfrm rot="-16200000" flipH="1" flipV="1">
              <a:off x="1857" y="2435"/>
              <a:ext cx="27" cy="2"/>
            </a:xfrm>
            <a:prstGeom prst="line">
              <a:avLst/>
            </a:prstGeom>
            <a:noFill/>
            <a:ln w="15875">
              <a:solidFill>
                <a:srgbClr val="800000"/>
              </a:solidFill>
              <a:round/>
              <a:headEnd/>
              <a:tailEnd/>
            </a:ln>
            <a:effectLst/>
          </p:spPr>
          <p:txBody>
            <a:bodyPr/>
            <a:lstStyle/>
            <a:p>
              <a:endParaRPr lang="en-US"/>
            </a:p>
          </p:txBody>
        </p:sp>
        <p:sp>
          <p:nvSpPr>
            <p:cNvPr id="2277651" name="Line 275"/>
            <p:cNvSpPr>
              <a:spLocks noChangeAspect="1" noChangeShapeType="1"/>
            </p:cNvSpPr>
            <p:nvPr/>
          </p:nvSpPr>
          <p:spPr bwMode="auto">
            <a:xfrm rot="5400000" flipH="1">
              <a:off x="1835" y="2437"/>
              <a:ext cx="25" cy="3"/>
            </a:xfrm>
            <a:prstGeom prst="line">
              <a:avLst/>
            </a:prstGeom>
            <a:noFill/>
            <a:ln w="15875">
              <a:solidFill>
                <a:srgbClr val="800000"/>
              </a:solidFill>
              <a:round/>
              <a:headEnd/>
              <a:tailEnd/>
            </a:ln>
            <a:effectLst/>
          </p:spPr>
          <p:txBody>
            <a:bodyPr/>
            <a:lstStyle/>
            <a:p>
              <a:endParaRPr lang="en-US"/>
            </a:p>
          </p:txBody>
        </p:sp>
        <p:sp>
          <p:nvSpPr>
            <p:cNvPr id="2277652" name="Line 276"/>
            <p:cNvSpPr>
              <a:spLocks noChangeAspect="1" noChangeShapeType="1"/>
            </p:cNvSpPr>
            <p:nvPr/>
          </p:nvSpPr>
          <p:spPr bwMode="auto">
            <a:xfrm rot="-16200000" flipH="1" flipV="1">
              <a:off x="1878" y="2439"/>
              <a:ext cx="25" cy="11"/>
            </a:xfrm>
            <a:prstGeom prst="line">
              <a:avLst/>
            </a:prstGeom>
            <a:noFill/>
            <a:ln w="15875">
              <a:solidFill>
                <a:srgbClr val="800000"/>
              </a:solidFill>
              <a:round/>
              <a:headEnd/>
              <a:tailEnd/>
            </a:ln>
            <a:effectLst/>
          </p:spPr>
          <p:txBody>
            <a:bodyPr/>
            <a:lstStyle/>
            <a:p>
              <a:endParaRPr lang="en-US"/>
            </a:p>
          </p:txBody>
        </p:sp>
        <p:sp>
          <p:nvSpPr>
            <p:cNvPr id="2277653" name="Line 277"/>
            <p:cNvSpPr>
              <a:spLocks noChangeAspect="1" noChangeShapeType="1"/>
            </p:cNvSpPr>
            <p:nvPr/>
          </p:nvSpPr>
          <p:spPr bwMode="auto">
            <a:xfrm rot="5400000" flipH="1">
              <a:off x="1694" y="2506"/>
              <a:ext cx="32" cy="1"/>
            </a:xfrm>
            <a:prstGeom prst="line">
              <a:avLst/>
            </a:prstGeom>
            <a:noFill/>
            <a:ln w="15875">
              <a:solidFill>
                <a:srgbClr val="800000"/>
              </a:solidFill>
              <a:round/>
              <a:headEnd/>
              <a:tailEnd/>
            </a:ln>
            <a:effectLst/>
          </p:spPr>
          <p:txBody>
            <a:bodyPr/>
            <a:lstStyle/>
            <a:p>
              <a:endParaRPr lang="en-US"/>
            </a:p>
          </p:txBody>
        </p:sp>
        <p:sp>
          <p:nvSpPr>
            <p:cNvPr id="2277654" name="Oval 278"/>
            <p:cNvSpPr>
              <a:spLocks noChangeAspect="1" noChangeArrowheads="1"/>
            </p:cNvSpPr>
            <p:nvPr/>
          </p:nvSpPr>
          <p:spPr bwMode="auto">
            <a:xfrm rot="-16200000">
              <a:off x="1648" y="2369"/>
              <a:ext cx="124" cy="124"/>
            </a:xfrm>
            <a:prstGeom prst="ellipse">
              <a:avLst/>
            </a:prstGeom>
            <a:noFill/>
            <a:ln w="15875">
              <a:solidFill>
                <a:srgbClr val="800000"/>
              </a:solidFill>
              <a:round/>
              <a:headEnd/>
              <a:tailEnd/>
            </a:ln>
            <a:effectLst/>
          </p:spPr>
          <p:txBody>
            <a:bodyPr wrap="none" anchor="ctr"/>
            <a:lstStyle/>
            <a:p>
              <a:endParaRPr lang="en-US"/>
            </a:p>
          </p:txBody>
        </p:sp>
        <p:sp>
          <p:nvSpPr>
            <p:cNvPr id="2277655" name="Freeform 279"/>
            <p:cNvSpPr>
              <a:spLocks noChangeAspect="1"/>
            </p:cNvSpPr>
            <p:nvPr/>
          </p:nvSpPr>
          <p:spPr bwMode="auto">
            <a:xfrm rot="-16200000">
              <a:off x="1706" y="2442"/>
              <a:ext cx="7" cy="48"/>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656" name="Oval 280"/>
            <p:cNvSpPr>
              <a:spLocks noChangeAspect="1" noChangeArrowheads="1"/>
            </p:cNvSpPr>
            <p:nvPr/>
          </p:nvSpPr>
          <p:spPr bwMode="auto">
            <a:xfrm rot="-21600000">
              <a:off x="1687" y="2416"/>
              <a:ext cx="16" cy="19"/>
            </a:xfrm>
            <a:prstGeom prst="ellipse">
              <a:avLst/>
            </a:prstGeom>
            <a:solidFill>
              <a:srgbClr val="333333"/>
            </a:solidFill>
            <a:ln w="9525">
              <a:noFill/>
              <a:round/>
              <a:headEnd/>
              <a:tailEnd/>
            </a:ln>
            <a:effectLst/>
          </p:spPr>
          <p:txBody>
            <a:bodyPr wrap="none" anchor="ctr"/>
            <a:lstStyle/>
            <a:p>
              <a:endParaRPr lang="en-US"/>
            </a:p>
          </p:txBody>
        </p:sp>
        <p:grpSp>
          <p:nvGrpSpPr>
            <p:cNvPr id="2277657" name="Group 281"/>
            <p:cNvGrpSpPr>
              <a:grpSpLocks noChangeAspect="1"/>
            </p:cNvGrpSpPr>
            <p:nvPr/>
          </p:nvGrpSpPr>
          <p:grpSpPr bwMode="auto">
            <a:xfrm rot="-16200000">
              <a:off x="1655" y="2495"/>
              <a:ext cx="116" cy="164"/>
              <a:chOff x="3967" y="435"/>
              <a:chExt cx="199" cy="279"/>
            </a:xfrm>
          </p:grpSpPr>
          <p:sp>
            <p:nvSpPr>
              <p:cNvPr id="2277658" name="Oval 282"/>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7659" name="Oval 283"/>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7660" name="Freeform 284"/>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7661" name="Oval 285"/>
            <p:cNvSpPr>
              <a:spLocks noChangeAspect="1" noChangeArrowheads="1"/>
            </p:cNvSpPr>
            <p:nvPr/>
          </p:nvSpPr>
          <p:spPr bwMode="auto">
            <a:xfrm rot="-21600000">
              <a:off x="1712" y="2417"/>
              <a:ext cx="16" cy="20"/>
            </a:xfrm>
            <a:prstGeom prst="ellipse">
              <a:avLst/>
            </a:prstGeom>
            <a:solidFill>
              <a:srgbClr val="333333"/>
            </a:solidFill>
            <a:ln w="9525">
              <a:noFill/>
              <a:round/>
              <a:headEnd/>
              <a:tailEnd/>
            </a:ln>
            <a:effectLst/>
          </p:spPr>
          <p:txBody>
            <a:bodyPr wrap="none" anchor="ctr"/>
            <a:lstStyle/>
            <a:p>
              <a:endParaRPr lang="en-US"/>
            </a:p>
          </p:txBody>
        </p:sp>
        <p:sp>
          <p:nvSpPr>
            <p:cNvPr id="2277662" name="Line 286"/>
            <p:cNvSpPr>
              <a:spLocks noChangeAspect="1" noChangeShapeType="1"/>
            </p:cNvSpPr>
            <p:nvPr/>
          </p:nvSpPr>
          <p:spPr bwMode="auto">
            <a:xfrm rot="5400000" flipV="1">
              <a:off x="1781" y="2696"/>
              <a:ext cx="0" cy="73"/>
            </a:xfrm>
            <a:prstGeom prst="line">
              <a:avLst/>
            </a:prstGeom>
            <a:noFill/>
            <a:ln w="15875">
              <a:solidFill>
                <a:srgbClr val="800000"/>
              </a:solidFill>
              <a:round/>
              <a:headEnd/>
              <a:tailEnd/>
            </a:ln>
            <a:effectLst/>
          </p:spPr>
          <p:txBody>
            <a:bodyPr/>
            <a:lstStyle/>
            <a:p>
              <a:endParaRPr lang="en-US"/>
            </a:p>
          </p:txBody>
        </p:sp>
        <p:sp>
          <p:nvSpPr>
            <p:cNvPr id="2277663" name="Line 287"/>
            <p:cNvSpPr>
              <a:spLocks noChangeAspect="1" noChangeShapeType="1"/>
            </p:cNvSpPr>
            <p:nvPr/>
          </p:nvSpPr>
          <p:spPr bwMode="auto">
            <a:xfrm rot="5400000" flipV="1">
              <a:off x="1644" y="2701"/>
              <a:ext cx="0" cy="72"/>
            </a:xfrm>
            <a:prstGeom prst="line">
              <a:avLst/>
            </a:prstGeom>
            <a:noFill/>
            <a:ln w="15875">
              <a:solidFill>
                <a:srgbClr val="800000"/>
              </a:solidFill>
              <a:round/>
              <a:headEnd/>
              <a:tailEnd/>
            </a:ln>
            <a:effectLst/>
          </p:spPr>
          <p:txBody>
            <a:bodyPr/>
            <a:lstStyle/>
            <a:p>
              <a:endParaRPr lang="en-US"/>
            </a:p>
          </p:txBody>
        </p:sp>
      </p:grpSp>
      <p:sp>
        <p:nvSpPr>
          <p:cNvPr id="2277664" name="Oval 288"/>
          <p:cNvSpPr>
            <a:spLocks noChangeAspect="1" noChangeArrowheads="1"/>
          </p:cNvSpPr>
          <p:nvPr/>
        </p:nvSpPr>
        <p:spPr bwMode="auto">
          <a:xfrm rot="-16200000">
            <a:off x="3877469" y="3909219"/>
            <a:ext cx="98425" cy="96837"/>
          </a:xfrm>
          <a:prstGeom prst="ellipse">
            <a:avLst/>
          </a:prstGeom>
          <a:noFill/>
          <a:ln w="15875">
            <a:solidFill>
              <a:srgbClr val="800000"/>
            </a:solidFill>
            <a:round/>
            <a:headEnd/>
            <a:tailEnd/>
          </a:ln>
          <a:effectLst/>
        </p:spPr>
        <p:txBody>
          <a:bodyPr wrap="none" anchor="ctr"/>
          <a:lstStyle/>
          <a:p>
            <a:endParaRPr lang="en-US"/>
          </a:p>
        </p:txBody>
      </p:sp>
      <p:sp>
        <p:nvSpPr>
          <p:cNvPr id="2277665" name="Line 289"/>
          <p:cNvSpPr>
            <a:spLocks noChangeAspect="1" noChangeShapeType="1"/>
          </p:cNvSpPr>
          <p:nvPr/>
        </p:nvSpPr>
        <p:spPr bwMode="auto">
          <a:xfrm rot="-16200000" flipH="1" flipV="1">
            <a:off x="3917156" y="3885407"/>
            <a:ext cx="41275" cy="4762"/>
          </a:xfrm>
          <a:prstGeom prst="line">
            <a:avLst/>
          </a:prstGeom>
          <a:noFill/>
          <a:ln w="15875">
            <a:solidFill>
              <a:srgbClr val="800000"/>
            </a:solidFill>
            <a:round/>
            <a:headEnd/>
            <a:tailEnd/>
          </a:ln>
          <a:effectLst/>
        </p:spPr>
        <p:txBody>
          <a:bodyPr/>
          <a:lstStyle/>
          <a:p>
            <a:endParaRPr lang="en-US"/>
          </a:p>
        </p:txBody>
      </p:sp>
      <p:sp>
        <p:nvSpPr>
          <p:cNvPr id="2277666" name="Line 290"/>
          <p:cNvSpPr>
            <a:spLocks noChangeAspect="1" noChangeShapeType="1"/>
          </p:cNvSpPr>
          <p:nvPr/>
        </p:nvSpPr>
        <p:spPr bwMode="auto">
          <a:xfrm rot="5400000" flipH="1">
            <a:off x="3884613" y="3890963"/>
            <a:ext cx="39687" cy="1587"/>
          </a:xfrm>
          <a:prstGeom prst="line">
            <a:avLst/>
          </a:prstGeom>
          <a:noFill/>
          <a:ln w="15875">
            <a:solidFill>
              <a:srgbClr val="800000"/>
            </a:solidFill>
            <a:round/>
            <a:headEnd/>
            <a:tailEnd/>
          </a:ln>
          <a:effectLst/>
        </p:spPr>
        <p:txBody>
          <a:bodyPr/>
          <a:lstStyle/>
          <a:p>
            <a:endParaRPr lang="en-US"/>
          </a:p>
        </p:txBody>
      </p:sp>
      <p:sp>
        <p:nvSpPr>
          <p:cNvPr id="2277667" name="Line 291"/>
          <p:cNvSpPr>
            <a:spLocks noChangeAspect="1" noChangeShapeType="1"/>
          </p:cNvSpPr>
          <p:nvPr/>
        </p:nvSpPr>
        <p:spPr bwMode="auto">
          <a:xfrm rot="5400000" flipH="1">
            <a:off x="3856037" y="3906838"/>
            <a:ext cx="41275" cy="6350"/>
          </a:xfrm>
          <a:prstGeom prst="line">
            <a:avLst/>
          </a:prstGeom>
          <a:noFill/>
          <a:ln w="15875">
            <a:solidFill>
              <a:srgbClr val="800000"/>
            </a:solidFill>
            <a:round/>
            <a:headEnd/>
            <a:tailEnd/>
          </a:ln>
          <a:effectLst/>
        </p:spPr>
        <p:txBody>
          <a:bodyPr/>
          <a:lstStyle/>
          <a:p>
            <a:endParaRPr lang="en-US"/>
          </a:p>
        </p:txBody>
      </p:sp>
      <p:sp>
        <p:nvSpPr>
          <p:cNvPr id="2277668" name="Line 292"/>
          <p:cNvSpPr>
            <a:spLocks noChangeAspect="1" noChangeShapeType="1"/>
          </p:cNvSpPr>
          <p:nvPr/>
        </p:nvSpPr>
        <p:spPr bwMode="auto">
          <a:xfrm rot="-16200000" flipH="1" flipV="1">
            <a:off x="3952081" y="3893345"/>
            <a:ext cx="41275" cy="17462"/>
          </a:xfrm>
          <a:prstGeom prst="line">
            <a:avLst/>
          </a:prstGeom>
          <a:noFill/>
          <a:ln w="15875">
            <a:solidFill>
              <a:srgbClr val="800000"/>
            </a:solidFill>
            <a:round/>
            <a:headEnd/>
            <a:tailEnd/>
          </a:ln>
          <a:effectLst/>
        </p:spPr>
        <p:txBody>
          <a:bodyPr/>
          <a:lstStyle/>
          <a:p>
            <a:endParaRPr lang="en-US"/>
          </a:p>
        </p:txBody>
      </p:sp>
      <p:sp>
        <p:nvSpPr>
          <p:cNvPr id="2277669" name="Line 293"/>
          <p:cNvSpPr>
            <a:spLocks noChangeAspect="1" noChangeShapeType="1"/>
          </p:cNvSpPr>
          <p:nvPr/>
        </p:nvSpPr>
        <p:spPr bwMode="auto">
          <a:xfrm rot="5400000" flipH="1">
            <a:off x="3659188" y="4000500"/>
            <a:ext cx="49212" cy="1588"/>
          </a:xfrm>
          <a:prstGeom prst="line">
            <a:avLst/>
          </a:prstGeom>
          <a:noFill/>
          <a:ln w="15875">
            <a:solidFill>
              <a:srgbClr val="800000"/>
            </a:solidFill>
            <a:round/>
            <a:headEnd/>
            <a:tailEnd/>
          </a:ln>
          <a:effectLst/>
        </p:spPr>
        <p:txBody>
          <a:bodyPr/>
          <a:lstStyle/>
          <a:p>
            <a:endParaRPr lang="en-US"/>
          </a:p>
        </p:txBody>
      </p:sp>
      <p:sp>
        <p:nvSpPr>
          <p:cNvPr id="2277670" name="Oval 294"/>
          <p:cNvSpPr>
            <a:spLocks noChangeAspect="1" noChangeArrowheads="1"/>
          </p:cNvSpPr>
          <p:nvPr/>
        </p:nvSpPr>
        <p:spPr bwMode="auto">
          <a:xfrm rot="-16200000">
            <a:off x="3584575" y="3781425"/>
            <a:ext cx="198438" cy="198438"/>
          </a:xfrm>
          <a:prstGeom prst="ellipse">
            <a:avLst/>
          </a:prstGeom>
          <a:noFill/>
          <a:ln w="15875">
            <a:solidFill>
              <a:srgbClr val="800000"/>
            </a:solidFill>
            <a:round/>
            <a:headEnd/>
            <a:tailEnd/>
          </a:ln>
          <a:effectLst/>
        </p:spPr>
        <p:txBody>
          <a:bodyPr wrap="none" anchor="ctr"/>
          <a:lstStyle/>
          <a:p>
            <a:endParaRPr lang="en-US"/>
          </a:p>
        </p:txBody>
      </p:sp>
      <p:sp>
        <p:nvSpPr>
          <p:cNvPr id="2277671" name="Freeform 295"/>
          <p:cNvSpPr>
            <a:spLocks noChangeAspect="1"/>
          </p:cNvSpPr>
          <p:nvPr/>
        </p:nvSpPr>
        <p:spPr bwMode="auto">
          <a:xfrm rot="-16200000">
            <a:off x="3678238" y="3895725"/>
            <a:ext cx="11112" cy="77788"/>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672" name="Oval 296"/>
          <p:cNvSpPr>
            <a:spLocks noChangeAspect="1" noChangeArrowheads="1"/>
          </p:cNvSpPr>
          <p:nvPr/>
        </p:nvSpPr>
        <p:spPr bwMode="auto">
          <a:xfrm rot="-21600000">
            <a:off x="3686175" y="3856038"/>
            <a:ext cx="25400" cy="30162"/>
          </a:xfrm>
          <a:prstGeom prst="ellipse">
            <a:avLst/>
          </a:prstGeom>
          <a:solidFill>
            <a:srgbClr val="333333"/>
          </a:solidFill>
          <a:ln w="9525">
            <a:noFill/>
            <a:round/>
            <a:headEnd/>
            <a:tailEnd/>
          </a:ln>
          <a:effectLst/>
        </p:spPr>
        <p:txBody>
          <a:bodyPr wrap="none" anchor="ctr"/>
          <a:lstStyle/>
          <a:p>
            <a:endParaRPr lang="en-US"/>
          </a:p>
        </p:txBody>
      </p:sp>
      <p:grpSp>
        <p:nvGrpSpPr>
          <p:cNvPr id="2277673" name="Group 297"/>
          <p:cNvGrpSpPr>
            <a:grpSpLocks noChangeAspect="1"/>
          </p:cNvGrpSpPr>
          <p:nvPr/>
        </p:nvGrpSpPr>
        <p:grpSpPr bwMode="auto">
          <a:xfrm rot="-16200000">
            <a:off x="3598863" y="3983037"/>
            <a:ext cx="185738" cy="258763"/>
            <a:chOff x="3967" y="435"/>
            <a:chExt cx="199" cy="279"/>
          </a:xfrm>
        </p:grpSpPr>
        <p:sp>
          <p:nvSpPr>
            <p:cNvPr id="2277674" name="Oval 298"/>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7675" name="Oval 299"/>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7676" name="Freeform 300"/>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7677" name="Line 301"/>
          <p:cNvSpPr>
            <a:spLocks noChangeAspect="1" noChangeShapeType="1"/>
          </p:cNvSpPr>
          <p:nvPr/>
        </p:nvSpPr>
        <p:spPr bwMode="auto">
          <a:xfrm rot="-16200000" flipH="1" flipV="1">
            <a:off x="3752057" y="3902869"/>
            <a:ext cx="58737" cy="193675"/>
          </a:xfrm>
          <a:prstGeom prst="line">
            <a:avLst/>
          </a:prstGeom>
          <a:noFill/>
          <a:ln w="15875">
            <a:solidFill>
              <a:srgbClr val="800000"/>
            </a:solidFill>
            <a:round/>
            <a:headEnd/>
            <a:tailEnd/>
          </a:ln>
          <a:effectLst/>
        </p:spPr>
        <p:txBody>
          <a:bodyPr/>
          <a:lstStyle/>
          <a:p>
            <a:endParaRPr lang="en-US"/>
          </a:p>
        </p:txBody>
      </p:sp>
      <p:sp>
        <p:nvSpPr>
          <p:cNvPr id="2277678" name="Line 302"/>
          <p:cNvSpPr>
            <a:spLocks noChangeAspect="1" noChangeShapeType="1"/>
          </p:cNvSpPr>
          <p:nvPr/>
        </p:nvSpPr>
        <p:spPr bwMode="auto">
          <a:xfrm rot="-16200000">
            <a:off x="3636963" y="4075113"/>
            <a:ext cx="179387" cy="84137"/>
          </a:xfrm>
          <a:prstGeom prst="line">
            <a:avLst/>
          </a:prstGeom>
          <a:noFill/>
          <a:ln w="15875">
            <a:solidFill>
              <a:srgbClr val="800000"/>
            </a:solidFill>
            <a:round/>
            <a:headEnd/>
            <a:tailEnd/>
          </a:ln>
          <a:effectLst/>
        </p:spPr>
        <p:txBody>
          <a:bodyPr/>
          <a:lstStyle/>
          <a:p>
            <a:endParaRPr lang="en-US"/>
          </a:p>
        </p:txBody>
      </p:sp>
      <p:sp>
        <p:nvSpPr>
          <p:cNvPr id="2277679" name="Line 303"/>
          <p:cNvSpPr>
            <a:spLocks noChangeAspect="1" noChangeShapeType="1"/>
          </p:cNvSpPr>
          <p:nvPr/>
        </p:nvSpPr>
        <p:spPr bwMode="auto">
          <a:xfrm rot="-16200000">
            <a:off x="3600450" y="4068763"/>
            <a:ext cx="193675" cy="88900"/>
          </a:xfrm>
          <a:prstGeom prst="line">
            <a:avLst/>
          </a:prstGeom>
          <a:noFill/>
          <a:ln w="15875">
            <a:solidFill>
              <a:srgbClr val="800000"/>
            </a:solidFill>
            <a:round/>
            <a:headEnd/>
            <a:tailEnd/>
          </a:ln>
          <a:effectLst/>
        </p:spPr>
        <p:txBody>
          <a:bodyPr/>
          <a:lstStyle/>
          <a:p>
            <a:endParaRPr lang="en-US"/>
          </a:p>
        </p:txBody>
      </p:sp>
      <p:sp>
        <p:nvSpPr>
          <p:cNvPr id="2277680" name="Line 304"/>
          <p:cNvSpPr>
            <a:spLocks noChangeAspect="1" noChangeShapeType="1"/>
          </p:cNvSpPr>
          <p:nvPr/>
        </p:nvSpPr>
        <p:spPr bwMode="auto">
          <a:xfrm rot="-16200000">
            <a:off x="3576638" y="4067175"/>
            <a:ext cx="184150" cy="88900"/>
          </a:xfrm>
          <a:prstGeom prst="line">
            <a:avLst/>
          </a:prstGeom>
          <a:noFill/>
          <a:ln w="15875">
            <a:solidFill>
              <a:srgbClr val="800000"/>
            </a:solidFill>
            <a:round/>
            <a:headEnd/>
            <a:tailEnd/>
          </a:ln>
          <a:effectLst/>
        </p:spPr>
        <p:txBody>
          <a:bodyPr/>
          <a:lstStyle/>
          <a:p>
            <a:endParaRPr lang="en-US"/>
          </a:p>
        </p:txBody>
      </p:sp>
      <p:sp>
        <p:nvSpPr>
          <p:cNvPr id="2277681" name="Freeform 305"/>
          <p:cNvSpPr>
            <a:spLocks noChangeAspect="1"/>
          </p:cNvSpPr>
          <p:nvPr/>
        </p:nvSpPr>
        <p:spPr bwMode="auto">
          <a:xfrm rot="-16200000">
            <a:off x="3559176" y="4070350"/>
            <a:ext cx="165100" cy="79375"/>
          </a:xfrm>
          <a:custGeom>
            <a:avLst/>
            <a:gdLst/>
            <a:ahLst/>
            <a:cxnLst>
              <a:cxn ang="0">
                <a:pos x="0" y="0"/>
              </a:cxn>
              <a:cxn ang="0">
                <a:pos x="181" y="89"/>
              </a:cxn>
            </a:cxnLst>
            <a:rect l="0" t="0" r="r" b="b"/>
            <a:pathLst>
              <a:path w="181" h="89">
                <a:moveTo>
                  <a:pt x="0" y="0"/>
                </a:moveTo>
                <a:lnTo>
                  <a:pt x="181" y="89"/>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sp>
        <p:nvSpPr>
          <p:cNvPr id="2277682" name="Oval 306"/>
          <p:cNvSpPr>
            <a:spLocks noChangeAspect="1" noChangeArrowheads="1"/>
          </p:cNvSpPr>
          <p:nvPr/>
        </p:nvSpPr>
        <p:spPr bwMode="auto">
          <a:xfrm rot="-21600000">
            <a:off x="3648075" y="3856038"/>
            <a:ext cx="25400" cy="30162"/>
          </a:xfrm>
          <a:prstGeom prst="ellipse">
            <a:avLst/>
          </a:prstGeom>
          <a:solidFill>
            <a:srgbClr val="333333"/>
          </a:solidFill>
          <a:ln w="9525">
            <a:noFill/>
            <a:round/>
            <a:headEnd/>
            <a:tailEnd/>
          </a:ln>
          <a:effectLst/>
        </p:spPr>
        <p:txBody>
          <a:bodyPr wrap="none" anchor="ctr"/>
          <a:lstStyle/>
          <a:p>
            <a:endParaRPr lang="en-US"/>
          </a:p>
        </p:txBody>
      </p:sp>
      <p:sp>
        <p:nvSpPr>
          <p:cNvPr id="2277683" name="Line 307"/>
          <p:cNvSpPr>
            <a:spLocks noChangeAspect="1" noChangeShapeType="1"/>
          </p:cNvSpPr>
          <p:nvPr/>
        </p:nvSpPr>
        <p:spPr bwMode="auto">
          <a:xfrm rot="-16200000">
            <a:off x="3563938" y="4257675"/>
            <a:ext cx="161925" cy="60325"/>
          </a:xfrm>
          <a:prstGeom prst="line">
            <a:avLst/>
          </a:prstGeom>
          <a:noFill/>
          <a:ln w="15875">
            <a:solidFill>
              <a:srgbClr val="800000"/>
            </a:solidFill>
            <a:round/>
            <a:headEnd/>
            <a:tailEnd/>
          </a:ln>
          <a:effectLst/>
        </p:spPr>
        <p:txBody>
          <a:bodyPr/>
          <a:lstStyle/>
          <a:p>
            <a:endParaRPr lang="en-US"/>
          </a:p>
        </p:txBody>
      </p:sp>
      <p:sp>
        <p:nvSpPr>
          <p:cNvPr id="2277684" name="Line 308"/>
          <p:cNvSpPr>
            <a:spLocks noChangeAspect="1" noChangeShapeType="1"/>
          </p:cNvSpPr>
          <p:nvPr/>
        </p:nvSpPr>
        <p:spPr bwMode="auto">
          <a:xfrm rot="5400000" flipV="1">
            <a:off x="3617119" y="4267994"/>
            <a:ext cx="168275" cy="42863"/>
          </a:xfrm>
          <a:prstGeom prst="line">
            <a:avLst/>
          </a:prstGeom>
          <a:noFill/>
          <a:ln w="15875">
            <a:solidFill>
              <a:srgbClr val="800000"/>
            </a:solidFill>
            <a:round/>
            <a:headEnd/>
            <a:tailEnd/>
          </a:ln>
          <a:effectLst/>
        </p:spPr>
        <p:txBody>
          <a:bodyPr/>
          <a:lstStyle/>
          <a:p>
            <a:endParaRPr lang="en-US"/>
          </a:p>
        </p:txBody>
      </p:sp>
      <p:grpSp>
        <p:nvGrpSpPr>
          <p:cNvPr id="2277685" name="Group 309"/>
          <p:cNvGrpSpPr>
            <a:grpSpLocks noChangeAspect="1"/>
          </p:cNvGrpSpPr>
          <p:nvPr/>
        </p:nvGrpSpPr>
        <p:grpSpPr bwMode="auto">
          <a:xfrm rot="-16200000">
            <a:off x="1503363" y="3813175"/>
            <a:ext cx="677862" cy="414338"/>
            <a:chOff x="3587" y="2388"/>
            <a:chExt cx="751" cy="459"/>
          </a:xfrm>
        </p:grpSpPr>
        <p:sp>
          <p:nvSpPr>
            <p:cNvPr id="2277686" name="Line 310"/>
            <p:cNvSpPr>
              <a:spLocks noChangeAspect="1" noChangeShapeType="1"/>
            </p:cNvSpPr>
            <p:nvPr/>
          </p:nvSpPr>
          <p:spPr bwMode="auto">
            <a:xfrm flipV="1">
              <a:off x="4152" y="2646"/>
              <a:ext cx="183" cy="61"/>
            </a:xfrm>
            <a:prstGeom prst="line">
              <a:avLst/>
            </a:prstGeom>
            <a:noFill/>
            <a:ln w="15875">
              <a:solidFill>
                <a:srgbClr val="800000"/>
              </a:solidFill>
              <a:round/>
              <a:headEnd/>
              <a:tailEnd/>
            </a:ln>
            <a:effectLst/>
          </p:spPr>
          <p:txBody>
            <a:bodyPr/>
            <a:lstStyle/>
            <a:p>
              <a:endParaRPr lang="en-US"/>
            </a:p>
          </p:txBody>
        </p:sp>
        <p:sp>
          <p:nvSpPr>
            <p:cNvPr id="2277687" name="Line 311"/>
            <p:cNvSpPr>
              <a:spLocks noChangeAspect="1" noChangeShapeType="1"/>
            </p:cNvSpPr>
            <p:nvPr/>
          </p:nvSpPr>
          <p:spPr bwMode="auto">
            <a:xfrm>
              <a:off x="4152" y="2707"/>
              <a:ext cx="186" cy="60"/>
            </a:xfrm>
            <a:prstGeom prst="line">
              <a:avLst/>
            </a:prstGeom>
            <a:noFill/>
            <a:ln w="15875">
              <a:solidFill>
                <a:srgbClr val="800000"/>
              </a:solidFill>
              <a:round/>
              <a:headEnd/>
              <a:tailEnd/>
            </a:ln>
            <a:effectLst/>
          </p:spPr>
          <p:txBody>
            <a:bodyPr/>
            <a:lstStyle/>
            <a:p>
              <a:endParaRPr lang="en-US"/>
            </a:p>
          </p:txBody>
        </p:sp>
        <p:sp>
          <p:nvSpPr>
            <p:cNvPr id="2277688" name="Line 312"/>
            <p:cNvSpPr>
              <a:spLocks noChangeAspect="1" noChangeShapeType="1"/>
            </p:cNvSpPr>
            <p:nvPr/>
          </p:nvSpPr>
          <p:spPr bwMode="auto">
            <a:xfrm flipH="1" flipV="1">
              <a:off x="3897" y="2493"/>
              <a:ext cx="66" cy="216"/>
            </a:xfrm>
            <a:prstGeom prst="line">
              <a:avLst/>
            </a:prstGeom>
            <a:noFill/>
            <a:ln w="15875">
              <a:solidFill>
                <a:srgbClr val="800000"/>
              </a:solidFill>
              <a:round/>
              <a:headEnd/>
              <a:tailEnd/>
            </a:ln>
            <a:effectLst/>
          </p:spPr>
          <p:txBody>
            <a:bodyPr/>
            <a:lstStyle/>
            <a:p>
              <a:endParaRPr lang="en-US"/>
            </a:p>
          </p:txBody>
        </p:sp>
        <p:sp>
          <p:nvSpPr>
            <p:cNvPr id="2277689" name="Oval 313"/>
            <p:cNvSpPr>
              <a:spLocks noChangeAspect="1" noChangeArrowheads="1"/>
            </p:cNvSpPr>
            <p:nvPr/>
          </p:nvSpPr>
          <p:spPr bwMode="auto">
            <a:xfrm>
              <a:off x="3830" y="2388"/>
              <a:ext cx="108" cy="108"/>
            </a:xfrm>
            <a:prstGeom prst="ellipse">
              <a:avLst/>
            </a:prstGeom>
            <a:noFill/>
            <a:ln w="15875">
              <a:solidFill>
                <a:srgbClr val="800000"/>
              </a:solidFill>
              <a:round/>
              <a:headEnd/>
              <a:tailEnd/>
            </a:ln>
            <a:effectLst/>
          </p:spPr>
          <p:txBody>
            <a:bodyPr wrap="none" anchor="ctr"/>
            <a:lstStyle/>
            <a:p>
              <a:endParaRPr lang="en-US"/>
            </a:p>
          </p:txBody>
        </p:sp>
        <p:sp>
          <p:nvSpPr>
            <p:cNvPr id="2277690" name="Line 314"/>
            <p:cNvSpPr>
              <a:spLocks noChangeAspect="1" noChangeShapeType="1"/>
            </p:cNvSpPr>
            <p:nvPr/>
          </p:nvSpPr>
          <p:spPr bwMode="auto">
            <a:xfrm flipH="1">
              <a:off x="3790" y="2465"/>
              <a:ext cx="43" cy="4"/>
            </a:xfrm>
            <a:prstGeom prst="line">
              <a:avLst/>
            </a:prstGeom>
            <a:noFill/>
            <a:ln w="15875">
              <a:solidFill>
                <a:srgbClr val="800000"/>
              </a:solidFill>
              <a:round/>
              <a:headEnd/>
              <a:tailEnd/>
            </a:ln>
            <a:effectLst/>
          </p:spPr>
          <p:txBody>
            <a:bodyPr/>
            <a:lstStyle/>
            <a:p>
              <a:endParaRPr lang="en-US"/>
            </a:p>
          </p:txBody>
        </p:sp>
        <p:sp>
          <p:nvSpPr>
            <p:cNvPr id="2277691" name="Line 315"/>
            <p:cNvSpPr>
              <a:spLocks noChangeAspect="1" noChangeShapeType="1"/>
            </p:cNvSpPr>
            <p:nvPr/>
          </p:nvSpPr>
          <p:spPr bwMode="auto">
            <a:xfrm flipH="1">
              <a:off x="3807" y="2492"/>
              <a:ext cx="47" cy="9"/>
            </a:xfrm>
            <a:prstGeom prst="line">
              <a:avLst/>
            </a:prstGeom>
            <a:noFill/>
            <a:ln w="15875">
              <a:solidFill>
                <a:srgbClr val="800000"/>
              </a:solidFill>
              <a:round/>
              <a:headEnd/>
              <a:tailEnd/>
            </a:ln>
            <a:effectLst/>
          </p:spPr>
          <p:txBody>
            <a:bodyPr/>
            <a:lstStyle/>
            <a:p>
              <a:endParaRPr lang="en-US"/>
            </a:p>
          </p:txBody>
        </p:sp>
        <p:sp>
          <p:nvSpPr>
            <p:cNvPr id="2277692" name="Line 316"/>
            <p:cNvSpPr>
              <a:spLocks noChangeAspect="1" noChangeShapeType="1"/>
            </p:cNvSpPr>
            <p:nvPr/>
          </p:nvSpPr>
          <p:spPr bwMode="auto">
            <a:xfrm flipH="1">
              <a:off x="3904" y="2709"/>
              <a:ext cx="56" cy="1"/>
            </a:xfrm>
            <a:prstGeom prst="line">
              <a:avLst/>
            </a:prstGeom>
            <a:noFill/>
            <a:ln w="15875">
              <a:solidFill>
                <a:srgbClr val="800000"/>
              </a:solidFill>
              <a:round/>
              <a:headEnd/>
              <a:tailEnd/>
            </a:ln>
            <a:effectLst/>
          </p:spPr>
          <p:txBody>
            <a:bodyPr/>
            <a:lstStyle/>
            <a:p>
              <a:endParaRPr lang="en-US"/>
            </a:p>
          </p:txBody>
        </p:sp>
        <p:sp>
          <p:nvSpPr>
            <p:cNvPr id="2277693" name="Oval 317"/>
            <p:cNvSpPr>
              <a:spLocks noChangeAspect="1" noChangeArrowheads="1"/>
            </p:cNvSpPr>
            <p:nvPr/>
          </p:nvSpPr>
          <p:spPr bwMode="auto">
            <a:xfrm>
              <a:off x="3689" y="2601"/>
              <a:ext cx="218" cy="218"/>
            </a:xfrm>
            <a:prstGeom prst="ellipse">
              <a:avLst/>
            </a:prstGeom>
            <a:noFill/>
            <a:ln w="15875">
              <a:solidFill>
                <a:srgbClr val="800000"/>
              </a:solidFill>
              <a:round/>
              <a:headEnd/>
              <a:tailEnd/>
            </a:ln>
            <a:effectLst/>
          </p:spPr>
          <p:txBody>
            <a:bodyPr wrap="none" anchor="ctr"/>
            <a:lstStyle/>
            <a:p>
              <a:endParaRPr lang="en-US"/>
            </a:p>
          </p:txBody>
        </p:sp>
        <p:sp>
          <p:nvSpPr>
            <p:cNvPr id="2277694" name="Freeform 318"/>
            <p:cNvSpPr>
              <a:spLocks noChangeAspect="1"/>
            </p:cNvSpPr>
            <p:nvPr/>
          </p:nvSpPr>
          <p:spPr bwMode="auto">
            <a:xfrm>
              <a:off x="3853" y="266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695" name="Oval 319"/>
            <p:cNvSpPr>
              <a:spLocks noChangeAspect="1" noChangeArrowheads="1"/>
            </p:cNvSpPr>
            <p:nvPr/>
          </p:nvSpPr>
          <p:spPr bwMode="auto">
            <a:xfrm rot="-5400000">
              <a:off x="3776" y="2668"/>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7696" name="Group 320"/>
            <p:cNvGrpSpPr>
              <a:grpSpLocks noChangeAspect="1"/>
            </p:cNvGrpSpPr>
            <p:nvPr/>
          </p:nvGrpSpPr>
          <p:grpSpPr bwMode="auto">
            <a:xfrm>
              <a:off x="3956" y="2560"/>
              <a:ext cx="205" cy="287"/>
              <a:chOff x="3967" y="435"/>
              <a:chExt cx="199" cy="279"/>
            </a:xfrm>
          </p:grpSpPr>
          <p:sp>
            <p:nvSpPr>
              <p:cNvPr id="2277697" name="Oval 321"/>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7698" name="Oval 322"/>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7699" name="Freeform 323"/>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7700" name="Oval 324"/>
            <p:cNvSpPr>
              <a:spLocks noChangeAspect="1" noChangeArrowheads="1"/>
            </p:cNvSpPr>
            <p:nvPr/>
          </p:nvSpPr>
          <p:spPr bwMode="auto">
            <a:xfrm rot="-5400000">
              <a:off x="3777" y="2710"/>
              <a:ext cx="28" cy="34"/>
            </a:xfrm>
            <a:prstGeom prst="ellipse">
              <a:avLst/>
            </a:prstGeom>
            <a:solidFill>
              <a:srgbClr val="333333"/>
            </a:solidFill>
            <a:ln w="9525">
              <a:noFill/>
              <a:round/>
              <a:headEnd/>
              <a:tailEnd/>
            </a:ln>
            <a:effectLst/>
          </p:spPr>
          <p:txBody>
            <a:bodyPr wrap="none" anchor="ctr"/>
            <a:lstStyle/>
            <a:p>
              <a:endParaRPr lang="en-US"/>
            </a:p>
          </p:txBody>
        </p:sp>
        <p:sp>
          <p:nvSpPr>
            <p:cNvPr id="2277701" name="Line 325"/>
            <p:cNvSpPr>
              <a:spLocks noChangeAspect="1" noChangeShapeType="1"/>
            </p:cNvSpPr>
            <p:nvPr/>
          </p:nvSpPr>
          <p:spPr bwMode="auto">
            <a:xfrm flipH="1" flipV="1">
              <a:off x="3638" y="2607"/>
              <a:ext cx="52" cy="98"/>
            </a:xfrm>
            <a:prstGeom prst="line">
              <a:avLst/>
            </a:prstGeom>
            <a:noFill/>
            <a:ln w="15875">
              <a:solidFill>
                <a:srgbClr val="800000"/>
              </a:solidFill>
              <a:round/>
              <a:headEnd/>
              <a:tailEnd/>
            </a:ln>
            <a:effectLst/>
          </p:spPr>
          <p:txBody>
            <a:bodyPr/>
            <a:lstStyle/>
            <a:p>
              <a:endParaRPr lang="en-US"/>
            </a:p>
          </p:txBody>
        </p:sp>
        <p:sp>
          <p:nvSpPr>
            <p:cNvPr id="2277702" name="Line 326"/>
            <p:cNvSpPr>
              <a:spLocks noChangeAspect="1" noChangeShapeType="1"/>
            </p:cNvSpPr>
            <p:nvPr/>
          </p:nvSpPr>
          <p:spPr bwMode="auto">
            <a:xfrm flipH="1" flipV="1">
              <a:off x="3587" y="2675"/>
              <a:ext cx="103" cy="30"/>
            </a:xfrm>
            <a:prstGeom prst="line">
              <a:avLst/>
            </a:prstGeom>
            <a:noFill/>
            <a:ln w="15875">
              <a:solidFill>
                <a:srgbClr val="800000"/>
              </a:solidFill>
              <a:round/>
              <a:headEnd/>
              <a:tailEnd/>
            </a:ln>
            <a:effectLst/>
          </p:spPr>
          <p:txBody>
            <a:bodyPr/>
            <a:lstStyle/>
            <a:p>
              <a:endParaRPr lang="en-US"/>
            </a:p>
          </p:txBody>
        </p:sp>
        <p:sp>
          <p:nvSpPr>
            <p:cNvPr id="2277703" name="Line 327"/>
            <p:cNvSpPr>
              <a:spLocks noChangeAspect="1" noChangeShapeType="1"/>
            </p:cNvSpPr>
            <p:nvPr/>
          </p:nvSpPr>
          <p:spPr bwMode="auto">
            <a:xfrm flipH="1">
              <a:off x="3591" y="2703"/>
              <a:ext cx="99" cy="50"/>
            </a:xfrm>
            <a:prstGeom prst="line">
              <a:avLst/>
            </a:prstGeom>
            <a:noFill/>
            <a:ln w="15875">
              <a:solidFill>
                <a:srgbClr val="800000"/>
              </a:solidFill>
              <a:round/>
              <a:headEnd/>
              <a:tailEnd/>
            </a:ln>
            <a:effectLst/>
          </p:spPr>
          <p:txBody>
            <a:bodyPr/>
            <a:lstStyle/>
            <a:p>
              <a:endParaRPr lang="en-US"/>
            </a:p>
          </p:txBody>
        </p:sp>
        <p:sp>
          <p:nvSpPr>
            <p:cNvPr id="2277704" name="Line 328"/>
            <p:cNvSpPr>
              <a:spLocks noChangeAspect="1" noChangeShapeType="1"/>
            </p:cNvSpPr>
            <p:nvPr/>
          </p:nvSpPr>
          <p:spPr bwMode="auto">
            <a:xfrm flipH="1">
              <a:off x="3642" y="2702"/>
              <a:ext cx="45" cy="102"/>
            </a:xfrm>
            <a:prstGeom prst="line">
              <a:avLst/>
            </a:prstGeom>
            <a:noFill/>
            <a:ln w="15875">
              <a:solidFill>
                <a:srgbClr val="800000"/>
              </a:solidFill>
              <a:round/>
              <a:headEnd/>
              <a:tailEnd/>
            </a:ln>
            <a:effectLst/>
          </p:spPr>
          <p:txBody>
            <a:bodyPr/>
            <a:lstStyle/>
            <a:p>
              <a:endParaRPr lang="en-US"/>
            </a:p>
          </p:txBody>
        </p:sp>
      </p:grpSp>
      <p:grpSp>
        <p:nvGrpSpPr>
          <p:cNvPr id="2277705" name="Group 329"/>
          <p:cNvGrpSpPr>
            <a:grpSpLocks noChangeAspect="1"/>
          </p:cNvGrpSpPr>
          <p:nvPr/>
        </p:nvGrpSpPr>
        <p:grpSpPr bwMode="auto">
          <a:xfrm rot="-16200000">
            <a:off x="527050" y="3803650"/>
            <a:ext cx="695325" cy="428625"/>
            <a:chOff x="3576" y="3450"/>
            <a:chExt cx="768" cy="475"/>
          </a:xfrm>
        </p:grpSpPr>
        <p:sp>
          <p:nvSpPr>
            <p:cNvPr id="2277706" name="Line 330"/>
            <p:cNvSpPr>
              <a:spLocks noChangeAspect="1" noChangeShapeType="1"/>
            </p:cNvSpPr>
            <p:nvPr/>
          </p:nvSpPr>
          <p:spPr bwMode="auto">
            <a:xfrm flipV="1">
              <a:off x="4158" y="3708"/>
              <a:ext cx="183" cy="61"/>
            </a:xfrm>
            <a:prstGeom prst="line">
              <a:avLst/>
            </a:prstGeom>
            <a:noFill/>
            <a:ln w="15875">
              <a:solidFill>
                <a:srgbClr val="800000"/>
              </a:solidFill>
              <a:round/>
              <a:headEnd/>
              <a:tailEnd/>
            </a:ln>
            <a:effectLst/>
          </p:spPr>
          <p:txBody>
            <a:bodyPr/>
            <a:lstStyle/>
            <a:p>
              <a:endParaRPr lang="en-US"/>
            </a:p>
          </p:txBody>
        </p:sp>
        <p:sp>
          <p:nvSpPr>
            <p:cNvPr id="2277707" name="Line 331"/>
            <p:cNvSpPr>
              <a:spLocks noChangeAspect="1" noChangeShapeType="1"/>
            </p:cNvSpPr>
            <p:nvPr/>
          </p:nvSpPr>
          <p:spPr bwMode="auto">
            <a:xfrm>
              <a:off x="4158" y="3769"/>
              <a:ext cx="186" cy="60"/>
            </a:xfrm>
            <a:prstGeom prst="line">
              <a:avLst/>
            </a:prstGeom>
            <a:noFill/>
            <a:ln w="15875">
              <a:solidFill>
                <a:srgbClr val="800000"/>
              </a:solidFill>
              <a:round/>
              <a:headEnd/>
              <a:tailEnd/>
            </a:ln>
            <a:effectLst/>
          </p:spPr>
          <p:txBody>
            <a:bodyPr/>
            <a:lstStyle/>
            <a:p>
              <a:endParaRPr lang="en-US"/>
            </a:p>
          </p:txBody>
        </p:sp>
        <p:sp>
          <p:nvSpPr>
            <p:cNvPr id="2277708" name="Line 332"/>
            <p:cNvSpPr>
              <a:spLocks noChangeAspect="1" noChangeShapeType="1"/>
            </p:cNvSpPr>
            <p:nvPr/>
          </p:nvSpPr>
          <p:spPr bwMode="auto">
            <a:xfrm flipH="1" flipV="1">
              <a:off x="3903" y="3555"/>
              <a:ext cx="66" cy="216"/>
            </a:xfrm>
            <a:prstGeom prst="line">
              <a:avLst/>
            </a:prstGeom>
            <a:noFill/>
            <a:ln w="15875">
              <a:solidFill>
                <a:srgbClr val="800000"/>
              </a:solidFill>
              <a:round/>
              <a:headEnd/>
              <a:tailEnd/>
            </a:ln>
            <a:effectLst/>
          </p:spPr>
          <p:txBody>
            <a:bodyPr/>
            <a:lstStyle/>
            <a:p>
              <a:endParaRPr lang="en-US"/>
            </a:p>
          </p:txBody>
        </p:sp>
        <p:sp>
          <p:nvSpPr>
            <p:cNvPr id="2277709" name="Oval 333"/>
            <p:cNvSpPr>
              <a:spLocks noChangeAspect="1" noChangeArrowheads="1"/>
            </p:cNvSpPr>
            <p:nvPr/>
          </p:nvSpPr>
          <p:spPr bwMode="auto">
            <a:xfrm>
              <a:off x="3836" y="3450"/>
              <a:ext cx="108" cy="108"/>
            </a:xfrm>
            <a:prstGeom prst="ellipse">
              <a:avLst/>
            </a:prstGeom>
            <a:noFill/>
            <a:ln w="15875">
              <a:solidFill>
                <a:srgbClr val="800000"/>
              </a:solidFill>
              <a:round/>
              <a:headEnd/>
              <a:tailEnd/>
            </a:ln>
            <a:effectLst/>
          </p:spPr>
          <p:txBody>
            <a:bodyPr wrap="none" anchor="ctr"/>
            <a:lstStyle/>
            <a:p>
              <a:endParaRPr lang="en-US"/>
            </a:p>
          </p:txBody>
        </p:sp>
        <p:sp>
          <p:nvSpPr>
            <p:cNvPr id="2277710" name="Line 334"/>
            <p:cNvSpPr>
              <a:spLocks noChangeAspect="1" noChangeShapeType="1"/>
            </p:cNvSpPr>
            <p:nvPr/>
          </p:nvSpPr>
          <p:spPr bwMode="auto">
            <a:xfrm flipH="1">
              <a:off x="3802" y="3554"/>
              <a:ext cx="58" cy="18"/>
            </a:xfrm>
            <a:prstGeom prst="line">
              <a:avLst/>
            </a:prstGeom>
            <a:noFill/>
            <a:ln w="15875">
              <a:solidFill>
                <a:srgbClr val="800000"/>
              </a:solidFill>
              <a:round/>
              <a:headEnd/>
              <a:tailEnd/>
            </a:ln>
            <a:effectLst/>
          </p:spPr>
          <p:txBody>
            <a:bodyPr/>
            <a:lstStyle/>
            <a:p>
              <a:endParaRPr lang="en-US"/>
            </a:p>
          </p:txBody>
        </p:sp>
        <p:sp>
          <p:nvSpPr>
            <p:cNvPr id="2277711" name="Line 335"/>
            <p:cNvSpPr>
              <a:spLocks noChangeAspect="1" noChangeShapeType="1"/>
            </p:cNvSpPr>
            <p:nvPr/>
          </p:nvSpPr>
          <p:spPr bwMode="auto">
            <a:xfrm flipH="1">
              <a:off x="3910" y="3771"/>
              <a:ext cx="56" cy="1"/>
            </a:xfrm>
            <a:prstGeom prst="line">
              <a:avLst/>
            </a:prstGeom>
            <a:noFill/>
            <a:ln w="15875">
              <a:solidFill>
                <a:srgbClr val="800000"/>
              </a:solidFill>
              <a:round/>
              <a:headEnd/>
              <a:tailEnd/>
            </a:ln>
            <a:effectLst/>
          </p:spPr>
          <p:txBody>
            <a:bodyPr/>
            <a:lstStyle/>
            <a:p>
              <a:endParaRPr lang="en-US"/>
            </a:p>
          </p:txBody>
        </p:sp>
        <p:sp>
          <p:nvSpPr>
            <p:cNvPr id="2277712" name="Oval 336"/>
            <p:cNvSpPr>
              <a:spLocks noChangeAspect="1" noChangeArrowheads="1"/>
            </p:cNvSpPr>
            <p:nvPr/>
          </p:nvSpPr>
          <p:spPr bwMode="auto">
            <a:xfrm>
              <a:off x="3695" y="3663"/>
              <a:ext cx="218" cy="218"/>
            </a:xfrm>
            <a:prstGeom prst="ellipse">
              <a:avLst/>
            </a:prstGeom>
            <a:noFill/>
            <a:ln w="15875">
              <a:solidFill>
                <a:srgbClr val="800000"/>
              </a:solidFill>
              <a:round/>
              <a:headEnd/>
              <a:tailEnd/>
            </a:ln>
            <a:effectLst/>
          </p:spPr>
          <p:txBody>
            <a:bodyPr wrap="none" anchor="ctr"/>
            <a:lstStyle/>
            <a:p>
              <a:endParaRPr lang="en-US"/>
            </a:p>
          </p:txBody>
        </p:sp>
        <p:sp>
          <p:nvSpPr>
            <p:cNvPr id="2277713" name="Freeform 337"/>
            <p:cNvSpPr>
              <a:spLocks noChangeAspect="1"/>
            </p:cNvSpPr>
            <p:nvPr/>
          </p:nvSpPr>
          <p:spPr bwMode="auto">
            <a:xfrm>
              <a:off x="3859" y="373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714" name="Oval 338"/>
            <p:cNvSpPr>
              <a:spLocks noChangeAspect="1" noChangeArrowheads="1"/>
            </p:cNvSpPr>
            <p:nvPr/>
          </p:nvSpPr>
          <p:spPr bwMode="auto">
            <a:xfrm rot="-5400000">
              <a:off x="3784" y="3736"/>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7715" name="Group 339"/>
            <p:cNvGrpSpPr>
              <a:grpSpLocks noChangeAspect="1"/>
            </p:cNvGrpSpPr>
            <p:nvPr/>
          </p:nvGrpSpPr>
          <p:grpSpPr bwMode="auto">
            <a:xfrm>
              <a:off x="3958" y="3623"/>
              <a:ext cx="205" cy="287"/>
              <a:chOff x="3967" y="435"/>
              <a:chExt cx="199" cy="279"/>
            </a:xfrm>
          </p:grpSpPr>
          <p:sp>
            <p:nvSpPr>
              <p:cNvPr id="2277716" name="Oval 340"/>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7717" name="Oval 341"/>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7718" name="Freeform 342"/>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7719" name="Oval 343"/>
            <p:cNvSpPr>
              <a:spLocks noChangeAspect="1" noChangeArrowheads="1"/>
            </p:cNvSpPr>
            <p:nvPr/>
          </p:nvSpPr>
          <p:spPr bwMode="auto">
            <a:xfrm rot="-5400000">
              <a:off x="3786" y="3775"/>
              <a:ext cx="28" cy="34"/>
            </a:xfrm>
            <a:prstGeom prst="ellipse">
              <a:avLst/>
            </a:prstGeom>
            <a:solidFill>
              <a:srgbClr val="333333"/>
            </a:solidFill>
            <a:ln w="9525">
              <a:noFill/>
              <a:round/>
              <a:headEnd/>
              <a:tailEnd/>
            </a:ln>
            <a:effectLst/>
          </p:spPr>
          <p:txBody>
            <a:bodyPr wrap="none" anchor="ctr"/>
            <a:lstStyle/>
            <a:p>
              <a:endParaRPr lang="en-US"/>
            </a:p>
          </p:txBody>
        </p:sp>
        <p:sp>
          <p:nvSpPr>
            <p:cNvPr id="2277720" name="Freeform 344"/>
            <p:cNvSpPr>
              <a:spLocks noChangeAspect="1"/>
            </p:cNvSpPr>
            <p:nvPr/>
          </p:nvSpPr>
          <p:spPr bwMode="auto">
            <a:xfrm>
              <a:off x="3576" y="3587"/>
              <a:ext cx="183" cy="338"/>
            </a:xfrm>
            <a:custGeom>
              <a:avLst/>
              <a:gdLst/>
              <a:ahLst/>
              <a:cxnLst>
                <a:cxn ang="0">
                  <a:pos x="183" y="84"/>
                </a:cxn>
                <a:cxn ang="0">
                  <a:pos x="57" y="7"/>
                </a:cxn>
                <a:cxn ang="0">
                  <a:pos x="132" y="126"/>
                </a:cxn>
                <a:cxn ang="0">
                  <a:pos x="3" y="124"/>
                </a:cxn>
                <a:cxn ang="0">
                  <a:pos x="114" y="183"/>
                </a:cxn>
                <a:cxn ang="0">
                  <a:pos x="8" y="238"/>
                </a:cxn>
                <a:cxn ang="0">
                  <a:pos x="131" y="234"/>
                </a:cxn>
                <a:cxn ang="0">
                  <a:pos x="53" y="331"/>
                </a:cxn>
                <a:cxn ang="0">
                  <a:pos x="167" y="279"/>
                </a:cxn>
              </a:cxnLst>
              <a:rect l="0" t="0" r="r" b="b"/>
              <a:pathLst>
                <a:path w="183" h="338">
                  <a:moveTo>
                    <a:pt x="183" y="84"/>
                  </a:moveTo>
                  <a:cubicBezTo>
                    <a:pt x="124" y="42"/>
                    <a:pt x="65" y="0"/>
                    <a:pt x="57" y="7"/>
                  </a:cubicBezTo>
                  <a:cubicBezTo>
                    <a:pt x="49" y="14"/>
                    <a:pt x="141" y="107"/>
                    <a:pt x="132" y="126"/>
                  </a:cubicBezTo>
                  <a:cubicBezTo>
                    <a:pt x="123" y="145"/>
                    <a:pt x="6" y="115"/>
                    <a:pt x="3" y="124"/>
                  </a:cubicBezTo>
                  <a:cubicBezTo>
                    <a:pt x="0" y="133"/>
                    <a:pt x="113" y="164"/>
                    <a:pt x="114" y="183"/>
                  </a:cubicBezTo>
                  <a:cubicBezTo>
                    <a:pt x="115" y="202"/>
                    <a:pt x="5" y="230"/>
                    <a:pt x="8" y="238"/>
                  </a:cubicBezTo>
                  <a:cubicBezTo>
                    <a:pt x="11" y="246"/>
                    <a:pt x="124" y="219"/>
                    <a:pt x="131" y="234"/>
                  </a:cubicBezTo>
                  <a:cubicBezTo>
                    <a:pt x="138" y="249"/>
                    <a:pt x="47" y="324"/>
                    <a:pt x="53" y="331"/>
                  </a:cubicBezTo>
                  <a:cubicBezTo>
                    <a:pt x="59" y="338"/>
                    <a:pt x="113" y="308"/>
                    <a:pt x="167" y="279"/>
                  </a:cubicBez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sp>
        <p:nvSpPr>
          <p:cNvPr id="2277721" name="Rectangle 345"/>
          <p:cNvSpPr>
            <a:spLocks noChangeAspect="1" noChangeArrowheads="1"/>
          </p:cNvSpPr>
          <p:nvPr/>
        </p:nvSpPr>
        <p:spPr bwMode="auto">
          <a:xfrm rot="-16200000">
            <a:off x="2279650" y="3584575"/>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22" name="Rectangle 346"/>
          <p:cNvSpPr>
            <a:spLocks noChangeAspect="1" noChangeArrowheads="1"/>
          </p:cNvSpPr>
          <p:nvPr/>
        </p:nvSpPr>
        <p:spPr bwMode="auto">
          <a:xfrm rot="-16200000">
            <a:off x="1321594" y="3579019"/>
            <a:ext cx="889000" cy="887412"/>
          </a:xfrm>
          <a:prstGeom prst="rect">
            <a:avLst/>
          </a:prstGeom>
          <a:noFill/>
          <a:ln w="19050">
            <a:solidFill>
              <a:schemeClr val="tx1"/>
            </a:solidFill>
            <a:miter lim="800000"/>
            <a:headEnd/>
            <a:tailEnd/>
          </a:ln>
          <a:effectLst/>
        </p:spPr>
        <p:txBody>
          <a:bodyPr wrap="none" anchor="ctr"/>
          <a:lstStyle/>
          <a:p>
            <a:endParaRPr lang="en-US"/>
          </a:p>
        </p:txBody>
      </p:sp>
      <p:sp>
        <p:nvSpPr>
          <p:cNvPr id="2277723" name="Rectangle 347"/>
          <p:cNvSpPr>
            <a:spLocks noChangeAspect="1" noChangeArrowheads="1"/>
          </p:cNvSpPr>
          <p:nvPr/>
        </p:nvSpPr>
        <p:spPr bwMode="auto">
          <a:xfrm rot="-16200000">
            <a:off x="356394" y="3577432"/>
            <a:ext cx="889000" cy="887412"/>
          </a:xfrm>
          <a:prstGeom prst="rect">
            <a:avLst/>
          </a:prstGeom>
          <a:noFill/>
          <a:ln w="19050">
            <a:solidFill>
              <a:schemeClr val="tx1"/>
            </a:solidFill>
            <a:miter lim="800000"/>
            <a:headEnd/>
            <a:tailEnd/>
          </a:ln>
          <a:effectLst/>
        </p:spPr>
        <p:txBody>
          <a:bodyPr wrap="none" anchor="ctr"/>
          <a:lstStyle/>
          <a:p>
            <a:endParaRPr lang="en-US"/>
          </a:p>
        </p:txBody>
      </p:sp>
      <p:grpSp>
        <p:nvGrpSpPr>
          <p:cNvPr id="2277724" name="Group 348"/>
          <p:cNvGrpSpPr>
            <a:grpSpLocks noChangeAspect="1"/>
          </p:cNvGrpSpPr>
          <p:nvPr/>
        </p:nvGrpSpPr>
        <p:grpSpPr bwMode="auto">
          <a:xfrm rot="5400000">
            <a:off x="7373144" y="2909094"/>
            <a:ext cx="585787" cy="422275"/>
            <a:chOff x="2622" y="269"/>
            <a:chExt cx="649" cy="466"/>
          </a:xfrm>
        </p:grpSpPr>
        <p:sp>
          <p:nvSpPr>
            <p:cNvPr id="2277725" name="Line 349"/>
            <p:cNvSpPr>
              <a:spLocks noChangeAspect="1" noChangeShapeType="1"/>
            </p:cNvSpPr>
            <p:nvPr/>
          </p:nvSpPr>
          <p:spPr bwMode="auto">
            <a:xfrm flipV="1">
              <a:off x="3085" y="533"/>
              <a:ext cx="183" cy="61"/>
            </a:xfrm>
            <a:prstGeom prst="line">
              <a:avLst/>
            </a:prstGeom>
            <a:noFill/>
            <a:ln w="15875">
              <a:solidFill>
                <a:srgbClr val="800000"/>
              </a:solidFill>
              <a:round/>
              <a:headEnd/>
              <a:tailEnd/>
            </a:ln>
            <a:effectLst/>
          </p:spPr>
          <p:txBody>
            <a:bodyPr/>
            <a:lstStyle/>
            <a:p>
              <a:endParaRPr lang="en-US"/>
            </a:p>
          </p:txBody>
        </p:sp>
        <p:sp>
          <p:nvSpPr>
            <p:cNvPr id="2277726" name="Line 350"/>
            <p:cNvSpPr>
              <a:spLocks noChangeAspect="1" noChangeShapeType="1"/>
            </p:cNvSpPr>
            <p:nvPr/>
          </p:nvSpPr>
          <p:spPr bwMode="auto">
            <a:xfrm>
              <a:off x="3085" y="594"/>
              <a:ext cx="186" cy="60"/>
            </a:xfrm>
            <a:prstGeom prst="line">
              <a:avLst/>
            </a:prstGeom>
            <a:noFill/>
            <a:ln w="15875">
              <a:solidFill>
                <a:srgbClr val="800000"/>
              </a:solidFill>
              <a:round/>
              <a:headEnd/>
              <a:tailEnd/>
            </a:ln>
            <a:effectLst/>
          </p:spPr>
          <p:txBody>
            <a:bodyPr/>
            <a:lstStyle/>
            <a:p>
              <a:endParaRPr lang="en-US"/>
            </a:p>
          </p:txBody>
        </p:sp>
        <p:sp>
          <p:nvSpPr>
            <p:cNvPr id="2277727" name="Line 351"/>
            <p:cNvSpPr>
              <a:spLocks noChangeAspect="1" noChangeShapeType="1"/>
            </p:cNvSpPr>
            <p:nvPr/>
          </p:nvSpPr>
          <p:spPr bwMode="auto">
            <a:xfrm flipH="1" flipV="1">
              <a:off x="2830" y="380"/>
              <a:ext cx="66" cy="216"/>
            </a:xfrm>
            <a:prstGeom prst="line">
              <a:avLst/>
            </a:prstGeom>
            <a:noFill/>
            <a:ln w="15875">
              <a:solidFill>
                <a:srgbClr val="800000"/>
              </a:solidFill>
              <a:round/>
              <a:headEnd/>
              <a:tailEnd/>
            </a:ln>
            <a:effectLst/>
          </p:spPr>
          <p:txBody>
            <a:bodyPr/>
            <a:lstStyle/>
            <a:p>
              <a:endParaRPr lang="en-US"/>
            </a:p>
          </p:txBody>
        </p:sp>
        <p:sp>
          <p:nvSpPr>
            <p:cNvPr id="2277728" name="Oval 352"/>
            <p:cNvSpPr>
              <a:spLocks noChangeAspect="1" noChangeArrowheads="1"/>
            </p:cNvSpPr>
            <p:nvPr/>
          </p:nvSpPr>
          <p:spPr bwMode="auto">
            <a:xfrm>
              <a:off x="2763" y="275"/>
              <a:ext cx="108" cy="108"/>
            </a:xfrm>
            <a:prstGeom prst="ellipse">
              <a:avLst/>
            </a:prstGeom>
            <a:noFill/>
            <a:ln w="15875">
              <a:solidFill>
                <a:srgbClr val="800000"/>
              </a:solidFill>
              <a:round/>
              <a:headEnd/>
              <a:tailEnd/>
            </a:ln>
            <a:effectLst/>
          </p:spPr>
          <p:txBody>
            <a:bodyPr wrap="none" anchor="ctr"/>
            <a:lstStyle/>
            <a:p>
              <a:endParaRPr lang="en-US"/>
            </a:p>
          </p:txBody>
        </p:sp>
        <p:sp>
          <p:nvSpPr>
            <p:cNvPr id="2277729" name="Line 353"/>
            <p:cNvSpPr>
              <a:spLocks noChangeAspect="1" noChangeShapeType="1"/>
            </p:cNvSpPr>
            <p:nvPr/>
          </p:nvSpPr>
          <p:spPr bwMode="auto">
            <a:xfrm flipH="1" flipV="1">
              <a:off x="2716" y="312"/>
              <a:ext cx="46" cy="5"/>
            </a:xfrm>
            <a:prstGeom prst="line">
              <a:avLst/>
            </a:prstGeom>
            <a:noFill/>
            <a:ln w="15875">
              <a:solidFill>
                <a:srgbClr val="800000"/>
              </a:solidFill>
              <a:round/>
              <a:headEnd/>
              <a:tailEnd/>
            </a:ln>
            <a:effectLst/>
          </p:spPr>
          <p:txBody>
            <a:bodyPr/>
            <a:lstStyle/>
            <a:p>
              <a:endParaRPr lang="en-US"/>
            </a:p>
          </p:txBody>
        </p:sp>
        <p:sp>
          <p:nvSpPr>
            <p:cNvPr id="2277730" name="Line 354"/>
            <p:cNvSpPr>
              <a:spLocks noChangeAspect="1" noChangeShapeType="1"/>
            </p:cNvSpPr>
            <p:nvPr/>
          </p:nvSpPr>
          <p:spPr bwMode="auto">
            <a:xfrm flipH="1">
              <a:off x="2723" y="352"/>
              <a:ext cx="43" cy="4"/>
            </a:xfrm>
            <a:prstGeom prst="line">
              <a:avLst/>
            </a:prstGeom>
            <a:noFill/>
            <a:ln w="15875">
              <a:solidFill>
                <a:srgbClr val="800000"/>
              </a:solidFill>
              <a:round/>
              <a:headEnd/>
              <a:tailEnd/>
            </a:ln>
            <a:effectLst/>
          </p:spPr>
          <p:txBody>
            <a:bodyPr/>
            <a:lstStyle/>
            <a:p>
              <a:endParaRPr lang="en-US"/>
            </a:p>
          </p:txBody>
        </p:sp>
        <p:sp>
          <p:nvSpPr>
            <p:cNvPr id="2277731" name="Line 355"/>
            <p:cNvSpPr>
              <a:spLocks noChangeAspect="1" noChangeShapeType="1"/>
            </p:cNvSpPr>
            <p:nvPr/>
          </p:nvSpPr>
          <p:spPr bwMode="auto">
            <a:xfrm flipH="1">
              <a:off x="2740" y="379"/>
              <a:ext cx="47" cy="9"/>
            </a:xfrm>
            <a:prstGeom prst="line">
              <a:avLst/>
            </a:prstGeom>
            <a:noFill/>
            <a:ln w="15875">
              <a:solidFill>
                <a:srgbClr val="800000"/>
              </a:solidFill>
              <a:round/>
              <a:headEnd/>
              <a:tailEnd/>
            </a:ln>
            <a:effectLst/>
          </p:spPr>
          <p:txBody>
            <a:bodyPr/>
            <a:lstStyle/>
            <a:p>
              <a:endParaRPr lang="en-US"/>
            </a:p>
          </p:txBody>
        </p:sp>
        <p:sp>
          <p:nvSpPr>
            <p:cNvPr id="2277732" name="Line 356"/>
            <p:cNvSpPr>
              <a:spLocks noChangeAspect="1" noChangeShapeType="1"/>
            </p:cNvSpPr>
            <p:nvPr/>
          </p:nvSpPr>
          <p:spPr bwMode="auto">
            <a:xfrm flipH="1" flipV="1">
              <a:off x="2733" y="269"/>
              <a:ext cx="44" cy="20"/>
            </a:xfrm>
            <a:prstGeom prst="line">
              <a:avLst/>
            </a:prstGeom>
            <a:noFill/>
            <a:ln w="15875">
              <a:solidFill>
                <a:srgbClr val="800000"/>
              </a:solidFill>
              <a:round/>
              <a:headEnd/>
              <a:tailEnd/>
            </a:ln>
            <a:effectLst/>
          </p:spPr>
          <p:txBody>
            <a:bodyPr/>
            <a:lstStyle/>
            <a:p>
              <a:endParaRPr lang="en-US"/>
            </a:p>
          </p:txBody>
        </p:sp>
        <p:sp>
          <p:nvSpPr>
            <p:cNvPr id="2277733" name="Line 357"/>
            <p:cNvSpPr>
              <a:spLocks noChangeAspect="1" noChangeShapeType="1"/>
            </p:cNvSpPr>
            <p:nvPr/>
          </p:nvSpPr>
          <p:spPr bwMode="auto">
            <a:xfrm flipH="1">
              <a:off x="2837" y="596"/>
              <a:ext cx="56" cy="1"/>
            </a:xfrm>
            <a:prstGeom prst="line">
              <a:avLst/>
            </a:prstGeom>
            <a:noFill/>
            <a:ln w="15875">
              <a:solidFill>
                <a:srgbClr val="800000"/>
              </a:solidFill>
              <a:round/>
              <a:headEnd/>
              <a:tailEnd/>
            </a:ln>
            <a:effectLst/>
          </p:spPr>
          <p:txBody>
            <a:bodyPr/>
            <a:lstStyle/>
            <a:p>
              <a:endParaRPr lang="en-US"/>
            </a:p>
          </p:txBody>
        </p:sp>
        <p:sp>
          <p:nvSpPr>
            <p:cNvPr id="2277734" name="Oval 358"/>
            <p:cNvSpPr>
              <a:spLocks noChangeAspect="1" noChangeArrowheads="1"/>
            </p:cNvSpPr>
            <p:nvPr/>
          </p:nvSpPr>
          <p:spPr bwMode="auto">
            <a:xfrm>
              <a:off x="2622" y="488"/>
              <a:ext cx="218" cy="218"/>
            </a:xfrm>
            <a:prstGeom prst="ellipse">
              <a:avLst/>
            </a:prstGeom>
            <a:noFill/>
            <a:ln w="15875">
              <a:solidFill>
                <a:srgbClr val="800000"/>
              </a:solidFill>
              <a:round/>
              <a:headEnd/>
              <a:tailEnd/>
            </a:ln>
            <a:effectLst/>
          </p:spPr>
          <p:txBody>
            <a:bodyPr wrap="none" anchor="ctr"/>
            <a:lstStyle/>
            <a:p>
              <a:endParaRPr lang="en-US"/>
            </a:p>
          </p:txBody>
        </p:sp>
        <p:sp>
          <p:nvSpPr>
            <p:cNvPr id="2277735" name="Freeform 359"/>
            <p:cNvSpPr>
              <a:spLocks noChangeAspect="1"/>
            </p:cNvSpPr>
            <p:nvPr/>
          </p:nvSpPr>
          <p:spPr bwMode="auto">
            <a:xfrm>
              <a:off x="2786" y="555"/>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736" name="Oval 360"/>
            <p:cNvSpPr>
              <a:spLocks noChangeAspect="1" noChangeArrowheads="1"/>
            </p:cNvSpPr>
            <p:nvPr/>
          </p:nvSpPr>
          <p:spPr bwMode="auto">
            <a:xfrm rot="-5400000">
              <a:off x="2705" y="577"/>
              <a:ext cx="28" cy="34"/>
            </a:xfrm>
            <a:prstGeom prst="ellipse">
              <a:avLst/>
            </a:prstGeom>
            <a:solidFill>
              <a:srgbClr val="333333"/>
            </a:solidFill>
            <a:ln w="9525">
              <a:noFill/>
              <a:round/>
              <a:headEnd/>
              <a:tailEnd/>
            </a:ln>
            <a:effectLst/>
          </p:spPr>
          <p:txBody>
            <a:bodyPr wrap="none" anchor="ctr"/>
            <a:lstStyle/>
            <a:p>
              <a:endParaRPr lang="en-US"/>
            </a:p>
          </p:txBody>
        </p:sp>
        <p:sp>
          <p:nvSpPr>
            <p:cNvPr id="2277737" name="Rectangle 361"/>
            <p:cNvSpPr>
              <a:spLocks noChangeAspect="1" noChangeArrowheads="1"/>
            </p:cNvSpPr>
            <p:nvPr/>
          </p:nvSpPr>
          <p:spPr bwMode="auto">
            <a:xfrm>
              <a:off x="2904" y="462"/>
              <a:ext cx="186" cy="273"/>
            </a:xfrm>
            <a:prstGeom prst="rect">
              <a:avLst/>
            </a:prstGeom>
            <a:noFill/>
            <a:ln w="15875">
              <a:solidFill>
                <a:srgbClr val="800000"/>
              </a:solidFill>
              <a:miter lim="800000"/>
              <a:headEnd/>
              <a:tailEnd/>
            </a:ln>
            <a:effectLst/>
          </p:spPr>
          <p:txBody>
            <a:bodyPr wrap="none" anchor="ctr"/>
            <a:lstStyle/>
            <a:p>
              <a:endParaRPr lang="en-US"/>
            </a:p>
          </p:txBody>
        </p:sp>
      </p:grpSp>
      <p:sp>
        <p:nvSpPr>
          <p:cNvPr id="2277738" name="Line 362"/>
          <p:cNvSpPr>
            <a:spLocks noChangeAspect="1" noChangeShapeType="1"/>
          </p:cNvSpPr>
          <p:nvPr/>
        </p:nvSpPr>
        <p:spPr bwMode="auto">
          <a:xfrm rot="5400000" flipV="1">
            <a:off x="7549357" y="2366168"/>
            <a:ext cx="165100" cy="55563"/>
          </a:xfrm>
          <a:prstGeom prst="line">
            <a:avLst/>
          </a:prstGeom>
          <a:noFill/>
          <a:ln w="15875">
            <a:solidFill>
              <a:srgbClr val="800000"/>
            </a:solidFill>
            <a:round/>
            <a:headEnd/>
            <a:tailEnd/>
          </a:ln>
          <a:effectLst/>
        </p:spPr>
        <p:txBody>
          <a:bodyPr/>
          <a:lstStyle/>
          <a:p>
            <a:endParaRPr lang="en-US"/>
          </a:p>
        </p:txBody>
      </p:sp>
      <p:sp>
        <p:nvSpPr>
          <p:cNvPr id="2277739" name="Line 363"/>
          <p:cNvSpPr>
            <a:spLocks noChangeAspect="1" noChangeShapeType="1"/>
          </p:cNvSpPr>
          <p:nvPr/>
        </p:nvSpPr>
        <p:spPr bwMode="auto">
          <a:xfrm rot="5400000">
            <a:off x="7494588" y="2370138"/>
            <a:ext cx="168275" cy="53975"/>
          </a:xfrm>
          <a:prstGeom prst="line">
            <a:avLst/>
          </a:prstGeom>
          <a:noFill/>
          <a:ln w="15875">
            <a:solidFill>
              <a:srgbClr val="800000"/>
            </a:solidFill>
            <a:round/>
            <a:headEnd/>
            <a:tailEnd/>
          </a:ln>
          <a:effectLst/>
        </p:spPr>
        <p:txBody>
          <a:bodyPr/>
          <a:lstStyle/>
          <a:p>
            <a:endParaRPr lang="en-US"/>
          </a:p>
        </p:txBody>
      </p:sp>
      <p:sp>
        <p:nvSpPr>
          <p:cNvPr id="2277740" name="Line 364"/>
          <p:cNvSpPr>
            <a:spLocks noChangeAspect="1" noChangeShapeType="1"/>
          </p:cNvSpPr>
          <p:nvPr/>
        </p:nvSpPr>
        <p:spPr bwMode="auto">
          <a:xfrm rot="5400000" flipH="1" flipV="1">
            <a:off x="7664450" y="2006601"/>
            <a:ext cx="60325" cy="196850"/>
          </a:xfrm>
          <a:prstGeom prst="line">
            <a:avLst/>
          </a:prstGeom>
          <a:noFill/>
          <a:ln w="15875">
            <a:solidFill>
              <a:srgbClr val="800000"/>
            </a:solidFill>
            <a:round/>
            <a:headEnd/>
            <a:tailEnd/>
          </a:ln>
          <a:effectLst/>
        </p:spPr>
        <p:txBody>
          <a:bodyPr/>
          <a:lstStyle/>
          <a:p>
            <a:endParaRPr lang="en-US"/>
          </a:p>
        </p:txBody>
      </p:sp>
      <p:sp>
        <p:nvSpPr>
          <p:cNvPr id="2277741" name="Oval 365"/>
          <p:cNvSpPr>
            <a:spLocks noChangeAspect="1" noChangeArrowheads="1"/>
          </p:cNvSpPr>
          <p:nvPr/>
        </p:nvSpPr>
        <p:spPr bwMode="auto">
          <a:xfrm rot="5400000">
            <a:off x="7787481" y="2015332"/>
            <a:ext cx="98425" cy="96838"/>
          </a:xfrm>
          <a:prstGeom prst="ellipse">
            <a:avLst/>
          </a:prstGeom>
          <a:noFill/>
          <a:ln w="15875">
            <a:solidFill>
              <a:srgbClr val="800000"/>
            </a:solidFill>
            <a:round/>
            <a:headEnd/>
            <a:tailEnd/>
          </a:ln>
          <a:effectLst/>
        </p:spPr>
        <p:txBody>
          <a:bodyPr wrap="none" anchor="ctr"/>
          <a:lstStyle/>
          <a:p>
            <a:endParaRPr lang="en-US"/>
          </a:p>
        </p:txBody>
      </p:sp>
      <p:sp>
        <p:nvSpPr>
          <p:cNvPr id="2277742" name="Line 366"/>
          <p:cNvSpPr>
            <a:spLocks noChangeAspect="1" noChangeShapeType="1"/>
          </p:cNvSpPr>
          <p:nvPr/>
        </p:nvSpPr>
        <p:spPr bwMode="auto">
          <a:xfrm rot="5400000" flipH="1" flipV="1">
            <a:off x="7828757" y="1993106"/>
            <a:ext cx="44450" cy="1587"/>
          </a:xfrm>
          <a:prstGeom prst="line">
            <a:avLst/>
          </a:prstGeom>
          <a:noFill/>
          <a:ln w="15875">
            <a:solidFill>
              <a:srgbClr val="800000"/>
            </a:solidFill>
            <a:round/>
            <a:headEnd/>
            <a:tailEnd/>
          </a:ln>
          <a:effectLst/>
        </p:spPr>
        <p:txBody>
          <a:bodyPr/>
          <a:lstStyle/>
          <a:p>
            <a:endParaRPr lang="en-US"/>
          </a:p>
        </p:txBody>
      </p:sp>
      <p:sp>
        <p:nvSpPr>
          <p:cNvPr id="2277743" name="Line 367"/>
          <p:cNvSpPr>
            <a:spLocks noChangeAspect="1" noChangeShapeType="1"/>
          </p:cNvSpPr>
          <p:nvPr/>
        </p:nvSpPr>
        <p:spPr bwMode="auto">
          <a:xfrm rot="5400000" flipH="1">
            <a:off x="7791450" y="1987550"/>
            <a:ext cx="46038" cy="14288"/>
          </a:xfrm>
          <a:prstGeom prst="line">
            <a:avLst/>
          </a:prstGeom>
          <a:noFill/>
          <a:ln w="15875">
            <a:solidFill>
              <a:srgbClr val="800000"/>
            </a:solidFill>
            <a:round/>
            <a:headEnd/>
            <a:tailEnd/>
          </a:ln>
          <a:effectLst/>
        </p:spPr>
        <p:txBody>
          <a:bodyPr/>
          <a:lstStyle/>
          <a:p>
            <a:endParaRPr lang="en-US"/>
          </a:p>
        </p:txBody>
      </p:sp>
      <p:sp>
        <p:nvSpPr>
          <p:cNvPr id="2277744" name="Line 368"/>
          <p:cNvSpPr>
            <a:spLocks noChangeAspect="1" noChangeShapeType="1"/>
          </p:cNvSpPr>
          <p:nvPr/>
        </p:nvSpPr>
        <p:spPr bwMode="auto">
          <a:xfrm rot="5400000" flipH="1">
            <a:off x="7762082" y="2007393"/>
            <a:ext cx="44450" cy="17463"/>
          </a:xfrm>
          <a:prstGeom prst="line">
            <a:avLst/>
          </a:prstGeom>
          <a:noFill/>
          <a:ln w="15875">
            <a:solidFill>
              <a:srgbClr val="800000"/>
            </a:solidFill>
            <a:round/>
            <a:headEnd/>
            <a:tailEnd/>
          </a:ln>
          <a:effectLst/>
        </p:spPr>
        <p:txBody>
          <a:bodyPr/>
          <a:lstStyle/>
          <a:p>
            <a:endParaRPr lang="en-US"/>
          </a:p>
        </p:txBody>
      </p:sp>
      <p:sp>
        <p:nvSpPr>
          <p:cNvPr id="2277745" name="Line 369"/>
          <p:cNvSpPr>
            <a:spLocks noChangeAspect="1" noChangeShapeType="1"/>
          </p:cNvSpPr>
          <p:nvPr/>
        </p:nvSpPr>
        <p:spPr bwMode="auto">
          <a:xfrm rot="5400000" flipH="1">
            <a:off x="7570788" y="2106613"/>
            <a:ext cx="50800" cy="0"/>
          </a:xfrm>
          <a:prstGeom prst="line">
            <a:avLst/>
          </a:prstGeom>
          <a:noFill/>
          <a:ln w="15875">
            <a:solidFill>
              <a:srgbClr val="800000"/>
            </a:solidFill>
            <a:round/>
            <a:headEnd/>
            <a:tailEnd/>
          </a:ln>
          <a:effectLst/>
        </p:spPr>
        <p:txBody>
          <a:bodyPr/>
          <a:lstStyle/>
          <a:p>
            <a:endParaRPr lang="en-US"/>
          </a:p>
        </p:txBody>
      </p:sp>
      <p:sp>
        <p:nvSpPr>
          <p:cNvPr id="2277746" name="Oval 370"/>
          <p:cNvSpPr>
            <a:spLocks noChangeAspect="1" noChangeArrowheads="1"/>
          </p:cNvSpPr>
          <p:nvPr/>
        </p:nvSpPr>
        <p:spPr bwMode="auto">
          <a:xfrm rot="5400000">
            <a:off x="7495381" y="1886744"/>
            <a:ext cx="198438" cy="196850"/>
          </a:xfrm>
          <a:prstGeom prst="ellipse">
            <a:avLst/>
          </a:prstGeom>
          <a:noFill/>
          <a:ln w="15875">
            <a:solidFill>
              <a:srgbClr val="800000"/>
            </a:solidFill>
            <a:round/>
            <a:headEnd/>
            <a:tailEnd/>
          </a:ln>
          <a:effectLst/>
        </p:spPr>
        <p:txBody>
          <a:bodyPr wrap="none" anchor="ctr"/>
          <a:lstStyle/>
          <a:p>
            <a:endParaRPr lang="en-US"/>
          </a:p>
        </p:txBody>
      </p:sp>
      <p:sp>
        <p:nvSpPr>
          <p:cNvPr id="2277747" name="Freeform 371"/>
          <p:cNvSpPr>
            <a:spLocks noChangeAspect="1"/>
          </p:cNvSpPr>
          <p:nvPr/>
        </p:nvSpPr>
        <p:spPr bwMode="auto">
          <a:xfrm rot="5400000">
            <a:off x="7590631" y="2002632"/>
            <a:ext cx="11113" cy="76200"/>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748" name="Oval 372"/>
          <p:cNvSpPr>
            <a:spLocks noChangeAspect="1" noChangeArrowheads="1"/>
          </p:cNvSpPr>
          <p:nvPr/>
        </p:nvSpPr>
        <p:spPr bwMode="auto">
          <a:xfrm>
            <a:off x="7583488" y="1968500"/>
            <a:ext cx="25400" cy="30163"/>
          </a:xfrm>
          <a:prstGeom prst="ellipse">
            <a:avLst/>
          </a:prstGeom>
          <a:solidFill>
            <a:srgbClr val="333333"/>
          </a:solidFill>
          <a:ln w="9525">
            <a:noFill/>
            <a:round/>
            <a:headEnd/>
            <a:tailEnd/>
          </a:ln>
          <a:effectLst/>
        </p:spPr>
        <p:txBody>
          <a:bodyPr wrap="none" anchor="ctr"/>
          <a:lstStyle/>
          <a:p>
            <a:endParaRPr lang="en-US"/>
          </a:p>
        </p:txBody>
      </p:sp>
      <p:sp>
        <p:nvSpPr>
          <p:cNvPr id="2277749" name="Oval 373"/>
          <p:cNvSpPr>
            <a:spLocks noChangeAspect="1" noChangeArrowheads="1"/>
          </p:cNvSpPr>
          <p:nvPr/>
        </p:nvSpPr>
        <p:spPr bwMode="auto">
          <a:xfrm rot="5400000">
            <a:off x="7512051" y="2135187"/>
            <a:ext cx="176212" cy="176213"/>
          </a:xfrm>
          <a:prstGeom prst="ellipse">
            <a:avLst/>
          </a:prstGeom>
          <a:noFill/>
          <a:ln w="15875">
            <a:solidFill>
              <a:srgbClr val="800000"/>
            </a:solidFill>
            <a:round/>
            <a:headEnd/>
            <a:tailEnd/>
          </a:ln>
          <a:effectLst/>
        </p:spPr>
        <p:txBody>
          <a:bodyPr wrap="none" anchor="ctr"/>
          <a:lstStyle/>
          <a:p>
            <a:endParaRPr lang="en-US"/>
          </a:p>
        </p:txBody>
      </p:sp>
      <p:sp>
        <p:nvSpPr>
          <p:cNvPr id="2277750" name="Line 374"/>
          <p:cNvSpPr>
            <a:spLocks noChangeAspect="1" noChangeShapeType="1"/>
          </p:cNvSpPr>
          <p:nvPr/>
        </p:nvSpPr>
        <p:spPr bwMode="auto">
          <a:xfrm rot="5400000" flipH="1" flipV="1">
            <a:off x="7866063" y="1998663"/>
            <a:ext cx="41275" cy="22225"/>
          </a:xfrm>
          <a:prstGeom prst="line">
            <a:avLst/>
          </a:prstGeom>
          <a:noFill/>
          <a:ln w="15875">
            <a:solidFill>
              <a:srgbClr val="800000"/>
            </a:solidFill>
            <a:round/>
            <a:headEnd/>
            <a:tailEnd/>
          </a:ln>
          <a:effectLst/>
        </p:spPr>
        <p:txBody>
          <a:bodyPr/>
          <a:lstStyle/>
          <a:p>
            <a:endParaRPr lang="en-US"/>
          </a:p>
        </p:txBody>
      </p:sp>
      <p:sp>
        <p:nvSpPr>
          <p:cNvPr id="2277751" name="Rectangle 375"/>
          <p:cNvSpPr>
            <a:spLocks noChangeAspect="1" noChangeArrowheads="1"/>
          </p:cNvSpPr>
          <p:nvPr/>
        </p:nvSpPr>
        <p:spPr bwMode="auto">
          <a:xfrm rot="5400000">
            <a:off x="7135813" y="3586163"/>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52" name="Rectangle 376"/>
          <p:cNvSpPr>
            <a:spLocks noChangeAspect="1" noChangeArrowheads="1"/>
          </p:cNvSpPr>
          <p:nvPr/>
        </p:nvSpPr>
        <p:spPr bwMode="auto">
          <a:xfrm rot="5400000">
            <a:off x="7132638" y="731838"/>
            <a:ext cx="887412" cy="887412"/>
          </a:xfrm>
          <a:prstGeom prst="rect">
            <a:avLst/>
          </a:prstGeom>
          <a:noFill/>
          <a:ln w="19050">
            <a:solidFill>
              <a:schemeClr val="tx1"/>
            </a:solidFill>
            <a:miter lim="800000"/>
            <a:headEnd/>
            <a:tailEnd/>
          </a:ln>
          <a:effectLst/>
        </p:spPr>
        <p:txBody>
          <a:bodyPr wrap="none" anchor="ctr"/>
          <a:lstStyle/>
          <a:p>
            <a:endParaRPr lang="en-US"/>
          </a:p>
        </p:txBody>
      </p:sp>
      <p:sp>
        <p:nvSpPr>
          <p:cNvPr id="2277753" name="Rectangle 377"/>
          <p:cNvSpPr>
            <a:spLocks noChangeAspect="1" noChangeArrowheads="1"/>
          </p:cNvSpPr>
          <p:nvPr/>
        </p:nvSpPr>
        <p:spPr bwMode="auto">
          <a:xfrm rot="5400000">
            <a:off x="6163469" y="721519"/>
            <a:ext cx="890588" cy="889000"/>
          </a:xfrm>
          <a:prstGeom prst="rect">
            <a:avLst/>
          </a:prstGeom>
          <a:noFill/>
          <a:ln w="19050">
            <a:solidFill>
              <a:schemeClr val="tx1"/>
            </a:solidFill>
            <a:miter lim="800000"/>
            <a:headEnd/>
            <a:tailEnd/>
          </a:ln>
          <a:effectLst/>
        </p:spPr>
        <p:txBody>
          <a:bodyPr wrap="none" anchor="ctr"/>
          <a:lstStyle/>
          <a:p>
            <a:endParaRPr lang="en-US"/>
          </a:p>
        </p:txBody>
      </p:sp>
      <p:sp>
        <p:nvSpPr>
          <p:cNvPr id="2277754" name="Rectangle 378"/>
          <p:cNvSpPr>
            <a:spLocks noChangeAspect="1" noChangeArrowheads="1"/>
          </p:cNvSpPr>
          <p:nvPr/>
        </p:nvSpPr>
        <p:spPr bwMode="auto">
          <a:xfrm rot="5400000">
            <a:off x="5202238" y="706438"/>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55" name="Rectangle 379"/>
          <p:cNvSpPr>
            <a:spLocks noChangeAspect="1" noChangeArrowheads="1"/>
          </p:cNvSpPr>
          <p:nvPr/>
        </p:nvSpPr>
        <p:spPr bwMode="auto">
          <a:xfrm rot="5400000">
            <a:off x="7138988" y="1682750"/>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56" name="Rectangle 380"/>
          <p:cNvSpPr>
            <a:spLocks noChangeAspect="1" noChangeArrowheads="1"/>
          </p:cNvSpPr>
          <p:nvPr/>
        </p:nvSpPr>
        <p:spPr bwMode="auto">
          <a:xfrm rot="5400000">
            <a:off x="7138988" y="2640013"/>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57" name="Rectangle 381"/>
          <p:cNvSpPr>
            <a:spLocks noChangeAspect="1" noChangeArrowheads="1"/>
          </p:cNvSpPr>
          <p:nvPr/>
        </p:nvSpPr>
        <p:spPr bwMode="auto">
          <a:xfrm rot="5400000">
            <a:off x="6163469" y="1678782"/>
            <a:ext cx="889000" cy="887412"/>
          </a:xfrm>
          <a:prstGeom prst="rect">
            <a:avLst/>
          </a:prstGeom>
          <a:noFill/>
          <a:ln w="19050">
            <a:solidFill>
              <a:schemeClr val="tx1"/>
            </a:solidFill>
            <a:miter lim="800000"/>
            <a:headEnd/>
            <a:tailEnd/>
          </a:ln>
          <a:effectLst/>
        </p:spPr>
        <p:txBody>
          <a:bodyPr wrap="none" anchor="ctr"/>
          <a:lstStyle/>
          <a:p>
            <a:endParaRPr lang="en-US"/>
          </a:p>
        </p:txBody>
      </p:sp>
      <p:sp>
        <p:nvSpPr>
          <p:cNvPr id="2277758" name="Rectangle 382"/>
          <p:cNvSpPr>
            <a:spLocks noChangeAspect="1" noChangeArrowheads="1"/>
          </p:cNvSpPr>
          <p:nvPr/>
        </p:nvSpPr>
        <p:spPr bwMode="auto">
          <a:xfrm rot="5400000">
            <a:off x="5203825" y="1673225"/>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59" name="Rectangle 383"/>
          <p:cNvSpPr>
            <a:spLocks noChangeAspect="1" noChangeArrowheads="1"/>
          </p:cNvSpPr>
          <p:nvPr/>
        </p:nvSpPr>
        <p:spPr bwMode="auto">
          <a:xfrm rot="5400000">
            <a:off x="4251325" y="700088"/>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60" name="Rectangle 384"/>
          <p:cNvSpPr>
            <a:spLocks noChangeAspect="1" noChangeArrowheads="1"/>
          </p:cNvSpPr>
          <p:nvPr/>
        </p:nvSpPr>
        <p:spPr bwMode="auto">
          <a:xfrm rot="5400000">
            <a:off x="4244975" y="1670050"/>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61" name="Rectangle 385"/>
          <p:cNvSpPr>
            <a:spLocks noChangeAspect="1" noChangeArrowheads="1"/>
          </p:cNvSpPr>
          <p:nvPr/>
        </p:nvSpPr>
        <p:spPr bwMode="auto">
          <a:xfrm rot="5400000">
            <a:off x="6164263" y="2636838"/>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62" name="Rectangle 386"/>
          <p:cNvSpPr>
            <a:spLocks noChangeAspect="1" noChangeArrowheads="1"/>
          </p:cNvSpPr>
          <p:nvPr/>
        </p:nvSpPr>
        <p:spPr bwMode="auto">
          <a:xfrm rot="5400000">
            <a:off x="5208588" y="2636838"/>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63" name="Rectangle 387"/>
          <p:cNvSpPr>
            <a:spLocks noChangeAspect="1" noChangeArrowheads="1"/>
          </p:cNvSpPr>
          <p:nvPr/>
        </p:nvSpPr>
        <p:spPr bwMode="auto">
          <a:xfrm rot="5400000">
            <a:off x="4244975" y="2630488"/>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64" name="Rectangle 388"/>
          <p:cNvSpPr>
            <a:spLocks noChangeAspect="1" noChangeArrowheads="1"/>
          </p:cNvSpPr>
          <p:nvPr/>
        </p:nvSpPr>
        <p:spPr bwMode="auto">
          <a:xfrm rot="5400000">
            <a:off x="7131844" y="4577557"/>
            <a:ext cx="889000" cy="887412"/>
          </a:xfrm>
          <a:prstGeom prst="rect">
            <a:avLst/>
          </a:prstGeom>
          <a:noFill/>
          <a:ln w="19050">
            <a:solidFill>
              <a:schemeClr val="tx1"/>
            </a:solidFill>
            <a:miter lim="800000"/>
            <a:headEnd/>
            <a:tailEnd/>
          </a:ln>
          <a:effectLst/>
        </p:spPr>
        <p:txBody>
          <a:bodyPr wrap="none" anchor="ctr"/>
          <a:lstStyle/>
          <a:p>
            <a:endParaRPr lang="en-US"/>
          </a:p>
        </p:txBody>
      </p:sp>
      <p:sp>
        <p:nvSpPr>
          <p:cNvPr id="2277765" name="Rectangle 389"/>
          <p:cNvSpPr>
            <a:spLocks noChangeAspect="1" noChangeArrowheads="1"/>
          </p:cNvSpPr>
          <p:nvPr/>
        </p:nvSpPr>
        <p:spPr bwMode="auto">
          <a:xfrm rot="5400000">
            <a:off x="6164263" y="4572000"/>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66" name="Rectangle 390"/>
          <p:cNvSpPr>
            <a:spLocks noChangeAspect="1" noChangeArrowheads="1"/>
          </p:cNvSpPr>
          <p:nvPr/>
        </p:nvSpPr>
        <p:spPr bwMode="auto">
          <a:xfrm rot="5400000">
            <a:off x="5203825" y="4560888"/>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67" name="Rectangle 391"/>
          <p:cNvSpPr>
            <a:spLocks noChangeAspect="1" noChangeArrowheads="1"/>
          </p:cNvSpPr>
          <p:nvPr/>
        </p:nvSpPr>
        <p:spPr bwMode="auto">
          <a:xfrm rot="5400000">
            <a:off x="4240213" y="4565650"/>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7768" name="AutoShape 392"/>
          <p:cNvSpPr>
            <a:spLocks noChangeAspect="1" noChangeArrowheads="1"/>
          </p:cNvSpPr>
          <p:nvPr/>
        </p:nvSpPr>
        <p:spPr bwMode="auto">
          <a:xfrm rot="21600000">
            <a:off x="7470775" y="1158875"/>
            <a:ext cx="192088" cy="166688"/>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7769" name="Line 393"/>
          <p:cNvSpPr>
            <a:spLocks noChangeAspect="1" noChangeShapeType="1"/>
          </p:cNvSpPr>
          <p:nvPr/>
        </p:nvSpPr>
        <p:spPr bwMode="auto">
          <a:xfrm rot="5400000" flipV="1">
            <a:off x="7512844" y="1381919"/>
            <a:ext cx="165100" cy="55562"/>
          </a:xfrm>
          <a:prstGeom prst="line">
            <a:avLst/>
          </a:prstGeom>
          <a:noFill/>
          <a:ln w="15875">
            <a:solidFill>
              <a:srgbClr val="800000"/>
            </a:solidFill>
            <a:round/>
            <a:headEnd/>
            <a:tailEnd/>
          </a:ln>
          <a:effectLst/>
        </p:spPr>
        <p:txBody>
          <a:bodyPr/>
          <a:lstStyle/>
          <a:p>
            <a:endParaRPr lang="en-US"/>
          </a:p>
        </p:txBody>
      </p:sp>
      <p:sp>
        <p:nvSpPr>
          <p:cNvPr id="2277770" name="Line 394"/>
          <p:cNvSpPr>
            <a:spLocks noChangeAspect="1" noChangeShapeType="1"/>
          </p:cNvSpPr>
          <p:nvPr/>
        </p:nvSpPr>
        <p:spPr bwMode="auto">
          <a:xfrm rot="5400000">
            <a:off x="7458075" y="1384300"/>
            <a:ext cx="168275" cy="53975"/>
          </a:xfrm>
          <a:prstGeom prst="line">
            <a:avLst/>
          </a:prstGeom>
          <a:noFill/>
          <a:ln w="15875">
            <a:solidFill>
              <a:srgbClr val="800000"/>
            </a:solidFill>
            <a:round/>
            <a:headEnd/>
            <a:tailEnd/>
          </a:ln>
          <a:effectLst/>
        </p:spPr>
        <p:txBody>
          <a:bodyPr/>
          <a:lstStyle/>
          <a:p>
            <a:endParaRPr lang="en-US"/>
          </a:p>
        </p:txBody>
      </p:sp>
      <p:sp>
        <p:nvSpPr>
          <p:cNvPr id="2277771" name="Line 395"/>
          <p:cNvSpPr>
            <a:spLocks noChangeAspect="1" noChangeShapeType="1"/>
          </p:cNvSpPr>
          <p:nvPr/>
        </p:nvSpPr>
        <p:spPr bwMode="auto">
          <a:xfrm rot="5400000" flipH="1" flipV="1">
            <a:off x="7635081" y="1029495"/>
            <a:ext cx="60325" cy="195262"/>
          </a:xfrm>
          <a:prstGeom prst="line">
            <a:avLst/>
          </a:prstGeom>
          <a:noFill/>
          <a:ln w="15875">
            <a:solidFill>
              <a:srgbClr val="800000"/>
            </a:solidFill>
            <a:round/>
            <a:headEnd/>
            <a:tailEnd/>
          </a:ln>
          <a:effectLst/>
        </p:spPr>
        <p:txBody>
          <a:bodyPr/>
          <a:lstStyle/>
          <a:p>
            <a:endParaRPr lang="en-US"/>
          </a:p>
        </p:txBody>
      </p:sp>
      <p:sp>
        <p:nvSpPr>
          <p:cNvPr id="2277772" name="Oval 396"/>
          <p:cNvSpPr>
            <a:spLocks noChangeAspect="1" noChangeArrowheads="1"/>
          </p:cNvSpPr>
          <p:nvPr/>
        </p:nvSpPr>
        <p:spPr bwMode="auto">
          <a:xfrm rot="5400000">
            <a:off x="7758906" y="1037432"/>
            <a:ext cx="98425" cy="96838"/>
          </a:xfrm>
          <a:prstGeom prst="ellipse">
            <a:avLst/>
          </a:prstGeom>
          <a:noFill/>
          <a:ln w="15875">
            <a:solidFill>
              <a:srgbClr val="800000"/>
            </a:solidFill>
            <a:round/>
            <a:headEnd/>
            <a:tailEnd/>
          </a:ln>
          <a:effectLst/>
        </p:spPr>
        <p:txBody>
          <a:bodyPr wrap="none" anchor="ctr"/>
          <a:lstStyle/>
          <a:p>
            <a:endParaRPr lang="en-US"/>
          </a:p>
        </p:txBody>
      </p:sp>
      <p:sp>
        <p:nvSpPr>
          <p:cNvPr id="2277773" name="Line 397"/>
          <p:cNvSpPr>
            <a:spLocks noChangeAspect="1" noChangeShapeType="1"/>
          </p:cNvSpPr>
          <p:nvPr/>
        </p:nvSpPr>
        <p:spPr bwMode="auto">
          <a:xfrm rot="5400000" flipH="1" flipV="1">
            <a:off x="7800975" y="1012825"/>
            <a:ext cx="41275" cy="3175"/>
          </a:xfrm>
          <a:prstGeom prst="line">
            <a:avLst/>
          </a:prstGeom>
          <a:noFill/>
          <a:ln w="15875">
            <a:solidFill>
              <a:srgbClr val="800000"/>
            </a:solidFill>
            <a:round/>
            <a:headEnd/>
            <a:tailEnd/>
          </a:ln>
          <a:effectLst/>
        </p:spPr>
        <p:txBody>
          <a:bodyPr/>
          <a:lstStyle/>
          <a:p>
            <a:endParaRPr lang="en-US"/>
          </a:p>
        </p:txBody>
      </p:sp>
      <p:sp>
        <p:nvSpPr>
          <p:cNvPr id="2277774" name="Line 398"/>
          <p:cNvSpPr>
            <a:spLocks noChangeAspect="1" noChangeShapeType="1"/>
          </p:cNvSpPr>
          <p:nvPr/>
        </p:nvSpPr>
        <p:spPr bwMode="auto">
          <a:xfrm rot="5400000" flipH="1">
            <a:off x="7766050" y="1017588"/>
            <a:ext cx="39688" cy="4762"/>
          </a:xfrm>
          <a:prstGeom prst="line">
            <a:avLst/>
          </a:prstGeom>
          <a:noFill/>
          <a:ln w="15875">
            <a:solidFill>
              <a:srgbClr val="800000"/>
            </a:solidFill>
            <a:round/>
            <a:headEnd/>
            <a:tailEnd/>
          </a:ln>
          <a:effectLst/>
        </p:spPr>
        <p:txBody>
          <a:bodyPr/>
          <a:lstStyle/>
          <a:p>
            <a:endParaRPr lang="en-US"/>
          </a:p>
        </p:txBody>
      </p:sp>
      <p:sp>
        <p:nvSpPr>
          <p:cNvPr id="2277775" name="Line 399"/>
          <p:cNvSpPr>
            <a:spLocks noChangeAspect="1" noChangeShapeType="1"/>
          </p:cNvSpPr>
          <p:nvPr/>
        </p:nvSpPr>
        <p:spPr bwMode="auto">
          <a:xfrm rot="5400000" flipH="1">
            <a:off x="7738269" y="1032669"/>
            <a:ext cx="41275" cy="7937"/>
          </a:xfrm>
          <a:prstGeom prst="line">
            <a:avLst/>
          </a:prstGeom>
          <a:noFill/>
          <a:ln w="15875">
            <a:solidFill>
              <a:srgbClr val="800000"/>
            </a:solidFill>
            <a:round/>
            <a:headEnd/>
            <a:tailEnd/>
          </a:ln>
          <a:effectLst/>
        </p:spPr>
        <p:txBody>
          <a:bodyPr/>
          <a:lstStyle/>
          <a:p>
            <a:endParaRPr lang="en-US"/>
          </a:p>
        </p:txBody>
      </p:sp>
      <p:sp>
        <p:nvSpPr>
          <p:cNvPr id="2277776" name="Line 400"/>
          <p:cNvSpPr>
            <a:spLocks noChangeAspect="1" noChangeShapeType="1"/>
          </p:cNvSpPr>
          <p:nvPr/>
        </p:nvSpPr>
        <p:spPr bwMode="auto">
          <a:xfrm rot="5400000" flipH="1" flipV="1">
            <a:off x="7835107" y="1019968"/>
            <a:ext cx="38100" cy="17463"/>
          </a:xfrm>
          <a:prstGeom prst="line">
            <a:avLst/>
          </a:prstGeom>
          <a:noFill/>
          <a:ln w="15875">
            <a:solidFill>
              <a:srgbClr val="800000"/>
            </a:solidFill>
            <a:round/>
            <a:headEnd/>
            <a:tailEnd/>
          </a:ln>
          <a:effectLst/>
        </p:spPr>
        <p:txBody>
          <a:bodyPr/>
          <a:lstStyle/>
          <a:p>
            <a:endParaRPr lang="en-US"/>
          </a:p>
        </p:txBody>
      </p:sp>
      <p:sp>
        <p:nvSpPr>
          <p:cNvPr id="2277777" name="Line 401"/>
          <p:cNvSpPr>
            <a:spLocks noChangeAspect="1" noChangeShapeType="1"/>
          </p:cNvSpPr>
          <p:nvPr/>
        </p:nvSpPr>
        <p:spPr bwMode="auto">
          <a:xfrm rot="5400000" flipH="1">
            <a:off x="7542213" y="1128713"/>
            <a:ext cx="50800" cy="0"/>
          </a:xfrm>
          <a:prstGeom prst="line">
            <a:avLst/>
          </a:prstGeom>
          <a:noFill/>
          <a:ln w="15875">
            <a:solidFill>
              <a:srgbClr val="800000"/>
            </a:solidFill>
            <a:round/>
            <a:headEnd/>
            <a:tailEnd/>
          </a:ln>
          <a:effectLst/>
        </p:spPr>
        <p:txBody>
          <a:bodyPr/>
          <a:lstStyle/>
          <a:p>
            <a:endParaRPr lang="en-US"/>
          </a:p>
        </p:txBody>
      </p:sp>
      <p:sp>
        <p:nvSpPr>
          <p:cNvPr id="2277778" name="Oval 402"/>
          <p:cNvSpPr>
            <a:spLocks noChangeAspect="1" noChangeArrowheads="1"/>
          </p:cNvSpPr>
          <p:nvPr/>
        </p:nvSpPr>
        <p:spPr bwMode="auto">
          <a:xfrm rot="5400000">
            <a:off x="7466013" y="908050"/>
            <a:ext cx="198438" cy="198437"/>
          </a:xfrm>
          <a:prstGeom prst="ellipse">
            <a:avLst/>
          </a:prstGeom>
          <a:noFill/>
          <a:ln w="15875">
            <a:solidFill>
              <a:srgbClr val="800000"/>
            </a:solidFill>
            <a:round/>
            <a:headEnd/>
            <a:tailEnd/>
          </a:ln>
          <a:effectLst/>
        </p:spPr>
        <p:txBody>
          <a:bodyPr wrap="none" anchor="ctr"/>
          <a:lstStyle/>
          <a:p>
            <a:endParaRPr lang="en-US"/>
          </a:p>
        </p:txBody>
      </p:sp>
      <p:sp>
        <p:nvSpPr>
          <p:cNvPr id="2277779" name="Freeform 403"/>
          <p:cNvSpPr>
            <a:spLocks noChangeAspect="1"/>
          </p:cNvSpPr>
          <p:nvPr/>
        </p:nvSpPr>
        <p:spPr bwMode="auto">
          <a:xfrm rot="5400000">
            <a:off x="7559675" y="1023938"/>
            <a:ext cx="11113" cy="77787"/>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780" name="Oval 404"/>
          <p:cNvSpPr>
            <a:spLocks noChangeAspect="1" noChangeArrowheads="1"/>
          </p:cNvSpPr>
          <p:nvPr/>
        </p:nvSpPr>
        <p:spPr bwMode="auto">
          <a:xfrm>
            <a:off x="7550150" y="981075"/>
            <a:ext cx="25400" cy="30163"/>
          </a:xfrm>
          <a:prstGeom prst="ellipse">
            <a:avLst/>
          </a:prstGeom>
          <a:solidFill>
            <a:srgbClr val="333333"/>
          </a:solidFill>
          <a:ln w="9525">
            <a:noFill/>
            <a:round/>
            <a:headEnd/>
            <a:tailEnd/>
          </a:ln>
          <a:effectLst/>
        </p:spPr>
        <p:txBody>
          <a:bodyPr wrap="none" anchor="ctr"/>
          <a:lstStyle/>
          <a:p>
            <a:endParaRPr lang="en-US"/>
          </a:p>
        </p:txBody>
      </p:sp>
      <p:grpSp>
        <p:nvGrpSpPr>
          <p:cNvPr id="2277781" name="Group 405"/>
          <p:cNvGrpSpPr>
            <a:grpSpLocks noChangeAspect="1"/>
          </p:cNvGrpSpPr>
          <p:nvPr/>
        </p:nvGrpSpPr>
        <p:grpSpPr bwMode="auto">
          <a:xfrm rot="5400000">
            <a:off x="7337425" y="920750"/>
            <a:ext cx="157163" cy="315913"/>
            <a:chOff x="602" y="604"/>
            <a:chExt cx="173" cy="350"/>
          </a:xfrm>
        </p:grpSpPr>
        <p:sp>
          <p:nvSpPr>
            <p:cNvPr id="2277782" name="Oval 406"/>
            <p:cNvSpPr>
              <a:spLocks noChangeAspect="1" noChangeArrowheads="1"/>
            </p:cNvSpPr>
            <p:nvPr/>
          </p:nvSpPr>
          <p:spPr bwMode="auto">
            <a:xfrm>
              <a:off x="649" y="828"/>
              <a:ext cx="108" cy="108"/>
            </a:xfrm>
            <a:prstGeom prst="ellipse">
              <a:avLst/>
            </a:prstGeom>
            <a:noFill/>
            <a:ln w="15875">
              <a:solidFill>
                <a:srgbClr val="800000"/>
              </a:solidFill>
              <a:round/>
              <a:headEnd/>
              <a:tailEnd/>
            </a:ln>
            <a:effectLst/>
          </p:spPr>
          <p:txBody>
            <a:bodyPr wrap="none" anchor="ctr"/>
            <a:lstStyle/>
            <a:p>
              <a:endParaRPr lang="en-US"/>
            </a:p>
          </p:txBody>
        </p:sp>
        <p:sp>
          <p:nvSpPr>
            <p:cNvPr id="2277783" name="Line 407"/>
            <p:cNvSpPr>
              <a:spLocks noChangeAspect="1" noChangeShapeType="1"/>
            </p:cNvSpPr>
            <p:nvPr/>
          </p:nvSpPr>
          <p:spPr bwMode="auto">
            <a:xfrm rot="10800000" flipH="1">
              <a:off x="715" y="604"/>
              <a:ext cx="60" cy="220"/>
            </a:xfrm>
            <a:prstGeom prst="line">
              <a:avLst/>
            </a:prstGeom>
            <a:noFill/>
            <a:ln w="15875">
              <a:solidFill>
                <a:srgbClr val="800000"/>
              </a:solidFill>
              <a:round/>
              <a:headEnd/>
              <a:tailEnd/>
            </a:ln>
            <a:effectLst/>
          </p:spPr>
          <p:txBody>
            <a:bodyPr/>
            <a:lstStyle/>
            <a:p>
              <a:endParaRPr lang="en-US"/>
            </a:p>
          </p:txBody>
        </p:sp>
        <p:sp>
          <p:nvSpPr>
            <p:cNvPr id="2277784" name="Line 408"/>
            <p:cNvSpPr>
              <a:spLocks noChangeAspect="1" noChangeShapeType="1"/>
            </p:cNvSpPr>
            <p:nvPr/>
          </p:nvSpPr>
          <p:spPr bwMode="auto">
            <a:xfrm flipH="1" flipV="1">
              <a:off x="618" y="822"/>
              <a:ext cx="45" cy="21"/>
            </a:xfrm>
            <a:prstGeom prst="line">
              <a:avLst/>
            </a:prstGeom>
            <a:noFill/>
            <a:ln w="15875">
              <a:solidFill>
                <a:srgbClr val="800000"/>
              </a:solidFill>
              <a:round/>
              <a:headEnd/>
              <a:tailEnd/>
            </a:ln>
            <a:effectLst/>
          </p:spPr>
          <p:txBody>
            <a:bodyPr/>
            <a:lstStyle/>
            <a:p>
              <a:endParaRPr lang="en-US"/>
            </a:p>
          </p:txBody>
        </p:sp>
        <p:sp>
          <p:nvSpPr>
            <p:cNvPr id="2277785" name="Line 409"/>
            <p:cNvSpPr>
              <a:spLocks noChangeAspect="1" noChangeShapeType="1"/>
            </p:cNvSpPr>
            <p:nvPr/>
          </p:nvSpPr>
          <p:spPr bwMode="auto">
            <a:xfrm flipH="1" flipV="1">
              <a:off x="602" y="863"/>
              <a:ext cx="49" cy="1"/>
            </a:xfrm>
            <a:prstGeom prst="line">
              <a:avLst/>
            </a:prstGeom>
            <a:noFill/>
            <a:ln w="15875">
              <a:solidFill>
                <a:srgbClr val="800000"/>
              </a:solidFill>
              <a:round/>
              <a:headEnd/>
              <a:tailEnd/>
            </a:ln>
            <a:effectLst/>
          </p:spPr>
          <p:txBody>
            <a:bodyPr/>
            <a:lstStyle/>
            <a:p>
              <a:endParaRPr lang="en-US"/>
            </a:p>
          </p:txBody>
        </p:sp>
        <p:sp>
          <p:nvSpPr>
            <p:cNvPr id="2277786" name="Line 410"/>
            <p:cNvSpPr>
              <a:spLocks noChangeAspect="1" noChangeShapeType="1"/>
            </p:cNvSpPr>
            <p:nvPr/>
          </p:nvSpPr>
          <p:spPr bwMode="auto">
            <a:xfrm flipH="1">
              <a:off x="606" y="897"/>
              <a:ext cx="44" cy="11"/>
            </a:xfrm>
            <a:prstGeom prst="line">
              <a:avLst/>
            </a:prstGeom>
            <a:noFill/>
            <a:ln w="15875">
              <a:solidFill>
                <a:srgbClr val="800000"/>
              </a:solidFill>
              <a:round/>
              <a:headEnd/>
              <a:tailEnd/>
            </a:ln>
            <a:effectLst/>
          </p:spPr>
          <p:txBody>
            <a:bodyPr/>
            <a:lstStyle/>
            <a:p>
              <a:endParaRPr lang="en-US"/>
            </a:p>
          </p:txBody>
        </p:sp>
        <p:sp>
          <p:nvSpPr>
            <p:cNvPr id="2277787" name="Line 411"/>
            <p:cNvSpPr>
              <a:spLocks noChangeAspect="1" noChangeShapeType="1"/>
            </p:cNvSpPr>
            <p:nvPr/>
          </p:nvSpPr>
          <p:spPr bwMode="auto">
            <a:xfrm flipH="1">
              <a:off x="632" y="924"/>
              <a:ext cx="33" cy="30"/>
            </a:xfrm>
            <a:prstGeom prst="line">
              <a:avLst/>
            </a:prstGeom>
            <a:noFill/>
            <a:ln w="15875">
              <a:solidFill>
                <a:srgbClr val="800000"/>
              </a:solidFill>
              <a:round/>
              <a:headEnd/>
              <a:tailEnd/>
            </a:ln>
            <a:effectLst/>
          </p:spPr>
          <p:txBody>
            <a:bodyPr/>
            <a:lstStyle/>
            <a:p>
              <a:endParaRPr lang="en-US"/>
            </a:p>
          </p:txBody>
        </p:sp>
      </p:grpSp>
      <p:sp>
        <p:nvSpPr>
          <p:cNvPr id="2277788" name="Oval 412"/>
          <p:cNvSpPr>
            <a:spLocks noChangeAspect="1" noChangeArrowheads="1"/>
          </p:cNvSpPr>
          <p:nvPr/>
        </p:nvSpPr>
        <p:spPr bwMode="auto">
          <a:xfrm rot="5400000">
            <a:off x="7309644" y="2028032"/>
            <a:ext cx="98425" cy="96837"/>
          </a:xfrm>
          <a:prstGeom prst="ellipse">
            <a:avLst/>
          </a:prstGeom>
          <a:noFill/>
          <a:ln w="15875">
            <a:solidFill>
              <a:srgbClr val="800000"/>
            </a:solidFill>
            <a:round/>
            <a:headEnd/>
            <a:tailEnd/>
          </a:ln>
          <a:effectLst/>
        </p:spPr>
        <p:txBody>
          <a:bodyPr wrap="none" anchor="ctr"/>
          <a:lstStyle/>
          <a:p>
            <a:endParaRPr lang="en-US"/>
          </a:p>
        </p:txBody>
      </p:sp>
      <p:sp>
        <p:nvSpPr>
          <p:cNvPr id="2277789" name="Line 413"/>
          <p:cNvSpPr>
            <a:spLocks noChangeAspect="1" noChangeShapeType="1"/>
          </p:cNvSpPr>
          <p:nvPr/>
        </p:nvSpPr>
        <p:spPr bwMode="auto">
          <a:xfrm rot="16200000" flipH="1">
            <a:off x="7471569" y="2024857"/>
            <a:ext cx="50800" cy="176212"/>
          </a:xfrm>
          <a:prstGeom prst="line">
            <a:avLst/>
          </a:prstGeom>
          <a:noFill/>
          <a:ln w="15875">
            <a:solidFill>
              <a:srgbClr val="800000"/>
            </a:solidFill>
            <a:round/>
            <a:headEnd/>
            <a:tailEnd/>
          </a:ln>
          <a:effectLst/>
        </p:spPr>
        <p:txBody>
          <a:bodyPr/>
          <a:lstStyle/>
          <a:p>
            <a:endParaRPr lang="en-US"/>
          </a:p>
        </p:txBody>
      </p:sp>
      <p:sp>
        <p:nvSpPr>
          <p:cNvPr id="2277790" name="Line 414"/>
          <p:cNvSpPr>
            <a:spLocks noChangeAspect="1" noChangeShapeType="1"/>
          </p:cNvSpPr>
          <p:nvPr/>
        </p:nvSpPr>
        <p:spPr bwMode="auto">
          <a:xfrm rot="5400000" flipH="1" flipV="1">
            <a:off x="7380287" y="2009776"/>
            <a:ext cx="41275" cy="19050"/>
          </a:xfrm>
          <a:prstGeom prst="line">
            <a:avLst/>
          </a:prstGeom>
          <a:noFill/>
          <a:ln w="15875">
            <a:solidFill>
              <a:srgbClr val="800000"/>
            </a:solidFill>
            <a:round/>
            <a:headEnd/>
            <a:tailEnd/>
          </a:ln>
          <a:effectLst/>
        </p:spPr>
        <p:txBody>
          <a:bodyPr/>
          <a:lstStyle/>
          <a:p>
            <a:endParaRPr lang="en-US"/>
          </a:p>
        </p:txBody>
      </p:sp>
      <p:sp>
        <p:nvSpPr>
          <p:cNvPr id="2277791" name="Line 415"/>
          <p:cNvSpPr>
            <a:spLocks noChangeAspect="1" noChangeShapeType="1"/>
          </p:cNvSpPr>
          <p:nvPr/>
        </p:nvSpPr>
        <p:spPr bwMode="auto">
          <a:xfrm rot="5400000" flipH="1" flipV="1">
            <a:off x="7354094" y="2007394"/>
            <a:ext cx="42862" cy="0"/>
          </a:xfrm>
          <a:prstGeom prst="line">
            <a:avLst/>
          </a:prstGeom>
          <a:noFill/>
          <a:ln w="15875">
            <a:solidFill>
              <a:srgbClr val="800000"/>
            </a:solidFill>
            <a:round/>
            <a:headEnd/>
            <a:tailEnd/>
          </a:ln>
          <a:effectLst/>
        </p:spPr>
        <p:txBody>
          <a:bodyPr/>
          <a:lstStyle/>
          <a:p>
            <a:endParaRPr lang="en-US"/>
          </a:p>
        </p:txBody>
      </p:sp>
      <p:sp>
        <p:nvSpPr>
          <p:cNvPr id="2277792" name="Line 416"/>
          <p:cNvSpPr>
            <a:spLocks noChangeAspect="1" noChangeShapeType="1"/>
          </p:cNvSpPr>
          <p:nvPr/>
        </p:nvSpPr>
        <p:spPr bwMode="auto">
          <a:xfrm rot="5400000" flipH="1">
            <a:off x="7318375" y="2003426"/>
            <a:ext cx="39687" cy="11112"/>
          </a:xfrm>
          <a:prstGeom prst="line">
            <a:avLst/>
          </a:prstGeom>
          <a:noFill/>
          <a:ln w="15875">
            <a:solidFill>
              <a:srgbClr val="800000"/>
            </a:solidFill>
            <a:round/>
            <a:headEnd/>
            <a:tailEnd/>
          </a:ln>
          <a:effectLst/>
        </p:spPr>
        <p:txBody>
          <a:bodyPr/>
          <a:lstStyle/>
          <a:p>
            <a:endParaRPr lang="en-US"/>
          </a:p>
        </p:txBody>
      </p:sp>
      <p:sp>
        <p:nvSpPr>
          <p:cNvPr id="2277793" name="Line 417"/>
          <p:cNvSpPr>
            <a:spLocks noChangeAspect="1" noChangeShapeType="1"/>
          </p:cNvSpPr>
          <p:nvPr/>
        </p:nvSpPr>
        <p:spPr bwMode="auto">
          <a:xfrm rot="5400000" flipH="1">
            <a:off x="7291387" y="2014538"/>
            <a:ext cx="30163" cy="26988"/>
          </a:xfrm>
          <a:prstGeom prst="line">
            <a:avLst/>
          </a:prstGeom>
          <a:noFill/>
          <a:ln w="15875">
            <a:solidFill>
              <a:srgbClr val="800000"/>
            </a:solidFill>
            <a:round/>
            <a:headEnd/>
            <a:tailEnd/>
          </a:ln>
          <a:effectLst/>
        </p:spPr>
        <p:txBody>
          <a:bodyPr/>
          <a:lstStyle/>
          <a:p>
            <a:endParaRPr lang="en-US"/>
          </a:p>
        </p:txBody>
      </p:sp>
      <p:sp>
        <p:nvSpPr>
          <p:cNvPr id="2277794" name="Line 418"/>
          <p:cNvSpPr>
            <a:spLocks noChangeAspect="1" noChangeShapeType="1"/>
          </p:cNvSpPr>
          <p:nvPr/>
        </p:nvSpPr>
        <p:spPr bwMode="auto">
          <a:xfrm rot="5400000">
            <a:off x="7517606" y="2397919"/>
            <a:ext cx="176213" cy="3175"/>
          </a:xfrm>
          <a:prstGeom prst="line">
            <a:avLst/>
          </a:prstGeom>
          <a:noFill/>
          <a:ln w="15875">
            <a:solidFill>
              <a:srgbClr val="800000"/>
            </a:solidFill>
            <a:round/>
            <a:headEnd/>
            <a:tailEnd/>
          </a:ln>
          <a:effectLst/>
        </p:spPr>
        <p:txBody>
          <a:bodyPr/>
          <a:lstStyle/>
          <a:p>
            <a:endParaRPr lang="en-US"/>
          </a:p>
        </p:txBody>
      </p:sp>
      <p:grpSp>
        <p:nvGrpSpPr>
          <p:cNvPr id="2277795" name="Group 419"/>
          <p:cNvGrpSpPr>
            <a:grpSpLocks noChangeAspect="1"/>
          </p:cNvGrpSpPr>
          <p:nvPr/>
        </p:nvGrpSpPr>
        <p:grpSpPr bwMode="auto">
          <a:xfrm rot="5400000">
            <a:off x="7345362" y="2836863"/>
            <a:ext cx="155575" cy="317500"/>
            <a:chOff x="602" y="604"/>
            <a:chExt cx="173" cy="350"/>
          </a:xfrm>
        </p:grpSpPr>
        <p:sp>
          <p:nvSpPr>
            <p:cNvPr id="2277796" name="Oval 420"/>
            <p:cNvSpPr>
              <a:spLocks noChangeAspect="1" noChangeArrowheads="1"/>
            </p:cNvSpPr>
            <p:nvPr/>
          </p:nvSpPr>
          <p:spPr bwMode="auto">
            <a:xfrm>
              <a:off x="649" y="828"/>
              <a:ext cx="108" cy="108"/>
            </a:xfrm>
            <a:prstGeom prst="ellipse">
              <a:avLst/>
            </a:prstGeom>
            <a:noFill/>
            <a:ln w="15875">
              <a:solidFill>
                <a:srgbClr val="800000"/>
              </a:solidFill>
              <a:round/>
              <a:headEnd/>
              <a:tailEnd/>
            </a:ln>
            <a:effectLst/>
          </p:spPr>
          <p:txBody>
            <a:bodyPr wrap="none" anchor="ctr"/>
            <a:lstStyle/>
            <a:p>
              <a:endParaRPr lang="en-US"/>
            </a:p>
          </p:txBody>
        </p:sp>
        <p:sp>
          <p:nvSpPr>
            <p:cNvPr id="2277797" name="Line 421"/>
            <p:cNvSpPr>
              <a:spLocks noChangeAspect="1" noChangeShapeType="1"/>
            </p:cNvSpPr>
            <p:nvPr/>
          </p:nvSpPr>
          <p:spPr bwMode="auto">
            <a:xfrm rot="10800000" flipH="1">
              <a:off x="715" y="604"/>
              <a:ext cx="60" cy="220"/>
            </a:xfrm>
            <a:prstGeom prst="line">
              <a:avLst/>
            </a:prstGeom>
            <a:noFill/>
            <a:ln w="15875">
              <a:solidFill>
                <a:srgbClr val="800000"/>
              </a:solidFill>
              <a:round/>
              <a:headEnd/>
              <a:tailEnd/>
            </a:ln>
            <a:effectLst/>
          </p:spPr>
          <p:txBody>
            <a:bodyPr/>
            <a:lstStyle/>
            <a:p>
              <a:endParaRPr lang="en-US"/>
            </a:p>
          </p:txBody>
        </p:sp>
        <p:sp>
          <p:nvSpPr>
            <p:cNvPr id="2277798" name="Line 422"/>
            <p:cNvSpPr>
              <a:spLocks noChangeAspect="1" noChangeShapeType="1"/>
            </p:cNvSpPr>
            <p:nvPr/>
          </p:nvSpPr>
          <p:spPr bwMode="auto">
            <a:xfrm flipH="1" flipV="1">
              <a:off x="618" y="822"/>
              <a:ext cx="45" cy="21"/>
            </a:xfrm>
            <a:prstGeom prst="line">
              <a:avLst/>
            </a:prstGeom>
            <a:noFill/>
            <a:ln w="15875">
              <a:solidFill>
                <a:srgbClr val="800000"/>
              </a:solidFill>
              <a:round/>
              <a:headEnd/>
              <a:tailEnd/>
            </a:ln>
            <a:effectLst/>
          </p:spPr>
          <p:txBody>
            <a:bodyPr/>
            <a:lstStyle/>
            <a:p>
              <a:endParaRPr lang="en-US"/>
            </a:p>
          </p:txBody>
        </p:sp>
        <p:sp>
          <p:nvSpPr>
            <p:cNvPr id="2277799" name="Line 423"/>
            <p:cNvSpPr>
              <a:spLocks noChangeAspect="1" noChangeShapeType="1"/>
            </p:cNvSpPr>
            <p:nvPr/>
          </p:nvSpPr>
          <p:spPr bwMode="auto">
            <a:xfrm flipH="1" flipV="1">
              <a:off x="602" y="863"/>
              <a:ext cx="49" cy="1"/>
            </a:xfrm>
            <a:prstGeom prst="line">
              <a:avLst/>
            </a:prstGeom>
            <a:noFill/>
            <a:ln w="15875">
              <a:solidFill>
                <a:srgbClr val="800000"/>
              </a:solidFill>
              <a:round/>
              <a:headEnd/>
              <a:tailEnd/>
            </a:ln>
            <a:effectLst/>
          </p:spPr>
          <p:txBody>
            <a:bodyPr/>
            <a:lstStyle/>
            <a:p>
              <a:endParaRPr lang="en-US"/>
            </a:p>
          </p:txBody>
        </p:sp>
        <p:sp>
          <p:nvSpPr>
            <p:cNvPr id="2277800" name="Line 424"/>
            <p:cNvSpPr>
              <a:spLocks noChangeAspect="1" noChangeShapeType="1"/>
            </p:cNvSpPr>
            <p:nvPr/>
          </p:nvSpPr>
          <p:spPr bwMode="auto">
            <a:xfrm flipH="1">
              <a:off x="606" y="897"/>
              <a:ext cx="44" cy="11"/>
            </a:xfrm>
            <a:prstGeom prst="line">
              <a:avLst/>
            </a:prstGeom>
            <a:noFill/>
            <a:ln w="15875">
              <a:solidFill>
                <a:srgbClr val="800000"/>
              </a:solidFill>
              <a:round/>
              <a:headEnd/>
              <a:tailEnd/>
            </a:ln>
            <a:effectLst/>
          </p:spPr>
          <p:txBody>
            <a:bodyPr/>
            <a:lstStyle/>
            <a:p>
              <a:endParaRPr lang="en-US"/>
            </a:p>
          </p:txBody>
        </p:sp>
        <p:sp>
          <p:nvSpPr>
            <p:cNvPr id="2277801" name="Line 425"/>
            <p:cNvSpPr>
              <a:spLocks noChangeAspect="1" noChangeShapeType="1"/>
            </p:cNvSpPr>
            <p:nvPr/>
          </p:nvSpPr>
          <p:spPr bwMode="auto">
            <a:xfrm flipH="1">
              <a:off x="632" y="924"/>
              <a:ext cx="33" cy="30"/>
            </a:xfrm>
            <a:prstGeom prst="line">
              <a:avLst/>
            </a:prstGeom>
            <a:noFill/>
            <a:ln w="15875">
              <a:solidFill>
                <a:srgbClr val="800000"/>
              </a:solidFill>
              <a:round/>
              <a:headEnd/>
              <a:tailEnd/>
            </a:ln>
            <a:effectLst/>
          </p:spPr>
          <p:txBody>
            <a:bodyPr/>
            <a:lstStyle/>
            <a:p>
              <a:endParaRPr lang="en-US"/>
            </a:p>
          </p:txBody>
        </p:sp>
      </p:grpSp>
      <p:sp>
        <p:nvSpPr>
          <p:cNvPr id="2277802" name="Line 426"/>
          <p:cNvSpPr>
            <a:spLocks noChangeAspect="1" noChangeShapeType="1"/>
          </p:cNvSpPr>
          <p:nvPr/>
        </p:nvSpPr>
        <p:spPr bwMode="auto">
          <a:xfrm rot="5400000" flipV="1">
            <a:off x="7573169" y="3266281"/>
            <a:ext cx="136525" cy="112713"/>
          </a:xfrm>
          <a:prstGeom prst="line">
            <a:avLst/>
          </a:prstGeom>
          <a:noFill/>
          <a:ln w="15875">
            <a:solidFill>
              <a:srgbClr val="800000"/>
            </a:solidFill>
            <a:round/>
            <a:headEnd/>
            <a:tailEnd/>
          </a:ln>
          <a:effectLst/>
        </p:spPr>
        <p:txBody>
          <a:bodyPr/>
          <a:lstStyle/>
          <a:p>
            <a:endParaRPr lang="en-US"/>
          </a:p>
        </p:txBody>
      </p:sp>
      <p:sp>
        <p:nvSpPr>
          <p:cNvPr id="2277803" name="Line 427"/>
          <p:cNvSpPr>
            <a:spLocks noChangeAspect="1" noChangeShapeType="1"/>
          </p:cNvSpPr>
          <p:nvPr/>
        </p:nvSpPr>
        <p:spPr bwMode="auto">
          <a:xfrm rot="5400000">
            <a:off x="7448550" y="3262313"/>
            <a:ext cx="144463" cy="128587"/>
          </a:xfrm>
          <a:prstGeom prst="line">
            <a:avLst/>
          </a:prstGeom>
          <a:noFill/>
          <a:ln w="15875">
            <a:solidFill>
              <a:srgbClr val="800000"/>
            </a:solidFill>
            <a:round/>
            <a:headEnd/>
            <a:tailEnd/>
          </a:ln>
          <a:effectLst/>
        </p:spPr>
        <p:txBody>
          <a:bodyPr/>
          <a:lstStyle/>
          <a:p>
            <a:endParaRPr lang="en-US"/>
          </a:p>
        </p:txBody>
      </p:sp>
      <p:grpSp>
        <p:nvGrpSpPr>
          <p:cNvPr id="2277804" name="Group 428"/>
          <p:cNvGrpSpPr>
            <a:grpSpLocks noChangeAspect="1"/>
          </p:cNvGrpSpPr>
          <p:nvPr/>
        </p:nvGrpSpPr>
        <p:grpSpPr bwMode="auto">
          <a:xfrm rot="5400000">
            <a:off x="6303963" y="3743325"/>
            <a:ext cx="668337" cy="588963"/>
            <a:chOff x="3592" y="1314"/>
            <a:chExt cx="739" cy="650"/>
          </a:xfrm>
        </p:grpSpPr>
        <p:sp>
          <p:nvSpPr>
            <p:cNvPr id="2277805" name="Line 429"/>
            <p:cNvSpPr>
              <a:spLocks noChangeAspect="1" noChangeShapeType="1"/>
            </p:cNvSpPr>
            <p:nvPr/>
          </p:nvSpPr>
          <p:spPr bwMode="auto">
            <a:xfrm flipV="1">
              <a:off x="4145" y="1578"/>
              <a:ext cx="183" cy="61"/>
            </a:xfrm>
            <a:prstGeom prst="line">
              <a:avLst/>
            </a:prstGeom>
            <a:noFill/>
            <a:ln w="15875">
              <a:solidFill>
                <a:srgbClr val="800000"/>
              </a:solidFill>
              <a:round/>
              <a:headEnd/>
              <a:tailEnd/>
            </a:ln>
            <a:effectLst/>
          </p:spPr>
          <p:txBody>
            <a:bodyPr/>
            <a:lstStyle/>
            <a:p>
              <a:endParaRPr lang="en-US"/>
            </a:p>
          </p:txBody>
        </p:sp>
        <p:sp>
          <p:nvSpPr>
            <p:cNvPr id="2277806" name="Line 430"/>
            <p:cNvSpPr>
              <a:spLocks noChangeAspect="1" noChangeShapeType="1"/>
            </p:cNvSpPr>
            <p:nvPr/>
          </p:nvSpPr>
          <p:spPr bwMode="auto">
            <a:xfrm>
              <a:off x="4145" y="1639"/>
              <a:ext cx="186" cy="60"/>
            </a:xfrm>
            <a:prstGeom prst="line">
              <a:avLst/>
            </a:prstGeom>
            <a:noFill/>
            <a:ln w="15875">
              <a:solidFill>
                <a:srgbClr val="800000"/>
              </a:solidFill>
              <a:round/>
              <a:headEnd/>
              <a:tailEnd/>
            </a:ln>
            <a:effectLst/>
          </p:spPr>
          <p:txBody>
            <a:bodyPr/>
            <a:lstStyle/>
            <a:p>
              <a:endParaRPr lang="en-US"/>
            </a:p>
          </p:txBody>
        </p:sp>
        <p:sp>
          <p:nvSpPr>
            <p:cNvPr id="2277807" name="Line 431"/>
            <p:cNvSpPr>
              <a:spLocks noChangeAspect="1" noChangeShapeType="1"/>
            </p:cNvSpPr>
            <p:nvPr/>
          </p:nvSpPr>
          <p:spPr bwMode="auto">
            <a:xfrm flipH="1" flipV="1">
              <a:off x="3890" y="1425"/>
              <a:ext cx="66" cy="216"/>
            </a:xfrm>
            <a:prstGeom prst="line">
              <a:avLst/>
            </a:prstGeom>
            <a:noFill/>
            <a:ln w="15875">
              <a:solidFill>
                <a:srgbClr val="800000"/>
              </a:solidFill>
              <a:round/>
              <a:headEnd/>
              <a:tailEnd/>
            </a:ln>
            <a:effectLst/>
          </p:spPr>
          <p:txBody>
            <a:bodyPr/>
            <a:lstStyle/>
            <a:p>
              <a:endParaRPr lang="en-US"/>
            </a:p>
          </p:txBody>
        </p:sp>
        <p:sp>
          <p:nvSpPr>
            <p:cNvPr id="2277808" name="Line 432"/>
            <p:cNvSpPr>
              <a:spLocks noChangeAspect="1" noChangeShapeType="1"/>
            </p:cNvSpPr>
            <p:nvPr/>
          </p:nvSpPr>
          <p:spPr bwMode="auto">
            <a:xfrm flipH="1">
              <a:off x="3902" y="1641"/>
              <a:ext cx="55" cy="214"/>
            </a:xfrm>
            <a:prstGeom prst="line">
              <a:avLst/>
            </a:prstGeom>
            <a:noFill/>
            <a:ln w="15875">
              <a:solidFill>
                <a:srgbClr val="800000"/>
              </a:solidFill>
              <a:round/>
              <a:headEnd/>
              <a:tailEnd/>
            </a:ln>
            <a:effectLst/>
          </p:spPr>
          <p:txBody>
            <a:bodyPr/>
            <a:lstStyle/>
            <a:p>
              <a:endParaRPr lang="en-US"/>
            </a:p>
          </p:txBody>
        </p:sp>
        <p:sp>
          <p:nvSpPr>
            <p:cNvPr id="2277809" name="Oval 433"/>
            <p:cNvSpPr>
              <a:spLocks noChangeAspect="1" noChangeArrowheads="1"/>
            </p:cNvSpPr>
            <p:nvPr/>
          </p:nvSpPr>
          <p:spPr bwMode="auto">
            <a:xfrm>
              <a:off x="3836" y="1856"/>
              <a:ext cx="108" cy="108"/>
            </a:xfrm>
            <a:prstGeom prst="ellipse">
              <a:avLst/>
            </a:prstGeom>
            <a:noFill/>
            <a:ln w="15875">
              <a:solidFill>
                <a:srgbClr val="800000"/>
              </a:solidFill>
              <a:round/>
              <a:headEnd/>
              <a:tailEnd/>
            </a:ln>
            <a:effectLst/>
          </p:spPr>
          <p:txBody>
            <a:bodyPr wrap="none" anchor="ctr"/>
            <a:lstStyle/>
            <a:p>
              <a:endParaRPr lang="en-US"/>
            </a:p>
          </p:txBody>
        </p:sp>
        <p:sp>
          <p:nvSpPr>
            <p:cNvPr id="2277810" name="Line 434"/>
            <p:cNvSpPr>
              <a:spLocks noChangeAspect="1" noChangeShapeType="1"/>
            </p:cNvSpPr>
            <p:nvPr/>
          </p:nvSpPr>
          <p:spPr bwMode="auto">
            <a:xfrm flipH="1" flipV="1">
              <a:off x="3815" y="1840"/>
              <a:ext cx="42" cy="24"/>
            </a:xfrm>
            <a:prstGeom prst="line">
              <a:avLst/>
            </a:prstGeom>
            <a:noFill/>
            <a:ln w="15875">
              <a:solidFill>
                <a:srgbClr val="800000"/>
              </a:solidFill>
              <a:round/>
              <a:headEnd/>
              <a:tailEnd/>
            </a:ln>
            <a:effectLst/>
          </p:spPr>
          <p:txBody>
            <a:bodyPr/>
            <a:lstStyle/>
            <a:p>
              <a:endParaRPr lang="en-US"/>
            </a:p>
          </p:txBody>
        </p:sp>
        <p:sp>
          <p:nvSpPr>
            <p:cNvPr id="2277811" name="Line 435"/>
            <p:cNvSpPr>
              <a:spLocks noChangeAspect="1" noChangeShapeType="1"/>
            </p:cNvSpPr>
            <p:nvPr/>
          </p:nvSpPr>
          <p:spPr bwMode="auto">
            <a:xfrm flipH="1" flipV="1">
              <a:off x="3801" y="1870"/>
              <a:ext cx="38" cy="15"/>
            </a:xfrm>
            <a:prstGeom prst="line">
              <a:avLst/>
            </a:prstGeom>
            <a:noFill/>
            <a:ln w="15875">
              <a:solidFill>
                <a:srgbClr val="800000"/>
              </a:solidFill>
              <a:round/>
              <a:headEnd/>
              <a:tailEnd/>
            </a:ln>
            <a:effectLst/>
          </p:spPr>
          <p:txBody>
            <a:bodyPr/>
            <a:lstStyle/>
            <a:p>
              <a:endParaRPr lang="en-US"/>
            </a:p>
          </p:txBody>
        </p:sp>
        <p:sp>
          <p:nvSpPr>
            <p:cNvPr id="2277812" name="Line 436"/>
            <p:cNvSpPr>
              <a:spLocks noChangeAspect="1" noChangeShapeType="1"/>
            </p:cNvSpPr>
            <p:nvPr/>
          </p:nvSpPr>
          <p:spPr bwMode="auto">
            <a:xfrm flipH="1" flipV="1">
              <a:off x="3786" y="1908"/>
              <a:ext cx="47" cy="6"/>
            </a:xfrm>
            <a:prstGeom prst="line">
              <a:avLst/>
            </a:prstGeom>
            <a:noFill/>
            <a:ln w="15875">
              <a:solidFill>
                <a:srgbClr val="800000"/>
              </a:solidFill>
              <a:round/>
              <a:headEnd/>
              <a:tailEnd/>
            </a:ln>
            <a:effectLst/>
          </p:spPr>
          <p:txBody>
            <a:bodyPr/>
            <a:lstStyle/>
            <a:p>
              <a:endParaRPr lang="en-US"/>
            </a:p>
          </p:txBody>
        </p:sp>
        <p:sp>
          <p:nvSpPr>
            <p:cNvPr id="2277813" name="Oval 437"/>
            <p:cNvSpPr>
              <a:spLocks noChangeAspect="1" noChangeArrowheads="1"/>
            </p:cNvSpPr>
            <p:nvPr/>
          </p:nvSpPr>
          <p:spPr bwMode="auto">
            <a:xfrm>
              <a:off x="3823" y="1320"/>
              <a:ext cx="108" cy="108"/>
            </a:xfrm>
            <a:prstGeom prst="ellipse">
              <a:avLst/>
            </a:prstGeom>
            <a:noFill/>
            <a:ln w="15875">
              <a:solidFill>
                <a:srgbClr val="800000"/>
              </a:solidFill>
              <a:round/>
              <a:headEnd/>
              <a:tailEnd/>
            </a:ln>
            <a:effectLst/>
          </p:spPr>
          <p:txBody>
            <a:bodyPr wrap="none" anchor="ctr"/>
            <a:lstStyle/>
            <a:p>
              <a:endParaRPr lang="en-US"/>
            </a:p>
          </p:txBody>
        </p:sp>
        <p:sp>
          <p:nvSpPr>
            <p:cNvPr id="2277814" name="Line 438"/>
            <p:cNvSpPr>
              <a:spLocks noChangeAspect="1" noChangeShapeType="1"/>
            </p:cNvSpPr>
            <p:nvPr/>
          </p:nvSpPr>
          <p:spPr bwMode="auto">
            <a:xfrm flipH="1" flipV="1">
              <a:off x="3776" y="1357"/>
              <a:ext cx="46" cy="5"/>
            </a:xfrm>
            <a:prstGeom prst="line">
              <a:avLst/>
            </a:prstGeom>
            <a:noFill/>
            <a:ln w="15875">
              <a:solidFill>
                <a:srgbClr val="800000"/>
              </a:solidFill>
              <a:round/>
              <a:headEnd/>
              <a:tailEnd/>
            </a:ln>
            <a:effectLst/>
          </p:spPr>
          <p:txBody>
            <a:bodyPr/>
            <a:lstStyle/>
            <a:p>
              <a:endParaRPr lang="en-US"/>
            </a:p>
          </p:txBody>
        </p:sp>
        <p:sp>
          <p:nvSpPr>
            <p:cNvPr id="2277815" name="Line 439"/>
            <p:cNvSpPr>
              <a:spLocks noChangeAspect="1" noChangeShapeType="1"/>
            </p:cNvSpPr>
            <p:nvPr/>
          </p:nvSpPr>
          <p:spPr bwMode="auto">
            <a:xfrm flipH="1">
              <a:off x="3783" y="1397"/>
              <a:ext cx="43" cy="4"/>
            </a:xfrm>
            <a:prstGeom prst="line">
              <a:avLst/>
            </a:prstGeom>
            <a:noFill/>
            <a:ln w="15875">
              <a:solidFill>
                <a:srgbClr val="800000"/>
              </a:solidFill>
              <a:round/>
              <a:headEnd/>
              <a:tailEnd/>
            </a:ln>
            <a:effectLst/>
          </p:spPr>
          <p:txBody>
            <a:bodyPr/>
            <a:lstStyle/>
            <a:p>
              <a:endParaRPr lang="en-US"/>
            </a:p>
          </p:txBody>
        </p:sp>
        <p:sp>
          <p:nvSpPr>
            <p:cNvPr id="2277816" name="Line 440"/>
            <p:cNvSpPr>
              <a:spLocks noChangeAspect="1" noChangeShapeType="1"/>
            </p:cNvSpPr>
            <p:nvPr/>
          </p:nvSpPr>
          <p:spPr bwMode="auto">
            <a:xfrm flipH="1">
              <a:off x="3800" y="1424"/>
              <a:ext cx="47" cy="9"/>
            </a:xfrm>
            <a:prstGeom prst="line">
              <a:avLst/>
            </a:prstGeom>
            <a:noFill/>
            <a:ln w="15875">
              <a:solidFill>
                <a:srgbClr val="800000"/>
              </a:solidFill>
              <a:round/>
              <a:headEnd/>
              <a:tailEnd/>
            </a:ln>
            <a:effectLst/>
          </p:spPr>
          <p:txBody>
            <a:bodyPr/>
            <a:lstStyle/>
            <a:p>
              <a:endParaRPr lang="en-US"/>
            </a:p>
          </p:txBody>
        </p:sp>
        <p:sp>
          <p:nvSpPr>
            <p:cNvPr id="2277817" name="Line 441"/>
            <p:cNvSpPr>
              <a:spLocks noChangeAspect="1" noChangeShapeType="1"/>
            </p:cNvSpPr>
            <p:nvPr/>
          </p:nvSpPr>
          <p:spPr bwMode="auto">
            <a:xfrm flipH="1" flipV="1">
              <a:off x="3793" y="1314"/>
              <a:ext cx="44" cy="20"/>
            </a:xfrm>
            <a:prstGeom prst="line">
              <a:avLst/>
            </a:prstGeom>
            <a:noFill/>
            <a:ln w="15875">
              <a:solidFill>
                <a:srgbClr val="800000"/>
              </a:solidFill>
              <a:round/>
              <a:headEnd/>
              <a:tailEnd/>
            </a:ln>
            <a:effectLst/>
          </p:spPr>
          <p:txBody>
            <a:bodyPr/>
            <a:lstStyle/>
            <a:p>
              <a:endParaRPr lang="en-US"/>
            </a:p>
          </p:txBody>
        </p:sp>
        <p:sp>
          <p:nvSpPr>
            <p:cNvPr id="2277818" name="Line 442"/>
            <p:cNvSpPr>
              <a:spLocks noChangeAspect="1" noChangeShapeType="1"/>
            </p:cNvSpPr>
            <p:nvPr/>
          </p:nvSpPr>
          <p:spPr bwMode="auto">
            <a:xfrm flipH="1">
              <a:off x="3897" y="1641"/>
              <a:ext cx="56" cy="1"/>
            </a:xfrm>
            <a:prstGeom prst="line">
              <a:avLst/>
            </a:prstGeom>
            <a:noFill/>
            <a:ln w="15875">
              <a:solidFill>
                <a:srgbClr val="800000"/>
              </a:solidFill>
              <a:round/>
              <a:headEnd/>
              <a:tailEnd/>
            </a:ln>
            <a:effectLst/>
          </p:spPr>
          <p:txBody>
            <a:bodyPr/>
            <a:lstStyle/>
            <a:p>
              <a:endParaRPr lang="en-US"/>
            </a:p>
          </p:txBody>
        </p:sp>
        <p:sp>
          <p:nvSpPr>
            <p:cNvPr id="2277819" name="Oval 443"/>
            <p:cNvSpPr>
              <a:spLocks noChangeAspect="1" noChangeArrowheads="1"/>
            </p:cNvSpPr>
            <p:nvPr/>
          </p:nvSpPr>
          <p:spPr bwMode="auto">
            <a:xfrm>
              <a:off x="3682" y="1533"/>
              <a:ext cx="218" cy="218"/>
            </a:xfrm>
            <a:prstGeom prst="ellipse">
              <a:avLst/>
            </a:prstGeom>
            <a:noFill/>
            <a:ln w="15875">
              <a:solidFill>
                <a:srgbClr val="800000"/>
              </a:solidFill>
              <a:round/>
              <a:headEnd/>
              <a:tailEnd/>
            </a:ln>
            <a:effectLst/>
          </p:spPr>
          <p:txBody>
            <a:bodyPr wrap="none" anchor="ctr"/>
            <a:lstStyle/>
            <a:p>
              <a:endParaRPr lang="en-US"/>
            </a:p>
          </p:txBody>
        </p:sp>
        <p:sp>
          <p:nvSpPr>
            <p:cNvPr id="2277820" name="Freeform 444"/>
            <p:cNvSpPr>
              <a:spLocks noChangeAspect="1"/>
            </p:cNvSpPr>
            <p:nvPr/>
          </p:nvSpPr>
          <p:spPr bwMode="auto">
            <a:xfrm>
              <a:off x="3846" y="160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821" name="Freeform 445"/>
            <p:cNvSpPr>
              <a:spLocks noChangeAspect="1"/>
            </p:cNvSpPr>
            <p:nvPr/>
          </p:nvSpPr>
          <p:spPr bwMode="auto">
            <a:xfrm rot="-965327">
              <a:off x="3592" y="1647"/>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822" name="Oval 446"/>
            <p:cNvSpPr>
              <a:spLocks noChangeAspect="1" noChangeArrowheads="1"/>
            </p:cNvSpPr>
            <p:nvPr/>
          </p:nvSpPr>
          <p:spPr bwMode="auto">
            <a:xfrm rot="-5400000">
              <a:off x="3763" y="1622"/>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7823" name="Group 447"/>
            <p:cNvGrpSpPr>
              <a:grpSpLocks noChangeAspect="1"/>
            </p:cNvGrpSpPr>
            <p:nvPr/>
          </p:nvGrpSpPr>
          <p:grpSpPr bwMode="auto">
            <a:xfrm>
              <a:off x="3945" y="1493"/>
              <a:ext cx="205" cy="287"/>
              <a:chOff x="3967" y="435"/>
              <a:chExt cx="199" cy="279"/>
            </a:xfrm>
          </p:grpSpPr>
          <p:sp>
            <p:nvSpPr>
              <p:cNvPr id="2277824" name="Oval 448"/>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7825" name="Oval 449"/>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7826" name="Freeform 450"/>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7827" name="Freeform 451"/>
            <p:cNvSpPr>
              <a:spLocks noChangeAspect="1"/>
            </p:cNvSpPr>
            <p:nvPr/>
          </p:nvSpPr>
          <p:spPr bwMode="auto">
            <a:xfrm rot="2685946">
              <a:off x="3636" y="1497"/>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828" name="Freeform 452"/>
            <p:cNvSpPr>
              <a:spLocks noChangeAspect="1"/>
            </p:cNvSpPr>
            <p:nvPr/>
          </p:nvSpPr>
          <p:spPr bwMode="auto">
            <a:xfrm rot="851970">
              <a:off x="3594" y="1562"/>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829" name="Freeform 453"/>
            <p:cNvSpPr>
              <a:spLocks noChangeAspect="1"/>
            </p:cNvSpPr>
            <p:nvPr/>
          </p:nvSpPr>
          <p:spPr bwMode="auto">
            <a:xfrm rot="-2369964">
              <a:off x="3622" y="1713"/>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grpSp>
      <p:grpSp>
        <p:nvGrpSpPr>
          <p:cNvPr id="2277830" name="Group 454"/>
          <p:cNvGrpSpPr>
            <a:grpSpLocks noChangeAspect="1"/>
          </p:cNvGrpSpPr>
          <p:nvPr/>
        </p:nvGrpSpPr>
        <p:grpSpPr bwMode="auto">
          <a:xfrm rot="5400000">
            <a:off x="5318919" y="3729831"/>
            <a:ext cx="706438" cy="587375"/>
            <a:chOff x="3555" y="2382"/>
            <a:chExt cx="783" cy="650"/>
          </a:xfrm>
        </p:grpSpPr>
        <p:sp>
          <p:nvSpPr>
            <p:cNvPr id="2277831" name="Line 455"/>
            <p:cNvSpPr>
              <a:spLocks noChangeAspect="1" noChangeShapeType="1"/>
            </p:cNvSpPr>
            <p:nvPr/>
          </p:nvSpPr>
          <p:spPr bwMode="auto">
            <a:xfrm flipV="1">
              <a:off x="4152" y="2646"/>
              <a:ext cx="183" cy="61"/>
            </a:xfrm>
            <a:prstGeom prst="line">
              <a:avLst/>
            </a:prstGeom>
            <a:noFill/>
            <a:ln w="15875">
              <a:solidFill>
                <a:srgbClr val="800000"/>
              </a:solidFill>
              <a:round/>
              <a:headEnd/>
              <a:tailEnd/>
            </a:ln>
            <a:effectLst/>
          </p:spPr>
          <p:txBody>
            <a:bodyPr/>
            <a:lstStyle/>
            <a:p>
              <a:endParaRPr lang="en-US"/>
            </a:p>
          </p:txBody>
        </p:sp>
        <p:sp>
          <p:nvSpPr>
            <p:cNvPr id="2277832" name="Line 456"/>
            <p:cNvSpPr>
              <a:spLocks noChangeAspect="1" noChangeShapeType="1"/>
            </p:cNvSpPr>
            <p:nvPr/>
          </p:nvSpPr>
          <p:spPr bwMode="auto">
            <a:xfrm>
              <a:off x="4152" y="2707"/>
              <a:ext cx="186" cy="60"/>
            </a:xfrm>
            <a:prstGeom prst="line">
              <a:avLst/>
            </a:prstGeom>
            <a:noFill/>
            <a:ln w="15875">
              <a:solidFill>
                <a:srgbClr val="800000"/>
              </a:solidFill>
              <a:round/>
              <a:headEnd/>
              <a:tailEnd/>
            </a:ln>
            <a:effectLst/>
          </p:spPr>
          <p:txBody>
            <a:bodyPr/>
            <a:lstStyle/>
            <a:p>
              <a:endParaRPr lang="en-US"/>
            </a:p>
          </p:txBody>
        </p:sp>
        <p:sp>
          <p:nvSpPr>
            <p:cNvPr id="2277833" name="Line 457"/>
            <p:cNvSpPr>
              <a:spLocks noChangeAspect="1" noChangeShapeType="1"/>
            </p:cNvSpPr>
            <p:nvPr/>
          </p:nvSpPr>
          <p:spPr bwMode="auto">
            <a:xfrm flipH="1" flipV="1">
              <a:off x="3897" y="2493"/>
              <a:ext cx="66" cy="216"/>
            </a:xfrm>
            <a:prstGeom prst="line">
              <a:avLst/>
            </a:prstGeom>
            <a:noFill/>
            <a:ln w="15875">
              <a:solidFill>
                <a:srgbClr val="800000"/>
              </a:solidFill>
              <a:round/>
              <a:headEnd/>
              <a:tailEnd/>
            </a:ln>
            <a:effectLst/>
          </p:spPr>
          <p:txBody>
            <a:bodyPr/>
            <a:lstStyle/>
            <a:p>
              <a:endParaRPr lang="en-US"/>
            </a:p>
          </p:txBody>
        </p:sp>
        <p:sp>
          <p:nvSpPr>
            <p:cNvPr id="2277834" name="Line 458"/>
            <p:cNvSpPr>
              <a:spLocks noChangeAspect="1" noChangeShapeType="1"/>
            </p:cNvSpPr>
            <p:nvPr/>
          </p:nvSpPr>
          <p:spPr bwMode="auto">
            <a:xfrm flipH="1">
              <a:off x="3909" y="2709"/>
              <a:ext cx="55" cy="214"/>
            </a:xfrm>
            <a:prstGeom prst="line">
              <a:avLst/>
            </a:prstGeom>
            <a:noFill/>
            <a:ln w="15875">
              <a:solidFill>
                <a:srgbClr val="800000"/>
              </a:solidFill>
              <a:round/>
              <a:headEnd/>
              <a:tailEnd/>
            </a:ln>
            <a:effectLst/>
          </p:spPr>
          <p:txBody>
            <a:bodyPr/>
            <a:lstStyle/>
            <a:p>
              <a:endParaRPr lang="en-US"/>
            </a:p>
          </p:txBody>
        </p:sp>
        <p:sp>
          <p:nvSpPr>
            <p:cNvPr id="2277835" name="Oval 459"/>
            <p:cNvSpPr>
              <a:spLocks noChangeAspect="1" noChangeArrowheads="1"/>
            </p:cNvSpPr>
            <p:nvPr/>
          </p:nvSpPr>
          <p:spPr bwMode="auto">
            <a:xfrm>
              <a:off x="3843" y="2924"/>
              <a:ext cx="108" cy="108"/>
            </a:xfrm>
            <a:prstGeom prst="ellipse">
              <a:avLst/>
            </a:prstGeom>
            <a:noFill/>
            <a:ln w="15875">
              <a:solidFill>
                <a:srgbClr val="800000"/>
              </a:solidFill>
              <a:round/>
              <a:headEnd/>
              <a:tailEnd/>
            </a:ln>
            <a:effectLst/>
          </p:spPr>
          <p:txBody>
            <a:bodyPr wrap="none" anchor="ctr"/>
            <a:lstStyle/>
            <a:p>
              <a:endParaRPr lang="en-US"/>
            </a:p>
          </p:txBody>
        </p:sp>
        <p:sp>
          <p:nvSpPr>
            <p:cNvPr id="2277836" name="Line 460"/>
            <p:cNvSpPr>
              <a:spLocks noChangeAspect="1" noChangeShapeType="1"/>
            </p:cNvSpPr>
            <p:nvPr/>
          </p:nvSpPr>
          <p:spPr bwMode="auto">
            <a:xfrm flipH="1" flipV="1">
              <a:off x="3822" y="2908"/>
              <a:ext cx="42" cy="24"/>
            </a:xfrm>
            <a:prstGeom prst="line">
              <a:avLst/>
            </a:prstGeom>
            <a:noFill/>
            <a:ln w="15875">
              <a:solidFill>
                <a:srgbClr val="800000"/>
              </a:solidFill>
              <a:round/>
              <a:headEnd/>
              <a:tailEnd/>
            </a:ln>
            <a:effectLst/>
          </p:spPr>
          <p:txBody>
            <a:bodyPr/>
            <a:lstStyle/>
            <a:p>
              <a:endParaRPr lang="en-US"/>
            </a:p>
          </p:txBody>
        </p:sp>
        <p:sp>
          <p:nvSpPr>
            <p:cNvPr id="2277837" name="Line 461"/>
            <p:cNvSpPr>
              <a:spLocks noChangeAspect="1" noChangeShapeType="1"/>
            </p:cNvSpPr>
            <p:nvPr/>
          </p:nvSpPr>
          <p:spPr bwMode="auto">
            <a:xfrm flipH="1" flipV="1">
              <a:off x="3808" y="2938"/>
              <a:ext cx="38" cy="15"/>
            </a:xfrm>
            <a:prstGeom prst="line">
              <a:avLst/>
            </a:prstGeom>
            <a:noFill/>
            <a:ln w="15875">
              <a:solidFill>
                <a:srgbClr val="800000"/>
              </a:solidFill>
              <a:round/>
              <a:headEnd/>
              <a:tailEnd/>
            </a:ln>
            <a:effectLst/>
          </p:spPr>
          <p:txBody>
            <a:bodyPr/>
            <a:lstStyle/>
            <a:p>
              <a:endParaRPr lang="en-US"/>
            </a:p>
          </p:txBody>
        </p:sp>
        <p:sp>
          <p:nvSpPr>
            <p:cNvPr id="2277838" name="Oval 462"/>
            <p:cNvSpPr>
              <a:spLocks noChangeAspect="1" noChangeArrowheads="1"/>
            </p:cNvSpPr>
            <p:nvPr/>
          </p:nvSpPr>
          <p:spPr bwMode="auto">
            <a:xfrm>
              <a:off x="3830" y="2388"/>
              <a:ext cx="108" cy="108"/>
            </a:xfrm>
            <a:prstGeom prst="ellipse">
              <a:avLst/>
            </a:prstGeom>
            <a:noFill/>
            <a:ln w="15875">
              <a:solidFill>
                <a:srgbClr val="800000"/>
              </a:solidFill>
              <a:round/>
              <a:headEnd/>
              <a:tailEnd/>
            </a:ln>
            <a:effectLst/>
          </p:spPr>
          <p:txBody>
            <a:bodyPr wrap="none" anchor="ctr"/>
            <a:lstStyle/>
            <a:p>
              <a:endParaRPr lang="en-US"/>
            </a:p>
          </p:txBody>
        </p:sp>
        <p:sp>
          <p:nvSpPr>
            <p:cNvPr id="2277839" name="Line 463"/>
            <p:cNvSpPr>
              <a:spLocks noChangeAspect="1" noChangeShapeType="1"/>
            </p:cNvSpPr>
            <p:nvPr/>
          </p:nvSpPr>
          <p:spPr bwMode="auto">
            <a:xfrm flipH="1" flipV="1">
              <a:off x="3783" y="2425"/>
              <a:ext cx="46" cy="5"/>
            </a:xfrm>
            <a:prstGeom prst="line">
              <a:avLst/>
            </a:prstGeom>
            <a:noFill/>
            <a:ln w="15875">
              <a:solidFill>
                <a:srgbClr val="800000"/>
              </a:solidFill>
              <a:round/>
              <a:headEnd/>
              <a:tailEnd/>
            </a:ln>
            <a:effectLst/>
          </p:spPr>
          <p:txBody>
            <a:bodyPr/>
            <a:lstStyle/>
            <a:p>
              <a:endParaRPr lang="en-US"/>
            </a:p>
          </p:txBody>
        </p:sp>
        <p:sp>
          <p:nvSpPr>
            <p:cNvPr id="2277840" name="Line 464"/>
            <p:cNvSpPr>
              <a:spLocks noChangeAspect="1" noChangeShapeType="1"/>
            </p:cNvSpPr>
            <p:nvPr/>
          </p:nvSpPr>
          <p:spPr bwMode="auto">
            <a:xfrm flipH="1">
              <a:off x="3790" y="2465"/>
              <a:ext cx="43" cy="4"/>
            </a:xfrm>
            <a:prstGeom prst="line">
              <a:avLst/>
            </a:prstGeom>
            <a:noFill/>
            <a:ln w="15875">
              <a:solidFill>
                <a:srgbClr val="800000"/>
              </a:solidFill>
              <a:round/>
              <a:headEnd/>
              <a:tailEnd/>
            </a:ln>
            <a:effectLst/>
          </p:spPr>
          <p:txBody>
            <a:bodyPr/>
            <a:lstStyle/>
            <a:p>
              <a:endParaRPr lang="en-US"/>
            </a:p>
          </p:txBody>
        </p:sp>
        <p:sp>
          <p:nvSpPr>
            <p:cNvPr id="2277841" name="Line 465"/>
            <p:cNvSpPr>
              <a:spLocks noChangeAspect="1" noChangeShapeType="1"/>
            </p:cNvSpPr>
            <p:nvPr/>
          </p:nvSpPr>
          <p:spPr bwMode="auto">
            <a:xfrm flipH="1">
              <a:off x="3807" y="2492"/>
              <a:ext cx="47" cy="9"/>
            </a:xfrm>
            <a:prstGeom prst="line">
              <a:avLst/>
            </a:prstGeom>
            <a:noFill/>
            <a:ln w="15875">
              <a:solidFill>
                <a:srgbClr val="800000"/>
              </a:solidFill>
              <a:round/>
              <a:headEnd/>
              <a:tailEnd/>
            </a:ln>
            <a:effectLst/>
          </p:spPr>
          <p:txBody>
            <a:bodyPr/>
            <a:lstStyle/>
            <a:p>
              <a:endParaRPr lang="en-US"/>
            </a:p>
          </p:txBody>
        </p:sp>
        <p:sp>
          <p:nvSpPr>
            <p:cNvPr id="2277842" name="Line 466"/>
            <p:cNvSpPr>
              <a:spLocks noChangeAspect="1" noChangeShapeType="1"/>
            </p:cNvSpPr>
            <p:nvPr/>
          </p:nvSpPr>
          <p:spPr bwMode="auto">
            <a:xfrm flipH="1" flipV="1">
              <a:off x="3800" y="2382"/>
              <a:ext cx="44" cy="20"/>
            </a:xfrm>
            <a:prstGeom prst="line">
              <a:avLst/>
            </a:prstGeom>
            <a:noFill/>
            <a:ln w="15875">
              <a:solidFill>
                <a:srgbClr val="800000"/>
              </a:solidFill>
              <a:round/>
              <a:headEnd/>
              <a:tailEnd/>
            </a:ln>
            <a:effectLst/>
          </p:spPr>
          <p:txBody>
            <a:bodyPr/>
            <a:lstStyle/>
            <a:p>
              <a:endParaRPr lang="en-US"/>
            </a:p>
          </p:txBody>
        </p:sp>
        <p:sp>
          <p:nvSpPr>
            <p:cNvPr id="2277843" name="Line 467"/>
            <p:cNvSpPr>
              <a:spLocks noChangeAspect="1" noChangeShapeType="1"/>
            </p:cNvSpPr>
            <p:nvPr/>
          </p:nvSpPr>
          <p:spPr bwMode="auto">
            <a:xfrm flipH="1">
              <a:off x="3904" y="2709"/>
              <a:ext cx="56" cy="1"/>
            </a:xfrm>
            <a:prstGeom prst="line">
              <a:avLst/>
            </a:prstGeom>
            <a:noFill/>
            <a:ln w="15875">
              <a:solidFill>
                <a:srgbClr val="800000"/>
              </a:solidFill>
              <a:round/>
              <a:headEnd/>
              <a:tailEnd/>
            </a:ln>
            <a:effectLst/>
          </p:spPr>
          <p:txBody>
            <a:bodyPr/>
            <a:lstStyle/>
            <a:p>
              <a:endParaRPr lang="en-US"/>
            </a:p>
          </p:txBody>
        </p:sp>
        <p:sp>
          <p:nvSpPr>
            <p:cNvPr id="2277844" name="Oval 468"/>
            <p:cNvSpPr>
              <a:spLocks noChangeAspect="1" noChangeArrowheads="1"/>
            </p:cNvSpPr>
            <p:nvPr/>
          </p:nvSpPr>
          <p:spPr bwMode="auto">
            <a:xfrm>
              <a:off x="3689" y="2601"/>
              <a:ext cx="218" cy="218"/>
            </a:xfrm>
            <a:prstGeom prst="ellipse">
              <a:avLst/>
            </a:prstGeom>
            <a:noFill/>
            <a:ln w="15875">
              <a:solidFill>
                <a:srgbClr val="800000"/>
              </a:solidFill>
              <a:round/>
              <a:headEnd/>
              <a:tailEnd/>
            </a:ln>
            <a:effectLst/>
          </p:spPr>
          <p:txBody>
            <a:bodyPr wrap="none" anchor="ctr"/>
            <a:lstStyle/>
            <a:p>
              <a:endParaRPr lang="en-US"/>
            </a:p>
          </p:txBody>
        </p:sp>
        <p:sp>
          <p:nvSpPr>
            <p:cNvPr id="2277845" name="Freeform 469"/>
            <p:cNvSpPr>
              <a:spLocks noChangeAspect="1"/>
            </p:cNvSpPr>
            <p:nvPr/>
          </p:nvSpPr>
          <p:spPr bwMode="auto">
            <a:xfrm>
              <a:off x="3853" y="266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846" name="Oval 470"/>
            <p:cNvSpPr>
              <a:spLocks noChangeAspect="1" noChangeArrowheads="1"/>
            </p:cNvSpPr>
            <p:nvPr/>
          </p:nvSpPr>
          <p:spPr bwMode="auto">
            <a:xfrm rot="-5400000">
              <a:off x="3776" y="2668"/>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7847" name="Group 471"/>
            <p:cNvGrpSpPr>
              <a:grpSpLocks noChangeAspect="1"/>
            </p:cNvGrpSpPr>
            <p:nvPr/>
          </p:nvGrpSpPr>
          <p:grpSpPr bwMode="auto">
            <a:xfrm>
              <a:off x="3956" y="2560"/>
              <a:ext cx="205" cy="287"/>
              <a:chOff x="3967" y="435"/>
              <a:chExt cx="199" cy="279"/>
            </a:xfrm>
          </p:grpSpPr>
          <p:sp>
            <p:nvSpPr>
              <p:cNvPr id="2277848" name="Oval 472"/>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7849" name="Oval 473"/>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7850" name="Freeform 474"/>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7851" name="Oval 475"/>
            <p:cNvSpPr>
              <a:spLocks noChangeAspect="1" noChangeArrowheads="1"/>
            </p:cNvSpPr>
            <p:nvPr/>
          </p:nvSpPr>
          <p:spPr bwMode="auto">
            <a:xfrm rot="-5400000">
              <a:off x="3777" y="2710"/>
              <a:ext cx="28" cy="34"/>
            </a:xfrm>
            <a:prstGeom prst="ellipse">
              <a:avLst/>
            </a:prstGeom>
            <a:solidFill>
              <a:srgbClr val="333333"/>
            </a:solidFill>
            <a:ln w="9525">
              <a:noFill/>
              <a:round/>
              <a:headEnd/>
              <a:tailEnd/>
            </a:ln>
            <a:effectLst/>
          </p:spPr>
          <p:txBody>
            <a:bodyPr wrap="none" anchor="ctr"/>
            <a:lstStyle/>
            <a:p>
              <a:endParaRPr lang="en-US"/>
            </a:p>
          </p:txBody>
        </p:sp>
        <p:sp>
          <p:nvSpPr>
            <p:cNvPr id="2277852" name="Freeform 476"/>
            <p:cNvSpPr>
              <a:spLocks noChangeAspect="1"/>
            </p:cNvSpPr>
            <p:nvPr/>
          </p:nvSpPr>
          <p:spPr bwMode="auto">
            <a:xfrm>
              <a:off x="3555" y="2691"/>
              <a:ext cx="128" cy="21"/>
            </a:xfrm>
            <a:custGeom>
              <a:avLst/>
              <a:gdLst/>
              <a:ahLst/>
              <a:cxnLst>
                <a:cxn ang="0">
                  <a:pos x="128" y="18"/>
                </a:cxn>
                <a:cxn ang="0">
                  <a:pos x="116" y="11"/>
                </a:cxn>
                <a:cxn ang="0">
                  <a:pos x="104" y="21"/>
                </a:cxn>
                <a:cxn ang="0">
                  <a:pos x="86" y="8"/>
                </a:cxn>
                <a:cxn ang="0">
                  <a:pos x="66" y="17"/>
                </a:cxn>
                <a:cxn ang="0">
                  <a:pos x="50" y="5"/>
                </a:cxn>
                <a:cxn ang="0">
                  <a:pos x="27" y="17"/>
                </a:cxn>
                <a:cxn ang="0">
                  <a:pos x="15" y="0"/>
                </a:cxn>
                <a:cxn ang="0">
                  <a:pos x="0" y="12"/>
                </a:cxn>
              </a:cxnLst>
              <a:rect l="0" t="0" r="r" b="b"/>
              <a:pathLst>
                <a:path w="128" h="21">
                  <a:moveTo>
                    <a:pt x="128" y="18"/>
                  </a:moveTo>
                  <a:lnTo>
                    <a:pt x="116" y="11"/>
                  </a:lnTo>
                  <a:lnTo>
                    <a:pt x="104" y="21"/>
                  </a:lnTo>
                  <a:lnTo>
                    <a:pt x="86" y="8"/>
                  </a:lnTo>
                  <a:lnTo>
                    <a:pt x="66" y="17"/>
                  </a:lnTo>
                  <a:lnTo>
                    <a:pt x="50" y="5"/>
                  </a:lnTo>
                  <a:lnTo>
                    <a:pt x="27" y="17"/>
                  </a:lnTo>
                  <a:lnTo>
                    <a:pt x="15" y="0"/>
                  </a:lnTo>
                  <a:lnTo>
                    <a:pt x="0" y="12"/>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grpSp>
        <p:nvGrpSpPr>
          <p:cNvPr id="2277853" name="Group 477"/>
          <p:cNvGrpSpPr>
            <a:grpSpLocks noChangeAspect="1"/>
          </p:cNvGrpSpPr>
          <p:nvPr/>
        </p:nvGrpSpPr>
        <p:grpSpPr bwMode="auto">
          <a:xfrm rot="5400000">
            <a:off x="4387850" y="3768725"/>
            <a:ext cx="642938" cy="585788"/>
            <a:chOff x="3633" y="3445"/>
            <a:chExt cx="711" cy="649"/>
          </a:xfrm>
        </p:grpSpPr>
        <p:sp>
          <p:nvSpPr>
            <p:cNvPr id="2277854" name="Line 478"/>
            <p:cNvSpPr>
              <a:spLocks noChangeAspect="1" noChangeShapeType="1"/>
            </p:cNvSpPr>
            <p:nvPr/>
          </p:nvSpPr>
          <p:spPr bwMode="auto">
            <a:xfrm flipV="1">
              <a:off x="4158" y="3708"/>
              <a:ext cx="183" cy="61"/>
            </a:xfrm>
            <a:prstGeom prst="line">
              <a:avLst/>
            </a:prstGeom>
            <a:noFill/>
            <a:ln w="15875">
              <a:solidFill>
                <a:srgbClr val="800000"/>
              </a:solidFill>
              <a:round/>
              <a:headEnd/>
              <a:tailEnd/>
            </a:ln>
            <a:effectLst/>
          </p:spPr>
          <p:txBody>
            <a:bodyPr/>
            <a:lstStyle/>
            <a:p>
              <a:endParaRPr lang="en-US"/>
            </a:p>
          </p:txBody>
        </p:sp>
        <p:sp>
          <p:nvSpPr>
            <p:cNvPr id="2277855" name="Line 479"/>
            <p:cNvSpPr>
              <a:spLocks noChangeAspect="1" noChangeShapeType="1"/>
            </p:cNvSpPr>
            <p:nvPr/>
          </p:nvSpPr>
          <p:spPr bwMode="auto">
            <a:xfrm>
              <a:off x="4158" y="3769"/>
              <a:ext cx="186" cy="60"/>
            </a:xfrm>
            <a:prstGeom prst="line">
              <a:avLst/>
            </a:prstGeom>
            <a:noFill/>
            <a:ln w="15875">
              <a:solidFill>
                <a:srgbClr val="800000"/>
              </a:solidFill>
              <a:round/>
              <a:headEnd/>
              <a:tailEnd/>
            </a:ln>
            <a:effectLst/>
          </p:spPr>
          <p:txBody>
            <a:bodyPr/>
            <a:lstStyle/>
            <a:p>
              <a:endParaRPr lang="en-US"/>
            </a:p>
          </p:txBody>
        </p:sp>
        <p:sp>
          <p:nvSpPr>
            <p:cNvPr id="2277856" name="Line 480"/>
            <p:cNvSpPr>
              <a:spLocks noChangeAspect="1" noChangeShapeType="1"/>
            </p:cNvSpPr>
            <p:nvPr/>
          </p:nvSpPr>
          <p:spPr bwMode="auto">
            <a:xfrm flipH="1" flipV="1">
              <a:off x="3903" y="3555"/>
              <a:ext cx="66" cy="216"/>
            </a:xfrm>
            <a:prstGeom prst="line">
              <a:avLst/>
            </a:prstGeom>
            <a:noFill/>
            <a:ln w="15875">
              <a:solidFill>
                <a:srgbClr val="800000"/>
              </a:solidFill>
              <a:round/>
              <a:headEnd/>
              <a:tailEnd/>
            </a:ln>
            <a:effectLst/>
          </p:spPr>
          <p:txBody>
            <a:bodyPr/>
            <a:lstStyle/>
            <a:p>
              <a:endParaRPr lang="en-US"/>
            </a:p>
          </p:txBody>
        </p:sp>
        <p:sp>
          <p:nvSpPr>
            <p:cNvPr id="2277857" name="Line 481"/>
            <p:cNvSpPr>
              <a:spLocks noChangeAspect="1" noChangeShapeType="1"/>
            </p:cNvSpPr>
            <p:nvPr/>
          </p:nvSpPr>
          <p:spPr bwMode="auto">
            <a:xfrm flipH="1">
              <a:off x="3915" y="3771"/>
              <a:ext cx="55" cy="214"/>
            </a:xfrm>
            <a:prstGeom prst="line">
              <a:avLst/>
            </a:prstGeom>
            <a:noFill/>
            <a:ln w="15875">
              <a:solidFill>
                <a:srgbClr val="800000"/>
              </a:solidFill>
              <a:round/>
              <a:headEnd/>
              <a:tailEnd/>
            </a:ln>
            <a:effectLst/>
          </p:spPr>
          <p:txBody>
            <a:bodyPr/>
            <a:lstStyle/>
            <a:p>
              <a:endParaRPr lang="en-US"/>
            </a:p>
          </p:txBody>
        </p:sp>
        <p:sp>
          <p:nvSpPr>
            <p:cNvPr id="2277858" name="Oval 482"/>
            <p:cNvSpPr>
              <a:spLocks noChangeAspect="1" noChangeArrowheads="1"/>
            </p:cNvSpPr>
            <p:nvPr/>
          </p:nvSpPr>
          <p:spPr bwMode="auto">
            <a:xfrm>
              <a:off x="3849" y="3986"/>
              <a:ext cx="108" cy="108"/>
            </a:xfrm>
            <a:prstGeom prst="ellipse">
              <a:avLst/>
            </a:prstGeom>
            <a:noFill/>
            <a:ln w="15875">
              <a:solidFill>
                <a:srgbClr val="800000"/>
              </a:solidFill>
              <a:round/>
              <a:headEnd/>
              <a:tailEnd/>
            </a:ln>
            <a:effectLst/>
          </p:spPr>
          <p:txBody>
            <a:bodyPr wrap="none" anchor="ctr"/>
            <a:lstStyle/>
            <a:p>
              <a:endParaRPr lang="en-US"/>
            </a:p>
          </p:txBody>
        </p:sp>
        <p:sp>
          <p:nvSpPr>
            <p:cNvPr id="2277859" name="Line 483"/>
            <p:cNvSpPr>
              <a:spLocks noChangeAspect="1" noChangeShapeType="1"/>
            </p:cNvSpPr>
            <p:nvPr/>
          </p:nvSpPr>
          <p:spPr bwMode="auto">
            <a:xfrm flipH="1" flipV="1">
              <a:off x="3810" y="3973"/>
              <a:ext cx="57" cy="24"/>
            </a:xfrm>
            <a:prstGeom prst="line">
              <a:avLst/>
            </a:prstGeom>
            <a:noFill/>
            <a:ln w="15875">
              <a:solidFill>
                <a:srgbClr val="800000"/>
              </a:solidFill>
              <a:round/>
              <a:headEnd/>
              <a:tailEnd/>
            </a:ln>
            <a:effectLst/>
          </p:spPr>
          <p:txBody>
            <a:bodyPr/>
            <a:lstStyle/>
            <a:p>
              <a:endParaRPr lang="en-US"/>
            </a:p>
          </p:txBody>
        </p:sp>
        <p:sp>
          <p:nvSpPr>
            <p:cNvPr id="2277860" name="Oval 484"/>
            <p:cNvSpPr>
              <a:spLocks noChangeAspect="1" noChangeArrowheads="1"/>
            </p:cNvSpPr>
            <p:nvPr/>
          </p:nvSpPr>
          <p:spPr bwMode="auto">
            <a:xfrm>
              <a:off x="3836" y="3450"/>
              <a:ext cx="108" cy="108"/>
            </a:xfrm>
            <a:prstGeom prst="ellipse">
              <a:avLst/>
            </a:prstGeom>
            <a:noFill/>
            <a:ln w="15875">
              <a:solidFill>
                <a:srgbClr val="800000"/>
              </a:solidFill>
              <a:round/>
              <a:headEnd/>
              <a:tailEnd/>
            </a:ln>
            <a:effectLst/>
          </p:spPr>
          <p:txBody>
            <a:bodyPr wrap="none" anchor="ctr"/>
            <a:lstStyle/>
            <a:p>
              <a:endParaRPr lang="en-US"/>
            </a:p>
          </p:txBody>
        </p:sp>
        <p:sp>
          <p:nvSpPr>
            <p:cNvPr id="2277861" name="Line 485"/>
            <p:cNvSpPr>
              <a:spLocks noChangeAspect="1" noChangeShapeType="1"/>
            </p:cNvSpPr>
            <p:nvPr/>
          </p:nvSpPr>
          <p:spPr bwMode="auto">
            <a:xfrm flipH="1" flipV="1">
              <a:off x="3765" y="3487"/>
              <a:ext cx="70" cy="5"/>
            </a:xfrm>
            <a:prstGeom prst="line">
              <a:avLst/>
            </a:prstGeom>
            <a:noFill/>
            <a:ln w="15875">
              <a:solidFill>
                <a:srgbClr val="800000"/>
              </a:solidFill>
              <a:round/>
              <a:headEnd/>
              <a:tailEnd/>
            </a:ln>
            <a:effectLst/>
          </p:spPr>
          <p:txBody>
            <a:bodyPr/>
            <a:lstStyle/>
            <a:p>
              <a:endParaRPr lang="en-US"/>
            </a:p>
          </p:txBody>
        </p:sp>
        <p:sp>
          <p:nvSpPr>
            <p:cNvPr id="2277862" name="Line 486"/>
            <p:cNvSpPr>
              <a:spLocks noChangeAspect="1" noChangeShapeType="1"/>
            </p:cNvSpPr>
            <p:nvPr/>
          </p:nvSpPr>
          <p:spPr bwMode="auto">
            <a:xfrm flipH="1">
              <a:off x="3779" y="3527"/>
              <a:ext cx="60" cy="11"/>
            </a:xfrm>
            <a:prstGeom prst="line">
              <a:avLst/>
            </a:prstGeom>
            <a:noFill/>
            <a:ln w="15875">
              <a:solidFill>
                <a:srgbClr val="800000"/>
              </a:solidFill>
              <a:round/>
              <a:headEnd/>
              <a:tailEnd/>
            </a:ln>
            <a:effectLst/>
          </p:spPr>
          <p:txBody>
            <a:bodyPr/>
            <a:lstStyle/>
            <a:p>
              <a:endParaRPr lang="en-US"/>
            </a:p>
          </p:txBody>
        </p:sp>
        <p:sp>
          <p:nvSpPr>
            <p:cNvPr id="2277863" name="Line 487"/>
            <p:cNvSpPr>
              <a:spLocks noChangeAspect="1" noChangeShapeType="1"/>
            </p:cNvSpPr>
            <p:nvPr/>
          </p:nvSpPr>
          <p:spPr bwMode="auto">
            <a:xfrm flipH="1">
              <a:off x="3802" y="3554"/>
              <a:ext cx="58" cy="18"/>
            </a:xfrm>
            <a:prstGeom prst="line">
              <a:avLst/>
            </a:prstGeom>
            <a:noFill/>
            <a:ln w="15875">
              <a:solidFill>
                <a:srgbClr val="800000"/>
              </a:solidFill>
              <a:round/>
              <a:headEnd/>
              <a:tailEnd/>
            </a:ln>
            <a:effectLst/>
          </p:spPr>
          <p:txBody>
            <a:bodyPr/>
            <a:lstStyle/>
            <a:p>
              <a:endParaRPr lang="en-US"/>
            </a:p>
          </p:txBody>
        </p:sp>
        <p:sp>
          <p:nvSpPr>
            <p:cNvPr id="2277864" name="Line 488"/>
            <p:cNvSpPr>
              <a:spLocks noChangeAspect="1" noChangeShapeType="1"/>
            </p:cNvSpPr>
            <p:nvPr/>
          </p:nvSpPr>
          <p:spPr bwMode="auto">
            <a:xfrm flipH="1" flipV="1">
              <a:off x="3794" y="3445"/>
              <a:ext cx="56" cy="19"/>
            </a:xfrm>
            <a:prstGeom prst="line">
              <a:avLst/>
            </a:prstGeom>
            <a:noFill/>
            <a:ln w="15875">
              <a:solidFill>
                <a:srgbClr val="800000"/>
              </a:solidFill>
              <a:round/>
              <a:headEnd/>
              <a:tailEnd/>
            </a:ln>
            <a:effectLst/>
          </p:spPr>
          <p:txBody>
            <a:bodyPr/>
            <a:lstStyle/>
            <a:p>
              <a:endParaRPr lang="en-US"/>
            </a:p>
          </p:txBody>
        </p:sp>
        <p:sp>
          <p:nvSpPr>
            <p:cNvPr id="2277865" name="Line 489"/>
            <p:cNvSpPr>
              <a:spLocks noChangeAspect="1" noChangeShapeType="1"/>
            </p:cNvSpPr>
            <p:nvPr/>
          </p:nvSpPr>
          <p:spPr bwMode="auto">
            <a:xfrm flipH="1">
              <a:off x="3910" y="3771"/>
              <a:ext cx="56" cy="1"/>
            </a:xfrm>
            <a:prstGeom prst="line">
              <a:avLst/>
            </a:prstGeom>
            <a:noFill/>
            <a:ln w="15875">
              <a:solidFill>
                <a:srgbClr val="800000"/>
              </a:solidFill>
              <a:round/>
              <a:headEnd/>
              <a:tailEnd/>
            </a:ln>
            <a:effectLst/>
          </p:spPr>
          <p:txBody>
            <a:bodyPr/>
            <a:lstStyle/>
            <a:p>
              <a:endParaRPr lang="en-US"/>
            </a:p>
          </p:txBody>
        </p:sp>
        <p:sp>
          <p:nvSpPr>
            <p:cNvPr id="2277866" name="Oval 490"/>
            <p:cNvSpPr>
              <a:spLocks noChangeAspect="1" noChangeArrowheads="1"/>
            </p:cNvSpPr>
            <p:nvPr/>
          </p:nvSpPr>
          <p:spPr bwMode="auto">
            <a:xfrm>
              <a:off x="3695" y="3663"/>
              <a:ext cx="218" cy="218"/>
            </a:xfrm>
            <a:prstGeom prst="ellipse">
              <a:avLst/>
            </a:prstGeom>
            <a:noFill/>
            <a:ln w="15875">
              <a:solidFill>
                <a:srgbClr val="800000"/>
              </a:solidFill>
              <a:round/>
              <a:headEnd/>
              <a:tailEnd/>
            </a:ln>
            <a:effectLst/>
          </p:spPr>
          <p:txBody>
            <a:bodyPr wrap="none" anchor="ctr"/>
            <a:lstStyle/>
            <a:p>
              <a:endParaRPr lang="en-US"/>
            </a:p>
          </p:txBody>
        </p:sp>
        <p:sp>
          <p:nvSpPr>
            <p:cNvPr id="2277867" name="Freeform 491"/>
            <p:cNvSpPr>
              <a:spLocks noChangeAspect="1"/>
            </p:cNvSpPr>
            <p:nvPr/>
          </p:nvSpPr>
          <p:spPr bwMode="auto">
            <a:xfrm>
              <a:off x="3859" y="373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868" name="Oval 492"/>
            <p:cNvSpPr>
              <a:spLocks noChangeAspect="1" noChangeArrowheads="1"/>
            </p:cNvSpPr>
            <p:nvPr/>
          </p:nvSpPr>
          <p:spPr bwMode="auto">
            <a:xfrm rot="-5400000">
              <a:off x="3784" y="3736"/>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7869" name="Group 493"/>
            <p:cNvGrpSpPr>
              <a:grpSpLocks noChangeAspect="1"/>
            </p:cNvGrpSpPr>
            <p:nvPr/>
          </p:nvGrpSpPr>
          <p:grpSpPr bwMode="auto">
            <a:xfrm>
              <a:off x="3958" y="3623"/>
              <a:ext cx="205" cy="287"/>
              <a:chOff x="3967" y="435"/>
              <a:chExt cx="199" cy="279"/>
            </a:xfrm>
          </p:grpSpPr>
          <p:sp>
            <p:nvSpPr>
              <p:cNvPr id="2277870" name="Oval 494"/>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7871" name="Oval 495"/>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7872" name="Freeform 496"/>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7873" name="Oval 497"/>
            <p:cNvSpPr>
              <a:spLocks noChangeAspect="1" noChangeArrowheads="1"/>
            </p:cNvSpPr>
            <p:nvPr/>
          </p:nvSpPr>
          <p:spPr bwMode="auto">
            <a:xfrm rot="-5400000">
              <a:off x="3786" y="3775"/>
              <a:ext cx="28" cy="34"/>
            </a:xfrm>
            <a:prstGeom prst="ellipse">
              <a:avLst/>
            </a:prstGeom>
            <a:solidFill>
              <a:srgbClr val="333333"/>
            </a:solidFill>
            <a:ln w="9525">
              <a:noFill/>
              <a:round/>
              <a:headEnd/>
              <a:tailEnd/>
            </a:ln>
            <a:effectLst/>
          </p:spPr>
          <p:txBody>
            <a:bodyPr wrap="none" anchor="ctr"/>
            <a:lstStyle/>
            <a:p>
              <a:endParaRPr lang="en-US"/>
            </a:p>
          </p:txBody>
        </p:sp>
        <p:sp>
          <p:nvSpPr>
            <p:cNvPr id="2277874" name="Line 498"/>
            <p:cNvSpPr>
              <a:spLocks noChangeAspect="1" noChangeShapeType="1"/>
            </p:cNvSpPr>
            <p:nvPr/>
          </p:nvSpPr>
          <p:spPr bwMode="auto">
            <a:xfrm flipH="1">
              <a:off x="3693" y="3641"/>
              <a:ext cx="2" cy="258"/>
            </a:xfrm>
            <a:prstGeom prst="line">
              <a:avLst/>
            </a:prstGeom>
            <a:noFill/>
            <a:ln w="15875">
              <a:solidFill>
                <a:srgbClr val="800000"/>
              </a:solidFill>
              <a:round/>
              <a:headEnd/>
              <a:tailEnd/>
            </a:ln>
            <a:effectLst/>
          </p:spPr>
          <p:txBody>
            <a:bodyPr/>
            <a:lstStyle/>
            <a:p>
              <a:endParaRPr lang="en-US"/>
            </a:p>
          </p:txBody>
        </p:sp>
        <p:sp>
          <p:nvSpPr>
            <p:cNvPr id="2277875" name="Line 499"/>
            <p:cNvSpPr>
              <a:spLocks noChangeAspect="1" noChangeShapeType="1"/>
            </p:cNvSpPr>
            <p:nvPr/>
          </p:nvSpPr>
          <p:spPr bwMode="auto">
            <a:xfrm>
              <a:off x="3678" y="3671"/>
              <a:ext cx="0" cy="193"/>
            </a:xfrm>
            <a:prstGeom prst="line">
              <a:avLst/>
            </a:prstGeom>
            <a:noFill/>
            <a:ln w="15875">
              <a:solidFill>
                <a:srgbClr val="800000"/>
              </a:solidFill>
              <a:round/>
              <a:headEnd/>
              <a:tailEnd/>
            </a:ln>
            <a:effectLst/>
          </p:spPr>
          <p:txBody>
            <a:bodyPr/>
            <a:lstStyle/>
            <a:p>
              <a:endParaRPr lang="en-US"/>
            </a:p>
          </p:txBody>
        </p:sp>
        <p:sp>
          <p:nvSpPr>
            <p:cNvPr id="2277876" name="Line 500"/>
            <p:cNvSpPr>
              <a:spLocks noChangeAspect="1" noChangeShapeType="1"/>
            </p:cNvSpPr>
            <p:nvPr/>
          </p:nvSpPr>
          <p:spPr bwMode="auto">
            <a:xfrm>
              <a:off x="3657" y="3689"/>
              <a:ext cx="0" cy="151"/>
            </a:xfrm>
            <a:prstGeom prst="line">
              <a:avLst/>
            </a:prstGeom>
            <a:noFill/>
            <a:ln w="12700">
              <a:solidFill>
                <a:srgbClr val="800000"/>
              </a:solidFill>
              <a:round/>
              <a:headEnd/>
              <a:tailEnd/>
            </a:ln>
            <a:effectLst/>
          </p:spPr>
          <p:txBody>
            <a:bodyPr/>
            <a:lstStyle/>
            <a:p>
              <a:endParaRPr lang="en-US"/>
            </a:p>
          </p:txBody>
        </p:sp>
        <p:sp>
          <p:nvSpPr>
            <p:cNvPr id="2277877" name="Line 501"/>
            <p:cNvSpPr>
              <a:spLocks noChangeAspect="1" noChangeShapeType="1"/>
            </p:cNvSpPr>
            <p:nvPr/>
          </p:nvSpPr>
          <p:spPr bwMode="auto">
            <a:xfrm>
              <a:off x="3633" y="3714"/>
              <a:ext cx="0" cy="87"/>
            </a:xfrm>
            <a:prstGeom prst="line">
              <a:avLst/>
            </a:prstGeom>
            <a:noFill/>
            <a:ln w="9525">
              <a:solidFill>
                <a:srgbClr val="800000"/>
              </a:solidFill>
              <a:round/>
              <a:headEnd/>
              <a:tailEnd/>
            </a:ln>
            <a:effectLst/>
          </p:spPr>
          <p:txBody>
            <a:bodyPr/>
            <a:lstStyle/>
            <a:p>
              <a:endParaRPr lang="en-US"/>
            </a:p>
          </p:txBody>
        </p:sp>
      </p:grpSp>
      <p:grpSp>
        <p:nvGrpSpPr>
          <p:cNvPr id="2277878" name="Group 502"/>
          <p:cNvGrpSpPr>
            <a:grpSpLocks noChangeAspect="1"/>
          </p:cNvGrpSpPr>
          <p:nvPr/>
        </p:nvGrpSpPr>
        <p:grpSpPr bwMode="auto">
          <a:xfrm rot="5400000">
            <a:off x="7298532" y="3793331"/>
            <a:ext cx="585788" cy="600075"/>
            <a:chOff x="3699" y="252"/>
            <a:chExt cx="649" cy="663"/>
          </a:xfrm>
        </p:grpSpPr>
        <p:sp>
          <p:nvSpPr>
            <p:cNvPr id="2277879" name="Line 503"/>
            <p:cNvSpPr>
              <a:spLocks noChangeAspect="1" noChangeShapeType="1"/>
            </p:cNvSpPr>
            <p:nvPr/>
          </p:nvSpPr>
          <p:spPr bwMode="auto">
            <a:xfrm flipV="1">
              <a:off x="4162" y="516"/>
              <a:ext cx="183" cy="61"/>
            </a:xfrm>
            <a:prstGeom prst="line">
              <a:avLst/>
            </a:prstGeom>
            <a:noFill/>
            <a:ln w="15875">
              <a:solidFill>
                <a:srgbClr val="800000"/>
              </a:solidFill>
              <a:round/>
              <a:headEnd/>
              <a:tailEnd/>
            </a:ln>
            <a:effectLst/>
          </p:spPr>
          <p:txBody>
            <a:bodyPr/>
            <a:lstStyle/>
            <a:p>
              <a:endParaRPr lang="en-US"/>
            </a:p>
          </p:txBody>
        </p:sp>
        <p:sp>
          <p:nvSpPr>
            <p:cNvPr id="2277880" name="Line 504"/>
            <p:cNvSpPr>
              <a:spLocks noChangeAspect="1" noChangeShapeType="1"/>
            </p:cNvSpPr>
            <p:nvPr/>
          </p:nvSpPr>
          <p:spPr bwMode="auto">
            <a:xfrm>
              <a:off x="4162" y="577"/>
              <a:ext cx="186" cy="60"/>
            </a:xfrm>
            <a:prstGeom prst="line">
              <a:avLst/>
            </a:prstGeom>
            <a:noFill/>
            <a:ln w="15875">
              <a:solidFill>
                <a:srgbClr val="800000"/>
              </a:solidFill>
              <a:round/>
              <a:headEnd/>
              <a:tailEnd/>
            </a:ln>
            <a:effectLst/>
          </p:spPr>
          <p:txBody>
            <a:bodyPr/>
            <a:lstStyle/>
            <a:p>
              <a:endParaRPr lang="en-US"/>
            </a:p>
          </p:txBody>
        </p:sp>
        <p:sp>
          <p:nvSpPr>
            <p:cNvPr id="2277881" name="Oval 505"/>
            <p:cNvSpPr>
              <a:spLocks noChangeAspect="1" noChangeArrowheads="1"/>
            </p:cNvSpPr>
            <p:nvPr/>
          </p:nvSpPr>
          <p:spPr bwMode="auto">
            <a:xfrm>
              <a:off x="3840" y="258"/>
              <a:ext cx="108" cy="108"/>
            </a:xfrm>
            <a:prstGeom prst="ellipse">
              <a:avLst/>
            </a:prstGeom>
            <a:noFill/>
            <a:ln w="15875">
              <a:solidFill>
                <a:srgbClr val="800000"/>
              </a:solidFill>
              <a:round/>
              <a:headEnd/>
              <a:tailEnd/>
            </a:ln>
            <a:effectLst/>
          </p:spPr>
          <p:txBody>
            <a:bodyPr wrap="none" anchor="ctr"/>
            <a:lstStyle/>
            <a:p>
              <a:endParaRPr lang="en-US"/>
            </a:p>
          </p:txBody>
        </p:sp>
        <p:sp>
          <p:nvSpPr>
            <p:cNvPr id="2277882" name="Line 506"/>
            <p:cNvSpPr>
              <a:spLocks noChangeAspect="1" noChangeShapeType="1"/>
            </p:cNvSpPr>
            <p:nvPr/>
          </p:nvSpPr>
          <p:spPr bwMode="auto">
            <a:xfrm flipH="1" flipV="1">
              <a:off x="3793" y="295"/>
              <a:ext cx="46" cy="5"/>
            </a:xfrm>
            <a:prstGeom prst="line">
              <a:avLst/>
            </a:prstGeom>
            <a:noFill/>
            <a:ln w="15875">
              <a:solidFill>
                <a:srgbClr val="800000"/>
              </a:solidFill>
              <a:round/>
              <a:headEnd/>
              <a:tailEnd/>
            </a:ln>
            <a:effectLst/>
          </p:spPr>
          <p:txBody>
            <a:bodyPr/>
            <a:lstStyle/>
            <a:p>
              <a:endParaRPr lang="en-US"/>
            </a:p>
          </p:txBody>
        </p:sp>
        <p:sp>
          <p:nvSpPr>
            <p:cNvPr id="2277883" name="Line 507"/>
            <p:cNvSpPr>
              <a:spLocks noChangeAspect="1" noChangeShapeType="1"/>
            </p:cNvSpPr>
            <p:nvPr/>
          </p:nvSpPr>
          <p:spPr bwMode="auto">
            <a:xfrm flipH="1">
              <a:off x="3800" y="335"/>
              <a:ext cx="43" cy="4"/>
            </a:xfrm>
            <a:prstGeom prst="line">
              <a:avLst/>
            </a:prstGeom>
            <a:noFill/>
            <a:ln w="15875">
              <a:solidFill>
                <a:srgbClr val="800000"/>
              </a:solidFill>
              <a:round/>
              <a:headEnd/>
              <a:tailEnd/>
            </a:ln>
            <a:effectLst/>
          </p:spPr>
          <p:txBody>
            <a:bodyPr/>
            <a:lstStyle/>
            <a:p>
              <a:endParaRPr lang="en-US"/>
            </a:p>
          </p:txBody>
        </p:sp>
        <p:sp>
          <p:nvSpPr>
            <p:cNvPr id="2277884" name="Line 508"/>
            <p:cNvSpPr>
              <a:spLocks noChangeAspect="1" noChangeShapeType="1"/>
            </p:cNvSpPr>
            <p:nvPr/>
          </p:nvSpPr>
          <p:spPr bwMode="auto">
            <a:xfrm flipH="1">
              <a:off x="3817" y="362"/>
              <a:ext cx="47" cy="9"/>
            </a:xfrm>
            <a:prstGeom prst="line">
              <a:avLst/>
            </a:prstGeom>
            <a:noFill/>
            <a:ln w="15875">
              <a:solidFill>
                <a:srgbClr val="800000"/>
              </a:solidFill>
              <a:round/>
              <a:headEnd/>
              <a:tailEnd/>
            </a:ln>
            <a:effectLst/>
          </p:spPr>
          <p:txBody>
            <a:bodyPr/>
            <a:lstStyle/>
            <a:p>
              <a:endParaRPr lang="en-US"/>
            </a:p>
          </p:txBody>
        </p:sp>
        <p:sp>
          <p:nvSpPr>
            <p:cNvPr id="2277885" name="Line 509"/>
            <p:cNvSpPr>
              <a:spLocks noChangeAspect="1" noChangeShapeType="1"/>
            </p:cNvSpPr>
            <p:nvPr/>
          </p:nvSpPr>
          <p:spPr bwMode="auto">
            <a:xfrm flipH="1" flipV="1">
              <a:off x="3810" y="252"/>
              <a:ext cx="44" cy="20"/>
            </a:xfrm>
            <a:prstGeom prst="line">
              <a:avLst/>
            </a:prstGeom>
            <a:noFill/>
            <a:ln w="15875">
              <a:solidFill>
                <a:srgbClr val="800000"/>
              </a:solidFill>
              <a:round/>
              <a:headEnd/>
              <a:tailEnd/>
            </a:ln>
            <a:effectLst/>
          </p:spPr>
          <p:txBody>
            <a:bodyPr/>
            <a:lstStyle/>
            <a:p>
              <a:endParaRPr lang="en-US"/>
            </a:p>
          </p:txBody>
        </p:sp>
        <p:sp>
          <p:nvSpPr>
            <p:cNvPr id="2277886" name="Line 510"/>
            <p:cNvSpPr>
              <a:spLocks noChangeAspect="1" noChangeShapeType="1"/>
            </p:cNvSpPr>
            <p:nvPr/>
          </p:nvSpPr>
          <p:spPr bwMode="auto">
            <a:xfrm flipH="1">
              <a:off x="3914" y="579"/>
              <a:ext cx="56" cy="1"/>
            </a:xfrm>
            <a:prstGeom prst="line">
              <a:avLst/>
            </a:prstGeom>
            <a:noFill/>
            <a:ln w="15875">
              <a:solidFill>
                <a:srgbClr val="800000"/>
              </a:solidFill>
              <a:round/>
              <a:headEnd/>
              <a:tailEnd/>
            </a:ln>
            <a:effectLst/>
          </p:spPr>
          <p:txBody>
            <a:bodyPr/>
            <a:lstStyle/>
            <a:p>
              <a:endParaRPr lang="en-US"/>
            </a:p>
          </p:txBody>
        </p:sp>
        <p:sp>
          <p:nvSpPr>
            <p:cNvPr id="2277887" name="Oval 511"/>
            <p:cNvSpPr>
              <a:spLocks noChangeAspect="1" noChangeArrowheads="1"/>
            </p:cNvSpPr>
            <p:nvPr/>
          </p:nvSpPr>
          <p:spPr bwMode="auto">
            <a:xfrm>
              <a:off x="3699" y="471"/>
              <a:ext cx="218" cy="218"/>
            </a:xfrm>
            <a:prstGeom prst="ellipse">
              <a:avLst/>
            </a:prstGeom>
            <a:noFill/>
            <a:ln w="15875">
              <a:solidFill>
                <a:srgbClr val="800000"/>
              </a:solidFill>
              <a:round/>
              <a:headEnd/>
              <a:tailEnd/>
            </a:ln>
            <a:effectLst/>
          </p:spPr>
          <p:txBody>
            <a:bodyPr wrap="none" anchor="ctr"/>
            <a:lstStyle/>
            <a:p>
              <a:endParaRPr lang="en-US"/>
            </a:p>
          </p:txBody>
        </p:sp>
        <p:sp>
          <p:nvSpPr>
            <p:cNvPr id="2277888" name="Freeform 512"/>
            <p:cNvSpPr>
              <a:spLocks noChangeAspect="1"/>
            </p:cNvSpPr>
            <p:nvPr/>
          </p:nvSpPr>
          <p:spPr bwMode="auto">
            <a:xfrm>
              <a:off x="3863" y="53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889" name="Oval 513"/>
            <p:cNvSpPr>
              <a:spLocks noChangeAspect="1" noChangeArrowheads="1"/>
            </p:cNvSpPr>
            <p:nvPr/>
          </p:nvSpPr>
          <p:spPr bwMode="auto">
            <a:xfrm rot="-5400000">
              <a:off x="3786" y="560"/>
              <a:ext cx="28" cy="34"/>
            </a:xfrm>
            <a:prstGeom prst="ellipse">
              <a:avLst/>
            </a:prstGeom>
            <a:solidFill>
              <a:srgbClr val="333333"/>
            </a:solidFill>
            <a:ln w="9525">
              <a:noFill/>
              <a:round/>
              <a:headEnd/>
              <a:tailEnd/>
            </a:ln>
            <a:effectLst/>
          </p:spPr>
          <p:txBody>
            <a:bodyPr wrap="none" anchor="ctr"/>
            <a:lstStyle/>
            <a:p>
              <a:endParaRPr lang="en-US"/>
            </a:p>
          </p:txBody>
        </p:sp>
        <p:sp>
          <p:nvSpPr>
            <p:cNvPr id="2277890" name="Line 514"/>
            <p:cNvSpPr>
              <a:spLocks noChangeAspect="1" noChangeShapeType="1"/>
            </p:cNvSpPr>
            <p:nvPr/>
          </p:nvSpPr>
          <p:spPr bwMode="auto">
            <a:xfrm>
              <a:off x="4161" y="576"/>
              <a:ext cx="170" cy="0"/>
            </a:xfrm>
            <a:prstGeom prst="line">
              <a:avLst/>
            </a:prstGeom>
            <a:noFill/>
            <a:ln w="15875">
              <a:solidFill>
                <a:srgbClr val="800000"/>
              </a:solidFill>
              <a:round/>
              <a:headEnd/>
              <a:tailEnd/>
            </a:ln>
            <a:effectLst/>
          </p:spPr>
          <p:txBody>
            <a:bodyPr/>
            <a:lstStyle/>
            <a:p>
              <a:endParaRPr lang="en-US"/>
            </a:p>
          </p:txBody>
        </p:sp>
        <p:sp>
          <p:nvSpPr>
            <p:cNvPr id="2277891" name="Line 515"/>
            <p:cNvSpPr>
              <a:spLocks noChangeAspect="1" noChangeShapeType="1"/>
            </p:cNvSpPr>
            <p:nvPr/>
          </p:nvSpPr>
          <p:spPr bwMode="auto">
            <a:xfrm>
              <a:off x="4163" y="578"/>
              <a:ext cx="174" cy="159"/>
            </a:xfrm>
            <a:prstGeom prst="line">
              <a:avLst/>
            </a:prstGeom>
            <a:noFill/>
            <a:ln w="15875">
              <a:solidFill>
                <a:srgbClr val="800000"/>
              </a:solidFill>
              <a:round/>
              <a:headEnd/>
              <a:tailEnd/>
            </a:ln>
            <a:effectLst/>
          </p:spPr>
          <p:txBody>
            <a:bodyPr/>
            <a:lstStyle/>
            <a:p>
              <a:endParaRPr lang="en-US"/>
            </a:p>
          </p:txBody>
        </p:sp>
        <p:sp>
          <p:nvSpPr>
            <p:cNvPr id="2277892" name="Line 516"/>
            <p:cNvSpPr>
              <a:spLocks noChangeAspect="1" noChangeShapeType="1"/>
            </p:cNvSpPr>
            <p:nvPr/>
          </p:nvSpPr>
          <p:spPr bwMode="auto">
            <a:xfrm flipV="1">
              <a:off x="4163" y="434"/>
              <a:ext cx="162" cy="142"/>
            </a:xfrm>
            <a:prstGeom prst="line">
              <a:avLst/>
            </a:prstGeom>
            <a:noFill/>
            <a:ln w="15875">
              <a:solidFill>
                <a:srgbClr val="800000"/>
              </a:solidFill>
              <a:round/>
              <a:headEnd/>
              <a:tailEnd/>
            </a:ln>
            <a:effectLst/>
          </p:spPr>
          <p:txBody>
            <a:bodyPr/>
            <a:lstStyle/>
            <a:p>
              <a:endParaRPr lang="en-US"/>
            </a:p>
          </p:txBody>
        </p:sp>
        <p:grpSp>
          <p:nvGrpSpPr>
            <p:cNvPr id="2277893" name="Group 517"/>
            <p:cNvGrpSpPr>
              <a:grpSpLocks noChangeAspect="1"/>
            </p:cNvGrpSpPr>
            <p:nvPr/>
          </p:nvGrpSpPr>
          <p:grpSpPr bwMode="auto">
            <a:xfrm>
              <a:off x="3963" y="429"/>
              <a:ext cx="205" cy="287"/>
              <a:chOff x="3967" y="435"/>
              <a:chExt cx="199" cy="279"/>
            </a:xfrm>
          </p:grpSpPr>
          <p:sp>
            <p:nvSpPr>
              <p:cNvPr id="2277894" name="Oval 518"/>
              <p:cNvSpPr>
                <a:spLocks noChangeAspect="1"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7895" name="Oval 519"/>
              <p:cNvSpPr>
                <a:spLocks noChangeAspect="1"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7896" name="Freeform 520"/>
              <p:cNvSpPr>
                <a:spLocks noChangeAspect="1"/>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7897" name="Line 521"/>
            <p:cNvSpPr>
              <a:spLocks noChangeAspect="1" noChangeShapeType="1"/>
            </p:cNvSpPr>
            <p:nvPr/>
          </p:nvSpPr>
          <p:spPr bwMode="auto">
            <a:xfrm flipH="1" flipV="1">
              <a:off x="3907" y="363"/>
              <a:ext cx="66" cy="216"/>
            </a:xfrm>
            <a:prstGeom prst="line">
              <a:avLst/>
            </a:prstGeom>
            <a:noFill/>
            <a:ln w="15875">
              <a:solidFill>
                <a:srgbClr val="800000"/>
              </a:solidFill>
              <a:round/>
              <a:headEnd/>
              <a:tailEnd/>
            </a:ln>
            <a:effectLst/>
          </p:spPr>
          <p:txBody>
            <a:bodyPr/>
            <a:lstStyle/>
            <a:p>
              <a:endParaRPr lang="en-US"/>
            </a:p>
          </p:txBody>
        </p:sp>
        <p:grpSp>
          <p:nvGrpSpPr>
            <p:cNvPr id="2277898" name="Group 522"/>
            <p:cNvGrpSpPr>
              <a:grpSpLocks noChangeAspect="1"/>
            </p:cNvGrpSpPr>
            <p:nvPr/>
          </p:nvGrpSpPr>
          <p:grpSpPr bwMode="auto">
            <a:xfrm>
              <a:off x="3803" y="579"/>
              <a:ext cx="171" cy="336"/>
              <a:chOff x="3803" y="579"/>
              <a:chExt cx="171" cy="336"/>
            </a:xfrm>
          </p:grpSpPr>
          <p:sp>
            <p:nvSpPr>
              <p:cNvPr id="2277899" name="Oval 523"/>
              <p:cNvSpPr>
                <a:spLocks noChangeAspect="1" noChangeArrowheads="1"/>
              </p:cNvSpPr>
              <p:nvPr/>
            </p:nvSpPr>
            <p:spPr bwMode="auto">
              <a:xfrm>
                <a:off x="3853" y="794"/>
                <a:ext cx="108" cy="108"/>
              </a:xfrm>
              <a:prstGeom prst="ellipse">
                <a:avLst/>
              </a:prstGeom>
              <a:noFill/>
              <a:ln w="15875">
                <a:solidFill>
                  <a:srgbClr val="800000"/>
                </a:solidFill>
                <a:round/>
                <a:headEnd/>
                <a:tailEnd/>
              </a:ln>
              <a:effectLst/>
            </p:spPr>
            <p:txBody>
              <a:bodyPr wrap="none" anchor="ctr"/>
              <a:lstStyle/>
              <a:p>
                <a:endParaRPr lang="en-US"/>
              </a:p>
            </p:txBody>
          </p:sp>
          <p:sp>
            <p:nvSpPr>
              <p:cNvPr id="2277900" name="Line 524"/>
              <p:cNvSpPr>
                <a:spLocks noChangeAspect="1" noChangeShapeType="1"/>
              </p:cNvSpPr>
              <p:nvPr/>
            </p:nvSpPr>
            <p:spPr bwMode="auto">
              <a:xfrm flipH="1" flipV="1">
                <a:off x="3818" y="808"/>
                <a:ext cx="38" cy="15"/>
              </a:xfrm>
              <a:prstGeom prst="line">
                <a:avLst/>
              </a:prstGeom>
              <a:noFill/>
              <a:ln w="15875">
                <a:solidFill>
                  <a:srgbClr val="800000"/>
                </a:solidFill>
                <a:round/>
                <a:headEnd/>
                <a:tailEnd/>
              </a:ln>
              <a:effectLst/>
            </p:spPr>
            <p:txBody>
              <a:bodyPr/>
              <a:lstStyle/>
              <a:p>
                <a:endParaRPr lang="en-US"/>
              </a:p>
            </p:txBody>
          </p:sp>
          <p:sp>
            <p:nvSpPr>
              <p:cNvPr id="2277901" name="Line 525"/>
              <p:cNvSpPr>
                <a:spLocks noChangeAspect="1" noChangeShapeType="1"/>
              </p:cNvSpPr>
              <p:nvPr/>
            </p:nvSpPr>
            <p:spPr bwMode="auto">
              <a:xfrm flipH="1" flipV="1">
                <a:off x="3803" y="846"/>
                <a:ext cx="47" cy="6"/>
              </a:xfrm>
              <a:prstGeom prst="line">
                <a:avLst/>
              </a:prstGeom>
              <a:noFill/>
              <a:ln w="15875">
                <a:solidFill>
                  <a:srgbClr val="800000"/>
                </a:solidFill>
                <a:round/>
                <a:headEnd/>
                <a:tailEnd/>
              </a:ln>
              <a:effectLst/>
            </p:spPr>
            <p:txBody>
              <a:bodyPr/>
              <a:lstStyle/>
              <a:p>
                <a:endParaRPr lang="en-US"/>
              </a:p>
            </p:txBody>
          </p:sp>
          <p:sp>
            <p:nvSpPr>
              <p:cNvPr id="2277902" name="Line 526"/>
              <p:cNvSpPr>
                <a:spLocks noChangeAspect="1" noChangeShapeType="1"/>
              </p:cNvSpPr>
              <p:nvPr/>
            </p:nvSpPr>
            <p:spPr bwMode="auto">
              <a:xfrm flipH="1">
                <a:off x="3919" y="579"/>
                <a:ext cx="55" cy="214"/>
              </a:xfrm>
              <a:prstGeom prst="line">
                <a:avLst/>
              </a:prstGeom>
              <a:noFill/>
              <a:ln w="15875">
                <a:solidFill>
                  <a:srgbClr val="800000"/>
                </a:solidFill>
                <a:round/>
                <a:headEnd/>
                <a:tailEnd/>
              </a:ln>
              <a:effectLst/>
            </p:spPr>
            <p:txBody>
              <a:bodyPr/>
              <a:lstStyle/>
              <a:p>
                <a:endParaRPr lang="en-US"/>
              </a:p>
            </p:txBody>
          </p:sp>
          <p:sp>
            <p:nvSpPr>
              <p:cNvPr id="2277903" name="Line 527"/>
              <p:cNvSpPr>
                <a:spLocks noChangeAspect="1" noChangeShapeType="1"/>
              </p:cNvSpPr>
              <p:nvPr/>
            </p:nvSpPr>
            <p:spPr bwMode="auto">
              <a:xfrm flipH="1">
                <a:off x="3804" y="875"/>
                <a:ext cx="57" cy="9"/>
              </a:xfrm>
              <a:prstGeom prst="line">
                <a:avLst/>
              </a:prstGeom>
              <a:noFill/>
              <a:ln w="15875">
                <a:solidFill>
                  <a:srgbClr val="800000"/>
                </a:solidFill>
                <a:round/>
                <a:headEnd/>
                <a:tailEnd/>
              </a:ln>
              <a:effectLst/>
            </p:spPr>
            <p:txBody>
              <a:bodyPr/>
              <a:lstStyle/>
              <a:p>
                <a:endParaRPr lang="en-US"/>
              </a:p>
            </p:txBody>
          </p:sp>
          <p:sp>
            <p:nvSpPr>
              <p:cNvPr id="2277904" name="Line 528"/>
              <p:cNvSpPr>
                <a:spLocks noChangeAspect="1" noChangeShapeType="1"/>
              </p:cNvSpPr>
              <p:nvPr/>
            </p:nvSpPr>
            <p:spPr bwMode="auto">
              <a:xfrm flipH="1">
                <a:off x="3839" y="896"/>
                <a:ext cx="43" cy="19"/>
              </a:xfrm>
              <a:prstGeom prst="line">
                <a:avLst/>
              </a:prstGeom>
              <a:noFill/>
              <a:ln w="15875">
                <a:solidFill>
                  <a:srgbClr val="800000"/>
                </a:solidFill>
                <a:round/>
                <a:headEnd/>
                <a:tailEnd/>
              </a:ln>
              <a:effectLst/>
            </p:spPr>
            <p:txBody>
              <a:bodyPr/>
              <a:lstStyle/>
              <a:p>
                <a:endParaRPr lang="en-US"/>
              </a:p>
            </p:txBody>
          </p:sp>
        </p:grpSp>
        <p:sp>
          <p:nvSpPr>
            <p:cNvPr id="2277905" name="Line 529"/>
            <p:cNvSpPr>
              <a:spLocks noChangeAspect="1" noChangeShapeType="1"/>
            </p:cNvSpPr>
            <p:nvPr/>
          </p:nvSpPr>
          <p:spPr bwMode="auto">
            <a:xfrm>
              <a:off x="3971" y="488"/>
              <a:ext cx="199" cy="93"/>
            </a:xfrm>
            <a:prstGeom prst="line">
              <a:avLst/>
            </a:prstGeom>
            <a:noFill/>
            <a:ln w="15875">
              <a:solidFill>
                <a:srgbClr val="800000"/>
              </a:solidFill>
              <a:round/>
              <a:headEnd/>
              <a:tailEnd/>
            </a:ln>
            <a:effectLst/>
          </p:spPr>
          <p:txBody>
            <a:bodyPr/>
            <a:lstStyle/>
            <a:p>
              <a:endParaRPr lang="en-US"/>
            </a:p>
          </p:txBody>
        </p:sp>
        <p:sp>
          <p:nvSpPr>
            <p:cNvPr id="2277906" name="Line 530"/>
            <p:cNvSpPr>
              <a:spLocks noChangeAspect="1" noChangeShapeType="1"/>
            </p:cNvSpPr>
            <p:nvPr/>
          </p:nvSpPr>
          <p:spPr bwMode="auto">
            <a:xfrm>
              <a:off x="3959" y="515"/>
              <a:ext cx="213" cy="99"/>
            </a:xfrm>
            <a:prstGeom prst="line">
              <a:avLst/>
            </a:prstGeom>
            <a:noFill/>
            <a:ln w="15875">
              <a:solidFill>
                <a:srgbClr val="800000"/>
              </a:solidFill>
              <a:round/>
              <a:headEnd/>
              <a:tailEnd/>
            </a:ln>
            <a:effectLst/>
          </p:spPr>
          <p:txBody>
            <a:bodyPr/>
            <a:lstStyle/>
            <a:p>
              <a:endParaRPr lang="en-US"/>
            </a:p>
          </p:txBody>
        </p:sp>
        <p:sp>
          <p:nvSpPr>
            <p:cNvPr id="2277907" name="Line 531"/>
            <p:cNvSpPr>
              <a:spLocks noChangeAspect="1" noChangeShapeType="1"/>
            </p:cNvSpPr>
            <p:nvPr/>
          </p:nvSpPr>
          <p:spPr bwMode="auto">
            <a:xfrm>
              <a:off x="3962" y="547"/>
              <a:ext cx="204" cy="98"/>
            </a:xfrm>
            <a:prstGeom prst="line">
              <a:avLst/>
            </a:prstGeom>
            <a:noFill/>
            <a:ln w="15875">
              <a:solidFill>
                <a:srgbClr val="800000"/>
              </a:solidFill>
              <a:round/>
              <a:headEnd/>
              <a:tailEnd/>
            </a:ln>
            <a:effectLst/>
          </p:spPr>
          <p:txBody>
            <a:bodyPr/>
            <a:lstStyle/>
            <a:p>
              <a:endParaRPr lang="en-US"/>
            </a:p>
          </p:txBody>
        </p:sp>
        <p:sp>
          <p:nvSpPr>
            <p:cNvPr id="2277908" name="Freeform 532"/>
            <p:cNvSpPr>
              <a:spLocks noChangeAspect="1"/>
            </p:cNvSpPr>
            <p:nvPr/>
          </p:nvSpPr>
          <p:spPr bwMode="auto">
            <a:xfrm>
              <a:off x="3971" y="582"/>
              <a:ext cx="181" cy="89"/>
            </a:xfrm>
            <a:custGeom>
              <a:avLst/>
              <a:gdLst/>
              <a:ahLst/>
              <a:cxnLst>
                <a:cxn ang="0">
                  <a:pos x="0" y="0"/>
                </a:cxn>
                <a:cxn ang="0">
                  <a:pos x="181" y="89"/>
                </a:cxn>
              </a:cxnLst>
              <a:rect l="0" t="0" r="r" b="b"/>
              <a:pathLst>
                <a:path w="181" h="89">
                  <a:moveTo>
                    <a:pt x="0" y="0"/>
                  </a:moveTo>
                  <a:lnTo>
                    <a:pt x="181" y="89"/>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grpSp>
        <p:nvGrpSpPr>
          <p:cNvPr id="2277909" name="Group 533"/>
          <p:cNvGrpSpPr>
            <a:grpSpLocks noChangeAspect="1"/>
          </p:cNvGrpSpPr>
          <p:nvPr/>
        </p:nvGrpSpPr>
        <p:grpSpPr bwMode="auto">
          <a:xfrm rot="5400000">
            <a:off x="6284119" y="835819"/>
            <a:ext cx="673100" cy="598488"/>
            <a:chOff x="379" y="1326"/>
            <a:chExt cx="745" cy="661"/>
          </a:xfrm>
        </p:grpSpPr>
        <p:sp>
          <p:nvSpPr>
            <p:cNvPr id="2277910" name="AutoShape 534"/>
            <p:cNvSpPr>
              <a:spLocks noChangeAspect="1" noChangeArrowheads="1"/>
            </p:cNvSpPr>
            <p:nvPr/>
          </p:nvSpPr>
          <p:spPr bwMode="auto">
            <a:xfrm rot="16200000">
              <a:off x="738" y="1566"/>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7911" name="Line 535"/>
            <p:cNvSpPr>
              <a:spLocks noChangeAspect="1" noChangeShapeType="1"/>
            </p:cNvSpPr>
            <p:nvPr/>
          </p:nvSpPr>
          <p:spPr bwMode="auto">
            <a:xfrm flipV="1">
              <a:off x="938" y="1595"/>
              <a:ext cx="183" cy="61"/>
            </a:xfrm>
            <a:prstGeom prst="line">
              <a:avLst/>
            </a:prstGeom>
            <a:noFill/>
            <a:ln w="15875">
              <a:solidFill>
                <a:srgbClr val="800000"/>
              </a:solidFill>
              <a:round/>
              <a:headEnd/>
              <a:tailEnd/>
            </a:ln>
            <a:effectLst/>
          </p:spPr>
          <p:txBody>
            <a:bodyPr/>
            <a:lstStyle/>
            <a:p>
              <a:endParaRPr lang="en-US"/>
            </a:p>
          </p:txBody>
        </p:sp>
        <p:sp>
          <p:nvSpPr>
            <p:cNvPr id="2277912" name="Line 536"/>
            <p:cNvSpPr>
              <a:spLocks noChangeAspect="1" noChangeShapeType="1"/>
            </p:cNvSpPr>
            <p:nvPr/>
          </p:nvSpPr>
          <p:spPr bwMode="auto">
            <a:xfrm>
              <a:off x="938" y="1656"/>
              <a:ext cx="186" cy="60"/>
            </a:xfrm>
            <a:prstGeom prst="line">
              <a:avLst/>
            </a:prstGeom>
            <a:noFill/>
            <a:ln w="15875">
              <a:solidFill>
                <a:srgbClr val="800000"/>
              </a:solidFill>
              <a:round/>
              <a:headEnd/>
              <a:tailEnd/>
            </a:ln>
            <a:effectLst/>
          </p:spPr>
          <p:txBody>
            <a:bodyPr/>
            <a:lstStyle/>
            <a:p>
              <a:endParaRPr lang="en-US"/>
            </a:p>
          </p:txBody>
        </p:sp>
        <p:sp>
          <p:nvSpPr>
            <p:cNvPr id="2277913" name="Line 537"/>
            <p:cNvSpPr>
              <a:spLocks noChangeAspect="1" noChangeShapeType="1"/>
            </p:cNvSpPr>
            <p:nvPr/>
          </p:nvSpPr>
          <p:spPr bwMode="auto">
            <a:xfrm flipH="1" flipV="1">
              <a:off x="683" y="1442"/>
              <a:ext cx="66" cy="216"/>
            </a:xfrm>
            <a:prstGeom prst="line">
              <a:avLst/>
            </a:prstGeom>
            <a:noFill/>
            <a:ln w="15875">
              <a:solidFill>
                <a:srgbClr val="800000"/>
              </a:solidFill>
              <a:round/>
              <a:headEnd/>
              <a:tailEnd/>
            </a:ln>
            <a:effectLst/>
          </p:spPr>
          <p:txBody>
            <a:bodyPr/>
            <a:lstStyle/>
            <a:p>
              <a:endParaRPr lang="en-US"/>
            </a:p>
          </p:txBody>
        </p:sp>
        <p:sp>
          <p:nvSpPr>
            <p:cNvPr id="2277914" name="Oval 538"/>
            <p:cNvSpPr>
              <a:spLocks noChangeAspect="1" noChangeArrowheads="1"/>
            </p:cNvSpPr>
            <p:nvPr/>
          </p:nvSpPr>
          <p:spPr bwMode="auto">
            <a:xfrm>
              <a:off x="616" y="1337"/>
              <a:ext cx="108" cy="108"/>
            </a:xfrm>
            <a:prstGeom prst="ellipse">
              <a:avLst/>
            </a:prstGeom>
            <a:noFill/>
            <a:ln w="15875">
              <a:solidFill>
                <a:srgbClr val="800000"/>
              </a:solidFill>
              <a:round/>
              <a:headEnd/>
              <a:tailEnd/>
            </a:ln>
            <a:effectLst/>
          </p:spPr>
          <p:txBody>
            <a:bodyPr wrap="none" anchor="ctr"/>
            <a:lstStyle/>
            <a:p>
              <a:endParaRPr lang="en-US"/>
            </a:p>
          </p:txBody>
        </p:sp>
        <p:sp>
          <p:nvSpPr>
            <p:cNvPr id="2277915" name="Line 539"/>
            <p:cNvSpPr>
              <a:spLocks noChangeAspect="1" noChangeShapeType="1"/>
            </p:cNvSpPr>
            <p:nvPr/>
          </p:nvSpPr>
          <p:spPr bwMode="auto">
            <a:xfrm flipH="1" flipV="1">
              <a:off x="569" y="1374"/>
              <a:ext cx="46" cy="5"/>
            </a:xfrm>
            <a:prstGeom prst="line">
              <a:avLst/>
            </a:prstGeom>
            <a:noFill/>
            <a:ln w="15875">
              <a:solidFill>
                <a:srgbClr val="800000"/>
              </a:solidFill>
              <a:round/>
              <a:headEnd/>
              <a:tailEnd/>
            </a:ln>
            <a:effectLst/>
          </p:spPr>
          <p:txBody>
            <a:bodyPr/>
            <a:lstStyle/>
            <a:p>
              <a:endParaRPr lang="en-US"/>
            </a:p>
          </p:txBody>
        </p:sp>
        <p:sp>
          <p:nvSpPr>
            <p:cNvPr id="2277916" name="Line 540"/>
            <p:cNvSpPr>
              <a:spLocks noChangeAspect="1" noChangeShapeType="1"/>
            </p:cNvSpPr>
            <p:nvPr/>
          </p:nvSpPr>
          <p:spPr bwMode="auto">
            <a:xfrm flipH="1">
              <a:off x="576" y="1414"/>
              <a:ext cx="43" cy="4"/>
            </a:xfrm>
            <a:prstGeom prst="line">
              <a:avLst/>
            </a:prstGeom>
            <a:noFill/>
            <a:ln w="15875">
              <a:solidFill>
                <a:srgbClr val="800000"/>
              </a:solidFill>
              <a:round/>
              <a:headEnd/>
              <a:tailEnd/>
            </a:ln>
            <a:effectLst/>
          </p:spPr>
          <p:txBody>
            <a:bodyPr/>
            <a:lstStyle/>
            <a:p>
              <a:endParaRPr lang="en-US"/>
            </a:p>
          </p:txBody>
        </p:sp>
        <p:sp>
          <p:nvSpPr>
            <p:cNvPr id="2277917" name="Line 541"/>
            <p:cNvSpPr>
              <a:spLocks noChangeAspect="1" noChangeShapeType="1"/>
            </p:cNvSpPr>
            <p:nvPr/>
          </p:nvSpPr>
          <p:spPr bwMode="auto">
            <a:xfrm flipH="1">
              <a:off x="593" y="1441"/>
              <a:ext cx="47" cy="9"/>
            </a:xfrm>
            <a:prstGeom prst="line">
              <a:avLst/>
            </a:prstGeom>
            <a:noFill/>
            <a:ln w="15875">
              <a:solidFill>
                <a:srgbClr val="800000"/>
              </a:solidFill>
              <a:round/>
              <a:headEnd/>
              <a:tailEnd/>
            </a:ln>
            <a:effectLst/>
          </p:spPr>
          <p:txBody>
            <a:bodyPr/>
            <a:lstStyle/>
            <a:p>
              <a:endParaRPr lang="en-US"/>
            </a:p>
          </p:txBody>
        </p:sp>
        <p:sp>
          <p:nvSpPr>
            <p:cNvPr id="2277918" name="Line 542"/>
            <p:cNvSpPr>
              <a:spLocks noChangeAspect="1" noChangeShapeType="1"/>
            </p:cNvSpPr>
            <p:nvPr/>
          </p:nvSpPr>
          <p:spPr bwMode="auto">
            <a:xfrm flipH="1">
              <a:off x="690" y="1658"/>
              <a:ext cx="56" cy="1"/>
            </a:xfrm>
            <a:prstGeom prst="line">
              <a:avLst/>
            </a:prstGeom>
            <a:noFill/>
            <a:ln w="15875">
              <a:solidFill>
                <a:srgbClr val="800000"/>
              </a:solidFill>
              <a:round/>
              <a:headEnd/>
              <a:tailEnd/>
            </a:ln>
            <a:effectLst/>
          </p:spPr>
          <p:txBody>
            <a:bodyPr/>
            <a:lstStyle/>
            <a:p>
              <a:endParaRPr lang="en-US"/>
            </a:p>
          </p:txBody>
        </p:sp>
        <p:sp>
          <p:nvSpPr>
            <p:cNvPr id="2277919" name="Oval 543"/>
            <p:cNvSpPr>
              <a:spLocks noChangeAspect="1" noChangeArrowheads="1"/>
            </p:cNvSpPr>
            <p:nvPr/>
          </p:nvSpPr>
          <p:spPr bwMode="auto">
            <a:xfrm>
              <a:off x="475" y="1550"/>
              <a:ext cx="218" cy="218"/>
            </a:xfrm>
            <a:prstGeom prst="ellipse">
              <a:avLst/>
            </a:prstGeom>
            <a:noFill/>
            <a:ln w="15875">
              <a:solidFill>
                <a:srgbClr val="800000"/>
              </a:solidFill>
              <a:round/>
              <a:headEnd/>
              <a:tailEnd/>
            </a:ln>
            <a:effectLst/>
          </p:spPr>
          <p:txBody>
            <a:bodyPr wrap="none" anchor="ctr"/>
            <a:lstStyle/>
            <a:p>
              <a:endParaRPr lang="en-US"/>
            </a:p>
          </p:txBody>
        </p:sp>
        <p:sp>
          <p:nvSpPr>
            <p:cNvPr id="2277920" name="Freeform 544"/>
            <p:cNvSpPr>
              <a:spLocks noChangeAspect="1"/>
            </p:cNvSpPr>
            <p:nvPr/>
          </p:nvSpPr>
          <p:spPr bwMode="auto">
            <a:xfrm>
              <a:off x="639" y="1617"/>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921" name="Oval 545"/>
            <p:cNvSpPr>
              <a:spLocks noChangeAspect="1" noChangeArrowheads="1"/>
            </p:cNvSpPr>
            <p:nvPr/>
          </p:nvSpPr>
          <p:spPr bwMode="auto">
            <a:xfrm rot="-5400000">
              <a:off x="556" y="1641"/>
              <a:ext cx="28" cy="34"/>
            </a:xfrm>
            <a:prstGeom prst="ellipse">
              <a:avLst/>
            </a:prstGeom>
            <a:solidFill>
              <a:srgbClr val="333333"/>
            </a:solidFill>
            <a:ln w="9525">
              <a:noFill/>
              <a:round/>
              <a:headEnd/>
              <a:tailEnd/>
            </a:ln>
            <a:effectLst/>
          </p:spPr>
          <p:txBody>
            <a:bodyPr wrap="none" anchor="ctr"/>
            <a:lstStyle/>
            <a:p>
              <a:endParaRPr lang="en-US"/>
            </a:p>
          </p:txBody>
        </p:sp>
        <p:sp>
          <p:nvSpPr>
            <p:cNvPr id="2277922" name="Oval 546"/>
            <p:cNvSpPr>
              <a:spLocks noChangeAspect="1" noChangeArrowheads="1"/>
            </p:cNvSpPr>
            <p:nvPr/>
          </p:nvSpPr>
          <p:spPr bwMode="auto">
            <a:xfrm>
              <a:off x="625" y="1879"/>
              <a:ext cx="108" cy="108"/>
            </a:xfrm>
            <a:prstGeom prst="ellipse">
              <a:avLst/>
            </a:prstGeom>
            <a:noFill/>
            <a:ln w="15875">
              <a:solidFill>
                <a:srgbClr val="800000"/>
              </a:solidFill>
              <a:round/>
              <a:headEnd/>
              <a:tailEnd/>
            </a:ln>
            <a:effectLst/>
          </p:spPr>
          <p:txBody>
            <a:bodyPr wrap="none" anchor="ctr"/>
            <a:lstStyle/>
            <a:p>
              <a:endParaRPr lang="en-US"/>
            </a:p>
          </p:txBody>
        </p:sp>
        <p:sp>
          <p:nvSpPr>
            <p:cNvPr id="2277923" name="Line 547"/>
            <p:cNvSpPr>
              <a:spLocks noChangeAspect="1" noChangeShapeType="1"/>
            </p:cNvSpPr>
            <p:nvPr/>
          </p:nvSpPr>
          <p:spPr bwMode="auto">
            <a:xfrm rot="10800000" flipH="1">
              <a:off x="691" y="1655"/>
              <a:ext cx="60" cy="220"/>
            </a:xfrm>
            <a:prstGeom prst="line">
              <a:avLst/>
            </a:prstGeom>
            <a:noFill/>
            <a:ln w="15875">
              <a:solidFill>
                <a:srgbClr val="800000"/>
              </a:solidFill>
              <a:round/>
              <a:headEnd/>
              <a:tailEnd/>
            </a:ln>
            <a:effectLst/>
          </p:spPr>
          <p:txBody>
            <a:bodyPr/>
            <a:lstStyle/>
            <a:p>
              <a:endParaRPr lang="en-US"/>
            </a:p>
          </p:txBody>
        </p:sp>
        <p:sp>
          <p:nvSpPr>
            <p:cNvPr id="2277924" name="Line 548"/>
            <p:cNvSpPr>
              <a:spLocks noChangeAspect="1" noChangeShapeType="1"/>
            </p:cNvSpPr>
            <p:nvPr/>
          </p:nvSpPr>
          <p:spPr bwMode="auto">
            <a:xfrm flipH="1" flipV="1">
              <a:off x="594" y="1873"/>
              <a:ext cx="45" cy="21"/>
            </a:xfrm>
            <a:prstGeom prst="line">
              <a:avLst/>
            </a:prstGeom>
            <a:noFill/>
            <a:ln w="15875">
              <a:solidFill>
                <a:srgbClr val="800000"/>
              </a:solidFill>
              <a:round/>
              <a:headEnd/>
              <a:tailEnd/>
            </a:ln>
            <a:effectLst/>
          </p:spPr>
          <p:txBody>
            <a:bodyPr/>
            <a:lstStyle/>
            <a:p>
              <a:endParaRPr lang="en-US"/>
            </a:p>
          </p:txBody>
        </p:sp>
        <p:sp>
          <p:nvSpPr>
            <p:cNvPr id="2277925" name="Line 549"/>
            <p:cNvSpPr>
              <a:spLocks noChangeAspect="1" noChangeShapeType="1"/>
            </p:cNvSpPr>
            <p:nvPr/>
          </p:nvSpPr>
          <p:spPr bwMode="auto">
            <a:xfrm flipH="1" flipV="1">
              <a:off x="578" y="1914"/>
              <a:ext cx="49" cy="1"/>
            </a:xfrm>
            <a:prstGeom prst="line">
              <a:avLst/>
            </a:prstGeom>
            <a:noFill/>
            <a:ln w="15875">
              <a:solidFill>
                <a:srgbClr val="800000"/>
              </a:solidFill>
              <a:round/>
              <a:headEnd/>
              <a:tailEnd/>
            </a:ln>
            <a:effectLst/>
          </p:spPr>
          <p:txBody>
            <a:bodyPr/>
            <a:lstStyle/>
            <a:p>
              <a:endParaRPr lang="en-US"/>
            </a:p>
          </p:txBody>
        </p:sp>
        <p:sp>
          <p:nvSpPr>
            <p:cNvPr id="2277926" name="Line 550"/>
            <p:cNvSpPr>
              <a:spLocks noChangeAspect="1" noChangeShapeType="1"/>
            </p:cNvSpPr>
            <p:nvPr/>
          </p:nvSpPr>
          <p:spPr bwMode="auto">
            <a:xfrm flipH="1" flipV="1">
              <a:off x="624" y="1851"/>
              <a:ext cx="32" cy="35"/>
            </a:xfrm>
            <a:prstGeom prst="line">
              <a:avLst/>
            </a:prstGeom>
            <a:noFill/>
            <a:ln w="15875">
              <a:solidFill>
                <a:srgbClr val="800000"/>
              </a:solidFill>
              <a:round/>
              <a:headEnd/>
              <a:tailEnd/>
            </a:ln>
            <a:effectLst/>
          </p:spPr>
          <p:txBody>
            <a:bodyPr/>
            <a:lstStyle/>
            <a:p>
              <a:endParaRPr lang="en-US"/>
            </a:p>
          </p:txBody>
        </p:sp>
        <p:sp>
          <p:nvSpPr>
            <p:cNvPr id="2277927" name="Line 551"/>
            <p:cNvSpPr>
              <a:spLocks noChangeAspect="1" noChangeShapeType="1"/>
            </p:cNvSpPr>
            <p:nvPr/>
          </p:nvSpPr>
          <p:spPr bwMode="auto">
            <a:xfrm flipH="1" flipV="1">
              <a:off x="593" y="1326"/>
              <a:ext cx="42" cy="23"/>
            </a:xfrm>
            <a:prstGeom prst="line">
              <a:avLst/>
            </a:prstGeom>
            <a:noFill/>
            <a:ln w="15875">
              <a:solidFill>
                <a:srgbClr val="800000"/>
              </a:solidFill>
              <a:round/>
              <a:headEnd/>
              <a:tailEnd/>
            </a:ln>
            <a:effectLst/>
          </p:spPr>
          <p:txBody>
            <a:bodyPr/>
            <a:lstStyle/>
            <a:p>
              <a:endParaRPr lang="en-US"/>
            </a:p>
          </p:txBody>
        </p:sp>
        <p:sp>
          <p:nvSpPr>
            <p:cNvPr id="2277928" name="Freeform 552"/>
            <p:cNvSpPr>
              <a:spLocks noChangeAspect="1"/>
            </p:cNvSpPr>
            <p:nvPr/>
          </p:nvSpPr>
          <p:spPr bwMode="auto">
            <a:xfrm>
              <a:off x="379" y="1618"/>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grpSp>
      <p:grpSp>
        <p:nvGrpSpPr>
          <p:cNvPr id="2277929" name="Group 553"/>
          <p:cNvGrpSpPr>
            <a:grpSpLocks noChangeAspect="1"/>
          </p:cNvGrpSpPr>
          <p:nvPr/>
        </p:nvGrpSpPr>
        <p:grpSpPr bwMode="auto">
          <a:xfrm rot="5400000">
            <a:off x="6273006" y="1832769"/>
            <a:ext cx="676275" cy="585788"/>
            <a:chOff x="1472" y="1342"/>
            <a:chExt cx="748" cy="649"/>
          </a:xfrm>
        </p:grpSpPr>
        <p:sp>
          <p:nvSpPr>
            <p:cNvPr id="2277930" name="Line 554"/>
            <p:cNvSpPr>
              <a:spLocks noChangeAspect="1" noChangeShapeType="1"/>
            </p:cNvSpPr>
            <p:nvPr/>
          </p:nvSpPr>
          <p:spPr bwMode="auto">
            <a:xfrm flipV="1">
              <a:off x="2032" y="1594"/>
              <a:ext cx="183" cy="61"/>
            </a:xfrm>
            <a:prstGeom prst="line">
              <a:avLst/>
            </a:prstGeom>
            <a:noFill/>
            <a:ln w="15875">
              <a:solidFill>
                <a:srgbClr val="800000"/>
              </a:solidFill>
              <a:round/>
              <a:headEnd/>
              <a:tailEnd/>
            </a:ln>
            <a:effectLst/>
          </p:spPr>
          <p:txBody>
            <a:bodyPr/>
            <a:lstStyle/>
            <a:p>
              <a:endParaRPr lang="en-US"/>
            </a:p>
          </p:txBody>
        </p:sp>
        <p:sp>
          <p:nvSpPr>
            <p:cNvPr id="2277931" name="Line 555"/>
            <p:cNvSpPr>
              <a:spLocks noChangeAspect="1" noChangeShapeType="1"/>
            </p:cNvSpPr>
            <p:nvPr/>
          </p:nvSpPr>
          <p:spPr bwMode="auto">
            <a:xfrm>
              <a:off x="2034" y="1655"/>
              <a:ext cx="186" cy="60"/>
            </a:xfrm>
            <a:prstGeom prst="line">
              <a:avLst/>
            </a:prstGeom>
            <a:noFill/>
            <a:ln w="15875">
              <a:solidFill>
                <a:srgbClr val="800000"/>
              </a:solidFill>
              <a:round/>
              <a:headEnd/>
              <a:tailEnd/>
            </a:ln>
            <a:effectLst/>
          </p:spPr>
          <p:txBody>
            <a:bodyPr/>
            <a:lstStyle/>
            <a:p>
              <a:endParaRPr lang="en-US"/>
            </a:p>
          </p:txBody>
        </p:sp>
        <p:sp>
          <p:nvSpPr>
            <p:cNvPr id="2277932" name="Line 556"/>
            <p:cNvSpPr>
              <a:spLocks noChangeAspect="1" noChangeShapeType="1"/>
            </p:cNvSpPr>
            <p:nvPr/>
          </p:nvSpPr>
          <p:spPr bwMode="auto">
            <a:xfrm flipH="1" flipV="1">
              <a:off x="1771" y="1449"/>
              <a:ext cx="66" cy="216"/>
            </a:xfrm>
            <a:prstGeom prst="line">
              <a:avLst/>
            </a:prstGeom>
            <a:noFill/>
            <a:ln w="15875">
              <a:solidFill>
                <a:srgbClr val="800000"/>
              </a:solidFill>
              <a:round/>
              <a:headEnd/>
              <a:tailEnd/>
            </a:ln>
            <a:effectLst/>
          </p:spPr>
          <p:txBody>
            <a:bodyPr/>
            <a:lstStyle/>
            <a:p>
              <a:endParaRPr lang="en-US"/>
            </a:p>
          </p:txBody>
        </p:sp>
        <p:sp>
          <p:nvSpPr>
            <p:cNvPr id="2277933" name="Oval 557"/>
            <p:cNvSpPr>
              <a:spLocks noChangeAspect="1" noChangeArrowheads="1"/>
            </p:cNvSpPr>
            <p:nvPr/>
          </p:nvSpPr>
          <p:spPr bwMode="auto">
            <a:xfrm>
              <a:off x="1704" y="1344"/>
              <a:ext cx="108" cy="108"/>
            </a:xfrm>
            <a:prstGeom prst="ellipse">
              <a:avLst/>
            </a:prstGeom>
            <a:noFill/>
            <a:ln w="15875">
              <a:solidFill>
                <a:srgbClr val="800000"/>
              </a:solidFill>
              <a:round/>
              <a:headEnd/>
              <a:tailEnd/>
            </a:ln>
            <a:effectLst/>
          </p:spPr>
          <p:txBody>
            <a:bodyPr wrap="none" anchor="ctr"/>
            <a:lstStyle/>
            <a:p>
              <a:endParaRPr lang="en-US"/>
            </a:p>
          </p:txBody>
        </p:sp>
        <p:sp>
          <p:nvSpPr>
            <p:cNvPr id="2277934" name="Line 558"/>
            <p:cNvSpPr>
              <a:spLocks noChangeAspect="1" noChangeShapeType="1"/>
            </p:cNvSpPr>
            <p:nvPr/>
          </p:nvSpPr>
          <p:spPr bwMode="auto">
            <a:xfrm flipH="1" flipV="1">
              <a:off x="1675" y="1342"/>
              <a:ext cx="47" cy="17"/>
            </a:xfrm>
            <a:prstGeom prst="line">
              <a:avLst/>
            </a:prstGeom>
            <a:noFill/>
            <a:ln w="15875">
              <a:solidFill>
                <a:srgbClr val="800000"/>
              </a:solidFill>
              <a:round/>
              <a:headEnd/>
              <a:tailEnd/>
            </a:ln>
            <a:effectLst/>
          </p:spPr>
          <p:txBody>
            <a:bodyPr/>
            <a:lstStyle/>
            <a:p>
              <a:endParaRPr lang="en-US"/>
            </a:p>
          </p:txBody>
        </p:sp>
        <p:sp>
          <p:nvSpPr>
            <p:cNvPr id="2277935" name="Line 559"/>
            <p:cNvSpPr>
              <a:spLocks noChangeAspect="1" noChangeShapeType="1"/>
            </p:cNvSpPr>
            <p:nvPr/>
          </p:nvSpPr>
          <p:spPr bwMode="auto">
            <a:xfrm flipH="1" flipV="1">
              <a:off x="1655" y="1383"/>
              <a:ext cx="49" cy="5"/>
            </a:xfrm>
            <a:prstGeom prst="line">
              <a:avLst/>
            </a:prstGeom>
            <a:noFill/>
            <a:ln w="15875">
              <a:solidFill>
                <a:srgbClr val="800000"/>
              </a:solidFill>
              <a:round/>
              <a:headEnd/>
              <a:tailEnd/>
            </a:ln>
            <a:effectLst/>
          </p:spPr>
          <p:txBody>
            <a:bodyPr/>
            <a:lstStyle/>
            <a:p>
              <a:endParaRPr lang="en-US"/>
            </a:p>
          </p:txBody>
        </p:sp>
        <p:sp>
          <p:nvSpPr>
            <p:cNvPr id="2277936" name="Line 560"/>
            <p:cNvSpPr>
              <a:spLocks noChangeAspect="1" noChangeShapeType="1"/>
            </p:cNvSpPr>
            <p:nvPr/>
          </p:nvSpPr>
          <p:spPr bwMode="auto">
            <a:xfrm flipH="1">
              <a:off x="1661" y="1427"/>
              <a:ext cx="50" cy="2"/>
            </a:xfrm>
            <a:prstGeom prst="line">
              <a:avLst/>
            </a:prstGeom>
            <a:noFill/>
            <a:ln w="15875">
              <a:solidFill>
                <a:srgbClr val="800000"/>
              </a:solidFill>
              <a:round/>
              <a:headEnd/>
              <a:tailEnd/>
            </a:ln>
            <a:effectLst/>
          </p:spPr>
          <p:txBody>
            <a:bodyPr/>
            <a:lstStyle/>
            <a:p>
              <a:endParaRPr lang="en-US"/>
            </a:p>
          </p:txBody>
        </p:sp>
        <p:sp>
          <p:nvSpPr>
            <p:cNvPr id="2277937" name="Line 561"/>
            <p:cNvSpPr>
              <a:spLocks noChangeAspect="1" noChangeShapeType="1"/>
            </p:cNvSpPr>
            <p:nvPr/>
          </p:nvSpPr>
          <p:spPr bwMode="auto">
            <a:xfrm flipH="1">
              <a:off x="1778" y="1665"/>
              <a:ext cx="56" cy="1"/>
            </a:xfrm>
            <a:prstGeom prst="line">
              <a:avLst/>
            </a:prstGeom>
            <a:noFill/>
            <a:ln w="15875">
              <a:solidFill>
                <a:srgbClr val="800000"/>
              </a:solidFill>
              <a:round/>
              <a:headEnd/>
              <a:tailEnd/>
            </a:ln>
            <a:effectLst/>
          </p:spPr>
          <p:txBody>
            <a:bodyPr/>
            <a:lstStyle/>
            <a:p>
              <a:endParaRPr lang="en-US"/>
            </a:p>
          </p:txBody>
        </p:sp>
        <p:sp>
          <p:nvSpPr>
            <p:cNvPr id="2277938" name="Oval 562"/>
            <p:cNvSpPr>
              <a:spLocks noChangeAspect="1" noChangeArrowheads="1"/>
            </p:cNvSpPr>
            <p:nvPr/>
          </p:nvSpPr>
          <p:spPr bwMode="auto">
            <a:xfrm>
              <a:off x="1563" y="1557"/>
              <a:ext cx="218" cy="218"/>
            </a:xfrm>
            <a:prstGeom prst="ellipse">
              <a:avLst/>
            </a:prstGeom>
            <a:noFill/>
            <a:ln w="15875">
              <a:solidFill>
                <a:srgbClr val="800000"/>
              </a:solidFill>
              <a:round/>
              <a:headEnd/>
              <a:tailEnd/>
            </a:ln>
            <a:effectLst/>
          </p:spPr>
          <p:txBody>
            <a:bodyPr wrap="none" anchor="ctr"/>
            <a:lstStyle/>
            <a:p>
              <a:endParaRPr lang="en-US"/>
            </a:p>
          </p:txBody>
        </p:sp>
        <p:sp>
          <p:nvSpPr>
            <p:cNvPr id="2277939" name="Freeform 563"/>
            <p:cNvSpPr>
              <a:spLocks noChangeAspect="1"/>
            </p:cNvSpPr>
            <p:nvPr/>
          </p:nvSpPr>
          <p:spPr bwMode="auto">
            <a:xfrm>
              <a:off x="1727" y="1624"/>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940" name="Oval 564"/>
            <p:cNvSpPr>
              <a:spLocks noChangeAspect="1" noChangeArrowheads="1"/>
            </p:cNvSpPr>
            <p:nvPr/>
          </p:nvSpPr>
          <p:spPr bwMode="auto">
            <a:xfrm rot="-5400000">
              <a:off x="1648" y="1650"/>
              <a:ext cx="28" cy="34"/>
            </a:xfrm>
            <a:prstGeom prst="ellipse">
              <a:avLst/>
            </a:prstGeom>
            <a:solidFill>
              <a:srgbClr val="333333"/>
            </a:solidFill>
            <a:ln w="9525">
              <a:noFill/>
              <a:round/>
              <a:headEnd/>
              <a:tailEnd/>
            </a:ln>
            <a:effectLst/>
          </p:spPr>
          <p:txBody>
            <a:bodyPr wrap="none" anchor="ctr"/>
            <a:lstStyle/>
            <a:p>
              <a:endParaRPr lang="en-US"/>
            </a:p>
          </p:txBody>
        </p:sp>
        <p:sp>
          <p:nvSpPr>
            <p:cNvPr id="2277941" name="Oval 565"/>
            <p:cNvSpPr>
              <a:spLocks noChangeAspect="1" noChangeArrowheads="1"/>
            </p:cNvSpPr>
            <p:nvPr/>
          </p:nvSpPr>
          <p:spPr bwMode="auto">
            <a:xfrm>
              <a:off x="1837" y="1562"/>
              <a:ext cx="195" cy="195"/>
            </a:xfrm>
            <a:prstGeom prst="ellipse">
              <a:avLst/>
            </a:prstGeom>
            <a:noFill/>
            <a:ln w="15875">
              <a:solidFill>
                <a:srgbClr val="800000"/>
              </a:solidFill>
              <a:round/>
              <a:headEnd/>
              <a:tailEnd/>
            </a:ln>
            <a:effectLst/>
          </p:spPr>
          <p:txBody>
            <a:bodyPr wrap="none" anchor="ctr"/>
            <a:lstStyle/>
            <a:p>
              <a:endParaRPr lang="en-US"/>
            </a:p>
          </p:txBody>
        </p:sp>
        <p:sp>
          <p:nvSpPr>
            <p:cNvPr id="2277942" name="Oval 566"/>
            <p:cNvSpPr>
              <a:spLocks noChangeAspect="1" noChangeArrowheads="1"/>
            </p:cNvSpPr>
            <p:nvPr/>
          </p:nvSpPr>
          <p:spPr bwMode="auto">
            <a:xfrm>
              <a:off x="1708" y="1883"/>
              <a:ext cx="108" cy="108"/>
            </a:xfrm>
            <a:prstGeom prst="ellipse">
              <a:avLst/>
            </a:prstGeom>
            <a:noFill/>
            <a:ln w="15875">
              <a:solidFill>
                <a:srgbClr val="800000"/>
              </a:solidFill>
              <a:round/>
              <a:headEnd/>
              <a:tailEnd/>
            </a:ln>
            <a:effectLst/>
          </p:spPr>
          <p:txBody>
            <a:bodyPr wrap="none" anchor="ctr"/>
            <a:lstStyle/>
            <a:p>
              <a:endParaRPr lang="en-US"/>
            </a:p>
          </p:txBody>
        </p:sp>
        <p:sp>
          <p:nvSpPr>
            <p:cNvPr id="2277943" name="Line 567"/>
            <p:cNvSpPr>
              <a:spLocks noChangeAspect="1" noChangeShapeType="1"/>
            </p:cNvSpPr>
            <p:nvPr/>
          </p:nvSpPr>
          <p:spPr bwMode="auto">
            <a:xfrm rot="10800000" flipH="1">
              <a:off x="1774" y="1659"/>
              <a:ext cx="60" cy="220"/>
            </a:xfrm>
            <a:prstGeom prst="line">
              <a:avLst/>
            </a:prstGeom>
            <a:noFill/>
            <a:ln w="15875">
              <a:solidFill>
                <a:srgbClr val="800000"/>
              </a:solidFill>
              <a:round/>
              <a:headEnd/>
              <a:tailEnd/>
            </a:ln>
            <a:effectLst/>
          </p:spPr>
          <p:txBody>
            <a:bodyPr/>
            <a:lstStyle/>
            <a:p>
              <a:endParaRPr lang="en-US"/>
            </a:p>
          </p:txBody>
        </p:sp>
        <p:sp>
          <p:nvSpPr>
            <p:cNvPr id="2277944" name="Freeform 568"/>
            <p:cNvSpPr>
              <a:spLocks noChangeAspect="1"/>
            </p:cNvSpPr>
            <p:nvPr/>
          </p:nvSpPr>
          <p:spPr bwMode="auto">
            <a:xfrm rot="1087672">
              <a:off x="1478" y="1585"/>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945" name="Freeform 569"/>
            <p:cNvSpPr>
              <a:spLocks noChangeAspect="1"/>
            </p:cNvSpPr>
            <p:nvPr/>
          </p:nvSpPr>
          <p:spPr bwMode="auto">
            <a:xfrm rot="-858723">
              <a:off x="1472" y="1666"/>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946" name="Line 570"/>
            <p:cNvSpPr>
              <a:spLocks noChangeAspect="1" noChangeShapeType="1"/>
            </p:cNvSpPr>
            <p:nvPr/>
          </p:nvSpPr>
          <p:spPr bwMode="auto">
            <a:xfrm flipH="1">
              <a:off x="1692" y="1446"/>
              <a:ext cx="38" cy="18"/>
            </a:xfrm>
            <a:prstGeom prst="line">
              <a:avLst/>
            </a:prstGeom>
            <a:noFill/>
            <a:ln w="15875">
              <a:solidFill>
                <a:srgbClr val="800000"/>
              </a:solidFill>
              <a:round/>
              <a:headEnd/>
              <a:tailEnd/>
            </a:ln>
            <a:effectLst/>
          </p:spPr>
          <p:txBody>
            <a:bodyPr/>
            <a:lstStyle/>
            <a:p>
              <a:endParaRPr lang="en-US"/>
            </a:p>
          </p:txBody>
        </p:sp>
        <p:sp>
          <p:nvSpPr>
            <p:cNvPr id="2277947" name="Line 571"/>
            <p:cNvSpPr>
              <a:spLocks noChangeAspect="1" noChangeShapeType="1"/>
            </p:cNvSpPr>
            <p:nvPr/>
          </p:nvSpPr>
          <p:spPr bwMode="auto">
            <a:xfrm flipH="1" flipV="1">
              <a:off x="1685" y="1863"/>
              <a:ext cx="48" cy="28"/>
            </a:xfrm>
            <a:prstGeom prst="line">
              <a:avLst/>
            </a:prstGeom>
            <a:noFill/>
            <a:ln w="15875">
              <a:solidFill>
                <a:srgbClr val="800000"/>
              </a:solidFill>
              <a:round/>
              <a:headEnd/>
              <a:tailEnd/>
            </a:ln>
            <a:effectLst/>
          </p:spPr>
          <p:txBody>
            <a:bodyPr/>
            <a:lstStyle/>
            <a:p>
              <a:endParaRPr lang="en-US"/>
            </a:p>
          </p:txBody>
        </p:sp>
        <p:sp>
          <p:nvSpPr>
            <p:cNvPr id="2277948" name="Line 572"/>
            <p:cNvSpPr>
              <a:spLocks noChangeAspect="1" noChangeShapeType="1"/>
            </p:cNvSpPr>
            <p:nvPr/>
          </p:nvSpPr>
          <p:spPr bwMode="auto">
            <a:xfrm flipH="1" flipV="1">
              <a:off x="1665" y="1896"/>
              <a:ext cx="50" cy="20"/>
            </a:xfrm>
            <a:prstGeom prst="line">
              <a:avLst/>
            </a:prstGeom>
            <a:noFill/>
            <a:ln w="15875">
              <a:solidFill>
                <a:srgbClr val="800000"/>
              </a:solidFill>
              <a:round/>
              <a:headEnd/>
              <a:tailEnd/>
            </a:ln>
            <a:effectLst/>
          </p:spPr>
          <p:txBody>
            <a:bodyPr/>
            <a:lstStyle/>
            <a:p>
              <a:endParaRPr lang="en-US"/>
            </a:p>
          </p:txBody>
        </p:sp>
        <p:sp>
          <p:nvSpPr>
            <p:cNvPr id="2277949" name="Line 573"/>
            <p:cNvSpPr>
              <a:spLocks noChangeAspect="1" noChangeShapeType="1"/>
            </p:cNvSpPr>
            <p:nvPr/>
          </p:nvSpPr>
          <p:spPr bwMode="auto">
            <a:xfrm flipH="1" flipV="1">
              <a:off x="1658" y="1937"/>
              <a:ext cx="49" cy="6"/>
            </a:xfrm>
            <a:prstGeom prst="line">
              <a:avLst/>
            </a:prstGeom>
            <a:noFill/>
            <a:ln w="15875">
              <a:solidFill>
                <a:srgbClr val="800000"/>
              </a:solidFill>
              <a:round/>
              <a:headEnd/>
              <a:tailEnd/>
            </a:ln>
            <a:effectLst/>
          </p:spPr>
          <p:txBody>
            <a:bodyPr/>
            <a:lstStyle/>
            <a:p>
              <a:endParaRPr lang="en-US"/>
            </a:p>
          </p:txBody>
        </p:sp>
      </p:grpSp>
      <p:grpSp>
        <p:nvGrpSpPr>
          <p:cNvPr id="2277950" name="Group 574"/>
          <p:cNvGrpSpPr>
            <a:grpSpLocks noChangeAspect="1"/>
          </p:cNvGrpSpPr>
          <p:nvPr/>
        </p:nvGrpSpPr>
        <p:grpSpPr bwMode="auto">
          <a:xfrm rot="5400000">
            <a:off x="6280150" y="2759075"/>
            <a:ext cx="671513" cy="601663"/>
            <a:chOff x="2509" y="1329"/>
            <a:chExt cx="744" cy="665"/>
          </a:xfrm>
        </p:grpSpPr>
        <p:sp>
          <p:nvSpPr>
            <p:cNvPr id="2277951" name="Line 575"/>
            <p:cNvSpPr>
              <a:spLocks noChangeAspect="1" noChangeShapeType="1"/>
            </p:cNvSpPr>
            <p:nvPr/>
          </p:nvSpPr>
          <p:spPr bwMode="auto">
            <a:xfrm flipV="1">
              <a:off x="3067" y="1602"/>
              <a:ext cx="183" cy="61"/>
            </a:xfrm>
            <a:prstGeom prst="line">
              <a:avLst/>
            </a:prstGeom>
            <a:noFill/>
            <a:ln w="15875">
              <a:solidFill>
                <a:srgbClr val="800000"/>
              </a:solidFill>
              <a:round/>
              <a:headEnd/>
              <a:tailEnd/>
            </a:ln>
            <a:effectLst/>
          </p:spPr>
          <p:txBody>
            <a:bodyPr/>
            <a:lstStyle/>
            <a:p>
              <a:endParaRPr lang="en-US"/>
            </a:p>
          </p:txBody>
        </p:sp>
        <p:sp>
          <p:nvSpPr>
            <p:cNvPr id="2277952" name="Line 576"/>
            <p:cNvSpPr>
              <a:spLocks noChangeAspect="1" noChangeShapeType="1"/>
            </p:cNvSpPr>
            <p:nvPr/>
          </p:nvSpPr>
          <p:spPr bwMode="auto">
            <a:xfrm>
              <a:off x="3067" y="1663"/>
              <a:ext cx="186" cy="60"/>
            </a:xfrm>
            <a:prstGeom prst="line">
              <a:avLst/>
            </a:prstGeom>
            <a:noFill/>
            <a:ln w="15875">
              <a:solidFill>
                <a:srgbClr val="800000"/>
              </a:solidFill>
              <a:round/>
              <a:headEnd/>
              <a:tailEnd/>
            </a:ln>
            <a:effectLst/>
          </p:spPr>
          <p:txBody>
            <a:bodyPr/>
            <a:lstStyle/>
            <a:p>
              <a:endParaRPr lang="en-US"/>
            </a:p>
          </p:txBody>
        </p:sp>
        <p:sp>
          <p:nvSpPr>
            <p:cNvPr id="2277953" name="Line 577"/>
            <p:cNvSpPr>
              <a:spLocks noChangeAspect="1" noChangeShapeType="1"/>
            </p:cNvSpPr>
            <p:nvPr/>
          </p:nvSpPr>
          <p:spPr bwMode="auto">
            <a:xfrm flipH="1" flipV="1">
              <a:off x="2812" y="1449"/>
              <a:ext cx="66" cy="216"/>
            </a:xfrm>
            <a:prstGeom prst="line">
              <a:avLst/>
            </a:prstGeom>
            <a:noFill/>
            <a:ln w="15875">
              <a:solidFill>
                <a:srgbClr val="800000"/>
              </a:solidFill>
              <a:round/>
              <a:headEnd/>
              <a:tailEnd/>
            </a:ln>
            <a:effectLst/>
          </p:spPr>
          <p:txBody>
            <a:bodyPr/>
            <a:lstStyle/>
            <a:p>
              <a:endParaRPr lang="en-US"/>
            </a:p>
          </p:txBody>
        </p:sp>
        <p:sp>
          <p:nvSpPr>
            <p:cNvPr id="2277954" name="Oval 578"/>
            <p:cNvSpPr>
              <a:spLocks noChangeAspect="1" noChangeArrowheads="1"/>
            </p:cNvSpPr>
            <p:nvPr/>
          </p:nvSpPr>
          <p:spPr bwMode="auto">
            <a:xfrm>
              <a:off x="2745" y="1344"/>
              <a:ext cx="108" cy="108"/>
            </a:xfrm>
            <a:prstGeom prst="ellipse">
              <a:avLst/>
            </a:prstGeom>
            <a:noFill/>
            <a:ln w="15875">
              <a:solidFill>
                <a:srgbClr val="800000"/>
              </a:solidFill>
              <a:round/>
              <a:headEnd/>
              <a:tailEnd/>
            </a:ln>
            <a:effectLst/>
          </p:spPr>
          <p:txBody>
            <a:bodyPr wrap="none" anchor="ctr"/>
            <a:lstStyle/>
            <a:p>
              <a:endParaRPr lang="en-US"/>
            </a:p>
          </p:txBody>
        </p:sp>
        <p:sp>
          <p:nvSpPr>
            <p:cNvPr id="2277955" name="Line 579"/>
            <p:cNvSpPr>
              <a:spLocks noChangeAspect="1" noChangeShapeType="1"/>
            </p:cNvSpPr>
            <p:nvPr/>
          </p:nvSpPr>
          <p:spPr bwMode="auto">
            <a:xfrm flipH="1" flipV="1">
              <a:off x="2698" y="1381"/>
              <a:ext cx="46" cy="5"/>
            </a:xfrm>
            <a:prstGeom prst="line">
              <a:avLst/>
            </a:prstGeom>
            <a:noFill/>
            <a:ln w="15875">
              <a:solidFill>
                <a:srgbClr val="800000"/>
              </a:solidFill>
              <a:round/>
              <a:headEnd/>
              <a:tailEnd/>
            </a:ln>
            <a:effectLst/>
          </p:spPr>
          <p:txBody>
            <a:bodyPr/>
            <a:lstStyle/>
            <a:p>
              <a:endParaRPr lang="en-US"/>
            </a:p>
          </p:txBody>
        </p:sp>
        <p:sp>
          <p:nvSpPr>
            <p:cNvPr id="2277956" name="Line 580"/>
            <p:cNvSpPr>
              <a:spLocks noChangeAspect="1" noChangeShapeType="1"/>
            </p:cNvSpPr>
            <p:nvPr/>
          </p:nvSpPr>
          <p:spPr bwMode="auto">
            <a:xfrm flipH="1">
              <a:off x="2705" y="1421"/>
              <a:ext cx="43" cy="4"/>
            </a:xfrm>
            <a:prstGeom prst="line">
              <a:avLst/>
            </a:prstGeom>
            <a:noFill/>
            <a:ln w="15875">
              <a:solidFill>
                <a:srgbClr val="800000"/>
              </a:solidFill>
              <a:round/>
              <a:headEnd/>
              <a:tailEnd/>
            </a:ln>
            <a:effectLst/>
          </p:spPr>
          <p:txBody>
            <a:bodyPr/>
            <a:lstStyle/>
            <a:p>
              <a:endParaRPr lang="en-US"/>
            </a:p>
          </p:txBody>
        </p:sp>
        <p:sp>
          <p:nvSpPr>
            <p:cNvPr id="2277957" name="Line 581"/>
            <p:cNvSpPr>
              <a:spLocks noChangeAspect="1" noChangeShapeType="1"/>
            </p:cNvSpPr>
            <p:nvPr/>
          </p:nvSpPr>
          <p:spPr bwMode="auto">
            <a:xfrm flipH="1">
              <a:off x="2722" y="1448"/>
              <a:ext cx="47" cy="9"/>
            </a:xfrm>
            <a:prstGeom prst="line">
              <a:avLst/>
            </a:prstGeom>
            <a:noFill/>
            <a:ln w="15875">
              <a:solidFill>
                <a:srgbClr val="800000"/>
              </a:solidFill>
              <a:round/>
              <a:headEnd/>
              <a:tailEnd/>
            </a:ln>
            <a:effectLst/>
          </p:spPr>
          <p:txBody>
            <a:bodyPr/>
            <a:lstStyle/>
            <a:p>
              <a:endParaRPr lang="en-US"/>
            </a:p>
          </p:txBody>
        </p:sp>
        <p:sp>
          <p:nvSpPr>
            <p:cNvPr id="2277958" name="Line 582"/>
            <p:cNvSpPr>
              <a:spLocks noChangeAspect="1" noChangeShapeType="1"/>
            </p:cNvSpPr>
            <p:nvPr/>
          </p:nvSpPr>
          <p:spPr bwMode="auto">
            <a:xfrm flipH="1">
              <a:off x="2819" y="1665"/>
              <a:ext cx="56" cy="1"/>
            </a:xfrm>
            <a:prstGeom prst="line">
              <a:avLst/>
            </a:prstGeom>
            <a:noFill/>
            <a:ln w="15875">
              <a:solidFill>
                <a:srgbClr val="800000"/>
              </a:solidFill>
              <a:round/>
              <a:headEnd/>
              <a:tailEnd/>
            </a:ln>
            <a:effectLst/>
          </p:spPr>
          <p:txBody>
            <a:bodyPr/>
            <a:lstStyle/>
            <a:p>
              <a:endParaRPr lang="en-US"/>
            </a:p>
          </p:txBody>
        </p:sp>
        <p:sp>
          <p:nvSpPr>
            <p:cNvPr id="2277959" name="Oval 583"/>
            <p:cNvSpPr>
              <a:spLocks noChangeAspect="1" noChangeArrowheads="1"/>
            </p:cNvSpPr>
            <p:nvPr/>
          </p:nvSpPr>
          <p:spPr bwMode="auto">
            <a:xfrm>
              <a:off x="2604" y="1557"/>
              <a:ext cx="218" cy="218"/>
            </a:xfrm>
            <a:prstGeom prst="ellipse">
              <a:avLst/>
            </a:prstGeom>
            <a:noFill/>
            <a:ln w="15875">
              <a:solidFill>
                <a:srgbClr val="800000"/>
              </a:solidFill>
              <a:round/>
              <a:headEnd/>
              <a:tailEnd/>
            </a:ln>
            <a:effectLst/>
          </p:spPr>
          <p:txBody>
            <a:bodyPr wrap="none" anchor="ctr"/>
            <a:lstStyle/>
            <a:p>
              <a:endParaRPr lang="en-US"/>
            </a:p>
          </p:txBody>
        </p:sp>
        <p:sp>
          <p:nvSpPr>
            <p:cNvPr id="2277960" name="Freeform 584"/>
            <p:cNvSpPr>
              <a:spLocks noChangeAspect="1"/>
            </p:cNvSpPr>
            <p:nvPr/>
          </p:nvSpPr>
          <p:spPr bwMode="auto">
            <a:xfrm>
              <a:off x="2768" y="1624"/>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961" name="Oval 585"/>
            <p:cNvSpPr>
              <a:spLocks noChangeAspect="1" noChangeArrowheads="1"/>
            </p:cNvSpPr>
            <p:nvPr/>
          </p:nvSpPr>
          <p:spPr bwMode="auto">
            <a:xfrm rot="-5400000">
              <a:off x="2681" y="1650"/>
              <a:ext cx="28" cy="34"/>
            </a:xfrm>
            <a:prstGeom prst="ellipse">
              <a:avLst/>
            </a:prstGeom>
            <a:solidFill>
              <a:srgbClr val="333333"/>
            </a:solidFill>
            <a:ln w="9525">
              <a:noFill/>
              <a:round/>
              <a:headEnd/>
              <a:tailEnd/>
            </a:ln>
            <a:effectLst/>
          </p:spPr>
          <p:txBody>
            <a:bodyPr wrap="none" anchor="ctr"/>
            <a:lstStyle/>
            <a:p>
              <a:endParaRPr lang="en-US"/>
            </a:p>
          </p:txBody>
        </p:sp>
        <p:sp>
          <p:nvSpPr>
            <p:cNvPr id="2277962" name="Rectangle 586"/>
            <p:cNvSpPr>
              <a:spLocks noChangeAspect="1" noChangeArrowheads="1"/>
            </p:cNvSpPr>
            <p:nvPr/>
          </p:nvSpPr>
          <p:spPr bwMode="auto">
            <a:xfrm>
              <a:off x="2886" y="1531"/>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7963" name="Oval 587"/>
            <p:cNvSpPr>
              <a:spLocks noChangeAspect="1" noChangeArrowheads="1"/>
            </p:cNvSpPr>
            <p:nvPr/>
          </p:nvSpPr>
          <p:spPr bwMode="auto">
            <a:xfrm>
              <a:off x="2765" y="1886"/>
              <a:ext cx="108" cy="108"/>
            </a:xfrm>
            <a:prstGeom prst="ellipse">
              <a:avLst/>
            </a:prstGeom>
            <a:noFill/>
            <a:ln w="15875">
              <a:solidFill>
                <a:srgbClr val="800000"/>
              </a:solidFill>
              <a:round/>
              <a:headEnd/>
              <a:tailEnd/>
            </a:ln>
            <a:effectLst/>
          </p:spPr>
          <p:txBody>
            <a:bodyPr wrap="none" anchor="ctr"/>
            <a:lstStyle/>
            <a:p>
              <a:endParaRPr lang="en-US"/>
            </a:p>
          </p:txBody>
        </p:sp>
        <p:sp>
          <p:nvSpPr>
            <p:cNvPr id="2277964" name="Line 588"/>
            <p:cNvSpPr>
              <a:spLocks noChangeAspect="1" noChangeShapeType="1"/>
            </p:cNvSpPr>
            <p:nvPr/>
          </p:nvSpPr>
          <p:spPr bwMode="auto">
            <a:xfrm rot="10800000" flipH="1">
              <a:off x="2821" y="1662"/>
              <a:ext cx="60" cy="220"/>
            </a:xfrm>
            <a:prstGeom prst="line">
              <a:avLst/>
            </a:prstGeom>
            <a:noFill/>
            <a:ln w="15875">
              <a:solidFill>
                <a:srgbClr val="800000"/>
              </a:solidFill>
              <a:round/>
              <a:headEnd/>
              <a:tailEnd/>
            </a:ln>
            <a:effectLst/>
          </p:spPr>
          <p:txBody>
            <a:bodyPr/>
            <a:lstStyle/>
            <a:p>
              <a:endParaRPr lang="en-US"/>
            </a:p>
          </p:txBody>
        </p:sp>
        <p:sp>
          <p:nvSpPr>
            <p:cNvPr id="2277965" name="Freeform 589"/>
            <p:cNvSpPr>
              <a:spLocks noChangeAspect="1"/>
            </p:cNvSpPr>
            <p:nvPr/>
          </p:nvSpPr>
          <p:spPr bwMode="auto">
            <a:xfrm rot="1745570">
              <a:off x="2528" y="1558"/>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966" name="Freeform 590"/>
            <p:cNvSpPr>
              <a:spLocks noChangeAspect="1"/>
            </p:cNvSpPr>
            <p:nvPr/>
          </p:nvSpPr>
          <p:spPr bwMode="auto">
            <a:xfrm rot="-1677298">
              <a:off x="2526" y="1709"/>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967" name="Freeform 591"/>
            <p:cNvSpPr>
              <a:spLocks noChangeAspect="1"/>
            </p:cNvSpPr>
            <p:nvPr/>
          </p:nvSpPr>
          <p:spPr bwMode="auto">
            <a:xfrm>
              <a:off x="2509" y="1634"/>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968" name="Line 592"/>
            <p:cNvSpPr>
              <a:spLocks noChangeAspect="1" noChangeShapeType="1"/>
            </p:cNvSpPr>
            <p:nvPr/>
          </p:nvSpPr>
          <p:spPr bwMode="auto">
            <a:xfrm flipH="1" flipV="1">
              <a:off x="2718" y="1937"/>
              <a:ext cx="44" cy="6"/>
            </a:xfrm>
            <a:prstGeom prst="line">
              <a:avLst/>
            </a:prstGeom>
            <a:noFill/>
            <a:ln w="15875">
              <a:solidFill>
                <a:srgbClr val="800000"/>
              </a:solidFill>
              <a:round/>
              <a:headEnd/>
              <a:tailEnd/>
            </a:ln>
            <a:effectLst/>
          </p:spPr>
          <p:txBody>
            <a:bodyPr/>
            <a:lstStyle/>
            <a:p>
              <a:endParaRPr lang="en-US"/>
            </a:p>
          </p:txBody>
        </p:sp>
        <p:sp>
          <p:nvSpPr>
            <p:cNvPr id="2277969" name="Line 593"/>
            <p:cNvSpPr>
              <a:spLocks noChangeAspect="1" noChangeShapeType="1"/>
            </p:cNvSpPr>
            <p:nvPr/>
          </p:nvSpPr>
          <p:spPr bwMode="auto">
            <a:xfrm flipH="1" flipV="1">
              <a:off x="2730" y="1902"/>
              <a:ext cx="41" cy="14"/>
            </a:xfrm>
            <a:prstGeom prst="line">
              <a:avLst/>
            </a:prstGeom>
            <a:noFill/>
            <a:ln w="15875">
              <a:solidFill>
                <a:srgbClr val="800000"/>
              </a:solidFill>
              <a:round/>
              <a:headEnd/>
              <a:tailEnd/>
            </a:ln>
            <a:effectLst/>
          </p:spPr>
          <p:txBody>
            <a:bodyPr/>
            <a:lstStyle/>
            <a:p>
              <a:endParaRPr lang="en-US"/>
            </a:p>
          </p:txBody>
        </p:sp>
        <p:sp>
          <p:nvSpPr>
            <p:cNvPr id="2277970" name="Line 594"/>
            <p:cNvSpPr>
              <a:spLocks noChangeAspect="1" noChangeShapeType="1"/>
            </p:cNvSpPr>
            <p:nvPr/>
          </p:nvSpPr>
          <p:spPr bwMode="auto">
            <a:xfrm flipH="1" flipV="1">
              <a:off x="2739" y="1866"/>
              <a:ext cx="53" cy="27"/>
            </a:xfrm>
            <a:prstGeom prst="line">
              <a:avLst/>
            </a:prstGeom>
            <a:noFill/>
            <a:ln w="15875">
              <a:solidFill>
                <a:srgbClr val="800000"/>
              </a:solidFill>
              <a:round/>
              <a:headEnd/>
              <a:tailEnd/>
            </a:ln>
            <a:effectLst/>
          </p:spPr>
          <p:txBody>
            <a:bodyPr/>
            <a:lstStyle/>
            <a:p>
              <a:endParaRPr lang="en-US"/>
            </a:p>
          </p:txBody>
        </p:sp>
        <p:sp>
          <p:nvSpPr>
            <p:cNvPr id="2277971" name="Line 595"/>
            <p:cNvSpPr>
              <a:spLocks noChangeAspect="1" noChangeShapeType="1"/>
            </p:cNvSpPr>
            <p:nvPr/>
          </p:nvSpPr>
          <p:spPr bwMode="auto">
            <a:xfrm flipH="1" flipV="1">
              <a:off x="2718" y="1329"/>
              <a:ext cx="54" cy="21"/>
            </a:xfrm>
            <a:prstGeom prst="line">
              <a:avLst/>
            </a:prstGeom>
            <a:noFill/>
            <a:ln w="15875">
              <a:solidFill>
                <a:srgbClr val="800000"/>
              </a:solidFill>
              <a:round/>
              <a:headEnd/>
              <a:tailEnd/>
            </a:ln>
            <a:effectLst/>
          </p:spPr>
          <p:txBody>
            <a:bodyPr/>
            <a:lstStyle/>
            <a:p>
              <a:endParaRPr lang="en-US"/>
            </a:p>
          </p:txBody>
        </p:sp>
      </p:grpSp>
      <p:sp>
        <p:nvSpPr>
          <p:cNvPr id="2277972" name="AutoShape 596"/>
          <p:cNvSpPr>
            <a:spLocks noChangeAspect="1" noChangeArrowheads="1"/>
          </p:cNvSpPr>
          <p:nvPr/>
        </p:nvSpPr>
        <p:spPr bwMode="auto">
          <a:xfrm rot="10800000" flipH="1">
            <a:off x="6524625" y="5002213"/>
            <a:ext cx="192088" cy="166687"/>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7973" name="Line 597"/>
          <p:cNvSpPr>
            <a:spLocks noChangeAspect="1" noChangeShapeType="1"/>
          </p:cNvSpPr>
          <p:nvPr/>
        </p:nvSpPr>
        <p:spPr bwMode="auto">
          <a:xfrm rot="5400000" flipV="1">
            <a:off x="6567487" y="5226051"/>
            <a:ext cx="163513" cy="55562"/>
          </a:xfrm>
          <a:prstGeom prst="line">
            <a:avLst/>
          </a:prstGeom>
          <a:noFill/>
          <a:ln w="15875">
            <a:solidFill>
              <a:srgbClr val="800000"/>
            </a:solidFill>
            <a:round/>
            <a:headEnd/>
            <a:tailEnd/>
          </a:ln>
          <a:effectLst/>
        </p:spPr>
        <p:txBody>
          <a:bodyPr/>
          <a:lstStyle/>
          <a:p>
            <a:endParaRPr lang="en-US"/>
          </a:p>
        </p:txBody>
      </p:sp>
      <p:sp>
        <p:nvSpPr>
          <p:cNvPr id="2277974" name="Line 598"/>
          <p:cNvSpPr>
            <a:spLocks noChangeAspect="1" noChangeShapeType="1"/>
          </p:cNvSpPr>
          <p:nvPr/>
        </p:nvSpPr>
        <p:spPr bwMode="auto">
          <a:xfrm rot="5400000">
            <a:off x="6512719" y="5228431"/>
            <a:ext cx="166688" cy="53975"/>
          </a:xfrm>
          <a:prstGeom prst="line">
            <a:avLst/>
          </a:prstGeom>
          <a:noFill/>
          <a:ln w="15875">
            <a:solidFill>
              <a:srgbClr val="800000"/>
            </a:solidFill>
            <a:round/>
            <a:headEnd/>
            <a:tailEnd/>
          </a:ln>
          <a:effectLst/>
        </p:spPr>
        <p:txBody>
          <a:bodyPr/>
          <a:lstStyle/>
          <a:p>
            <a:endParaRPr lang="en-US"/>
          </a:p>
        </p:txBody>
      </p:sp>
      <p:sp>
        <p:nvSpPr>
          <p:cNvPr id="2277975" name="Line 599"/>
          <p:cNvSpPr>
            <a:spLocks noChangeAspect="1" noChangeShapeType="1"/>
          </p:cNvSpPr>
          <p:nvPr/>
        </p:nvSpPr>
        <p:spPr bwMode="auto">
          <a:xfrm rot="5400000" flipH="1" flipV="1">
            <a:off x="6689725" y="4872038"/>
            <a:ext cx="58738" cy="195262"/>
          </a:xfrm>
          <a:prstGeom prst="line">
            <a:avLst/>
          </a:prstGeom>
          <a:noFill/>
          <a:ln w="15875">
            <a:solidFill>
              <a:srgbClr val="800000"/>
            </a:solidFill>
            <a:round/>
            <a:headEnd/>
            <a:tailEnd/>
          </a:ln>
          <a:effectLst/>
        </p:spPr>
        <p:txBody>
          <a:bodyPr/>
          <a:lstStyle/>
          <a:p>
            <a:endParaRPr lang="en-US"/>
          </a:p>
        </p:txBody>
      </p:sp>
      <p:sp>
        <p:nvSpPr>
          <p:cNvPr id="2277976" name="Oval 600"/>
          <p:cNvSpPr>
            <a:spLocks noChangeAspect="1" noChangeArrowheads="1"/>
          </p:cNvSpPr>
          <p:nvPr/>
        </p:nvSpPr>
        <p:spPr bwMode="auto">
          <a:xfrm rot="5400000">
            <a:off x="6812756" y="4879182"/>
            <a:ext cx="98425" cy="96838"/>
          </a:xfrm>
          <a:prstGeom prst="ellipse">
            <a:avLst/>
          </a:prstGeom>
          <a:noFill/>
          <a:ln w="15875">
            <a:solidFill>
              <a:srgbClr val="800000"/>
            </a:solidFill>
            <a:round/>
            <a:headEnd/>
            <a:tailEnd/>
          </a:ln>
          <a:effectLst/>
        </p:spPr>
        <p:txBody>
          <a:bodyPr wrap="none" anchor="ctr"/>
          <a:lstStyle/>
          <a:p>
            <a:endParaRPr lang="en-US"/>
          </a:p>
        </p:txBody>
      </p:sp>
      <p:sp>
        <p:nvSpPr>
          <p:cNvPr id="2277977" name="Line 601"/>
          <p:cNvSpPr>
            <a:spLocks noChangeAspect="1" noChangeShapeType="1"/>
          </p:cNvSpPr>
          <p:nvPr/>
        </p:nvSpPr>
        <p:spPr bwMode="auto">
          <a:xfrm rot="5400000" flipH="1">
            <a:off x="6593682" y="4971256"/>
            <a:ext cx="50800" cy="1587"/>
          </a:xfrm>
          <a:prstGeom prst="line">
            <a:avLst/>
          </a:prstGeom>
          <a:noFill/>
          <a:ln w="15875">
            <a:solidFill>
              <a:srgbClr val="800000"/>
            </a:solidFill>
            <a:round/>
            <a:headEnd/>
            <a:tailEnd/>
          </a:ln>
          <a:effectLst/>
        </p:spPr>
        <p:txBody>
          <a:bodyPr/>
          <a:lstStyle/>
          <a:p>
            <a:endParaRPr lang="en-US"/>
          </a:p>
        </p:txBody>
      </p:sp>
      <p:sp>
        <p:nvSpPr>
          <p:cNvPr id="2277978" name="Oval 602"/>
          <p:cNvSpPr>
            <a:spLocks noChangeAspect="1" noChangeArrowheads="1"/>
          </p:cNvSpPr>
          <p:nvPr/>
        </p:nvSpPr>
        <p:spPr bwMode="auto">
          <a:xfrm rot="5400000">
            <a:off x="6520657" y="4752181"/>
            <a:ext cx="196850" cy="198437"/>
          </a:xfrm>
          <a:prstGeom prst="ellipse">
            <a:avLst/>
          </a:prstGeom>
          <a:noFill/>
          <a:ln w="15875">
            <a:solidFill>
              <a:srgbClr val="800000"/>
            </a:solidFill>
            <a:round/>
            <a:headEnd/>
            <a:tailEnd/>
          </a:ln>
          <a:effectLst/>
        </p:spPr>
        <p:txBody>
          <a:bodyPr wrap="none" anchor="ctr"/>
          <a:lstStyle/>
          <a:p>
            <a:endParaRPr lang="en-US"/>
          </a:p>
        </p:txBody>
      </p:sp>
      <p:sp>
        <p:nvSpPr>
          <p:cNvPr id="2277979" name="Freeform 603"/>
          <p:cNvSpPr>
            <a:spLocks noChangeAspect="1"/>
          </p:cNvSpPr>
          <p:nvPr/>
        </p:nvSpPr>
        <p:spPr bwMode="auto">
          <a:xfrm rot="5400000">
            <a:off x="6614319" y="4866482"/>
            <a:ext cx="9525" cy="77787"/>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7980" name="Oval 604"/>
          <p:cNvSpPr>
            <a:spLocks noChangeAspect="1" noChangeArrowheads="1"/>
          </p:cNvSpPr>
          <p:nvPr/>
        </p:nvSpPr>
        <p:spPr bwMode="auto">
          <a:xfrm>
            <a:off x="6608763" y="4818063"/>
            <a:ext cx="26987" cy="31750"/>
          </a:xfrm>
          <a:prstGeom prst="ellipse">
            <a:avLst/>
          </a:prstGeom>
          <a:solidFill>
            <a:srgbClr val="333333"/>
          </a:solidFill>
          <a:ln w="9525">
            <a:noFill/>
            <a:round/>
            <a:headEnd/>
            <a:tailEnd/>
          </a:ln>
          <a:effectLst/>
        </p:spPr>
        <p:txBody>
          <a:bodyPr wrap="none" anchor="ctr"/>
          <a:lstStyle/>
          <a:p>
            <a:endParaRPr lang="en-US"/>
          </a:p>
        </p:txBody>
      </p:sp>
      <p:sp>
        <p:nvSpPr>
          <p:cNvPr id="2277981" name="Oval 605"/>
          <p:cNvSpPr>
            <a:spLocks noChangeAspect="1" noChangeArrowheads="1"/>
          </p:cNvSpPr>
          <p:nvPr/>
        </p:nvSpPr>
        <p:spPr bwMode="auto">
          <a:xfrm rot="5400000">
            <a:off x="6333332" y="4877594"/>
            <a:ext cx="95250" cy="96837"/>
          </a:xfrm>
          <a:prstGeom prst="ellipse">
            <a:avLst/>
          </a:prstGeom>
          <a:noFill/>
          <a:ln w="15875">
            <a:solidFill>
              <a:srgbClr val="800000"/>
            </a:solidFill>
            <a:round/>
            <a:headEnd/>
            <a:tailEnd/>
          </a:ln>
          <a:effectLst/>
        </p:spPr>
        <p:txBody>
          <a:bodyPr wrap="none" anchor="ctr"/>
          <a:lstStyle/>
          <a:p>
            <a:endParaRPr lang="en-US"/>
          </a:p>
        </p:txBody>
      </p:sp>
      <p:sp>
        <p:nvSpPr>
          <p:cNvPr id="2277982" name="Line 606"/>
          <p:cNvSpPr>
            <a:spLocks noChangeAspect="1" noChangeShapeType="1"/>
          </p:cNvSpPr>
          <p:nvPr/>
        </p:nvSpPr>
        <p:spPr bwMode="auto">
          <a:xfrm rot="16200000" flipH="1">
            <a:off x="6498432" y="4876006"/>
            <a:ext cx="55562" cy="187325"/>
          </a:xfrm>
          <a:prstGeom prst="line">
            <a:avLst/>
          </a:prstGeom>
          <a:noFill/>
          <a:ln w="15875">
            <a:solidFill>
              <a:srgbClr val="800000"/>
            </a:solidFill>
            <a:round/>
            <a:headEnd/>
            <a:tailEnd/>
          </a:ln>
          <a:effectLst/>
        </p:spPr>
        <p:txBody>
          <a:bodyPr/>
          <a:lstStyle/>
          <a:p>
            <a:endParaRPr lang="en-US"/>
          </a:p>
        </p:txBody>
      </p:sp>
      <p:sp>
        <p:nvSpPr>
          <p:cNvPr id="2277983" name="Freeform 607"/>
          <p:cNvSpPr>
            <a:spLocks noChangeAspect="1"/>
          </p:cNvSpPr>
          <p:nvPr/>
        </p:nvSpPr>
        <p:spPr bwMode="auto">
          <a:xfrm rot="5400000">
            <a:off x="6574632" y="4680744"/>
            <a:ext cx="87312" cy="57150"/>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984" name="Freeform 608"/>
          <p:cNvSpPr>
            <a:spLocks noChangeAspect="1"/>
          </p:cNvSpPr>
          <p:nvPr/>
        </p:nvSpPr>
        <p:spPr bwMode="auto">
          <a:xfrm rot="3573969">
            <a:off x="6511131" y="4698207"/>
            <a:ext cx="87313" cy="57150"/>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985" name="Freeform 609"/>
          <p:cNvSpPr>
            <a:spLocks noChangeAspect="1"/>
          </p:cNvSpPr>
          <p:nvPr/>
        </p:nvSpPr>
        <p:spPr bwMode="auto">
          <a:xfrm rot="8830520">
            <a:off x="6694488" y="4740275"/>
            <a:ext cx="87312" cy="57150"/>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986" name="Freeform 610"/>
          <p:cNvSpPr>
            <a:spLocks noChangeAspect="1"/>
          </p:cNvSpPr>
          <p:nvPr/>
        </p:nvSpPr>
        <p:spPr bwMode="auto">
          <a:xfrm rot="6680714">
            <a:off x="6640513" y="4692650"/>
            <a:ext cx="87312" cy="58738"/>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987" name="Freeform 611"/>
          <p:cNvSpPr>
            <a:spLocks noChangeAspect="1"/>
          </p:cNvSpPr>
          <p:nvPr/>
        </p:nvSpPr>
        <p:spPr bwMode="auto">
          <a:xfrm rot="45589801">
            <a:off x="6461125" y="4741863"/>
            <a:ext cx="87313" cy="58737"/>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7988" name="Line 612"/>
          <p:cNvSpPr>
            <a:spLocks noChangeAspect="1" noChangeShapeType="1"/>
          </p:cNvSpPr>
          <p:nvPr/>
        </p:nvSpPr>
        <p:spPr bwMode="auto">
          <a:xfrm rot="5400000" flipH="1" flipV="1">
            <a:off x="6349207" y="4852193"/>
            <a:ext cx="44450" cy="4763"/>
          </a:xfrm>
          <a:prstGeom prst="line">
            <a:avLst/>
          </a:prstGeom>
          <a:noFill/>
          <a:ln w="15875">
            <a:solidFill>
              <a:srgbClr val="800000"/>
            </a:solidFill>
            <a:round/>
            <a:headEnd/>
            <a:tailEnd/>
          </a:ln>
          <a:effectLst/>
        </p:spPr>
        <p:txBody>
          <a:bodyPr/>
          <a:lstStyle/>
          <a:p>
            <a:endParaRPr lang="en-US"/>
          </a:p>
        </p:txBody>
      </p:sp>
      <p:sp>
        <p:nvSpPr>
          <p:cNvPr id="2277989" name="Line 613"/>
          <p:cNvSpPr>
            <a:spLocks noChangeAspect="1" noChangeShapeType="1"/>
          </p:cNvSpPr>
          <p:nvPr/>
        </p:nvSpPr>
        <p:spPr bwMode="auto">
          <a:xfrm rot="5400000" flipH="1" flipV="1">
            <a:off x="6382544" y="4853781"/>
            <a:ext cx="39688" cy="9525"/>
          </a:xfrm>
          <a:prstGeom prst="line">
            <a:avLst/>
          </a:prstGeom>
          <a:noFill/>
          <a:ln w="15875">
            <a:solidFill>
              <a:srgbClr val="800000"/>
            </a:solidFill>
            <a:round/>
            <a:headEnd/>
            <a:tailEnd/>
          </a:ln>
          <a:effectLst/>
        </p:spPr>
        <p:txBody>
          <a:bodyPr/>
          <a:lstStyle/>
          <a:p>
            <a:endParaRPr lang="en-US"/>
          </a:p>
        </p:txBody>
      </p:sp>
      <p:sp>
        <p:nvSpPr>
          <p:cNvPr id="2277990" name="Line 614"/>
          <p:cNvSpPr>
            <a:spLocks noChangeAspect="1" noChangeShapeType="1"/>
          </p:cNvSpPr>
          <p:nvPr/>
        </p:nvSpPr>
        <p:spPr bwMode="auto">
          <a:xfrm rot="5400000" flipH="1" flipV="1">
            <a:off x="6411913" y="4865687"/>
            <a:ext cx="44450" cy="22225"/>
          </a:xfrm>
          <a:prstGeom prst="line">
            <a:avLst/>
          </a:prstGeom>
          <a:noFill/>
          <a:ln w="15875">
            <a:solidFill>
              <a:srgbClr val="800000"/>
            </a:solidFill>
            <a:round/>
            <a:headEnd/>
            <a:tailEnd/>
          </a:ln>
          <a:effectLst/>
        </p:spPr>
        <p:txBody>
          <a:bodyPr/>
          <a:lstStyle/>
          <a:p>
            <a:endParaRPr lang="en-US"/>
          </a:p>
        </p:txBody>
      </p:sp>
      <p:sp>
        <p:nvSpPr>
          <p:cNvPr id="2277991" name="Line 615"/>
          <p:cNvSpPr>
            <a:spLocks noChangeAspect="1" noChangeShapeType="1"/>
          </p:cNvSpPr>
          <p:nvPr/>
        </p:nvSpPr>
        <p:spPr bwMode="auto">
          <a:xfrm rot="5400000" flipH="1">
            <a:off x="6789738" y="4878387"/>
            <a:ext cx="31750" cy="15875"/>
          </a:xfrm>
          <a:prstGeom prst="line">
            <a:avLst/>
          </a:prstGeom>
          <a:noFill/>
          <a:ln w="15875">
            <a:solidFill>
              <a:srgbClr val="800000"/>
            </a:solidFill>
            <a:round/>
            <a:headEnd/>
            <a:tailEnd/>
          </a:ln>
          <a:effectLst/>
        </p:spPr>
        <p:txBody>
          <a:bodyPr/>
          <a:lstStyle/>
          <a:p>
            <a:endParaRPr lang="en-US"/>
          </a:p>
        </p:txBody>
      </p:sp>
      <p:sp>
        <p:nvSpPr>
          <p:cNvPr id="2277992" name="Line 616"/>
          <p:cNvSpPr>
            <a:spLocks noChangeAspect="1" noChangeShapeType="1"/>
          </p:cNvSpPr>
          <p:nvPr/>
        </p:nvSpPr>
        <p:spPr bwMode="auto">
          <a:xfrm rot="5400000" flipH="1">
            <a:off x="6811963" y="4857750"/>
            <a:ext cx="39688" cy="14287"/>
          </a:xfrm>
          <a:prstGeom prst="line">
            <a:avLst/>
          </a:prstGeom>
          <a:noFill/>
          <a:ln w="15875">
            <a:solidFill>
              <a:srgbClr val="800000"/>
            </a:solidFill>
            <a:round/>
            <a:headEnd/>
            <a:tailEnd/>
          </a:ln>
          <a:effectLst/>
        </p:spPr>
        <p:txBody>
          <a:bodyPr/>
          <a:lstStyle/>
          <a:p>
            <a:endParaRPr lang="en-US"/>
          </a:p>
        </p:txBody>
      </p:sp>
      <p:sp>
        <p:nvSpPr>
          <p:cNvPr id="2277993" name="Line 617"/>
          <p:cNvSpPr>
            <a:spLocks noChangeAspect="1" noChangeShapeType="1"/>
          </p:cNvSpPr>
          <p:nvPr/>
        </p:nvSpPr>
        <p:spPr bwMode="auto">
          <a:xfrm rot="5400000" flipH="1">
            <a:off x="6846887" y="4859338"/>
            <a:ext cx="42863" cy="1588"/>
          </a:xfrm>
          <a:prstGeom prst="line">
            <a:avLst/>
          </a:prstGeom>
          <a:noFill/>
          <a:ln w="15875">
            <a:solidFill>
              <a:srgbClr val="800000"/>
            </a:solidFill>
            <a:round/>
            <a:headEnd/>
            <a:tailEnd/>
          </a:ln>
          <a:effectLst/>
        </p:spPr>
        <p:txBody>
          <a:bodyPr/>
          <a:lstStyle/>
          <a:p>
            <a:endParaRPr lang="en-US"/>
          </a:p>
        </p:txBody>
      </p:sp>
      <p:sp>
        <p:nvSpPr>
          <p:cNvPr id="2277994" name="Line 618"/>
          <p:cNvSpPr>
            <a:spLocks noChangeAspect="1" noChangeShapeType="1"/>
          </p:cNvSpPr>
          <p:nvPr/>
        </p:nvSpPr>
        <p:spPr bwMode="auto">
          <a:xfrm rot="5400000" flipH="1" flipV="1">
            <a:off x="6881020" y="4863306"/>
            <a:ext cx="42862" cy="9525"/>
          </a:xfrm>
          <a:prstGeom prst="line">
            <a:avLst/>
          </a:prstGeom>
          <a:noFill/>
          <a:ln w="15875">
            <a:solidFill>
              <a:srgbClr val="800000"/>
            </a:solidFill>
            <a:round/>
            <a:headEnd/>
            <a:tailEnd/>
          </a:ln>
          <a:effectLst/>
        </p:spPr>
        <p:txBody>
          <a:bodyPr/>
          <a:lstStyle/>
          <a:p>
            <a:endParaRPr lang="en-US"/>
          </a:p>
        </p:txBody>
      </p:sp>
      <p:grpSp>
        <p:nvGrpSpPr>
          <p:cNvPr id="2277995" name="Group 619"/>
          <p:cNvGrpSpPr>
            <a:grpSpLocks noChangeAspect="1"/>
          </p:cNvGrpSpPr>
          <p:nvPr/>
        </p:nvGrpSpPr>
        <p:grpSpPr bwMode="auto">
          <a:xfrm rot="5400000">
            <a:off x="5257007" y="4688681"/>
            <a:ext cx="736600" cy="592137"/>
            <a:chOff x="4602" y="2433"/>
            <a:chExt cx="813" cy="653"/>
          </a:xfrm>
        </p:grpSpPr>
        <p:sp>
          <p:nvSpPr>
            <p:cNvPr id="2277996" name="AutoShape 620"/>
            <p:cNvSpPr>
              <a:spLocks noChangeAspect="1" noChangeArrowheads="1"/>
            </p:cNvSpPr>
            <p:nvPr/>
          </p:nvSpPr>
          <p:spPr bwMode="auto">
            <a:xfrm rot="5400000" flipH="1">
              <a:off x="5029" y="2674"/>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7997" name="Line 621"/>
            <p:cNvSpPr>
              <a:spLocks noChangeAspect="1" noChangeShapeType="1"/>
            </p:cNvSpPr>
            <p:nvPr/>
          </p:nvSpPr>
          <p:spPr bwMode="auto">
            <a:xfrm flipV="1">
              <a:off x="5229" y="2703"/>
              <a:ext cx="183" cy="61"/>
            </a:xfrm>
            <a:prstGeom prst="line">
              <a:avLst/>
            </a:prstGeom>
            <a:noFill/>
            <a:ln w="15875">
              <a:solidFill>
                <a:srgbClr val="800000"/>
              </a:solidFill>
              <a:round/>
              <a:headEnd/>
              <a:tailEnd/>
            </a:ln>
            <a:effectLst/>
          </p:spPr>
          <p:txBody>
            <a:bodyPr/>
            <a:lstStyle/>
            <a:p>
              <a:endParaRPr lang="en-US"/>
            </a:p>
          </p:txBody>
        </p:sp>
        <p:sp>
          <p:nvSpPr>
            <p:cNvPr id="2277998" name="Line 622"/>
            <p:cNvSpPr>
              <a:spLocks noChangeAspect="1" noChangeShapeType="1"/>
            </p:cNvSpPr>
            <p:nvPr/>
          </p:nvSpPr>
          <p:spPr bwMode="auto">
            <a:xfrm>
              <a:off x="5229" y="2764"/>
              <a:ext cx="186" cy="60"/>
            </a:xfrm>
            <a:prstGeom prst="line">
              <a:avLst/>
            </a:prstGeom>
            <a:noFill/>
            <a:ln w="15875">
              <a:solidFill>
                <a:srgbClr val="800000"/>
              </a:solidFill>
              <a:round/>
              <a:headEnd/>
              <a:tailEnd/>
            </a:ln>
            <a:effectLst/>
          </p:spPr>
          <p:txBody>
            <a:bodyPr/>
            <a:lstStyle/>
            <a:p>
              <a:endParaRPr lang="en-US"/>
            </a:p>
          </p:txBody>
        </p:sp>
        <p:sp>
          <p:nvSpPr>
            <p:cNvPr id="2277999" name="Line 623"/>
            <p:cNvSpPr>
              <a:spLocks noChangeAspect="1" noChangeShapeType="1"/>
            </p:cNvSpPr>
            <p:nvPr/>
          </p:nvSpPr>
          <p:spPr bwMode="auto">
            <a:xfrm flipH="1" flipV="1">
              <a:off x="4974" y="2550"/>
              <a:ext cx="66" cy="216"/>
            </a:xfrm>
            <a:prstGeom prst="line">
              <a:avLst/>
            </a:prstGeom>
            <a:noFill/>
            <a:ln w="15875">
              <a:solidFill>
                <a:srgbClr val="800000"/>
              </a:solidFill>
              <a:round/>
              <a:headEnd/>
              <a:tailEnd/>
            </a:ln>
            <a:effectLst/>
          </p:spPr>
          <p:txBody>
            <a:bodyPr/>
            <a:lstStyle/>
            <a:p>
              <a:endParaRPr lang="en-US"/>
            </a:p>
          </p:txBody>
        </p:sp>
        <p:sp>
          <p:nvSpPr>
            <p:cNvPr id="2278000" name="Oval 624"/>
            <p:cNvSpPr>
              <a:spLocks noChangeAspect="1" noChangeArrowheads="1"/>
            </p:cNvSpPr>
            <p:nvPr/>
          </p:nvSpPr>
          <p:spPr bwMode="auto">
            <a:xfrm>
              <a:off x="4907" y="2445"/>
              <a:ext cx="108" cy="108"/>
            </a:xfrm>
            <a:prstGeom prst="ellipse">
              <a:avLst/>
            </a:prstGeom>
            <a:noFill/>
            <a:ln w="15875">
              <a:solidFill>
                <a:srgbClr val="800000"/>
              </a:solidFill>
              <a:round/>
              <a:headEnd/>
              <a:tailEnd/>
            </a:ln>
            <a:effectLst/>
          </p:spPr>
          <p:txBody>
            <a:bodyPr wrap="none" anchor="ctr"/>
            <a:lstStyle/>
            <a:p>
              <a:endParaRPr lang="en-US"/>
            </a:p>
          </p:txBody>
        </p:sp>
        <p:sp>
          <p:nvSpPr>
            <p:cNvPr id="2278001" name="Line 625"/>
            <p:cNvSpPr>
              <a:spLocks noChangeAspect="1" noChangeShapeType="1"/>
            </p:cNvSpPr>
            <p:nvPr/>
          </p:nvSpPr>
          <p:spPr bwMode="auto">
            <a:xfrm flipH="1">
              <a:off x="4867" y="2522"/>
              <a:ext cx="43" cy="4"/>
            </a:xfrm>
            <a:prstGeom prst="line">
              <a:avLst/>
            </a:prstGeom>
            <a:noFill/>
            <a:ln w="15875">
              <a:solidFill>
                <a:srgbClr val="800000"/>
              </a:solidFill>
              <a:round/>
              <a:headEnd/>
              <a:tailEnd/>
            </a:ln>
            <a:effectLst/>
          </p:spPr>
          <p:txBody>
            <a:bodyPr/>
            <a:lstStyle/>
            <a:p>
              <a:endParaRPr lang="en-US"/>
            </a:p>
          </p:txBody>
        </p:sp>
        <p:sp>
          <p:nvSpPr>
            <p:cNvPr id="2278002" name="Line 626"/>
            <p:cNvSpPr>
              <a:spLocks noChangeAspect="1" noChangeShapeType="1"/>
            </p:cNvSpPr>
            <p:nvPr/>
          </p:nvSpPr>
          <p:spPr bwMode="auto">
            <a:xfrm flipH="1">
              <a:off x="4884" y="2549"/>
              <a:ext cx="47" cy="9"/>
            </a:xfrm>
            <a:prstGeom prst="line">
              <a:avLst/>
            </a:prstGeom>
            <a:noFill/>
            <a:ln w="15875">
              <a:solidFill>
                <a:srgbClr val="800000"/>
              </a:solidFill>
              <a:round/>
              <a:headEnd/>
              <a:tailEnd/>
            </a:ln>
            <a:effectLst/>
          </p:spPr>
          <p:txBody>
            <a:bodyPr/>
            <a:lstStyle/>
            <a:p>
              <a:endParaRPr lang="en-US"/>
            </a:p>
          </p:txBody>
        </p:sp>
        <p:sp>
          <p:nvSpPr>
            <p:cNvPr id="2278003" name="Line 627"/>
            <p:cNvSpPr>
              <a:spLocks noChangeAspect="1" noChangeShapeType="1"/>
            </p:cNvSpPr>
            <p:nvPr/>
          </p:nvSpPr>
          <p:spPr bwMode="auto">
            <a:xfrm flipH="1">
              <a:off x="4981" y="2766"/>
              <a:ext cx="56" cy="1"/>
            </a:xfrm>
            <a:prstGeom prst="line">
              <a:avLst/>
            </a:prstGeom>
            <a:noFill/>
            <a:ln w="15875">
              <a:solidFill>
                <a:srgbClr val="800000"/>
              </a:solidFill>
              <a:round/>
              <a:headEnd/>
              <a:tailEnd/>
            </a:ln>
            <a:effectLst/>
          </p:spPr>
          <p:txBody>
            <a:bodyPr/>
            <a:lstStyle/>
            <a:p>
              <a:endParaRPr lang="en-US"/>
            </a:p>
          </p:txBody>
        </p:sp>
        <p:sp>
          <p:nvSpPr>
            <p:cNvPr id="2278004" name="Oval 628"/>
            <p:cNvSpPr>
              <a:spLocks noChangeAspect="1" noChangeArrowheads="1"/>
            </p:cNvSpPr>
            <p:nvPr/>
          </p:nvSpPr>
          <p:spPr bwMode="auto">
            <a:xfrm>
              <a:off x="4766" y="2658"/>
              <a:ext cx="218" cy="218"/>
            </a:xfrm>
            <a:prstGeom prst="ellipse">
              <a:avLst/>
            </a:prstGeom>
            <a:noFill/>
            <a:ln w="15875">
              <a:solidFill>
                <a:srgbClr val="800000"/>
              </a:solidFill>
              <a:round/>
              <a:headEnd/>
              <a:tailEnd/>
            </a:ln>
            <a:effectLst/>
          </p:spPr>
          <p:txBody>
            <a:bodyPr wrap="none" anchor="ctr"/>
            <a:lstStyle/>
            <a:p>
              <a:endParaRPr lang="en-US"/>
            </a:p>
          </p:txBody>
        </p:sp>
        <p:sp>
          <p:nvSpPr>
            <p:cNvPr id="2278005" name="Freeform 629"/>
            <p:cNvSpPr>
              <a:spLocks noChangeAspect="1"/>
            </p:cNvSpPr>
            <p:nvPr/>
          </p:nvSpPr>
          <p:spPr bwMode="auto">
            <a:xfrm>
              <a:off x="4930" y="2725"/>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8006" name="Oval 630"/>
            <p:cNvSpPr>
              <a:spLocks noChangeAspect="1" noChangeArrowheads="1"/>
            </p:cNvSpPr>
            <p:nvPr/>
          </p:nvSpPr>
          <p:spPr bwMode="auto">
            <a:xfrm rot="-5400000">
              <a:off x="4851" y="2737"/>
              <a:ext cx="28" cy="34"/>
            </a:xfrm>
            <a:prstGeom prst="ellipse">
              <a:avLst/>
            </a:prstGeom>
            <a:solidFill>
              <a:srgbClr val="333333"/>
            </a:solidFill>
            <a:ln w="9525">
              <a:noFill/>
              <a:round/>
              <a:headEnd/>
              <a:tailEnd/>
            </a:ln>
            <a:effectLst/>
          </p:spPr>
          <p:txBody>
            <a:bodyPr wrap="none" anchor="ctr"/>
            <a:lstStyle/>
            <a:p>
              <a:endParaRPr lang="en-US"/>
            </a:p>
          </p:txBody>
        </p:sp>
        <p:sp>
          <p:nvSpPr>
            <p:cNvPr id="2278007" name="Oval 631"/>
            <p:cNvSpPr>
              <a:spLocks noChangeAspect="1" noChangeArrowheads="1"/>
            </p:cNvSpPr>
            <p:nvPr/>
          </p:nvSpPr>
          <p:spPr bwMode="auto">
            <a:xfrm rot="-5400000">
              <a:off x="4851" y="2779"/>
              <a:ext cx="28" cy="34"/>
            </a:xfrm>
            <a:prstGeom prst="ellipse">
              <a:avLst/>
            </a:prstGeom>
            <a:solidFill>
              <a:srgbClr val="333333"/>
            </a:solidFill>
            <a:ln w="9525">
              <a:noFill/>
              <a:round/>
              <a:headEnd/>
              <a:tailEnd/>
            </a:ln>
            <a:effectLst/>
          </p:spPr>
          <p:txBody>
            <a:bodyPr wrap="none" anchor="ctr"/>
            <a:lstStyle/>
            <a:p>
              <a:endParaRPr lang="en-US"/>
            </a:p>
          </p:txBody>
        </p:sp>
        <p:sp>
          <p:nvSpPr>
            <p:cNvPr id="2278008" name="Line 632"/>
            <p:cNvSpPr>
              <a:spLocks noChangeAspect="1" noChangeShapeType="1"/>
            </p:cNvSpPr>
            <p:nvPr/>
          </p:nvSpPr>
          <p:spPr bwMode="auto">
            <a:xfrm flipH="1" flipV="1">
              <a:off x="4859" y="2480"/>
              <a:ext cx="45" cy="9"/>
            </a:xfrm>
            <a:prstGeom prst="line">
              <a:avLst/>
            </a:prstGeom>
            <a:noFill/>
            <a:ln w="15875">
              <a:solidFill>
                <a:srgbClr val="800000"/>
              </a:solidFill>
              <a:round/>
              <a:headEnd/>
              <a:tailEnd/>
            </a:ln>
            <a:effectLst/>
          </p:spPr>
          <p:txBody>
            <a:bodyPr/>
            <a:lstStyle/>
            <a:p>
              <a:endParaRPr lang="en-US"/>
            </a:p>
          </p:txBody>
        </p:sp>
        <p:sp>
          <p:nvSpPr>
            <p:cNvPr id="2278009" name="Line 633"/>
            <p:cNvSpPr>
              <a:spLocks noChangeAspect="1" noChangeShapeType="1"/>
            </p:cNvSpPr>
            <p:nvPr/>
          </p:nvSpPr>
          <p:spPr bwMode="auto">
            <a:xfrm flipH="1" flipV="1">
              <a:off x="4878" y="2433"/>
              <a:ext cx="45" cy="27"/>
            </a:xfrm>
            <a:prstGeom prst="line">
              <a:avLst/>
            </a:prstGeom>
            <a:noFill/>
            <a:ln w="15875">
              <a:solidFill>
                <a:srgbClr val="800000"/>
              </a:solidFill>
              <a:round/>
              <a:headEnd/>
              <a:tailEnd/>
            </a:ln>
            <a:effectLst/>
          </p:spPr>
          <p:txBody>
            <a:bodyPr/>
            <a:lstStyle/>
            <a:p>
              <a:endParaRPr lang="en-US"/>
            </a:p>
          </p:txBody>
        </p:sp>
        <p:sp>
          <p:nvSpPr>
            <p:cNvPr id="2278010" name="Freeform 634"/>
            <p:cNvSpPr>
              <a:spLocks noChangeAspect="1"/>
            </p:cNvSpPr>
            <p:nvPr/>
          </p:nvSpPr>
          <p:spPr bwMode="auto">
            <a:xfrm>
              <a:off x="4602" y="2760"/>
              <a:ext cx="164" cy="18"/>
            </a:xfrm>
            <a:custGeom>
              <a:avLst/>
              <a:gdLst/>
              <a:ahLst/>
              <a:cxnLst>
                <a:cxn ang="0">
                  <a:pos x="164" y="9"/>
                </a:cxn>
                <a:cxn ang="0">
                  <a:pos x="153" y="2"/>
                </a:cxn>
                <a:cxn ang="0">
                  <a:pos x="134" y="18"/>
                </a:cxn>
                <a:cxn ang="0">
                  <a:pos x="126" y="6"/>
                </a:cxn>
                <a:cxn ang="0">
                  <a:pos x="104" y="15"/>
                </a:cxn>
                <a:cxn ang="0">
                  <a:pos x="89" y="0"/>
                </a:cxn>
                <a:cxn ang="0">
                  <a:pos x="66" y="15"/>
                </a:cxn>
                <a:cxn ang="0">
                  <a:pos x="56" y="3"/>
                </a:cxn>
                <a:cxn ang="0">
                  <a:pos x="29" y="18"/>
                </a:cxn>
                <a:cxn ang="0">
                  <a:pos x="21" y="0"/>
                </a:cxn>
                <a:cxn ang="0">
                  <a:pos x="0" y="11"/>
                </a:cxn>
              </a:cxnLst>
              <a:rect l="0" t="0" r="r" b="b"/>
              <a:pathLst>
                <a:path w="164" h="18">
                  <a:moveTo>
                    <a:pt x="164" y="9"/>
                  </a:moveTo>
                  <a:lnTo>
                    <a:pt x="153" y="2"/>
                  </a:lnTo>
                  <a:lnTo>
                    <a:pt x="134" y="18"/>
                  </a:lnTo>
                  <a:lnTo>
                    <a:pt x="126" y="6"/>
                  </a:lnTo>
                  <a:lnTo>
                    <a:pt x="104" y="15"/>
                  </a:lnTo>
                  <a:lnTo>
                    <a:pt x="89" y="0"/>
                  </a:lnTo>
                  <a:lnTo>
                    <a:pt x="66" y="15"/>
                  </a:lnTo>
                  <a:lnTo>
                    <a:pt x="56" y="3"/>
                  </a:lnTo>
                  <a:lnTo>
                    <a:pt x="29" y="18"/>
                  </a:lnTo>
                  <a:lnTo>
                    <a:pt x="21" y="0"/>
                  </a:lnTo>
                  <a:lnTo>
                    <a:pt x="0" y="11"/>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sp>
          <p:nvSpPr>
            <p:cNvPr id="2278011" name="Oval 635"/>
            <p:cNvSpPr>
              <a:spLocks noChangeAspect="1" noChangeArrowheads="1"/>
            </p:cNvSpPr>
            <p:nvPr/>
          </p:nvSpPr>
          <p:spPr bwMode="auto">
            <a:xfrm>
              <a:off x="4904" y="2978"/>
              <a:ext cx="108" cy="108"/>
            </a:xfrm>
            <a:prstGeom prst="ellipse">
              <a:avLst/>
            </a:prstGeom>
            <a:noFill/>
            <a:ln w="15875">
              <a:solidFill>
                <a:srgbClr val="800000"/>
              </a:solidFill>
              <a:round/>
              <a:headEnd/>
              <a:tailEnd/>
            </a:ln>
            <a:effectLst/>
          </p:spPr>
          <p:txBody>
            <a:bodyPr wrap="none" anchor="ctr"/>
            <a:lstStyle/>
            <a:p>
              <a:endParaRPr lang="en-US"/>
            </a:p>
          </p:txBody>
        </p:sp>
        <p:sp>
          <p:nvSpPr>
            <p:cNvPr id="2278012" name="Line 636"/>
            <p:cNvSpPr>
              <a:spLocks noChangeAspect="1" noChangeShapeType="1"/>
            </p:cNvSpPr>
            <p:nvPr/>
          </p:nvSpPr>
          <p:spPr bwMode="auto">
            <a:xfrm rot="10800000" flipH="1">
              <a:off x="4976" y="2769"/>
              <a:ext cx="60" cy="207"/>
            </a:xfrm>
            <a:prstGeom prst="line">
              <a:avLst/>
            </a:prstGeom>
            <a:noFill/>
            <a:ln w="15875">
              <a:solidFill>
                <a:srgbClr val="800000"/>
              </a:solidFill>
              <a:round/>
              <a:headEnd/>
              <a:tailEnd/>
            </a:ln>
            <a:effectLst/>
          </p:spPr>
          <p:txBody>
            <a:bodyPr/>
            <a:lstStyle/>
            <a:p>
              <a:endParaRPr lang="en-US"/>
            </a:p>
          </p:txBody>
        </p:sp>
        <p:sp>
          <p:nvSpPr>
            <p:cNvPr id="2278013" name="Line 637"/>
            <p:cNvSpPr>
              <a:spLocks noChangeAspect="1" noChangeShapeType="1"/>
            </p:cNvSpPr>
            <p:nvPr/>
          </p:nvSpPr>
          <p:spPr bwMode="auto">
            <a:xfrm flipH="1" flipV="1">
              <a:off x="4862" y="3003"/>
              <a:ext cx="42" cy="12"/>
            </a:xfrm>
            <a:prstGeom prst="line">
              <a:avLst/>
            </a:prstGeom>
            <a:noFill/>
            <a:ln w="15875">
              <a:solidFill>
                <a:srgbClr val="800000"/>
              </a:solidFill>
              <a:round/>
              <a:headEnd/>
              <a:tailEnd/>
            </a:ln>
            <a:effectLst/>
          </p:spPr>
          <p:txBody>
            <a:bodyPr/>
            <a:lstStyle/>
            <a:p>
              <a:endParaRPr lang="en-US"/>
            </a:p>
          </p:txBody>
        </p:sp>
        <p:sp>
          <p:nvSpPr>
            <p:cNvPr id="2278014" name="Line 638"/>
            <p:cNvSpPr>
              <a:spLocks noChangeAspect="1" noChangeShapeType="1"/>
            </p:cNvSpPr>
            <p:nvPr/>
          </p:nvSpPr>
          <p:spPr bwMode="auto">
            <a:xfrm flipH="1" flipV="1">
              <a:off x="4880" y="2962"/>
              <a:ext cx="48" cy="24"/>
            </a:xfrm>
            <a:prstGeom prst="line">
              <a:avLst/>
            </a:prstGeom>
            <a:noFill/>
            <a:ln w="15875">
              <a:solidFill>
                <a:srgbClr val="800000"/>
              </a:solidFill>
              <a:round/>
              <a:headEnd/>
              <a:tailEnd/>
            </a:ln>
            <a:effectLst/>
          </p:spPr>
          <p:txBody>
            <a:bodyPr/>
            <a:lstStyle/>
            <a:p>
              <a:endParaRPr lang="en-US"/>
            </a:p>
          </p:txBody>
        </p:sp>
      </p:grpSp>
      <p:grpSp>
        <p:nvGrpSpPr>
          <p:cNvPr id="2278015" name="Group 639"/>
          <p:cNvGrpSpPr>
            <a:grpSpLocks noChangeAspect="1"/>
          </p:cNvGrpSpPr>
          <p:nvPr/>
        </p:nvGrpSpPr>
        <p:grpSpPr bwMode="auto">
          <a:xfrm rot="5400000">
            <a:off x="4335463" y="4735512"/>
            <a:ext cx="660400" cy="593725"/>
            <a:chOff x="4697" y="3492"/>
            <a:chExt cx="730" cy="657"/>
          </a:xfrm>
        </p:grpSpPr>
        <p:sp>
          <p:nvSpPr>
            <p:cNvPr id="2278016" name="AutoShape 640"/>
            <p:cNvSpPr>
              <a:spLocks noChangeAspect="1" noChangeArrowheads="1"/>
            </p:cNvSpPr>
            <p:nvPr/>
          </p:nvSpPr>
          <p:spPr bwMode="auto">
            <a:xfrm rot="5400000" flipH="1">
              <a:off x="5041" y="3721"/>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8017" name="Line 641"/>
            <p:cNvSpPr>
              <a:spLocks noChangeAspect="1" noChangeShapeType="1"/>
            </p:cNvSpPr>
            <p:nvPr/>
          </p:nvSpPr>
          <p:spPr bwMode="auto">
            <a:xfrm flipV="1">
              <a:off x="5241" y="3750"/>
              <a:ext cx="183" cy="61"/>
            </a:xfrm>
            <a:prstGeom prst="line">
              <a:avLst/>
            </a:prstGeom>
            <a:noFill/>
            <a:ln w="15875">
              <a:solidFill>
                <a:srgbClr val="800000"/>
              </a:solidFill>
              <a:round/>
              <a:headEnd/>
              <a:tailEnd/>
            </a:ln>
            <a:effectLst/>
          </p:spPr>
          <p:txBody>
            <a:bodyPr/>
            <a:lstStyle/>
            <a:p>
              <a:endParaRPr lang="en-US"/>
            </a:p>
          </p:txBody>
        </p:sp>
        <p:sp>
          <p:nvSpPr>
            <p:cNvPr id="2278018" name="Line 642"/>
            <p:cNvSpPr>
              <a:spLocks noChangeAspect="1" noChangeShapeType="1"/>
            </p:cNvSpPr>
            <p:nvPr/>
          </p:nvSpPr>
          <p:spPr bwMode="auto">
            <a:xfrm>
              <a:off x="5241" y="3811"/>
              <a:ext cx="186" cy="60"/>
            </a:xfrm>
            <a:prstGeom prst="line">
              <a:avLst/>
            </a:prstGeom>
            <a:noFill/>
            <a:ln w="15875">
              <a:solidFill>
                <a:srgbClr val="800000"/>
              </a:solidFill>
              <a:round/>
              <a:headEnd/>
              <a:tailEnd/>
            </a:ln>
            <a:effectLst/>
          </p:spPr>
          <p:txBody>
            <a:bodyPr/>
            <a:lstStyle/>
            <a:p>
              <a:endParaRPr lang="en-US"/>
            </a:p>
          </p:txBody>
        </p:sp>
        <p:sp>
          <p:nvSpPr>
            <p:cNvPr id="2278019" name="Line 643"/>
            <p:cNvSpPr>
              <a:spLocks noChangeAspect="1" noChangeShapeType="1"/>
            </p:cNvSpPr>
            <p:nvPr/>
          </p:nvSpPr>
          <p:spPr bwMode="auto">
            <a:xfrm flipH="1" flipV="1">
              <a:off x="4986" y="3597"/>
              <a:ext cx="66" cy="216"/>
            </a:xfrm>
            <a:prstGeom prst="line">
              <a:avLst/>
            </a:prstGeom>
            <a:noFill/>
            <a:ln w="15875">
              <a:solidFill>
                <a:srgbClr val="800000"/>
              </a:solidFill>
              <a:round/>
              <a:headEnd/>
              <a:tailEnd/>
            </a:ln>
            <a:effectLst/>
          </p:spPr>
          <p:txBody>
            <a:bodyPr/>
            <a:lstStyle/>
            <a:p>
              <a:endParaRPr lang="en-US"/>
            </a:p>
          </p:txBody>
        </p:sp>
        <p:sp>
          <p:nvSpPr>
            <p:cNvPr id="2278020" name="Oval 644"/>
            <p:cNvSpPr>
              <a:spLocks noChangeAspect="1" noChangeArrowheads="1"/>
            </p:cNvSpPr>
            <p:nvPr/>
          </p:nvSpPr>
          <p:spPr bwMode="auto">
            <a:xfrm>
              <a:off x="4919" y="3492"/>
              <a:ext cx="108" cy="108"/>
            </a:xfrm>
            <a:prstGeom prst="ellipse">
              <a:avLst/>
            </a:prstGeom>
            <a:noFill/>
            <a:ln w="15875">
              <a:solidFill>
                <a:srgbClr val="800000"/>
              </a:solidFill>
              <a:round/>
              <a:headEnd/>
              <a:tailEnd/>
            </a:ln>
            <a:effectLst/>
          </p:spPr>
          <p:txBody>
            <a:bodyPr wrap="none" anchor="ctr"/>
            <a:lstStyle/>
            <a:p>
              <a:endParaRPr lang="en-US"/>
            </a:p>
          </p:txBody>
        </p:sp>
        <p:sp>
          <p:nvSpPr>
            <p:cNvPr id="2278021" name="Line 645"/>
            <p:cNvSpPr>
              <a:spLocks noChangeAspect="1" noChangeShapeType="1"/>
            </p:cNvSpPr>
            <p:nvPr/>
          </p:nvSpPr>
          <p:spPr bwMode="auto">
            <a:xfrm flipH="1">
              <a:off x="4993" y="3813"/>
              <a:ext cx="56" cy="1"/>
            </a:xfrm>
            <a:prstGeom prst="line">
              <a:avLst/>
            </a:prstGeom>
            <a:noFill/>
            <a:ln w="15875">
              <a:solidFill>
                <a:srgbClr val="800000"/>
              </a:solidFill>
              <a:round/>
              <a:headEnd/>
              <a:tailEnd/>
            </a:ln>
            <a:effectLst/>
          </p:spPr>
          <p:txBody>
            <a:bodyPr/>
            <a:lstStyle/>
            <a:p>
              <a:endParaRPr lang="en-US"/>
            </a:p>
          </p:txBody>
        </p:sp>
        <p:sp>
          <p:nvSpPr>
            <p:cNvPr id="2278022" name="Oval 646"/>
            <p:cNvSpPr>
              <a:spLocks noChangeAspect="1" noChangeArrowheads="1"/>
            </p:cNvSpPr>
            <p:nvPr/>
          </p:nvSpPr>
          <p:spPr bwMode="auto">
            <a:xfrm>
              <a:off x="4778" y="3705"/>
              <a:ext cx="218" cy="218"/>
            </a:xfrm>
            <a:prstGeom prst="ellipse">
              <a:avLst/>
            </a:prstGeom>
            <a:noFill/>
            <a:ln w="15875">
              <a:solidFill>
                <a:srgbClr val="800000"/>
              </a:solidFill>
              <a:round/>
              <a:headEnd/>
              <a:tailEnd/>
            </a:ln>
            <a:effectLst/>
          </p:spPr>
          <p:txBody>
            <a:bodyPr wrap="none" anchor="ctr"/>
            <a:lstStyle/>
            <a:p>
              <a:endParaRPr lang="en-US"/>
            </a:p>
          </p:txBody>
        </p:sp>
        <p:sp>
          <p:nvSpPr>
            <p:cNvPr id="2278023" name="Freeform 647"/>
            <p:cNvSpPr>
              <a:spLocks noChangeAspect="1"/>
            </p:cNvSpPr>
            <p:nvPr/>
          </p:nvSpPr>
          <p:spPr bwMode="auto">
            <a:xfrm>
              <a:off x="4942" y="377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8024" name="Oval 648"/>
            <p:cNvSpPr>
              <a:spLocks noChangeAspect="1" noChangeArrowheads="1"/>
            </p:cNvSpPr>
            <p:nvPr/>
          </p:nvSpPr>
          <p:spPr bwMode="auto">
            <a:xfrm rot="-5400000">
              <a:off x="4863" y="3784"/>
              <a:ext cx="28" cy="34"/>
            </a:xfrm>
            <a:prstGeom prst="ellipse">
              <a:avLst/>
            </a:prstGeom>
            <a:solidFill>
              <a:srgbClr val="333333"/>
            </a:solidFill>
            <a:ln w="9525">
              <a:noFill/>
              <a:round/>
              <a:headEnd/>
              <a:tailEnd/>
            </a:ln>
            <a:effectLst/>
          </p:spPr>
          <p:txBody>
            <a:bodyPr wrap="none" anchor="ctr"/>
            <a:lstStyle/>
            <a:p>
              <a:endParaRPr lang="en-US"/>
            </a:p>
          </p:txBody>
        </p:sp>
        <p:sp>
          <p:nvSpPr>
            <p:cNvPr id="2278025" name="Oval 649"/>
            <p:cNvSpPr>
              <a:spLocks noChangeAspect="1" noChangeArrowheads="1"/>
            </p:cNvSpPr>
            <p:nvPr/>
          </p:nvSpPr>
          <p:spPr bwMode="auto">
            <a:xfrm rot="-5400000">
              <a:off x="4863" y="3826"/>
              <a:ext cx="28" cy="34"/>
            </a:xfrm>
            <a:prstGeom prst="ellipse">
              <a:avLst/>
            </a:prstGeom>
            <a:solidFill>
              <a:srgbClr val="333333"/>
            </a:solidFill>
            <a:ln w="9525">
              <a:noFill/>
              <a:round/>
              <a:headEnd/>
              <a:tailEnd/>
            </a:ln>
            <a:effectLst/>
          </p:spPr>
          <p:txBody>
            <a:bodyPr wrap="none" anchor="ctr"/>
            <a:lstStyle/>
            <a:p>
              <a:endParaRPr lang="en-US"/>
            </a:p>
          </p:txBody>
        </p:sp>
        <p:sp>
          <p:nvSpPr>
            <p:cNvPr id="2278026" name="Oval 650"/>
            <p:cNvSpPr>
              <a:spLocks noChangeAspect="1" noChangeArrowheads="1"/>
            </p:cNvSpPr>
            <p:nvPr/>
          </p:nvSpPr>
          <p:spPr bwMode="auto">
            <a:xfrm>
              <a:off x="4921" y="4041"/>
              <a:ext cx="108" cy="108"/>
            </a:xfrm>
            <a:prstGeom prst="ellipse">
              <a:avLst/>
            </a:prstGeom>
            <a:noFill/>
            <a:ln w="15875">
              <a:solidFill>
                <a:srgbClr val="800000"/>
              </a:solidFill>
              <a:round/>
              <a:headEnd/>
              <a:tailEnd/>
            </a:ln>
            <a:effectLst/>
          </p:spPr>
          <p:txBody>
            <a:bodyPr wrap="none" anchor="ctr"/>
            <a:lstStyle/>
            <a:p>
              <a:endParaRPr lang="en-US"/>
            </a:p>
          </p:txBody>
        </p:sp>
        <p:sp>
          <p:nvSpPr>
            <p:cNvPr id="2278027" name="Line 651"/>
            <p:cNvSpPr>
              <a:spLocks noChangeAspect="1" noChangeShapeType="1"/>
            </p:cNvSpPr>
            <p:nvPr/>
          </p:nvSpPr>
          <p:spPr bwMode="auto">
            <a:xfrm rot="10800000" flipH="1">
              <a:off x="4987" y="3817"/>
              <a:ext cx="60" cy="220"/>
            </a:xfrm>
            <a:prstGeom prst="line">
              <a:avLst/>
            </a:prstGeom>
            <a:noFill/>
            <a:ln w="15875">
              <a:solidFill>
                <a:srgbClr val="800000"/>
              </a:solidFill>
              <a:round/>
              <a:headEnd/>
              <a:tailEnd/>
            </a:ln>
            <a:effectLst/>
          </p:spPr>
          <p:txBody>
            <a:bodyPr/>
            <a:lstStyle/>
            <a:p>
              <a:endParaRPr lang="en-US"/>
            </a:p>
          </p:txBody>
        </p:sp>
        <p:sp>
          <p:nvSpPr>
            <p:cNvPr id="2278028" name="Line 652"/>
            <p:cNvSpPr>
              <a:spLocks noChangeAspect="1" noChangeShapeType="1"/>
            </p:cNvSpPr>
            <p:nvPr/>
          </p:nvSpPr>
          <p:spPr bwMode="auto">
            <a:xfrm flipH="1" flipV="1">
              <a:off x="4890" y="4035"/>
              <a:ext cx="45" cy="21"/>
            </a:xfrm>
            <a:prstGeom prst="line">
              <a:avLst/>
            </a:prstGeom>
            <a:noFill/>
            <a:ln w="15875">
              <a:solidFill>
                <a:srgbClr val="800000"/>
              </a:solidFill>
              <a:round/>
              <a:headEnd/>
              <a:tailEnd/>
            </a:ln>
            <a:effectLst/>
          </p:spPr>
          <p:txBody>
            <a:bodyPr/>
            <a:lstStyle/>
            <a:p>
              <a:endParaRPr lang="en-US"/>
            </a:p>
          </p:txBody>
        </p:sp>
        <p:sp>
          <p:nvSpPr>
            <p:cNvPr id="2278029" name="Line 653"/>
            <p:cNvSpPr>
              <a:spLocks noChangeAspect="1" noChangeShapeType="1"/>
            </p:cNvSpPr>
            <p:nvPr/>
          </p:nvSpPr>
          <p:spPr bwMode="auto">
            <a:xfrm flipH="1">
              <a:off x="4776" y="3698"/>
              <a:ext cx="2" cy="258"/>
            </a:xfrm>
            <a:prstGeom prst="line">
              <a:avLst/>
            </a:prstGeom>
            <a:noFill/>
            <a:ln w="15875">
              <a:solidFill>
                <a:srgbClr val="800000"/>
              </a:solidFill>
              <a:round/>
              <a:headEnd/>
              <a:tailEnd/>
            </a:ln>
            <a:effectLst/>
          </p:spPr>
          <p:txBody>
            <a:bodyPr/>
            <a:lstStyle/>
            <a:p>
              <a:endParaRPr lang="en-US"/>
            </a:p>
          </p:txBody>
        </p:sp>
        <p:sp>
          <p:nvSpPr>
            <p:cNvPr id="2278030" name="Line 654"/>
            <p:cNvSpPr>
              <a:spLocks noChangeAspect="1" noChangeShapeType="1"/>
            </p:cNvSpPr>
            <p:nvPr/>
          </p:nvSpPr>
          <p:spPr bwMode="auto">
            <a:xfrm>
              <a:off x="4761" y="3728"/>
              <a:ext cx="0" cy="193"/>
            </a:xfrm>
            <a:prstGeom prst="line">
              <a:avLst/>
            </a:prstGeom>
            <a:noFill/>
            <a:ln w="15875">
              <a:solidFill>
                <a:srgbClr val="800000"/>
              </a:solidFill>
              <a:round/>
              <a:headEnd/>
              <a:tailEnd/>
            </a:ln>
            <a:effectLst/>
          </p:spPr>
          <p:txBody>
            <a:bodyPr/>
            <a:lstStyle/>
            <a:p>
              <a:endParaRPr lang="en-US"/>
            </a:p>
          </p:txBody>
        </p:sp>
        <p:sp>
          <p:nvSpPr>
            <p:cNvPr id="2278031" name="Line 655"/>
            <p:cNvSpPr>
              <a:spLocks noChangeAspect="1" noChangeShapeType="1"/>
            </p:cNvSpPr>
            <p:nvPr/>
          </p:nvSpPr>
          <p:spPr bwMode="auto">
            <a:xfrm>
              <a:off x="4740" y="3746"/>
              <a:ext cx="0" cy="151"/>
            </a:xfrm>
            <a:prstGeom prst="line">
              <a:avLst/>
            </a:prstGeom>
            <a:noFill/>
            <a:ln w="12700">
              <a:solidFill>
                <a:srgbClr val="800000"/>
              </a:solidFill>
              <a:round/>
              <a:headEnd/>
              <a:tailEnd/>
            </a:ln>
            <a:effectLst/>
          </p:spPr>
          <p:txBody>
            <a:bodyPr/>
            <a:lstStyle/>
            <a:p>
              <a:endParaRPr lang="en-US"/>
            </a:p>
          </p:txBody>
        </p:sp>
        <p:sp>
          <p:nvSpPr>
            <p:cNvPr id="2278032" name="Line 656"/>
            <p:cNvSpPr>
              <a:spLocks noChangeAspect="1" noChangeShapeType="1"/>
            </p:cNvSpPr>
            <p:nvPr/>
          </p:nvSpPr>
          <p:spPr bwMode="auto">
            <a:xfrm>
              <a:off x="4716" y="3771"/>
              <a:ext cx="0" cy="87"/>
            </a:xfrm>
            <a:prstGeom prst="line">
              <a:avLst/>
            </a:prstGeom>
            <a:noFill/>
            <a:ln w="9525">
              <a:solidFill>
                <a:srgbClr val="800000"/>
              </a:solidFill>
              <a:round/>
              <a:headEnd/>
              <a:tailEnd/>
            </a:ln>
            <a:effectLst/>
          </p:spPr>
          <p:txBody>
            <a:bodyPr/>
            <a:lstStyle/>
            <a:p>
              <a:endParaRPr lang="en-US"/>
            </a:p>
          </p:txBody>
        </p:sp>
        <p:sp>
          <p:nvSpPr>
            <p:cNvPr id="2278033" name="Line 657"/>
            <p:cNvSpPr>
              <a:spLocks noChangeAspect="1" noChangeShapeType="1"/>
            </p:cNvSpPr>
            <p:nvPr/>
          </p:nvSpPr>
          <p:spPr bwMode="auto">
            <a:xfrm>
              <a:off x="4697" y="3791"/>
              <a:ext cx="0" cy="42"/>
            </a:xfrm>
            <a:prstGeom prst="line">
              <a:avLst/>
            </a:prstGeom>
            <a:noFill/>
            <a:ln w="6350">
              <a:solidFill>
                <a:srgbClr val="800000"/>
              </a:solidFill>
              <a:round/>
              <a:headEnd/>
              <a:tailEnd/>
            </a:ln>
            <a:effectLst/>
          </p:spPr>
          <p:txBody>
            <a:bodyPr/>
            <a:lstStyle/>
            <a:p>
              <a:endParaRPr lang="en-US"/>
            </a:p>
          </p:txBody>
        </p:sp>
        <p:sp>
          <p:nvSpPr>
            <p:cNvPr id="2278034" name="Line 658"/>
            <p:cNvSpPr>
              <a:spLocks noChangeAspect="1" noChangeShapeType="1"/>
            </p:cNvSpPr>
            <p:nvPr/>
          </p:nvSpPr>
          <p:spPr bwMode="auto">
            <a:xfrm flipH="1">
              <a:off x="4896" y="3600"/>
              <a:ext cx="51" cy="14"/>
            </a:xfrm>
            <a:prstGeom prst="line">
              <a:avLst/>
            </a:prstGeom>
            <a:noFill/>
            <a:ln w="15875">
              <a:solidFill>
                <a:srgbClr val="800000"/>
              </a:solidFill>
              <a:round/>
              <a:headEnd/>
              <a:tailEnd/>
            </a:ln>
            <a:effectLst/>
          </p:spPr>
          <p:txBody>
            <a:bodyPr/>
            <a:lstStyle/>
            <a:p>
              <a:endParaRPr lang="en-US"/>
            </a:p>
          </p:txBody>
        </p:sp>
        <p:sp>
          <p:nvSpPr>
            <p:cNvPr id="2278035" name="Line 659"/>
            <p:cNvSpPr>
              <a:spLocks noChangeAspect="1" noChangeShapeType="1"/>
            </p:cNvSpPr>
            <p:nvPr/>
          </p:nvSpPr>
          <p:spPr bwMode="auto">
            <a:xfrm flipH="1">
              <a:off x="4878" y="3570"/>
              <a:ext cx="45" cy="9"/>
            </a:xfrm>
            <a:prstGeom prst="line">
              <a:avLst/>
            </a:prstGeom>
            <a:noFill/>
            <a:ln w="15875">
              <a:solidFill>
                <a:srgbClr val="800000"/>
              </a:solidFill>
              <a:round/>
              <a:headEnd/>
              <a:tailEnd/>
            </a:ln>
            <a:effectLst/>
          </p:spPr>
          <p:txBody>
            <a:bodyPr/>
            <a:lstStyle/>
            <a:p>
              <a:endParaRPr lang="en-US"/>
            </a:p>
          </p:txBody>
        </p:sp>
        <p:sp>
          <p:nvSpPr>
            <p:cNvPr id="2278036" name="Line 660"/>
            <p:cNvSpPr>
              <a:spLocks noChangeAspect="1" noChangeShapeType="1"/>
            </p:cNvSpPr>
            <p:nvPr/>
          </p:nvSpPr>
          <p:spPr bwMode="auto">
            <a:xfrm flipH="1" flipV="1">
              <a:off x="4869" y="3536"/>
              <a:ext cx="51" cy="1"/>
            </a:xfrm>
            <a:prstGeom prst="line">
              <a:avLst/>
            </a:prstGeom>
            <a:noFill/>
            <a:ln w="15875">
              <a:solidFill>
                <a:srgbClr val="800000"/>
              </a:solidFill>
              <a:round/>
              <a:headEnd/>
              <a:tailEnd/>
            </a:ln>
            <a:effectLst/>
          </p:spPr>
          <p:txBody>
            <a:bodyPr/>
            <a:lstStyle/>
            <a:p>
              <a:endParaRPr lang="en-US"/>
            </a:p>
          </p:txBody>
        </p:sp>
        <p:sp>
          <p:nvSpPr>
            <p:cNvPr id="2278037" name="Line 661"/>
            <p:cNvSpPr>
              <a:spLocks noChangeAspect="1" noChangeShapeType="1"/>
            </p:cNvSpPr>
            <p:nvPr/>
          </p:nvSpPr>
          <p:spPr bwMode="auto">
            <a:xfrm flipH="1" flipV="1">
              <a:off x="4890" y="3492"/>
              <a:ext cx="44" cy="12"/>
            </a:xfrm>
            <a:prstGeom prst="line">
              <a:avLst/>
            </a:prstGeom>
            <a:noFill/>
            <a:ln w="15875">
              <a:solidFill>
                <a:srgbClr val="800000"/>
              </a:solidFill>
              <a:round/>
              <a:headEnd/>
              <a:tailEnd/>
            </a:ln>
            <a:effectLst/>
          </p:spPr>
          <p:txBody>
            <a:bodyPr/>
            <a:lstStyle/>
            <a:p>
              <a:endParaRPr lang="en-US"/>
            </a:p>
          </p:txBody>
        </p:sp>
      </p:grpSp>
      <p:grpSp>
        <p:nvGrpSpPr>
          <p:cNvPr id="2278038" name="Group 662"/>
          <p:cNvGrpSpPr>
            <a:grpSpLocks noChangeAspect="1"/>
          </p:cNvGrpSpPr>
          <p:nvPr/>
        </p:nvGrpSpPr>
        <p:grpSpPr bwMode="auto">
          <a:xfrm rot="5400000">
            <a:off x="7285831" y="4749007"/>
            <a:ext cx="587375" cy="601662"/>
            <a:chOff x="4756" y="264"/>
            <a:chExt cx="649" cy="665"/>
          </a:xfrm>
        </p:grpSpPr>
        <p:sp>
          <p:nvSpPr>
            <p:cNvPr id="2278039" name="AutoShape 663"/>
            <p:cNvSpPr>
              <a:spLocks noChangeAspect="1" noChangeArrowheads="1"/>
            </p:cNvSpPr>
            <p:nvPr/>
          </p:nvSpPr>
          <p:spPr bwMode="auto">
            <a:xfrm rot="5400000" flipH="1">
              <a:off x="5019" y="499"/>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8040" name="Line 664"/>
            <p:cNvSpPr>
              <a:spLocks noChangeAspect="1" noChangeShapeType="1"/>
            </p:cNvSpPr>
            <p:nvPr/>
          </p:nvSpPr>
          <p:spPr bwMode="auto">
            <a:xfrm flipV="1">
              <a:off x="5219" y="528"/>
              <a:ext cx="183" cy="61"/>
            </a:xfrm>
            <a:prstGeom prst="line">
              <a:avLst/>
            </a:prstGeom>
            <a:noFill/>
            <a:ln w="15875">
              <a:solidFill>
                <a:srgbClr val="800000"/>
              </a:solidFill>
              <a:round/>
              <a:headEnd/>
              <a:tailEnd/>
            </a:ln>
            <a:effectLst/>
          </p:spPr>
          <p:txBody>
            <a:bodyPr/>
            <a:lstStyle/>
            <a:p>
              <a:endParaRPr lang="en-US"/>
            </a:p>
          </p:txBody>
        </p:sp>
        <p:sp>
          <p:nvSpPr>
            <p:cNvPr id="2278041" name="Line 665"/>
            <p:cNvSpPr>
              <a:spLocks noChangeAspect="1" noChangeShapeType="1"/>
            </p:cNvSpPr>
            <p:nvPr/>
          </p:nvSpPr>
          <p:spPr bwMode="auto">
            <a:xfrm>
              <a:off x="5219" y="589"/>
              <a:ext cx="186" cy="60"/>
            </a:xfrm>
            <a:prstGeom prst="line">
              <a:avLst/>
            </a:prstGeom>
            <a:noFill/>
            <a:ln w="15875">
              <a:solidFill>
                <a:srgbClr val="800000"/>
              </a:solidFill>
              <a:round/>
              <a:headEnd/>
              <a:tailEnd/>
            </a:ln>
            <a:effectLst/>
          </p:spPr>
          <p:txBody>
            <a:bodyPr/>
            <a:lstStyle/>
            <a:p>
              <a:endParaRPr lang="en-US"/>
            </a:p>
          </p:txBody>
        </p:sp>
        <p:sp>
          <p:nvSpPr>
            <p:cNvPr id="2278042" name="Line 666"/>
            <p:cNvSpPr>
              <a:spLocks noChangeAspect="1" noChangeShapeType="1"/>
            </p:cNvSpPr>
            <p:nvPr/>
          </p:nvSpPr>
          <p:spPr bwMode="auto">
            <a:xfrm flipH="1" flipV="1">
              <a:off x="4964" y="375"/>
              <a:ext cx="66" cy="216"/>
            </a:xfrm>
            <a:prstGeom prst="line">
              <a:avLst/>
            </a:prstGeom>
            <a:noFill/>
            <a:ln w="15875">
              <a:solidFill>
                <a:srgbClr val="800000"/>
              </a:solidFill>
              <a:round/>
              <a:headEnd/>
              <a:tailEnd/>
            </a:ln>
            <a:effectLst/>
          </p:spPr>
          <p:txBody>
            <a:bodyPr/>
            <a:lstStyle/>
            <a:p>
              <a:endParaRPr lang="en-US"/>
            </a:p>
          </p:txBody>
        </p:sp>
        <p:sp>
          <p:nvSpPr>
            <p:cNvPr id="2278043" name="Oval 667"/>
            <p:cNvSpPr>
              <a:spLocks noChangeAspect="1" noChangeArrowheads="1"/>
            </p:cNvSpPr>
            <p:nvPr/>
          </p:nvSpPr>
          <p:spPr bwMode="auto">
            <a:xfrm>
              <a:off x="4897" y="270"/>
              <a:ext cx="108" cy="108"/>
            </a:xfrm>
            <a:prstGeom prst="ellipse">
              <a:avLst/>
            </a:prstGeom>
            <a:noFill/>
            <a:ln w="15875">
              <a:solidFill>
                <a:srgbClr val="800000"/>
              </a:solidFill>
              <a:round/>
              <a:headEnd/>
              <a:tailEnd/>
            </a:ln>
            <a:effectLst/>
          </p:spPr>
          <p:txBody>
            <a:bodyPr wrap="none" anchor="ctr"/>
            <a:lstStyle/>
            <a:p>
              <a:endParaRPr lang="en-US"/>
            </a:p>
          </p:txBody>
        </p:sp>
        <p:sp>
          <p:nvSpPr>
            <p:cNvPr id="2278044" name="Line 668"/>
            <p:cNvSpPr>
              <a:spLocks noChangeAspect="1" noChangeShapeType="1"/>
            </p:cNvSpPr>
            <p:nvPr/>
          </p:nvSpPr>
          <p:spPr bwMode="auto">
            <a:xfrm flipH="1" flipV="1">
              <a:off x="4850" y="307"/>
              <a:ext cx="46" cy="5"/>
            </a:xfrm>
            <a:prstGeom prst="line">
              <a:avLst/>
            </a:prstGeom>
            <a:noFill/>
            <a:ln w="15875">
              <a:solidFill>
                <a:srgbClr val="800000"/>
              </a:solidFill>
              <a:round/>
              <a:headEnd/>
              <a:tailEnd/>
            </a:ln>
            <a:effectLst/>
          </p:spPr>
          <p:txBody>
            <a:bodyPr/>
            <a:lstStyle/>
            <a:p>
              <a:endParaRPr lang="en-US"/>
            </a:p>
          </p:txBody>
        </p:sp>
        <p:sp>
          <p:nvSpPr>
            <p:cNvPr id="2278045" name="Line 669"/>
            <p:cNvSpPr>
              <a:spLocks noChangeAspect="1" noChangeShapeType="1"/>
            </p:cNvSpPr>
            <p:nvPr/>
          </p:nvSpPr>
          <p:spPr bwMode="auto">
            <a:xfrm flipH="1">
              <a:off x="4857" y="347"/>
              <a:ext cx="43" cy="4"/>
            </a:xfrm>
            <a:prstGeom prst="line">
              <a:avLst/>
            </a:prstGeom>
            <a:noFill/>
            <a:ln w="15875">
              <a:solidFill>
                <a:srgbClr val="800000"/>
              </a:solidFill>
              <a:round/>
              <a:headEnd/>
              <a:tailEnd/>
            </a:ln>
            <a:effectLst/>
          </p:spPr>
          <p:txBody>
            <a:bodyPr/>
            <a:lstStyle/>
            <a:p>
              <a:endParaRPr lang="en-US"/>
            </a:p>
          </p:txBody>
        </p:sp>
        <p:sp>
          <p:nvSpPr>
            <p:cNvPr id="2278046" name="Line 670"/>
            <p:cNvSpPr>
              <a:spLocks noChangeAspect="1" noChangeShapeType="1"/>
            </p:cNvSpPr>
            <p:nvPr/>
          </p:nvSpPr>
          <p:spPr bwMode="auto">
            <a:xfrm flipH="1">
              <a:off x="4874" y="374"/>
              <a:ext cx="47" cy="9"/>
            </a:xfrm>
            <a:prstGeom prst="line">
              <a:avLst/>
            </a:prstGeom>
            <a:noFill/>
            <a:ln w="15875">
              <a:solidFill>
                <a:srgbClr val="800000"/>
              </a:solidFill>
              <a:round/>
              <a:headEnd/>
              <a:tailEnd/>
            </a:ln>
            <a:effectLst/>
          </p:spPr>
          <p:txBody>
            <a:bodyPr/>
            <a:lstStyle/>
            <a:p>
              <a:endParaRPr lang="en-US"/>
            </a:p>
          </p:txBody>
        </p:sp>
        <p:sp>
          <p:nvSpPr>
            <p:cNvPr id="2278047" name="Line 671"/>
            <p:cNvSpPr>
              <a:spLocks noChangeAspect="1" noChangeShapeType="1"/>
            </p:cNvSpPr>
            <p:nvPr/>
          </p:nvSpPr>
          <p:spPr bwMode="auto">
            <a:xfrm flipH="1" flipV="1">
              <a:off x="4867" y="264"/>
              <a:ext cx="44" cy="20"/>
            </a:xfrm>
            <a:prstGeom prst="line">
              <a:avLst/>
            </a:prstGeom>
            <a:noFill/>
            <a:ln w="15875">
              <a:solidFill>
                <a:srgbClr val="800000"/>
              </a:solidFill>
              <a:round/>
              <a:headEnd/>
              <a:tailEnd/>
            </a:ln>
            <a:effectLst/>
          </p:spPr>
          <p:txBody>
            <a:bodyPr/>
            <a:lstStyle/>
            <a:p>
              <a:endParaRPr lang="en-US"/>
            </a:p>
          </p:txBody>
        </p:sp>
        <p:sp>
          <p:nvSpPr>
            <p:cNvPr id="2278048" name="Line 672"/>
            <p:cNvSpPr>
              <a:spLocks noChangeAspect="1" noChangeShapeType="1"/>
            </p:cNvSpPr>
            <p:nvPr/>
          </p:nvSpPr>
          <p:spPr bwMode="auto">
            <a:xfrm flipH="1">
              <a:off x="4971" y="591"/>
              <a:ext cx="56" cy="1"/>
            </a:xfrm>
            <a:prstGeom prst="line">
              <a:avLst/>
            </a:prstGeom>
            <a:noFill/>
            <a:ln w="15875">
              <a:solidFill>
                <a:srgbClr val="800000"/>
              </a:solidFill>
              <a:round/>
              <a:headEnd/>
              <a:tailEnd/>
            </a:ln>
            <a:effectLst/>
          </p:spPr>
          <p:txBody>
            <a:bodyPr/>
            <a:lstStyle/>
            <a:p>
              <a:endParaRPr lang="en-US"/>
            </a:p>
          </p:txBody>
        </p:sp>
        <p:sp>
          <p:nvSpPr>
            <p:cNvPr id="2278049" name="Oval 673"/>
            <p:cNvSpPr>
              <a:spLocks noChangeAspect="1" noChangeArrowheads="1"/>
            </p:cNvSpPr>
            <p:nvPr/>
          </p:nvSpPr>
          <p:spPr bwMode="auto">
            <a:xfrm>
              <a:off x="4756" y="483"/>
              <a:ext cx="218" cy="218"/>
            </a:xfrm>
            <a:prstGeom prst="ellipse">
              <a:avLst/>
            </a:prstGeom>
            <a:noFill/>
            <a:ln w="15875">
              <a:solidFill>
                <a:srgbClr val="800000"/>
              </a:solidFill>
              <a:round/>
              <a:headEnd/>
              <a:tailEnd/>
            </a:ln>
            <a:effectLst/>
          </p:spPr>
          <p:txBody>
            <a:bodyPr wrap="none" anchor="ctr"/>
            <a:lstStyle/>
            <a:p>
              <a:endParaRPr lang="en-US"/>
            </a:p>
          </p:txBody>
        </p:sp>
        <p:sp>
          <p:nvSpPr>
            <p:cNvPr id="2278050" name="Freeform 674"/>
            <p:cNvSpPr>
              <a:spLocks noChangeAspect="1"/>
            </p:cNvSpPr>
            <p:nvPr/>
          </p:nvSpPr>
          <p:spPr bwMode="auto">
            <a:xfrm>
              <a:off x="4920" y="55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8051" name="Oval 675"/>
            <p:cNvSpPr>
              <a:spLocks noChangeAspect="1" noChangeArrowheads="1"/>
            </p:cNvSpPr>
            <p:nvPr/>
          </p:nvSpPr>
          <p:spPr bwMode="auto">
            <a:xfrm rot="-5400000">
              <a:off x="4845" y="570"/>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8052" name="Group 676"/>
            <p:cNvGrpSpPr>
              <a:grpSpLocks noChangeAspect="1"/>
            </p:cNvGrpSpPr>
            <p:nvPr/>
          </p:nvGrpSpPr>
          <p:grpSpPr bwMode="auto">
            <a:xfrm>
              <a:off x="4856" y="593"/>
              <a:ext cx="171" cy="336"/>
              <a:chOff x="3803" y="579"/>
              <a:chExt cx="171" cy="336"/>
            </a:xfrm>
          </p:grpSpPr>
          <p:sp>
            <p:nvSpPr>
              <p:cNvPr id="2278053" name="Oval 677"/>
              <p:cNvSpPr>
                <a:spLocks noChangeAspect="1" noChangeArrowheads="1"/>
              </p:cNvSpPr>
              <p:nvPr/>
            </p:nvSpPr>
            <p:spPr bwMode="auto">
              <a:xfrm>
                <a:off x="3853" y="794"/>
                <a:ext cx="108" cy="108"/>
              </a:xfrm>
              <a:prstGeom prst="ellipse">
                <a:avLst/>
              </a:prstGeom>
              <a:noFill/>
              <a:ln w="15875">
                <a:solidFill>
                  <a:srgbClr val="800000"/>
                </a:solidFill>
                <a:round/>
                <a:headEnd/>
                <a:tailEnd/>
              </a:ln>
              <a:effectLst/>
            </p:spPr>
            <p:txBody>
              <a:bodyPr wrap="none" anchor="ctr"/>
              <a:lstStyle/>
              <a:p>
                <a:endParaRPr lang="en-US"/>
              </a:p>
            </p:txBody>
          </p:sp>
          <p:sp>
            <p:nvSpPr>
              <p:cNvPr id="2278054" name="Line 678"/>
              <p:cNvSpPr>
                <a:spLocks noChangeAspect="1" noChangeShapeType="1"/>
              </p:cNvSpPr>
              <p:nvPr/>
            </p:nvSpPr>
            <p:spPr bwMode="auto">
              <a:xfrm flipH="1" flipV="1">
                <a:off x="3818" y="808"/>
                <a:ext cx="38" cy="15"/>
              </a:xfrm>
              <a:prstGeom prst="line">
                <a:avLst/>
              </a:prstGeom>
              <a:noFill/>
              <a:ln w="15875">
                <a:solidFill>
                  <a:srgbClr val="800000"/>
                </a:solidFill>
                <a:round/>
                <a:headEnd/>
                <a:tailEnd/>
              </a:ln>
              <a:effectLst/>
            </p:spPr>
            <p:txBody>
              <a:bodyPr/>
              <a:lstStyle/>
              <a:p>
                <a:endParaRPr lang="en-US"/>
              </a:p>
            </p:txBody>
          </p:sp>
          <p:sp>
            <p:nvSpPr>
              <p:cNvPr id="2278055" name="Line 679"/>
              <p:cNvSpPr>
                <a:spLocks noChangeAspect="1" noChangeShapeType="1"/>
              </p:cNvSpPr>
              <p:nvPr/>
            </p:nvSpPr>
            <p:spPr bwMode="auto">
              <a:xfrm flipH="1" flipV="1">
                <a:off x="3803" y="846"/>
                <a:ext cx="47" cy="6"/>
              </a:xfrm>
              <a:prstGeom prst="line">
                <a:avLst/>
              </a:prstGeom>
              <a:noFill/>
              <a:ln w="15875">
                <a:solidFill>
                  <a:srgbClr val="800000"/>
                </a:solidFill>
                <a:round/>
                <a:headEnd/>
                <a:tailEnd/>
              </a:ln>
              <a:effectLst/>
            </p:spPr>
            <p:txBody>
              <a:bodyPr/>
              <a:lstStyle/>
              <a:p>
                <a:endParaRPr lang="en-US"/>
              </a:p>
            </p:txBody>
          </p:sp>
          <p:sp>
            <p:nvSpPr>
              <p:cNvPr id="2278056" name="Line 680"/>
              <p:cNvSpPr>
                <a:spLocks noChangeAspect="1" noChangeShapeType="1"/>
              </p:cNvSpPr>
              <p:nvPr/>
            </p:nvSpPr>
            <p:spPr bwMode="auto">
              <a:xfrm flipH="1">
                <a:off x="3919" y="579"/>
                <a:ext cx="55" cy="214"/>
              </a:xfrm>
              <a:prstGeom prst="line">
                <a:avLst/>
              </a:prstGeom>
              <a:noFill/>
              <a:ln w="15875">
                <a:solidFill>
                  <a:srgbClr val="800000"/>
                </a:solidFill>
                <a:round/>
                <a:headEnd/>
                <a:tailEnd/>
              </a:ln>
              <a:effectLst/>
            </p:spPr>
            <p:txBody>
              <a:bodyPr/>
              <a:lstStyle/>
              <a:p>
                <a:endParaRPr lang="en-US"/>
              </a:p>
            </p:txBody>
          </p:sp>
          <p:sp>
            <p:nvSpPr>
              <p:cNvPr id="2278057" name="Line 681"/>
              <p:cNvSpPr>
                <a:spLocks noChangeAspect="1" noChangeShapeType="1"/>
              </p:cNvSpPr>
              <p:nvPr/>
            </p:nvSpPr>
            <p:spPr bwMode="auto">
              <a:xfrm flipH="1">
                <a:off x="3804" y="875"/>
                <a:ext cx="57" cy="9"/>
              </a:xfrm>
              <a:prstGeom prst="line">
                <a:avLst/>
              </a:prstGeom>
              <a:noFill/>
              <a:ln w="15875">
                <a:solidFill>
                  <a:srgbClr val="800000"/>
                </a:solidFill>
                <a:round/>
                <a:headEnd/>
                <a:tailEnd/>
              </a:ln>
              <a:effectLst/>
            </p:spPr>
            <p:txBody>
              <a:bodyPr/>
              <a:lstStyle/>
              <a:p>
                <a:endParaRPr lang="en-US"/>
              </a:p>
            </p:txBody>
          </p:sp>
          <p:sp>
            <p:nvSpPr>
              <p:cNvPr id="2278058" name="Line 682"/>
              <p:cNvSpPr>
                <a:spLocks noChangeAspect="1" noChangeShapeType="1"/>
              </p:cNvSpPr>
              <p:nvPr/>
            </p:nvSpPr>
            <p:spPr bwMode="auto">
              <a:xfrm flipH="1">
                <a:off x="3839" y="896"/>
                <a:ext cx="43" cy="19"/>
              </a:xfrm>
              <a:prstGeom prst="line">
                <a:avLst/>
              </a:prstGeom>
              <a:noFill/>
              <a:ln w="15875">
                <a:solidFill>
                  <a:srgbClr val="800000"/>
                </a:solidFill>
                <a:round/>
                <a:headEnd/>
                <a:tailEnd/>
              </a:ln>
              <a:effectLst/>
            </p:spPr>
            <p:txBody>
              <a:bodyPr/>
              <a:lstStyle/>
              <a:p>
                <a:endParaRPr lang="en-US"/>
              </a:p>
            </p:txBody>
          </p:sp>
        </p:grpSp>
        <p:sp>
          <p:nvSpPr>
            <p:cNvPr id="2278059" name="Line 683"/>
            <p:cNvSpPr>
              <a:spLocks noChangeAspect="1" noChangeShapeType="1"/>
            </p:cNvSpPr>
            <p:nvPr/>
          </p:nvSpPr>
          <p:spPr bwMode="auto">
            <a:xfrm flipV="1">
              <a:off x="5223" y="467"/>
              <a:ext cx="158" cy="121"/>
            </a:xfrm>
            <a:prstGeom prst="line">
              <a:avLst/>
            </a:prstGeom>
            <a:noFill/>
            <a:ln w="15875">
              <a:solidFill>
                <a:srgbClr val="800000"/>
              </a:solidFill>
              <a:round/>
              <a:headEnd/>
              <a:tailEnd/>
            </a:ln>
            <a:effectLst/>
          </p:spPr>
          <p:txBody>
            <a:bodyPr/>
            <a:lstStyle/>
            <a:p>
              <a:endParaRPr lang="en-US"/>
            </a:p>
          </p:txBody>
        </p:sp>
        <p:sp>
          <p:nvSpPr>
            <p:cNvPr id="2278060" name="Line 684"/>
            <p:cNvSpPr>
              <a:spLocks noChangeAspect="1" noChangeShapeType="1"/>
            </p:cNvSpPr>
            <p:nvPr/>
          </p:nvSpPr>
          <p:spPr bwMode="auto">
            <a:xfrm flipV="1">
              <a:off x="5223" y="366"/>
              <a:ext cx="162" cy="222"/>
            </a:xfrm>
            <a:prstGeom prst="line">
              <a:avLst/>
            </a:prstGeom>
            <a:noFill/>
            <a:ln w="15875">
              <a:solidFill>
                <a:srgbClr val="800000"/>
              </a:solidFill>
              <a:round/>
              <a:headEnd/>
              <a:tailEnd/>
            </a:ln>
            <a:effectLst/>
          </p:spPr>
          <p:txBody>
            <a:bodyPr/>
            <a:lstStyle/>
            <a:p>
              <a:endParaRPr lang="en-US"/>
            </a:p>
          </p:txBody>
        </p:sp>
        <p:sp>
          <p:nvSpPr>
            <p:cNvPr id="2278061" name="Line 685"/>
            <p:cNvSpPr>
              <a:spLocks noChangeAspect="1" noChangeShapeType="1"/>
            </p:cNvSpPr>
            <p:nvPr/>
          </p:nvSpPr>
          <p:spPr bwMode="auto">
            <a:xfrm>
              <a:off x="5225" y="588"/>
              <a:ext cx="174" cy="128"/>
            </a:xfrm>
            <a:prstGeom prst="line">
              <a:avLst/>
            </a:prstGeom>
            <a:noFill/>
            <a:ln w="15875">
              <a:solidFill>
                <a:srgbClr val="800000"/>
              </a:solidFill>
              <a:round/>
              <a:headEnd/>
              <a:tailEnd/>
            </a:ln>
            <a:effectLst/>
          </p:spPr>
          <p:txBody>
            <a:bodyPr/>
            <a:lstStyle/>
            <a:p>
              <a:endParaRPr lang="en-US"/>
            </a:p>
          </p:txBody>
        </p:sp>
        <p:sp>
          <p:nvSpPr>
            <p:cNvPr id="2278062" name="Line 686"/>
            <p:cNvSpPr>
              <a:spLocks noChangeAspect="1" noChangeShapeType="1"/>
            </p:cNvSpPr>
            <p:nvPr/>
          </p:nvSpPr>
          <p:spPr bwMode="auto">
            <a:xfrm>
              <a:off x="5226" y="591"/>
              <a:ext cx="174" cy="224"/>
            </a:xfrm>
            <a:prstGeom prst="line">
              <a:avLst/>
            </a:prstGeom>
            <a:noFill/>
            <a:ln w="15875">
              <a:solidFill>
                <a:srgbClr val="800000"/>
              </a:solidFill>
              <a:round/>
              <a:headEnd/>
              <a:tailEnd/>
            </a:ln>
            <a:effectLst/>
          </p:spPr>
          <p:txBody>
            <a:bodyPr/>
            <a:lstStyle/>
            <a:p>
              <a:endParaRPr lang="en-US"/>
            </a:p>
          </p:txBody>
        </p:sp>
      </p:grpSp>
      <p:grpSp>
        <p:nvGrpSpPr>
          <p:cNvPr id="2278063" name="Group 687"/>
          <p:cNvGrpSpPr>
            <a:grpSpLocks noChangeAspect="1"/>
          </p:cNvGrpSpPr>
          <p:nvPr/>
        </p:nvGrpSpPr>
        <p:grpSpPr bwMode="auto">
          <a:xfrm rot="5400000">
            <a:off x="5330825" y="868363"/>
            <a:ext cx="639763" cy="598487"/>
            <a:chOff x="434" y="2399"/>
            <a:chExt cx="707" cy="661"/>
          </a:xfrm>
        </p:grpSpPr>
        <p:sp>
          <p:nvSpPr>
            <p:cNvPr id="2278064" name="AutoShape 688"/>
            <p:cNvSpPr>
              <a:spLocks noChangeAspect="1" noChangeArrowheads="1"/>
            </p:cNvSpPr>
            <p:nvPr/>
          </p:nvSpPr>
          <p:spPr bwMode="auto">
            <a:xfrm rot="16200000">
              <a:off x="755" y="2639"/>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8065" name="Line 689"/>
            <p:cNvSpPr>
              <a:spLocks noChangeAspect="1" noChangeShapeType="1"/>
            </p:cNvSpPr>
            <p:nvPr/>
          </p:nvSpPr>
          <p:spPr bwMode="auto">
            <a:xfrm flipV="1">
              <a:off x="955" y="2668"/>
              <a:ext cx="183" cy="61"/>
            </a:xfrm>
            <a:prstGeom prst="line">
              <a:avLst/>
            </a:prstGeom>
            <a:noFill/>
            <a:ln w="15875">
              <a:solidFill>
                <a:srgbClr val="800000"/>
              </a:solidFill>
              <a:round/>
              <a:headEnd/>
              <a:tailEnd/>
            </a:ln>
            <a:effectLst/>
          </p:spPr>
          <p:txBody>
            <a:bodyPr/>
            <a:lstStyle/>
            <a:p>
              <a:endParaRPr lang="en-US"/>
            </a:p>
          </p:txBody>
        </p:sp>
        <p:sp>
          <p:nvSpPr>
            <p:cNvPr id="2278066" name="Line 690"/>
            <p:cNvSpPr>
              <a:spLocks noChangeAspect="1" noChangeShapeType="1"/>
            </p:cNvSpPr>
            <p:nvPr/>
          </p:nvSpPr>
          <p:spPr bwMode="auto">
            <a:xfrm>
              <a:off x="955" y="2729"/>
              <a:ext cx="186" cy="60"/>
            </a:xfrm>
            <a:prstGeom prst="line">
              <a:avLst/>
            </a:prstGeom>
            <a:noFill/>
            <a:ln w="15875">
              <a:solidFill>
                <a:srgbClr val="800000"/>
              </a:solidFill>
              <a:round/>
              <a:headEnd/>
              <a:tailEnd/>
            </a:ln>
            <a:effectLst/>
          </p:spPr>
          <p:txBody>
            <a:bodyPr/>
            <a:lstStyle/>
            <a:p>
              <a:endParaRPr lang="en-US"/>
            </a:p>
          </p:txBody>
        </p:sp>
        <p:sp>
          <p:nvSpPr>
            <p:cNvPr id="2278067" name="Line 691"/>
            <p:cNvSpPr>
              <a:spLocks noChangeAspect="1" noChangeShapeType="1"/>
            </p:cNvSpPr>
            <p:nvPr/>
          </p:nvSpPr>
          <p:spPr bwMode="auto">
            <a:xfrm flipH="1" flipV="1">
              <a:off x="700" y="2515"/>
              <a:ext cx="66" cy="216"/>
            </a:xfrm>
            <a:prstGeom prst="line">
              <a:avLst/>
            </a:prstGeom>
            <a:noFill/>
            <a:ln w="15875">
              <a:solidFill>
                <a:srgbClr val="800000"/>
              </a:solidFill>
              <a:round/>
              <a:headEnd/>
              <a:tailEnd/>
            </a:ln>
            <a:effectLst/>
          </p:spPr>
          <p:txBody>
            <a:bodyPr/>
            <a:lstStyle/>
            <a:p>
              <a:endParaRPr lang="en-US"/>
            </a:p>
          </p:txBody>
        </p:sp>
        <p:sp>
          <p:nvSpPr>
            <p:cNvPr id="2278068" name="Oval 692"/>
            <p:cNvSpPr>
              <a:spLocks noChangeAspect="1" noChangeArrowheads="1"/>
            </p:cNvSpPr>
            <p:nvPr/>
          </p:nvSpPr>
          <p:spPr bwMode="auto">
            <a:xfrm>
              <a:off x="633" y="2410"/>
              <a:ext cx="108" cy="108"/>
            </a:xfrm>
            <a:prstGeom prst="ellipse">
              <a:avLst/>
            </a:prstGeom>
            <a:noFill/>
            <a:ln w="15875">
              <a:solidFill>
                <a:srgbClr val="800000"/>
              </a:solidFill>
              <a:round/>
              <a:headEnd/>
              <a:tailEnd/>
            </a:ln>
            <a:effectLst/>
          </p:spPr>
          <p:txBody>
            <a:bodyPr wrap="none" anchor="ctr"/>
            <a:lstStyle/>
            <a:p>
              <a:endParaRPr lang="en-US"/>
            </a:p>
          </p:txBody>
        </p:sp>
        <p:sp>
          <p:nvSpPr>
            <p:cNvPr id="2278069" name="Line 693"/>
            <p:cNvSpPr>
              <a:spLocks noChangeAspect="1" noChangeShapeType="1"/>
            </p:cNvSpPr>
            <p:nvPr/>
          </p:nvSpPr>
          <p:spPr bwMode="auto">
            <a:xfrm flipH="1">
              <a:off x="571" y="2470"/>
              <a:ext cx="58" cy="4"/>
            </a:xfrm>
            <a:prstGeom prst="line">
              <a:avLst/>
            </a:prstGeom>
            <a:noFill/>
            <a:ln w="15875">
              <a:solidFill>
                <a:srgbClr val="800000"/>
              </a:solidFill>
              <a:round/>
              <a:headEnd/>
              <a:tailEnd/>
            </a:ln>
            <a:effectLst/>
          </p:spPr>
          <p:txBody>
            <a:bodyPr/>
            <a:lstStyle/>
            <a:p>
              <a:endParaRPr lang="en-US"/>
            </a:p>
          </p:txBody>
        </p:sp>
        <p:sp>
          <p:nvSpPr>
            <p:cNvPr id="2278070" name="Line 694"/>
            <p:cNvSpPr>
              <a:spLocks noChangeAspect="1" noChangeShapeType="1"/>
            </p:cNvSpPr>
            <p:nvPr/>
          </p:nvSpPr>
          <p:spPr bwMode="auto">
            <a:xfrm flipH="1">
              <a:off x="582" y="2500"/>
              <a:ext cx="60" cy="15"/>
            </a:xfrm>
            <a:prstGeom prst="line">
              <a:avLst/>
            </a:prstGeom>
            <a:noFill/>
            <a:ln w="15875">
              <a:solidFill>
                <a:srgbClr val="800000"/>
              </a:solidFill>
              <a:round/>
              <a:headEnd/>
              <a:tailEnd/>
            </a:ln>
            <a:effectLst/>
          </p:spPr>
          <p:txBody>
            <a:bodyPr/>
            <a:lstStyle/>
            <a:p>
              <a:endParaRPr lang="en-US"/>
            </a:p>
          </p:txBody>
        </p:sp>
        <p:sp>
          <p:nvSpPr>
            <p:cNvPr id="2278071" name="Line 695"/>
            <p:cNvSpPr>
              <a:spLocks noChangeAspect="1" noChangeShapeType="1"/>
            </p:cNvSpPr>
            <p:nvPr/>
          </p:nvSpPr>
          <p:spPr bwMode="auto">
            <a:xfrm flipH="1">
              <a:off x="707" y="2731"/>
              <a:ext cx="56" cy="1"/>
            </a:xfrm>
            <a:prstGeom prst="line">
              <a:avLst/>
            </a:prstGeom>
            <a:noFill/>
            <a:ln w="15875">
              <a:solidFill>
                <a:srgbClr val="800000"/>
              </a:solidFill>
              <a:round/>
              <a:headEnd/>
              <a:tailEnd/>
            </a:ln>
            <a:effectLst/>
          </p:spPr>
          <p:txBody>
            <a:bodyPr/>
            <a:lstStyle/>
            <a:p>
              <a:endParaRPr lang="en-US"/>
            </a:p>
          </p:txBody>
        </p:sp>
        <p:sp>
          <p:nvSpPr>
            <p:cNvPr id="2278072" name="Oval 696"/>
            <p:cNvSpPr>
              <a:spLocks noChangeAspect="1" noChangeArrowheads="1"/>
            </p:cNvSpPr>
            <p:nvPr/>
          </p:nvSpPr>
          <p:spPr bwMode="auto">
            <a:xfrm>
              <a:off x="492" y="2623"/>
              <a:ext cx="218" cy="218"/>
            </a:xfrm>
            <a:prstGeom prst="ellipse">
              <a:avLst/>
            </a:prstGeom>
            <a:noFill/>
            <a:ln w="15875">
              <a:solidFill>
                <a:srgbClr val="800000"/>
              </a:solidFill>
              <a:round/>
              <a:headEnd/>
              <a:tailEnd/>
            </a:ln>
            <a:effectLst/>
          </p:spPr>
          <p:txBody>
            <a:bodyPr wrap="none" anchor="ctr"/>
            <a:lstStyle/>
            <a:p>
              <a:endParaRPr lang="en-US"/>
            </a:p>
          </p:txBody>
        </p:sp>
        <p:sp>
          <p:nvSpPr>
            <p:cNvPr id="2278073" name="Freeform 697"/>
            <p:cNvSpPr>
              <a:spLocks noChangeAspect="1"/>
            </p:cNvSpPr>
            <p:nvPr/>
          </p:nvSpPr>
          <p:spPr bwMode="auto">
            <a:xfrm>
              <a:off x="656" y="269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8074" name="Oval 698"/>
            <p:cNvSpPr>
              <a:spLocks noChangeAspect="1" noChangeArrowheads="1"/>
            </p:cNvSpPr>
            <p:nvPr/>
          </p:nvSpPr>
          <p:spPr bwMode="auto">
            <a:xfrm rot="-5400000">
              <a:off x="573" y="2694"/>
              <a:ext cx="28" cy="34"/>
            </a:xfrm>
            <a:prstGeom prst="ellipse">
              <a:avLst/>
            </a:prstGeom>
            <a:solidFill>
              <a:srgbClr val="333333"/>
            </a:solidFill>
            <a:ln w="9525">
              <a:noFill/>
              <a:round/>
              <a:headEnd/>
              <a:tailEnd/>
            </a:ln>
            <a:effectLst/>
          </p:spPr>
          <p:txBody>
            <a:bodyPr wrap="none" anchor="ctr"/>
            <a:lstStyle/>
            <a:p>
              <a:endParaRPr lang="en-US"/>
            </a:p>
          </p:txBody>
        </p:sp>
        <p:sp>
          <p:nvSpPr>
            <p:cNvPr id="2278075" name="Oval 699"/>
            <p:cNvSpPr>
              <a:spLocks noChangeAspect="1" noChangeArrowheads="1"/>
            </p:cNvSpPr>
            <p:nvPr/>
          </p:nvSpPr>
          <p:spPr bwMode="auto">
            <a:xfrm rot="-5400000">
              <a:off x="574" y="2740"/>
              <a:ext cx="28" cy="34"/>
            </a:xfrm>
            <a:prstGeom prst="ellipse">
              <a:avLst/>
            </a:prstGeom>
            <a:solidFill>
              <a:srgbClr val="333333"/>
            </a:solidFill>
            <a:ln w="9525">
              <a:noFill/>
              <a:round/>
              <a:headEnd/>
              <a:tailEnd/>
            </a:ln>
            <a:effectLst/>
          </p:spPr>
          <p:txBody>
            <a:bodyPr wrap="none" anchor="ctr"/>
            <a:lstStyle/>
            <a:p>
              <a:endParaRPr lang="en-US"/>
            </a:p>
          </p:txBody>
        </p:sp>
        <p:sp>
          <p:nvSpPr>
            <p:cNvPr id="2278076" name="Oval 700"/>
            <p:cNvSpPr>
              <a:spLocks noChangeAspect="1" noChangeArrowheads="1"/>
            </p:cNvSpPr>
            <p:nvPr/>
          </p:nvSpPr>
          <p:spPr bwMode="auto">
            <a:xfrm>
              <a:off x="640" y="2952"/>
              <a:ext cx="108" cy="108"/>
            </a:xfrm>
            <a:prstGeom prst="ellipse">
              <a:avLst/>
            </a:prstGeom>
            <a:noFill/>
            <a:ln w="15875">
              <a:solidFill>
                <a:srgbClr val="800000"/>
              </a:solidFill>
              <a:round/>
              <a:headEnd/>
              <a:tailEnd/>
            </a:ln>
            <a:effectLst/>
          </p:spPr>
          <p:txBody>
            <a:bodyPr wrap="none" anchor="ctr"/>
            <a:lstStyle/>
            <a:p>
              <a:endParaRPr lang="en-US"/>
            </a:p>
          </p:txBody>
        </p:sp>
        <p:sp>
          <p:nvSpPr>
            <p:cNvPr id="2278077" name="Line 701"/>
            <p:cNvSpPr>
              <a:spLocks noChangeAspect="1" noChangeShapeType="1"/>
            </p:cNvSpPr>
            <p:nvPr/>
          </p:nvSpPr>
          <p:spPr bwMode="auto">
            <a:xfrm rot="10800000" flipH="1">
              <a:off x="706" y="2728"/>
              <a:ext cx="60" cy="220"/>
            </a:xfrm>
            <a:prstGeom prst="line">
              <a:avLst/>
            </a:prstGeom>
            <a:noFill/>
            <a:ln w="15875">
              <a:solidFill>
                <a:srgbClr val="800000"/>
              </a:solidFill>
              <a:round/>
              <a:headEnd/>
              <a:tailEnd/>
            </a:ln>
            <a:effectLst/>
          </p:spPr>
          <p:txBody>
            <a:bodyPr/>
            <a:lstStyle/>
            <a:p>
              <a:endParaRPr lang="en-US"/>
            </a:p>
          </p:txBody>
        </p:sp>
        <p:sp>
          <p:nvSpPr>
            <p:cNvPr id="2278078" name="Line 702"/>
            <p:cNvSpPr>
              <a:spLocks noChangeAspect="1" noChangeShapeType="1"/>
            </p:cNvSpPr>
            <p:nvPr/>
          </p:nvSpPr>
          <p:spPr bwMode="auto">
            <a:xfrm flipH="1" flipV="1">
              <a:off x="619" y="2934"/>
              <a:ext cx="50" cy="21"/>
            </a:xfrm>
            <a:prstGeom prst="line">
              <a:avLst/>
            </a:prstGeom>
            <a:noFill/>
            <a:ln w="15875">
              <a:solidFill>
                <a:srgbClr val="800000"/>
              </a:solidFill>
              <a:round/>
              <a:headEnd/>
              <a:tailEnd/>
            </a:ln>
            <a:effectLst/>
          </p:spPr>
          <p:txBody>
            <a:bodyPr/>
            <a:lstStyle/>
            <a:p>
              <a:endParaRPr lang="en-US"/>
            </a:p>
          </p:txBody>
        </p:sp>
        <p:sp>
          <p:nvSpPr>
            <p:cNvPr id="2278079" name="Line 703"/>
            <p:cNvSpPr>
              <a:spLocks noChangeAspect="1" noChangeShapeType="1"/>
            </p:cNvSpPr>
            <p:nvPr/>
          </p:nvSpPr>
          <p:spPr bwMode="auto">
            <a:xfrm flipH="1" flipV="1">
              <a:off x="593" y="2972"/>
              <a:ext cx="49" cy="9"/>
            </a:xfrm>
            <a:prstGeom prst="line">
              <a:avLst/>
            </a:prstGeom>
            <a:noFill/>
            <a:ln w="15875">
              <a:solidFill>
                <a:srgbClr val="800000"/>
              </a:solidFill>
              <a:round/>
              <a:headEnd/>
              <a:tailEnd/>
            </a:ln>
            <a:effectLst/>
          </p:spPr>
          <p:txBody>
            <a:bodyPr/>
            <a:lstStyle/>
            <a:p>
              <a:endParaRPr lang="en-US"/>
            </a:p>
          </p:txBody>
        </p:sp>
        <p:sp>
          <p:nvSpPr>
            <p:cNvPr id="2278080" name="Line 704"/>
            <p:cNvSpPr>
              <a:spLocks noChangeAspect="1" noChangeShapeType="1"/>
            </p:cNvSpPr>
            <p:nvPr/>
          </p:nvSpPr>
          <p:spPr bwMode="auto">
            <a:xfrm flipH="1" flipV="1">
              <a:off x="581" y="2433"/>
              <a:ext cx="57" cy="10"/>
            </a:xfrm>
            <a:prstGeom prst="line">
              <a:avLst/>
            </a:prstGeom>
            <a:noFill/>
            <a:ln w="15875">
              <a:solidFill>
                <a:srgbClr val="800000"/>
              </a:solidFill>
              <a:round/>
              <a:headEnd/>
              <a:tailEnd/>
            </a:ln>
            <a:effectLst/>
          </p:spPr>
          <p:txBody>
            <a:bodyPr/>
            <a:lstStyle/>
            <a:p>
              <a:endParaRPr lang="en-US"/>
            </a:p>
          </p:txBody>
        </p:sp>
        <p:sp>
          <p:nvSpPr>
            <p:cNvPr id="2278081" name="Line 705"/>
            <p:cNvSpPr>
              <a:spLocks noChangeAspect="1" noChangeShapeType="1"/>
            </p:cNvSpPr>
            <p:nvPr/>
          </p:nvSpPr>
          <p:spPr bwMode="auto">
            <a:xfrm flipH="1" flipV="1">
              <a:off x="605" y="2399"/>
              <a:ext cx="53" cy="18"/>
            </a:xfrm>
            <a:prstGeom prst="line">
              <a:avLst/>
            </a:prstGeom>
            <a:noFill/>
            <a:ln w="15875">
              <a:solidFill>
                <a:srgbClr val="800000"/>
              </a:solidFill>
              <a:round/>
              <a:headEnd/>
              <a:tailEnd/>
            </a:ln>
            <a:effectLst/>
          </p:spPr>
          <p:txBody>
            <a:bodyPr/>
            <a:lstStyle/>
            <a:p>
              <a:endParaRPr lang="en-US"/>
            </a:p>
          </p:txBody>
        </p:sp>
        <p:sp>
          <p:nvSpPr>
            <p:cNvPr id="2278082" name="Freeform 706"/>
            <p:cNvSpPr>
              <a:spLocks noChangeAspect="1"/>
            </p:cNvSpPr>
            <p:nvPr/>
          </p:nvSpPr>
          <p:spPr bwMode="auto">
            <a:xfrm>
              <a:off x="434" y="2727"/>
              <a:ext cx="54" cy="17"/>
            </a:xfrm>
            <a:custGeom>
              <a:avLst/>
              <a:gdLst/>
              <a:ahLst/>
              <a:cxnLst>
                <a:cxn ang="0">
                  <a:pos x="54" y="5"/>
                </a:cxn>
                <a:cxn ang="0">
                  <a:pos x="31" y="17"/>
                </a:cxn>
                <a:cxn ang="0">
                  <a:pos x="18" y="0"/>
                </a:cxn>
                <a:cxn ang="0">
                  <a:pos x="0" y="11"/>
                </a:cxn>
              </a:cxnLst>
              <a:rect l="0" t="0" r="r" b="b"/>
              <a:pathLst>
                <a:path w="54" h="17">
                  <a:moveTo>
                    <a:pt x="54" y="5"/>
                  </a:moveTo>
                  <a:lnTo>
                    <a:pt x="31" y="17"/>
                  </a:lnTo>
                  <a:lnTo>
                    <a:pt x="18" y="0"/>
                  </a:lnTo>
                  <a:lnTo>
                    <a:pt x="0" y="11"/>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grpSp>
        <p:nvGrpSpPr>
          <p:cNvPr id="2278083" name="Group 707"/>
          <p:cNvGrpSpPr>
            <a:grpSpLocks noChangeAspect="1"/>
          </p:cNvGrpSpPr>
          <p:nvPr/>
        </p:nvGrpSpPr>
        <p:grpSpPr bwMode="auto">
          <a:xfrm rot="5400000">
            <a:off x="4371182" y="888206"/>
            <a:ext cx="588962" cy="606425"/>
            <a:chOff x="487" y="3485"/>
            <a:chExt cx="652" cy="670"/>
          </a:xfrm>
        </p:grpSpPr>
        <p:sp>
          <p:nvSpPr>
            <p:cNvPr id="2278084" name="AutoShape 708"/>
            <p:cNvSpPr>
              <a:spLocks noChangeAspect="1" noChangeArrowheads="1"/>
            </p:cNvSpPr>
            <p:nvPr/>
          </p:nvSpPr>
          <p:spPr bwMode="auto">
            <a:xfrm rot="16200000">
              <a:off x="753" y="3742"/>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8085" name="Line 709"/>
            <p:cNvSpPr>
              <a:spLocks noChangeAspect="1" noChangeShapeType="1"/>
            </p:cNvSpPr>
            <p:nvPr/>
          </p:nvSpPr>
          <p:spPr bwMode="auto">
            <a:xfrm flipV="1">
              <a:off x="953" y="3771"/>
              <a:ext cx="183" cy="61"/>
            </a:xfrm>
            <a:prstGeom prst="line">
              <a:avLst/>
            </a:prstGeom>
            <a:noFill/>
            <a:ln w="15875">
              <a:solidFill>
                <a:srgbClr val="800000"/>
              </a:solidFill>
              <a:round/>
              <a:headEnd/>
              <a:tailEnd/>
            </a:ln>
            <a:effectLst/>
          </p:spPr>
          <p:txBody>
            <a:bodyPr/>
            <a:lstStyle/>
            <a:p>
              <a:endParaRPr lang="en-US"/>
            </a:p>
          </p:txBody>
        </p:sp>
        <p:sp>
          <p:nvSpPr>
            <p:cNvPr id="2278086" name="Line 710"/>
            <p:cNvSpPr>
              <a:spLocks noChangeAspect="1" noChangeShapeType="1"/>
            </p:cNvSpPr>
            <p:nvPr/>
          </p:nvSpPr>
          <p:spPr bwMode="auto">
            <a:xfrm>
              <a:off x="953" y="3832"/>
              <a:ext cx="186" cy="60"/>
            </a:xfrm>
            <a:prstGeom prst="line">
              <a:avLst/>
            </a:prstGeom>
            <a:noFill/>
            <a:ln w="15875">
              <a:solidFill>
                <a:srgbClr val="800000"/>
              </a:solidFill>
              <a:round/>
              <a:headEnd/>
              <a:tailEnd/>
            </a:ln>
            <a:effectLst/>
          </p:spPr>
          <p:txBody>
            <a:bodyPr/>
            <a:lstStyle/>
            <a:p>
              <a:endParaRPr lang="en-US"/>
            </a:p>
          </p:txBody>
        </p:sp>
        <p:sp>
          <p:nvSpPr>
            <p:cNvPr id="2278087" name="Line 711"/>
            <p:cNvSpPr>
              <a:spLocks noChangeAspect="1" noChangeShapeType="1"/>
            </p:cNvSpPr>
            <p:nvPr/>
          </p:nvSpPr>
          <p:spPr bwMode="auto">
            <a:xfrm flipH="1" flipV="1">
              <a:off x="698" y="3618"/>
              <a:ext cx="66" cy="216"/>
            </a:xfrm>
            <a:prstGeom prst="line">
              <a:avLst/>
            </a:prstGeom>
            <a:noFill/>
            <a:ln w="15875">
              <a:solidFill>
                <a:srgbClr val="800000"/>
              </a:solidFill>
              <a:round/>
              <a:headEnd/>
              <a:tailEnd/>
            </a:ln>
            <a:effectLst/>
          </p:spPr>
          <p:txBody>
            <a:bodyPr/>
            <a:lstStyle/>
            <a:p>
              <a:endParaRPr lang="en-US"/>
            </a:p>
          </p:txBody>
        </p:sp>
        <p:sp>
          <p:nvSpPr>
            <p:cNvPr id="2278088" name="Oval 712"/>
            <p:cNvSpPr>
              <a:spLocks noChangeAspect="1" noChangeArrowheads="1"/>
            </p:cNvSpPr>
            <p:nvPr/>
          </p:nvSpPr>
          <p:spPr bwMode="auto">
            <a:xfrm>
              <a:off x="631" y="3513"/>
              <a:ext cx="108" cy="108"/>
            </a:xfrm>
            <a:prstGeom prst="ellipse">
              <a:avLst/>
            </a:prstGeom>
            <a:noFill/>
            <a:ln w="15875">
              <a:solidFill>
                <a:srgbClr val="800000"/>
              </a:solidFill>
              <a:round/>
              <a:headEnd/>
              <a:tailEnd/>
            </a:ln>
            <a:effectLst/>
          </p:spPr>
          <p:txBody>
            <a:bodyPr wrap="none" anchor="ctr"/>
            <a:lstStyle/>
            <a:p>
              <a:endParaRPr lang="en-US"/>
            </a:p>
          </p:txBody>
        </p:sp>
        <p:sp>
          <p:nvSpPr>
            <p:cNvPr id="2278089" name="Line 713"/>
            <p:cNvSpPr>
              <a:spLocks noChangeAspect="1" noChangeShapeType="1"/>
            </p:cNvSpPr>
            <p:nvPr/>
          </p:nvSpPr>
          <p:spPr bwMode="auto">
            <a:xfrm flipH="1">
              <a:off x="582" y="3598"/>
              <a:ext cx="53" cy="16"/>
            </a:xfrm>
            <a:prstGeom prst="line">
              <a:avLst/>
            </a:prstGeom>
            <a:noFill/>
            <a:ln w="15875">
              <a:solidFill>
                <a:srgbClr val="800000"/>
              </a:solidFill>
              <a:round/>
              <a:headEnd/>
              <a:tailEnd/>
            </a:ln>
            <a:effectLst/>
          </p:spPr>
          <p:txBody>
            <a:bodyPr/>
            <a:lstStyle/>
            <a:p>
              <a:endParaRPr lang="en-US"/>
            </a:p>
          </p:txBody>
        </p:sp>
        <p:sp>
          <p:nvSpPr>
            <p:cNvPr id="2278090" name="Line 714"/>
            <p:cNvSpPr>
              <a:spLocks noChangeAspect="1" noChangeShapeType="1"/>
            </p:cNvSpPr>
            <p:nvPr/>
          </p:nvSpPr>
          <p:spPr bwMode="auto">
            <a:xfrm flipH="1">
              <a:off x="705" y="3834"/>
              <a:ext cx="56" cy="1"/>
            </a:xfrm>
            <a:prstGeom prst="line">
              <a:avLst/>
            </a:prstGeom>
            <a:noFill/>
            <a:ln w="15875">
              <a:solidFill>
                <a:srgbClr val="800000"/>
              </a:solidFill>
              <a:round/>
              <a:headEnd/>
              <a:tailEnd/>
            </a:ln>
            <a:effectLst/>
          </p:spPr>
          <p:txBody>
            <a:bodyPr/>
            <a:lstStyle/>
            <a:p>
              <a:endParaRPr lang="en-US"/>
            </a:p>
          </p:txBody>
        </p:sp>
        <p:sp>
          <p:nvSpPr>
            <p:cNvPr id="2278091" name="Oval 715"/>
            <p:cNvSpPr>
              <a:spLocks noChangeAspect="1" noChangeArrowheads="1"/>
            </p:cNvSpPr>
            <p:nvPr/>
          </p:nvSpPr>
          <p:spPr bwMode="auto">
            <a:xfrm>
              <a:off x="490" y="3726"/>
              <a:ext cx="218" cy="218"/>
            </a:xfrm>
            <a:prstGeom prst="ellipse">
              <a:avLst/>
            </a:prstGeom>
            <a:noFill/>
            <a:ln w="15875">
              <a:solidFill>
                <a:srgbClr val="800000"/>
              </a:solidFill>
              <a:round/>
              <a:headEnd/>
              <a:tailEnd/>
            </a:ln>
            <a:effectLst/>
          </p:spPr>
          <p:txBody>
            <a:bodyPr wrap="none" anchor="ctr"/>
            <a:lstStyle/>
            <a:p>
              <a:endParaRPr lang="en-US"/>
            </a:p>
          </p:txBody>
        </p:sp>
        <p:sp>
          <p:nvSpPr>
            <p:cNvPr id="2278092" name="Freeform 716"/>
            <p:cNvSpPr>
              <a:spLocks noChangeAspect="1"/>
            </p:cNvSpPr>
            <p:nvPr/>
          </p:nvSpPr>
          <p:spPr bwMode="auto">
            <a:xfrm>
              <a:off x="654" y="379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8093" name="Oval 717"/>
            <p:cNvSpPr>
              <a:spLocks noChangeAspect="1" noChangeArrowheads="1"/>
            </p:cNvSpPr>
            <p:nvPr/>
          </p:nvSpPr>
          <p:spPr bwMode="auto">
            <a:xfrm rot="-5400000">
              <a:off x="573" y="3797"/>
              <a:ext cx="28" cy="34"/>
            </a:xfrm>
            <a:prstGeom prst="ellipse">
              <a:avLst/>
            </a:prstGeom>
            <a:solidFill>
              <a:srgbClr val="333333"/>
            </a:solidFill>
            <a:ln w="9525">
              <a:noFill/>
              <a:round/>
              <a:headEnd/>
              <a:tailEnd/>
            </a:ln>
            <a:effectLst/>
          </p:spPr>
          <p:txBody>
            <a:bodyPr wrap="none" anchor="ctr"/>
            <a:lstStyle/>
            <a:p>
              <a:endParaRPr lang="en-US"/>
            </a:p>
          </p:txBody>
        </p:sp>
        <p:sp>
          <p:nvSpPr>
            <p:cNvPr id="2278094" name="Oval 718"/>
            <p:cNvSpPr>
              <a:spLocks noChangeAspect="1" noChangeArrowheads="1"/>
            </p:cNvSpPr>
            <p:nvPr/>
          </p:nvSpPr>
          <p:spPr bwMode="auto">
            <a:xfrm rot="-5400000">
              <a:off x="573" y="3841"/>
              <a:ext cx="28" cy="34"/>
            </a:xfrm>
            <a:prstGeom prst="ellipse">
              <a:avLst/>
            </a:prstGeom>
            <a:solidFill>
              <a:srgbClr val="333333"/>
            </a:solidFill>
            <a:ln w="9525">
              <a:noFill/>
              <a:round/>
              <a:headEnd/>
              <a:tailEnd/>
            </a:ln>
            <a:effectLst/>
          </p:spPr>
          <p:txBody>
            <a:bodyPr wrap="none" anchor="ctr"/>
            <a:lstStyle/>
            <a:p>
              <a:endParaRPr lang="en-US"/>
            </a:p>
          </p:txBody>
        </p:sp>
        <p:sp>
          <p:nvSpPr>
            <p:cNvPr id="2278095" name="Oval 719"/>
            <p:cNvSpPr>
              <a:spLocks noChangeAspect="1" noChangeArrowheads="1"/>
            </p:cNvSpPr>
            <p:nvPr/>
          </p:nvSpPr>
          <p:spPr bwMode="auto">
            <a:xfrm>
              <a:off x="641" y="4047"/>
              <a:ext cx="108" cy="108"/>
            </a:xfrm>
            <a:prstGeom prst="ellipse">
              <a:avLst/>
            </a:prstGeom>
            <a:noFill/>
            <a:ln w="15875">
              <a:solidFill>
                <a:srgbClr val="800000"/>
              </a:solidFill>
              <a:round/>
              <a:headEnd/>
              <a:tailEnd/>
            </a:ln>
            <a:effectLst/>
          </p:spPr>
          <p:txBody>
            <a:bodyPr wrap="none" anchor="ctr"/>
            <a:lstStyle/>
            <a:p>
              <a:endParaRPr lang="en-US"/>
            </a:p>
          </p:txBody>
        </p:sp>
        <p:sp>
          <p:nvSpPr>
            <p:cNvPr id="2278096" name="Line 720"/>
            <p:cNvSpPr>
              <a:spLocks noChangeAspect="1" noChangeShapeType="1"/>
            </p:cNvSpPr>
            <p:nvPr/>
          </p:nvSpPr>
          <p:spPr bwMode="auto">
            <a:xfrm rot="10800000" flipH="1">
              <a:off x="707" y="3823"/>
              <a:ext cx="60" cy="220"/>
            </a:xfrm>
            <a:prstGeom prst="line">
              <a:avLst/>
            </a:prstGeom>
            <a:noFill/>
            <a:ln w="15875">
              <a:solidFill>
                <a:srgbClr val="800000"/>
              </a:solidFill>
              <a:round/>
              <a:headEnd/>
              <a:tailEnd/>
            </a:ln>
            <a:effectLst/>
          </p:spPr>
          <p:txBody>
            <a:bodyPr/>
            <a:lstStyle/>
            <a:p>
              <a:endParaRPr lang="en-US"/>
            </a:p>
          </p:txBody>
        </p:sp>
        <p:sp>
          <p:nvSpPr>
            <p:cNvPr id="2278097" name="Line 721"/>
            <p:cNvSpPr>
              <a:spLocks noChangeAspect="1" noChangeShapeType="1"/>
            </p:cNvSpPr>
            <p:nvPr/>
          </p:nvSpPr>
          <p:spPr bwMode="auto">
            <a:xfrm flipH="1" flipV="1">
              <a:off x="610" y="4041"/>
              <a:ext cx="45" cy="21"/>
            </a:xfrm>
            <a:prstGeom prst="line">
              <a:avLst/>
            </a:prstGeom>
            <a:noFill/>
            <a:ln w="15875">
              <a:solidFill>
                <a:srgbClr val="800000"/>
              </a:solidFill>
              <a:round/>
              <a:headEnd/>
              <a:tailEnd/>
            </a:ln>
            <a:effectLst/>
          </p:spPr>
          <p:txBody>
            <a:bodyPr/>
            <a:lstStyle/>
            <a:p>
              <a:endParaRPr lang="en-US"/>
            </a:p>
          </p:txBody>
        </p:sp>
        <p:sp>
          <p:nvSpPr>
            <p:cNvPr id="2278098" name="Line 722"/>
            <p:cNvSpPr>
              <a:spLocks noChangeAspect="1" noChangeShapeType="1"/>
            </p:cNvSpPr>
            <p:nvPr/>
          </p:nvSpPr>
          <p:spPr bwMode="auto">
            <a:xfrm flipH="1">
              <a:off x="487" y="3697"/>
              <a:ext cx="3" cy="257"/>
            </a:xfrm>
            <a:prstGeom prst="line">
              <a:avLst/>
            </a:prstGeom>
            <a:noFill/>
            <a:ln w="15875">
              <a:solidFill>
                <a:srgbClr val="800000"/>
              </a:solidFill>
              <a:round/>
              <a:headEnd/>
              <a:tailEnd/>
            </a:ln>
            <a:effectLst/>
          </p:spPr>
          <p:txBody>
            <a:bodyPr/>
            <a:lstStyle/>
            <a:p>
              <a:endParaRPr lang="en-US"/>
            </a:p>
          </p:txBody>
        </p:sp>
        <p:sp>
          <p:nvSpPr>
            <p:cNvPr id="2278099" name="Line 723"/>
            <p:cNvSpPr>
              <a:spLocks noChangeAspect="1" noChangeShapeType="1"/>
            </p:cNvSpPr>
            <p:nvPr/>
          </p:nvSpPr>
          <p:spPr bwMode="auto">
            <a:xfrm flipH="1">
              <a:off x="570" y="3573"/>
              <a:ext cx="63" cy="0"/>
            </a:xfrm>
            <a:prstGeom prst="line">
              <a:avLst/>
            </a:prstGeom>
            <a:noFill/>
            <a:ln w="15875">
              <a:solidFill>
                <a:srgbClr val="800000"/>
              </a:solidFill>
              <a:round/>
              <a:headEnd/>
              <a:tailEnd/>
            </a:ln>
            <a:effectLst/>
          </p:spPr>
          <p:txBody>
            <a:bodyPr/>
            <a:lstStyle/>
            <a:p>
              <a:endParaRPr lang="en-US"/>
            </a:p>
          </p:txBody>
        </p:sp>
        <p:sp>
          <p:nvSpPr>
            <p:cNvPr id="2278100" name="Line 724"/>
            <p:cNvSpPr>
              <a:spLocks noChangeAspect="1" noChangeShapeType="1"/>
            </p:cNvSpPr>
            <p:nvPr/>
          </p:nvSpPr>
          <p:spPr bwMode="auto">
            <a:xfrm flipH="1" flipV="1">
              <a:off x="579" y="3527"/>
              <a:ext cx="60" cy="13"/>
            </a:xfrm>
            <a:prstGeom prst="line">
              <a:avLst/>
            </a:prstGeom>
            <a:noFill/>
            <a:ln w="15875">
              <a:solidFill>
                <a:srgbClr val="800000"/>
              </a:solidFill>
              <a:round/>
              <a:headEnd/>
              <a:tailEnd/>
            </a:ln>
            <a:effectLst/>
          </p:spPr>
          <p:txBody>
            <a:bodyPr/>
            <a:lstStyle/>
            <a:p>
              <a:endParaRPr lang="en-US"/>
            </a:p>
          </p:txBody>
        </p:sp>
        <p:sp>
          <p:nvSpPr>
            <p:cNvPr id="2278101" name="Line 725"/>
            <p:cNvSpPr>
              <a:spLocks noChangeAspect="1" noChangeShapeType="1"/>
            </p:cNvSpPr>
            <p:nvPr/>
          </p:nvSpPr>
          <p:spPr bwMode="auto">
            <a:xfrm flipH="1" flipV="1">
              <a:off x="608" y="3485"/>
              <a:ext cx="54" cy="33"/>
            </a:xfrm>
            <a:prstGeom prst="line">
              <a:avLst/>
            </a:prstGeom>
            <a:noFill/>
            <a:ln w="15875">
              <a:solidFill>
                <a:srgbClr val="800000"/>
              </a:solidFill>
              <a:round/>
              <a:headEnd/>
              <a:tailEnd/>
            </a:ln>
            <a:effectLst/>
          </p:spPr>
          <p:txBody>
            <a:bodyPr/>
            <a:lstStyle/>
            <a:p>
              <a:endParaRPr lang="en-US"/>
            </a:p>
          </p:txBody>
        </p:sp>
      </p:grpSp>
      <p:grpSp>
        <p:nvGrpSpPr>
          <p:cNvPr id="2278102" name="Group 726"/>
          <p:cNvGrpSpPr>
            <a:grpSpLocks noChangeAspect="1"/>
          </p:cNvGrpSpPr>
          <p:nvPr/>
        </p:nvGrpSpPr>
        <p:grpSpPr bwMode="auto">
          <a:xfrm rot="5400000">
            <a:off x="5309394" y="1832769"/>
            <a:ext cx="676275" cy="592137"/>
            <a:chOff x="1478" y="2406"/>
            <a:chExt cx="746" cy="655"/>
          </a:xfrm>
        </p:grpSpPr>
        <p:sp>
          <p:nvSpPr>
            <p:cNvPr id="2278103" name="Line 727"/>
            <p:cNvSpPr>
              <a:spLocks noChangeAspect="1" noChangeShapeType="1"/>
            </p:cNvSpPr>
            <p:nvPr/>
          </p:nvSpPr>
          <p:spPr bwMode="auto">
            <a:xfrm flipV="1">
              <a:off x="2036" y="2656"/>
              <a:ext cx="183" cy="61"/>
            </a:xfrm>
            <a:prstGeom prst="line">
              <a:avLst/>
            </a:prstGeom>
            <a:noFill/>
            <a:ln w="15875">
              <a:solidFill>
                <a:srgbClr val="800000"/>
              </a:solidFill>
              <a:round/>
              <a:headEnd/>
              <a:tailEnd/>
            </a:ln>
            <a:effectLst/>
          </p:spPr>
          <p:txBody>
            <a:bodyPr/>
            <a:lstStyle/>
            <a:p>
              <a:endParaRPr lang="en-US"/>
            </a:p>
          </p:txBody>
        </p:sp>
        <p:sp>
          <p:nvSpPr>
            <p:cNvPr id="2278104" name="Line 728"/>
            <p:cNvSpPr>
              <a:spLocks noChangeAspect="1" noChangeShapeType="1"/>
            </p:cNvSpPr>
            <p:nvPr/>
          </p:nvSpPr>
          <p:spPr bwMode="auto">
            <a:xfrm>
              <a:off x="2038" y="2717"/>
              <a:ext cx="186" cy="60"/>
            </a:xfrm>
            <a:prstGeom prst="line">
              <a:avLst/>
            </a:prstGeom>
            <a:noFill/>
            <a:ln w="15875">
              <a:solidFill>
                <a:srgbClr val="800000"/>
              </a:solidFill>
              <a:round/>
              <a:headEnd/>
              <a:tailEnd/>
            </a:ln>
            <a:effectLst/>
          </p:spPr>
          <p:txBody>
            <a:bodyPr/>
            <a:lstStyle/>
            <a:p>
              <a:endParaRPr lang="en-US"/>
            </a:p>
          </p:txBody>
        </p:sp>
        <p:sp>
          <p:nvSpPr>
            <p:cNvPr id="2278105" name="Line 729"/>
            <p:cNvSpPr>
              <a:spLocks noChangeAspect="1" noChangeShapeType="1"/>
            </p:cNvSpPr>
            <p:nvPr/>
          </p:nvSpPr>
          <p:spPr bwMode="auto">
            <a:xfrm flipH="1" flipV="1">
              <a:off x="1775" y="2511"/>
              <a:ext cx="66" cy="216"/>
            </a:xfrm>
            <a:prstGeom prst="line">
              <a:avLst/>
            </a:prstGeom>
            <a:noFill/>
            <a:ln w="15875">
              <a:solidFill>
                <a:srgbClr val="800000"/>
              </a:solidFill>
              <a:round/>
              <a:headEnd/>
              <a:tailEnd/>
            </a:ln>
            <a:effectLst/>
          </p:spPr>
          <p:txBody>
            <a:bodyPr/>
            <a:lstStyle/>
            <a:p>
              <a:endParaRPr lang="en-US"/>
            </a:p>
          </p:txBody>
        </p:sp>
        <p:sp>
          <p:nvSpPr>
            <p:cNvPr id="2278106" name="Oval 730"/>
            <p:cNvSpPr>
              <a:spLocks noChangeAspect="1" noChangeArrowheads="1"/>
            </p:cNvSpPr>
            <p:nvPr/>
          </p:nvSpPr>
          <p:spPr bwMode="auto">
            <a:xfrm>
              <a:off x="1708" y="2406"/>
              <a:ext cx="108" cy="108"/>
            </a:xfrm>
            <a:prstGeom prst="ellipse">
              <a:avLst/>
            </a:prstGeom>
            <a:noFill/>
            <a:ln w="15875">
              <a:solidFill>
                <a:srgbClr val="800000"/>
              </a:solidFill>
              <a:round/>
              <a:headEnd/>
              <a:tailEnd/>
            </a:ln>
            <a:effectLst/>
          </p:spPr>
          <p:txBody>
            <a:bodyPr wrap="none" anchor="ctr"/>
            <a:lstStyle/>
            <a:p>
              <a:endParaRPr lang="en-US"/>
            </a:p>
          </p:txBody>
        </p:sp>
        <p:sp>
          <p:nvSpPr>
            <p:cNvPr id="2278107" name="Line 731"/>
            <p:cNvSpPr>
              <a:spLocks noChangeAspect="1" noChangeShapeType="1"/>
            </p:cNvSpPr>
            <p:nvPr/>
          </p:nvSpPr>
          <p:spPr bwMode="auto">
            <a:xfrm flipH="1">
              <a:off x="1648" y="2474"/>
              <a:ext cx="58" cy="8"/>
            </a:xfrm>
            <a:prstGeom prst="line">
              <a:avLst/>
            </a:prstGeom>
            <a:noFill/>
            <a:ln w="15875">
              <a:solidFill>
                <a:srgbClr val="800000"/>
              </a:solidFill>
              <a:round/>
              <a:headEnd/>
              <a:tailEnd/>
            </a:ln>
            <a:effectLst/>
          </p:spPr>
          <p:txBody>
            <a:bodyPr/>
            <a:lstStyle/>
            <a:p>
              <a:endParaRPr lang="en-US"/>
            </a:p>
          </p:txBody>
        </p:sp>
        <p:sp>
          <p:nvSpPr>
            <p:cNvPr id="2278108" name="Line 732"/>
            <p:cNvSpPr>
              <a:spLocks noChangeAspect="1" noChangeShapeType="1"/>
            </p:cNvSpPr>
            <p:nvPr/>
          </p:nvSpPr>
          <p:spPr bwMode="auto">
            <a:xfrm flipH="1">
              <a:off x="1667" y="2505"/>
              <a:ext cx="56" cy="14"/>
            </a:xfrm>
            <a:prstGeom prst="line">
              <a:avLst/>
            </a:prstGeom>
            <a:noFill/>
            <a:ln w="15875">
              <a:solidFill>
                <a:srgbClr val="800000"/>
              </a:solidFill>
              <a:round/>
              <a:headEnd/>
              <a:tailEnd/>
            </a:ln>
            <a:effectLst/>
          </p:spPr>
          <p:txBody>
            <a:bodyPr/>
            <a:lstStyle/>
            <a:p>
              <a:endParaRPr lang="en-US"/>
            </a:p>
          </p:txBody>
        </p:sp>
        <p:sp>
          <p:nvSpPr>
            <p:cNvPr id="2278109" name="Line 733"/>
            <p:cNvSpPr>
              <a:spLocks noChangeAspect="1" noChangeShapeType="1"/>
            </p:cNvSpPr>
            <p:nvPr/>
          </p:nvSpPr>
          <p:spPr bwMode="auto">
            <a:xfrm flipH="1">
              <a:off x="1782" y="2727"/>
              <a:ext cx="56" cy="1"/>
            </a:xfrm>
            <a:prstGeom prst="line">
              <a:avLst/>
            </a:prstGeom>
            <a:noFill/>
            <a:ln w="15875">
              <a:solidFill>
                <a:srgbClr val="800000"/>
              </a:solidFill>
              <a:round/>
              <a:headEnd/>
              <a:tailEnd/>
            </a:ln>
            <a:effectLst/>
          </p:spPr>
          <p:txBody>
            <a:bodyPr/>
            <a:lstStyle/>
            <a:p>
              <a:endParaRPr lang="en-US"/>
            </a:p>
          </p:txBody>
        </p:sp>
        <p:sp>
          <p:nvSpPr>
            <p:cNvPr id="2278110" name="Oval 734"/>
            <p:cNvSpPr>
              <a:spLocks noChangeAspect="1" noChangeArrowheads="1"/>
            </p:cNvSpPr>
            <p:nvPr/>
          </p:nvSpPr>
          <p:spPr bwMode="auto">
            <a:xfrm>
              <a:off x="1567" y="2619"/>
              <a:ext cx="218" cy="218"/>
            </a:xfrm>
            <a:prstGeom prst="ellipse">
              <a:avLst/>
            </a:prstGeom>
            <a:noFill/>
            <a:ln w="15875">
              <a:solidFill>
                <a:srgbClr val="800000"/>
              </a:solidFill>
              <a:round/>
              <a:headEnd/>
              <a:tailEnd/>
            </a:ln>
            <a:effectLst/>
          </p:spPr>
          <p:txBody>
            <a:bodyPr wrap="none" anchor="ctr"/>
            <a:lstStyle/>
            <a:p>
              <a:endParaRPr lang="en-US"/>
            </a:p>
          </p:txBody>
        </p:sp>
        <p:sp>
          <p:nvSpPr>
            <p:cNvPr id="2278111" name="Freeform 735"/>
            <p:cNvSpPr>
              <a:spLocks noChangeAspect="1"/>
            </p:cNvSpPr>
            <p:nvPr/>
          </p:nvSpPr>
          <p:spPr bwMode="auto">
            <a:xfrm>
              <a:off x="1731" y="26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8112" name="Oval 736"/>
            <p:cNvSpPr>
              <a:spLocks noChangeAspect="1" noChangeArrowheads="1"/>
            </p:cNvSpPr>
            <p:nvPr/>
          </p:nvSpPr>
          <p:spPr bwMode="auto">
            <a:xfrm rot="-5400000">
              <a:off x="1650" y="2714"/>
              <a:ext cx="28" cy="34"/>
            </a:xfrm>
            <a:prstGeom prst="ellipse">
              <a:avLst/>
            </a:prstGeom>
            <a:solidFill>
              <a:srgbClr val="333333"/>
            </a:solidFill>
            <a:ln w="9525">
              <a:noFill/>
              <a:round/>
              <a:headEnd/>
              <a:tailEnd/>
            </a:ln>
            <a:effectLst/>
          </p:spPr>
          <p:txBody>
            <a:bodyPr wrap="none" anchor="ctr"/>
            <a:lstStyle/>
            <a:p>
              <a:endParaRPr lang="en-US"/>
            </a:p>
          </p:txBody>
        </p:sp>
        <p:sp>
          <p:nvSpPr>
            <p:cNvPr id="2278113" name="Oval 737"/>
            <p:cNvSpPr>
              <a:spLocks noChangeAspect="1" noChangeArrowheads="1"/>
            </p:cNvSpPr>
            <p:nvPr/>
          </p:nvSpPr>
          <p:spPr bwMode="auto">
            <a:xfrm>
              <a:off x="1841" y="2624"/>
              <a:ext cx="195" cy="195"/>
            </a:xfrm>
            <a:prstGeom prst="ellipse">
              <a:avLst/>
            </a:prstGeom>
            <a:noFill/>
            <a:ln w="15875">
              <a:solidFill>
                <a:srgbClr val="800000"/>
              </a:solidFill>
              <a:round/>
              <a:headEnd/>
              <a:tailEnd/>
            </a:ln>
            <a:effectLst/>
          </p:spPr>
          <p:txBody>
            <a:bodyPr wrap="none" anchor="ctr"/>
            <a:lstStyle/>
            <a:p>
              <a:endParaRPr lang="en-US"/>
            </a:p>
          </p:txBody>
        </p:sp>
        <p:sp>
          <p:nvSpPr>
            <p:cNvPr id="2278114" name="Freeform 738"/>
            <p:cNvSpPr>
              <a:spLocks noChangeAspect="1"/>
            </p:cNvSpPr>
            <p:nvPr/>
          </p:nvSpPr>
          <p:spPr bwMode="auto">
            <a:xfrm>
              <a:off x="1478" y="2732"/>
              <a:ext cx="87" cy="16"/>
            </a:xfrm>
            <a:custGeom>
              <a:avLst/>
              <a:gdLst/>
              <a:ahLst/>
              <a:cxnLst>
                <a:cxn ang="0">
                  <a:pos x="87" y="4"/>
                </a:cxn>
                <a:cxn ang="0">
                  <a:pos x="61" y="15"/>
                </a:cxn>
                <a:cxn ang="0">
                  <a:pos x="48" y="1"/>
                </a:cxn>
                <a:cxn ang="0">
                  <a:pos x="28" y="16"/>
                </a:cxn>
                <a:cxn ang="0">
                  <a:pos x="18" y="0"/>
                </a:cxn>
                <a:cxn ang="0">
                  <a:pos x="0" y="10"/>
                </a:cxn>
              </a:cxnLst>
              <a:rect l="0" t="0" r="r" b="b"/>
              <a:pathLst>
                <a:path w="87" h="16">
                  <a:moveTo>
                    <a:pt x="87" y="4"/>
                  </a:moveTo>
                  <a:lnTo>
                    <a:pt x="61" y="15"/>
                  </a:lnTo>
                  <a:lnTo>
                    <a:pt x="48" y="1"/>
                  </a:lnTo>
                  <a:lnTo>
                    <a:pt x="28" y="16"/>
                  </a:lnTo>
                  <a:lnTo>
                    <a:pt x="18" y="0"/>
                  </a:lnTo>
                  <a:lnTo>
                    <a:pt x="0" y="10"/>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sp>
          <p:nvSpPr>
            <p:cNvPr id="2278115" name="Line 739"/>
            <p:cNvSpPr>
              <a:spLocks noChangeAspect="1" noChangeShapeType="1"/>
            </p:cNvSpPr>
            <p:nvPr/>
          </p:nvSpPr>
          <p:spPr bwMode="auto">
            <a:xfrm flipH="1" flipV="1">
              <a:off x="1652" y="2450"/>
              <a:ext cx="55" cy="1"/>
            </a:xfrm>
            <a:prstGeom prst="line">
              <a:avLst/>
            </a:prstGeom>
            <a:noFill/>
            <a:ln w="15875">
              <a:solidFill>
                <a:srgbClr val="800000"/>
              </a:solidFill>
              <a:round/>
              <a:headEnd/>
              <a:tailEnd/>
            </a:ln>
            <a:effectLst/>
          </p:spPr>
          <p:txBody>
            <a:bodyPr/>
            <a:lstStyle/>
            <a:p>
              <a:endParaRPr lang="en-US"/>
            </a:p>
          </p:txBody>
        </p:sp>
        <p:sp>
          <p:nvSpPr>
            <p:cNvPr id="2278116" name="Line 740"/>
            <p:cNvSpPr>
              <a:spLocks noChangeAspect="1" noChangeShapeType="1"/>
            </p:cNvSpPr>
            <p:nvPr/>
          </p:nvSpPr>
          <p:spPr bwMode="auto">
            <a:xfrm flipH="1" flipV="1">
              <a:off x="1665" y="2408"/>
              <a:ext cx="56" cy="18"/>
            </a:xfrm>
            <a:prstGeom prst="line">
              <a:avLst/>
            </a:prstGeom>
            <a:noFill/>
            <a:ln w="15875">
              <a:solidFill>
                <a:srgbClr val="800000"/>
              </a:solidFill>
              <a:round/>
              <a:headEnd/>
              <a:tailEnd/>
            </a:ln>
            <a:effectLst/>
          </p:spPr>
          <p:txBody>
            <a:bodyPr/>
            <a:lstStyle/>
            <a:p>
              <a:endParaRPr lang="en-US"/>
            </a:p>
          </p:txBody>
        </p:sp>
        <p:sp>
          <p:nvSpPr>
            <p:cNvPr id="2278117" name="Oval 741"/>
            <p:cNvSpPr>
              <a:spLocks noChangeAspect="1" noChangeArrowheads="1"/>
            </p:cNvSpPr>
            <p:nvPr/>
          </p:nvSpPr>
          <p:spPr bwMode="auto">
            <a:xfrm>
              <a:off x="1710" y="2953"/>
              <a:ext cx="108" cy="108"/>
            </a:xfrm>
            <a:prstGeom prst="ellipse">
              <a:avLst/>
            </a:prstGeom>
            <a:noFill/>
            <a:ln w="15875">
              <a:solidFill>
                <a:srgbClr val="800000"/>
              </a:solidFill>
              <a:round/>
              <a:headEnd/>
              <a:tailEnd/>
            </a:ln>
            <a:effectLst/>
          </p:spPr>
          <p:txBody>
            <a:bodyPr wrap="none" anchor="ctr"/>
            <a:lstStyle/>
            <a:p>
              <a:endParaRPr lang="en-US"/>
            </a:p>
          </p:txBody>
        </p:sp>
        <p:sp>
          <p:nvSpPr>
            <p:cNvPr id="2278118" name="Line 742"/>
            <p:cNvSpPr>
              <a:spLocks noChangeAspect="1" noChangeShapeType="1"/>
            </p:cNvSpPr>
            <p:nvPr/>
          </p:nvSpPr>
          <p:spPr bwMode="auto">
            <a:xfrm rot="10800000" flipH="1">
              <a:off x="1776" y="2729"/>
              <a:ext cx="60" cy="220"/>
            </a:xfrm>
            <a:prstGeom prst="line">
              <a:avLst/>
            </a:prstGeom>
            <a:noFill/>
            <a:ln w="15875">
              <a:solidFill>
                <a:srgbClr val="800000"/>
              </a:solidFill>
              <a:round/>
              <a:headEnd/>
              <a:tailEnd/>
            </a:ln>
            <a:effectLst/>
          </p:spPr>
          <p:txBody>
            <a:bodyPr/>
            <a:lstStyle/>
            <a:p>
              <a:endParaRPr lang="en-US"/>
            </a:p>
          </p:txBody>
        </p:sp>
        <p:sp>
          <p:nvSpPr>
            <p:cNvPr id="2278119" name="Line 743"/>
            <p:cNvSpPr>
              <a:spLocks noChangeAspect="1" noChangeShapeType="1"/>
            </p:cNvSpPr>
            <p:nvPr/>
          </p:nvSpPr>
          <p:spPr bwMode="auto">
            <a:xfrm flipH="1" flipV="1">
              <a:off x="1687" y="2933"/>
              <a:ext cx="48" cy="28"/>
            </a:xfrm>
            <a:prstGeom prst="line">
              <a:avLst/>
            </a:prstGeom>
            <a:noFill/>
            <a:ln w="15875">
              <a:solidFill>
                <a:srgbClr val="800000"/>
              </a:solidFill>
              <a:round/>
              <a:headEnd/>
              <a:tailEnd/>
            </a:ln>
            <a:effectLst/>
          </p:spPr>
          <p:txBody>
            <a:bodyPr/>
            <a:lstStyle/>
            <a:p>
              <a:endParaRPr lang="en-US"/>
            </a:p>
          </p:txBody>
        </p:sp>
        <p:sp>
          <p:nvSpPr>
            <p:cNvPr id="2278120" name="Line 744"/>
            <p:cNvSpPr>
              <a:spLocks noChangeAspect="1" noChangeShapeType="1"/>
            </p:cNvSpPr>
            <p:nvPr/>
          </p:nvSpPr>
          <p:spPr bwMode="auto">
            <a:xfrm flipH="1" flipV="1">
              <a:off x="1667" y="2966"/>
              <a:ext cx="50" cy="20"/>
            </a:xfrm>
            <a:prstGeom prst="line">
              <a:avLst/>
            </a:prstGeom>
            <a:noFill/>
            <a:ln w="15875">
              <a:solidFill>
                <a:srgbClr val="800000"/>
              </a:solidFill>
              <a:round/>
              <a:headEnd/>
              <a:tailEnd/>
            </a:ln>
            <a:effectLst/>
          </p:spPr>
          <p:txBody>
            <a:bodyPr/>
            <a:lstStyle/>
            <a:p>
              <a:endParaRPr lang="en-US"/>
            </a:p>
          </p:txBody>
        </p:sp>
      </p:grpSp>
      <p:grpSp>
        <p:nvGrpSpPr>
          <p:cNvPr id="2278121" name="Group 745"/>
          <p:cNvGrpSpPr>
            <a:grpSpLocks noChangeAspect="1"/>
          </p:cNvGrpSpPr>
          <p:nvPr/>
        </p:nvGrpSpPr>
        <p:grpSpPr bwMode="auto">
          <a:xfrm rot="5400000">
            <a:off x="4358481" y="1847057"/>
            <a:ext cx="612775" cy="601662"/>
            <a:chOff x="1533" y="3488"/>
            <a:chExt cx="678" cy="665"/>
          </a:xfrm>
        </p:grpSpPr>
        <p:sp>
          <p:nvSpPr>
            <p:cNvPr id="2278122" name="Line 746"/>
            <p:cNvSpPr>
              <a:spLocks noChangeAspect="1" noChangeShapeType="1"/>
            </p:cNvSpPr>
            <p:nvPr/>
          </p:nvSpPr>
          <p:spPr bwMode="auto">
            <a:xfrm flipV="1">
              <a:off x="2023" y="3756"/>
              <a:ext cx="183" cy="61"/>
            </a:xfrm>
            <a:prstGeom prst="line">
              <a:avLst/>
            </a:prstGeom>
            <a:noFill/>
            <a:ln w="15875">
              <a:solidFill>
                <a:srgbClr val="800000"/>
              </a:solidFill>
              <a:round/>
              <a:headEnd/>
              <a:tailEnd/>
            </a:ln>
            <a:effectLst/>
          </p:spPr>
          <p:txBody>
            <a:bodyPr/>
            <a:lstStyle/>
            <a:p>
              <a:endParaRPr lang="en-US"/>
            </a:p>
          </p:txBody>
        </p:sp>
        <p:sp>
          <p:nvSpPr>
            <p:cNvPr id="2278123" name="Line 747"/>
            <p:cNvSpPr>
              <a:spLocks noChangeAspect="1" noChangeShapeType="1"/>
            </p:cNvSpPr>
            <p:nvPr/>
          </p:nvSpPr>
          <p:spPr bwMode="auto">
            <a:xfrm>
              <a:off x="2025" y="3817"/>
              <a:ext cx="186" cy="60"/>
            </a:xfrm>
            <a:prstGeom prst="line">
              <a:avLst/>
            </a:prstGeom>
            <a:noFill/>
            <a:ln w="15875">
              <a:solidFill>
                <a:srgbClr val="800000"/>
              </a:solidFill>
              <a:round/>
              <a:headEnd/>
              <a:tailEnd/>
            </a:ln>
            <a:effectLst/>
          </p:spPr>
          <p:txBody>
            <a:bodyPr/>
            <a:lstStyle/>
            <a:p>
              <a:endParaRPr lang="en-US"/>
            </a:p>
          </p:txBody>
        </p:sp>
        <p:sp>
          <p:nvSpPr>
            <p:cNvPr id="2278124" name="Line 748"/>
            <p:cNvSpPr>
              <a:spLocks noChangeAspect="1" noChangeShapeType="1"/>
            </p:cNvSpPr>
            <p:nvPr/>
          </p:nvSpPr>
          <p:spPr bwMode="auto">
            <a:xfrm flipH="1" flipV="1">
              <a:off x="1762" y="3611"/>
              <a:ext cx="66" cy="216"/>
            </a:xfrm>
            <a:prstGeom prst="line">
              <a:avLst/>
            </a:prstGeom>
            <a:noFill/>
            <a:ln w="15875">
              <a:solidFill>
                <a:srgbClr val="800000"/>
              </a:solidFill>
              <a:round/>
              <a:headEnd/>
              <a:tailEnd/>
            </a:ln>
            <a:effectLst/>
          </p:spPr>
          <p:txBody>
            <a:bodyPr/>
            <a:lstStyle/>
            <a:p>
              <a:endParaRPr lang="en-US"/>
            </a:p>
          </p:txBody>
        </p:sp>
        <p:sp>
          <p:nvSpPr>
            <p:cNvPr id="2278125" name="Oval 749"/>
            <p:cNvSpPr>
              <a:spLocks noChangeAspect="1" noChangeArrowheads="1"/>
            </p:cNvSpPr>
            <p:nvPr/>
          </p:nvSpPr>
          <p:spPr bwMode="auto">
            <a:xfrm>
              <a:off x="1695" y="3506"/>
              <a:ext cx="108" cy="108"/>
            </a:xfrm>
            <a:prstGeom prst="ellipse">
              <a:avLst/>
            </a:prstGeom>
            <a:noFill/>
            <a:ln w="15875">
              <a:solidFill>
                <a:srgbClr val="800000"/>
              </a:solidFill>
              <a:round/>
              <a:headEnd/>
              <a:tailEnd/>
            </a:ln>
            <a:effectLst/>
          </p:spPr>
          <p:txBody>
            <a:bodyPr wrap="none" anchor="ctr"/>
            <a:lstStyle/>
            <a:p>
              <a:endParaRPr lang="en-US"/>
            </a:p>
          </p:txBody>
        </p:sp>
        <p:sp>
          <p:nvSpPr>
            <p:cNvPr id="2278126" name="Line 750"/>
            <p:cNvSpPr>
              <a:spLocks noChangeAspect="1" noChangeShapeType="1"/>
            </p:cNvSpPr>
            <p:nvPr/>
          </p:nvSpPr>
          <p:spPr bwMode="auto">
            <a:xfrm flipH="1">
              <a:off x="1668" y="3610"/>
              <a:ext cx="56" cy="14"/>
            </a:xfrm>
            <a:prstGeom prst="line">
              <a:avLst/>
            </a:prstGeom>
            <a:noFill/>
            <a:ln w="15875">
              <a:solidFill>
                <a:srgbClr val="800000"/>
              </a:solidFill>
              <a:round/>
              <a:headEnd/>
              <a:tailEnd/>
            </a:ln>
            <a:effectLst/>
          </p:spPr>
          <p:txBody>
            <a:bodyPr/>
            <a:lstStyle/>
            <a:p>
              <a:endParaRPr lang="en-US"/>
            </a:p>
          </p:txBody>
        </p:sp>
        <p:sp>
          <p:nvSpPr>
            <p:cNvPr id="2278127" name="Line 751"/>
            <p:cNvSpPr>
              <a:spLocks noChangeAspect="1" noChangeShapeType="1"/>
            </p:cNvSpPr>
            <p:nvPr/>
          </p:nvSpPr>
          <p:spPr bwMode="auto">
            <a:xfrm flipH="1">
              <a:off x="1769" y="3827"/>
              <a:ext cx="56" cy="1"/>
            </a:xfrm>
            <a:prstGeom prst="line">
              <a:avLst/>
            </a:prstGeom>
            <a:noFill/>
            <a:ln w="15875">
              <a:solidFill>
                <a:srgbClr val="800000"/>
              </a:solidFill>
              <a:round/>
              <a:headEnd/>
              <a:tailEnd/>
            </a:ln>
            <a:effectLst/>
          </p:spPr>
          <p:txBody>
            <a:bodyPr/>
            <a:lstStyle/>
            <a:p>
              <a:endParaRPr lang="en-US"/>
            </a:p>
          </p:txBody>
        </p:sp>
        <p:sp>
          <p:nvSpPr>
            <p:cNvPr id="2278128" name="Oval 752"/>
            <p:cNvSpPr>
              <a:spLocks noChangeAspect="1" noChangeArrowheads="1"/>
            </p:cNvSpPr>
            <p:nvPr/>
          </p:nvSpPr>
          <p:spPr bwMode="auto">
            <a:xfrm>
              <a:off x="1554" y="3719"/>
              <a:ext cx="218" cy="218"/>
            </a:xfrm>
            <a:prstGeom prst="ellipse">
              <a:avLst/>
            </a:prstGeom>
            <a:noFill/>
            <a:ln w="15875">
              <a:solidFill>
                <a:srgbClr val="800000"/>
              </a:solidFill>
              <a:round/>
              <a:headEnd/>
              <a:tailEnd/>
            </a:ln>
            <a:effectLst/>
          </p:spPr>
          <p:txBody>
            <a:bodyPr wrap="none" anchor="ctr"/>
            <a:lstStyle/>
            <a:p>
              <a:endParaRPr lang="en-US"/>
            </a:p>
          </p:txBody>
        </p:sp>
        <p:sp>
          <p:nvSpPr>
            <p:cNvPr id="2278129" name="Freeform 753"/>
            <p:cNvSpPr>
              <a:spLocks noChangeAspect="1"/>
            </p:cNvSpPr>
            <p:nvPr/>
          </p:nvSpPr>
          <p:spPr bwMode="auto">
            <a:xfrm>
              <a:off x="1718" y="37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8130" name="Oval 754"/>
            <p:cNvSpPr>
              <a:spLocks noChangeAspect="1" noChangeArrowheads="1"/>
            </p:cNvSpPr>
            <p:nvPr/>
          </p:nvSpPr>
          <p:spPr bwMode="auto">
            <a:xfrm rot="-5400000">
              <a:off x="1645" y="3798"/>
              <a:ext cx="28" cy="34"/>
            </a:xfrm>
            <a:prstGeom prst="ellipse">
              <a:avLst/>
            </a:prstGeom>
            <a:solidFill>
              <a:srgbClr val="333333"/>
            </a:solidFill>
            <a:ln w="9525">
              <a:noFill/>
              <a:round/>
              <a:headEnd/>
              <a:tailEnd/>
            </a:ln>
            <a:effectLst/>
          </p:spPr>
          <p:txBody>
            <a:bodyPr wrap="none" anchor="ctr"/>
            <a:lstStyle/>
            <a:p>
              <a:endParaRPr lang="en-US"/>
            </a:p>
          </p:txBody>
        </p:sp>
        <p:sp>
          <p:nvSpPr>
            <p:cNvPr id="2278131" name="Oval 755"/>
            <p:cNvSpPr>
              <a:spLocks noChangeAspect="1" noChangeArrowheads="1"/>
            </p:cNvSpPr>
            <p:nvPr/>
          </p:nvSpPr>
          <p:spPr bwMode="auto">
            <a:xfrm>
              <a:off x="1828" y="3724"/>
              <a:ext cx="195" cy="195"/>
            </a:xfrm>
            <a:prstGeom prst="ellipse">
              <a:avLst/>
            </a:prstGeom>
            <a:noFill/>
            <a:ln w="15875">
              <a:solidFill>
                <a:srgbClr val="800000"/>
              </a:solidFill>
              <a:round/>
              <a:headEnd/>
              <a:tailEnd/>
            </a:ln>
            <a:effectLst/>
          </p:spPr>
          <p:txBody>
            <a:bodyPr wrap="none" anchor="ctr"/>
            <a:lstStyle/>
            <a:p>
              <a:endParaRPr lang="en-US"/>
            </a:p>
          </p:txBody>
        </p:sp>
        <p:sp>
          <p:nvSpPr>
            <p:cNvPr id="2278132" name="Oval 756"/>
            <p:cNvSpPr>
              <a:spLocks noChangeAspect="1" noChangeArrowheads="1"/>
            </p:cNvSpPr>
            <p:nvPr/>
          </p:nvSpPr>
          <p:spPr bwMode="auto">
            <a:xfrm rot="-5400000">
              <a:off x="1645" y="3842"/>
              <a:ext cx="28" cy="34"/>
            </a:xfrm>
            <a:prstGeom prst="ellipse">
              <a:avLst/>
            </a:prstGeom>
            <a:solidFill>
              <a:srgbClr val="333333"/>
            </a:solidFill>
            <a:ln w="9525">
              <a:noFill/>
              <a:round/>
              <a:headEnd/>
              <a:tailEnd/>
            </a:ln>
            <a:effectLst/>
          </p:spPr>
          <p:txBody>
            <a:bodyPr wrap="none" anchor="ctr"/>
            <a:lstStyle/>
            <a:p>
              <a:endParaRPr lang="en-US"/>
            </a:p>
          </p:txBody>
        </p:sp>
        <p:sp>
          <p:nvSpPr>
            <p:cNvPr id="2278133" name="Oval 757"/>
            <p:cNvSpPr>
              <a:spLocks noChangeAspect="1" noChangeArrowheads="1"/>
            </p:cNvSpPr>
            <p:nvPr/>
          </p:nvSpPr>
          <p:spPr bwMode="auto">
            <a:xfrm>
              <a:off x="1697" y="4045"/>
              <a:ext cx="108" cy="108"/>
            </a:xfrm>
            <a:prstGeom prst="ellipse">
              <a:avLst/>
            </a:prstGeom>
            <a:noFill/>
            <a:ln w="15875">
              <a:solidFill>
                <a:srgbClr val="800000"/>
              </a:solidFill>
              <a:round/>
              <a:headEnd/>
              <a:tailEnd/>
            </a:ln>
            <a:effectLst/>
          </p:spPr>
          <p:txBody>
            <a:bodyPr wrap="none" anchor="ctr"/>
            <a:lstStyle/>
            <a:p>
              <a:endParaRPr lang="en-US"/>
            </a:p>
          </p:txBody>
        </p:sp>
        <p:sp>
          <p:nvSpPr>
            <p:cNvPr id="2278134" name="Line 758"/>
            <p:cNvSpPr>
              <a:spLocks noChangeAspect="1" noChangeShapeType="1"/>
            </p:cNvSpPr>
            <p:nvPr/>
          </p:nvSpPr>
          <p:spPr bwMode="auto">
            <a:xfrm rot="10800000" flipH="1">
              <a:off x="1763" y="3821"/>
              <a:ext cx="60" cy="220"/>
            </a:xfrm>
            <a:prstGeom prst="line">
              <a:avLst/>
            </a:prstGeom>
            <a:noFill/>
            <a:ln w="15875">
              <a:solidFill>
                <a:srgbClr val="800000"/>
              </a:solidFill>
              <a:round/>
              <a:headEnd/>
              <a:tailEnd/>
            </a:ln>
            <a:effectLst/>
          </p:spPr>
          <p:txBody>
            <a:bodyPr/>
            <a:lstStyle/>
            <a:p>
              <a:endParaRPr lang="en-US"/>
            </a:p>
          </p:txBody>
        </p:sp>
        <p:sp>
          <p:nvSpPr>
            <p:cNvPr id="2278135" name="Line 759"/>
            <p:cNvSpPr>
              <a:spLocks noChangeAspect="1" noChangeShapeType="1"/>
            </p:cNvSpPr>
            <p:nvPr/>
          </p:nvSpPr>
          <p:spPr bwMode="auto">
            <a:xfrm flipH="1" flipV="1">
              <a:off x="1666" y="4039"/>
              <a:ext cx="45" cy="21"/>
            </a:xfrm>
            <a:prstGeom prst="line">
              <a:avLst/>
            </a:prstGeom>
            <a:noFill/>
            <a:ln w="15875">
              <a:solidFill>
                <a:srgbClr val="800000"/>
              </a:solidFill>
              <a:round/>
              <a:headEnd/>
              <a:tailEnd/>
            </a:ln>
            <a:effectLst/>
          </p:spPr>
          <p:txBody>
            <a:bodyPr/>
            <a:lstStyle/>
            <a:p>
              <a:endParaRPr lang="en-US"/>
            </a:p>
          </p:txBody>
        </p:sp>
        <p:sp>
          <p:nvSpPr>
            <p:cNvPr id="2278136" name="Line 760"/>
            <p:cNvSpPr>
              <a:spLocks noChangeAspect="1" noChangeShapeType="1"/>
            </p:cNvSpPr>
            <p:nvPr/>
          </p:nvSpPr>
          <p:spPr bwMode="auto">
            <a:xfrm flipH="1">
              <a:off x="1631" y="3584"/>
              <a:ext cx="69" cy="4"/>
            </a:xfrm>
            <a:prstGeom prst="line">
              <a:avLst/>
            </a:prstGeom>
            <a:noFill/>
            <a:ln w="15875">
              <a:solidFill>
                <a:srgbClr val="800000"/>
              </a:solidFill>
              <a:round/>
              <a:headEnd/>
              <a:tailEnd/>
            </a:ln>
            <a:effectLst/>
          </p:spPr>
          <p:txBody>
            <a:bodyPr/>
            <a:lstStyle/>
            <a:p>
              <a:endParaRPr lang="en-US"/>
            </a:p>
          </p:txBody>
        </p:sp>
        <p:sp>
          <p:nvSpPr>
            <p:cNvPr id="2278137" name="Line 761"/>
            <p:cNvSpPr>
              <a:spLocks noChangeAspect="1" noChangeShapeType="1"/>
            </p:cNvSpPr>
            <p:nvPr/>
          </p:nvSpPr>
          <p:spPr bwMode="auto">
            <a:xfrm flipH="1" flipV="1">
              <a:off x="1626" y="3533"/>
              <a:ext cx="71" cy="12"/>
            </a:xfrm>
            <a:prstGeom prst="line">
              <a:avLst/>
            </a:prstGeom>
            <a:noFill/>
            <a:ln w="15875">
              <a:solidFill>
                <a:srgbClr val="800000"/>
              </a:solidFill>
              <a:round/>
              <a:headEnd/>
              <a:tailEnd/>
            </a:ln>
            <a:effectLst/>
          </p:spPr>
          <p:txBody>
            <a:bodyPr/>
            <a:lstStyle/>
            <a:p>
              <a:endParaRPr lang="en-US"/>
            </a:p>
          </p:txBody>
        </p:sp>
        <p:sp>
          <p:nvSpPr>
            <p:cNvPr id="2278138" name="Line 762"/>
            <p:cNvSpPr>
              <a:spLocks noChangeAspect="1" noChangeShapeType="1"/>
            </p:cNvSpPr>
            <p:nvPr/>
          </p:nvSpPr>
          <p:spPr bwMode="auto">
            <a:xfrm flipH="1" flipV="1">
              <a:off x="1659" y="3488"/>
              <a:ext cx="56" cy="30"/>
            </a:xfrm>
            <a:prstGeom prst="line">
              <a:avLst/>
            </a:prstGeom>
            <a:noFill/>
            <a:ln w="15875">
              <a:solidFill>
                <a:srgbClr val="800000"/>
              </a:solidFill>
              <a:round/>
              <a:headEnd/>
              <a:tailEnd/>
            </a:ln>
            <a:effectLst/>
          </p:spPr>
          <p:txBody>
            <a:bodyPr/>
            <a:lstStyle/>
            <a:p>
              <a:endParaRPr lang="en-US"/>
            </a:p>
          </p:txBody>
        </p:sp>
        <p:sp>
          <p:nvSpPr>
            <p:cNvPr id="2278139" name="Line 763"/>
            <p:cNvSpPr>
              <a:spLocks noChangeAspect="1" noChangeShapeType="1"/>
            </p:cNvSpPr>
            <p:nvPr/>
          </p:nvSpPr>
          <p:spPr bwMode="auto">
            <a:xfrm flipH="1">
              <a:off x="1553" y="3696"/>
              <a:ext cx="3" cy="251"/>
            </a:xfrm>
            <a:prstGeom prst="line">
              <a:avLst/>
            </a:prstGeom>
            <a:noFill/>
            <a:ln w="15875">
              <a:solidFill>
                <a:srgbClr val="800000"/>
              </a:solidFill>
              <a:round/>
              <a:headEnd/>
              <a:tailEnd/>
            </a:ln>
            <a:effectLst/>
          </p:spPr>
          <p:txBody>
            <a:bodyPr/>
            <a:lstStyle/>
            <a:p>
              <a:endParaRPr lang="en-US"/>
            </a:p>
          </p:txBody>
        </p:sp>
        <p:sp>
          <p:nvSpPr>
            <p:cNvPr id="2278140" name="Line 764"/>
            <p:cNvSpPr>
              <a:spLocks noChangeAspect="1" noChangeShapeType="1"/>
            </p:cNvSpPr>
            <p:nvPr/>
          </p:nvSpPr>
          <p:spPr bwMode="auto">
            <a:xfrm flipH="1">
              <a:off x="1533" y="3722"/>
              <a:ext cx="2" cy="190"/>
            </a:xfrm>
            <a:prstGeom prst="line">
              <a:avLst/>
            </a:prstGeom>
            <a:noFill/>
            <a:ln w="12700">
              <a:solidFill>
                <a:srgbClr val="800000"/>
              </a:solidFill>
              <a:round/>
              <a:headEnd/>
              <a:tailEnd/>
            </a:ln>
            <a:effectLst/>
          </p:spPr>
          <p:txBody>
            <a:bodyPr/>
            <a:lstStyle/>
            <a:p>
              <a:endParaRPr lang="en-US"/>
            </a:p>
          </p:txBody>
        </p:sp>
      </p:grpSp>
      <p:grpSp>
        <p:nvGrpSpPr>
          <p:cNvPr id="2278141" name="Group 765"/>
          <p:cNvGrpSpPr>
            <a:grpSpLocks noChangeAspect="1"/>
          </p:cNvGrpSpPr>
          <p:nvPr/>
        </p:nvGrpSpPr>
        <p:grpSpPr bwMode="auto">
          <a:xfrm rot="5400000">
            <a:off x="5318125" y="2773363"/>
            <a:ext cx="682625" cy="600075"/>
            <a:chOff x="2517" y="2387"/>
            <a:chExt cx="755" cy="666"/>
          </a:xfrm>
        </p:grpSpPr>
        <p:sp>
          <p:nvSpPr>
            <p:cNvPr id="2278142" name="Line 766"/>
            <p:cNvSpPr>
              <a:spLocks noChangeAspect="1" noChangeShapeType="1"/>
            </p:cNvSpPr>
            <p:nvPr/>
          </p:nvSpPr>
          <p:spPr bwMode="auto">
            <a:xfrm flipV="1">
              <a:off x="3086" y="2660"/>
              <a:ext cx="183" cy="61"/>
            </a:xfrm>
            <a:prstGeom prst="line">
              <a:avLst/>
            </a:prstGeom>
            <a:noFill/>
            <a:ln w="15875">
              <a:solidFill>
                <a:srgbClr val="800000"/>
              </a:solidFill>
              <a:round/>
              <a:headEnd/>
              <a:tailEnd/>
            </a:ln>
            <a:effectLst/>
          </p:spPr>
          <p:txBody>
            <a:bodyPr/>
            <a:lstStyle/>
            <a:p>
              <a:endParaRPr lang="en-US"/>
            </a:p>
          </p:txBody>
        </p:sp>
        <p:sp>
          <p:nvSpPr>
            <p:cNvPr id="2278143" name="Line 767"/>
            <p:cNvSpPr>
              <a:spLocks noChangeAspect="1" noChangeShapeType="1"/>
            </p:cNvSpPr>
            <p:nvPr/>
          </p:nvSpPr>
          <p:spPr bwMode="auto">
            <a:xfrm>
              <a:off x="3086" y="2721"/>
              <a:ext cx="186" cy="60"/>
            </a:xfrm>
            <a:prstGeom prst="line">
              <a:avLst/>
            </a:prstGeom>
            <a:noFill/>
            <a:ln w="15875">
              <a:solidFill>
                <a:srgbClr val="800000"/>
              </a:solidFill>
              <a:round/>
              <a:headEnd/>
              <a:tailEnd/>
            </a:ln>
            <a:effectLst/>
          </p:spPr>
          <p:txBody>
            <a:bodyPr/>
            <a:lstStyle/>
            <a:p>
              <a:endParaRPr lang="en-US"/>
            </a:p>
          </p:txBody>
        </p:sp>
        <p:sp>
          <p:nvSpPr>
            <p:cNvPr id="2278144" name="Line 768"/>
            <p:cNvSpPr>
              <a:spLocks noChangeAspect="1" noChangeShapeType="1"/>
            </p:cNvSpPr>
            <p:nvPr/>
          </p:nvSpPr>
          <p:spPr bwMode="auto">
            <a:xfrm flipH="1" flipV="1">
              <a:off x="2831" y="2507"/>
              <a:ext cx="66" cy="216"/>
            </a:xfrm>
            <a:prstGeom prst="line">
              <a:avLst/>
            </a:prstGeom>
            <a:noFill/>
            <a:ln w="15875">
              <a:solidFill>
                <a:srgbClr val="800000"/>
              </a:solidFill>
              <a:round/>
              <a:headEnd/>
              <a:tailEnd/>
            </a:ln>
            <a:effectLst/>
          </p:spPr>
          <p:txBody>
            <a:bodyPr/>
            <a:lstStyle/>
            <a:p>
              <a:endParaRPr lang="en-US"/>
            </a:p>
          </p:txBody>
        </p:sp>
        <p:sp>
          <p:nvSpPr>
            <p:cNvPr id="2278145" name="Oval 769"/>
            <p:cNvSpPr>
              <a:spLocks noChangeAspect="1" noChangeArrowheads="1"/>
            </p:cNvSpPr>
            <p:nvPr/>
          </p:nvSpPr>
          <p:spPr bwMode="auto">
            <a:xfrm>
              <a:off x="2764" y="2402"/>
              <a:ext cx="108" cy="108"/>
            </a:xfrm>
            <a:prstGeom prst="ellipse">
              <a:avLst/>
            </a:prstGeom>
            <a:noFill/>
            <a:ln w="15875">
              <a:solidFill>
                <a:srgbClr val="800000"/>
              </a:solidFill>
              <a:round/>
              <a:headEnd/>
              <a:tailEnd/>
            </a:ln>
            <a:effectLst/>
          </p:spPr>
          <p:txBody>
            <a:bodyPr wrap="none" anchor="ctr"/>
            <a:lstStyle/>
            <a:p>
              <a:endParaRPr lang="en-US"/>
            </a:p>
          </p:txBody>
        </p:sp>
        <p:sp>
          <p:nvSpPr>
            <p:cNvPr id="2278146" name="Line 770"/>
            <p:cNvSpPr>
              <a:spLocks noChangeAspect="1" noChangeShapeType="1"/>
            </p:cNvSpPr>
            <p:nvPr/>
          </p:nvSpPr>
          <p:spPr bwMode="auto">
            <a:xfrm flipH="1">
              <a:off x="2724" y="2479"/>
              <a:ext cx="43" cy="4"/>
            </a:xfrm>
            <a:prstGeom prst="line">
              <a:avLst/>
            </a:prstGeom>
            <a:noFill/>
            <a:ln w="15875">
              <a:solidFill>
                <a:srgbClr val="800000"/>
              </a:solidFill>
              <a:round/>
              <a:headEnd/>
              <a:tailEnd/>
            </a:ln>
            <a:effectLst/>
          </p:spPr>
          <p:txBody>
            <a:bodyPr/>
            <a:lstStyle/>
            <a:p>
              <a:endParaRPr lang="en-US"/>
            </a:p>
          </p:txBody>
        </p:sp>
        <p:sp>
          <p:nvSpPr>
            <p:cNvPr id="2278147" name="Line 771"/>
            <p:cNvSpPr>
              <a:spLocks noChangeAspect="1" noChangeShapeType="1"/>
            </p:cNvSpPr>
            <p:nvPr/>
          </p:nvSpPr>
          <p:spPr bwMode="auto">
            <a:xfrm flipH="1">
              <a:off x="2741" y="2506"/>
              <a:ext cx="47" cy="9"/>
            </a:xfrm>
            <a:prstGeom prst="line">
              <a:avLst/>
            </a:prstGeom>
            <a:noFill/>
            <a:ln w="15875">
              <a:solidFill>
                <a:srgbClr val="800000"/>
              </a:solidFill>
              <a:round/>
              <a:headEnd/>
              <a:tailEnd/>
            </a:ln>
            <a:effectLst/>
          </p:spPr>
          <p:txBody>
            <a:bodyPr/>
            <a:lstStyle/>
            <a:p>
              <a:endParaRPr lang="en-US"/>
            </a:p>
          </p:txBody>
        </p:sp>
        <p:sp>
          <p:nvSpPr>
            <p:cNvPr id="2278148" name="Line 772"/>
            <p:cNvSpPr>
              <a:spLocks noChangeAspect="1" noChangeShapeType="1"/>
            </p:cNvSpPr>
            <p:nvPr/>
          </p:nvSpPr>
          <p:spPr bwMode="auto">
            <a:xfrm flipH="1">
              <a:off x="2838" y="2723"/>
              <a:ext cx="56" cy="1"/>
            </a:xfrm>
            <a:prstGeom prst="line">
              <a:avLst/>
            </a:prstGeom>
            <a:noFill/>
            <a:ln w="15875">
              <a:solidFill>
                <a:srgbClr val="800000"/>
              </a:solidFill>
              <a:round/>
              <a:headEnd/>
              <a:tailEnd/>
            </a:ln>
            <a:effectLst/>
          </p:spPr>
          <p:txBody>
            <a:bodyPr/>
            <a:lstStyle/>
            <a:p>
              <a:endParaRPr lang="en-US"/>
            </a:p>
          </p:txBody>
        </p:sp>
        <p:sp>
          <p:nvSpPr>
            <p:cNvPr id="2278149" name="Oval 773"/>
            <p:cNvSpPr>
              <a:spLocks noChangeAspect="1" noChangeArrowheads="1"/>
            </p:cNvSpPr>
            <p:nvPr/>
          </p:nvSpPr>
          <p:spPr bwMode="auto">
            <a:xfrm>
              <a:off x="2623" y="2615"/>
              <a:ext cx="218" cy="218"/>
            </a:xfrm>
            <a:prstGeom prst="ellipse">
              <a:avLst/>
            </a:prstGeom>
            <a:noFill/>
            <a:ln w="15875">
              <a:solidFill>
                <a:srgbClr val="800000"/>
              </a:solidFill>
              <a:round/>
              <a:headEnd/>
              <a:tailEnd/>
            </a:ln>
            <a:effectLst/>
          </p:spPr>
          <p:txBody>
            <a:bodyPr wrap="none" anchor="ctr"/>
            <a:lstStyle/>
            <a:p>
              <a:endParaRPr lang="en-US"/>
            </a:p>
          </p:txBody>
        </p:sp>
        <p:sp>
          <p:nvSpPr>
            <p:cNvPr id="2278150" name="Freeform 774"/>
            <p:cNvSpPr>
              <a:spLocks noChangeAspect="1"/>
            </p:cNvSpPr>
            <p:nvPr/>
          </p:nvSpPr>
          <p:spPr bwMode="auto">
            <a:xfrm>
              <a:off x="2787" y="268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8151" name="Oval 775"/>
            <p:cNvSpPr>
              <a:spLocks noChangeAspect="1" noChangeArrowheads="1"/>
            </p:cNvSpPr>
            <p:nvPr/>
          </p:nvSpPr>
          <p:spPr bwMode="auto">
            <a:xfrm rot="-5400000">
              <a:off x="2712" y="2706"/>
              <a:ext cx="28" cy="34"/>
            </a:xfrm>
            <a:prstGeom prst="ellipse">
              <a:avLst/>
            </a:prstGeom>
            <a:solidFill>
              <a:srgbClr val="333333"/>
            </a:solidFill>
            <a:ln w="9525">
              <a:noFill/>
              <a:round/>
              <a:headEnd/>
              <a:tailEnd/>
            </a:ln>
            <a:effectLst/>
          </p:spPr>
          <p:txBody>
            <a:bodyPr wrap="none" anchor="ctr"/>
            <a:lstStyle/>
            <a:p>
              <a:endParaRPr lang="en-US"/>
            </a:p>
          </p:txBody>
        </p:sp>
        <p:sp>
          <p:nvSpPr>
            <p:cNvPr id="2278152" name="Rectangle 776"/>
            <p:cNvSpPr>
              <a:spLocks noChangeAspect="1" noChangeArrowheads="1"/>
            </p:cNvSpPr>
            <p:nvPr/>
          </p:nvSpPr>
          <p:spPr bwMode="auto">
            <a:xfrm>
              <a:off x="2905" y="2589"/>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8153" name="Oval 777"/>
            <p:cNvSpPr>
              <a:spLocks noChangeAspect="1" noChangeArrowheads="1"/>
            </p:cNvSpPr>
            <p:nvPr/>
          </p:nvSpPr>
          <p:spPr bwMode="auto">
            <a:xfrm>
              <a:off x="2772" y="2945"/>
              <a:ext cx="108" cy="108"/>
            </a:xfrm>
            <a:prstGeom prst="ellipse">
              <a:avLst/>
            </a:prstGeom>
            <a:noFill/>
            <a:ln w="15875">
              <a:solidFill>
                <a:srgbClr val="800000"/>
              </a:solidFill>
              <a:round/>
              <a:headEnd/>
              <a:tailEnd/>
            </a:ln>
            <a:effectLst/>
          </p:spPr>
          <p:txBody>
            <a:bodyPr wrap="none" anchor="ctr"/>
            <a:lstStyle/>
            <a:p>
              <a:endParaRPr lang="en-US"/>
            </a:p>
          </p:txBody>
        </p:sp>
        <p:sp>
          <p:nvSpPr>
            <p:cNvPr id="2278154" name="Line 778"/>
            <p:cNvSpPr>
              <a:spLocks noChangeAspect="1" noChangeShapeType="1"/>
            </p:cNvSpPr>
            <p:nvPr/>
          </p:nvSpPr>
          <p:spPr bwMode="auto">
            <a:xfrm rot="10800000" flipH="1">
              <a:off x="2838" y="2721"/>
              <a:ext cx="60" cy="220"/>
            </a:xfrm>
            <a:prstGeom prst="line">
              <a:avLst/>
            </a:prstGeom>
            <a:noFill/>
            <a:ln w="15875">
              <a:solidFill>
                <a:srgbClr val="800000"/>
              </a:solidFill>
              <a:round/>
              <a:headEnd/>
              <a:tailEnd/>
            </a:ln>
            <a:effectLst/>
          </p:spPr>
          <p:txBody>
            <a:bodyPr/>
            <a:lstStyle/>
            <a:p>
              <a:endParaRPr lang="en-US"/>
            </a:p>
          </p:txBody>
        </p:sp>
        <p:sp>
          <p:nvSpPr>
            <p:cNvPr id="2278155" name="Line 779"/>
            <p:cNvSpPr>
              <a:spLocks noChangeAspect="1" noChangeShapeType="1"/>
            </p:cNvSpPr>
            <p:nvPr/>
          </p:nvSpPr>
          <p:spPr bwMode="auto">
            <a:xfrm flipH="1" flipV="1">
              <a:off x="2741" y="2939"/>
              <a:ext cx="45" cy="21"/>
            </a:xfrm>
            <a:prstGeom prst="line">
              <a:avLst/>
            </a:prstGeom>
            <a:noFill/>
            <a:ln w="15875">
              <a:solidFill>
                <a:srgbClr val="800000"/>
              </a:solidFill>
              <a:round/>
              <a:headEnd/>
              <a:tailEnd/>
            </a:ln>
            <a:effectLst/>
          </p:spPr>
          <p:txBody>
            <a:bodyPr/>
            <a:lstStyle/>
            <a:p>
              <a:endParaRPr lang="en-US"/>
            </a:p>
          </p:txBody>
        </p:sp>
        <p:sp>
          <p:nvSpPr>
            <p:cNvPr id="2278156" name="Line 780"/>
            <p:cNvSpPr>
              <a:spLocks noChangeAspect="1" noChangeShapeType="1"/>
            </p:cNvSpPr>
            <p:nvPr/>
          </p:nvSpPr>
          <p:spPr bwMode="auto">
            <a:xfrm flipH="1" flipV="1">
              <a:off x="2725" y="2980"/>
              <a:ext cx="49" cy="1"/>
            </a:xfrm>
            <a:prstGeom prst="line">
              <a:avLst/>
            </a:prstGeom>
            <a:noFill/>
            <a:ln w="15875">
              <a:solidFill>
                <a:srgbClr val="800000"/>
              </a:solidFill>
              <a:round/>
              <a:headEnd/>
              <a:tailEnd/>
            </a:ln>
            <a:effectLst/>
          </p:spPr>
          <p:txBody>
            <a:bodyPr/>
            <a:lstStyle/>
            <a:p>
              <a:endParaRPr lang="en-US"/>
            </a:p>
          </p:txBody>
        </p:sp>
        <p:sp>
          <p:nvSpPr>
            <p:cNvPr id="2278157" name="Line 781"/>
            <p:cNvSpPr>
              <a:spLocks noChangeAspect="1" noChangeShapeType="1"/>
            </p:cNvSpPr>
            <p:nvPr/>
          </p:nvSpPr>
          <p:spPr bwMode="auto">
            <a:xfrm flipH="1" flipV="1">
              <a:off x="2715" y="2435"/>
              <a:ext cx="50" cy="4"/>
            </a:xfrm>
            <a:prstGeom prst="line">
              <a:avLst/>
            </a:prstGeom>
            <a:noFill/>
            <a:ln w="15875">
              <a:solidFill>
                <a:srgbClr val="800000"/>
              </a:solidFill>
              <a:round/>
              <a:headEnd/>
              <a:tailEnd/>
            </a:ln>
            <a:effectLst/>
          </p:spPr>
          <p:txBody>
            <a:bodyPr/>
            <a:lstStyle/>
            <a:p>
              <a:endParaRPr lang="en-US"/>
            </a:p>
          </p:txBody>
        </p:sp>
        <p:sp>
          <p:nvSpPr>
            <p:cNvPr id="2278158" name="Line 782"/>
            <p:cNvSpPr>
              <a:spLocks noChangeAspect="1" noChangeShapeType="1"/>
            </p:cNvSpPr>
            <p:nvPr/>
          </p:nvSpPr>
          <p:spPr bwMode="auto">
            <a:xfrm flipH="1" flipV="1">
              <a:off x="2732" y="2387"/>
              <a:ext cx="51" cy="24"/>
            </a:xfrm>
            <a:prstGeom prst="line">
              <a:avLst/>
            </a:prstGeom>
            <a:noFill/>
            <a:ln w="15875">
              <a:solidFill>
                <a:srgbClr val="800000"/>
              </a:solidFill>
              <a:round/>
              <a:headEnd/>
              <a:tailEnd/>
            </a:ln>
            <a:effectLst/>
          </p:spPr>
          <p:txBody>
            <a:bodyPr/>
            <a:lstStyle/>
            <a:p>
              <a:endParaRPr lang="en-US"/>
            </a:p>
          </p:txBody>
        </p:sp>
        <p:sp>
          <p:nvSpPr>
            <p:cNvPr id="2278159" name="Freeform 783"/>
            <p:cNvSpPr>
              <a:spLocks noChangeAspect="1"/>
            </p:cNvSpPr>
            <p:nvPr/>
          </p:nvSpPr>
          <p:spPr bwMode="auto">
            <a:xfrm>
              <a:off x="2517" y="2708"/>
              <a:ext cx="104" cy="24"/>
            </a:xfrm>
            <a:custGeom>
              <a:avLst/>
              <a:gdLst/>
              <a:ahLst/>
              <a:cxnLst>
                <a:cxn ang="0">
                  <a:pos x="104" y="24"/>
                </a:cxn>
                <a:cxn ang="0">
                  <a:pos x="84" y="9"/>
                </a:cxn>
                <a:cxn ang="0">
                  <a:pos x="68" y="19"/>
                </a:cxn>
                <a:cxn ang="0">
                  <a:pos x="53" y="7"/>
                </a:cxn>
                <a:cxn ang="0">
                  <a:pos x="32" y="16"/>
                </a:cxn>
                <a:cxn ang="0">
                  <a:pos x="18" y="0"/>
                </a:cxn>
                <a:cxn ang="0">
                  <a:pos x="0" y="9"/>
                </a:cxn>
              </a:cxnLst>
              <a:rect l="0" t="0" r="r" b="b"/>
              <a:pathLst>
                <a:path w="104" h="24">
                  <a:moveTo>
                    <a:pt x="104" y="24"/>
                  </a:moveTo>
                  <a:lnTo>
                    <a:pt x="84" y="9"/>
                  </a:lnTo>
                  <a:lnTo>
                    <a:pt x="68" y="19"/>
                  </a:lnTo>
                  <a:lnTo>
                    <a:pt x="53" y="7"/>
                  </a:lnTo>
                  <a:lnTo>
                    <a:pt x="32" y="16"/>
                  </a:lnTo>
                  <a:lnTo>
                    <a:pt x="18" y="0"/>
                  </a:lnTo>
                  <a:lnTo>
                    <a:pt x="0" y="9"/>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grpSp>
        <p:nvGrpSpPr>
          <p:cNvPr id="2278160" name="Group 784"/>
          <p:cNvGrpSpPr>
            <a:grpSpLocks noChangeAspect="1"/>
          </p:cNvGrpSpPr>
          <p:nvPr/>
        </p:nvGrpSpPr>
        <p:grpSpPr bwMode="auto">
          <a:xfrm rot="5400000">
            <a:off x="4329907" y="2793206"/>
            <a:ext cx="630238" cy="593725"/>
            <a:chOff x="2565" y="3515"/>
            <a:chExt cx="698" cy="658"/>
          </a:xfrm>
        </p:grpSpPr>
        <p:sp>
          <p:nvSpPr>
            <p:cNvPr id="2278161" name="Line 785"/>
            <p:cNvSpPr>
              <a:spLocks noChangeAspect="1" noChangeShapeType="1"/>
            </p:cNvSpPr>
            <p:nvPr/>
          </p:nvSpPr>
          <p:spPr bwMode="auto">
            <a:xfrm flipV="1">
              <a:off x="3077" y="3781"/>
              <a:ext cx="183" cy="61"/>
            </a:xfrm>
            <a:prstGeom prst="line">
              <a:avLst/>
            </a:prstGeom>
            <a:noFill/>
            <a:ln w="15875">
              <a:solidFill>
                <a:srgbClr val="800000"/>
              </a:solidFill>
              <a:round/>
              <a:headEnd/>
              <a:tailEnd/>
            </a:ln>
            <a:effectLst/>
          </p:spPr>
          <p:txBody>
            <a:bodyPr/>
            <a:lstStyle/>
            <a:p>
              <a:endParaRPr lang="en-US"/>
            </a:p>
          </p:txBody>
        </p:sp>
        <p:sp>
          <p:nvSpPr>
            <p:cNvPr id="2278162" name="Line 786"/>
            <p:cNvSpPr>
              <a:spLocks noChangeAspect="1" noChangeShapeType="1"/>
            </p:cNvSpPr>
            <p:nvPr/>
          </p:nvSpPr>
          <p:spPr bwMode="auto">
            <a:xfrm>
              <a:off x="3077" y="3842"/>
              <a:ext cx="186" cy="60"/>
            </a:xfrm>
            <a:prstGeom prst="line">
              <a:avLst/>
            </a:prstGeom>
            <a:noFill/>
            <a:ln w="15875">
              <a:solidFill>
                <a:srgbClr val="800000"/>
              </a:solidFill>
              <a:round/>
              <a:headEnd/>
              <a:tailEnd/>
            </a:ln>
            <a:effectLst/>
          </p:spPr>
          <p:txBody>
            <a:bodyPr/>
            <a:lstStyle/>
            <a:p>
              <a:endParaRPr lang="en-US"/>
            </a:p>
          </p:txBody>
        </p:sp>
        <p:sp>
          <p:nvSpPr>
            <p:cNvPr id="2278163" name="Oval 787"/>
            <p:cNvSpPr>
              <a:spLocks noChangeAspect="1" noChangeArrowheads="1"/>
            </p:cNvSpPr>
            <p:nvPr/>
          </p:nvSpPr>
          <p:spPr bwMode="auto">
            <a:xfrm>
              <a:off x="2755" y="3523"/>
              <a:ext cx="108" cy="108"/>
            </a:xfrm>
            <a:prstGeom prst="ellipse">
              <a:avLst/>
            </a:prstGeom>
            <a:noFill/>
            <a:ln w="15875">
              <a:solidFill>
                <a:srgbClr val="800000"/>
              </a:solidFill>
              <a:round/>
              <a:headEnd/>
              <a:tailEnd/>
            </a:ln>
            <a:effectLst/>
          </p:spPr>
          <p:txBody>
            <a:bodyPr wrap="none" anchor="ctr"/>
            <a:lstStyle/>
            <a:p>
              <a:endParaRPr lang="en-US"/>
            </a:p>
          </p:txBody>
        </p:sp>
        <p:sp>
          <p:nvSpPr>
            <p:cNvPr id="2278164" name="Line 788"/>
            <p:cNvSpPr>
              <a:spLocks noChangeAspect="1" noChangeShapeType="1"/>
            </p:cNvSpPr>
            <p:nvPr/>
          </p:nvSpPr>
          <p:spPr bwMode="auto">
            <a:xfrm flipH="1">
              <a:off x="2723" y="3621"/>
              <a:ext cx="56" cy="16"/>
            </a:xfrm>
            <a:prstGeom prst="line">
              <a:avLst/>
            </a:prstGeom>
            <a:noFill/>
            <a:ln w="15875">
              <a:solidFill>
                <a:srgbClr val="800000"/>
              </a:solidFill>
              <a:round/>
              <a:headEnd/>
              <a:tailEnd/>
            </a:ln>
            <a:effectLst/>
          </p:spPr>
          <p:txBody>
            <a:bodyPr/>
            <a:lstStyle/>
            <a:p>
              <a:endParaRPr lang="en-US"/>
            </a:p>
          </p:txBody>
        </p:sp>
        <p:sp>
          <p:nvSpPr>
            <p:cNvPr id="2278165" name="Line 789"/>
            <p:cNvSpPr>
              <a:spLocks noChangeAspect="1" noChangeShapeType="1"/>
            </p:cNvSpPr>
            <p:nvPr/>
          </p:nvSpPr>
          <p:spPr bwMode="auto">
            <a:xfrm flipH="1">
              <a:off x="2829" y="3844"/>
              <a:ext cx="56" cy="1"/>
            </a:xfrm>
            <a:prstGeom prst="line">
              <a:avLst/>
            </a:prstGeom>
            <a:noFill/>
            <a:ln w="15875">
              <a:solidFill>
                <a:srgbClr val="800000"/>
              </a:solidFill>
              <a:round/>
              <a:headEnd/>
              <a:tailEnd/>
            </a:ln>
            <a:effectLst/>
          </p:spPr>
          <p:txBody>
            <a:bodyPr/>
            <a:lstStyle/>
            <a:p>
              <a:endParaRPr lang="en-US"/>
            </a:p>
          </p:txBody>
        </p:sp>
        <p:sp>
          <p:nvSpPr>
            <p:cNvPr id="2278166" name="Oval 790"/>
            <p:cNvSpPr>
              <a:spLocks noChangeAspect="1" noChangeArrowheads="1"/>
            </p:cNvSpPr>
            <p:nvPr/>
          </p:nvSpPr>
          <p:spPr bwMode="auto">
            <a:xfrm>
              <a:off x="2614" y="3736"/>
              <a:ext cx="218" cy="218"/>
            </a:xfrm>
            <a:prstGeom prst="ellipse">
              <a:avLst/>
            </a:prstGeom>
            <a:noFill/>
            <a:ln w="15875">
              <a:solidFill>
                <a:srgbClr val="800000"/>
              </a:solidFill>
              <a:round/>
              <a:headEnd/>
              <a:tailEnd/>
            </a:ln>
            <a:effectLst/>
          </p:spPr>
          <p:txBody>
            <a:bodyPr wrap="none" anchor="ctr"/>
            <a:lstStyle/>
            <a:p>
              <a:endParaRPr lang="en-US"/>
            </a:p>
          </p:txBody>
        </p:sp>
        <p:sp>
          <p:nvSpPr>
            <p:cNvPr id="2278167" name="Freeform 791"/>
            <p:cNvSpPr>
              <a:spLocks noChangeAspect="1"/>
            </p:cNvSpPr>
            <p:nvPr/>
          </p:nvSpPr>
          <p:spPr bwMode="auto">
            <a:xfrm>
              <a:off x="2778" y="380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8168" name="Oval 792"/>
            <p:cNvSpPr>
              <a:spLocks noChangeAspect="1" noChangeArrowheads="1"/>
            </p:cNvSpPr>
            <p:nvPr/>
          </p:nvSpPr>
          <p:spPr bwMode="auto">
            <a:xfrm rot="-5400000">
              <a:off x="2715" y="3807"/>
              <a:ext cx="28" cy="34"/>
            </a:xfrm>
            <a:prstGeom prst="ellipse">
              <a:avLst/>
            </a:prstGeom>
            <a:solidFill>
              <a:srgbClr val="333333"/>
            </a:solidFill>
            <a:ln w="9525">
              <a:noFill/>
              <a:round/>
              <a:headEnd/>
              <a:tailEnd/>
            </a:ln>
            <a:effectLst/>
          </p:spPr>
          <p:txBody>
            <a:bodyPr wrap="none" anchor="ctr"/>
            <a:lstStyle/>
            <a:p>
              <a:endParaRPr lang="en-US"/>
            </a:p>
          </p:txBody>
        </p:sp>
        <p:sp>
          <p:nvSpPr>
            <p:cNvPr id="2278169" name="Rectangle 793"/>
            <p:cNvSpPr>
              <a:spLocks noChangeAspect="1" noChangeArrowheads="1"/>
            </p:cNvSpPr>
            <p:nvPr/>
          </p:nvSpPr>
          <p:spPr bwMode="auto">
            <a:xfrm>
              <a:off x="2896" y="3710"/>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8170" name="Oval 794"/>
            <p:cNvSpPr>
              <a:spLocks noChangeAspect="1" noChangeArrowheads="1"/>
            </p:cNvSpPr>
            <p:nvPr/>
          </p:nvSpPr>
          <p:spPr bwMode="auto">
            <a:xfrm rot="-5400000">
              <a:off x="2715" y="3849"/>
              <a:ext cx="28" cy="34"/>
            </a:xfrm>
            <a:prstGeom prst="ellipse">
              <a:avLst/>
            </a:prstGeom>
            <a:solidFill>
              <a:srgbClr val="333333"/>
            </a:solidFill>
            <a:ln w="9525">
              <a:noFill/>
              <a:round/>
              <a:headEnd/>
              <a:tailEnd/>
            </a:ln>
            <a:effectLst/>
          </p:spPr>
          <p:txBody>
            <a:bodyPr wrap="none" anchor="ctr"/>
            <a:lstStyle/>
            <a:p>
              <a:endParaRPr lang="en-US"/>
            </a:p>
          </p:txBody>
        </p:sp>
        <p:sp>
          <p:nvSpPr>
            <p:cNvPr id="2278171" name="Line 795"/>
            <p:cNvSpPr>
              <a:spLocks noChangeAspect="1" noChangeShapeType="1"/>
            </p:cNvSpPr>
            <p:nvPr/>
          </p:nvSpPr>
          <p:spPr bwMode="auto">
            <a:xfrm flipH="1" flipV="1">
              <a:off x="2822" y="3628"/>
              <a:ext cx="66" cy="216"/>
            </a:xfrm>
            <a:prstGeom prst="line">
              <a:avLst/>
            </a:prstGeom>
            <a:noFill/>
            <a:ln w="15875">
              <a:solidFill>
                <a:srgbClr val="800000"/>
              </a:solidFill>
              <a:round/>
              <a:headEnd/>
              <a:tailEnd/>
            </a:ln>
            <a:effectLst/>
          </p:spPr>
          <p:txBody>
            <a:bodyPr/>
            <a:lstStyle/>
            <a:p>
              <a:endParaRPr lang="en-US"/>
            </a:p>
          </p:txBody>
        </p:sp>
        <p:sp>
          <p:nvSpPr>
            <p:cNvPr id="2278172" name="Oval 796"/>
            <p:cNvSpPr>
              <a:spLocks noChangeAspect="1" noChangeArrowheads="1"/>
            </p:cNvSpPr>
            <p:nvPr/>
          </p:nvSpPr>
          <p:spPr bwMode="auto">
            <a:xfrm>
              <a:off x="2764" y="4065"/>
              <a:ext cx="108" cy="108"/>
            </a:xfrm>
            <a:prstGeom prst="ellipse">
              <a:avLst/>
            </a:prstGeom>
            <a:noFill/>
            <a:ln w="15875">
              <a:solidFill>
                <a:srgbClr val="800000"/>
              </a:solidFill>
              <a:round/>
              <a:headEnd/>
              <a:tailEnd/>
            </a:ln>
            <a:effectLst/>
          </p:spPr>
          <p:txBody>
            <a:bodyPr wrap="none" anchor="ctr"/>
            <a:lstStyle/>
            <a:p>
              <a:endParaRPr lang="en-US"/>
            </a:p>
          </p:txBody>
        </p:sp>
        <p:sp>
          <p:nvSpPr>
            <p:cNvPr id="2278173" name="Line 797"/>
            <p:cNvSpPr>
              <a:spLocks noChangeAspect="1" noChangeShapeType="1"/>
            </p:cNvSpPr>
            <p:nvPr/>
          </p:nvSpPr>
          <p:spPr bwMode="auto">
            <a:xfrm rot="10800000" flipH="1">
              <a:off x="2830" y="3841"/>
              <a:ext cx="60" cy="220"/>
            </a:xfrm>
            <a:prstGeom prst="line">
              <a:avLst/>
            </a:prstGeom>
            <a:noFill/>
            <a:ln w="15875">
              <a:solidFill>
                <a:srgbClr val="800000"/>
              </a:solidFill>
              <a:round/>
              <a:headEnd/>
              <a:tailEnd/>
            </a:ln>
            <a:effectLst/>
          </p:spPr>
          <p:txBody>
            <a:bodyPr/>
            <a:lstStyle/>
            <a:p>
              <a:endParaRPr lang="en-US"/>
            </a:p>
          </p:txBody>
        </p:sp>
        <p:sp>
          <p:nvSpPr>
            <p:cNvPr id="2278174" name="Line 798"/>
            <p:cNvSpPr>
              <a:spLocks noChangeAspect="1" noChangeShapeType="1"/>
            </p:cNvSpPr>
            <p:nvPr/>
          </p:nvSpPr>
          <p:spPr bwMode="auto">
            <a:xfrm flipH="1" flipV="1">
              <a:off x="2733" y="4059"/>
              <a:ext cx="45" cy="21"/>
            </a:xfrm>
            <a:prstGeom prst="line">
              <a:avLst/>
            </a:prstGeom>
            <a:noFill/>
            <a:ln w="15875">
              <a:solidFill>
                <a:srgbClr val="800000"/>
              </a:solidFill>
              <a:round/>
              <a:headEnd/>
              <a:tailEnd/>
            </a:ln>
            <a:effectLst/>
          </p:spPr>
          <p:txBody>
            <a:bodyPr/>
            <a:lstStyle/>
            <a:p>
              <a:endParaRPr lang="en-US"/>
            </a:p>
          </p:txBody>
        </p:sp>
        <p:sp>
          <p:nvSpPr>
            <p:cNvPr id="2278175" name="Line 799"/>
            <p:cNvSpPr>
              <a:spLocks noChangeAspect="1" noChangeShapeType="1"/>
            </p:cNvSpPr>
            <p:nvPr/>
          </p:nvSpPr>
          <p:spPr bwMode="auto">
            <a:xfrm flipH="1">
              <a:off x="2702" y="3593"/>
              <a:ext cx="58" cy="12"/>
            </a:xfrm>
            <a:prstGeom prst="line">
              <a:avLst/>
            </a:prstGeom>
            <a:noFill/>
            <a:ln w="15875">
              <a:solidFill>
                <a:srgbClr val="800000"/>
              </a:solidFill>
              <a:round/>
              <a:headEnd/>
              <a:tailEnd/>
            </a:ln>
            <a:effectLst/>
          </p:spPr>
          <p:txBody>
            <a:bodyPr/>
            <a:lstStyle/>
            <a:p>
              <a:endParaRPr lang="en-US"/>
            </a:p>
          </p:txBody>
        </p:sp>
        <p:sp>
          <p:nvSpPr>
            <p:cNvPr id="2278176" name="Line 800"/>
            <p:cNvSpPr>
              <a:spLocks noChangeAspect="1" noChangeShapeType="1"/>
            </p:cNvSpPr>
            <p:nvPr/>
          </p:nvSpPr>
          <p:spPr bwMode="auto">
            <a:xfrm flipH="1" flipV="1">
              <a:off x="2691" y="3561"/>
              <a:ext cx="68" cy="3"/>
            </a:xfrm>
            <a:prstGeom prst="line">
              <a:avLst/>
            </a:prstGeom>
            <a:noFill/>
            <a:ln w="15875">
              <a:solidFill>
                <a:srgbClr val="800000"/>
              </a:solidFill>
              <a:round/>
              <a:headEnd/>
              <a:tailEnd/>
            </a:ln>
            <a:effectLst/>
          </p:spPr>
          <p:txBody>
            <a:bodyPr/>
            <a:lstStyle/>
            <a:p>
              <a:endParaRPr lang="en-US"/>
            </a:p>
          </p:txBody>
        </p:sp>
        <p:sp>
          <p:nvSpPr>
            <p:cNvPr id="2278177" name="Line 801"/>
            <p:cNvSpPr>
              <a:spLocks noChangeAspect="1" noChangeShapeType="1"/>
            </p:cNvSpPr>
            <p:nvPr/>
          </p:nvSpPr>
          <p:spPr bwMode="auto">
            <a:xfrm flipH="1" flipV="1">
              <a:off x="2715" y="3515"/>
              <a:ext cx="60" cy="19"/>
            </a:xfrm>
            <a:prstGeom prst="line">
              <a:avLst/>
            </a:prstGeom>
            <a:noFill/>
            <a:ln w="15875">
              <a:solidFill>
                <a:srgbClr val="800000"/>
              </a:solidFill>
              <a:round/>
              <a:headEnd/>
              <a:tailEnd/>
            </a:ln>
            <a:effectLst/>
          </p:spPr>
          <p:txBody>
            <a:bodyPr/>
            <a:lstStyle/>
            <a:p>
              <a:endParaRPr lang="en-US"/>
            </a:p>
          </p:txBody>
        </p:sp>
        <p:sp>
          <p:nvSpPr>
            <p:cNvPr id="2278178" name="Line 802"/>
            <p:cNvSpPr>
              <a:spLocks noChangeAspect="1" noChangeShapeType="1"/>
            </p:cNvSpPr>
            <p:nvPr/>
          </p:nvSpPr>
          <p:spPr bwMode="auto">
            <a:xfrm flipH="1">
              <a:off x="2609" y="3708"/>
              <a:ext cx="7" cy="252"/>
            </a:xfrm>
            <a:prstGeom prst="line">
              <a:avLst/>
            </a:prstGeom>
            <a:noFill/>
            <a:ln w="15875">
              <a:solidFill>
                <a:srgbClr val="800000"/>
              </a:solidFill>
              <a:round/>
              <a:headEnd/>
              <a:tailEnd/>
            </a:ln>
            <a:effectLst/>
          </p:spPr>
          <p:txBody>
            <a:bodyPr/>
            <a:lstStyle/>
            <a:p>
              <a:endParaRPr lang="en-US"/>
            </a:p>
          </p:txBody>
        </p:sp>
        <p:sp>
          <p:nvSpPr>
            <p:cNvPr id="2278179" name="Line 803"/>
            <p:cNvSpPr>
              <a:spLocks noChangeAspect="1" noChangeShapeType="1"/>
            </p:cNvSpPr>
            <p:nvPr/>
          </p:nvSpPr>
          <p:spPr bwMode="auto">
            <a:xfrm flipH="1">
              <a:off x="2588" y="3737"/>
              <a:ext cx="3" cy="190"/>
            </a:xfrm>
            <a:prstGeom prst="line">
              <a:avLst/>
            </a:prstGeom>
            <a:noFill/>
            <a:ln w="12700">
              <a:solidFill>
                <a:srgbClr val="800000"/>
              </a:solidFill>
              <a:round/>
              <a:headEnd/>
              <a:tailEnd/>
            </a:ln>
            <a:effectLst/>
          </p:spPr>
          <p:txBody>
            <a:bodyPr/>
            <a:lstStyle/>
            <a:p>
              <a:endParaRPr lang="en-US"/>
            </a:p>
          </p:txBody>
        </p:sp>
        <p:sp>
          <p:nvSpPr>
            <p:cNvPr id="2278180" name="Line 804"/>
            <p:cNvSpPr>
              <a:spLocks noChangeAspect="1" noChangeShapeType="1"/>
            </p:cNvSpPr>
            <p:nvPr/>
          </p:nvSpPr>
          <p:spPr bwMode="auto">
            <a:xfrm flipH="1">
              <a:off x="2565" y="3756"/>
              <a:ext cx="3" cy="146"/>
            </a:xfrm>
            <a:prstGeom prst="line">
              <a:avLst/>
            </a:prstGeom>
            <a:noFill/>
            <a:ln w="9525">
              <a:solidFill>
                <a:srgbClr val="800000"/>
              </a:solidFill>
              <a:round/>
              <a:headEnd/>
              <a:tailEnd/>
            </a:ln>
            <a:effectLst/>
          </p:spPr>
          <p:txBody>
            <a:bodyPr/>
            <a:lstStyle/>
            <a:p>
              <a:endParaRPr lang="en-US"/>
            </a:p>
          </p:txBody>
        </p:sp>
      </p:grpSp>
      <p:sp>
        <p:nvSpPr>
          <p:cNvPr id="2278181" name="Rectangle 805"/>
          <p:cNvSpPr>
            <a:spLocks noChangeAspect="1" noChangeArrowheads="1"/>
          </p:cNvSpPr>
          <p:nvPr/>
        </p:nvSpPr>
        <p:spPr bwMode="auto">
          <a:xfrm rot="5400000">
            <a:off x="6163469" y="3601244"/>
            <a:ext cx="889000" cy="887412"/>
          </a:xfrm>
          <a:prstGeom prst="rect">
            <a:avLst/>
          </a:prstGeom>
          <a:noFill/>
          <a:ln w="19050">
            <a:solidFill>
              <a:schemeClr val="tx1"/>
            </a:solidFill>
            <a:miter lim="800000"/>
            <a:headEnd/>
            <a:tailEnd/>
          </a:ln>
          <a:effectLst/>
        </p:spPr>
        <p:txBody>
          <a:bodyPr wrap="none" anchor="ctr"/>
          <a:lstStyle/>
          <a:p>
            <a:endParaRPr lang="en-US"/>
          </a:p>
        </p:txBody>
      </p:sp>
      <p:sp>
        <p:nvSpPr>
          <p:cNvPr id="2278182" name="Rectangle 806"/>
          <p:cNvSpPr>
            <a:spLocks noChangeAspect="1" noChangeArrowheads="1"/>
          </p:cNvSpPr>
          <p:nvPr/>
        </p:nvSpPr>
        <p:spPr bwMode="auto">
          <a:xfrm rot="5400000">
            <a:off x="5207000" y="3602038"/>
            <a:ext cx="889000" cy="889000"/>
          </a:xfrm>
          <a:prstGeom prst="rect">
            <a:avLst/>
          </a:prstGeom>
          <a:noFill/>
          <a:ln w="19050">
            <a:solidFill>
              <a:schemeClr val="tx1"/>
            </a:solidFill>
            <a:miter lim="800000"/>
            <a:headEnd/>
            <a:tailEnd/>
          </a:ln>
          <a:effectLst/>
        </p:spPr>
        <p:txBody>
          <a:bodyPr wrap="none" anchor="ctr"/>
          <a:lstStyle/>
          <a:p>
            <a:endParaRPr lang="en-US"/>
          </a:p>
        </p:txBody>
      </p:sp>
      <p:sp>
        <p:nvSpPr>
          <p:cNvPr id="2278183" name="Rectangle 807"/>
          <p:cNvSpPr>
            <a:spLocks noChangeAspect="1" noChangeArrowheads="1"/>
          </p:cNvSpPr>
          <p:nvPr/>
        </p:nvSpPr>
        <p:spPr bwMode="auto">
          <a:xfrm rot="5400000">
            <a:off x="4250532" y="3598069"/>
            <a:ext cx="887412" cy="889000"/>
          </a:xfrm>
          <a:prstGeom prst="rect">
            <a:avLst/>
          </a:prstGeom>
          <a:noFill/>
          <a:ln w="19050">
            <a:solidFill>
              <a:schemeClr val="tx1"/>
            </a:solidFill>
            <a:miter lim="800000"/>
            <a:headEnd/>
            <a:tailEnd/>
          </a:ln>
          <a:effectLst/>
        </p:spPr>
        <p:txBody>
          <a:bodyPr wrap="none" anchor="ctr"/>
          <a:lstStyle/>
          <a:p>
            <a:endParaRPr lang="en-US"/>
          </a:p>
        </p:txBody>
      </p:sp>
      <p:sp>
        <p:nvSpPr>
          <p:cNvPr id="2278184" name="Rectangle 808"/>
          <p:cNvSpPr>
            <a:spLocks noChangeAspect="1" noChangeArrowheads="1"/>
          </p:cNvSpPr>
          <p:nvPr/>
        </p:nvSpPr>
        <p:spPr bwMode="auto">
          <a:xfrm rot="-16200000">
            <a:off x="356394" y="5512594"/>
            <a:ext cx="889000" cy="887412"/>
          </a:xfrm>
          <a:prstGeom prst="rect">
            <a:avLst/>
          </a:prstGeom>
          <a:noFill/>
          <a:ln w="19050">
            <a:solidFill>
              <a:schemeClr val="tx1"/>
            </a:solidFill>
            <a:miter lim="800000"/>
            <a:headEnd/>
            <a:tailEnd/>
          </a:ln>
          <a:effectLst/>
        </p:spPr>
        <p:txBody>
          <a:bodyPr wrap="none" anchor="ctr"/>
          <a:lstStyle/>
          <a:p>
            <a:endParaRPr lang="en-US"/>
          </a:p>
        </p:txBody>
      </p:sp>
      <p:sp>
        <p:nvSpPr>
          <p:cNvPr id="2278185" name="Rectangle 809"/>
          <p:cNvSpPr>
            <a:spLocks noGrp="1" noChangeArrowheads="1"/>
          </p:cNvSpPr>
          <p:nvPr>
            <p:ph type="title"/>
          </p:nvPr>
        </p:nvSpPr>
        <p:spPr>
          <a:xfrm>
            <a:off x="4230688" y="5976938"/>
            <a:ext cx="8229600" cy="1143000"/>
          </a:xfrm>
        </p:spPr>
        <p:txBody>
          <a:bodyPr/>
          <a:lstStyle/>
          <a:p>
            <a:r>
              <a:rPr lang="en-US" sz="1800" i="1">
                <a:solidFill>
                  <a:srgbClr val="CC0000"/>
                </a:solidFill>
                <a:effectLst>
                  <a:outerShdw blurRad="38100" dist="38100" dir="2700000" algn="tl">
                    <a:srgbClr val="C0C0C0"/>
                  </a:outerShdw>
                </a:effectLst>
              </a:rPr>
              <a:t>Answer Key</a:t>
            </a:r>
          </a:p>
        </p:txBody>
      </p:sp>
      <p:sp>
        <p:nvSpPr>
          <p:cNvPr id="2278186" name="Text Box 810"/>
          <p:cNvSpPr txBox="1">
            <a:spLocks noChangeArrowheads="1"/>
          </p:cNvSpPr>
          <p:nvPr/>
        </p:nvSpPr>
        <p:spPr bwMode="auto">
          <a:xfrm>
            <a:off x="658813" y="265113"/>
            <a:ext cx="8058150" cy="366712"/>
          </a:xfrm>
          <a:prstGeom prst="rect">
            <a:avLst/>
          </a:prstGeom>
          <a:noFill/>
          <a:ln w="15875">
            <a:noFill/>
            <a:miter lim="800000"/>
            <a:headEnd/>
            <a:tailEnd/>
          </a:ln>
          <a:effectLst/>
        </p:spPr>
        <p:txBody>
          <a:bodyPr wrap="none">
            <a:spAutoFit/>
          </a:bodyPr>
          <a:lstStyle/>
          <a:p>
            <a:pPr eaLnBrk="0" hangingPunct="0"/>
            <a:r>
              <a:rPr lang="en-US" sz="1800"/>
              <a:t>1             2             3            4               5             6              7             8             9</a:t>
            </a:r>
          </a:p>
        </p:txBody>
      </p:sp>
      <p:sp>
        <p:nvSpPr>
          <p:cNvPr id="2278187" name="Text Box 811"/>
          <p:cNvSpPr txBox="1">
            <a:spLocks noChangeArrowheads="1"/>
          </p:cNvSpPr>
          <p:nvPr/>
        </p:nvSpPr>
        <p:spPr bwMode="auto">
          <a:xfrm>
            <a:off x="0" y="1897063"/>
            <a:ext cx="311150" cy="366712"/>
          </a:xfrm>
          <a:prstGeom prst="rect">
            <a:avLst/>
          </a:prstGeom>
          <a:noFill/>
          <a:ln w="15875">
            <a:noFill/>
            <a:miter lim="800000"/>
            <a:headEnd/>
            <a:tailEnd/>
          </a:ln>
          <a:effectLst/>
        </p:spPr>
        <p:txBody>
          <a:bodyPr wrap="none">
            <a:spAutoFit/>
          </a:bodyPr>
          <a:lstStyle/>
          <a:p>
            <a:pPr eaLnBrk="0" hangingPunct="0"/>
            <a:r>
              <a:rPr lang="en-US" sz="1800"/>
              <a:t>2</a:t>
            </a:r>
          </a:p>
        </p:txBody>
      </p:sp>
      <p:sp>
        <p:nvSpPr>
          <p:cNvPr id="2278188" name="Text Box 812"/>
          <p:cNvSpPr txBox="1">
            <a:spLocks noChangeArrowheads="1"/>
          </p:cNvSpPr>
          <p:nvPr/>
        </p:nvSpPr>
        <p:spPr bwMode="auto">
          <a:xfrm>
            <a:off x="0" y="2867025"/>
            <a:ext cx="311150" cy="366713"/>
          </a:xfrm>
          <a:prstGeom prst="rect">
            <a:avLst/>
          </a:prstGeom>
          <a:noFill/>
          <a:ln w="15875">
            <a:noFill/>
            <a:miter lim="800000"/>
            <a:headEnd/>
            <a:tailEnd/>
          </a:ln>
          <a:effectLst/>
        </p:spPr>
        <p:txBody>
          <a:bodyPr wrap="none">
            <a:spAutoFit/>
          </a:bodyPr>
          <a:lstStyle/>
          <a:p>
            <a:pPr eaLnBrk="0" hangingPunct="0"/>
            <a:r>
              <a:rPr lang="en-US" sz="1800"/>
              <a:t>3</a:t>
            </a:r>
          </a:p>
        </p:txBody>
      </p:sp>
      <p:sp>
        <p:nvSpPr>
          <p:cNvPr id="2278189" name="Text Box 813"/>
          <p:cNvSpPr txBox="1">
            <a:spLocks noChangeArrowheads="1"/>
          </p:cNvSpPr>
          <p:nvPr/>
        </p:nvSpPr>
        <p:spPr bwMode="auto">
          <a:xfrm>
            <a:off x="0" y="3827463"/>
            <a:ext cx="311150" cy="366712"/>
          </a:xfrm>
          <a:prstGeom prst="rect">
            <a:avLst/>
          </a:prstGeom>
          <a:noFill/>
          <a:ln w="15875">
            <a:noFill/>
            <a:miter lim="800000"/>
            <a:headEnd/>
            <a:tailEnd/>
          </a:ln>
          <a:effectLst/>
        </p:spPr>
        <p:txBody>
          <a:bodyPr wrap="none">
            <a:spAutoFit/>
          </a:bodyPr>
          <a:lstStyle/>
          <a:p>
            <a:pPr eaLnBrk="0" hangingPunct="0"/>
            <a:r>
              <a:rPr lang="en-US" sz="1800"/>
              <a:t>4</a:t>
            </a:r>
          </a:p>
        </p:txBody>
      </p:sp>
      <p:sp>
        <p:nvSpPr>
          <p:cNvPr id="2278190" name="Text Box 814"/>
          <p:cNvSpPr txBox="1">
            <a:spLocks noChangeArrowheads="1"/>
          </p:cNvSpPr>
          <p:nvPr/>
        </p:nvSpPr>
        <p:spPr bwMode="auto">
          <a:xfrm>
            <a:off x="0" y="4795838"/>
            <a:ext cx="311150" cy="366712"/>
          </a:xfrm>
          <a:prstGeom prst="rect">
            <a:avLst/>
          </a:prstGeom>
          <a:noFill/>
          <a:ln w="15875">
            <a:noFill/>
            <a:miter lim="800000"/>
            <a:headEnd/>
            <a:tailEnd/>
          </a:ln>
          <a:effectLst/>
        </p:spPr>
        <p:txBody>
          <a:bodyPr wrap="none">
            <a:spAutoFit/>
          </a:bodyPr>
          <a:lstStyle/>
          <a:p>
            <a:pPr eaLnBrk="0" hangingPunct="0"/>
            <a:r>
              <a:rPr lang="en-US" sz="1800"/>
              <a:t>5</a:t>
            </a:r>
          </a:p>
        </p:txBody>
      </p:sp>
      <p:sp>
        <p:nvSpPr>
          <p:cNvPr id="2278191" name="Text Box 815"/>
          <p:cNvSpPr txBox="1">
            <a:spLocks noChangeArrowheads="1"/>
          </p:cNvSpPr>
          <p:nvPr/>
        </p:nvSpPr>
        <p:spPr bwMode="auto">
          <a:xfrm>
            <a:off x="0" y="5764213"/>
            <a:ext cx="311150" cy="366712"/>
          </a:xfrm>
          <a:prstGeom prst="rect">
            <a:avLst/>
          </a:prstGeom>
          <a:noFill/>
          <a:ln w="15875">
            <a:noFill/>
            <a:miter lim="800000"/>
            <a:headEnd/>
            <a:tailEnd/>
          </a:ln>
          <a:effectLst/>
        </p:spPr>
        <p:txBody>
          <a:bodyPr wrap="none">
            <a:spAutoFit/>
          </a:bodyPr>
          <a:lstStyle/>
          <a:p>
            <a:pPr eaLnBrk="0" hangingPunct="0"/>
            <a:r>
              <a:rPr lang="en-US" sz="1800"/>
              <a:t>6</a:t>
            </a:r>
          </a:p>
        </p:txBody>
      </p:sp>
      <p:sp>
        <p:nvSpPr>
          <p:cNvPr id="2278192" name="Line 816"/>
          <p:cNvSpPr>
            <a:spLocks noChangeAspect="1" noChangeShapeType="1"/>
          </p:cNvSpPr>
          <p:nvPr/>
        </p:nvSpPr>
        <p:spPr bwMode="auto">
          <a:xfrm rot="5400000" flipH="1">
            <a:off x="962025" y="5826125"/>
            <a:ext cx="52388" cy="14288"/>
          </a:xfrm>
          <a:prstGeom prst="line">
            <a:avLst/>
          </a:prstGeom>
          <a:noFill/>
          <a:ln w="15875">
            <a:solidFill>
              <a:schemeClr val="tx1"/>
            </a:solidFill>
            <a:round/>
            <a:headEnd/>
            <a:tailEnd/>
          </a:ln>
          <a:effectLst/>
        </p:spPr>
        <p:txBody>
          <a:bodyPr/>
          <a:lstStyle/>
          <a:p>
            <a:endParaRPr lang="en-US"/>
          </a:p>
        </p:txBody>
      </p:sp>
      <p:grpSp>
        <p:nvGrpSpPr>
          <p:cNvPr id="2278193" name="Group 817"/>
          <p:cNvGrpSpPr>
            <a:grpSpLocks/>
          </p:cNvGrpSpPr>
          <p:nvPr/>
        </p:nvGrpSpPr>
        <p:grpSpPr bwMode="auto">
          <a:xfrm>
            <a:off x="685800" y="5722938"/>
            <a:ext cx="392113" cy="585787"/>
            <a:chOff x="432" y="3605"/>
            <a:chExt cx="247" cy="369"/>
          </a:xfrm>
        </p:grpSpPr>
        <p:sp>
          <p:nvSpPr>
            <p:cNvPr id="2278194" name="Line 818"/>
            <p:cNvSpPr>
              <a:spLocks noChangeAspect="1" noChangeShapeType="1"/>
            </p:cNvSpPr>
            <p:nvPr/>
          </p:nvSpPr>
          <p:spPr bwMode="auto">
            <a:xfrm rot="5400000" flipV="1">
              <a:off x="462" y="3902"/>
              <a:ext cx="104" cy="35"/>
            </a:xfrm>
            <a:prstGeom prst="line">
              <a:avLst/>
            </a:prstGeom>
            <a:noFill/>
            <a:ln w="15875">
              <a:solidFill>
                <a:srgbClr val="800000"/>
              </a:solidFill>
              <a:round/>
              <a:headEnd/>
              <a:tailEnd/>
            </a:ln>
            <a:effectLst/>
          </p:spPr>
          <p:txBody>
            <a:bodyPr/>
            <a:lstStyle/>
            <a:p>
              <a:endParaRPr lang="en-US"/>
            </a:p>
          </p:txBody>
        </p:sp>
        <p:sp>
          <p:nvSpPr>
            <p:cNvPr id="2278195" name="Line 819"/>
            <p:cNvSpPr>
              <a:spLocks noChangeAspect="1" noChangeShapeType="1"/>
            </p:cNvSpPr>
            <p:nvPr/>
          </p:nvSpPr>
          <p:spPr bwMode="auto">
            <a:xfrm rot="-16200000">
              <a:off x="427" y="3904"/>
              <a:ext cx="106" cy="34"/>
            </a:xfrm>
            <a:prstGeom prst="line">
              <a:avLst/>
            </a:prstGeom>
            <a:noFill/>
            <a:ln w="15875">
              <a:solidFill>
                <a:srgbClr val="800000"/>
              </a:solidFill>
              <a:round/>
              <a:headEnd/>
              <a:tailEnd/>
            </a:ln>
            <a:effectLst/>
          </p:spPr>
          <p:txBody>
            <a:bodyPr/>
            <a:lstStyle/>
            <a:p>
              <a:endParaRPr lang="en-US"/>
            </a:p>
          </p:txBody>
        </p:sp>
        <p:sp>
          <p:nvSpPr>
            <p:cNvPr id="2278196" name="Line 820"/>
            <p:cNvSpPr>
              <a:spLocks noChangeAspect="1" noChangeShapeType="1"/>
            </p:cNvSpPr>
            <p:nvPr/>
          </p:nvSpPr>
          <p:spPr bwMode="auto">
            <a:xfrm rot="-16200000" flipH="1" flipV="1">
              <a:off x="538" y="3680"/>
              <a:ext cx="38" cy="123"/>
            </a:xfrm>
            <a:prstGeom prst="line">
              <a:avLst/>
            </a:prstGeom>
            <a:noFill/>
            <a:ln w="15875">
              <a:solidFill>
                <a:srgbClr val="800000"/>
              </a:solidFill>
              <a:round/>
              <a:headEnd/>
              <a:tailEnd/>
            </a:ln>
            <a:effectLst/>
          </p:spPr>
          <p:txBody>
            <a:bodyPr/>
            <a:lstStyle/>
            <a:p>
              <a:endParaRPr lang="en-US"/>
            </a:p>
          </p:txBody>
        </p:sp>
        <p:sp>
          <p:nvSpPr>
            <p:cNvPr id="2278197" name="Oval 821"/>
            <p:cNvSpPr>
              <a:spLocks noChangeAspect="1" noChangeArrowheads="1"/>
            </p:cNvSpPr>
            <p:nvPr/>
          </p:nvSpPr>
          <p:spPr bwMode="auto">
            <a:xfrm rot="-16200000">
              <a:off x="617" y="3685"/>
              <a:ext cx="61" cy="62"/>
            </a:xfrm>
            <a:prstGeom prst="ellipse">
              <a:avLst/>
            </a:prstGeom>
            <a:noFill/>
            <a:ln w="15875">
              <a:solidFill>
                <a:srgbClr val="800000"/>
              </a:solidFill>
              <a:round/>
              <a:headEnd/>
              <a:tailEnd/>
            </a:ln>
            <a:effectLst/>
          </p:spPr>
          <p:txBody>
            <a:bodyPr wrap="none" anchor="ctr"/>
            <a:lstStyle/>
            <a:p>
              <a:endParaRPr lang="en-US"/>
            </a:p>
          </p:txBody>
        </p:sp>
        <p:sp>
          <p:nvSpPr>
            <p:cNvPr id="2278198" name="Line 822"/>
            <p:cNvSpPr>
              <a:spLocks noChangeAspect="1" noChangeShapeType="1"/>
            </p:cNvSpPr>
            <p:nvPr/>
          </p:nvSpPr>
          <p:spPr bwMode="auto">
            <a:xfrm rot="5400000" flipH="1">
              <a:off x="479" y="3742"/>
              <a:ext cx="32" cy="1"/>
            </a:xfrm>
            <a:prstGeom prst="line">
              <a:avLst/>
            </a:prstGeom>
            <a:noFill/>
            <a:ln w="15875">
              <a:solidFill>
                <a:srgbClr val="800000"/>
              </a:solidFill>
              <a:round/>
              <a:headEnd/>
              <a:tailEnd/>
            </a:ln>
            <a:effectLst/>
          </p:spPr>
          <p:txBody>
            <a:bodyPr/>
            <a:lstStyle/>
            <a:p>
              <a:endParaRPr lang="en-US"/>
            </a:p>
          </p:txBody>
        </p:sp>
        <p:sp>
          <p:nvSpPr>
            <p:cNvPr id="2278199" name="Oval 823"/>
            <p:cNvSpPr>
              <a:spLocks noChangeAspect="1" noChangeArrowheads="1"/>
            </p:cNvSpPr>
            <p:nvPr/>
          </p:nvSpPr>
          <p:spPr bwMode="auto">
            <a:xfrm rot="-16200000">
              <a:off x="433" y="3604"/>
              <a:ext cx="124" cy="125"/>
            </a:xfrm>
            <a:prstGeom prst="ellipse">
              <a:avLst/>
            </a:prstGeom>
            <a:noFill/>
            <a:ln w="15875">
              <a:solidFill>
                <a:srgbClr val="800000"/>
              </a:solidFill>
              <a:round/>
              <a:headEnd/>
              <a:tailEnd/>
            </a:ln>
            <a:effectLst/>
          </p:spPr>
          <p:txBody>
            <a:bodyPr wrap="none" anchor="ctr"/>
            <a:lstStyle/>
            <a:p>
              <a:endParaRPr lang="en-US"/>
            </a:p>
          </p:txBody>
        </p:sp>
        <p:sp>
          <p:nvSpPr>
            <p:cNvPr id="2278200" name="Freeform 824"/>
            <p:cNvSpPr>
              <a:spLocks noChangeAspect="1"/>
            </p:cNvSpPr>
            <p:nvPr/>
          </p:nvSpPr>
          <p:spPr bwMode="auto">
            <a:xfrm rot="-16200000">
              <a:off x="491" y="3678"/>
              <a:ext cx="7" cy="48"/>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8201" name="Oval 825"/>
            <p:cNvSpPr>
              <a:spLocks noChangeAspect="1" noChangeArrowheads="1"/>
            </p:cNvSpPr>
            <p:nvPr/>
          </p:nvSpPr>
          <p:spPr bwMode="auto">
            <a:xfrm rot="-21600000">
              <a:off x="495" y="3651"/>
              <a:ext cx="16" cy="20"/>
            </a:xfrm>
            <a:prstGeom prst="ellipse">
              <a:avLst/>
            </a:prstGeom>
            <a:solidFill>
              <a:srgbClr val="333333"/>
            </a:solidFill>
            <a:ln w="9525">
              <a:noFill/>
              <a:round/>
              <a:headEnd/>
              <a:tailEnd/>
            </a:ln>
            <a:effectLst/>
          </p:spPr>
          <p:txBody>
            <a:bodyPr wrap="none" anchor="ctr"/>
            <a:lstStyle/>
            <a:p>
              <a:endParaRPr lang="en-US"/>
            </a:p>
          </p:txBody>
        </p:sp>
        <p:sp>
          <p:nvSpPr>
            <p:cNvPr id="2278202" name="Oval 826"/>
            <p:cNvSpPr>
              <a:spLocks noChangeAspect="1" noChangeArrowheads="1"/>
            </p:cNvSpPr>
            <p:nvPr/>
          </p:nvSpPr>
          <p:spPr bwMode="auto">
            <a:xfrm rot="-21600000">
              <a:off x="471" y="3651"/>
              <a:ext cx="16" cy="20"/>
            </a:xfrm>
            <a:prstGeom prst="ellipse">
              <a:avLst/>
            </a:prstGeom>
            <a:solidFill>
              <a:srgbClr val="333333"/>
            </a:solidFill>
            <a:ln w="9525">
              <a:noFill/>
              <a:round/>
              <a:headEnd/>
              <a:tailEnd/>
            </a:ln>
            <a:effectLst/>
          </p:spPr>
          <p:txBody>
            <a:bodyPr wrap="none" anchor="ctr"/>
            <a:lstStyle/>
            <a:p>
              <a:endParaRPr lang="en-US"/>
            </a:p>
          </p:txBody>
        </p:sp>
      </p:grpSp>
      <p:sp>
        <p:nvSpPr>
          <p:cNvPr id="2278203" name="Freeform 827"/>
          <p:cNvSpPr>
            <a:spLocks noChangeAspect="1"/>
          </p:cNvSpPr>
          <p:nvPr/>
        </p:nvSpPr>
        <p:spPr bwMode="auto">
          <a:xfrm>
            <a:off x="582613" y="5608638"/>
            <a:ext cx="404812" cy="223837"/>
          </a:xfrm>
          <a:custGeom>
            <a:avLst/>
            <a:gdLst/>
            <a:ahLst/>
            <a:cxnLst>
              <a:cxn ang="0">
                <a:pos x="63" y="141"/>
              </a:cxn>
              <a:cxn ang="0">
                <a:pos x="1" y="124"/>
              </a:cxn>
              <a:cxn ang="0">
                <a:pos x="67" y="108"/>
              </a:cxn>
              <a:cxn ang="0">
                <a:pos x="25" y="57"/>
              </a:cxn>
              <a:cxn ang="0">
                <a:pos x="88" y="82"/>
              </a:cxn>
              <a:cxn ang="0">
                <a:pos x="82" y="6"/>
              </a:cxn>
              <a:cxn ang="0">
                <a:pos x="122" y="69"/>
              </a:cxn>
              <a:cxn ang="0">
                <a:pos x="159" y="1"/>
              </a:cxn>
              <a:cxn ang="0">
                <a:pos x="157" y="77"/>
              </a:cxn>
              <a:cxn ang="0">
                <a:pos x="216" y="39"/>
              </a:cxn>
              <a:cxn ang="0">
                <a:pos x="184" y="101"/>
              </a:cxn>
              <a:cxn ang="0">
                <a:pos x="254" y="102"/>
              </a:cxn>
              <a:cxn ang="0">
                <a:pos x="190" y="137"/>
              </a:cxn>
            </a:cxnLst>
            <a:rect l="0" t="0" r="r" b="b"/>
            <a:pathLst>
              <a:path w="255" h="141">
                <a:moveTo>
                  <a:pt x="63" y="141"/>
                </a:moveTo>
                <a:cubicBezTo>
                  <a:pt x="53" y="138"/>
                  <a:pt x="0" y="129"/>
                  <a:pt x="1" y="124"/>
                </a:cubicBezTo>
                <a:cubicBezTo>
                  <a:pt x="2" y="119"/>
                  <a:pt x="63" y="119"/>
                  <a:pt x="67" y="108"/>
                </a:cubicBezTo>
                <a:cubicBezTo>
                  <a:pt x="71" y="97"/>
                  <a:pt x="21" y="62"/>
                  <a:pt x="25" y="57"/>
                </a:cubicBezTo>
                <a:cubicBezTo>
                  <a:pt x="29" y="53"/>
                  <a:pt x="78" y="90"/>
                  <a:pt x="88" y="82"/>
                </a:cubicBezTo>
                <a:cubicBezTo>
                  <a:pt x="97" y="74"/>
                  <a:pt x="77" y="9"/>
                  <a:pt x="82" y="6"/>
                </a:cubicBezTo>
                <a:cubicBezTo>
                  <a:pt x="88" y="4"/>
                  <a:pt x="110" y="71"/>
                  <a:pt x="122" y="69"/>
                </a:cubicBezTo>
                <a:cubicBezTo>
                  <a:pt x="134" y="69"/>
                  <a:pt x="153" y="0"/>
                  <a:pt x="159" y="1"/>
                </a:cubicBezTo>
                <a:cubicBezTo>
                  <a:pt x="165" y="2"/>
                  <a:pt x="147" y="71"/>
                  <a:pt x="157" y="77"/>
                </a:cubicBezTo>
                <a:cubicBezTo>
                  <a:pt x="167" y="84"/>
                  <a:pt x="212" y="35"/>
                  <a:pt x="216" y="39"/>
                </a:cubicBezTo>
                <a:cubicBezTo>
                  <a:pt x="221" y="43"/>
                  <a:pt x="178" y="91"/>
                  <a:pt x="184" y="101"/>
                </a:cubicBezTo>
                <a:cubicBezTo>
                  <a:pt x="190" y="112"/>
                  <a:pt x="253" y="95"/>
                  <a:pt x="254" y="102"/>
                </a:cubicBezTo>
                <a:cubicBezTo>
                  <a:pt x="255" y="108"/>
                  <a:pt x="223" y="122"/>
                  <a:pt x="190" y="137"/>
                </a:cubicBezTo>
              </a:path>
            </a:pathLst>
          </a:custGeom>
          <a:noFill/>
          <a:ln w="15875" cap="flat" cmpd="sng">
            <a:solidFill>
              <a:schemeClr val="tx1"/>
            </a:solidFill>
            <a:prstDash val="solid"/>
            <a:round/>
            <a:headEnd type="none" w="med" len="med"/>
            <a:tailEnd type="none" w="med" len="med"/>
          </a:ln>
          <a:effectLst/>
        </p:spPr>
        <p:txBody>
          <a:bodyPr/>
          <a:lstStyle/>
          <a:p>
            <a:endParaRPr lang="en-US"/>
          </a:p>
        </p:txBody>
      </p:sp>
      <p:sp>
        <p:nvSpPr>
          <p:cNvPr id="2278204" name="AutoShape 828"/>
          <p:cNvSpPr>
            <a:spLocks noChangeArrowheads="1"/>
          </p:cNvSpPr>
          <p:nvPr/>
        </p:nvSpPr>
        <p:spPr bwMode="auto">
          <a:xfrm flipV="1">
            <a:off x="684213" y="5972175"/>
            <a:ext cx="204787" cy="168275"/>
          </a:xfrm>
          <a:prstGeom prst="pentagon">
            <a:avLst/>
          </a:prstGeom>
          <a:solidFill>
            <a:schemeClr val="accent1"/>
          </a:solidFill>
          <a:ln w="15875">
            <a:solidFill>
              <a:schemeClr val="tx1"/>
            </a:solidFill>
            <a:miter lim="800000"/>
            <a:headEnd/>
            <a:tailEnd/>
          </a:ln>
          <a:effectLst/>
        </p:spPr>
        <p:txBody>
          <a:bodyPr wrap="none" anchor="ctr"/>
          <a:lstStyle/>
          <a:p>
            <a:endParaRPr lang="en-US"/>
          </a:p>
        </p:txBody>
      </p:sp>
      <p:grpSp>
        <p:nvGrpSpPr>
          <p:cNvPr id="2278205" name="Group 829"/>
          <p:cNvGrpSpPr>
            <a:grpSpLocks/>
          </p:cNvGrpSpPr>
          <p:nvPr/>
        </p:nvGrpSpPr>
        <p:grpSpPr bwMode="auto">
          <a:xfrm>
            <a:off x="1303338" y="5513388"/>
            <a:ext cx="887412" cy="887412"/>
            <a:chOff x="821" y="3477"/>
            <a:chExt cx="559" cy="559"/>
          </a:xfrm>
        </p:grpSpPr>
        <p:sp>
          <p:nvSpPr>
            <p:cNvPr id="2278206" name="Line 830"/>
            <p:cNvSpPr>
              <a:spLocks noChangeAspect="1" noChangeShapeType="1"/>
            </p:cNvSpPr>
            <p:nvPr/>
          </p:nvSpPr>
          <p:spPr bwMode="auto">
            <a:xfrm rot="5400000" flipV="1">
              <a:off x="1061" y="3897"/>
              <a:ext cx="104" cy="34"/>
            </a:xfrm>
            <a:prstGeom prst="line">
              <a:avLst/>
            </a:prstGeom>
            <a:noFill/>
            <a:ln w="15875">
              <a:solidFill>
                <a:schemeClr val="tx1"/>
              </a:solidFill>
              <a:round/>
              <a:headEnd/>
              <a:tailEnd/>
            </a:ln>
            <a:effectLst/>
          </p:spPr>
          <p:txBody>
            <a:bodyPr/>
            <a:lstStyle/>
            <a:p>
              <a:endParaRPr lang="en-US"/>
            </a:p>
          </p:txBody>
        </p:sp>
        <p:sp>
          <p:nvSpPr>
            <p:cNvPr id="2278207" name="Line 831"/>
            <p:cNvSpPr>
              <a:spLocks noChangeAspect="1" noChangeShapeType="1"/>
            </p:cNvSpPr>
            <p:nvPr/>
          </p:nvSpPr>
          <p:spPr bwMode="auto">
            <a:xfrm rot="-16200000">
              <a:off x="1026" y="3898"/>
              <a:ext cx="106" cy="34"/>
            </a:xfrm>
            <a:prstGeom prst="line">
              <a:avLst/>
            </a:prstGeom>
            <a:noFill/>
            <a:ln w="15875">
              <a:solidFill>
                <a:schemeClr val="tx1"/>
              </a:solidFill>
              <a:round/>
              <a:headEnd/>
              <a:tailEnd/>
            </a:ln>
            <a:effectLst/>
          </p:spPr>
          <p:txBody>
            <a:bodyPr/>
            <a:lstStyle/>
            <a:p>
              <a:endParaRPr lang="en-US"/>
            </a:p>
          </p:txBody>
        </p:sp>
        <p:sp>
          <p:nvSpPr>
            <p:cNvPr id="2278208" name="Line 832"/>
            <p:cNvSpPr>
              <a:spLocks noChangeAspect="1" noChangeShapeType="1"/>
            </p:cNvSpPr>
            <p:nvPr/>
          </p:nvSpPr>
          <p:spPr bwMode="auto">
            <a:xfrm rot="-16200000" flipH="1" flipV="1">
              <a:off x="1137" y="3675"/>
              <a:ext cx="37" cy="122"/>
            </a:xfrm>
            <a:prstGeom prst="line">
              <a:avLst/>
            </a:prstGeom>
            <a:noFill/>
            <a:ln w="15875">
              <a:solidFill>
                <a:schemeClr val="tx1"/>
              </a:solidFill>
              <a:round/>
              <a:headEnd/>
              <a:tailEnd/>
            </a:ln>
            <a:effectLst/>
          </p:spPr>
          <p:txBody>
            <a:bodyPr/>
            <a:lstStyle/>
            <a:p>
              <a:endParaRPr lang="en-US"/>
            </a:p>
          </p:txBody>
        </p:sp>
        <p:sp>
          <p:nvSpPr>
            <p:cNvPr id="2278209" name="Oval 833"/>
            <p:cNvSpPr>
              <a:spLocks noChangeAspect="1" noChangeArrowheads="1"/>
            </p:cNvSpPr>
            <p:nvPr/>
          </p:nvSpPr>
          <p:spPr bwMode="auto">
            <a:xfrm rot="-16200000">
              <a:off x="1215" y="3679"/>
              <a:ext cx="61" cy="61"/>
            </a:xfrm>
            <a:prstGeom prst="ellipse">
              <a:avLst/>
            </a:prstGeom>
            <a:noFill/>
            <a:ln w="15875">
              <a:solidFill>
                <a:schemeClr val="tx1"/>
              </a:solidFill>
              <a:round/>
              <a:headEnd/>
              <a:tailEnd/>
            </a:ln>
            <a:effectLst/>
          </p:spPr>
          <p:txBody>
            <a:bodyPr wrap="none" anchor="ctr"/>
            <a:lstStyle/>
            <a:p>
              <a:endParaRPr lang="en-US"/>
            </a:p>
          </p:txBody>
        </p:sp>
        <p:sp>
          <p:nvSpPr>
            <p:cNvPr id="2278210" name="Line 834"/>
            <p:cNvSpPr>
              <a:spLocks noChangeAspect="1" noChangeShapeType="1"/>
            </p:cNvSpPr>
            <p:nvPr/>
          </p:nvSpPr>
          <p:spPr bwMode="auto">
            <a:xfrm rot="5400000" flipH="1">
              <a:off x="1220" y="3667"/>
              <a:ext cx="24" cy="2"/>
            </a:xfrm>
            <a:prstGeom prst="line">
              <a:avLst/>
            </a:prstGeom>
            <a:noFill/>
            <a:ln w="15875">
              <a:solidFill>
                <a:schemeClr val="tx1"/>
              </a:solidFill>
              <a:round/>
              <a:headEnd/>
              <a:tailEnd/>
            </a:ln>
            <a:effectLst/>
          </p:spPr>
          <p:txBody>
            <a:bodyPr/>
            <a:lstStyle/>
            <a:p>
              <a:endParaRPr lang="en-US"/>
            </a:p>
          </p:txBody>
        </p:sp>
        <p:sp>
          <p:nvSpPr>
            <p:cNvPr id="2278211" name="Line 835"/>
            <p:cNvSpPr>
              <a:spLocks noChangeAspect="1" noChangeShapeType="1"/>
            </p:cNvSpPr>
            <p:nvPr/>
          </p:nvSpPr>
          <p:spPr bwMode="auto">
            <a:xfrm rot="5400000" flipH="1">
              <a:off x="1201" y="3676"/>
              <a:ext cx="27" cy="5"/>
            </a:xfrm>
            <a:prstGeom prst="line">
              <a:avLst/>
            </a:prstGeom>
            <a:noFill/>
            <a:ln w="15875">
              <a:solidFill>
                <a:schemeClr val="tx1"/>
              </a:solidFill>
              <a:round/>
              <a:headEnd/>
              <a:tailEnd/>
            </a:ln>
            <a:effectLst/>
          </p:spPr>
          <p:txBody>
            <a:bodyPr/>
            <a:lstStyle/>
            <a:p>
              <a:endParaRPr lang="en-US"/>
            </a:p>
          </p:txBody>
        </p:sp>
        <p:sp>
          <p:nvSpPr>
            <p:cNvPr id="2278212" name="Line 836"/>
            <p:cNvSpPr>
              <a:spLocks noChangeAspect="1" noChangeShapeType="1"/>
            </p:cNvSpPr>
            <p:nvPr/>
          </p:nvSpPr>
          <p:spPr bwMode="auto">
            <a:xfrm rot="5400000" flipH="1">
              <a:off x="1078" y="3736"/>
              <a:ext cx="32" cy="1"/>
            </a:xfrm>
            <a:prstGeom prst="line">
              <a:avLst/>
            </a:prstGeom>
            <a:noFill/>
            <a:ln w="15875">
              <a:solidFill>
                <a:schemeClr val="tx1"/>
              </a:solidFill>
              <a:round/>
              <a:headEnd/>
              <a:tailEnd/>
            </a:ln>
            <a:effectLst/>
          </p:spPr>
          <p:txBody>
            <a:bodyPr/>
            <a:lstStyle/>
            <a:p>
              <a:endParaRPr lang="en-US"/>
            </a:p>
          </p:txBody>
        </p:sp>
        <p:sp>
          <p:nvSpPr>
            <p:cNvPr id="2278213" name="Oval 837"/>
            <p:cNvSpPr>
              <a:spLocks noChangeAspect="1" noChangeArrowheads="1"/>
            </p:cNvSpPr>
            <p:nvPr/>
          </p:nvSpPr>
          <p:spPr bwMode="auto">
            <a:xfrm rot="-16200000">
              <a:off x="1032" y="3598"/>
              <a:ext cx="124" cy="124"/>
            </a:xfrm>
            <a:prstGeom prst="ellipse">
              <a:avLst/>
            </a:prstGeom>
            <a:noFill/>
            <a:ln w="15875">
              <a:solidFill>
                <a:schemeClr val="tx1"/>
              </a:solidFill>
              <a:round/>
              <a:headEnd/>
              <a:tailEnd/>
            </a:ln>
            <a:effectLst/>
          </p:spPr>
          <p:txBody>
            <a:bodyPr wrap="none" anchor="ctr"/>
            <a:lstStyle/>
            <a:p>
              <a:endParaRPr lang="en-US"/>
            </a:p>
          </p:txBody>
        </p:sp>
        <p:sp>
          <p:nvSpPr>
            <p:cNvPr id="2278214" name="Freeform 838"/>
            <p:cNvSpPr>
              <a:spLocks noChangeAspect="1"/>
            </p:cNvSpPr>
            <p:nvPr/>
          </p:nvSpPr>
          <p:spPr bwMode="auto">
            <a:xfrm rot="-16200000">
              <a:off x="1090" y="3672"/>
              <a:ext cx="7" cy="48"/>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chemeClr val="tx1"/>
              </a:solidFill>
              <a:round/>
              <a:headEnd/>
              <a:tailEnd/>
            </a:ln>
            <a:effectLst/>
          </p:spPr>
          <p:txBody>
            <a:bodyPr/>
            <a:lstStyle/>
            <a:p>
              <a:endParaRPr lang="en-US"/>
            </a:p>
          </p:txBody>
        </p:sp>
        <p:sp>
          <p:nvSpPr>
            <p:cNvPr id="2278215" name="Oval 839"/>
            <p:cNvSpPr>
              <a:spLocks noChangeAspect="1" noChangeArrowheads="1"/>
            </p:cNvSpPr>
            <p:nvPr/>
          </p:nvSpPr>
          <p:spPr bwMode="auto">
            <a:xfrm rot="-21600000">
              <a:off x="1093" y="3645"/>
              <a:ext cx="16" cy="19"/>
            </a:xfrm>
            <a:prstGeom prst="ellipse">
              <a:avLst/>
            </a:prstGeom>
            <a:solidFill>
              <a:srgbClr val="333333"/>
            </a:solidFill>
            <a:ln w="9525">
              <a:noFill/>
              <a:round/>
              <a:headEnd/>
              <a:tailEnd/>
            </a:ln>
            <a:effectLst/>
          </p:spPr>
          <p:txBody>
            <a:bodyPr wrap="none" anchor="ctr"/>
            <a:lstStyle/>
            <a:p>
              <a:endParaRPr lang="en-US"/>
            </a:p>
          </p:txBody>
        </p:sp>
        <p:sp>
          <p:nvSpPr>
            <p:cNvPr id="2278216" name="Oval 840"/>
            <p:cNvSpPr>
              <a:spLocks noChangeAspect="1" noChangeArrowheads="1"/>
            </p:cNvSpPr>
            <p:nvPr/>
          </p:nvSpPr>
          <p:spPr bwMode="auto">
            <a:xfrm rot="-21600000">
              <a:off x="1069" y="3645"/>
              <a:ext cx="15" cy="19"/>
            </a:xfrm>
            <a:prstGeom prst="ellipse">
              <a:avLst/>
            </a:prstGeom>
            <a:solidFill>
              <a:srgbClr val="333333"/>
            </a:solidFill>
            <a:ln w="9525">
              <a:noFill/>
              <a:round/>
              <a:headEnd/>
              <a:tailEnd/>
            </a:ln>
            <a:effectLst/>
          </p:spPr>
          <p:txBody>
            <a:bodyPr wrap="none" anchor="ctr"/>
            <a:lstStyle/>
            <a:p>
              <a:endParaRPr lang="en-US"/>
            </a:p>
          </p:txBody>
        </p:sp>
        <p:sp>
          <p:nvSpPr>
            <p:cNvPr id="2278217" name="Rectangle 841"/>
            <p:cNvSpPr>
              <a:spLocks noChangeAspect="1" noChangeArrowheads="1"/>
            </p:cNvSpPr>
            <p:nvPr/>
          </p:nvSpPr>
          <p:spPr bwMode="auto">
            <a:xfrm rot="-16200000">
              <a:off x="821" y="3477"/>
              <a:ext cx="559" cy="559"/>
            </a:xfrm>
            <a:prstGeom prst="rect">
              <a:avLst/>
            </a:prstGeom>
            <a:noFill/>
            <a:ln w="19050">
              <a:solidFill>
                <a:schemeClr val="tx1"/>
              </a:solidFill>
              <a:miter lim="800000"/>
              <a:headEnd/>
              <a:tailEnd/>
            </a:ln>
            <a:effectLst/>
          </p:spPr>
          <p:txBody>
            <a:bodyPr wrap="none" anchor="ctr"/>
            <a:lstStyle/>
            <a:p>
              <a:endParaRPr lang="en-US"/>
            </a:p>
          </p:txBody>
        </p:sp>
        <p:sp>
          <p:nvSpPr>
            <p:cNvPr id="2278218" name="AutoShape 842"/>
            <p:cNvSpPr>
              <a:spLocks noChangeArrowheads="1"/>
            </p:cNvSpPr>
            <p:nvPr/>
          </p:nvSpPr>
          <p:spPr bwMode="auto">
            <a:xfrm flipV="1">
              <a:off x="1031" y="3755"/>
              <a:ext cx="129" cy="106"/>
            </a:xfrm>
            <a:prstGeom prst="pentagon">
              <a:avLst/>
            </a:prstGeom>
            <a:solidFill>
              <a:schemeClr val="accent1"/>
            </a:solidFill>
            <a:ln w="15875">
              <a:solidFill>
                <a:schemeClr val="tx1"/>
              </a:solidFill>
              <a:miter lim="800000"/>
              <a:headEnd/>
              <a:tailEnd/>
            </a:ln>
            <a:effectLst/>
          </p:spPr>
          <p:txBody>
            <a:bodyPr wrap="none" anchor="ctr"/>
            <a:lstStyle/>
            <a:p>
              <a:endParaRPr lang="en-US"/>
            </a:p>
          </p:txBody>
        </p:sp>
        <p:grpSp>
          <p:nvGrpSpPr>
            <p:cNvPr id="2278219" name="Group 843"/>
            <p:cNvGrpSpPr>
              <a:grpSpLocks/>
            </p:cNvGrpSpPr>
            <p:nvPr/>
          </p:nvGrpSpPr>
          <p:grpSpPr bwMode="auto">
            <a:xfrm rot="520239">
              <a:off x="1035" y="3535"/>
              <a:ext cx="117" cy="66"/>
              <a:chOff x="1029" y="3535"/>
              <a:chExt cx="117" cy="66"/>
            </a:xfrm>
          </p:grpSpPr>
          <p:sp>
            <p:nvSpPr>
              <p:cNvPr id="2278220" name="Line 844"/>
              <p:cNvSpPr>
                <a:spLocks noChangeAspect="1" noChangeShapeType="1"/>
              </p:cNvSpPr>
              <p:nvPr/>
            </p:nvSpPr>
            <p:spPr bwMode="auto">
              <a:xfrm rot="-16200000" flipH="1" flipV="1">
                <a:off x="1108" y="3560"/>
                <a:ext cx="21" cy="54"/>
              </a:xfrm>
              <a:prstGeom prst="line">
                <a:avLst/>
              </a:prstGeom>
              <a:noFill/>
              <a:ln w="15875">
                <a:solidFill>
                  <a:schemeClr val="tx1"/>
                </a:solidFill>
                <a:round/>
                <a:headEnd/>
                <a:tailEnd/>
              </a:ln>
              <a:effectLst/>
            </p:spPr>
            <p:txBody>
              <a:bodyPr/>
              <a:lstStyle/>
              <a:p>
                <a:endParaRPr lang="en-US"/>
              </a:p>
            </p:txBody>
          </p:sp>
          <p:sp>
            <p:nvSpPr>
              <p:cNvPr id="2278221" name="Line 845"/>
              <p:cNvSpPr>
                <a:spLocks noChangeAspect="1" noChangeShapeType="1"/>
              </p:cNvSpPr>
              <p:nvPr/>
            </p:nvSpPr>
            <p:spPr bwMode="auto">
              <a:xfrm rot="-16200000" flipH="1" flipV="1">
                <a:off x="1082" y="3556"/>
                <a:ext cx="51" cy="33"/>
              </a:xfrm>
              <a:prstGeom prst="line">
                <a:avLst/>
              </a:prstGeom>
              <a:noFill/>
              <a:ln w="15875">
                <a:solidFill>
                  <a:schemeClr val="tx1"/>
                </a:solidFill>
                <a:round/>
                <a:headEnd/>
                <a:tailEnd/>
              </a:ln>
              <a:effectLst/>
            </p:spPr>
            <p:txBody>
              <a:bodyPr/>
              <a:lstStyle/>
              <a:p>
                <a:endParaRPr lang="en-US"/>
              </a:p>
            </p:txBody>
          </p:sp>
          <p:sp>
            <p:nvSpPr>
              <p:cNvPr id="2278222" name="Line 846"/>
              <p:cNvSpPr>
                <a:spLocks noChangeAspect="1" noChangeShapeType="1"/>
              </p:cNvSpPr>
              <p:nvPr/>
            </p:nvSpPr>
            <p:spPr bwMode="auto">
              <a:xfrm rot="5400000" flipH="1">
                <a:off x="1059" y="3567"/>
                <a:ext cx="64" cy="0"/>
              </a:xfrm>
              <a:prstGeom prst="line">
                <a:avLst/>
              </a:prstGeom>
              <a:noFill/>
              <a:ln w="15875">
                <a:solidFill>
                  <a:schemeClr val="tx1"/>
                </a:solidFill>
                <a:round/>
                <a:headEnd/>
                <a:tailEnd/>
              </a:ln>
              <a:effectLst/>
            </p:spPr>
            <p:txBody>
              <a:bodyPr/>
              <a:lstStyle/>
              <a:p>
                <a:endParaRPr lang="en-US"/>
              </a:p>
            </p:txBody>
          </p:sp>
          <p:sp>
            <p:nvSpPr>
              <p:cNvPr id="2278223" name="Line 847"/>
              <p:cNvSpPr>
                <a:spLocks noChangeAspect="1" noChangeShapeType="1"/>
              </p:cNvSpPr>
              <p:nvPr/>
            </p:nvSpPr>
            <p:spPr bwMode="auto">
              <a:xfrm rot="5400000" flipH="1">
                <a:off x="1049" y="3560"/>
                <a:ext cx="51" cy="32"/>
              </a:xfrm>
              <a:prstGeom prst="line">
                <a:avLst/>
              </a:prstGeom>
              <a:noFill/>
              <a:ln w="15875">
                <a:solidFill>
                  <a:schemeClr val="tx1"/>
                </a:solidFill>
                <a:round/>
                <a:headEnd/>
                <a:tailEnd/>
              </a:ln>
              <a:effectLst/>
            </p:spPr>
            <p:txBody>
              <a:bodyPr/>
              <a:lstStyle/>
              <a:p>
                <a:endParaRPr lang="en-US"/>
              </a:p>
            </p:txBody>
          </p:sp>
          <p:sp>
            <p:nvSpPr>
              <p:cNvPr id="2278224" name="Line 848"/>
              <p:cNvSpPr>
                <a:spLocks noChangeAspect="1" noChangeShapeType="1"/>
              </p:cNvSpPr>
              <p:nvPr/>
            </p:nvSpPr>
            <p:spPr bwMode="auto">
              <a:xfrm rot="5400000" flipH="1">
                <a:off x="1046" y="3557"/>
                <a:ext cx="31" cy="56"/>
              </a:xfrm>
              <a:prstGeom prst="line">
                <a:avLst/>
              </a:prstGeom>
              <a:noFill/>
              <a:ln w="15875">
                <a:solidFill>
                  <a:schemeClr val="tx1"/>
                </a:solidFill>
                <a:round/>
                <a:headEnd/>
                <a:tailEnd/>
              </a:ln>
              <a:effectLst/>
            </p:spPr>
            <p:txBody>
              <a:bodyPr/>
              <a:lstStyle/>
              <a:p>
                <a:endParaRPr lang="en-US"/>
              </a:p>
            </p:txBody>
          </p:sp>
          <p:sp>
            <p:nvSpPr>
              <p:cNvPr id="2278225" name="Line 849"/>
              <p:cNvSpPr>
                <a:spLocks noChangeShapeType="1"/>
              </p:cNvSpPr>
              <p:nvPr/>
            </p:nvSpPr>
            <p:spPr bwMode="auto">
              <a:xfrm flipH="1">
                <a:off x="1029" y="3596"/>
                <a:ext cx="54" cy="1"/>
              </a:xfrm>
              <a:prstGeom prst="line">
                <a:avLst/>
              </a:prstGeom>
              <a:noFill/>
              <a:ln w="15875">
                <a:solidFill>
                  <a:schemeClr val="tx1"/>
                </a:solidFill>
                <a:round/>
                <a:headEnd/>
                <a:tailEnd/>
              </a:ln>
              <a:effectLst/>
            </p:spPr>
            <p:txBody>
              <a:bodyPr/>
              <a:lstStyle/>
              <a:p>
                <a:endParaRPr lang="en-US"/>
              </a:p>
            </p:txBody>
          </p:sp>
        </p:grpSp>
      </p:grpSp>
      <p:grpSp>
        <p:nvGrpSpPr>
          <p:cNvPr id="2278226" name="Group 850"/>
          <p:cNvGrpSpPr>
            <a:grpSpLocks/>
          </p:cNvGrpSpPr>
          <p:nvPr/>
        </p:nvGrpSpPr>
        <p:grpSpPr bwMode="auto">
          <a:xfrm>
            <a:off x="8099425" y="739775"/>
            <a:ext cx="887413" cy="887413"/>
            <a:chOff x="5102" y="466"/>
            <a:chExt cx="559" cy="559"/>
          </a:xfrm>
        </p:grpSpPr>
        <p:sp>
          <p:nvSpPr>
            <p:cNvPr id="2278227" name="Oval 851"/>
            <p:cNvSpPr>
              <a:spLocks noChangeAspect="1" noChangeArrowheads="1"/>
            </p:cNvSpPr>
            <p:nvPr/>
          </p:nvSpPr>
          <p:spPr bwMode="auto">
            <a:xfrm>
              <a:off x="5368" y="628"/>
              <a:ext cx="16" cy="20"/>
            </a:xfrm>
            <a:prstGeom prst="ellipse">
              <a:avLst/>
            </a:prstGeom>
            <a:solidFill>
              <a:srgbClr val="333333"/>
            </a:solidFill>
            <a:ln w="9525">
              <a:solidFill>
                <a:schemeClr val="tx1"/>
              </a:solidFill>
              <a:round/>
              <a:headEnd/>
              <a:tailEnd/>
            </a:ln>
            <a:effectLst/>
          </p:spPr>
          <p:txBody>
            <a:bodyPr wrap="none" anchor="ctr"/>
            <a:lstStyle/>
            <a:p>
              <a:endParaRPr lang="en-US"/>
            </a:p>
          </p:txBody>
        </p:sp>
        <p:sp>
          <p:nvSpPr>
            <p:cNvPr id="2278228" name="Rectangle 852"/>
            <p:cNvSpPr>
              <a:spLocks noChangeAspect="1" noChangeArrowheads="1"/>
            </p:cNvSpPr>
            <p:nvPr/>
          </p:nvSpPr>
          <p:spPr bwMode="auto">
            <a:xfrm rot="5400000">
              <a:off x="5102" y="466"/>
              <a:ext cx="559" cy="559"/>
            </a:xfrm>
            <a:prstGeom prst="rect">
              <a:avLst/>
            </a:prstGeom>
            <a:noFill/>
            <a:ln w="19050">
              <a:solidFill>
                <a:schemeClr val="tx1"/>
              </a:solidFill>
              <a:miter lim="800000"/>
              <a:headEnd/>
              <a:tailEnd/>
            </a:ln>
            <a:effectLst/>
          </p:spPr>
          <p:txBody>
            <a:bodyPr wrap="none" anchor="ctr"/>
            <a:lstStyle/>
            <a:p>
              <a:endParaRPr lang="en-US"/>
            </a:p>
          </p:txBody>
        </p:sp>
        <p:sp>
          <p:nvSpPr>
            <p:cNvPr id="2278229" name="AutoShape 853"/>
            <p:cNvSpPr>
              <a:spLocks noChangeAspect="1" noChangeArrowheads="1"/>
            </p:cNvSpPr>
            <p:nvPr/>
          </p:nvSpPr>
          <p:spPr bwMode="auto">
            <a:xfrm rot="21600000">
              <a:off x="5316" y="735"/>
              <a:ext cx="120" cy="105"/>
            </a:xfrm>
            <a:prstGeom prst="triangle">
              <a:avLst>
                <a:gd name="adj" fmla="val 50000"/>
              </a:avLst>
            </a:prstGeom>
            <a:noFill/>
            <a:ln w="15875">
              <a:solidFill>
                <a:schemeClr val="tx1"/>
              </a:solidFill>
              <a:miter lim="800000"/>
              <a:headEnd/>
              <a:tailEnd/>
            </a:ln>
            <a:effectLst/>
          </p:spPr>
          <p:txBody>
            <a:bodyPr wrap="none" anchor="ctr"/>
            <a:lstStyle/>
            <a:p>
              <a:endParaRPr lang="en-US"/>
            </a:p>
          </p:txBody>
        </p:sp>
        <p:sp>
          <p:nvSpPr>
            <p:cNvPr id="2278230" name="Line 854"/>
            <p:cNvSpPr>
              <a:spLocks noChangeAspect="1" noChangeShapeType="1"/>
            </p:cNvSpPr>
            <p:nvPr/>
          </p:nvSpPr>
          <p:spPr bwMode="auto">
            <a:xfrm rot="5400000" flipV="1">
              <a:off x="5342" y="875"/>
              <a:ext cx="104" cy="36"/>
            </a:xfrm>
            <a:prstGeom prst="line">
              <a:avLst/>
            </a:prstGeom>
            <a:noFill/>
            <a:ln w="15875">
              <a:solidFill>
                <a:schemeClr val="tx1"/>
              </a:solidFill>
              <a:round/>
              <a:headEnd/>
              <a:tailEnd/>
            </a:ln>
            <a:effectLst/>
          </p:spPr>
          <p:txBody>
            <a:bodyPr/>
            <a:lstStyle/>
            <a:p>
              <a:endParaRPr lang="en-US"/>
            </a:p>
          </p:txBody>
        </p:sp>
        <p:sp>
          <p:nvSpPr>
            <p:cNvPr id="2278231" name="Line 855"/>
            <p:cNvSpPr>
              <a:spLocks noChangeAspect="1" noChangeShapeType="1"/>
            </p:cNvSpPr>
            <p:nvPr/>
          </p:nvSpPr>
          <p:spPr bwMode="auto">
            <a:xfrm rot="5400000">
              <a:off x="5307" y="877"/>
              <a:ext cx="106" cy="34"/>
            </a:xfrm>
            <a:prstGeom prst="line">
              <a:avLst/>
            </a:prstGeom>
            <a:noFill/>
            <a:ln w="15875">
              <a:solidFill>
                <a:schemeClr val="tx1"/>
              </a:solidFill>
              <a:round/>
              <a:headEnd/>
              <a:tailEnd/>
            </a:ln>
            <a:effectLst/>
          </p:spPr>
          <p:txBody>
            <a:bodyPr/>
            <a:lstStyle/>
            <a:p>
              <a:endParaRPr lang="en-US"/>
            </a:p>
          </p:txBody>
        </p:sp>
        <p:sp>
          <p:nvSpPr>
            <p:cNvPr id="2278232" name="Line 856"/>
            <p:cNvSpPr>
              <a:spLocks noChangeAspect="1" noChangeShapeType="1"/>
            </p:cNvSpPr>
            <p:nvPr/>
          </p:nvSpPr>
          <p:spPr bwMode="auto">
            <a:xfrm rot="5400000" flipH="1" flipV="1">
              <a:off x="5419" y="653"/>
              <a:ext cx="38" cy="124"/>
            </a:xfrm>
            <a:prstGeom prst="line">
              <a:avLst/>
            </a:prstGeom>
            <a:noFill/>
            <a:ln w="15875">
              <a:solidFill>
                <a:schemeClr val="tx1"/>
              </a:solidFill>
              <a:round/>
              <a:headEnd/>
              <a:tailEnd/>
            </a:ln>
            <a:effectLst/>
          </p:spPr>
          <p:txBody>
            <a:bodyPr/>
            <a:lstStyle/>
            <a:p>
              <a:endParaRPr lang="en-US"/>
            </a:p>
          </p:txBody>
        </p:sp>
        <p:sp>
          <p:nvSpPr>
            <p:cNvPr id="2278233" name="Oval 857"/>
            <p:cNvSpPr>
              <a:spLocks noChangeAspect="1" noChangeArrowheads="1"/>
            </p:cNvSpPr>
            <p:nvPr/>
          </p:nvSpPr>
          <p:spPr bwMode="auto">
            <a:xfrm rot="5400000">
              <a:off x="5497" y="658"/>
              <a:ext cx="61" cy="62"/>
            </a:xfrm>
            <a:prstGeom prst="ellipse">
              <a:avLst/>
            </a:prstGeom>
            <a:noFill/>
            <a:ln w="15875">
              <a:solidFill>
                <a:schemeClr val="tx1"/>
              </a:solidFill>
              <a:round/>
              <a:headEnd/>
              <a:tailEnd/>
            </a:ln>
            <a:effectLst/>
          </p:spPr>
          <p:txBody>
            <a:bodyPr wrap="none" anchor="ctr"/>
            <a:lstStyle/>
            <a:p>
              <a:endParaRPr lang="en-US"/>
            </a:p>
          </p:txBody>
        </p:sp>
        <p:sp>
          <p:nvSpPr>
            <p:cNvPr id="2278234" name="Line 858"/>
            <p:cNvSpPr>
              <a:spLocks noChangeAspect="1" noChangeShapeType="1"/>
            </p:cNvSpPr>
            <p:nvPr/>
          </p:nvSpPr>
          <p:spPr bwMode="auto">
            <a:xfrm rot="5400000" flipH="1" flipV="1">
              <a:off x="5524" y="642"/>
              <a:ext cx="26" cy="3"/>
            </a:xfrm>
            <a:prstGeom prst="line">
              <a:avLst/>
            </a:prstGeom>
            <a:noFill/>
            <a:ln w="15875">
              <a:solidFill>
                <a:schemeClr val="tx1"/>
              </a:solidFill>
              <a:round/>
              <a:headEnd/>
              <a:tailEnd/>
            </a:ln>
            <a:effectLst/>
          </p:spPr>
          <p:txBody>
            <a:bodyPr/>
            <a:lstStyle/>
            <a:p>
              <a:endParaRPr lang="en-US"/>
            </a:p>
          </p:txBody>
        </p:sp>
        <p:sp>
          <p:nvSpPr>
            <p:cNvPr id="2278235" name="Line 859"/>
            <p:cNvSpPr>
              <a:spLocks noChangeAspect="1" noChangeShapeType="1"/>
            </p:cNvSpPr>
            <p:nvPr/>
          </p:nvSpPr>
          <p:spPr bwMode="auto">
            <a:xfrm rot="5400000" flipH="1">
              <a:off x="5501" y="646"/>
              <a:ext cx="25" cy="3"/>
            </a:xfrm>
            <a:prstGeom prst="line">
              <a:avLst/>
            </a:prstGeom>
            <a:noFill/>
            <a:ln w="15875">
              <a:solidFill>
                <a:schemeClr val="tx1"/>
              </a:solidFill>
              <a:round/>
              <a:headEnd/>
              <a:tailEnd/>
            </a:ln>
            <a:effectLst/>
          </p:spPr>
          <p:txBody>
            <a:bodyPr/>
            <a:lstStyle/>
            <a:p>
              <a:endParaRPr lang="en-US"/>
            </a:p>
          </p:txBody>
        </p:sp>
        <p:sp>
          <p:nvSpPr>
            <p:cNvPr id="2278236" name="Line 860"/>
            <p:cNvSpPr>
              <a:spLocks noChangeAspect="1" noChangeShapeType="1"/>
            </p:cNvSpPr>
            <p:nvPr/>
          </p:nvSpPr>
          <p:spPr bwMode="auto">
            <a:xfrm rot="5400000" flipH="1">
              <a:off x="5483" y="655"/>
              <a:ext cx="27" cy="5"/>
            </a:xfrm>
            <a:prstGeom prst="line">
              <a:avLst/>
            </a:prstGeom>
            <a:noFill/>
            <a:ln w="15875">
              <a:solidFill>
                <a:schemeClr val="tx1"/>
              </a:solidFill>
              <a:round/>
              <a:headEnd/>
              <a:tailEnd/>
            </a:ln>
            <a:effectLst/>
          </p:spPr>
          <p:txBody>
            <a:bodyPr/>
            <a:lstStyle/>
            <a:p>
              <a:endParaRPr lang="en-US"/>
            </a:p>
          </p:txBody>
        </p:sp>
        <p:sp>
          <p:nvSpPr>
            <p:cNvPr id="2278237" name="Line 861"/>
            <p:cNvSpPr>
              <a:spLocks noChangeAspect="1" noChangeShapeType="1"/>
            </p:cNvSpPr>
            <p:nvPr/>
          </p:nvSpPr>
          <p:spPr bwMode="auto">
            <a:xfrm rot="5400000" flipH="1" flipV="1">
              <a:off x="5545" y="647"/>
              <a:ext cx="24" cy="12"/>
            </a:xfrm>
            <a:prstGeom prst="line">
              <a:avLst/>
            </a:prstGeom>
            <a:noFill/>
            <a:ln w="15875">
              <a:solidFill>
                <a:schemeClr val="tx1"/>
              </a:solidFill>
              <a:round/>
              <a:headEnd/>
              <a:tailEnd/>
            </a:ln>
            <a:effectLst/>
          </p:spPr>
          <p:txBody>
            <a:bodyPr/>
            <a:lstStyle/>
            <a:p>
              <a:endParaRPr lang="en-US"/>
            </a:p>
          </p:txBody>
        </p:sp>
        <p:sp>
          <p:nvSpPr>
            <p:cNvPr id="2278238" name="Line 862"/>
            <p:cNvSpPr>
              <a:spLocks noChangeAspect="1" noChangeShapeType="1"/>
            </p:cNvSpPr>
            <p:nvPr/>
          </p:nvSpPr>
          <p:spPr bwMode="auto">
            <a:xfrm rot="5400000" flipH="1">
              <a:off x="5359" y="716"/>
              <a:ext cx="33" cy="0"/>
            </a:xfrm>
            <a:prstGeom prst="line">
              <a:avLst/>
            </a:prstGeom>
            <a:noFill/>
            <a:ln w="15875">
              <a:solidFill>
                <a:schemeClr val="tx1"/>
              </a:solidFill>
              <a:round/>
              <a:headEnd/>
              <a:tailEnd/>
            </a:ln>
            <a:effectLst/>
          </p:spPr>
          <p:txBody>
            <a:bodyPr/>
            <a:lstStyle/>
            <a:p>
              <a:endParaRPr lang="en-US"/>
            </a:p>
          </p:txBody>
        </p:sp>
        <p:sp>
          <p:nvSpPr>
            <p:cNvPr id="2278239" name="Oval 863"/>
            <p:cNvSpPr>
              <a:spLocks noChangeAspect="1" noChangeArrowheads="1"/>
            </p:cNvSpPr>
            <p:nvPr/>
          </p:nvSpPr>
          <p:spPr bwMode="auto">
            <a:xfrm rot="5400000">
              <a:off x="5313" y="577"/>
              <a:ext cx="124" cy="124"/>
            </a:xfrm>
            <a:prstGeom prst="ellipse">
              <a:avLst/>
            </a:prstGeom>
            <a:noFill/>
            <a:ln w="15875">
              <a:solidFill>
                <a:schemeClr val="tx1"/>
              </a:solidFill>
              <a:round/>
              <a:headEnd/>
              <a:tailEnd/>
            </a:ln>
            <a:effectLst/>
          </p:spPr>
          <p:txBody>
            <a:bodyPr wrap="none" anchor="ctr"/>
            <a:lstStyle/>
            <a:p>
              <a:endParaRPr lang="en-US"/>
            </a:p>
          </p:txBody>
        </p:sp>
        <p:sp>
          <p:nvSpPr>
            <p:cNvPr id="2278240" name="Freeform 864"/>
            <p:cNvSpPr>
              <a:spLocks noChangeAspect="1"/>
            </p:cNvSpPr>
            <p:nvPr/>
          </p:nvSpPr>
          <p:spPr bwMode="auto">
            <a:xfrm rot="5400000">
              <a:off x="5371" y="651"/>
              <a:ext cx="7" cy="48"/>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chemeClr val="tx1"/>
              </a:solidFill>
              <a:round/>
              <a:headEnd/>
              <a:tailEnd/>
            </a:ln>
            <a:effectLst/>
          </p:spPr>
          <p:txBody>
            <a:bodyPr/>
            <a:lstStyle/>
            <a:p>
              <a:endParaRPr lang="en-US"/>
            </a:p>
          </p:txBody>
        </p:sp>
        <p:sp>
          <p:nvSpPr>
            <p:cNvPr id="2278241" name="Oval 865"/>
            <p:cNvSpPr>
              <a:spLocks noChangeAspect="1" noChangeArrowheads="1"/>
            </p:cNvSpPr>
            <p:nvPr/>
          </p:nvSpPr>
          <p:spPr bwMode="auto">
            <a:xfrm>
              <a:off x="5379" y="611"/>
              <a:ext cx="29" cy="34"/>
            </a:xfrm>
            <a:prstGeom prst="ellipse">
              <a:avLst/>
            </a:prstGeom>
            <a:solidFill>
              <a:srgbClr val="333333"/>
            </a:solidFill>
            <a:ln w="9525">
              <a:solidFill>
                <a:schemeClr val="tx1"/>
              </a:solidFill>
              <a:round/>
              <a:headEnd/>
              <a:tailEnd/>
            </a:ln>
            <a:effectLst/>
          </p:spPr>
          <p:txBody>
            <a:bodyPr wrap="none" anchor="ctr"/>
            <a:lstStyle/>
            <a:p>
              <a:endParaRPr lang="en-US"/>
            </a:p>
          </p:txBody>
        </p:sp>
        <p:grpSp>
          <p:nvGrpSpPr>
            <p:cNvPr id="2278242" name="Group 866"/>
            <p:cNvGrpSpPr>
              <a:grpSpLocks noChangeAspect="1"/>
            </p:cNvGrpSpPr>
            <p:nvPr/>
          </p:nvGrpSpPr>
          <p:grpSpPr bwMode="auto">
            <a:xfrm rot="5400000">
              <a:off x="5231" y="585"/>
              <a:ext cx="99" cy="199"/>
              <a:chOff x="602" y="604"/>
              <a:chExt cx="173" cy="350"/>
            </a:xfrm>
          </p:grpSpPr>
          <p:sp>
            <p:nvSpPr>
              <p:cNvPr id="2278243" name="Oval 867"/>
              <p:cNvSpPr>
                <a:spLocks noChangeAspect="1" noChangeArrowheads="1"/>
              </p:cNvSpPr>
              <p:nvPr/>
            </p:nvSpPr>
            <p:spPr bwMode="auto">
              <a:xfrm>
                <a:off x="649" y="828"/>
                <a:ext cx="108" cy="108"/>
              </a:xfrm>
              <a:prstGeom prst="ellipse">
                <a:avLst/>
              </a:prstGeom>
              <a:noFill/>
              <a:ln w="15875">
                <a:solidFill>
                  <a:schemeClr val="tx1"/>
                </a:solidFill>
                <a:round/>
                <a:headEnd/>
                <a:tailEnd/>
              </a:ln>
              <a:effectLst/>
            </p:spPr>
            <p:txBody>
              <a:bodyPr wrap="none" anchor="ctr"/>
              <a:lstStyle/>
              <a:p>
                <a:endParaRPr lang="en-US"/>
              </a:p>
            </p:txBody>
          </p:sp>
          <p:sp>
            <p:nvSpPr>
              <p:cNvPr id="2278244" name="Line 868"/>
              <p:cNvSpPr>
                <a:spLocks noChangeAspect="1" noChangeShapeType="1"/>
              </p:cNvSpPr>
              <p:nvPr/>
            </p:nvSpPr>
            <p:spPr bwMode="auto">
              <a:xfrm rot="10800000" flipH="1">
                <a:off x="715" y="604"/>
                <a:ext cx="60" cy="220"/>
              </a:xfrm>
              <a:prstGeom prst="line">
                <a:avLst/>
              </a:prstGeom>
              <a:noFill/>
              <a:ln w="15875">
                <a:solidFill>
                  <a:schemeClr val="tx1"/>
                </a:solidFill>
                <a:round/>
                <a:headEnd/>
                <a:tailEnd/>
              </a:ln>
              <a:effectLst/>
            </p:spPr>
            <p:txBody>
              <a:bodyPr/>
              <a:lstStyle/>
              <a:p>
                <a:endParaRPr lang="en-US"/>
              </a:p>
            </p:txBody>
          </p:sp>
          <p:sp>
            <p:nvSpPr>
              <p:cNvPr id="2278245" name="Line 869"/>
              <p:cNvSpPr>
                <a:spLocks noChangeAspect="1" noChangeShapeType="1"/>
              </p:cNvSpPr>
              <p:nvPr/>
            </p:nvSpPr>
            <p:spPr bwMode="auto">
              <a:xfrm flipH="1" flipV="1">
                <a:off x="618" y="822"/>
                <a:ext cx="45" cy="21"/>
              </a:xfrm>
              <a:prstGeom prst="line">
                <a:avLst/>
              </a:prstGeom>
              <a:noFill/>
              <a:ln w="15875">
                <a:solidFill>
                  <a:schemeClr val="tx1"/>
                </a:solidFill>
                <a:round/>
                <a:headEnd/>
                <a:tailEnd/>
              </a:ln>
              <a:effectLst/>
            </p:spPr>
            <p:txBody>
              <a:bodyPr/>
              <a:lstStyle/>
              <a:p>
                <a:endParaRPr lang="en-US"/>
              </a:p>
            </p:txBody>
          </p:sp>
          <p:sp>
            <p:nvSpPr>
              <p:cNvPr id="2278246" name="Line 870"/>
              <p:cNvSpPr>
                <a:spLocks noChangeAspect="1" noChangeShapeType="1"/>
              </p:cNvSpPr>
              <p:nvPr/>
            </p:nvSpPr>
            <p:spPr bwMode="auto">
              <a:xfrm flipH="1" flipV="1">
                <a:off x="602" y="863"/>
                <a:ext cx="49" cy="1"/>
              </a:xfrm>
              <a:prstGeom prst="line">
                <a:avLst/>
              </a:prstGeom>
              <a:noFill/>
              <a:ln w="15875">
                <a:solidFill>
                  <a:schemeClr val="tx1"/>
                </a:solidFill>
                <a:round/>
                <a:headEnd/>
                <a:tailEnd/>
              </a:ln>
              <a:effectLst/>
            </p:spPr>
            <p:txBody>
              <a:bodyPr/>
              <a:lstStyle/>
              <a:p>
                <a:endParaRPr lang="en-US"/>
              </a:p>
            </p:txBody>
          </p:sp>
          <p:sp>
            <p:nvSpPr>
              <p:cNvPr id="2278247" name="Line 871"/>
              <p:cNvSpPr>
                <a:spLocks noChangeAspect="1" noChangeShapeType="1"/>
              </p:cNvSpPr>
              <p:nvPr/>
            </p:nvSpPr>
            <p:spPr bwMode="auto">
              <a:xfrm flipH="1">
                <a:off x="606" y="897"/>
                <a:ext cx="44" cy="11"/>
              </a:xfrm>
              <a:prstGeom prst="line">
                <a:avLst/>
              </a:prstGeom>
              <a:noFill/>
              <a:ln w="15875">
                <a:solidFill>
                  <a:schemeClr val="tx1"/>
                </a:solidFill>
                <a:round/>
                <a:headEnd/>
                <a:tailEnd/>
              </a:ln>
              <a:effectLst/>
            </p:spPr>
            <p:txBody>
              <a:bodyPr/>
              <a:lstStyle/>
              <a:p>
                <a:endParaRPr lang="en-US"/>
              </a:p>
            </p:txBody>
          </p:sp>
          <p:sp>
            <p:nvSpPr>
              <p:cNvPr id="2278248" name="Line 872"/>
              <p:cNvSpPr>
                <a:spLocks noChangeAspect="1" noChangeShapeType="1"/>
              </p:cNvSpPr>
              <p:nvPr/>
            </p:nvSpPr>
            <p:spPr bwMode="auto">
              <a:xfrm flipH="1">
                <a:off x="632" y="924"/>
                <a:ext cx="33" cy="30"/>
              </a:xfrm>
              <a:prstGeom prst="line">
                <a:avLst/>
              </a:prstGeom>
              <a:noFill/>
              <a:ln w="15875">
                <a:solidFill>
                  <a:schemeClr val="tx1"/>
                </a:solidFill>
                <a:round/>
                <a:headEnd/>
                <a:tailEnd/>
              </a:ln>
              <a:effectLst/>
            </p:spPr>
            <p:txBody>
              <a:bodyPr/>
              <a:lstStyle/>
              <a:p>
                <a:endParaRPr lang="en-US"/>
              </a:p>
            </p:txBody>
          </p:sp>
        </p:grpSp>
        <p:sp>
          <p:nvSpPr>
            <p:cNvPr id="2278249" name="Oval 873"/>
            <p:cNvSpPr>
              <a:spLocks noChangeAspect="1" noChangeArrowheads="1"/>
            </p:cNvSpPr>
            <p:nvPr/>
          </p:nvSpPr>
          <p:spPr bwMode="auto">
            <a:xfrm rot="16200000" flipV="1">
              <a:off x="5189" y="743"/>
              <a:ext cx="62" cy="62"/>
            </a:xfrm>
            <a:prstGeom prst="ellipse">
              <a:avLst/>
            </a:prstGeom>
            <a:noFill/>
            <a:ln w="15875">
              <a:solidFill>
                <a:schemeClr val="tx1"/>
              </a:solidFill>
              <a:round/>
              <a:headEnd/>
              <a:tailEnd/>
            </a:ln>
            <a:effectLst/>
          </p:spPr>
          <p:txBody>
            <a:bodyPr wrap="none" anchor="ctr"/>
            <a:lstStyle/>
            <a:p>
              <a:endParaRPr lang="en-US"/>
            </a:p>
          </p:txBody>
        </p:sp>
        <p:sp>
          <p:nvSpPr>
            <p:cNvPr id="2278250" name="Line 874"/>
            <p:cNvSpPr>
              <a:spLocks noChangeAspect="1" noChangeShapeType="1"/>
            </p:cNvSpPr>
            <p:nvPr/>
          </p:nvSpPr>
          <p:spPr bwMode="auto">
            <a:xfrm rot="-16200000" flipH="1" flipV="1">
              <a:off x="5299" y="687"/>
              <a:ext cx="34" cy="125"/>
            </a:xfrm>
            <a:prstGeom prst="line">
              <a:avLst/>
            </a:prstGeom>
            <a:noFill/>
            <a:ln w="15875">
              <a:solidFill>
                <a:schemeClr val="tx1"/>
              </a:solidFill>
              <a:round/>
              <a:headEnd/>
              <a:tailEnd/>
            </a:ln>
            <a:effectLst/>
          </p:spPr>
          <p:txBody>
            <a:bodyPr/>
            <a:lstStyle/>
            <a:p>
              <a:endParaRPr lang="en-US"/>
            </a:p>
          </p:txBody>
        </p:sp>
        <p:sp>
          <p:nvSpPr>
            <p:cNvPr id="2278251" name="Line 875"/>
            <p:cNvSpPr>
              <a:spLocks noChangeAspect="1" noChangeShapeType="1"/>
            </p:cNvSpPr>
            <p:nvPr/>
          </p:nvSpPr>
          <p:spPr bwMode="auto">
            <a:xfrm rot="-5400000" flipH="1" flipV="1">
              <a:off x="5178" y="796"/>
              <a:ext cx="19" cy="17"/>
            </a:xfrm>
            <a:prstGeom prst="line">
              <a:avLst/>
            </a:prstGeom>
            <a:noFill/>
            <a:ln w="15875">
              <a:solidFill>
                <a:schemeClr val="tx1"/>
              </a:solidFill>
              <a:round/>
              <a:headEnd/>
              <a:tailEnd/>
            </a:ln>
            <a:effectLst/>
          </p:spPr>
          <p:txBody>
            <a:bodyPr/>
            <a:lstStyle/>
            <a:p>
              <a:endParaRPr lang="en-US"/>
            </a:p>
          </p:txBody>
        </p:sp>
        <p:sp>
          <p:nvSpPr>
            <p:cNvPr id="2278252" name="Oval 876"/>
            <p:cNvSpPr>
              <a:spLocks noChangeAspect="1" noChangeArrowheads="1"/>
            </p:cNvSpPr>
            <p:nvPr/>
          </p:nvSpPr>
          <p:spPr bwMode="auto">
            <a:xfrm>
              <a:off x="5344" y="611"/>
              <a:ext cx="29" cy="34"/>
            </a:xfrm>
            <a:prstGeom prst="ellipse">
              <a:avLst/>
            </a:prstGeom>
            <a:solidFill>
              <a:srgbClr val="333333"/>
            </a:solidFill>
            <a:ln w="9525">
              <a:solidFill>
                <a:schemeClr val="tx1"/>
              </a:solidFill>
              <a:round/>
              <a:headEnd/>
              <a:tailEnd/>
            </a:ln>
            <a:effectLst/>
          </p:spPr>
          <p:txBody>
            <a:bodyPr wrap="none" anchor="ctr"/>
            <a:lstStyle/>
            <a:p>
              <a:endParaRPr lang="en-US"/>
            </a:p>
          </p:txBody>
        </p:sp>
        <p:sp>
          <p:nvSpPr>
            <p:cNvPr id="2278253" name="Line 877"/>
            <p:cNvSpPr>
              <a:spLocks noChangeShapeType="1"/>
            </p:cNvSpPr>
            <p:nvPr/>
          </p:nvSpPr>
          <p:spPr bwMode="auto">
            <a:xfrm>
              <a:off x="5408" y="627"/>
              <a:ext cx="25" cy="12"/>
            </a:xfrm>
            <a:prstGeom prst="line">
              <a:avLst/>
            </a:prstGeom>
            <a:noFill/>
            <a:ln w="9525">
              <a:solidFill>
                <a:schemeClr val="tx1"/>
              </a:solidFill>
              <a:round/>
              <a:headEnd/>
              <a:tailEnd/>
            </a:ln>
            <a:effectLst/>
          </p:spPr>
          <p:txBody>
            <a:bodyPr/>
            <a:lstStyle/>
            <a:p>
              <a:endParaRPr lang="en-US"/>
            </a:p>
          </p:txBody>
        </p:sp>
        <p:sp>
          <p:nvSpPr>
            <p:cNvPr id="2278254" name="Line 878"/>
            <p:cNvSpPr>
              <a:spLocks noChangeShapeType="1"/>
            </p:cNvSpPr>
            <p:nvPr/>
          </p:nvSpPr>
          <p:spPr bwMode="auto">
            <a:xfrm flipH="1">
              <a:off x="5318" y="627"/>
              <a:ext cx="25" cy="12"/>
            </a:xfrm>
            <a:prstGeom prst="line">
              <a:avLst/>
            </a:prstGeom>
            <a:noFill/>
            <a:ln w="9525">
              <a:solidFill>
                <a:schemeClr val="tx1"/>
              </a:solidFill>
              <a:round/>
              <a:headEnd/>
              <a:tailEnd/>
            </a:ln>
            <a:effectLst/>
          </p:spPr>
          <p:txBody>
            <a:bodyPr/>
            <a:lstStyle/>
            <a:p>
              <a:endParaRPr lang="en-US"/>
            </a:p>
          </p:txBody>
        </p:sp>
        <p:sp>
          <p:nvSpPr>
            <p:cNvPr id="2278255" name="Line 879"/>
            <p:cNvSpPr>
              <a:spLocks noChangeShapeType="1"/>
            </p:cNvSpPr>
            <p:nvPr/>
          </p:nvSpPr>
          <p:spPr bwMode="auto">
            <a:xfrm>
              <a:off x="5372" y="624"/>
              <a:ext cx="6" cy="0"/>
            </a:xfrm>
            <a:prstGeom prst="line">
              <a:avLst/>
            </a:prstGeom>
            <a:noFill/>
            <a:ln w="6350">
              <a:solidFill>
                <a:schemeClr val="tx1"/>
              </a:solidFill>
              <a:round/>
              <a:headEnd/>
              <a:tailEnd/>
            </a:ln>
            <a:effectLst/>
          </p:spPr>
          <p:txBody>
            <a:bodyPr/>
            <a:lstStyle/>
            <a:p>
              <a:endParaRPr lang="en-US"/>
            </a:p>
          </p:txBody>
        </p:sp>
        <p:sp>
          <p:nvSpPr>
            <p:cNvPr id="2278256" name="AutoShape 880"/>
            <p:cNvSpPr>
              <a:spLocks noChangeArrowheads="1"/>
            </p:cNvSpPr>
            <p:nvPr/>
          </p:nvSpPr>
          <p:spPr bwMode="auto">
            <a:xfrm>
              <a:off x="5308" y="563"/>
              <a:ext cx="136" cy="27"/>
            </a:xfrm>
            <a:prstGeom prst="can">
              <a:avLst>
                <a:gd name="adj" fmla="val 50000"/>
              </a:avLst>
            </a:prstGeom>
            <a:solidFill>
              <a:srgbClr val="333333"/>
            </a:solidFill>
            <a:ln w="15875">
              <a:noFill/>
              <a:round/>
              <a:headEnd/>
              <a:tailEnd/>
            </a:ln>
            <a:effectLst/>
          </p:spPr>
          <p:txBody>
            <a:bodyPr wrap="none" anchor="ctr"/>
            <a:lstStyle/>
            <a:p>
              <a:endParaRPr lang="en-US"/>
            </a:p>
          </p:txBody>
        </p:sp>
        <p:sp>
          <p:nvSpPr>
            <p:cNvPr id="2278257" name="AutoShape 881"/>
            <p:cNvSpPr>
              <a:spLocks noChangeArrowheads="1"/>
            </p:cNvSpPr>
            <p:nvPr/>
          </p:nvSpPr>
          <p:spPr bwMode="auto">
            <a:xfrm>
              <a:off x="5334" y="487"/>
              <a:ext cx="86" cy="90"/>
            </a:xfrm>
            <a:prstGeom prst="can">
              <a:avLst>
                <a:gd name="adj" fmla="val 13953"/>
              </a:avLst>
            </a:prstGeom>
            <a:solidFill>
              <a:srgbClr val="333333"/>
            </a:solidFill>
            <a:ln w="15875">
              <a:noFill/>
              <a:round/>
              <a:headEnd/>
              <a:tailEnd/>
            </a:ln>
            <a:effectLst/>
          </p:spPr>
          <p:txBody>
            <a:bodyPr wrap="none" anchor="ctr"/>
            <a:lstStyle/>
            <a:p>
              <a:endParaRPr lang="en-US"/>
            </a:p>
          </p:txBody>
        </p:sp>
      </p:grpSp>
      <p:grpSp>
        <p:nvGrpSpPr>
          <p:cNvPr id="2278258" name="Group 882"/>
          <p:cNvGrpSpPr>
            <a:grpSpLocks/>
          </p:cNvGrpSpPr>
          <p:nvPr/>
        </p:nvGrpSpPr>
        <p:grpSpPr bwMode="auto">
          <a:xfrm>
            <a:off x="8105775" y="1690688"/>
            <a:ext cx="889000" cy="889000"/>
            <a:chOff x="5106" y="1065"/>
            <a:chExt cx="560" cy="560"/>
          </a:xfrm>
        </p:grpSpPr>
        <p:sp>
          <p:nvSpPr>
            <p:cNvPr id="2278259" name="Line 883"/>
            <p:cNvSpPr>
              <a:spLocks noChangeAspect="1" noChangeShapeType="1"/>
            </p:cNvSpPr>
            <p:nvPr/>
          </p:nvSpPr>
          <p:spPr bwMode="auto">
            <a:xfrm rot="5400000" flipV="1">
              <a:off x="5365" y="1495"/>
              <a:ext cx="104" cy="35"/>
            </a:xfrm>
            <a:prstGeom prst="line">
              <a:avLst/>
            </a:prstGeom>
            <a:noFill/>
            <a:ln w="15875">
              <a:solidFill>
                <a:schemeClr val="tx1"/>
              </a:solidFill>
              <a:round/>
              <a:headEnd/>
              <a:tailEnd/>
            </a:ln>
            <a:effectLst/>
          </p:spPr>
          <p:txBody>
            <a:bodyPr/>
            <a:lstStyle/>
            <a:p>
              <a:endParaRPr lang="en-US"/>
            </a:p>
          </p:txBody>
        </p:sp>
        <p:sp>
          <p:nvSpPr>
            <p:cNvPr id="2278260" name="Line 884"/>
            <p:cNvSpPr>
              <a:spLocks noChangeAspect="1" noChangeShapeType="1"/>
            </p:cNvSpPr>
            <p:nvPr/>
          </p:nvSpPr>
          <p:spPr bwMode="auto">
            <a:xfrm rot="5400000">
              <a:off x="5330" y="1498"/>
              <a:ext cx="106" cy="34"/>
            </a:xfrm>
            <a:prstGeom prst="line">
              <a:avLst/>
            </a:prstGeom>
            <a:noFill/>
            <a:ln w="15875">
              <a:solidFill>
                <a:schemeClr val="tx1"/>
              </a:solidFill>
              <a:round/>
              <a:headEnd/>
              <a:tailEnd/>
            </a:ln>
            <a:effectLst/>
          </p:spPr>
          <p:txBody>
            <a:bodyPr/>
            <a:lstStyle/>
            <a:p>
              <a:endParaRPr lang="en-US"/>
            </a:p>
          </p:txBody>
        </p:sp>
        <p:sp>
          <p:nvSpPr>
            <p:cNvPr id="2278261" name="Line 885"/>
            <p:cNvSpPr>
              <a:spLocks noChangeAspect="1" noChangeShapeType="1"/>
            </p:cNvSpPr>
            <p:nvPr/>
          </p:nvSpPr>
          <p:spPr bwMode="auto">
            <a:xfrm rot="5400000" flipH="1" flipV="1">
              <a:off x="5438" y="1269"/>
              <a:ext cx="38" cy="123"/>
            </a:xfrm>
            <a:prstGeom prst="line">
              <a:avLst/>
            </a:prstGeom>
            <a:noFill/>
            <a:ln w="15875">
              <a:solidFill>
                <a:schemeClr val="tx1"/>
              </a:solidFill>
              <a:round/>
              <a:headEnd/>
              <a:tailEnd/>
            </a:ln>
            <a:effectLst/>
          </p:spPr>
          <p:txBody>
            <a:bodyPr/>
            <a:lstStyle/>
            <a:p>
              <a:endParaRPr lang="en-US"/>
            </a:p>
          </p:txBody>
        </p:sp>
        <p:sp>
          <p:nvSpPr>
            <p:cNvPr id="2278262" name="Oval 886"/>
            <p:cNvSpPr>
              <a:spLocks noChangeAspect="1" noChangeArrowheads="1"/>
            </p:cNvSpPr>
            <p:nvPr/>
          </p:nvSpPr>
          <p:spPr bwMode="auto">
            <a:xfrm rot="5400000">
              <a:off x="5515" y="1274"/>
              <a:ext cx="61" cy="62"/>
            </a:xfrm>
            <a:prstGeom prst="ellipse">
              <a:avLst/>
            </a:prstGeom>
            <a:noFill/>
            <a:ln w="15875">
              <a:solidFill>
                <a:schemeClr val="tx1"/>
              </a:solidFill>
              <a:round/>
              <a:headEnd/>
              <a:tailEnd/>
            </a:ln>
            <a:effectLst/>
          </p:spPr>
          <p:txBody>
            <a:bodyPr wrap="none" anchor="ctr"/>
            <a:lstStyle/>
            <a:p>
              <a:endParaRPr lang="en-US"/>
            </a:p>
          </p:txBody>
        </p:sp>
        <p:sp>
          <p:nvSpPr>
            <p:cNvPr id="2278263" name="Line 887"/>
            <p:cNvSpPr>
              <a:spLocks noChangeAspect="1" noChangeShapeType="1"/>
            </p:cNvSpPr>
            <p:nvPr/>
          </p:nvSpPr>
          <p:spPr bwMode="auto">
            <a:xfrm rot="5400000" flipH="1" flipV="1">
              <a:off x="5541" y="1260"/>
              <a:ext cx="28" cy="1"/>
            </a:xfrm>
            <a:prstGeom prst="line">
              <a:avLst/>
            </a:prstGeom>
            <a:noFill/>
            <a:ln w="15875">
              <a:solidFill>
                <a:schemeClr val="tx1"/>
              </a:solidFill>
              <a:round/>
              <a:headEnd/>
              <a:tailEnd/>
            </a:ln>
            <a:effectLst/>
          </p:spPr>
          <p:txBody>
            <a:bodyPr/>
            <a:lstStyle/>
            <a:p>
              <a:endParaRPr lang="en-US"/>
            </a:p>
          </p:txBody>
        </p:sp>
        <p:sp>
          <p:nvSpPr>
            <p:cNvPr id="2278264" name="Line 888"/>
            <p:cNvSpPr>
              <a:spLocks noChangeAspect="1" noChangeShapeType="1"/>
            </p:cNvSpPr>
            <p:nvPr/>
          </p:nvSpPr>
          <p:spPr bwMode="auto">
            <a:xfrm rot="5400000" flipH="1">
              <a:off x="5517" y="1257"/>
              <a:ext cx="29" cy="9"/>
            </a:xfrm>
            <a:prstGeom prst="line">
              <a:avLst/>
            </a:prstGeom>
            <a:noFill/>
            <a:ln w="15875">
              <a:solidFill>
                <a:schemeClr val="tx1"/>
              </a:solidFill>
              <a:round/>
              <a:headEnd/>
              <a:tailEnd/>
            </a:ln>
            <a:effectLst/>
          </p:spPr>
          <p:txBody>
            <a:bodyPr/>
            <a:lstStyle/>
            <a:p>
              <a:endParaRPr lang="en-US"/>
            </a:p>
          </p:txBody>
        </p:sp>
        <p:sp>
          <p:nvSpPr>
            <p:cNvPr id="2278265" name="Line 889"/>
            <p:cNvSpPr>
              <a:spLocks noChangeAspect="1" noChangeShapeType="1"/>
            </p:cNvSpPr>
            <p:nvPr/>
          </p:nvSpPr>
          <p:spPr bwMode="auto">
            <a:xfrm rot="5400000" flipH="1">
              <a:off x="5498" y="1269"/>
              <a:ext cx="29" cy="12"/>
            </a:xfrm>
            <a:prstGeom prst="line">
              <a:avLst/>
            </a:prstGeom>
            <a:noFill/>
            <a:ln w="15875">
              <a:solidFill>
                <a:schemeClr val="tx1"/>
              </a:solidFill>
              <a:round/>
              <a:headEnd/>
              <a:tailEnd/>
            </a:ln>
            <a:effectLst/>
          </p:spPr>
          <p:txBody>
            <a:bodyPr/>
            <a:lstStyle/>
            <a:p>
              <a:endParaRPr lang="en-US"/>
            </a:p>
          </p:txBody>
        </p:sp>
        <p:sp>
          <p:nvSpPr>
            <p:cNvPr id="2278266" name="Line 890"/>
            <p:cNvSpPr>
              <a:spLocks noChangeAspect="1" noChangeShapeType="1"/>
            </p:cNvSpPr>
            <p:nvPr/>
          </p:nvSpPr>
          <p:spPr bwMode="auto">
            <a:xfrm rot="5400000" flipH="1">
              <a:off x="5378" y="1332"/>
              <a:ext cx="33" cy="0"/>
            </a:xfrm>
            <a:prstGeom prst="line">
              <a:avLst/>
            </a:prstGeom>
            <a:noFill/>
            <a:ln w="15875">
              <a:solidFill>
                <a:schemeClr val="tx1"/>
              </a:solidFill>
              <a:round/>
              <a:headEnd/>
              <a:tailEnd/>
            </a:ln>
            <a:effectLst/>
          </p:spPr>
          <p:txBody>
            <a:bodyPr/>
            <a:lstStyle/>
            <a:p>
              <a:endParaRPr lang="en-US"/>
            </a:p>
          </p:txBody>
        </p:sp>
        <p:sp>
          <p:nvSpPr>
            <p:cNvPr id="2278267" name="Oval 891"/>
            <p:cNvSpPr>
              <a:spLocks noChangeAspect="1" noChangeArrowheads="1"/>
            </p:cNvSpPr>
            <p:nvPr/>
          </p:nvSpPr>
          <p:spPr bwMode="auto">
            <a:xfrm rot="5400000">
              <a:off x="5331" y="1193"/>
              <a:ext cx="124" cy="124"/>
            </a:xfrm>
            <a:prstGeom prst="ellipse">
              <a:avLst/>
            </a:prstGeom>
            <a:noFill/>
            <a:ln w="15875">
              <a:solidFill>
                <a:schemeClr val="tx1"/>
              </a:solidFill>
              <a:round/>
              <a:headEnd/>
              <a:tailEnd/>
            </a:ln>
            <a:effectLst/>
          </p:spPr>
          <p:txBody>
            <a:bodyPr wrap="none" anchor="ctr"/>
            <a:lstStyle/>
            <a:p>
              <a:endParaRPr lang="en-US"/>
            </a:p>
          </p:txBody>
        </p:sp>
        <p:sp>
          <p:nvSpPr>
            <p:cNvPr id="2278268" name="Freeform 892"/>
            <p:cNvSpPr>
              <a:spLocks noChangeAspect="1"/>
            </p:cNvSpPr>
            <p:nvPr/>
          </p:nvSpPr>
          <p:spPr bwMode="auto">
            <a:xfrm rot="5400000">
              <a:off x="5391" y="1267"/>
              <a:ext cx="7" cy="47"/>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chemeClr val="tx1"/>
              </a:solidFill>
              <a:round/>
              <a:headEnd/>
              <a:tailEnd/>
            </a:ln>
            <a:effectLst/>
          </p:spPr>
          <p:txBody>
            <a:bodyPr/>
            <a:lstStyle/>
            <a:p>
              <a:endParaRPr lang="en-US"/>
            </a:p>
          </p:txBody>
        </p:sp>
        <p:sp>
          <p:nvSpPr>
            <p:cNvPr id="2278269" name="Oval 893"/>
            <p:cNvSpPr>
              <a:spLocks noChangeAspect="1" noChangeArrowheads="1"/>
            </p:cNvSpPr>
            <p:nvPr/>
          </p:nvSpPr>
          <p:spPr bwMode="auto">
            <a:xfrm>
              <a:off x="5386" y="1244"/>
              <a:ext cx="16" cy="20"/>
            </a:xfrm>
            <a:prstGeom prst="ellipse">
              <a:avLst/>
            </a:prstGeom>
            <a:solidFill>
              <a:srgbClr val="333333"/>
            </a:solidFill>
            <a:ln w="9525">
              <a:solidFill>
                <a:schemeClr val="tx1"/>
              </a:solidFill>
              <a:round/>
              <a:headEnd/>
              <a:tailEnd/>
            </a:ln>
            <a:effectLst/>
          </p:spPr>
          <p:txBody>
            <a:bodyPr wrap="none" anchor="ctr"/>
            <a:lstStyle/>
            <a:p>
              <a:endParaRPr lang="en-US"/>
            </a:p>
          </p:txBody>
        </p:sp>
        <p:sp>
          <p:nvSpPr>
            <p:cNvPr id="2278270" name="Oval 894"/>
            <p:cNvSpPr>
              <a:spLocks noChangeAspect="1" noChangeArrowheads="1"/>
            </p:cNvSpPr>
            <p:nvPr/>
          </p:nvSpPr>
          <p:spPr bwMode="auto">
            <a:xfrm rot="5400000">
              <a:off x="5341" y="1350"/>
              <a:ext cx="111" cy="111"/>
            </a:xfrm>
            <a:prstGeom prst="ellipse">
              <a:avLst/>
            </a:prstGeom>
            <a:noFill/>
            <a:ln w="15875">
              <a:solidFill>
                <a:schemeClr val="tx1"/>
              </a:solidFill>
              <a:round/>
              <a:headEnd/>
              <a:tailEnd/>
            </a:ln>
            <a:effectLst/>
          </p:spPr>
          <p:txBody>
            <a:bodyPr wrap="none" anchor="ctr"/>
            <a:lstStyle/>
            <a:p>
              <a:endParaRPr lang="en-US"/>
            </a:p>
          </p:txBody>
        </p:sp>
        <p:sp>
          <p:nvSpPr>
            <p:cNvPr id="2278271" name="Line 895"/>
            <p:cNvSpPr>
              <a:spLocks noChangeAspect="1" noChangeShapeType="1"/>
            </p:cNvSpPr>
            <p:nvPr/>
          </p:nvSpPr>
          <p:spPr bwMode="auto">
            <a:xfrm rot="5400000" flipH="1" flipV="1">
              <a:off x="5564" y="1264"/>
              <a:ext cx="26" cy="14"/>
            </a:xfrm>
            <a:prstGeom prst="line">
              <a:avLst/>
            </a:prstGeom>
            <a:noFill/>
            <a:ln w="15875">
              <a:solidFill>
                <a:schemeClr val="tx1"/>
              </a:solidFill>
              <a:round/>
              <a:headEnd/>
              <a:tailEnd/>
            </a:ln>
            <a:effectLst/>
          </p:spPr>
          <p:txBody>
            <a:bodyPr/>
            <a:lstStyle/>
            <a:p>
              <a:endParaRPr lang="en-US"/>
            </a:p>
          </p:txBody>
        </p:sp>
        <p:sp>
          <p:nvSpPr>
            <p:cNvPr id="2278272" name="Rectangle 896"/>
            <p:cNvSpPr>
              <a:spLocks noChangeAspect="1" noChangeArrowheads="1"/>
            </p:cNvSpPr>
            <p:nvPr/>
          </p:nvSpPr>
          <p:spPr bwMode="auto">
            <a:xfrm rot="5400000">
              <a:off x="5106" y="1065"/>
              <a:ext cx="560" cy="560"/>
            </a:xfrm>
            <a:prstGeom prst="rect">
              <a:avLst/>
            </a:prstGeom>
            <a:noFill/>
            <a:ln w="19050">
              <a:solidFill>
                <a:schemeClr val="tx1"/>
              </a:solidFill>
              <a:miter lim="800000"/>
              <a:headEnd/>
              <a:tailEnd/>
            </a:ln>
            <a:effectLst/>
          </p:spPr>
          <p:txBody>
            <a:bodyPr wrap="none" anchor="ctr"/>
            <a:lstStyle/>
            <a:p>
              <a:endParaRPr lang="en-US"/>
            </a:p>
          </p:txBody>
        </p:sp>
        <p:sp>
          <p:nvSpPr>
            <p:cNvPr id="2278273" name="Oval 897"/>
            <p:cNvSpPr>
              <a:spLocks noChangeAspect="1" noChangeArrowheads="1"/>
            </p:cNvSpPr>
            <p:nvPr/>
          </p:nvSpPr>
          <p:spPr bwMode="auto">
            <a:xfrm rot="5400000">
              <a:off x="5214" y="1282"/>
              <a:ext cx="62" cy="61"/>
            </a:xfrm>
            <a:prstGeom prst="ellipse">
              <a:avLst/>
            </a:prstGeom>
            <a:noFill/>
            <a:ln w="15875">
              <a:solidFill>
                <a:schemeClr val="tx1"/>
              </a:solidFill>
              <a:round/>
              <a:headEnd/>
              <a:tailEnd/>
            </a:ln>
            <a:effectLst/>
          </p:spPr>
          <p:txBody>
            <a:bodyPr wrap="none" anchor="ctr"/>
            <a:lstStyle/>
            <a:p>
              <a:endParaRPr lang="en-US"/>
            </a:p>
          </p:txBody>
        </p:sp>
        <p:sp>
          <p:nvSpPr>
            <p:cNvPr id="2278274" name="Line 898"/>
            <p:cNvSpPr>
              <a:spLocks noChangeAspect="1" noChangeShapeType="1"/>
            </p:cNvSpPr>
            <p:nvPr/>
          </p:nvSpPr>
          <p:spPr bwMode="auto">
            <a:xfrm rot="16200000" flipH="1">
              <a:off x="5317" y="1280"/>
              <a:ext cx="32" cy="111"/>
            </a:xfrm>
            <a:prstGeom prst="line">
              <a:avLst/>
            </a:prstGeom>
            <a:noFill/>
            <a:ln w="15875">
              <a:solidFill>
                <a:schemeClr val="tx1"/>
              </a:solidFill>
              <a:round/>
              <a:headEnd/>
              <a:tailEnd/>
            </a:ln>
            <a:effectLst/>
          </p:spPr>
          <p:txBody>
            <a:bodyPr/>
            <a:lstStyle/>
            <a:p>
              <a:endParaRPr lang="en-US"/>
            </a:p>
          </p:txBody>
        </p:sp>
        <p:sp>
          <p:nvSpPr>
            <p:cNvPr id="2278275" name="Line 899"/>
            <p:cNvSpPr>
              <a:spLocks noChangeAspect="1" noChangeShapeType="1"/>
            </p:cNvSpPr>
            <p:nvPr/>
          </p:nvSpPr>
          <p:spPr bwMode="auto">
            <a:xfrm rot="5400000" flipH="1" flipV="1">
              <a:off x="5259" y="1270"/>
              <a:ext cx="26" cy="13"/>
            </a:xfrm>
            <a:prstGeom prst="line">
              <a:avLst/>
            </a:prstGeom>
            <a:noFill/>
            <a:ln w="15875">
              <a:solidFill>
                <a:schemeClr val="tx1"/>
              </a:solidFill>
              <a:round/>
              <a:headEnd/>
              <a:tailEnd/>
            </a:ln>
            <a:effectLst/>
          </p:spPr>
          <p:txBody>
            <a:bodyPr/>
            <a:lstStyle/>
            <a:p>
              <a:endParaRPr lang="en-US"/>
            </a:p>
          </p:txBody>
        </p:sp>
        <p:sp>
          <p:nvSpPr>
            <p:cNvPr id="2278276" name="Line 900"/>
            <p:cNvSpPr>
              <a:spLocks noChangeAspect="1" noChangeShapeType="1"/>
            </p:cNvSpPr>
            <p:nvPr/>
          </p:nvSpPr>
          <p:spPr bwMode="auto">
            <a:xfrm rot="5400000" flipH="1" flipV="1">
              <a:off x="5241" y="1270"/>
              <a:ext cx="27" cy="0"/>
            </a:xfrm>
            <a:prstGeom prst="line">
              <a:avLst/>
            </a:prstGeom>
            <a:noFill/>
            <a:ln w="15875">
              <a:solidFill>
                <a:schemeClr val="tx1"/>
              </a:solidFill>
              <a:round/>
              <a:headEnd/>
              <a:tailEnd/>
            </a:ln>
            <a:effectLst/>
          </p:spPr>
          <p:txBody>
            <a:bodyPr/>
            <a:lstStyle/>
            <a:p>
              <a:endParaRPr lang="en-US"/>
            </a:p>
          </p:txBody>
        </p:sp>
        <p:sp>
          <p:nvSpPr>
            <p:cNvPr id="2278277" name="Line 901"/>
            <p:cNvSpPr>
              <a:spLocks noChangeAspect="1" noChangeShapeType="1"/>
            </p:cNvSpPr>
            <p:nvPr/>
          </p:nvSpPr>
          <p:spPr bwMode="auto">
            <a:xfrm rot="5400000" flipH="1">
              <a:off x="5219" y="1267"/>
              <a:ext cx="25" cy="7"/>
            </a:xfrm>
            <a:prstGeom prst="line">
              <a:avLst/>
            </a:prstGeom>
            <a:noFill/>
            <a:ln w="15875">
              <a:solidFill>
                <a:schemeClr val="tx1"/>
              </a:solidFill>
              <a:round/>
              <a:headEnd/>
              <a:tailEnd/>
            </a:ln>
            <a:effectLst/>
          </p:spPr>
          <p:txBody>
            <a:bodyPr/>
            <a:lstStyle/>
            <a:p>
              <a:endParaRPr lang="en-US"/>
            </a:p>
          </p:txBody>
        </p:sp>
        <p:sp>
          <p:nvSpPr>
            <p:cNvPr id="2278278" name="Line 902"/>
            <p:cNvSpPr>
              <a:spLocks noChangeAspect="1" noChangeShapeType="1"/>
            </p:cNvSpPr>
            <p:nvPr/>
          </p:nvSpPr>
          <p:spPr bwMode="auto">
            <a:xfrm rot="5400000" flipH="1">
              <a:off x="5203" y="1274"/>
              <a:ext cx="19" cy="17"/>
            </a:xfrm>
            <a:prstGeom prst="line">
              <a:avLst/>
            </a:prstGeom>
            <a:noFill/>
            <a:ln w="15875">
              <a:solidFill>
                <a:schemeClr val="tx1"/>
              </a:solidFill>
              <a:round/>
              <a:headEnd/>
              <a:tailEnd/>
            </a:ln>
            <a:effectLst/>
          </p:spPr>
          <p:txBody>
            <a:bodyPr/>
            <a:lstStyle/>
            <a:p>
              <a:endParaRPr lang="en-US"/>
            </a:p>
          </p:txBody>
        </p:sp>
        <p:sp>
          <p:nvSpPr>
            <p:cNvPr id="2278279" name="Line 903"/>
            <p:cNvSpPr>
              <a:spLocks noChangeAspect="1" noChangeShapeType="1"/>
            </p:cNvSpPr>
            <p:nvPr/>
          </p:nvSpPr>
          <p:spPr bwMode="auto">
            <a:xfrm rot="5400000">
              <a:off x="5344" y="1516"/>
              <a:ext cx="111" cy="2"/>
            </a:xfrm>
            <a:prstGeom prst="line">
              <a:avLst/>
            </a:prstGeom>
            <a:noFill/>
            <a:ln w="15875">
              <a:solidFill>
                <a:schemeClr val="tx1"/>
              </a:solidFill>
              <a:round/>
              <a:headEnd/>
              <a:tailEnd/>
            </a:ln>
            <a:effectLst/>
          </p:spPr>
          <p:txBody>
            <a:bodyPr/>
            <a:lstStyle/>
            <a:p>
              <a:endParaRPr lang="en-US"/>
            </a:p>
          </p:txBody>
        </p:sp>
        <p:sp>
          <p:nvSpPr>
            <p:cNvPr id="2278280" name="Oval 904"/>
            <p:cNvSpPr>
              <a:spLocks noChangeAspect="1" noChangeArrowheads="1"/>
            </p:cNvSpPr>
            <p:nvPr/>
          </p:nvSpPr>
          <p:spPr bwMode="auto">
            <a:xfrm>
              <a:off x="5397" y="1227"/>
              <a:ext cx="29" cy="34"/>
            </a:xfrm>
            <a:prstGeom prst="ellipse">
              <a:avLst/>
            </a:prstGeom>
            <a:solidFill>
              <a:srgbClr val="333333"/>
            </a:solidFill>
            <a:ln w="9525">
              <a:solidFill>
                <a:schemeClr val="tx1"/>
              </a:solidFill>
              <a:round/>
              <a:headEnd/>
              <a:tailEnd/>
            </a:ln>
            <a:effectLst/>
          </p:spPr>
          <p:txBody>
            <a:bodyPr wrap="none" anchor="ctr"/>
            <a:lstStyle/>
            <a:p>
              <a:endParaRPr lang="en-US"/>
            </a:p>
          </p:txBody>
        </p:sp>
        <p:sp>
          <p:nvSpPr>
            <p:cNvPr id="2278281" name="Oval 905"/>
            <p:cNvSpPr>
              <a:spLocks noChangeAspect="1" noChangeArrowheads="1"/>
            </p:cNvSpPr>
            <p:nvPr/>
          </p:nvSpPr>
          <p:spPr bwMode="auto">
            <a:xfrm rot="16200000" flipV="1">
              <a:off x="5207" y="1359"/>
              <a:ext cx="62" cy="62"/>
            </a:xfrm>
            <a:prstGeom prst="ellipse">
              <a:avLst/>
            </a:prstGeom>
            <a:noFill/>
            <a:ln w="15875">
              <a:solidFill>
                <a:schemeClr val="tx1"/>
              </a:solidFill>
              <a:round/>
              <a:headEnd/>
              <a:tailEnd/>
            </a:ln>
            <a:effectLst/>
          </p:spPr>
          <p:txBody>
            <a:bodyPr wrap="none" anchor="ctr"/>
            <a:lstStyle/>
            <a:p>
              <a:endParaRPr lang="en-US"/>
            </a:p>
          </p:txBody>
        </p:sp>
        <p:sp>
          <p:nvSpPr>
            <p:cNvPr id="2278282" name="Line 906"/>
            <p:cNvSpPr>
              <a:spLocks noChangeAspect="1" noChangeShapeType="1"/>
            </p:cNvSpPr>
            <p:nvPr/>
          </p:nvSpPr>
          <p:spPr bwMode="auto">
            <a:xfrm rot="-16200000" flipH="1" flipV="1">
              <a:off x="5317" y="1303"/>
              <a:ext cx="34" cy="125"/>
            </a:xfrm>
            <a:prstGeom prst="line">
              <a:avLst/>
            </a:prstGeom>
            <a:noFill/>
            <a:ln w="15875">
              <a:solidFill>
                <a:schemeClr val="tx1"/>
              </a:solidFill>
              <a:round/>
              <a:headEnd/>
              <a:tailEnd/>
            </a:ln>
            <a:effectLst/>
          </p:spPr>
          <p:txBody>
            <a:bodyPr/>
            <a:lstStyle/>
            <a:p>
              <a:endParaRPr lang="en-US"/>
            </a:p>
          </p:txBody>
        </p:sp>
        <p:sp>
          <p:nvSpPr>
            <p:cNvPr id="2278283" name="Line 907"/>
            <p:cNvSpPr>
              <a:spLocks noChangeAspect="1" noChangeShapeType="1"/>
            </p:cNvSpPr>
            <p:nvPr/>
          </p:nvSpPr>
          <p:spPr bwMode="auto">
            <a:xfrm rot="-5400000" flipH="1" flipV="1">
              <a:off x="5196" y="1412"/>
              <a:ext cx="19" cy="17"/>
            </a:xfrm>
            <a:prstGeom prst="line">
              <a:avLst/>
            </a:prstGeom>
            <a:noFill/>
            <a:ln w="15875">
              <a:solidFill>
                <a:schemeClr val="tx1"/>
              </a:solidFill>
              <a:round/>
              <a:headEnd/>
              <a:tailEnd/>
            </a:ln>
            <a:effectLst/>
          </p:spPr>
          <p:txBody>
            <a:bodyPr/>
            <a:lstStyle/>
            <a:p>
              <a:endParaRPr lang="en-US"/>
            </a:p>
          </p:txBody>
        </p:sp>
        <p:sp>
          <p:nvSpPr>
            <p:cNvPr id="2278284" name="Oval 908"/>
            <p:cNvSpPr>
              <a:spLocks noChangeAspect="1" noChangeArrowheads="1"/>
            </p:cNvSpPr>
            <p:nvPr/>
          </p:nvSpPr>
          <p:spPr bwMode="auto">
            <a:xfrm>
              <a:off x="5362" y="1227"/>
              <a:ext cx="29" cy="34"/>
            </a:xfrm>
            <a:prstGeom prst="ellipse">
              <a:avLst/>
            </a:prstGeom>
            <a:solidFill>
              <a:srgbClr val="333333"/>
            </a:solidFill>
            <a:ln w="9525">
              <a:solidFill>
                <a:schemeClr val="tx1"/>
              </a:solidFill>
              <a:round/>
              <a:headEnd/>
              <a:tailEnd/>
            </a:ln>
            <a:effectLst/>
          </p:spPr>
          <p:txBody>
            <a:bodyPr wrap="none" anchor="ctr"/>
            <a:lstStyle/>
            <a:p>
              <a:endParaRPr lang="en-US"/>
            </a:p>
          </p:txBody>
        </p:sp>
        <p:sp>
          <p:nvSpPr>
            <p:cNvPr id="2278285" name="Line 909"/>
            <p:cNvSpPr>
              <a:spLocks noChangeShapeType="1"/>
            </p:cNvSpPr>
            <p:nvPr/>
          </p:nvSpPr>
          <p:spPr bwMode="auto">
            <a:xfrm>
              <a:off x="5426" y="1243"/>
              <a:ext cx="25" cy="12"/>
            </a:xfrm>
            <a:prstGeom prst="line">
              <a:avLst/>
            </a:prstGeom>
            <a:noFill/>
            <a:ln w="9525">
              <a:solidFill>
                <a:schemeClr val="tx1"/>
              </a:solidFill>
              <a:round/>
              <a:headEnd/>
              <a:tailEnd/>
            </a:ln>
            <a:effectLst/>
          </p:spPr>
          <p:txBody>
            <a:bodyPr/>
            <a:lstStyle/>
            <a:p>
              <a:endParaRPr lang="en-US"/>
            </a:p>
          </p:txBody>
        </p:sp>
        <p:sp>
          <p:nvSpPr>
            <p:cNvPr id="2278286" name="Line 910"/>
            <p:cNvSpPr>
              <a:spLocks noChangeShapeType="1"/>
            </p:cNvSpPr>
            <p:nvPr/>
          </p:nvSpPr>
          <p:spPr bwMode="auto">
            <a:xfrm flipH="1">
              <a:off x="5336" y="1243"/>
              <a:ext cx="25" cy="12"/>
            </a:xfrm>
            <a:prstGeom prst="line">
              <a:avLst/>
            </a:prstGeom>
            <a:noFill/>
            <a:ln w="9525">
              <a:solidFill>
                <a:schemeClr val="tx1"/>
              </a:solidFill>
              <a:round/>
              <a:headEnd/>
              <a:tailEnd/>
            </a:ln>
            <a:effectLst/>
          </p:spPr>
          <p:txBody>
            <a:bodyPr/>
            <a:lstStyle/>
            <a:p>
              <a:endParaRPr lang="en-US"/>
            </a:p>
          </p:txBody>
        </p:sp>
        <p:sp>
          <p:nvSpPr>
            <p:cNvPr id="2278287" name="Line 911"/>
            <p:cNvSpPr>
              <a:spLocks noChangeShapeType="1"/>
            </p:cNvSpPr>
            <p:nvPr/>
          </p:nvSpPr>
          <p:spPr bwMode="auto">
            <a:xfrm>
              <a:off x="5390" y="1240"/>
              <a:ext cx="6" cy="0"/>
            </a:xfrm>
            <a:prstGeom prst="line">
              <a:avLst/>
            </a:prstGeom>
            <a:noFill/>
            <a:ln w="6350">
              <a:solidFill>
                <a:schemeClr val="tx1"/>
              </a:solidFill>
              <a:round/>
              <a:headEnd/>
              <a:tailEnd/>
            </a:ln>
            <a:effectLst/>
          </p:spPr>
          <p:txBody>
            <a:bodyPr/>
            <a:lstStyle/>
            <a:p>
              <a:endParaRPr lang="en-US"/>
            </a:p>
          </p:txBody>
        </p:sp>
        <p:sp>
          <p:nvSpPr>
            <p:cNvPr id="2278288" name="AutoShape 912"/>
            <p:cNvSpPr>
              <a:spLocks noChangeArrowheads="1"/>
            </p:cNvSpPr>
            <p:nvPr/>
          </p:nvSpPr>
          <p:spPr bwMode="auto">
            <a:xfrm>
              <a:off x="5326" y="1179"/>
              <a:ext cx="136" cy="27"/>
            </a:xfrm>
            <a:prstGeom prst="can">
              <a:avLst>
                <a:gd name="adj" fmla="val 50000"/>
              </a:avLst>
            </a:prstGeom>
            <a:solidFill>
              <a:srgbClr val="333333"/>
            </a:solidFill>
            <a:ln w="15875">
              <a:noFill/>
              <a:round/>
              <a:headEnd/>
              <a:tailEnd/>
            </a:ln>
            <a:effectLst/>
          </p:spPr>
          <p:txBody>
            <a:bodyPr wrap="none" anchor="ctr"/>
            <a:lstStyle/>
            <a:p>
              <a:endParaRPr lang="en-US"/>
            </a:p>
          </p:txBody>
        </p:sp>
        <p:sp>
          <p:nvSpPr>
            <p:cNvPr id="2278289" name="AutoShape 913"/>
            <p:cNvSpPr>
              <a:spLocks noChangeArrowheads="1"/>
            </p:cNvSpPr>
            <p:nvPr/>
          </p:nvSpPr>
          <p:spPr bwMode="auto">
            <a:xfrm>
              <a:off x="5352" y="1103"/>
              <a:ext cx="86" cy="90"/>
            </a:xfrm>
            <a:prstGeom prst="can">
              <a:avLst>
                <a:gd name="adj" fmla="val 13953"/>
              </a:avLst>
            </a:prstGeom>
            <a:solidFill>
              <a:srgbClr val="333333"/>
            </a:solidFill>
            <a:ln w="15875">
              <a:noFill/>
              <a:round/>
              <a:headEnd/>
              <a:tailEnd/>
            </a:ln>
            <a:effectLst/>
          </p:spPr>
          <p:txBody>
            <a:bodyPr wrap="none" anchor="ctr"/>
            <a:lstStyle/>
            <a:p>
              <a:endParaRPr lang="en-US"/>
            </a:p>
          </p:txBody>
        </p:sp>
        <p:sp>
          <p:nvSpPr>
            <p:cNvPr id="2278290" name="Line 914"/>
            <p:cNvSpPr>
              <a:spLocks noChangeShapeType="1"/>
            </p:cNvSpPr>
            <p:nvPr/>
          </p:nvSpPr>
          <p:spPr bwMode="auto">
            <a:xfrm flipH="1">
              <a:off x="5220" y="1418"/>
              <a:ext cx="9" cy="25"/>
            </a:xfrm>
            <a:prstGeom prst="line">
              <a:avLst/>
            </a:prstGeom>
            <a:noFill/>
            <a:ln w="15875">
              <a:solidFill>
                <a:schemeClr val="tx1"/>
              </a:solidFill>
              <a:round/>
              <a:headEnd/>
              <a:tailEnd/>
            </a:ln>
            <a:effectLst/>
          </p:spPr>
          <p:txBody>
            <a:bodyPr/>
            <a:lstStyle/>
            <a:p>
              <a:endParaRPr lang="en-US"/>
            </a:p>
          </p:txBody>
        </p:sp>
      </p:grpSp>
      <p:grpSp>
        <p:nvGrpSpPr>
          <p:cNvPr id="2278291" name="Group 915"/>
          <p:cNvGrpSpPr>
            <a:grpSpLocks/>
          </p:cNvGrpSpPr>
          <p:nvPr/>
        </p:nvGrpSpPr>
        <p:grpSpPr bwMode="auto">
          <a:xfrm>
            <a:off x="8134350" y="4567238"/>
            <a:ext cx="889000" cy="889000"/>
            <a:chOff x="5124" y="2877"/>
            <a:chExt cx="560" cy="560"/>
          </a:xfrm>
        </p:grpSpPr>
        <p:sp>
          <p:nvSpPr>
            <p:cNvPr id="2278292" name="Line 916"/>
            <p:cNvSpPr>
              <a:spLocks noChangeAspect="1" noChangeShapeType="1"/>
            </p:cNvSpPr>
            <p:nvPr/>
          </p:nvSpPr>
          <p:spPr bwMode="auto">
            <a:xfrm rot="5400000" flipH="1" flipV="1">
              <a:off x="5456" y="3081"/>
              <a:ext cx="38" cy="123"/>
            </a:xfrm>
            <a:prstGeom prst="line">
              <a:avLst/>
            </a:prstGeom>
            <a:noFill/>
            <a:ln w="15875">
              <a:solidFill>
                <a:schemeClr val="tx1"/>
              </a:solidFill>
              <a:round/>
              <a:headEnd/>
              <a:tailEnd/>
            </a:ln>
            <a:effectLst/>
          </p:spPr>
          <p:txBody>
            <a:bodyPr/>
            <a:lstStyle/>
            <a:p>
              <a:endParaRPr lang="en-US"/>
            </a:p>
          </p:txBody>
        </p:sp>
        <p:sp>
          <p:nvSpPr>
            <p:cNvPr id="2278293" name="Oval 917"/>
            <p:cNvSpPr>
              <a:spLocks noChangeAspect="1" noChangeArrowheads="1"/>
            </p:cNvSpPr>
            <p:nvPr/>
          </p:nvSpPr>
          <p:spPr bwMode="auto">
            <a:xfrm rot="5400000">
              <a:off x="5533" y="3086"/>
              <a:ext cx="61" cy="62"/>
            </a:xfrm>
            <a:prstGeom prst="ellipse">
              <a:avLst/>
            </a:prstGeom>
            <a:noFill/>
            <a:ln w="15875">
              <a:solidFill>
                <a:schemeClr val="tx1"/>
              </a:solidFill>
              <a:round/>
              <a:headEnd/>
              <a:tailEnd/>
            </a:ln>
            <a:effectLst/>
          </p:spPr>
          <p:txBody>
            <a:bodyPr wrap="none" anchor="ctr"/>
            <a:lstStyle/>
            <a:p>
              <a:endParaRPr lang="en-US"/>
            </a:p>
          </p:txBody>
        </p:sp>
        <p:sp>
          <p:nvSpPr>
            <p:cNvPr id="2278294" name="Line 918"/>
            <p:cNvSpPr>
              <a:spLocks noChangeAspect="1" noChangeShapeType="1"/>
            </p:cNvSpPr>
            <p:nvPr/>
          </p:nvSpPr>
          <p:spPr bwMode="auto">
            <a:xfrm rot="5400000" flipH="1" flipV="1">
              <a:off x="5559" y="3072"/>
              <a:ext cx="28" cy="1"/>
            </a:xfrm>
            <a:prstGeom prst="line">
              <a:avLst/>
            </a:prstGeom>
            <a:noFill/>
            <a:ln w="15875">
              <a:solidFill>
                <a:schemeClr val="tx1"/>
              </a:solidFill>
              <a:round/>
              <a:headEnd/>
              <a:tailEnd/>
            </a:ln>
            <a:effectLst/>
          </p:spPr>
          <p:txBody>
            <a:bodyPr/>
            <a:lstStyle/>
            <a:p>
              <a:endParaRPr lang="en-US"/>
            </a:p>
          </p:txBody>
        </p:sp>
        <p:sp>
          <p:nvSpPr>
            <p:cNvPr id="2278295" name="Line 919"/>
            <p:cNvSpPr>
              <a:spLocks noChangeAspect="1" noChangeShapeType="1"/>
            </p:cNvSpPr>
            <p:nvPr/>
          </p:nvSpPr>
          <p:spPr bwMode="auto">
            <a:xfrm rot="5400000" flipH="1">
              <a:off x="5535" y="3069"/>
              <a:ext cx="29" cy="9"/>
            </a:xfrm>
            <a:prstGeom prst="line">
              <a:avLst/>
            </a:prstGeom>
            <a:noFill/>
            <a:ln w="15875">
              <a:solidFill>
                <a:schemeClr val="tx1"/>
              </a:solidFill>
              <a:round/>
              <a:headEnd/>
              <a:tailEnd/>
            </a:ln>
            <a:effectLst/>
          </p:spPr>
          <p:txBody>
            <a:bodyPr/>
            <a:lstStyle/>
            <a:p>
              <a:endParaRPr lang="en-US"/>
            </a:p>
          </p:txBody>
        </p:sp>
        <p:sp>
          <p:nvSpPr>
            <p:cNvPr id="2278296" name="Line 920"/>
            <p:cNvSpPr>
              <a:spLocks noChangeAspect="1" noChangeShapeType="1"/>
            </p:cNvSpPr>
            <p:nvPr/>
          </p:nvSpPr>
          <p:spPr bwMode="auto">
            <a:xfrm rot="5400000" flipH="1">
              <a:off x="5516" y="3081"/>
              <a:ext cx="29" cy="12"/>
            </a:xfrm>
            <a:prstGeom prst="line">
              <a:avLst/>
            </a:prstGeom>
            <a:noFill/>
            <a:ln w="15875">
              <a:solidFill>
                <a:schemeClr val="tx1"/>
              </a:solidFill>
              <a:round/>
              <a:headEnd/>
              <a:tailEnd/>
            </a:ln>
            <a:effectLst/>
          </p:spPr>
          <p:txBody>
            <a:bodyPr/>
            <a:lstStyle/>
            <a:p>
              <a:endParaRPr lang="en-US"/>
            </a:p>
          </p:txBody>
        </p:sp>
        <p:sp>
          <p:nvSpPr>
            <p:cNvPr id="2278297" name="Line 921"/>
            <p:cNvSpPr>
              <a:spLocks noChangeAspect="1" noChangeShapeType="1"/>
            </p:cNvSpPr>
            <p:nvPr/>
          </p:nvSpPr>
          <p:spPr bwMode="auto">
            <a:xfrm rot="5400000" flipH="1">
              <a:off x="5396" y="3144"/>
              <a:ext cx="33" cy="0"/>
            </a:xfrm>
            <a:prstGeom prst="line">
              <a:avLst/>
            </a:prstGeom>
            <a:noFill/>
            <a:ln w="15875">
              <a:solidFill>
                <a:schemeClr val="tx1"/>
              </a:solidFill>
              <a:round/>
              <a:headEnd/>
              <a:tailEnd/>
            </a:ln>
            <a:effectLst/>
          </p:spPr>
          <p:txBody>
            <a:bodyPr/>
            <a:lstStyle/>
            <a:p>
              <a:endParaRPr lang="en-US"/>
            </a:p>
          </p:txBody>
        </p:sp>
        <p:sp>
          <p:nvSpPr>
            <p:cNvPr id="2278298" name="Oval 922"/>
            <p:cNvSpPr>
              <a:spLocks noChangeAspect="1" noChangeArrowheads="1"/>
            </p:cNvSpPr>
            <p:nvPr/>
          </p:nvSpPr>
          <p:spPr bwMode="auto">
            <a:xfrm rot="5400000">
              <a:off x="5349" y="3005"/>
              <a:ext cx="124" cy="124"/>
            </a:xfrm>
            <a:prstGeom prst="ellipse">
              <a:avLst/>
            </a:prstGeom>
            <a:noFill/>
            <a:ln w="15875">
              <a:solidFill>
                <a:schemeClr val="tx1"/>
              </a:solidFill>
              <a:round/>
              <a:headEnd/>
              <a:tailEnd/>
            </a:ln>
            <a:effectLst/>
          </p:spPr>
          <p:txBody>
            <a:bodyPr wrap="none" anchor="ctr"/>
            <a:lstStyle/>
            <a:p>
              <a:endParaRPr lang="en-US"/>
            </a:p>
          </p:txBody>
        </p:sp>
        <p:sp>
          <p:nvSpPr>
            <p:cNvPr id="2278299" name="Freeform 923"/>
            <p:cNvSpPr>
              <a:spLocks noChangeAspect="1"/>
            </p:cNvSpPr>
            <p:nvPr/>
          </p:nvSpPr>
          <p:spPr bwMode="auto">
            <a:xfrm rot="5400000">
              <a:off x="5409" y="3079"/>
              <a:ext cx="7" cy="47"/>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chemeClr val="tx1"/>
              </a:solidFill>
              <a:round/>
              <a:headEnd/>
              <a:tailEnd/>
            </a:ln>
            <a:effectLst/>
          </p:spPr>
          <p:txBody>
            <a:bodyPr/>
            <a:lstStyle/>
            <a:p>
              <a:endParaRPr lang="en-US"/>
            </a:p>
          </p:txBody>
        </p:sp>
        <p:sp>
          <p:nvSpPr>
            <p:cNvPr id="2278300" name="Line 924"/>
            <p:cNvSpPr>
              <a:spLocks noChangeAspect="1" noChangeShapeType="1"/>
            </p:cNvSpPr>
            <p:nvPr/>
          </p:nvSpPr>
          <p:spPr bwMode="auto">
            <a:xfrm rot="5400000" flipH="1" flipV="1">
              <a:off x="5582" y="3076"/>
              <a:ext cx="26" cy="14"/>
            </a:xfrm>
            <a:prstGeom prst="line">
              <a:avLst/>
            </a:prstGeom>
            <a:noFill/>
            <a:ln w="15875">
              <a:solidFill>
                <a:schemeClr val="tx1"/>
              </a:solidFill>
              <a:round/>
              <a:headEnd/>
              <a:tailEnd/>
            </a:ln>
            <a:effectLst/>
          </p:spPr>
          <p:txBody>
            <a:bodyPr/>
            <a:lstStyle/>
            <a:p>
              <a:endParaRPr lang="en-US"/>
            </a:p>
          </p:txBody>
        </p:sp>
        <p:sp>
          <p:nvSpPr>
            <p:cNvPr id="2278301" name="Rectangle 925"/>
            <p:cNvSpPr>
              <a:spLocks noChangeAspect="1" noChangeArrowheads="1"/>
            </p:cNvSpPr>
            <p:nvPr/>
          </p:nvSpPr>
          <p:spPr bwMode="auto">
            <a:xfrm rot="5400000">
              <a:off x="5124" y="2877"/>
              <a:ext cx="560" cy="560"/>
            </a:xfrm>
            <a:prstGeom prst="rect">
              <a:avLst/>
            </a:prstGeom>
            <a:noFill/>
            <a:ln w="19050">
              <a:solidFill>
                <a:schemeClr val="tx1"/>
              </a:solidFill>
              <a:miter lim="800000"/>
              <a:headEnd/>
              <a:tailEnd/>
            </a:ln>
            <a:effectLst/>
          </p:spPr>
          <p:txBody>
            <a:bodyPr wrap="none" anchor="ctr"/>
            <a:lstStyle/>
            <a:p>
              <a:endParaRPr lang="en-US"/>
            </a:p>
          </p:txBody>
        </p:sp>
        <p:sp>
          <p:nvSpPr>
            <p:cNvPr id="2278302" name="Oval 926"/>
            <p:cNvSpPr>
              <a:spLocks noChangeAspect="1" noChangeArrowheads="1"/>
            </p:cNvSpPr>
            <p:nvPr/>
          </p:nvSpPr>
          <p:spPr bwMode="auto">
            <a:xfrm rot="5400000">
              <a:off x="5232" y="3094"/>
              <a:ext cx="62" cy="61"/>
            </a:xfrm>
            <a:prstGeom prst="ellipse">
              <a:avLst/>
            </a:prstGeom>
            <a:noFill/>
            <a:ln w="15875">
              <a:solidFill>
                <a:schemeClr val="tx1"/>
              </a:solidFill>
              <a:round/>
              <a:headEnd/>
              <a:tailEnd/>
            </a:ln>
            <a:effectLst/>
          </p:spPr>
          <p:txBody>
            <a:bodyPr wrap="none" anchor="ctr"/>
            <a:lstStyle/>
            <a:p>
              <a:endParaRPr lang="en-US"/>
            </a:p>
          </p:txBody>
        </p:sp>
        <p:sp>
          <p:nvSpPr>
            <p:cNvPr id="2278303" name="Line 927"/>
            <p:cNvSpPr>
              <a:spLocks noChangeAspect="1" noChangeShapeType="1"/>
            </p:cNvSpPr>
            <p:nvPr/>
          </p:nvSpPr>
          <p:spPr bwMode="auto">
            <a:xfrm rot="16200000" flipH="1">
              <a:off x="5335" y="3092"/>
              <a:ext cx="32" cy="111"/>
            </a:xfrm>
            <a:prstGeom prst="line">
              <a:avLst/>
            </a:prstGeom>
            <a:noFill/>
            <a:ln w="15875">
              <a:solidFill>
                <a:schemeClr val="tx1"/>
              </a:solidFill>
              <a:round/>
              <a:headEnd/>
              <a:tailEnd/>
            </a:ln>
            <a:effectLst/>
          </p:spPr>
          <p:txBody>
            <a:bodyPr/>
            <a:lstStyle/>
            <a:p>
              <a:endParaRPr lang="en-US"/>
            </a:p>
          </p:txBody>
        </p:sp>
        <p:sp>
          <p:nvSpPr>
            <p:cNvPr id="2278304" name="Line 928"/>
            <p:cNvSpPr>
              <a:spLocks noChangeAspect="1" noChangeShapeType="1"/>
            </p:cNvSpPr>
            <p:nvPr/>
          </p:nvSpPr>
          <p:spPr bwMode="auto">
            <a:xfrm rot="5400000" flipH="1" flipV="1">
              <a:off x="5277" y="3082"/>
              <a:ext cx="26" cy="13"/>
            </a:xfrm>
            <a:prstGeom prst="line">
              <a:avLst/>
            </a:prstGeom>
            <a:noFill/>
            <a:ln w="15875">
              <a:solidFill>
                <a:schemeClr val="tx1"/>
              </a:solidFill>
              <a:round/>
              <a:headEnd/>
              <a:tailEnd/>
            </a:ln>
            <a:effectLst/>
          </p:spPr>
          <p:txBody>
            <a:bodyPr/>
            <a:lstStyle/>
            <a:p>
              <a:endParaRPr lang="en-US"/>
            </a:p>
          </p:txBody>
        </p:sp>
        <p:sp>
          <p:nvSpPr>
            <p:cNvPr id="2278305" name="Line 929"/>
            <p:cNvSpPr>
              <a:spLocks noChangeAspect="1" noChangeShapeType="1"/>
            </p:cNvSpPr>
            <p:nvPr/>
          </p:nvSpPr>
          <p:spPr bwMode="auto">
            <a:xfrm rot="5400000" flipH="1" flipV="1">
              <a:off x="5259" y="3082"/>
              <a:ext cx="27" cy="0"/>
            </a:xfrm>
            <a:prstGeom prst="line">
              <a:avLst/>
            </a:prstGeom>
            <a:noFill/>
            <a:ln w="15875">
              <a:solidFill>
                <a:schemeClr val="tx1"/>
              </a:solidFill>
              <a:round/>
              <a:headEnd/>
              <a:tailEnd/>
            </a:ln>
            <a:effectLst/>
          </p:spPr>
          <p:txBody>
            <a:bodyPr/>
            <a:lstStyle/>
            <a:p>
              <a:endParaRPr lang="en-US"/>
            </a:p>
          </p:txBody>
        </p:sp>
        <p:sp>
          <p:nvSpPr>
            <p:cNvPr id="2278306" name="Line 930"/>
            <p:cNvSpPr>
              <a:spLocks noChangeAspect="1" noChangeShapeType="1"/>
            </p:cNvSpPr>
            <p:nvPr/>
          </p:nvSpPr>
          <p:spPr bwMode="auto">
            <a:xfrm rot="5400000" flipH="1">
              <a:off x="5237" y="3079"/>
              <a:ext cx="25" cy="7"/>
            </a:xfrm>
            <a:prstGeom prst="line">
              <a:avLst/>
            </a:prstGeom>
            <a:noFill/>
            <a:ln w="15875">
              <a:solidFill>
                <a:schemeClr val="tx1"/>
              </a:solidFill>
              <a:round/>
              <a:headEnd/>
              <a:tailEnd/>
            </a:ln>
            <a:effectLst/>
          </p:spPr>
          <p:txBody>
            <a:bodyPr/>
            <a:lstStyle/>
            <a:p>
              <a:endParaRPr lang="en-US"/>
            </a:p>
          </p:txBody>
        </p:sp>
        <p:sp>
          <p:nvSpPr>
            <p:cNvPr id="2278307" name="Line 931"/>
            <p:cNvSpPr>
              <a:spLocks noChangeAspect="1" noChangeShapeType="1"/>
            </p:cNvSpPr>
            <p:nvPr/>
          </p:nvSpPr>
          <p:spPr bwMode="auto">
            <a:xfrm rot="5400000" flipH="1">
              <a:off x="5221" y="3086"/>
              <a:ext cx="19" cy="17"/>
            </a:xfrm>
            <a:prstGeom prst="line">
              <a:avLst/>
            </a:prstGeom>
            <a:noFill/>
            <a:ln w="15875">
              <a:solidFill>
                <a:schemeClr val="tx1"/>
              </a:solidFill>
              <a:round/>
              <a:headEnd/>
              <a:tailEnd/>
            </a:ln>
            <a:effectLst/>
          </p:spPr>
          <p:txBody>
            <a:bodyPr/>
            <a:lstStyle/>
            <a:p>
              <a:endParaRPr lang="en-US"/>
            </a:p>
          </p:txBody>
        </p:sp>
        <p:sp>
          <p:nvSpPr>
            <p:cNvPr id="2278308" name="Oval 932"/>
            <p:cNvSpPr>
              <a:spLocks noChangeAspect="1" noChangeArrowheads="1"/>
            </p:cNvSpPr>
            <p:nvPr/>
          </p:nvSpPr>
          <p:spPr bwMode="auto">
            <a:xfrm>
              <a:off x="5415" y="3039"/>
              <a:ext cx="29" cy="34"/>
            </a:xfrm>
            <a:prstGeom prst="ellipse">
              <a:avLst/>
            </a:prstGeom>
            <a:solidFill>
              <a:srgbClr val="333333"/>
            </a:solidFill>
            <a:ln w="9525">
              <a:solidFill>
                <a:schemeClr val="tx1"/>
              </a:solidFill>
              <a:round/>
              <a:headEnd/>
              <a:tailEnd/>
            </a:ln>
            <a:effectLst/>
          </p:spPr>
          <p:txBody>
            <a:bodyPr wrap="none" anchor="ctr"/>
            <a:lstStyle/>
            <a:p>
              <a:endParaRPr lang="en-US"/>
            </a:p>
          </p:txBody>
        </p:sp>
        <p:sp>
          <p:nvSpPr>
            <p:cNvPr id="2278309" name="Oval 933"/>
            <p:cNvSpPr>
              <a:spLocks noChangeAspect="1" noChangeArrowheads="1"/>
            </p:cNvSpPr>
            <p:nvPr/>
          </p:nvSpPr>
          <p:spPr bwMode="auto">
            <a:xfrm>
              <a:off x="5380" y="3039"/>
              <a:ext cx="29" cy="34"/>
            </a:xfrm>
            <a:prstGeom prst="ellipse">
              <a:avLst/>
            </a:prstGeom>
            <a:solidFill>
              <a:srgbClr val="333333"/>
            </a:solidFill>
            <a:ln w="9525">
              <a:solidFill>
                <a:schemeClr val="tx1"/>
              </a:solidFill>
              <a:round/>
              <a:headEnd/>
              <a:tailEnd/>
            </a:ln>
            <a:effectLst/>
          </p:spPr>
          <p:txBody>
            <a:bodyPr wrap="none" anchor="ctr"/>
            <a:lstStyle/>
            <a:p>
              <a:endParaRPr lang="en-US"/>
            </a:p>
          </p:txBody>
        </p:sp>
        <p:sp>
          <p:nvSpPr>
            <p:cNvPr id="2278310" name="Line 934"/>
            <p:cNvSpPr>
              <a:spLocks noChangeShapeType="1"/>
            </p:cNvSpPr>
            <p:nvPr/>
          </p:nvSpPr>
          <p:spPr bwMode="auto">
            <a:xfrm>
              <a:off x="5444" y="3055"/>
              <a:ext cx="25" cy="12"/>
            </a:xfrm>
            <a:prstGeom prst="line">
              <a:avLst/>
            </a:prstGeom>
            <a:noFill/>
            <a:ln w="9525">
              <a:solidFill>
                <a:schemeClr val="tx1"/>
              </a:solidFill>
              <a:round/>
              <a:headEnd/>
              <a:tailEnd/>
            </a:ln>
            <a:effectLst/>
          </p:spPr>
          <p:txBody>
            <a:bodyPr/>
            <a:lstStyle/>
            <a:p>
              <a:endParaRPr lang="en-US"/>
            </a:p>
          </p:txBody>
        </p:sp>
        <p:sp>
          <p:nvSpPr>
            <p:cNvPr id="2278311" name="Line 935"/>
            <p:cNvSpPr>
              <a:spLocks noChangeShapeType="1"/>
            </p:cNvSpPr>
            <p:nvPr/>
          </p:nvSpPr>
          <p:spPr bwMode="auto">
            <a:xfrm flipH="1">
              <a:off x="5354" y="3055"/>
              <a:ext cx="25" cy="12"/>
            </a:xfrm>
            <a:prstGeom prst="line">
              <a:avLst/>
            </a:prstGeom>
            <a:noFill/>
            <a:ln w="9525">
              <a:solidFill>
                <a:schemeClr val="tx1"/>
              </a:solidFill>
              <a:round/>
              <a:headEnd/>
              <a:tailEnd/>
            </a:ln>
            <a:effectLst/>
          </p:spPr>
          <p:txBody>
            <a:bodyPr/>
            <a:lstStyle/>
            <a:p>
              <a:endParaRPr lang="en-US"/>
            </a:p>
          </p:txBody>
        </p:sp>
        <p:sp>
          <p:nvSpPr>
            <p:cNvPr id="2278312" name="Line 936"/>
            <p:cNvSpPr>
              <a:spLocks noChangeShapeType="1"/>
            </p:cNvSpPr>
            <p:nvPr/>
          </p:nvSpPr>
          <p:spPr bwMode="auto">
            <a:xfrm>
              <a:off x="5408" y="3052"/>
              <a:ext cx="6" cy="0"/>
            </a:xfrm>
            <a:prstGeom prst="line">
              <a:avLst/>
            </a:prstGeom>
            <a:noFill/>
            <a:ln w="6350">
              <a:solidFill>
                <a:schemeClr val="tx1"/>
              </a:solidFill>
              <a:round/>
              <a:headEnd/>
              <a:tailEnd/>
            </a:ln>
            <a:effectLst/>
          </p:spPr>
          <p:txBody>
            <a:bodyPr/>
            <a:lstStyle/>
            <a:p>
              <a:endParaRPr lang="en-US"/>
            </a:p>
          </p:txBody>
        </p:sp>
        <p:sp>
          <p:nvSpPr>
            <p:cNvPr id="2278313" name="AutoShape 937"/>
            <p:cNvSpPr>
              <a:spLocks noChangeArrowheads="1"/>
            </p:cNvSpPr>
            <p:nvPr/>
          </p:nvSpPr>
          <p:spPr bwMode="auto">
            <a:xfrm>
              <a:off x="5344" y="2991"/>
              <a:ext cx="136" cy="27"/>
            </a:xfrm>
            <a:prstGeom prst="can">
              <a:avLst>
                <a:gd name="adj" fmla="val 50000"/>
              </a:avLst>
            </a:prstGeom>
            <a:solidFill>
              <a:srgbClr val="333333"/>
            </a:solidFill>
            <a:ln w="15875">
              <a:noFill/>
              <a:round/>
              <a:headEnd/>
              <a:tailEnd/>
            </a:ln>
            <a:effectLst/>
          </p:spPr>
          <p:txBody>
            <a:bodyPr wrap="none" anchor="ctr"/>
            <a:lstStyle/>
            <a:p>
              <a:endParaRPr lang="en-US"/>
            </a:p>
          </p:txBody>
        </p:sp>
        <p:sp>
          <p:nvSpPr>
            <p:cNvPr id="2278314" name="AutoShape 938"/>
            <p:cNvSpPr>
              <a:spLocks noChangeArrowheads="1"/>
            </p:cNvSpPr>
            <p:nvPr/>
          </p:nvSpPr>
          <p:spPr bwMode="auto">
            <a:xfrm>
              <a:off x="5370" y="2915"/>
              <a:ext cx="86" cy="90"/>
            </a:xfrm>
            <a:prstGeom prst="can">
              <a:avLst>
                <a:gd name="adj" fmla="val 13953"/>
              </a:avLst>
            </a:prstGeom>
            <a:solidFill>
              <a:srgbClr val="333333"/>
            </a:solidFill>
            <a:ln w="15875">
              <a:noFill/>
              <a:round/>
              <a:headEnd/>
              <a:tailEnd/>
            </a:ln>
            <a:effectLst/>
          </p:spPr>
          <p:txBody>
            <a:bodyPr wrap="none" anchor="ctr"/>
            <a:lstStyle/>
            <a:p>
              <a:endParaRPr lang="en-US"/>
            </a:p>
          </p:txBody>
        </p:sp>
        <p:sp>
          <p:nvSpPr>
            <p:cNvPr id="2278315" name="Oval 939"/>
            <p:cNvSpPr>
              <a:spLocks noChangeAspect="1" noChangeArrowheads="1"/>
            </p:cNvSpPr>
            <p:nvPr/>
          </p:nvSpPr>
          <p:spPr bwMode="auto">
            <a:xfrm rot="5400000">
              <a:off x="5345" y="3128"/>
              <a:ext cx="138" cy="138"/>
            </a:xfrm>
            <a:prstGeom prst="ellipse">
              <a:avLst/>
            </a:prstGeom>
            <a:solidFill>
              <a:schemeClr val="accent1"/>
            </a:solidFill>
            <a:ln w="15875">
              <a:solidFill>
                <a:schemeClr val="tx1"/>
              </a:solidFill>
              <a:round/>
              <a:headEnd/>
              <a:tailEnd/>
            </a:ln>
            <a:effectLst/>
          </p:spPr>
          <p:txBody>
            <a:bodyPr wrap="none" anchor="ctr"/>
            <a:lstStyle/>
            <a:p>
              <a:endParaRPr lang="en-US"/>
            </a:p>
          </p:txBody>
        </p:sp>
        <p:sp>
          <p:nvSpPr>
            <p:cNvPr id="2278316" name="Oval 940"/>
            <p:cNvSpPr>
              <a:spLocks noChangeAspect="1" noChangeArrowheads="1"/>
            </p:cNvSpPr>
            <p:nvPr/>
          </p:nvSpPr>
          <p:spPr bwMode="auto">
            <a:xfrm rot="5400000">
              <a:off x="5335" y="3262"/>
              <a:ext cx="160" cy="160"/>
            </a:xfrm>
            <a:prstGeom prst="ellipse">
              <a:avLst/>
            </a:prstGeom>
            <a:solidFill>
              <a:schemeClr val="accent1"/>
            </a:solidFill>
            <a:ln w="15875">
              <a:solidFill>
                <a:schemeClr val="tx1"/>
              </a:solidFill>
              <a:round/>
              <a:headEnd/>
              <a:tailEnd/>
            </a:ln>
            <a:effectLst/>
          </p:spPr>
          <p:txBody>
            <a:bodyPr wrap="none" anchor="ctr"/>
            <a:lstStyle/>
            <a:p>
              <a:endParaRPr lang="en-US"/>
            </a:p>
          </p:txBody>
        </p:sp>
        <p:sp>
          <p:nvSpPr>
            <p:cNvPr id="2278317" name="Oval 941"/>
            <p:cNvSpPr>
              <a:spLocks noChangeAspect="1" noChangeArrowheads="1"/>
            </p:cNvSpPr>
            <p:nvPr/>
          </p:nvSpPr>
          <p:spPr bwMode="auto">
            <a:xfrm>
              <a:off x="5407" y="3169"/>
              <a:ext cx="17" cy="21"/>
            </a:xfrm>
            <a:prstGeom prst="ellipse">
              <a:avLst/>
            </a:prstGeom>
            <a:solidFill>
              <a:srgbClr val="333333"/>
            </a:solidFill>
            <a:ln w="9525">
              <a:noFill/>
              <a:round/>
              <a:headEnd/>
              <a:tailEnd/>
            </a:ln>
            <a:effectLst/>
          </p:spPr>
          <p:txBody>
            <a:bodyPr wrap="none" anchor="ctr"/>
            <a:lstStyle/>
            <a:p>
              <a:endParaRPr lang="en-US"/>
            </a:p>
          </p:txBody>
        </p:sp>
        <p:sp>
          <p:nvSpPr>
            <p:cNvPr id="2278318" name="Oval 942"/>
            <p:cNvSpPr>
              <a:spLocks noChangeAspect="1" noChangeArrowheads="1"/>
            </p:cNvSpPr>
            <p:nvPr/>
          </p:nvSpPr>
          <p:spPr bwMode="auto">
            <a:xfrm>
              <a:off x="5407" y="3202"/>
              <a:ext cx="17" cy="21"/>
            </a:xfrm>
            <a:prstGeom prst="ellipse">
              <a:avLst/>
            </a:prstGeom>
            <a:solidFill>
              <a:srgbClr val="333333"/>
            </a:solidFill>
            <a:ln w="9525">
              <a:noFill/>
              <a:round/>
              <a:headEnd/>
              <a:tailEnd/>
            </a:ln>
            <a:effectLst/>
          </p:spPr>
          <p:txBody>
            <a:bodyPr wrap="none" anchor="ctr"/>
            <a:lstStyle/>
            <a:p>
              <a:endParaRPr lang="en-US"/>
            </a:p>
          </p:txBody>
        </p:sp>
        <p:sp>
          <p:nvSpPr>
            <p:cNvPr id="2278319" name="Oval 943"/>
            <p:cNvSpPr>
              <a:spLocks noChangeAspect="1" noChangeArrowheads="1"/>
            </p:cNvSpPr>
            <p:nvPr/>
          </p:nvSpPr>
          <p:spPr bwMode="auto">
            <a:xfrm>
              <a:off x="5406" y="3232"/>
              <a:ext cx="17" cy="21"/>
            </a:xfrm>
            <a:prstGeom prst="ellipse">
              <a:avLst/>
            </a:prstGeom>
            <a:solidFill>
              <a:srgbClr val="333333"/>
            </a:solidFill>
            <a:ln w="9525">
              <a:noFill/>
              <a:round/>
              <a:headEnd/>
              <a:tailEnd/>
            </a:ln>
            <a:effectLst/>
          </p:spPr>
          <p:txBody>
            <a:bodyPr wrap="none" anchor="ctr"/>
            <a:lstStyle/>
            <a:p>
              <a:endParaRPr lang="en-US"/>
            </a:p>
          </p:txBody>
        </p:sp>
        <p:sp>
          <p:nvSpPr>
            <p:cNvPr id="2278320" name="Freeform 944"/>
            <p:cNvSpPr>
              <a:spLocks/>
            </p:cNvSpPr>
            <p:nvPr/>
          </p:nvSpPr>
          <p:spPr bwMode="auto">
            <a:xfrm>
              <a:off x="5406" y="3065"/>
              <a:ext cx="51" cy="31"/>
            </a:xfrm>
            <a:custGeom>
              <a:avLst/>
              <a:gdLst/>
              <a:ahLst/>
              <a:cxnLst>
                <a:cxn ang="0">
                  <a:pos x="5" y="0"/>
                </a:cxn>
                <a:cxn ang="0">
                  <a:pos x="51" y="31"/>
                </a:cxn>
                <a:cxn ang="0">
                  <a:pos x="0" y="9"/>
                </a:cxn>
              </a:cxnLst>
              <a:rect l="0" t="0" r="r" b="b"/>
              <a:pathLst>
                <a:path w="51" h="31">
                  <a:moveTo>
                    <a:pt x="5" y="0"/>
                  </a:moveTo>
                  <a:lnTo>
                    <a:pt x="51" y="31"/>
                  </a:lnTo>
                  <a:lnTo>
                    <a:pt x="0" y="9"/>
                  </a:lnTo>
                </a:path>
              </a:pathLst>
            </a:custGeom>
            <a:solidFill>
              <a:srgbClr val="FA6500"/>
            </a:solidFill>
            <a:ln w="9525">
              <a:noFill/>
              <a:round/>
              <a:headEnd/>
              <a:tailEnd/>
            </a:ln>
            <a:effectLst/>
          </p:spPr>
          <p:txBody>
            <a:bodyPr/>
            <a:lstStyle/>
            <a:p>
              <a:endParaRPr lang="en-US"/>
            </a:p>
          </p:txBody>
        </p:sp>
      </p:grpSp>
      <p:grpSp>
        <p:nvGrpSpPr>
          <p:cNvPr id="2278321" name="Group 945"/>
          <p:cNvGrpSpPr>
            <a:grpSpLocks/>
          </p:cNvGrpSpPr>
          <p:nvPr/>
        </p:nvGrpSpPr>
        <p:grpSpPr bwMode="auto">
          <a:xfrm>
            <a:off x="8010525" y="4438650"/>
            <a:ext cx="1146175" cy="1146175"/>
            <a:chOff x="5058" y="2778"/>
            <a:chExt cx="722" cy="722"/>
          </a:xfrm>
        </p:grpSpPr>
        <p:sp>
          <p:nvSpPr>
            <p:cNvPr id="2278322" name="Oval 946"/>
            <p:cNvSpPr>
              <a:spLocks noChangeArrowheads="1"/>
            </p:cNvSpPr>
            <p:nvPr/>
          </p:nvSpPr>
          <p:spPr bwMode="auto">
            <a:xfrm>
              <a:off x="5058" y="2778"/>
              <a:ext cx="722" cy="722"/>
            </a:xfrm>
            <a:prstGeom prst="ellipse">
              <a:avLst/>
            </a:prstGeom>
            <a:noFill/>
            <a:ln w="31750">
              <a:solidFill>
                <a:srgbClr val="FF0000"/>
              </a:solidFill>
              <a:round/>
              <a:headEnd/>
              <a:tailEnd/>
            </a:ln>
            <a:effectLst/>
          </p:spPr>
          <p:txBody>
            <a:bodyPr wrap="none" anchor="ctr"/>
            <a:lstStyle/>
            <a:p>
              <a:endParaRPr lang="en-US"/>
            </a:p>
          </p:txBody>
        </p:sp>
        <p:sp>
          <p:nvSpPr>
            <p:cNvPr id="2278323" name="Line 947"/>
            <p:cNvSpPr>
              <a:spLocks noChangeShapeType="1"/>
            </p:cNvSpPr>
            <p:nvPr/>
          </p:nvSpPr>
          <p:spPr bwMode="auto">
            <a:xfrm>
              <a:off x="5130" y="2918"/>
              <a:ext cx="560" cy="463"/>
            </a:xfrm>
            <a:prstGeom prst="line">
              <a:avLst/>
            </a:prstGeom>
            <a:noFill/>
            <a:ln w="31750">
              <a:solidFill>
                <a:srgbClr val="FF0000"/>
              </a:solidFill>
              <a:round/>
              <a:headEnd/>
              <a:tailEnd/>
            </a:ln>
            <a:effectLst/>
          </p:spPr>
          <p:txBody>
            <a:bodyPr/>
            <a:lstStyle/>
            <a:p>
              <a:endParaRPr lang="en-US"/>
            </a:p>
          </p:txBody>
        </p:sp>
      </p:grpSp>
      <p:sp>
        <p:nvSpPr>
          <p:cNvPr id="2278324" name="Text Box 948"/>
          <p:cNvSpPr txBox="1">
            <a:spLocks noChangeArrowheads="1"/>
          </p:cNvSpPr>
          <p:nvPr/>
        </p:nvSpPr>
        <p:spPr bwMode="auto">
          <a:xfrm>
            <a:off x="7146925" y="6365875"/>
            <a:ext cx="565150" cy="366713"/>
          </a:xfrm>
          <a:prstGeom prst="rect">
            <a:avLst/>
          </a:prstGeom>
          <a:noFill/>
          <a:ln w="9525">
            <a:noFill/>
            <a:miter lim="800000"/>
            <a:headEnd/>
            <a:tailEnd/>
          </a:ln>
          <a:effectLst/>
        </p:spPr>
        <p:txBody>
          <a:bodyPr wrap="none">
            <a:spAutoFit/>
          </a:bodyPr>
          <a:lstStyle/>
          <a:p>
            <a:r>
              <a:rPr lang="en-US" sz="1800">
                <a:hlinkClick r:id="rId4" action="ppaction://hlinkfile"/>
              </a:rPr>
              <a:t>Lab</a:t>
            </a:r>
            <a:endParaRPr lang="en-US" sz="1800"/>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278226"/>
                                        </p:tgtEl>
                                        <p:attrNameLst>
                                          <p:attrName>style.visibility</p:attrName>
                                        </p:attrNameLst>
                                      </p:cBhvr>
                                      <p:to>
                                        <p:strVal val="visible"/>
                                      </p:to>
                                    </p:set>
                                    <p:animEffect transition="in" filter="dissolve">
                                      <p:cBhvr>
                                        <p:cTn id="7" dur="500"/>
                                        <p:tgtEl>
                                          <p:spTgt spid="2278226"/>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2278258"/>
                                        </p:tgtEl>
                                        <p:attrNameLst>
                                          <p:attrName>style.visibility</p:attrName>
                                        </p:attrNameLst>
                                      </p:cBhvr>
                                      <p:to>
                                        <p:strVal val="visible"/>
                                      </p:to>
                                    </p:set>
                                    <p:animEffect transition="in" filter="fade">
                                      <p:cBhvr>
                                        <p:cTn id="12" dur="1000"/>
                                        <p:tgtEl>
                                          <p:spTgt spid="2278258"/>
                                        </p:tgtEl>
                                      </p:cBhvr>
                                    </p:animEffect>
                                    <p:anim calcmode="lin" valueType="num">
                                      <p:cBhvr>
                                        <p:cTn id="13" dur="1000" fill="hold"/>
                                        <p:tgtEl>
                                          <p:spTgt spid="2278258"/>
                                        </p:tgtEl>
                                        <p:attrNameLst>
                                          <p:attrName>ppt_x</p:attrName>
                                        </p:attrNameLst>
                                      </p:cBhvr>
                                      <p:tavLst>
                                        <p:tav tm="0">
                                          <p:val>
                                            <p:strVal val="#ppt_x"/>
                                          </p:val>
                                        </p:tav>
                                        <p:tav tm="100000">
                                          <p:val>
                                            <p:strVal val="#ppt_x"/>
                                          </p:val>
                                        </p:tav>
                                      </p:tavLst>
                                    </p:anim>
                                    <p:anim calcmode="lin" valueType="num">
                                      <p:cBhvr>
                                        <p:cTn id="14" dur="1000" fill="hold"/>
                                        <p:tgtEl>
                                          <p:spTgt spid="227825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2278193"/>
                                        </p:tgtEl>
                                        <p:attrNameLst>
                                          <p:attrName>style.visibility</p:attrName>
                                        </p:attrNameLst>
                                      </p:cBhvr>
                                      <p:to>
                                        <p:strVal val="visible"/>
                                      </p:to>
                                    </p:set>
                                    <p:animEffect transition="in" filter="fade">
                                      <p:cBhvr>
                                        <p:cTn id="19" dur="2000"/>
                                        <p:tgtEl>
                                          <p:spTgt spid="227819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278184"/>
                                        </p:tgtEl>
                                        <p:attrNameLst>
                                          <p:attrName>style.visibility</p:attrName>
                                        </p:attrNameLst>
                                      </p:cBhvr>
                                      <p:to>
                                        <p:strVal val="visible"/>
                                      </p:to>
                                    </p:set>
                                    <p:animEffect transition="in" filter="fade">
                                      <p:cBhvr>
                                        <p:cTn id="22" dur="2000"/>
                                        <p:tgtEl>
                                          <p:spTgt spid="227818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278204"/>
                                        </p:tgtEl>
                                        <p:attrNameLst>
                                          <p:attrName>style.visibility</p:attrName>
                                        </p:attrNameLst>
                                      </p:cBhvr>
                                      <p:to>
                                        <p:strVal val="visible"/>
                                      </p:to>
                                    </p:set>
                                    <p:animEffect transition="in" filter="dissolve">
                                      <p:cBhvr>
                                        <p:cTn id="27" dur="500"/>
                                        <p:tgtEl>
                                          <p:spTgt spid="2278204"/>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0" fill="hold" grpId="0" nodeType="clickEffect">
                                  <p:stCondLst>
                                    <p:cond delay="0"/>
                                  </p:stCondLst>
                                  <p:childTnLst>
                                    <p:set>
                                      <p:cBhvr>
                                        <p:cTn id="31" dur="1" fill="hold">
                                          <p:stCondLst>
                                            <p:cond delay="0"/>
                                          </p:stCondLst>
                                        </p:cTn>
                                        <p:tgtEl>
                                          <p:spTgt spid="2278203"/>
                                        </p:tgtEl>
                                        <p:attrNameLst>
                                          <p:attrName>style.visibility</p:attrName>
                                        </p:attrNameLst>
                                      </p:cBhvr>
                                      <p:to>
                                        <p:strVal val="visible"/>
                                      </p:to>
                                    </p:set>
                                    <p:anim calcmode="lin" valueType="num">
                                      <p:cBhvr>
                                        <p:cTn id="32" dur="500" fill="hold"/>
                                        <p:tgtEl>
                                          <p:spTgt spid="2278203"/>
                                        </p:tgtEl>
                                        <p:attrNameLst>
                                          <p:attrName>ppt_w</p:attrName>
                                        </p:attrNameLst>
                                      </p:cBhvr>
                                      <p:tavLst>
                                        <p:tav tm="0">
                                          <p:val>
                                            <p:fltVal val="0"/>
                                          </p:val>
                                        </p:tav>
                                        <p:tav tm="100000">
                                          <p:val>
                                            <p:strVal val="#ppt_w"/>
                                          </p:val>
                                        </p:tav>
                                      </p:tavLst>
                                    </p:anim>
                                    <p:anim calcmode="lin" valueType="num">
                                      <p:cBhvr>
                                        <p:cTn id="33" dur="500" fill="hold"/>
                                        <p:tgtEl>
                                          <p:spTgt spid="2278203"/>
                                        </p:tgtEl>
                                        <p:attrNameLst>
                                          <p:attrName>ppt_h</p:attrName>
                                        </p:attrNameLst>
                                      </p:cBhvr>
                                      <p:tavLst>
                                        <p:tav tm="0">
                                          <p:val>
                                            <p:fltVal val="0"/>
                                          </p:val>
                                        </p:tav>
                                        <p:tav tm="100000">
                                          <p:val>
                                            <p:strVal val="#ppt_h"/>
                                          </p:val>
                                        </p:tav>
                                      </p:tavLst>
                                    </p:anim>
                                    <p:animEffect transition="in" filter="fade">
                                      <p:cBhvr>
                                        <p:cTn id="34" dur="500"/>
                                        <p:tgtEl>
                                          <p:spTgt spid="227820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278192"/>
                                        </p:tgtEl>
                                        <p:attrNameLst>
                                          <p:attrName>style.visibility</p:attrName>
                                        </p:attrNameLst>
                                      </p:cBhvr>
                                      <p:to>
                                        <p:strVal val="visible"/>
                                      </p:to>
                                    </p:set>
                                    <p:animEffect transition="in" filter="wipe(down)">
                                      <p:cBhvr>
                                        <p:cTn id="39" dur="500"/>
                                        <p:tgtEl>
                                          <p:spTgt spid="2278192"/>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ntr" presetSubtype="0" fill="hold" nodeType="clickEffect">
                                  <p:stCondLst>
                                    <p:cond delay="0"/>
                                  </p:stCondLst>
                                  <p:childTnLst>
                                    <p:set>
                                      <p:cBhvr>
                                        <p:cTn id="43" dur="1" fill="hold">
                                          <p:stCondLst>
                                            <p:cond delay="0"/>
                                          </p:stCondLst>
                                        </p:cTn>
                                        <p:tgtEl>
                                          <p:spTgt spid="2278205"/>
                                        </p:tgtEl>
                                        <p:attrNameLst>
                                          <p:attrName>style.visibility</p:attrName>
                                        </p:attrNameLst>
                                      </p:cBhvr>
                                      <p:to>
                                        <p:strVal val="visible"/>
                                      </p:to>
                                    </p:set>
                                    <p:animEffect transition="in" filter="dissolve">
                                      <p:cBhvr>
                                        <p:cTn id="44" dur="500"/>
                                        <p:tgtEl>
                                          <p:spTgt spid="2278205"/>
                                        </p:tgtEl>
                                      </p:cBhvr>
                                    </p:animEffect>
                                  </p:childTnLst>
                                </p:cTn>
                              </p:par>
                            </p:childTnLst>
                          </p:cTn>
                        </p:par>
                      </p:childTnLst>
                    </p:cTn>
                  </p:par>
                  <p:par>
                    <p:cTn id="45" fill="hold">
                      <p:stCondLst>
                        <p:cond delay="indefinite"/>
                      </p:stCondLst>
                      <p:childTnLst>
                        <p:par>
                          <p:cTn id="46" fill="hold">
                            <p:stCondLst>
                              <p:cond delay="0"/>
                            </p:stCondLst>
                            <p:childTnLst>
                              <p:par>
                                <p:cTn id="47" presetID="39" presetClass="entr" presetSubtype="0" accel="100000" fill="hold" nodeType="clickEffect">
                                  <p:stCondLst>
                                    <p:cond delay="0"/>
                                  </p:stCondLst>
                                  <p:childTnLst>
                                    <p:set>
                                      <p:cBhvr>
                                        <p:cTn id="48" dur="1" fill="hold">
                                          <p:stCondLst>
                                            <p:cond delay="0"/>
                                          </p:stCondLst>
                                        </p:cTn>
                                        <p:tgtEl>
                                          <p:spTgt spid="2278291"/>
                                        </p:tgtEl>
                                        <p:attrNameLst>
                                          <p:attrName>style.visibility</p:attrName>
                                        </p:attrNameLst>
                                      </p:cBhvr>
                                      <p:to>
                                        <p:strVal val="visible"/>
                                      </p:to>
                                    </p:set>
                                    <p:anim calcmode="lin" valueType="num">
                                      <p:cBhvr>
                                        <p:cTn id="49" dur="500" fill="hold"/>
                                        <p:tgtEl>
                                          <p:spTgt spid="2278291"/>
                                        </p:tgtEl>
                                        <p:attrNameLst>
                                          <p:attrName>ppt_h</p:attrName>
                                        </p:attrNameLst>
                                      </p:cBhvr>
                                      <p:tavLst>
                                        <p:tav tm="0">
                                          <p:val>
                                            <p:strVal val="#ppt_h/20"/>
                                          </p:val>
                                        </p:tav>
                                        <p:tav tm="50000">
                                          <p:val>
                                            <p:strVal val="#ppt_h/20"/>
                                          </p:val>
                                        </p:tav>
                                        <p:tav tm="100000">
                                          <p:val>
                                            <p:strVal val="#ppt_h"/>
                                          </p:val>
                                        </p:tav>
                                      </p:tavLst>
                                    </p:anim>
                                    <p:anim calcmode="lin" valueType="num">
                                      <p:cBhvr>
                                        <p:cTn id="50" dur="500" fill="hold"/>
                                        <p:tgtEl>
                                          <p:spTgt spid="2278291"/>
                                        </p:tgtEl>
                                        <p:attrNameLst>
                                          <p:attrName>ppt_w</p:attrName>
                                        </p:attrNameLst>
                                      </p:cBhvr>
                                      <p:tavLst>
                                        <p:tav tm="0">
                                          <p:val>
                                            <p:strVal val="#ppt_w+.3"/>
                                          </p:val>
                                        </p:tav>
                                        <p:tav tm="50000">
                                          <p:val>
                                            <p:strVal val="#ppt_w+.3"/>
                                          </p:val>
                                        </p:tav>
                                        <p:tav tm="100000">
                                          <p:val>
                                            <p:strVal val="#ppt_w"/>
                                          </p:val>
                                        </p:tav>
                                      </p:tavLst>
                                    </p:anim>
                                    <p:anim calcmode="lin" valueType="num">
                                      <p:cBhvr>
                                        <p:cTn id="51" dur="500" fill="hold"/>
                                        <p:tgtEl>
                                          <p:spTgt spid="2278291"/>
                                        </p:tgtEl>
                                        <p:attrNameLst>
                                          <p:attrName>ppt_x</p:attrName>
                                        </p:attrNameLst>
                                      </p:cBhvr>
                                      <p:tavLst>
                                        <p:tav tm="0">
                                          <p:val>
                                            <p:strVal val="#ppt_x-.3"/>
                                          </p:val>
                                        </p:tav>
                                        <p:tav tm="50000">
                                          <p:val>
                                            <p:strVal val="#ppt_x"/>
                                          </p:val>
                                        </p:tav>
                                        <p:tav tm="100000">
                                          <p:val>
                                            <p:strVal val="#ppt_x"/>
                                          </p:val>
                                        </p:tav>
                                      </p:tavLst>
                                    </p:anim>
                                    <p:anim calcmode="lin" valueType="num">
                                      <p:cBhvr>
                                        <p:cTn id="52" dur="500" fill="hold"/>
                                        <p:tgtEl>
                                          <p:spTgt spid="2278291"/>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2278321"/>
                                        </p:tgtEl>
                                        <p:attrNameLst>
                                          <p:attrName>style.visibility</p:attrName>
                                        </p:attrNameLst>
                                      </p:cBhvr>
                                      <p:to>
                                        <p:strVal val="visible"/>
                                      </p:to>
                                    </p:set>
                                    <p:animEffect transition="in" filter="fade">
                                      <p:cBhvr>
                                        <p:cTn id="57" dur="2000"/>
                                        <p:tgtEl>
                                          <p:spTgt spid="2278321"/>
                                        </p:tgtEl>
                                      </p:cBhvr>
                                    </p:animEffect>
                                  </p:childTnLst>
                                </p:cTn>
                              </p:par>
                            </p:childTnLst>
                          </p:cTn>
                        </p:par>
                      </p:childTnLst>
                    </p:cTn>
                  </p:par>
                  <p:par>
                    <p:cTn id="58" fill="hold">
                      <p:stCondLst>
                        <p:cond delay="indefinite"/>
                      </p:stCondLst>
                      <p:childTnLst>
                        <p:par>
                          <p:cTn id="59" fill="hold">
                            <p:stCondLst>
                              <p:cond delay="0"/>
                            </p:stCondLst>
                            <p:childTnLst>
                              <p:par>
                                <p:cTn id="60" presetID="55" presetClass="exit" presetSubtype="0" fill="hold" nodeType="clickEffect">
                                  <p:stCondLst>
                                    <p:cond delay="0"/>
                                  </p:stCondLst>
                                  <p:childTnLst>
                                    <p:anim calcmode="lin" valueType="num">
                                      <p:cBhvr>
                                        <p:cTn id="61" dur="1000"/>
                                        <p:tgtEl>
                                          <p:spTgt spid="2278291"/>
                                        </p:tgtEl>
                                        <p:attrNameLst>
                                          <p:attrName>ppt_w</p:attrName>
                                        </p:attrNameLst>
                                      </p:cBhvr>
                                      <p:tavLst>
                                        <p:tav tm="0">
                                          <p:val>
                                            <p:strVal val="ppt_w"/>
                                          </p:val>
                                        </p:tav>
                                        <p:tav tm="100000">
                                          <p:val>
                                            <p:strVal val="ppt_w*0.70"/>
                                          </p:val>
                                        </p:tav>
                                      </p:tavLst>
                                    </p:anim>
                                    <p:anim calcmode="lin" valueType="num">
                                      <p:cBhvr>
                                        <p:cTn id="62" dur="1000"/>
                                        <p:tgtEl>
                                          <p:spTgt spid="2278291"/>
                                        </p:tgtEl>
                                        <p:attrNameLst>
                                          <p:attrName>ppt_h</p:attrName>
                                        </p:attrNameLst>
                                      </p:cBhvr>
                                      <p:tavLst>
                                        <p:tav tm="0">
                                          <p:val>
                                            <p:strVal val="ppt_h"/>
                                          </p:val>
                                        </p:tav>
                                        <p:tav tm="100000">
                                          <p:val>
                                            <p:strVal val="ppt_h"/>
                                          </p:val>
                                        </p:tav>
                                      </p:tavLst>
                                    </p:anim>
                                    <p:animEffect transition="out" filter="fade">
                                      <p:cBhvr>
                                        <p:cTn id="63" dur="1000"/>
                                        <p:tgtEl>
                                          <p:spTgt spid="2278291"/>
                                        </p:tgtEl>
                                      </p:cBhvr>
                                    </p:animEffect>
                                    <p:set>
                                      <p:cBhvr>
                                        <p:cTn id="64" dur="1" fill="hold">
                                          <p:stCondLst>
                                            <p:cond delay="999"/>
                                          </p:stCondLst>
                                        </p:cTn>
                                        <p:tgtEl>
                                          <p:spTgt spid="2278291"/>
                                        </p:tgtEl>
                                        <p:attrNameLst>
                                          <p:attrName>style.visibility</p:attrName>
                                        </p:attrNameLst>
                                      </p:cBhvr>
                                      <p:to>
                                        <p:strVal val="hidden"/>
                                      </p:to>
                                    </p:set>
                                  </p:childTnLst>
                                </p:cTn>
                              </p:par>
                              <p:par>
                                <p:cTn id="65" presetID="55" presetClass="exit" presetSubtype="0" fill="hold" nodeType="withEffect">
                                  <p:stCondLst>
                                    <p:cond delay="0"/>
                                  </p:stCondLst>
                                  <p:childTnLst>
                                    <p:anim calcmode="lin" valueType="num">
                                      <p:cBhvr>
                                        <p:cTn id="66" dur="1000"/>
                                        <p:tgtEl>
                                          <p:spTgt spid="2278321"/>
                                        </p:tgtEl>
                                        <p:attrNameLst>
                                          <p:attrName>ppt_w</p:attrName>
                                        </p:attrNameLst>
                                      </p:cBhvr>
                                      <p:tavLst>
                                        <p:tav tm="0">
                                          <p:val>
                                            <p:strVal val="ppt_w"/>
                                          </p:val>
                                        </p:tav>
                                        <p:tav tm="100000">
                                          <p:val>
                                            <p:strVal val="ppt_w*0.70"/>
                                          </p:val>
                                        </p:tav>
                                      </p:tavLst>
                                    </p:anim>
                                    <p:anim calcmode="lin" valueType="num">
                                      <p:cBhvr>
                                        <p:cTn id="67" dur="1000"/>
                                        <p:tgtEl>
                                          <p:spTgt spid="2278321"/>
                                        </p:tgtEl>
                                        <p:attrNameLst>
                                          <p:attrName>ppt_h</p:attrName>
                                        </p:attrNameLst>
                                      </p:cBhvr>
                                      <p:tavLst>
                                        <p:tav tm="0">
                                          <p:val>
                                            <p:strVal val="ppt_h"/>
                                          </p:val>
                                        </p:tav>
                                        <p:tav tm="100000">
                                          <p:val>
                                            <p:strVal val="ppt_h"/>
                                          </p:val>
                                        </p:tav>
                                      </p:tavLst>
                                    </p:anim>
                                    <p:animEffect transition="out" filter="fade">
                                      <p:cBhvr>
                                        <p:cTn id="68" dur="1000"/>
                                        <p:tgtEl>
                                          <p:spTgt spid="2278321"/>
                                        </p:tgtEl>
                                      </p:cBhvr>
                                    </p:animEffect>
                                    <p:set>
                                      <p:cBhvr>
                                        <p:cTn id="69" dur="1" fill="hold">
                                          <p:stCondLst>
                                            <p:cond delay="999"/>
                                          </p:stCondLst>
                                        </p:cTn>
                                        <p:tgtEl>
                                          <p:spTgt spid="22783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8184" grpId="0" animBg="1"/>
      <p:bldP spid="2278192" grpId="0" animBg="1"/>
      <p:bldP spid="2278203" grpId="0" animBg="1"/>
      <p:bldP spid="2278204"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rgbClr val="F8F8F8"/>
        </a:solidFill>
        <a:effectLst/>
      </p:bgPr>
    </p:bg>
    <p:spTree>
      <p:nvGrpSpPr>
        <p:cNvPr id="1" name=""/>
        <p:cNvGrpSpPr/>
        <p:nvPr/>
      </p:nvGrpSpPr>
      <p:grpSpPr>
        <a:xfrm>
          <a:off x="0" y="0"/>
          <a:ext cx="0" cy="0"/>
          <a:chOff x="0" y="0"/>
          <a:chExt cx="0" cy="0"/>
        </a:xfrm>
      </p:grpSpPr>
      <p:grpSp>
        <p:nvGrpSpPr>
          <p:cNvPr id="2269186" name="Group 2"/>
          <p:cNvGrpSpPr>
            <a:grpSpLocks/>
          </p:cNvGrpSpPr>
          <p:nvPr/>
        </p:nvGrpSpPr>
        <p:grpSpPr bwMode="auto">
          <a:xfrm>
            <a:off x="744538" y="2074863"/>
            <a:ext cx="1030287" cy="684212"/>
            <a:chOff x="469" y="1307"/>
            <a:chExt cx="649" cy="431"/>
          </a:xfrm>
        </p:grpSpPr>
        <p:sp>
          <p:nvSpPr>
            <p:cNvPr id="2269187" name="AutoShape 3"/>
            <p:cNvSpPr>
              <a:spLocks noChangeArrowheads="1"/>
            </p:cNvSpPr>
            <p:nvPr/>
          </p:nvSpPr>
          <p:spPr bwMode="auto">
            <a:xfrm rot="16200000">
              <a:off x="732" y="1536"/>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69188" name="Line 4"/>
            <p:cNvSpPr>
              <a:spLocks noChangeShapeType="1"/>
            </p:cNvSpPr>
            <p:nvPr/>
          </p:nvSpPr>
          <p:spPr bwMode="auto">
            <a:xfrm flipV="1">
              <a:off x="932" y="1565"/>
              <a:ext cx="183" cy="61"/>
            </a:xfrm>
            <a:prstGeom prst="line">
              <a:avLst/>
            </a:prstGeom>
            <a:noFill/>
            <a:ln w="15875">
              <a:solidFill>
                <a:srgbClr val="800000"/>
              </a:solidFill>
              <a:round/>
              <a:headEnd/>
              <a:tailEnd/>
            </a:ln>
            <a:effectLst/>
          </p:spPr>
          <p:txBody>
            <a:bodyPr/>
            <a:lstStyle/>
            <a:p>
              <a:endParaRPr lang="en-US"/>
            </a:p>
          </p:txBody>
        </p:sp>
        <p:sp>
          <p:nvSpPr>
            <p:cNvPr id="2269189" name="Line 5"/>
            <p:cNvSpPr>
              <a:spLocks noChangeShapeType="1"/>
            </p:cNvSpPr>
            <p:nvPr/>
          </p:nvSpPr>
          <p:spPr bwMode="auto">
            <a:xfrm>
              <a:off x="932" y="1626"/>
              <a:ext cx="186" cy="60"/>
            </a:xfrm>
            <a:prstGeom prst="line">
              <a:avLst/>
            </a:prstGeom>
            <a:noFill/>
            <a:ln w="15875">
              <a:solidFill>
                <a:srgbClr val="800000"/>
              </a:solidFill>
              <a:round/>
              <a:headEnd/>
              <a:tailEnd/>
            </a:ln>
            <a:effectLst/>
          </p:spPr>
          <p:txBody>
            <a:bodyPr/>
            <a:lstStyle/>
            <a:p>
              <a:endParaRPr lang="en-US"/>
            </a:p>
          </p:txBody>
        </p:sp>
        <p:sp>
          <p:nvSpPr>
            <p:cNvPr id="2269190" name="Line 6"/>
            <p:cNvSpPr>
              <a:spLocks noChangeShapeType="1"/>
            </p:cNvSpPr>
            <p:nvPr/>
          </p:nvSpPr>
          <p:spPr bwMode="auto">
            <a:xfrm flipH="1" flipV="1">
              <a:off x="677" y="1412"/>
              <a:ext cx="66" cy="216"/>
            </a:xfrm>
            <a:prstGeom prst="line">
              <a:avLst/>
            </a:prstGeom>
            <a:noFill/>
            <a:ln w="15875">
              <a:solidFill>
                <a:srgbClr val="800000"/>
              </a:solidFill>
              <a:round/>
              <a:headEnd/>
              <a:tailEnd/>
            </a:ln>
            <a:effectLst/>
          </p:spPr>
          <p:txBody>
            <a:bodyPr/>
            <a:lstStyle/>
            <a:p>
              <a:endParaRPr lang="en-US"/>
            </a:p>
          </p:txBody>
        </p:sp>
        <p:sp>
          <p:nvSpPr>
            <p:cNvPr id="2269191" name="Oval 7"/>
            <p:cNvSpPr>
              <a:spLocks noChangeArrowheads="1"/>
            </p:cNvSpPr>
            <p:nvPr/>
          </p:nvSpPr>
          <p:spPr bwMode="auto">
            <a:xfrm>
              <a:off x="610" y="1307"/>
              <a:ext cx="108" cy="108"/>
            </a:xfrm>
            <a:prstGeom prst="ellipse">
              <a:avLst/>
            </a:prstGeom>
            <a:noFill/>
            <a:ln w="15875">
              <a:solidFill>
                <a:srgbClr val="800000"/>
              </a:solidFill>
              <a:round/>
              <a:headEnd/>
              <a:tailEnd/>
            </a:ln>
            <a:effectLst/>
          </p:spPr>
          <p:txBody>
            <a:bodyPr wrap="none" anchor="ctr"/>
            <a:lstStyle/>
            <a:p>
              <a:endParaRPr lang="en-US"/>
            </a:p>
          </p:txBody>
        </p:sp>
        <p:sp>
          <p:nvSpPr>
            <p:cNvPr id="2269192" name="Line 8"/>
            <p:cNvSpPr>
              <a:spLocks noChangeShapeType="1"/>
            </p:cNvSpPr>
            <p:nvPr/>
          </p:nvSpPr>
          <p:spPr bwMode="auto">
            <a:xfrm flipH="1" flipV="1">
              <a:off x="563" y="1344"/>
              <a:ext cx="46" cy="5"/>
            </a:xfrm>
            <a:prstGeom prst="line">
              <a:avLst/>
            </a:prstGeom>
            <a:noFill/>
            <a:ln w="15875">
              <a:solidFill>
                <a:srgbClr val="800000"/>
              </a:solidFill>
              <a:round/>
              <a:headEnd/>
              <a:tailEnd/>
            </a:ln>
            <a:effectLst/>
          </p:spPr>
          <p:txBody>
            <a:bodyPr/>
            <a:lstStyle/>
            <a:p>
              <a:endParaRPr lang="en-US"/>
            </a:p>
          </p:txBody>
        </p:sp>
        <p:sp>
          <p:nvSpPr>
            <p:cNvPr id="2269193" name="Line 9"/>
            <p:cNvSpPr>
              <a:spLocks noChangeShapeType="1"/>
            </p:cNvSpPr>
            <p:nvPr/>
          </p:nvSpPr>
          <p:spPr bwMode="auto">
            <a:xfrm flipH="1">
              <a:off x="570" y="1384"/>
              <a:ext cx="43" cy="4"/>
            </a:xfrm>
            <a:prstGeom prst="line">
              <a:avLst/>
            </a:prstGeom>
            <a:noFill/>
            <a:ln w="15875">
              <a:solidFill>
                <a:srgbClr val="800000"/>
              </a:solidFill>
              <a:round/>
              <a:headEnd/>
              <a:tailEnd/>
            </a:ln>
            <a:effectLst/>
          </p:spPr>
          <p:txBody>
            <a:bodyPr/>
            <a:lstStyle/>
            <a:p>
              <a:endParaRPr lang="en-US"/>
            </a:p>
          </p:txBody>
        </p:sp>
        <p:sp>
          <p:nvSpPr>
            <p:cNvPr id="2269194" name="Line 10"/>
            <p:cNvSpPr>
              <a:spLocks noChangeShapeType="1"/>
            </p:cNvSpPr>
            <p:nvPr/>
          </p:nvSpPr>
          <p:spPr bwMode="auto">
            <a:xfrm flipH="1">
              <a:off x="587" y="1411"/>
              <a:ext cx="47" cy="9"/>
            </a:xfrm>
            <a:prstGeom prst="line">
              <a:avLst/>
            </a:prstGeom>
            <a:noFill/>
            <a:ln w="15875">
              <a:solidFill>
                <a:srgbClr val="800000"/>
              </a:solidFill>
              <a:round/>
              <a:headEnd/>
              <a:tailEnd/>
            </a:ln>
            <a:effectLst/>
          </p:spPr>
          <p:txBody>
            <a:bodyPr/>
            <a:lstStyle/>
            <a:p>
              <a:endParaRPr lang="en-US"/>
            </a:p>
          </p:txBody>
        </p:sp>
        <p:sp>
          <p:nvSpPr>
            <p:cNvPr id="2269195" name="Line 11"/>
            <p:cNvSpPr>
              <a:spLocks noChangeShapeType="1"/>
            </p:cNvSpPr>
            <p:nvPr/>
          </p:nvSpPr>
          <p:spPr bwMode="auto">
            <a:xfrm flipH="1">
              <a:off x="684" y="1628"/>
              <a:ext cx="56" cy="1"/>
            </a:xfrm>
            <a:prstGeom prst="line">
              <a:avLst/>
            </a:prstGeom>
            <a:noFill/>
            <a:ln w="15875">
              <a:solidFill>
                <a:srgbClr val="800000"/>
              </a:solidFill>
              <a:round/>
              <a:headEnd/>
              <a:tailEnd/>
            </a:ln>
            <a:effectLst/>
          </p:spPr>
          <p:txBody>
            <a:bodyPr/>
            <a:lstStyle/>
            <a:p>
              <a:endParaRPr lang="en-US"/>
            </a:p>
          </p:txBody>
        </p:sp>
        <p:sp>
          <p:nvSpPr>
            <p:cNvPr id="2269196" name="Oval 12"/>
            <p:cNvSpPr>
              <a:spLocks noChangeArrowheads="1"/>
            </p:cNvSpPr>
            <p:nvPr/>
          </p:nvSpPr>
          <p:spPr bwMode="auto">
            <a:xfrm>
              <a:off x="469" y="1520"/>
              <a:ext cx="218" cy="218"/>
            </a:xfrm>
            <a:prstGeom prst="ellipse">
              <a:avLst/>
            </a:prstGeom>
            <a:noFill/>
            <a:ln w="15875">
              <a:solidFill>
                <a:srgbClr val="800000"/>
              </a:solidFill>
              <a:round/>
              <a:headEnd/>
              <a:tailEnd/>
            </a:ln>
            <a:effectLst/>
          </p:spPr>
          <p:txBody>
            <a:bodyPr wrap="none" anchor="ctr"/>
            <a:lstStyle/>
            <a:p>
              <a:endParaRPr lang="en-US"/>
            </a:p>
          </p:txBody>
        </p:sp>
        <p:sp>
          <p:nvSpPr>
            <p:cNvPr id="2269197" name="Freeform 13"/>
            <p:cNvSpPr>
              <a:spLocks/>
            </p:cNvSpPr>
            <p:nvPr/>
          </p:nvSpPr>
          <p:spPr bwMode="auto">
            <a:xfrm>
              <a:off x="633" y="1587"/>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198" name="Oval 14"/>
            <p:cNvSpPr>
              <a:spLocks noChangeArrowheads="1"/>
            </p:cNvSpPr>
            <p:nvPr/>
          </p:nvSpPr>
          <p:spPr bwMode="auto">
            <a:xfrm rot="-5400000">
              <a:off x="548" y="1595"/>
              <a:ext cx="28" cy="34"/>
            </a:xfrm>
            <a:prstGeom prst="ellipse">
              <a:avLst/>
            </a:prstGeom>
            <a:solidFill>
              <a:srgbClr val="333333"/>
            </a:solidFill>
            <a:ln w="9525">
              <a:noFill/>
              <a:round/>
              <a:headEnd/>
              <a:tailEnd/>
            </a:ln>
            <a:effectLst/>
          </p:spPr>
          <p:txBody>
            <a:bodyPr wrap="none" anchor="ctr"/>
            <a:lstStyle/>
            <a:p>
              <a:endParaRPr lang="en-US"/>
            </a:p>
          </p:txBody>
        </p:sp>
        <p:sp>
          <p:nvSpPr>
            <p:cNvPr id="2269199" name="Oval 15"/>
            <p:cNvSpPr>
              <a:spLocks noChangeArrowheads="1"/>
            </p:cNvSpPr>
            <p:nvPr/>
          </p:nvSpPr>
          <p:spPr bwMode="auto">
            <a:xfrm rot="-5400000">
              <a:off x="548" y="1637"/>
              <a:ext cx="28" cy="34"/>
            </a:xfrm>
            <a:prstGeom prst="ellipse">
              <a:avLst/>
            </a:prstGeom>
            <a:solidFill>
              <a:srgbClr val="333333"/>
            </a:solidFill>
            <a:ln w="9525">
              <a:noFill/>
              <a:round/>
              <a:headEnd/>
              <a:tailEnd/>
            </a:ln>
            <a:effectLst/>
          </p:spPr>
          <p:txBody>
            <a:bodyPr wrap="none" anchor="ctr"/>
            <a:lstStyle/>
            <a:p>
              <a:endParaRPr lang="en-US"/>
            </a:p>
          </p:txBody>
        </p:sp>
        <p:sp>
          <p:nvSpPr>
            <p:cNvPr id="2269200" name="Line 16"/>
            <p:cNvSpPr>
              <a:spLocks noChangeShapeType="1"/>
            </p:cNvSpPr>
            <p:nvPr/>
          </p:nvSpPr>
          <p:spPr bwMode="auto">
            <a:xfrm>
              <a:off x="1118" y="1685"/>
              <a:ext cx="0" cy="46"/>
            </a:xfrm>
            <a:prstGeom prst="line">
              <a:avLst/>
            </a:prstGeom>
            <a:noFill/>
            <a:ln w="15875">
              <a:solidFill>
                <a:srgbClr val="800000"/>
              </a:solidFill>
              <a:round/>
              <a:headEnd/>
              <a:tailEnd/>
            </a:ln>
            <a:effectLst/>
          </p:spPr>
          <p:txBody>
            <a:bodyPr/>
            <a:lstStyle/>
            <a:p>
              <a:endParaRPr lang="en-US"/>
            </a:p>
          </p:txBody>
        </p:sp>
        <p:sp>
          <p:nvSpPr>
            <p:cNvPr id="2269201" name="Line 17"/>
            <p:cNvSpPr>
              <a:spLocks noChangeShapeType="1"/>
            </p:cNvSpPr>
            <p:nvPr/>
          </p:nvSpPr>
          <p:spPr bwMode="auto">
            <a:xfrm flipV="1">
              <a:off x="1110" y="1518"/>
              <a:ext cx="0" cy="47"/>
            </a:xfrm>
            <a:prstGeom prst="line">
              <a:avLst/>
            </a:prstGeom>
            <a:noFill/>
            <a:ln w="15875">
              <a:solidFill>
                <a:srgbClr val="800000"/>
              </a:solidFill>
              <a:round/>
              <a:headEnd/>
              <a:tailEnd/>
            </a:ln>
            <a:effectLst/>
          </p:spPr>
          <p:txBody>
            <a:bodyPr/>
            <a:lstStyle/>
            <a:p>
              <a:endParaRPr lang="en-US"/>
            </a:p>
          </p:txBody>
        </p:sp>
      </p:grpSp>
      <p:grpSp>
        <p:nvGrpSpPr>
          <p:cNvPr id="2269202" name="Group 18"/>
          <p:cNvGrpSpPr>
            <a:grpSpLocks/>
          </p:cNvGrpSpPr>
          <p:nvPr/>
        </p:nvGrpSpPr>
        <p:grpSpPr bwMode="auto">
          <a:xfrm>
            <a:off x="2471738" y="2085975"/>
            <a:ext cx="1044575" cy="742950"/>
            <a:chOff x="1549" y="1306"/>
            <a:chExt cx="658" cy="468"/>
          </a:xfrm>
        </p:grpSpPr>
        <p:sp>
          <p:nvSpPr>
            <p:cNvPr id="2269203" name="Line 19"/>
            <p:cNvSpPr>
              <a:spLocks noChangeShapeType="1"/>
            </p:cNvSpPr>
            <p:nvPr/>
          </p:nvSpPr>
          <p:spPr bwMode="auto">
            <a:xfrm flipV="1">
              <a:off x="2018" y="1556"/>
              <a:ext cx="183" cy="61"/>
            </a:xfrm>
            <a:prstGeom prst="line">
              <a:avLst/>
            </a:prstGeom>
            <a:noFill/>
            <a:ln w="15875">
              <a:solidFill>
                <a:srgbClr val="800000"/>
              </a:solidFill>
              <a:round/>
              <a:headEnd/>
              <a:tailEnd/>
            </a:ln>
            <a:effectLst/>
          </p:spPr>
          <p:txBody>
            <a:bodyPr/>
            <a:lstStyle/>
            <a:p>
              <a:endParaRPr lang="en-US"/>
            </a:p>
          </p:txBody>
        </p:sp>
        <p:sp>
          <p:nvSpPr>
            <p:cNvPr id="2269204" name="Line 20"/>
            <p:cNvSpPr>
              <a:spLocks noChangeShapeType="1"/>
            </p:cNvSpPr>
            <p:nvPr/>
          </p:nvSpPr>
          <p:spPr bwMode="auto">
            <a:xfrm>
              <a:off x="2020" y="1617"/>
              <a:ext cx="186" cy="60"/>
            </a:xfrm>
            <a:prstGeom prst="line">
              <a:avLst/>
            </a:prstGeom>
            <a:noFill/>
            <a:ln w="15875">
              <a:solidFill>
                <a:srgbClr val="800000"/>
              </a:solidFill>
              <a:round/>
              <a:headEnd/>
              <a:tailEnd/>
            </a:ln>
            <a:effectLst/>
          </p:spPr>
          <p:txBody>
            <a:bodyPr/>
            <a:lstStyle/>
            <a:p>
              <a:endParaRPr lang="en-US"/>
            </a:p>
          </p:txBody>
        </p:sp>
        <p:sp>
          <p:nvSpPr>
            <p:cNvPr id="2269205" name="Line 21"/>
            <p:cNvSpPr>
              <a:spLocks noChangeShapeType="1"/>
            </p:cNvSpPr>
            <p:nvPr/>
          </p:nvSpPr>
          <p:spPr bwMode="auto">
            <a:xfrm flipH="1" flipV="1">
              <a:off x="1757" y="1411"/>
              <a:ext cx="66" cy="216"/>
            </a:xfrm>
            <a:prstGeom prst="line">
              <a:avLst/>
            </a:prstGeom>
            <a:noFill/>
            <a:ln w="15875">
              <a:solidFill>
                <a:srgbClr val="800000"/>
              </a:solidFill>
              <a:round/>
              <a:headEnd/>
              <a:tailEnd/>
            </a:ln>
            <a:effectLst/>
          </p:spPr>
          <p:txBody>
            <a:bodyPr/>
            <a:lstStyle/>
            <a:p>
              <a:endParaRPr lang="en-US"/>
            </a:p>
          </p:txBody>
        </p:sp>
        <p:sp>
          <p:nvSpPr>
            <p:cNvPr id="2269206" name="Oval 22"/>
            <p:cNvSpPr>
              <a:spLocks noChangeArrowheads="1"/>
            </p:cNvSpPr>
            <p:nvPr/>
          </p:nvSpPr>
          <p:spPr bwMode="auto">
            <a:xfrm>
              <a:off x="1690" y="1306"/>
              <a:ext cx="108" cy="108"/>
            </a:xfrm>
            <a:prstGeom prst="ellipse">
              <a:avLst/>
            </a:prstGeom>
            <a:noFill/>
            <a:ln w="15875">
              <a:solidFill>
                <a:srgbClr val="800000"/>
              </a:solidFill>
              <a:round/>
              <a:headEnd/>
              <a:tailEnd/>
            </a:ln>
            <a:effectLst/>
          </p:spPr>
          <p:txBody>
            <a:bodyPr wrap="none" anchor="ctr"/>
            <a:lstStyle/>
            <a:p>
              <a:endParaRPr lang="en-US"/>
            </a:p>
          </p:txBody>
        </p:sp>
        <p:sp>
          <p:nvSpPr>
            <p:cNvPr id="2269207" name="Line 23"/>
            <p:cNvSpPr>
              <a:spLocks noChangeShapeType="1"/>
            </p:cNvSpPr>
            <p:nvPr/>
          </p:nvSpPr>
          <p:spPr bwMode="auto">
            <a:xfrm flipH="1" flipV="1">
              <a:off x="1635" y="1328"/>
              <a:ext cx="57" cy="2"/>
            </a:xfrm>
            <a:prstGeom prst="line">
              <a:avLst/>
            </a:prstGeom>
            <a:noFill/>
            <a:ln w="15875">
              <a:solidFill>
                <a:srgbClr val="800000"/>
              </a:solidFill>
              <a:round/>
              <a:headEnd/>
              <a:tailEnd/>
            </a:ln>
            <a:effectLst/>
          </p:spPr>
          <p:txBody>
            <a:bodyPr/>
            <a:lstStyle/>
            <a:p>
              <a:endParaRPr lang="en-US"/>
            </a:p>
          </p:txBody>
        </p:sp>
        <p:sp>
          <p:nvSpPr>
            <p:cNvPr id="2269208" name="Line 24"/>
            <p:cNvSpPr>
              <a:spLocks noChangeShapeType="1"/>
            </p:cNvSpPr>
            <p:nvPr/>
          </p:nvSpPr>
          <p:spPr bwMode="auto">
            <a:xfrm flipH="1">
              <a:off x="1635" y="1359"/>
              <a:ext cx="49" cy="15"/>
            </a:xfrm>
            <a:prstGeom prst="line">
              <a:avLst/>
            </a:prstGeom>
            <a:noFill/>
            <a:ln w="15875">
              <a:solidFill>
                <a:srgbClr val="800000"/>
              </a:solidFill>
              <a:round/>
              <a:headEnd/>
              <a:tailEnd/>
            </a:ln>
            <a:effectLst/>
          </p:spPr>
          <p:txBody>
            <a:bodyPr/>
            <a:lstStyle/>
            <a:p>
              <a:endParaRPr lang="en-US"/>
            </a:p>
          </p:txBody>
        </p:sp>
        <p:sp>
          <p:nvSpPr>
            <p:cNvPr id="2269209" name="Line 25"/>
            <p:cNvSpPr>
              <a:spLocks noChangeShapeType="1"/>
            </p:cNvSpPr>
            <p:nvPr/>
          </p:nvSpPr>
          <p:spPr bwMode="auto">
            <a:xfrm flipH="1">
              <a:off x="1656" y="1395"/>
              <a:ext cx="41" cy="13"/>
            </a:xfrm>
            <a:prstGeom prst="line">
              <a:avLst/>
            </a:prstGeom>
            <a:noFill/>
            <a:ln w="15875">
              <a:solidFill>
                <a:srgbClr val="800000"/>
              </a:solidFill>
              <a:round/>
              <a:headEnd/>
              <a:tailEnd/>
            </a:ln>
            <a:effectLst/>
          </p:spPr>
          <p:txBody>
            <a:bodyPr/>
            <a:lstStyle/>
            <a:p>
              <a:endParaRPr lang="en-US"/>
            </a:p>
          </p:txBody>
        </p:sp>
        <p:sp>
          <p:nvSpPr>
            <p:cNvPr id="2269210" name="Line 26"/>
            <p:cNvSpPr>
              <a:spLocks noChangeShapeType="1"/>
            </p:cNvSpPr>
            <p:nvPr/>
          </p:nvSpPr>
          <p:spPr bwMode="auto">
            <a:xfrm flipH="1">
              <a:off x="1764" y="1627"/>
              <a:ext cx="56" cy="1"/>
            </a:xfrm>
            <a:prstGeom prst="line">
              <a:avLst/>
            </a:prstGeom>
            <a:noFill/>
            <a:ln w="15875">
              <a:solidFill>
                <a:srgbClr val="800000"/>
              </a:solidFill>
              <a:round/>
              <a:headEnd/>
              <a:tailEnd/>
            </a:ln>
            <a:effectLst/>
          </p:spPr>
          <p:txBody>
            <a:bodyPr/>
            <a:lstStyle/>
            <a:p>
              <a:endParaRPr lang="en-US"/>
            </a:p>
          </p:txBody>
        </p:sp>
        <p:sp>
          <p:nvSpPr>
            <p:cNvPr id="2269211" name="Oval 27"/>
            <p:cNvSpPr>
              <a:spLocks noChangeArrowheads="1"/>
            </p:cNvSpPr>
            <p:nvPr/>
          </p:nvSpPr>
          <p:spPr bwMode="auto">
            <a:xfrm>
              <a:off x="1549" y="1519"/>
              <a:ext cx="218" cy="218"/>
            </a:xfrm>
            <a:prstGeom prst="ellipse">
              <a:avLst/>
            </a:prstGeom>
            <a:noFill/>
            <a:ln w="15875">
              <a:solidFill>
                <a:srgbClr val="800000"/>
              </a:solidFill>
              <a:round/>
              <a:headEnd/>
              <a:tailEnd/>
            </a:ln>
            <a:effectLst/>
          </p:spPr>
          <p:txBody>
            <a:bodyPr wrap="none" anchor="ctr"/>
            <a:lstStyle/>
            <a:p>
              <a:endParaRPr lang="en-US"/>
            </a:p>
          </p:txBody>
        </p:sp>
        <p:sp>
          <p:nvSpPr>
            <p:cNvPr id="2269212" name="Freeform 28"/>
            <p:cNvSpPr>
              <a:spLocks/>
            </p:cNvSpPr>
            <p:nvPr/>
          </p:nvSpPr>
          <p:spPr bwMode="auto">
            <a:xfrm>
              <a:off x="1713" y="15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213" name="Oval 29"/>
            <p:cNvSpPr>
              <a:spLocks noChangeArrowheads="1"/>
            </p:cNvSpPr>
            <p:nvPr/>
          </p:nvSpPr>
          <p:spPr bwMode="auto">
            <a:xfrm rot="-5400000">
              <a:off x="1640" y="1598"/>
              <a:ext cx="28" cy="34"/>
            </a:xfrm>
            <a:prstGeom prst="ellipse">
              <a:avLst/>
            </a:prstGeom>
            <a:solidFill>
              <a:srgbClr val="333333"/>
            </a:solidFill>
            <a:ln w="9525">
              <a:noFill/>
              <a:round/>
              <a:headEnd/>
              <a:tailEnd/>
            </a:ln>
            <a:effectLst/>
          </p:spPr>
          <p:txBody>
            <a:bodyPr wrap="none" anchor="ctr"/>
            <a:lstStyle/>
            <a:p>
              <a:endParaRPr lang="en-US"/>
            </a:p>
          </p:txBody>
        </p:sp>
        <p:sp>
          <p:nvSpPr>
            <p:cNvPr id="2269214" name="Oval 30"/>
            <p:cNvSpPr>
              <a:spLocks noChangeArrowheads="1"/>
            </p:cNvSpPr>
            <p:nvPr/>
          </p:nvSpPr>
          <p:spPr bwMode="auto">
            <a:xfrm>
              <a:off x="1823" y="1524"/>
              <a:ext cx="195" cy="195"/>
            </a:xfrm>
            <a:prstGeom prst="ellipse">
              <a:avLst/>
            </a:prstGeom>
            <a:noFill/>
            <a:ln w="15875">
              <a:solidFill>
                <a:srgbClr val="800000"/>
              </a:solidFill>
              <a:round/>
              <a:headEnd/>
              <a:tailEnd/>
            </a:ln>
            <a:effectLst/>
          </p:spPr>
          <p:txBody>
            <a:bodyPr wrap="none" anchor="ctr"/>
            <a:lstStyle/>
            <a:p>
              <a:endParaRPr lang="en-US"/>
            </a:p>
          </p:txBody>
        </p:sp>
        <p:sp>
          <p:nvSpPr>
            <p:cNvPr id="2269215" name="Oval 31"/>
            <p:cNvSpPr>
              <a:spLocks noChangeArrowheads="1"/>
            </p:cNvSpPr>
            <p:nvPr/>
          </p:nvSpPr>
          <p:spPr bwMode="auto">
            <a:xfrm rot="-5400000">
              <a:off x="1640" y="1642"/>
              <a:ext cx="28" cy="34"/>
            </a:xfrm>
            <a:prstGeom prst="ellipse">
              <a:avLst/>
            </a:prstGeom>
            <a:solidFill>
              <a:srgbClr val="333333"/>
            </a:solidFill>
            <a:ln w="9525">
              <a:noFill/>
              <a:round/>
              <a:headEnd/>
              <a:tailEnd/>
            </a:ln>
            <a:effectLst/>
          </p:spPr>
          <p:txBody>
            <a:bodyPr wrap="none" anchor="ctr"/>
            <a:lstStyle/>
            <a:p>
              <a:endParaRPr lang="en-US"/>
            </a:p>
          </p:txBody>
        </p:sp>
        <p:sp>
          <p:nvSpPr>
            <p:cNvPr id="2269216" name="Line 32"/>
            <p:cNvSpPr>
              <a:spLocks noChangeShapeType="1"/>
            </p:cNvSpPr>
            <p:nvPr/>
          </p:nvSpPr>
          <p:spPr bwMode="auto">
            <a:xfrm flipV="1">
              <a:off x="2204" y="1469"/>
              <a:ext cx="0" cy="87"/>
            </a:xfrm>
            <a:prstGeom prst="line">
              <a:avLst/>
            </a:prstGeom>
            <a:noFill/>
            <a:ln w="15875">
              <a:solidFill>
                <a:srgbClr val="800000"/>
              </a:solidFill>
              <a:round/>
              <a:headEnd/>
              <a:tailEnd/>
            </a:ln>
            <a:effectLst/>
          </p:spPr>
          <p:txBody>
            <a:bodyPr/>
            <a:lstStyle/>
            <a:p>
              <a:endParaRPr lang="en-US"/>
            </a:p>
          </p:txBody>
        </p:sp>
        <p:sp>
          <p:nvSpPr>
            <p:cNvPr id="2269217" name="Line 33"/>
            <p:cNvSpPr>
              <a:spLocks noChangeShapeType="1"/>
            </p:cNvSpPr>
            <p:nvPr/>
          </p:nvSpPr>
          <p:spPr bwMode="auto">
            <a:xfrm>
              <a:off x="2207" y="1675"/>
              <a:ext cx="0" cy="99"/>
            </a:xfrm>
            <a:prstGeom prst="line">
              <a:avLst/>
            </a:prstGeom>
            <a:noFill/>
            <a:ln w="15875">
              <a:solidFill>
                <a:srgbClr val="800000"/>
              </a:solidFill>
              <a:round/>
              <a:headEnd/>
              <a:tailEnd/>
            </a:ln>
            <a:effectLst/>
          </p:spPr>
          <p:txBody>
            <a:bodyPr/>
            <a:lstStyle/>
            <a:p>
              <a:endParaRPr lang="en-US"/>
            </a:p>
          </p:txBody>
        </p:sp>
      </p:grpSp>
      <p:grpSp>
        <p:nvGrpSpPr>
          <p:cNvPr id="2269218" name="Group 34"/>
          <p:cNvGrpSpPr>
            <a:grpSpLocks/>
          </p:cNvGrpSpPr>
          <p:nvPr/>
        </p:nvGrpSpPr>
        <p:grpSpPr bwMode="auto">
          <a:xfrm>
            <a:off x="2312988" y="3771900"/>
            <a:ext cx="1208087" cy="684213"/>
            <a:chOff x="1449" y="2370"/>
            <a:chExt cx="761" cy="431"/>
          </a:xfrm>
        </p:grpSpPr>
        <p:sp>
          <p:nvSpPr>
            <p:cNvPr id="2269219" name="Line 35"/>
            <p:cNvSpPr>
              <a:spLocks noChangeShapeType="1"/>
            </p:cNvSpPr>
            <p:nvPr/>
          </p:nvSpPr>
          <p:spPr bwMode="auto">
            <a:xfrm flipV="1">
              <a:off x="2022" y="2620"/>
              <a:ext cx="183" cy="61"/>
            </a:xfrm>
            <a:prstGeom prst="line">
              <a:avLst/>
            </a:prstGeom>
            <a:noFill/>
            <a:ln w="15875">
              <a:solidFill>
                <a:srgbClr val="800000"/>
              </a:solidFill>
              <a:round/>
              <a:headEnd/>
              <a:tailEnd/>
            </a:ln>
            <a:effectLst/>
          </p:spPr>
          <p:txBody>
            <a:bodyPr/>
            <a:lstStyle/>
            <a:p>
              <a:endParaRPr lang="en-US"/>
            </a:p>
          </p:txBody>
        </p:sp>
        <p:sp>
          <p:nvSpPr>
            <p:cNvPr id="2269220" name="Line 36"/>
            <p:cNvSpPr>
              <a:spLocks noChangeShapeType="1"/>
            </p:cNvSpPr>
            <p:nvPr/>
          </p:nvSpPr>
          <p:spPr bwMode="auto">
            <a:xfrm>
              <a:off x="2024" y="2681"/>
              <a:ext cx="186" cy="60"/>
            </a:xfrm>
            <a:prstGeom prst="line">
              <a:avLst/>
            </a:prstGeom>
            <a:noFill/>
            <a:ln w="15875">
              <a:solidFill>
                <a:srgbClr val="800000"/>
              </a:solidFill>
              <a:round/>
              <a:headEnd/>
              <a:tailEnd/>
            </a:ln>
            <a:effectLst/>
          </p:spPr>
          <p:txBody>
            <a:bodyPr/>
            <a:lstStyle/>
            <a:p>
              <a:endParaRPr lang="en-US"/>
            </a:p>
          </p:txBody>
        </p:sp>
        <p:sp>
          <p:nvSpPr>
            <p:cNvPr id="2269221" name="Line 37"/>
            <p:cNvSpPr>
              <a:spLocks noChangeShapeType="1"/>
            </p:cNvSpPr>
            <p:nvPr/>
          </p:nvSpPr>
          <p:spPr bwMode="auto">
            <a:xfrm flipH="1" flipV="1">
              <a:off x="1761" y="2475"/>
              <a:ext cx="66" cy="216"/>
            </a:xfrm>
            <a:prstGeom prst="line">
              <a:avLst/>
            </a:prstGeom>
            <a:noFill/>
            <a:ln w="15875">
              <a:solidFill>
                <a:srgbClr val="800000"/>
              </a:solidFill>
              <a:round/>
              <a:headEnd/>
              <a:tailEnd/>
            </a:ln>
            <a:effectLst/>
          </p:spPr>
          <p:txBody>
            <a:bodyPr/>
            <a:lstStyle/>
            <a:p>
              <a:endParaRPr lang="en-US"/>
            </a:p>
          </p:txBody>
        </p:sp>
        <p:sp>
          <p:nvSpPr>
            <p:cNvPr id="2269222" name="Oval 38"/>
            <p:cNvSpPr>
              <a:spLocks noChangeArrowheads="1"/>
            </p:cNvSpPr>
            <p:nvPr/>
          </p:nvSpPr>
          <p:spPr bwMode="auto">
            <a:xfrm>
              <a:off x="1694" y="2370"/>
              <a:ext cx="108" cy="108"/>
            </a:xfrm>
            <a:prstGeom prst="ellipse">
              <a:avLst/>
            </a:prstGeom>
            <a:noFill/>
            <a:ln w="15875">
              <a:solidFill>
                <a:srgbClr val="800000"/>
              </a:solidFill>
              <a:round/>
              <a:headEnd/>
              <a:tailEnd/>
            </a:ln>
            <a:effectLst/>
          </p:spPr>
          <p:txBody>
            <a:bodyPr wrap="none" anchor="ctr"/>
            <a:lstStyle/>
            <a:p>
              <a:endParaRPr lang="en-US"/>
            </a:p>
          </p:txBody>
        </p:sp>
        <p:sp>
          <p:nvSpPr>
            <p:cNvPr id="2269223" name="Line 39"/>
            <p:cNvSpPr>
              <a:spLocks noChangeShapeType="1"/>
            </p:cNvSpPr>
            <p:nvPr/>
          </p:nvSpPr>
          <p:spPr bwMode="auto">
            <a:xfrm flipH="1">
              <a:off x="1634" y="2438"/>
              <a:ext cx="58" cy="8"/>
            </a:xfrm>
            <a:prstGeom prst="line">
              <a:avLst/>
            </a:prstGeom>
            <a:noFill/>
            <a:ln w="15875">
              <a:solidFill>
                <a:srgbClr val="800000"/>
              </a:solidFill>
              <a:round/>
              <a:headEnd/>
              <a:tailEnd/>
            </a:ln>
            <a:effectLst/>
          </p:spPr>
          <p:txBody>
            <a:bodyPr/>
            <a:lstStyle/>
            <a:p>
              <a:endParaRPr lang="en-US"/>
            </a:p>
          </p:txBody>
        </p:sp>
        <p:sp>
          <p:nvSpPr>
            <p:cNvPr id="2269224" name="Line 40"/>
            <p:cNvSpPr>
              <a:spLocks noChangeShapeType="1"/>
            </p:cNvSpPr>
            <p:nvPr/>
          </p:nvSpPr>
          <p:spPr bwMode="auto">
            <a:xfrm flipH="1">
              <a:off x="1653" y="2469"/>
              <a:ext cx="56" cy="14"/>
            </a:xfrm>
            <a:prstGeom prst="line">
              <a:avLst/>
            </a:prstGeom>
            <a:noFill/>
            <a:ln w="15875">
              <a:solidFill>
                <a:srgbClr val="800000"/>
              </a:solidFill>
              <a:round/>
              <a:headEnd/>
              <a:tailEnd/>
            </a:ln>
            <a:effectLst/>
          </p:spPr>
          <p:txBody>
            <a:bodyPr/>
            <a:lstStyle/>
            <a:p>
              <a:endParaRPr lang="en-US"/>
            </a:p>
          </p:txBody>
        </p:sp>
        <p:sp>
          <p:nvSpPr>
            <p:cNvPr id="2269225" name="Line 41"/>
            <p:cNvSpPr>
              <a:spLocks noChangeShapeType="1"/>
            </p:cNvSpPr>
            <p:nvPr/>
          </p:nvSpPr>
          <p:spPr bwMode="auto">
            <a:xfrm flipH="1">
              <a:off x="1768" y="2691"/>
              <a:ext cx="56" cy="1"/>
            </a:xfrm>
            <a:prstGeom prst="line">
              <a:avLst/>
            </a:prstGeom>
            <a:noFill/>
            <a:ln w="15875">
              <a:solidFill>
                <a:srgbClr val="800000"/>
              </a:solidFill>
              <a:round/>
              <a:headEnd/>
              <a:tailEnd/>
            </a:ln>
            <a:effectLst/>
          </p:spPr>
          <p:txBody>
            <a:bodyPr/>
            <a:lstStyle/>
            <a:p>
              <a:endParaRPr lang="en-US"/>
            </a:p>
          </p:txBody>
        </p:sp>
        <p:sp>
          <p:nvSpPr>
            <p:cNvPr id="2269226" name="Oval 42"/>
            <p:cNvSpPr>
              <a:spLocks noChangeArrowheads="1"/>
            </p:cNvSpPr>
            <p:nvPr/>
          </p:nvSpPr>
          <p:spPr bwMode="auto">
            <a:xfrm>
              <a:off x="1553" y="2583"/>
              <a:ext cx="218" cy="218"/>
            </a:xfrm>
            <a:prstGeom prst="ellipse">
              <a:avLst/>
            </a:prstGeom>
            <a:noFill/>
            <a:ln w="15875">
              <a:solidFill>
                <a:srgbClr val="800000"/>
              </a:solidFill>
              <a:round/>
              <a:headEnd/>
              <a:tailEnd/>
            </a:ln>
            <a:effectLst/>
          </p:spPr>
          <p:txBody>
            <a:bodyPr wrap="none" anchor="ctr"/>
            <a:lstStyle/>
            <a:p>
              <a:endParaRPr lang="en-US"/>
            </a:p>
          </p:txBody>
        </p:sp>
        <p:sp>
          <p:nvSpPr>
            <p:cNvPr id="2269227" name="Freeform 43"/>
            <p:cNvSpPr>
              <a:spLocks/>
            </p:cNvSpPr>
            <p:nvPr/>
          </p:nvSpPr>
          <p:spPr bwMode="auto">
            <a:xfrm>
              <a:off x="1717" y="265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228" name="Oval 44"/>
            <p:cNvSpPr>
              <a:spLocks noChangeArrowheads="1"/>
            </p:cNvSpPr>
            <p:nvPr/>
          </p:nvSpPr>
          <p:spPr bwMode="auto">
            <a:xfrm rot="-5400000">
              <a:off x="1644" y="2662"/>
              <a:ext cx="28" cy="34"/>
            </a:xfrm>
            <a:prstGeom prst="ellipse">
              <a:avLst/>
            </a:prstGeom>
            <a:solidFill>
              <a:srgbClr val="333333"/>
            </a:solidFill>
            <a:ln w="9525">
              <a:noFill/>
              <a:round/>
              <a:headEnd/>
              <a:tailEnd/>
            </a:ln>
            <a:effectLst/>
          </p:spPr>
          <p:txBody>
            <a:bodyPr wrap="none" anchor="ctr"/>
            <a:lstStyle/>
            <a:p>
              <a:endParaRPr lang="en-US"/>
            </a:p>
          </p:txBody>
        </p:sp>
        <p:sp>
          <p:nvSpPr>
            <p:cNvPr id="2269229" name="Oval 45"/>
            <p:cNvSpPr>
              <a:spLocks noChangeArrowheads="1"/>
            </p:cNvSpPr>
            <p:nvPr/>
          </p:nvSpPr>
          <p:spPr bwMode="auto">
            <a:xfrm>
              <a:off x="1827" y="2588"/>
              <a:ext cx="195" cy="195"/>
            </a:xfrm>
            <a:prstGeom prst="ellipse">
              <a:avLst/>
            </a:prstGeom>
            <a:noFill/>
            <a:ln w="15875">
              <a:solidFill>
                <a:srgbClr val="800000"/>
              </a:solidFill>
              <a:round/>
              <a:headEnd/>
              <a:tailEnd/>
            </a:ln>
            <a:effectLst/>
          </p:spPr>
          <p:txBody>
            <a:bodyPr wrap="none" anchor="ctr"/>
            <a:lstStyle/>
            <a:p>
              <a:endParaRPr lang="en-US"/>
            </a:p>
          </p:txBody>
        </p:sp>
        <p:sp>
          <p:nvSpPr>
            <p:cNvPr id="2269230" name="Oval 46"/>
            <p:cNvSpPr>
              <a:spLocks noChangeArrowheads="1"/>
            </p:cNvSpPr>
            <p:nvPr/>
          </p:nvSpPr>
          <p:spPr bwMode="auto">
            <a:xfrm rot="-5400000">
              <a:off x="1644" y="2706"/>
              <a:ext cx="28" cy="34"/>
            </a:xfrm>
            <a:prstGeom prst="ellipse">
              <a:avLst/>
            </a:prstGeom>
            <a:solidFill>
              <a:srgbClr val="333333"/>
            </a:solidFill>
            <a:ln w="9525">
              <a:noFill/>
              <a:round/>
              <a:headEnd/>
              <a:tailEnd/>
            </a:ln>
            <a:effectLst/>
          </p:spPr>
          <p:txBody>
            <a:bodyPr wrap="none" anchor="ctr"/>
            <a:lstStyle/>
            <a:p>
              <a:endParaRPr lang="en-US"/>
            </a:p>
          </p:txBody>
        </p:sp>
        <p:sp>
          <p:nvSpPr>
            <p:cNvPr id="2269231" name="Line 47"/>
            <p:cNvSpPr>
              <a:spLocks noChangeShapeType="1"/>
            </p:cNvSpPr>
            <p:nvPr/>
          </p:nvSpPr>
          <p:spPr bwMode="auto">
            <a:xfrm flipH="1" flipV="1">
              <a:off x="1449" y="2667"/>
              <a:ext cx="105" cy="27"/>
            </a:xfrm>
            <a:prstGeom prst="line">
              <a:avLst/>
            </a:prstGeom>
            <a:noFill/>
            <a:ln w="15875">
              <a:solidFill>
                <a:srgbClr val="800000"/>
              </a:solidFill>
              <a:round/>
              <a:headEnd/>
              <a:tailEnd/>
            </a:ln>
            <a:effectLst/>
          </p:spPr>
          <p:txBody>
            <a:bodyPr/>
            <a:lstStyle/>
            <a:p>
              <a:endParaRPr lang="en-US"/>
            </a:p>
          </p:txBody>
        </p:sp>
        <p:sp>
          <p:nvSpPr>
            <p:cNvPr id="2269232" name="Line 48"/>
            <p:cNvSpPr>
              <a:spLocks noChangeShapeType="1"/>
            </p:cNvSpPr>
            <p:nvPr/>
          </p:nvSpPr>
          <p:spPr bwMode="auto">
            <a:xfrm flipH="1">
              <a:off x="1452" y="2694"/>
              <a:ext cx="99" cy="29"/>
            </a:xfrm>
            <a:prstGeom prst="line">
              <a:avLst/>
            </a:prstGeom>
            <a:noFill/>
            <a:ln w="15875">
              <a:solidFill>
                <a:srgbClr val="800000"/>
              </a:solidFill>
              <a:round/>
              <a:headEnd/>
              <a:tailEnd/>
            </a:ln>
            <a:effectLst/>
          </p:spPr>
          <p:txBody>
            <a:bodyPr/>
            <a:lstStyle/>
            <a:p>
              <a:endParaRPr lang="en-US"/>
            </a:p>
          </p:txBody>
        </p:sp>
      </p:grpSp>
      <p:grpSp>
        <p:nvGrpSpPr>
          <p:cNvPr id="2269233" name="Group 49"/>
          <p:cNvGrpSpPr>
            <a:grpSpLocks/>
          </p:cNvGrpSpPr>
          <p:nvPr/>
        </p:nvGrpSpPr>
        <p:grpSpPr bwMode="auto">
          <a:xfrm>
            <a:off x="2271713" y="5518150"/>
            <a:ext cx="1228725" cy="684213"/>
            <a:chOff x="1423" y="3472"/>
            <a:chExt cx="774" cy="431"/>
          </a:xfrm>
        </p:grpSpPr>
        <p:sp>
          <p:nvSpPr>
            <p:cNvPr id="2269234" name="Line 50"/>
            <p:cNvSpPr>
              <a:spLocks noChangeShapeType="1"/>
            </p:cNvSpPr>
            <p:nvPr/>
          </p:nvSpPr>
          <p:spPr bwMode="auto">
            <a:xfrm flipV="1">
              <a:off x="2009" y="3722"/>
              <a:ext cx="183" cy="61"/>
            </a:xfrm>
            <a:prstGeom prst="line">
              <a:avLst/>
            </a:prstGeom>
            <a:noFill/>
            <a:ln w="15875">
              <a:solidFill>
                <a:srgbClr val="800000"/>
              </a:solidFill>
              <a:round/>
              <a:headEnd/>
              <a:tailEnd/>
            </a:ln>
            <a:effectLst/>
          </p:spPr>
          <p:txBody>
            <a:bodyPr/>
            <a:lstStyle/>
            <a:p>
              <a:endParaRPr lang="en-US"/>
            </a:p>
          </p:txBody>
        </p:sp>
        <p:sp>
          <p:nvSpPr>
            <p:cNvPr id="2269235" name="Line 51"/>
            <p:cNvSpPr>
              <a:spLocks noChangeShapeType="1"/>
            </p:cNvSpPr>
            <p:nvPr/>
          </p:nvSpPr>
          <p:spPr bwMode="auto">
            <a:xfrm>
              <a:off x="2011" y="3783"/>
              <a:ext cx="186" cy="60"/>
            </a:xfrm>
            <a:prstGeom prst="line">
              <a:avLst/>
            </a:prstGeom>
            <a:noFill/>
            <a:ln w="15875">
              <a:solidFill>
                <a:srgbClr val="800000"/>
              </a:solidFill>
              <a:round/>
              <a:headEnd/>
              <a:tailEnd/>
            </a:ln>
            <a:effectLst/>
          </p:spPr>
          <p:txBody>
            <a:bodyPr/>
            <a:lstStyle/>
            <a:p>
              <a:endParaRPr lang="en-US"/>
            </a:p>
          </p:txBody>
        </p:sp>
        <p:sp>
          <p:nvSpPr>
            <p:cNvPr id="2269236" name="Line 52"/>
            <p:cNvSpPr>
              <a:spLocks noChangeShapeType="1"/>
            </p:cNvSpPr>
            <p:nvPr/>
          </p:nvSpPr>
          <p:spPr bwMode="auto">
            <a:xfrm flipH="1" flipV="1">
              <a:off x="1748" y="3577"/>
              <a:ext cx="66" cy="216"/>
            </a:xfrm>
            <a:prstGeom prst="line">
              <a:avLst/>
            </a:prstGeom>
            <a:noFill/>
            <a:ln w="15875">
              <a:solidFill>
                <a:srgbClr val="800000"/>
              </a:solidFill>
              <a:round/>
              <a:headEnd/>
              <a:tailEnd/>
            </a:ln>
            <a:effectLst/>
          </p:spPr>
          <p:txBody>
            <a:bodyPr/>
            <a:lstStyle/>
            <a:p>
              <a:endParaRPr lang="en-US"/>
            </a:p>
          </p:txBody>
        </p:sp>
        <p:sp>
          <p:nvSpPr>
            <p:cNvPr id="2269237" name="Oval 53"/>
            <p:cNvSpPr>
              <a:spLocks noChangeArrowheads="1"/>
            </p:cNvSpPr>
            <p:nvPr/>
          </p:nvSpPr>
          <p:spPr bwMode="auto">
            <a:xfrm>
              <a:off x="1681" y="3472"/>
              <a:ext cx="108" cy="108"/>
            </a:xfrm>
            <a:prstGeom prst="ellipse">
              <a:avLst/>
            </a:prstGeom>
            <a:noFill/>
            <a:ln w="15875">
              <a:solidFill>
                <a:srgbClr val="800000"/>
              </a:solidFill>
              <a:round/>
              <a:headEnd/>
              <a:tailEnd/>
            </a:ln>
            <a:effectLst/>
          </p:spPr>
          <p:txBody>
            <a:bodyPr wrap="none" anchor="ctr"/>
            <a:lstStyle/>
            <a:p>
              <a:endParaRPr lang="en-US"/>
            </a:p>
          </p:txBody>
        </p:sp>
        <p:sp>
          <p:nvSpPr>
            <p:cNvPr id="2269238" name="Line 54"/>
            <p:cNvSpPr>
              <a:spLocks noChangeShapeType="1"/>
            </p:cNvSpPr>
            <p:nvPr/>
          </p:nvSpPr>
          <p:spPr bwMode="auto">
            <a:xfrm flipH="1">
              <a:off x="1634" y="3561"/>
              <a:ext cx="56" cy="14"/>
            </a:xfrm>
            <a:prstGeom prst="line">
              <a:avLst/>
            </a:prstGeom>
            <a:noFill/>
            <a:ln w="15875">
              <a:solidFill>
                <a:srgbClr val="800000"/>
              </a:solidFill>
              <a:round/>
              <a:headEnd/>
              <a:tailEnd/>
            </a:ln>
            <a:effectLst/>
          </p:spPr>
          <p:txBody>
            <a:bodyPr/>
            <a:lstStyle/>
            <a:p>
              <a:endParaRPr lang="en-US"/>
            </a:p>
          </p:txBody>
        </p:sp>
        <p:sp>
          <p:nvSpPr>
            <p:cNvPr id="2269239" name="Line 55"/>
            <p:cNvSpPr>
              <a:spLocks noChangeShapeType="1"/>
            </p:cNvSpPr>
            <p:nvPr/>
          </p:nvSpPr>
          <p:spPr bwMode="auto">
            <a:xfrm flipH="1">
              <a:off x="1755" y="3793"/>
              <a:ext cx="56" cy="1"/>
            </a:xfrm>
            <a:prstGeom prst="line">
              <a:avLst/>
            </a:prstGeom>
            <a:noFill/>
            <a:ln w="15875">
              <a:solidFill>
                <a:srgbClr val="800000"/>
              </a:solidFill>
              <a:round/>
              <a:headEnd/>
              <a:tailEnd/>
            </a:ln>
            <a:effectLst/>
          </p:spPr>
          <p:txBody>
            <a:bodyPr/>
            <a:lstStyle/>
            <a:p>
              <a:endParaRPr lang="en-US"/>
            </a:p>
          </p:txBody>
        </p:sp>
        <p:sp>
          <p:nvSpPr>
            <p:cNvPr id="2269240" name="Oval 56"/>
            <p:cNvSpPr>
              <a:spLocks noChangeArrowheads="1"/>
            </p:cNvSpPr>
            <p:nvPr/>
          </p:nvSpPr>
          <p:spPr bwMode="auto">
            <a:xfrm>
              <a:off x="1540" y="3685"/>
              <a:ext cx="218" cy="218"/>
            </a:xfrm>
            <a:prstGeom prst="ellipse">
              <a:avLst/>
            </a:prstGeom>
            <a:noFill/>
            <a:ln w="15875">
              <a:solidFill>
                <a:srgbClr val="800000"/>
              </a:solidFill>
              <a:round/>
              <a:headEnd/>
              <a:tailEnd/>
            </a:ln>
            <a:effectLst/>
          </p:spPr>
          <p:txBody>
            <a:bodyPr wrap="none" anchor="ctr"/>
            <a:lstStyle/>
            <a:p>
              <a:endParaRPr lang="en-US"/>
            </a:p>
          </p:txBody>
        </p:sp>
        <p:sp>
          <p:nvSpPr>
            <p:cNvPr id="2269241" name="Freeform 57"/>
            <p:cNvSpPr>
              <a:spLocks/>
            </p:cNvSpPr>
            <p:nvPr/>
          </p:nvSpPr>
          <p:spPr bwMode="auto">
            <a:xfrm>
              <a:off x="1704" y="375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242" name="Oval 58"/>
            <p:cNvSpPr>
              <a:spLocks noChangeArrowheads="1"/>
            </p:cNvSpPr>
            <p:nvPr/>
          </p:nvSpPr>
          <p:spPr bwMode="auto">
            <a:xfrm rot="-5400000">
              <a:off x="1631" y="3764"/>
              <a:ext cx="28" cy="34"/>
            </a:xfrm>
            <a:prstGeom prst="ellipse">
              <a:avLst/>
            </a:prstGeom>
            <a:solidFill>
              <a:srgbClr val="333333"/>
            </a:solidFill>
            <a:ln w="9525">
              <a:noFill/>
              <a:round/>
              <a:headEnd/>
              <a:tailEnd/>
            </a:ln>
            <a:effectLst/>
          </p:spPr>
          <p:txBody>
            <a:bodyPr wrap="none" anchor="ctr"/>
            <a:lstStyle/>
            <a:p>
              <a:endParaRPr lang="en-US"/>
            </a:p>
          </p:txBody>
        </p:sp>
        <p:sp>
          <p:nvSpPr>
            <p:cNvPr id="2269243" name="Oval 59"/>
            <p:cNvSpPr>
              <a:spLocks noChangeArrowheads="1"/>
            </p:cNvSpPr>
            <p:nvPr/>
          </p:nvSpPr>
          <p:spPr bwMode="auto">
            <a:xfrm>
              <a:off x="1814" y="3690"/>
              <a:ext cx="195" cy="195"/>
            </a:xfrm>
            <a:prstGeom prst="ellipse">
              <a:avLst/>
            </a:prstGeom>
            <a:noFill/>
            <a:ln w="15875">
              <a:solidFill>
                <a:srgbClr val="800000"/>
              </a:solidFill>
              <a:round/>
              <a:headEnd/>
              <a:tailEnd/>
            </a:ln>
            <a:effectLst/>
          </p:spPr>
          <p:txBody>
            <a:bodyPr wrap="none" anchor="ctr"/>
            <a:lstStyle/>
            <a:p>
              <a:endParaRPr lang="en-US"/>
            </a:p>
          </p:txBody>
        </p:sp>
        <p:sp>
          <p:nvSpPr>
            <p:cNvPr id="2269244" name="Oval 60"/>
            <p:cNvSpPr>
              <a:spLocks noChangeArrowheads="1"/>
            </p:cNvSpPr>
            <p:nvPr/>
          </p:nvSpPr>
          <p:spPr bwMode="auto">
            <a:xfrm rot="-5400000">
              <a:off x="1631" y="3808"/>
              <a:ext cx="28" cy="34"/>
            </a:xfrm>
            <a:prstGeom prst="ellipse">
              <a:avLst/>
            </a:prstGeom>
            <a:solidFill>
              <a:srgbClr val="333333"/>
            </a:solidFill>
            <a:ln w="9525">
              <a:noFill/>
              <a:round/>
              <a:headEnd/>
              <a:tailEnd/>
            </a:ln>
            <a:effectLst/>
          </p:spPr>
          <p:txBody>
            <a:bodyPr wrap="none" anchor="ctr"/>
            <a:lstStyle/>
            <a:p>
              <a:endParaRPr lang="en-US"/>
            </a:p>
          </p:txBody>
        </p:sp>
        <p:sp>
          <p:nvSpPr>
            <p:cNvPr id="2269245" name="Freeform 61"/>
            <p:cNvSpPr>
              <a:spLocks/>
            </p:cNvSpPr>
            <p:nvPr/>
          </p:nvSpPr>
          <p:spPr bwMode="auto">
            <a:xfrm>
              <a:off x="1423" y="3710"/>
              <a:ext cx="142" cy="142"/>
            </a:xfrm>
            <a:custGeom>
              <a:avLst/>
              <a:gdLst/>
              <a:ahLst/>
              <a:cxnLst>
                <a:cxn ang="0">
                  <a:pos x="128" y="138"/>
                </a:cxn>
                <a:cxn ang="0">
                  <a:pos x="2" y="132"/>
                </a:cxn>
                <a:cxn ang="0">
                  <a:pos x="118" y="75"/>
                </a:cxn>
                <a:cxn ang="0">
                  <a:pos x="5" y="10"/>
                </a:cxn>
                <a:cxn ang="0">
                  <a:pos x="142" y="12"/>
                </a:cxn>
              </a:cxnLst>
              <a:rect l="0" t="0" r="r" b="b"/>
              <a:pathLst>
                <a:path w="142" h="142">
                  <a:moveTo>
                    <a:pt x="128" y="138"/>
                  </a:moveTo>
                  <a:cubicBezTo>
                    <a:pt x="66" y="140"/>
                    <a:pt x="4" y="142"/>
                    <a:pt x="2" y="132"/>
                  </a:cubicBezTo>
                  <a:cubicBezTo>
                    <a:pt x="0" y="122"/>
                    <a:pt x="117" y="95"/>
                    <a:pt x="118" y="75"/>
                  </a:cubicBezTo>
                  <a:cubicBezTo>
                    <a:pt x="119" y="55"/>
                    <a:pt x="1" y="20"/>
                    <a:pt x="5" y="10"/>
                  </a:cubicBezTo>
                  <a:cubicBezTo>
                    <a:pt x="9" y="0"/>
                    <a:pt x="75" y="6"/>
                    <a:pt x="142" y="12"/>
                  </a:cubicBezTo>
                </a:path>
              </a:pathLst>
            </a:custGeom>
            <a:noFill/>
            <a:ln w="15875">
              <a:solidFill>
                <a:srgbClr val="800000"/>
              </a:solidFill>
              <a:round/>
              <a:headEnd/>
              <a:tailEnd/>
            </a:ln>
            <a:effectLst/>
          </p:spPr>
          <p:txBody>
            <a:bodyPr/>
            <a:lstStyle/>
            <a:p>
              <a:endParaRPr lang="en-US"/>
            </a:p>
          </p:txBody>
        </p:sp>
      </p:grpSp>
      <p:grpSp>
        <p:nvGrpSpPr>
          <p:cNvPr id="2269246" name="Group 62"/>
          <p:cNvGrpSpPr>
            <a:grpSpLocks/>
          </p:cNvGrpSpPr>
          <p:nvPr/>
        </p:nvGrpSpPr>
        <p:grpSpPr bwMode="auto">
          <a:xfrm>
            <a:off x="4152900" y="379413"/>
            <a:ext cx="1030288" cy="739775"/>
            <a:chOff x="2616" y="239"/>
            <a:chExt cx="649" cy="466"/>
          </a:xfrm>
        </p:grpSpPr>
        <p:sp>
          <p:nvSpPr>
            <p:cNvPr id="2269247" name="Line 63"/>
            <p:cNvSpPr>
              <a:spLocks noChangeShapeType="1"/>
            </p:cNvSpPr>
            <p:nvPr/>
          </p:nvSpPr>
          <p:spPr bwMode="auto">
            <a:xfrm flipV="1">
              <a:off x="3079" y="503"/>
              <a:ext cx="183" cy="61"/>
            </a:xfrm>
            <a:prstGeom prst="line">
              <a:avLst/>
            </a:prstGeom>
            <a:noFill/>
            <a:ln w="15875">
              <a:solidFill>
                <a:srgbClr val="800000"/>
              </a:solidFill>
              <a:round/>
              <a:headEnd/>
              <a:tailEnd/>
            </a:ln>
            <a:effectLst/>
          </p:spPr>
          <p:txBody>
            <a:bodyPr/>
            <a:lstStyle/>
            <a:p>
              <a:endParaRPr lang="en-US"/>
            </a:p>
          </p:txBody>
        </p:sp>
        <p:sp>
          <p:nvSpPr>
            <p:cNvPr id="2269248" name="Line 64"/>
            <p:cNvSpPr>
              <a:spLocks noChangeShapeType="1"/>
            </p:cNvSpPr>
            <p:nvPr/>
          </p:nvSpPr>
          <p:spPr bwMode="auto">
            <a:xfrm>
              <a:off x="3079" y="564"/>
              <a:ext cx="186" cy="60"/>
            </a:xfrm>
            <a:prstGeom prst="line">
              <a:avLst/>
            </a:prstGeom>
            <a:noFill/>
            <a:ln w="15875">
              <a:solidFill>
                <a:srgbClr val="800000"/>
              </a:solidFill>
              <a:round/>
              <a:headEnd/>
              <a:tailEnd/>
            </a:ln>
            <a:effectLst/>
          </p:spPr>
          <p:txBody>
            <a:bodyPr/>
            <a:lstStyle/>
            <a:p>
              <a:endParaRPr lang="en-US"/>
            </a:p>
          </p:txBody>
        </p:sp>
        <p:sp>
          <p:nvSpPr>
            <p:cNvPr id="2269249" name="Line 65"/>
            <p:cNvSpPr>
              <a:spLocks noChangeShapeType="1"/>
            </p:cNvSpPr>
            <p:nvPr/>
          </p:nvSpPr>
          <p:spPr bwMode="auto">
            <a:xfrm flipH="1" flipV="1">
              <a:off x="2824" y="350"/>
              <a:ext cx="66" cy="216"/>
            </a:xfrm>
            <a:prstGeom prst="line">
              <a:avLst/>
            </a:prstGeom>
            <a:noFill/>
            <a:ln w="15875">
              <a:solidFill>
                <a:srgbClr val="800000"/>
              </a:solidFill>
              <a:round/>
              <a:headEnd/>
              <a:tailEnd/>
            </a:ln>
            <a:effectLst/>
          </p:spPr>
          <p:txBody>
            <a:bodyPr/>
            <a:lstStyle/>
            <a:p>
              <a:endParaRPr lang="en-US"/>
            </a:p>
          </p:txBody>
        </p:sp>
        <p:sp>
          <p:nvSpPr>
            <p:cNvPr id="2269250" name="Oval 66"/>
            <p:cNvSpPr>
              <a:spLocks noChangeArrowheads="1"/>
            </p:cNvSpPr>
            <p:nvPr/>
          </p:nvSpPr>
          <p:spPr bwMode="auto">
            <a:xfrm>
              <a:off x="2757" y="245"/>
              <a:ext cx="108" cy="108"/>
            </a:xfrm>
            <a:prstGeom prst="ellipse">
              <a:avLst/>
            </a:prstGeom>
            <a:noFill/>
            <a:ln w="15875">
              <a:solidFill>
                <a:srgbClr val="800000"/>
              </a:solidFill>
              <a:round/>
              <a:headEnd/>
              <a:tailEnd/>
            </a:ln>
            <a:effectLst/>
          </p:spPr>
          <p:txBody>
            <a:bodyPr wrap="none" anchor="ctr"/>
            <a:lstStyle/>
            <a:p>
              <a:endParaRPr lang="en-US"/>
            </a:p>
          </p:txBody>
        </p:sp>
        <p:sp>
          <p:nvSpPr>
            <p:cNvPr id="2269251" name="Line 67"/>
            <p:cNvSpPr>
              <a:spLocks noChangeShapeType="1"/>
            </p:cNvSpPr>
            <p:nvPr/>
          </p:nvSpPr>
          <p:spPr bwMode="auto">
            <a:xfrm flipH="1" flipV="1">
              <a:off x="2710" y="282"/>
              <a:ext cx="46" cy="5"/>
            </a:xfrm>
            <a:prstGeom prst="line">
              <a:avLst/>
            </a:prstGeom>
            <a:noFill/>
            <a:ln w="15875">
              <a:solidFill>
                <a:srgbClr val="800000"/>
              </a:solidFill>
              <a:round/>
              <a:headEnd/>
              <a:tailEnd/>
            </a:ln>
            <a:effectLst/>
          </p:spPr>
          <p:txBody>
            <a:bodyPr/>
            <a:lstStyle/>
            <a:p>
              <a:endParaRPr lang="en-US"/>
            </a:p>
          </p:txBody>
        </p:sp>
        <p:sp>
          <p:nvSpPr>
            <p:cNvPr id="2269252" name="Line 68"/>
            <p:cNvSpPr>
              <a:spLocks noChangeShapeType="1"/>
            </p:cNvSpPr>
            <p:nvPr/>
          </p:nvSpPr>
          <p:spPr bwMode="auto">
            <a:xfrm flipH="1">
              <a:off x="2717" y="322"/>
              <a:ext cx="43" cy="4"/>
            </a:xfrm>
            <a:prstGeom prst="line">
              <a:avLst/>
            </a:prstGeom>
            <a:noFill/>
            <a:ln w="15875">
              <a:solidFill>
                <a:srgbClr val="800000"/>
              </a:solidFill>
              <a:round/>
              <a:headEnd/>
              <a:tailEnd/>
            </a:ln>
            <a:effectLst/>
          </p:spPr>
          <p:txBody>
            <a:bodyPr/>
            <a:lstStyle/>
            <a:p>
              <a:endParaRPr lang="en-US"/>
            </a:p>
          </p:txBody>
        </p:sp>
        <p:sp>
          <p:nvSpPr>
            <p:cNvPr id="2269253" name="Line 69"/>
            <p:cNvSpPr>
              <a:spLocks noChangeShapeType="1"/>
            </p:cNvSpPr>
            <p:nvPr/>
          </p:nvSpPr>
          <p:spPr bwMode="auto">
            <a:xfrm flipH="1">
              <a:off x="2734" y="349"/>
              <a:ext cx="47" cy="9"/>
            </a:xfrm>
            <a:prstGeom prst="line">
              <a:avLst/>
            </a:prstGeom>
            <a:noFill/>
            <a:ln w="15875">
              <a:solidFill>
                <a:srgbClr val="800000"/>
              </a:solidFill>
              <a:round/>
              <a:headEnd/>
              <a:tailEnd/>
            </a:ln>
            <a:effectLst/>
          </p:spPr>
          <p:txBody>
            <a:bodyPr/>
            <a:lstStyle/>
            <a:p>
              <a:endParaRPr lang="en-US"/>
            </a:p>
          </p:txBody>
        </p:sp>
        <p:sp>
          <p:nvSpPr>
            <p:cNvPr id="2269254" name="Line 70"/>
            <p:cNvSpPr>
              <a:spLocks noChangeShapeType="1"/>
            </p:cNvSpPr>
            <p:nvPr/>
          </p:nvSpPr>
          <p:spPr bwMode="auto">
            <a:xfrm flipH="1" flipV="1">
              <a:off x="2727" y="239"/>
              <a:ext cx="44" cy="20"/>
            </a:xfrm>
            <a:prstGeom prst="line">
              <a:avLst/>
            </a:prstGeom>
            <a:noFill/>
            <a:ln w="15875">
              <a:solidFill>
                <a:srgbClr val="800000"/>
              </a:solidFill>
              <a:round/>
              <a:headEnd/>
              <a:tailEnd/>
            </a:ln>
            <a:effectLst/>
          </p:spPr>
          <p:txBody>
            <a:bodyPr/>
            <a:lstStyle/>
            <a:p>
              <a:endParaRPr lang="en-US"/>
            </a:p>
          </p:txBody>
        </p:sp>
        <p:sp>
          <p:nvSpPr>
            <p:cNvPr id="2269255" name="Line 71"/>
            <p:cNvSpPr>
              <a:spLocks noChangeShapeType="1"/>
            </p:cNvSpPr>
            <p:nvPr/>
          </p:nvSpPr>
          <p:spPr bwMode="auto">
            <a:xfrm flipH="1">
              <a:off x="2831" y="566"/>
              <a:ext cx="56" cy="1"/>
            </a:xfrm>
            <a:prstGeom prst="line">
              <a:avLst/>
            </a:prstGeom>
            <a:noFill/>
            <a:ln w="15875">
              <a:solidFill>
                <a:srgbClr val="800000"/>
              </a:solidFill>
              <a:round/>
              <a:headEnd/>
              <a:tailEnd/>
            </a:ln>
            <a:effectLst/>
          </p:spPr>
          <p:txBody>
            <a:bodyPr/>
            <a:lstStyle/>
            <a:p>
              <a:endParaRPr lang="en-US"/>
            </a:p>
          </p:txBody>
        </p:sp>
        <p:sp>
          <p:nvSpPr>
            <p:cNvPr id="2269256" name="Oval 72"/>
            <p:cNvSpPr>
              <a:spLocks noChangeArrowheads="1"/>
            </p:cNvSpPr>
            <p:nvPr/>
          </p:nvSpPr>
          <p:spPr bwMode="auto">
            <a:xfrm>
              <a:off x="2616" y="458"/>
              <a:ext cx="218" cy="218"/>
            </a:xfrm>
            <a:prstGeom prst="ellipse">
              <a:avLst/>
            </a:prstGeom>
            <a:noFill/>
            <a:ln w="15875">
              <a:solidFill>
                <a:srgbClr val="800000"/>
              </a:solidFill>
              <a:round/>
              <a:headEnd/>
              <a:tailEnd/>
            </a:ln>
            <a:effectLst/>
          </p:spPr>
          <p:txBody>
            <a:bodyPr wrap="none" anchor="ctr"/>
            <a:lstStyle/>
            <a:p>
              <a:endParaRPr lang="en-US"/>
            </a:p>
          </p:txBody>
        </p:sp>
        <p:sp>
          <p:nvSpPr>
            <p:cNvPr id="2269257" name="Freeform 73"/>
            <p:cNvSpPr>
              <a:spLocks/>
            </p:cNvSpPr>
            <p:nvPr/>
          </p:nvSpPr>
          <p:spPr bwMode="auto">
            <a:xfrm>
              <a:off x="2780" y="525"/>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258" name="Oval 74"/>
            <p:cNvSpPr>
              <a:spLocks noChangeArrowheads="1"/>
            </p:cNvSpPr>
            <p:nvPr/>
          </p:nvSpPr>
          <p:spPr bwMode="auto">
            <a:xfrm rot="-5400000">
              <a:off x="2717" y="529"/>
              <a:ext cx="28" cy="34"/>
            </a:xfrm>
            <a:prstGeom prst="ellipse">
              <a:avLst/>
            </a:prstGeom>
            <a:solidFill>
              <a:srgbClr val="333333"/>
            </a:solidFill>
            <a:ln w="9525">
              <a:noFill/>
              <a:round/>
              <a:headEnd/>
              <a:tailEnd/>
            </a:ln>
            <a:effectLst/>
          </p:spPr>
          <p:txBody>
            <a:bodyPr wrap="none" anchor="ctr"/>
            <a:lstStyle/>
            <a:p>
              <a:endParaRPr lang="en-US"/>
            </a:p>
          </p:txBody>
        </p:sp>
        <p:sp>
          <p:nvSpPr>
            <p:cNvPr id="2269259" name="Rectangle 75"/>
            <p:cNvSpPr>
              <a:spLocks noChangeArrowheads="1"/>
            </p:cNvSpPr>
            <p:nvPr/>
          </p:nvSpPr>
          <p:spPr bwMode="auto">
            <a:xfrm>
              <a:off x="2898" y="432"/>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69260" name="Line 76"/>
            <p:cNvSpPr>
              <a:spLocks noChangeShapeType="1"/>
            </p:cNvSpPr>
            <p:nvPr/>
          </p:nvSpPr>
          <p:spPr bwMode="auto">
            <a:xfrm>
              <a:off x="2900" y="566"/>
              <a:ext cx="187" cy="85"/>
            </a:xfrm>
            <a:prstGeom prst="line">
              <a:avLst/>
            </a:prstGeom>
            <a:noFill/>
            <a:ln w="15875">
              <a:solidFill>
                <a:srgbClr val="800000"/>
              </a:solidFill>
              <a:round/>
              <a:headEnd/>
              <a:tailEnd/>
            </a:ln>
            <a:effectLst/>
          </p:spPr>
          <p:txBody>
            <a:bodyPr/>
            <a:lstStyle/>
            <a:p>
              <a:endParaRPr lang="en-US"/>
            </a:p>
          </p:txBody>
        </p:sp>
        <p:sp>
          <p:nvSpPr>
            <p:cNvPr id="2269261" name="Line 77"/>
            <p:cNvSpPr>
              <a:spLocks noChangeShapeType="1"/>
            </p:cNvSpPr>
            <p:nvPr/>
          </p:nvSpPr>
          <p:spPr bwMode="auto">
            <a:xfrm>
              <a:off x="2900" y="530"/>
              <a:ext cx="184" cy="85"/>
            </a:xfrm>
            <a:prstGeom prst="line">
              <a:avLst/>
            </a:prstGeom>
            <a:noFill/>
            <a:ln w="15875">
              <a:solidFill>
                <a:srgbClr val="800000"/>
              </a:solidFill>
              <a:round/>
              <a:headEnd/>
              <a:tailEnd/>
            </a:ln>
            <a:effectLst/>
          </p:spPr>
          <p:txBody>
            <a:bodyPr/>
            <a:lstStyle/>
            <a:p>
              <a:endParaRPr lang="en-US"/>
            </a:p>
          </p:txBody>
        </p:sp>
        <p:sp>
          <p:nvSpPr>
            <p:cNvPr id="2269262" name="Line 78"/>
            <p:cNvSpPr>
              <a:spLocks noChangeShapeType="1"/>
            </p:cNvSpPr>
            <p:nvPr/>
          </p:nvSpPr>
          <p:spPr bwMode="auto">
            <a:xfrm>
              <a:off x="2898" y="498"/>
              <a:ext cx="191" cy="90"/>
            </a:xfrm>
            <a:prstGeom prst="line">
              <a:avLst/>
            </a:prstGeom>
            <a:noFill/>
            <a:ln w="15875">
              <a:solidFill>
                <a:srgbClr val="800000"/>
              </a:solidFill>
              <a:round/>
              <a:headEnd/>
              <a:tailEnd/>
            </a:ln>
            <a:effectLst/>
          </p:spPr>
          <p:txBody>
            <a:bodyPr/>
            <a:lstStyle/>
            <a:p>
              <a:endParaRPr lang="en-US"/>
            </a:p>
          </p:txBody>
        </p:sp>
        <p:sp>
          <p:nvSpPr>
            <p:cNvPr id="2269263" name="Oval 79"/>
            <p:cNvSpPr>
              <a:spLocks noChangeArrowheads="1"/>
            </p:cNvSpPr>
            <p:nvPr/>
          </p:nvSpPr>
          <p:spPr bwMode="auto">
            <a:xfrm rot="-5400000">
              <a:off x="2717" y="571"/>
              <a:ext cx="28" cy="34"/>
            </a:xfrm>
            <a:prstGeom prst="ellipse">
              <a:avLst/>
            </a:prstGeom>
            <a:solidFill>
              <a:srgbClr val="333333"/>
            </a:solidFill>
            <a:ln w="9525">
              <a:noFill/>
              <a:round/>
              <a:headEnd/>
              <a:tailEnd/>
            </a:ln>
            <a:effectLst/>
          </p:spPr>
          <p:txBody>
            <a:bodyPr wrap="none" anchor="ctr"/>
            <a:lstStyle/>
            <a:p>
              <a:endParaRPr lang="en-US"/>
            </a:p>
          </p:txBody>
        </p:sp>
      </p:grpSp>
      <p:grpSp>
        <p:nvGrpSpPr>
          <p:cNvPr id="2269264" name="Group 80"/>
          <p:cNvGrpSpPr>
            <a:grpSpLocks/>
          </p:cNvGrpSpPr>
          <p:nvPr/>
        </p:nvGrpSpPr>
        <p:grpSpPr bwMode="auto">
          <a:xfrm>
            <a:off x="4124325" y="2085975"/>
            <a:ext cx="1030288" cy="779463"/>
            <a:chOff x="2598" y="1314"/>
            <a:chExt cx="649" cy="491"/>
          </a:xfrm>
        </p:grpSpPr>
        <p:sp>
          <p:nvSpPr>
            <p:cNvPr id="2269265" name="Line 81"/>
            <p:cNvSpPr>
              <a:spLocks noChangeShapeType="1"/>
            </p:cNvSpPr>
            <p:nvPr/>
          </p:nvSpPr>
          <p:spPr bwMode="auto">
            <a:xfrm flipV="1">
              <a:off x="3061" y="1572"/>
              <a:ext cx="183" cy="61"/>
            </a:xfrm>
            <a:prstGeom prst="line">
              <a:avLst/>
            </a:prstGeom>
            <a:noFill/>
            <a:ln w="15875">
              <a:solidFill>
                <a:srgbClr val="800000"/>
              </a:solidFill>
              <a:round/>
              <a:headEnd/>
              <a:tailEnd/>
            </a:ln>
            <a:effectLst/>
          </p:spPr>
          <p:txBody>
            <a:bodyPr/>
            <a:lstStyle/>
            <a:p>
              <a:endParaRPr lang="en-US"/>
            </a:p>
          </p:txBody>
        </p:sp>
        <p:sp>
          <p:nvSpPr>
            <p:cNvPr id="2269266" name="Line 82"/>
            <p:cNvSpPr>
              <a:spLocks noChangeShapeType="1"/>
            </p:cNvSpPr>
            <p:nvPr/>
          </p:nvSpPr>
          <p:spPr bwMode="auto">
            <a:xfrm>
              <a:off x="3061" y="1633"/>
              <a:ext cx="186" cy="60"/>
            </a:xfrm>
            <a:prstGeom prst="line">
              <a:avLst/>
            </a:prstGeom>
            <a:noFill/>
            <a:ln w="15875">
              <a:solidFill>
                <a:srgbClr val="800000"/>
              </a:solidFill>
              <a:round/>
              <a:headEnd/>
              <a:tailEnd/>
            </a:ln>
            <a:effectLst/>
          </p:spPr>
          <p:txBody>
            <a:bodyPr/>
            <a:lstStyle/>
            <a:p>
              <a:endParaRPr lang="en-US"/>
            </a:p>
          </p:txBody>
        </p:sp>
        <p:sp>
          <p:nvSpPr>
            <p:cNvPr id="2269267" name="Line 83"/>
            <p:cNvSpPr>
              <a:spLocks noChangeShapeType="1"/>
            </p:cNvSpPr>
            <p:nvPr/>
          </p:nvSpPr>
          <p:spPr bwMode="auto">
            <a:xfrm flipH="1" flipV="1">
              <a:off x="2806" y="1419"/>
              <a:ext cx="66" cy="216"/>
            </a:xfrm>
            <a:prstGeom prst="line">
              <a:avLst/>
            </a:prstGeom>
            <a:noFill/>
            <a:ln w="15875">
              <a:solidFill>
                <a:srgbClr val="800000"/>
              </a:solidFill>
              <a:round/>
              <a:headEnd/>
              <a:tailEnd/>
            </a:ln>
            <a:effectLst/>
          </p:spPr>
          <p:txBody>
            <a:bodyPr/>
            <a:lstStyle/>
            <a:p>
              <a:endParaRPr lang="en-US"/>
            </a:p>
          </p:txBody>
        </p:sp>
        <p:sp>
          <p:nvSpPr>
            <p:cNvPr id="2269268" name="Oval 84"/>
            <p:cNvSpPr>
              <a:spLocks noChangeArrowheads="1"/>
            </p:cNvSpPr>
            <p:nvPr/>
          </p:nvSpPr>
          <p:spPr bwMode="auto">
            <a:xfrm>
              <a:off x="2739" y="1314"/>
              <a:ext cx="108" cy="108"/>
            </a:xfrm>
            <a:prstGeom prst="ellipse">
              <a:avLst/>
            </a:prstGeom>
            <a:noFill/>
            <a:ln w="15875">
              <a:solidFill>
                <a:srgbClr val="800000"/>
              </a:solidFill>
              <a:round/>
              <a:headEnd/>
              <a:tailEnd/>
            </a:ln>
            <a:effectLst/>
          </p:spPr>
          <p:txBody>
            <a:bodyPr wrap="none" anchor="ctr"/>
            <a:lstStyle/>
            <a:p>
              <a:endParaRPr lang="en-US"/>
            </a:p>
          </p:txBody>
        </p:sp>
        <p:sp>
          <p:nvSpPr>
            <p:cNvPr id="2269269" name="Line 85"/>
            <p:cNvSpPr>
              <a:spLocks noChangeShapeType="1"/>
            </p:cNvSpPr>
            <p:nvPr/>
          </p:nvSpPr>
          <p:spPr bwMode="auto">
            <a:xfrm flipH="1" flipV="1">
              <a:off x="2692" y="1351"/>
              <a:ext cx="46" cy="5"/>
            </a:xfrm>
            <a:prstGeom prst="line">
              <a:avLst/>
            </a:prstGeom>
            <a:noFill/>
            <a:ln w="15875">
              <a:solidFill>
                <a:srgbClr val="800000"/>
              </a:solidFill>
              <a:round/>
              <a:headEnd/>
              <a:tailEnd/>
            </a:ln>
            <a:effectLst/>
          </p:spPr>
          <p:txBody>
            <a:bodyPr/>
            <a:lstStyle/>
            <a:p>
              <a:endParaRPr lang="en-US"/>
            </a:p>
          </p:txBody>
        </p:sp>
        <p:sp>
          <p:nvSpPr>
            <p:cNvPr id="2269270" name="Line 86"/>
            <p:cNvSpPr>
              <a:spLocks noChangeShapeType="1"/>
            </p:cNvSpPr>
            <p:nvPr/>
          </p:nvSpPr>
          <p:spPr bwMode="auto">
            <a:xfrm flipH="1">
              <a:off x="2699" y="1391"/>
              <a:ext cx="43" cy="4"/>
            </a:xfrm>
            <a:prstGeom prst="line">
              <a:avLst/>
            </a:prstGeom>
            <a:noFill/>
            <a:ln w="15875">
              <a:solidFill>
                <a:srgbClr val="800000"/>
              </a:solidFill>
              <a:round/>
              <a:headEnd/>
              <a:tailEnd/>
            </a:ln>
            <a:effectLst/>
          </p:spPr>
          <p:txBody>
            <a:bodyPr/>
            <a:lstStyle/>
            <a:p>
              <a:endParaRPr lang="en-US"/>
            </a:p>
          </p:txBody>
        </p:sp>
        <p:sp>
          <p:nvSpPr>
            <p:cNvPr id="2269271" name="Line 87"/>
            <p:cNvSpPr>
              <a:spLocks noChangeShapeType="1"/>
            </p:cNvSpPr>
            <p:nvPr/>
          </p:nvSpPr>
          <p:spPr bwMode="auto">
            <a:xfrm flipH="1">
              <a:off x="2716" y="1418"/>
              <a:ext cx="47" cy="9"/>
            </a:xfrm>
            <a:prstGeom prst="line">
              <a:avLst/>
            </a:prstGeom>
            <a:noFill/>
            <a:ln w="15875">
              <a:solidFill>
                <a:srgbClr val="800000"/>
              </a:solidFill>
              <a:round/>
              <a:headEnd/>
              <a:tailEnd/>
            </a:ln>
            <a:effectLst/>
          </p:spPr>
          <p:txBody>
            <a:bodyPr/>
            <a:lstStyle/>
            <a:p>
              <a:endParaRPr lang="en-US"/>
            </a:p>
          </p:txBody>
        </p:sp>
        <p:sp>
          <p:nvSpPr>
            <p:cNvPr id="2269272" name="Line 88"/>
            <p:cNvSpPr>
              <a:spLocks noChangeShapeType="1"/>
            </p:cNvSpPr>
            <p:nvPr/>
          </p:nvSpPr>
          <p:spPr bwMode="auto">
            <a:xfrm flipH="1">
              <a:off x="2813" y="1635"/>
              <a:ext cx="56" cy="1"/>
            </a:xfrm>
            <a:prstGeom prst="line">
              <a:avLst/>
            </a:prstGeom>
            <a:noFill/>
            <a:ln w="15875">
              <a:solidFill>
                <a:srgbClr val="800000"/>
              </a:solidFill>
              <a:round/>
              <a:headEnd/>
              <a:tailEnd/>
            </a:ln>
            <a:effectLst/>
          </p:spPr>
          <p:txBody>
            <a:bodyPr/>
            <a:lstStyle/>
            <a:p>
              <a:endParaRPr lang="en-US"/>
            </a:p>
          </p:txBody>
        </p:sp>
        <p:sp>
          <p:nvSpPr>
            <p:cNvPr id="2269273" name="Oval 89"/>
            <p:cNvSpPr>
              <a:spLocks noChangeArrowheads="1"/>
            </p:cNvSpPr>
            <p:nvPr/>
          </p:nvSpPr>
          <p:spPr bwMode="auto">
            <a:xfrm>
              <a:off x="2598" y="1527"/>
              <a:ext cx="218" cy="218"/>
            </a:xfrm>
            <a:prstGeom prst="ellipse">
              <a:avLst/>
            </a:prstGeom>
            <a:noFill/>
            <a:ln w="15875">
              <a:solidFill>
                <a:srgbClr val="800000"/>
              </a:solidFill>
              <a:round/>
              <a:headEnd/>
              <a:tailEnd/>
            </a:ln>
            <a:effectLst/>
          </p:spPr>
          <p:txBody>
            <a:bodyPr wrap="none" anchor="ctr"/>
            <a:lstStyle/>
            <a:p>
              <a:endParaRPr lang="en-US"/>
            </a:p>
          </p:txBody>
        </p:sp>
        <p:sp>
          <p:nvSpPr>
            <p:cNvPr id="2269274" name="Freeform 90"/>
            <p:cNvSpPr>
              <a:spLocks/>
            </p:cNvSpPr>
            <p:nvPr/>
          </p:nvSpPr>
          <p:spPr bwMode="auto">
            <a:xfrm>
              <a:off x="2762" y="1594"/>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275" name="Oval 91"/>
            <p:cNvSpPr>
              <a:spLocks noChangeArrowheads="1"/>
            </p:cNvSpPr>
            <p:nvPr/>
          </p:nvSpPr>
          <p:spPr bwMode="auto">
            <a:xfrm rot="-5400000">
              <a:off x="2699" y="1598"/>
              <a:ext cx="28" cy="34"/>
            </a:xfrm>
            <a:prstGeom prst="ellipse">
              <a:avLst/>
            </a:prstGeom>
            <a:solidFill>
              <a:srgbClr val="333333"/>
            </a:solidFill>
            <a:ln w="9525">
              <a:noFill/>
              <a:round/>
              <a:headEnd/>
              <a:tailEnd/>
            </a:ln>
            <a:effectLst/>
          </p:spPr>
          <p:txBody>
            <a:bodyPr wrap="none" anchor="ctr"/>
            <a:lstStyle/>
            <a:p>
              <a:endParaRPr lang="en-US"/>
            </a:p>
          </p:txBody>
        </p:sp>
        <p:sp>
          <p:nvSpPr>
            <p:cNvPr id="2269276" name="Rectangle 92"/>
            <p:cNvSpPr>
              <a:spLocks noChangeArrowheads="1"/>
            </p:cNvSpPr>
            <p:nvPr/>
          </p:nvSpPr>
          <p:spPr bwMode="auto">
            <a:xfrm>
              <a:off x="2880" y="1501"/>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69277" name="Oval 93"/>
            <p:cNvSpPr>
              <a:spLocks noChangeArrowheads="1"/>
            </p:cNvSpPr>
            <p:nvPr/>
          </p:nvSpPr>
          <p:spPr bwMode="auto">
            <a:xfrm rot="-5400000">
              <a:off x="2699" y="1640"/>
              <a:ext cx="28" cy="34"/>
            </a:xfrm>
            <a:prstGeom prst="ellipse">
              <a:avLst/>
            </a:prstGeom>
            <a:solidFill>
              <a:srgbClr val="333333"/>
            </a:solidFill>
            <a:ln w="9525">
              <a:noFill/>
              <a:round/>
              <a:headEnd/>
              <a:tailEnd/>
            </a:ln>
            <a:effectLst/>
          </p:spPr>
          <p:txBody>
            <a:bodyPr wrap="none" anchor="ctr"/>
            <a:lstStyle/>
            <a:p>
              <a:endParaRPr lang="en-US"/>
            </a:p>
          </p:txBody>
        </p:sp>
        <p:sp>
          <p:nvSpPr>
            <p:cNvPr id="2269278" name="Line 94"/>
            <p:cNvSpPr>
              <a:spLocks noChangeShapeType="1"/>
            </p:cNvSpPr>
            <p:nvPr/>
          </p:nvSpPr>
          <p:spPr bwMode="auto">
            <a:xfrm flipV="1">
              <a:off x="3239" y="1470"/>
              <a:ext cx="0" cy="104"/>
            </a:xfrm>
            <a:prstGeom prst="line">
              <a:avLst/>
            </a:prstGeom>
            <a:noFill/>
            <a:ln w="15875">
              <a:solidFill>
                <a:srgbClr val="800000"/>
              </a:solidFill>
              <a:round/>
              <a:headEnd/>
              <a:tailEnd/>
            </a:ln>
            <a:effectLst/>
          </p:spPr>
          <p:txBody>
            <a:bodyPr/>
            <a:lstStyle/>
            <a:p>
              <a:endParaRPr lang="en-US"/>
            </a:p>
          </p:txBody>
        </p:sp>
        <p:sp>
          <p:nvSpPr>
            <p:cNvPr id="2269279" name="Line 95"/>
            <p:cNvSpPr>
              <a:spLocks noChangeShapeType="1"/>
            </p:cNvSpPr>
            <p:nvPr/>
          </p:nvSpPr>
          <p:spPr bwMode="auto">
            <a:xfrm>
              <a:off x="3243" y="1689"/>
              <a:ext cx="0" cy="116"/>
            </a:xfrm>
            <a:prstGeom prst="line">
              <a:avLst/>
            </a:prstGeom>
            <a:noFill/>
            <a:ln w="15875">
              <a:solidFill>
                <a:srgbClr val="800000"/>
              </a:solidFill>
              <a:round/>
              <a:headEnd/>
              <a:tailEnd/>
            </a:ln>
            <a:effectLst/>
          </p:spPr>
          <p:txBody>
            <a:bodyPr/>
            <a:lstStyle/>
            <a:p>
              <a:endParaRPr lang="en-US"/>
            </a:p>
          </p:txBody>
        </p:sp>
      </p:grpSp>
      <p:grpSp>
        <p:nvGrpSpPr>
          <p:cNvPr id="2269280" name="Group 96"/>
          <p:cNvGrpSpPr>
            <a:grpSpLocks/>
          </p:cNvGrpSpPr>
          <p:nvPr/>
        </p:nvGrpSpPr>
        <p:grpSpPr bwMode="auto">
          <a:xfrm>
            <a:off x="3994150" y="3765550"/>
            <a:ext cx="1190625" cy="730250"/>
            <a:chOff x="2516" y="2372"/>
            <a:chExt cx="750" cy="460"/>
          </a:xfrm>
        </p:grpSpPr>
        <p:sp>
          <p:nvSpPr>
            <p:cNvPr id="2269281" name="Line 97"/>
            <p:cNvSpPr>
              <a:spLocks noChangeShapeType="1"/>
            </p:cNvSpPr>
            <p:nvPr/>
          </p:nvSpPr>
          <p:spPr bwMode="auto">
            <a:xfrm flipV="1">
              <a:off x="3080" y="2630"/>
              <a:ext cx="183" cy="61"/>
            </a:xfrm>
            <a:prstGeom prst="line">
              <a:avLst/>
            </a:prstGeom>
            <a:noFill/>
            <a:ln w="15875">
              <a:solidFill>
                <a:srgbClr val="800000"/>
              </a:solidFill>
              <a:round/>
              <a:headEnd/>
              <a:tailEnd/>
            </a:ln>
            <a:effectLst/>
          </p:spPr>
          <p:txBody>
            <a:bodyPr/>
            <a:lstStyle/>
            <a:p>
              <a:endParaRPr lang="en-US"/>
            </a:p>
          </p:txBody>
        </p:sp>
        <p:sp>
          <p:nvSpPr>
            <p:cNvPr id="2269282" name="Line 98"/>
            <p:cNvSpPr>
              <a:spLocks noChangeShapeType="1"/>
            </p:cNvSpPr>
            <p:nvPr/>
          </p:nvSpPr>
          <p:spPr bwMode="auto">
            <a:xfrm>
              <a:off x="3080" y="2691"/>
              <a:ext cx="186" cy="60"/>
            </a:xfrm>
            <a:prstGeom prst="line">
              <a:avLst/>
            </a:prstGeom>
            <a:noFill/>
            <a:ln w="15875">
              <a:solidFill>
                <a:srgbClr val="800000"/>
              </a:solidFill>
              <a:round/>
              <a:headEnd/>
              <a:tailEnd/>
            </a:ln>
            <a:effectLst/>
          </p:spPr>
          <p:txBody>
            <a:bodyPr/>
            <a:lstStyle/>
            <a:p>
              <a:endParaRPr lang="en-US"/>
            </a:p>
          </p:txBody>
        </p:sp>
        <p:sp>
          <p:nvSpPr>
            <p:cNvPr id="2269283" name="Line 99"/>
            <p:cNvSpPr>
              <a:spLocks noChangeShapeType="1"/>
            </p:cNvSpPr>
            <p:nvPr/>
          </p:nvSpPr>
          <p:spPr bwMode="auto">
            <a:xfrm flipH="1" flipV="1">
              <a:off x="2825" y="2477"/>
              <a:ext cx="66" cy="216"/>
            </a:xfrm>
            <a:prstGeom prst="line">
              <a:avLst/>
            </a:prstGeom>
            <a:noFill/>
            <a:ln w="15875">
              <a:solidFill>
                <a:srgbClr val="800000"/>
              </a:solidFill>
              <a:round/>
              <a:headEnd/>
              <a:tailEnd/>
            </a:ln>
            <a:effectLst/>
          </p:spPr>
          <p:txBody>
            <a:bodyPr/>
            <a:lstStyle/>
            <a:p>
              <a:endParaRPr lang="en-US"/>
            </a:p>
          </p:txBody>
        </p:sp>
        <p:sp>
          <p:nvSpPr>
            <p:cNvPr id="2269284" name="Oval 100"/>
            <p:cNvSpPr>
              <a:spLocks noChangeArrowheads="1"/>
            </p:cNvSpPr>
            <p:nvPr/>
          </p:nvSpPr>
          <p:spPr bwMode="auto">
            <a:xfrm>
              <a:off x="2758" y="2372"/>
              <a:ext cx="108" cy="108"/>
            </a:xfrm>
            <a:prstGeom prst="ellipse">
              <a:avLst/>
            </a:prstGeom>
            <a:noFill/>
            <a:ln w="15875">
              <a:solidFill>
                <a:srgbClr val="800000"/>
              </a:solidFill>
              <a:round/>
              <a:headEnd/>
              <a:tailEnd/>
            </a:ln>
            <a:effectLst/>
          </p:spPr>
          <p:txBody>
            <a:bodyPr wrap="none" anchor="ctr"/>
            <a:lstStyle/>
            <a:p>
              <a:endParaRPr lang="en-US"/>
            </a:p>
          </p:txBody>
        </p:sp>
        <p:sp>
          <p:nvSpPr>
            <p:cNvPr id="2269285" name="Line 101"/>
            <p:cNvSpPr>
              <a:spLocks noChangeShapeType="1"/>
            </p:cNvSpPr>
            <p:nvPr/>
          </p:nvSpPr>
          <p:spPr bwMode="auto">
            <a:xfrm flipH="1">
              <a:off x="2718" y="2449"/>
              <a:ext cx="43" cy="4"/>
            </a:xfrm>
            <a:prstGeom prst="line">
              <a:avLst/>
            </a:prstGeom>
            <a:noFill/>
            <a:ln w="15875">
              <a:solidFill>
                <a:srgbClr val="800000"/>
              </a:solidFill>
              <a:round/>
              <a:headEnd/>
              <a:tailEnd/>
            </a:ln>
            <a:effectLst/>
          </p:spPr>
          <p:txBody>
            <a:bodyPr/>
            <a:lstStyle/>
            <a:p>
              <a:endParaRPr lang="en-US"/>
            </a:p>
          </p:txBody>
        </p:sp>
        <p:sp>
          <p:nvSpPr>
            <p:cNvPr id="2269286" name="Line 102"/>
            <p:cNvSpPr>
              <a:spLocks noChangeShapeType="1"/>
            </p:cNvSpPr>
            <p:nvPr/>
          </p:nvSpPr>
          <p:spPr bwMode="auto">
            <a:xfrm flipH="1">
              <a:off x="2735" y="2476"/>
              <a:ext cx="47" cy="9"/>
            </a:xfrm>
            <a:prstGeom prst="line">
              <a:avLst/>
            </a:prstGeom>
            <a:noFill/>
            <a:ln w="15875">
              <a:solidFill>
                <a:srgbClr val="800000"/>
              </a:solidFill>
              <a:round/>
              <a:headEnd/>
              <a:tailEnd/>
            </a:ln>
            <a:effectLst/>
          </p:spPr>
          <p:txBody>
            <a:bodyPr/>
            <a:lstStyle/>
            <a:p>
              <a:endParaRPr lang="en-US"/>
            </a:p>
          </p:txBody>
        </p:sp>
        <p:sp>
          <p:nvSpPr>
            <p:cNvPr id="2269287" name="Line 103"/>
            <p:cNvSpPr>
              <a:spLocks noChangeShapeType="1"/>
            </p:cNvSpPr>
            <p:nvPr/>
          </p:nvSpPr>
          <p:spPr bwMode="auto">
            <a:xfrm flipH="1">
              <a:off x="2832" y="2693"/>
              <a:ext cx="56" cy="1"/>
            </a:xfrm>
            <a:prstGeom prst="line">
              <a:avLst/>
            </a:prstGeom>
            <a:noFill/>
            <a:ln w="15875">
              <a:solidFill>
                <a:srgbClr val="800000"/>
              </a:solidFill>
              <a:round/>
              <a:headEnd/>
              <a:tailEnd/>
            </a:ln>
            <a:effectLst/>
          </p:spPr>
          <p:txBody>
            <a:bodyPr/>
            <a:lstStyle/>
            <a:p>
              <a:endParaRPr lang="en-US"/>
            </a:p>
          </p:txBody>
        </p:sp>
        <p:sp>
          <p:nvSpPr>
            <p:cNvPr id="2269288" name="Oval 104"/>
            <p:cNvSpPr>
              <a:spLocks noChangeArrowheads="1"/>
            </p:cNvSpPr>
            <p:nvPr/>
          </p:nvSpPr>
          <p:spPr bwMode="auto">
            <a:xfrm>
              <a:off x="2617" y="2585"/>
              <a:ext cx="218" cy="218"/>
            </a:xfrm>
            <a:prstGeom prst="ellipse">
              <a:avLst/>
            </a:prstGeom>
            <a:noFill/>
            <a:ln w="15875">
              <a:solidFill>
                <a:srgbClr val="800000"/>
              </a:solidFill>
              <a:round/>
              <a:headEnd/>
              <a:tailEnd/>
            </a:ln>
            <a:effectLst/>
          </p:spPr>
          <p:txBody>
            <a:bodyPr wrap="none" anchor="ctr"/>
            <a:lstStyle/>
            <a:p>
              <a:endParaRPr lang="en-US"/>
            </a:p>
          </p:txBody>
        </p:sp>
        <p:sp>
          <p:nvSpPr>
            <p:cNvPr id="2269289" name="Freeform 105"/>
            <p:cNvSpPr>
              <a:spLocks/>
            </p:cNvSpPr>
            <p:nvPr/>
          </p:nvSpPr>
          <p:spPr bwMode="auto">
            <a:xfrm>
              <a:off x="2781" y="265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290" name="Oval 106"/>
            <p:cNvSpPr>
              <a:spLocks noChangeArrowheads="1"/>
            </p:cNvSpPr>
            <p:nvPr/>
          </p:nvSpPr>
          <p:spPr bwMode="auto">
            <a:xfrm rot="-5400000">
              <a:off x="2718" y="2656"/>
              <a:ext cx="28" cy="34"/>
            </a:xfrm>
            <a:prstGeom prst="ellipse">
              <a:avLst/>
            </a:prstGeom>
            <a:solidFill>
              <a:srgbClr val="333333"/>
            </a:solidFill>
            <a:ln w="9525">
              <a:noFill/>
              <a:round/>
              <a:headEnd/>
              <a:tailEnd/>
            </a:ln>
            <a:effectLst/>
          </p:spPr>
          <p:txBody>
            <a:bodyPr wrap="none" anchor="ctr"/>
            <a:lstStyle/>
            <a:p>
              <a:endParaRPr lang="en-US"/>
            </a:p>
          </p:txBody>
        </p:sp>
        <p:sp>
          <p:nvSpPr>
            <p:cNvPr id="2269291" name="Rectangle 107"/>
            <p:cNvSpPr>
              <a:spLocks noChangeArrowheads="1"/>
            </p:cNvSpPr>
            <p:nvPr/>
          </p:nvSpPr>
          <p:spPr bwMode="auto">
            <a:xfrm>
              <a:off x="2899" y="2559"/>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69292" name="Oval 108"/>
            <p:cNvSpPr>
              <a:spLocks noChangeArrowheads="1"/>
            </p:cNvSpPr>
            <p:nvPr/>
          </p:nvSpPr>
          <p:spPr bwMode="auto">
            <a:xfrm rot="-5400000">
              <a:off x="2718" y="2698"/>
              <a:ext cx="28" cy="34"/>
            </a:xfrm>
            <a:prstGeom prst="ellipse">
              <a:avLst/>
            </a:prstGeom>
            <a:solidFill>
              <a:srgbClr val="333333"/>
            </a:solidFill>
            <a:ln w="9525">
              <a:noFill/>
              <a:round/>
              <a:headEnd/>
              <a:tailEnd/>
            </a:ln>
            <a:effectLst/>
          </p:spPr>
          <p:txBody>
            <a:bodyPr wrap="none" anchor="ctr"/>
            <a:lstStyle/>
            <a:p>
              <a:endParaRPr lang="en-US"/>
            </a:p>
          </p:txBody>
        </p:sp>
        <p:sp>
          <p:nvSpPr>
            <p:cNvPr id="2269293" name="Line 109"/>
            <p:cNvSpPr>
              <a:spLocks noChangeShapeType="1"/>
            </p:cNvSpPr>
            <p:nvPr/>
          </p:nvSpPr>
          <p:spPr bwMode="auto">
            <a:xfrm flipH="1" flipV="1">
              <a:off x="2528" y="2646"/>
              <a:ext cx="88" cy="45"/>
            </a:xfrm>
            <a:prstGeom prst="line">
              <a:avLst/>
            </a:prstGeom>
            <a:noFill/>
            <a:ln w="15875">
              <a:solidFill>
                <a:srgbClr val="800000"/>
              </a:solidFill>
              <a:round/>
              <a:headEnd/>
              <a:tailEnd/>
            </a:ln>
            <a:effectLst/>
          </p:spPr>
          <p:txBody>
            <a:bodyPr/>
            <a:lstStyle/>
            <a:p>
              <a:endParaRPr lang="en-US"/>
            </a:p>
          </p:txBody>
        </p:sp>
        <p:sp>
          <p:nvSpPr>
            <p:cNvPr id="2269294" name="Line 110"/>
            <p:cNvSpPr>
              <a:spLocks noChangeShapeType="1"/>
            </p:cNvSpPr>
            <p:nvPr/>
          </p:nvSpPr>
          <p:spPr bwMode="auto">
            <a:xfrm flipH="1">
              <a:off x="2516" y="2693"/>
              <a:ext cx="100" cy="0"/>
            </a:xfrm>
            <a:prstGeom prst="line">
              <a:avLst/>
            </a:prstGeom>
            <a:noFill/>
            <a:ln w="15875">
              <a:solidFill>
                <a:srgbClr val="800000"/>
              </a:solidFill>
              <a:round/>
              <a:headEnd/>
              <a:tailEnd/>
            </a:ln>
            <a:effectLst/>
          </p:spPr>
          <p:txBody>
            <a:bodyPr/>
            <a:lstStyle/>
            <a:p>
              <a:endParaRPr lang="en-US"/>
            </a:p>
          </p:txBody>
        </p:sp>
        <p:sp>
          <p:nvSpPr>
            <p:cNvPr id="2269295" name="Line 111"/>
            <p:cNvSpPr>
              <a:spLocks noChangeShapeType="1"/>
            </p:cNvSpPr>
            <p:nvPr/>
          </p:nvSpPr>
          <p:spPr bwMode="auto">
            <a:xfrm flipH="1">
              <a:off x="2523" y="2693"/>
              <a:ext cx="93" cy="49"/>
            </a:xfrm>
            <a:prstGeom prst="line">
              <a:avLst/>
            </a:prstGeom>
            <a:noFill/>
            <a:ln w="15875">
              <a:solidFill>
                <a:srgbClr val="800000"/>
              </a:solidFill>
              <a:round/>
              <a:headEnd/>
              <a:tailEnd/>
            </a:ln>
            <a:effectLst/>
          </p:spPr>
          <p:txBody>
            <a:bodyPr/>
            <a:lstStyle/>
            <a:p>
              <a:endParaRPr lang="en-US"/>
            </a:p>
          </p:txBody>
        </p:sp>
      </p:grpSp>
      <p:grpSp>
        <p:nvGrpSpPr>
          <p:cNvPr id="2269296" name="Group 112"/>
          <p:cNvGrpSpPr>
            <a:grpSpLocks/>
          </p:cNvGrpSpPr>
          <p:nvPr/>
        </p:nvGrpSpPr>
        <p:grpSpPr bwMode="auto">
          <a:xfrm>
            <a:off x="3938588" y="5545138"/>
            <a:ext cx="1231900" cy="735012"/>
            <a:chOff x="2481" y="3493"/>
            <a:chExt cx="776" cy="463"/>
          </a:xfrm>
        </p:grpSpPr>
        <p:sp>
          <p:nvSpPr>
            <p:cNvPr id="2269297" name="Line 113"/>
            <p:cNvSpPr>
              <a:spLocks noChangeShapeType="1"/>
            </p:cNvSpPr>
            <p:nvPr/>
          </p:nvSpPr>
          <p:spPr bwMode="auto">
            <a:xfrm flipV="1">
              <a:off x="3071" y="3751"/>
              <a:ext cx="183" cy="61"/>
            </a:xfrm>
            <a:prstGeom prst="line">
              <a:avLst/>
            </a:prstGeom>
            <a:noFill/>
            <a:ln w="15875">
              <a:solidFill>
                <a:srgbClr val="800000"/>
              </a:solidFill>
              <a:round/>
              <a:headEnd/>
              <a:tailEnd/>
            </a:ln>
            <a:effectLst/>
          </p:spPr>
          <p:txBody>
            <a:bodyPr/>
            <a:lstStyle/>
            <a:p>
              <a:endParaRPr lang="en-US"/>
            </a:p>
          </p:txBody>
        </p:sp>
        <p:sp>
          <p:nvSpPr>
            <p:cNvPr id="2269298" name="Line 114"/>
            <p:cNvSpPr>
              <a:spLocks noChangeShapeType="1"/>
            </p:cNvSpPr>
            <p:nvPr/>
          </p:nvSpPr>
          <p:spPr bwMode="auto">
            <a:xfrm>
              <a:off x="3071" y="3812"/>
              <a:ext cx="186" cy="60"/>
            </a:xfrm>
            <a:prstGeom prst="line">
              <a:avLst/>
            </a:prstGeom>
            <a:noFill/>
            <a:ln w="15875">
              <a:solidFill>
                <a:srgbClr val="800000"/>
              </a:solidFill>
              <a:round/>
              <a:headEnd/>
              <a:tailEnd/>
            </a:ln>
            <a:effectLst/>
          </p:spPr>
          <p:txBody>
            <a:bodyPr/>
            <a:lstStyle/>
            <a:p>
              <a:endParaRPr lang="en-US"/>
            </a:p>
          </p:txBody>
        </p:sp>
        <p:sp>
          <p:nvSpPr>
            <p:cNvPr id="2269299" name="Oval 115"/>
            <p:cNvSpPr>
              <a:spLocks noChangeArrowheads="1"/>
            </p:cNvSpPr>
            <p:nvPr/>
          </p:nvSpPr>
          <p:spPr bwMode="auto">
            <a:xfrm>
              <a:off x="2749" y="3493"/>
              <a:ext cx="108" cy="108"/>
            </a:xfrm>
            <a:prstGeom prst="ellipse">
              <a:avLst/>
            </a:prstGeom>
            <a:noFill/>
            <a:ln w="15875">
              <a:solidFill>
                <a:srgbClr val="800000"/>
              </a:solidFill>
              <a:round/>
              <a:headEnd/>
              <a:tailEnd/>
            </a:ln>
            <a:effectLst/>
          </p:spPr>
          <p:txBody>
            <a:bodyPr wrap="none" anchor="ctr"/>
            <a:lstStyle/>
            <a:p>
              <a:endParaRPr lang="en-US"/>
            </a:p>
          </p:txBody>
        </p:sp>
        <p:sp>
          <p:nvSpPr>
            <p:cNvPr id="2269300" name="Line 116"/>
            <p:cNvSpPr>
              <a:spLocks noChangeShapeType="1"/>
            </p:cNvSpPr>
            <p:nvPr/>
          </p:nvSpPr>
          <p:spPr bwMode="auto">
            <a:xfrm flipH="1">
              <a:off x="2699" y="3579"/>
              <a:ext cx="56" cy="16"/>
            </a:xfrm>
            <a:prstGeom prst="line">
              <a:avLst/>
            </a:prstGeom>
            <a:noFill/>
            <a:ln w="15875">
              <a:solidFill>
                <a:srgbClr val="800000"/>
              </a:solidFill>
              <a:round/>
              <a:headEnd/>
              <a:tailEnd/>
            </a:ln>
            <a:effectLst/>
          </p:spPr>
          <p:txBody>
            <a:bodyPr/>
            <a:lstStyle/>
            <a:p>
              <a:endParaRPr lang="en-US"/>
            </a:p>
          </p:txBody>
        </p:sp>
        <p:sp>
          <p:nvSpPr>
            <p:cNvPr id="2269301" name="Line 117"/>
            <p:cNvSpPr>
              <a:spLocks noChangeShapeType="1"/>
            </p:cNvSpPr>
            <p:nvPr/>
          </p:nvSpPr>
          <p:spPr bwMode="auto">
            <a:xfrm flipH="1">
              <a:off x="2823" y="3814"/>
              <a:ext cx="56" cy="1"/>
            </a:xfrm>
            <a:prstGeom prst="line">
              <a:avLst/>
            </a:prstGeom>
            <a:noFill/>
            <a:ln w="15875">
              <a:solidFill>
                <a:srgbClr val="800000"/>
              </a:solidFill>
              <a:round/>
              <a:headEnd/>
              <a:tailEnd/>
            </a:ln>
            <a:effectLst/>
          </p:spPr>
          <p:txBody>
            <a:bodyPr/>
            <a:lstStyle/>
            <a:p>
              <a:endParaRPr lang="en-US"/>
            </a:p>
          </p:txBody>
        </p:sp>
        <p:sp>
          <p:nvSpPr>
            <p:cNvPr id="2269302" name="Oval 118"/>
            <p:cNvSpPr>
              <a:spLocks noChangeArrowheads="1"/>
            </p:cNvSpPr>
            <p:nvPr/>
          </p:nvSpPr>
          <p:spPr bwMode="auto">
            <a:xfrm>
              <a:off x="2608" y="3706"/>
              <a:ext cx="218" cy="218"/>
            </a:xfrm>
            <a:prstGeom prst="ellipse">
              <a:avLst/>
            </a:prstGeom>
            <a:noFill/>
            <a:ln w="15875">
              <a:solidFill>
                <a:srgbClr val="800000"/>
              </a:solidFill>
              <a:round/>
              <a:headEnd/>
              <a:tailEnd/>
            </a:ln>
            <a:effectLst/>
          </p:spPr>
          <p:txBody>
            <a:bodyPr wrap="none" anchor="ctr"/>
            <a:lstStyle/>
            <a:p>
              <a:endParaRPr lang="en-US"/>
            </a:p>
          </p:txBody>
        </p:sp>
        <p:sp>
          <p:nvSpPr>
            <p:cNvPr id="2269303" name="Freeform 119"/>
            <p:cNvSpPr>
              <a:spLocks/>
            </p:cNvSpPr>
            <p:nvPr/>
          </p:nvSpPr>
          <p:spPr bwMode="auto">
            <a:xfrm>
              <a:off x="2772" y="377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304" name="Oval 120"/>
            <p:cNvSpPr>
              <a:spLocks noChangeArrowheads="1"/>
            </p:cNvSpPr>
            <p:nvPr/>
          </p:nvSpPr>
          <p:spPr bwMode="auto">
            <a:xfrm rot="-5400000">
              <a:off x="2709" y="3777"/>
              <a:ext cx="28" cy="34"/>
            </a:xfrm>
            <a:prstGeom prst="ellipse">
              <a:avLst/>
            </a:prstGeom>
            <a:solidFill>
              <a:srgbClr val="333333"/>
            </a:solidFill>
            <a:ln w="9525">
              <a:noFill/>
              <a:round/>
              <a:headEnd/>
              <a:tailEnd/>
            </a:ln>
            <a:effectLst/>
          </p:spPr>
          <p:txBody>
            <a:bodyPr wrap="none" anchor="ctr"/>
            <a:lstStyle/>
            <a:p>
              <a:endParaRPr lang="en-US"/>
            </a:p>
          </p:txBody>
        </p:sp>
        <p:sp>
          <p:nvSpPr>
            <p:cNvPr id="2269305" name="Rectangle 121"/>
            <p:cNvSpPr>
              <a:spLocks noChangeArrowheads="1"/>
            </p:cNvSpPr>
            <p:nvPr/>
          </p:nvSpPr>
          <p:spPr bwMode="auto">
            <a:xfrm>
              <a:off x="2890" y="3680"/>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69306" name="Oval 122"/>
            <p:cNvSpPr>
              <a:spLocks noChangeArrowheads="1"/>
            </p:cNvSpPr>
            <p:nvPr/>
          </p:nvSpPr>
          <p:spPr bwMode="auto">
            <a:xfrm rot="-5400000">
              <a:off x="2709" y="3819"/>
              <a:ext cx="28" cy="34"/>
            </a:xfrm>
            <a:prstGeom prst="ellipse">
              <a:avLst/>
            </a:prstGeom>
            <a:solidFill>
              <a:srgbClr val="333333"/>
            </a:solidFill>
            <a:ln w="9525">
              <a:noFill/>
              <a:round/>
              <a:headEnd/>
              <a:tailEnd/>
            </a:ln>
            <a:effectLst/>
          </p:spPr>
          <p:txBody>
            <a:bodyPr wrap="none" anchor="ctr"/>
            <a:lstStyle/>
            <a:p>
              <a:endParaRPr lang="en-US"/>
            </a:p>
          </p:txBody>
        </p:sp>
        <p:sp>
          <p:nvSpPr>
            <p:cNvPr id="2269307" name="Freeform 123"/>
            <p:cNvSpPr>
              <a:spLocks/>
            </p:cNvSpPr>
            <p:nvPr/>
          </p:nvSpPr>
          <p:spPr bwMode="auto">
            <a:xfrm>
              <a:off x="2481" y="3681"/>
              <a:ext cx="170" cy="275"/>
            </a:xfrm>
            <a:custGeom>
              <a:avLst/>
              <a:gdLst/>
              <a:ahLst/>
              <a:cxnLst>
                <a:cxn ang="0">
                  <a:pos x="165" y="216"/>
                </a:cxn>
                <a:cxn ang="0">
                  <a:pos x="44" y="267"/>
                </a:cxn>
                <a:cxn ang="0">
                  <a:pos x="129" y="170"/>
                </a:cxn>
                <a:cxn ang="0">
                  <a:pos x="0" y="138"/>
                </a:cxn>
                <a:cxn ang="0">
                  <a:pos x="131" y="102"/>
                </a:cxn>
                <a:cxn ang="0">
                  <a:pos x="33" y="9"/>
                </a:cxn>
                <a:cxn ang="0">
                  <a:pos x="170" y="47"/>
                </a:cxn>
              </a:cxnLst>
              <a:rect l="0" t="0" r="r" b="b"/>
              <a:pathLst>
                <a:path w="170" h="275">
                  <a:moveTo>
                    <a:pt x="165" y="216"/>
                  </a:moveTo>
                  <a:cubicBezTo>
                    <a:pt x="107" y="245"/>
                    <a:pt x="50" y="275"/>
                    <a:pt x="44" y="267"/>
                  </a:cubicBezTo>
                  <a:cubicBezTo>
                    <a:pt x="38" y="259"/>
                    <a:pt x="136" y="191"/>
                    <a:pt x="129" y="170"/>
                  </a:cubicBezTo>
                  <a:cubicBezTo>
                    <a:pt x="122" y="149"/>
                    <a:pt x="0" y="149"/>
                    <a:pt x="0" y="138"/>
                  </a:cubicBezTo>
                  <a:cubicBezTo>
                    <a:pt x="0" y="127"/>
                    <a:pt x="126" y="123"/>
                    <a:pt x="131" y="102"/>
                  </a:cubicBezTo>
                  <a:cubicBezTo>
                    <a:pt x="136" y="81"/>
                    <a:pt x="27" y="18"/>
                    <a:pt x="33" y="9"/>
                  </a:cubicBezTo>
                  <a:cubicBezTo>
                    <a:pt x="39" y="0"/>
                    <a:pt x="104" y="23"/>
                    <a:pt x="170" y="47"/>
                  </a:cubicBezTo>
                </a:path>
              </a:pathLst>
            </a:custGeom>
            <a:noFill/>
            <a:ln w="15875">
              <a:solidFill>
                <a:srgbClr val="800000"/>
              </a:solidFill>
              <a:round/>
              <a:headEnd/>
              <a:tailEnd/>
            </a:ln>
            <a:effectLst/>
          </p:spPr>
          <p:txBody>
            <a:bodyPr/>
            <a:lstStyle/>
            <a:p>
              <a:endParaRPr lang="en-US"/>
            </a:p>
          </p:txBody>
        </p:sp>
        <p:sp>
          <p:nvSpPr>
            <p:cNvPr id="2269308" name="Line 124"/>
            <p:cNvSpPr>
              <a:spLocks noChangeShapeType="1"/>
            </p:cNvSpPr>
            <p:nvPr/>
          </p:nvSpPr>
          <p:spPr bwMode="auto">
            <a:xfrm flipH="1" flipV="1">
              <a:off x="2816" y="3598"/>
              <a:ext cx="66" cy="216"/>
            </a:xfrm>
            <a:prstGeom prst="line">
              <a:avLst/>
            </a:prstGeom>
            <a:noFill/>
            <a:ln w="15875">
              <a:solidFill>
                <a:srgbClr val="800000"/>
              </a:solidFill>
              <a:round/>
              <a:headEnd/>
              <a:tailEnd/>
            </a:ln>
            <a:effectLst/>
          </p:spPr>
          <p:txBody>
            <a:bodyPr/>
            <a:lstStyle/>
            <a:p>
              <a:endParaRPr lang="en-US"/>
            </a:p>
          </p:txBody>
        </p:sp>
      </p:grpSp>
      <p:grpSp>
        <p:nvGrpSpPr>
          <p:cNvPr id="2269309" name="Group 125"/>
          <p:cNvGrpSpPr>
            <a:grpSpLocks/>
          </p:cNvGrpSpPr>
          <p:nvPr/>
        </p:nvGrpSpPr>
        <p:grpSpPr bwMode="auto">
          <a:xfrm>
            <a:off x="614363" y="3778250"/>
            <a:ext cx="1187450" cy="684213"/>
            <a:chOff x="387" y="2380"/>
            <a:chExt cx="748" cy="431"/>
          </a:xfrm>
        </p:grpSpPr>
        <p:sp>
          <p:nvSpPr>
            <p:cNvPr id="2269310" name="AutoShape 126"/>
            <p:cNvSpPr>
              <a:spLocks noChangeArrowheads="1"/>
            </p:cNvSpPr>
            <p:nvPr/>
          </p:nvSpPr>
          <p:spPr bwMode="auto">
            <a:xfrm rot="16200000">
              <a:off x="749" y="2609"/>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69311" name="Line 127"/>
            <p:cNvSpPr>
              <a:spLocks noChangeShapeType="1"/>
            </p:cNvSpPr>
            <p:nvPr/>
          </p:nvSpPr>
          <p:spPr bwMode="auto">
            <a:xfrm flipV="1">
              <a:off x="949" y="2638"/>
              <a:ext cx="183" cy="61"/>
            </a:xfrm>
            <a:prstGeom prst="line">
              <a:avLst/>
            </a:prstGeom>
            <a:noFill/>
            <a:ln w="15875">
              <a:solidFill>
                <a:srgbClr val="800000"/>
              </a:solidFill>
              <a:round/>
              <a:headEnd/>
              <a:tailEnd/>
            </a:ln>
            <a:effectLst/>
          </p:spPr>
          <p:txBody>
            <a:bodyPr/>
            <a:lstStyle/>
            <a:p>
              <a:endParaRPr lang="en-US"/>
            </a:p>
          </p:txBody>
        </p:sp>
        <p:sp>
          <p:nvSpPr>
            <p:cNvPr id="2269312" name="Line 128"/>
            <p:cNvSpPr>
              <a:spLocks noChangeShapeType="1"/>
            </p:cNvSpPr>
            <p:nvPr/>
          </p:nvSpPr>
          <p:spPr bwMode="auto">
            <a:xfrm>
              <a:off x="949" y="2699"/>
              <a:ext cx="186" cy="60"/>
            </a:xfrm>
            <a:prstGeom prst="line">
              <a:avLst/>
            </a:prstGeom>
            <a:noFill/>
            <a:ln w="15875">
              <a:solidFill>
                <a:srgbClr val="800000"/>
              </a:solidFill>
              <a:round/>
              <a:headEnd/>
              <a:tailEnd/>
            </a:ln>
            <a:effectLst/>
          </p:spPr>
          <p:txBody>
            <a:bodyPr/>
            <a:lstStyle/>
            <a:p>
              <a:endParaRPr lang="en-US"/>
            </a:p>
          </p:txBody>
        </p:sp>
        <p:sp>
          <p:nvSpPr>
            <p:cNvPr id="2269313" name="Line 129"/>
            <p:cNvSpPr>
              <a:spLocks noChangeShapeType="1"/>
            </p:cNvSpPr>
            <p:nvPr/>
          </p:nvSpPr>
          <p:spPr bwMode="auto">
            <a:xfrm flipH="1" flipV="1">
              <a:off x="694" y="2485"/>
              <a:ext cx="66" cy="216"/>
            </a:xfrm>
            <a:prstGeom prst="line">
              <a:avLst/>
            </a:prstGeom>
            <a:noFill/>
            <a:ln w="15875">
              <a:solidFill>
                <a:srgbClr val="800000"/>
              </a:solidFill>
              <a:round/>
              <a:headEnd/>
              <a:tailEnd/>
            </a:ln>
            <a:effectLst/>
          </p:spPr>
          <p:txBody>
            <a:bodyPr/>
            <a:lstStyle/>
            <a:p>
              <a:endParaRPr lang="en-US"/>
            </a:p>
          </p:txBody>
        </p:sp>
        <p:sp>
          <p:nvSpPr>
            <p:cNvPr id="2269314" name="Oval 130"/>
            <p:cNvSpPr>
              <a:spLocks noChangeArrowheads="1"/>
            </p:cNvSpPr>
            <p:nvPr/>
          </p:nvSpPr>
          <p:spPr bwMode="auto">
            <a:xfrm>
              <a:off x="627" y="2380"/>
              <a:ext cx="108" cy="108"/>
            </a:xfrm>
            <a:prstGeom prst="ellipse">
              <a:avLst/>
            </a:prstGeom>
            <a:noFill/>
            <a:ln w="15875">
              <a:solidFill>
                <a:srgbClr val="800000"/>
              </a:solidFill>
              <a:round/>
              <a:headEnd/>
              <a:tailEnd/>
            </a:ln>
            <a:effectLst/>
          </p:spPr>
          <p:txBody>
            <a:bodyPr wrap="none" anchor="ctr"/>
            <a:lstStyle/>
            <a:p>
              <a:endParaRPr lang="en-US"/>
            </a:p>
          </p:txBody>
        </p:sp>
        <p:sp>
          <p:nvSpPr>
            <p:cNvPr id="2269315" name="Line 131"/>
            <p:cNvSpPr>
              <a:spLocks noChangeShapeType="1"/>
            </p:cNvSpPr>
            <p:nvPr/>
          </p:nvSpPr>
          <p:spPr bwMode="auto">
            <a:xfrm flipH="1">
              <a:off x="565" y="2440"/>
              <a:ext cx="58" cy="4"/>
            </a:xfrm>
            <a:prstGeom prst="line">
              <a:avLst/>
            </a:prstGeom>
            <a:noFill/>
            <a:ln w="15875">
              <a:solidFill>
                <a:srgbClr val="800000"/>
              </a:solidFill>
              <a:round/>
              <a:headEnd/>
              <a:tailEnd/>
            </a:ln>
            <a:effectLst/>
          </p:spPr>
          <p:txBody>
            <a:bodyPr/>
            <a:lstStyle/>
            <a:p>
              <a:endParaRPr lang="en-US"/>
            </a:p>
          </p:txBody>
        </p:sp>
        <p:sp>
          <p:nvSpPr>
            <p:cNvPr id="2269316" name="Line 132"/>
            <p:cNvSpPr>
              <a:spLocks noChangeShapeType="1"/>
            </p:cNvSpPr>
            <p:nvPr/>
          </p:nvSpPr>
          <p:spPr bwMode="auto">
            <a:xfrm flipH="1">
              <a:off x="576" y="2470"/>
              <a:ext cx="60" cy="15"/>
            </a:xfrm>
            <a:prstGeom prst="line">
              <a:avLst/>
            </a:prstGeom>
            <a:noFill/>
            <a:ln w="15875">
              <a:solidFill>
                <a:srgbClr val="800000"/>
              </a:solidFill>
              <a:round/>
              <a:headEnd/>
              <a:tailEnd/>
            </a:ln>
            <a:effectLst/>
          </p:spPr>
          <p:txBody>
            <a:bodyPr/>
            <a:lstStyle/>
            <a:p>
              <a:endParaRPr lang="en-US"/>
            </a:p>
          </p:txBody>
        </p:sp>
        <p:sp>
          <p:nvSpPr>
            <p:cNvPr id="2269317" name="Line 133"/>
            <p:cNvSpPr>
              <a:spLocks noChangeShapeType="1"/>
            </p:cNvSpPr>
            <p:nvPr/>
          </p:nvSpPr>
          <p:spPr bwMode="auto">
            <a:xfrm flipH="1">
              <a:off x="701" y="2701"/>
              <a:ext cx="56" cy="1"/>
            </a:xfrm>
            <a:prstGeom prst="line">
              <a:avLst/>
            </a:prstGeom>
            <a:noFill/>
            <a:ln w="15875">
              <a:solidFill>
                <a:srgbClr val="800000"/>
              </a:solidFill>
              <a:round/>
              <a:headEnd/>
              <a:tailEnd/>
            </a:ln>
            <a:effectLst/>
          </p:spPr>
          <p:txBody>
            <a:bodyPr/>
            <a:lstStyle/>
            <a:p>
              <a:endParaRPr lang="en-US"/>
            </a:p>
          </p:txBody>
        </p:sp>
        <p:sp>
          <p:nvSpPr>
            <p:cNvPr id="2269318" name="Oval 134"/>
            <p:cNvSpPr>
              <a:spLocks noChangeArrowheads="1"/>
            </p:cNvSpPr>
            <p:nvPr/>
          </p:nvSpPr>
          <p:spPr bwMode="auto">
            <a:xfrm>
              <a:off x="486" y="2593"/>
              <a:ext cx="218" cy="218"/>
            </a:xfrm>
            <a:prstGeom prst="ellipse">
              <a:avLst/>
            </a:prstGeom>
            <a:noFill/>
            <a:ln w="15875">
              <a:solidFill>
                <a:srgbClr val="800000"/>
              </a:solidFill>
              <a:round/>
              <a:headEnd/>
              <a:tailEnd/>
            </a:ln>
            <a:effectLst/>
          </p:spPr>
          <p:txBody>
            <a:bodyPr wrap="none" anchor="ctr"/>
            <a:lstStyle/>
            <a:p>
              <a:endParaRPr lang="en-US"/>
            </a:p>
          </p:txBody>
        </p:sp>
        <p:sp>
          <p:nvSpPr>
            <p:cNvPr id="2269319" name="Freeform 135"/>
            <p:cNvSpPr>
              <a:spLocks/>
            </p:cNvSpPr>
            <p:nvPr/>
          </p:nvSpPr>
          <p:spPr bwMode="auto">
            <a:xfrm>
              <a:off x="650" y="266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320" name="Oval 136"/>
            <p:cNvSpPr>
              <a:spLocks noChangeArrowheads="1"/>
            </p:cNvSpPr>
            <p:nvPr/>
          </p:nvSpPr>
          <p:spPr bwMode="auto">
            <a:xfrm rot="-5400000">
              <a:off x="567" y="2664"/>
              <a:ext cx="28" cy="34"/>
            </a:xfrm>
            <a:prstGeom prst="ellipse">
              <a:avLst/>
            </a:prstGeom>
            <a:solidFill>
              <a:srgbClr val="333333"/>
            </a:solidFill>
            <a:ln w="9525">
              <a:noFill/>
              <a:round/>
              <a:headEnd/>
              <a:tailEnd/>
            </a:ln>
            <a:effectLst/>
          </p:spPr>
          <p:txBody>
            <a:bodyPr wrap="none" anchor="ctr"/>
            <a:lstStyle/>
            <a:p>
              <a:endParaRPr lang="en-US"/>
            </a:p>
          </p:txBody>
        </p:sp>
        <p:sp>
          <p:nvSpPr>
            <p:cNvPr id="2269321" name="Line 137"/>
            <p:cNvSpPr>
              <a:spLocks noChangeShapeType="1"/>
            </p:cNvSpPr>
            <p:nvPr/>
          </p:nvSpPr>
          <p:spPr bwMode="auto">
            <a:xfrm flipH="1">
              <a:off x="387" y="2700"/>
              <a:ext cx="99" cy="2"/>
            </a:xfrm>
            <a:prstGeom prst="line">
              <a:avLst/>
            </a:prstGeom>
            <a:noFill/>
            <a:ln w="15875">
              <a:solidFill>
                <a:srgbClr val="800000"/>
              </a:solidFill>
              <a:round/>
              <a:headEnd/>
              <a:tailEnd/>
            </a:ln>
            <a:effectLst/>
          </p:spPr>
          <p:txBody>
            <a:bodyPr/>
            <a:lstStyle/>
            <a:p>
              <a:endParaRPr lang="en-US"/>
            </a:p>
          </p:txBody>
        </p:sp>
        <p:sp>
          <p:nvSpPr>
            <p:cNvPr id="2269322" name="Oval 138"/>
            <p:cNvSpPr>
              <a:spLocks noChangeArrowheads="1"/>
            </p:cNvSpPr>
            <p:nvPr/>
          </p:nvSpPr>
          <p:spPr bwMode="auto">
            <a:xfrm rot="-5400000">
              <a:off x="568" y="2710"/>
              <a:ext cx="28" cy="34"/>
            </a:xfrm>
            <a:prstGeom prst="ellipse">
              <a:avLst/>
            </a:prstGeom>
            <a:solidFill>
              <a:srgbClr val="333333"/>
            </a:solidFill>
            <a:ln w="9525">
              <a:noFill/>
              <a:round/>
              <a:headEnd/>
              <a:tailEnd/>
            </a:ln>
            <a:effectLst/>
          </p:spPr>
          <p:txBody>
            <a:bodyPr wrap="none" anchor="ctr"/>
            <a:lstStyle/>
            <a:p>
              <a:endParaRPr lang="en-US"/>
            </a:p>
          </p:txBody>
        </p:sp>
      </p:grpSp>
      <p:grpSp>
        <p:nvGrpSpPr>
          <p:cNvPr id="2269323" name="Group 139"/>
          <p:cNvGrpSpPr>
            <a:grpSpLocks/>
          </p:cNvGrpSpPr>
          <p:nvPr/>
        </p:nvGrpSpPr>
        <p:grpSpPr bwMode="auto">
          <a:xfrm>
            <a:off x="581025" y="5529263"/>
            <a:ext cx="1217613" cy="684212"/>
            <a:chOff x="366" y="3483"/>
            <a:chExt cx="767" cy="431"/>
          </a:xfrm>
        </p:grpSpPr>
        <p:sp>
          <p:nvSpPr>
            <p:cNvPr id="2269324" name="AutoShape 140"/>
            <p:cNvSpPr>
              <a:spLocks noChangeArrowheads="1"/>
            </p:cNvSpPr>
            <p:nvPr/>
          </p:nvSpPr>
          <p:spPr bwMode="auto">
            <a:xfrm rot="16200000">
              <a:off x="747" y="3712"/>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69325" name="Line 141"/>
            <p:cNvSpPr>
              <a:spLocks noChangeShapeType="1"/>
            </p:cNvSpPr>
            <p:nvPr/>
          </p:nvSpPr>
          <p:spPr bwMode="auto">
            <a:xfrm flipV="1">
              <a:off x="947" y="3741"/>
              <a:ext cx="183" cy="61"/>
            </a:xfrm>
            <a:prstGeom prst="line">
              <a:avLst/>
            </a:prstGeom>
            <a:noFill/>
            <a:ln w="15875">
              <a:solidFill>
                <a:srgbClr val="800000"/>
              </a:solidFill>
              <a:round/>
              <a:headEnd/>
              <a:tailEnd/>
            </a:ln>
            <a:effectLst/>
          </p:spPr>
          <p:txBody>
            <a:bodyPr/>
            <a:lstStyle/>
            <a:p>
              <a:endParaRPr lang="en-US"/>
            </a:p>
          </p:txBody>
        </p:sp>
        <p:sp>
          <p:nvSpPr>
            <p:cNvPr id="2269326" name="Line 142"/>
            <p:cNvSpPr>
              <a:spLocks noChangeShapeType="1"/>
            </p:cNvSpPr>
            <p:nvPr/>
          </p:nvSpPr>
          <p:spPr bwMode="auto">
            <a:xfrm>
              <a:off x="947" y="3802"/>
              <a:ext cx="186" cy="60"/>
            </a:xfrm>
            <a:prstGeom prst="line">
              <a:avLst/>
            </a:prstGeom>
            <a:noFill/>
            <a:ln w="15875">
              <a:solidFill>
                <a:srgbClr val="800000"/>
              </a:solidFill>
              <a:round/>
              <a:headEnd/>
              <a:tailEnd/>
            </a:ln>
            <a:effectLst/>
          </p:spPr>
          <p:txBody>
            <a:bodyPr/>
            <a:lstStyle/>
            <a:p>
              <a:endParaRPr lang="en-US"/>
            </a:p>
          </p:txBody>
        </p:sp>
        <p:sp>
          <p:nvSpPr>
            <p:cNvPr id="2269327" name="Line 143"/>
            <p:cNvSpPr>
              <a:spLocks noChangeShapeType="1"/>
            </p:cNvSpPr>
            <p:nvPr/>
          </p:nvSpPr>
          <p:spPr bwMode="auto">
            <a:xfrm flipH="1" flipV="1">
              <a:off x="692" y="3588"/>
              <a:ext cx="66" cy="216"/>
            </a:xfrm>
            <a:prstGeom prst="line">
              <a:avLst/>
            </a:prstGeom>
            <a:noFill/>
            <a:ln w="15875">
              <a:solidFill>
                <a:srgbClr val="800000"/>
              </a:solidFill>
              <a:round/>
              <a:headEnd/>
              <a:tailEnd/>
            </a:ln>
            <a:effectLst/>
          </p:spPr>
          <p:txBody>
            <a:bodyPr/>
            <a:lstStyle/>
            <a:p>
              <a:endParaRPr lang="en-US"/>
            </a:p>
          </p:txBody>
        </p:sp>
        <p:sp>
          <p:nvSpPr>
            <p:cNvPr id="2269328" name="Oval 144"/>
            <p:cNvSpPr>
              <a:spLocks noChangeArrowheads="1"/>
            </p:cNvSpPr>
            <p:nvPr/>
          </p:nvSpPr>
          <p:spPr bwMode="auto">
            <a:xfrm>
              <a:off x="625" y="3483"/>
              <a:ext cx="108" cy="108"/>
            </a:xfrm>
            <a:prstGeom prst="ellipse">
              <a:avLst/>
            </a:prstGeom>
            <a:noFill/>
            <a:ln w="15875">
              <a:solidFill>
                <a:srgbClr val="800000"/>
              </a:solidFill>
              <a:round/>
              <a:headEnd/>
              <a:tailEnd/>
            </a:ln>
            <a:effectLst/>
          </p:spPr>
          <p:txBody>
            <a:bodyPr wrap="none" anchor="ctr"/>
            <a:lstStyle/>
            <a:p>
              <a:endParaRPr lang="en-US"/>
            </a:p>
          </p:txBody>
        </p:sp>
        <p:sp>
          <p:nvSpPr>
            <p:cNvPr id="2269329" name="Line 145"/>
            <p:cNvSpPr>
              <a:spLocks noChangeShapeType="1"/>
            </p:cNvSpPr>
            <p:nvPr/>
          </p:nvSpPr>
          <p:spPr bwMode="auto">
            <a:xfrm flipH="1">
              <a:off x="576" y="3568"/>
              <a:ext cx="53" cy="16"/>
            </a:xfrm>
            <a:prstGeom prst="line">
              <a:avLst/>
            </a:prstGeom>
            <a:noFill/>
            <a:ln w="15875">
              <a:solidFill>
                <a:srgbClr val="800000"/>
              </a:solidFill>
              <a:round/>
              <a:headEnd/>
              <a:tailEnd/>
            </a:ln>
            <a:effectLst/>
          </p:spPr>
          <p:txBody>
            <a:bodyPr/>
            <a:lstStyle/>
            <a:p>
              <a:endParaRPr lang="en-US"/>
            </a:p>
          </p:txBody>
        </p:sp>
        <p:sp>
          <p:nvSpPr>
            <p:cNvPr id="2269330" name="Line 146"/>
            <p:cNvSpPr>
              <a:spLocks noChangeShapeType="1"/>
            </p:cNvSpPr>
            <p:nvPr/>
          </p:nvSpPr>
          <p:spPr bwMode="auto">
            <a:xfrm flipH="1">
              <a:off x="699" y="3804"/>
              <a:ext cx="56" cy="1"/>
            </a:xfrm>
            <a:prstGeom prst="line">
              <a:avLst/>
            </a:prstGeom>
            <a:noFill/>
            <a:ln w="15875">
              <a:solidFill>
                <a:srgbClr val="800000"/>
              </a:solidFill>
              <a:round/>
              <a:headEnd/>
              <a:tailEnd/>
            </a:ln>
            <a:effectLst/>
          </p:spPr>
          <p:txBody>
            <a:bodyPr/>
            <a:lstStyle/>
            <a:p>
              <a:endParaRPr lang="en-US"/>
            </a:p>
          </p:txBody>
        </p:sp>
        <p:sp>
          <p:nvSpPr>
            <p:cNvPr id="2269331" name="Oval 147"/>
            <p:cNvSpPr>
              <a:spLocks noChangeArrowheads="1"/>
            </p:cNvSpPr>
            <p:nvPr/>
          </p:nvSpPr>
          <p:spPr bwMode="auto">
            <a:xfrm>
              <a:off x="484" y="3696"/>
              <a:ext cx="218" cy="218"/>
            </a:xfrm>
            <a:prstGeom prst="ellipse">
              <a:avLst/>
            </a:prstGeom>
            <a:noFill/>
            <a:ln w="15875">
              <a:solidFill>
                <a:srgbClr val="800000"/>
              </a:solidFill>
              <a:round/>
              <a:headEnd/>
              <a:tailEnd/>
            </a:ln>
            <a:effectLst/>
          </p:spPr>
          <p:txBody>
            <a:bodyPr wrap="none" anchor="ctr"/>
            <a:lstStyle/>
            <a:p>
              <a:endParaRPr lang="en-US"/>
            </a:p>
          </p:txBody>
        </p:sp>
        <p:sp>
          <p:nvSpPr>
            <p:cNvPr id="2269332" name="Freeform 148"/>
            <p:cNvSpPr>
              <a:spLocks/>
            </p:cNvSpPr>
            <p:nvPr/>
          </p:nvSpPr>
          <p:spPr bwMode="auto">
            <a:xfrm>
              <a:off x="648" y="376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333" name="Oval 149"/>
            <p:cNvSpPr>
              <a:spLocks noChangeArrowheads="1"/>
            </p:cNvSpPr>
            <p:nvPr/>
          </p:nvSpPr>
          <p:spPr bwMode="auto">
            <a:xfrm rot="-5400000">
              <a:off x="567" y="3767"/>
              <a:ext cx="28" cy="34"/>
            </a:xfrm>
            <a:prstGeom prst="ellipse">
              <a:avLst/>
            </a:prstGeom>
            <a:solidFill>
              <a:srgbClr val="333333"/>
            </a:solidFill>
            <a:ln w="9525">
              <a:noFill/>
              <a:round/>
              <a:headEnd/>
              <a:tailEnd/>
            </a:ln>
            <a:effectLst/>
          </p:spPr>
          <p:txBody>
            <a:bodyPr wrap="none" anchor="ctr"/>
            <a:lstStyle/>
            <a:p>
              <a:endParaRPr lang="en-US"/>
            </a:p>
          </p:txBody>
        </p:sp>
        <p:sp>
          <p:nvSpPr>
            <p:cNvPr id="2269334" name="Oval 150"/>
            <p:cNvSpPr>
              <a:spLocks noChangeArrowheads="1"/>
            </p:cNvSpPr>
            <p:nvPr/>
          </p:nvSpPr>
          <p:spPr bwMode="auto">
            <a:xfrm rot="-5400000">
              <a:off x="567" y="3811"/>
              <a:ext cx="28" cy="34"/>
            </a:xfrm>
            <a:prstGeom prst="ellipse">
              <a:avLst/>
            </a:prstGeom>
            <a:solidFill>
              <a:srgbClr val="333333"/>
            </a:solidFill>
            <a:ln w="9525">
              <a:noFill/>
              <a:round/>
              <a:headEnd/>
              <a:tailEnd/>
            </a:ln>
            <a:effectLst/>
          </p:spPr>
          <p:txBody>
            <a:bodyPr wrap="none" anchor="ctr"/>
            <a:lstStyle/>
            <a:p>
              <a:endParaRPr lang="en-US"/>
            </a:p>
          </p:txBody>
        </p:sp>
        <p:sp>
          <p:nvSpPr>
            <p:cNvPr id="2269335" name="Freeform 151"/>
            <p:cNvSpPr>
              <a:spLocks/>
            </p:cNvSpPr>
            <p:nvPr/>
          </p:nvSpPr>
          <p:spPr bwMode="auto">
            <a:xfrm>
              <a:off x="366" y="3776"/>
              <a:ext cx="122" cy="58"/>
            </a:xfrm>
            <a:custGeom>
              <a:avLst/>
              <a:gdLst/>
              <a:ahLst/>
              <a:cxnLst>
                <a:cxn ang="0">
                  <a:pos x="122" y="58"/>
                </a:cxn>
                <a:cxn ang="0">
                  <a:pos x="0" y="34"/>
                </a:cxn>
                <a:cxn ang="0">
                  <a:pos x="122" y="0"/>
                </a:cxn>
              </a:cxnLst>
              <a:rect l="0" t="0" r="r" b="b"/>
              <a:pathLst>
                <a:path w="122" h="58">
                  <a:moveTo>
                    <a:pt x="122" y="58"/>
                  </a:moveTo>
                  <a:cubicBezTo>
                    <a:pt x="61" y="51"/>
                    <a:pt x="0" y="44"/>
                    <a:pt x="0" y="34"/>
                  </a:cubicBezTo>
                  <a:cubicBezTo>
                    <a:pt x="0" y="24"/>
                    <a:pt x="61" y="12"/>
                    <a:pt x="122" y="0"/>
                  </a:cubicBezTo>
                </a:path>
              </a:pathLst>
            </a:custGeom>
            <a:noFill/>
            <a:ln w="15875">
              <a:solidFill>
                <a:srgbClr val="800000"/>
              </a:solidFill>
              <a:round/>
              <a:headEnd/>
              <a:tailEnd/>
            </a:ln>
            <a:effectLst/>
          </p:spPr>
          <p:txBody>
            <a:bodyPr/>
            <a:lstStyle/>
            <a:p>
              <a:endParaRPr lang="en-US"/>
            </a:p>
          </p:txBody>
        </p:sp>
      </p:grpSp>
      <p:grpSp>
        <p:nvGrpSpPr>
          <p:cNvPr id="2269336" name="Group 152"/>
          <p:cNvGrpSpPr>
            <a:grpSpLocks/>
          </p:cNvGrpSpPr>
          <p:nvPr/>
        </p:nvGrpSpPr>
        <p:grpSpPr bwMode="auto">
          <a:xfrm>
            <a:off x="785813" y="401638"/>
            <a:ext cx="1030287" cy="693737"/>
            <a:chOff x="495" y="253"/>
            <a:chExt cx="649" cy="437"/>
          </a:xfrm>
        </p:grpSpPr>
        <p:sp>
          <p:nvSpPr>
            <p:cNvPr id="2269337" name="AutoShape 153"/>
            <p:cNvSpPr>
              <a:spLocks noChangeArrowheads="1"/>
            </p:cNvSpPr>
            <p:nvPr/>
          </p:nvSpPr>
          <p:spPr bwMode="auto">
            <a:xfrm rot="16200000">
              <a:off x="758" y="488"/>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69338" name="Line 154"/>
            <p:cNvSpPr>
              <a:spLocks noChangeShapeType="1"/>
            </p:cNvSpPr>
            <p:nvPr/>
          </p:nvSpPr>
          <p:spPr bwMode="auto">
            <a:xfrm flipV="1">
              <a:off x="958" y="517"/>
              <a:ext cx="183" cy="61"/>
            </a:xfrm>
            <a:prstGeom prst="line">
              <a:avLst/>
            </a:prstGeom>
            <a:noFill/>
            <a:ln w="15875">
              <a:solidFill>
                <a:srgbClr val="800000"/>
              </a:solidFill>
              <a:round/>
              <a:headEnd/>
              <a:tailEnd/>
            </a:ln>
            <a:effectLst/>
          </p:spPr>
          <p:txBody>
            <a:bodyPr/>
            <a:lstStyle/>
            <a:p>
              <a:endParaRPr lang="en-US"/>
            </a:p>
          </p:txBody>
        </p:sp>
        <p:sp>
          <p:nvSpPr>
            <p:cNvPr id="2269339" name="Line 155"/>
            <p:cNvSpPr>
              <a:spLocks noChangeShapeType="1"/>
            </p:cNvSpPr>
            <p:nvPr/>
          </p:nvSpPr>
          <p:spPr bwMode="auto">
            <a:xfrm>
              <a:off x="958" y="578"/>
              <a:ext cx="186" cy="60"/>
            </a:xfrm>
            <a:prstGeom prst="line">
              <a:avLst/>
            </a:prstGeom>
            <a:noFill/>
            <a:ln w="15875">
              <a:solidFill>
                <a:srgbClr val="800000"/>
              </a:solidFill>
              <a:round/>
              <a:headEnd/>
              <a:tailEnd/>
            </a:ln>
            <a:effectLst/>
          </p:spPr>
          <p:txBody>
            <a:bodyPr/>
            <a:lstStyle/>
            <a:p>
              <a:endParaRPr lang="en-US"/>
            </a:p>
          </p:txBody>
        </p:sp>
        <p:sp>
          <p:nvSpPr>
            <p:cNvPr id="2269340" name="Line 156"/>
            <p:cNvSpPr>
              <a:spLocks noChangeShapeType="1"/>
            </p:cNvSpPr>
            <p:nvPr/>
          </p:nvSpPr>
          <p:spPr bwMode="auto">
            <a:xfrm flipH="1" flipV="1">
              <a:off x="703" y="364"/>
              <a:ext cx="66" cy="216"/>
            </a:xfrm>
            <a:prstGeom prst="line">
              <a:avLst/>
            </a:prstGeom>
            <a:noFill/>
            <a:ln w="15875">
              <a:solidFill>
                <a:srgbClr val="800000"/>
              </a:solidFill>
              <a:round/>
              <a:headEnd/>
              <a:tailEnd/>
            </a:ln>
            <a:effectLst/>
          </p:spPr>
          <p:txBody>
            <a:bodyPr/>
            <a:lstStyle/>
            <a:p>
              <a:endParaRPr lang="en-US"/>
            </a:p>
          </p:txBody>
        </p:sp>
        <p:sp>
          <p:nvSpPr>
            <p:cNvPr id="2269341" name="Oval 157"/>
            <p:cNvSpPr>
              <a:spLocks noChangeArrowheads="1"/>
            </p:cNvSpPr>
            <p:nvPr/>
          </p:nvSpPr>
          <p:spPr bwMode="auto">
            <a:xfrm>
              <a:off x="636" y="259"/>
              <a:ext cx="108" cy="108"/>
            </a:xfrm>
            <a:prstGeom prst="ellipse">
              <a:avLst/>
            </a:prstGeom>
            <a:noFill/>
            <a:ln w="15875">
              <a:solidFill>
                <a:srgbClr val="800000"/>
              </a:solidFill>
              <a:round/>
              <a:headEnd/>
              <a:tailEnd/>
            </a:ln>
            <a:effectLst/>
          </p:spPr>
          <p:txBody>
            <a:bodyPr wrap="none" anchor="ctr"/>
            <a:lstStyle/>
            <a:p>
              <a:endParaRPr lang="en-US"/>
            </a:p>
          </p:txBody>
        </p:sp>
        <p:sp>
          <p:nvSpPr>
            <p:cNvPr id="2269342" name="Line 158"/>
            <p:cNvSpPr>
              <a:spLocks noChangeShapeType="1"/>
            </p:cNvSpPr>
            <p:nvPr/>
          </p:nvSpPr>
          <p:spPr bwMode="auto">
            <a:xfrm flipH="1" flipV="1">
              <a:off x="589" y="296"/>
              <a:ext cx="46" cy="5"/>
            </a:xfrm>
            <a:prstGeom prst="line">
              <a:avLst/>
            </a:prstGeom>
            <a:noFill/>
            <a:ln w="15875">
              <a:solidFill>
                <a:srgbClr val="800000"/>
              </a:solidFill>
              <a:round/>
              <a:headEnd/>
              <a:tailEnd/>
            </a:ln>
            <a:effectLst/>
          </p:spPr>
          <p:txBody>
            <a:bodyPr/>
            <a:lstStyle/>
            <a:p>
              <a:endParaRPr lang="en-US"/>
            </a:p>
          </p:txBody>
        </p:sp>
        <p:sp>
          <p:nvSpPr>
            <p:cNvPr id="2269343" name="Line 159"/>
            <p:cNvSpPr>
              <a:spLocks noChangeShapeType="1"/>
            </p:cNvSpPr>
            <p:nvPr/>
          </p:nvSpPr>
          <p:spPr bwMode="auto">
            <a:xfrm flipH="1">
              <a:off x="596" y="336"/>
              <a:ext cx="43" cy="4"/>
            </a:xfrm>
            <a:prstGeom prst="line">
              <a:avLst/>
            </a:prstGeom>
            <a:noFill/>
            <a:ln w="15875">
              <a:solidFill>
                <a:srgbClr val="800000"/>
              </a:solidFill>
              <a:round/>
              <a:headEnd/>
              <a:tailEnd/>
            </a:ln>
            <a:effectLst/>
          </p:spPr>
          <p:txBody>
            <a:bodyPr/>
            <a:lstStyle/>
            <a:p>
              <a:endParaRPr lang="en-US"/>
            </a:p>
          </p:txBody>
        </p:sp>
        <p:sp>
          <p:nvSpPr>
            <p:cNvPr id="2269344" name="Line 160"/>
            <p:cNvSpPr>
              <a:spLocks noChangeShapeType="1"/>
            </p:cNvSpPr>
            <p:nvPr/>
          </p:nvSpPr>
          <p:spPr bwMode="auto">
            <a:xfrm flipH="1">
              <a:off x="613" y="363"/>
              <a:ext cx="47" cy="9"/>
            </a:xfrm>
            <a:prstGeom prst="line">
              <a:avLst/>
            </a:prstGeom>
            <a:noFill/>
            <a:ln w="15875">
              <a:solidFill>
                <a:srgbClr val="800000"/>
              </a:solidFill>
              <a:round/>
              <a:headEnd/>
              <a:tailEnd/>
            </a:ln>
            <a:effectLst/>
          </p:spPr>
          <p:txBody>
            <a:bodyPr/>
            <a:lstStyle/>
            <a:p>
              <a:endParaRPr lang="en-US"/>
            </a:p>
          </p:txBody>
        </p:sp>
        <p:sp>
          <p:nvSpPr>
            <p:cNvPr id="2269345" name="Line 161"/>
            <p:cNvSpPr>
              <a:spLocks noChangeShapeType="1"/>
            </p:cNvSpPr>
            <p:nvPr/>
          </p:nvSpPr>
          <p:spPr bwMode="auto">
            <a:xfrm flipH="1" flipV="1">
              <a:off x="606" y="253"/>
              <a:ext cx="44" cy="20"/>
            </a:xfrm>
            <a:prstGeom prst="line">
              <a:avLst/>
            </a:prstGeom>
            <a:noFill/>
            <a:ln w="15875">
              <a:solidFill>
                <a:srgbClr val="800000"/>
              </a:solidFill>
              <a:round/>
              <a:headEnd/>
              <a:tailEnd/>
            </a:ln>
            <a:effectLst/>
          </p:spPr>
          <p:txBody>
            <a:bodyPr/>
            <a:lstStyle/>
            <a:p>
              <a:endParaRPr lang="en-US"/>
            </a:p>
          </p:txBody>
        </p:sp>
        <p:sp>
          <p:nvSpPr>
            <p:cNvPr id="2269346" name="Line 162"/>
            <p:cNvSpPr>
              <a:spLocks noChangeShapeType="1"/>
            </p:cNvSpPr>
            <p:nvPr/>
          </p:nvSpPr>
          <p:spPr bwMode="auto">
            <a:xfrm flipH="1">
              <a:off x="710" y="580"/>
              <a:ext cx="56" cy="1"/>
            </a:xfrm>
            <a:prstGeom prst="line">
              <a:avLst/>
            </a:prstGeom>
            <a:noFill/>
            <a:ln w="15875">
              <a:solidFill>
                <a:srgbClr val="800000"/>
              </a:solidFill>
              <a:round/>
              <a:headEnd/>
              <a:tailEnd/>
            </a:ln>
            <a:effectLst/>
          </p:spPr>
          <p:txBody>
            <a:bodyPr/>
            <a:lstStyle/>
            <a:p>
              <a:endParaRPr lang="en-US"/>
            </a:p>
          </p:txBody>
        </p:sp>
        <p:sp>
          <p:nvSpPr>
            <p:cNvPr id="2269347" name="Oval 163"/>
            <p:cNvSpPr>
              <a:spLocks noChangeArrowheads="1"/>
            </p:cNvSpPr>
            <p:nvPr/>
          </p:nvSpPr>
          <p:spPr bwMode="auto">
            <a:xfrm>
              <a:off x="495" y="472"/>
              <a:ext cx="218" cy="218"/>
            </a:xfrm>
            <a:prstGeom prst="ellipse">
              <a:avLst/>
            </a:prstGeom>
            <a:noFill/>
            <a:ln w="15875">
              <a:solidFill>
                <a:srgbClr val="800000"/>
              </a:solidFill>
              <a:round/>
              <a:headEnd/>
              <a:tailEnd/>
            </a:ln>
            <a:effectLst/>
          </p:spPr>
          <p:txBody>
            <a:bodyPr wrap="none" anchor="ctr"/>
            <a:lstStyle/>
            <a:p>
              <a:endParaRPr lang="en-US"/>
            </a:p>
          </p:txBody>
        </p:sp>
        <p:sp>
          <p:nvSpPr>
            <p:cNvPr id="2269348" name="Freeform 164"/>
            <p:cNvSpPr>
              <a:spLocks/>
            </p:cNvSpPr>
            <p:nvPr/>
          </p:nvSpPr>
          <p:spPr bwMode="auto">
            <a:xfrm>
              <a:off x="659" y="539"/>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349" name="Oval 165"/>
            <p:cNvSpPr>
              <a:spLocks noChangeArrowheads="1"/>
            </p:cNvSpPr>
            <p:nvPr/>
          </p:nvSpPr>
          <p:spPr bwMode="auto">
            <a:xfrm rot="-5400000">
              <a:off x="576" y="547"/>
              <a:ext cx="28" cy="34"/>
            </a:xfrm>
            <a:prstGeom prst="ellipse">
              <a:avLst/>
            </a:prstGeom>
            <a:solidFill>
              <a:srgbClr val="333333"/>
            </a:solidFill>
            <a:ln w="9525">
              <a:noFill/>
              <a:round/>
              <a:headEnd/>
              <a:tailEnd/>
            </a:ln>
            <a:effectLst/>
          </p:spPr>
          <p:txBody>
            <a:bodyPr wrap="none" anchor="ctr"/>
            <a:lstStyle/>
            <a:p>
              <a:endParaRPr lang="en-US"/>
            </a:p>
          </p:txBody>
        </p:sp>
        <p:sp>
          <p:nvSpPr>
            <p:cNvPr id="2269350" name="Oval 166"/>
            <p:cNvSpPr>
              <a:spLocks noChangeArrowheads="1"/>
            </p:cNvSpPr>
            <p:nvPr/>
          </p:nvSpPr>
          <p:spPr bwMode="auto">
            <a:xfrm rot="-5400000">
              <a:off x="577" y="595"/>
              <a:ext cx="28" cy="34"/>
            </a:xfrm>
            <a:prstGeom prst="ellipse">
              <a:avLst/>
            </a:prstGeom>
            <a:solidFill>
              <a:srgbClr val="333333"/>
            </a:solidFill>
            <a:ln w="9525">
              <a:noFill/>
              <a:round/>
              <a:headEnd/>
              <a:tailEnd/>
            </a:ln>
            <a:effectLst/>
          </p:spPr>
          <p:txBody>
            <a:bodyPr wrap="none" anchor="ctr"/>
            <a:lstStyle/>
            <a:p>
              <a:endParaRPr lang="en-US"/>
            </a:p>
          </p:txBody>
        </p:sp>
        <p:sp>
          <p:nvSpPr>
            <p:cNvPr id="2269351" name="Line 167"/>
            <p:cNvSpPr>
              <a:spLocks noChangeShapeType="1"/>
            </p:cNvSpPr>
            <p:nvPr/>
          </p:nvSpPr>
          <p:spPr bwMode="auto">
            <a:xfrm>
              <a:off x="837" y="540"/>
              <a:ext cx="120" cy="56"/>
            </a:xfrm>
            <a:prstGeom prst="line">
              <a:avLst/>
            </a:prstGeom>
            <a:noFill/>
            <a:ln w="15875">
              <a:solidFill>
                <a:srgbClr val="800000"/>
              </a:solidFill>
              <a:round/>
              <a:headEnd/>
              <a:tailEnd/>
            </a:ln>
            <a:effectLst/>
          </p:spPr>
          <p:txBody>
            <a:bodyPr/>
            <a:lstStyle/>
            <a:p>
              <a:endParaRPr lang="en-US"/>
            </a:p>
          </p:txBody>
        </p:sp>
      </p:grpSp>
      <p:grpSp>
        <p:nvGrpSpPr>
          <p:cNvPr id="2269352" name="Group 168"/>
          <p:cNvGrpSpPr>
            <a:grpSpLocks/>
          </p:cNvGrpSpPr>
          <p:nvPr/>
        </p:nvGrpSpPr>
        <p:grpSpPr bwMode="auto">
          <a:xfrm>
            <a:off x="2503488" y="339725"/>
            <a:ext cx="1042987" cy="704850"/>
            <a:chOff x="1577" y="214"/>
            <a:chExt cx="657" cy="444"/>
          </a:xfrm>
        </p:grpSpPr>
        <p:sp>
          <p:nvSpPr>
            <p:cNvPr id="2269353" name="Line 169"/>
            <p:cNvSpPr>
              <a:spLocks noChangeShapeType="1"/>
            </p:cNvSpPr>
            <p:nvPr/>
          </p:nvSpPr>
          <p:spPr bwMode="auto">
            <a:xfrm flipV="1">
              <a:off x="2046" y="477"/>
              <a:ext cx="183" cy="61"/>
            </a:xfrm>
            <a:prstGeom prst="line">
              <a:avLst/>
            </a:prstGeom>
            <a:noFill/>
            <a:ln w="15875">
              <a:solidFill>
                <a:srgbClr val="800000"/>
              </a:solidFill>
              <a:round/>
              <a:headEnd/>
              <a:tailEnd/>
            </a:ln>
            <a:effectLst/>
          </p:spPr>
          <p:txBody>
            <a:bodyPr/>
            <a:lstStyle/>
            <a:p>
              <a:endParaRPr lang="en-US"/>
            </a:p>
          </p:txBody>
        </p:sp>
        <p:sp>
          <p:nvSpPr>
            <p:cNvPr id="2269354" name="Line 170"/>
            <p:cNvSpPr>
              <a:spLocks noChangeShapeType="1"/>
            </p:cNvSpPr>
            <p:nvPr/>
          </p:nvSpPr>
          <p:spPr bwMode="auto">
            <a:xfrm>
              <a:off x="2048" y="538"/>
              <a:ext cx="186" cy="60"/>
            </a:xfrm>
            <a:prstGeom prst="line">
              <a:avLst/>
            </a:prstGeom>
            <a:noFill/>
            <a:ln w="15875">
              <a:solidFill>
                <a:srgbClr val="800000"/>
              </a:solidFill>
              <a:round/>
              <a:headEnd/>
              <a:tailEnd/>
            </a:ln>
            <a:effectLst/>
          </p:spPr>
          <p:txBody>
            <a:bodyPr/>
            <a:lstStyle/>
            <a:p>
              <a:endParaRPr lang="en-US"/>
            </a:p>
          </p:txBody>
        </p:sp>
        <p:sp>
          <p:nvSpPr>
            <p:cNvPr id="2269355" name="Line 171"/>
            <p:cNvSpPr>
              <a:spLocks noChangeShapeType="1"/>
            </p:cNvSpPr>
            <p:nvPr/>
          </p:nvSpPr>
          <p:spPr bwMode="auto">
            <a:xfrm flipH="1" flipV="1">
              <a:off x="1785" y="332"/>
              <a:ext cx="66" cy="216"/>
            </a:xfrm>
            <a:prstGeom prst="line">
              <a:avLst/>
            </a:prstGeom>
            <a:noFill/>
            <a:ln w="15875">
              <a:solidFill>
                <a:srgbClr val="800000"/>
              </a:solidFill>
              <a:round/>
              <a:headEnd/>
              <a:tailEnd/>
            </a:ln>
            <a:effectLst/>
          </p:spPr>
          <p:txBody>
            <a:bodyPr/>
            <a:lstStyle/>
            <a:p>
              <a:endParaRPr lang="en-US"/>
            </a:p>
          </p:txBody>
        </p:sp>
        <p:sp>
          <p:nvSpPr>
            <p:cNvPr id="2269356" name="Oval 172"/>
            <p:cNvSpPr>
              <a:spLocks noChangeArrowheads="1"/>
            </p:cNvSpPr>
            <p:nvPr/>
          </p:nvSpPr>
          <p:spPr bwMode="auto">
            <a:xfrm>
              <a:off x="1718" y="227"/>
              <a:ext cx="108" cy="108"/>
            </a:xfrm>
            <a:prstGeom prst="ellipse">
              <a:avLst/>
            </a:prstGeom>
            <a:noFill/>
            <a:ln w="15875">
              <a:solidFill>
                <a:srgbClr val="800000"/>
              </a:solidFill>
              <a:round/>
              <a:headEnd/>
              <a:tailEnd/>
            </a:ln>
            <a:effectLst/>
          </p:spPr>
          <p:txBody>
            <a:bodyPr wrap="none" anchor="ctr"/>
            <a:lstStyle/>
            <a:p>
              <a:endParaRPr lang="en-US"/>
            </a:p>
          </p:txBody>
        </p:sp>
        <p:sp>
          <p:nvSpPr>
            <p:cNvPr id="2269357" name="Line 173"/>
            <p:cNvSpPr>
              <a:spLocks noChangeShapeType="1"/>
            </p:cNvSpPr>
            <p:nvPr/>
          </p:nvSpPr>
          <p:spPr bwMode="auto">
            <a:xfrm flipH="1" flipV="1">
              <a:off x="1671" y="265"/>
              <a:ext cx="48" cy="2"/>
            </a:xfrm>
            <a:prstGeom prst="line">
              <a:avLst/>
            </a:prstGeom>
            <a:noFill/>
            <a:ln w="15875">
              <a:solidFill>
                <a:srgbClr val="800000"/>
              </a:solidFill>
              <a:round/>
              <a:headEnd/>
              <a:tailEnd/>
            </a:ln>
            <a:effectLst/>
          </p:spPr>
          <p:txBody>
            <a:bodyPr/>
            <a:lstStyle/>
            <a:p>
              <a:endParaRPr lang="en-US"/>
            </a:p>
          </p:txBody>
        </p:sp>
        <p:sp>
          <p:nvSpPr>
            <p:cNvPr id="2269358" name="Line 174"/>
            <p:cNvSpPr>
              <a:spLocks noChangeShapeType="1"/>
            </p:cNvSpPr>
            <p:nvPr/>
          </p:nvSpPr>
          <p:spPr bwMode="auto">
            <a:xfrm flipH="1">
              <a:off x="1672" y="298"/>
              <a:ext cx="49" cy="15"/>
            </a:xfrm>
            <a:prstGeom prst="line">
              <a:avLst/>
            </a:prstGeom>
            <a:noFill/>
            <a:ln w="15875">
              <a:solidFill>
                <a:srgbClr val="800000"/>
              </a:solidFill>
              <a:round/>
              <a:headEnd/>
              <a:tailEnd/>
            </a:ln>
            <a:effectLst/>
          </p:spPr>
          <p:txBody>
            <a:bodyPr/>
            <a:lstStyle/>
            <a:p>
              <a:endParaRPr lang="en-US"/>
            </a:p>
          </p:txBody>
        </p:sp>
        <p:sp>
          <p:nvSpPr>
            <p:cNvPr id="2269359" name="Line 175"/>
            <p:cNvSpPr>
              <a:spLocks noChangeShapeType="1"/>
            </p:cNvSpPr>
            <p:nvPr/>
          </p:nvSpPr>
          <p:spPr bwMode="auto">
            <a:xfrm flipH="1">
              <a:off x="1694" y="331"/>
              <a:ext cx="51" cy="19"/>
            </a:xfrm>
            <a:prstGeom prst="line">
              <a:avLst/>
            </a:prstGeom>
            <a:noFill/>
            <a:ln w="15875">
              <a:solidFill>
                <a:srgbClr val="800000"/>
              </a:solidFill>
              <a:round/>
              <a:headEnd/>
              <a:tailEnd/>
            </a:ln>
            <a:effectLst/>
          </p:spPr>
          <p:txBody>
            <a:bodyPr/>
            <a:lstStyle/>
            <a:p>
              <a:endParaRPr lang="en-US"/>
            </a:p>
          </p:txBody>
        </p:sp>
        <p:sp>
          <p:nvSpPr>
            <p:cNvPr id="2269360" name="Line 176"/>
            <p:cNvSpPr>
              <a:spLocks noChangeShapeType="1"/>
            </p:cNvSpPr>
            <p:nvPr/>
          </p:nvSpPr>
          <p:spPr bwMode="auto">
            <a:xfrm flipH="1">
              <a:off x="1792" y="548"/>
              <a:ext cx="56" cy="1"/>
            </a:xfrm>
            <a:prstGeom prst="line">
              <a:avLst/>
            </a:prstGeom>
            <a:noFill/>
            <a:ln w="15875">
              <a:solidFill>
                <a:srgbClr val="800000"/>
              </a:solidFill>
              <a:round/>
              <a:headEnd/>
              <a:tailEnd/>
            </a:ln>
            <a:effectLst/>
          </p:spPr>
          <p:txBody>
            <a:bodyPr/>
            <a:lstStyle/>
            <a:p>
              <a:endParaRPr lang="en-US"/>
            </a:p>
          </p:txBody>
        </p:sp>
        <p:sp>
          <p:nvSpPr>
            <p:cNvPr id="2269361" name="Oval 177"/>
            <p:cNvSpPr>
              <a:spLocks noChangeArrowheads="1"/>
            </p:cNvSpPr>
            <p:nvPr/>
          </p:nvSpPr>
          <p:spPr bwMode="auto">
            <a:xfrm>
              <a:off x="1577" y="440"/>
              <a:ext cx="218" cy="218"/>
            </a:xfrm>
            <a:prstGeom prst="ellipse">
              <a:avLst/>
            </a:prstGeom>
            <a:noFill/>
            <a:ln w="15875">
              <a:solidFill>
                <a:srgbClr val="800000"/>
              </a:solidFill>
              <a:round/>
              <a:headEnd/>
              <a:tailEnd/>
            </a:ln>
            <a:effectLst/>
          </p:spPr>
          <p:txBody>
            <a:bodyPr wrap="none" anchor="ctr"/>
            <a:lstStyle/>
            <a:p>
              <a:endParaRPr lang="en-US"/>
            </a:p>
          </p:txBody>
        </p:sp>
        <p:sp>
          <p:nvSpPr>
            <p:cNvPr id="2269362" name="Freeform 178"/>
            <p:cNvSpPr>
              <a:spLocks/>
            </p:cNvSpPr>
            <p:nvPr/>
          </p:nvSpPr>
          <p:spPr bwMode="auto">
            <a:xfrm>
              <a:off x="1741" y="507"/>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363" name="Oval 179"/>
            <p:cNvSpPr>
              <a:spLocks noChangeArrowheads="1"/>
            </p:cNvSpPr>
            <p:nvPr/>
          </p:nvSpPr>
          <p:spPr bwMode="auto">
            <a:xfrm rot="-5400000">
              <a:off x="1668" y="519"/>
              <a:ext cx="28" cy="34"/>
            </a:xfrm>
            <a:prstGeom prst="ellipse">
              <a:avLst/>
            </a:prstGeom>
            <a:solidFill>
              <a:srgbClr val="333333"/>
            </a:solidFill>
            <a:ln w="9525">
              <a:noFill/>
              <a:round/>
              <a:headEnd/>
              <a:tailEnd/>
            </a:ln>
            <a:effectLst/>
          </p:spPr>
          <p:txBody>
            <a:bodyPr wrap="none" anchor="ctr"/>
            <a:lstStyle/>
            <a:p>
              <a:endParaRPr lang="en-US"/>
            </a:p>
          </p:txBody>
        </p:sp>
        <p:sp>
          <p:nvSpPr>
            <p:cNvPr id="2269364" name="Oval 180"/>
            <p:cNvSpPr>
              <a:spLocks noChangeArrowheads="1"/>
            </p:cNvSpPr>
            <p:nvPr/>
          </p:nvSpPr>
          <p:spPr bwMode="auto">
            <a:xfrm>
              <a:off x="1851" y="445"/>
              <a:ext cx="195" cy="195"/>
            </a:xfrm>
            <a:prstGeom prst="ellipse">
              <a:avLst/>
            </a:prstGeom>
            <a:noFill/>
            <a:ln w="15875">
              <a:solidFill>
                <a:srgbClr val="800000"/>
              </a:solidFill>
              <a:round/>
              <a:headEnd/>
              <a:tailEnd/>
            </a:ln>
            <a:effectLst/>
          </p:spPr>
          <p:txBody>
            <a:bodyPr wrap="none" anchor="ctr"/>
            <a:lstStyle/>
            <a:p>
              <a:endParaRPr lang="en-US"/>
            </a:p>
          </p:txBody>
        </p:sp>
        <p:sp>
          <p:nvSpPr>
            <p:cNvPr id="2269365" name="Oval 181"/>
            <p:cNvSpPr>
              <a:spLocks noChangeArrowheads="1"/>
            </p:cNvSpPr>
            <p:nvPr/>
          </p:nvSpPr>
          <p:spPr bwMode="auto">
            <a:xfrm rot="-5400000">
              <a:off x="1668" y="563"/>
              <a:ext cx="28" cy="34"/>
            </a:xfrm>
            <a:prstGeom prst="ellipse">
              <a:avLst/>
            </a:prstGeom>
            <a:solidFill>
              <a:srgbClr val="333333"/>
            </a:solidFill>
            <a:ln w="9525">
              <a:noFill/>
              <a:round/>
              <a:headEnd/>
              <a:tailEnd/>
            </a:ln>
            <a:effectLst/>
          </p:spPr>
          <p:txBody>
            <a:bodyPr wrap="none" anchor="ctr"/>
            <a:lstStyle/>
            <a:p>
              <a:endParaRPr lang="en-US"/>
            </a:p>
          </p:txBody>
        </p:sp>
        <p:sp>
          <p:nvSpPr>
            <p:cNvPr id="2269366" name="Line 182"/>
            <p:cNvSpPr>
              <a:spLocks noChangeShapeType="1"/>
            </p:cNvSpPr>
            <p:nvPr/>
          </p:nvSpPr>
          <p:spPr bwMode="auto">
            <a:xfrm>
              <a:off x="1869" y="489"/>
              <a:ext cx="177" cy="80"/>
            </a:xfrm>
            <a:prstGeom prst="line">
              <a:avLst/>
            </a:prstGeom>
            <a:noFill/>
            <a:ln w="15875">
              <a:solidFill>
                <a:srgbClr val="800000"/>
              </a:solidFill>
              <a:round/>
              <a:headEnd/>
              <a:tailEnd/>
            </a:ln>
            <a:effectLst/>
          </p:spPr>
          <p:txBody>
            <a:bodyPr/>
            <a:lstStyle/>
            <a:p>
              <a:endParaRPr lang="en-US"/>
            </a:p>
          </p:txBody>
        </p:sp>
        <p:sp>
          <p:nvSpPr>
            <p:cNvPr id="2269367" name="Line 183"/>
            <p:cNvSpPr>
              <a:spLocks noChangeShapeType="1"/>
            </p:cNvSpPr>
            <p:nvPr/>
          </p:nvSpPr>
          <p:spPr bwMode="auto">
            <a:xfrm>
              <a:off x="1854" y="515"/>
              <a:ext cx="180" cy="79"/>
            </a:xfrm>
            <a:prstGeom prst="line">
              <a:avLst/>
            </a:prstGeom>
            <a:noFill/>
            <a:ln w="15875">
              <a:solidFill>
                <a:srgbClr val="800000"/>
              </a:solidFill>
              <a:round/>
              <a:headEnd/>
              <a:tailEnd/>
            </a:ln>
            <a:effectLst/>
          </p:spPr>
          <p:txBody>
            <a:bodyPr/>
            <a:lstStyle/>
            <a:p>
              <a:endParaRPr lang="en-US"/>
            </a:p>
          </p:txBody>
        </p:sp>
        <p:sp>
          <p:nvSpPr>
            <p:cNvPr id="2269368" name="Line 184"/>
            <p:cNvSpPr>
              <a:spLocks noChangeShapeType="1"/>
            </p:cNvSpPr>
            <p:nvPr/>
          </p:nvSpPr>
          <p:spPr bwMode="auto">
            <a:xfrm flipH="1" flipV="1">
              <a:off x="1689" y="214"/>
              <a:ext cx="48" cy="25"/>
            </a:xfrm>
            <a:prstGeom prst="line">
              <a:avLst/>
            </a:prstGeom>
            <a:noFill/>
            <a:ln w="15875">
              <a:solidFill>
                <a:srgbClr val="800000"/>
              </a:solidFill>
              <a:round/>
              <a:headEnd/>
              <a:tailEnd/>
            </a:ln>
            <a:effectLst/>
          </p:spPr>
          <p:txBody>
            <a:bodyPr/>
            <a:lstStyle/>
            <a:p>
              <a:endParaRPr lang="en-US"/>
            </a:p>
          </p:txBody>
        </p:sp>
      </p:grpSp>
      <p:grpSp>
        <p:nvGrpSpPr>
          <p:cNvPr id="2269369" name="Group 185"/>
          <p:cNvGrpSpPr>
            <a:grpSpLocks/>
          </p:cNvGrpSpPr>
          <p:nvPr/>
        </p:nvGrpSpPr>
        <p:grpSpPr bwMode="auto">
          <a:xfrm>
            <a:off x="7540625" y="371475"/>
            <a:ext cx="1030288" cy="693738"/>
            <a:chOff x="4750" y="222"/>
            <a:chExt cx="649" cy="437"/>
          </a:xfrm>
        </p:grpSpPr>
        <p:sp>
          <p:nvSpPr>
            <p:cNvPr id="2269370" name="AutoShape 186"/>
            <p:cNvSpPr>
              <a:spLocks noChangeArrowheads="1"/>
            </p:cNvSpPr>
            <p:nvPr/>
          </p:nvSpPr>
          <p:spPr bwMode="auto">
            <a:xfrm rot="5400000" flipH="1">
              <a:off x="5013" y="457"/>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69371" name="Line 187"/>
            <p:cNvSpPr>
              <a:spLocks noChangeShapeType="1"/>
            </p:cNvSpPr>
            <p:nvPr/>
          </p:nvSpPr>
          <p:spPr bwMode="auto">
            <a:xfrm flipV="1">
              <a:off x="5213" y="486"/>
              <a:ext cx="183" cy="61"/>
            </a:xfrm>
            <a:prstGeom prst="line">
              <a:avLst/>
            </a:prstGeom>
            <a:noFill/>
            <a:ln w="15875">
              <a:solidFill>
                <a:srgbClr val="800000"/>
              </a:solidFill>
              <a:round/>
              <a:headEnd/>
              <a:tailEnd/>
            </a:ln>
            <a:effectLst/>
          </p:spPr>
          <p:txBody>
            <a:bodyPr/>
            <a:lstStyle/>
            <a:p>
              <a:endParaRPr lang="en-US"/>
            </a:p>
          </p:txBody>
        </p:sp>
        <p:sp>
          <p:nvSpPr>
            <p:cNvPr id="2269372" name="Line 188"/>
            <p:cNvSpPr>
              <a:spLocks noChangeShapeType="1"/>
            </p:cNvSpPr>
            <p:nvPr/>
          </p:nvSpPr>
          <p:spPr bwMode="auto">
            <a:xfrm>
              <a:off x="5213" y="547"/>
              <a:ext cx="186" cy="60"/>
            </a:xfrm>
            <a:prstGeom prst="line">
              <a:avLst/>
            </a:prstGeom>
            <a:noFill/>
            <a:ln w="15875">
              <a:solidFill>
                <a:srgbClr val="800000"/>
              </a:solidFill>
              <a:round/>
              <a:headEnd/>
              <a:tailEnd/>
            </a:ln>
            <a:effectLst/>
          </p:spPr>
          <p:txBody>
            <a:bodyPr/>
            <a:lstStyle/>
            <a:p>
              <a:endParaRPr lang="en-US"/>
            </a:p>
          </p:txBody>
        </p:sp>
        <p:sp>
          <p:nvSpPr>
            <p:cNvPr id="2269373" name="Line 189"/>
            <p:cNvSpPr>
              <a:spLocks noChangeShapeType="1"/>
            </p:cNvSpPr>
            <p:nvPr/>
          </p:nvSpPr>
          <p:spPr bwMode="auto">
            <a:xfrm flipH="1" flipV="1">
              <a:off x="4958" y="333"/>
              <a:ext cx="66" cy="216"/>
            </a:xfrm>
            <a:prstGeom prst="line">
              <a:avLst/>
            </a:prstGeom>
            <a:noFill/>
            <a:ln w="15875">
              <a:solidFill>
                <a:srgbClr val="800000"/>
              </a:solidFill>
              <a:round/>
              <a:headEnd/>
              <a:tailEnd/>
            </a:ln>
            <a:effectLst/>
          </p:spPr>
          <p:txBody>
            <a:bodyPr/>
            <a:lstStyle/>
            <a:p>
              <a:endParaRPr lang="en-US"/>
            </a:p>
          </p:txBody>
        </p:sp>
        <p:sp>
          <p:nvSpPr>
            <p:cNvPr id="2269374" name="Oval 190"/>
            <p:cNvSpPr>
              <a:spLocks noChangeArrowheads="1"/>
            </p:cNvSpPr>
            <p:nvPr/>
          </p:nvSpPr>
          <p:spPr bwMode="auto">
            <a:xfrm>
              <a:off x="4891" y="228"/>
              <a:ext cx="108" cy="108"/>
            </a:xfrm>
            <a:prstGeom prst="ellipse">
              <a:avLst/>
            </a:prstGeom>
            <a:noFill/>
            <a:ln w="15875">
              <a:solidFill>
                <a:srgbClr val="800000"/>
              </a:solidFill>
              <a:round/>
              <a:headEnd/>
              <a:tailEnd/>
            </a:ln>
            <a:effectLst/>
          </p:spPr>
          <p:txBody>
            <a:bodyPr wrap="none" anchor="ctr"/>
            <a:lstStyle/>
            <a:p>
              <a:endParaRPr lang="en-US"/>
            </a:p>
          </p:txBody>
        </p:sp>
        <p:sp>
          <p:nvSpPr>
            <p:cNvPr id="2269375" name="Line 191"/>
            <p:cNvSpPr>
              <a:spLocks noChangeShapeType="1"/>
            </p:cNvSpPr>
            <p:nvPr/>
          </p:nvSpPr>
          <p:spPr bwMode="auto">
            <a:xfrm flipH="1" flipV="1">
              <a:off x="4844" y="265"/>
              <a:ext cx="46" cy="5"/>
            </a:xfrm>
            <a:prstGeom prst="line">
              <a:avLst/>
            </a:prstGeom>
            <a:noFill/>
            <a:ln w="15875">
              <a:solidFill>
                <a:srgbClr val="800000"/>
              </a:solidFill>
              <a:round/>
              <a:headEnd/>
              <a:tailEnd/>
            </a:ln>
            <a:effectLst/>
          </p:spPr>
          <p:txBody>
            <a:bodyPr/>
            <a:lstStyle/>
            <a:p>
              <a:endParaRPr lang="en-US"/>
            </a:p>
          </p:txBody>
        </p:sp>
        <p:sp>
          <p:nvSpPr>
            <p:cNvPr id="2269376" name="Line 192"/>
            <p:cNvSpPr>
              <a:spLocks noChangeShapeType="1"/>
            </p:cNvSpPr>
            <p:nvPr/>
          </p:nvSpPr>
          <p:spPr bwMode="auto">
            <a:xfrm flipH="1">
              <a:off x="4851" y="305"/>
              <a:ext cx="43" cy="4"/>
            </a:xfrm>
            <a:prstGeom prst="line">
              <a:avLst/>
            </a:prstGeom>
            <a:noFill/>
            <a:ln w="15875">
              <a:solidFill>
                <a:srgbClr val="800000"/>
              </a:solidFill>
              <a:round/>
              <a:headEnd/>
              <a:tailEnd/>
            </a:ln>
            <a:effectLst/>
          </p:spPr>
          <p:txBody>
            <a:bodyPr/>
            <a:lstStyle/>
            <a:p>
              <a:endParaRPr lang="en-US"/>
            </a:p>
          </p:txBody>
        </p:sp>
        <p:sp>
          <p:nvSpPr>
            <p:cNvPr id="2269377" name="Line 193"/>
            <p:cNvSpPr>
              <a:spLocks noChangeShapeType="1"/>
            </p:cNvSpPr>
            <p:nvPr/>
          </p:nvSpPr>
          <p:spPr bwMode="auto">
            <a:xfrm flipH="1">
              <a:off x="4868" y="332"/>
              <a:ext cx="47" cy="9"/>
            </a:xfrm>
            <a:prstGeom prst="line">
              <a:avLst/>
            </a:prstGeom>
            <a:noFill/>
            <a:ln w="15875">
              <a:solidFill>
                <a:srgbClr val="800000"/>
              </a:solidFill>
              <a:round/>
              <a:headEnd/>
              <a:tailEnd/>
            </a:ln>
            <a:effectLst/>
          </p:spPr>
          <p:txBody>
            <a:bodyPr/>
            <a:lstStyle/>
            <a:p>
              <a:endParaRPr lang="en-US"/>
            </a:p>
          </p:txBody>
        </p:sp>
        <p:sp>
          <p:nvSpPr>
            <p:cNvPr id="2269378" name="Line 194"/>
            <p:cNvSpPr>
              <a:spLocks noChangeShapeType="1"/>
            </p:cNvSpPr>
            <p:nvPr/>
          </p:nvSpPr>
          <p:spPr bwMode="auto">
            <a:xfrm flipH="1" flipV="1">
              <a:off x="4861" y="222"/>
              <a:ext cx="44" cy="20"/>
            </a:xfrm>
            <a:prstGeom prst="line">
              <a:avLst/>
            </a:prstGeom>
            <a:noFill/>
            <a:ln w="15875">
              <a:solidFill>
                <a:srgbClr val="800000"/>
              </a:solidFill>
              <a:round/>
              <a:headEnd/>
              <a:tailEnd/>
            </a:ln>
            <a:effectLst/>
          </p:spPr>
          <p:txBody>
            <a:bodyPr/>
            <a:lstStyle/>
            <a:p>
              <a:endParaRPr lang="en-US"/>
            </a:p>
          </p:txBody>
        </p:sp>
        <p:sp>
          <p:nvSpPr>
            <p:cNvPr id="2269379" name="Line 195"/>
            <p:cNvSpPr>
              <a:spLocks noChangeShapeType="1"/>
            </p:cNvSpPr>
            <p:nvPr/>
          </p:nvSpPr>
          <p:spPr bwMode="auto">
            <a:xfrm flipH="1">
              <a:off x="4965" y="549"/>
              <a:ext cx="56" cy="1"/>
            </a:xfrm>
            <a:prstGeom prst="line">
              <a:avLst/>
            </a:prstGeom>
            <a:noFill/>
            <a:ln w="15875">
              <a:solidFill>
                <a:srgbClr val="800000"/>
              </a:solidFill>
              <a:round/>
              <a:headEnd/>
              <a:tailEnd/>
            </a:ln>
            <a:effectLst/>
          </p:spPr>
          <p:txBody>
            <a:bodyPr/>
            <a:lstStyle/>
            <a:p>
              <a:endParaRPr lang="en-US"/>
            </a:p>
          </p:txBody>
        </p:sp>
        <p:sp>
          <p:nvSpPr>
            <p:cNvPr id="2269380" name="Oval 196"/>
            <p:cNvSpPr>
              <a:spLocks noChangeArrowheads="1"/>
            </p:cNvSpPr>
            <p:nvPr/>
          </p:nvSpPr>
          <p:spPr bwMode="auto">
            <a:xfrm>
              <a:off x="4750" y="441"/>
              <a:ext cx="218" cy="218"/>
            </a:xfrm>
            <a:prstGeom prst="ellipse">
              <a:avLst/>
            </a:prstGeom>
            <a:noFill/>
            <a:ln w="15875">
              <a:solidFill>
                <a:srgbClr val="800000"/>
              </a:solidFill>
              <a:round/>
              <a:headEnd/>
              <a:tailEnd/>
            </a:ln>
            <a:effectLst/>
          </p:spPr>
          <p:txBody>
            <a:bodyPr wrap="none" anchor="ctr"/>
            <a:lstStyle/>
            <a:p>
              <a:endParaRPr lang="en-US"/>
            </a:p>
          </p:txBody>
        </p:sp>
        <p:sp>
          <p:nvSpPr>
            <p:cNvPr id="2269381" name="Freeform 197"/>
            <p:cNvSpPr>
              <a:spLocks/>
            </p:cNvSpPr>
            <p:nvPr/>
          </p:nvSpPr>
          <p:spPr bwMode="auto">
            <a:xfrm>
              <a:off x="4914" y="50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382" name="Oval 198"/>
            <p:cNvSpPr>
              <a:spLocks noChangeArrowheads="1"/>
            </p:cNvSpPr>
            <p:nvPr/>
          </p:nvSpPr>
          <p:spPr bwMode="auto">
            <a:xfrm rot="-5400000">
              <a:off x="4835" y="520"/>
              <a:ext cx="28" cy="34"/>
            </a:xfrm>
            <a:prstGeom prst="ellipse">
              <a:avLst/>
            </a:prstGeom>
            <a:solidFill>
              <a:srgbClr val="333333"/>
            </a:solidFill>
            <a:ln w="9525">
              <a:noFill/>
              <a:round/>
              <a:headEnd/>
              <a:tailEnd/>
            </a:ln>
            <a:effectLst/>
          </p:spPr>
          <p:txBody>
            <a:bodyPr wrap="none" anchor="ctr"/>
            <a:lstStyle/>
            <a:p>
              <a:endParaRPr lang="en-US"/>
            </a:p>
          </p:txBody>
        </p:sp>
        <p:sp>
          <p:nvSpPr>
            <p:cNvPr id="2269383" name="Line 199"/>
            <p:cNvSpPr>
              <a:spLocks noChangeShapeType="1"/>
            </p:cNvSpPr>
            <p:nvPr/>
          </p:nvSpPr>
          <p:spPr bwMode="auto">
            <a:xfrm>
              <a:off x="5028" y="612"/>
              <a:ext cx="38" cy="20"/>
            </a:xfrm>
            <a:prstGeom prst="line">
              <a:avLst/>
            </a:prstGeom>
            <a:noFill/>
            <a:ln w="15875">
              <a:solidFill>
                <a:srgbClr val="800000"/>
              </a:solidFill>
              <a:round/>
              <a:headEnd/>
              <a:tailEnd/>
            </a:ln>
            <a:effectLst/>
          </p:spPr>
          <p:txBody>
            <a:bodyPr/>
            <a:lstStyle/>
            <a:p>
              <a:endParaRPr lang="en-US"/>
            </a:p>
          </p:txBody>
        </p:sp>
        <p:sp>
          <p:nvSpPr>
            <p:cNvPr id="2269384" name="Line 200"/>
            <p:cNvSpPr>
              <a:spLocks noChangeShapeType="1"/>
            </p:cNvSpPr>
            <p:nvPr/>
          </p:nvSpPr>
          <p:spPr bwMode="auto">
            <a:xfrm>
              <a:off x="5028" y="582"/>
              <a:ext cx="68" cy="33"/>
            </a:xfrm>
            <a:prstGeom prst="line">
              <a:avLst/>
            </a:prstGeom>
            <a:noFill/>
            <a:ln w="15875">
              <a:solidFill>
                <a:srgbClr val="800000"/>
              </a:solidFill>
              <a:round/>
              <a:headEnd/>
              <a:tailEnd/>
            </a:ln>
            <a:effectLst/>
          </p:spPr>
          <p:txBody>
            <a:bodyPr/>
            <a:lstStyle/>
            <a:p>
              <a:endParaRPr lang="en-US"/>
            </a:p>
          </p:txBody>
        </p:sp>
        <p:sp>
          <p:nvSpPr>
            <p:cNvPr id="2269385" name="Line 201"/>
            <p:cNvSpPr>
              <a:spLocks noChangeShapeType="1"/>
            </p:cNvSpPr>
            <p:nvPr/>
          </p:nvSpPr>
          <p:spPr bwMode="auto">
            <a:xfrm>
              <a:off x="5027" y="549"/>
              <a:ext cx="97" cy="48"/>
            </a:xfrm>
            <a:prstGeom prst="line">
              <a:avLst/>
            </a:prstGeom>
            <a:noFill/>
            <a:ln w="15875">
              <a:solidFill>
                <a:srgbClr val="800000"/>
              </a:solidFill>
              <a:round/>
              <a:headEnd/>
              <a:tailEnd/>
            </a:ln>
            <a:effectLst/>
          </p:spPr>
          <p:txBody>
            <a:bodyPr/>
            <a:lstStyle/>
            <a:p>
              <a:endParaRPr lang="en-US"/>
            </a:p>
          </p:txBody>
        </p:sp>
        <p:sp>
          <p:nvSpPr>
            <p:cNvPr id="2269386" name="Line 202"/>
            <p:cNvSpPr>
              <a:spLocks noChangeShapeType="1"/>
            </p:cNvSpPr>
            <p:nvPr/>
          </p:nvSpPr>
          <p:spPr bwMode="auto">
            <a:xfrm>
              <a:off x="5025" y="518"/>
              <a:ext cx="129" cy="63"/>
            </a:xfrm>
            <a:prstGeom prst="line">
              <a:avLst/>
            </a:prstGeom>
            <a:noFill/>
            <a:ln w="15875">
              <a:solidFill>
                <a:srgbClr val="800000"/>
              </a:solidFill>
              <a:round/>
              <a:headEnd/>
              <a:tailEnd/>
            </a:ln>
            <a:effectLst/>
          </p:spPr>
          <p:txBody>
            <a:bodyPr/>
            <a:lstStyle/>
            <a:p>
              <a:endParaRPr lang="en-US"/>
            </a:p>
          </p:txBody>
        </p:sp>
        <p:sp>
          <p:nvSpPr>
            <p:cNvPr id="2269387" name="Line 203"/>
            <p:cNvSpPr>
              <a:spLocks noChangeShapeType="1"/>
            </p:cNvSpPr>
            <p:nvPr/>
          </p:nvSpPr>
          <p:spPr bwMode="auto">
            <a:xfrm>
              <a:off x="5027" y="491"/>
              <a:ext cx="157" cy="75"/>
            </a:xfrm>
            <a:prstGeom prst="line">
              <a:avLst/>
            </a:prstGeom>
            <a:noFill/>
            <a:ln w="15875">
              <a:solidFill>
                <a:srgbClr val="800000"/>
              </a:solidFill>
              <a:round/>
              <a:headEnd/>
              <a:tailEnd/>
            </a:ln>
            <a:effectLst/>
          </p:spPr>
          <p:txBody>
            <a:bodyPr/>
            <a:lstStyle/>
            <a:p>
              <a:endParaRPr lang="en-US"/>
            </a:p>
          </p:txBody>
        </p:sp>
        <p:sp>
          <p:nvSpPr>
            <p:cNvPr id="2269388" name="Oval 204"/>
            <p:cNvSpPr>
              <a:spLocks noChangeArrowheads="1"/>
            </p:cNvSpPr>
            <p:nvPr/>
          </p:nvSpPr>
          <p:spPr bwMode="auto">
            <a:xfrm rot="-5400000">
              <a:off x="4835" y="562"/>
              <a:ext cx="28" cy="34"/>
            </a:xfrm>
            <a:prstGeom prst="ellipse">
              <a:avLst/>
            </a:prstGeom>
            <a:solidFill>
              <a:srgbClr val="333333"/>
            </a:solidFill>
            <a:ln w="9525">
              <a:noFill/>
              <a:round/>
              <a:headEnd/>
              <a:tailEnd/>
            </a:ln>
            <a:effectLst/>
          </p:spPr>
          <p:txBody>
            <a:bodyPr wrap="none" anchor="ctr"/>
            <a:lstStyle/>
            <a:p>
              <a:endParaRPr lang="en-US"/>
            </a:p>
          </p:txBody>
        </p:sp>
      </p:grpSp>
      <p:grpSp>
        <p:nvGrpSpPr>
          <p:cNvPr id="2269389" name="Group 205"/>
          <p:cNvGrpSpPr>
            <a:grpSpLocks/>
          </p:cNvGrpSpPr>
          <p:nvPr/>
        </p:nvGrpSpPr>
        <p:grpSpPr bwMode="auto">
          <a:xfrm>
            <a:off x="7534275" y="2073275"/>
            <a:ext cx="1030288" cy="847725"/>
            <a:chOff x="4746" y="1306"/>
            <a:chExt cx="649" cy="534"/>
          </a:xfrm>
        </p:grpSpPr>
        <p:sp>
          <p:nvSpPr>
            <p:cNvPr id="2269390" name="AutoShape 206"/>
            <p:cNvSpPr>
              <a:spLocks noChangeArrowheads="1"/>
            </p:cNvSpPr>
            <p:nvPr/>
          </p:nvSpPr>
          <p:spPr bwMode="auto">
            <a:xfrm rot="5400000" flipH="1">
              <a:off x="5009" y="1535"/>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69391" name="Line 207"/>
            <p:cNvSpPr>
              <a:spLocks noChangeShapeType="1"/>
            </p:cNvSpPr>
            <p:nvPr/>
          </p:nvSpPr>
          <p:spPr bwMode="auto">
            <a:xfrm flipV="1">
              <a:off x="5209" y="1564"/>
              <a:ext cx="183" cy="61"/>
            </a:xfrm>
            <a:prstGeom prst="line">
              <a:avLst/>
            </a:prstGeom>
            <a:noFill/>
            <a:ln w="15875">
              <a:solidFill>
                <a:srgbClr val="800000"/>
              </a:solidFill>
              <a:round/>
              <a:headEnd/>
              <a:tailEnd/>
            </a:ln>
            <a:effectLst/>
          </p:spPr>
          <p:txBody>
            <a:bodyPr/>
            <a:lstStyle/>
            <a:p>
              <a:endParaRPr lang="en-US"/>
            </a:p>
          </p:txBody>
        </p:sp>
        <p:sp>
          <p:nvSpPr>
            <p:cNvPr id="2269392" name="Line 208"/>
            <p:cNvSpPr>
              <a:spLocks noChangeShapeType="1"/>
            </p:cNvSpPr>
            <p:nvPr/>
          </p:nvSpPr>
          <p:spPr bwMode="auto">
            <a:xfrm>
              <a:off x="5209" y="1625"/>
              <a:ext cx="186" cy="60"/>
            </a:xfrm>
            <a:prstGeom prst="line">
              <a:avLst/>
            </a:prstGeom>
            <a:noFill/>
            <a:ln w="15875">
              <a:solidFill>
                <a:srgbClr val="800000"/>
              </a:solidFill>
              <a:round/>
              <a:headEnd/>
              <a:tailEnd/>
            </a:ln>
            <a:effectLst/>
          </p:spPr>
          <p:txBody>
            <a:bodyPr/>
            <a:lstStyle/>
            <a:p>
              <a:endParaRPr lang="en-US"/>
            </a:p>
          </p:txBody>
        </p:sp>
        <p:sp>
          <p:nvSpPr>
            <p:cNvPr id="2269393" name="Line 209"/>
            <p:cNvSpPr>
              <a:spLocks noChangeShapeType="1"/>
            </p:cNvSpPr>
            <p:nvPr/>
          </p:nvSpPr>
          <p:spPr bwMode="auto">
            <a:xfrm flipH="1" flipV="1">
              <a:off x="4954" y="1411"/>
              <a:ext cx="66" cy="216"/>
            </a:xfrm>
            <a:prstGeom prst="line">
              <a:avLst/>
            </a:prstGeom>
            <a:noFill/>
            <a:ln w="15875">
              <a:solidFill>
                <a:srgbClr val="800000"/>
              </a:solidFill>
              <a:round/>
              <a:headEnd/>
              <a:tailEnd/>
            </a:ln>
            <a:effectLst/>
          </p:spPr>
          <p:txBody>
            <a:bodyPr/>
            <a:lstStyle/>
            <a:p>
              <a:endParaRPr lang="en-US"/>
            </a:p>
          </p:txBody>
        </p:sp>
        <p:sp>
          <p:nvSpPr>
            <p:cNvPr id="2269394" name="Oval 210"/>
            <p:cNvSpPr>
              <a:spLocks noChangeArrowheads="1"/>
            </p:cNvSpPr>
            <p:nvPr/>
          </p:nvSpPr>
          <p:spPr bwMode="auto">
            <a:xfrm>
              <a:off x="4887" y="1306"/>
              <a:ext cx="108" cy="108"/>
            </a:xfrm>
            <a:prstGeom prst="ellipse">
              <a:avLst/>
            </a:prstGeom>
            <a:noFill/>
            <a:ln w="15875">
              <a:solidFill>
                <a:srgbClr val="800000"/>
              </a:solidFill>
              <a:round/>
              <a:headEnd/>
              <a:tailEnd/>
            </a:ln>
            <a:effectLst/>
          </p:spPr>
          <p:txBody>
            <a:bodyPr wrap="none" anchor="ctr"/>
            <a:lstStyle/>
            <a:p>
              <a:endParaRPr lang="en-US"/>
            </a:p>
          </p:txBody>
        </p:sp>
        <p:sp>
          <p:nvSpPr>
            <p:cNvPr id="2269395" name="Line 211"/>
            <p:cNvSpPr>
              <a:spLocks noChangeShapeType="1"/>
            </p:cNvSpPr>
            <p:nvPr/>
          </p:nvSpPr>
          <p:spPr bwMode="auto">
            <a:xfrm flipH="1" flipV="1">
              <a:off x="4837" y="1325"/>
              <a:ext cx="55" cy="5"/>
            </a:xfrm>
            <a:prstGeom prst="line">
              <a:avLst/>
            </a:prstGeom>
            <a:noFill/>
            <a:ln w="15875">
              <a:solidFill>
                <a:srgbClr val="800000"/>
              </a:solidFill>
              <a:round/>
              <a:headEnd/>
              <a:tailEnd/>
            </a:ln>
            <a:effectLst/>
          </p:spPr>
          <p:txBody>
            <a:bodyPr/>
            <a:lstStyle/>
            <a:p>
              <a:endParaRPr lang="en-US"/>
            </a:p>
          </p:txBody>
        </p:sp>
        <p:sp>
          <p:nvSpPr>
            <p:cNvPr id="2269396" name="Line 212"/>
            <p:cNvSpPr>
              <a:spLocks noChangeShapeType="1"/>
            </p:cNvSpPr>
            <p:nvPr/>
          </p:nvSpPr>
          <p:spPr bwMode="auto">
            <a:xfrm flipH="1">
              <a:off x="4841" y="1367"/>
              <a:ext cx="46" cy="12"/>
            </a:xfrm>
            <a:prstGeom prst="line">
              <a:avLst/>
            </a:prstGeom>
            <a:noFill/>
            <a:ln w="15875">
              <a:solidFill>
                <a:srgbClr val="800000"/>
              </a:solidFill>
              <a:round/>
              <a:headEnd/>
              <a:tailEnd/>
            </a:ln>
            <a:effectLst/>
          </p:spPr>
          <p:txBody>
            <a:bodyPr/>
            <a:lstStyle/>
            <a:p>
              <a:endParaRPr lang="en-US"/>
            </a:p>
          </p:txBody>
        </p:sp>
        <p:sp>
          <p:nvSpPr>
            <p:cNvPr id="2269397" name="Line 213"/>
            <p:cNvSpPr>
              <a:spLocks noChangeShapeType="1"/>
            </p:cNvSpPr>
            <p:nvPr/>
          </p:nvSpPr>
          <p:spPr bwMode="auto">
            <a:xfrm flipH="1">
              <a:off x="4864" y="1400"/>
              <a:ext cx="44" cy="19"/>
            </a:xfrm>
            <a:prstGeom prst="line">
              <a:avLst/>
            </a:prstGeom>
            <a:noFill/>
            <a:ln w="15875">
              <a:solidFill>
                <a:srgbClr val="800000"/>
              </a:solidFill>
              <a:round/>
              <a:headEnd/>
              <a:tailEnd/>
            </a:ln>
            <a:effectLst/>
          </p:spPr>
          <p:txBody>
            <a:bodyPr/>
            <a:lstStyle/>
            <a:p>
              <a:endParaRPr lang="en-US"/>
            </a:p>
          </p:txBody>
        </p:sp>
        <p:sp>
          <p:nvSpPr>
            <p:cNvPr id="2269398" name="Line 214"/>
            <p:cNvSpPr>
              <a:spLocks noChangeShapeType="1"/>
            </p:cNvSpPr>
            <p:nvPr/>
          </p:nvSpPr>
          <p:spPr bwMode="auto">
            <a:xfrm flipH="1">
              <a:off x="4961" y="1627"/>
              <a:ext cx="56" cy="1"/>
            </a:xfrm>
            <a:prstGeom prst="line">
              <a:avLst/>
            </a:prstGeom>
            <a:noFill/>
            <a:ln w="15875">
              <a:solidFill>
                <a:srgbClr val="800000"/>
              </a:solidFill>
              <a:round/>
              <a:headEnd/>
              <a:tailEnd/>
            </a:ln>
            <a:effectLst/>
          </p:spPr>
          <p:txBody>
            <a:bodyPr/>
            <a:lstStyle/>
            <a:p>
              <a:endParaRPr lang="en-US"/>
            </a:p>
          </p:txBody>
        </p:sp>
        <p:sp>
          <p:nvSpPr>
            <p:cNvPr id="2269399" name="Oval 215"/>
            <p:cNvSpPr>
              <a:spLocks noChangeArrowheads="1"/>
            </p:cNvSpPr>
            <p:nvPr/>
          </p:nvSpPr>
          <p:spPr bwMode="auto">
            <a:xfrm>
              <a:off x="4746" y="1519"/>
              <a:ext cx="218" cy="218"/>
            </a:xfrm>
            <a:prstGeom prst="ellipse">
              <a:avLst/>
            </a:prstGeom>
            <a:noFill/>
            <a:ln w="15875">
              <a:solidFill>
                <a:srgbClr val="800000"/>
              </a:solidFill>
              <a:round/>
              <a:headEnd/>
              <a:tailEnd/>
            </a:ln>
            <a:effectLst/>
          </p:spPr>
          <p:txBody>
            <a:bodyPr wrap="none" anchor="ctr"/>
            <a:lstStyle/>
            <a:p>
              <a:endParaRPr lang="en-US"/>
            </a:p>
          </p:txBody>
        </p:sp>
        <p:sp>
          <p:nvSpPr>
            <p:cNvPr id="2269400" name="Freeform 216"/>
            <p:cNvSpPr>
              <a:spLocks/>
            </p:cNvSpPr>
            <p:nvPr/>
          </p:nvSpPr>
          <p:spPr bwMode="auto">
            <a:xfrm>
              <a:off x="4910" y="15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401" name="Oval 217"/>
            <p:cNvSpPr>
              <a:spLocks noChangeArrowheads="1"/>
            </p:cNvSpPr>
            <p:nvPr/>
          </p:nvSpPr>
          <p:spPr bwMode="auto">
            <a:xfrm rot="-5400000">
              <a:off x="4831" y="1598"/>
              <a:ext cx="28" cy="34"/>
            </a:xfrm>
            <a:prstGeom prst="ellipse">
              <a:avLst/>
            </a:prstGeom>
            <a:solidFill>
              <a:srgbClr val="333333"/>
            </a:solidFill>
            <a:ln w="9525">
              <a:noFill/>
              <a:round/>
              <a:headEnd/>
              <a:tailEnd/>
            </a:ln>
            <a:effectLst/>
          </p:spPr>
          <p:txBody>
            <a:bodyPr wrap="none" anchor="ctr"/>
            <a:lstStyle/>
            <a:p>
              <a:endParaRPr lang="en-US"/>
            </a:p>
          </p:txBody>
        </p:sp>
        <p:sp>
          <p:nvSpPr>
            <p:cNvPr id="2269402" name="Oval 218"/>
            <p:cNvSpPr>
              <a:spLocks noChangeArrowheads="1"/>
            </p:cNvSpPr>
            <p:nvPr/>
          </p:nvSpPr>
          <p:spPr bwMode="auto">
            <a:xfrm rot="-5400000">
              <a:off x="4831" y="1640"/>
              <a:ext cx="28" cy="34"/>
            </a:xfrm>
            <a:prstGeom prst="ellipse">
              <a:avLst/>
            </a:prstGeom>
            <a:solidFill>
              <a:srgbClr val="333333"/>
            </a:solidFill>
            <a:ln w="9525">
              <a:noFill/>
              <a:round/>
              <a:headEnd/>
              <a:tailEnd/>
            </a:ln>
            <a:effectLst/>
          </p:spPr>
          <p:txBody>
            <a:bodyPr wrap="none" anchor="ctr"/>
            <a:lstStyle/>
            <a:p>
              <a:endParaRPr lang="en-US"/>
            </a:p>
          </p:txBody>
        </p:sp>
        <p:sp>
          <p:nvSpPr>
            <p:cNvPr id="2269403" name="Line 219"/>
            <p:cNvSpPr>
              <a:spLocks noChangeShapeType="1"/>
            </p:cNvSpPr>
            <p:nvPr/>
          </p:nvSpPr>
          <p:spPr bwMode="auto">
            <a:xfrm flipV="1">
              <a:off x="5388" y="1406"/>
              <a:ext cx="0" cy="159"/>
            </a:xfrm>
            <a:prstGeom prst="line">
              <a:avLst/>
            </a:prstGeom>
            <a:noFill/>
            <a:ln w="15875">
              <a:solidFill>
                <a:srgbClr val="800000"/>
              </a:solidFill>
              <a:round/>
              <a:headEnd/>
              <a:tailEnd/>
            </a:ln>
            <a:effectLst/>
          </p:spPr>
          <p:txBody>
            <a:bodyPr/>
            <a:lstStyle/>
            <a:p>
              <a:endParaRPr lang="en-US"/>
            </a:p>
          </p:txBody>
        </p:sp>
        <p:sp>
          <p:nvSpPr>
            <p:cNvPr id="2269404" name="Line 220"/>
            <p:cNvSpPr>
              <a:spLocks noChangeShapeType="1"/>
            </p:cNvSpPr>
            <p:nvPr/>
          </p:nvSpPr>
          <p:spPr bwMode="auto">
            <a:xfrm flipV="1">
              <a:off x="5395" y="1681"/>
              <a:ext cx="0" cy="159"/>
            </a:xfrm>
            <a:prstGeom prst="line">
              <a:avLst/>
            </a:prstGeom>
            <a:noFill/>
            <a:ln w="15875">
              <a:solidFill>
                <a:srgbClr val="800000"/>
              </a:solidFill>
              <a:round/>
              <a:headEnd/>
              <a:tailEnd/>
            </a:ln>
            <a:effectLst/>
          </p:spPr>
          <p:txBody>
            <a:bodyPr/>
            <a:lstStyle/>
            <a:p>
              <a:endParaRPr lang="en-US"/>
            </a:p>
          </p:txBody>
        </p:sp>
      </p:grpSp>
      <p:grpSp>
        <p:nvGrpSpPr>
          <p:cNvPr id="2269405" name="Group 221"/>
          <p:cNvGrpSpPr>
            <a:grpSpLocks/>
          </p:cNvGrpSpPr>
          <p:nvPr/>
        </p:nvGrpSpPr>
        <p:grpSpPr bwMode="auto">
          <a:xfrm>
            <a:off x="7380288" y="3833813"/>
            <a:ext cx="1206500" cy="684212"/>
            <a:chOff x="4625" y="2373"/>
            <a:chExt cx="760" cy="431"/>
          </a:xfrm>
        </p:grpSpPr>
        <p:sp>
          <p:nvSpPr>
            <p:cNvPr id="2269406" name="AutoShape 222"/>
            <p:cNvSpPr>
              <a:spLocks noChangeArrowheads="1"/>
            </p:cNvSpPr>
            <p:nvPr/>
          </p:nvSpPr>
          <p:spPr bwMode="auto">
            <a:xfrm rot="5400000" flipH="1">
              <a:off x="4999" y="2602"/>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69407" name="Line 223"/>
            <p:cNvSpPr>
              <a:spLocks noChangeShapeType="1"/>
            </p:cNvSpPr>
            <p:nvPr/>
          </p:nvSpPr>
          <p:spPr bwMode="auto">
            <a:xfrm flipV="1">
              <a:off x="5199" y="2631"/>
              <a:ext cx="183" cy="61"/>
            </a:xfrm>
            <a:prstGeom prst="line">
              <a:avLst/>
            </a:prstGeom>
            <a:noFill/>
            <a:ln w="15875">
              <a:solidFill>
                <a:srgbClr val="800000"/>
              </a:solidFill>
              <a:round/>
              <a:headEnd/>
              <a:tailEnd/>
            </a:ln>
            <a:effectLst/>
          </p:spPr>
          <p:txBody>
            <a:bodyPr/>
            <a:lstStyle/>
            <a:p>
              <a:endParaRPr lang="en-US"/>
            </a:p>
          </p:txBody>
        </p:sp>
        <p:sp>
          <p:nvSpPr>
            <p:cNvPr id="2269408" name="Line 224"/>
            <p:cNvSpPr>
              <a:spLocks noChangeShapeType="1"/>
            </p:cNvSpPr>
            <p:nvPr/>
          </p:nvSpPr>
          <p:spPr bwMode="auto">
            <a:xfrm>
              <a:off x="5199" y="2692"/>
              <a:ext cx="186" cy="60"/>
            </a:xfrm>
            <a:prstGeom prst="line">
              <a:avLst/>
            </a:prstGeom>
            <a:noFill/>
            <a:ln w="15875">
              <a:solidFill>
                <a:srgbClr val="800000"/>
              </a:solidFill>
              <a:round/>
              <a:headEnd/>
              <a:tailEnd/>
            </a:ln>
            <a:effectLst/>
          </p:spPr>
          <p:txBody>
            <a:bodyPr/>
            <a:lstStyle/>
            <a:p>
              <a:endParaRPr lang="en-US"/>
            </a:p>
          </p:txBody>
        </p:sp>
        <p:sp>
          <p:nvSpPr>
            <p:cNvPr id="2269409" name="Line 225"/>
            <p:cNvSpPr>
              <a:spLocks noChangeShapeType="1"/>
            </p:cNvSpPr>
            <p:nvPr/>
          </p:nvSpPr>
          <p:spPr bwMode="auto">
            <a:xfrm flipH="1" flipV="1">
              <a:off x="4944" y="2478"/>
              <a:ext cx="66" cy="216"/>
            </a:xfrm>
            <a:prstGeom prst="line">
              <a:avLst/>
            </a:prstGeom>
            <a:noFill/>
            <a:ln w="15875">
              <a:solidFill>
                <a:srgbClr val="800000"/>
              </a:solidFill>
              <a:round/>
              <a:headEnd/>
              <a:tailEnd/>
            </a:ln>
            <a:effectLst/>
          </p:spPr>
          <p:txBody>
            <a:bodyPr/>
            <a:lstStyle/>
            <a:p>
              <a:endParaRPr lang="en-US"/>
            </a:p>
          </p:txBody>
        </p:sp>
        <p:sp>
          <p:nvSpPr>
            <p:cNvPr id="2269410" name="Oval 226"/>
            <p:cNvSpPr>
              <a:spLocks noChangeArrowheads="1"/>
            </p:cNvSpPr>
            <p:nvPr/>
          </p:nvSpPr>
          <p:spPr bwMode="auto">
            <a:xfrm>
              <a:off x="4877" y="2373"/>
              <a:ext cx="108" cy="108"/>
            </a:xfrm>
            <a:prstGeom prst="ellipse">
              <a:avLst/>
            </a:prstGeom>
            <a:noFill/>
            <a:ln w="15875">
              <a:solidFill>
                <a:srgbClr val="800000"/>
              </a:solidFill>
              <a:round/>
              <a:headEnd/>
              <a:tailEnd/>
            </a:ln>
            <a:effectLst/>
          </p:spPr>
          <p:txBody>
            <a:bodyPr wrap="none" anchor="ctr"/>
            <a:lstStyle/>
            <a:p>
              <a:endParaRPr lang="en-US"/>
            </a:p>
          </p:txBody>
        </p:sp>
        <p:sp>
          <p:nvSpPr>
            <p:cNvPr id="2269411" name="Line 227"/>
            <p:cNvSpPr>
              <a:spLocks noChangeShapeType="1"/>
            </p:cNvSpPr>
            <p:nvPr/>
          </p:nvSpPr>
          <p:spPr bwMode="auto">
            <a:xfrm flipH="1">
              <a:off x="4837" y="2450"/>
              <a:ext cx="43" cy="4"/>
            </a:xfrm>
            <a:prstGeom prst="line">
              <a:avLst/>
            </a:prstGeom>
            <a:noFill/>
            <a:ln w="15875">
              <a:solidFill>
                <a:srgbClr val="800000"/>
              </a:solidFill>
              <a:round/>
              <a:headEnd/>
              <a:tailEnd/>
            </a:ln>
            <a:effectLst/>
          </p:spPr>
          <p:txBody>
            <a:bodyPr/>
            <a:lstStyle/>
            <a:p>
              <a:endParaRPr lang="en-US"/>
            </a:p>
          </p:txBody>
        </p:sp>
        <p:sp>
          <p:nvSpPr>
            <p:cNvPr id="2269412" name="Line 228"/>
            <p:cNvSpPr>
              <a:spLocks noChangeShapeType="1"/>
            </p:cNvSpPr>
            <p:nvPr/>
          </p:nvSpPr>
          <p:spPr bwMode="auto">
            <a:xfrm flipH="1">
              <a:off x="4854" y="2477"/>
              <a:ext cx="47" cy="9"/>
            </a:xfrm>
            <a:prstGeom prst="line">
              <a:avLst/>
            </a:prstGeom>
            <a:noFill/>
            <a:ln w="15875">
              <a:solidFill>
                <a:srgbClr val="800000"/>
              </a:solidFill>
              <a:round/>
              <a:headEnd/>
              <a:tailEnd/>
            </a:ln>
            <a:effectLst/>
          </p:spPr>
          <p:txBody>
            <a:bodyPr/>
            <a:lstStyle/>
            <a:p>
              <a:endParaRPr lang="en-US"/>
            </a:p>
          </p:txBody>
        </p:sp>
        <p:sp>
          <p:nvSpPr>
            <p:cNvPr id="2269413" name="Line 229"/>
            <p:cNvSpPr>
              <a:spLocks noChangeShapeType="1"/>
            </p:cNvSpPr>
            <p:nvPr/>
          </p:nvSpPr>
          <p:spPr bwMode="auto">
            <a:xfrm flipH="1">
              <a:off x="4951" y="2694"/>
              <a:ext cx="56" cy="1"/>
            </a:xfrm>
            <a:prstGeom prst="line">
              <a:avLst/>
            </a:prstGeom>
            <a:noFill/>
            <a:ln w="15875">
              <a:solidFill>
                <a:srgbClr val="800000"/>
              </a:solidFill>
              <a:round/>
              <a:headEnd/>
              <a:tailEnd/>
            </a:ln>
            <a:effectLst/>
          </p:spPr>
          <p:txBody>
            <a:bodyPr/>
            <a:lstStyle/>
            <a:p>
              <a:endParaRPr lang="en-US"/>
            </a:p>
          </p:txBody>
        </p:sp>
        <p:sp>
          <p:nvSpPr>
            <p:cNvPr id="2269414" name="Oval 230"/>
            <p:cNvSpPr>
              <a:spLocks noChangeArrowheads="1"/>
            </p:cNvSpPr>
            <p:nvPr/>
          </p:nvSpPr>
          <p:spPr bwMode="auto">
            <a:xfrm>
              <a:off x="4736" y="2586"/>
              <a:ext cx="218" cy="218"/>
            </a:xfrm>
            <a:prstGeom prst="ellipse">
              <a:avLst/>
            </a:prstGeom>
            <a:noFill/>
            <a:ln w="15875">
              <a:solidFill>
                <a:srgbClr val="800000"/>
              </a:solidFill>
              <a:round/>
              <a:headEnd/>
              <a:tailEnd/>
            </a:ln>
            <a:effectLst/>
          </p:spPr>
          <p:txBody>
            <a:bodyPr wrap="none" anchor="ctr"/>
            <a:lstStyle/>
            <a:p>
              <a:endParaRPr lang="en-US"/>
            </a:p>
          </p:txBody>
        </p:sp>
        <p:sp>
          <p:nvSpPr>
            <p:cNvPr id="2269415" name="Freeform 231"/>
            <p:cNvSpPr>
              <a:spLocks/>
            </p:cNvSpPr>
            <p:nvPr/>
          </p:nvSpPr>
          <p:spPr bwMode="auto">
            <a:xfrm>
              <a:off x="4900" y="265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416" name="Oval 232"/>
            <p:cNvSpPr>
              <a:spLocks noChangeArrowheads="1"/>
            </p:cNvSpPr>
            <p:nvPr/>
          </p:nvSpPr>
          <p:spPr bwMode="auto">
            <a:xfrm rot="-5400000">
              <a:off x="4821" y="2665"/>
              <a:ext cx="28" cy="34"/>
            </a:xfrm>
            <a:prstGeom prst="ellipse">
              <a:avLst/>
            </a:prstGeom>
            <a:solidFill>
              <a:srgbClr val="333333"/>
            </a:solidFill>
            <a:ln w="9525">
              <a:noFill/>
              <a:round/>
              <a:headEnd/>
              <a:tailEnd/>
            </a:ln>
            <a:effectLst/>
          </p:spPr>
          <p:txBody>
            <a:bodyPr wrap="none" anchor="ctr"/>
            <a:lstStyle/>
            <a:p>
              <a:endParaRPr lang="en-US"/>
            </a:p>
          </p:txBody>
        </p:sp>
        <p:sp>
          <p:nvSpPr>
            <p:cNvPr id="2269417" name="Oval 233"/>
            <p:cNvSpPr>
              <a:spLocks noChangeArrowheads="1"/>
            </p:cNvSpPr>
            <p:nvPr/>
          </p:nvSpPr>
          <p:spPr bwMode="auto">
            <a:xfrm rot="-5400000">
              <a:off x="4821" y="2707"/>
              <a:ext cx="28" cy="34"/>
            </a:xfrm>
            <a:prstGeom prst="ellipse">
              <a:avLst/>
            </a:prstGeom>
            <a:solidFill>
              <a:srgbClr val="333333"/>
            </a:solidFill>
            <a:ln w="9525">
              <a:noFill/>
              <a:round/>
              <a:headEnd/>
              <a:tailEnd/>
            </a:ln>
            <a:effectLst/>
          </p:spPr>
          <p:txBody>
            <a:bodyPr wrap="none" anchor="ctr"/>
            <a:lstStyle/>
            <a:p>
              <a:endParaRPr lang="en-US"/>
            </a:p>
          </p:txBody>
        </p:sp>
        <p:sp>
          <p:nvSpPr>
            <p:cNvPr id="2269418" name="Line 234"/>
            <p:cNvSpPr>
              <a:spLocks noChangeShapeType="1"/>
            </p:cNvSpPr>
            <p:nvPr/>
          </p:nvSpPr>
          <p:spPr bwMode="auto">
            <a:xfrm flipH="1" flipV="1">
              <a:off x="4697" y="2603"/>
              <a:ext cx="36" cy="96"/>
            </a:xfrm>
            <a:prstGeom prst="line">
              <a:avLst/>
            </a:prstGeom>
            <a:noFill/>
            <a:ln w="15875">
              <a:solidFill>
                <a:srgbClr val="800000"/>
              </a:solidFill>
              <a:round/>
              <a:headEnd/>
              <a:tailEnd/>
            </a:ln>
            <a:effectLst/>
          </p:spPr>
          <p:txBody>
            <a:bodyPr/>
            <a:lstStyle/>
            <a:p>
              <a:endParaRPr lang="en-US"/>
            </a:p>
          </p:txBody>
        </p:sp>
        <p:sp>
          <p:nvSpPr>
            <p:cNvPr id="2269419" name="Line 235"/>
            <p:cNvSpPr>
              <a:spLocks noChangeShapeType="1"/>
            </p:cNvSpPr>
            <p:nvPr/>
          </p:nvSpPr>
          <p:spPr bwMode="auto">
            <a:xfrm flipH="1" flipV="1">
              <a:off x="4646" y="2640"/>
              <a:ext cx="90" cy="59"/>
            </a:xfrm>
            <a:prstGeom prst="line">
              <a:avLst/>
            </a:prstGeom>
            <a:noFill/>
            <a:ln w="15875">
              <a:solidFill>
                <a:srgbClr val="800000"/>
              </a:solidFill>
              <a:round/>
              <a:headEnd/>
              <a:tailEnd/>
            </a:ln>
            <a:effectLst/>
          </p:spPr>
          <p:txBody>
            <a:bodyPr/>
            <a:lstStyle/>
            <a:p>
              <a:endParaRPr lang="en-US"/>
            </a:p>
          </p:txBody>
        </p:sp>
        <p:sp>
          <p:nvSpPr>
            <p:cNvPr id="2269420" name="Line 236"/>
            <p:cNvSpPr>
              <a:spLocks noChangeShapeType="1"/>
            </p:cNvSpPr>
            <p:nvPr/>
          </p:nvSpPr>
          <p:spPr bwMode="auto">
            <a:xfrm flipH="1">
              <a:off x="4625" y="2700"/>
              <a:ext cx="112" cy="1"/>
            </a:xfrm>
            <a:prstGeom prst="line">
              <a:avLst/>
            </a:prstGeom>
            <a:noFill/>
            <a:ln w="15875">
              <a:solidFill>
                <a:srgbClr val="800000"/>
              </a:solidFill>
              <a:round/>
              <a:headEnd/>
              <a:tailEnd/>
            </a:ln>
            <a:effectLst/>
          </p:spPr>
          <p:txBody>
            <a:bodyPr/>
            <a:lstStyle/>
            <a:p>
              <a:endParaRPr lang="en-US"/>
            </a:p>
          </p:txBody>
        </p:sp>
        <p:sp>
          <p:nvSpPr>
            <p:cNvPr id="2269421" name="Line 237"/>
            <p:cNvSpPr>
              <a:spLocks noChangeShapeType="1"/>
            </p:cNvSpPr>
            <p:nvPr/>
          </p:nvSpPr>
          <p:spPr bwMode="auto">
            <a:xfrm flipH="1">
              <a:off x="4652" y="2700"/>
              <a:ext cx="88" cy="56"/>
            </a:xfrm>
            <a:prstGeom prst="line">
              <a:avLst/>
            </a:prstGeom>
            <a:noFill/>
            <a:ln w="15875">
              <a:solidFill>
                <a:srgbClr val="800000"/>
              </a:solidFill>
              <a:round/>
              <a:headEnd/>
              <a:tailEnd/>
            </a:ln>
            <a:effectLst/>
          </p:spPr>
          <p:txBody>
            <a:bodyPr/>
            <a:lstStyle/>
            <a:p>
              <a:endParaRPr lang="en-US"/>
            </a:p>
          </p:txBody>
        </p:sp>
        <p:sp>
          <p:nvSpPr>
            <p:cNvPr id="2269422" name="Line 238"/>
            <p:cNvSpPr>
              <a:spLocks noChangeShapeType="1"/>
            </p:cNvSpPr>
            <p:nvPr/>
          </p:nvSpPr>
          <p:spPr bwMode="auto">
            <a:xfrm flipH="1">
              <a:off x="4685" y="2702"/>
              <a:ext cx="54" cy="99"/>
            </a:xfrm>
            <a:prstGeom prst="line">
              <a:avLst/>
            </a:prstGeom>
            <a:noFill/>
            <a:ln w="15875">
              <a:solidFill>
                <a:srgbClr val="800000"/>
              </a:solidFill>
              <a:round/>
              <a:headEnd/>
              <a:tailEnd/>
            </a:ln>
            <a:effectLst/>
          </p:spPr>
          <p:txBody>
            <a:bodyPr/>
            <a:lstStyle/>
            <a:p>
              <a:endParaRPr lang="en-US"/>
            </a:p>
          </p:txBody>
        </p:sp>
      </p:grpSp>
      <p:grpSp>
        <p:nvGrpSpPr>
          <p:cNvPr id="2269423" name="Group 239"/>
          <p:cNvGrpSpPr>
            <a:grpSpLocks/>
          </p:cNvGrpSpPr>
          <p:nvPr/>
        </p:nvGrpSpPr>
        <p:grpSpPr bwMode="auto">
          <a:xfrm>
            <a:off x="7372350" y="5495925"/>
            <a:ext cx="1233488" cy="838200"/>
            <a:chOff x="4590" y="3462"/>
            <a:chExt cx="777" cy="528"/>
          </a:xfrm>
        </p:grpSpPr>
        <p:sp>
          <p:nvSpPr>
            <p:cNvPr id="2269424" name="AutoShape 240"/>
            <p:cNvSpPr>
              <a:spLocks noChangeArrowheads="1"/>
            </p:cNvSpPr>
            <p:nvPr/>
          </p:nvSpPr>
          <p:spPr bwMode="auto">
            <a:xfrm rot="5400000" flipH="1">
              <a:off x="4981" y="3691"/>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69425" name="Line 241"/>
            <p:cNvSpPr>
              <a:spLocks noChangeShapeType="1"/>
            </p:cNvSpPr>
            <p:nvPr/>
          </p:nvSpPr>
          <p:spPr bwMode="auto">
            <a:xfrm flipV="1">
              <a:off x="5181" y="3720"/>
              <a:ext cx="183" cy="61"/>
            </a:xfrm>
            <a:prstGeom prst="line">
              <a:avLst/>
            </a:prstGeom>
            <a:noFill/>
            <a:ln w="15875">
              <a:solidFill>
                <a:srgbClr val="800000"/>
              </a:solidFill>
              <a:round/>
              <a:headEnd/>
              <a:tailEnd/>
            </a:ln>
            <a:effectLst/>
          </p:spPr>
          <p:txBody>
            <a:bodyPr/>
            <a:lstStyle/>
            <a:p>
              <a:endParaRPr lang="en-US"/>
            </a:p>
          </p:txBody>
        </p:sp>
        <p:sp>
          <p:nvSpPr>
            <p:cNvPr id="2269426" name="Line 242"/>
            <p:cNvSpPr>
              <a:spLocks noChangeShapeType="1"/>
            </p:cNvSpPr>
            <p:nvPr/>
          </p:nvSpPr>
          <p:spPr bwMode="auto">
            <a:xfrm>
              <a:off x="5181" y="3781"/>
              <a:ext cx="186" cy="60"/>
            </a:xfrm>
            <a:prstGeom prst="line">
              <a:avLst/>
            </a:prstGeom>
            <a:noFill/>
            <a:ln w="15875">
              <a:solidFill>
                <a:srgbClr val="800000"/>
              </a:solidFill>
              <a:round/>
              <a:headEnd/>
              <a:tailEnd/>
            </a:ln>
            <a:effectLst/>
          </p:spPr>
          <p:txBody>
            <a:bodyPr/>
            <a:lstStyle/>
            <a:p>
              <a:endParaRPr lang="en-US"/>
            </a:p>
          </p:txBody>
        </p:sp>
        <p:sp>
          <p:nvSpPr>
            <p:cNvPr id="2269427" name="Line 243"/>
            <p:cNvSpPr>
              <a:spLocks noChangeShapeType="1"/>
            </p:cNvSpPr>
            <p:nvPr/>
          </p:nvSpPr>
          <p:spPr bwMode="auto">
            <a:xfrm flipH="1" flipV="1">
              <a:off x="4926" y="3567"/>
              <a:ext cx="66" cy="216"/>
            </a:xfrm>
            <a:prstGeom prst="line">
              <a:avLst/>
            </a:prstGeom>
            <a:noFill/>
            <a:ln w="15875">
              <a:solidFill>
                <a:srgbClr val="800000"/>
              </a:solidFill>
              <a:round/>
              <a:headEnd/>
              <a:tailEnd/>
            </a:ln>
            <a:effectLst/>
          </p:spPr>
          <p:txBody>
            <a:bodyPr/>
            <a:lstStyle/>
            <a:p>
              <a:endParaRPr lang="en-US"/>
            </a:p>
          </p:txBody>
        </p:sp>
        <p:sp>
          <p:nvSpPr>
            <p:cNvPr id="2269428" name="Oval 244"/>
            <p:cNvSpPr>
              <a:spLocks noChangeArrowheads="1"/>
            </p:cNvSpPr>
            <p:nvPr/>
          </p:nvSpPr>
          <p:spPr bwMode="auto">
            <a:xfrm>
              <a:off x="4859" y="3462"/>
              <a:ext cx="108" cy="108"/>
            </a:xfrm>
            <a:prstGeom prst="ellipse">
              <a:avLst/>
            </a:prstGeom>
            <a:noFill/>
            <a:ln w="15875">
              <a:solidFill>
                <a:srgbClr val="800000"/>
              </a:solidFill>
              <a:round/>
              <a:headEnd/>
              <a:tailEnd/>
            </a:ln>
            <a:effectLst/>
          </p:spPr>
          <p:txBody>
            <a:bodyPr wrap="none" anchor="ctr"/>
            <a:lstStyle/>
            <a:p>
              <a:endParaRPr lang="en-US"/>
            </a:p>
          </p:txBody>
        </p:sp>
        <p:sp>
          <p:nvSpPr>
            <p:cNvPr id="2269429" name="Line 245"/>
            <p:cNvSpPr>
              <a:spLocks noChangeShapeType="1"/>
            </p:cNvSpPr>
            <p:nvPr/>
          </p:nvSpPr>
          <p:spPr bwMode="auto">
            <a:xfrm flipH="1">
              <a:off x="4811" y="3551"/>
              <a:ext cx="59" cy="16"/>
            </a:xfrm>
            <a:prstGeom prst="line">
              <a:avLst/>
            </a:prstGeom>
            <a:noFill/>
            <a:ln w="15875">
              <a:solidFill>
                <a:srgbClr val="800000"/>
              </a:solidFill>
              <a:round/>
              <a:headEnd/>
              <a:tailEnd/>
            </a:ln>
            <a:effectLst/>
          </p:spPr>
          <p:txBody>
            <a:bodyPr/>
            <a:lstStyle/>
            <a:p>
              <a:endParaRPr lang="en-US"/>
            </a:p>
          </p:txBody>
        </p:sp>
        <p:sp>
          <p:nvSpPr>
            <p:cNvPr id="2269430" name="Line 246"/>
            <p:cNvSpPr>
              <a:spLocks noChangeShapeType="1"/>
            </p:cNvSpPr>
            <p:nvPr/>
          </p:nvSpPr>
          <p:spPr bwMode="auto">
            <a:xfrm flipH="1">
              <a:off x="4933" y="3783"/>
              <a:ext cx="56" cy="1"/>
            </a:xfrm>
            <a:prstGeom prst="line">
              <a:avLst/>
            </a:prstGeom>
            <a:noFill/>
            <a:ln w="15875">
              <a:solidFill>
                <a:srgbClr val="800000"/>
              </a:solidFill>
              <a:round/>
              <a:headEnd/>
              <a:tailEnd/>
            </a:ln>
            <a:effectLst/>
          </p:spPr>
          <p:txBody>
            <a:bodyPr/>
            <a:lstStyle/>
            <a:p>
              <a:endParaRPr lang="en-US"/>
            </a:p>
          </p:txBody>
        </p:sp>
        <p:sp>
          <p:nvSpPr>
            <p:cNvPr id="2269431" name="Oval 247"/>
            <p:cNvSpPr>
              <a:spLocks noChangeArrowheads="1"/>
            </p:cNvSpPr>
            <p:nvPr/>
          </p:nvSpPr>
          <p:spPr bwMode="auto">
            <a:xfrm>
              <a:off x="4718" y="3675"/>
              <a:ext cx="218" cy="218"/>
            </a:xfrm>
            <a:prstGeom prst="ellipse">
              <a:avLst/>
            </a:prstGeom>
            <a:noFill/>
            <a:ln w="15875">
              <a:solidFill>
                <a:srgbClr val="800000"/>
              </a:solidFill>
              <a:round/>
              <a:headEnd/>
              <a:tailEnd/>
            </a:ln>
            <a:effectLst/>
          </p:spPr>
          <p:txBody>
            <a:bodyPr wrap="none" anchor="ctr"/>
            <a:lstStyle/>
            <a:p>
              <a:endParaRPr lang="en-US"/>
            </a:p>
          </p:txBody>
        </p:sp>
        <p:sp>
          <p:nvSpPr>
            <p:cNvPr id="2269432" name="Freeform 248"/>
            <p:cNvSpPr>
              <a:spLocks/>
            </p:cNvSpPr>
            <p:nvPr/>
          </p:nvSpPr>
          <p:spPr bwMode="auto">
            <a:xfrm>
              <a:off x="4882" y="374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433" name="Oval 249"/>
            <p:cNvSpPr>
              <a:spLocks noChangeArrowheads="1"/>
            </p:cNvSpPr>
            <p:nvPr/>
          </p:nvSpPr>
          <p:spPr bwMode="auto">
            <a:xfrm rot="-5400000">
              <a:off x="4803" y="3754"/>
              <a:ext cx="28" cy="34"/>
            </a:xfrm>
            <a:prstGeom prst="ellipse">
              <a:avLst/>
            </a:prstGeom>
            <a:solidFill>
              <a:srgbClr val="333333"/>
            </a:solidFill>
            <a:ln w="9525">
              <a:noFill/>
              <a:round/>
              <a:headEnd/>
              <a:tailEnd/>
            </a:ln>
            <a:effectLst/>
          </p:spPr>
          <p:txBody>
            <a:bodyPr wrap="none" anchor="ctr"/>
            <a:lstStyle/>
            <a:p>
              <a:endParaRPr lang="en-US"/>
            </a:p>
          </p:txBody>
        </p:sp>
        <p:sp>
          <p:nvSpPr>
            <p:cNvPr id="2269434" name="Oval 250"/>
            <p:cNvSpPr>
              <a:spLocks noChangeArrowheads="1"/>
            </p:cNvSpPr>
            <p:nvPr/>
          </p:nvSpPr>
          <p:spPr bwMode="auto">
            <a:xfrm rot="-5400000">
              <a:off x="4803" y="3796"/>
              <a:ext cx="28" cy="34"/>
            </a:xfrm>
            <a:prstGeom prst="ellipse">
              <a:avLst/>
            </a:prstGeom>
            <a:solidFill>
              <a:srgbClr val="333333"/>
            </a:solidFill>
            <a:ln w="9525">
              <a:noFill/>
              <a:round/>
              <a:headEnd/>
              <a:tailEnd/>
            </a:ln>
            <a:effectLst/>
          </p:spPr>
          <p:txBody>
            <a:bodyPr wrap="none" anchor="ctr"/>
            <a:lstStyle/>
            <a:p>
              <a:endParaRPr lang="en-US"/>
            </a:p>
          </p:txBody>
        </p:sp>
        <p:sp>
          <p:nvSpPr>
            <p:cNvPr id="2269435" name="Freeform 251"/>
            <p:cNvSpPr>
              <a:spLocks/>
            </p:cNvSpPr>
            <p:nvPr/>
          </p:nvSpPr>
          <p:spPr bwMode="auto">
            <a:xfrm>
              <a:off x="4590" y="3575"/>
              <a:ext cx="221" cy="415"/>
            </a:xfrm>
            <a:custGeom>
              <a:avLst/>
              <a:gdLst/>
              <a:ahLst/>
              <a:cxnLst>
                <a:cxn ang="0">
                  <a:pos x="219" y="316"/>
                </a:cxn>
                <a:cxn ang="0">
                  <a:pos x="149" y="411"/>
                </a:cxn>
                <a:cxn ang="0">
                  <a:pos x="167" y="295"/>
                </a:cxn>
                <a:cxn ang="0">
                  <a:pos x="39" y="334"/>
                </a:cxn>
                <a:cxn ang="0">
                  <a:pos x="132" y="241"/>
                </a:cxn>
                <a:cxn ang="0">
                  <a:pos x="0" y="205"/>
                </a:cxn>
                <a:cxn ang="0">
                  <a:pos x="132" y="178"/>
                </a:cxn>
                <a:cxn ang="0">
                  <a:pos x="42" y="93"/>
                </a:cxn>
                <a:cxn ang="0">
                  <a:pos x="162" y="124"/>
                </a:cxn>
                <a:cxn ang="0">
                  <a:pos x="135" y="4"/>
                </a:cxn>
                <a:cxn ang="0">
                  <a:pos x="221" y="99"/>
                </a:cxn>
              </a:cxnLst>
              <a:rect l="0" t="0" r="r" b="b"/>
              <a:pathLst>
                <a:path w="221" h="415">
                  <a:moveTo>
                    <a:pt x="219" y="316"/>
                  </a:moveTo>
                  <a:cubicBezTo>
                    <a:pt x="188" y="365"/>
                    <a:pt x="158" y="415"/>
                    <a:pt x="149" y="411"/>
                  </a:cubicBezTo>
                  <a:cubicBezTo>
                    <a:pt x="140" y="407"/>
                    <a:pt x="185" y="308"/>
                    <a:pt x="167" y="295"/>
                  </a:cubicBezTo>
                  <a:cubicBezTo>
                    <a:pt x="149" y="282"/>
                    <a:pt x="45" y="343"/>
                    <a:pt x="39" y="334"/>
                  </a:cubicBezTo>
                  <a:cubicBezTo>
                    <a:pt x="33" y="325"/>
                    <a:pt x="138" y="262"/>
                    <a:pt x="132" y="241"/>
                  </a:cubicBezTo>
                  <a:cubicBezTo>
                    <a:pt x="126" y="220"/>
                    <a:pt x="0" y="215"/>
                    <a:pt x="0" y="205"/>
                  </a:cubicBezTo>
                  <a:cubicBezTo>
                    <a:pt x="0" y="195"/>
                    <a:pt x="125" y="197"/>
                    <a:pt x="132" y="178"/>
                  </a:cubicBezTo>
                  <a:cubicBezTo>
                    <a:pt x="139" y="159"/>
                    <a:pt x="37" y="102"/>
                    <a:pt x="42" y="93"/>
                  </a:cubicBezTo>
                  <a:cubicBezTo>
                    <a:pt x="47" y="84"/>
                    <a:pt x="147" y="139"/>
                    <a:pt x="162" y="124"/>
                  </a:cubicBezTo>
                  <a:cubicBezTo>
                    <a:pt x="177" y="109"/>
                    <a:pt x="125" y="8"/>
                    <a:pt x="135" y="4"/>
                  </a:cubicBezTo>
                  <a:cubicBezTo>
                    <a:pt x="145" y="0"/>
                    <a:pt x="183" y="49"/>
                    <a:pt x="221" y="99"/>
                  </a:cubicBez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sp>
        <p:nvSpPr>
          <p:cNvPr id="2269436" name="Rectangle 252"/>
          <p:cNvSpPr>
            <a:spLocks noChangeArrowheads="1"/>
          </p:cNvSpPr>
          <p:nvPr/>
        </p:nvSpPr>
        <p:spPr bwMode="auto">
          <a:xfrm>
            <a:off x="5534025" y="128588"/>
            <a:ext cx="1560513" cy="1560512"/>
          </a:xfrm>
          <a:prstGeom prst="rect">
            <a:avLst/>
          </a:prstGeom>
          <a:noFill/>
          <a:ln w="19050">
            <a:solidFill>
              <a:schemeClr val="tx1"/>
            </a:solidFill>
            <a:miter lim="800000"/>
            <a:headEnd/>
            <a:tailEnd/>
          </a:ln>
          <a:effectLst/>
        </p:spPr>
        <p:txBody>
          <a:bodyPr wrap="none" anchor="ctr"/>
          <a:lstStyle/>
          <a:p>
            <a:endParaRPr lang="en-US"/>
          </a:p>
        </p:txBody>
      </p:sp>
      <p:sp>
        <p:nvSpPr>
          <p:cNvPr id="2269437" name="Rectangle 253"/>
          <p:cNvSpPr>
            <a:spLocks noChangeArrowheads="1"/>
          </p:cNvSpPr>
          <p:nvPr/>
        </p:nvSpPr>
        <p:spPr bwMode="auto">
          <a:xfrm>
            <a:off x="474663" y="123825"/>
            <a:ext cx="1560512" cy="1560513"/>
          </a:xfrm>
          <a:prstGeom prst="rect">
            <a:avLst/>
          </a:prstGeom>
          <a:noFill/>
          <a:ln w="19050">
            <a:solidFill>
              <a:schemeClr val="tx1"/>
            </a:solidFill>
            <a:miter lim="800000"/>
            <a:headEnd/>
            <a:tailEnd/>
          </a:ln>
          <a:effectLst/>
        </p:spPr>
        <p:txBody>
          <a:bodyPr wrap="none" anchor="ctr"/>
          <a:lstStyle/>
          <a:p>
            <a:endParaRPr lang="en-US"/>
          </a:p>
        </p:txBody>
      </p:sp>
      <p:sp>
        <p:nvSpPr>
          <p:cNvPr id="2269438" name="Rectangle 254"/>
          <p:cNvSpPr>
            <a:spLocks noChangeArrowheads="1"/>
          </p:cNvSpPr>
          <p:nvPr/>
        </p:nvSpPr>
        <p:spPr bwMode="auto">
          <a:xfrm>
            <a:off x="457200" y="1824038"/>
            <a:ext cx="1560513" cy="1560512"/>
          </a:xfrm>
          <a:prstGeom prst="rect">
            <a:avLst/>
          </a:prstGeom>
          <a:noFill/>
          <a:ln w="19050">
            <a:solidFill>
              <a:schemeClr val="tx1"/>
            </a:solidFill>
            <a:miter lim="800000"/>
            <a:headEnd/>
            <a:tailEnd/>
          </a:ln>
          <a:effectLst/>
        </p:spPr>
        <p:txBody>
          <a:bodyPr wrap="none" anchor="ctr"/>
          <a:lstStyle/>
          <a:p>
            <a:endParaRPr lang="en-US"/>
          </a:p>
        </p:txBody>
      </p:sp>
      <p:sp>
        <p:nvSpPr>
          <p:cNvPr id="2269439" name="Rectangle 255"/>
          <p:cNvSpPr>
            <a:spLocks noChangeArrowheads="1"/>
          </p:cNvSpPr>
          <p:nvPr/>
        </p:nvSpPr>
        <p:spPr bwMode="auto">
          <a:xfrm>
            <a:off x="430213" y="3514725"/>
            <a:ext cx="1560512" cy="1560513"/>
          </a:xfrm>
          <a:prstGeom prst="rect">
            <a:avLst/>
          </a:prstGeom>
          <a:noFill/>
          <a:ln w="19050">
            <a:solidFill>
              <a:schemeClr val="tx1"/>
            </a:solidFill>
            <a:miter lim="800000"/>
            <a:headEnd/>
            <a:tailEnd/>
          </a:ln>
          <a:effectLst/>
        </p:spPr>
        <p:txBody>
          <a:bodyPr wrap="none" anchor="ctr"/>
          <a:lstStyle/>
          <a:p>
            <a:endParaRPr lang="en-US"/>
          </a:p>
        </p:txBody>
      </p:sp>
      <p:sp>
        <p:nvSpPr>
          <p:cNvPr id="2269440" name="Rectangle 256"/>
          <p:cNvSpPr>
            <a:spLocks noChangeArrowheads="1"/>
          </p:cNvSpPr>
          <p:nvPr/>
        </p:nvSpPr>
        <p:spPr bwMode="auto">
          <a:xfrm>
            <a:off x="2146300" y="114300"/>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69441" name="Rectangle 257"/>
          <p:cNvSpPr>
            <a:spLocks noChangeArrowheads="1"/>
          </p:cNvSpPr>
          <p:nvPr/>
        </p:nvSpPr>
        <p:spPr bwMode="auto">
          <a:xfrm>
            <a:off x="3825875" y="114300"/>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69442" name="Rectangle 258"/>
          <p:cNvSpPr>
            <a:spLocks noChangeArrowheads="1"/>
          </p:cNvSpPr>
          <p:nvPr/>
        </p:nvSpPr>
        <p:spPr bwMode="auto">
          <a:xfrm>
            <a:off x="2138363" y="1822450"/>
            <a:ext cx="1560512" cy="1560513"/>
          </a:xfrm>
          <a:prstGeom prst="rect">
            <a:avLst/>
          </a:prstGeom>
          <a:noFill/>
          <a:ln w="19050">
            <a:solidFill>
              <a:schemeClr val="tx1"/>
            </a:solidFill>
            <a:miter lim="800000"/>
            <a:headEnd/>
            <a:tailEnd/>
          </a:ln>
          <a:effectLst/>
        </p:spPr>
        <p:txBody>
          <a:bodyPr wrap="none" anchor="ctr"/>
          <a:lstStyle/>
          <a:p>
            <a:endParaRPr lang="en-US"/>
          </a:p>
        </p:txBody>
      </p:sp>
      <p:sp>
        <p:nvSpPr>
          <p:cNvPr id="2269443" name="Rectangle 259"/>
          <p:cNvSpPr>
            <a:spLocks noChangeArrowheads="1"/>
          </p:cNvSpPr>
          <p:nvPr/>
        </p:nvSpPr>
        <p:spPr bwMode="auto">
          <a:xfrm>
            <a:off x="2128838" y="3513138"/>
            <a:ext cx="1560512" cy="1560512"/>
          </a:xfrm>
          <a:prstGeom prst="rect">
            <a:avLst/>
          </a:prstGeom>
          <a:noFill/>
          <a:ln w="19050">
            <a:solidFill>
              <a:schemeClr val="tx1"/>
            </a:solidFill>
            <a:miter lim="800000"/>
            <a:headEnd/>
            <a:tailEnd/>
          </a:ln>
          <a:effectLst/>
        </p:spPr>
        <p:txBody>
          <a:bodyPr wrap="none" anchor="ctr"/>
          <a:lstStyle/>
          <a:p>
            <a:endParaRPr lang="en-US"/>
          </a:p>
        </p:txBody>
      </p:sp>
      <p:sp>
        <p:nvSpPr>
          <p:cNvPr id="2269444" name="Rectangle 260"/>
          <p:cNvSpPr>
            <a:spLocks noChangeArrowheads="1"/>
          </p:cNvSpPr>
          <p:nvPr/>
        </p:nvSpPr>
        <p:spPr bwMode="auto">
          <a:xfrm>
            <a:off x="420688" y="5184775"/>
            <a:ext cx="1560512" cy="1560513"/>
          </a:xfrm>
          <a:prstGeom prst="rect">
            <a:avLst/>
          </a:prstGeom>
          <a:noFill/>
          <a:ln w="19050">
            <a:solidFill>
              <a:schemeClr val="tx1"/>
            </a:solidFill>
            <a:miter lim="800000"/>
            <a:headEnd/>
            <a:tailEnd/>
          </a:ln>
          <a:effectLst/>
        </p:spPr>
        <p:txBody>
          <a:bodyPr wrap="none" anchor="ctr"/>
          <a:lstStyle/>
          <a:p>
            <a:endParaRPr lang="en-US"/>
          </a:p>
        </p:txBody>
      </p:sp>
      <p:sp>
        <p:nvSpPr>
          <p:cNvPr id="2269445" name="Rectangle 261"/>
          <p:cNvSpPr>
            <a:spLocks noChangeArrowheads="1"/>
          </p:cNvSpPr>
          <p:nvPr/>
        </p:nvSpPr>
        <p:spPr bwMode="auto">
          <a:xfrm>
            <a:off x="2120900" y="5194300"/>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69446" name="Rectangle 262"/>
          <p:cNvSpPr>
            <a:spLocks noChangeArrowheads="1"/>
          </p:cNvSpPr>
          <p:nvPr/>
        </p:nvSpPr>
        <p:spPr bwMode="auto">
          <a:xfrm>
            <a:off x="3819525" y="1824038"/>
            <a:ext cx="1560513" cy="1560512"/>
          </a:xfrm>
          <a:prstGeom prst="rect">
            <a:avLst/>
          </a:prstGeom>
          <a:noFill/>
          <a:ln w="19050">
            <a:solidFill>
              <a:schemeClr val="tx1"/>
            </a:solidFill>
            <a:miter lim="800000"/>
            <a:headEnd/>
            <a:tailEnd/>
          </a:ln>
          <a:effectLst/>
        </p:spPr>
        <p:txBody>
          <a:bodyPr wrap="none" anchor="ctr"/>
          <a:lstStyle/>
          <a:p>
            <a:endParaRPr lang="en-US"/>
          </a:p>
        </p:txBody>
      </p:sp>
      <p:sp>
        <p:nvSpPr>
          <p:cNvPr id="2269447" name="Rectangle 263"/>
          <p:cNvSpPr>
            <a:spLocks noChangeArrowheads="1"/>
          </p:cNvSpPr>
          <p:nvPr/>
        </p:nvSpPr>
        <p:spPr bwMode="auto">
          <a:xfrm>
            <a:off x="3819525" y="3505200"/>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69448" name="Rectangle 264"/>
          <p:cNvSpPr>
            <a:spLocks noChangeArrowheads="1"/>
          </p:cNvSpPr>
          <p:nvPr/>
        </p:nvSpPr>
        <p:spPr bwMode="auto">
          <a:xfrm>
            <a:off x="3810000" y="5194300"/>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69449" name="Rectangle 265"/>
          <p:cNvSpPr>
            <a:spLocks noChangeArrowheads="1"/>
          </p:cNvSpPr>
          <p:nvPr/>
        </p:nvSpPr>
        <p:spPr bwMode="auto">
          <a:xfrm>
            <a:off x="7226300" y="114300"/>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69450" name="Rectangle 266"/>
          <p:cNvSpPr>
            <a:spLocks noChangeArrowheads="1"/>
          </p:cNvSpPr>
          <p:nvPr/>
        </p:nvSpPr>
        <p:spPr bwMode="auto">
          <a:xfrm>
            <a:off x="7218363" y="1824038"/>
            <a:ext cx="1560512" cy="1560512"/>
          </a:xfrm>
          <a:prstGeom prst="rect">
            <a:avLst/>
          </a:prstGeom>
          <a:noFill/>
          <a:ln w="19050">
            <a:solidFill>
              <a:schemeClr val="tx1"/>
            </a:solidFill>
            <a:miter lim="800000"/>
            <a:headEnd/>
            <a:tailEnd/>
          </a:ln>
          <a:effectLst/>
        </p:spPr>
        <p:txBody>
          <a:bodyPr wrap="none" anchor="ctr"/>
          <a:lstStyle/>
          <a:p>
            <a:endParaRPr lang="en-US"/>
          </a:p>
        </p:txBody>
      </p:sp>
      <p:sp>
        <p:nvSpPr>
          <p:cNvPr id="2269451" name="Rectangle 267"/>
          <p:cNvSpPr>
            <a:spLocks noChangeArrowheads="1"/>
          </p:cNvSpPr>
          <p:nvPr/>
        </p:nvSpPr>
        <p:spPr bwMode="auto">
          <a:xfrm>
            <a:off x="7218363" y="3541713"/>
            <a:ext cx="1560512" cy="1560512"/>
          </a:xfrm>
          <a:prstGeom prst="rect">
            <a:avLst/>
          </a:prstGeom>
          <a:noFill/>
          <a:ln w="19050">
            <a:solidFill>
              <a:schemeClr val="tx1"/>
            </a:solidFill>
            <a:miter lim="800000"/>
            <a:headEnd/>
            <a:tailEnd/>
          </a:ln>
          <a:effectLst/>
        </p:spPr>
        <p:txBody>
          <a:bodyPr wrap="none" anchor="ctr"/>
          <a:lstStyle/>
          <a:p>
            <a:endParaRPr lang="en-US"/>
          </a:p>
        </p:txBody>
      </p:sp>
      <p:sp>
        <p:nvSpPr>
          <p:cNvPr id="2269452" name="Rectangle 268"/>
          <p:cNvSpPr>
            <a:spLocks noChangeArrowheads="1"/>
          </p:cNvSpPr>
          <p:nvPr/>
        </p:nvSpPr>
        <p:spPr bwMode="auto">
          <a:xfrm>
            <a:off x="7207250" y="5202238"/>
            <a:ext cx="1560513" cy="1560512"/>
          </a:xfrm>
          <a:prstGeom prst="rect">
            <a:avLst/>
          </a:prstGeom>
          <a:noFill/>
          <a:ln w="19050">
            <a:solidFill>
              <a:schemeClr val="tx1"/>
            </a:solidFill>
            <a:miter lim="800000"/>
            <a:headEnd/>
            <a:tailEnd/>
          </a:ln>
          <a:effectLst/>
        </p:spPr>
        <p:txBody>
          <a:bodyPr wrap="none" anchor="ctr"/>
          <a:lstStyle/>
          <a:p>
            <a:endParaRPr lang="en-US"/>
          </a:p>
        </p:txBody>
      </p:sp>
      <p:sp>
        <p:nvSpPr>
          <p:cNvPr id="2269453" name="Text Box 269"/>
          <p:cNvSpPr txBox="1">
            <a:spLocks noChangeArrowheads="1"/>
          </p:cNvSpPr>
          <p:nvPr/>
        </p:nvSpPr>
        <p:spPr bwMode="auto">
          <a:xfrm rot="-5400000">
            <a:off x="-408781" y="3028156"/>
            <a:ext cx="1184275" cy="366713"/>
          </a:xfrm>
          <a:prstGeom prst="rect">
            <a:avLst/>
          </a:prstGeom>
          <a:noFill/>
          <a:ln w="15875">
            <a:noFill/>
            <a:miter lim="800000"/>
            <a:headEnd/>
            <a:tailEnd/>
          </a:ln>
          <a:effectLst/>
        </p:spPr>
        <p:txBody>
          <a:bodyPr wrap="none">
            <a:spAutoFit/>
          </a:bodyPr>
          <a:lstStyle/>
          <a:p>
            <a:pPr eaLnBrk="0" hangingPunct="0"/>
            <a:r>
              <a:rPr lang="en-US" sz="1800"/>
              <a:t>Aliens "A"</a:t>
            </a:r>
          </a:p>
        </p:txBody>
      </p:sp>
      <p:sp>
        <p:nvSpPr>
          <p:cNvPr id="2269454" name="Text Box 270"/>
          <p:cNvSpPr txBox="1">
            <a:spLocks noChangeArrowheads="1"/>
          </p:cNvSpPr>
          <p:nvPr/>
        </p:nvSpPr>
        <p:spPr bwMode="auto">
          <a:xfrm rot="-5400000">
            <a:off x="7672388" y="5411787"/>
            <a:ext cx="2674938" cy="214313"/>
          </a:xfrm>
          <a:prstGeom prst="rect">
            <a:avLst/>
          </a:prstGeom>
          <a:noFill/>
          <a:ln w="15875">
            <a:noFill/>
            <a:miter lim="800000"/>
            <a:headEnd/>
            <a:tailEnd/>
          </a:ln>
          <a:effectLst/>
        </p:spPr>
        <p:txBody>
          <a:bodyPr wrap="none">
            <a:spAutoFit/>
          </a:bodyPr>
          <a:lstStyle/>
          <a:p>
            <a:pPr eaLnBrk="0" hangingPunct="0"/>
            <a:r>
              <a:rPr lang="en-US" sz="800"/>
              <a:t>Developed by John Bergmann and Jeff Christopherson</a:t>
            </a:r>
          </a:p>
        </p:txBody>
      </p:sp>
      <p:grpSp>
        <p:nvGrpSpPr>
          <p:cNvPr id="2269455" name="Group 271"/>
          <p:cNvGrpSpPr>
            <a:grpSpLocks/>
          </p:cNvGrpSpPr>
          <p:nvPr/>
        </p:nvGrpSpPr>
        <p:grpSpPr bwMode="auto">
          <a:xfrm>
            <a:off x="5835650" y="2105025"/>
            <a:ext cx="1030288" cy="804863"/>
            <a:chOff x="3676" y="1326"/>
            <a:chExt cx="649" cy="507"/>
          </a:xfrm>
        </p:grpSpPr>
        <p:sp>
          <p:nvSpPr>
            <p:cNvPr id="2269456" name="Line 272"/>
            <p:cNvSpPr>
              <a:spLocks noChangeShapeType="1"/>
            </p:cNvSpPr>
            <p:nvPr/>
          </p:nvSpPr>
          <p:spPr bwMode="auto">
            <a:xfrm flipV="1">
              <a:off x="4139" y="1590"/>
              <a:ext cx="183" cy="61"/>
            </a:xfrm>
            <a:prstGeom prst="line">
              <a:avLst/>
            </a:prstGeom>
            <a:noFill/>
            <a:ln w="15875">
              <a:solidFill>
                <a:srgbClr val="800000"/>
              </a:solidFill>
              <a:round/>
              <a:headEnd/>
              <a:tailEnd/>
            </a:ln>
            <a:effectLst/>
          </p:spPr>
          <p:txBody>
            <a:bodyPr/>
            <a:lstStyle/>
            <a:p>
              <a:endParaRPr lang="en-US"/>
            </a:p>
          </p:txBody>
        </p:sp>
        <p:sp>
          <p:nvSpPr>
            <p:cNvPr id="2269457" name="Line 273"/>
            <p:cNvSpPr>
              <a:spLocks noChangeShapeType="1"/>
            </p:cNvSpPr>
            <p:nvPr/>
          </p:nvSpPr>
          <p:spPr bwMode="auto">
            <a:xfrm>
              <a:off x="4139" y="1651"/>
              <a:ext cx="186" cy="60"/>
            </a:xfrm>
            <a:prstGeom prst="line">
              <a:avLst/>
            </a:prstGeom>
            <a:noFill/>
            <a:ln w="15875">
              <a:solidFill>
                <a:srgbClr val="800000"/>
              </a:solidFill>
              <a:round/>
              <a:headEnd/>
              <a:tailEnd/>
            </a:ln>
            <a:effectLst/>
          </p:spPr>
          <p:txBody>
            <a:bodyPr/>
            <a:lstStyle/>
            <a:p>
              <a:endParaRPr lang="en-US"/>
            </a:p>
          </p:txBody>
        </p:sp>
        <p:sp>
          <p:nvSpPr>
            <p:cNvPr id="2269458" name="Line 274"/>
            <p:cNvSpPr>
              <a:spLocks noChangeShapeType="1"/>
            </p:cNvSpPr>
            <p:nvPr/>
          </p:nvSpPr>
          <p:spPr bwMode="auto">
            <a:xfrm flipH="1" flipV="1">
              <a:off x="3884" y="1437"/>
              <a:ext cx="66" cy="216"/>
            </a:xfrm>
            <a:prstGeom prst="line">
              <a:avLst/>
            </a:prstGeom>
            <a:noFill/>
            <a:ln w="15875">
              <a:solidFill>
                <a:srgbClr val="800000"/>
              </a:solidFill>
              <a:round/>
              <a:headEnd/>
              <a:tailEnd/>
            </a:ln>
            <a:effectLst/>
          </p:spPr>
          <p:txBody>
            <a:bodyPr/>
            <a:lstStyle/>
            <a:p>
              <a:endParaRPr lang="en-US"/>
            </a:p>
          </p:txBody>
        </p:sp>
        <p:sp>
          <p:nvSpPr>
            <p:cNvPr id="2269459" name="Oval 275"/>
            <p:cNvSpPr>
              <a:spLocks noChangeArrowheads="1"/>
            </p:cNvSpPr>
            <p:nvPr/>
          </p:nvSpPr>
          <p:spPr bwMode="auto">
            <a:xfrm>
              <a:off x="3817" y="1332"/>
              <a:ext cx="108" cy="108"/>
            </a:xfrm>
            <a:prstGeom prst="ellipse">
              <a:avLst/>
            </a:prstGeom>
            <a:noFill/>
            <a:ln w="15875">
              <a:solidFill>
                <a:srgbClr val="800000"/>
              </a:solidFill>
              <a:round/>
              <a:headEnd/>
              <a:tailEnd/>
            </a:ln>
            <a:effectLst/>
          </p:spPr>
          <p:txBody>
            <a:bodyPr wrap="none" anchor="ctr"/>
            <a:lstStyle/>
            <a:p>
              <a:endParaRPr lang="en-US"/>
            </a:p>
          </p:txBody>
        </p:sp>
        <p:sp>
          <p:nvSpPr>
            <p:cNvPr id="2269460" name="Line 276"/>
            <p:cNvSpPr>
              <a:spLocks noChangeShapeType="1"/>
            </p:cNvSpPr>
            <p:nvPr/>
          </p:nvSpPr>
          <p:spPr bwMode="auto">
            <a:xfrm flipH="1" flipV="1">
              <a:off x="3770" y="1369"/>
              <a:ext cx="46" cy="5"/>
            </a:xfrm>
            <a:prstGeom prst="line">
              <a:avLst/>
            </a:prstGeom>
            <a:noFill/>
            <a:ln w="15875">
              <a:solidFill>
                <a:srgbClr val="800000"/>
              </a:solidFill>
              <a:round/>
              <a:headEnd/>
              <a:tailEnd/>
            </a:ln>
            <a:effectLst/>
          </p:spPr>
          <p:txBody>
            <a:bodyPr/>
            <a:lstStyle/>
            <a:p>
              <a:endParaRPr lang="en-US"/>
            </a:p>
          </p:txBody>
        </p:sp>
        <p:sp>
          <p:nvSpPr>
            <p:cNvPr id="2269461" name="Line 277"/>
            <p:cNvSpPr>
              <a:spLocks noChangeShapeType="1"/>
            </p:cNvSpPr>
            <p:nvPr/>
          </p:nvSpPr>
          <p:spPr bwMode="auto">
            <a:xfrm flipH="1">
              <a:off x="3777" y="1409"/>
              <a:ext cx="43" cy="4"/>
            </a:xfrm>
            <a:prstGeom prst="line">
              <a:avLst/>
            </a:prstGeom>
            <a:noFill/>
            <a:ln w="15875">
              <a:solidFill>
                <a:srgbClr val="800000"/>
              </a:solidFill>
              <a:round/>
              <a:headEnd/>
              <a:tailEnd/>
            </a:ln>
            <a:effectLst/>
          </p:spPr>
          <p:txBody>
            <a:bodyPr/>
            <a:lstStyle/>
            <a:p>
              <a:endParaRPr lang="en-US"/>
            </a:p>
          </p:txBody>
        </p:sp>
        <p:sp>
          <p:nvSpPr>
            <p:cNvPr id="2269462" name="Line 278"/>
            <p:cNvSpPr>
              <a:spLocks noChangeShapeType="1"/>
            </p:cNvSpPr>
            <p:nvPr/>
          </p:nvSpPr>
          <p:spPr bwMode="auto">
            <a:xfrm flipH="1" flipV="1">
              <a:off x="3787" y="1326"/>
              <a:ext cx="44" cy="20"/>
            </a:xfrm>
            <a:prstGeom prst="line">
              <a:avLst/>
            </a:prstGeom>
            <a:noFill/>
            <a:ln w="15875">
              <a:solidFill>
                <a:srgbClr val="800000"/>
              </a:solidFill>
              <a:round/>
              <a:headEnd/>
              <a:tailEnd/>
            </a:ln>
            <a:effectLst/>
          </p:spPr>
          <p:txBody>
            <a:bodyPr/>
            <a:lstStyle/>
            <a:p>
              <a:endParaRPr lang="en-US"/>
            </a:p>
          </p:txBody>
        </p:sp>
        <p:sp>
          <p:nvSpPr>
            <p:cNvPr id="2269463" name="Line 279"/>
            <p:cNvSpPr>
              <a:spLocks noChangeShapeType="1"/>
            </p:cNvSpPr>
            <p:nvPr/>
          </p:nvSpPr>
          <p:spPr bwMode="auto">
            <a:xfrm flipH="1">
              <a:off x="3891" y="1653"/>
              <a:ext cx="56" cy="1"/>
            </a:xfrm>
            <a:prstGeom prst="line">
              <a:avLst/>
            </a:prstGeom>
            <a:noFill/>
            <a:ln w="15875">
              <a:solidFill>
                <a:srgbClr val="800000"/>
              </a:solidFill>
              <a:round/>
              <a:headEnd/>
              <a:tailEnd/>
            </a:ln>
            <a:effectLst/>
          </p:spPr>
          <p:txBody>
            <a:bodyPr/>
            <a:lstStyle/>
            <a:p>
              <a:endParaRPr lang="en-US"/>
            </a:p>
          </p:txBody>
        </p:sp>
        <p:sp>
          <p:nvSpPr>
            <p:cNvPr id="2269464" name="Oval 280"/>
            <p:cNvSpPr>
              <a:spLocks noChangeArrowheads="1"/>
            </p:cNvSpPr>
            <p:nvPr/>
          </p:nvSpPr>
          <p:spPr bwMode="auto">
            <a:xfrm>
              <a:off x="3676" y="1545"/>
              <a:ext cx="218" cy="218"/>
            </a:xfrm>
            <a:prstGeom prst="ellipse">
              <a:avLst/>
            </a:prstGeom>
            <a:noFill/>
            <a:ln w="15875">
              <a:solidFill>
                <a:srgbClr val="800000"/>
              </a:solidFill>
              <a:round/>
              <a:headEnd/>
              <a:tailEnd/>
            </a:ln>
            <a:effectLst/>
          </p:spPr>
          <p:txBody>
            <a:bodyPr wrap="none" anchor="ctr"/>
            <a:lstStyle/>
            <a:p>
              <a:endParaRPr lang="en-US"/>
            </a:p>
          </p:txBody>
        </p:sp>
        <p:sp>
          <p:nvSpPr>
            <p:cNvPr id="2269465" name="Freeform 281"/>
            <p:cNvSpPr>
              <a:spLocks/>
            </p:cNvSpPr>
            <p:nvPr/>
          </p:nvSpPr>
          <p:spPr bwMode="auto">
            <a:xfrm>
              <a:off x="3840" y="161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466" name="Oval 282"/>
            <p:cNvSpPr>
              <a:spLocks noChangeArrowheads="1"/>
            </p:cNvSpPr>
            <p:nvPr/>
          </p:nvSpPr>
          <p:spPr bwMode="auto">
            <a:xfrm rot="-5400000">
              <a:off x="3761" y="1664"/>
              <a:ext cx="28" cy="34"/>
            </a:xfrm>
            <a:prstGeom prst="ellipse">
              <a:avLst/>
            </a:prstGeom>
            <a:solidFill>
              <a:srgbClr val="333333"/>
            </a:solidFill>
            <a:ln w="9525">
              <a:noFill/>
              <a:round/>
              <a:headEnd/>
              <a:tailEnd/>
            </a:ln>
            <a:effectLst/>
          </p:spPr>
          <p:txBody>
            <a:bodyPr wrap="none" anchor="ctr"/>
            <a:lstStyle/>
            <a:p>
              <a:endParaRPr lang="en-US"/>
            </a:p>
          </p:txBody>
        </p:sp>
        <p:grpSp>
          <p:nvGrpSpPr>
            <p:cNvPr id="2269467" name="Group 283"/>
            <p:cNvGrpSpPr>
              <a:grpSpLocks/>
            </p:cNvGrpSpPr>
            <p:nvPr/>
          </p:nvGrpSpPr>
          <p:grpSpPr bwMode="auto">
            <a:xfrm>
              <a:off x="3939" y="1505"/>
              <a:ext cx="205" cy="287"/>
              <a:chOff x="3967" y="435"/>
              <a:chExt cx="199" cy="279"/>
            </a:xfrm>
          </p:grpSpPr>
          <p:sp>
            <p:nvSpPr>
              <p:cNvPr id="2269468" name="Oval 284"/>
              <p:cNvSpPr>
                <a:spLocks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69469" name="Oval 285"/>
              <p:cNvSpPr>
                <a:spLocks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69470" name="Freeform 286"/>
              <p:cNvSpPr>
                <a:spLocks/>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69471" name="Oval 287"/>
            <p:cNvSpPr>
              <a:spLocks noChangeArrowheads="1"/>
            </p:cNvSpPr>
            <p:nvPr/>
          </p:nvSpPr>
          <p:spPr bwMode="auto">
            <a:xfrm rot="-5400000">
              <a:off x="3764" y="1620"/>
              <a:ext cx="28" cy="34"/>
            </a:xfrm>
            <a:prstGeom prst="ellipse">
              <a:avLst/>
            </a:prstGeom>
            <a:solidFill>
              <a:srgbClr val="333333"/>
            </a:solidFill>
            <a:ln w="9525">
              <a:noFill/>
              <a:round/>
              <a:headEnd/>
              <a:tailEnd/>
            </a:ln>
            <a:effectLst/>
          </p:spPr>
          <p:txBody>
            <a:bodyPr wrap="none" anchor="ctr"/>
            <a:lstStyle/>
            <a:p>
              <a:endParaRPr lang="en-US"/>
            </a:p>
          </p:txBody>
        </p:sp>
        <p:sp>
          <p:nvSpPr>
            <p:cNvPr id="2269472" name="Line 288"/>
            <p:cNvSpPr>
              <a:spLocks noChangeShapeType="1"/>
            </p:cNvSpPr>
            <p:nvPr/>
          </p:nvSpPr>
          <p:spPr bwMode="auto">
            <a:xfrm flipV="1">
              <a:off x="4317" y="1465"/>
              <a:ext cx="0" cy="127"/>
            </a:xfrm>
            <a:prstGeom prst="line">
              <a:avLst/>
            </a:prstGeom>
            <a:noFill/>
            <a:ln w="15875">
              <a:solidFill>
                <a:srgbClr val="800000"/>
              </a:solidFill>
              <a:round/>
              <a:headEnd/>
              <a:tailEnd/>
            </a:ln>
            <a:effectLst/>
          </p:spPr>
          <p:txBody>
            <a:bodyPr/>
            <a:lstStyle/>
            <a:p>
              <a:endParaRPr lang="en-US"/>
            </a:p>
          </p:txBody>
        </p:sp>
        <p:sp>
          <p:nvSpPr>
            <p:cNvPr id="2269473" name="Line 289"/>
            <p:cNvSpPr>
              <a:spLocks noChangeShapeType="1"/>
            </p:cNvSpPr>
            <p:nvPr/>
          </p:nvSpPr>
          <p:spPr bwMode="auto">
            <a:xfrm flipV="1">
              <a:off x="4323" y="1706"/>
              <a:ext cx="0" cy="127"/>
            </a:xfrm>
            <a:prstGeom prst="line">
              <a:avLst/>
            </a:prstGeom>
            <a:noFill/>
            <a:ln w="15875">
              <a:solidFill>
                <a:srgbClr val="800000"/>
              </a:solidFill>
              <a:round/>
              <a:headEnd/>
              <a:tailEnd/>
            </a:ln>
            <a:effectLst/>
          </p:spPr>
          <p:txBody>
            <a:bodyPr/>
            <a:lstStyle/>
            <a:p>
              <a:endParaRPr lang="en-US"/>
            </a:p>
          </p:txBody>
        </p:sp>
      </p:grpSp>
      <p:sp>
        <p:nvSpPr>
          <p:cNvPr id="2269474" name="Oval 290"/>
          <p:cNvSpPr>
            <a:spLocks noChangeArrowheads="1"/>
          </p:cNvSpPr>
          <p:nvPr/>
        </p:nvSpPr>
        <p:spPr bwMode="auto">
          <a:xfrm>
            <a:off x="6096000" y="409575"/>
            <a:ext cx="171450" cy="171450"/>
          </a:xfrm>
          <a:prstGeom prst="ellipse">
            <a:avLst/>
          </a:prstGeom>
          <a:noFill/>
          <a:ln w="15875">
            <a:solidFill>
              <a:srgbClr val="800000"/>
            </a:solidFill>
            <a:round/>
            <a:headEnd/>
            <a:tailEnd/>
          </a:ln>
          <a:effectLst/>
        </p:spPr>
        <p:txBody>
          <a:bodyPr wrap="none" anchor="ctr"/>
          <a:lstStyle/>
          <a:p>
            <a:endParaRPr lang="en-US"/>
          </a:p>
        </p:txBody>
      </p:sp>
      <p:sp>
        <p:nvSpPr>
          <p:cNvPr id="2269475" name="Line 291"/>
          <p:cNvSpPr>
            <a:spLocks noChangeShapeType="1"/>
          </p:cNvSpPr>
          <p:nvPr/>
        </p:nvSpPr>
        <p:spPr bwMode="auto">
          <a:xfrm flipH="1" flipV="1">
            <a:off x="6021388" y="468313"/>
            <a:ext cx="73025" cy="7937"/>
          </a:xfrm>
          <a:prstGeom prst="line">
            <a:avLst/>
          </a:prstGeom>
          <a:noFill/>
          <a:ln w="15875">
            <a:solidFill>
              <a:srgbClr val="800000"/>
            </a:solidFill>
            <a:round/>
            <a:headEnd/>
            <a:tailEnd/>
          </a:ln>
          <a:effectLst/>
        </p:spPr>
        <p:txBody>
          <a:bodyPr/>
          <a:lstStyle/>
          <a:p>
            <a:endParaRPr lang="en-US"/>
          </a:p>
        </p:txBody>
      </p:sp>
      <p:sp>
        <p:nvSpPr>
          <p:cNvPr id="2269476" name="Line 292"/>
          <p:cNvSpPr>
            <a:spLocks noChangeShapeType="1"/>
          </p:cNvSpPr>
          <p:nvPr/>
        </p:nvSpPr>
        <p:spPr bwMode="auto">
          <a:xfrm flipH="1">
            <a:off x="6032500" y="531813"/>
            <a:ext cx="68263" cy="6350"/>
          </a:xfrm>
          <a:prstGeom prst="line">
            <a:avLst/>
          </a:prstGeom>
          <a:noFill/>
          <a:ln w="15875">
            <a:solidFill>
              <a:srgbClr val="800000"/>
            </a:solidFill>
            <a:round/>
            <a:headEnd/>
            <a:tailEnd/>
          </a:ln>
          <a:effectLst/>
        </p:spPr>
        <p:txBody>
          <a:bodyPr/>
          <a:lstStyle/>
          <a:p>
            <a:endParaRPr lang="en-US"/>
          </a:p>
        </p:txBody>
      </p:sp>
      <p:sp>
        <p:nvSpPr>
          <p:cNvPr id="2269477" name="Line 293"/>
          <p:cNvSpPr>
            <a:spLocks noChangeShapeType="1"/>
          </p:cNvSpPr>
          <p:nvPr/>
        </p:nvSpPr>
        <p:spPr bwMode="auto">
          <a:xfrm flipH="1">
            <a:off x="6059488" y="574675"/>
            <a:ext cx="74612" cy="14288"/>
          </a:xfrm>
          <a:prstGeom prst="line">
            <a:avLst/>
          </a:prstGeom>
          <a:noFill/>
          <a:ln w="15875">
            <a:solidFill>
              <a:srgbClr val="800000"/>
            </a:solidFill>
            <a:round/>
            <a:headEnd/>
            <a:tailEnd/>
          </a:ln>
          <a:effectLst/>
        </p:spPr>
        <p:txBody>
          <a:bodyPr/>
          <a:lstStyle/>
          <a:p>
            <a:endParaRPr lang="en-US"/>
          </a:p>
        </p:txBody>
      </p:sp>
      <p:sp>
        <p:nvSpPr>
          <p:cNvPr id="2269478" name="Line 294"/>
          <p:cNvSpPr>
            <a:spLocks noChangeShapeType="1"/>
          </p:cNvSpPr>
          <p:nvPr/>
        </p:nvSpPr>
        <p:spPr bwMode="auto">
          <a:xfrm flipH="1" flipV="1">
            <a:off x="6048375" y="400050"/>
            <a:ext cx="69850" cy="31750"/>
          </a:xfrm>
          <a:prstGeom prst="line">
            <a:avLst/>
          </a:prstGeom>
          <a:noFill/>
          <a:ln w="15875">
            <a:solidFill>
              <a:srgbClr val="800000"/>
            </a:solidFill>
            <a:round/>
            <a:headEnd/>
            <a:tailEnd/>
          </a:ln>
          <a:effectLst/>
        </p:spPr>
        <p:txBody>
          <a:bodyPr/>
          <a:lstStyle/>
          <a:p>
            <a:endParaRPr lang="en-US"/>
          </a:p>
        </p:txBody>
      </p:sp>
      <p:sp>
        <p:nvSpPr>
          <p:cNvPr id="2269479" name="Line 295"/>
          <p:cNvSpPr>
            <a:spLocks noChangeShapeType="1"/>
          </p:cNvSpPr>
          <p:nvPr/>
        </p:nvSpPr>
        <p:spPr bwMode="auto">
          <a:xfrm flipH="1">
            <a:off x="6213475" y="919163"/>
            <a:ext cx="88900" cy="1587"/>
          </a:xfrm>
          <a:prstGeom prst="line">
            <a:avLst/>
          </a:prstGeom>
          <a:noFill/>
          <a:ln w="15875">
            <a:solidFill>
              <a:srgbClr val="800000"/>
            </a:solidFill>
            <a:round/>
            <a:headEnd/>
            <a:tailEnd/>
          </a:ln>
          <a:effectLst/>
        </p:spPr>
        <p:txBody>
          <a:bodyPr/>
          <a:lstStyle/>
          <a:p>
            <a:endParaRPr lang="en-US"/>
          </a:p>
        </p:txBody>
      </p:sp>
      <p:sp>
        <p:nvSpPr>
          <p:cNvPr id="2269480" name="Oval 296"/>
          <p:cNvSpPr>
            <a:spLocks noChangeArrowheads="1"/>
          </p:cNvSpPr>
          <p:nvPr/>
        </p:nvSpPr>
        <p:spPr bwMode="auto">
          <a:xfrm>
            <a:off x="5872163" y="747713"/>
            <a:ext cx="346075" cy="346075"/>
          </a:xfrm>
          <a:prstGeom prst="ellipse">
            <a:avLst/>
          </a:prstGeom>
          <a:noFill/>
          <a:ln w="15875">
            <a:solidFill>
              <a:srgbClr val="800000"/>
            </a:solidFill>
            <a:round/>
            <a:headEnd/>
            <a:tailEnd/>
          </a:ln>
          <a:effectLst/>
        </p:spPr>
        <p:txBody>
          <a:bodyPr wrap="none" anchor="ctr"/>
          <a:lstStyle/>
          <a:p>
            <a:endParaRPr lang="en-US"/>
          </a:p>
        </p:txBody>
      </p:sp>
      <p:sp>
        <p:nvSpPr>
          <p:cNvPr id="2269481" name="Freeform 297"/>
          <p:cNvSpPr>
            <a:spLocks/>
          </p:cNvSpPr>
          <p:nvPr/>
        </p:nvSpPr>
        <p:spPr bwMode="auto">
          <a:xfrm>
            <a:off x="6132513" y="854075"/>
            <a:ext cx="19050" cy="133350"/>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482" name="Oval 298"/>
          <p:cNvSpPr>
            <a:spLocks noChangeArrowheads="1"/>
          </p:cNvSpPr>
          <p:nvPr/>
        </p:nvSpPr>
        <p:spPr bwMode="auto">
          <a:xfrm rot="-5400000">
            <a:off x="6007101" y="866775"/>
            <a:ext cx="44450" cy="53975"/>
          </a:xfrm>
          <a:prstGeom prst="ellipse">
            <a:avLst/>
          </a:prstGeom>
          <a:solidFill>
            <a:srgbClr val="333333"/>
          </a:solidFill>
          <a:ln w="9525">
            <a:noFill/>
            <a:round/>
            <a:headEnd/>
            <a:tailEnd/>
          </a:ln>
          <a:effectLst/>
        </p:spPr>
        <p:txBody>
          <a:bodyPr wrap="none" anchor="ctr"/>
          <a:lstStyle/>
          <a:p>
            <a:endParaRPr lang="en-US"/>
          </a:p>
        </p:txBody>
      </p:sp>
      <p:grpSp>
        <p:nvGrpSpPr>
          <p:cNvPr id="2269483" name="Group 299"/>
          <p:cNvGrpSpPr>
            <a:grpSpLocks/>
          </p:cNvGrpSpPr>
          <p:nvPr/>
        </p:nvGrpSpPr>
        <p:grpSpPr bwMode="auto">
          <a:xfrm>
            <a:off x="6291263" y="681038"/>
            <a:ext cx="325437" cy="455612"/>
            <a:chOff x="3967" y="435"/>
            <a:chExt cx="199" cy="279"/>
          </a:xfrm>
        </p:grpSpPr>
        <p:sp>
          <p:nvSpPr>
            <p:cNvPr id="2269484" name="Oval 300"/>
            <p:cNvSpPr>
              <a:spLocks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69485" name="Oval 301"/>
            <p:cNvSpPr>
              <a:spLocks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69486" name="Freeform 302"/>
            <p:cNvSpPr>
              <a:spLocks/>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69487" name="Line 303"/>
          <p:cNvSpPr>
            <a:spLocks noChangeShapeType="1"/>
          </p:cNvSpPr>
          <p:nvPr/>
        </p:nvSpPr>
        <p:spPr bwMode="auto">
          <a:xfrm flipH="1" flipV="1">
            <a:off x="6202363" y="576263"/>
            <a:ext cx="104775" cy="342900"/>
          </a:xfrm>
          <a:prstGeom prst="line">
            <a:avLst/>
          </a:prstGeom>
          <a:noFill/>
          <a:ln w="15875">
            <a:solidFill>
              <a:srgbClr val="800000"/>
            </a:solidFill>
            <a:round/>
            <a:headEnd/>
            <a:tailEnd/>
          </a:ln>
          <a:effectLst/>
        </p:spPr>
        <p:txBody>
          <a:bodyPr/>
          <a:lstStyle/>
          <a:p>
            <a:endParaRPr lang="en-US"/>
          </a:p>
        </p:txBody>
      </p:sp>
      <p:sp>
        <p:nvSpPr>
          <p:cNvPr id="2269488" name="Line 304"/>
          <p:cNvSpPr>
            <a:spLocks noChangeShapeType="1"/>
          </p:cNvSpPr>
          <p:nvPr/>
        </p:nvSpPr>
        <p:spPr bwMode="auto">
          <a:xfrm>
            <a:off x="6303963" y="774700"/>
            <a:ext cx="315912" cy="147638"/>
          </a:xfrm>
          <a:prstGeom prst="line">
            <a:avLst/>
          </a:prstGeom>
          <a:noFill/>
          <a:ln w="15875">
            <a:solidFill>
              <a:srgbClr val="800000"/>
            </a:solidFill>
            <a:round/>
            <a:headEnd/>
            <a:tailEnd/>
          </a:ln>
          <a:effectLst/>
        </p:spPr>
        <p:txBody>
          <a:bodyPr/>
          <a:lstStyle/>
          <a:p>
            <a:endParaRPr lang="en-US"/>
          </a:p>
        </p:txBody>
      </p:sp>
      <p:sp>
        <p:nvSpPr>
          <p:cNvPr id="2269489" name="Line 305"/>
          <p:cNvSpPr>
            <a:spLocks noChangeShapeType="1"/>
          </p:cNvSpPr>
          <p:nvPr/>
        </p:nvSpPr>
        <p:spPr bwMode="auto">
          <a:xfrm>
            <a:off x="6284913" y="817563"/>
            <a:ext cx="338137" cy="157162"/>
          </a:xfrm>
          <a:prstGeom prst="line">
            <a:avLst/>
          </a:prstGeom>
          <a:noFill/>
          <a:ln w="15875">
            <a:solidFill>
              <a:srgbClr val="800000"/>
            </a:solidFill>
            <a:round/>
            <a:headEnd/>
            <a:tailEnd/>
          </a:ln>
          <a:effectLst/>
        </p:spPr>
        <p:txBody>
          <a:bodyPr/>
          <a:lstStyle/>
          <a:p>
            <a:endParaRPr lang="en-US"/>
          </a:p>
        </p:txBody>
      </p:sp>
      <p:sp>
        <p:nvSpPr>
          <p:cNvPr id="2269490" name="Line 306"/>
          <p:cNvSpPr>
            <a:spLocks noChangeShapeType="1"/>
          </p:cNvSpPr>
          <p:nvPr/>
        </p:nvSpPr>
        <p:spPr bwMode="auto">
          <a:xfrm>
            <a:off x="6289675" y="868363"/>
            <a:ext cx="323850" cy="155575"/>
          </a:xfrm>
          <a:prstGeom prst="line">
            <a:avLst/>
          </a:prstGeom>
          <a:noFill/>
          <a:ln w="15875">
            <a:solidFill>
              <a:srgbClr val="800000"/>
            </a:solidFill>
            <a:round/>
            <a:headEnd/>
            <a:tailEnd/>
          </a:ln>
          <a:effectLst/>
        </p:spPr>
        <p:txBody>
          <a:bodyPr/>
          <a:lstStyle/>
          <a:p>
            <a:endParaRPr lang="en-US"/>
          </a:p>
        </p:txBody>
      </p:sp>
      <p:sp>
        <p:nvSpPr>
          <p:cNvPr id="2269491" name="Freeform 307"/>
          <p:cNvSpPr>
            <a:spLocks/>
          </p:cNvSpPr>
          <p:nvPr/>
        </p:nvSpPr>
        <p:spPr bwMode="auto">
          <a:xfrm>
            <a:off x="6303963" y="923925"/>
            <a:ext cx="287337" cy="141288"/>
          </a:xfrm>
          <a:custGeom>
            <a:avLst/>
            <a:gdLst/>
            <a:ahLst/>
            <a:cxnLst>
              <a:cxn ang="0">
                <a:pos x="0" y="0"/>
              </a:cxn>
              <a:cxn ang="0">
                <a:pos x="181" y="89"/>
              </a:cxn>
            </a:cxnLst>
            <a:rect l="0" t="0" r="r" b="b"/>
            <a:pathLst>
              <a:path w="181" h="89">
                <a:moveTo>
                  <a:pt x="0" y="0"/>
                </a:moveTo>
                <a:lnTo>
                  <a:pt x="181" y="89"/>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sp>
        <p:nvSpPr>
          <p:cNvPr id="2269492" name="Oval 308"/>
          <p:cNvSpPr>
            <a:spLocks noChangeArrowheads="1"/>
          </p:cNvSpPr>
          <p:nvPr/>
        </p:nvSpPr>
        <p:spPr bwMode="auto">
          <a:xfrm rot="-5400000">
            <a:off x="6007101" y="933450"/>
            <a:ext cx="44450" cy="53975"/>
          </a:xfrm>
          <a:prstGeom prst="ellipse">
            <a:avLst/>
          </a:prstGeom>
          <a:solidFill>
            <a:srgbClr val="333333"/>
          </a:solidFill>
          <a:ln w="9525">
            <a:noFill/>
            <a:round/>
            <a:headEnd/>
            <a:tailEnd/>
          </a:ln>
          <a:effectLst/>
        </p:spPr>
        <p:txBody>
          <a:bodyPr wrap="none" anchor="ctr"/>
          <a:lstStyle/>
          <a:p>
            <a:endParaRPr lang="en-US"/>
          </a:p>
        </p:txBody>
      </p:sp>
      <p:sp>
        <p:nvSpPr>
          <p:cNvPr id="2269493" name="Line 309"/>
          <p:cNvSpPr>
            <a:spLocks noChangeShapeType="1"/>
          </p:cNvSpPr>
          <p:nvPr/>
        </p:nvSpPr>
        <p:spPr bwMode="auto">
          <a:xfrm>
            <a:off x="6619875" y="936625"/>
            <a:ext cx="280988" cy="106363"/>
          </a:xfrm>
          <a:prstGeom prst="line">
            <a:avLst/>
          </a:prstGeom>
          <a:noFill/>
          <a:ln w="15875">
            <a:solidFill>
              <a:srgbClr val="800000"/>
            </a:solidFill>
            <a:round/>
            <a:headEnd/>
            <a:tailEnd/>
          </a:ln>
          <a:effectLst/>
        </p:spPr>
        <p:txBody>
          <a:bodyPr/>
          <a:lstStyle/>
          <a:p>
            <a:endParaRPr lang="en-US"/>
          </a:p>
        </p:txBody>
      </p:sp>
      <p:sp>
        <p:nvSpPr>
          <p:cNvPr id="2269494" name="Line 310"/>
          <p:cNvSpPr>
            <a:spLocks noChangeShapeType="1"/>
          </p:cNvSpPr>
          <p:nvPr/>
        </p:nvSpPr>
        <p:spPr bwMode="auto">
          <a:xfrm flipV="1">
            <a:off x="6615113" y="855663"/>
            <a:ext cx="293687" cy="73025"/>
          </a:xfrm>
          <a:prstGeom prst="line">
            <a:avLst/>
          </a:prstGeom>
          <a:noFill/>
          <a:ln w="15875">
            <a:solidFill>
              <a:srgbClr val="800000"/>
            </a:solidFill>
            <a:round/>
            <a:headEnd/>
            <a:tailEnd/>
          </a:ln>
          <a:effectLst/>
        </p:spPr>
        <p:txBody>
          <a:bodyPr/>
          <a:lstStyle/>
          <a:p>
            <a:endParaRPr lang="en-US"/>
          </a:p>
        </p:txBody>
      </p:sp>
      <p:grpSp>
        <p:nvGrpSpPr>
          <p:cNvPr id="2269495" name="Group 311"/>
          <p:cNvGrpSpPr>
            <a:grpSpLocks/>
          </p:cNvGrpSpPr>
          <p:nvPr/>
        </p:nvGrpSpPr>
        <p:grpSpPr bwMode="auto">
          <a:xfrm>
            <a:off x="5694363" y="3790950"/>
            <a:ext cx="1192212" cy="728663"/>
            <a:chOff x="3587" y="2388"/>
            <a:chExt cx="751" cy="459"/>
          </a:xfrm>
        </p:grpSpPr>
        <p:sp>
          <p:nvSpPr>
            <p:cNvPr id="2269496" name="Line 312"/>
            <p:cNvSpPr>
              <a:spLocks noChangeShapeType="1"/>
            </p:cNvSpPr>
            <p:nvPr/>
          </p:nvSpPr>
          <p:spPr bwMode="auto">
            <a:xfrm flipV="1">
              <a:off x="4152" y="2646"/>
              <a:ext cx="183" cy="61"/>
            </a:xfrm>
            <a:prstGeom prst="line">
              <a:avLst/>
            </a:prstGeom>
            <a:noFill/>
            <a:ln w="15875">
              <a:solidFill>
                <a:srgbClr val="800000"/>
              </a:solidFill>
              <a:round/>
              <a:headEnd/>
              <a:tailEnd/>
            </a:ln>
            <a:effectLst/>
          </p:spPr>
          <p:txBody>
            <a:bodyPr/>
            <a:lstStyle/>
            <a:p>
              <a:endParaRPr lang="en-US"/>
            </a:p>
          </p:txBody>
        </p:sp>
        <p:sp>
          <p:nvSpPr>
            <p:cNvPr id="2269497" name="Line 313"/>
            <p:cNvSpPr>
              <a:spLocks noChangeShapeType="1"/>
            </p:cNvSpPr>
            <p:nvPr/>
          </p:nvSpPr>
          <p:spPr bwMode="auto">
            <a:xfrm>
              <a:off x="4152" y="2707"/>
              <a:ext cx="186" cy="60"/>
            </a:xfrm>
            <a:prstGeom prst="line">
              <a:avLst/>
            </a:prstGeom>
            <a:noFill/>
            <a:ln w="15875">
              <a:solidFill>
                <a:srgbClr val="800000"/>
              </a:solidFill>
              <a:round/>
              <a:headEnd/>
              <a:tailEnd/>
            </a:ln>
            <a:effectLst/>
          </p:spPr>
          <p:txBody>
            <a:bodyPr/>
            <a:lstStyle/>
            <a:p>
              <a:endParaRPr lang="en-US"/>
            </a:p>
          </p:txBody>
        </p:sp>
        <p:sp>
          <p:nvSpPr>
            <p:cNvPr id="2269498" name="Line 314"/>
            <p:cNvSpPr>
              <a:spLocks noChangeShapeType="1"/>
            </p:cNvSpPr>
            <p:nvPr/>
          </p:nvSpPr>
          <p:spPr bwMode="auto">
            <a:xfrm flipH="1" flipV="1">
              <a:off x="3897" y="2493"/>
              <a:ext cx="66" cy="216"/>
            </a:xfrm>
            <a:prstGeom prst="line">
              <a:avLst/>
            </a:prstGeom>
            <a:noFill/>
            <a:ln w="15875">
              <a:solidFill>
                <a:srgbClr val="800000"/>
              </a:solidFill>
              <a:round/>
              <a:headEnd/>
              <a:tailEnd/>
            </a:ln>
            <a:effectLst/>
          </p:spPr>
          <p:txBody>
            <a:bodyPr/>
            <a:lstStyle/>
            <a:p>
              <a:endParaRPr lang="en-US"/>
            </a:p>
          </p:txBody>
        </p:sp>
        <p:sp>
          <p:nvSpPr>
            <p:cNvPr id="2269499" name="Oval 315"/>
            <p:cNvSpPr>
              <a:spLocks noChangeArrowheads="1"/>
            </p:cNvSpPr>
            <p:nvPr/>
          </p:nvSpPr>
          <p:spPr bwMode="auto">
            <a:xfrm>
              <a:off x="3830" y="2388"/>
              <a:ext cx="108" cy="108"/>
            </a:xfrm>
            <a:prstGeom prst="ellipse">
              <a:avLst/>
            </a:prstGeom>
            <a:noFill/>
            <a:ln w="15875">
              <a:solidFill>
                <a:srgbClr val="800000"/>
              </a:solidFill>
              <a:round/>
              <a:headEnd/>
              <a:tailEnd/>
            </a:ln>
            <a:effectLst/>
          </p:spPr>
          <p:txBody>
            <a:bodyPr wrap="none" anchor="ctr"/>
            <a:lstStyle/>
            <a:p>
              <a:endParaRPr lang="en-US"/>
            </a:p>
          </p:txBody>
        </p:sp>
        <p:sp>
          <p:nvSpPr>
            <p:cNvPr id="2269500" name="Line 316"/>
            <p:cNvSpPr>
              <a:spLocks noChangeShapeType="1"/>
            </p:cNvSpPr>
            <p:nvPr/>
          </p:nvSpPr>
          <p:spPr bwMode="auto">
            <a:xfrm flipH="1">
              <a:off x="3790" y="2465"/>
              <a:ext cx="43" cy="4"/>
            </a:xfrm>
            <a:prstGeom prst="line">
              <a:avLst/>
            </a:prstGeom>
            <a:noFill/>
            <a:ln w="15875">
              <a:solidFill>
                <a:srgbClr val="800000"/>
              </a:solidFill>
              <a:round/>
              <a:headEnd/>
              <a:tailEnd/>
            </a:ln>
            <a:effectLst/>
          </p:spPr>
          <p:txBody>
            <a:bodyPr/>
            <a:lstStyle/>
            <a:p>
              <a:endParaRPr lang="en-US"/>
            </a:p>
          </p:txBody>
        </p:sp>
        <p:sp>
          <p:nvSpPr>
            <p:cNvPr id="2269501" name="Line 317"/>
            <p:cNvSpPr>
              <a:spLocks noChangeShapeType="1"/>
            </p:cNvSpPr>
            <p:nvPr/>
          </p:nvSpPr>
          <p:spPr bwMode="auto">
            <a:xfrm flipH="1">
              <a:off x="3807" y="2492"/>
              <a:ext cx="47" cy="9"/>
            </a:xfrm>
            <a:prstGeom prst="line">
              <a:avLst/>
            </a:prstGeom>
            <a:noFill/>
            <a:ln w="15875">
              <a:solidFill>
                <a:srgbClr val="800000"/>
              </a:solidFill>
              <a:round/>
              <a:headEnd/>
              <a:tailEnd/>
            </a:ln>
            <a:effectLst/>
          </p:spPr>
          <p:txBody>
            <a:bodyPr/>
            <a:lstStyle/>
            <a:p>
              <a:endParaRPr lang="en-US"/>
            </a:p>
          </p:txBody>
        </p:sp>
        <p:sp>
          <p:nvSpPr>
            <p:cNvPr id="2269502" name="Line 318"/>
            <p:cNvSpPr>
              <a:spLocks noChangeShapeType="1"/>
            </p:cNvSpPr>
            <p:nvPr/>
          </p:nvSpPr>
          <p:spPr bwMode="auto">
            <a:xfrm flipH="1">
              <a:off x="3904" y="2709"/>
              <a:ext cx="56" cy="1"/>
            </a:xfrm>
            <a:prstGeom prst="line">
              <a:avLst/>
            </a:prstGeom>
            <a:noFill/>
            <a:ln w="15875">
              <a:solidFill>
                <a:srgbClr val="800000"/>
              </a:solidFill>
              <a:round/>
              <a:headEnd/>
              <a:tailEnd/>
            </a:ln>
            <a:effectLst/>
          </p:spPr>
          <p:txBody>
            <a:bodyPr/>
            <a:lstStyle/>
            <a:p>
              <a:endParaRPr lang="en-US"/>
            </a:p>
          </p:txBody>
        </p:sp>
        <p:sp>
          <p:nvSpPr>
            <p:cNvPr id="2269503" name="Oval 319"/>
            <p:cNvSpPr>
              <a:spLocks noChangeArrowheads="1"/>
            </p:cNvSpPr>
            <p:nvPr/>
          </p:nvSpPr>
          <p:spPr bwMode="auto">
            <a:xfrm>
              <a:off x="3689" y="2601"/>
              <a:ext cx="218" cy="218"/>
            </a:xfrm>
            <a:prstGeom prst="ellipse">
              <a:avLst/>
            </a:prstGeom>
            <a:noFill/>
            <a:ln w="15875">
              <a:solidFill>
                <a:srgbClr val="800000"/>
              </a:solidFill>
              <a:round/>
              <a:headEnd/>
              <a:tailEnd/>
            </a:ln>
            <a:effectLst/>
          </p:spPr>
          <p:txBody>
            <a:bodyPr wrap="none" anchor="ctr"/>
            <a:lstStyle/>
            <a:p>
              <a:endParaRPr lang="en-US"/>
            </a:p>
          </p:txBody>
        </p:sp>
        <p:sp>
          <p:nvSpPr>
            <p:cNvPr id="2269504" name="Freeform 320"/>
            <p:cNvSpPr>
              <a:spLocks/>
            </p:cNvSpPr>
            <p:nvPr/>
          </p:nvSpPr>
          <p:spPr bwMode="auto">
            <a:xfrm>
              <a:off x="3853" y="266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505" name="Oval 321"/>
            <p:cNvSpPr>
              <a:spLocks noChangeArrowheads="1"/>
            </p:cNvSpPr>
            <p:nvPr/>
          </p:nvSpPr>
          <p:spPr bwMode="auto">
            <a:xfrm rot="-5400000">
              <a:off x="3776" y="2668"/>
              <a:ext cx="28" cy="34"/>
            </a:xfrm>
            <a:prstGeom prst="ellipse">
              <a:avLst/>
            </a:prstGeom>
            <a:solidFill>
              <a:srgbClr val="333333"/>
            </a:solidFill>
            <a:ln w="9525">
              <a:noFill/>
              <a:round/>
              <a:headEnd/>
              <a:tailEnd/>
            </a:ln>
            <a:effectLst/>
          </p:spPr>
          <p:txBody>
            <a:bodyPr wrap="none" anchor="ctr"/>
            <a:lstStyle/>
            <a:p>
              <a:endParaRPr lang="en-US"/>
            </a:p>
          </p:txBody>
        </p:sp>
        <p:grpSp>
          <p:nvGrpSpPr>
            <p:cNvPr id="2269506" name="Group 322"/>
            <p:cNvGrpSpPr>
              <a:grpSpLocks/>
            </p:cNvGrpSpPr>
            <p:nvPr/>
          </p:nvGrpSpPr>
          <p:grpSpPr bwMode="auto">
            <a:xfrm>
              <a:off x="3956" y="2560"/>
              <a:ext cx="205" cy="287"/>
              <a:chOff x="3967" y="435"/>
              <a:chExt cx="199" cy="279"/>
            </a:xfrm>
          </p:grpSpPr>
          <p:sp>
            <p:nvSpPr>
              <p:cNvPr id="2269507" name="Oval 323"/>
              <p:cNvSpPr>
                <a:spLocks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69508" name="Oval 324"/>
              <p:cNvSpPr>
                <a:spLocks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69509" name="Freeform 325"/>
              <p:cNvSpPr>
                <a:spLocks/>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69510" name="Oval 326"/>
            <p:cNvSpPr>
              <a:spLocks noChangeArrowheads="1"/>
            </p:cNvSpPr>
            <p:nvPr/>
          </p:nvSpPr>
          <p:spPr bwMode="auto">
            <a:xfrm rot="-5400000">
              <a:off x="3777" y="2710"/>
              <a:ext cx="28" cy="34"/>
            </a:xfrm>
            <a:prstGeom prst="ellipse">
              <a:avLst/>
            </a:prstGeom>
            <a:solidFill>
              <a:srgbClr val="333333"/>
            </a:solidFill>
            <a:ln w="9525">
              <a:noFill/>
              <a:round/>
              <a:headEnd/>
              <a:tailEnd/>
            </a:ln>
            <a:effectLst/>
          </p:spPr>
          <p:txBody>
            <a:bodyPr wrap="none" anchor="ctr"/>
            <a:lstStyle/>
            <a:p>
              <a:endParaRPr lang="en-US"/>
            </a:p>
          </p:txBody>
        </p:sp>
        <p:sp>
          <p:nvSpPr>
            <p:cNvPr id="2269511" name="Line 327"/>
            <p:cNvSpPr>
              <a:spLocks noChangeShapeType="1"/>
            </p:cNvSpPr>
            <p:nvPr/>
          </p:nvSpPr>
          <p:spPr bwMode="auto">
            <a:xfrm flipH="1" flipV="1">
              <a:off x="3638" y="2607"/>
              <a:ext cx="52" cy="98"/>
            </a:xfrm>
            <a:prstGeom prst="line">
              <a:avLst/>
            </a:prstGeom>
            <a:noFill/>
            <a:ln w="15875">
              <a:solidFill>
                <a:srgbClr val="800000"/>
              </a:solidFill>
              <a:round/>
              <a:headEnd/>
              <a:tailEnd/>
            </a:ln>
            <a:effectLst/>
          </p:spPr>
          <p:txBody>
            <a:bodyPr/>
            <a:lstStyle/>
            <a:p>
              <a:endParaRPr lang="en-US"/>
            </a:p>
          </p:txBody>
        </p:sp>
        <p:sp>
          <p:nvSpPr>
            <p:cNvPr id="2269512" name="Line 328"/>
            <p:cNvSpPr>
              <a:spLocks noChangeShapeType="1"/>
            </p:cNvSpPr>
            <p:nvPr/>
          </p:nvSpPr>
          <p:spPr bwMode="auto">
            <a:xfrm flipH="1" flipV="1">
              <a:off x="3587" y="2675"/>
              <a:ext cx="103" cy="30"/>
            </a:xfrm>
            <a:prstGeom prst="line">
              <a:avLst/>
            </a:prstGeom>
            <a:noFill/>
            <a:ln w="15875">
              <a:solidFill>
                <a:srgbClr val="800000"/>
              </a:solidFill>
              <a:round/>
              <a:headEnd/>
              <a:tailEnd/>
            </a:ln>
            <a:effectLst/>
          </p:spPr>
          <p:txBody>
            <a:bodyPr/>
            <a:lstStyle/>
            <a:p>
              <a:endParaRPr lang="en-US"/>
            </a:p>
          </p:txBody>
        </p:sp>
        <p:sp>
          <p:nvSpPr>
            <p:cNvPr id="2269513" name="Line 329"/>
            <p:cNvSpPr>
              <a:spLocks noChangeShapeType="1"/>
            </p:cNvSpPr>
            <p:nvPr/>
          </p:nvSpPr>
          <p:spPr bwMode="auto">
            <a:xfrm flipH="1">
              <a:off x="3591" y="2703"/>
              <a:ext cx="99" cy="50"/>
            </a:xfrm>
            <a:prstGeom prst="line">
              <a:avLst/>
            </a:prstGeom>
            <a:noFill/>
            <a:ln w="15875">
              <a:solidFill>
                <a:srgbClr val="800000"/>
              </a:solidFill>
              <a:round/>
              <a:headEnd/>
              <a:tailEnd/>
            </a:ln>
            <a:effectLst/>
          </p:spPr>
          <p:txBody>
            <a:bodyPr/>
            <a:lstStyle/>
            <a:p>
              <a:endParaRPr lang="en-US"/>
            </a:p>
          </p:txBody>
        </p:sp>
        <p:sp>
          <p:nvSpPr>
            <p:cNvPr id="2269514" name="Line 330"/>
            <p:cNvSpPr>
              <a:spLocks noChangeShapeType="1"/>
            </p:cNvSpPr>
            <p:nvPr/>
          </p:nvSpPr>
          <p:spPr bwMode="auto">
            <a:xfrm flipH="1">
              <a:off x="3642" y="2702"/>
              <a:ext cx="45" cy="102"/>
            </a:xfrm>
            <a:prstGeom prst="line">
              <a:avLst/>
            </a:prstGeom>
            <a:noFill/>
            <a:ln w="15875">
              <a:solidFill>
                <a:srgbClr val="800000"/>
              </a:solidFill>
              <a:round/>
              <a:headEnd/>
              <a:tailEnd/>
            </a:ln>
            <a:effectLst/>
          </p:spPr>
          <p:txBody>
            <a:bodyPr/>
            <a:lstStyle/>
            <a:p>
              <a:endParaRPr lang="en-US"/>
            </a:p>
          </p:txBody>
        </p:sp>
      </p:grpSp>
      <p:grpSp>
        <p:nvGrpSpPr>
          <p:cNvPr id="2269515" name="Group 331"/>
          <p:cNvGrpSpPr>
            <a:grpSpLocks/>
          </p:cNvGrpSpPr>
          <p:nvPr/>
        </p:nvGrpSpPr>
        <p:grpSpPr bwMode="auto">
          <a:xfrm>
            <a:off x="5676900" y="5476875"/>
            <a:ext cx="1219200" cy="754063"/>
            <a:chOff x="3576" y="3450"/>
            <a:chExt cx="768" cy="475"/>
          </a:xfrm>
        </p:grpSpPr>
        <p:sp>
          <p:nvSpPr>
            <p:cNvPr id="2269516" name="Line 332"/>
            <p:cNvSpPr>
              <a:spLocks noChangeShapeType="1"/>
            </p:cNvSpPr>
            <p:nvPr/>
          </p:nvSpPr>
          <p:spPr bwMode="auto">
            <a:xfrm flipV="1">
              <a:off x="4158" y="3708"/>
              <a:ext cx="183" cy="61"/>
            </a:xfrm>
            <a:prstGeom prst="line">
              <a:avLst/>
            </a:prstGeom>
            <a:noFill/>
            <a:ln w="15875">
              <a:solidFill>
                <a:srgbClr val="800000"/>
              </a:solidFill>
              <a:round/>
              <a:headEnd/>
              <a:tailEnd/>
            </a:ln>
            <a:effectLst/>
          </p:spPr>
          <p:txBody>
            <a:bodyPr/>
            <a:lstStyle/>
            <a:p>
              <a:endParaRPr lang="en-US"/>
            </a:p>
          </p:txBody>
        </p:sp>
        <p:sp>
          <p:nvSpPr>
            <p:cNvPr id="2269517" name="Line 333"/>
            <p:cNvSpPr>
              <a:spLocks noChangeShapeType="1"/>
            </p:cNvSpPr>
            <p:nvPr/>
          </p:nvSpPr>
          <p:spPr bwMode="auto">
            <a:xfrm>
              <a:off x="4158" y="3769"/>
              <a:ext cx="186" cy="60"/>
            </a:xfrm>
            <a:prstGeom prst="line">
              <a:avLst/>
            </a:prstGeom>
            <a:noFill/>
            <a:ln w="15875">
              <a:solidFill>
                <a:srgbClr val="800000"/>
              </a:solidFill>
              <a:round/>
              <a:headEnd/>
              <a:tailEnd/>
            </a:ln>
            <a:effectLst/>
          </p:spPr>
          <p:txBody>
            <a:bodyPr/>
            <a:lstStyle/>
            <a:p>
              <a:endParaRPr lang="en-US"/>
            </a:p>
          </p:txBody>
        </p:sp>
        <p:sp>
          <p:nvSpPr>
            <p:cNvPr id="2269518" name="Line 334"/>
            <p:cNvSpPr>
              <a:spLocks noChangeShapeType="1"/>
            </p:cNvSpPr>
            <p:nvPr/>
          </p:nvSpPr>
          <p:spPr bwMode="auto">
            <a:xfrm flipH="1" flipV="1">
              <a:off x="3903" y="3555"/>
              <a:ext cx="66" cy="216"/>
            </a:xfrm>
            <a:prstGeom prst="line">
              <a:avLst/>
            </a:prstGeom>
            <a:noFill/>
            <a:ln w="15875">
              <a:solidFill>
                <a:srgbClr val="800000"/>
              </a:solidFill>
              <a:round/>
              <a:headEnd/>
              <a:tailEnd/>
            </a:ln>
            <a:effectLst/>
          </p:spPr>
          <p:txBody>
            <a:bodyPr/>
            <a:lstStyle/>
            <a:p>
              <a:endParaRPr lang="en-US"/>
            </a:p>
          </p:txBody>
        </p:sp>
        <p:sp>
          <p:nvSpPr>
            <p:cNvPr id="2269519" name="Oval 335"/>
            <p:cNvSpPr>
              <a:spLocks noChangeArrowheads="1"/>
            </p:cNvSpPr>
            <p:nvPr/>
          </p:nvSpPr>
          <p:spPr bwMode="auto">
            <a:xfrm>
              <a:off x="3836" y="3450"/>
              <a:ext cx="108" cy="108"/>
            </a:xfrm>
            <a:prstGeom prst="ellipse">
              <a:avLst/>
            </a:prstGeom>
            <a:noFill/>
            <a:ln w="15875">
              <a:solidFill>
                <a:srgbClr val="800000"/>
              </a:solidFill>
              <a:round/>
              <a:headEnd/>
              <a:tailEnd/>
            </a:ln>
            <a:effectLst/>
          </p:spPr>
          <p:txBody>
            <a:bodyPr wrap="none" anchor="ctr"/>
            <a:lstStyle/>
            <a:p>
              <a:endParaRPr lang="en-US"/>
            </a:p>
          </p:txBody>
        </p:sp>
        <p:sp>
          <p:nvSpPr>
            <p:cNvPr id="2269520" name="Line 336"/>
            <p:cNvSpPr>
              <a:spLocks noChangeShapeType="1"/>
            </p:cNvSpPr>
            <p:nvPr/>
          </p:nvSpPr>
          <p:spPr bwMode="auto">
            <a:xfrm flipH="1">
              <a:off x="3802" y="3554"/>
              <a:ext cx="58" cy="18"/>
            </a:xfrm>
            <a:prstGeom prst="line">
              <a:avLst/>
            </a:prstGeom>
            <a:noFill/>
            <a:ln w="15875">
              <a:solidFill>
                <a:srgbClr val="800000"/>
              </a:solidFill>
              <a:round/>
              <a:headEnd/>
              <a:tailEnd/>
            </a:ln>
            <a:effectLst/>
          </p:spPr>
          <p:txBody>
            <a:bodyPr/>
            <a:lstStyle/>
            <a:p>
              <a:endParaRPr lang="en-US"/>
            </a:p>
          </p:txBody>
        </p:sp>
        <p:sp>
          <p:nvSpPr>
            <p:cNvPr id="2269521" name="Line 337"/>
            <p:cNvSpPr>
              <a:spLocks noChangeShapeType="1"/>
            </p:cNvSpPr>
            <p:nvPr/>
          </p:nvSpPr>
          <p:spPr bwMode="auto">
            <a:xfrm flipH="1">
              <a:off x="3910" y="3771"/>
              <a:ext cx="56" cy="1"/>
            </a:xfrm>
            <a:prstGeom prst="line">
              <a:avLst/>
            </a:prstGeom>
            <a:noFill/>
            <a:ln w="15875">
              <a:solidFill>
                <a:srgbClr val="800000"/>
              </a:solidFill>
              <a:round/>
              <a:headEnd/>
              <a:tailEnd/>
            </a:ln>
            <a:effectLst/>
          </p:spPr>
          <p:txBody>
            <a:bodyPr/>
            <a:lstStyle/>
            <a:p>
              <a:endParaRPr lang="en-US"/>
            </a:p>
          </p:txBody>
        </p:sp>
        <p:sp>
          <p:nvSpPr>
            <p:cNvPr id="2269522" name="Oval 338"/>
            <p:cNvSpPr>
              <a:spLocks noChangeArrowheads="1"/>
            </p:cNvSpPr>
            <p:nvPr/>
          </p:nvSpPr>
          <p:spPr bwMode="auto">
            <a:xfrm>
              <a:off x="3695" y="3663"/>
              <a:ext cx="218" cy="218"/>
            </a:xfrm>
            <a:prstGeom prst="ellipse">
              <a:avLst/>
            </a:prstGeom>
            <a:noFill/>
            <a:ln w="15875">
              <a:solidFill>
                <a:srgbClr val="800000"/>
              </a:solidFill>
              <a:round/>
              <a:headEnd/>
              <a:tailEnd/>
            </a:ln>
            <a:effectLst/>
          </p:spPr>
          <p:txBody>
            <a:bodyPr wrap="none" anchor="ctr"/>
            <a:lstStyle/>
            <a:p>
              <a:endParaRPr lang="en-US"/>
            </a:p>
          </p:txBody>
        </p:sp>
        <p:sp>
          <p:nvSpPr>
            <p:cNvPr id="2269523" name="Freeform 339"/>
            <p:cNvSpPr>
              <a:spLocks/>
            </p:cNvSpPr>
            <p:nvPr/>
          </p:nvSpPr>
          <p:spPr bwMode="auto">
            <a:xfrm>
              <a:off x="3859" y="373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69524" name="Oval 340"/>
            <p:cNvSpPr>
              <a:spLocks noChangeArrowheads="1"/>
            </p:cNvSpPr>
            <p:nvPr/>
          </p:nvSpPr>
          <p:spPr bwMode="auto">
            <a:xfrm rot="-5400000">
              <a:off x="3784" y="3736"/>
              <a:ext cx="28" cy="34"/>
            </a:xfrm>
            <a:prstGeom prst="ellipse">
              <a:avLst/>
            </a:prstGeom>
            <a:solidFill>
              <a:srgbClr val="333333"/>
            </a:solidFill>
            <a:ln w="9525">
              <a:noFill/>
              <a:round/>
              <a:headEnd/>
              <a:tailEnd/>
            </a:ln>
            <a:effectLst/>
          </p:spPr>
          <p:txBody>
            <a:bodyPr wrap="none" anchor="ctr"/>
            <a:lstStyle/>
            <a:p>
              <a:endParaRPr lang="en-US"/>
            </a:p>
          </p:txBody>
        </p:sp>
        <p:grpSp>
          <p:nvGrpSpPr>
            <p:cNvPr id="2269525" name="Group 341"/>
            <p:cNvGrpSpPr>
              <a:grpSpLocks/>
            </p:cNvGrpSpPr>
            <p:nvPr/>
          </p:nvGrpSpPr>
          <p:grpSpPr bwMode="auto">
            <a:xfrm>
              <a:off x="3958" y="3623"/>
              <a:ext cx="205" cy="287"/>
              <a:chOff x="3967" y="435"/>
              <a:chExt cx="199" cy="279"/>
            </a:xfrm>
          </p:grpSpPr>
          <p:sp>
            <p:nvSpPr>
              <p:cNvPr id="2269526" name="Oval 342"/>
              <p:cNvSpPr>
                <a:spLocks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69527" name="Oval 343"/>
              <p:cNvSpPr>
                <a:spLocks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69528" name="Freeform 344"/>
              <p:cNvSpPr>
                <a:spLocks/>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69529" name="Oval 345"/>
            <p:cNvSpPr>
              <a:spLocks noChangeArrowheads="1"/>
            </p:cNvSpPr>
            <p:nvPr/>
          </p:nvSpPr>
          <p:spPr bwMode="auto">
            <a:xfrm rot="-5400000">
              <a:off x="3786" y="3775"/>
              <a:ext cx="28" cy="34"/>
            </a:xfrm>
            <a:prstGeom prst="ellipse">
              <a:avLst/>
            </a:prstGeom>
            <a:solidFill>
              <a:srgbClr val="333333"/>
            </a:solidFill>
            <a:ln w="9525">
              <a:noFill/>
              <a:round/>
              <a:headEnd/>
              <a:tailEnd/>
            </a:ln>
            <a:effectLst/>
          </p:spPr>
          <p:txBody>
            <a:bodyPr wrap="none" anchor="ctr"/>
            <a:lstStyle/>
            <a:p>
              <a:endParaRPr lang="en-US"/>
            </a:p>
          </p:txBody>
        </p:sp>
        <p:sp>
          <p:nvSpPr>
            <p:cNvPr id="2269530" name="Freeform 346"/>
            <p:cNvSpPr>
              <a:spLocks/>
            </p:cNvSpPr>
            <p:nvPr/>
          </p:nvSpPr>
          <p:spPr bwMode="auto">
            <a:xfrm>
              <a:off x="3576" y="3587"/>
              <a:ext cx="183" cy="338"/>
            </a:xfrm>
            <a:custGeom>
              <a:avLst/>
              <a:gdLst/>
              <a:ahLst/>
              <a:cxnLst>
                <a:cxn ang="0">
                  <a:pos x="183" y="84"/>
                </a:cxn>
                <a:cxn ang="0">
                  <a:pos x="57" y="7"/>
                </a:cxn>
                <a:cxn ang="0">
                  <a:pos x="132" y="126"/>
                </a:cxn>
                <a:cxn ang="0">
                  <a:pos x="3" y="124"/>
                </a:cxn>
                <a:cxn ang="0">
                  <a:pos x="114" y="183"/>
                </a:cxn>
                <a:cxn ang="0">
                  <a:pos x="8" y="238"/>
                </a:cxn>
                <a:cxn ang="0">
                  <a:pos x="131" y="234"/>
                </a:cxn>
                <a:cxn ang="0">
                  <a:pos x="53" y="331"/>
                </a:cxn>
                <a:cxn ang="0">
                  <a:pos x="167" y="279"/>
                </a:cxn>
              </a:cxnLst>
              <a:rect l="0" t="0" r="r" b="b"/>
              <a:pathLst>
                <a:path w="183" h="338">
                  <a:moveTo>
                    <a:pt x="183" y="84"/>
                  </a:moveTo>
                  <a:cubicBezTo>
                    <a:pt x="124" y="42"/>
                    <a:pt x="65" y="0"/>
                    <a:pt x="57" y="7"/>
                  </a:cubicBezTo>
                  <a:cubicBezTo>
                    <a:pt x="49" y="14"/>
                    <a:pt x="141" y="107"/>
                    <a:pt x="132" y="126"/>
                  </a:cubicBezTo>
                  <a:cubicBezTo>
                    <a:pt x="123" y="145"/>
                    <a:pt x="6" y="115"/>
                    <a:pt x="3" y="124"/>
                  </a:cubicBezTo>
                  <a:cubicBezTo>
                    <a:pt x="0" y="133"/>
                    <a:pt x="113" y="164"/>
                    <a:pt x="114" y="183"/>
                  </a:cubicBezTo>
                  <a:cubicBezTo>
                    <a:pt x="115" y="202"/>
                    <a:pt x="5" y="230"/>
                    <a:pt x="8" y="238"/>
                  </a:cubicBezTo>
                  <a:cubicBezTo>
                    <a:pt x="11" y="246"/>
                    <a:pt x="124" y="219"/>
                    <a:pt x="131" y="234"/>
                  </a:cubicBezTo>
                  <a:cubicBezTo>
                    <a:pt x="138" y="249"/>
                    <a:pt x="47" y="324"/>
                    <a:pt x="53" y="331"/>
                  </a:cubicBezTo>
                  <a:cubicBezTo>
                    <a:pt x="59" y="338"/>
                    <a:pt x="113" y="308"/>
                    <a:pt x="167" y="279"/>
                  </a:cubicBez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sp>
        <p:nvSpPr>
          <p:cNvPr id="2269531" name="Rectangle 347"/>
          <p:cNvSpPr>
            <a:spLocks noChangeArrowheads="1"/>
          </p:cNvSpPr>
          <p:nvPr/>
        </p:nvSpPr>
        <p:spPr bwMode="auto">
          <a:xfrm>
            <a:off x="5526088" y="1827213"/>
            <a:ext cx="1560512" cy="1560512"/>
          </a:xfrm>
          <a:prstGeom prst="rect">
            <a:avLst/>
          </a:prstGeom>
          <a:noFill/>
          <a:ln w="19050">
            <a:solidFill>
              <a:schemeClr val="tx1"/>
            </a:solidFill>
            <a:miter lim="800000"/>
            <a:headEnd/>
            <a:tailEnd/>
          </a:ln>
          <a:effectLst/>
        </p:spPr>
        <p:txBody>
          <a:bodyPr wrap="none" anchor="ctr"/>
          <a:lstStyle/>
          <a:p>
            <a:endParaRPr lang="en-US"/>
          </a:p>
        </p:txBody>
      </p:sp>
      <p:sp>
        <p:nvSpPr>
          <p:cNvPr id="2269532" name="Rectangle 348"/>
          <p:cNvSpPr>
            <a:spLocks noChangeArrowheads="1"/>
          </p:cNvSpPr>
          <p:nvPr/>
        </p:nvSpPr>
        <p:spPr bwMode="auto">
          <a:xfrm>
            <a:off x="5514975" y="3509963"/>
            <a:ext cx="1560513" cy="1560512"/>
          </a:xfrm>
          <a:prstGeom prst="rect">
            <a:avLst/>
          </a:prstGeom>
          <a:noFill/>
          <a:ln w="19050">
            <a:solidFill>
              <a:schemeClr val="tx1"/>
            </a:solidFill>
            <a:miter lim="800000"/>
            <a:headEnd/>
            <a:tailEnd/>
          </a:ln>
          <a:effectLst/>
        </p:spPr>
        <p:txBody>
          <a:bodyPr wrap="none" anchor="ctr"/>
          <a:lstStyle/>
          <a:p>
            <a:endParaRPr lang="en-US"/>
          </a:p>
        </p:txBody>
      </p:sp>
      <p:sp>
        <p:nvSpPr>
          <p:cNvPr id="2269533" name="Rectangle 349"/>
          <p:cNvSpPr>
            <a:spLocks noChangeArrowheads="1"/>
          </p:cNvSpPr>
          <p:nvPr/>
        </p:nvSpPr>
        <p:spPr bwMode="auto">
          <a:xfrm>
            <a:off x="5513388" y="5203825"/>
            <a:ext cx="1560512" cy="1560513"/>
          </a:xfrm>
          <a:prstGeom prst="rect">
            <a:avLst/>
          </a:prstGeom>
          <a:noFill/>
          <a:ln w="19050">
            <a:solidFill>
              <a:schemeClr val="tx1"/>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rgbClr val="F8F8F8"/>
        </a:solidFill>
        <a:effectLst/>
      </p:bgPr>
    </p:bg>
    <p:spTree>
      <p:nvGrpSpPr>
        <p:cNvPr id="1" name=""/>
        <p:cNvGrpSpPr/>
        <p:nvPr/>
      </p:nvGrpSpPr>
      <p:grpSpPr>
        <a:xfrm>
          <a:off x="0" y="0"/>
          <a:ext cx="0" cy="0"/>
          <a:chOff x="0" y="0"/>
          <a:chExt cx="0" cy="0"/>
        </a:xfrm>
      </p:grpSpPr>
      <p:grpSp>
        <p:nvGrpSpPr>
          <p:cNvPr id="2271234" name="Group 2"/>
          <p:cNvGrpSpPr>
            <a:grpSpLocks/>
          </p:cNvGrpSpPr>
          <p:nvPr/>
        </p:nvGrpSpPr>
        <p:grpSpPr bwMode="auto">
          <a:xfrm>
            <a:off x="4162425" y="427038"/>
            <a:ext cx="1030288" cy="739775"/>
            <a:chOff x="2622" y="269"/>
            <a:chExt cx="649" cy="466"/>
          </a:xfrm>
        </p:grpSpPr>
        <p:sp>
          <p:nvSpPr>
            <p:cNvPr id="2271235" name="Line 3"/>
            <p:cNvSpPr>
              <a:spLocks noChangeShapeType="1"/>
            </p:cNvSpPr>
            <p:nvPr/>
          </p:nvSpPr>
          <p:spPr bwMode="auto">
            <a:xfrm flipV="1">
              <a:off x="3085" y="533"/>
              <a:ext cx="183" cy="61"/>
            </a:xfrm>
            <a:prstGeom prst="line">
              <a:avLst/>
            </a:prstGeom>
            <a:noFill/>
            <a:ln w="15875">
              <a:solidFill>
                <a:srgbClr val="800000"/>
              </a:solidFill>
              <a:round/>
              <a:headEnd/>
              <a:tailEnd/>
            </a:ln>
            <a:effectLst/>
          </p:spPr>
          <p:txBody>
            <a:bodyPr/>
            <a:lstStyle/>
            <a:p>
              <a:endParaRPr lang="en-US"/>
            </a:p>
          </p:txBody>
        </p:sp>
        <p:sp>
          <p:nvSpPr>
            <p:cNvPr id="2271236" name="Line 4"/>
            <p:cNvSpPr>
              <a:spLocks noChangeShapeType="1"/>
            </p:cNvSpPr>
            <p:nvPr/>
          </p:nvSpPr>
          <p:spPr bwMode="auto">
            <a:xfrm>
              <a:off x="3085" y="594"/>
              <a:ext cx="186" cy="60"/>
            </a:xfrm>
            <a:prstGeom prst="line">
              <a:avLst/>
            </a:prstGeom>
            <a:noFill/>
            <a:ln w="15875">
              <a:solidFill>
                <a:srgbClr val="800000"/>
              </a:solidFill>
              <a:round/>
              <a:headEnd/>
              <a:tailEnd/>
            </a:ln>
            <a:effectLst/>
          </p:spPr>
          <p:txBody>
            <a:bodyPr/>
            <a:lstStyle/>
            <a:p>
              <a:endParaRPr lang="en-US"/>
            </a:p>
          </p:txBody>
        </p:sp>
        <p:sp>
          <p:nvSpPr>
            <p:cNvPr id="2271237" name="Line 5"/>
            <p:cNvSpPr>
              <a:spLocks noChangeShapeType="1"/>
            </p:cNvSpPr>
            <p:nvPr/>
          </p:nvSpPr>
          <p:spPr bwMode="auto">
            <a:xfrm flipH="1" flipV="1">
              <a:off x="2830" y="380"/>
              <a:ext cx="66" cy="216"/>
            </a:xfrm>
            <a:prstGeom prst="line">
              <a:avLst/>
            </a:prstGeom>
            <a:noFill/>
            <a:ln w="15875">
              <a:solidFill>
                <a:srgbClr val="800000"/>
              </a:solidFill>
              <a:round/>
              <a:headEnd/>
              <a:tailEnd/>
            </a:ln>
            <a:effectLst/>
          </p:spPr>
          <p:txBody>
            <a:bodyPr/>
            <a:lstStyle/>
            <a:p>
              <a:endParaRPr lang="en-US"/>
            </a:p>
          </p:txBody>
        </p:sp>
        <p:sp>
          <p:nvSpPr>
            <p:cNvPr id="2271238" name="Oval 6"/>
            <p:cNvSpPr>
              <a:spLocks noChangeArrowheads="1"/>
            </p:cNvSpPr>
            <p:nvPr/>
          </p:nvSpPr>
          <p:spPr bwMode="auto">
            <a:xfrm>
              <a:off x="2763" y="275"/>
              <a:ext cx="108" cy="108"/>
            </a:xfrm>
            <a:prstGeom prst="ellipse">
              <a:avLst/>
            </a:prstGeom>
            <a:noFill/>
            <a:ln w="15875">
              <a:solidFill>
                <a:srgbClr val="800000"/>
              </a:solidFill>
              <a:round/>
              <a:headEnd/>
              <a:tailEnd/>
            </a:ln>
            <a:effectLst/>
          </p:spPr>
          <p:txBody>
            <a:bodyPr wrap="none" anchor="ctr"/>
            <a:lstStyle/>
            <a:p>
              <a:endParaRPr lang="en-US"/>
            </a:p>
          </p:txBody>
        </p:sp>
        <p:sp>
          <p:nvSpPr>
            <p:cNvPr id="2271239" name="Line 7"/>
            <p:cNvSpPr>
              <a:spLocks noChangeShapeType="1"/>
            </p:cNvSpPr>
            <p:nvPr/>
          </p:nvSpPr>
          <p:spPr bwMode="auto">
            <a:xfrm flipH="1" flipV="1">
              <a:off x="2716" y="312"/>
              <a:ext cx="46" cy="5"/>
            </a:xfrm>
            <a:prstGeom prst="line">
              <a:avLst/>
            </a:prstGeom>
            <a:noFill/>
            <a:ln w="15875">
              <a:solidFill>
                <a:srgbClr val="800000"/>
              </a:solidFill>
              <a:round/>
              <a:headEnd/>
              <a:tailEnd/>
            </a:ln>
            <a:effectLst/>
          </p:spPr>
          <p:txBody>
            <a:bodyPr/>
            <a:lstStyle/>
            <a:p>
              <a:endParaRPr lang="en-US"/>
            </a:p>
          </p:txBody>
        </p:sp>
        <p:sp>
          <p:nvSpPr>
            <p:cNvPr id="2271240" name="Line 8"/>
            <p:cNvSpPr>
              <a:spLocks noChangeShapeType="1"/>
            </p:cNvSpPr>
            <p:nvPr/>
          </p:nvSpPr>
          <p:spPr bwMode="auto">
            <a:xfrm flipH="1">
              <a:off x="2723" y="352"/>
              <a:ext cx="43" cy="4"/>
            </a:xfrm>
            <a:prstGeom prst="line">
              <a:avLst/>
            </a:prstGeom>
            <a:noFill/>
            <a:ln w="15875">
              <a:solidFill>
                <a:srgbClr val="800000"/>
              </a:solidFill>
              <a:round/>
              <a:headEnd/>
              <a:tailEnd/>
            </a:ln>
            <a:effectLst/>
          </p:spPr>
          <p:txBody>
            <a:bodyPr/>
            <a:lstStyle/>
            <a:p>
              <a:endParaRPr lang="en-US"/>
            </a:p>
          </p:txBody>
        </p:sp>
        <p:sp>
          <p:nvSpPr>
            <p:cNvPr id="2271241" name="Line 9"/>
            <p:cNvSpPr>
              <a:spLocks noChangeShapeType="1"/>
            </p:cNvSpPr>
            <p:nvPr/>
          </p:nvSpPr>
          <p:spPr bwMode="auto">
            <a:xfrm flipH="1">
              <a:off x="2740" y="379"/>
              <a:ext cx="47" cy="9"/>
            </a:xfrm>
            <a:prstGeom prst="line">
              <a:avLst/>
            </a:prstGeom>
            <a:noFill/>
            <a:ln w="15875">
              <a:solidFill>
                <a:srgbClr val="800000"/>
              </a:solidFill>
              <a:round/>
              <a:headEnd/>
              <a:tailEnd/>
            </a:ln>
            <a:effectLst/>
          </p:spPr>
          <p:txBody>
            <a:bodyPr/>
            <a:lstStyle/>
            <a:p>
              <a:endParaRPr lang="en-US"/>
            </a:p>
          </p:txBody>
        </p:sp>
        <p:sp>
          <p:nvSpPr>
            <p:cNvPr id="2271242" name="Line 10"/>
            <p:cNvSpPr>
              <a:spLocks noChangeShapeType="1"/>
            </p:cNvSpPr>
            <p:nvPr/>
          </p:nvSpPr>
          <p:spPr bwMode="auto">
            <a:xfrm flipH="1" flipV="1">
              <a:off x="2733" y="269"/>
              <a:ext cx="44" cy="20"/>
            </a:xfrm>
            <a:prstGeom prst="line">
              <a:avLst/>
            </a:prstGeom>
            <a:noFill/>
            <a:ln w="15875">
              <a:solidFill>
                <a:srgbClr val="800000"/>
              </a:solidFill>
              <a:round/>
              <a:headEnd/>
              <a:tailEnd/>
            </a:ln>
            <a:effectLst/>
          </p:spPr>
          <p:txBody>
            <a:bodyPr/>
            <a:lstStyle/>
            <a:p>
              <a:endParaRPr lang="en-US"/>
            </a:p>
          </p:txBody>
        </p:sp>
        <p:sp>
          <p:nvSpPr>
            <p:cNvPr id="2271243" name="Line 11"/>
            <p:cNvSpPr>
              <a:spLocks noChangeShapeType="1"/>
            </p:cNvSpPr>
            <p:nvPr/>
          </p:nvSpPr>
          <p:spPr bwMode="auto">
            <a:xfrm flipH="1">
              <a:off x="2837" y="596"/>
              <a:ext cx="56" cy="1"/>
            </a:xfrm>
            <a:prstGeom prst="line">
              <a:avLst/>
            </a:prstGeom>
            <a:noFill/>
            <a:ln w="15875">
              <a:solidFill>
                <a:srgbClr val="800000"/>
              </a:solidFill>
              <a:round/>
              <a:headEnd/>
              <a:tailEnd/>
            </a:ln>
            <a:effectLst/>
          </p:spPr>
          <p:txBody>
            <a:bodyPr/>
            <a:lstStyle/>
            <a:p>
              <a:endParaRPr lang="en-US"/>
            </a:p>
          </p:txBody>
        </p:sp>
        <p:sp>
          <p:nvSpPr>
            <p:cNvPr id="2271244" name="Oval 12"/>
            <p:cNvSpPr>
              <a:spLocks noChangeArrowheads="1"/>
            </p:cNvSpPr>
            <p:nvPr/>
          </p:nvSpPr>
          <p:spPr bwMode="auto">
            <a:xfrm>
              <a:off x="2622" y="488"/>
              <a:ext cx="218" cy="218"/>
            </a:xfrm>
            <a:prstGeom prst="ellipse">
              <a:avLst/>
            </a:prstGeom>
            <a:noFill/>
            <a:ln w="15875">
              <a:solidFill>
                <a:srgbClr val="800000"/>
              </a:solidFill>
              <a:round/>
              <a:headEnd/>
              <a:tailEnd/>
            </a:ln>
            <a:effectLst/>
          </p:spPr>
          <p:txBody>
            <a:bodyPr wrap="none" anchor="ctr"/>
            <a:lstStyle/>
            <a:p>
              <a:endParaRPr lang="en-US"/>
            </a:p>
          </p:txBody>
        </p:sp>
        <p:sp>
          <p:nvSpPr>
            <p:cNvPr id="2271245" name="Freeform 13"/>
            <p:cNvSpPr>
              <a:spLocks/>
            </p:cNvSpPr>
            <p:nvPr/>
          </p:nvSpPr>
          <p:spPr bwMode="auto">
            <a:xfrm>
              <a:off x="2786" y="555"/>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246" name="Oval 14"/>
            <p:cNvSpPr>
              <a:spLocks noChangeArrowheads="1"/>
            </p:cNvSpPr>
            <p:nvPr/>
          </p:nvSpPr>
          <p:spPr bwMode="auto">
            <a:xfrm rot="-5400000">
              <a:off x="2705" y="577"/>
              <a:ext cx="28" cy="34"/>
            </a:xfrm>
            <a:prstGeom prst="ellipse">
              <a:avLst/>
            </a:prstGeom>
            <a:solidFill>
              <a:srgbClr val="333333"/>
            </a:solidFill>
            <a:ln w="9525">
              <a:noFill/>
              <a:round/>
              <a:headEnd/>
              <a:tailEnd/>
            </a:ln>
            <a:effectLst/>
          </p:spPr>
          <p:txBody>
            <a:bodyPr wrap="none" anchor="ctr"/>
            <a:lstStyle/>
            <a:p>
              <a:endParaRPr lang="en-US"/>
            </a:p>
          </p:txBody>
        </p:sp>
        <p:sp>
          <p:nvSpPr>
            <p:cNvPr id="2271247" name="Rectangle 15"/>
            <p:cNvSpPr>
              <a:spLocks noChangeArrowheads="1"/>
            </p:cNvSpPr>
            <p:nvPr/>
          </p:nvSpPr>
          <p:spPr bwMode="auto">
            <a:xfrm>
              <a:off x="2904" y="462"/>
              <a:ext cx="186" cy="273"/>
            </a:xfrm>
            <a:prstGeom prst="rect">
              <a:avLst/>
            </a:prstGeom>
            <a:noFill/>
            <a:ln w="15875">
              <a:solidFill>
                <a:srgbClr val="800000"/>
              </a:solidFill>
              <a:miter lim="800000"/>
              <a:headEnd/>
              <a:tailEnd/>
            </a:ln>
            <a:effectLst/>
          </p:spPr>
          <p:txBody>
            <a:bodyPr wrap="none" anchor="ctr"/>
            <a:lstStyle/>
            <a:p>
              <a:endParaRPr lang="en-US"/>
            </a:p>
          </p:txBody>
        </p:sp>
      </p:grpSp>
      <p:sp>
        <p:nvSpPr>
          <p:cNvPr id="2271248" name="Rectangle 16"/>
          <p:cNvSpPr>
            <a:spLocks noChangeArrowheads="1"/>
          </p:cNvSpPr>
          <p:nvPr/>
        </p:nvSpPr>
        <p:spPr bwMode="auto">
          <a:xfrm>
            <a:off x="5495925" y="166688"/>
            <a:ext cx="1560513" cy="1560512"/>
          </a:xfrm>
          <a:prstGeom prst="rect">
            <a:avLst/>
          </a:prstGeom>
          <a:noFill/>
          <a:ln w="19050">
            <a:solidFill>
              <a:schemeClr val="tx1"/>
            </a:solidFill>
            <a:miter lim="800000"/>
            <a:headEnd/>
            <a:tailEnd/>
          </a:ln>
          <a:effectLst/>
        </p:spPr>
        <p:txBody>
          <a:bodyPr wrap="none" anchor="ctr"/>
          <a:lstStyle/>
          <a:p>
            <a:endParaRPr lang="en-US"/>
          </a:p>
        </p:txBody>
      </p:sp>
      <p:sp>
        <p:nvSpPr>
          <p:cNvPr id="2271249" name="Rectangle 17"/>
          <p:cNvSpPr>
            <a:spLocks noChangeArrowheads="1"/>
          </p:cNvSpPr>
          <p:nvPr/>
        </p:nvSpPr>
        <p:spPr bwMode="auto">
          <a:xfrm>
            <a:off x="484188" y="171450"/>
            <a:ext cx="1560512" cy="1560513"/>
          </a:xfrm>
          <a:prstGeom prst="rect">
            <a:avLst/>
          </a:prstGeom>
          <a:noFill/>
          <a:ln w="19050">
            <a:solidFill>
              <a:schemeClr val="tx1"/>
            </a:solidFill>
            <a:miter lim="800000"/>
            <a:headEnd/>
            <a:tailEnd/>
          </a:ln>
          <a:effectLst/>
        </p:spPr>
        <p:txBody>
          <a:bodyPr wrap="none" anchor="ctr"/>
          <a:lstStyle/>
          <a:p>
            <a:endParaRPr lang="en-US"/>
          </a:p>
        </p:txBody>
      </p:sp>
      <p:sp>
        <p:nvSpPr>
          <p:cNvPr id="2271250" name="Rectangle 18"/>
          <p:cNvSpPr>
            <a:spLocks noChangeArrowheads="1"/>
          </p:cNvSpPr>
          <p:nvPr/>
        </p:nvSpPr>
        <p:spPr bwMode="auto">
          <a:xfrm>
            <a:off x="466725" y="1871663"/>
            <a:ext cx="1560513" cy="1560512"/>
          </a:xfrm>
          <a:prstGeom prst="rect">
            <a:avLst/>
          </a:prstGeom>
          <a:noFill/>
          <a:ln w="19050">
            <a:solidFill>
              <a:schemeClr val="tx1"/>
            </a:solidFill>
            <a:miter lim="800000"/>
            <a:headEnd/>
            <a:tailEnd/>
          </a:ln>
          <a:effectLst/>
        </p:spPr>
        <p:txBody>
          <a:bodyPr wrap="none" anchor="ctr"/>
          <a:lstStyle/>
          <a:p>
            <a:endParaRPr lang="en-US"/>
          </a:p>
        </p:txBody>
      </p:sp>
      <p:sp>
        <p:nvSpPr>
          <p:cNvPr id="2271251" name="Rectangle 19"/>
          <p:cNvSpPr>
            <a:spLocks noChangeArrowheads="1"/>
          </p:cNvSpPr>
          <p:nvPr/>
        </p:nvSpPr>
        <p:spPr bwMode="auto">
          <a:xfrm>
            <a:off x="439738" y="3562350"/>
            <a:ext cx="1560512" cy="1560513"/>
          </a:xfrm>
          <a:prstGeom prst="rect">
            <a:avLst/>
          </a:prstGeom>
          <a:noFill/>
          <a:ln w="19050">
            <a:solidFill>
              <a:schemeClr val="tx1"/>
            </a:solidFill>
            <a:miter lim="800000"/>
            <a:headEnd/>
            <a:tailEnd/>
          </a:ln>
          <a:effectLst/>
        </p:spPr>
        <p:txBody>
          <a:bodyPr wrap="none" anchor="ctr"/>
          <a:lstStyle/>
          <a:p>
            <a:endParaRPr lang="en-US"/>
          </a:p>
        </p:txBody>
      </p:sp>
      <p:sp>
        <p:nvSpPr>
          <p:cNvPr id="2271252" name="Rectangle 20"/>
          <p:cNvSpPr>
            <a:spLocks noChangeArrowheads="1"/>
          </p:cNvSpPr>
          <p:nvPr/>
        </p:nvSpPr>
        <p:spPr bwMode="auto">
          <a:xfrm>
            <a:off x="2155825" y="161925"/>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71253" name="Rectangle 21"/>
          <p:cNvSpPr>
            <a:spLocks noChangeArrowheads="1"/>
          </p:cNvSpPr>
          <p:nvPr/>
        </p:nvSpPr>
        <p:spPr bwMode="auto">
          <a:xfrm>
            <a:off x="3835400" y="161925"/>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71254" name="Rectangle 22"/>
          <p:cNvSpPr>
            <a:spLocks noChangeArrowheads="1"/>
          </p:cNvSpPr>
          <p:nvPr/>
        </p:nvSpPr>
        <p:spPr bwMode="auto">
          <a:xfrm>
            <a:off x="2147888" y="1870075"/>
            <a:ext cx="1560512" cy="1560513"/>
          </a:xfrm>
          <a:prstGeom prst="rect">
            <a:avLst/>
          </a:prstGeom>
          <a:noFill/>
          <a:ln w="19050">
            <a:solidFill>
              <a:schemeClr val="tx1"/>
            </a:solidFill>
            <a:miter lim="800000"/>
            <a:headEnd/>
            <a:tailEnd/>
          </a:ln>
          <a:effectLst/>
        </p:spPr>
        <p:txBody>
          <a:bodyPr wrap="none" anchor="ctr"/>
          <a:lstStyle/>
          <a:p>
            <a:endParaRPr lang="en-US"/>
          </a:p>
        </p:txBody>
      </p:sp>
      <p:sp>
        <p:nvSpPr>
          <p:cNvPr id="2271255" name="Rectangle 23"/>
          <p:cNvSpPr>
            <a:spLocks noChangeArrowheads="1"/>
          </p:cNvSpPr>
          <p:nvPr/>
        </p:nvSpPr>
        <p:spPr bwMode="auto">
          <a:xfrm>
            <a:off x="2138363" y="3560763"/>
            <a:ext cx="1560512" cy="1560512"/>
          </a:xfrm>
          <a:prstGeom prst="rect">
            <a:avLst/>
          </a:prstGeom>
          <a:noFill/>
          <a:ln w="19050">
            <a:solidFill>
              <a:schemeClr val="tx1"/>
            </a:solidFill>
            <a:miter lim="800000"/>
            <a:headEnd/>
            <a:tailEnd/>
          </a:ln>
          <a:effectLst/>
        </p:spPr>
        <p:txBody>
          <a:bodyPr wrap="none" anchor="ctr"/>
          <a:lstStyle/>
          <a:p>
            <a:endParaRPr lang="en-US"/>
          </a:p>
        </p:txBody>
      </p:sp>
      <p:sp>
        <p:nvSpPr>
          <p:cNvPr id="2271256" name="Rectangle 24"/>
          <p:cNvSpPr>
            <a:spLocks noChangeArrowheads="1"/>
          </p:cNvSpPr>
          <p:nvPr/>
        </p:nvSpPr>
        <p:spPr bwMode="auto">
          <a:xfrm>
            <a:off x="430213" y="5232400"/>
            <a:ext cx="1560512" cy="1560513"/>
          </a:xfrm>
          <a:prstGeom prst="rect">
            <a:avLst/>
          </a:prstGeom>
          <a:noFill/>
          <a:ln w="19050">
            <a:solidFill>
              <a:schemeClr val="tx1"/>
            </a:solidFill>
            <a:miter lim="800000"/>
            <a:headEnd/>
            <a:tailEnd/>
          </a:ln>
          <a:effectLst/>
        </p:spPr>
        <p:txBody>
          <a:bodyPr wrap="none" anchor="ctr"/>
          <a:lstStyle/>
          <a:p>
            <a:endParaRPr lang="en-US"/>
          </a:p>
        </p:txBody>
      </p:sp>
      <p:sp>
        <p:nvSpPr>
          <p:cNvPr id="2271257" name="Rectangle 25"/>
          <p:cNvSpPr>
            <a:spLocks noChangeArrowheads="1"/>
          </p:cNvSpPr>
          <p:nvPr/>
        </p:nvSpPr>
        <p:spPr bwMode="auto">
          <a:xfrm>
            <a:off x="2130425" y="5241925"/>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71258" name="Rectangle 26"/>
          <p:cNvSpPr>
            <a:spLocks noChangeArrowheads="1"/>
          </p:cNvSpPr>
          <p:nvPr/>
        </p:nvSpPr>
        <p:spPr bwMode="auto">
          <a:xfrm>
            <a:off x="3829050" y="1871663"/>
            <a:ext cx="1560513" cy="1560512"/>
          </a:xfrm>
          <a:prstGeom prst="rect">
            <a:avLst/>
          </a:prstGeom>
          <a:noFill/>
          <a:ln w="19050">
            <a:solidFill>
              <a:schemeClr val="tx1"/>
            </a:solidFill>
            <a:miter lim="800000"/>
            <a:headEnd/>
            <a:tailEnd/>
          </a:ln>
          <a:effectLst/>
        </p:spPr>
        <p:txBody>
          <a:bodyPr wrap="none" anchor="ctr"/>
          <a:lstStyle/>
          <a:p>
            <a:endParaRPr lang="en-US"/>
          </a:p>
        </p:txBody>
      </p:sp>
      <p:sp>
        <p:nvSpPr>
          <p:cNvPr id="2271259" name="Rectangle 27"/>
          <p:cNvSpPr>
            <a:spLocks noChangeArrowheads="1"/>
          </p:cNvSpPr>
          <p:nvPr/>
        </p:nvSpPr>
        <p:spPr bwMode="auto">
          <a:xfrm>
            <a:off x="3829050" y="3552825"/>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71260" name="Rectangle 28"/>
          <p:cNvSpPr>
            <a:spLocks noChangeArrowheads="1"/>
          </p:cNvSpPr>
          <p:nvPr/>
        </p:nvSpPr>
        <p:spPr bwMode="auto">
          <a:xfrm>
            <a:off x="3819525" y="5241925"/>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71261" name="Rectangle 29"/>
          <p:cNvSpPr>
            <a:spLocks noChangeArrowheads="1"/>
          </p:cNvSpPr>
          <p:nvPr/>
        </p:nvSpPr>
        <p:spPr bwMode="auto">
          <a:xfrm>
            <a:off x="7235825" y="171450"/>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71262" name="Rectangle 30"/>
          <p:cNvSpPr>
            <a:spLocks noChangeArrowheads="1"/>
          </p:cNvSpPr>
          <p:nvPr/>
        </p:nvSpPr>
        <p:spPr bwMode="auto">
          <a:xfrm>
            <a:off x="7227888" y="1871663"/>
            <a:ext cx="1560512" cy="1560512"/>
          </a:xfrm>
          <a:prstGeom prst="rect">
            <a:avLst/>
          </a:prstGeom>
          <a:noFill/>
          <a:ln w="19050">
            <a:solidFill>
              <a:schemeClr val="tx1"/>
            </a:solidFill>
            <a:miter lim="800000"/>
            <a:headEnd/>
            <a:tailEnd/>
          </a:ln>
          <a:effectLst/>
        </p:spPr>
        <p:txBody>
          <a:bodyPr wrap="none" anchor="ctr"/>
          <a:lstStyle/>
          <a:p>
            <a:endParaRPr lang="en-US"/>
          </a:p>
        </p:txBody>
      </p:sp>
      <p:sp>
        <p:nvSpPr>
          <p:cNvPr id="2271263" name="Rectangle 31"/>
          <p:cNvSpPr>
            <a:spLocks noChangeArrowheads="1"/>
          </p:cNvSpPr>
          <p:nvPr/>
        </p:nvSpPr>
        <p:spPr bwMode="auto">
          <a:xfrm>
            <a:off x="7208838" y="3560763"/>
            <a:ext cx="1560512" cy="1560512"/>
          </a:xfrm>
          <a:prstGeom prst="rect">
            <a:avLst/>
          </a:prstGeom>
          <a:noFill/>
          <a:ln w="19050">
            <a:solidFill>
              <a:schemeClr val="tx1"/>
            </a:solidFill>
            <a:miter lim="800000"/>
            <a:headEnd/>
            <a:tailEnd/>
          </a:ln>
          <a:effectLst/>
        </p:spPr>
        <p:txBody>
          <a:bodyPr wrap="none" anchor="ctr"/>
          <a:lstStyle/>
          <a:p>
            <a:endParaRPr lang="en-US"/>
          </a:p>
        </p:txBody>
      </p:sp>
      <p:sp>
        <p:nvSpPr>
          <p:cNvPr id="2271264" name="Rectangle 32"/>
          <p:cNvSpPr>
            <a:spLocks noChangeArrowheads="1"/>
          </p:cNvSpPr>
          <p:nvPr/>
        </p:nvSpPr>
        <p:spPr bwMode="auto">
          <a:xfrm>
            <a:off x="7216775" y="5249863"/>
            <a:ext cx="1560513" cy="1560512"/>
          </a:xfrm>
          <a:prstGeom prst="rect">
            <a:avLst/>
          </a:prstGeom>
          <a:noFill/>
          <a:ln w="19050">
            <a:solidFill>
              <a:schemeClr val="tx1"/>
            </a:solidFill>
            <a:miter lim="800000"/>
            <a:headEnd/>
            <a:tailEnd/>
          </a:ln>
          <a:effectLst/>
        </p:spPr>
        <p:txBody>
          <a:bodyPr wrap="none" anchor="ctr"/>
          <a:lstStyle/>
          <a:p>
            <a:endParaRPr lang="en-US"/>
          </a:p>
        </p:txBody>
      </p:sp>
      <p:sp>
        <p:nvSpPr>
          <p:cNvPr id="2271265" name="Text Box 33"/>
          <p:cNvSpPr txBox="1">
            <a:spLocks noChangeArrowheads="1"/>
          </p:cNvSpPr>
          <p:nvPr/>
        </p:nvSpPr>
        <p:spPr bwMode="auto">
          <a:xfrm rot="-5400000">
            <a:off x="-399256" y="3075781"/>
            <a:ext cx="1184275" cy="366713"/>
          </a:xfrm>
          <a:prstGeom prst="rect">
            <a:avLst/>
          </a:prstGeom>
          <a:noFill/>
          <a:ln w="15875">
            <a:noFill/>
            <a:miter lim="800000"/>
            <a:headEnd/>
            <a:tailEnd/>
          </a:ln>
          <a:effectLst/>
        </p:spPr>
        <p:txBody>
          <a:bodyPr wrap="none">
            <a:spAutoFit/>
          </a:bodyPr>
          <a:lstStyle/>
          <a:p>
            <a:pPr eaLnBrk="0" hangingPunct="0"/>
            <a:r>
              <a:rPr lang="en-US" sz="1800"/>
              <a:t>Aliens "B"</a:t>
            </a:r>
          </a:p>
        </p:txBody>
      </p:sp>
      <p:sp>
        <p:nvSpPr>
          <p:cNvPr id="2271266" name="Text Box 34"/>
          <p:cNvSpPr txBox="1">
            <a:spLocks noChangeArrowheads="1"/>
          </p:cNvSpPr>
          <p:nvPr/>
        </p:nvSpPr>
        <p:spPr bwMode="auto">
          <a:xfrm rot="-5400000">
            <a:off x="7681913" y="5459412"/>
            <a:ext cx="2674938" cy="214313"/>
          </a:xfrm>
          <a:prstGeom prst="rect">
            <a:avLst/>
          </a:prstGeom>
          <a:noFill/>
          <a:ln w="15875">
            <a:noFill/>
            <a:miter lim="800000"/>
            <a:headEnd/>
            <a:tailEnd/>
          </a:ln>
          <a:effectLst/>
        </p:spPr>
        <p:txBody>
          <a:bodyPr wrap="none">
            <a:spAutoFit/>
          </a:bodyPr>
          <a:lstStyle/>
          <a:p>
            <a:pPr eaLnBrk="0" hangingPunct="0"/>
            <a:r>
              <a:rPr lang="en-US" sz="800"/>
              <a:t>Developed by John Bergmann and Jeff Christopherson</a:t>
            </a:r>
          </a:p>
        </p:txBody>
      </p:sp>
      <p:grpSp>
        <p:nvGrpSpPr>
          <p:cNvPr id="2271267" name="Group 35"/>
          <p:cNvGrpSpPr>
            <a:grpSpLocks/>
          </p:cNvGrpSpPr>
          <p:nvPr/>
        </p:nvGrpSpPr>
        <p:grpSpPr bwMode="auto">
          <a:xfrm>
            <a:off x="795338" y="449263"/>
            <a:ext cx="1030287" cy="1065212"/>
            <a:chOff x="501" y="283"/>
            <a:chExt cx="649" cy="671"/>
          </a:xfrm>
        </p:grpSpPr>
        <p:sp>
          <p:nvSpPr>
            <p:cNvPr id="2271268" name="AutoShape 36"/>
            <p:cNvSpPr>
              <a:spLocks noChangeArrowheads="1"/>
            </p:cNvSpPr>
            <p:nvPr/>
          </p:nvSpPr>
          <p:spPr bwMode="auto">
            <a:xfrm rot="16200000">
              <a:off x="764" y="518"/>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1269" name="Line 37"/>
            <p:cNvSpPr>
              <a:spLocks noChangeShapeType="1"/>
            </p:cNvSpPr>
            <p:nvPr/>
          </p:nvSpPr>
          <p:spPr bwMode="auto">
            <a:xfrm flipV="1">
              <a:off x="964" y="547"/>
              <a:ext cx="183" cy="61"/>
            </a:xfrm>
            <a:prstGeom prst="line">
              <a:avLst/>
            </a:prstGeom>
            <a:noFill/>
            <a:ln w="15875">
              <a:solidFill>
                <a:srgbClr val="800000"/>
              </a:solidFill>
              <a:round/>
              <a:headEnd/>
              <a:tailEnd/>
            </a:ln>
            <a:effectLst/>
          </p:spPr>
          <p:txBody>
            <a:bodyPr/>
            <a:lstStyle/>
            <a:p>
              <a:endParaRPr lang="en-US"/>
            </a:p>
          </p:txBody>
        </p:sp>
        <p:sp>
          <p:nvSpPr>
            <p:cNvPr id="2271270" name="Line 38"/>
            <p:cNvSpPr>
              <a:spLocks noChangeShapeType="1"/>
            </p:cNvSpPr>
            <p:nvPr/>
          </p:nvSpPr>
          <p:spPr bwMode="auto">
            <a:xfrm>
              <a:off x="964" y="608"/>
              <a:ext cx="186" cy="60"/>
            </a:xfrm>
            <a:prstGeom prst="line">
              <a:avLst/>
            </a:prstGeom>
            <a:noFill/>
            <a:ln w="15875">
              <a:solidFill>
                <a:srgbClr val="800000"/>
              </a:solidFill>
              <a:round/>
              <a:headEnd/>
              <a:tailEnd/>
            </a:ln>
            <a:effectLst/>
          </p:spPr>
          <p:txBody>
            <a:bodyPr/>
            <a:lstStyle/>
            <a:p>
              <a:endParaRPr lang="en-US"/>
            </a:p>
          </p:txBody>
        </p:sp>
        <p:sp>
          <p:nvSpPr>
            <p:cNvPr id="2271271" name="Line 39"/>
            <p:cNvSpPr>
              <a:spLocks noChangeShapeType="1"/>
            </p:cNvSpPr>
            <p:nvPr/>
          </p:nvSpPr>
          <p:spPr bwMode="auto">
            <a:xfrm flipH="1" flipV="1">
              <a:off x="709" y="394"/>
              <a:ext cx="66" cy="216"/>
            </a:xfrm>
            <a:prstGeom prst="line">
              <a:avLst/>
            </a:prstGeom>
            <a:noFill/>
            <a:ln w="15875">
              <a:solidFill>
                <a:srgbClr val="800000"/>
              </a:solidFill>
              <a:round/>
              <a:headEnd/>
              <a:tailEnd/>
            </a:ln>
            <a:effectLst/>
          </p:spPr>
          <p:txBody>
            <a:bodyPr/>
            <a:lstStyle/>
            <a:p>
              <a:endParaRPr lang="en-US"/>
            </a:p>
          </p:txBody>
        </p:sp>
        <p:sp>
          <p:nvSpPr>
            <p:cNvPr id="2271272" name="Oval 40"/>
            <p:cNvSpPr>
              <a:spLocks noChangeArrowheads="1"/>
            </p:cNvSpPr>
            <p:nvPr/>
          </p:nvSpPr>
          <p:spPr bwMode="auto">
            <a:xfrm>
              <a:off x="642" y="289"/>
              <a:ext cx="108" cy="108"/>
            </a:xfrm>
            <a:prstGeom prst="ellipse">
              <a:avLst/>
            </a:prstGeom>
            <a:noFill/>
            <a:ln w="15875">
              <a:solidFill>
                <a:srgbClr val="800000"/>
              </a:solidFill>
              <a:round/>
              <a:headEnd/>
              <a:tailEnd/>
            </a:ln>
            <a:effectLst/>
          </p:spPr>
          <p:txBody>
            <a:bodyPr wrap="none" anchor="ctr"/>
            <a:lstStyle/>
            <a:p>
              <a:endParaRPr lang="en-US"/>
            </a:p>
          </p:txBody>
        </p:sp>
        <p:sp>
          <p:nvSpPr>
            <p:cNvPr id="2271273" name="Line 41"/>
            <p:cNvSpPr>
              <a:spLocks noChangeShapeType="1"/>
            </p:cNvSpPr>
            <p:nvPr/>
          </p:nvSpPr>
          <p:spPr bwMode="auto">
            <a:xfrm flipH="1" flipV="1">
              <a:off x="595" y="326"/>
              <a:ext cx="46" cy="5"/>
            </a:xfrm>
            <a:prstGeom prst="line">
              <a:avLst/>
            </a:prstGeom>
            <a:noFill/>
            <a:ln w="15875">
              <a:solidFill>
                <a:srgbClr val="800000"/>
              </a:solidFill>
              <a:round/>
              <a:headEnd/>
              <a:tailEnd/>
            </a:ln>
            <a:effectLst/>
          </p:spPr>
          <p:txBody>
            <a:bodyPr/>
            <a:lstStyle/>
            <a:p>
              <a:endParaRPr lang="en-US"/>
            </a:p>
          </p:txBody>
        </p:sp>
        <p:sp>
          <p:nvSpPr>
            <p:cNvPr id="2271274" name="Line 42"/>
            <p:cNvSpPr>
              <a:spLocks noChangeShapeType="1"/>
            </p:cNvSpPr>
            <p:nvPr/>
          </p:nvSpPr>
          <p:spPr bwMode="auto">
            <a:xfrm flipH="1">
              <a:off x="602" y="366"/>
              <a:ext cx="43" cy="4"/>
            </a:xfrm>
            <a:prstGeom prst="line">
              <a:avLst/>
            </a:prstGeom>
            <a:noFill/>
            <a:ln w="15875">
              <a:solidFill>
                <a:srgbClr val="800000"/>
              </a:solidFill>
              <a:round/>
              <a:headEnd/>
              <a:tailEnd/>
            </a:ln>
            <a:effectLst/>
          </p:spPr>
          <p:txBody>
            <a:bodyPr/>
            <a:lstStyle/>
            <a:p>
              <a:endParaRPr lang="en-US"/>
            </a:p>
          </p:txBody>
        </p:sp>
        <p:sp>
          <p:nvSpPr>
            <p:cNvPr id="2271275" name="Line 43"/>
            <p:cNvSpPr>
              <a:spLocks noChangeShapeType="1"/>
            </p:cNvSpPr>
            <p:nvPr/>
          </p:nvSpPr>
          <p:spPr bwMode="auto">
            <a:xfrm flipH="1">
              <a:off x="619" y="393"/>
              <a:ext cx="47" cy="9"/>
            </a:xfrm>
            <a:prstGeom prst="line">
              <a:avLst/>
            </a:prstGeom>
            <a:noFill/>
            <a:ln w="15875">
              <a:solidFill>
                <a:srgbClr val="800000"/>
              </a:solidFill>
              <a:round/>
              <a:headEnd/>
              <a:tailEnd/>
            </a:ln>
            <a:effectLst/>
          </p:spPr>
          <p:txBody>
            <a:bodyPr/>
            <a:lstStyle/>
            <a:p>
              <a:endParaRPr lang="en-US"/>
            </a:p>
          </p:txBody>
        </p:sp>
        <p:sp>
          <p:nvSpPr>
            <p:cNvPr id="2271276" name="Line 44"/>
            <p:cNvSpPr>
              <a:spLocks noChangeShapeType="1"/>
            </p:cNvSpPr>
            <p:nvPr/>
          </p:nvSpPr>
          <p:spPr bwMode="auto">
            <a:xfrm flipH="1" flipV="1">
              <a:off x="612" y="283"/>
              <a:ext cx="44" cy="20"/>
            </a:xfrm>
            <a:prstGeom prst="line">
              <a:avLst/>
            </a:prstGeom>
            <a:noFill/>
            <a:ln w="15875">
              <a:solidFill>
                <a:srgbClr val="800000"/>
              </a:solidFill>
              <a:round/>
              <a:headEnd/>
              <a:tailEnd/>
            </a:ln>
            <a:effectLst/>
          </p:spPr>
          <p:txBody>
            <a:bodyPr/>
            <a:lstStyle/>
            <a:p>
              <a:endParaRPr lang="en-US"/>
            </a:p>
          </p:txBody>
        </p:sp>
        <p:sp>
          <p:nvSpPr>
            <p:cNvPr id="2271277" name="Line 45"/>
            <p:cNvSpPr>
              <a:spLocks noChangeShapeType="1"/>
            </p:cNvSpPr>
            <p:nvPr/>
          </p:nvSpPr>
          <p:spPr bwMode="auto">
            <a:xfrm flipH="1">
              <a:off x="716" y="610"/>
              <a:ext cx="56" cy="1"/>
            </a:xfrm>
            <a:prstGeom prst="line">
              <a:avLst/>
            </a:prstGeom>
            <a:noFill/>
            <a:ln w="15875">
              <a:solidFill>
                <a:srgbClr val="800000"/>
              </a:solidFill>
              <a:round/>
              <a:headEnd/>
              <a:tailEnd/>
            </a:ln>
            <a:effectLst/>
          </p:spPr>
          <p:txBody>
            <a:bodyPr/>
            <a:lstStyle/>
            <a:p>
              <a:endParaRPr lang="en-US"/>
            </a:p>
          </p:txBody>
        </p:sp>
        <p:sp>
          <p:nvSpPr>
            <p:cNvPr id="2271278" name="Oval 46"/>
            <p:cNvSpPr>
              <a:spLocks noChangeArrowheads="1"/>
            </p:cNvSpPr>
            <p:nvPr/>
          </p:nvSpPr>
          <p:spPr bwMode="auto">
            <a:xfrm>
              <a:off x="501" y="502"/>
              <a:ext cx="218" cy="218"/>
            </a:xfrm>
            <a:prstGeom prst="ellipse">
              <a:avLst/>
            </a:prstGeom>
            <a:noFill/>
            <a:ln w="15875">
              <a:solidFill>
                <a:srgbClr val="800000"/>
              </a:solidFill>
              <a:round/>
              <a:headEnd/>
              <a:tailEnd/>
            </a:ln>
            <a:effectLst/>
          </p:spPr>
          <p:txBody>
            <a:bodyPr wrap="none" anchor="ctr"/>
            <a:lstStyle/>
            <a:p>
              <a:endParaRPr lang="en-US"/>
            </a:p>
          </p:txBody>
        </p:sp>
        <p:sp>
          <p:nvSpPr>
            <p:cNvPr id="2271279" name="Freeform 47"/>
            <p:cNvSpPr>
              <a:spLocks/>
            </p:cNvSpPr>
            <p:nvPr/>
          </p:nvSpPr>
          <p:spPr bwMode="auto">
            <a:xfrm>
              <a:off x="665" y="569"/>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280" name="Oval 48"/>
            <p:cNvSpPr>
              <a:spLocks noChangeArrowheads="1"/>
            </p:cNvSpPr>
            <p:nvPr/>
          </p:nvSpPr>
          <p:spPr bwMode="auto">
            <a:xfrm rot="-5400000">
              <a:off x="583" y="597"/>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1281" name="Group 49"/>
            <p:cNvGrpSpPr>
              <a:grpSpLocks/>
            </p:cNvGrpSpPr>
            <p:nvPr/>
          </p:nvGrpSpPr>
          <p:grpSpPr bwMode="auto">
            <a:xfrm>
              <a:off x="602" y="604"/>
              <a:ext cx="173" cy="350"/>
              <a:chOff x="602" y="604"/>
              <a:chExt cx="173" cy="350"/>
            </a:xfrm>
          </p:grpSpPr>
          <p:sp>
            <p:nvSpPr>
              <p:cNvPr id="2271282" name="Oval 50"/>
              <p:cNvSpPr>
                <a:spLocks noChangeArrowheads="1"/>
              </p:cNvSpPr>
              <p:nvPr/>
            </p:nvSpPr>
            <p:spPr bwMode="auto">
              <a:xfrm>
                <a:off x="649" y="828"/>
                <a:ext cx="108" cy="108"/>
              </a:xfrm>
              <a:prstGeom prst="ellipse">
                <a:avLst/>
              </a:prstGeom>
              <a:noFill/>
              <a:ln w="15875">
                <a:solidFill>
                  <a:srgbClr val="800000"/>
                </a:solidFill>
                <a:round/>
                <a:headEnd/>
                <a:tailEnd/>
              </a:ln>
              <a:effectLst/>
            </p:spPr>
            <p:txBody>
              <a:bodyPr wrap="none" anchor="ctr"/>
              <a:lstStyle/>
              <a:p>
                <a:endParaRPr lang="en-US"/>
              </a:p>
            </p:txBody>
          </p:sp>
          <p:sp>
            <p:nvSpPr>
              <p:cNvPr id="2271283" name="Line 51"/>
              <p:cNvSpPr>
                <a:spLocks noChangeShapeType="1"/>
              </p:cNvSpPr>
              <p:nvPr/>
            </p:nvSpPr>
            <p:spPr bwMode="auto">
              <a:xfrm rot="10800000" flipH="1">
                <a:off x="715" y="604"/>
                <a:ext cx="60" cy="220"/>
              </a:xfrm>
              <a:prstGeom prst="line">
                <a:avLst/>
              </a:prstGeom>
              <a:noFill/>
              <a:ln w="15875">
                <a:solidFill>
                  <a:srgbClr val="800000"/>
                </a:solidFill>
                <a:round/>
                <a:headEnd/>
                <a:tailEnd/>
              </a:ln>
              <a:effectLst/>
            </p:spPr>
            <p:txBody>
              <a:bodyPr/>
              <a:lstStyle/>
              <a:p>
                <a:endParaRPr lang="en-US"/>
              </a:p>
            </p:txBody>
          </p:sp>
          <p:sp>
            <p:nvSpPr>
              <p:cNvPr id="2271284" name="Line 52"/>
              <p:cNvSpPr>
                <a:spLocks noChangeShapeType="1"/>
              </p:cNvSpPr>
              <p:nvPr/>
            </p:nvSpPr>
            <p:spPr bwMode="auto">
              <a:xfrm flipH="1" flipV="1">
                <a:off x="618" y="822"/>
                <a:ext cx="45" cy="21"/>
              </a:xfrm>
              <a:prstGeom prst="line">
                <a:avLst/>
              </a:prstGeom>
              <a:noFill/>
              <a:ln w="15875">
                <a:solidFill>
                  <a:srgbClr val="800000"/>
                </a:solidFill>
                <a:round/>
                <a:headEnd/>
                <a:tailEnd/>
              </a:ln>
              <a:effectLst/>
            </p:spPr>
            <p:txBody>
              <a:bodyPr/>
              <a:lstStyle/>
              <a:p>
                <a:endParaRPr lang="en-US"/>
              </a:p>
            </p:txBody>
          </p:sp>
          <p:sp>
            <p:nvSpPr>
              <p:cNvPr id="2271285" name="Line 53"/>
              <p:cNvSpPr>
                <a:spLocks noChangeShapeType="1"/>
              </p:cNvSpPr>
              <p:nvPr/>
            </p:nvSpPr>
            <p:spPr bwMode="auto">
              <a:xfrm flipH="1" flipV="1">
                <a:off x="602" y="863"/>
                <a:ext cx="49" cy="1"/>
              </a:xfrm>
              <a:prstGeom prst="line">
                <a:avLst/>
              </a:prstGeom>
              <a:noFill/>
              <a:ln w="15875">
                <a:solidFill>
                  <a:srgbClr val="800000"/>
                </a:solidFill>
                <a:round/>
                <a:headEnd/>
                <a:tailEnd/>
              </a:ln>
              <a:effectLst/>
            </p:spPr>
            <p:txBody>
              <a:bodyPr/>
              <a:lstStyle/>
              <a:p>
                <a:endParaRPr lang="en-US"/>
              </a:p>
            </p:txBody>
          </p:sp>
          <p:sp>
            <p:nvSpPr>
              <p:cNvPr id="2271286" name="Line 54"/>
              <p:cNvSpPr>
                <a:spLocks noChangeShapeType="1"/>
              </p:cNvSpPr>
              <p:nvPr/>
            </p:nvSpPr>
            <p:spPr bwMode="auto">
              <a:xfrm flipH="1">
                <a:off x="606" y="897"/>
                <a:ext cx="44" cy="11"/>
              </a:xfrm>
              <a:prstGeom prst="line">
                <a:avLst/>
              </a:prstGeom>
              <a:noFill/>
              <a:ln w="15875">
                <a:solidFill>
                  <a:srgbClr val="800000"/>
                </a:solidFill>
                <a:round/>
                <a:headEnd/>
                <a:tailEnd/>
              </a:ln>
              <a:effectLst/>
            </p:spPr>
            <p:txBody>
              <a:bodyPr/>
              <a:lstStyle/>
              <a:p>
                <a:endParaRPr lang="en-US"/>
              </a:p>
            </p:txBody>
          </p:sp>
          <p:sp>
            <p:nvSpPr>
              <p:cNvPr id="2271287" name="Line 55"/>
              <p:cNvSpPr>
                <a:spLocks noChangeShapeType="1"/>
              </p:cNvSpPr>
              <p:nvPr/>
            </p:nvSpPr>
            <p:spPr bwMode="auto">
              <a:xfrm flipH="1">
                <a:off x="632" y="924"/>
                <a:ext cx="33" cy="30"/>
              </a:xfrm>
              <a:prstGeom prst="line">
                <a:avLst/>
              </a:prstGeom>
              <a:noFill/>
              <a:ln w="15875">
                <a:solidFill>
                  <a:srgbClr val="800000"/>
                </a:solidFill>
                <a:round/>
                <a:headEnd/>
                <a:tailEnd/>
              </a:ln>
              <a:effectLst/>
            </p:spPr>
            <p:txBody>
              <a:bodyPr/>
              <a:lstStyle/>
              <a:p>
                <a:endParaRPr lang="en-US"/>
              </a:p>
            </p:txBody>
          </p:sp>
        </p:grpSp>
      </p:grpSp>
      <p:grpSp>
        <p:nvGrpSpPr>
          <p:cNvPr id="2271288" name="Group 56"/>
          <p:cNvGrpSpPr>
            <a:grpSpLocks/>
          </p:cNvGrpSpPr>
          <p:nvPr/>
        </p:nvGrpSpPr>
        <p:grpSpPr bwMode="auto">
          <a:xfrm>
            <a:off x="2513013" y="387350"/>
            <a:ext cx="1054100" cy="1063625"/>
            <a:chOff x="1583" y="244"/>
            <a:chExt cx="664" cy="670"/>
          </a:xfrm>
        </p:grpSpPr>
        <p:sp>
          <p:nvSpPr>
            <p:cNvPr id="2271289" name="Line 57"/>
            <p:cNvSpPr>
              <a:spLocks noChangeShapeType="1"/>
            </p:cNvSpPr>
            <p:nvPr/>
          </p:nvSpPr>
          <p:spPr bwMode="auto">
            <a:xfrm flipV="1">
              <a:off x="2052" y="507"/>
              <a:ext cx="183" cy="61"/>
            </a:xfrm>
            <a:prstGeom prst="line">
              <a:avLst/>
            </a:prstGeom>
            <a:noFill/>
            <a:ln w="15875">
              <a:solidFill>
                <a:srgbClr val="800000"/>
              </a:solidFill>
              <a:round/>
              <a:headEnd/>
              <a:tailEnd/>
            </a:ln>
            <a:effectLst/>
          </p:spPr>
          <p:txBody>
            <a:bodyPr/>
            <a:lstStyle/>
            <a:p>
              <a:endParaRPr lang="en-US"/>
            </a:p>
          </p:txBody>
        </p:sp>
        <p:sp>
          <p:nvSpPr>
            <p:cNvPr id="2271290" name="Line 58"/>
            <p:cNvSpPr>
              <a:spLocks noChangeShapeType="1"/>
            </p:cNvSpPr>
            <p:nvPr/>
          </p:nvSpPr>
          <p:spPr bwMode="auto">
            <a:xfrm>
              <a:off x="2054" y="568"/>
              <a:ext cx="186" cy="60"/>
            </a:xfrm>
            <a:prstGeom prst="line">
              <a:avLst/>
            </a:prstGeom>
            <a:noFill/>
            <a:ln w="15875">
              <a:solidFill>
                <a:srgbClr val="800000"/>
              </a:solidFill>
              <a:round/>
              <a:headEnd/>
              <a:tailEnd/>
            </a:ln>
            <a:effectLst/>
          </p:spPr>
          <p:txBody>
            <a:bodyPr/>
            <a:lstStyle/>
            <a:p>
              <a:endParaRPr lang="en-US"/>
            </a:p>
          </p:txBody>
        </p:sp>
        <p:sp>
          <p:nvSpPr>
            <p:cNvPr id="2271291" name="Line 59"/>
            <p:cNvSpPr>
              <a:spLocks noChangeShapeType="1"/>
            </p:cNvSpPr>
            <p:nvPr/>
          </p:nvSpPr>
          <p:spPr bwMode="auto">
            <a:xfrm flipH="1" flipV="1">
              <a:off x="1791" y="362"/>
              <a:ext cx="66" cy="216"/>
            </a:xfrm>
            <a:prstGeom prst="line">
              <a:avLst/>
            </a:prstGeom>
            <a:noFill/>
            <a:ln w="15875">
              <a:solidFill>
                <a:srgbClr val="800000"/>
              </a:solidFill>
              <a:round/>
              <a:headEnd/>
              <a:tailEnd/>
            </a:ln>
            <a:effectLst/>
          </p:spPr>
          <p:txBody>
            <a:bodyPr/>
            <a:lstStyle/>
            <a:p>
              <a:endParaRPr lang="en-US"/>
            </a:p>
          </p:txBody>
        </p:sp>
        <p:sp>
          <p:nvSpPr>
            <p:cNvPr id="2271292" name="Oval 60"/>
            <p:cNvSpPr>
              <a:spLocks noChangeArrowheads="1"/>
            </p:cNvSpPr>
            <p:nvPr/>
          </p:nvSpPr>
          <p:spPr bwMode="auto">
            <a:xfrm>
              <a:off x="1724" y="257"/>
              <a:ext cx="108" cy="108"/>
            </a:xfrm>
            <a:prstGeom prst="ellipse">
              <a:avLst/>
            </a:prstGeom>
            <a:noFill/>
            <a:ln w="15875">
              <a:solidFill>
                <a:srgbClr val="800000"/>
              </a:solidFill>
              <a:round/>
              <a:headEnd/>
              <a:tailEnd/>
            </a:ln>
            <a:effectLst/>
          </p:spPr>
          <p:txBody>
            <a:bodyPr wrap="none" anchor="ctr"/>
            <a:lstStyle/>
            <a:p>
              <a:endParaRPr lang="en-US"/>
            </a:p>
          </p:txBody>
        </p:sp>
        <p:sp>
          <p:nvSpPr>
            <p:cNvPr id="2271293" name="Line 61"/>
            <p:cNvSpPr>
              <a:spLocks noChangeShapeType="1"/>
            </p:cNvSpPr>
            <p:nvPr/>
          </p:nvSpPr>
          <p:spPr bwMode="auto">
            <a:xfrm flipH="1" flipV="1">
              <a:off x="1677" y="295"/>
              <a:ext cx="48" cy="2"/>
            </a:xfrm>
            <a:prstGeom prst="line">
              <a:avLst/>
            </a:prstGeom>
            <a:noFill/>
            <a:ln w="15875">
              <a:solidFill>
                <a:srgbClr val="800000"/>
              </a:solidFill>
              <a:round/>
              <a:headEnd/>
              <a:tailEnd/>
            </a:ln>
            <a:effectLst/>
          </p:spPr>
          <p:txBody>
            <a:bodyPr/>
            <a:lstStyle/>
            <a:p>
              <a:endParaRPr lang="en-US"/>
            </a:p>
          </p:txBody>
        </p:sp>
        <p:sp>
          <p:nvSpPr>
            <p:cNvPr id="2271294" name="Line 62"/>
            <p:cNvSpPr>
              <a:spLocks noChangeShapeType="1"/>
            </p:cNvSpPr>
            <p:nvPr/>
          </p:nvSpPr>
          <p:spPr bwMode="auto">
            <a:xfrm flipH="1">
              <a:off x="1678" y="328"/>
              <a:ext cx="49" cy="15"/>
            </a:xfrm>
            <a:prstGeom prst="line">
              <a:avLst/>
            </a:prstGeom>
            <a:noFill/>
            <a:ln w="15875">
              <a:solidFill>
                <a:srgbClr val="800000"/>
              </a:solidFill>
              <a:round/>
              <a:headEnd/>
              <a:tailEnd/>
            </a:ln>
            <a:effectLst/>
          </p:spPr>
          <p:txBody>
            <a:bodyPr/>
            <a:lstStyle/>
            <a:p>
              <a:endParaRPr lang="en-US"/>
            </a:p>
          </p:txBody>
        </p:sp>
        <p:sp>
          <p:nvSpPr>
            <p:cNvPr id="2271295" name="Line 63"/>
            <p:cNvSpPr>
              <a:spLocks noChangeShapeType="1"/>
            </p:cNvSpPr>
            <p:nvPr/>
          </p:nvSpPr>
          <p:spPr bwMode="auto">
            <a:xfrm flipH="1">
              <a:off x="1700" y="361"/>
              <a:ext cx="51" cy="19"/>
            </a:xfrm>
            <a:prstGeom prst="line">
              <a:avLst/>
            </a:prstGeom>
            <a:noFill/>
            <a:ln w="15875">
              <a:solidFill>
                <a:srgbClr val="800000"/>
              </a:solidFill>
              <a:round/>
              <a:headEnd/>
              <a:tailEnd/>
            </a:ln>
            <a:effectLst/>
          </p:spPr>
          <p:txBody>
            <a:bodyPr/>
            <a:lstStyle/>
            <a:p>
              <a:endParaRPr lang="en-US"/>
            </a:p>
          </p:txBody>
        </p:sp>
        <p:sp>
          <p:nvSpPr>
            <p:cNvPr id="2271296" name="Line 64"/>
            <p:cNvSpPr>
              <a:spLocks noChangeShapeType="1"/>
            </p:cNvSpPr>
            <p:nvPr/>
          </p:nvSpPr>
          <p:spPr bwMode="auto">
            <a:xfrm flipH="1">
              <a:off x="1798" y="578"/>
              <a:ext cx="56" cy="1"/>
            </a:xfrm>
            <a:prstGeom prst="line">
              <a:avLst/>
            </a:prstGeom>
            <a:noFill/>
            <a:ln w="15875">
              <a:solidFill>
                <a:srgbClr val="800000"/>
              </a:solidFill>
              <a:round/>
              <a:headEnd/>
              <a:tailEnd/>
            </a:ln>
            <a:effectLst/>
          </p:spPr>
          <p:txBody>
            <a:bodyPr/>
            <a:lstStyle/>
            <a:p>
              <a:endParaRPr lang="en-US"/>
            </a:p>
          </p:txBody>
        </p:sp>
        <p:sp>
          <p:nvSpPr>
            <p:cNvPr id="2271297" name="Oval 65"/>
            <p:cNvSpPr>
              <a:spLocks noChangeArrowheads="1"/>
            </p:cNvSpPr>
            <p:nvPr/>
          </p:nvSpPr>
          <p:spPr bwMode="auto">
            <a:xfrm>
              <a:off x="1583" y="470"/>
              <a:ext cx="218" cy="218"/>
            </a:xfrm>
            <a:prstGeom prst="ellipse">
              <a:avLst/>
            </a:prstGeom>
            <a:noFill/>
            <a:ln w="15875">
              <a:solidFill>
                <a:srgbClr val="800000"/>
              </a:solidFill>
              <a:round/>
              <a:headEnd/>
              <a:tailEnd/>
            </a:ln>
            <a:effectLst/>
          </p:spPr>
          <p:txBody>
            <a:bodyPr wrap="none" anchor="ctr"/>
            <a:lstStyle/>
            <a:p>
              <a:endParaRPr lang="en-US"/>
            </a:p>
          </p:txBody>
        </p:sp>
        <p:sp>
          <p:nvSpPr>
            <p:cNvPr id="2271298" name="Freeform 66"/>
            <p:cNvSpPr>
              <a:spLocks/>
            </p:cNvSpPr>
            <p:nvPr/>
          </p:nvSpPr>
          <p:spPr bwMode="auto">
            <a:xfrm>
              <a:off x="1747" y="537"/>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299" name="Oval 67"/>
            <p:cNvSpPr>
              <a:spLocks noChangeArrowheads="1"/>
            </p:cNvSpPr>
            <p:nvPr/>
          </p:nvSpPr>
          <p:spPr bwMode="auto">
            <a:xfrm rot="-5400000">
              <a:off x="1676" y="561"/>
              <a:ext cx="28" cy="34"/>
            </a:xfrm>
            <a:prstGeom prst="ellipse">
              <a:avLst/>
            </a:prstGeom>
            <a:solidFill>
              <a:srgbClr val="333333"/>
            </a:solidFill>
            <a:ln w="9525">
              <a:noFill/>
              <a:round/>
              <a:headEnd/>
              <a:tailEnd/>
            </a:ln>
            <a:effectLst/>
          </p:spPr>
          <p:txBody>
            <a:bodyPr wrap="none" anchor="ctr"/>
            <a:lstStyle/>
            <a:p>
              <a:endParaRPr lang="en-US"/>
            </a:p>
          </p:txBody>
        </p:sp>
        <p:sp>
          <p:nvSpPr>
            <p:cNvPr id="2271300" name="Oval 68"/>
            <p:cNvSpPr>
              <a:spLocks noChangeArrowheads="1"/>
            </p:cNvSpPr>
            <p:nvPr/>
          </p:nvSpPr>
          <p:spPr bwMode="auto">
            <a:xfrm>
              <a:off x="1857" y="475"/>
              <a:ext cx="195" cy="195"/>
            </a:xfrm>
            <a:prstGeom prst="ellipse">
              <a:avLst/>
            </a:prstGeom>
            <a:noFill/>
            <a:ln w="15875">
              <a:solidFill>
                <a:srgbClr val="800000"/>
              </a:solidFill>
              <a:round/>
              <a:headEnd/>
              <a:tailEnd/>
            </a:ln>
            <a:effectLst/>
          </p:spPr>
          <p:txBody>
            <a:bodyPr wrap="none" anchor="ctr"/>
            <a:lstStyle/>
            <a:p>
              <a:endParaRPr lang="en-US"/>
            </a:p>
          </p:txBody>
        </p:sp>
        <p:sp>
          <p:nvSpPr>
            <p:cNvPr id="2271301" name="Line 69"/>
            <p:cNvSpPr>
              <a:spLocks noChangeShapeType="1"/>
            </p:cNvSpPr>
            <p:nvPr/>
          </p:nvSpPr>
          <p:spPr bwMode="auto">
            <a:xfrm flipH="1" flipV="1">
              <a:off x="1695" y="244"/>
              <a:ext cx="48" cy="25"/>
            </a:xfrm>
            <a:prstGeom prst="line">
              <a:avLst/>
            </a:prstGeom>
            <a:noFill/>
            <a:ln w="15875">
              <a:solidFill>
                <a:srgbClr val="800000"/>
              </a:solidFill>
              <a:round/>
              <a:headEnd/>
              <a:tailEnd/>
            </a:ln>
            <a:effectLst/>
          </p:spPr>
          <p:txBody>
            <a:bodyPr/>
            <a:lstStyle/>
            <a:p>
              <a:endParaRPr lang="en-US"/>
            </a:p>
          </p:txBody>
        </p:sp>
        <p:sp>
          <p:nvSpPr>
            <p:cNvPr id="2271302" name="Oval 70"/>
            <p:cNvSpPr>
              <a:spLocks noChangeArrowheads="1"/>
            </p:cNvSpPr>
            <p:nvPr/>
          </p:nvSpPr>
          <p:spPr bwMode="auto">
            <a:xfrm>
              <a:off x="1739" y="788"/>
              <a:ext cx="108" cy="108"/>
            </a:xfrm>
            <a:prstGeom prst="ellipse">
              <a:avLst/>
            </a:prstGeom>
            <a:noFill/>
            <a:ln w="15875">
              <a:solidFill>
                <a:srgbClr val="800000"/>
              </a:solidFill>
              <a:round/>
              <a:headEnd/>
              <a:tailEnd/>
            </a:ln>
            <a:effectLst/>
          </p:spPr>
          <p:txBody>
            <a:bodyPr wrap="none" anchor="ctr"/>
            <a:lstStyle/>
            <a:p>
              <a:endParaRPr lang="en-US"/>
            </a:p>
          </p:txBody>
        </p:sp>
        <p:sp>
          <p:nvSpPr>
            <p:cNvPr id="2271303" name="Line 71"/>
            <p:cNvSpPr>
              <a:spLocks noChangeShapeType="1"/>
            </p:cNvSpPr>
            <p:nvPr/>
          </p:nvSpPr>
          <p:spPr bwMode="auto">
            <a:xfrm rot="10800000" flipH="1">
              <a:off x="1805" y="588"/>
              <a:ext cx="56" cy="196"/>
            </a:xfrm>
            <a:prstGeom prst="line">
              <a:avLst/>
            </a:prstGeom>
            <a:noFill/>
            <a:ln w="15875">
              <a:solidFill>
                <a:srgbClr val="800000"/>
              </a:solidFill>
              <a:round/>
              <a:headEnd/>
              <a:tailEnd/>
            </a:ln>
            <a:effectLst/>
          </p:spPr>
          <p:txBody>
            <a:bodyPr/>
            <a:lstStyle/>
            <a:p>
              <a:endParaRPr lang="en-US"/>
            </a:p>
          </p:txBody>
        </p:sp>
        <p:sp>
          <p:nvSpPr>
            <p:cNvPr id="2271304" name="Line 72"/>
            <p:cNvSpPr>
              <a:spLocks noChangeShapeType="1"/>
            </p:cNvSpPr>
            <p:nvPr/>
          </p:nvSpPr>
          <p:spPr bwMode="auto">
            <a:xfrm flipH="1" flipV="1">
              <a:off x="1708" y="782"/>
              <a:ext cx="45" cy="21"/>
            </a:xfrm>
            <a:prstGeom prst="line">
              <a:avLst/>
            </a:prstGeom>
            <a:noFill/>
            <a:ln w="15875">
              <a:solidFill>
                <a:srgbClr val="800000"/>
              </a:solidFill>
              <a:round/>
              <a:headEnd/>
              <a:tailEnd/>
            </a:ln>
            <a:effectLst/>
          </p:spPr>
          <p:txBody>
            <a:bodyPr/>
            <a:lstStyle/>
            <a:p>
              <a:endParaRPr lang="en-US"/>
            </a:p>
          </p:txBody>
        </p:sp>
        <p:sp>
          <p:nvSpPr>
            <p:cNvPr id="2271305" name="Line 73"/>
            <p:cNvSpPr>
              <a:spLocks noChangeShapeType="1"/>
            </p:cNvSpPr>
            <p:nvPr/>
          </p:nvSpPr>
          <p:spPr bwMode="auto">
            <a:xfrm flipH="1" flipV="1">
              <a:off x="1692" y="823"/>
              <a:ext cx="49" cy="1"/>
            </a:xfrm>
            <a:prstGeom prst="line">
              <a:avLst/>
            </a:prstGeom>
            <a:noFill/>
            <a:ln w="15875">
              <a:solidFill>
                <a:srgbClr val="800000"/>
              </a:solidFill>
              <a:round/>
              <a:headEnd/>
              <a:tailEnd/>
            </a:ln>
            <a:effectLst/>
          </p:spPr>
          <p:txBody>
            <a:bodyPr/>
            <a:lstStyle/>
            <a:p>
              <a:endParaRPr lang="en-US"/>
            </a:p>
          </p:txBody>
        </p:sp>
        <p:sp>
          <p:nvSpPr>
            <p:cNvPr id="2271306" name="Line 74"/>
            <p:cNvSpPr>
              <a:spLocks noChangeShapeType="1"/>
            </p:cNvSpPr>
            <p:nvPr/>
          </p:nvSpPr>
          <p:spPr bwMode="auto">
            <a:xfrm flipH="1">
              <a:off x="1696" y="857"/>
              <a:ext cx="44" cy="11"/>
            </a:xfrm>
            <a:prstGeom prst="line">
              <a:avLst/>
            </a:prstGeom>
            <a:noFill/>
            <a:ln w="15875">
              <a:solidFill>
                <a:srgbClr val="800000"/>
              </a:solidFill>
              <a:round/>
              <a:headEnd/>
              <a:tailEnd/>
            </a:ln>
            <a:effectLst/>
          </p:spPr>
          <p:txBody>
            <a:bodyPr/>
            <a:lstStyle/>
            <a:p>
              <a:endParaRPr lang="en-US"/>
            </a:p>
          </p:txBody>
        </p:sp>
        <p:sp>
          <p:nvSpPr>
            <p:cNvPr id="2271307" name="Line 75"/>
            <p:cNvSpPr>
              <a:spLocks noChangeShapeType="1"/>
            </p:cNvSpPr>
            <p:nvPr/>
          </p:nvSpPr>
          <p:spPr bwMode="auto">
            <a:xfrm flipH="1">
              <a:off x="1722" y="884"/>
              <a:ext cx="33" cy="30"/>
            </a:xfrm>
            <a:prstGeom prst="line">
              <a:avLst/>
            </a:prstGeom>
            <a:noFill/>
            <a:ln w="15875">
              <a:solidFill>
                <a:srgbClr val="800000"/>
              </a:solidFill>
              <a:round/>
              <a:headEnd/>
              <a:tailEnd/>
            </a:ln>
            <a:effectLst/>
          </p:spPr>
          <p:txBody>
            <a:bodyPr/>
            <a:lstStyle/>
            <a:p>
              <a:endParaRPr lang="en-US"/>
            </a:p>
          </p:txBody>
        </p:sp>
        <p:sp>
          <p:nvSpPr>
            <p:cNvPr id="2271308" name="Line 76"/>
            <p:cNvSpPr>
              <a:spLocks noChangeShapeType="1"/>
            </p:cNvSpPr>
            <p:nvPr/>
          </p:nvSpPr>
          <p:spPr bwMode="auto">
            <a:xfrm>
              <a:off x="2052" y="567"/>
              <a:ext cx="195" cy="3"/>
            </a:xfrm>
            <a:prstGeom prst="line">
              <a:avLst/>
            </a:prstGeom>
            <a:noFill/>
            <a:ln w="15875">
              <a:solidFill>
                <a:srgbClr val="800000"/>
              </a:solidFill>
              <a:round/>
              <a:headEnd/>
              <a:tailEnd/>
            </a:ln>
            <a:effectLst/>
          </p:spPr>
          <p:txBody>
            <a:bodyPr/>
            <a:lstStyle/>
            <a:p>
              <a:endParaRPr lang="en-US"/>
            </a:p>
          </p:txBody>
        </p:sp>
      </p:grpSp>
      <p:grpSp>
        <p:nvGrpSpPr>
          <p:cNvPr id="2271309" name="Group 77"/>
          <p:cNvGrpSpPr>
            <a:grpSpLocks/>
          </p:cNvGrpSpPr>
          <p:nvPr/>
        </p:nvGrpSpPr>
        <p:grpSpPr bwMode="auto">
          <a:xfrm>
            <a:off x="4321175" y="946150"/>
            <a:ext cx="274638" cy="555625"/>
            <a:chOff x="602" y="604"/>
            <a:chExt cx="173" cy="350"/>
          </a:xfrm>
        </p:grpSpPr>
        <p:sp>
          <p:nvSpPr>
            <p:cNvPr id="2271310" name="Oval 78"/>
            <p:cNvSpPr>
              <a:spLocks noChangeArrowheads="1"/>
            </p:cNvSpPr>
            <p:nvPr/>
          </p:nvSpPr>
          <p:spPr bwMode="auto">
            <a:xfrm>
              <a:off x="649" y="828"/>
              <a:ext cx="108" cy="108"/>
            </a:xfrm>
            <a:prstGeom prst="ellipse">
              <a:avLst/>
            </a:prstGeom>
            <a:noFill/>
            <a:ln w="15875">
              <a:solidFill>
                <a:srgbClr val="800000"/>
              </a:solidFill>
              <a:round/>
              <a:headEnd/>
              <a:tailEnd/>
            </a:ln>
            <a:effectLst/>
          </p:spPr>
          <p:txBody>
            <a:bodyPr wrap="none" anchor="ctr"/>
            <a:lstStyle/>
            <a:p>
              <a:endParaRPr lang="en-US"/>
            </a:p>
          </p:txBody>
        </p:sp>
        <p:sp>
          <p:nvSpPr>
            <p:cNvPr id="2271311" name="Line 79"/>
            <p:cNvSpPr>
              <a:spLocks noChangeShapeType="1"/>
            </p:cNvSpPr>
            <p:nvPr/>
          </p:nvSpPr>
          <p:spPr bwMode="auto">
            <a:xfrm rot="10800000" flipH="1">
              <a:off x="715" y="604"/>
              <a:ext cx="60" cy="220"/>
            </a:xfrm>
            <a:prstGeom prst="line">
              <a:avLst/>
            </a:prstGeom>
            <a:noFill/>
            <a:ln w="15875">
              <a:solidFill>
                <a:srgbClr val="800000"/>
              </a:solidFill>
              <a:round/>
              <a:headEnd/>
              <a:tailEnd/>
            </a:ln>
            <a:effectLst/>
          </p:spPr>
          <p:txBody>
            <a:bodyPr/>
            <a:lstStyle/>
            <a:p>
              <a:endParaRPr lang="en-US"/>
            </a:p>
          </p:txBody>
        </p:sp>
        <p:sp>
          <p:nvSpPr>
            <p:cNvPr id="2271312" name="Line 80"/>
            <p:cNvSpPr>
              <a:spLocks noChangeShapeType="1"/>
            </p:cNvSpPr>
            <p:nvPr/>
          </p:nvSpPr>
          <p:spPr bwMode="auto">
            <a:xfrm flipH="1" flipV="1">
              <a:off x="618" y="822"/>
              <a:ext cx="45" cy="21"/>
            </a:xfrm>
            <a:prstGeom prst="line">
              <a:avLst/>
            </a:prstGeom>
            <a:noFill/>
            <a:ln w="15875">
              <a:solidFill>
                <a:srgbClr val="800000"/>
              </a:solidFill>
              <a:round/>
              <a:headEnd/>
              <a:tailEnd/>
            </a:ln>
            <a:effectLst/>
          </p:spPr>
          <p:txBody>
            <a:bodyPr/>
            <a:lstStyle/>
            <a:p>
              <a:endParaRPr lang="en-US"/>
            </a:p>
          </p:txBody>
        </p:sp>
        <p:sp>
          <p:nvSpPr>
            <p:cNvPr id="2271313" name="Line 81"/>
            <p:cNvSpPr>
              <a:spLocks noChangeShapeType="1"/>
            </p:cNvSpPr>
            <p:nvPr/>
          </p:nvSpPr>
          <p:spPr bwMode="auto">
            <a:xfrm flipH="1" flipV="1">
              <a:off x="602" y="863"/>
              <a:ext cx="49" cy="1"/>
            </a:xfrm>
            <a:prstGeom prst="line">
              <a:avLst/>
            </a:prstGeom>
            <a:noFill/>
            <a:ln w="15875">
              <a:solidFill>
                <a:srgbClr val="800000"/>
              </a:solidFill>
              <a:round/>
              <a:headEnd/>
              <a:tailEnd/>
            </a:ln>
            <a:effectLst/>
          </p:spPr>
          <p:txBody>
            <a:bodyPr/>
            <a:lstStyle/>
            <a:p>
              <a:endParaRPr lang="en-US"/>
            </a:p>
          </p:txBody>
        </p:sp>
        <p:sp>
          <p:nvSpPr>
            <p:cNvPr id="2271314" name="Line 82"/>
            <p:cNvSpPr>
              <a:spLocks noChangeShapeType="1"/>
            </p:cNvSpPr>
            <p:nvPr/>
          </p:nvSpPr>
          <p:spPr bwMode="auto">
            <a:xfrm flipH="1">
              <a:off x="606" y="897"/>
              <a:ext cx="44" cy="11"/>
            </a:xfrm>
            <a:prstGeom prst="line">
              <a:avLst/>
            </a:prstGeom>
            <a:noFill/>
            <a:ln w="15875">
              <a:solidFill>
                <a:srgbClr val="800000"/>
              </a:solidFill>
              <a:round/>
              <a:headEnd/>
              <a:tailEnd/>
            </a:ln>
            <a:effectLst/>
          </p:spPr>
          <p:txBody>
            <a:bodyPr/>
            <a:lstStyle/>
            <a:p>
              <a:endParaRPr lang="en-US"/>
            </a:p>
          </p:txBody>
        </p:sp>
        <p:sp>
          <p:nvSpPr>
            <p:cNvPr id="2271315" name="Line 83"/>
            <p:cNvSpPr>
              <a:spLocks noChangeShapeType="1"/>
            </p:cNvSpPr>
            <p:nvPr/>
          </p:nvSpPr>
          <p:spPr bwMode="auto">
            <a:xfrm flipH="1">
              <a:off x="632" y="924"/>
              <a:ext cx="33" cy="30"/>
            </a:xfrm>
            <a:prstGeom prst="line">
              <a:avLst/>
            </a:prstGeom>
            <a:noFill/>
            <a:ln w="15875">
              <a:solidFill>
                <a:srgbClr val="800000"/>
              </a:solidFill>
              <a:round/>
              <a:headEnd/>
              <a:tailEnd/>
            </a:ln>
            <a:effectLst/>
          </p:spPr>
          <p:txBody>
            <a:bodyPr/>
            <a:lstStyle/>
            <a:p>
              <a:endParaRPr lang="en-US"/>
            </a:p>
          </p:txBody>
        </p:sp>
      </p:grpSp>
      <p:sp>
        <p:nvSpPr>
          <p:cNvPr id="2271316" name="Line 84"/>
          <p:cNvSpPr>
            <a:spLocks noChangeShapeType="1"/>
          </p:cNvSpPr>
          <p:nvPr/>
        </p:nvSpPr>
        <p:spPr bwMode="auto">
          <a:xfrm flipV="1">
            <a:off x="4914900" y="741363"/>
            <a:ext cx="236538" cy="196850"/>
          </a:xfrm>
          <a:prstGeom prst="line">
            <a:avLst/>
          </a:prstGeom>
          <a:noFill/>
          <a:ln w="15875">
            <a:solidFill>
              <a:srgbClr val="800000"/>
            </a:solidFill>
            <a:round/>
            <a:headEnd/>
            <a:tailEnd/>
          </a:ln>
          <a:effectLst/>
        </p:spPr>
        <p:txBody>
          <a:bodyPr/>
          <a:lstStyle/>
          <a:p>
            <a:endParaRPr lang="en-US"/>
          </a:p>
        </p:txBody>
      </p:sp>
      <p:sp>
        <p:nvSpPr>
          <p:cNvPr id="2271317" name="Line 85"/>
          <p:cNvSpPr>
            <a:spLocks noChangeShapeType="1"/>
          </p:cNvSpPr>
          <p:nvPr/>
        </p:nvSpPr>
        <p:spPr bwMode="auto">
          <a:xfrm>
            <a:off x="4913313" y="938213"/>
            <a:ext cx="254000" cy="227012"/>
          </a:xfrm>
          <a:prstGeom prst="line">
            <a:avLst/>
          </a:prstGeom>
          <a:noFill/>
          <a:ln w="15875">
            <a:solidFill>
              <a:srgbClr val="800000"/>
            </a:solidFill>
            <a:round/>
            <a:headEnd/>
            <a:tailEnd/>
          </a:ln>
          <a:effectLst/>
        </p:spPr>
        <p:txBody>
          <a:bodyPr/>
          <a:lstStyle/>
          <a:p>
            <a:endParaRPr lang="en-US"/>
          </a:p>
        </p:txBody>
      </p:sp>
      <p:grpSp>
        <p:nvGrpSpPr>
          <p:cNvPr id="2271318" name="Group 86"/>
          <p:cNvGrpSpPr>
            <a:grpSpLocks/>
          </p:cNvGrpSpPr>
          <p:nvPr/>
        </p:nvGrpSpPr>
        <p:grpSpPr bwMode="auto">
          <a:xfrm>
            <a:off x="5702300" y="2085975"/>
            <a:ext cx="1173163" cy="1031875"/>
            <a:chOff x="3592" y="1314"/>
            <a:chExt cx="739" cy="650"/>
          </a:xfrm>
        </p:grpSpPr>
        <p:sp>
          <p:nvSpPr>
            <p:cNvPr id="2271319" name="Line 87"/>
            <p:cNvSpPr>
              <a:spLocks noChangeShapeType="1"/>
            </p:cNvSpPr>
            <p:nvPr/>
          </p:nvSpPr>
          <p:spPr bwMode="auto">
            <a:xfrm flipV="1">
              <a:off x="4145" y="1578"/>
              <a:ext cx="183" cy="61"/>
            </a:xfrm>
            <a:prstGeom prst="line">
              <a:avLst/>
            </a:prstGeom>
            <a:noFill/>
            <a:ln w="15875">
              <a:solidFill>
                <a:srgbClr val="800000"/>
              </a:solidFill>
              <a:round/>
              <a:headEnd/>
              <a:tailEnd/>
            </a:ln>
            <a:effectLst/>
          </p:spPr>
          <p:txBody>
            <a:bodyPr/>
            <a:lstStyle/>
            <a:p>
              <a:endParaRPr lang="en-US"/>
            </a:p>
          </p:txBody>
        </p:sp>
        <p:sp>
          <p:nvSpPr>
            <p:cNvPr id="2271320" name="Line 88"/>
            <p:cNvSpPr>
              <a:spLocks noChangeShapeType="1"/>
            </p:cNvSpPr>
            <p:nvPr/>
          </p:nvSpPr>
          <p:spPr bwMode="auto">
            <a:xfrm>
              <a:off x="4145" y="1639"/>
              <a:ext cx="186" cy="60"/>
            </a:xfrm>
            <a:prstGeom prst="line">
              <a:avLst/>
            </a:prstGeom>
            <a:noFill/>
            <a:ln w="15875">
              <a:solidFill>
                <a:srgbClr val="800000"/>
              </a:solidFill>
              <a:round/>
              <a:headEnd/>
              <a:tailEnd/>
            </a:ln>
            <a:effectLst/>
          </p:spPr>
          <p:txBody>
            <a:bodyPr/>
            <a:lstStyle/>
            <a:p>
              <a:endParaRPr lang="en-US"/>
            </a:p>
          </p:txBody>
        </p:sp>
        <p:sp>
          <p:nvSpPr>
            <p:cNvPr id="2271321" name="Line 89"/>
            <p:cNvSpPr>
              <a:spLocks noChangeShapeType="1"/>
            </p:cNvSpPr>
            <p:nvPr/>
          </p:nvSpPr>
          <p:spPr bwMode="auto">
            <a:xfrm flipH="1" flipV="1">
              <a:off x="3890" y="1425"/>
              <a:ext cx="66" cy="216"/>
            </a:xfrm>
            <a:prstGeom prst="line">
              <a:avLst/>
            </a:prstGeom>
            <a:noFill/>
            <a:ln w="15875">
              <a:solidFill>
                <a:srgbClr val="800000"/>
              </a:solidFill>
              <a:round/>
              <a:headEnd/>
              <a:tailEnd/>
            </a:ln>
            <a:effectLst/>
          </p:spPr>
          <p:txBody>
            <a:bodyPr/>
            <a:lstStyle/>
            <a:p>
              <a:endParaRPr lang="en-US"/>
            </a:p>
          </p:txBody>
        </p:sp>
        <p:sp>
          <p:nvSpPr>
            <p:cNvPr id="2271322" name="Line 90"/>
            <p:cNvSpPr>
              <a:spLocks noChangeShapeType="1"/>
            </p:cNvSpPr>
            <p:nvPr/>
          </p:nvSpPr>
          <p:spPr bwMode="auto">
            <a:xfrm flipH="1">
              <a:off x="3902" y="1641"/>
              <a:ext cx="55" cy="214"/>
            </a:xfrm>
            <a:prstGeom prst="line">
              <a:avLst/>
            </a:prstGeom>
            <a:noFill/>
            <a:ln w="15875">
              <a:solidFill>
                <a:srgbClr val="800000"/>
              </a:solidFill>
              <a:round/>
              <a:headEnd/>
              <a:tailEnd/>
            </a:ln>
            <a:effectLst/>
          </p:spPr>
          <p:txBody>
            <a:bodyPr/>
            <a:lstStyle/>
            <a:p>
              <a:endParaRPr lang="en-US"/>
            </a:p>
          </p:txBody>
        </p:sp>
        <p:sp>
          <p:nvSpPr>
            <p:cNvPr id="2271323" name="Oval 91"/>
            <p:cNvSpPr>
              <a:spLocks noChangeArrowheads="1"/>
            </p:cNvSpPr>
            <p:nvPr/>
          </p:nvSpPr>
          <p:spPr bwMode="auto">
            <a:xfrm>
              <a:off x="3836" y="1856"/>
              <a:ext cx="108" cy="108"/>
            </a:xfrm>
            <a:prstGeom prst="ellipse">
              <a:avLst/>
            </a:prstGeom>
            <a:noFill/>
            <a:ln w="15875">
              <a:solidFill>
                <a:srgbClr val="800000"/>
              </a:solidFill>
              <a:round/>
              <a:headEnd/>
              <a:tailEnd/>
            </a:ln>
            <a:effectLst/>
          </p:spPr>
          <p:txBody>
            <a:bodyPr wrap="none" anchor="ctr"/>
            <a:lstStyle/>
            <a:p>
              <a:endParaRPr lang="en-US"/>
            </a:p>
          </p:txBody>
        </p:sp>
        <p:sp>
          <p:nvSpPr>
            <p:cNvPr id="2271324" name="Line 92"/>
            <p:cNvSpPr>
              <a:spLocks noChangeShapeType="1"/>
            </p:cNvSpPr>
            <p:nvPr/>
          </p:nvSpPr>
          <p:spPr bwMode="auto">
            <a:xfrm flipH="1" flipV="1">
              <a:off x="3815" y="1840"/>
              <a:ext cx="42" cy="24"/>
            </a:xfrm>
            <a:prstGeom prst="line">
              <a:avLst/>
            </a:prstGeom>
            <a:noFill/>
            <a:ln w="15875">
              <a:solidFill>
                <a:srgbClr val="800000"/>
              </a:solidFill>
              <a:round/>
              <a:headEnd/>
              <a:tailEnd/>
            </a:ln>
            <a:effectLst/>
          </p:spPr>
          <p:txBody>
            <a:bodyPr/>
            <a:lstStyle/>
            <a:p>
              <a:endParaRPr lang="en-US"/>
            </a:p>
          </p:txBody>
        </p:sp>
        <p:sp>
          <p:nvSpPr>
            <p:cNvPr id="2271325" name="Line 93"/>
            <p:cNvSpPr>
              <a:spLocks noChangeShapeType="1"/>
            </p:cNvSpPr>
            <p:nvPr/>
          </p:nvSpPr>
          <p:spPr bwMode="auto">
            <a:xfrm flipH="1" flipV="1">
              <a:off x="3801" y="1870"/>
              <a:ext cx="38" cy="15"/>
            </a:xfrm>
            <a:prstGeom prst="line">
              <a:avLst/>
            </a:prstGeom>
            <a:noFill/>
            <a:ln w="15875">
              <a:solidFill>
                <a:srgbClr val="800000"/>
              </a:solidFill>
              <a:round/>
              <a:headEnd/>
              <a:tailEnd/>
            </a:ln>
            <a:effectLst/>
          </p:spPr>
          <p:txBody>
            <a:bodyPr/>
            <a:lstStyle/>
            <a:p>
              <a:endParaRPr lang="en-US"/>
            </a:p>
          </p:txBody>
        </p:sp>
        <p:sp>
          <p:nvSpPr>
            <p:cNvPr id="2271326" name="Line 94"/>
            <p:cNvSpPr>
              <a:spLocks noChangeShapeType="1"/>
            </p:cNvSpPr>
            <p:nvPr/>
          </p:nvSpPr>
          <p:spPr bwMode="auto">
            <a:xfrm flipH="1" flipV="1">
              <a:off x="3786" y="1908"/>
              <a:ext cx="47" cy="6"/>
            </a:xfrm>
            <a:prstGeom prst="line">
              <a:avLst/>
            </a:prstGeom>
            <a:noFill/>
            <a:ln w="15875">
              <a:solidFill>
                <a:srgbClr val="800000"/>
              </a:solidFill>
              <a:round/>
              <a:headEnd/>
              <a:tailEnd/>
            </a:ln>
            <a:effectLst/>
          </p:spPr>
          <p:txBody>
            <a:bodyPr/>
            <a:lstStyle/>
            <a:p>
              <a:endParaRPr lang="en-US"/>
            </a:p>
          </p:txBody>
        </p:sp>
        <p:sp>
          <p:nvSpPr>
            <p:cNvPr id="2271327" name="Oval 95"/>
            <p:cNvSpPr>
              <a:spLocks noChangeArrowheads="1"/>
            </p:cNvSpPr>
            <p:nvPr/>
          </p:nvSpPr>
          <p:spPr bwMode="auto">
            <a:xfrm>
              <a:off x="3823" y="1320"/>
              <a:ext cx="108" cy="108"/>
            </a:xfrm>
            <a:prstGeom prst="ellipse">
              <a:avLst/>
            </a:prstGeom>
            <a:noFill/>
            <a:ln w="15875">
              <a:solidFill>
                <a:srgbClr val="800000"/>
              </a:solidFill>
              <a:round/>
              <a:headEnd/>
              <a:tailEnd/>
            </a:ln>
            <a:effectLst/>
          </p:spPr>
          <p:txBody>
            <a:bodyPr wrap="none" anchor="ctr"/>
            <a:lstStyle/>
            <a:p>
              <a:endParaRPr lang="en-US"/>
            </a:p>
          </p:txBody>
        </p:sp>
        <p:sp>
          <p:nvSpPr>
            <p:cNvPr id="2271328" name="Line 96"/>
            <p:cNvSpPr>
              <a:spLocks noChangeShapeType="1"/>
            </p:cNvSpPr>
            <p:nvPr/>
          </p:nvSpPr>
          <p:spPr bwMode="auto">
            <a:xfrm flipH="1" flipV="1">
              <a:off x="3776" y="1357"/>
              <a:ext cx="46" cy="5"/>
            </a:xfrm>
            <a:prstGeom prst="line">
              <a:avLst/>
            </a:prstGeom>
            <a:noFill/>
            <a:ln w="15875">
              <a:solidFill>
                <a:srgbClr val="800000"/>
              </a:solidFill>
              <a:round/>
              <a:headEnd/>
              <a:tailEnd/>
            </a:ln>
            <a:effectLst/>
          </p:spPr>
          <p:txBody>
            <a:bodyPr/>
            <a:lstStyle/>
            <a:p>
              <a:endParaRPr lang="en-US"/>
            </a:p>
          </p:txBody>
        </p:sp>
        <p:sp>
          <p:nvSpPr>
            <p:cNvPr id="2271329" name="Line 97"/>
            <p:cNvSpPr>
              <a:spLocks noChangeShapeType="1"/>
            </p:cNvSpPr>
            <p:nvPr/>
          </p:nvSpPr>
          <p:spPr bwMode="auto">
            <a:xfrm flipH="1">
              <a:off x="3783" y="1397"/>
              <a:ext cx="43" cy="4"/>
            </a:xfrm>
            <a:prstGeom prst="line">
              <a:avLst/>
            </a:prstGeom>
            <a:noFill/>
            <a:ln w="15875">
              <a:solidFill>
                <a:srgbClr val="800000"/>
              </a:solidFill>
              <a:round/>
              <a:headEnd/>
              <a:tailEnd/>
            </a:ln>
            <a:effectLst/>
          </p:spPr>
          <p:txBody>
            <a:bodyPr/>
            <a:lstStyle/>
            <a:p>
              <a:endParaRPr lang="en-US"/>
            </a:p>
          </p:txBody>
        </p:sp>
        <p:sp>
          <p:nvSpPr>
            <p:cNvPr id="2271330" name="Line 98"/>
            <p:cNvSpPr>
              <a:spLocks noChangeShapeType="1"/>
            </p:cNvSpPr>
            <p:nvPr/>
          </p:nvSpPr>
          <p:spPr bwMode="auto">
            <a:xfrm flipH="1">
              <a:off x="3800" y="1424"/>
              <a:ext cx="47" cy="9"/>
            </a:xfrm>
            <a:prstGeom prst="line">
              <a:avLst/>
            </a:prstGeom>
            <a:noFill/>
            <a:ln w="15875">
              <a:solidFill>
                <a:srgbClr val="800000"/>
              </a:solidFill>
              <a:round/>
              <a:headEnd/>
              <a:tailEnd/>
            </a:ln>
            <a:effectLst/>
          </p:spPr>
          <p:txBody>
            <a:bodyPr/>
            <a:lstStyle/>
            <a:p>
              <a:endParaRPr lang="en-US"/>
            </a:p>
          </p:txBody>
        </p:sp>
        <p:sp>
          <p:nvSpPr>
            <p:cNvPr id="2271331" name="Line 99"/>
            <p:cNvSpPr>
              <a:spLocks noChangeShapeType="1"/>
            </p:cNvSpPr>
            <p:nvPr/>
          </p:nvSpPr>
          <p:spPr bwMode="auto">
            <a:xfrm flipH="1" flipV="1">
              <a:off x="3793" y="1314"/>
              <a:ext cx="44" cy="20"/>
            </a:xfrm>
            <a:prstGeom prst="line">
              <a:avLst/>
            </a:prstGeom>
            <a:noFill/>
            <a:ln w="15875">
              <a:solidFill>
                <a:srgbClr val="800000"/>
              </a:solidFill>
              <a:round/>
              <a:headEnd/>
              <a:tailEnd/>
            </a:ln>
            <a:effectLst/>
          </p:spPr>
          <p:txBody>
            <a:bodyPr/>
            <a:lstStyle/>
            <a:p>
              <a:endParaRPr lang="en-US"/>
            </a:p>
          </p:txBody>
        </p:sp>
        <p:sp>
          <p:nvSpPr>
            <p:cNvPr id="2271332" name="Line 100"/>
            <p:cNvSpPr>
              <a:spLocks noChangeShapeType="1"/>
            </p:cNvSpPr>
            <p:nvPr/>
          </p:nvSpPr>
          <p:spPr bwMode="auto">
            <a:xfrm flipH="1">
              <a:off x="3897" y="1641"/>
              <a:ext cx="56" cy="1"/>
            </a:xfrm>
            <a:prstGeom prst="line">
              <a:avLst/>
            </a:prstGeom>
            <a:noFill/>
            <a:ln w="15875">
              <a:solidFill>
                <a:srgbClr val="800000"/>
              </a:solidFill>
              <a:round/>
              <a:headEnd/>
              <a:tailEnd/>
            </a:ln>
            <a:effectLst/>
          </p:spPr>
          <p:txBody>
            <a:bodyPr/>
            <a:lstStyle/>
            <a:p>
              <a:endParaRPr lang="en-US"/>
            </a:p>
          </p:txBody>
        </p:sp>
        <p:sp>
          <p:nvSpPr>
            <p:cNvPr id="2271333" name="Oval 101"/>
            <p:cNvSpPr>
              <a:spLocks noChangeArrowheads="1"/>
            </p:cNvSpPr>
            <p:nvPr/>
          </p:nvSpPr>
          <p:spPr bwMode="auto">
            <a:xfrm>
              <a:off x="3682" y="1533"/>
              <a:ext cx="218" cy="218"/>
            </a:xfrm>
            <a:prstGeom prst="ellipse">
              <a:avLst/>
            </a:prstGeom>
            <a:noFill/>
            <a:ln w="15875">
              <a:solidFill>
                <a:srgbClr val="800000"/>
              </a:solidFill>
              <a:round/>
              <a:headEnd/>
              <a:tailEnd/>
            </a:ln>
            <a:effectLst/>
          </p:spPr>
          <p:txBody>
            <a:bodyPr wrap="none" anchor="ctr"/>
            <a:lstStyle/>
            <a:p>
              <a:endParaRPr lang="en-US"/>
            </a:p>
          </p:txBody>
        </p:sp>
        <p:sp>
          <p:nvSpPr>
            <p:cNvPr id="2271334" name="Freeform 102"/>
            <p:cNvSpPr>
              <a:spLocks/>
            </p:cNvSpPr>
            <p:nvPr/>
          </p:nvSpPr>
          <p:spPr bwMode="auto">
            <a:xfrm>
              <a:off x="3846" y="160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335" name="Freeform 103"/>
            <p:cNvSpPr>
              <a:spLocks/>
            </p:cNvSpPr>
            <p:nvPr/>
          </p:nvSpPr>
          <p:spPr bwMode="auto">
            <a:xfrm rot="-965327">
              <a:off x="3592" y="1647"/>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336" name="Oval 104"/>
            <p:cNvSpPr>
              <a:spLocks noChangeArrowheads="1"/>
            </p:cNvSpPr>
            <p:nvPr/>
          </p:nvSpPr>
          <p:spPr bwMode="auto">
            <a:xfrm rot="-5400000">
              <a:off x="3763" y="1622"/>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1337" name="Group 105"/>
            <p:cNvGrpSpPr>
              <a:grpSpLocks/>
            </p:cNvGrpSpPr>
            <p:nvPr/>
          </p:nvGrpSpPr>
          <p:grpSpPr bwMode="auto">
            <a:xfrm>
              <a:off x="3945" y="1493"/>
              <a:ext cx="205" cy="287"/>
              <a:chOff x="3967" y="435"/>
              <a:chExt cx="199" cy="279"/>
            </a:xfrm>
          </p:grpSpPr>
          <p:sp>
            <p:nvSpPr>
              <p:cNvPr id="2271338" name="Oval 106"/>
              <p:cNvSpPr>
                <a:spLocks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1339" name="Oval 107"/>
              <p:cNvSpPr>
                <a:spLocks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1340" name="Freeform 108"/>
              <p:cNvSpPr>
                <a:spLocks/>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1341" name="Freeform 109"/>
            <p:cNvSpPr>
              <a:spLocks/>
            </p:cNvSpPr>
            <p:nvPr/>
          </p:nvSpPr>
          <p:spPr bwMode="auto">
            <a:xfrm rot="2685946">
              <a:off x="3636" y="1497"/>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342" name="Freeform 110"/>
            <p:cNvSpPr>
              <a:spLocks/>
            </p:cNvSpPr>
            <p:nvPr/>
          </p:nvSpPr>
          <p:spPr bwMode="auto">
            <a:xfrm rot="851970">
              <a:off x="3594" y="1562"/>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343" name="Freeform 111"/>
            <p:cNvSpPr>
              <a:spLocks/>
            </p:cNvSpPr>
            <p:nvPr/>
          </p:nvSpPr>
          <p:spPr bwMode="auto">
            <a:xfrm rot="-2369964">
              <a:off x="3622" y="1713"/>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grpSp>
      <p:grpSp>
        <p:nvGrpSpPr>
          <p:cNvPr id="2271344" name="Group 112"/>
          <p:cNvGrpSpPr>
            <a:grpSpLocks/>
          </p:cNvGrpSpPr>
          <p:nvPr/>
        </p:nvGrpSpPr>
        <p:grpSpPr bwMode="auto">
          <a:xfrm>
            <a:off x="5643563" y="3781425"/>
            <a:ext cx="1243012" cy="1031875"/>
            <a:chOff x="3555" y="2382"/>
            <a:chExt cx="783" cy="650"/>
          </a:xfrm>
        </p:grpSpPr>
        <p:sp>
          <p:nvSpPr>
            <p:cNvPr id="2271345" name="Line 113"/>
            <p:cNvSpPr>
              <a:spLocks noChangeShapeType="1"/>
            </p:cNvSpPr>
            <p:nvPr/>
          </p:nvSpPr>
          <p:spPr bwMode="auto">
            <a:xfrm flipV="1">
              <a:off x="4152" y="2646"/>
              <a:ext cx="183" cy="61"/>
            </a:xfrm>
            <a:prstGeom prst="line">
              <a:avLst/>
            </a:prstGeom>
            <a:noFill/>
            <a:ln w="15875">
              <a:solidFill>
                <a:srgbClr val="800000"/>
              </a:solidFill>
              <a:round/>
              <a:headEnd/>
              <a:tailEnd/>
            </a:ln>
            <a:effectLst/>
          </p:spPr>
          <p:txBody>
            <a:bodyPr/>
            <a:lstStyle/>
            <a:p>
              <a:endParaRPr lang="en-US"/>
            </a:p>
          </p:txBody>
        </p:sp>
        <p:sp>
          <p:nvSpPr>
            <p:cNvPr id="2271346" name="Line 114"/>
            <p:cNvSpPr>
              <a:spLocks noChangeShapeType="1"/>
            </p:cNvSpPr>
            <p:nvPr/>
          </p:nvSpPr>
          <p:spPr bwMode="auto">
            <a:xfrm>
              <a:off x="4152" y="2707"/>
              <a:ext cx="186" cy="60"/>
            </a:xfrm>
            <a:prstGeom prst="line">
              <a:avLst/>
            </a:prstGeom>
            <a:noFill/>
            <a:ln w="15875">
              <a:solidFill>
                <a:srgbClr val="800000"/>
              </a:solidFill>
              <a:round/>
              <a:headEnd/>
              <a:tailEnd/>
            </a:ln>
            <a:effectLst/>
          </p:spPr>
          <p:txBody>
            <a:bodyPr/>
            <a:lstStyle/>
            <a:p>
              <a:endParaRPr lang="en-US"/>
            </a:p>
          </p:txBody>
        </p:sp>
        <p:sp>
          <p:nvSpPr>
            <p:cNvPr id="2271347" name="Line 115"/>
            <p:cNvSpPr>
              <a:spLocks noChangeShapeType="1"/>
            </p:cNvSpPr>
            <p:nvPr/>
          </p:nvSpPr>
          <p:spPr bwMode="auto">
            <a:xfrm flipH="1" flipV="1">
              <a:off x="3897" y="2493"/>
              <a:ext cx="66" cy="216"/>
            </a:xfrm>
            <a:prstGeom prst="line">
              <a:avLst/>
            </a:prstGeom>
            <a:noFill/>
            <a:ln w="15875">
              <a:solidFill>
                <a:srgbClr val="800000"/>
              </a:solidFill>
              <a:round/>
              <a:headEnd/>
              <a:tailEnd/>
            </a:ln>
            <a:effectLst/>
          </p:spPr>
          <p:txBody>
            <a:bodyPr/>
            <a:lstStyle/>
            <a:p>
              <a:endParaRPr lang="en-US"/>
            </a:p>
          </p:txBody>
        </p:sp>
        <p:sp>
          <p:nvSpPr>
            <p:cNvPr id="2271348" name="Line 116"/>
            <p:cNvSpPr>
              <a:spLocks noChangeShapeType="1"/>
            </p:cNvSpPr>
            <p:nvPr/>
          </p:nvSpPr>
          <p:spPr bwMode="auto">
            <a:xfrm flipH="1">
              <a:off x="3909" y="2709"/>
              <a:ext cx="55" cy="214"/>
            </a:xfrm>
            <a:prstGeom prst="line">
              <a:avLst/>
            </a:prstGeom>
            <a:noFill/>
            <a:ln w="15875">
              <a:solidFill>
                <a:srgbClr val="800000"/>
              </a:solidFill>
              <a:round/>
              <a:headEnd/>
              <a:tailEnd/>
            </a:ln>
            <a:effectLst/>
          </p:spPr>
          <p:txBody>
            <a:bodyPr/>
            <a:lstStyle/>
            <a:p>
              <a:endParaRPr lang="en-US"/>
            </a:p>
          </p:txBody>
        </p:sp>
        <p:sp>
          <p:nvSpPr>
            <p:cNvPr id="2271349" name="Oval 117"/>
            <p:cNvSpPr>
              <a:spLocks noChangeArrowheads="1"/>
            </p:cNvSpPr>
            <p:nvPr/>
          </p:nvSpPr>
          <p:spPr bwMode="auto">
            <a:xfrm>
              <a:off x="3843" y="2924"/>
              <a:ext cx="108" cy="108"/>
            </a:xfrm>
            <a:prstGeom prst="ellipse">
              <a:avLst/>
            </a:prstGeom>
            <a:noFill/>
            <a:ln w="15875">
              <a:solidFill>
                <a:srgbClr val="800000"/>
              </a:solidFill>
              <a:round/>
              <a:headEnd/>
              <a:tailEnd/>
            </a:ln>
            <a:effectLst/>
          </p:spPr>
          <p:txBody>
            <a:bodyPr wrap="none" anchor="ctr"/>
            <a:lstStyle/>
            <a:p>
              <a:endParaRPr lang="en-US"/>
            </a:p>
          </p:txBody>
        </p:sp>
        <p:sp>
          <p:nvSpPr>
            <p:cNvPr id="2271350" name="Line 118"/>
            <p:cNvSpPr>
              <a:spLocks noChangeShapeType="1"/>
            </p:cNvSpPr>
            <p:nvPr/>
          </p:nvSpPr>
          <p:spPr bwMode="auto">
            <a:xfrm flipH="1" flipV="1">
              <a:off x="3822" y="2908"/>
              <a:ext cx="42" cy="24"/>
            </a:xfrm>
            <a:prstGeom prst="line">
              <a:avLst/>
            </a:prstGeom>
            <a:noFill/>
            <a:ln w="15875">
              <a:solidFill>
                <a:srgbClr val="800000"/>
              </a:solidFill>
              <a:round/>
              <a:headEnd/>
              <a:tailEnd/>
            </a:ln>
            <a:effectLst/>
          </p:spPr>
          <p:txBody>
            <a:bodyPr/>
            <a:lstStyle/>
            <a:p>
              <a:endParaRPr lang="en-US"/>
            </a:p>
          </p:txBody>
        </p:sp>
        <p:sp>
          <p:nvSpPr>
            <p:cNvPr id="2271351" name="Line 119"/>
            <p:cNvSpPr>
              <a:spLocks noChangeShapeType="1"/>
            </p:cNvSpPr>
            <p:nvPr/>
          </p:nvSpPr>
          <p:spPr bwMode="auto">
            <a:xfrm flipH="1" flipV="1">
              <a:off x="3808" y="2938"/>
              <a:ext cx="38" cy="15"/>
            </a:xfrm>
            <a:prstGeom prst="line">
              <a:avLst/>
            </a:prstGeom>
            <a:noFill/>
            <a:ln w="15875">
              <a:solidFill>
                <a:srgbClr val="800000"/>
              </a:solidFill>
              <a:round/>
              <a:headEnd/>
              <a:tailEnd/>
            </a:ln>
            <a:effectLst/>
          </p:spPr>
          <p:txBody>
            <a:bodyPr/>
            <a:lstStyle/>
            <a:p>
              <a:endParaRPr lang="en-US"/>
            </a:p>
          </p:txBody>
        </p:sp>
        <p:sp>
          <p:nvSpPr>
            <p:cNvPr id="2271352" name="Oval 120"/>
            <p:cNvSpPr>
              <a:spLocks noChangeArrowheads="1"/>
            </p:cNvSpPr>
            <p:nvPr/>
          </p:nvSpPr>
          <p:spPr bwMode="auto">
            <a:xfrm>
              <a:off x="3830" y="2388"/>
              <a:ext cx="108" cy="108"/>
            </a:xfrm>
            <a:prstGeom prst="ellipse">
              <a:avLst/>
            </a:prstGeom>
            <a:noFill/>
            <a:ln w="15875">
              <a:solidFill>
                <a:srgbClr val="800000"/>
              </a:solidFill>
              <a:round/>
              <a:headEnd/>
              <a:tailEnd/>
            </a:ln>
            <a:effectLst/>
          </p:spPr>
          <p:txBody>
            <a:bodyPr wrap="none" anchor="ctr"/>
            <a:lstStyle/>
            <a:p>
              <a:endParaRPr lang="en-US"/>
            </a:p>
          </p:txBody>
        </p:sp>
        <p:sp>
          <p:nvSpPr>
            <p:cNvPr id="2271353" name="Line 121"/>
            <p:cNvSpPr>
              <a:spLocks noChangeShapeType="1"/>
            </p:cNvSpPr>
            <p:nvPr/>
          </p:nvSpPr>
          <p:spPr bwMode="auto">
            <a:xfrm flipH="1" flipV="1">
              <a:off x="3783" y="2425"/>
              <a:ext cx="46" cy="5"/>
            </a:xfrm>
            <a:prstGeom prst="line">
              <a:avLst/>
            </a:prstGeom>
            <a:noFill/>
            <a:ln w="15875">
              <a:solidFill>
                <a:srgbClr val="800000"/>
              </a:solidFill>
              <a:round/>
              <a:headEnd/>
              <a:tailEnd/>
            </a:ln>
            <a:effectLst/>
          </p:spPr>
          <p:txBody>
            <a:bodyPr/>
            <a:lstStyle/>
            <a:p>
              <a:endParaRPr lang="en-US"/>
            </a:p>
          </p:txBody>
        </p:sp>
        <p:sp>
          <p:nvSpPr>
            <p:cNvPr id="2271354" name="Line 122"/>
            <p:cNvSpPr>
              <a:spLocks noChangeShapeType="1"/>
            </p:cNvSpPr>
            <p:nvPr/>
          </p:nvSpPr>
          <p:spPr bwMode="auto">
            <a:xfrm flipH="1">
              <a:off x="3790" y="2465"/>
              <a:ext cx="43" cy="4"/>
            </a:xfrm>
            <a:prstGeom prst="line">
              <a:avLst/>
            </a:prstGeom>
            <a:noFill/>
            <a:ln w="15875">
              <a:solidFill>
                <a:srgbClr val="800000"/>
              </a:solidFill>
              <a:round/>
              <a:headEnd/>
              <a:tailEnd/>
            </a:ln>
            <a:effectLst/>
          </p:spPr>
          <p:txBody>
            <a:bodyPr/>
            <a:lstStyle/>
            <a:p>
              <a:endParaRPr lang="en-US"/>
            </a:p>
          </p:txBody>
        </p:sp>
        <p:sp>
          <p:nvSpPr>
            <p:cNvPr id="2271355" name="Line 123"/>
            <p:cNvSpPr>
              <a:spLocks noChangeShapeType="1"/>
            </p:cNvSpPr>
            <p:nvPr/>
          </p:nvSpPr>
          <p:spPr bwMode="auto">
            <a:xfrm flipH="1">
              <a:off x="3807" y="2492"/>
              <a:ext cx="47" cy="9"/>
            </a:xfrm>
            <a:prstGeom prst="line">
              <a:avLst/>
            </a:prstGeom>
            <a:noFill/>
            <a:ln w="15875">
              <a:solidFill>
                <a:srgbClr val="800000"/>
              </a:solidFill>
              <a:round/>
              <a:headEnd/>
              <a:tailEnd/>
            </a:ln>
            <a:effectLst/>
          </p:spPr>
          <p:txBody>
            <a:bodyPr/>
            <a:lstStyle/>
            <a:p>
              <a:endParaRPr lang="en-US"/>
            </a:p>
          </p:txBody>
        </p:sp>
        <p:sp>
          <p:nvSpPr>
            <p:cNvPr id="2271356" name="Line 124"/>
            <p:cNvSpPr>
              <a:spLocks noChangeShapeType="1"/>
            </p:cNvSpPr>
            <p:nvPr/>
          </p:nvSpPr>
          <p:spPr bwMode="auto">
            <a:xfrm flipH="1" flipV="1">
              <a:off x="3800" y="2382"/>
              <a:ext cx="44" cy="20"/>
            </a:xfrm>
            <a:prstGeom prst="line">
              <a:avLst/>
            </a:prstGeom>
            <a:noFill/>
            <a:ln w="15875">
              <a:solidFill>
                <a:srgbClr val="800000"/>
              </a:solidFill>
              <a:round/>
              <a:headEnd/>
              <a:tailEnd/>
            </a:ln>
            <a:effectLst/>
          </p:spPr>
          <p:txBody>
            <a:bodyPr/>
            <a:lstStyle/>
            <a:p>
              <a:endParaRPr lang="en-US"/>
            </a:p>
          </p:txBody>
        </p:sp>
        <p:sp>
          <p:nvSpPr>
            <p:cNvPr id="2271357" name="Line 125"/>
            <p:cNvSpPr>
              <a:spLocks noChangeShapeType="1"/>
            </p:cNvSpPr>
            <p:nvPr/>
          </p:nvSpPr>
          <p:spPr bwMode="auto">
            <a:xfrm flipH="1">
              <a:off x="3904" y="2709"/>
              <a:ext cx="56" cy="1"/>
            </a:xfrm>
            <a:prstGeom prst="line">
              <a:avLst/>
            </a:prstGeom>
            <a:noFill/>
            <a:ln w="15875">
              <a:solidFill>
                <a:srgbClr val="800000"/>
              </a:solidFill>
              <a:round/>
              <a:headEnd/>
              <a:tailEnd/>
            </a:ln>
            <a:effectLst/>
          </p:spPr>
          <p:txBody>
            <a:bodyPr/>
            <a:lstStyle/>
            <a:p>
              <a:endParaRPr lang="en-US"/>
            </a:p>
          </p:txBody>
        </p:sp>
        <p:sp>
          <p:nvSpPr>
            <p:cNvPr id="2271358" name="Oval 126"/>
            <p:cNvSpPr>
              <a:spLocks noChangeArrowheads="1"/>
            </p:cNvSpPr>
            <p:nvPr/>
          </p:nvSpPr>
          <p:spPr bwMode="auto">
            <a:xfrm>
              <a:off x="3689" y="2601"/>
              <a:ext cx="218" cy="218"/>
            </a:xfrm>
            <a:prstGeom prst="ellipse">
              <a:avLst/>
            </a:prstGeom>
            <a:noFill/>
            <a:ln w="15875">
              <a:solidFill>
                <a:srgbClr val="800000"/>
              </a:solidFill>
              <a:round/>
              <a:headEnd/>
              <a:tailEnd/>
            </a:ln>
            <a:effectLst/>
          </p:spPr>
          <p:txBody>
            <a:bodyPr wrap="none" anchor="ctr"/>
            <a:lstStyle/>
            <a:p>
              <a:endParaRPr lang="en-US"/>
            </a:p>
          </p:txBody>
        </p:sp>
        <p:sp>
          <p:nvSpPr>
            <p:cNvPr id="2271359" name="Freeform 127"/>
            <p:cNvSpPr>
              <a:spLocks/>
            </p:cNvSpPr>
            <p:nvPr/>
          </p:nvSpPr>
          <p:spPr bwMode="auto">
            <a:xfrm>
              <a:off x="3853" y="266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360" name="Oval 128"/>
            <p:cNvSpPr>
              <a:spLocks noChangeArrowheads="1"/>
            </p:cNvSpPr>
            <p:nvPr/>
          </p:nvSpPr>
          <p:spPr bwMode="auto">
            <a:xfrm rot="-5400000">
              <a:off x="3776" y="2668"/>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1361" name="Group 129"/>
            <p:cNvGrpSpPr>
              <a:grpSpLocks/>
            </p:cNvGrpSpPr>
            <p:nvPr/>
          </p:nvGrpSpPr>
          <p:grpSpPr bwMode="auto">
            <a:xfrm>
              <a:off x="3956" y="2560"/>
              <a:ext cx="205" cy="287"/>
              <a:chOff x="3967" y="435"/>
              <a:chExt cx="199" cy="279"/>
            </a:xfrm>
          </p:grpSpPr>
          <p:sp>
            <p:nvSpPr>
              <p:cNvPr id="2271362" name="Oval 130"/>
              <p:cNvSpPr>
                <a:spLocks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1363" name="Oval 131"/>
              <p:cNvSpPr>
                <a:spLocks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1364" name="Freeform 132"/>
              <p:cNvSpPr>
                <a:spLocks/>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1365" name="Oval 133"/>
            <p:cNvSpPr>
              <a:spLocks noChangeArrowheads="1"/>
            </p:cNvSpPr>
            <p:nvPr/>
          </p:nvSpPr>
          <p:spPr bwMode="auto">
            <a:xfrm rot="-5400000">
              <a:off x="3777" y="2710"/>
              <a:ext cx="28" cy="34"/>
            </a:xfrm>
            <a:prstGeom prst="ellipse">
              <a:avLst/>
            </a:prstGeom>
            <a:solidFill>
              <a:srgbClr val="333333"/>
            </a:solidFill>
            <a:ln w="9525">
              <a:noFill/>
              <a:round/>
              <a:headEnd/>
              <a:tailEnd/>
            </a:ln>
            <a:effectLst/>
          </p:spPr>
          <p:txBody>
            <a:bodyPr wrap="none" anchor="ctr"/>
            <a:lstStyle/>
            <a:p>
              <a:endParaRPr lang="en-US"/>
            </a:p>
          </p:txBody>
        </p:sp>
        <p:sp>
          <p:nvSpPr>
            <p:cNvPr id="2271366" name="Freeform 134"/>
            <p:cNvSpPr>
              <a:spLocks/>
            </p:cNvSpPr>
            <p:nvPr/>
          </p:nvSpPr>
          <p:spPr bwMode="auto">
            <a:xfrm>
              <a:off x="3555" y="2691"/>
              <a:ext cx="128" cy="21"/>
            </a:xfrm>
            <a:custGeom>
              <a:avLst/>
              <a:gdLst/>
              <a:ahLst/>
              <a:cxnLst>
                <a:cxn ang="0">
                  <a:pos x="128" y="18"/>
                </a:cxn>
                <a:cxn ang="0">
                  <a:pos x="116" y="11"/>
                </a:cxn>
                <a:cxn ang="0">
                  <a:pos x="104" y="21"/>
                </a:cxn>
                <a:cxn ang="0">
                  <a:pos x="86" y="8"/>
                </a:cxn>
                <a:cxn ang="0">
                  <a:pos x="66" y="17"/>
                </a:cxn>
                <a:cxn ang="0">
                  <a:pos x="50" y="5"/>
                </a:cxn>
                <a:cxn ang="0">
                  <a:pos x="27" y="17"/>
                </a:cxn>
                <a:cxn ang="0">
                  <a:pos x="15" y="0"/>
                </a:cxn>
                <a:cxn ang="0">
                  <a:pos x="0" y="12"/>
                </a:cxn>
              </a:cxnLst>
              <a:rect l="0" t="0" r="r" b="b"/>
              <a:pathLst>
                <a:path w="128" h="21">
                  <a:moveTo>
                    <a:pt x="128" y="18"/>
                  </a:moveTo>
                  <a:lnTo>
                    <a:pt x="116" y="11"/>
                  </a:lnTo>
                  <a:lnTo>
                    <a:pt x="104" y="21"/>
                  </a:lnTo>
                  <a:lnTo>
                    <a:pt x="86" y="8"/>
                  </a:lnTo>
                  <a:lnTo>
                    <a:pt x="66" y="17"/>
                  </a:lnTo>
                  <a:lnTo>
                    <a:pt x="50" y="5"/>
                  </a:lnTo>
                  <a:lnTo>
                    <a:pt x="27" y="17"/>
                  </a:lnTo>
                  <a:lnTo>
                    <a:pt x="15" y="0"/>
                  </a:lnTo>
                  <a:lnTo>
                    <a:pt x="0" y="12"/>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grpSp>
        <p:nvGrpSpPr>
          <p:cNvPr id="2271367" name="Group 135"/>
          <p:cNvGrpSpPr>
            <a:grpSpLocks/>
          </p:cNvGrpSpPr>
          <p:nvPr/>
        </p:nvGrpSpPr>
        <p:grpSpPr bwMode="auto">
          <a:xfrm>
            <a:off x="5767388" y="5468938"/>
            <a:ext cx="1128712" cy="1030287"/>
            <a:chOff x="3633" y="3445"/>
            <a:chExt cx="711" cy="649"/>
          </a:xfrm>
        </p:grpSpPr>
        <p:sp>
          <p:nvSpPr>
            <p:cNvPr id="2271368" name="Line 136"/>
            <p:cNvSpPr>
              <a:spLocks noChangeShapeType="1"/>
            </p:cNvSpPr>
            <p:nvPr/>
          </p:nvSpPr>
          <p:spPr bwMode="auto">
            <a:xfrm flipV="1">
              <a:off x="4158" y="3708"/>
              <a:ext cx="183" cy="61"/>
            </a:xfrm>
            <a:prstGeom prst="line">
              <a:avLst/>
            </a:prstGeom>
            <a:noFill/>
            <a:ln w="15875">
              <a:solidFill>
                <a:srgbClr val="800000"/>
              </a:solidFill>
              <a:round/>
              <a:headEnd/>
              <a:tailEnd/>
            </a:ln>
            <a:effectLst/>
          </p:spPr>
          <p:txBody>
            <a:bodyPr/>
            <a:lstStyle/>
            <a:p>
              <a:endParaRPr lang="en-US"/>
            </a:p>
          </p:txBody>
        </p:sp>
        <p:sp>
          <p:nvSpPr>
            <p:cNvPr id="2271369" name="Line 137"/>
            <p:cNvSpPr>
              <a:spLocks noChangeShapeType="1"/>
            </p:cNvSpPr>
            <p:nvPr/>
          </p:nvSpPr>
          <p:spPr bwMode="auto">
            <a:xfrm>
              <a:off x="4158" y="3769"/>
              <a:ext cx="186" cy="60"/>
            </a:xfrm>
            <a:prstGeom prst="line">
              <a:avLst/>
            </a:prstGeom>
            <a:noFill/>
            <a:ln w="15875">
              <a:solidFill>
                <a:srgbClr val="800000"/>
              </a:solidFill>
              <a:round/>
              <a:headEnd/>
              <a:tailEnd/>
            </a:ln>
            <a:effectLst/>
          </p:spPr>
          <p:txBody>
            <a:bodyPr/>
            <a:lstStyle/>
            <a:p>
              <a:endParaRPr lang="en-US"/>
            </a:p>
          </p:txBody>
        </p:sp>
        <p:sp>
          <p:nvSpPr>
            <p:cNvPr id="2271370" name="Line 138"/>
            <p:cNvSpPr>
              <a:spLocks noChangeShapeType="1"/>
            </p:cNvSpPr>
            <p:nvPr/>
          </p:nvSpPr>
          <p:spPr bwMode="auto">
            <a:xfrm flipH="1" flipV="1">
              <a:off x="3903" y="3555"/>
              <a:ext cx="66" cy="216"/>
            </a:xfrm>
            <a:prstGeom prst="line">
              <a:avLst/>
            </a:prstGeom>
            <a:noFill/>
            <a:ln w="15875">
              <a:solidFill>
                <a:srgbClr val="800000"/>
              </a:solidFill>
              <a:round/>
              <a:headEnd/>
              <a:tailEnd/>
            </a:ln>
            <a:effectLst/>
          </p:spPr>
          <p:txBody>
            <a:bodyPr/>
            <a:lstStyle/>
            <a:p>
              <a:endParaRPr lang="en-US"/>
            </a:p>
          </p:txBody>
        </p:sp>
        <p:sp>
          <p:nvSpPr>
            <p:cNvPr id="2271371" name="Line 139"/>
            <p:cNvSpPr>
              <a:spLocks noChangeShapeType="1"/>
            </p:cNvSpPr>
            <p:nvPr/>
          </p:nvSpPr>
          <p:spPr bwMode="auto">
            <a:xfrm flipH="1">
              <a:off x="3915" y="3771"/>
              <a:ext cx="55" cy="214"/>
            </a:xfrm>
            <a:prstGeom prst="line">
              <a:avLst/>
            </a:prstGeom>
            <a:noFill/>
            <a:ln w="15875">
              <a:solidFill>
                <a:srgbClr val="800000"/>
              </a:solidFill>
              <a:round/>
              <a:headEnd/>
              <a:tailEnd/>
            </a:ln>
            <a:effectLst/>
          </p:spPr>
          <p:txBody>
            <a:bodyPr/>
            <a:lstStyle/>
            <a:p>
              <a:endParaRPr lang="en-US"/>
            </a:p>
          </p:txBody>
        </p:sp>
        <p:sp>
          <p:nvSpPr>
            <p:cNvPr id="2271372" name="Oval 140"/>
            <p:cNvSpPr>
              <a:spLocks noChangeArrowheads="1"/>
            </p:cNvSpPr>
            <p:nvPr/>
          </p:nvSpPr>
          <p:spPr bwMode="auto">
            <a:xfrm>
              <a:off x="3849" y="3986"/>
              <a:ext cx="108" cy="108"/>
            </a:xfrm>
            <a:prstGeom prst="ellipse">
              <a:avLst/>
            </a:prstGeom>
            <a:noFill/>
            <a:ln w="15875">
              <a:solidFill>
                <a:srgbClr val="800000"/>
              </a:solidFill>
              <a:round/>
              <a:headEnd/>
              <a:tailEnd/>
            </a:ln>
            <a:effectLst/>
          </p:spPr>
          <p:txBody>
            <a:bodyPr wrap="none" anchor="ctr"/>
            <a:lstStyle/>
            <a:p>
              <a:endParaRPr lang="en-US"/>
            </a:p>
          </p:txBody>
        </p:sp>
        <p:sp>
          <p:nvSpPr>
            <p:cNvPr id="2271373" name="Line 141"/>
            <p:cNvSpPr>
              <a:spLocks noChangeShapeType="1"/>
            </p:cNvSpPr>
            <p:nvPr/>
          </p:nvSpPr>
          <p:spPr bwMode="auto">
            <a:xfrm flipH="1" flipV="1">
              <a:off x="3810" y="3973"/>
              <a:ext cx="57" cy="24"/>
            </a:xfrm>
            <a:prstGeom prst="line">
              <a:avLst/>
            </a:prstGeom>
            <a:noFill/>
            <a:ln w="15875">
              <a:solidFill>
                <a:srgbClr val="800000"/>
              </a:solidFill>
              <a:round/>
              <a:headEnd/>
              <a:tailEnd/>
            </a:ln>
            <a:effectLst/>
          </p:spPr>
          <p:txBody>
            <a:bodyPr/>
            <a:lstStyle/>
            <a:p>
              <a:endParaRPr lang="en-US"/>
            </a:p>
          </p:txBody>
        </p:sp>
        <p:sp>
          <p:nvSpPr>
            <p:cNvPr id="2271374" name="Oval 142"/>
            <p:cNvSpPr>
              <a:spLocks noChangeArrowheads="1"/>
            </p:cNvSpPr>
            <p:nvPr/>
          </p:nvSpPr>
          <p:spPr bwMode="auto">
            <a:xfrm>
              <a:off x="3836" y="3450"/>
              <a:ext cx="108" cy="108"/>
            </a:xfrm>
            <a:prstGeom prst="ellipse">
              <a:avLst/>
            </a:prstGeom>
            <a:noFill/>
            <a:ln w="15875">
              <a:solidFill>
                <a:srgbClr val="800000"/>
              </a:solidFill>
              <a:round/>
              <a:headEnd/>
              <a:tailEnd/>
            </a:ln>
            <a:effectLst/>
          </p:spPr>
          <p:txBody>
            <a:bodyPr wrap="none" anchor="ctr"/>
            <a:lstStyle/>
            <a:p>
              <a:endParaRPr lang="en-US"/>
            </a:p>
          </p:txBody>
        </p:sp>
        <p:sp>
          <p:nvSpPr>
            <p:cNvPr id="2271375" name="Line 143"/>
            <p:cNvSpPr>
              <a:spLocks noChangeShapeType="1"/>
            </p:cNvSpPr>
            <p:nvPr/>
          </p:nvSpPr>
          <p:spPr bwMode="auto">
            <a:xfrm flipH="1" flipV="1">
              <a:off x="3765" y="3487"/>
              <a:ext cx="70" cy="5"/>
            </a:xfrm>
            <a:prstGeom prst="line">
              <a:avLst/>
            </a:prstGeom>
            <a:noFill/>
            <a:ln w="15875">
              <a:solidFill>
                <a:srgbClr val="800000"/>
              </a:solidFill>
              <a:round/>
              <a:headEnd/>
              <a:tailEnd/>
            </a:ln>
            <a:effectLst/>
          </p:spPr>
          <p:txBody>
            <a:bodyPr/>
            <a:lstStyle/>
            <a:p>
              <a:endParaRPr lang="en-US"/>
            </a:p>
          </p:txBody>
        </p:sp>
        <p:sp>
          <p:nvSpPr>
            <p:cNvPr id="2271376" name="Line 144"/>
            <p:cNvSpPr>
              <a:spLocks noChangeShapeType="1"/>
            </p:cNvSpPr>
            <p:nvPr/>
          </p:nvSpPr>
          <p:spPr bwMode="auto">
            <a:xfrm flipH="1">
              <a:off x="3779" y="3527"/>
              <a:ext cx="60" cy="11"/>
            </a:xfrm>
            <a:prstGeom prst="line">
              <a:avLst/>
            </a:prstGeom>
            <a:noFill/>
            <a:ln w="15875">
              <a:solidFill>
                <a:srgbClr val="800000"/>
              </a:solidFill>
              <a:round/>
              <a:headEnd/>
              <a:tailEnd/>
            </a:ln>
            <a:effectLst/>
          </p:spPr>
          <p:txBody>
            <a:bodyPr/>
            <a:lstStyle/>
            <a:p>
              <a:endParaRPr lang="en-US"/>
            </a:p>
          </p:txBody>
        </p:sp>
        <p:sp>
          <p:nvSpPr>
            <p:cNvPr id="2271377" name="Line 145"/>
            <p:cNvSpPr>
              <a:spLocks noChangeShapeType="1"/>
            </p:cNvSpPr>
            <p:nvPr/>
          </p:nvSpPr>
          <p:spPr bwMode="auto">
            <a:xfrm flipH="1">
              <a:off x="3802" y="3554"/>
              <a:ext cx="58" cy="18"/>
            </a:xfrm>
            <a:prstGeom prst="line">
              <a:avLst/>
            </a:prstGeom>
            <a:noFill/>
            <a:ln w="15875">
              <a:solidFill>
                <a:srgbClr val="800000"/>
              </a:solidFill>
              <a:round/>
              <a:headEnd/>
              <a:tailEnd/>
            </a:ln>
            <a:effectLst/>
          </p:spPr>
          <p:txBody>
            <a:bodyPr/>
            <a:lstStyle/>
            <a:p>
              <a:endParaRPr lang="en-US"/>
            </a:p>
          </p:txBody>
        </p:sp>
        <p:sp>
          <p:nvSpPr>
            <p:cNvPr id="2271378" name="Line 146"/>
            <p:cNvSpPr>
              <a:spLocks noChangeShapeType="1"/>
            </p:cNvSpPr>
            <p:nvPr/>
          </p:nvSpPr>
          <p:spPr bwMode="auto">
            <a:xfrm flipH="1" flipV="1">
              <a:off x="3794" y="3445"/>
              <a:ext cx="56" cy="19"/>
            </a:xfrm>
            <a:prstGeom prst="line">
              <a:avLst/>
            </a:prstGeom>
            <a:noFill/>
            <a:ln w="15875">
              <a:solidFill>
                <a:srgbClr val="800000"/>
              </a:solidFill>
              <a:round/>
              <a:headEnd/>
              <a:tailEnd/>
            </a:ln>
            <a:effectLst/>
          </p:spPr>
          <p:txBody>
            <a:bodyPr/>
            <a:lstStyle/>
            <a:p>
              <a:endParaRPr lang="en-US"/>
            </a:p>
          </p:txBody>
        </p:sp>
        <p:sp>
          <p:nvSpPr>
            <p:cNvPr id="2271379" name="Line 147"/>
            <p:cNvSpPr>
              <a:spLocks noChangeShapeType="1"/>
            </p:cNvSpPr>
            <p:nvPr/>
          </p:nvSpPr>
          <p:spPr bwMode="auto">
            <a:xfrm flipH="1">
              <a:off x="3910" y="3771"/>
              <a:ext cx="56" cy="1"/>
            </a:xfrm>
            <a:prstGeom prst="line">
              <a:avLst/>
            </a:prstGeom>
            <a:noFill/>
            <a:ln w="15875">
              <a:solidFill>
                <a:srgbClr val="800000"/>
              </a:solidFill>
              <a:round/>
              <a:headEnd/>
              <a:tailEnd/>
            </a:ln>
            <a:effectLst/>
          </p:spPr>
          <p:txBody>
            <a:bodyPr/>
            <a:lstStyle/>
            <a:p>
              <a:endParaRPr lang="en-US"/>
            </a:p>
          </p:txBody>
        </p:sp>
        <p:sp>
          <p:nvSpPr>
            <p:cNvPr id="2271380" name="Oval 148"/>
            <p:cNvSpPr>
              <a:spLocks noChangeArrowheads="1"/>
            </p:cNvSpPr>
            <p:nvPr/>
          </p:nvSpPr>
          <p:spPr bwMode="auto">
            <a:xfrm>
              <a:off x="3695" y="3663"/>
              <a:ext cx="218" cy="218"/>
            </a:xfrm>
            <a:prstGeom prst="ellipse">
              <a:avLst/>
            </a:prstGeom>
            <a:noFill/>
            <a:ln w="15875">
              <a:solidFill>
                <a:srgbClr val="800000"/>
              </a:solidFill>
              <a:round/>
              <a:headEnd/>
              <a:tailEnd/>
            </a:ln>
            <a:effectLst/>
          </p:spPr>
          <p:txBody>
            <a:bodyPr wrap="none" anchor="ctr"/>
            <a:lstStyle/>
            <a:p>
              <a:endParaRPr lang="en-US"/>
            </a:p>
          </p:txBody>
        </p:sp>
        <p:sp>
          <p:nvSpPr>
            <p:cNvPr id="2271381" name="Freeform 149"/>
            <p:cNvSpPr>
              <a:spLocks/>
            </p:cNvSpPr>
            <p:nvPr/>
          </p:nvSpPr>
          <p:spPr bwMode="auto">
            <a:xfrm>
              <a:off x="3859" y="373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382" name="Oval 150"/>
            <p:cNvSpPr>
              <a:spLocks noChangeArrowheads="1"/>
            </p:cNvSpPr>
            <p:nvPr/>
          </p:nvSpPr>
          <p:spPr bwMode="auto">
            <a:xfrm rot="-5400000">
              <a:off x="3784" y="3736"/>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1383" name="Group 151"/>
            <p:cNvGrpSpPr>
              <a:grpSpLocks/>
            </p:cNvGrpSpPr>
            <p:nvPr/>
          </p:nvGrpSpPr>
          <p:grpSpPr bwMode="auto">
            <a:xfrm>
              <a:off x="3958" y="3623"/>
              <a:ext cx="205" cy="287"/>
              <a:chOff x="3967" y="435"/>
              <a:chExt cx="199" cy="279"/>
            </a:xfrm>
          </p:grpSpPr>
          <p:sp>
            <p:nvSpPr>
              <p:cNvPr id="2271384" name="Oval 152"/>
              <p:cNvSpPr>
                <a:spLocks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1385" name="Oval 153"/>
              <p:cNvSpPr>
                <a:spLocks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1386" name="Freeform 154"/>
              <p:cNvSpPr>
                <a:spLocks/>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1387" name="Oval 155"/>
            <p:cNvSpPr>
              <a:spLocks noChangeArrowheads="1"/>
            </p:cNvSpPr>
            <p:nvPr/>
          </p:nvSpPr>
          <p:spPr bwMode="auto">
            <a:xfrm rot="-5400000">
              <a:off x="3786" y="3775"/>
              <a:ext cx="28" cy="34"/>
            </a:xfrm>
            <a:prstGeom prst="ellipse">
              <a:avLst/>
            </a:prstGeom>
            <a:solidFill>
              <a:srgbClr val="333333"/>
            </a:solidFill>
            <a:ln w="9525">
              <a:noFill/>
              <a:round/>
              <a:headEnd/>
              <a:tailEnd/>
            </a:ln>
            <a:effectLst/>
          </p:spPr>
          <p:txBody>
            <a:bodyPr wrap="none" anchor="ctr"/>
            <a:lstStyle/>
            <a:p>
              <a:endParaRPr lang="en-US"/>
            </a:p>
          </p:txBody>
        </p:sp>
        <p:sp>
          <p:nvSpPr>
            <p:cNvPr id="2271388" name="Line 156"/>
            <p:cNvSpPr>
              <a:spLocks noChangeShapeType="1"/>
            </p:cNvSpPr>
            <p:nvPr/>
          </p:nvSpPr>
          <p:spPr bwMode="auto">
            <a:xfrm flipH="1">
              <a:off x="3693" y="3641"/>
              <a:ext cx="2" cy="258"/>
            </a:xfrm>
            <a:prstGeom prst="line">
              <a:avLst/>
            </a:prstGeom>
            <a:noFill/>
            <a:ln w="15875">
              <a:solidFill>
                <a:srgbClr val="800000"/>
              </a:solidFill>
              <a:round/>
              <a:headEnd/>
              <a:tailEnd/>
            </a:ln>
            <a:effectLst/>
          </p:spPr>
          <p:txBody>
            <a:bodyPr/>
            <a:lstStyle/>
            <a:p>
              <a:endParaRPr lang="en-US"/>
            </a:p>
          </p:txBody>
        </p:sp>
        <p:sp>
          <p:nvSpPr>
            <p:cNvPr id="2271389" name="Line 157"/>
            <p:cNvSpPr>
              <a:spLocks noChangeShapeType="1"/>
            </p:cNvSpPr>
            <p:nvPr/>
          </p:nvSpPr>
          <p:spPr bwMode="auto">
            <a:xfrm>
              <a:off x="3678" y="3671"/>
              <a:ext cx="0" cy="193"/>
            </a:xfrm>
            <a:prstGeom prst="line">
              <a:avLst/>
            </a:prstGeom>
            <a:noFill/>
            <a:ln w="15875">
              <a:solidFill>
                <a:srgbClr val="800000"/>
              </a:solidFill>
              <a:round/>
              <a:headEnd/>
              <a:tailEnd/>
            </a:ln>
            <a:effectLst/>
          </p:spPr>
          <p:txBody>
            <a:bodyPr/>
            <a:lstStyle/>
            <a:p>
              <a:endParaRPr lang="en-US"/>
            </a:p>
          </p:txBody>
        </p:sp>
        <p:sp>
          <p:nvSpPr>
            <p:cNvPr id="2271390" name="Line 158"/>
            <p:cNvSpPr>
              <a:spLocks noChangeShapeType="1"/>
            </p:cNvSpPr>
            <p:nvPr/>
          </p:nvSpPr>
          <p:spPr bwMode="auto">
            <a:xfrm>
              <a:off x="3657" y="3689"/>
              <a:ext cx="0" cy="151"/>
            </a:xfrm>
            <a:prstGeom prst="line">
              <a:avLst/>
            </a:prstGeom>
            <a:noFill/>
            <a:ln w="12700">
              <a:solidFill>
                <a:srgbClr val="800000"/>
              </a:solidFill>
              <a:round/>
              <a:headEnd/>
              <a:tailEnd/>
            </a:ln>
            <a:effectLst/>
          </p:spPr>
          <p:txBody>
            <a:bodyPr/>
            <a:lstStyle/>
            <a:p>
              <a:endParaRPr lang="en-US"/>
            </a:p>
          </p:txBody>
        </p:sp>
        <p:sp>
          <p:nvSpPr>
            <p:cNvPr id="2271391" name="Line 159"/>
            <p:cNvSpPr>
              <a:spLocks noChangeShapeType="1"/>
            </p:cNvSpPr>
            <p:nvPr/>
          </p:nvSpPr>
          <p:spPr bwMode="auto">
            <a:xfrm>
              <a:off x="3633" y="3714"/>
              <a:ext cx="0" cy="87"/>
            </a:xfrm>
            <a:prstGeom prst="line">
              <a:avLst/>
            </a:prstGeom>
            <a:noFill/>
            <a:ln w="9525">
              <a:solidFill>
                <a:srgbClr val="800000"/>
              </a:solidFill>
              <a:round/>
              <a:headEnd/>
              <a:tailEnd/>
            </a:ln>
            <a:effectLst/>
          </p:spPr>
          <p:txBody>
            <a:bodyPr/>
            <a:lstStyle/>
            <a:p>
              <a:endParaRPr lang="en-US"/>
            </a:p>
          </p:txBody>
        </p:sp>
      </p:grpSp>
      <p:grpSp>
        <p:nvGrpSpPr>
          <p:cNvPr id="2271392" name="Group 160"/>
          <p:cNvGrpSpPr>
            <a:grpSpLocks/>
          </p:cNvGrpSpPr>
          <p:nvPr/>
        </p:nvGrpSpPr>
        <p:grpSpPr bwMode="auto">
          <a:xfrm>
            <a:off x="5872163" y="400050"/>
            <a:ext cx="1030287" cy="1052513"/>
            <a:chOff x="3699" y="252"/>
            <a:chExt cx="649" cy="663"/>
          </a:xfrm>
        </p:grpSpPr>
        <p:sp>
          <p:nvSpPr>
            <p:cNvPr id="2271393" name="Line 161"/>
            <p:cNvSpPr>
              <a:spLocks noChangeShapeType="1"/>
            </p:cNvSpPr>
            <p:nvPr/>
          </p:nvSpPr>
          <p:spPr bwMode="auto">
            <a:xfrm flipV="1">
              <a:off x="4162" y="516"/>
              <a:ext cx="183" cy="61"/>
            </a:xfrm>
            <a:prstGeom prst="line">
              <a:avLst/>
            </a:prstGeom>
            <a:noFill/>
            <a:ln w="15875">
              <a:solidFill>
                <a:srgbClr val="800000"/>
              </a:solidFill>
              <a:round/>
              <a:headEnd/>
              <a:tailEnd/>
            </a:ln>
            <a:effectLst/>
          </p:spPr>
          <p:txBody>
            <a:bodyPr/>
            <a:lstStyle/>
            <a:p>
              <a:endParaRPr lang="en-US"/>
            </a:p>
          </p:txBody>
        </p:sp>
        <p:sp>
          <p:nvSpPr>
            <p:cNvPr id="2271394" name="Line 162"/>
            <p:cNvSpPr>
              <a:spLocks noChangeShapeType="1"/>
            </p:cNvSpPr>
            <p:nvPr/>
          </p:nvSpPr>
          <p:spPr bwMode="auto">
            <a:xfrm>
              <a:off x="4162" y="577"/>
              <a:ext cx="186" cy="60"/>
            </a:xfrm>
            <a:prstGeom prst="line">
              <a:avLst/>
            </a:prstGeom>
            <a:noFill/>
            <a:ln w="15875">
              <a:solidFill>
                <a:srgbClr val="800000"/>
              </a:solidFill>
              <a:round/>
              <a:headEnd/>
              <a:tailEnd/>
            </a:ln>
            <a:effectLst/>
          </p:spPr>
          <p:txBody>
            <a:bodyPr/>
            <a:lstStyle/>
            <a:p>
              <a:endParaRPr lang="en-US"/>
            </a:p>
          </p:txBody>
        </p:sp>
        <p:sp>
          <p:nvSpPr>
            <p:cNvPr id="2271395" name="Oval 163"/>
            <p:cNvSpPr>
              <a:spLocks noChangeArrowheads="1"/>
            </p:cNvSpPr>
            <p:nvPr/>
          </p:nvSpPr>
          <p:spPr bwMode="auto">
            <a:xfrm>
              <a:off x="3840" y="258"/>
              <a:ext cx="108" cy="108"/>
            </a:xfrm>
            <a:prstGeom prst="ellipse">
              <a:avLst/>
            </a:prstGeom>
            <a:noFill/>
            <a:ln w="15875">
              <a:solidFill>
                <a:srgbClr val="800000"/>
              </a:solidFill>
              <a:round/>
              <a:headEnd/>
              <a:tailEnd/>
            </a:ln>
            <a:effectLst/>
          </p:spPr>
          <p:txBody>
            <a:bodyPr wrap="none" anchor="ctr"/>
            <a:lstStyle/>
            <a:p>
              <a:endParaRPr lang="en-US"/>
            </a:p>
          </p:txBody>
        </p:sp>
        <p:sp>
          <p:nvSpPr>
            <p:cNvPr id="2271396" name="Line 164"/>
            <p:cNvSpPr>
              <a:spLocks noChangeShapeType="1"/>
            </p:cNvSpPr>
            <p:nvPr/>
          </p:nvSpPr>
          <p:spPr bwMode="auto">
            <a:xfrm flipH="1" flipV="1">
              <a:off x="3793" y="295"/>
              <a:ext cx="46" cy="5"/>
            </a:xfrm>
            <a:prstGeom prst="line">
              <a:avLst/>
            </a:prstGeom>
            <a:noFill/>
            <a:ln w="15875">
              <a:solidFill>
                <a:srgbClr val="800000"/>
              </a:solidFill>
              <a:round/>
              <a:headEnd/>
              <a:tailEnd/>
            </a:ln>
            <a:effectLst/>
          </p:spPr>
          <p:txBody>
            <a:bodyPr/>
            <a:lstStyle/>
            <a:p>
              <a:endParaRPr lang="en-US"/>
            </a:p>
          </p:txBody>
        </p:sp>
        <p:sp>
          <p:nvSpPr>
            <p:cNvPr id="2271397" name="Line 165"/>
            <p:cNvSpPr>
              <a:spLocks noChangeShapeType="1"/>
            </p:cNvSpPr>
            <p:nvPr/>
          </p:nvSpPr>
          <p:spPr bwMode="auto">
            <a:xfrm flipH="1">
              <a:off x="3800" y="335"/>
              <a:ext cx="43" cy="4"/>
            </a:xfrm>
            <a:prstGeom prst="line">
              <a:avLst/>
            </a:prstGeom>
            <a:noFill/>
            <a:ln w="15875">
              <a:solidFill>
                <a:srgbClr val="800000"/>
              </a:solidFill>
              <a:round/>
              <a:headEnd/>
              <a:tailEnd/>
            </a:ln>
            <a:effectLst/>
          </p:spPr>
          <p:txBody>
            <a:bodyPr/>
            <a:lstStyle/>
            <a:p>
              <a:endParaRPr lang="en-US"/>
            </a:p>
          </p:txBody>
        </p:sp>
        <p:sp>
          <p:nvSpPr>
            <p:cNvPr id="2271398" name="Line 166"/>
            <p:cNvSpPr>
              <a:spLocks noChangeShapeType="1"/>
            </p:cNvSpPr>
            <p:nvPr/>
          </p:nvSpPr>
          <p:spPr bwMode="auto">
            <a:xfrm flipH="1">
              <a:off x="3817" y="362"/>
              <a:ext cx="47" cy="9"/>
            </a:xfrm>
            <a:prstGeom prst="line">
              <a:avLst/>
            </a:prstGeom>
            <a:noFill/>
            <a:ln w="15875">
              <a:solidFill>
                <a:srgbClr val="800000"/>
              </a:solidFill>
              <a:round/>
              <a:headEnd/>
              <a:tailEnd/>
            </a:ln>
            <a:effectLst/>
          </p:spPr>
          <p:txBody>
            <a:bodyPr/>
            <a:lstStyle/>
            <a:p>
              <a:endParaRPr lang="en-US"/>
            </a:p>
          </p:txBody>
        </p:sp>
        <p:sp>
          <p:nvSpPr>
            <p:cNvPr id="2271399" name="Line 167"/>
            <p:cNvSpPr>
              <a:spLocks noChangeShapeType="1"/>
            </p:cNvSpPr>
            <p:nvPr/>
          </p:nvSpPr>
          <p:spPr bwMode="auto">
            <a:xfrm flipH="1" flipV="1">
              <a:off x="3810" y="252"/>
              <a:ext cx="44" cy="20"/>
            </a:xfrm>
            <a:prstGeom prst="line">
              <a:avLst/>
            </a:prstGeom>
            <a:noFill/>
            <a:ln w="15875">
              <a:solidFill>
                <a:srgbClr val="800000"/>
              </a:solidFill>
              <a:round/>
              <a:headEnd/>
              <a:tailEnd/>
            </a:ln>
            <a:effectLst/>
          </p:spPr>
          <p:txBody>
            <a:bodyPr/>
            <a:lstStyle/>
            <a:p>
              <a:endParaRPr lang="en-US"/>
            </a:p>
          </p:txBody>
        </p:sp>
        <p:sp>
          <p:nvSpPr>
            <p:cNvPr id="2271400" name="Line 168"/>
            <p:cNvSpPr>
              <a:spLocks noChangeShapeType="1"/>
            </p:cNvSpPr>
            <p:nvPr/>
          </p:nvSpPr>
          <p:spPr bwMode="auto">
            <a:xfrm flipH="1">
              <a:off x="3914" y="579"/>
              <a:ext cx="56" cy="1"/>
            </a:xfrm>
            <a:prstGeom prst="line">
              <a:avLst/>
            </a:prstGeom>
            <a:noFill/>
            <a:ln w="15875">
              <a:solidFill>
                <a:srgbClr val="800000"/>
              </a:solidFill>
              <a:round/>
              <a:headEnd/>
              <a:tailEnd/>
            </a:ln>
            <a:effectLst/>
          </p:spPr>
          <p:txBody>
            <a:bodyPr/>
            <a:lstStyle/>
            <a:p>
              <a:endParaRPr lang="en-US"/>
            </a:p>
          </p:txBody>
        </p:sp>
        <p:sp>
          <p:nvSpPr>
            <p:cNvPr id="2271401" name="Oval 169"/>
            <p:cNvSpPr>
              <a:spLocks noChangeArrowheads="1"/>
            </p:cNvSpPr>
            <p:nvPr/>
          </p:nvSpPr>
          <p:spPr bwMode="auto">
            <a:xfrm>
              <a:off x="3699" y="471"/>
              <a:ext cx="218" cy="218"/>
            </a:xfrm>
            <a:prstGeom prst="ellipse">
              <a:avLst/>
            </a:prstGeom>
            <a:noFill/>
            <a:ln w="15875">
              <a:solidFill>
                <a:srgbClr val="800000"/>
              </a:solidFill>
              <a:round/>
              <a:headEnd/>
              <a:tailEnd/>
            </a:ln>
            <a:effectLst/>
          </p:spPr>
          <p:txBody>
            <a:bodyPr wrap="none" anchor="ctr"/>
            <a:lstStyle/>
            <a:p>
              <a:endParaRPr lang="en-US"/>
            </a:p>
          </p:txBody>
        </p:sp>
        <p:sp>
          <p:nvSpPr>
            <p:cNvPr id="2271402" name="Freeform 170"/>
            <p:cNvSpPr>
              <a:spLocks/>
            </p:cNvSpPr>
            <p:nvPr/>
          </p:nvSpPr>
          <p:spPr bwMode="auto">
            <a:xfrm>
              <a:off x="3863" y="538"/>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403" name="Oval 171"/>
            <p:cNvSpPr>
              <a:spLocks noChangeArrowheads="1"/>
            </p:cNvSpPr>
            <p:nvPr/>
          </p:nvSpPr>
          <p:spPr bwMode="auto">
            <a:xfrm rot="-5400000">
              <a:off x="3786" y="560"/>
              <a:ext cx="28" cy="34"/>
            </a:xfrm>
            <a:prstGeom prst="ellipse">
              <a:avLst/>
            </a:prstGeom>
            <a:solidFill>
              <a:srgbClr val="333333"/>
            </a:solidFill>
            <a:ln w="9525">
              <a:noFill/>
              <a:round/>
              <a:headEnd/>
              <a:tailEnd/>
            </a:ln>
            <a:effectLst/>
          </p:spPr>
          <p:txBody>
            <a:bodyPr wrap="none" anchor="ctr"/>
            <a:lstStyle/>
            <a:p>
              <a:endParaRPr lang="en-US"/>
            </a:p>
          </p:txBody>
        </p:sp>
        <p:sp>
          <p:nvSpPr>
            <p:cNvPr id="2271404" name="Line 172"/>
            <p:cNvSpPr>
              <a:spLocks noChangeShapeType="1"/>
            </p:cNvSpPr>
            <p:nvPr/>
          </p:nvSpPr>
          <p:spPr bwMode="auto">
            <a:xfrm>
              <a:off x="4161" y="576"/>
              <a:ext cx="170" cy="0"/>
            </a:xfrm>
            <a:prstGeom prst="line">
              <a:avLst/>
            </a:prstGeom>
            <a:noFill/>
            <a:ln w="15875">
              <a:solidFill>
                <a:srgbClr val="800000"/>
              </a:solidFill>
              <a:round/>
              <a:headEnd/>
              <a:tailEnd/>
            </a:ln>
            <a:effectLst/>
          </p:spPr>
          <p:txBody>
            <a:bodyPr/>
            <a:lstStyle/>
            <a:p>
              <a:endParaRPr lang="en-US"/>
            </a:p>
          </p:txBody>
        </p:sp>
        <p:sp>
          <p:nvSpPr>
            <p:cNvPr id="2271405" name="Line 173"/>
            <p:cNvSpPr>
              <a:spLocks noChangeShapeType="1"/>
            </p:cNvSpPr>
            <p:nvPr/>
          </p:nvSpPr>
          <p:spPr bwMode="auto">
            <a:xfrm>
              <a:off x="4163" y="578"/>
              <a:ext cx="174" cy="159"/>
            </a:xfrm>
            <a:prstGeom prst="line">
              <a:avLst/>
            </a:prstGeom>
            <a:noFill/>
            <a:ln w="15875">
              <a:solidFill>
                <a:srgbClr val="800000"/>
              </a:solidFill>
              <a:round/>
              <a:headEnd/>
              <a:tailEnd/>
            </a:ln>
            <a:effectLst/>
          </p:spPr>
          <p:txBody>
            <a:bodyPr/>
            <a:lstStyle/>
            <a:p>
              <a:endParaRPr lang="en-US"/>
            </a:p>
          </p:txBody>
        </p:sp>
        <p:sp>
          <p:nvSpPr>
            <p:cNvPr id="2271406" name="Line 174"/>
            <p:cNvSpPr>
              <a:spLocks noChangeShapeType="1"/>
            </p:cNvSpPr>
            <p:nvPr/>
          </p:nvSpPr>
          <p:spPr bwMode="auto">
            <a:xfrm flipV="1">
              <a:off x="4163" y="434"/>
              <a:ext cx="162" cy="142"/>
            </a:xfrm>
            <a:prstGeom prst="line">
              <a:avLst/>
            </a:prstGeom>
            <a:noFill/>
            <a:ln w="15875">
              <a:solidFill>
                <a:srgbClr val="800000"/>
              </a:solidFill>
              <a:round/>
              <a:headEnd/>
              <a:tailEnd/>
            </a:ln>
            <a:effectLst/>
          </p:spPr>
          <p:txBody>
            <a:bodyPr/>
            <a:lstStyle/>
            <a:p>
              <a:endParaRPr lang="en-US"/>
            </a:p>
          </p:txBody>
        </p:sp>
        <p:grpSp>
          <p:nvGrpSpPr>
            <p:cNvPr id="2271407" name="Group 175"/>
            <p:cNvGrpSpPr>
              <a:grpSpLocks/>
            </p:cNvGrpSpPr>
            <p:nvPr/>
          </p:nvGrpSpPr>
          <p:grpSpPr bwMode="auto">
            <a:xfrm>
              <a:off x="3963" y="429"/>
              <a:ext cx="205" cy="287"/>
              <a:chOff x="3967" y="435"/>
              <a:chExt cx="199" cy="279"/>
            </a:xfrm>
          </p:grpSpPr>
          <p:sp>
            <p:nvSpPr>
              <p:cNvPr id="2271408" name="Oval 176"/>
              <p:cNvSpPr>
                <a:spLocks noChangeArrowheads="1"/>
              </p:cNvSpPr>
              <p:nvPr/>
            </p:nvSpPr>
            <p:spPr bwMode="auto">
              <a:xfrm>
                <a:off x="3967" y="435"/>
                <a:ext cx="199" cy="199"/>
              </a:xfrm>
              <a:prstGeom prst="ellipse">
                <a:avLst/>
              </a:prstGeom>
              <a:noFill/>
              <a:ln w="15875">
                <a:solidFill>
                  <a:srgbClr val="800000"/>
                </a:solidFill>
                <a:round/>
                <a:headEnd/>
                <a:tailEnd/>
              </a:ln>
              <a:effectLst/>
            </p:spPr>
            <p:txBody>
              <a:bodyPr wrap="none" anchor="ctr"/>
              <a:lstStyle/>
              <a:p>
                <a:endParaRPr lang="en-US"/>
              </a:p>
            </p:txBody>
          </p:sp>
          <p:sp>
            <p:nvSpPr>
              <p:cNvPr id="2271409" name="Oval 177"/>
              <p:cNvSpPr>
                <a:spLocks noChangeArrowheads="1"/>
              </p:cNvSpPr>
              <p:nvPr/>
            </p:nvSpPr>
            <p:spPr bwMode="auto">
              <a:xfrm>
                <a:off x="3967" y="515"/>
                <a:ext cx="199" cy="199"/>
              </a:xfrm>
              <a:prstGeom prst="ellipse">
                <a:avLst/>
              </a:prstGeom>
              <a:solidFill>
                <a:schemeClr val="accent1"/>
              </a:solidFill>
              <a:ln w="15875">
                <a:solidFill>
                  <a:srgbClr val="800000"/>
                </a:solidFill>
                <a:round/>
                <a:headEnd/>
                <a:tailEnd/>
              </a:ln>
              <a:effectLst/>
            </p:spPr>
            <p:txBody>
              <a:bodyPr wrap="none" anchor="ctr"/>
              <a:lstStyle/>
              <a:p>
                <a:endParaRPr lang="en-US"/>
              </a:p>
            </p:txBody>
          </p:sp>
          <p:sp>
            <p:nvSpPr>
              <p:cNvPr id="2271410" name="Freeform 178"/>
              <p:cNvSpPr>
                <a:spLocks/>
              </p:cNvSpPr>
              <p:nvPr/>
            </p:nvSpPr>
            <p:spPr bwMode="auto">
              <a:xfrm>
                <a:off x="3967" y="497"/>
                <a:ext cx="193" cy="90"/>
              </a:xfrm>
              <a:custGeom>
                <a:avLst/>
                <a:gdLst/>
                <a:ahLst/>
                <a:cxnLst>
                  <a:cxn ang="0">
                    <a:pos x="11" y="51"/>
                  </a:cxn>
                  <a:cxn ang="0">
                    <a:pos x="11" y="87"/>
                  </a:cxn>
                  <a:cxn ang="0">
                    <a:pos x="77" y="33"/>
                  </a:cxn>
                  <a:cxn ang="0">
                    <a:pos x="158" y="54"/>
                  </a:cxn>
                  <a:cxn ang="0">
                    <a:pos x="182" y="78"/>
                  </a:cxn>
                  <a:cxn ang="0">
                    <a:pos x="184" y="52"/>
                  </a:cxn>
                  <a:cxn ang="0">
                    <a:pos x="130" y="7"/>
                  </a:cxn>
                  <a:cxn ang="0">
                    <a:pos x="76" y="7"/>
                  </a:cxn>
                  <a:cxn ang="0">
                    <a:pos x="32" y="33"/>
                  </a:cxn>
                  <a:cxn ang="0">
                    <a:pos x="11" y="51"/>
                  </a:cxn>
                </a:cxnLst>
                <a:rect l="0" t="0" r="r" b="b"/>
                <a:pathLst>
                  <a:path w="193" h="90">
                    <a:moveTo>
                      <a:pt x="11" y="51"/>
                    </a:moveTo>
                    <a:cubicBezTo>
                      <a:pt x="7" y="60"/>
                      <a:pt x="0" y="90"/>
                      <a:pt x="11" y="87"/>
                    </a:cubicBezTo>
                    <a:cubicBezTo>
                      <a:pt x="22" y="84"/>
                      <a:pt x="53" y="38"/>
                      <a:pt x="77" y="33"/>
                    </a:cubicBezTo>
                    <a:cubicBezTo>
                      <a:pt x="101" y="28"/>
                      <a:pt x="140" y="46"/>
                      <a:pt x="158" y="54"/>
                    </a:cubicBezTo>
                    <a:cubicBezTo>
                      <a:pt x="176" y="62"/>
                      <a:pt x="178" y="78"/>
                      <a:pt x="182" y="78"/>
                    </a:cubicBezTo>
                    <a:cubicBezTo>
                      <a:pt x="186" y="78"/>
                      <a:pt x="193" y="64"/>
                      <a:pt x="184" y="52"/>
                    </a:cubicBezTo>
                    <a:cubicBezTo>
                      <a:pt x="175" y="40"/>
                      <a:pt x="148" y="14"/>
                      <a:pt x="130" y="7"/>
                    </a:cubicBezTo>
                    <a:cubicBezTo>
                      <a:pt x="112" y="0"/>
                      <a:pt x="92" y="3"/>
                      <a:pt x="76" y="7"/>
                    </a:cubicBezTo>
                    <a:cubicBezTo>
                      <a:pt x="60" y="11"/>
                      <a:pt x="43" y="26"/>
                      <a:pt x="32" y="33"/>
                    </a:cubicBezTo>
                    <a:cubicBezTo>
                      <a:pt x="21" y="40"/>
                      <a:pt x="15" y="42"/>
                      <a:pt x="11" y="51"/>
                    </a:cubicBezTo>
                    <a:close/>
                  </a:path>
                </a:pathLst>
              </a:custGeom>
              <a:solidFill>
                <a:schemeClr val="accent1"/>
              </a:solidFill>
              <a:ln w="15875" cap="flat" cmpd="sng">
                <a:noFill/>
                <a:prstDash val="solid"/>
                <a:round/>
                <a:headEnd type="none" w="med" len="med"/>
                <a:tailEnd type="none" w="med" len="med"/>
              </a:ln>
              <a:effectLst/>
            </p:spPr>
            <p:txBody>
              <a:bodyPr/>
              <a:lstStyle/>
              <a:p>
                <a:endParaRPr lang="en-US"/>
              </a:p>
            </p:txBody>
          </p:sp>
        </p:grpSp>
        <p:sp>
          <p:nvSpPr>
            <p:cNvPr id="2271411" name="Line 179"/>
            <p:cNvSpPr>
              <a:spLocks noChangeShapeType="1"/>
            </p:cNvSpPr>
            <p:nvPr/>
          </p:nvSpPr>
          <p:spPr bwMode="auto">
            <a:xfrm flipH="1" flipV="1">
              <a:off x="3907" y="363"/>
              <a:ext cx="66" cy="216"/>
            </a:xfrm>
            <a:prstGeom prst="line">
              <a:avLst/>
            </a:prstGeom>
            <a:noFill/>
            <a:ln w="15875">
              <a:solidFill>
                <a:srgbClr val="800000"/>
              </a:solidFill>
              <a:round/>
              <a:headEnd/>
              <a:tailEnd/>
            </a:ln>
            <a:effectLst/>
          </p:spPr>
          <p:txBody>
            <a:bodyPr/>
            <a:lstStyle/>
            <a:p>
              <a:endParaRPr lang="en-US"/>
            </a:p>
          </p:txBody>
        </p:sp>
        <p:grpSp>
          <p:nvGrpSpPr>
            <p:cNvPr id="2271412" name="Group 180"/>
            <p:cNvGrpSpPr>
              <a:grpSpLocks/>
            </p:cNvGrpSpPr>
            <p:nvPr/>
          </p:nvGrpSpPr>
          <p:grpSpPr bwMode="auto">
            <a:xfrm>
              <a:off x="3803" y="579"/>
              <a:ext cx="171" cy="336"/>
              <a:chOff x="3803" y="579"/>
              <a:chExt cx="171" cy="336"/>
            </a:xfrm>
          </p:grpSpPr>
          <p:sp>
            <p:nvSpPr>
              <p:cNvPr id="2271413" name="Oval 181"/>
              <p:cNvSpPr>
                <a:spLocks noChangeArrowheads="1"/>
              </p:cNvSpPr>
              <p:nvPr/>
            </p:nvSpPr>
            <p:spPr bwMode="auto">
              <a:xfrm>
                <a:off x="3853" y="794"/>
                <a:ext cx="108" cy="108"/>
              </a:xfrm>
              <a:prstGeom prst="ellipse">
                <a:avLst/>
              </a:prstGeom>
              <a:noFill/>
              <a:ln w="15875">
                <a:solidFill>
                  <a:srgbClr val="800000"/>
                </a:solidFill>
                <a:round/>
                <a:headEnd/>
                <a:tailEnd/>
              </a:ln>
              <a:effectLst/>
            </p:spPr>
            <p:txBody>
              <a:bodyPr wrap="none" anchor="ctr"/>
              <a:lstStyle/>
              <a:p>
                <a:endParaRPr lang="en-US"/>
              </a:p>
            </p:txBody>
          </p:sp>
          <p:sp>
            <p:nvSpPr>
              <p:cNvPr id="2271414" name="Line 182"/>
              <p:cNvSpPr>
                <a:spLocks noChangeShapeType="1"/>
              </p:cNvSpPr>
              <p:nvPr/>
            </p:nvSpPr>
            <p:spPr bwMode="auto">
              <a:xfrm flipH="1" flipV="1">
                <a:off x="3818" y="808"/>
                <a:ext cx="38" cy="15"/>
              </a:xfrm>
              <a:prstGeom prst="line">
                <a:avLst/>
              </a:prstGeom>
              <a:noFill/>
              <a:ln w="15875">
                <a:solidFill>
                  <a:srgbClr val="800000"/>
                </a:solidFill>
                <a:round/>
                <a:headEnd/>
                <a:tailEnd/>
              </a:ln>
              <a:effectLst/>
            </p:spPr>
            <p:txBody>
              <a:bodyPr/>
              <a:lstStyle/>
              <a:p>
                <a:endParaRPr lang="en-US"/>
              </a:p>
            </p:txBody>
          </p:sp>
          <p:sp>
            <p:nvSpPr>
              <p:cNvPr id="2271415" name="Line 183"/>
              <p:cNvSpPr>
                <a:spLocks noChangeShapeType="1"/>
              </p:cNvSpPr>
              <p:nvPr/>
            </p:nvSpPr>
            <p:spPr bwMode="auto">
              <a:xfrm flipH="1" flipV="1">
                <a:off x="3803" y="846"/>
                <a:ext cx="47" cy="6"/>
              </a:xfrm>
              <a:prstGeom prst="line">
                <a:avLst/>
              </a:prstGeom>
              <a:noFill/>
              <a:ln w="15875">
                <a:solidFill>
                  <a:srgbClr val="800000"/>
                </a:solidFill>
                <a:round/>
                <a:headEnd/>
                <a:tailEnd/>
              </a:ln>
              <a:effectLst/>
            </p:spPr>
            <p:txBody>
              <a:bodyPr/>
              <a:lstStyle/>
              <a:p>
                <a:endParaRPr lang="en-US"/>
              </a:p>
            </p:txBody>
          </p:sp>
          <p:sp>
            <p:nvSpPr>
              <p:cNvPr id="2271416" name="Line 184"/>
              <p:cNvSpPr>
                <a:spLocks noChangeShapeType="1"/>
              </p:cNvSpPr>
              <p:nvPr/>
            </p:nvSpPr>
            <p:spPr bwMode="auto">
              <a:xfrm flipH="1">
                <a:off x="3919" y="579"/>
                <a:ext cx="55" cy="214"/>
              </a:xfrm>
              <a:prstGeom prst="line">
                <a:avLst/>
              </a:prstGeom>
              <a:noFill/>
              <a:ln w="15875">
                <a:solidFill>
                  <a:srgbClr val="800000"/>
                </a:solidFill>
                <a:round/>
                <a:headEnd/>
                <a:tailEnd/>
              </a:ln>
              <a:effectLst/>
            </p:spPr>
            <p:txBody>
              <a:bodyPr/>
              <a:lstStyle/>
              <a:p>
                <a:endParaRPr lang="en-US"/>
              </a:p>
            </p:txBody>
          </p:sp>
          <p:sp>
            <p:nvSpPr>
              <p:cNvPr id="2271417" name="Line 185"/>
              <p:cNvSpPr>
                <a:spLocks noChangeShapeType="1"/>
              </p:cNvSpPr>
              <p:nvPr/>
            </p:nvSpPr>
            <p:spPr bwMode="auto">
              <a:xfrm flipH="1">
                <a:off x="3804" y="875"/>
                <a:ext cx="57" cy="9"/>
              </a:xfrm>
              <a:prstGeom prst="line">
                <a:avLst/>
              </a:prstGeom>
              <a:noFill/>
              <a:ln w="15875">
                <a:solidFill>
                  <a:srgbClr val="800000"/>
                </a:solidFill>
                <a:round/>
                <a:headEnd/>
                <a:tailEnd/>
              </a:ln>
              <a:effectLst/>
            </p:spPr>
            <p:txBody>
              <a:bodyPr/>
              <a:lstStyle/>
              <a:p>
                <a:endParaRPr lang="en-US"/>
              </a:p>
            </p:txBody>
          </p:sp>
          <p:sp>
            <p:nvSpPr>
              <p:cNvPr id="2271418" name="Line 186"/>
              <p:cNvSpPr>
                <a:spLocks noChangeShapeType="1"/>
              </p:cNvSpPr>
              <p:nvPr/>
            </p:nvSpPr>
            <p:spPr bwMode="auto">
              <a:xfrm flipH="1">
                <a:off x="3839" y="896"/>
                <a:ext cx="43" cy="19"/>
              </a:xfrm>
              <a:prstGeom prst="line">
                <a:avLst/>
              </a:prstGeom>
              <a:noFill/>
              <a:ln w="15875">
                <a:solidFill>
                  <a:srgbClr val="800000"/>
                </a:solidFill>
                <a:round/>
                <a:headEnd/>
                <a:tailEnd/>
              </a:ln>
              <a:effectLst/>
            </p:spPr>
            <p:txBody>
              <a:bodyPr/>
              <a:lstStyle/>
              <a:p>
                <a:endParaRPr lang="en-US"/>
              </a:p>
            </p:txBody>
          </p:sp>
        </p:grpSp>
        <p:sp>
          <p:nvSpPr>
            <p:cNvPr id="2271419" name="Line 187"/>
            <p:cNvSpPr>
              <a:spLocks noChangeShapeType="1"/>
            </p:cNvSpPr>
            <p:nvPr/>
          </p:nvSpPr>
          <p:spPr bwMode="auto">
            <a:xfrm>
              <a:off x="3971" y="488"/>
              <a:ext cx="199" cy="93"/>
            </a:xfrm>
            <a:prstGeom prst="line">
              <a:avLst/>
            </a:prstGeom>
            <a:noFill/>
            <a:ln w="15875">
              <a:solidFill>
                <a:srgbClr val="800000"/>
              </a:solidFill>
              <a:round/>
              <a:headEnd/>
              <a:tailEnd/>
            </a:ln>
            <a:effectLst/>
          </p:spPr>
          <p:txBody>
            <a:bodyPr/>
            <a:lstStyle/>
            <a:p>
              <a:endParaRPr lang="en-US"/>
            </a:p>
          </p:txBody>
        </p:sp>
        <p:sp>
          <p:nvSpPr>
            <p:cNvPr id="2271420" name="Line 188"/>
            <p:cNvSpPr>
              <a:spLocks noChangeShapeType="1"/>
            </p:cNvSpPr>
            <p:nvPr/>
          </p:nvSpPr>
          <p:spPr bwMode="auto">
            <a:xfrm>
              <a:off x="3959" y="515"/>
              <a:ext cx="213" cy="99"/>
            </a:xfrm>
            <a:prstGeom prst="line">
              <a:avLst/>
            </a:prstGeom>
            <a:noFill/>
            <a:ln w="15875">
              <a:solidFill>
                <a:srgbClr val="800000"/>
              </a:solidFill>
              <a:round/>
              <a:headEnd/>
              <a:tailEnd/>
            </a:ln>
            <a:effectLst/>
          </p:spPr>
          <p:txBody>
            <a:bodyPr/>
            <a:lstStyle/>
            <a:p>
              <a:endParaRPr lang="en-US"/>
            </a:p>
          </p:txBody>
        </p:sp>
        <p:sp>
          <p:nvSpPr>
            <p:cNvPr id="2271421" name="Line 189"/>
            <p:cNvSpPr>
              <a:spLocks noChangeShapeType="1"/>
            </p:cNvSpPr>
            <p:nvPr/>
          </p:nvSpPr>
          <p:spPr bwMode="auto">
            <a:xfrm>
              <a:off x="3962" y="547"/>
              <a:ext cx="204" cy="98"/>
            </a:xfrm>
            <a:prstGeom prst="line">
              <a:avLst/>
            </a:prstGeom>
            <a:noFill/>
            <a:ln w="15875">
              <a:solidFill>
                <a:srgbClr val="800000"/>
              </a:solidFill>
              <a:round/>
              <a:headEnd/>
              <a:tailEnd/>
            </a:ln>
            <a:effectLst/>
          </p:spPr>
          <p:txBody>
            <a:bodyPr/>
            <a:lstStyle/>
            <a:p>
              <a:endParaRPr lang="en-US"/>
            </a:p>
          </p:txBody>
        </p:sp>
        <p:sp>
          <p:nvSpPr>
            <p:cNvPr id="2271422" name="Freeform 190"/>
            <p:cNvSpPr>
              <a:spLocks/>
            </p:cNvSpPr>
            <p:nvPr/>
          </p:nvSpPr>
          <p:spPr bwMode="auto">
            <a:xfrm>
              <a:off x="3971" y="582"/>
              <a:ext cx="181" cy="89"/>
            </a:xfrm>
            <a:custGeom>
              <a:avLst/>
              <a:gdLst/>
              <a:ahLst/>
              <a:cxnLst>
                <a:cxn ang="0">
                  <a:pos x="0" y="0"/>
                </a:cxn>
                <a:cxn ang="0">
                  <a:pos x="181" y="89"/>
                </a:cxn>
              </a:cxnLst>
              <a:rect l="0" t="0" r="r" b="b"/>
              <a:pathLst>
                <a:path w="181" h="89">
                  <a:moveTo>
                    <a:pt x="0" y="0"/>
                  </a:moveTo>
                  <a:lnTo>
                    <a:pt x="181" y="89"/>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grpSp>
        <p:nvGrpSpPr>
          <p:cNvPr id="2271423" name="Group 191"/>
          <p:cNvGrpSpPr>
            <a:grpSpLocks/>
          </p:cNvGrpSpPr>
          <p:nvPr/>
        </p:nvGrpSpPr>
        <p:grpSpPr bwMode="auto">
          <a:xfrm>
            <a:off x="601663" y="2105025"/>
            <a:ext cx="1182687" cy="1049338"/>
            <a:chOff x="379" y="1326"/>
            <a:chExt cx="745" cy="661"/>
          </a:xfrm>
        </p:grpSpPr>
        <p:sp>
          <p:nvSpPr>
            <p:cNvPr id="2271424" name="AutoShape 192"/>
            <p:cNvSpPr>
              <a:spLocks noChangeArrowheads="1"/>
            </p:cNvSpPr>
            <p:nvPr/>
          </p:nvSpPr>
          <p:spPr bwMode="auto">
            <a:xfrm rot="16200000">
              <a:off x="738" y="1566"/>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1425" name="Line 193"/>
            <p:cNvSpPr>
              <a:spLocks noChangeShapeType="1"/>
            </p:cNvSpPr>
            <p:nvPr/>
          </p:nvSpPr>
          <p:spPr bwMode="auto">
            <a:xfrm flipV="1">
              <a:off x="938" y="1595"/>
              <a:ext cx="183" cy="61"/>
            </a:xfrm>
            <a:prstGeom prst="line">
              <a:avLst/>
            </a:prstGeom>
            <a:noFill/>
            <a:ln w="15875">
              <a:solidFill>
                <a:srgbClr val="800000"/>
              </a:solidFill>
              <a:round/>
              <a:headEnd/>
              <a:tailEnd/>
            </a:ln>
            <a:effectLst/>
          </p:spPr>
          <p:txBody>
            <a:bodyPr/>
            <a:lstStyle/>
            <a:p>
              <a:endParaRPr lang="en-US"/>
            </a:p>
          </p:txBody>
        </p:sp>
        <p:sp>
          <p:nvSpPr>
            <p:cNvPr id="2271426" name="Line 194"/>
            <p:cNvSpPr>
              <a:spLocks noChangeShapeType="1"/>
            </p:cNvSpPr>
            <p:nvPr/>
          </p:nvSpPr>
          <p:spPr bwMode="auto">
            <a:xfrm>
              <a:off x="938" y="1656"/>
              <a:ext cx="186" cy="60"/>
            </a:xfrm>
            <a:prstGeom prst="line">
              <a:avLst/>
            </a:prstGeom>
            <a:noFill/>
            <a:ln w="15875">
              <a:solidFill>
                <a:srgbClr val="800000"/>
              </a:solidFill>
              <a:round/>
              <a:headEnd/>
              <a:tailEnd/>
            </a:ln>
            <a:effectLst/>
          </p:spPr>
          <p:txBody>
            <a:bodyPr/>
            <a:lstStyle/>
            <a:p>
              <a:endParaRPr lang="en-US"/>
            </a:p>
          </p:txBody>
        </p:sp>
        <p:sp>
          <p:nvSpPr>
            <p:cNvPr id="2271427" name="Line 195"/>
            <p:cNvSpPr>
              <a:spLocks noChangeShapeType="1"/>
            </p:cNvSpPr>
            <p:nvPr/>
          </p:nvSpPr>
          <p:spPr bwMode="auto">
            <a:xfrm flipH="1" flipV="1">
              <a:off x="683" y="1442"/>
              <a:ext cx="66" cy="216"/>
            </a:xfrm>
            <a:prstGeom prst="line">
              <a:avLst/>
            </a:prstGeom>
            <a:noFill/>
            <a:ln w="15875">
              <a:solidFill>
                <a:srgbClr val="800000"/>
              </a:solidFill>
              <a:round/>
              <a:headEnd/>
              <a:tailEnd/>
            </a:ln>
            <a:effectLst/>
          </p:spPr>
          <p:txBody>
            <a:bodyPr/>
            <a:lstStyle/>
            <a:p>
              <a:endParaRPr lang="en-US"/>
            </a:p>
          </p:txBody>
        </p:sp>
        <p:sp>
          <p:nvSpPr>
            <p:cNvPr id="2271428" name="Oval 196"/>
            <p:cNvSpPr>
              <a:spLocks noChangeArrowheads="1"/>
            </p:cNvSpPr>
            <p:nvPr/>
          </p:nvSpPr>
          <p:spPr bwMode="auto">
            <a:xfrm>
              <a:off x="616" y="1337"/>
              <a:ext cx="108" cy="108"/>
            </a:xfrm>
            <a:prstGeom prst="ellipse">
              <a:avLst/>
            </a:prstGeom>
            <a:noFill/>
            <a:ln w="15875">
              <a:solidFill>
                <a:srgbClr val="800000"/>
              </a:solidFill>
              <a:round/>
              <a:headEnd/>
              <a:tailEnd/>
            </a:ln>
            <a:effectLst/>
          </p:spPr>
          <p:txBody>
            <a:bodyPr wrap="none" anchor="ctr"/>
            <a:lstStyle/>
            <a:p>
              <a:endParaRPr lang="en-US"/>
            </a:p>
          </p:txBody>
        </p:sp>
        <p:sp>
          <p:nvSpPr>
            <p:cNvPr id="2271429" name="Line 197"/>
            <p:cNvSpPr>
              <a:spLocks noChangeShapeType="1"/>
            </p:cNvSpPr>
            <p:nvPr/>
          </p:nvSpPr>
          <p:spPr bwMode="auto">
            <a:xfrm flipH="1" flipV="1">
              <a:off x="569" y="1374"/>
              <a:ext cx="46" cy="5"/>
            </a:xfrm>
            <a:prstGeom prst="line">
              <a:avLst/>
            </a:prstGeom>
            <a:noFill/>
            <a:ln w="15875">
              <a:solidFill>
                <a:srgbClr val="800000"/>
              </a:solidFill>
              <a:round/>
              <a:headEnd/>
              <a:tailEnd/>
            </a:ln>
            <a:effectLst/>
          </p:spPr>
          <p:txBody>
            <a:bodyPr/>
            <a:lstStyle/>
            <a:p>
              <a:endParaRPr lang="en-US"/>
            </a:p>
          </p:txBody>
        </p:sp>
        <p:sp>
          <p:nvSpPr>
            <p:cNvPr id="2271430" name="Line 198"/>
            <p:cNvSpPr>
              <a:spLocks noChangeShapeType="1"/>
            </p:cNvSpPr>
            <p:nvPr/>
          </p:nvSpPr>
          <p:spPr bwMode="auto">
            <a:xfrm flipH="1">
              <a:off x="576" y="1414"/>
              <a:ext cx="43" cy="4"/>
            </a:xfrm>
            <a:prstGeom prst="line">
              <a:avLst/>
            </a:prstGeom>
            <a:noFill/>
            <a:ln w="15875">
              <a:solidFill>
                <a:srgbClr val="800000"/>
              </a:solidFill>
              <a:round/>
              <a:headEnd/>
              <a:tailEnd/>
            </a:ln>
            <a:effectLst/>
          </p:spPr>
          <p:txBody>
            <a:bodyPr/>
            <a:lstStyle/>
            <a:p>
              <a:endParaRPr lang="en-US"/>
            </a:p>
          </p:txBody>
        </p:sp>
        <p:sp>
          <p:nvSpPr>
            <p:cNvPr id="2271431" name="Line 199"/>
            <p:cNvSpPr>
              <a:spLocks noChangeShapeType="1"/>
            </p:cNvSpPr>
            <p:nvPr/>
          </p:nvSpPr>
          <p:spPr bwMode="auto">
            <a:xfrm flipH="1">
              <a:off x="593" y="1441"/>
              <a:ext cx="47" cy="9"/>
            </a:xfrm>
            <a:prstGeom prst="line">
              <a:avLst/>
            </a:prstGeom>
            <a:noFill/>
            <a:ln w="15875">
              <a:solidFill>
                <a:srgbClr val="800000"/>
              </a:solidFill>
              <a:round/>
              <a:headEnd/>
              <a:tailEnd/>
            </a:ln>
            <a:effectLst/>
          </p:spPr>
          <p:txBody>
            <a:bodyPr/>
            <a:lstStyle/>
            <a:p>
              <a:endParaRPr lang="en-US"/>
            </a:p>
          </p:txBody>
        </p:sp>
        <p:sp>
          <p:nvSpPr>
            <p:cNvPr id="2271432" name="Line 200"/>
            <p:cNvSpPr>
              <a:spLocks noChangeShapeType="1"/>
            </p:cNvSpPr>
            <p:nvPr/>
          </p:nvSpPr>
          <p:spPr bwMode="auto">
            <a:xfrm flipH="1">
              <a:off x="690" y="1658"/>
              <a:ext cx="56" cy="1"/>
            </a:xfrm>
            <a:prstGeom prst="line">
              <a:avLst/>
            </a:prstGeom>
            <a:noFill/>
            <a:ln w="15875">
              <a:solidFill>
                <a:srgbClr val="800000"/>
              </a:solidFill>
              <a:round/>
              <a:headEnd/>
              <a:tailEnd/>
            </a:ln>
            <a:effectLst/>
          </p:spPr>
          <p:txBody>
            <a:bodyPr/>
            <a:lstStyle/>
            <a:p>
              <a:endParaRPr lang="en-US"/>
            </a:p>
          </p:txBody>
        </p:sp>
        <p:sp>
          <p:nvSpPr>
            <p:cNvPr id="2271433" name="Oval 201"/>
            <p:cNvSpPr>
              <a:spLocks noChangeArrowheads="1"/>
            </p:cNvSpPr>
            <p:nvPr/>
          </p:nvSpPr>
          <p:spPr bwMode="auto">
            <a:xfrm>
              <a:off x="475" y="1550"/>
              <a:ext cx="218" cy="218"/>
            </a:xfrm>
            <a:prstGeom prst="ellipse">
              <a:avLst/>
            </a:prstGeom>
            <a:noFill/>
            <a:ln w="15875">
              <a:solidFill>
                <a:srgbClr val="800000"/>
              </a:solidFill>
              <a:round/>
              <a:headEnd/>
              <a:tailEnd/>
            </a:ln>
            <a:effectLst/>
          </p:spPr>
          <p:txBody>
            <a:bodyPr wrap="none" anchor="ctr"/>
            <a:lstStyle/>
            <a:p>
              <a:endParaRPr lang="en-US"/>
            </a:p>
          </p:txBody>
        </p:sp>
        <p:sp>
          <p:nvSpPr>
            <p:cNvPr id="2271434" name="Freeform 202"/>
            <p:cNvSpPr>
              <a:spLocks/>
            </p:cNvSpPr>
            <p:nvPr/>
          </p:nvSpPr>
          <p:spPr bwMode="auto">
            <a:xfrm>
              <a:off x="639" y="1617"/>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435" name="Oval 203"/>
            <p:cNvSpPr>
              <a:spLocks noChangeArrowheads="1"/>
            </p:cNvSpPr>
            <p:nvPr/>
          </p:nvSpPr>
          <p:spPr bwMode="auto">
            <a:xfrm rot="-5400000">
              <a:off x="556" y="1641"/>
              <a:ext cx="28" cy="34"/>
            </a:xfrm>
            <a:prstGeom prst="ellipse">
              <a:avLst/>
            </a:prstGeom>
            <a:solidFill>
              <a:srgbClr val="333333"/>
            </a:solidFill>
            <a:ln w="9525">
              <a:noFill/>
              <a:round/>
              <a:headEnd/>
              <a:tailEnd/>
            </a:ln>
            <a:effectLst/>
          </p:spPr>
          <p:txBody>
            <a:bodyPr wrap="none" anchor="ctr"/>
            <a:lstStyle/>
            <a:p>
              <a:endParaRPr lang="en-US"/>
            </a:p>
          </p:txBody>
        </p:sp>
        <p:sp>
          <p:nvSpPr>
            <p:cNvPr id="2271436" name="Oval 204"/>
            <p:cNvSpPr>
              <a:spLocks noChangeArrowheads="1"/>
            </p:cNvSpPr>
            <p:nvPr/>
          </p:nvSpPr>
          <p:spPr bwMode="auto">
            <a:xfrm>
              <a:off x="625" y="1879"/>
              <a:ext cx="108" cy="108"/>
            </a:xfrm>
            <a:prstGeom prst="ellipse">
              <a:avLst/>
            </a:prstGeom>
            <a:noFill/>
            <a:ln w="15875">
              <a:solidFill>
                <a:srgbClr val="800000"/>
              </a:solidFill>
              <a:round/>
              <a:headEnd/>
              <a:tailEnd/>
            </a:ln>
            <a:effectLst/>
          </p:spPr>
          <p:txBody>
            <a:bodyPr wrap="none" anchor="ctr"/>
            <a:lstStyle/>
            <a:p>
              <a:endParaRPr lang="en-US"/>
            </a:p>
          </p:txBody>
        </p:sp>
        <p:sp>
          <p:nvSpPr>
            <p:cNvPr id="2271437" name="Line 205"/>
            <p:cNvSpPr>
              <a:spLocks noChangeShapeType="1"/>
            </p:cNvSpPr>
            <p:nvPr/>
          </p:nvSpPr>
          <p:spPr bwMode="auto">
            <a:xfrm rot="10800000" flipH="1">
              <a:off x="691" y="1655"/>
              <a:ext cx="60" cy="220"/>
            </a:xfrm>
            <a:prstGeom prst="line">
              <a:avLst/>
            </a:prstGeom>
            <a:noFill/>
            <a:ln w="15875">
              <a:solidFill>
                <a:srgbClr val="800000"/>
              </a:solidFill>
              <a:round/>
              <a:headEnd/>
              <a:tailEnd/>
            </a:ln>
            <a:effectLst/>
          </p:spPr>
          <p:txBody>
            <a:bodyPr/>
            <a:lstStyle/>
            <a:p>
              <a:endParaRPr lang="en-US"/>
            </a:p>
          </p:txBody>
        </p:sp>
        <p:sp>
          <p:nvSpPr>
            <p:cNvPr id="2271438" name="Line 206"/>
            <p:cNvSpPr>
              <a:spLocks noChangeShapeType="1"/>
            </p:cNvSpPr>
            <p:nvPr/>
          </p:nvSpPr>
          <p:spPr bwMode="auto">
            <a:xfrm flipH="1" flipV="1">
              <a:off x="594" y="1873"/>
              <a:ext cx="45" cy="21"/>
            </a:xfrm>
            <a:prstGeom prst="line">
              <a:avLst/>
            </a:prstGeom>
            <a:noFill/>
            <a:ln w="15875">
              <a:solidFill>
                <a:srgbClr val="800000"/>
              </a:solidFill>
              <a:round/>
              <a:headEnd/>
              <a:tailEnd/>
            </a:ln>
            <a:effectLst/>
          </p:spPr>
          <p:txBody>
            <a:bodyPr/>
            <a:lstStyle/>
            <a:p>
              <a:endParaRPr lang="en-US"/>
            </a:p>
          </p:txBody>
        </p:sp>
        <p:sp>
          <p:nvSpPr>
            <p:cNvPr id="2271439" name="Line 207"/>
            <p:cNvSpPr>
              <a:spLocks noChangeShapeType="1"/>
            </p:cNvSpPr>
            <p:nvPr/>
          </p:nvSpPr>
          <p:spPr bwMode="auto">
            <a:xfrm flipH="1" flipV="1">
              <a:off x="578" y="1914"/>
              <a:ext cx="49" cy="1"/>
            </a:xfrm>
            <a:prstGeom prst="line">
              <a:avLst/>
            </a:prstGeom>
            <a:noFill/>
            <a:ln w="15875">
              <a:solidFill>
                <a:srgbClr val="800000"/>
              </a:solidFill>
              <a:round/>
              <a:headEnd/>
              <a:tailEnd/>
            </a:ln>
            <a:effectLst/>
          </p:spPr>
          <p:txBody>
            <a:bodyPr/>
            <a:lstStyle/>
            <a:p>
              <a:endParaRPr lang="en-US"/>
            </a:p>
          </p:txBody>
        </p:sp>
        <p:sp>
          <p:nvSpPr>
            <p:cNvPr id="2271440" name="Line 208"/>
            <p:cNvSpPr>
              <a:spLocks noChangeShapeType="1"/>
            </p:cNvSpPr>
            <p:nvPr/>
          </p:nvSpPr>
          <p:spPr bwMode="auto">
            <a:xfrm flipH="1" flipV="1">
              <a:off x="624" y="1851"/>
              <a:ext cx="32" cy="35"/>
            </a:xfrm>
            <a:prstGeom prst="line">
              <a:avLst/>
            </a:prstGeom>
            <a:noFill/>
            <a:ln w="15875">
              <a:solidFill>
                <a:srgbClr val="800000"/>
              </a:solidFill>
              <a:round/>
              <a:headEnd/>
              <a:tailEnd/>
            </a:ln>
            <a:effectLst/>
          </p:spPr>
          <p:txBody>
            <a:bodyPr/>
            <a:lstStyle/>
            <a:p>
              <a:endParaRPr lang="en-US"/>
            </a:p>
          </p:txBody>
        </p:sp>
        <p:sp>
          <p:nvSpPr>
            <p:cNvPr id="2271441" name="Line 209"/>
            <p:cNvSpPr>
              <a:spLocks noChangeShapeType="1"/>
            </p:cNvSpPr>
            <p:nvPr/>
          </p:nvSpPr>
          <p:spPr bwMode="auto">
            <a:xfrm flipH="1" flipV="1">
              <a:off x="593" y="1326"/>
              <a:ext cx="42" cy="23"/>
            </a:xfrm>
            <a:prstGeom prst="line">
              <a:avLst/>
            </a:prstGeom>
            <a:noFill/>
            <a:ln w="15875">
              <a:solidFill>
                <a:srgbClr val="800000"/>
              </a:solidFill>
              <a:round/>
              <a:headEnd/>
              <a:tailEnd/>
            </a:ln>
            <a:effectLst/>
          </p:spPr>
          <p:txBody>
            <a:bodyPr/>
            <a:lstStyle/>
            <a:p>
              <a:endParaRPr lang="en-US"/>
            </a:p>
          </p:txBody>
        </p:sp>
        <p:sp>
          <p:nvSpPr>
            <p:cNvPr id="2271442" name="Freeform 210"/>
            <p:cNvSpPr>
              <a:spLocks/>
            </p:cNvSpPr>
            <p:nvPr/>
          </p:nvSpPr>
          <p:spPr bwMode="auto">
            <a:xfrm>
              <a:off x="379" y="1618"/>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grpSp>
      <p:grpSp>
        <p:nvGrpSpPr>
          <p:cNvPr id="2271443" name="Group 211"/>
          <p:cNvGrpSpPr>
            <a:grpSpLocks/>
          </p:cNvGrpSpPr>
          <p:nvPr/>
        </p:nvGrpSpPr>
        <p:grpSpPr bwMode="auto">
          <a:xfrm>
            <a:off x="2336800" y="2130425"/>
            <a:ext cx="1187450" cy="1030288"/>
            <a:chOff x="1472" y="1342"/>
            <a:chExt cx="748" cy="649"/>
          </a:xfrm>
        </p:grpSpPr>
        <p:sp>
          <p:nvSpPr>
            <p:cNvPr id="2271444" name="Line 212"/>
            <p:cNvSpPr>
              <a:spLocks noChangeShapeType="1"/>
            </p:cNvSpPr>
            <p:nvPr/>
          </p:nvSpPr>
          <p:spPr bwMode="auto">
            <a:xfrm flipV="1">
              <a:off x="2032" y="1594"/>
              <a:ext cx="183" cy="61"/>
            </a:xfrm>
            <a:prstGeom prst="line">
              <a:avLst/>
            </a:prstGeom>
            <a:noFill/>
            <a:ln w="15875">
              <a:solidFill>
                <a:srgbClr val="800000"/>
              </a:solidFill>
              <a:round/>
              <a:headEnd/>
              <a:tailEnd/>
            </a:ln>
            <a:effectLst/>
          </p:spPr>
          <p:txBody>
            <a:bodyPr/>
            <a:lstStyle/>
            <a:p>
              <a:endParaRPr lang="en-US"/>
            </a:p>
          </p:txBody>
        </p:sp>
        <p:sp>
          <p:nvSpPr>
            <p:cNvPr id="2271445" name="Line 213"/>
            <p:cNvSpPr>
              <a:spLocks noChangeShapeType="1"/>
            </p:cNvSpPr>
            <p:nvPr/>
          </p:nvSpPr>
          <p:spPr bwMode="auto">
            <a:xfrm>
              <a:off x="2034" y="1655"/>
              <a:ext cx="186" cy="60"/>
            </a:xfrm>
            <a:prstGeom prst="line">
              <a:avLst/>
            </a:prstGeom>
            <a:noFill/>
            <a:ln w="15875">
              <a:solidFill>
                <a:srgbClr val="800000"/>
              </a:solidFill>
              <a:round/>
              <a:headEnd/>
              <a:tailEnd/>
            </a:ln>
            <a:effectLst/>
          </p:spPr>
          <p:txBody>
            <a:bodyPr/>
            <a:lstStyle/>
            <a:p>
              <a:endParaRPr lang="en-US"/>
            </a:p>
          </p:txBody>
        </p:sp>
        <p:sp>
          <p:nvSpPr>
            <p:cNvPr id="2271446" name="Line 214"/>
            <p:cNvSpPr>
              <a:spLocks noChangeShapeType="1"/>
            </p:cNvSpPr>
            <p:nvPr/>
          </p:nvSpPr>
          <p:spPr bwMode="auto">
            <a:xfrm flipH="1" flipV="1">
              <a:off x="1771" y="1449"/>
              <a:ext cx="66" cy="216"/>
            </a:xfrm>
            <a:prstGeom prst="line">
              <a:avLst/>
            </a:prstGeom>
            <a:noFill/>
            <a:ln w="15875">
              <a:solidFill>
                <a:srgbClr val="800000"/>
              </a:solidFill>
              <a:round/>
              <a:headEnd/>
              <a:tailEnd/>
            </a:ln>
            <a:effectLst/>
          </p:spPr>
          <p:txBody>
            <a:bodyPr/>
            <a:lstStyle/>
            <a:p>
              <a:endParaRPr lang="en-US"/>
            </a:p>
          </p:txBody>
        </p:sp>
        <p:sp>
          <p:nvSpPr>
            <p:cNvPr id="2271447" name="Oval 215"/>
            <p:cNvSpPr>
              <a:spLocks noChangeArrowheads="1"/>
            </p:cNvSpPr>
            <p:nvPr/>
          </p:nvSpPr>
          <p:spPr bwMode="auto">
            <a:xfrm>
              <a:off x="1704" y="1344"/>
              <a:ext cx="108" cy="108"/>
            </a:xfrm>
            <a:prstGeom prst="ellipse">
              <a:avLst/>
            </a:prstGeom>
            <a:noFill/>
            <a:ln w="15875">
              <a:solidFill>
                <a:srgbClr val="800000"/>
              </a:solidFill>
              <a:round/>
              <a:headEnd/>
              <a:tailEnd/>
            </a:ln>
            <a:effectLst/>
          </p:spPr>
          <p:txBody>
            <a:bodyPr wrap="none" anchor="ctr"/>
            <a:lstStyle/>
            <a:p>
              <a:endParaRPr lang="en-US"/>
            </a:p>
          </p:txBody>
        </p:sp>
        <p:sp>
          <p:nvSpPr>
            <p:cNvPr id="2271448" name="Line 216"/>
            <p:cNvSpPr>
              <a:spLocks noChangeShapeType="1"/>
            </p:cNvSpPr>
            <p:nvPr/>
          </p:nvSpPr>
          <p:spPr bwMode="auto">
            <a:xfrm flipH="1" flipV="1">
              <a:off x="1675" y="1342"/>
              <a:ext cx="47" cy="17"/>
            </a:xfrm>
            <a:prstGeom prst="line">
              <a:avLst/>
            </a:prstGeom>
            <a:noFill/>
            <a:ln w="15875">
              <a:solidFill>
                <a:srgbClr val="800000"/>
              </a:solidFill>
              <a:round/>
              <a:headEnd/>
              <a:tailEnd/>
            </a:ln>
            <a:effectLst/>
          </p:spPr>
          <p:txBody>
            <a:bodyPr/>
            <a:lstStyle/>
            <a:p>
              <a:endParaRPr lang="en-US"/>
            </a:p>
          </p:txBody>
        </p:sp>
        <p:sp>
          <p:nvSpPr>
            <p:cNvPr id="2271449" name="Line 217"/>
            <p:cNvSpPr>
              <a:spLocks noChangeShapeType="1"/>
            </p:cNvSpPr>
            <p:nvPr/>
          </p:nvSpPr>
          <p:spPr bwMode="auto">
            <a:xfrm flipH="1" flipV="1">
              <a:off x="1655" y="1383"/>
              <a:ext cx="49" cy="5"/>
            </a:xfrm>
            <a:prstGeom prst="line">
              <a:avLst/>
            </a:prstGeom>
            <a:noFill/>
            <a:ln w="15875">
              <a:solidFill>
                <a:srgbClr val="800000"/>
              </a:solidFill>
              <a:round/>
              <a:headEnd/>
              <a:tailEnd/>
            </a:ln>
            <a:effectLst/>
          </p:spPr>
          <p:txBody>
            <a:bodyPr/>
            <a:lstStyle/>
            <a:p>
              <a:endParaRPr lang="en-US"/>
            </a:p>
          </p:txBody>
        </p:sp>
        <p:sp>
          <p:nvSpPr>
            <p:cNvPr id="2271450" name="Line 218"/>
            <p:cNvSpPr>
              <a:spLocks noChangeShapeType="1"/>
            </p:cNvSpPr>
            <p:nvPr/>
          </p:nvSpPr>
          <p:spPr bwMode="auto">
            <a:xfrm flipH="1">
              <a:off x="1661" y="1427"/>
              <a:ext cx="50" cy="2"/>
            </a:xfrm>
            <a:prstGeom prst="line">
              <a:avLst/>
            </a:prstGeom>
            <a:noFill/>
            <a:ln w="15875">
              <a:solidFill>
                <a:srgbClr val="800000"/>
              </a:solidFill>
              <a:round/>
              <a:headEnd/>
              <a:tailEnd/>
            </a:ln>
            <a:effectLst/>
          </p:spPr>
          <p:txBody>
            <a:bodyPr/>
            <a:lstStyle/>
            <a:p>
              <a:endParaRPr lang="en-US"/>
            </a:p>
          </p:txBody>
        </p:sp>
        <p:sp>
          <p:nvSpPr>
            <p:cNvPr id="2271451" name="Line 219"/>
            <p:cNvSpPr>
              <a:spLocks noChangeShapeType="1"/>
            </p:cNvSpPr>
            <p:nvPr/>
          </p:nvSpPr>
          <p:spPr bwMode="auto">
            <a:xfrm flipH="1">
              <a:off x="1778" y="1665"/>
              <a:ext cx="56" cy="1"/>
            </a:xfrm>
            <a:prstGeom prst="line">
              <a:avLst/>
            </a:prstGeom>
            <a:noFill/>
            <a:ln w="15875">
              <a:solidFill>
                <a:srgbClr val="800000"/>
              </a:solidFill>
              <a:round/>
              <a:headEnd/>
              <a:tailEnd/>
            </a:ln>
            <a:effectLst/>
          </p:spPr>
          <p:txBody>
            <a:bodyPr/>
            <a:lstStyle/>
            <a:p>
              <a:endParaRPr lang="en-US"/>
            </a:p>
          </p:txBody>
        </p:sp>
        <p:sp>
          <p:nvSpPr>
            <p:cNvPr id="2271452" name="Oval 220"/>
            <p:cNvSpPr>
              <a:spLocks noChangeArrowheads="1"/>
            </p:cNvSpPr>
            <p:nvPr/>
          </p:nvSpPr>
          <p:spPr bwMode="auto">
            <a:xfrm>
              <a:off x="1563" y="1557"/>
              <a:ext cx="218" cy="218"/>
            </a:xfrm>
            <a:prstGeom prst="ellipse">
              <a:avLst/>
            </a:prstGeom>
            <a:noFill/>
            <a:ln w="15875">
              <a:solidFill>
                <a:srgbClr val="800000"/>
              </a:solidFill>
              <a:round/>
              <a:headEnd/>
              <a:tailEnd/>
            </a:ln>
            <a:effectLst/>
          </p:spPr>
          <p:txBody>
            <a:bodyPr wrap="none" anchor="ctr"/>
            <a:lstStyle/>
            <a:p>
              <a:endParaRPr lang="en-US"/>
            </a:p>
          </p:txBody>
        </p:sp>
        <p:sp>
          <p:nvSpPr>
            <p:cNvPr id="2271453" name="Freeform 221"/>
            <p:cNvSpPr>
              <a:spLocks/>
            </p:cNvSpPr>
            <p:nvPr/>
          </p:nvSpPr>
          <p:spPr bwMode="auto">
            <a:xfrm>
              <a:off x="1727" y="1624"/>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454" name="Oval 222"/>
            <p:cNvSpPr>
              <a:spLocks noChangeArrowheads="1"/>
            </p:cNvSpPr>
            <p:nvPr/>
          </p:nvSpPr>
          <p:spPr bwMode="auto">
            <a:xfrm rot="-5400000">
              <a:off x="1648" y="1650"/>
              <a:ext cx="28" cy="34"/>
            </a:xfrm>
            <a:prstGeom prst="ellipse">
              <a:avLst/>
            </a:prstGeom>
            <a:solidFill>
              <a:srgbClr val="333333"/>
            </a:solidFill>
            <a:ln w="9525">
              <a:noFill/>
              <a:round/>
              <a:headEnd/>
              <a:tailEnd/>
            </a:ln>
            <a:effectLst/>
          </p:spPr>
          <p:txBody>
            <a:bodyPr wrap="none" anchor="ctr"/>
            <a:lstStyle/>
            <a:p>
              <a:endParaRPr lang="en-US"/>
            </a:p>
          </p:txBody>
        </p:sp>
        <p:sp>
          <p:nvSpPr>
            <p:cNvPr id="2271455" name="Oval 223"/>
            <p:cNvSpPr>
              <a:spLocks noChangeArrowheads="1"/>
            </p:cNvSpPr>
            <p:nvPr/>
          </p:nvSpPr>
          <p:spPr bwMode="auto">
            <a:xfrm>
              <a:off x="1837" y="1562"/>
              <a:ext cx="195" cy="195"/>
            </a:xfrm>
            <a:prstGeom prst="ellipse">
              <a:avLst/>
            </a:prstGeom>
            <a:noFill/>
            <a:ln w="15875">
              <a:solidFill>
                <a:srgbClr val="800000"/>
              </a:solidFill>
              <a:round/>
              <a:headEnd/>
              <a:tailEnd/>
            </a:ln>
            <a:effectLst/>
          </p:spPr>
          <p:txBody>
            <a:bodyPr wrap="none" anchor="ctr"/>
            <a:lstStyle/>
            <a:p>
              <a:endParaRPr lang="en-US"/>
            </a:p>
          </p:txBody>
        </p:sp>
        <p:sp>
          <p:nvSpPr>
            <p:cNvPr id="2271456" name="Oval 224"/>
            <p:cNvSpPr>
              <a:spLocks noChangeArrowheads="1"/>
            </p:cNvSpPr>
            <p:nvPr/>
          </p:nvSpPr>
          <p:spPr bwMode="auto">
            <a:xfrm>
              <a:off x="1708" y="1883"/>
              <a:ext cx="108" cy="108"/>
            </a:xfrm>
            <a:prstGeom prst="ellipse">
              <a:avLst/>
            </a:prstGeom>
            <a:noFill/>
            <a:ln w="15875">
              <a:solidFill>
                <a:srgbClr val="800000"/>
              </a:solidFill>
              <a:round/>
              <a:headEnd/>
              <a:tailEnd/>
            </a:ln>
            <a:effectLst/>
          </p:spPr>
          <p:txBody>
            <a:bodyPr wrap="none" anchor="ctr"/>
            <a:lstStyle/>
            <a:p>
              <a:endParaRPr lang="en-US"/>
            </a:p>
          </p:txBody>
        </p:sp>
        <p:sp>
          <p:nvSpPr>
            <p:cNvPr id="2271457" name="Line 225"/>
            <p:cNvSpPr>
              <a:spLocks noChangeShapeType="1"/>
            </p:cNvSpPr>
            <p:nvPr/>
          </p:nvSpPr>
          <p:spPr bwMode="auto">
            <a:xfrm rot="10800000" flipH="1">
              <a:off x="1774" y="1659"/>
              <a:ext cx="60" cy="220"/>
            </a:xfrm>
            <a:prstGeom prst="line">
              <a:avLst/>
            </a:prstGeom>
            <a:noFill/>
            <a:ln w="15875">
              <a:solidFill>
                <a:srgbClr val="800000"/>
              </a:solidFill>
              <a:round/>
              <a:headEnd/>
              <a:tailEnd/>
            </a:ln>
            <a:effectLst/>
          </p:spPr>
          <p:txBody>
            <a:bodyPr/>
            <a:lstStyle/>
            <a:p>
              <a:endParaRPr lang="en-US"/>
            </a:p>
          </p:txBody>
        </p:sp>
        <p:sp>
          <p:nvSpPr>
            <p:cNvPr id="2271458" name="Freeform 226"/>
            <p:cNvSpPr>
              <a:spLocks/>
            </p:cNvSpPr>
            <p:nvPr/>
          </p:nvSpPr>
          <p:spPr bwMode="auto">
            <a:xfrm rot="1087672">
              <a:off x="1478" y="1585"/>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459" name="Freeform 227"/>
            <p:cNvSpPr>
              <a:spLocks/>
            </p:cNvSpPr>
            <p:nvPr/>
          </p:nvSpPr>
          <p:spPr bwMode="auto">
            <a:xfrm rot="-858723">
              <a:off x="1472" y="1666"/>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460" name="Line 228"/>
            <p:cNvSpPr>
              <a:spLocks noChangeShapeType="1"/>
            </p:cNvSpPr>
            <p:nvPr/>
          </p:nvSpPr>
          <p:spPr bwMode="auto">
            <a:xfrm flipH="1">
              <a:off x="1692" y="1446"/>
              <a:ext cx="38" cy="18"/>
            </a:xfrm>
            <a:prstGeom prst="line">
              <a:avLst/>
            </a:prstGeom>
            <a:noFill/>
            <a:ln w="15875">
              <a:solidFill>
                <a:srgbClr val="800000"/>
              </a:solidFill>
              <a:round/>
              <a:headEnd/>
              <a:tailEnd/>
            </a:ln>
            <a:effectLst/>
          </p:spPr>
          <p:txBody>
            <a:bodyPr/>
            <a:lstStyle/>
            <a:p>
              <a:endParaRPr lang="en-US"/>
            </a:p>
          </p:txBody>
        </p:sp>
        <p:sp>
          <p:nvSpPr>
            <p:cNvPr id="2271461" name="Line 229"/>
            <p:cNvSpPr>
              <a:spLocks noChangeShapeType="1"/>
            </p:cNvSpPr>
            <p:nvPr/>
          </p:nvSpPr>
          <p:spPr bwMode="auto">
            <a:xfrm flipH="1" flipV="1">
              <a:off x="1685" y="1863"/>
              <a:ext cx="48" cy="28"/>
            </a:xfrm>
            <a:prstGeom prst="line">
              <a:avLst/>
            </a:prstGeom>
            <a:noFill/>
            <a:ln w="15875">
              <a:solidFill>
                <a:srgbClr val="800000"/>
              </a:solidFill>
              <a:round/>
              <a:headEnd/>
              <a:tailEnd/>
            </a:ln>
            <a:effectLst/>
          </p:spPr>
          <p:txBody>
            <a:bodyPr/>
            <a:lstStyle/>
            <a:p>
              <a:endParaRPr lang="en-US"/>
            </a:p>
          </p:txBody>
        </p:sp>
        <p:sp>
          <p:nvSpPr>
            <p:cNvPr id="2271462" name="Line 230"/>
            <p:cNvSpPr>
              <a:spLocks noChangeShapeType="1"/>
            </p:cNvSpPr>
            <p:nvPr/>
          </p:nvSpPr>
          <p:spPr bwMode="auto">
            <a:xfrm flipH="1" flipV="1">
              <a:off x="1665" y="1896"/>
              <a:ext cx="50" cy="20"/>
            </a:xfrm>
            <a:prstGeom prst="line">
              <a:avLst/>
            </a:prstGeom>
            <a:noFill/>
            <a:ln w="15875">
              <a:solidFill>
                <a:srgbClr val="800000"/>
              </a:solidFill>
              <a:round/>
              <a:headEnd/>
              <a:tailEnd/>
            </a:ln>
            <a:effectLst/>
          </p:spPr>
          <p:txBody>
            <a:bodyPr/>
            <a:lstStyle/>
            <a:p>
              <a:endParaRPr lang="en-US"/>
            </a:p>
          </p:txBody>
        </p:sp>
        <p:sp>
          <p:nvSpPr>
            <p:cNvPr id="2271463" name="Line 231"/>
            <p:cNvSpPr>
              <a:spLocks noChangeShapeType="1"/>
            </p:cNvSpPr>
            <p:nvPr/>
          </p:nvSpPr>
          <p:spPr bwMode="auto">
            <a:xfrm flipH="1" flipV="1">
              <a:off x="1658" y="1937"/>
              <a:ext cx="49" cy="6"/>
            </a:xfrm>
            <a:prstGeom prst="line">
              <a:avLst/>
            </a:prstGeom>
            <a:noFill/>
            <a:ln w="15875">
              <a:solidFill>
                <a:srgbClr val="800000"/>
              </a:solidFill>
              <a:round/>
              <a:headEnd/>
              <a:tailEnd/>
            </a:ln>
            <a:effectLst/>
          </p:spPr>
          <p:txBody>
            <a:bodyPr/>
            <a:lstStyle/>
            <a:p>
              <a:endParaRPr lang="en-US"/>
            </a:p>
          </p:txBody>
        </p:sp>
      </p:grpSp>
      <p:grpSp>
        <p:nvGrpSpPr>
          <p:cNvPr id="2271464" name="Group 232"/>
          <p:cNvGrpSpPr>
            <a:grpSpLocks/>
          </p:cNvGrpSpPr>
          <p:nvPr/>
        </p:nvGrpSpPr>
        <p:grpSpPr bwMode="auto">
          <a:xfrm>
            <a:off x="3983038" y="2109788"/>
            <a:ext cx="1181100" cy="1055687"/>
            <a:chOff x="2509" y="1329"/>
            <a:chExt cx="744" cy="665"/>
          </a:xfrm>
        </p:grpSpPr>
        <p:sp>
          <p:nvSpPr>
            <p:cNvPr id="2271465" name="Line 233"/>
            <p:cNvSpPr>
              <a:spLocks noChangeShapeType="1"/>
            </p:cNvSpPr>
            <p:nvPr/>
          </p:nvSpPr>
          <p:spPr bwMode="auto">
            <a:xfrm flipV="1">
              <a:off x="3067" y="1602"/>
              <a:ext cx="183" cy="61"/>
            </a:xfrm>
            <a:prstGeom prst="line">
              <a:avLst/>
            </a:prstGeom>
            <a:noFill/>
            <a:ln w="15875">
              <a:solidFill>
                <a:srgbClr val="800000"/>
              </a:solidFill>
              <a:round/>
              <a:headEnd/>
              <a:tailEnd/>
            </a:ln>
            <a:effectLst/>
          </p:spPr>
          <p:txBody>
            <a:bodyPr/>
            <a:lstStyle/>
            <a:p>
              <a:endParaRPr lang="en-US"/>
            </a:p>
          </p:txBody>
        </p:sp>
        <p:sp>
          <p:nvSpPr>
            <p:cNvPr id="2271466" name="Line 234"/>
            <p:cNvSpPr>
              <a:spLocks noChangeShapeType="1"/>
            </p:cNvSpPr>
            <p:nvPr/>
          </p:nvSpPr>
          <p:spPr bwMode="auto">
            <a:xfrm>
              <a:off x="3067" y="1663"/>
              <a:ext cx="186" cy="60"/>
            </a:xfrm>
            <a:prstGeom prst="line">
              <a:avLst/>
            </a:prstGeom>
            <a:noFill/>
            <a:ln w="15875">
              <a:solidFill>
                <a:srgbClr val="800000"/>
              </a:solidFill>
              <a:round/>
              <a:headEnd/>
              <a:tailEnd/>
            </a:ln>
            <a:effectLst/>
          </p:spPr>
          <p:txBody>
            <a:bodyPr/>
            <a:lstStyle/>
            <a:p>
              <a:endParaRPr lang="en-US"/>
            </a:p>
          </p:txBody>
        </p:sp>
        <p:sp>
          <p:nvSpPr>
            <p:cNvPr id="2271467" name="Line 235"/>
            <p:cNvSpPr>
              <a:spLocks noChangeShapeType="1"/>
            </p:cNvSpPr>
            <p:nvPr/>
          </p:nvSpPr>
          <p:spPr bwMode="auto">
            <a:xfrm flipH="1" flipV="1">
              <a:off x="2812" y="1449"/>
              <a:ext cx="66" cy="216"/>
            </a:xfrm>
            <a:prstGeom prst="line">
              <a:avLst/>
            </a:prstGeom>
            <a:noFill/>
            <a:ln w="15875">
              <a:solidFill>
                <a:srgbClr val="800000"/>
              </a:solidFill>
              <a:round/>
              <a:headEnd/>
              <a:tailEnd/>
            </a:ln>
            <a:effectLst/>
          </p:spPr>
          <p:txBody>
            <a:bodyPr/>
            <a:lstStyle/>
            <a:p>
              <a:endParaRPr lang="en-US"/>
            </a:p>
          </p:txBody>
        </p:sp>
        <p:sp>
          <p:nvSpPr>
            <p:cNvPr id="2271468" name="Oval 236"/>
            <p:cNvSpPr>
              <a:spLocks noChangeArrowheads="1"/>
            </p:cNvSpPr>
            <p:nvPr/>
          </p:nvSpPr>
          <p:spPr bwMode="auto">
            <a:xfrm>
              <a:off x="2745" y="1344"/>
              <a:ext cx="108" cy="108"/>
            </a:xfrm>
            <a:prstGeom prst="ellipse">
              <a:avLst/>
            </a:prstGeom>
            <a:noFill/>
            <a:ln w="15875">
              <a:solidFill>
                <a:srgbClr val="800000"/>
              </a:solidFill>
              <a:round/>
              <a:headEnd/>
              <a:tailEnd/>
            </a:ln>
            <a:effectLst/>
          </p:spPr>
          <p:txBody>
            <a:bodyPr wrap="none" anchor="ctr"/>
            <a:lstStyle/>
            <a:p>
              <a:endParaRPr lang="en-US"/>
            </a:p>
          </p:txBody>
        </p:sp>
        <p:sp>
          <p:nvSpPr>
            <p:cNvPr id="2271469" name="Line 237"/>
            <p:cNvSpPr>
              <a:spLocks noChangeShapeType="1"/>
            </p:cNvSpPr>
            <p:nvPr/>
          </p:nvSpPr>
          <p:spPr bwMode="auto">
            <a:xfrm flipH="1" flipV="1">
              <a:off x="2698" y="1381"/>
              <a:ext cx="46" cy="5"/>
            </a:xfrm>
            <a:prstGeom prst="line">
              <a:avLst/>
            </a:prstGeom>
            <a:noFill/>
            <a:ln w="15875">
              <a:solidFill>
                <a:srgbClr val="800000"/>
              </a:solidFill>
              <a:round/>
              <a:headEnd/>
              <a:tailEnd/>
            </a:ln>
            <a:effectLst/>
          </p:spPr>
          <p:txBody>
            <a:bodyPr/>
            <a:lstStyle/>
            <a:p>
              <a:endParaRPr lang="en-US"/>
            </a:p>
          </p:txBody>
        </p:sp>
        <p:sp>
          <p:nvSpPr>
            <p:cNvPr id="2271470" name="Line 238"/>
            <p:cNvSpPr>
              <a:spLocks noChangeShapeType="1"/>
            </p:cNvSpPr>
            <p:nvPr/>
          </p:nvSpPr>
          <p:spPr bwMode="auto">
            <a:xfrm flipH="1">
              <a:off x="2705" y="1421"/>
              <a:ext cx="43" cy="4"/>
            </a:xfrm>
            <a:prstGeom prst="line">
              <a:avLst/>
            </a:prstGeom>
            <a:noFill/>
            <a:ln w="15875">
              <a:solidFill>
                <a:srgbClr val="800000"/>
              </a:solidFill>
              <a:round/>
              <a:headEnd/>
              <a:tailEnd/>
            </a:ln>
            <a:effectLst/>
          </p:spPr>
          <p:txBody>
            <a:bodyPr/>
            <a:lstStyle/>
            <a:p>
              <a:endParaRPr lang="en-US"/>
            </a:p>
          </p:txBody>
        </p:sp>
        <p:sp>
          <p:nvSpPr>
            <p:cNvPr id="2271471" name="Line 239"/>
            <p:cNvSpPr>
              <a:spLocks noChangeShapeType="1"/>
            </p:cNvSpPr>
            <p:nvPr/>
          </p:nvSpPr>
          <p:spPr bwMode="auto">
            <a:xfrm flipH="1">
              <a:off x="2722" y="1448"/>
              <a:ext cx="47" cy="9"/>
            </a:xfrm>
            <a:prstGeom prst="line">
              <a:avLst/>
            </a:prstGeom>
            <a:noFill/>
            <a:ln w="15875">
              <a:solidFill>
                <a:srgbClr val="800000"/>
              </a:solidFill>
              <a:round/>
              <a:headEnd/>
              <a:tailEnd/>
            </a:ln>
            <a:effectLst/>
          </p:spPr>
          <p:txBody>
            <a:bodyPr/>
            <a:lstStyle/>
            <a:p>
              <a:endParaRPr lang="en-US"/>
            </a:p>
          </p:txBody>
        </p:sp>
        <p:sp>
          <p:nvSpPr>
            <p:cNvPr id="2271472" name="Line 240"/>
            <p:cNvSpPr>
              <a:spLocks noChangeShapeType="1"/>
            </p:cNvSpPr>
            <p:nvPr/>
          </p:nvSpPr>
          <p:spPr bwMode="auto">
            <a:xfrm flipH="1">
              <a:off x="2819" y="1665"/>
              <a:ext cx="56" cy="1"/>
            </a:xfrm>
            <a:prstGeom prst="line">
              <a:avLst/>
            </a:prstGeom>
            <a:noFill/>
            <a:ln w="15875">
              <a:solidFill>
                <a:srgbClr val="800000"/>
              </a:solidFill>
              <a:round/>
              <a:headEnd/>
              <a:tailEnd/>
            </a:ln>
            <a:effectLst/>
          </p:spPr>
          <p:txBody>
            <a:bodyPr/>
            <a:lstStyle/>
            <a:p>
              <a:endParaRPr lang="en-US"/>
            </a:p>
          </p:txBody>
        </p:sp>
        <p:sp>
          <p:nvSpPr>
            <p:cNvPr id="2271473" name="Oval 241"/>
            <p:cNvSpPr>
              <a:spLocks noChangeArrowheads="1"/>
            </p:cNvSpPr>
            <p:nvPr/>
          </p:nvSpPr>
          <p:spPr bwMode="auto">
            <a:xfrm>
              <a:off x="2604" y="1557"/>
              <a:ext cx="218" cy="218"/>
            </a:xfrm>
            <a:prstGeom prst="ellipse">
              <a:avLst/>
            </a:prstGeom>
            <a:noFill/>
            <a:ln w="15875">
              <a:solidFill>
                <a:srgbClr val="800000"/>
              </a:solidFill>
              <a:round/>
              <a:headEnd/>
              <a:tailEnd/>
            </a:ln>
            <a:effectLst/>
          </p:spPr>
          <p:txBody>
            <a:bodyPr wrap="none" anchor="ctr"/>
            <a:lstStyle/>
            <a:p>
              <a:endParaRPr lang="en-US"/>
            </a:p>
          </p:txBody>
        </p:sp>
        <p:sp>
          <p:nvSpPr>
            <p:cNvPr id="2271474" name="Freeform 242"/>
            <p:cNvSpPr>
              <a:spLocks/>
            </p:cNvSpPr>
            <p:nvPr/>
          </p:nvSpPr>
          <p:spPr bwMode="auto">
            <a:xfrm>
              <a:off x="2768" y="1624"/>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475" name="Oval 243"/>
            <p:cNvSpPr>
              <a:spLocks noChangeArrowheads="1"/>
            </p:cNvSpPr>
            <p:nvPr/>
          </p:nvSpPr>
          <p:spPr bwMode="auto">
            <a:xfrm rot="-5400000">
              <a:off x="2681" y="1650"/>
              <a:ext cx="28" cy="34"/>
            </a:xfrm>
            <a:prstGeom prst="ellipse">
              <a:avLst/>
            </a:prstGeom>
            <a:solidFill>
              <a:srgbClr val="333333"/>
            </a:solidFill>
            <a:ln w="9525">
              <a:noFill/>
              <a:round/>
              <a:headEnd/>
              <a:tailEnd/>
            </a:ln>
            <a:effectLst/>
          </p:spPr>
          <p:txBody>
            <a:bodyPr wrap="none" anchor="ctr"/>
            <a:lstStyle/>
            <a:p>
              <a:endParaRPr lang="en-US"/>
            </a:p>
          </p:txBody>
        </p:sp>
        <p:sp>
          <p:nvSpPr>
            <p:cNvPr id="2271476" name="Rectangle 244"/>
            <p:cNvSpPr>
              <a:spLocks noChangeArrowheads="1"/>
            </p:cNvSpPr>
            <p:nvPr/>
          </p:nvSpPr>
          <p:spPr bwMode="auto">
            <a:xfrm>
              <a:off x="2886" y="1531"/>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1477" name="Oval 245"/>
            <p:cNvSpPr>
              <a:spLocks noChangeArrowheads="1"/>
            </p:cNvSpPr>
            <p:nvPr/>
          </p:nvSpPr>
          <p:spPr bwMode="auto">
            <a:xfrm>
              <a:off x="2765" y="1886"/>
              <a:ext cx="108" cy="108"/>
            </a:xfrm>
            <a:prstGeom prst="ellipse">
              <a:avLst/>
            </a:prstGeom>
            <a:noFill/>
            <a:ln w="15875">
              <a:solidFill>
                <a:srgbClr val="800000"/>
              </a:solidFill>
              <a:round/>
              <a:headEnd/>
              <a:tailEnd/>
            </a:ln>
            <a:effectLst/>
          </p:spPr>
          <p:txBody>
            <a:bodyPr wrap="none" anchor="ctr"/>
            <a:lstStyle/>
            <a:p>
              <a:endParaRPr lang="en-US"/>
            </a:p>
          </p:txBody>
        </p:sp>
        <p:sp>
          <p:nvSpPr>
            <p:cNvPr id="2271478" name="Line 246"/>
            <p:cNvSpPr>
              <a:spLocks noChangeShapeType="1"/>
            </p:cNvSpPr>
            <p:nvPr/>
          </p:nvSpPr>
          <p:spPr bwMode="auto">
            <a:xfrm rot="10800000" flipH="1">
              <a:off x="2821" y="1662"/>
              <a:ext cx="60" cy="220"/>
            </a:xfrm>
            <a:prstGeom prst="line">
              <a:avLst/>
            </a:prstGeom>
            <a:noFill/>
            <a:ln w="15875">
              <a:solidFill>
                <a:srgbClr val="800000"/>
              </a:solidFill>
              <a:round/>
              <a:headEnd/>
              <a:tailEnd/>
            </a:ln>
            <a:effectLst/>
          </p:spPr>
          <p:txBody>
            <a:bodyPr/>
            <a:lstStyle/>
            <a:p>
              <a:endParaRPr lang="en-US"/>
            </a:p>
          </p:txBody>
        </p:sp>
        <p:sp>
          <p:nvSpPr>
            <p:cNvPr id="2271479" name="Freeform 247"/>
            <p:cNvSpPr>
              <a:spLocks/>
            </p:cNvSpPr>
            <p:nvPr/>
          </p:nvSpPr>
          <p:spPr bwMode="auto">
            <a:xfrm rot="1745570">
              <a:off x="2528" y="1558"/>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480" name="Freeform 248"/>
            <p:cNvSpPr>
              <a:spLocks/>
            </p:cNvSpPr>
            <p:nvPr/>
          </p:nvSpPr>
          <p:spPr bwMode="auto">
            <a:xfrm rot="-1677298">
              <a:off x="2526" y="1709"/>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481" name="Freeform 249"/>
            <p:cNvSpPr>
              <a:spLocks/>
            </p:cNvSpPr>
            <p:nvPr/>
          </p:nvSpPr>
          <p:spPr bwMode="auto">
            <a:xfrm>
              <a:off x="2509" y="1634"/>
              <a:ext cx="97" cy="64"/>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482" name="Line 250"/>
            <p:cNvSpPr>
              <a:spLocks noChangeShapeType="1"/>
            </p:cNvSpPr>
            <p:nvPr/>
          </p:nvSpPr>
          <p:spPr bwMode="auto">
            <a:xfrm flipH="1" flipV="1">
              <a:off x="2718" y="1937"/>
              <a:ext cx="44" cy="6"/>
            </a:xfrm>
            <a:prstGeom prst="line">
              <a:avLst/>
            </a:prstGeom>
            <a:noFill/>
            <a:ln w="15875">
              <a:solidFill>
                <a:srgbClr val="800000"/>
              </a:solidFill>
              <a:round/>
              <a:headEnd/>
              <a:tailEnd/>
            </a:ln>
            <a:effectLst/>
          </p:spPr>
          <p:txBody>
            <a:bodyPr/>
            <a:lstStyle/>
            <a:p>
              <a:endParaRPr lang="en-US"/>
            </a:p>
          </p:txBody>
        </p:sp>
        <p:sp>
          <p:nvSpPr>
            <p:cNvPr id="2271483" name="Line 251"/>
            <p:cNvSpPr>
              <a:spLocks noChangeShapeType="1"/>
            </p:cNvSpPr>
            <p:nvPr/>
          </p:nvSpPr>
          <p:spPr bwMode="auto">
            <a:xfrm flipH="1" flipV="1">
              <a:off x="2730" y="1902"/>
              <a:ext cx="41" cy="14"/>
            </a:xfrm>
            <a:prstGeom prst="line">
              <a:avLst/>
            </a:prstGeom>
            <a:noFill/>
            <a:ln w="15875">
              <a:solidFill>
                <a:srgbClr val="800000"/>
              </a:solidFill>
              <a:round/>
              <a:headEnd/>
              <a:tailEnd/>
            </a:ln>
            <a:effectLst/>
          </p:spPr>
          <p:txBody>
            <a:bodyPr/>
            <a:lstStyle/>
            <a:p>
              <a:endParaRPr lang="en-US"/>
            </a:p>
          </p:txBody>
        </p:sp>
        <p:sp>
          <p:nvSpPr>
            <p:cNvPr id="2271484" name="Line 252"/>
            <p:cNvSpPr>
              <a:spLocks noChangeShapeType="1"/>
            </p:cNvSpPr>
            <p:nvPr/>
          </p:nvSpPr>
          <p:spPr bwMode="auto">
            <a:xfrm flipH="1" flipV="1">
              <a:off x="2739" y="1866"/>
              <a:ext cx="53" cy="27"/>
            </a:xfrm>
            <a:prstGeom prst="line">
              <a:avLst/>
            </a:prstGeom>
            <a:noFill/>
            <a:ln w="15875">
              <a:solidFill>
                <a:srgbClr val="800000"/>
              </a:solidFill>
              <a:round/>
              <a:headEnd/>
              <a:tailEnd/>
            </a:ln>
            <a:effectLst/>
          </p:spPr>
          <p:txBody>
            <a:bodyPr/>
            <a:lstStyle/>
            <a:p>
              <a:endParaRPr lang="en-US"/>
            </a:p>
          </p:txBody>
        </p:sp>
        <p:sp>
          <p:nvSpPr>
            <p:cNvPr id="2271485" name="Line 253"/>
            <p:cNvSpPr>
              <a:spLocks noChangeShapeType="1"/>
            </p:cNvSpPr>
            <p:nvPr/>
          </p:nvSpPr>
          <p:spPr bwMode="auto">
            <a:xfrm flipH="1" flipV="1">
              <a:off x="2718" y="1329"/>
              <a:ext cx="54" cy="21"/>
            </a:xfrm>
            <a:prstGeom prst="line">
              <a:avLst/>
            </a:prstGeom>
            <a:noFill/>
            <a:ln w="15875">
              <a:solidFill>
                <a:srgbClr val="800000"/>
              </a:solidFill>
              <a:round/>
              <a:headEnd/>
              <a:tailEnd/>
            </a:ln>
            <a:effectLst/>
          </p:spPr>
          <p:txBody>
            <a:bodyPr/>
            <a:lstStyle/>
            <a:p>
              <a:endParaRPr lang="en-US"/>
            </a:p>
          </p:txBody>
        </p:sp>
      </p:grpSp>
      <p:sp>
        <p:nvSpPr>
          <p:cNvPr id="2271486" name="AutoShape 254"/>
          <p:cNvSpPr>
            <a:spLocks noChangeArrowheads="1"/>
          </p:cNvSpPr>
          <p:nvPr/>
        </p:nvSpPr>
        <p:spPr bwMode="auto">
          <a:xfrm rot="5400000" flipH="1">
            <a:off x="7962107" y="2483644"/>
            <a:ext cx="334962" cy="292100"/>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1487" name="Line 255"/>
          <p:cNvSpPr>
            <a:spLocks noChangeShapeType="1"/>
          </p:cNvSpPr>
          <p:nvPr/>
        </p:nvSpPr>
        <p:spPr bwMode="auto">
          <a:xfrm flipV="1">
            <a:off x="8278813" y="2530475"/>
            <a:ext cx="290512" cy="96838"/>
          </a:xfrm>
          <a:prstGeom prst="line">
            <a:avLst/>
          </a:prstGeom>
          <a:noFill/>
          <a:ln w="15875">
            <a:solidFill>
              <a:srgbClr val="800000"/>
            </a:solidFill>
            <a:round/>
            <a:headEnd/>
            <a:tailEnd/>
          </a:ln>
          <a:effectLst/>
        </p:spPr>
        <p:txBody>
          <a:bodyPr/>
          <a:lstStyle/>
          <a:p>
            <a:endParaRPr lang="en-US"/>
          </a:p>
        </p:txBody>
      </p:sp>
      <p:sp>
        <p:nvSpPr>
          <p:cNvPr id="2271488" name="Line 256"/>
          <p:cNvSpPr>
            <a:spLocks noChangeShapeType="1"/>
          </p:cNvSpPr>
          <p:nvPr/>
        </p:nvSpPr>
        <p:spPr bwMode="auto">
          <a:xfrm>
            <a:off x="8278813" y="2627313"/>
            <a:ext cx="295275" cy="95250"/>
          </a:xfrm>
          <a:prstGeom prst="line">
            <a:avLst/>
          </a:prstGeom>
          <a:noFill/>
          <a:ln w="15875">
            <a:solidFill>
              <a:srgbClr val="800000"/>
            </a:solidFill>
            <a:round/>
            <a:headEnd/>
            <a:tailEnd/>
          </a:ln>
          <a:effectLst/>
        </p:spPr>
        <p:txBody>
          <a:bodyPr/>
          <a:lstStyle/>
          <a:p>
            <a:endParaRPr lang="en-US"/>
          </a:p>
        </p:txBody>
      </p:sp>
      <p:sp>
        <p:nvSpPr>
          <p:cNvPr id="2271489" name="Line 257"/>
          <p:cNvSpPr>
            <a:spLocks noChangeShapeType="1"/>
          </p:cNvSpPr>
          <p:nvPr/>
        </p:nvSpPr>
        <p:spPr bwMode="auto">
          <a:xfrm flipH="1" flipV="1">
            <a:off x="7874000" y="2287588"/>
            <a:ext cx="104775" cy="342900"/>
          </a:xfrm>
          <a:prstGeom prst="line">
            <a:avLst/>
          </a:prstGeom>
          <a:noFill/>
          <a:ln w="15875">
            <a:solidFill>
              <a:srgbClr val="800000"/>
            </a:solidFill>
            <a:round/>
            <a:headEnd/>
            <a:tailEnd/>
          </a:ln>
          <a:effectLst/>
        </p:spPr>
        <p:txBody>
          <a:bodyPr/>
          <a:lstStyle/>
          <a:p>
            <a:endParaRPr lang="en-US"/>
          </a:p>
        </p:txBody>
      </p:sp>
      <p:sp>
        <p:nvSpPr>
          <p:cNvPr id="2271490" name="Oval 258"/>
          <p:cNvSpPr>
            <a:spLocks noChangeArrowheads="1"/>
          </p:cNvSpPr>
          <p:nvPr/>
        </p:nvSpPr>
        <p:spPr bwMode="auto">
          <a:xfrm>
            <a:off x="7767638" y="2120900"/>
            <a:ext cx="171450" cy="171450"/>
          </a:xfrm>
          <a:prstGeom prst="ellipse">
            <a:avLst/>
          </a:prstGeom>
          <a:noFill/>
          <a:ln w="15875">
            <a:solidFill>
              <a:srgbClr val="800000"/>
            </a:solidFill>
            <a:round/>
            <a:headEnd/>
            <a:tailEnd/>
          </a:ln>
          <a:effectLst/>
        </p:spPr>
        <p:txBody>
          <a:bodyPr wrap="none" anchor="ctr"/>
          <a:lstStyle/>
          <a:p>
            <a:endParaRPr lang="en-US"/>
          </a:p>
        </p:txBody>
      </p:sp>
      <p:sp>
        <p:nvSpPr>
          <p:cNvPr id="2271491" name="Line 259"/>
          <p:cNvSpPr>
            <a:spLocks noChangeShapeType="1"/>
          </p:cNvSpPr>
          <p:nvPr/>
        </p:nvSpPr>
        <p:spPr bwMode="auto">
          <a:xfrm flipH="1">
            <a:off x="7885113" y="2630488"/>
            <a:ext cx="88900" cy="1587"/>
          </a:xfrm>
          <a:prstGeom prst="line">
            <a:avLst/>
          </a:prstGeom>
          <a:noFill/>
          <a:ln w="15875">
            <a:solidFill>
              <a:srgbClr val="800000"/>
            </a:solidFill>
            <a:round/>
            <a:headEnd/>
            <a:tailEnd/>
          </a:ln>
          <a:effectLst/>
        </p:spPr>
        <p:txBody>
          <a:bodyPr/>
          <a:lstStyle/>
          <a:p>
            <a:endParaRPr lang="en-US"/>
          </a:p>
        </p:txBody>
      </p:sp>
      <p:sp>
        <p:nvSpPr>
          <p:cNvPr id="2271492" name="Oval 260"/>
          <p:cNvSpPr>
            <a:spLocks noChangeArrowheads="1"/>
          </p:cNvSpPr>
          <p:nvPr/>
        </p:nvSpPr>
        <p:spPr bwMode="auto">
          <a:xfrm>
            <a:off x="7543800" y="2459038"/>
            <a:ext cx="346075" cy="346075"/>
          </a:xfrm>
          <a:prstGeom prst="ellipse">
            <a:avLst/>
          </a:prstGeom>
          <a:noFill/>
          <a:ln w="15875">
            <a:solidFill>
              <a:srgbClr val="800000"/>
            </a:solidFill>
            <a:round/>
            <a:headEnd/>
            <a:tailEnd/>
          </a:ln>
          <a:effectLst/>
        </p:spPr>
        <p:txBody>
          <a:bodyPr wrap="none" anchor="ctr"/>
          <a:lstStyle/>
          <a:p>
            <a:endParaRPr lang="en-US"/>
          </a:p>
        </p:txBody>
      </p:sp>
      <p:sp>
        <p:nvSpPr>
          <p:cNvPr id="2271493" name="Freeform 261"/>
          <p:cNvSpPr>
            <a:spLocks/>
          </p:cNvSpPr>
          <p:nvPr/>
        </p:nvSpPr>
        <p:spPr bwMode="auto">
          <a:xfrm>
            <a:off x="7804150" y="2565400"/>
            <a:ext cx="19050" cy="133350"/>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494" name="Oval 262"/>
          <p:cNvSpPr>
            <a:spLocks noChangeArrowheads="1"/>
          </p:cNvSpPr>
          <p:nvPr/>
        </p:nvSpPr>
        <p:spPr bwMode="auto">
          <a:xfrm rot="-5400000">
            <a:off x="7666038" y="2600325"/>
            <a:ext cx="44450" cy="53975"/>
          </a:xfrm>
          <a:prstGeom prst="ellipse">
            <a:avLst/>
          </a:prstGeom>
          <a:solidFill>
            <a:srgbClr val="333333"/>
          </a:solidFill>
          <a:ln w="9525">
            <a:noFill/>
            <a:round/>
            <a:headEnd/>
            <a:tailEnd/>
          </a:ln>
          <a:effectLst/>
        </p:spPr>
        <p:txBody>
          <a:bodyPr wrap="none" anchor="ctr"/>
          <a:lstStyle/>
          <a:p>
            <a:endParaRPr lang="en-US"/>
          </a:p>
        </p:txBody>
      </p:sp>
      <p:sp>
        <p:nvSpPr>
          <p:cNvPr id="2271495" name="Oval 263"/>
          <p:cNvSpPr>
            <a:spLocks noChangeArrowheads="1"/>
          </p:cNvSpPr>
          <p:nvPr/>
        </p:nvSpPr>
        <p:spPr bwMode="auto">
          <a:xfrm>
            <a:off x="7762875" y="2963863"/>
            <a:ext cx="171450" cy="171450"/>
          </a:xfrm>
          <a:prstGeom prst="ellipse">
            <a:avLst/>
          </a:prstGeom>
          <a:noFill/>
          <a:ln w="15875">
            <a:solidFill>
              <a:srgbClr val="800000"/>
            </a:solidFill>
            <a:round/>
            <a:headEnd/>
            <a:tailEnd/>
          </a:ln>
          <a:effectLst/>
        </p:spPr>
        <p:txBody>
          <a:bodyPr wrap="none" anchor="ctr"/>
          <a:lstStyle/>
          <a:p>
            <a:endParaRPr lang="en-US"/>
          </a:p>
        </p:txBody>
      </p:sp>
      <p:sp>
        <p:nvSpPr>
          <p:cNvPr id="2271496" name="Line 264"/>
          <p:cNvSpPr>
            <a:spLocks noChangeShapeType="1"/>
          </p:cNvSpPr>
          <p:nvPr/>
        </p:nvSpPr>
        <p:spPr bwMode="auto">
          <a:xfrm rot="10800000" flipH="1">
            <a:off x="7877175" y="2632075"/>
            <a:ext cx="95250" cy="328613"/>
          </a:xfrm>
          <a:prstGeom prst="line">
            <a:avLst/>
          </a:prstGeom>
          <a:noFill/>
          <a:ln w="15875">
            <a:solidFill>
              <a:srgbClr val="800000"/>
            </a:solidFill>
            <a:round/>
            <a:headEnd/>
            <a:tailEnd/>
          </a:ln>
          <a:effectLst/>
        </p:spPr>
        <p:txBody>
          <a:bodyPr/>
          <a:lstStyle/>
          <a:p>
            <a:endParaRPr lang="en-US"/>
          </a:p>
        </p:txBody>
      </p:sp>
      <p:sp>
        <p:nvSpPr>
          <p:cNvPr id="2271497" name="Freeform 265"/>
          <p:cNvSpPr>
            <a:spLocks/>
          </p:cNvSpPr>
          <p:nvPr/>
        </p:nvSpPr>
        <p:spPr bwMode="auto">
          <a:xfrm>
            <a:off x="7389813" y="2584450"/>
            <a:ext cx="153987" cy="101600"/>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498" name="Freeform 266"/>
          <p:cNvSpPr>
            <a:spLocks/>
          </p:cNvSpPr>
          <p:nvPr/>
        </p:nvSpPr>
        <p:spPr bwMode="auto">
          <a:xfrm rot="-1826031">
            <a:off x="7421563" y="2695575"/>
            <a:ext cx="153987" cy="101600"/>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499" name="Freeform 267"/>
          <p:cNvSpPr>
            <a:spLocks/>
          </p:cNvSpPr>
          <p:nvPr/>
        </p:nvSpPr>
        <p:spPr bwMode="auto">
          <a:xfrm rot="3430520">
            <a:off x="7496969" y="2375694"/>
            <a:ext cx="153988" cy="101600"/>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500" name="Freeform 268"/>
          <p:cNvSpPr>
            <a:spLocks/>
          </p:cNvSpPr>
          <p:nvPr/>
        </p:nvSpPr>
        <p:spPr bwMode="auto">
          <a:xfrm rot="1280714">
            <a:off x="7415213" y="2466975"/>
            <a:ext cx="153987" cy="101600"/>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501" name="Freeform 269"/>
          <p:cNvSpPr>
            <a:spLocks/>
          </p:cNvSpPr>
          <p:nvPr/>
        </p:nvSpPr>
        <p:spPr bwMode="auto">
          <a:xfrm rot="40189801">
            <a:off x="7500144" y="2783682"/>
            <a:ext cx="153987" cy="101600"/>
          </a:xfrm>
          <a:custGeom>
            <a:avLst/>
            <a:gdLst/>
            <a:ahLst/>
            <a:cxnLst>
              <a:cxn ang="0">
                <a:pos x="97" y="57"/>
              </a:cxn>
              <a:cxn ang="0">
                <a:pos x="72" y="64"/>
              </a:cxn>
              <a:cxn ang="0">
                <a:pos x="57" y="64"/>
              </a:cxn>
              <a:cxn ang="0">
                <a:pos x="39" y="64"/>
              </a:cxn>
              <a:cxn ang="0">
                <a:pos x="27" y="64"/>
              </a:cxn>
              <a:cxn ang="0">
                <a:pos x="0" y="57"/>
              </a:cxn>
              <a:cxn ang="0">
                <a:pos x="0" y="10"/>
              </a:cxn>
              <a:cxn ang="0">
                <a:pos x="13" y="3"/>
              </a:cxn>
              <a:cxn ang="0">
                <a:pos x="39" y="0"/>
              </a:cxn>
              <a:cxn ang="0">
                <a:pos x="55" y="1"/>
              </a:cxn>
              <a:cxn ang="0">
                <a:pos x="69" y="1"/>
              </a:cxn>
              <a:cxn ang="0">
                <a:pos x="85" y="3"/>
              </a:cxn>
              <a:cxn ang="0">
                <a:pos x="96" y="6"/>
              </a:cxn>
            </a:cxnLst>
            <a:rect l="0" t="0" r="r" b="b"/>
            <a:pathLst>
              <a:path w="97" h="64">
                <a:moveTo>
                  <a:pt x="97" y="57"/>
                </a:moveTo>
                <a:lnTo>
                  <a:pt x="72" y="64"/>
                </a:lnTo>
                <a:lnTo>
                  <a:pt x="57" y="64"/>
                </a:lnTo>
                <a:lnTo>
                  <a:pt x="39" y="64"/>
                </a:lnTo>
                <a:lnTo>
                  <a:pt x="27" y="64"/>
                </a:lnTo>
                <a:lnTo>
                  <a:pt x="0" y="57"/>
                </a:lnTo>
                <a:lnTo>
                  <a:pt x="0" y="10"/>
                </a:lnTo>
                <a:lnTo>
                  <a:pt x="13" y="3"/>
                </a:lnTo>
                <a:lnTo>
                  <a:pt x="39" y="0"/>
                </a:lnTo>
                <a:lnTo>
                  <a:pt x="55" y="1"/>
                </a:lnTo>
                <a:lnTo>
                  <a:pt x="69" y="1"/>
                </a:lnTo>
                <a:lnTo>
                  <a:pt x="85" y="3"/>
                </a:lnTo>
                <a:lnTo>
                  <a:pt x="96" y="6"/>
                </a:lnTo>
              </a:path>
            </a:pathLst>
          </a:custGeom>
          <a:noFill/>
          <a:ln w="15875">
            <a:solidFill>
              <a:srgbClr val="800000"/>
            </a:solidFill>
            <a:round/>
            <a:headEnd/>
            <a:tailEnd/>
          </a:ln>
          <a:effectLst/>
        </p:spPr>
        <p:txBody>
          <a:bodyPr/>
          <a:lstStyle/>
          <a:p>
            <a:endParaRPr lang="en-US"/>
          </a:p>
        </p:txBody>
      </p:sp>
      <p:sp>
        <p:nvSpPr>
          <p:cNvPr id="2271502" name="Line 270"/>
          <p:cNvSpPr>
            <a:spLocks noChangeShapeType="1"/>
          </p:cNvSpPr>
          <p:nvPr/>
        </p:nvSpPr>
        <p:spPr bwMode="auto">
          <a:xfrm flipH="1" flipV="1">
            <a:off x="7685088" y="3060700"/>
            <a:ext cx="76200" cy="9525"/>
          </a:xfrm>
          <a:prstGeom prst="line">
            <a:avLst/>
          </a:prstGeom>
          <a:noFill/>
          <a:ln w="15875">
            <a:solidFill>
              <a:srgbClr val="800000"/>
            </a:solidFill>
            <a:round/>
            <a:headEnd/>
            <a:tailEnd/>
          </a:ln>
          <a:effectLst/>
        </p:spPr>
        <p:txBody>
          <a:bodyPr/>
          <a:lstStyle/>
          <a:p>
            <a:endParaRPr lang="en-US"/>
          </a:p>
        </p:txBody>
      </p:sp>
      <p:sp>
        <p:nvSpPr>
          <p:cNvPr id="2271503" name="Line 271"/>
          <p:cNvSpPr>
            <a:spLocks noChangeShapeType="1"/>
          </p:cNvSpPr>
          <p:nvPr/>
        </p:nvSpPr>
        <p:spPr bwMode="auto">
          <a:xfrm flipH="1" flipV="1">
            <a:off x="7696200" y="3003550"/>
            <a:ext cx="66675" cy="19050"/>
          </a:xfrm>
          <a:prstGeom prst="line">
            <a:avLst/>
          </a:prstGeom>
          <a:noFill/>
          <a:ln w="15875">
            <a:solidFill>
              <a:srgbClr val="800000"/>
            </a:solidFill>
            <a:round/>
            <a:headEnd/>
            <a:tailEnd/>
          </a:ln>
          <a:effectLst/>
        </p:spPr>
        <p:txBody>
          <a:bodyPr/>
          <a:lstStyle/>
          <a:p>
            <a:endParaRPr lang="en-US"/>
          </a:p>
        </p:txBody>
      </p:sp>
      <p:sp>
        <p:nvSpPr>
          <p:cNvPr id="2271504" name="Line 272"/>
          <p:cNvSpPr>
            <a:spLocks noChangeShapeType="1"/>
          </p:cNvSpPr>
          <p:nvPr/>
        </p:nvSpPr>
        <p:spPr bwMode="auto">
          <a:xfrm flipH="1" flipV="1">
            <a:off x="7724775" y="2938463"/>
            <a:ext cx="76200" cy="38100"/>
          </a:xfrm>
          <a:prstGeom prst="line">
            <a:avLst/>
          </a:prstGeom>
          <a:noFill/>
          <a:ln w="15875">
            <a:solidFill>
              <a:srgbClr val="800000"/>
            </a:solidFill>
            <a:round/>
            <a:headEnd/>
            <a:tailEnd/>
          </a:ln>
          <a:effectLst/>
        </p:spPr>
        <p:txBody>
          <a:bodyPr/>
          <a:lstStyle/>
          <a:p>
            <a:endParaRPr lang="en-US"/>
          </a:p>
        </p:txBody>
      </p:sp>
      <p:sp>
        <p:nvSpPr>
          <p:cNvPr id="2271505" name="Line 273"/>
          <p:cNvSpPr>
            <a:spLocks noChangeShapeType="1"/>
          </p:cNvSpPr>
          <p:nvPr/>
        </p:nvSpPr>
        <p:spPr bwMode="auto">
          <a:xfrm flipH="1">
            <a:off x="7751763" y="2289175"/>
            <a:ext cx="53975" cy="28575"/>
          </a:xfrm>
          <a:prstGeom prst="line">
            <a:avLst/>
          </a:prstGeom>
          <a:noFill/>
          <a:ln w="15875">
            <a:solidFill>
              <a:srgbClr val="800000"/>
            </a:solidFill>
            <a:round/>
            <a:headEnd/>
            <a:tailEnd/>
          </a:ln>
          <a:effectLst/>
        </p:spPr>
        <p:txBody>
          <a:bodyPr/>
          <a:lstStyle/>
          <a:p>
            <a:endParaRPr lang="en-US"/>
          </a:p>
        </p:txBody>
      </p:sp>
      <p:sp>
        <p:nvSpPr>
          <p:cNvPr id="2271506" name="Line 274"/>
          <p:cNvSpPr>
            <a:spLocks noChangeShapeType="1"/>
          </p:cNvSpPr>
          <p:nvPr/>
        </p:nvSpPr>
        <p:spPr bwMode="auto">
          <a:xfrm flipH="1">
            <a:off x="7705725" y="2246313"/>
            <a:ext cx="71438" cy="25400"/>
          </a:xfrm>
          <a:prstGeom prst="line">
            <a:avLst/>
          </a:prstGeom>
          <a:noFill/>
          <a:ln w="15875">
            <a:solidFill>
              <a:srgbClr val="800000"/>
            </a:solidFill>
            <a:round/>
            <a:headEnd/>
            <a:tailEnd/>
          </a:ln>
          <a:effectLst/>
        </p:spPr>
        <p:txBody>
          <a:bodyPr/>
          <a:lstStyle/>
          <a:p>
            <a:endParaRPr lang="en-US"/>
          </a:p>
        </p:txBody>
      </p:sp>
      <p:sp>
        <p:nvSpPr>
          <p:cNvPr id="2271507" name="Line 275"/>
          <p:cNvSpPr>
            <a:spLocks noChangeShapeType="1"/>
          </p:cNvSpPr>
          <p:nvPr/>
        </p:nvSpPr>
        <p:spPr bwMode="auto">
          <a:xfrm flipH="1">
            <a:off x="7696200" y="2193925"/>
            <a:ext cx="74613" cy="1588"/>
          </a:xfrm>
          <a:prstGeom prst="line">
            <a:avLst/>
          </a:prstGeom>
          <a:noFill/>
          <a:ln w="15875">
            <a:solidFill>
              <a:srgbClr val="800000"/>
            </a:solidFill>
            <a:round/>
            <a:headEnd/>
            <a:tailEnd/>
          </a:ln>
          <a:effectLst/>
        </p:spPr>
        <p:txBody>
          <a:bodyPr/>
          <a:lstStyle/>
          <a:p>
            <a:endParaRPr lang="en-US"/>
          </a:p>
        </p:txBody>
      </p:sp>
      <p:sp>
        <p:nvSpPr>
          <p:cNvPr id="2271508" name="Line 276"/>
          <p:cNvSpPr>
            <a:spLocks noChangeShapeType="1"/>
          </p:cNvSpPr>
          <p:nvPr/>
        </p:nvSpPr>
        <p:spPr bwMode="auto">
          <a:xfrm flipH="1" flipV="1">
            <a:off x="7708900" y="2124075"/>
            <a:ext cx="76200" cy="19050"/>
          </a:xfrm>
          <a:prstGeom prst="line">
            <a:avLst/>
          </a:prstGeom>
          <a:noFill/>
          <a:ln w="15875">
            <a:solidFill>
              <a:srgbClr val="800000"/>
            </a:solidFill>
            <a:round/>
            <a:headEnd/>
            <a:tailEnd/>
          </a:ln>
          <a:effectLst/>
        </p:spPr>
        <p:txBody>
          <a:bodyPr/>
          <a:lstStyle/>
          <a:p>
            <a:endParaRPr lang="en-US"/>
          </a:p>
        </p:txBody>
      </p:sp>
      <p:grpSp>
        <p:nvGrpSpPr>
          <p:cNvPr id="2271509" name="Group 277"/>
          <p:cNvGrpSpPr>
            <a:grpSpLocks/>
          </p:cNvGrpSpPr>
          <p:nvPr/>
        </p:nvGrpSpPr>
        <p:grpSpPr bwMode="auto">
          <a:xfrm>
            <a:off x="7305675" y="3862388"/>
            <a:ext cx="1290638" cy="1036637"/>
            <a:chOff x="4602" y="2433"/>
            <a:chExt cx="813" cy="653"/>
          </a:xfrm>
        </p:grpSpPr>
        <p:sp>
          <p:nvSpPr>
            <p:cNvPr id="2271510" name="AutoShape 278"/>
            <p:cNvSpPr>
              <a:spLocks noChangeArrowheads="1"/>
            </p:cNvSpPr>
            <p:nvPr/>
          </p:nvSpPr>
          <p:spPr bwMode="auto">
            <a:xfrm rot="5400000" flipH="1">
              <a:off x="5029" y="2674"/>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1511" name="Line 279"/>
            <p:cNvSpPr>
              <a:spLocks noChangeShapeType="1"/>
            </p:cNvSpPr>
            <p:nvPr/>
          </p:nvSpPr>
          <p:spPr bwMode="auto">
            <a:xfrm flipV="1">
              <a:off x="5229" y="2703"/>
              <a:ext cx="183" cy="61"/>
            </a:xfrm>
            <a:prstGeom prst="line">
              <a:avLst/>
            </a:prstGeom>
            <a:noFill/>
            <a:ln w="15875">
              <a:solidFill>
                <a:srgbClr val="800000"/>
              </a:solidFill>
              <a:round/>
              <a:headEnd/>
              <a:tailEnd/>
            </a:ln>
            <a:effectLst/>
          </p:spPr>
          <p:txBody>
            <a:bodyPr/>
            <a:lstStyle/>
            <a:p>
              <a:endParaRPr lang="en-US"/>
            </a:p>
          </p:txBody>
        </p:sp>
        <p:sp>
          <p:nvSpPr>
            <p:cNvPr id="2271512" name="Line 280"/>
            <p:cNvSpPr>
              <a:spLocks noChangeShapeType="1"/>
            </p:cNvSpPr>
            <p:nvPr/>
          </p:nvSpPr>
          <p:spPr bwMode="auto">
            <a:xfrm>
              <a:off x="5229" y="2764"/>
              <a:ext cx="186" cy="60"/>
            </a:xfrm>
            <a:prstGeom prst="line">
              <a:avLst/>
            </a:prstGeom>
            <a:noFill/>
            <a:ln w="15875">
              <a:solidFill>
                <a:srgbClr val="800000"/>
              </a:solidFill>
              <a:round/>
              <a:headEnd/>
              <a:tailEnd/>
            </a:ln>
            <a:effectLst/>
          </p:spPr>
          <p:txBody>
            <a:bodyPr/>
            <a:lstStyle/>
            <a:p>
              <a:endParaRPr lang="en-US"/>
            </a:p>
          </p:txBody>
        </p:sp>
        <p:sp>
          <p:nvSpPr>
            <p:cNvPr id="2271513" name="Line 281"/>
            <p:cNvSpPr>
              <a:spLocks noChangeShapeType="1"/>
            </p:cNvSpPr>
            <p:nvPr/>
          </p:nvSpPr>
          <p:spPr bwMode="auto">
            <a:xfrm flipH="1" flipV="1">
              <a:off x="4974" y="2550"/>
              <a:ext cx="66" cy="216"/>
            </a:xfrm>
            <a:prstGeom prst="line">
              <a:avLst/>
            </a:prstGeom>
            <a:noFill/>
            <a:ln w="15875">
              <a:solidFill>
                <a:srgbClr val="800000"/>
              </a:solidFill>
              <a:round/>
              <a:headEnd/>
              <a:tailEnd/>
            </a:ln>
            <a:effectLst/>
          </p:spPr>
          <p:txBody>
            <a:bodyPr/>
            <a:lstStyle/>
            <a:p>
              <a:endParaRPr lang="en-US"/>
            </a:p>
          </p:txBody>
        </p:sp>
        <p:sp>
          <p:nvSpPr>
            <p:cNvPr id="2271514" name="Oval 282"/>
            <p:cNvSpPr>
              <a:spLocks noChangeArrowheads="1"/>
            </p:cNvSpPr>
            <p:nvPr/>
          </p:nvSpPr>
          <p:spPr bwMode="auto">
            <a:xfrm>
              <a:off x="4907" y="2445"/>
              <a:ext cx="108" cy="108"/>
            </a:xfrm>
            <a:prstGeom prst="ellipse">
              <a:avLst/>
            </a:prstGeom>
            <a:noFill/>
            <a:ln w="15875">
              <a:solidFill>
                <a:srgbClr val="800000"/>
              </a:solidFill>
              <a:round/>
              <a:headEnd/>
              <a:tailEnd/>
            </a:ln>
            <a:effectLst/>
          </p:spPr>
          <p:txBody>
            <a:bodyPr wrap="none" anchor="ctr"/>
            <a:lstStyle/>
            <a:p>
              <a:endParaRPr lang="en-US"/>
            </a:p>
          </p:txBody>
        </p:sp>
        <p:sp>
          <p:nvSpPr>
            <p:cNvPr id="2271515" name="Line 283"/>
            <p:cNvSpPr>
              <a:spLocks noChangeShapeType="1"/>
            </p:cNvSpPr>
            <p:nvPr/>
          </p:nvSpPr>
          <p:spPr bwMode="auto">
            <a:xfrm flipH="1">
              <a:off x="4867" y="2522"/>
              <a:ext cx="43" cy="4"/>
            </a:xfrm>
            <a:prstGeom prst="line">
              <a:avLst/>
            </a:prstGeom>
            <a:noFill/>
            <a:ln w="15875">
              <a:solidFill>
                <a:srgbClr val="800000"/>
              </a:solidFill>
              <a:round/>
              <a:headEnd/>
              <a:tailEnd/>
            </a:ln>
            <a:effectLst/>
          </p:spPr>
          <p:txBody>
            <a:bodyPr/>
            <a:lstStyle/>
            <a:p>
              <a:endParaRPr lang="en-US"/>
            </a:p>
          </p:txBody>
        </p:sp>
        <p:sp>
          <p:nvSpPr>
            <p:cNvPr id="2271516" name="Line 284"/>
            <p:cNvSpPr>
              <a:spLocks noChangeShapeType="1"/>
            </p:cNvSpPr>
            <p:nvPr/>
          </p:nvSpPr>
          <p:spPr bwMode="auto">
            <a:xfrm flipH="1">
              <a:off x="4884" y="2549"/>
              <a:ext cx="47" cy="9"/>
            </a:xfrm>
            <a:prstGeom prst="line">
              <a:avLst/>
            </a:prstGeom>
            <a:noFill/>
            <a:ln w="15875">
              <a:solidFill>
                <a:srgbClr val="800000"/>
              </a:solidFill>
              <a:round/>
              <a:headEnd/>
              <a:tailEnd/>
            </a:ln>
            <a:effectLst/>
          </p:spPr>
          <p:txBody>
            <a:bodyPr/>
            <a:lstStyle/>
            <a:p>
              <a:endParaRPr lang="en-US"/>
            </a:p>
          </p:txBody>
        </p:sp>
        <p:sp>
          <p:nvSpPr>
            <p:cNvPr id="2271517" name="Line 285"/>
            <p:cNvSpPr>
              <a:spLocks noChangeShapeType="1"/>
            </p:cNvSpPr>
            <p:nvPr/>
          </p:nvSpPr>
          <p:spPr bwMode="auto">
            <a:xfrm flipH="1">
              <a:off x="4981" y="2766"/>
              <a:ext cx="56" cy="1"/>
            </a:xfrm>
            <a:prstGeom prst="line">
              <a:avLst/>
            </a:prstGeom>
            <a:noFill/>
            <a:ln w="15875">
              <a:solidFill>
                <a:srgbClr val="800000"/>
              </a:solidFill>
              <a:round/>
              <a:headEnd/>
              <a:tailEnd/>
            </a:ln>
            <a:effectLst/>
          </p:spPr>
          <p:txBody>
            <a:bodyPr/>
            <a:lstStyle/>
            <a:p>
              <a:endParaRPr lang="en-US"/>
            </a:p>
          </p:txBody>
        </p:sp>
        <p:sp>
          <p:nvSpPr>
            <p:cNvPr id="2271518" name="Oval 286"/>
            <p:cNvSpPr>
              <a:spLocks noChangeArrowheads="1"/>
            </p:cNvSpPr>
            <p:nvPr/>
          </p:nvSpPr>
          <p:spPr bwMode="auto">
            <a:xfrm>
              <a:off x="4766" y="2658"/>
              <a:ext cx="218" cy="218"/>
            </a:xfrm>
            <a:prstGeom prst="ellipse">
              <a:avLst/>
            </a:prstGeom>
            <a:noFill/>
            <a:ln w="15875">
              <a:solidFill>
                <a:srgbClr val="800000"/>
              </a:solidFill>
              <a:round/>
              <a:headEnd/>
              <a:tailEnd/>
            </a:ln>
            <a:effectLst/>
          </p:spPr>
          <p:txBody>
            <a:bodyPr wrap="none" anchor="ctr"/>
            <a:lstStyle/>
            <a:p>
              <a:endParaRPr lang="en-US"/>
            </a:p>
          </p:txBody>
        </p:sp>
        <p:sp>
          <p:nvSpPr>
            <p:cNvPr id="2271519" name="Freeform 287"/>
            <p:cNvSpPr>
              <a:spLocks/>
            </p:cNvSpPr>
            <p:nvPr/>
          </p:nvSpPr>
          <p:spPr bwMode="auto">
            <a:xfrm>
              <a:off x="4930" y="2725"/>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520" name="Oval 288"/>
            <p:cNvSpPr>
              <a:spLocks noChangeArrowheads="1"/>
            </p:cNvSpPr>
            <p:nvPr/>
          </p:nvSpPr>
          <p:spPr bwMode="auto">
            <a:xfrm rot="-5400000">
              <a:off x="4851" y="2737"/>
              <a:ext cx="28" cy="34"/>
            </a:xfrm>
            <a:prstGeom prst="ellipse">
              <a:avLst/>
            </a:prstGeom>
            <a:solidFill>
              <a:srgbClr val="333333"/>
            </a:solidFill>
            <a:ln w="9525">
              <a:noFill/>
              <a:round/>
              <a:headEnd/>
              <a:tailEnd/>
            </a:ln>
            <a:effectLst/>
          </p:spPr>
          <p:txBody>
            <a:bodyPr wrap="none" anchor="ctr"/>
            <a:lstStyle/>
            <a:p>
              <a:endParaRPr lang="en-US"/>
            </a:p>
          </p:txBody>
        </p:sp>
        <p:sp>
          <p:nvSpPr>
            <p:cNvPr id="2271521" name="Oval 289"/>
            <p:cNvSpPr>
              <a:spLocks noChangeArrowheads="1"/>
            </p:cNvSpPr>
            <p:nvPr/>
          </p:nvSpPr>
          <p:spPr bwMode="auto">
            <a:xfrm rot="-5400000">
              <a:off x="4851" y="2779"/>
              <a:ext cx="28" cy="34"/>
            </a:xfrm>
            <a:prstGeom prst="ellipse">
              <a:avLst/>
            </a:prstGeom>
            <a:solidFill>
              <a:srgbClr val="333333"/>
            </a:solidFill>
            <a:ln w="9525">
              <a:noFill/>
              <a:round/>
              <a:headEnd/>
              <a:tailEnd/>
            </a:ln>
            <a:effectLst/>
          </p:spPr>
          <p:txBody>
            <a:bodyPr wrap="none" anchor="ctr"/>
            <a:lstStyle/>
            <a:p>
              <a:endParaRPr lang="en-US"/>
            </a:p>
          </p:txBody>
        </p:sp>
        <p:sp>
          <p:nvSpPr>
            <p:cNvPr id="2271522" name="Line 290"/>
            <p:cNvSpPr>
              <a:spLocks noChangeShapeType="1"/>
            </p:cNvSpPr>
            <p:nvPr/>
          </p:nvSpPr>
          <p:spPr bwMode="auto">
            <a:xfrm flipH="1" flipV="1">
              <a:off x="4859" y="2480"/>
              <a:ext cx="45" cy="9"/>
            </a:xfrm>
            <a:prstGeom prst="line">
              <a:avLst/>
            </a:prstGeom>
            <a:noFill/>
            <a:ln w="15875">
              <a:solidFill>
                <a:srgbClr val="800000"/>
              </a:solidFill>
              <a:round/>
              <a:headEnd/>
              <a:tailEnd/>
            </a:ln>
            <a:effectLst/>
          </p:spPr>
          <p:txBody>
            <a:bodyPr/>
            <a:lstStyle/>
            <a:p>
              <a:endParaRPr lang="en-US"/>
            </a:p>
          </p:txBody>
        </p:sp>
        <p:sp>
          <p:nvSpPr>
            <p:cNvPr id="2271523" name="Line 291"/>
            <p:cNvSpPr>
              <a:spLocks noChangeShapeType="1"/>
            </p:cNvSpPr>
            <p:nvPr/>
          </p:nvSpPr>
          <p:spPr bwMode="auto">
            <a:xfrm flipH="1" flipV="1">
              <a:off x="4878" y="2433"/>
              <a:ext cx="45" cy="27"/>
            </a:xfrm>
            <a:prstGeom prst="line">
              <a:avLst/>
            </a:prstGeom>
            <a:noFill/>
            <a:ln w="15875">
              <a:solidFill>
                <a:srgbClr val="800000"/>
              </a:solidFill>
              <a:round/>
              <a:headEnd/>
              <a:tailEnd/>
            </a:ln>
            <a:effectLst/>
          </p:spPr>
          <p:txBody>
            <a:bodyPr/>
            <a:lstStyle/>
            <a:p>
              <a:endParaRPr lang="en-US"/>
            </a:p>
          </p:txBody>
        </p:sp>
        <p:sp>
          <p:nvSpPr>
            <p:cNvPr id="2271524" name="Freeform 292"/>
            <p:cNvSpPr>
              <a:spLocks/>
            </p:cNvSpPr>
            <p:nvPr/>
          </p:nvSpPr>
          <p:spPr bwMode="auto">
            <a:xfrm>
              <a:off x="4602" y="2760"/>
              <a:ext cx="164" cy="18"/>
            </a:xfrm>
            <a:custGeom>
              <a:avLst/>
              <a:gdLst/>
              <a:ahLst/>
              <a:cxnLst>
                <a:cxn ang="0">
                  <a:pos x="164" y="9"/>
                </a:cxn>
                <a:cxn ang="0">
                  <a:pos x="153" y="2"/>
                </a:cxn>
                <a:cxn ang="0">
                  <a:pos x="134" y="18"/>
                </a:cxn>
                <a:cxn ang="0">
                  <a:pos x="126" y="6"/>
                </a:cxn>
                <a:cxn ang="0">
                  <a:pos x="104" y="15"/>
                </a:cxn>
                <a:cxn ang="0">
                  <a:pos x="89" y="0"/>
                </a:cxn>
                <a:cxn ang="0">
                  <a:pos x="66" y="15"/>
                </a:cxn>
                <a:cxn ang="0">
                  <a:pos x="56" y="3"/>
                </a:cxn>
                <a:cxn ang="0">
                  <a:pos x="29" y="18"/>
                </a:cxn>
                <a:cxn ang="0">
                  <a:pos x="21" y="0"/>
                </a:cxn>
                <a:cxn ang="0">
                  <a:pos x="0" y="11"/>
                </a:cxn>
              </a:cxnLst>
              <a:rect l="0" t="0" r="r" b="b"/>
              <a:pathLst>
                <a:path w="164" h="18">
                  <a:moveTo>
                    <a:pt x="164" y="9"/>
                  </a:moveTo>
                  <a:lnTo>
                    <a:pt x="153" y="2"/>
                  </a:lnTo>
                  <a:lnTo>
                    <a:pt x="134" y="18"/>
                  </a:lnTo>
                  <a:lnTo>
                    <a:pt x="126" y="6"/>
                  </a:lnTo>
                  <a:lnTo>
                    <a:pt x="104" y="15"/>
                  </a:lnTo>
                  <a:lnTo>
                    <a:pt x="89" y="0"/>
                  </a:lnTo>
                  <a:lnTo>
                    <a:pt x="66" y="15"/>
                  </a:lnTo>
                  <a:lnTo>
                    <a:pt x="56" y="3"/>
                  </a:lnTo>
                  <a:lnTo>
                    <a:pt x="29" y="18"/>
                  </a:lnTo>
                  <a:lnTo>
                    <a:pt x="21" y="0"/>
                  </a:lnTo>
                  <a:lnTo>
                    <a:pt x="0" y="11"/>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sp>
          <p:nvSpPr>
            <p:cNvPr id="2271525" name="Oval 293"/>
            <p:cNvSpPr>
              <a:spLocks noChangeArrowheads="1"/>
            </p:cNvSpPr>
            <p:nvPr/>
          </p:nvSpPr>
          <p:spPr bwMode="auto">
            <a:xfrm>
              <a:off x="4904" y="2978"/>
              <a:ext cx="108" cy="108"/>
            </a:xfrm>
            <a:prstGeom prst="ellipse">
              <a:avLst/>
            </a:prstGeom>
            <a:noFill/>
            <a:ln w="15875">
              <a:solidFill>
                <a:srgbClr val="800000"/>
              </a:solidFill>
              <a:round/>
              <a:headEnd/>
              <a:tailEnd/>
            </a:ln>
            <a:effectLst/>
          </p:spPr>
          <p:txBody>
            <a:bodyPr wrap="none" anchor="ctr"/>
            <a:lstStyle/>
            <a:p>
              <a:endParaRPr lang="en-US"/>
            </a:p>
          </p:txBody>
        </p:sp>
        <p:sp>
          <p:nvSpPr>
            <p:cNvPr id="2271526" name="Line 294"/>
            <p:cNvSpPr>
              <a:spLocks noChangeShapeType="1"/>
            </p:cNvSpPr>
            <p:nvPr/>
          </p:nvSpPr>
          <p:spPr bwMode="auto">
            <a:xfrm rot="10800000" flipH="1">
              <a:off x="4976" y="2769"/>
              <a:ext cx="60" cy="207"/>
            </a:xfrm>
            <a:prstGeom prst="line">
              <a:avLst/>
            </a:prstGeom>
            <a:noFill/>
            <a:ln w="15875">
              <a:solidFill>
                <a:srgbClr val="800000"/>
              </a:solidFill>
              <a:round/>
              <a:headEnd/>
              <a:tailEnd/>
            </a:ln>
            <a:effectLst/>
          </p:spPr>
          <p:txBody>
            <a:bodyPr/>
            <a:lstStyle/>
            <a:p>
              <a:endParaRPr lang="en-US"/>
            </a:p>
          </p:txBody>
        </p:sp>
        <p:sp>
          <p:nvSpPr>
            <p:cNvPr id="2271527" name="Line 295"/>
            <p:cNvSpPr>
              <a:spLocks noChangeShapeType="1"/>
            </p:cNvSpPr>
            <p:nvPr/>
          </p:nvSpPr>
          <p:spPr bwMode="auto">
            <a:xfrm flipH="1" flipV="1">
              <a:off x="4862" y="3003"/>
              <a:ext cx="42" cy="12"/>
            </a:xfrm>
            <a:prstGeom prst="line">
              <a:avLst/>
            </a:prstGeom>
            <a:noFill/>
            <a:ln w="15875">
              <a:solidFill>
                <a:srgbClr val="800000"/>
              </a:solidFill>
              <a:round/>
              <a:headEnd/>
              <a:tailEnd/>
            </a:ln>
            <a:effectLst/>
          </p:spPr>
          <p:txBody>
            <a:bodyPr/>
            <a:lstStyle/>
            <a:p>
              <a:endParaRPr lang="en-US"/>
            </a:p>
          </p:txBody>
        </p:sp>
        <p:sp>
          <p:nvSpPr>
            <p:cNvPr id="2271528" name="Line 296"/>
            <p:cNvSpPr>
              <a:spLocks noChangeShapeType="1"/>
            </p:cNvSpPr>
            <p:nvPr/>
          </p:nvSpPr>
          <p:spPr bwMode="auto">
            <a:xfrm flipH="1" flipV="1">
              <a:off x="4880" y="2962"/>
              <a:ext cx="48" cy="24"/>
            </a:xfrm>
            <a:prstGeom prst="line">
              <a:avLst/>
            </a:prstGeom>
            <a:noFill/>
            <a:ln w="15875">
              <a:solidFill>
                <a:srgbClr val="800000"/>
              </a:solidFill>
              <a:round/>
              <a:headEnd/>
              <a:tailEnd/>
            </a:ln>
            <a:effectLst/>
          </p:spPr>
          <p:txBody>
            <a:bodyPr/>
            <a:lstStyle/>
            <a:p>
              <a:endParaRPr lang="en-US"/>
            </a:p>
          </p:txBody>
        </p:sp>
      </p:grpSp>
      <p:grpSp>
        <p:nvGrpSpPr>
          <p:cNvPr id="2271529" name="Group 297"/>
          <p:cNvGrpSpPr>
            <a:grpSpLocks/>
          </p:cNvGrpSpPr>
          <p:nvPr/>
        </p:nvGrpSpPr>
        <p:grpSpPr bwMode="auto">
          <a:xfrm>
            <a:off x="7456488" y="5543550"/>
            <a:ext cx="1158875" cy="1042988"/>
            <a:chOff x="4697" y="3492"/>
            <a:chExt cx="730" cy="657"/>
          </a:xfrm>
        </p:grpSpPr>
        <p:sp>
          <p:nvSpPr>
            <p:cNvPr id="2271530" name="AutoShape 298"/>
            <p:cNvSpPr>
              <a:spLocks noChangeArrowheads="1"/>
            </p:cNvSpPr>
            <p:nvPr/>
          </p:nvSpPr>
          <p:spPr bwMode="auto">
            <a:xfrm rot="5400000" flipH="1">
              <a:off x="5041" y="3721"/>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1531" name="Line 299"/>
            <p:cNvSpPr>
              <a:spLocks noChangeShapeType="1"/>
            </p:cNvSpPr>
            <p:nvPr/>
          </p:nvSpPr>
          <p:spPr bwMode="auto">
            <a:xfrm flipV="1">
              <a:off x="5241" y="3750"/>
              <a:ext cx="183" cy="61"/>
            </a:xfrm>
            <a:prstGeom prst="line">
              <a:avLst/>
            </a:prstGeom>
            <a:noFill/>
            <a:ln w="15875">
              <a:solidFill>
                <a:srgbClr val="800000"/>
              </a:solidFill>
              <a:round/>
              <a:headEnd/>
              <a:tailEnd/>
            </a:ln>
            <a:effectLst/>
          </p:spPr>
          <p:txBody>
            <a:bodyPr/>
            <a:lstStyle/>
            <a:p>
              <a:endParaRPr lang="en-US"/>
            </a:p>
          </p:txBody>
        </p:sp>
        <p:sp>
          <p:nvSpPr>
            <p:cNvPr id="2271532" name="Line 300"/>
            <p:cNvSpPr>
              <a:spLocks noChangeShapeType="1"/>
            </p:cNvSpPr>
            <p:nvPr/>
          </p:nvSpPr>
          <p:spPr bwMode="auto">
            <a:xfrm>
              <a:off x="5241" y="3811"/>
              <a:ext cx="186" cy="60"/>
            </a:xfrm>
            <a:prstGeom prst="line">
              <a:avLst/>
            </a:prstGeom>
            <a:noFill/>
            <a:ln w="15875">
              <a:solidFill>
                <a:srgbClr val="800000"/>
              </a:solidFill>
              <a:round/>
              <a:headEnd/>
              <a:tailEnd/>
            </a:ln>
            <a:effectLst/>
          </p:spPr>
          <p:txBody>
            <a:bodyPr/>
            <a:lstStyle/>
            <a:p>
              <a:endParaRPr lang="en-US"/>
            </a:p>
          </p:txBody>
        </p:sp>
        <p:sp>
          <p:nvSpPr>
            <p:cNvPr id="2271533" name="Line 301"/>
            <p:cNvSpPr>
              <a:spLocks noChangeShapeType="1"/>
            </p:cNvSpPr>
            <p:nvPr/>
          </p:nvSpPr>
          <p:spPr bwMode="auto">
            <a:xfrm flipH="1" flipV="1">
              <a:off x="4986" y="3597"/>
              <a:ext cx="66" cy="216"/>
            </a:xfrm>
            <a:prstGeom prst="line">
              <a:avLst/>
            </a:prstGeom>
            <a:noFill/>
            <a:ln w="15875">
              <a:solidFill>
                <a:srgbClr val="800000"/>
              </a:solidFill>
              <a:round/>
              <a:headEnd/>
              <a:tailEnd/>
            </a:ln>
            <a:effectLst/>
          </p:spPr>
          <p:txBody>
            <a:bodyPr/>
            <a:lstStyle/>
            <a:p>
              <a:endParaRPr lang="en-US"/>
            </a:p>
          </p:txBody>
        </p:sp>
        <p:sp>
          <p:nvSpPr>
            <p:cNvPr id="2271534" name="Oval 302"/>
            <p:cNvSpPr>
              <a:spLocks noChangeArrowheads="1"/>
            </p:cNvSpPr>
            <p:nvPr/>
          </p:nvSpPr>
          <p:spPr bwMode="auto">
            <a:xfrm>
              <a:off x="4919" y="3492"/>
              <a:ext cx="108" cy="108"/>
            </a:xfrm>
            <a:prstGeom prst="ellipse">
              <a:avLst/>
            </a:prstGeom>
            <a:noFill/>
            <a:ln w="15875">
              <a:solidFill>
                <a:srgbClr val="800000"/>
              </a:solidFill>
              <a:round/>
              <a:headEnd/>
              <a:tailEnd/>
            </a:ln>
            <a:effectLst/>
          </p:spPr>
          <p:txBody>
            <a:bodyPr wrap="none" anchor="ctr"/>
            <a:lstStyle/>
            <a:p>
              <a:endParaRPr lang="en-US"/>
            </a:p>
          </p:txBody>
        </p:sp>
        <p:sp>
          <p:nvSpPr>
            <p:cNvPr id="2271535" name="Line 303"/>
            <p:cNvSpPr>
              <a:spLocks noChangeShapeType="1"/>
            </p:cNvSpPr>
            <p:nvPr/>
          </p:nvSpPr>
          <p:spPr bwMode="auto">
            <a:xfrm flipH="1">
              <a:off x="4993" y="3813"/>
              <a:ext cx="56" cy="1"/>
            </a:xfrm>
            <a:prstGeom prst="line">
              <a:avLst/>
            </a:prstGeom>
            <a:noFill/>
            <a:ln w="15875">
              <a:solidFill>
                <a:srgbClr val="800000"/>
              </a:solidFill>
              <a:round/>
              <a:headEnd/>
              <a:tailEnd/>
            </a:ln>
            <a:effectLst/>
          </p:spPr>
          <p:txBody>
            <a:bodyPr/>
            <a:lstStyle/>
            <a:p>
              <a:endParaRPr lang="en-US"/>
            </a:p>
          </p:txBody>
        </p:sp>
        <p:sp>
          <p:nvSpPr>
            <p:cNvPr id="2271536" name="Oval 304"/>
            <p:cNvSpPr>
              <a:spLocks noChangeArrowheads="1"/>
            </p:cNvSpPr>
            <p:nvPr/>
          </p:nvSpPr>
          <p:spPr bwMode="auto">
            <a:xfrm>
              <a:off x="4778" y="3705"/>
              <a:ext cx="218" cy="218"/>
            </a:xfrm>
            <a:prstGeom prst="ellipse">
              <a:avLst/>
            </a:prstGeom>
            <a:noFill/>
            <a:ln w="15875">
              <a:solidFill>
                <a:srgbClr val="800000"/>
              </a:solidFill>
              <a:round/>
              <a:headEnd/>
              <a:tailEnd/>
            </a:ln>
            <a:effectLst/>
          </p:spPr>
          <p:txBody>
            <a:bodyPr wrap="none" anchor="ctr"/>
            <a:lstStyle/>
            <a:p>
              <a:endParaRPr lang="en-US"/>
            </a:p>
          </p:txBody>
        </p:sp>
        <p:sp>
          <p:nvSpPr>
            <p:cNvPr id="2271537" name="Freeform 305"/>
            <p:cNvSpPr>
              <a:spLocks/>
            </p:cNvSpPr>
            <p:nvPr/>
          </p:nvSpPr>
          <p:spPr bwMode="auto">
            <a:xfrm>
              <a:off x="4942" y="377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538" name="Oval 306"/>
            <p:cNvSpPr>
              <a:spLocks noChangeArrowheads="1"/>
            </p:cNvSpPr>
            <p:nvPr/>
          </p:nvSpPr>
          <p:spPr bwMode="auto">
            <a:xfrm rot="-5400000">
              <a:off x="4863" y="3784"/>
              <a:ext cx="28" cy="34"/>
            </a:xfrm>
            <a:prstGeom prst="ellipse">
              <a:avLst/>
            </a:prstGeom>
            <a:solidFill>
              <a:srgbClr val="333333"/>
            </a:solidFill>
            <a:ln w="9525">
              <a:noFill/>
              <a:round/>
              <a:headEnd/>
              <a:tailEnd/>
            </a:ln>
            <a:effectLst/>
          </p:spPr>
          <p:txBody>
            <a:bodyPr wrap="none" anchor="ctr"/>
            <a:lstStyle/>
            <a:p>
              <a:endParaRPr lang="en-US"/>
            </a:p>
          </p:txBody>
        </p:sp>
        <p:sp>
          <p:nvSpPr>
            <p:cNvPr id="2271539" name="Oval 307"/>
            <p:cNvSpPr>
              <a:spLocks noChangeArrowheads="1"/>
            </p:cNvSpPr>
            <p:nvPr/>
          </p:nvSpPr>
          <p:spPr bwMode="auto">
            <a:xfrm rot="-5400000">
              <a:off x="4863" y="3826"/>
              <a:ext cx="28" cy="34"/>
            </a:xfrm>
            <a:prstGeom prst="ellipse">
              <a:avLst/>
            </a:prstGeom>
            <a:solidFill>
              <a:srgbClr val="333333"/>
            </a:solidFill>
            <a:ln w="9525">
              <a:noFill/>
              <a:round/>
              <a:headEnd/>
              <a:tailEnd/>
            </a:ln>
            <a:effectLst/>
          </p:spPr>
          <p:txBody>
            <a:bodyPr wrap="none" anchor="ctr"/>
            <a:lstStyle/>
            <a:p>
              <a:endParaRPr lang="en-US"/>
            </a:p>
          </p:txBody>
        </p:sp>
        <p:sp>
          <p:nvSpPr>
            <p:cNvPr id="2271540" name="Oval 308"/>
            <p:cNvSpPr>
              <a:spLocks noChangeArrowheads="1"/>
            </p:cNvSpPr>
            <p:nvPr/>
          </p:nvSpPr>
          <p:spPr bwMode="auto">
            <a:xfrm>
              <a:off x="4921" y="4041"/>
              <a:ext cx="108" cy="108"/>
            </a:xfrm>
            <a:prstGeom prst="ellipse">
              <a:avLst/>
            </a:prstGeom>
            <a:noFill/>
            <a:ln w="15875">
              <a:solidFill>
                <a:srgbClr val="800000"/>
              </a:solidFill>
              <a:round/>
              <a:headEnd/>
              <a:tailEnd/>
            </a:ln>
            <a:effectLst/>
          </p:spPr>
          <p:txBody>
            <a:bodyPr wrap="none" anchor="ctr"/>
            <a:lstStyle/>
            <a:p>
              <a:endParaRPr lang="en-US"/>
            </a:p>
          </p:txBody>
        </p:sp>
        <p:sp>
          <p:nvSpPr>
            <p:cNvPr id="2271541" name="Line 309"/>
            <p:cNvSpPr>
              <a:spLocks noChangeShapeType="1"/>
            </p:cNvSpPr>
            <p:nvPr/>
          </p:nvSpPr>
          <p:spPr bwMode="auto">
            <a:xfrm rot="10800000" flipH="1">
              <a:off x="4987" y="3817"/>
              <a:ext cx="60" cy="220"/>
            </a:xfrm>
            <a:prstGeom prst="line">
              <a:avLst/>
            </a:prstGeom>
            <a:noFill/>
            <a:ln w="15875">
              <a:solidFill>
                <a:srgbClr val="800000"/>
              </a:solidFill>
              <a:round/>
              <a:headEnd/>
              <a:tailEnd/>
            </a:ln>
            <a:effectLst/>
          </p:spPr>
          <p:txBody>
            <a:bodyPr/>
            <a:lstStyle/>
            <a:p>
              <a:endParaRPr lang="en-US"/>
            </a:p>
          </p:txBody>
        </p:sp>
        <p:sp>
          <p:nvSpPr>
            <p:cNvPr id="2271542" name="Line 310"/>
            <p:cNvSpPr>
              <a:spLocks noChangeShapeType="1"/>
            </p:cNvSpPr>
            <p:nvPr/>
          </p:nvSpPr>
          <p:spPr bwMode="auto">
            <a:xfrm flipH="1" flipV="1">
              <a:off x="4890" y="4035"/>
              <a:ext cx="45" cy="21"/>
            </a:xfrm>
            <a:prstGeom prst="line">
              <a:avLst/>
            </a:prstGeom>
            <a:noFill/>
            <a:ln w="15875">
              <a:solidFill>
                <a:srgbClr val="800000"/>
              </a:solidFill>
              <a:round/>
              <a:headEnd/>
              <a:tailEnd/>
            </a:ln>
            <a:effectLst/>
          </p:spPr>
          <p:txBody>
            <a:bodyPr/>
            <a:lstStyle/>
            <a:p>
              <a:endParaRPr lang="en-US"/>
            </a:p>
          </p:txBody>
        </p:sp>
        <p:sp>
          <p:nvSpPr>
            <p:cNvPr id="2271543" name="Line 311"/>
            <p:cNvSpPr>
              <a:spLocks noChangeShapeType="1"/>
            </p:cNvSpPr>
            <p:nvPr/>
          </p:nvSpPr>
          <p:spPr bwMode="auto">
            <a:xfrm flipH="1">
              <a:off x="4776" y="3698"/>
              <a:ext cx="2" cy="258"/>
            </a:xfrm>
            <a:prstGeom prst="line">
              <a:avLst/>
            </a:prstGeom>
            <a:noFill/>
            <a:ln w="15875">
              <a:solidFill>
                <a:srgbClr val="800000"/>
              </a:solidFill>
              <a:round/>
              <a:headEnd/>
              <a:tailEnd/>
            </a:ln>
            <a:effectLst/>
          </p:spPr>
          <p:txBody>
            <a:bodyPr/>
            <a:lstStyle/>
            <a:p>
              <a:endParaRPr lang="en-US"/>
            </a:p>
          </p:txBody>
        </p:sp>
        <p:sp>
          <p:nvSpPr>
            <p:cNvPr id="2271544" name="Line 312"/>
            <p:cNvSpPr>
              <a:spLocks noChangeShapeType="1"/>
            </p:cNvSpPr>
            <p:nvPr/>
          </p:nvSpPr>
          <p:spPr bwMode="auto">
            <a:xfrm>
              <a:off x="4761" y="3728"/>
              <a:ext cx="0" cy="193"/>
            </a:xfrm>
            <a:prstGeom prst="line">
              <a:avLst/>
            </a:prstGeom>
            <a:noFill/>
            <a:ln w="15875">
              <a:solidFill>
                <a:srgbClr val="800000"/>
              </a:solidFill>
              <a:round/>
              <a:headEnd/>
              <a:tailEnd/>
            </a:ln>
            <a:effectLst/>
          </p:spPr>
          <p:txBody>
            <a:bodyPr/>
            <a:lstStyle/>
            <a:p>
              <a:endParaRPr lang="en-US"/>
            </a:p>
          </p:txBody>
        </p:sp>
        <p:sp>
          <p:nvSpPr>
            <p:cNvPr id="2271545" name="Line 313"/>
            <p:cNvSpPr>
              <a:spLocks noChangeShapeType="1"/>
            </p:cNvSpPr>
            <p:nvPr/>
          </p:nvSpPr>
          <p:spPr bwMode="auto">
            <a:xfrm>
              <a:off x="4740" y="3746"/>
              <a:ext cx="0" cy="151"/>
            </a:xfrm>
            <a:prstGeom prst="line">
              <a:avLst/>
            </a:prstGeom>
            <a:noFill/>
            <a:ln w="12700">
              <a:solidFill>
                <a:srgbClr val="800000"/>
              </a:solidFill>
              <a:round/>
              <a:headEnd/>
              <a:tailEnd/>
            </a:ln>
            <a:effectLst/>
          </p:spPr>
          <p:txBody>
            <a:bodyPr/>
            <a:lstStyle/>
            <a:p>
              <a:endParaRPr lang="en-US"/>
            </a:p>
          </p:txBody>
        </p:sp>
        <p:sp>
          <p:nvSpPr>
            <p:cNvPr id="2271546" name="Line 314"/>
            <p:cNvSpPr>
              <a:spLocks noChangeShapeType="1"/>
            </p:cNvSpPr>
            <p:nvPr/>
          </p:nvSpPr>
          <p:spPr bwMode="auto">
            <a:xfrm>
              <a:off x="4716" y="3771"/>
              <a:ext cx="0" cy="87"/>
            </a:xfrm>
            <a:prstGeom prst="line">
              <a:avLst/>
            </a:prstGeom>
            <a:noFill/>
            <a:ln w="9525">
              <a:solidFill>
                <a:srgbClr val="800000"/>
              </a:solidFill>
              <a:round/>
              <a:headEnd/>
              <a:tailEnd/>
            </a:ln>
            <a:effectLst/>
          </p:spPr>
          <p:txBody>
            <a:bodyPr/>
            <a:lstStyle/>
            <a:p>
              <a:endParaRPr lang="en-US"/>
            </a:p>
          </p:txBody>
        </p:sp>
        <p:sp>
          <p:nvSpPr>
            <p:cNvPr id="2271547" name="Line 315"/>
            <p:cNvSpPr>
              <a:spLocks noChangeShapeType="1"/>
            </p:cNvSpPr>
            <p:nvPr/>
          </p:nvSpPr>
          <p:spPr bwMode="auto">
            <a:xfrm>
              <a:off x="4697" y="3791"/>
              <a:ext cx="0" cy="42"/>
            </a:xfrm>
            <a:prstGeom prst="line">
              <a:avLst/>
            </a:prstGeom>
            <a:noFill/>
            <a:ln w="6350">
              <a:solidFill>
                <a:srgbClr val="800000"/>
              </a:solidFill>
              <a:round/>
              <a:headEnd/>
              <a:tailEnd/>
            </a:ln>
            <a:effectLst/>
          </p:spPr>
          <p:txBody>
            <a:bodyPr/>
            <a:lstStyle/>
            <a:p>
              <a:endParaRPr lang="en-US"/>
            </a:p>
          </p:txBody>
        </p:sp>
        <p:sp>
          <p:nvSpPr>
            <p:cNvPr id="2271548" name="Line 316"/>
            <p:cNvSpPr>
              <a:spLocks noChangeShapeType="1"/>
            </p:cNvSpPr>
            <p:nvPr/>
          </p:nvSpPr>
          <p:spPr bwMode="auto">
            <a:xfrm flipH="1">
              <a:off x="4896" y="3600"/>
              <a:ext cx="51" cy="14"/>
            </a:xfrm>
            <a:prstGeom prst="line">
              <a:avLst/>
            </a:prstGeom>
            <a:noFill/>
            <a:ln w="15875">
              <a:solidFill>
                <a:srgbClr val="800000"/>
              </a:solidFill>
              <a:round/>
              <a:headEnd/>
              <a:tailEnd/>
            </a:ln>
            <a:effectLst/>
          </p:spPr>
          <p:txBody>
            <a:bodyPr/>
            <a:lstStyle/>
            <a:p>
              <a:endParaRPr lang="en-US"/>
            </a:p>
          </p:txBody>
        </p:sp>
        <p:sp>
          <p:nvSpPr>
            <p:cNvPr id="2271549" name="Line 317"/>
            <p:cNvSpPr>
              <a:spLocks noChangeShapeType="1"/>
            </p:cNvSpPr>
            <p:nvPr/>
          </p:nvSpPr>
          <p:spPr bwMode="auto">
            <a:xfrm flipH="1">
              <a:off x="4878" y="3570"/>
              <a:ext cx="45" cy="9"/>
            </a:xfrm>
            <a:prstGeom prst="line">
              <a:avLst/>
            </a:prstGeom>
            <a:noFill/>
            <a:ln w="15875">
              <a:solidFill>
                <a:srgbClr val="800000"/>
              </a:solidFill>
              <a:round/>
              <a:headEnd/>
              <a:tailEnd/>
            </a:ln>
            <a:effectLst/>
          </p:spPr>
          <p:txBody>
            <a:bodyPr/>
            <a:lstStyle/>
            <a:p>
              <a:endParaRPr lang="en-US"/>
            </a:p>
          </p:txBody>
        </p:sp>
        <p:sp>
          <p:nvSpPr>
            <p:cNvPr id="2271550" name="Line 318"/>
            <p:cNvSpPr>
              <a:spLocks noChangeShapeType="1"/>
            </p:cNvSpPr>
            <p:nvPr/>
          </p:nvSpPr>
          <p:spPr bwMode="auto">
            <a:xfrm flipH="1" flipV="1">
              <a:off x="4869" y="3536"/>
              <a:ext cx="51" cy="1"/>
            </a:xfrm>
            <a:prstGeom prst="line">
              <a:avLst/>
            </a:prstGeom>
            <a:noFill/>
            <a:ln w="15875">
              <a:solidFill>
                <a:srgbClr val="800000"/>
              </a:solidFill>
              <a:round/>
              <a:headEnd/>
              <a:tailEnd/>
            </a:ln>
            <a:effectLst/>
          </p:spPr>
          <p:txBody>
            <a:bodyPr/>
            <a:lstStyle/>
            <a:p>
              <a:endParaRPr lang="en-US"/>
            </a:p>
          </p:txBody>
        </p:sp>
        <p:sp>
          <p:nvSpPr>
            <p:cNvPr id="2271551" name="Line 319"/>
            <p:cNvSpPr>
              <a:spLocks noChangeShapeType="1"/>
            </p:cNvSpPr>
            <p:nvPr/>
          </p:nvSpPr>
          <p:spPr bwMode="auto">
            <a:xfrm flipH="1" flipV="1">
              <a:off x="4890" y="3492"/>
              <a:ext cx="44" cy="12"/>
            </a:xfrm>
            <a:prstGeom prst="line">
              <a:avLst/>
            </a:prstGeom>
            <a:noFill/>
            <a:ln w="15875">
              <a:solidFill>
                <a:srgbClr val="800000"/>
              </a:solidFill>
              <a:round/>
              <a:headEnd/>
              <a:tailEnd/>
            </a:ln>
            <a:effectLst/>
          </p:spPr>
          <p:txBody>
            <a:bodyPr/>
            <a:lstStyle/>
            <a:p>
              <a:endParaRPr lang="en-US"/>
            </a:p>
          </p:txBody>
        </p:sp>
      </p:grpSp>
      <p:grpSp>
        <p:nvGrpSpPr>
          <p:cNvPr id="2271552" name="Group 320"/>
          <p:cNvGrpSpPr>
            <a:grpSpLocks/>
          </p:cNvGrpSpPr>
          <p:nvPr/>
        </p:nvGrpSpPr>
        <p:grpSpPr bwMode="auto">
          <a:xfrm>
            <a:off x="7550150" y="419100"/>
            <a:ext cx="1030288" cy="1055688"/>
            <a:chOff x="4756" y="264"/>
            <a:chExt cx="649" cy="665"/>
          </a:xfrm>
        </p:grpSpPr>
        <p:sp>
          <p:nvSpPr>
            <p:cNvPr id="2271553" name="AutoShape 321"/>
            <p:cNvSpPr>
              <a:spLocks noChangeArrowheads="1"/>
            </p:cNvSpPr>
            <p:nvPr/>
          </p:nvSpPr>
          <p:spPr bwMode="auto">
            <a:xfrm rot="5400000" flipH="1">
              <a:off x="5019" y="499"/>
              <a:ext cx="211" cy="184"/>
            </a:xfrm>
            <a:prstGeom prst="triangle">
              <a:avLst>
                <a:gd name="adj" fmla="val 50000"/>
              </a:avLst>
            </a:prstGeom>
            <a:noFill/>
            <a:ln w="15875">
              <a:solidFill>
                <a:srgbClr val="800000"/>
              </a:solidFill>
              <a:miter lim="800000"/>
              <a:headEnd/>
              <a:tailEnd/>
            </a:ln>
            <a:effectLst/>
          </p:spPr>
          <p:txBody>
            <a:bodyPr wrap="none" anchor="ctr"/>
            <a:lstStyle/>
            <a:p>
              <a:endParaRPr lang="en-US"/>
            </a:p>
          </p:txBody>
        </p:sp>
        <p:sp>
          <p:nvSpPr>
            <p:cNvPr id="2271554" name="Line 322"/>
            <p:cNvSpPr>
              <a:spLocks noChangeShapeType="1"/>
            </p:cNvSpPr>
            <p:nvPr/>
          </p:nvSpPr>
          <p:spPr bwMode="auto">
            <a:xfrm flipV="1">
              <a:off x="5219" y="528"/>
              <a:ext cx="183" cy="61"/>
            </a:xfrm>
            <a:prstGeom prst="line">
              <a:avLst/>
            </a:prstGeom>
            <a:noFill/>
            <a:ln w="15875">
              <a:solidFill>
                <a:srgbClr val="800000"/>
              </a:solidFill>
              <a:round/>
              <a:headEnd/>
              <a:tailEnd/>
            </a:ln>
            <a:effectLst/>
          </p:spPr>
          <p:txBody>
            <a:bodyPr/>
            <a:lstStyle/>
            <a:p>
              <a:endParaRPr lang="en-US"/>
            </a:p>
          </p:txBody>
        </p:sp>
        <p:sp>
          <p:nvSpPr>
            <p:cNvPr id="2271555" name="Line 323"/>
            <p:cNvSpPr>
              <a:spLocks noChangeShapeType="1"/>
            </p:cNvSpPr>
            <p:nvPr/>
          </p:nvSpPr>
          <p:spPr bwMode="auto">
            <a:xfrm>
              <a:off x="5219" y="589"/>
              <a:ext cx="186" cy="60"/>
            </a:xfrm>
            <a:prstGeom prst="line">
              <a:avLst/>
            </a:prstGeom>
            <a:noFill/>
            <a:ln w="15875">
              <a:solidFill>
                <a:srgbClr val="800000"/>
              </a:solidFill>
              <a:round/>
              <a:headEnd/>
              <a:tailEnd/>
            </a:ln>
            <a:effectLst/>
          </p:spPr>
          <p:txBody>
            <a:bodyPr/>
            <a:lstStyle/>
            <a:p>
              <a:endParaRPr lang="en-US"/>
            </a:p>
          </p:txBody>
        </p:sp>
        <p:sp>
          <p:nvSpPr>
            <p:cNvPr id="2271556" name="Line 324"/>
            <p:cNvSpPr>
              <a:spLocks noChangeShapeType="1"/>
            </p:cNvSpPr>
            <p:nvPr/>
          </p:nvSpPr>
          <p:spPr bwMode="auto">
            <a:xfrm flipH="1" flipV="1">
              <a:off x="4964" y="375"/>
              <a:ext cx="66" cy="216"/>
            </a:xfrm>
            <a:prstGeom prst="line">
              <a:avLst/>
            </a:prstGeom>
            <a:noFill/>
            <a:ln w="15875">
              <a:solidFill>
                <a:srgbClr val="800000"/>
              </a:solidFill>
              <a:round/>
              <a:headEnd/>
              <a:tailEnd/>
            </a:ln>
            <a:effectLst/>
          </p:spPr>
          <p:txBody>
            <a:bodyPr/>
            <a:lstStyle/>
            <a:p>
              <a:endParaRPr lang="en-US"/>
            </a:p>
          </p:txBody>
        </p:sp>
        <p:sp>
          <p:nvSpPr>
            <p:cNvPr id="2271557" name="Oval 325"/>
            <p:cNvSpPr>
              <a:spLocks noChangeArrowheads="1"/>
            </p:cNvSpPr>
            <p:nvPr/>
          </p:nvSpPr>
          <p:spPr bwMode="auto">
            <a:xfrm>
              <a:off x="4897" y="270"/>
              <a:ext cx="108" cy="108"/>
            </a:xfrm>
            <a:prstGeom prst="ellipse">
              <a:avLst/>
            </a:prstGeom>
            <a:noFill/>
            <a:ln w="15875">
              <a:solidFill>
                <a:srgbClr val="800000"/>
              </a:solidFill>
              <a:round/>
              <a:headEnd/>
              <a:tailEnd/>
            </a:ln>
            <a:effectLst/>
          </p:spPr>
          <p:txBody>
            <a:bodyPr wrap="none" anchor="ctr"/>
            <a:lstStyle/>
            <a:p>
              <a:endParaRPr lang="en-US"/>
            </a:p>
          </p:txBody>
        </p:sp>
        <p:sp>
          <p:nvSpPr>
            <p:cNvPr id="2271558" name="Line 326"/>
            <p:cNvSpPr>
              <a:spLocks noChangeShapeType="1"/>
            </p:cNvSpPr>
            <p:nvPr/>
          </p:nvSpPr>
          <p:spPr bwMode="auto">
            <a:xfrm flipH="1" flipV="1">
              <a:off x="4850" y="307"/>
              <a:ext cx="46" cy="5"/>
            </a:xfrm>
            <a:prstGeom prst="line">
              <a:avLst/>
            </a:prstGeom>
            <a:noFill/>
            <a:ln w="15875">
              <a:solidFill>
                <a:srgbClr val="800000"/>
              </a:solidFill>
              <a:round/>
              <a:headEnd/>
              <a:tailEnd/>
            </a:ln>
            <a:effectLst/>
          </p:spPr>
          <p:txBody>
            <a:bodyPr/>
            <a:lstStyle/>
            <a:p>
              <a:endParaRPr lang="en-US"/>
            </a:p>
          </p:txBody>
        </p:sp>
        <p:sp>
          <p:nvSpPr>
            <p:cNvPr id="2271559" name="Line 327"/>
            <p:cNvSpPr>
              <a:spLocks noChangeShapeType="1"/>
            </p:cNvSpPr>
            <p:nvPr/>
          </p:nvSpPr>
          <p:spPr bwMode="auto">
            <a:xfrm flipH="1">
              <a:off x="4857" y="347"/>
              <a:ext cx="43" cy="4"/>
            </a:xfrm>
            <a:prstGeom prst="line">
              <a:avLst/>
            </a:prstGeom>
            <a:noFill/>
            <a:ln w="15875">
              <a:solidFill>
                <a:srgbClr val="800000"/>
              </a:solidFill>
              <a:round/>
              <a:headEnd/>
              <a:tailEnd/>
            </a:ln>
            <a:effectLst/>
          </p:spPr>
          <p:txBody>
            <a:bodyPr/>
            <a:lstStyle/>
            <a:p>
              <a:endParaRPr lang="en-US"/>
            </a:p>
          </p:txBody>
        </p:sp>
        <p:sp>
          <p:nvSpPr>
            <p:cNvPr id="2271560" name="Line 328"/>
            <p:cNvSpPr>
              <a:spLocks noChangeShapeType="1"/>
            </p:cNvSpPr>
            <p:nvPr/>
          </p:nvSpPr>
          <p:spPr bwMode="auto">
            <a:xfrm flipH="1">
              <a:off x="4874" y="374"/>
              <a:ext cx="47" cy="9"/>
            </a:xfrm>
            <a:prstGeom prst="line">
              <a:avLst/>
            </a:prstGeom>
            <a:noFill/>
            <a:ln w="15875">
              <a:solidFill>
                <a:srgbClr val="800000"/>
              </a:solidFill>
              <a:round/>
              <a:headEnd/>
              <a:tailEnd/>
            </a:ln>
            <a:effectLst/>
          </p:spPr>
          <p:txBody>
            <a:bodyPr/>
            <a:lstStyle/>
            <a:p>
              <a:endParaRPr lang="en-US"/>
            </a:p>
          </p:txBody>
        </p:sp>
        <p:sp>
          <p:nvSpPr>
            <p:cNvPr id="2271561" name="Line 329"/>
            <p:cNvSpPr>
              <a:spLocks noChangeShapeType="1"/>
            </p:cNvSpPr>
            <p:nvPr/>
          </p:nvSpPr>
          <p:spPr bwMode="auto">
            <a:xfrm flipH="1" flipV="1">
              <a:off x="4867" y="264"/>
              <a:ext cx="44" cy="20"/>
            </a:xfrm>
            <a:prstGeom prst="line">
              <a:avLst/>
            </a:prstGeom>
            <a:noFill/>
            <a:ln w="15875">
              <a:solidFill>
                <a:srgbClr val="800000"/>
              </a:solidFill>
              <a:round/>
              <a:headEnd/>
              <a:tailEnd/>
            </a:ln>
            <a:effectLst/>
          </p:spPr>
          <p:txBody>
            <a:bodyPr/>
            <a:lstStyle/>
            <a:p>
              <a:endParaRPr lang="en-US"/>
            </a:p>
          </p:txBody>
        </p:sp>
        <p:sp>
          <p:nvSpPr>
            <p:cNvPr id="2271562" name="Line 330"/>
            <p:cNvSpPr>
              <a:spLocks noChangeShapeType="1"/>
            </p:cNvSpPr>
            <p:nvPr/>
          </p:nvSpPr>
          <p:spPr bwMode="auto">
            <a:xfrm flipH="1">
              <a:off x="4971" y="591"/>
              <a:ext cx="56" cy="1"/>
            </a:xfrm>
            <a:prstGeom prst="line">
              <a:avLst/>
            </a:prstGeom>
            <a:noFill/>
            <a:ln w="15875">
              <a:solidFill>
                <a:srgbClr val="800000"/>
              </a:solidFill>
              <a:round/>
              <a:headEnd/>
              <a:tailEnd/>
            </a:ln>
            <a:effectLst/>
          </p:spPr>
          <p:txBody>
            <a:bodyPr/>
            <a:lstStyle/>
            <a:p>
              <a:endParaRPr lang="en-US"/>
            </a:p>
          </p:txBody>
        </p:sp>
        <p:sp>
          <p:nvSpPr>
            <p:cNvPr id="2271563" name="Oval 331"/>
            <p:cNvSpPr>
              <a:spLocks noChangeArrowheads="1"/>
            </p:cNvSpPr>
            <p:nvPr/>
          </p:nvSpPr>
          <p:spPr bwMode="auto">
            <a:xfrm>
              <a:off x="4756" y="483"/>
              <a:ext cx="218" cy="218"/>
            </a:xfrm>
            <a:prstGeom prst="ellipse">
              <a:avLst/>
            </a:prstGeom>
            <a:noFill/>
            <a:ln w="15875">
              <a:solidFill>
                <a:srgbClr val="800000"/>
              </a:solidFill>
              <a:round/>
              <a:headEnd/>
              <a:tailEnd/>
            </a:ln>
            <a:effectLst/>
          </p:spPr>
          <p:txBody>
            <a:bodyPr wrap="none" anchor="ctr"/>
            <a:lstStyle/>
            <a:p>
              <a:endParaRPr lang="en-US"/>
            </a:p>
          </p:txBody>
        </p:sp>
        <p:sp>
          <p:nvSpPr>
            <p:cNvPr id="2271564" name="Freeform 332"/>
            <p:cNvSpPr>
              <a:spLocks/>
            </p:cNvSpPr>
            <p:nvPr/>
          </p:nvSpPr>
          <p:spPr bwMode="auto">
            <a:xfrm>
              <a:off x="4920" y="55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565" name="Oval 333"/>
            <p:cNvSpPr>
              <a:spLocks noChangeArrowheads="1"/>
            </p:cNvSpPr>
            <p:nvPr/>
          </p:nvSpPr>
          <p:spPr bwMode="auto">
            <a:xfrm rot="-5400000">
              <a:off x="4845" y="570"/>
              <a:ext cx="28" cy="34"/>
            </a:xfrm>
            <a:prstGeom prst="ellipse">
              <a:avLst/>
            </a:prstGeom>
            <a:solidFill>
              <a:srgbClr val="333333"/>
            </a:solidFill>
            <a:ln w="9525">
              <a:noFill/>
              <a:round/>
              <a:headEnd/>
              <a:tailEnd/>
            </a:ln>
            <a:effectLst/>
          </p:spPr>
          <p:txBody>
            <a:bodyPr wrap="none" anchor="ctr"/>
            <a:lstStyle/>
            <a:p>
              <a:endParaRPr lang="en-US"/>
            </a:p>
          </p:txBody>
        </p:sp>
        <p:grpSp>
          <p:nvGrpSpPr>
            <p:cNvPr id="2271566" name="Group 334"/>
            <p:cNvGrpSpPr>
              <a:grpSpLocks/>
            </p:cNvGrpSpPr>
            <p:nvPr/>
          </p:nvGrpSpPr>
          <p:grpSpPr bwMode="auto">
            <a:xfrm>
              <a:off x="4856" y="593"/>
              <a:ext cx="171" cy="336"/>
              <a:chOff x="3803" y="579"/>
              <a:chExt cx="171" cy="336"/>
            </a:xfrm>
          </p:grpSpPr>
          <p:sp>
            <p:nvSpPr>
              <p:cNvPr id="2271567" name="Oval 335"/>
              <p:cNvSpPr>
                <a:spLocks noChangeArrowheads="1"/>
              </p:cNvSpPr>
              <p:nvPr/>
            </p:nvSpPr>
            <p:spPr bwMode="auto">
              <a:xfrm>
                <a:off x="3853" y="794"/>
                <a:ext cx="108" cy="108"/>
              </a:xfrm>
              <a:prstGeom prst="ellipse">
                <a:avLst/>
              </a:prstGeom>
              <a:noFill/>
              <a:ln w="15875">
                <a:solidFill>
                  <a:srgbClr val="800000"/>
                </a:solidFill>
                <a:round/>
                <a:headEnd/>
                <a:tailEnd/>
              </a:ln>
              <a:effectLst/>
            </p:spPr>
            <p:txBody>
              <a:bodyPr wrap="none" anchor="ctr"/>
              <a:lstStyle/>
              <a:p>
                <a:endParaRPr lang="en-US"/>
              </a:p>
            </p:txBody>
          </p:sp>
          <p:sp>
            <p:nvSpPr>
              <p:cNvPr id="2271568" name="Line 336"/>
              <p:cNvSpPr>
                <a:spLocks noChangeShapeType="1"/>
              </p:cNvSpPr>
              <p:nvPr/>
            </p:nvSpPr>
            <p:spPr bwMode="auto">
              <a:xfrm flipH="1" flipV="1">
                <a:off x="3818" y="808"/>
                <a:ext cx="38" cy="15"/>
              </a:xfrm>
              <a:prstGeom prst="line">
                <a:avLst/>
              </a:prstGeom>
              <a:noFill/>
              <a:ln w="15875">
                <a:solidFill>
                  <a:srgbClr val="800000"/>
                </a:solidFill>
                <a:round/>
                <a:headEnd/>
                <a:tailEnd/>
              </a:ln>
              <a:effectLst/>
            </p:spPr>
            <p:txBody>
              <a:bodyPr/>
              <a:lstStyle/>
              <a:p>
                <a:endParaRPr lang="en-US"/>
              </a:p>
            </p:txBody>
          </p:sp>
          <p:sp>
            <p:nvSpPr>
              <p:cNvPr id="2271569" name="Line 337"/>
              <p:cNvSpPr>
                <a:spLocks noChangeShapeType="1"/>
              </p:cNvSpPr>
              <p:nvPr/>
            </p:nvSpPr>
            <p:spPr bwMode="auto">
              <a:xfrm flipH="1" flipV="1">
                <a:off x="3803" y="846"/>
                <a:ext cx="47" cy="6"/>
              </a:xfrm>
              <a:prstGeom prst="line">
                <a:avLst/>
              </a:prstGeom>
              <a:noFill/>
              <a:ln w="15875">
                <a:solidFill>
                  <a:srgbClr val="800000"/>
                </a:solidFill>
                <a:round/>
                <a:headEnd/>
                <a:tailEnd/>
              </a:ln>
              <a:effectLst/>
            </p:spPr>
            <p:txBody>
              <a:bodyPr/>
              <a:lstStyle/>
              <a:p>
                <a:endParaRPr lang="en-US"/>
              </a:p>
            </p:txBody>
          </p:sp>
          <p:sp>
            <p:nvSpPr>
              <p:cNvPr id="2271570" name="Line 338"/>
              <p:cNvSpPr>
                <a:spLocks noChangeShapeType="1"/>
              </p:cNvSpPr>
              <p:nvPr/>
            </p:nvSpPr>
            <p:spPr bwMode="auto">
              <a:xfrm flipH="1">
                <a:off x="3919" y="579"/>
                <a:ext cx="55" cy="214"/>
              </a:xfrm>
              <a:prstGeom prst="line">
                <a:avLst/>
              </a:prstGeom>
              <a:noFill/>
              <a:ln w="15875">
                <a:solidFill>
                  <a:srgbClr val="800000"/>
                </a:solidFill>
                <a:round/>
                <a:headEnd/>
                <a:tailEnd/>
              </a:ln>
              <a:effectLst/>
            </p:spPr>
            <p:txBody>
              <a:bodyPr/>
              <a:lstStyle/>
              <a:p>
                <a:endParaRPr lang="en-US"/>
              </a:p>
            </p:txBody>
          </p:sp>
          <p:sp>
            <p:nvSpPr>
              <p:cNvPr id="2271571" name="Line 339"/>
              <p:cNvSpPr>
                <a:spLocks noChangeShapeType="1"/>
              </p:cNvSpPr>
              <p:nvPr/>
            </p:nvSpPr>
            <p:spPr bwMode="auto">
              <a:xfrm flipH="1">
                <a:off x="3804" y="875"/>
                <a:ext cx="57" cy="9"/>
              </a:xfrm>
              <a:prstGeom prst="line">
                <a:avLst/>
              </a:prstGeom>
              <a:noFill/>
              <a:ln w="15875">
                <a:solidFill>
                  <a:srgbClr val="800000"/>
                </a:solidFill>
                <a:round/>
                <a:headEnd/>
                <a:tailEnd/>
              </a:ln>
              <a:effectLst/>
            </p:spPr>
            <p:txBody>
              <a:bodyPr/>
              <a:lstStyle/>
              <a:p>
                <a:endParaRPr lang="en-US"/>
              </a:p>
            </p:txBody>
          </p:sp>
          <p:sp>
            <p:nvSpPr>
              <p:cNvPr id="2271572" name="Line 340"/>
              <p:cNvSpPr>
                <a:spLocks noChangeShapeType="1"/>
              </p:cNvSpPr>
              <p:nvPr/>
            </p:nvSpPr>
            <p:spPr bwMode="auto">
              <a:xfrm flipH="1">
                <a:off x="3839" y="896"/>
                <a:ext cx="43" cy="19"/>
              </a:xfrm>
              <a:prstGeom prst="line">
                <a:avLst/>
              </a:prstGeom>
              <a:noFill/>
              <a:ln w="15875">
                <a:solidFill>
                  <a:srgbClr val="800000"/>
                </a:solidFill>
                <a:round/>
                <a:headEnd/>
                <a:tailEnd/>
              </a:ln>
              <a:effectLst/>
            </p:spPr>
            <p:txBody>
              <a:bodyPr/>
              <a:lstStyle/>
              <a:p>
                <a:endParaRPr lang="en-US"/>
              </a:p>
            </p:txBody>
          </p:sp>
        </p:grpSp>
        <p:sp>
          <p:nvSpPr>
            <p:cNvPr id="2271573" name="Line 341"/>
            <p:cNvSpPr>
              <a:spLocks noChangeShapeType="1"/>
            </p:cNvSpPr>
            <p:nvPr/>
          </p:nvSpPr>
          <p:spPr bwMode="auto">
            <a:xfrm flipV="1">
              <a:off x="5223" y="467"/>
              <a:ext cx="158" cy="121"/>
            </a:xfrm>
            <a:prstGeom prst="line">
              <a:avLst/>
            </a:prstGeom>
            <a:noFill/>
            <a:ln w="15875">
              <a:solidFill>
                <a:srgbClr val="800000"/>
              </a:solidFill>
              <a:round/>
              <a:headEnd/>
              <a:tailEnd/>
            </a:ln>
            <a:effectLst/>
          </p:spPr>
          <p:txBody>
            <a:bodyPr/>
            <a:lstStyle/>
            <a:p>
              <a:endParaRPr lang="en-US"/>
            </a:p>
          </p:txBody>
        </p:sp>
        <p:sp>
          <p:nvSpPr>
            <p:cNvPr id="2271574" name="Line 342"/>
            <p:cNvSpPr>
              <a:spLocks noChangeShapeType="1"/>
            </p:cNvSpPr>
            <p:nvPr/>
          </p:nvSpPr>
          <p:spPr bwMode="auto">
            <a:xfrm flipV="1">
              <a:off x="5223" y="366"/>
              <a:ext cx="162" cy="222"/>
            </a:xfrm>
            <a:prstGeom prst="line">
              <a:avLst/>
            </a:prstGeom>
            <a:noFill/>
            <a:ln w="15875">
              <a:solidFill>
                <a:srgbClr val="800000"/>
              </a:solidFill>
              <a:round/>
              <a:headEnd/>
              <a:tailEnd/>
            </a:ln>
            <a:effectLst/>
          </p:spPr>
          <p:txBody>
            <a:bodyPr/>
            <a:lstStyle/>
            <a:p>
              <a:endParaRPr lang="en-US"/>
            </a:p>
          </p:txBody>
        </p:sp>
        <p:sp>
          <p:nvSpPr>
            <p:cNvPr id="2271575" name="Line 343"/>
            <p:cNvSpPr>
              <a:spLocks noChangeShapeType="1"/>
            </p:cNvSpPr>
            <p:nvPr/>
          </p:nvSpPr>
          <p:spPr bwMode="auto">
            <a:xfrm>
              <a:off x="5225" y="588"/>
              <a:ext cx="174" cy="128"/>
            </a:xfrm>
            <a:prstGeom prst="line">
              <a:avLst/>
            </a:prstGeom>
            <a:noFill/>
            <a:ln w="15875">
              <a:solidFill>
                <a:srgbClr val="800000"/>
              </a:solidFill>
              <a:round/>
              <a:headEnd/>
              <a:tailEnd/>
            </a:ln>
            <a:effectLst/>
          </p:spPr>
          <p:txBody>
            <a:bodyPr/>
            <a:lstStyle/>
            <a:p>
              <a:endParaRPr lang="en-US"/>
            </a:p>
          </p:txBody>
        </p:sp>
        <p:sp>
          <p:nvSpPr>
            <p:cNvPr id="2271576" name="Line 344"/>
            <p:cNvSpPr>
              <a:spLocks noChangeShapeType="1"/>
            </p:cNvSpPr>
            <p:nvPr/>
          </p:nvSpPr>
          <p:spPr bwMode="auto">
            <a:xfrm>
              <a:off x="5226" y="591"/>
              <a:ext cx="174" cy="224"/>
            </a:xfrm>
            <a:prstGeom prst="line">
              <a:avLst/>
            </a:prstGeom>
            <a:noFill/>
            <a:ln w="15875">
              <a:solidFill>
                <a:srgbClr val="800000"/>
              </a:solidFill>
              <a:round/>
              <a:headEnd/>
              <a:tailEnd/>
            </a:ln>
            <a:effectLst/>
          </p:spPr>
          <p:txBody>
            <a:bodyPr/>
            <a:lstStyle/>
            <a:p>
              <a:endParaRPr lang="en-US"/>
            </a:p>
          </p:txBody>
        </p:sp>
      </p:grpSp>
      <p:grpSp>
        <p:nvGrpSpPr>
          <p:cNvPr id="2271577" name="Group 345"/>
          <p:cNvGrpSpPr>
            <a:grpSpLocks/>
          </p:cNvGrpSpPr>
          <p:nvPr/>
        </p:nvGrpSpPr>
        <p:grpSpPr bwMode="auto">
          <a:xfrm>
            <a:off x="688975" y="3808413"/>
            <a:ext cx="1122363" cy="1049337"/>
            <a:chOff x="434" y="2399"/>
            <a:chExt cx="707" cy="661"/>
          </a:xfrm>
        </p:grpSpPr>
        <p:sp>
          <p:nvSpPr>
            <p:cNvPr id="2271578" name="AutoShape 346"/>
            <p:cNvSpPr>
              <a:spLocks noChangeArrowheads="1"/>
            </p:cNvSpPr>
            <p:nvPr/>
          </p:nvSpPr>
          <p:spPr bwMode="auto">
            <a:xfrm rot="16200000">
              <a:off x="755" y="2639"/>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1579" name="Line 347"/>
            <p:cNvSpPr>
              <a:spLocks noChangeShapeType="1"/>
            </p:cNvSpPr>
            <p:nvPr/>
          </p:nvSpPr>
          <p:spPr bwMode="auto">
            <a:xfrm flipV="1">
              <a:off x="955" y="2668"/>
              <a:ext cx="183" cy="61"/>
            </a:xfrm>
            <a:prstGeom prst="line">
              <a:avLst/>
            </a:prstGeom>
            <a:noFill/>
            <a:ln w="15875">
              <a:solidFill>
                <a:srgbClr val="800000"/>
              </a:solidFill>
              <a:round/>
              <a:headEnd/>
              <a:tailEnd/>
            </a:ln>
            <a:effectLst/>
          </p:spPr>
          <p:txBody>
            <a:bodyPr/>
            <a:lstStyle/>
            <a:p>
              <a:endParaRPr lang="en-US"/>
            </a:p>
          </p:txBody>
        </p:sp>
        <p:sp>
          <p:nvSpPr>
            <p:cNvPr id="2271580" name="Line 348"/>
            <p:cNvSpPr>
              <a:spLocks noChangeShapeType="1"/>
            </p:cNvSpPr>
            <p:nvPr/>
          </p:nvSpPr>
          <p:spPr bwMode="auto">
            <a:xfrm>
              <a:off x="955" y="2729"/>
              <a:ext cx="186" cy="60"/>
            </a:xfrm>
            <a:prstGeom prst="line">
              <a:avLst/>
            </a:prstGeom>
            <a:noFill/>
            <a:ln w="15875">
              <a:solidFill>
                <a:srgbClr val="800000"/>
              </a:solidFill>
              <a:round/>
              <a:headEnd/>
              <a:tailEnd/>
            </a:ln>
            <a:effectLst/>
          </p:spPr>
          <p:txBody>
            <a:bodyPr/>
            <a:lstStyle/>
            <a:p>
              <a:endParaRPr lang="en-US"/>
            </a:p>
          </p:txBody>
        </p:sp>
        <p:sp>
          <p:nvSpPr>
            <p:cNvPr id="2271581" name="Line 349"/>
            <p:cNvSpPr>
              <a:spLocks noChangeShapeType="1"/>
            </p:cNvSpPr>
            <p:nvPr/>
          </p:nvSpPr>
          <p:spPr bwMode="auto">
            <a:xfrm flipH="1" flipV="1">
              <a:off x="700" y="2515"/>
              <a:ext cx="66" cy="216"/>
            </a:xfrm>
            <a:prstGeom prst="line">
              <a:avLst/>
            </a:prstGeom>
            <a:noFill/>
            <a:ln w="15875">
              <a:solidFill>
                <a:srgbClr val="800000"/>
              </a:solidFill>
              <a:round/>
              <a:headEnd/>
              <a:tailEnd/>
            </a:ln>
            <a:effectLst/>
          </p:spPr>
          <p:txBody>
            <a:bodyPr/>
            <a:lstStyle/>
            <a:p>
              <a:endParaRPr lang="en-US"/>
            </a:p>
          </p:txBody>
        </p:sp>
        <p:sp>
          <p:nvSpPr>
            <p:cNvPr id="2271582" name="Oval 350"/>
            <p:cNvSpPr>
              <a:spLocks noChangeArrowheads="1"/>
            </p:cNvSpPr>
            <p:nvPr/>
          </p:nvSpPr>
          <p:spPr bwMode="auto">
            <a:xfrm>
              <a:off x="633" y="2410"/>
              <a:ext cx="108" cy="108"/>
            </a:xfrm>
            <a:prstGeom prst="ellipse">
              <a:avLst/>
            </a:prstGeom>
            <a:noFill/>
            <a:ln w="15875">
              <a:solidFill>
                <a:srgbClr val="800000"/>
              </a:solidFill>
              <a:round/>
              <a:headEnd/>
              <a:tailEnd/>
            </a:ln>
            <a:effectLst/>
          </p:spPr>
          <p:txBody>
            <a:bodyPr wrap="none" anchor="ctr"/>
            <a:lstStyle/>
            <a:p>
              <a:endParaRPr lang="en-US"/>
            </a:p>
          </p:txBody>
        </p:sp>
        <p:sp>
          <p:nvSpPr>
            <p:cNvPr id="2271583" name="Line 351"/>
            <p:cNvSpPr>
              <a:spLocks noChangeShapeType="1"/>
            </p:cNvSpPr>
            <p:nvPr/>
          </p:nvSpPr>
          <p:spPr bwMode="auto">
            <a:xfrm flipH="1">
              <a:off x="571" y="2470"/>
              <a:ext cx="58" cy="4"/>
            </a:xfrm>
            <a:prstGeom prst="line">
              <a:avLst/>
            </a:prstGeom>
            <a:noFill/>
            <a:ln w="15875">
              <a:solidFill>
                <a:srgbClr val="800000"/>
              </a:solidFill>
              <a:round/>
              <a:headEnd/>
              <a:tailEnd/>
            </a:ln>
            <a:effectLst/>
          </p:spPr>
          <p:txBody>
            <a:bodyPr/>
            <a:lstStyle/>
            <a:p>
              <a:endParaRPr lang="en-US"/>
            </a:p>
          </p:txBody>
        </p:sp>
        <p:sp>
          <p:nvSpPr>
            <p:cNvPr id="2271584" name="Line 352"/>
            <p:cNvSpPr>
              <a:spLocks noChangeShapeType="1"/>
            </p:cNvSpPr>
            <p:nvPr/>
          </p:nvSpPr>
          <p:spPr bwMode="auto">
            <a:xfrm flipH="1">
              <a:off x="582" y="2500"/>
              <a:ext cx="60" cy="15"/>
            </a:xfrm>
            <a:prstGeom prst="line">
              <a:avLst/>
            </a:prstGeom>
            <a:noFill/>
            <a:ln w="15875">
              <a:solidFill>
                <a:srgbClr val="800000"/>
              </a:solidFill>
              <a:round/>
              <a:headEnd/>
              <a:tailEnd/>
            </a:ln>
            <a:effectLst/>
          </p:spPr>
          <p:txBody>
            <a:bodyPr/>
            <a:lstStyle/>
            <a:p>
              <a:endParaRPr lang="en-US"/>
            </a:p>
          </p:txBody>
        </p:sp>
        <p:sp>
          <p:nvSpPr>
            <p:cNvPr id="2271585" name="Line 353"/>
            <p:cNvSpPr>
              <a:spLocks noChangeShapeType="1"/>
            </p:cNvSpPr>
            <p:nvPr/>
          </p:nvSpPr>
          <p:spPr bwMode="auto">
            <a:xfrm flipH="1">
              <a:off x="707" y="2731"/>
              <a:ext cx="56" cy="1"/>
            </a:xfrm>
            <a:prstGeom prst="line">
              <a:avLst/>
            </a:prstGeom>
            <a:noFill/>
            <a:ln w="15875">
              <a:solidFill>
                <a:srgbClr val="800000"/>
              </a:solidFill>
              <a:round/>
              <a:headEnd/>
              <a:tailEnd/>
            </a:ln>
            <a:effectLst/>
          </p:spPr>
          <p:txBody>
            <a:bodyPr/>
            <a:lstStyle/>
            <a:p>
              <a:endParaRPr lang="en-US"/>
            </a:p>
          </p:txBody>
        </p:sp>
        <p:sp>
          <p:nvSpPr>
            <p:cNvPr id="2271586" name="Oval 354"/>
            <p:cNvSpPr>
              <a:spLocks noChangeArrowheads="1"/>
            </p:cNvSpPr>
            <p:nvPr/>
          </p:nvSpPr>
          <p:spPr bwMode="auto">
            <a:xfrm>
              <a:off x="492" y="2623"/>
              <a:ext cx="218" cy="218"/>
            </a:xfrm>
            <a:prstGeom prst="ellipse">
              <a:avLst/>
            </a:prstGeom>
            <a:noFill/>
            <a:ln w="15875">
              <a:solidFill>
                <a:srgbClr val="800000"/>
              </a:solidFill>
              <a:round/>
              <a:headEnd/>
              <a:tailEnd/>
            </a:ln>
            <a:effectLst/>
          </p:spPr>
          <p:txBody>
            <a:bodyPr wrap="none" anchor="ctr"/>
            <a:lstStyle/>
            <a:p>
              <a:endParaRPr lang="en-US"/>
            </a:p>
          </p:txBody>
        </p:sp>
        <p:sp>
          <p:nvSpPr>
            <p:cNvPr id="2271587" name="Freeform 355"/>
            <p:cNvSpPr>
              <a:spLocks/>
            </p:cNvSpPr>
            <p:nvPr/>
          </p:nvSpPr>
          <p:spPr bwMode="auto">
            <a:xfrm>
              <a:off x="656" y="2690"/>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588" name="Oval 356"/>
            <p:cNvSpPr>
              <a:spLocks noChangeArrowheads="1"/>
            </p:cNvSpPr>
            <p:nvPr/>
          </p:nvSpPr>
          <p:spPr bwMode="auto">
            <a:xfrm rot="-5400000">
              <a:off x="573" y="2694"/>
              <a:ext cx="28" cy="34"/>
            </a:xfrm>
            <a:prstGeom prst="ellipse">
              <a:avLst/>
            </a:prstGeom>
            <a:solidFill>
              <a:srgbClr val="333333"/>
            </a:solidFill>
            <a:ln w="9525">
              <a:noFill/>
              <a:round/>
              <a:headEnd/>
              <a:tailEnd/>
            </a:ln>
            <a:effectLst/>
          </p:spPr>
          <p:txBody>
            <a:bodyPr wrap="none" anchor="ctr"/>
            <a:lstStyle/>
            <a:p>
              <a:endParaRPr lang="en-US"/>
            </a:p>
          </p:txBody>
        </p:sp>
        <p:sp>
          <p:nvSpPr>
            <p:cNvPr id="2271589" name="Oval 357"/>
            <p:cNvSpPr>
              <a:spLocks noChangeArrowheads="1"/>
            </p:cNvSpPr>
            <p:nvPr/>
          </p:nvSpPr>
          <p:spPr bwMode="auto">
            <a:xfrm rot="-5400000">
              <a:off x="574" y="2740"/>
              <a:ext cx="28" cy="34"/>
            </a:xfrm>
            <a:prstGeom prst="ellipse">
              <a:avLst/>
            </a:prstGeom>
            <a:solidFill>
              <a:srgbClr val="333333"/>
            </a:solidFill>
            <a:ln w="9525">
              <a:noFill/>
              <a:round/>
              <a:headEnd/>
              <a:tailEnd/>
            </a:ln>
            <a:effectLst/>
          </p:spPr>
          <p:txBody>
            <a:bodyPr wrap="none" anchor="ctr"/>
            <a:lstStyle/>
            <a:p>
              <a:endParaRPr lang="en-US"/>
            </a:p>
          </p:txBody>
        </p:sp>
        <p:sp>
          <p:nvSpPr>
            <p:cNvPr id="2271590" name="Oval 358"/>
            <p:cNvSpPr>
              <a:spLocks noChangeArrowheads="1"/>
            </p:cNvSpPr>
            <p:nvPr/>
          </p:nvSpPr>
          <p:spPr bwMode="auto">
            <a:xfrm>
              <a:off x="640" y="2952"/>
              <a:ext cx="108" cy="108"/>
            </a:xfrm>
            <a:prstGeom prst="ellipse">
              <a:avLst/>
            </a:prstGeom>
            <a:noFill/>
            <a:ln w="15875">
              <a:solidFill>
                <a:srgbClr val="800000"/>
              </a:solidFill>
              <a:round/>
              <a:headEnd/>
              <a:tailEnd/>
            </a:ln>
            <a:effectLst/>
          </p:spPr>
          <p:txBody>
            <a:bodyPr wrap="none" anchor="ctr"/>
            <a:lstStyle/>
            <a:p>
              <a:endParaRPr lang="en-US"/>
            </a:p>
          </p:txBody>
        </p:sp>
        <p:sp>
          <p:nvSpPr>
            <p:cNvPr id="2271591" name="Line 359"/>
            <p:cNvSpPr>
              <a:spLocks noChangeShapeType="1"/>
            </p:cNvSpPr>
            <p:nvPr/>
          </p:nvSpPr>
          <p:spPr bwMode="auto">
            <a:xfrm rot="10800000" flipH="1">
              <a:off x="706" y="2728"/>
              <a:ext cx="60" cy="220"/>
            </a:xfrm>
            <a:prstGeom prst="line">
              <a:avLst/>
            </a:prstGeom>
            <a:noFill/>
            <a:ln w="15875">
              <a:solidFill>
                <a:srgbClr val="800000"/>
              </a:solidFill>
              <a:round/>
              <a:headEnd/>
              <a:tailEnd/>
            </a:ln>
            <a:effectLst/>
          </p:spPr>
          <p:txBody>
            <a:bodyPr/>
            <a:lstStyle/>
            <a:p>
              <a:endParaRPr lang="en-US"/>
            </a:p>
          </p:txBody>
        </p:sp>
        <p:sp>
          <p:nvSpPr>
            <p:cNvPr id="2271592" name="Line 360"/>
            <p:cNvSpPr>
              <a:spLocks noChangeShapeType="1"/>
            </p:cNvSpPr>
            <p:nvPr/>
          </p:nvSpPr>
          <p:spPr bwMode="auto">
            <a:xfrm flipH="1" flipV="1">
              <a:off x="619" y="2934"/>
              <a:ext cx="50" cy="21"/>
            </a:xfrm>
            <a:prstGeom prst="line">
              <a:avLst/>
            </a:prstGeom>
            <a:noFill/>
            <a:ln w="15875">
              <a:solidFill>
                <a:srgbClr val="800000"/>
              </a:solidFill>
              <a:round/>
              <a:headEnd/>
              <a:tailEnd/>
            </a:ln>
            <a:effectLst/>
          </p:spPr>
          <p:txBody>
            <a:bodyPr/>
            <a:lstStyle/>
            <a:p>
              <a:endParaRPr lang="en-US"/>
            </a:p>
          </p:txBody>
        </p:sp>
        <p:sp>
          <p:nvSpPr>
            <p:cNvPr id="2271593" name="Line 361"/>
            <p:cNvSpPr>
              <a:spLocks noChangeShapeType="1"/>
            </p:cNvSpPr>
            <p:nvPr/>
          </p:nvSpPr>
          <p:spPr bwMode="auto">
            <a:xfrm flipH="1" flipV="1">
              <a:off x="593" y="2972"/>
              <a:ext cx="49" cy="9"/>
            </a:xfrm>
            <a:prstGeom prst="line">
              <a:avLst/>
            </a:prstGeom>
            <a:noFill/>
            <a:ln w="15875">
              <a:solidFill>
                <a:srgbClr val="800000"/>
              </a:solidFill>
              <a:round/>
              <a:headEnd/>
              <a:tailEnd/>
            </a:ln>
            <a:effectLst/>
          </p:spPr>
          <p:txBody>
            <a:bodyPr/>
            <a:lstStyle/>
            <a:p>
              <a:endParaRPr lang="en-US"/>
            </a:p>
          </p:txBody>
        </p:sp>
        <p:sp>
          <p:nvSpPr>
            <p:cNvPr id="2271594" name="Line 362"/>
            <p:cNvSpPr>
              <a:spLocks noChangeShapeType="1"/>
            </p:cNvSpPr>
            <p:nvPr/>
          </p:nvSpPr>
          <p:spPr bwMode="auto">
            <a:xfrm flipH="1" flipV="1">
              <a:off x="581" y="2433"/>
              <a:ext cx="57" cy="10"/>
            </a:xfrm>
            <a:prstGeom prst="line">
              <a:avLst/>
            </a:prstGeom>
            <a:noFill/>
            <a:ln w="15875">
              <a:solidFill>
                <a:srgbClr val="800000"/>
              </a:solidFill>
              <a:round/>
              <a:headEnd/>
              <a:tailEnd/>
            </a:ln>
            <a:effectLst/>
          </p:spPr>
          <p:txBody>
            <a:bodyPr/>
            <a:lstStyle/>
            <a:p>
              <a:endParaRPr lang="en-US"/>
            </a:p>
          </p:txBody>
        </p:sp>
        <p:sp>
          <p:nvSpPr>
            <p:cNvPr id="2271595" name="Line 363"/>
            <p:cNvSpPr>
              <a:spLocks noChangeShapeType="1"/>
            </p:cNvSpPr>
            <p:nvPr/>
          </p:nvSpPr>
          <p:spPr bwMode="auto">
            <a:xfrm flipH="1" flipV="1">
              <a:off x="605" y="2399"/>
              <a:ext cx="53" cy="18"/>
            </a:xfrm>
            <a:prstGeom prst="line">
              <a:avLst/>
            </a:prstGeom>
            <a:noFill/>
            <a:ln w="15875">
              <a:solidFill>
                <a:srgbClr val="800000"/>
              </a:solidFill>
              <a:round/>
              <a:headEnd/>
              <a:tailEnd/>
            </a:ln>
            <a:effectLst/>
          </p:spPr>
          <p:txBody>
            <a:bodyPr/>
            <a:lstStyle/>
            <a:p>
              <a:endParaRPr lang="en-US"/>
            </a:p>
          </p:txBody>
        </p:sp>
        <p:sp>
          <p:nvSpPr>
            <p:cNvPr id="2271596" name="Freeform 364"/>
            <p:cNvSpPr>
              <a:spLocks/>
            </p:cNvSpPr>
            <p:nvPr/>
          </p:nvSpPr>
          <p:spPr bwMode="auto">
            <a:xfrm>
              <a:off x="434" y="2727"/>
              <a:ext cx="54" cy="17"/>
            </a:xfrm>
            <a:custGeom>
              <a:avLst/>
              <a:gdLst/>
              <a:ahLst/>
              <a:cxnLst>
                <a:cxn ang="0">
                  <a:pos x="54" y="5"/>
                </a:cxn>
                <a:cxn ang="0">
                  <a:pos x="31" y="17"/>
                </a:cxn>
                <a:cxn ang="0">
                  <a:pos x="18" y="0"/>
                </a:cxn>
                <a:cxn ang="0">
                  <a:pos x="0" y="11"/>
                </a:cxn>
              </a:cxnLst>
              <a:rect l="0" t="0" r="r" b="b"/>
              <a:pathLst>
                <a:path w="54" h="17">
                  <a:moveTo>
                    <a:pt x="54" y="5"/>
                  </a:moveTo>
                  <a:lnTo>
                    <a:pt x="31" y="17"/>
                  </a:lnTo>
                  <a:lnTo>
                    <a:pt x="18" y="0"/>
                  </a:lnTo>
                  <a:lnTo>
                    <a:pt x="0" y="11"/>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grpSp>
        <p:nvGrpSpPr>
          <p:cNvPr id="2271597" name="Group 365"/>
          <p:cNvGrpSpPr>
            <a:grpSpLocks/>
          </p:cNvGrpSpPr>
          <p:nvPr/>
        </p:nvGrpSpPr>
        <p:grpSpPr bwMode="auto">
          <a:xfrm>
            <a:off x="773113" y="5532438"/>
            <a:ext cx="1035050" cy="1063625"/>
            <a:chOff x="487" y="3485"/>
            <a:chExt cx="652" cy="670"/>
          </a:xfrm>
        </p:grpSpPr>
        <p:sp>
          <p:nvSpPr>
            <p:cNvPr id="2271598" name="AutoShape 366"/>
            <p:cNvSpPr>
              <a:spLocks noChangeArrowheads="1"/>
            </p:cNvSpPr>
            <p:nvPr/>
          </p:nvSpPr>
          <p:spPr bwMode="auto">
            <a:xfrm rot="16200000">
              <a:off x="753" y="3742"/>
              <a:ext cx="211" cy="184"/>
            </a:xfrm>
            <a:prstGeom prst="triangle">
              <a:avLst>
                <a:gd name="adj" fmla="val 50000"/>
              </a:avLst>
            </a:prstGeom>
            <a:solidFill>
              <a:schemeClr val="accent1"/>
            </a:solidFill>
            <a:ln w="15875">
              <a:solidFill>
                <a:srgbClr val="800000"/>
              </a:solidFill>
              <a:miter lim="800000"/>
              <a:headEnd/>
              <a:tailEnd/>
            </a:ln>
            <a:effectLst/>
          </p:spPr>
          <p:txBody>
            <a:bodyPr wrap="none" anchor="ctr"/>
            <a:lstStyle/>
            <a:p>
              <a:endParaRPr lang="en-US"/>
            </a:p>
          </p:txBody>
        </p:sp>
        <p:sp>
          <p:nvSpPr>
            <p:cNvPr id="2271599" name="Line 367"/>
            <p:cNvSpPr>
              <a:spLocks noChangeShapeType="1"/>
            </p:cNvSpPr>
            <p:nvPr/>
          </p:nvSpPr>
          <p:spPr bwMode="auto">
            <a:xfrm flipV="1">
              <a:off x="953" y="3771"/>
              <a:ext cx="183" cy="61"/>
            </a:xfrm>
            <a:prstGeom prst="line">
              <a:avLst/>
            </a:prstGeom>
            <a:noFill/>
            <a:ln w="15875">
              <a:solidFill>
                <a:srgbClr val="800000"/>
              </a:solidFill>
              <a:round/>
              <a:headEnd/>
              <a:tailEnd/>
            </a:ln>
            <a:effectLst/>
          </p:spPr>
          <p:txBody>
            <a:bodyPr/>
            <a:lstStyle/>
            <a:p>
              <a:endParaRPr lang="en-US"/>
            </a:p>
          </p:txBody>
        </p:sp>
        <p:sp>
          <p:nvSpPr>
            <p:cNvPr id="2271600" name="Line 368"/>
            <p:cNvSpPr>
              <a:spLocks noChangeShapeType="1"/>
            </p:cNvSpPr>
            <p:nvPr/>
          </p:nvSpPr>
          <p:spPr bwMode="auto">
            <a:xfrm>
              <a:off x="953" y="3832"/>
              <a:ext cx="186" cy="60"/>
            </a:xfrm>
            <a:prstGeom prst="line">
              <a:avLst/>
            </a:prstGeom>
            <a:noFill/>
            <a:ln w="15875">
              <a:solidFill>
                <a:srgbClr val="800000"/>
              </a:solidFill>
              <a:round/>
              <a:headEnd/>
              <a:tailEnd/>
            </a:ln>
            <a:effectLst/>
          </p:spPr>
          <p:txBody>
            <a:bodyPr/>
            <a:lstStyle/>
            <a:p>
              <a:endParaRPr lang="en-US"/>
            </a:p>
          </p:txBody>
        </p:sp>
        <p:sp>
          <p:nvSpPr>
            <p:cNvPr id="2271601" name="Line 369"/>
            <p:cNvSpPr>
              <a:spLocks noChangeShapeType="1"/>
            </p:cNvSpPr>
            <p:nvPr/>
          </p:nvSpPr>
          <p:spPr bwMode="auto">
            <a:xfrm flipH="1" flipV="1">
              <a:off x="698" y="3618"/>
              <a:ext cx="66" cy="216"/>
            </a:xfrm>
            <a:prstGeom prst="line">
              <a:avLst/>
            </a:prstGeom>
            <a:noFill/>
            <a:ln w="15875">
              <a:solidFill>
                <a:srgbClr val="800000"/>
              </a:solidFill>
              <a:round/>
              <a:headEnd/>
              <a:tailEnd/>
            </a:ln>
            <a:effectLst/>
          </p:spPr>
          <p:txBody>
            <a:bodyPr/>
            <a:lstStyle/>
            <a:p>
              <a:endParaRPr lang="en-US"/>
            </a:p>
          </p:txBody>
        </p:sp>
        <p:sp>
          <p:nvSpPr>
            <p:cNvPr id="2271602" name="Oval 370"/>
            <p:cNvSpPr>
              <a:spLocks noChangeArrowheads="1"/>
            </p:cNvSpPr>
            <p:nvPr/>
          </p:nvSpPr>
          <p:spPr bwMode="auto">
            <a:xfrm>
              <a:off x="631" y="3513"/>
              <a:ext cx="108" cy="108"/>
            </a:xfrm>
            <a:prstGeom prst="ellipse">
              <a:avLst/>
            </a:prstGeom>
            <a:noFill/>
            <a:ln w="15875">
              <a:solidFill>
                <a:srgbClr val="800000"/>
              </a:solidFill>
              <a:round/>
              <a:headEnd/>
              <a:tailEnd/>
            </a:ln>
            <a:effectLst/>
          </p:spPr>
          <p:txBody>
            <a:bodyPr wrap="none" anchor="ctr"/>
            <a:lstStyle/>
            <a:p>
              <a:endParaRPr lang="en-US"/>
            </a:p>
          </p:txBody>
        </p:sp>
        <p:sp>
          <p:nvSpPr>
            <p:cNvPr id="2271603" name="Line 371"/>
            <p:cNvSpPr>
              <a:spLocks noChangeShapeType="1"/>
            </p:cNvSpPr>
            <p:nvPr/>
          </p:nvSpPr>
          <p:spPr bwMode="auto">
            <a:xfrm flipH="1">
              <a:off x="582" y="3598"/>
              <a:ext cx="53" cy="16"/>
            </a:xfrm>
            <a:prstGeom prst="line">
              <a:avLst/>
            </a:prstGeom>
            <a:noFill/>
            <a:ln w="15875">
              <a:solidFill>
                <a:srgbClr val="800000"/>
              </a:solidFill>
              <a:round/>
              <a:headEnd/>
              <a:tailEnd/>
            </a:ln>
            <a:effectLst/>
          </p:spPr>
          <p:txBody>
            <a:bodyPr/>
            <a:lstStyle/>
            <a:p>
              <a:endParaRPr lang="en-US"/>
            </a:p>
          </p:txBody>
        </p:sp>
        <p:sp>
          <p:nvSpPr>
            <p:cNvPr id="2271604" name="Line 372"/>
            <p:cNvSpPr>
              <a:spLocks noChangeShapeType="1"/>
            </p:cNvSpPr>
            <p:nvPr/>
          </p:nvSpPr>
          <p:spPr bwMode="auto">
            <a:xfrm flipH="1">
              <a:off x="705" y="3834"/>
              <a:ext cx="56" cy="1"/>
            </a:xfrm>
            <a:prstGeom prst="line">
              <a:avLst/>
            </a:prstGeom>
            <a:noFill/>
            <a:ln w="15875">
              <a:solidFill>
                <a:srgbClr val="800000"/>
              </a:solidFill>
              <a:round/>
              <a:headEnd/>
              <a:tailEnd/>
            </a:ln>
            <a:effectLst/>
          </p:spPr>
          <p:txBody>
            <a:bodyPr/>
            <a:lstStyle/>
            <a:p>
              <a:endParaRPr lang="en-US"/>
            </a:p>
          </p:txBody>
        </p:sp>
        <p:sp>
          <p:nvSpPr>
            <p:cNvPr id="2271605" name="Oval 373"/>
            <p:cNvSpPr>
              <a:spLocks noChangeArrowheads="1"/>
            </p:cNvSpPr>
            <p:nvPr/>
          </p:nvSpPr>
          <p:spPr bwMode="auto">
            <a:xfrm>
              <a:off x="490" y="3726"/>
              <a:ext cx="218" cy="218"/>
            </a:xfrm>
            <a:prstGeom prst="ellipse">
              <a:avLst/>
            </a:prstGeom>
            <a:noFill/>
            <a:ln w="15875">
              <a:solidFill>
                <a:srgbClr val="800000"/>
              </a:solidFill>
              <a:round/>
              <a:headEnd/>
              <a:tailEnd/>
            </a:ln>
            <a:effectLst/>
          </p:spPr>
          <p:txBody>
            <a:bodyPr wrap="none" anchor="ctr"/>
            <a:lstStyle/>
            <a:p>
              <a:endParaRPr lang="en-US"/>
            </a:p>
          </p:txBody>
        </p:sp>
        <p:sp>
          <p:nvSpPr>
            <p:cNvPr id="2271606" name="Freeform 374"/>
            <p:cNvSpPr>
              <a:spLocks/>
            </p:cNvSpPr>
            <p:nvPr/>
          </p:nvSpPr>
          <p:spPr bwMode="auto">
            <a:xfrm>
              <a:off x="654" y="379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607" name="Oval 375"/>
            <p:cNvSpPr>
              <a:spLocks noChangeArrowheads="1"/>
            </p:cNvSpPr>
            <p:nvPr/>
          </p:nvSpPr>
          <p:spPr bwMode="auto">
            <a:xfrm rot="-5400000">
              <a:off x="573" y="3797"/>
              <a:ext cx="28" cy="34"/>
            </a:xfrm>
            <a:prstGeom prst="ellipse">
              <a:avLst/>
            </a:prstGeom>
            <a:solidFill>
              <a:srgbClr val="333333"/>
            </a:solidFill>
            <a:ln w="9525">
              <a:noFill/>
              <a:round/>
              <a:headEnd/>
              <a:tailEnd/>
            </a:ln>
            <a:effectLst/>
          </p:spPr>
          <p:txBody>
            <a:bodyPr wrap="none" anchor="ctr"/>
            <a:lstStyle/>
            <a:p>
              <a:endParaRPr lang="en-US"/>
            </a:p>
          </p:txBody>
        </p:sp>
        <p:sp>
          <p:nvSpPr>
            <p:cNvPr id="2271608" name="Oval 376"/>
            <p:cNvSpPr>
              <a:spLocks noChangeArrowheads="1"/>
            </p:cNvSpPr>
            <p:nvPr/>
          </p:nvSpPr>
          <p:spPr bwMode="auto">
            <a:xfrm rot="-5400000">
              <a:off x="573" y="3841"/>
              <a:ext cx="28" cy="34"/>
            </a:xfrm>
            <a:prstGeom prst="ellipse">
              <a:avLst/>
            </a:prstGeom>
            <a:solidFill>
              <a:srgbClr val="333333"/>
            </a:solidFill>
            <a:ln w="9525">
              <a:noFill/>
              <a:round/>
              <a:headEnd/>
              <a:tailEnd/>
            </a:ln>
            <a:effectLst/>
          </p:spPr>
          <p:txBody>
            <a:bodyPr wrap="none" anchor="ctr"/>
            <a:lstStyle/>
            <a:p>
              <a:endParaRPr lang="en-US"/>
            </a:p>
          </p:txBody>
        </p:sp>
        <p:sp>
          <p:nvSpPr>
            <p:cNvPr id="2271609" name="Oval 377"/>
            <p:cNvSpPr>
              <a:spLocks noChangeArrowheads="1"/>
            </p:cNvSpPr>
            <p:nvPr/>
          </p:nvSpPr>
          <p:spPr bwMode="auto">
            <a:xfrm>
              <a:off x="641" y="4047"/>
              <a:ext cx="108" cy="108"/>
            </a:xfrm>
            <a:prstGeom prst="ellipse">
              <a:avLst/>
            </a:prstGeom>
            <a:noFill/>
            <a:ln w="15875">
              <a:solidFill>
                <a:srgbClr val="800000"/>
              </a:solidFill>
              <a:round/>
              <a:headEnd/>
              <a:tailEnd/>
            </a:ln>
            <a:effectLst/>
          </p:spPr>
          <p:txBody>
            <a:bodyPr wrap="none" anchor="ctr"/>
            <a:lstStyle/>
            <a:p>
              <a:endParaRPr lang="en-US"/>
            </a:p>
          </p:txBody>
        </p:sp>
        <p:sp>
          <p:nvSpPr>
            <p:cNvPr id="2271610" name="Line 378"/>
            <p:cNvSpPr>
              <a:spLocks noChangeShapeType="1"/>
            </p:cNvSpPr>
            <p:nvPr/>
          </p:nvSpPr>
          <p:spPr bwMode="auto">
            <a:xfrm rot="10800000" flipH="1">
              <a:off x="707" y="3823"/>
              <a:ext cx="60" cy="220"/>
            </a:xfrm>
            <a:prstGeom prst="line">
              <a:avLst/>
            </a:prstGeom>
            <a:noFill/>
            <a:ln w="15875">
              <a:solidFill>
                <a:srgbClr val="800000"/>
              </a:solidFill>
              <a:round/>
              <a:headEnd/>
              <a:tailEnd/>
            </a:ln>
            <a:effectLst/>
          </p:spPr>
          <p:txBody>
            <a:bodyPr/>
            <a:lstStyle/>
            <a:p>
              <a:endParaRPr lang="en-US"/>
            </a:p>
          </p:txBody>
        </p:sp>
        <p:sp>
          <p:nvSpPr>
            <p:cNvPr id="2271611" name="Line 379"/>
            <p:cNvSpPr>
              <a:spLocks noChangeShapeType="1"/>
            </p:cNvSpPr>
            <p:nvPr/>
          </p:nvSpPr>
          <p:spPr bwMode="auto">
            <a:xfrm flipH="1" flipV="1">
              <a:off x="610" y="4041"/>
              <a:ext cx="45" cy="21"/>
            </a:xfrm>
            <a:prstGeom prst="line">
              <a:avLst/>
            </a:prstGeom>
            <a:noFill/>
            <a:ln w="15875">
              <a:solidFill>
                <a:srgbClr val="800000"/>
              </a:solidFill>
              <a:round/>
              <a:headEnd/>
              <a:tailEnd/>
            </a:ln>
            <a:effectLst/>
          </p:spPr>
          <p:txBody>
            <a:bodyPr/>
            <a:lstStyle/>
            <a:p>
              <a:endParaRPr lang="en-US"/>
            </a:p>
          </p:txBody>
        </p:sp>
        <p:sp>
          <p:nvSpPr>
            <p:cNvPr id="2271612" name="Line 380"/>
            <p:cNvSpPr>
              <a:spLocks noChangeShapeType="1"/>
            </p:cNvSpPr>
            <p:nvPr/>
          </p:nvSpPr>
          <p:spPr bwMode="auto">
            <a:xfrm flipH="1">
              <a:off x="487" y="3697"/>
              <a:ext cx="3" cy="257"/>
            </a:xfrm>
            <a:prstGeom prst="line">
              <a:avLst/>
            </a:prstGeom>
            <a:noFill/>
            <a:ln w="15875">
              <a:solidFill>
                <a:srgbClr val="800000"/>
              </a:solidFill>
              <a:round/>
              <a:headEnd/>
              <a:tailEnd/>
            </a:ln>
            <a:effectLst/>
          </p:spPr>
          <p:txBody>
            <a:bodyPr/>
            <a:lstStyle/>
            <a:p>
              <a:endParaRPr lang="en-US"/>
            </a:p>
          </p:txBody>
        </p:sp>
        <p:sp>
          <p:nvSpPr>
            <p:cNvPr id="2271613" name="Line 381"/>
            <p:cNvSpPr>
              <a:spLocks noChangeShapeType="1"/>
            </p:cNvSpPr>
            <p:nvPr/>
          </p:nvSpPr>
          <p:spPr bwMode="auto">
            <a:xfrm flipH="1">
              <a:off x="570" y="3573"/>
              <a:ext cx="63" cy="0"/>
            </a:xfrm>
            <a:prstGeom prst="line">
              <a:avLst/>
            </a:prstGeom>
            <a:noFill/>
            <a:ln w="15875">
              <a:solidFill>
                <a:srgbClr val="800000"/>
              </a:solidFill>
              <a:round/>
              <a:headEnd/>
              <a:tailEnd/>
            </a:ln>
            <a:effectLst/>
          </p:spPr>
          <p:txBody>
            <a:bodyPr/>
            <a:lstStyle/>
            <a:p>
              <a:endParaRPr lang="en-US"/>
            </a:p>
          </p:txBody>
        </p:sp>
        <p:sp>
          <p:nvSpPr>
            <p:cNvPr id="2271614" name="Line 382"/>
            <p:cNvSpPr>
              <a:spLocks noChangeShapeType="1"/>
            </p:cNvSpPr>
            <p:nvPr/>
          </p:nvSpPr>
          <p:spPr bwMode="auto">
            <a:xfrm flipH="1" flipV="1">
              <a:off x="579" y="3527"/>
              <a:ext cx="60" cy="13"/>
            </a:xfrm>
            <a:prstGeom prst="line">
              <a:avLst/>
            </a:prstGeom>
            <a:noFill/>
            <a:ln w="15875">
              <a:solidFill>
                <a:srgbClr val="800000"/>
              </a:solidFill>
              <a:round/>
              <a:headEnd/>
              <a:tailEnd/>
            </a:ln>
            <a:effectLst/>
          </p:spPr>
          <p:txBody>
            <a:bodyPr/>
            <a:lstStyle/>
            <a:p>
              <a:endParaRPr lang="en-US"/>
            </a:p>
          </p:txBody>
        </p:sp>
        <p:sp>
          <p:nvSpPr>
            <p:cNvPr id="2271615" name="Line 383"/>
            <p:cNvSpPr>
              <a:spLocks noChangeShapeType="1"/>
            </p:cNvSpPr>
            <p:nvPr/>
          </p:nvSpPr>
          <p:spPr bwMode="auto">
            <a:xfrm flipH="1" flipV="1">
              <a:off x="608" y="3485"/>
              <a:ext cx="54" cy="33"/>
            </a:xfrm>
            <a:prstGeom prst="line">
              <a:avLst/>
            </a:prstGeom>
            <a:noFill/>
            <a:ln w="15875">
              <a:solidFill>
                <a:srgbClr val="800000"/>
              </a:solidFill>
              <a:round/>
              <a:headEnd/>
              <a:tailEnd/>
            </a:ln>
            <a:effectLst/>
          </p:spPr>
          <p:txBody>
            <a:bodyPr/>
            <a:lstStyle/>
            <a:p>
              <a:endParaRPr lang="en-US"/>
            </a:p>
          </p:txBody>
        </p:sp>
      </p:grpSp>
      <p:grpSp>
        <p:nvGrpSpPr>
          <p:cNvPr id="2271616" name="Group 384"/>
          <p:cNvGrpSpPr>
            <a:grpSpLocks/>
          </p:cNvGrpSpPr>
          <p:nvPr/>
        </p:nvGrpSpPr>
        <p:grpSpPr bwMode="auto">
          <a:xfrm>
            <a:off x="2346325" y="3819525"/>
            <a:ext cx="1184275" cy="1039813"/>
            <a:chOff x="1478" y="2406"/>
            <a:chExt cx="746" cy="655"/>
          </a:xfrm>
        </p:grpSpPr>
        <p:sp>
          <p:nvSpPr>
            <p:cNvPr id="2271617" name="Line 385"/>
            <p:cNvSpPr>
              <a:spLocks noChangeShapeType="1"/>
            </p:cNvSpPr>
            <p:nvPr/>
          </p:nvSpPr>
          <p:spPr bwMode="auto">
            <a:xfrm flipV="1">
              <a:off x="2036" y="2656"/>
              <a:ext cx="183" cy="61"/>
            </a:xfrm>
            <a:prstGeom prst="line">
              <a:avLst/>
            </a:prstGeom>
            <a:noFill/>
            <a:ln w="15875">
              <a:solidFill>
                <a:srgbClr val="800000"/>
              </a:solidFill>
              <a:round/>
              <a:headEnd/>
              <a:tailEnd/>
            </a:ln>
            <a:effectLst/>
          </p:spPr>
          <p:txBody>
            <a:bodyPr/>
            <a:lstStyle/>
            <a:p>
              <a:endParaRPr lang="en-US"/>
            </a:p>
          </p:txBody>
        </p:sp>
        <p:sp>
          <p:nvSpPr>
            <p:cNvPr id="2271618" name="Line 386"/>
            <p:cNvSpPr>
              <a:spLocks noChangeShapeType="1"/>
            </p:cNvSpPr>
            <p:nvPr/>
          </p:nvSpPr>
          <p:spPr bwMode="auto">
            <a:xfrm>
              <a:off x="2038" y="2717"/>
              <a:ext cx="186" cy="60"/>
            </a:xfrm>
            <a:prstGeom prst="line">
              <a:avLst/>
            </a:prstGeom>
            <a:noFill/>
            <a:ln w="15875">
              <a:solidFill>
                <a:srgbClr val="800000"/>
              </a:solidFill>
              <a:round/>
              <a:headEnd/>
              <a:tailEnd/>
            </a:ln>
            <a:effectLst/>
          </p:spPr>
          <p:txBody>
            <a:bodyPr/>
            <a:lstStyle/>
            <a:p>
              <a:endParaRPr lang="en-US"/>
            </a:p>
          </p:txBody>
        </p:sp>
        <p:sp>
          <p:nvSpPr>
            <p:cNvPr id="2271619" name="Line 387"/>
            <p:cNvSpPr>
              <a:spLocks noChangeShapeType="1"/>
            </p:cNvSpPr>
            <p:nvPr/>
          </p:nvSpPr>
          <p:spPr bwMode="auto">
            <a:xfrm flipH="1" flipV="1">
              <a:off x="1775" y="2511"/>
              <a:ext cx="66" cy="216"/>
            </a:xfrm>
            <a:prstGeom prst="line">
              <a:avLst/>
            </a:prstGeom>
            <a:noFill/>
            <a:ln w="15875">
              <a:solidFill>
                <a:srgbClr val="800000"/>
              </a:solidFill>
              <a:round/>
              <a:headEnd/>
              <a:tailEnd/>
            </a:ln>
            <a:effectLst/>
          </p:spPr>
          <p:txBody>
            <a:bodyPr/>
            <a:lstStyle/>
            <a:p>
              <a:endParaRPr lang="en-US"/>
            </a:p>
          </p:txBody>
        </p:sp>
        <p:sp>
          <p:nvSpPr>
            <p:cNvPr id="2271620" name="Oval 388"/>
            <p:cNvSpPr>
              <a:spLocks noChangeArrowheads="1"/>
            </p:cNvSpPr>
            <p:nvPr/>
          </p:nvSpPr>
          <p:spPr bwMode="auto">
            <a:xfrm>
              <a:off x="1708" y="2406"/>
              <a:ext cx="108" cy="108"/>
            </a:xfrm>
            <a:prstGeom prst="ellipse">
              <a:avLst/>
            </a:prstGeom>
            <a:noFill/>
            <a:ln w="15875">
              <a:solidFill>
                <a:srgbClr val="800000"/>
              </a:solidFill>
              <a:round/>
              <a:headEnd/>
              <a:tailEnd/>
            </a:ln>
            <a:effectLst/>
          </p:spPr>
          <p:txBody>
            <a:bodyPr wrap="none" anchor="ctr"/>
            <a:lstStyle/>
            <a:p>
              <a:endParaRPr lang="en-US"/>
            </a:p>
          </p:txBody>
        </p:sp>
        <p:sp>
          <p:nvSpPr>
            <p:cNvPr id="2271621" name="Line 389"/>
            <p:cNvSpPr>
              <a:spLocks noChangeShapeType="1"/>
            </p:cNvSpPr>
            <p:nvPr/>
          </p:nvSpPr>
          <p:spPr bwMode="auto">
            <a:xfrm flipH="1">
              <a:off x="1648" y="2474"/>
              <a:ext cx="58" cy="8"/>
            </a:xfrm>
            <a:prstGeom prst="line">
              <a:avLst/>
            </a:prstGeom>
            <a:noFill/>
            <a:ln w="15875">
              <a:solidFill>
                <a:srgbClr val="800000"/>
              </a:solidFill>
              <a:round/>
              <a:headEnd/>
              <a:tailEnd/>
            </a:ln>
            <a:effectLst/>
          </p:spPr>
          <p:txBody>
            <a:bodyPr/>
            <a:lstStyle/>
            <a:p>
              <a:endParaRPr lang="en-US"/>
            </a:p>
          </p:txBody>
        </p:sp>
        <p:sp>
          <p:nvSpPr>
            <p:cNvPr id="2271622" name="Line 390"/>
            <p:cNvSpPr>
              <a:spLocks noChangeShapeType="1"/>
            </p:cNvSpPr>
            <p:nvPr/>
          </p:nvSpPr>
          <p:spPr bwMode="auto">
            <a:xfrm flipH="1">
              <a:off x="1667" y="2505"/>
              <a:ext cx="56" cy="14"/>
            </a:xfrm>
            <a:prstGeom prst="line">
              <a:avLst/>
            </a:prstGeom>
            <a:noFill/>
            <a:ln w="15875">
              <a:solidFill>
                <a:srgbClr val="800000"/>
              </a:solidFill>
              <a:round/>
              <a:headEnd/>
              <a:tailEnd/>
            </a:ln>
            <a:effectLst/>
          </p:spPr>
          <p:txBody>
            <a:bodyPr/>
            <a:lstStyle/>
            <a:p>
              <a:endParaRPr lang="en-US"/>
            </a:p>
          </p:txBody>
        </p:sp>
        <p:sp>
          <p:nvSpPr>
            <p:cNvPr id="2271623" name="Line 391"/>
            <p:cNvSpPr>
              <a:spLocks noChangeShapeType="1"/>
            </p:cNvSpPr>
            <p:nvPr/>
          </p:nvSpPr>
          <p:spPr bwMode="auto">
            <a:xfrm flipH="1">
              <a:off x="1782" y="2727"/>
              <a:ext cx="56" cy="1"/>
            </a:xfrm>
            <a:prstGeom prst="line">
              <a:avLst/>
            </a:prstGeom>
            <a:noFill/>
            <a:ln w="15875">
              <a:solidFill>
                <a:srgbClr val="800000"/>
              </a:solidFill>
              <a:round/>
              <a:headEnd/>
              <a:tailEnd/>
            </a:ln>
            <a:effectLst/>
          </p:spPr>
          <p:txBody>
            <a:bodyPr/>
            <a:lstStyle/>
            <a:p>
              <a:endParaRPr lang="en-US"/>
            </a:p>
          </p:txBody>
        </p:sp>
        <p:sp>
          <p:nvSpPr>
            <p:cNvPr id="2271624" name="Oval 392"/>
            <p:cNvSpPr>
              <a:spLocks noChangeArrowheads="1"/>
            </p:cNvSpPr>
            <p:nvPr/>
          </p:nvSpPr>
          <p:spPr bwMode="auto">
            <a:xfrm>
              <a:off x="1567" y="2619"/>
              <a:ext cx="218" cy="218"/>
            </a:xfrm>
            <a:prstGeom prst="ellipse">
              <a:avLst/>
            </a:prstGeom>
            <a:noFill/>
            <a:ln w="15875">
              <a:solidFill>
                <a:srgbClr val="800000"/>
              </a:solidFill>
              <a:round/>
              <a:headEnd/>
              <a:tailEnd/>
            </a:ln>
            <a:effectLst/>
          </p:spPr>
          <p:txBody>
            <a:bodyPr wrap="none" anchor="ctr"/>
            <a:lstStyle/>
            <a:p>
              <a:endParaRPr lang="en-US"/>
            </a:p>
          </p:txBody>
        </p:sp>
        <p:sp>
          <p:nvSpPr>
            <p:cNvPr id="2271625" name="Freeform 393"/>
            <p:cNvSpPr>
              <a:spLocks/>
            </p:cNvSpPr>
            <p:nvPr/>
          </p:nvSpPr>
          <p:spPr bwMode="auto">
            <a:xfrm>
              <a:off x="1731" y="26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626" name="Oval 394"/>
            <p:cNvSpPr>
              <a:spLocks noChangeArrowheads="1"/>
            </p:cNvSpPr>
            <p:nvPr/>
          </p:nvSpPr>
          <p:spPr bwMode="auto">
            <a:xfrm rot="-5400000">
              <a:off x="1650" y="2714"/>
              <a:ext cx="28" cy="34"/>
            </a:xfrm>
            <a:prstGeom prst="ellipse">
              <a:avLst/>
            </a:prstGeom>
            <a:solidFill>
              <a:srgbClr val="333333"/>
            </a:solidFill>
            <a:ln w="9525">
              <a:noFill/>
              <a:round/>
              <a:headEnd/>
              <a:tailEnd/>
            </a:ln>
            <a:effectLst/>
          </p:spPr>
          <p:txBody>
            <a:bodyPr wrap="none" anchor="ctr"/>
            <a:lstStyle/>
            <a:p>
              <a:endParaRPr lang="en-US"/>
            </a:p>
          </p:txBody>
        </p:sp>
        <p:sp>
          <p:nvSpPr>
            <p:cNvPr id="2271627" name="Oval 395"/>
            <p:cNvSpPr>
              <a:spLocks noChangeArrowheads="1"/>
            </p:cNvSpPr>
            <p:nvPr/>
          </p:nvSpPr>
          <p:spPr bwMode="auto">
            <a:xfrm>
              <a:off x="1841" y="2624"/>
              <a:ext cx="195" cy="195"/>
            </a:xfrm>
            <a:prstGeom prst="ellipse">
              <a:avLst/>
            </a:prstGeom>
            <a:noFill/>
            <a:ln w="15875">
              <a:solidFill>
                <a:srgbClr val="800000"/>
              </a:solidFill>
              <a:round/>
              <a:headEnd/>
              <a:tailEnd/>
            </a:ln>
            <a:effectLst/>
          </p:spPr>
          <p:txBody>
            <a:bodyPr wrap="none" anchor="ctr"/>
            <a:lstStyle/>
            <a:p>
              <a:endParaRPr lang="en-US"/>
            </a:p>
          </p:txBody>
        </p:sp>
        <p:sp>
          <p:nvSpPr>
            <p:cNvPr id="2271628" name="Freeform 396"/>
            <p:cNvSpPr>
              <a:spLocks/>
            </p:cNvSpPr>
            <p:nvPr/>
          </p:nvSpPr>
          <p:spPr bwMode="auto">
            <a:xfrm>
              <a:off x="1478" y="2732"/>
              <a:ext cx="87" cy="16"/>
            </a:xfrm>
            <a:custGeom>
              <a:avLst/>
              <a:gdLst/>
              <a:ahLst/>
              <a:cxnLst>
                <a:cxn ang="0">
                  <a:pos x="87" y="4"/>
                </a:cxn>
                <a:cxn ang="0">
                  <a:pos x="61" y="15"/>
                </a:cxn>
                <a:cxn ang="0">
                  <a:pos x="48" y="1"/>
                </a:cxn>
                <a:cxn ang="0">
                  <a:pos x="28" y="16"/>
                </a:cxn>
                <a:cxn ang="0">
                  <a:pos x="18" y="0"/>
                </a:cxn>
                <a:cxn ang="0">
                  <a:pos x="0" y="10"/>
                </a:cxn>
              </a:cxnLst>
              <a:rect l="0" t="0" r="r" b="b"/>
              <a:pathLst>
                <a:path w="87" h="16">
                  <a:moveTo>
                    <a:pt x="87" y="4"/>
                  </a:moveTo>
                  <a:lnTo>
                    <a:pt x="61" y="15"/>
                  </a:lnTo>
                  <a:lnTo>
                    <a:pt x="48" y="1"/>
                  </a:lnTo>
                  <a:lnTo>
                    <a:pt x="28" y="16"/>
                  </a:lnTo>
                  <a:lnTo>
                    <a:pt x="18" y="0"/>
                  </a:lnTo>
                  <a:lnTo>
                    <a:pt x="0" y="10"/>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sp>
          <p:nvSpPr>
            <p:cNvPr id="2271629" name="Line 397"/>
            <p:cNvSpPr>
              <a:spLocks noChangeShapeType="1"/>
            </p:cNvSpPr>
            <p:nvPr/>
          </p:nvSpPr>
          <p:spPr bwMode="auto">
            <a:xfrm flipH="1" flipV="1">
              <a:off x="1652" y="2450"/>
              <a:ext cx="55" cy="1"/>
            </a:xfrm>
            <a:prstGeom prst="line">
              <a:avLst/>
            </a:prstGeom>
            <a:noFill/>
            <a:ln w="15875">
              <a:solidFill>
                <a:srgbClr val="800000"/>
              </a:solidFill>
              <a:round/>
              <a:headEnd/>
              <a:tailEnd/>
            </a:ln>
            <a:effectLst/>
          </p:spPr>
          <p:txBody>
            <a:bodyPr/>
            <a:lstStyle/>
            <a:p>
              <a:endParaRPr lang="en-US"/>
            </a:p>
          </p:txBody>
        </p:sp>
        <p:sp>
          <p:nvSpPr>
            <p:cNvPr id="2271630" name="Line 398"/>
            <p:cNvSpPr>
              <a:spLocks noChangeShapeType="1"/>
            </p:cNvSpPr>
            <p:nvPr/>
          </p:nvSpPr>
          <p:spPr bwMode="auto">
            <a:xfrm flipH="1" flipV="1">
              <a:off x="1665" y="2408"/>
              <a:ext cx="56" cy="18"/>
            </a:xfrm>
            <a:prstGeom prst="line">
              <a:avLst/>
            </a:prstGeom>
            <a:noFill/>
            <a:ln w="15875">
              <a:solidFill>
                <a:srgbClr val="800000"/>
              </a:solidFill>
              <a:round/>
              <a:headEnd/>
              <a:tailEnd/>
            </a:ln>
            <a:effectLst/>
          </p:spPr>
          <p:txBody>
            <a:bodyPr/>
            <a:lstStyle/>
            <a:p>
              <a:endParaRPr lang="en-US"/>
            </a:p>
          </p:txBody>
        </p:sp>
        <p:sp>
          <p:nvSpPr>
            <p:cNvPr id="2271631" name="Oval 399"/>
            <p:cNvSpPr>
              <a:spLocks noChangeArrowheads="1"/>
            </p:cNvSpPr>
            <p:nvPr/>
          </p:nvSpPr>
          <p:spPr bwMode="auto">
            <a:xfrm>
              <a:off x="1710" y="2953"/>
              <a:ext cx="108" cy="108"/>
            </a:xfrm>
            <a:prstGeom prst="ellipse">
              <a:avLst/>
            </a:prstGeom>
            <a:noFill/>
            <a:ln w="15875">
              <a:solidFill>
                <a:srgbClr val="800000"/>
              </a:solidFill>
              <a:round/>
              <a:headEnd/>
              <a:tailEnd/>
            </a:ln>
            <a:effectLst/>
          </p:spPr>
          <p:txBody>
            <a:bodyPr wrap="none" anchor="ctr"/>
            <a:lstStyle/>
            <a:p>
              <a:endParaRPr lang="en-US"/>
            </a:p>
          </p:txBody>
        </p:sp>
        <p:sp>
          <p:nvSpPr>
            <p:cNvPr id="2271632" name="Line 400"/>
            <p:cNvSpPr>
              <a:spLocks noChangeShapeType="1"/>
            </p:cNvSpPr>
            <p:nvPr/>
          </p:nvSpPr>
          <p:spPr bwMode="auto">
            <a:xfrm rot="10800000" flipH="1">
              <a:off x="1776" y="2729"/>
              <a:ext cx="60" cy="220"/>
            </a:xfrm>
            <a:prstGeom prst="line">
              <a:avLst/>
            </a:prstGeom>
            <a:noFill/>
            <a:ln w="15875">
              <a:solidFill>
                <a:srgbClr val="800000"/>
              </a:solidFill>
              <a:round/>
              <a:headEnd/>
              <a:tailEnd/>
            </a:ln>
            <a:effectLst/>
          </p:spPr>
          <p:txBody>
            <a:bodyPr/>
            <a:lstStyle/>
            <a:p>
              <a:endParaRPr lang="en-US"/>
            </a:p>
          </p:txBody>
        </p:sp>
        <p:sp>
          <p:nvSpPr>
            <p:cNvPr id="2271633" name="Line 401"/>
            <p:cNvSpPr>
              <a:spLocks noChangeShapeType="1"/>
            </p:cNvSpPr>
            <p:nvPr/>
          </p:nvSpPr>
          <p:spPr bwMode="auto">
            <a:xfrm flipH="1" flipV="1">
              <a:off x="1687" y="2933"/>
              <a:ext cx="48" cy="28"/>
            </a:xfrm>
            <a:prstGeom prst="line">
              <a:avLst/>
            </a:prstGeom>
            <a:noFill/>
            <a:ln w="15875">
              <a:solidFill>
                <a:srgbClr val="800000"/>
              </a:solidFill>
              <a:round/>
              <a:headEnd/>
              <a:tailEnd/>
            </a:ln>
            <a:effectLst/>
          </p:spPr>
          <p:txBody>
            <a:bodyPr/>
            <a:lstStyle/>
            <a:p>
              <a:endParaRPr lang="en-US"/>
            </a:p>
          </p:txBody>
        </p:sp>
        <p:sp>
          <p:nvSpPr>
            <p:cNvPr id="2271634" name="Line 402"/>
            <p:cNvSpPr>
              <a:spLocks noChangeShapeType="1"/>
            </p:cNvSpPr>
            <p:nvPr/>
          </p:nvSpPr>
          <p:spPr bwMode="auto">
            <a:xfrm flipH="1" flipV="1">
              <a:off x="1667" y="2966"/>
              <a:ext cx="50" cy="20"/>
            </a:xfrm>
            <a:prstGeom prst="line">
              <a:avLst/>
            </a:prstGeom>
            <a:noFill/>
            <a:ln w="15875">
              <a:solidFill>
                <a:srgbClr val="800000"/>
              </a:solidFill>
              <a:round/>
              <a:headEnd/>
              <a:tailEnd/>
            </a:ln>
            <a:effectLst/>
          </p:spPr>
          <p:txBody>
            <a:bodyPr/>
            <a:lstStyle/>
            <a:p>
              <a:endParaRPr lang="en-US"/>
            </a:p>
          </p:txBody>
        </p:sp>
      </p:grpSp>
      <p:grpSp>
        <p:nvGrpSpPr>
          <p:cNvPr id="2271635" name="Group 403"/>
          <p:cNvGrpSpPr>
            <a:grpSpLocks/>
          </p:cNvGrpSpPr>
          <p:nvPr/>
        </p:nvGrpSpPr>
        <p:grpSpPr bwMode="auto">
          <a:xfrm>
            <a:off x="2433638" y="5537200"/>
            <a:ext cx="1076325" cy="1055688"/>
            <a:chOff x="1533" y="3488"/>
            <a:chExt cx="678" cy="665"/>
          </a:xfrm>
        </p:grpSpPr>
        <p:sp>
          <p:nvSpPr>
            <p:cNvPr id="2271636" name="Line 404"/>
            <p:cNvSpPr>
              <a:spLocks noChangeShapeType="1"/>
            </p:cNvSpPr>
            <p:nvPr/>
          </p:nvSpPr>
          <p:spPr bwMode="auto">
            <a:xfrm flipV="1">
              <a:off x="2023" y="3756"/>
              <a:ext cx="183" cy="61"/>
            </a:xfrm>
            <a:prstGeom prst="line">
              <a:avLst/>
            </a:prstGeom>
            <a:noFill/>
            <a:ln w="15875">
              <a:solidFill>
                <a:srgbClr val="800000"/>
              </a:solidFill>
              <a:round/>
              <a:headEnd/>
              <a:tailEnd/>
            </a:ln>
            <a:effectLst/>
          </p:spPr>
          <p:txBody>
            <a:bodyPr/>
            <a:lstStyle/>
            <a:p>
              <a:endParaRPr lang="en-US"/>
            </a:p>
          </p:txBody>
        </p:sp>
        <p:sp>
          <p:nvSpPr>
            <p:cNvPr id="2271637" name="Line 405"/>
            <p:cNvSpPr>
              <a:spLocks noChangeShapeType="1"/>
            </p:cNvSpPr>
            <p:nvPr/>
          </p:nvSpPr>
          <p:spPr bwMode="auto">
            <a:xfrm>
              <a:off x="2025" y="3817"/>
              <a:ext cx="186" cy="60"/>
            </a:xfrm>
            <a:prstGeom prst="line">
              <a:avLst/>
            </a:prstGeom>
            <a:noFill/>
            <a:ln w="15875">
              <a:solidFill>
                <a:srgbClr val="800000"/>
              </a:solidFill>
              <a:round/>
              <a:headEnd/>
              <a:tailEnd/>
            </a:ln>
            <a:effectLst/>
          </p:spPr>
          <p:txBody>
            <a:bodyPr/>
            <a:lstStyle/>
            <a:p>
              <a:endParaRPr lang="en-US"/>
            </a:p>
          </p:txBody>
        </p:sp>
        <p:sp>
          <p:nvSpPr>
            <p:cNvPr id="2271638" name="Line 406"/>
            <p:cNvSpPr>
              <a:spLocks noChangeShapeType="1"/>
            </p:cNvSpPr>
            <p:nvPr/>
          </p:nvSpPr>
          <p:spPr bwMode="auto">
            <a:xfrm flipH="1" flipV="1">
              <a:off x="1762" y="3611"/>
              <a:ext cx="66" cy="216"/>
            </a:xfrm>
            <a:prstGeom prst="line">
              <a:avLst/>
            </a:prstGeom>
            <a:noFill/>
            <a:ln w="15875">
              <a:solidFill>
                <a:srgbClr val="800000"/>
              </a:solidFill>
              <a:round/>
              <a:headEnd/>
              <a:tailEnd/>
            </a:ln>
            <a:effectLst/>
          </p:spPr>
          <p:txBody>
            <a:bodyPr/>
            <a:lstStyle/>
            <a:p>
              <a:endParaRPr lang="en-US"/>
            </a:p>
          </p:txBody>
        </p:sp>
        <p:sp>
          <p:nvSpPr>
            <p:cNvPr id="2271639" name="Oval 407"/>
            <p:cNvSpPr>
              <a:spLocks noChangeArrowheads="1"/>
            </p:cNvSpPr>
            <p:nvPr/>
          </p:nvSpPr>
          <p:spPr bwMode="auto">
            <a:xfrm>
              <a:off x="1695" y="3506"/>
              <a:ext cx="108" cy="108"/>
            </a:xfrm>
            <a:prstGeom prst="ellipse">
              <a:avLst/>
            </a:prstGeom>
            <a:noFill/>
            <a:ln w="15875">
              <a:solidFill>
                <a:srgbClr val="800000"/>
              </a:solidFill>
              <a:round/>
              <a:headEnd/>
              <a:tailEnd/>
            </a:ln>
            <a:effectLst/>
          </p:spPr>
          <p:txBody>
            <a:bodyPr wrap="none" anchor="ctr"/>
            <a:lstStyle/>
            <a:p>
              <a:endParaRPr lang="en-US"/>
            </a:p>
          </p:txBody>
        </p:sp>
        <p:sp>
          <p:nvSpPr>
            <p:cNvPr id="2271640" name="Line 408"/>
            <p:cNvSpPr>
              <a:spLocks noChangeShapeType="1"/>
            </p:cNvSpPr>
            <p:nvPr/>
          </p:nvSpPr>
          <p:spPr bwMode="auto">
            <a:xfrm flipH="1">
              <a:off x="1668" y="3610"/>
              <a:ext cx="56" cy="14"/>
            </a:xfrm>
            <a:prstGeom prst="line">
              <a:avLst/>
            </a:prstGeom>
            <a:noFill/>
            <a:ln w="15875">
              <a:solidFill>
                <a:srgbClr val="800000"/>
              </a:solidFill>
              <a:round/>
              <a:headEnd/>
              <a:tailEnd/>
            </a:ln>
            <a:effectLst/>
          </p:spPr>
          <p:txBody>
            <a:bodyPr/>
            <a:lstStyle/>
            <a:p>
              <a:endParaRPr lang="en-US"/>
            </a:p>
          </p:txBody>
        </p:sp>
        <p:sp>
          <p:nvSpPr>
            <p:cNvPr id="2271641" name="Line 409"/>
            <p:cNvSpPr>
              <a:spLocks noChangeShapeType="1"/>
            </p:cNvSpPr>
            <p:nvPr/>
          </p:nvSpPr>
          <p:spPr bwMode="auto">
            <a:xfrm flipH="1">
              <a:off x="1769" y="3827"/>
              <a:ext cx="56" cy="1"/>
            </a:xfrm>
            <a:prstGeom prst="line">
              <a:avLst/>
            </a:prstGeom>
            <a:noFill/>
            <a:ln w="15875">
              <a:solidFill>
                <a:srgbClr val="800000"/>
              </a:solidFill>
              <a:round/>
              <a:headEnd/>
              <a:tailEnd/>
            </a:ln>
            <a:effectLst/>
          </p:spPr>
          <p:txBody>
            <a:bodyPr/>
            <a:lstStyle/>
            <a:p>
              <a:endParaRPr lang="en-US"/>
            </a:p>
          </p:txBody>
        </p:sp>
        <p:sp>
          <p:nvSpPr>
            <p:cNvPr id="2271642" name="Oval 410"/>
            <p:cNvSpPr>
              <a:spLocks noChangeArrowheads="1"/>
            </p:cNvSpPr>
            <p:nvPr/>
          </p:nvSpPr>
          <p:spPr bwMode="auto">
            <a:xfrm>
              <a:off x="1554" y="3719"/>
              <a:ext cx="218" cy="218"/>
            </a:xfrm>
            <a:prstGeom prst="ellipse">
              <a:avLst/>
            </a:prstGeom>
            <a:noFill/>
            <a:ln w="15875">
              <a:solidFill>
                <a:srgbClr val="800000"/>
              </a:solidFill>
              <a:round/>
              <a:headEnd/>
              <a:tailEnd/>
            </a:ln>
            <a:effectLst/>
          </p:spPr>
          <p:txBody>
            <a:bodyPr wrap="none" anchor="ctr"/>
            <a:lstStyle/>
            <a:p>
              <a:endParaRPr lang="en-US"/>
            </a:p>
          </p:txBody>
        </p:sp>
        <p:sp>
          <p:nvSpPr>
            <p:cNvPr id="2271643" name="Freeform 411"/>
            <p:cNvSpPr>
              <a:spLocks/>
            </p:cNvSpPr>
            <p:nvPr/>
          </p:nvSpPr>
          <p:spPr bwMode="auto">
            <a:xfrm>
              <a:off x="1718" y="3786"/>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644" name="Oval 412"/>
            <p:cNvSpPr>
              <a:spLocks noChangeArrowheads="1"/>
            </p:cNvSpPr>
            <p:nvPr/>
          </p:nvSpPr>
          <p:spPr bwMode="auto">
            <a:xfrm rot="-5400000">
              <a:off x="1645" y="3798"/>
              <a:ext cx="28" cy="34"/>
            </a:xfrm>
            <a:prstGeom prst="ellipse">
              <a:avLst/>
            </a:prstGeom>
            <a:solidFill>
              <a:srgbClr val="333333"/>
            </a:solidFill>
            <a:ln w="9525">
              <a:noFill/>
              <a:round/>
              <a:headEnd/>
              <a:tailEnd/>
            </a:ln>
            <a:effectLst/>
          </p:spPr>
          <p:txBody>
            <a:bodyPr wrap="none" anchor="ctr"/>
            <a:lstStyle/>
            <a:p>
              <a:endParaRPr lang="en-US"/>
            </a:p>
          </p:txBody>
        </p:sp>
        <p:sp>
          <p:nvSpPr>
            <p:cNvPr id="2271645" name="Oval 413"/>
            <p:cNvSpPr>
              <a:spLocks noChangeArrowheads="1"/>
            </p:cNvSpPr>
            <p:nvPr/>
          </p:nvSpPr>
          <p:spPr bwMode="auto">
            <a:xfrm>
              <a:off x="1828" y="3724"/>
              <a:ext cx="195" cy="195"/>
            </a:xfrm>
            <a:prstGeom prst="ellipse">
              <a:avLst/>
            </a:prstGeom>
            <a:noFill/>
            <a:ln w="15875">
              <a:solidFill>
                <a:srgbClr val="800000"/>
              </a:solidFill>
              <a:round/>
              <a:headEnd/>
              <a:tailEnd/>
            </a:ln>
            <a:effectLst/>
          </p:spPr>
          <p:txBody>
            <a:bodyPr wrap="none" anchor="ctr"/>
            <a:lstStyle/>
            <a:p>
              <a:endParaRPr lang="en-US"/>
            </a:p>
          </p:txBody>
        </p:sp>
        <p:sp>
          <p:nvSpPr>
            <p:cNvPr id="2271646" name="Oval 414"/>
            <p:cNvSpPr>
              <a:spLocks noChangeArrowheads="1"/>
            </p:cNvSpPr>
            <p:nvPr/>
          </p:nvSpPr>
          <p:spPr bwMode="auto">
            <a:xfrm rot="-5400000">
              <a:off x="1645" y="3842"/>
              <a:ext cx="28" cy="34"/>
            </a:xfrm>
            <a:prstGeom prst="ellipse">
              <a:avLst/>
            </a:prstGeom>
            <a:solidFill>
              <a:srgbClr val="333333"/>
            </a:solidFill>
            <a:ln w="9525">
              <a:noFill/>
              <a:round/>
              <a:headEnd/>
              <a:tailEnd/>
            </a:ln>
            <a:effectLst/>
          </p:spPr>
          <p:txBody>
            <a:bodyPr wrap="none" anchor="ctr"/>
            <a:lstStyle/>
            <a:p>
              <a:endParaRPr lang="en-US"/>
            </a:p>
          </p:txBody>
        </p:sp>
        <p:sp>
          <p:nvSpPr>
            <p:cNvPr id="2271647" name="Oval 415"/>
            <p:cNvSpPr>
              <a:spLocks noChangeArrowheads="1"/>
            </p:cNvSpPr>
            <p:nvPr/>
          </p:nvSpPr>
          <p:spPr bwMode="auto">
            <a:xfrm>
              <a:off x="1697" y="4045"/>
              <a:ext cx="108" cy="108"/>
            </a:xfrm>
            <a:prstGeom prst="ellipse">
              <a:avLst/>
            </a:prstGeom>
            <a:noFill/>
            <a:ln w="15875">
              <a:solidFill>
                <a:srgbClr val="800000"/>
              </a:solidFill>
              <a:round/>
              <a:headEnd/>
              <a:tailEnd/>
            </a:ln>
            <a:effectLst/>
          </p:spPr>
          <p:txBody>
            <a:bodyPr wrap="none" anchor="ctr"/>
            <a:lstStyle/>
            <a:p>
              <a:endParaRPr lang="en-US"/>
            </a:p>
          </p:txBody>
        </p:sp>
        <p:sp>
          <p:nvSpPr>
            <p:cNvPr id="2271648" name="Line 416"/>
            <p:cNvSpPr>
              <a:spLocks noChangeShapeType="1"/>
            </p:cNvSpPr>
            <p:nvPr/>
          </p:nvSpPr>
          <p:spPr bwMode="auto">
            <a:xfrm rot="10800000" flipH="1">
              <a:off x="1763" y="3821"/>
              <a:ext cx="60" cy="220"/>
            </a:xfrm>
            <a:prstGeom prst="line">
              <a:avLst/>
            </a:prstGeom>
            <a:noFill/>
            <a:ln w="15875">
              <a:solidFill>
                <a:srgbClr val="800000"/>
              </a:solidFill>
              <a:round/>
              <a:headEnd/>
              <a:tailEnd/>
            </a:ln>
            <a:effectLst/>
          </p:spPr>
          <p:txBody>
            <a:bodyPr/>
            <a:lstStyle/>
            <a:p>
              <a:endParaRPr lang="en-US"/>
            </a:p>
          </p:txBody>
        </p:sp>
        <p:sp>
          <p:nvSpPr>
            <p:cNvPr id="2271649" name="Line 417"/>
            <p:cNvSpPr>
              <a:spLocks noChangeShapeType="1"/>
            </p:cNvSpPr>
            <p:nvPr/>
          </p:nvSpPr>
          <p:spPr bwMode="auto">
            <a:xfrm flipH="1" flipV="1">
              <a:off x="1666" y="4039"/>
              <a:ext cx="45" cy="21"/>
            </a:xfrm>
            <a:prstGeom prst="line">
              <a:avLst/>
            </a:prstGeom>
            <a:noFill/>
            <a:ln w="15875">
              <a:solidFill>
                <a:srgbClr val="800000"/>
              </a:solidFill>
              <a:round/>
              <a:headEnd/>
              <a:tailEnd/>
            </a:ln>
            <a:effectLst/>
          </p:spPr>
          <p:txBody>
            <a:bodyPr/>
            <a:lstStyle/>
            <a:p>
              <a:endParaRPr lang="en-US"/>
            </a:p>
          </p:txBody>
        </p:sp>
        <p:sp>
          <p:nvSpPr>
            <p:cNvPr id="2271650" name="Line 418"/>
            <p:cNvSpPr>
              <a:spLocks noChangeShapeType="1"/>
            </p:cNvSpPr>
            <p:nvPr/>
          </p:nvSpPr>
          <p:spPr bwMode="auto">
            <a:xfrm flipH="1">
              <a:off x="1631" y="3584"/>
              <a:ext cx="69" cy="4"/>
            </a:xfrm>
            <a:prstGeom prst="line">
              <a:avLst/>
            </a:prstGeom>
            <a:noFill/>
            <a:ln w="15875">
              <a:solidFill>
                <a:srgbClr val="800000"/>
              </a:solidFill>
              <a:round/>
              <a:headEnd/>
              <a:tailEnd/>
            </a:ln>
            <a:effectLst/>
          </p:spPr>
          <p:txBody>
            <a:bodyPr/>
            <a:lstStyle/>
            <a:p>
              <a:endParaRPr lang="en-US"/>
            </a:p>
          </p:txBody>
        </p:sp>
        <p:sp>
          <p:nvSpPr>
            <p:cNvPr id="2271651" name="Line 419"/>
            <p:cNvSpPr>
              <a:spLocks noChangeShapeType="1"/>
            </p:cNvSpPr>
            <p:nvPr/>
          </p:nvSpPr>
          <p:spPr bwMode="auto">
            <a:xfrm flipH="1" flipV="1">
              <a:off x="1626" y="3533"/>
              <a:ext cx="71" cy="12"/>
            </a:xfrm>
            <a:prstGeom prst="line">
              <a:avLst/>
            </a:prstGeom>
            <a:noFill/>
            <a:ln w="15875">
              <a:solidFill>
                <a:srgbClr val="800000"/>
              </a:solidFill>
              <a:round/>
              <a:headEnd/>
              <a:tailEnd/>
            </a:ln>
            <a:effectLst/>
          </p:spPr>
          <p:txBody>
            <a:bodyPr/>
            <a:lstStyle/>
            <a:p>
              <a:endParaRPr lang="en-US"/>
            </a:p>
          </p:txBody>
        </p:sp>
        <p:sp>
          <p:nvSpPr>
            <p:cNvPr id="2271652" name="Line 420"/>
            <p:cNvSpPr>
              <a:spLocks noChangeShapeType="1"/>
            </p:cNvSpPr>
            <p:nvPr/>
          </p:nvSpPr>
          <p:spPr bwMode="auto">
            <a:xfrm flipH="1" flipV="1">
              <a:off x="1659" y="3488"/>
              <a:ext cx="56" cy="30"/>
            </a:xfrm>
            <a:prstGeom prst="line">
              <a:avLst/>
            </a:prstGeom>
            <a:noFill/>
            <a:ln w="15875">
              <a:solidFill>
                <a:srgbClr val="800000"/>
              </a:solidFill>
              <a:round/>
              <a:headEnd/>
              <a:tailEnd/>
            </a:ln>
            <a:effectLst/>
          </p:spPr>
          <p:txBody>
            <a:bodyPr/>
            <a:lstStyle/>
            <a:p>
              <a:endParaRPr lang="en-US"/>
            </a:p>
          </p:txBody>
        </p:sp>
        <p:sp>
          <p:nvSpPr>
            <p:cNvPr id="2271653" name="Line 421"/>
            <p:cNvSpPr>
              <a:spLocks noChangeShapeType="1"/>
            </p:cNvSpPr>
            <p:nvPr/>
          </p:nvSpPr>
          <p:spPr bwMode="auto">
            <a:xfrm flipH="1">
              <a:off x="1553" y="3696"/>
              <a:ext cx="3" cy="251"/>
            </a:xfrm>
            <a:prstGeom prst="line">
              <a:avLst/>
            </a:prstGeom>
            <a:noFill/>
            <a:ln w="15875">
              <a:solidFill>
                <a:srgbClr val="800000"/>
              </a:solidFill>
              <a:round/>
              <a:headEnd/>
              <a:tailEnd/>
            </a:ln>
            <a:effectLst/>
          </p:spPr>
          <p:txBody>
            <a:bodyPr/>
            <a:lstStyle/>
            <a:p>
              <a:endParaRPr lang="en-US"/>
            </a:p>
          </p:txBody>
        </p:sp>
        <p:sp>
          <p:nvSpPr>
            <p:cNvPr id="2271654" name="Line 422"/>
            <p:cNvSpPr>
              <a:spLocks noChangeShapeType="1"/>
            </p:cNvSpPr>
            <p:nvPr/>
          </p:nvSpPr>
          <p:spPr bwMode="auto">
            <a:xfrm flipH="1">
              <a:off x="1533" y="3722"/>
              <a:ext cx="2" cy="190"/>
            </a:xfrm>
            <a:prstGeom prst="line">
              <a:avLst/>
            </a:prstGeom>
            <a:noFill/>
            <a:ln w="12700">
              <a:solidFill>
                <a:srgbClr val="800000"/>
              </a:solidFill>
              <a:round/>
              <a:headEnd/>
              <a:tailEnd/>
            </a:ln>
            <a:effectLst/>
          </p:spPr>
          <p:txBody>
            <a:bodyPr/>
            <a:lstStyle/>
            <a:p>
              <a:endParaRPr lang="en-US"/>
            </a:p>
          </p:txBody>
        </p:sp>
      </p:grpSp>
      <p:grpSp>
        <p:nvGrpSpPr>
          <p:cNvPr id="2271655" name="Group 423"/>
          <p:cNvGrpSpPr>
            <a:grpSpLocks/>
          </p:cNvGrpSpPr>
          <p:nvPr/>
        </p:nvGrpSpPr>
        <p:grpSpPr bwMode="auto">
          <a:xfrm>
            <a:off x="3995738" y="3789363"/>
            <a:ext cx="1198562" cy="1057275"/>
            <a:chOff x="2517" y="2387"/>
            <a:chExt cx="755" cy="666"/>
          </a:xfrm>
        </p:grpSpPr>
        <p:sp>
          <p:nvSpPr>
            <p:cNvPr id="2271656" name="Line 424"/>
            <p:cNvSpPr>
              <a:spLocks noChangeShapeType="1"/>
            </p:cNvSpPr>
            <p:nvPr/>
          </p:nvSpPr>
          <p:spPr bwMode="auto">
            <a:xfrm flipV="1">
              <a:off x="3086" y="2660"/>
              <a:ext cx="183" cy="61"/>
            </a:xfrm>
            <a:prstGeom prst="line">
              <a:avLst/>
            </a:prstGeom>
            <a:noFill/>
            <a:ln w="15875">
              <a:solidFill>
                <a:srgbClr val="800000"/>
              </a:solidFill>
              <a:round/>
              <a:headEnd/>
              <a:tailEnd/>
            </a:ln>
            <a:effectLst/>
          </p:spPr>
          <p:txBody>
            <a:bodyPr/>
            <a:lstStyle/>
            <a:p>
              <a:endParaRPr lang="en-US"/>
            </a:p>
          </p:txBody>
        </p:sp>
        <p:sp>
          <p:nvSpPr>
            <p:cNvPr id="2271657" name="Line 425"/>
            <p:cNvSpPr>
              <a:spLocks noChangeShapeType="1"/>
            </p:cNvSpPr>
            <p:nvPr/>
          </p:nvSpPr>
          <p:spPr bwMode="auto">
            <a:xfrm>
              <a:off x="3086" y="2721"/>
              <a:ext cx="186" cy="60"/>
            </a:xfrm>
            <a:prstGeom prst="line">
              <a:avLst/>
            </a:prstGeom>
            <a:noFill/>
            <a:ln w="15875">
              <a:solidFill>
                <a:srgbClr val="800000"/>
              </a:solidFill>
              <a:round/>
              <a:headEnd/>
              <a:tailEnd/>
            </a:ln>
            <a:effectLst/>
          </p:spPr>
          <p:txBody>
            <a:bodyPr/>
            <a:lstStyle/>
            <a:p>
              <a:endParaRPr lang="en-US"/>
            </a:p>
          </p:txBody>
        </p:sp>
        <p:sp>
          <p:nvSpPr>
            <p:cNvPr id="2271658" name="Line 426"/>
            <p:cNvSpPr>
              <a:spLocks noChangeShapeType="1"/>
            </p:cNvSpPr>
            <p:nvPr/>
          </p:nvSpPr>
          <p:spPr bwMode="auto">
            <a:xfrm flipH="1" flipV="1">
              <a:off x="2831" y="2507"/>
              <a:ext cx="66" cy="216"/>
            </a:xfrm>
            <a:prstGeom prst="line">
              <a:avLst/>
            </a:prstGeom>
            <a:noFill/>
            <a:ln w="15875">
              <a:solidFill>
                <a:srgbClr val="800000"/>
              </a:solidFill>
              <a:round/>
              <a:headEnd/>
              <a:tailEnd/>
            </a:ln>
            <a:effectLst/>
          </p:spPr>
          <p:txBody>
            <a:bodyPr/>
            <a:lstStyle/>
            <a:p>
              <a:endParaRPr lang="en-US"/>
            </a:p>
          </p:txBody>
        </p:sp>
        <p:sp>
          <p:nvSpPr>
            <p:cNvPr id="2271659" name="Oval 427"/>
            <p:cNvSpPr>
              <a:spLocks noChangeArrowheads="1"/>
            </p:cNvSpPr>
            <p:nvPr/>
          </p:nvSpPr>
          <p:spPr bwMode="auto">
            <a:xfrm>
              <a:off x="2764" y="2402"/>
              <a:ext cx="108" cy="108"/>
            </a:xfrm>
            <a:prstGeom prst="ellipse">
              <a:avLst/>
            </a:prstGeom>
            <a:noFill/>
            <a:ln w="15875">
              <a:solidFill>
                <a:srgbClr val="800000"/>
              </a:solidFill>
              <a:round/>
              <a:headEnd/>
              <a:tailEnd/>
            </a:ln>
            <a:effectLst/>
          </p:spPr>
          <p:txBody>
            <a:bodyPr wrap="none" anchor="ctr"/>
            <a:lstStyle/>
            <a:p>
              <a:endParaRPr lang="en-US"/>
            </a:p>
          </p:txBody>
        </p:sp>
        <p:sp>
          <p:nvSpPr>
            <p:cNvPr id="2271660" name="Line 428"/>
            <p:cNvSpPr>
              <a:spLocks noChangeShapeType="1"/>
            </p:cNvSpPr>
            <p:nvPr/>
          </p:nvSpPr>
          <p:spPr bwMode="auto">
            <a:xfrm flipH="1">
              <a:off x="2724" y="2479"/>
              <a:ext cx="43" cy="4"/>
            </a:xfrm>
            <a:prstGeom prst="line">
              <a:avLst/>
            </a:prstGeom>
            <a:noFill/>
            <a:ln w="15875">
              <a:solidFill>
                <a:srgbClr val="800000"/>
              </a:solidFill>
              <a:round/>
              <a:headEnd/>
              <a:tailEnd/>
            </a:ln>
            <a:effectLst/>
          </p:spPr>
          <p:txBody>
            <a:bodyPr/>
            <a:lstStyle/>
            <a:p>
              <a:endParaRPr lang="en-US"/>
            </a:p>
          </p:txBody>
        </p:sp>
        <p:sp>
          <p:nvSpPr>
            <p:cNvPr id="2271661" name="Line 429"/>
            <p:cNvSpPr>
              <a:spLocks noChangeShapeType="1"/>
            </p:cNvSpPr>
            <p:nvPr/>
          </p:nvSpPr>
          <p:spPr bwMode="auto">
            <a:xfrm flipH="1">
              <a:off x="2741" y="2506"/>
              <a:ext cx="47" cy="9"/>
            </a:xfrm>
            <a:prstGeom prst="line">
              <a:avLst/>
            </a:prstGeom>
            <a:noFill/>
            <a:ln w="15875">
              <a:solidFill>
                <a:srgbClr val="800000"/>
              </a:solidFill>
              <a:round/>
              <a:headEnd/>
              <a:tailEnd/>
            </a:ln>
            <a:effectLst/>
          </p:spPr>
          <p:txBody>
            <a:bodyPr/>
            <a:lstStyle/>
            <a:p>
              <a:endParaRPr lang="en-US"/>
            </a:p>
          </p:txBody>
        </p:sp>
        <p:sp>
          <p:nvSpPr>
            <p:cNvPr id="2271662" name="Line 430"/>
            <p:cNvSpPr>
              <a:spLocks noChangeShapeType="1"/>
            </p:cNvSpPr>
            <p:nvPr/>
          </p:nvSpPr>
          <p:spPr bwMode="auto">
            <a:xfrm flipH="1">
              <a:off x="2838" y="2723"/>
              <a:ext cx="56" cy="1"/>
            </a:xfrm>
            <a:prstGeom prst="line">
              <a:avLst/>
            </a:prstGeom>
            <a:noFill/>
            <a:ln w="15875">
              <a:solidFill>
                <a:srgbClr val="800000"/>
              </a:solidFill>
              <a:round/>
              <a:headEnd/>
              <a:tailEnd/>
            </a:ln>
            <a:effectLst/>
          </p:spPr>
          <p:txBody>
            <a:bodyPr/>
            <a:lstStyle/>
            <a:p>
              <a:endParaRPr lang="en-US"/>
            </a:p>
          </p:txBody>
        </p:sp>
        <p:sp>
          <p:nvSpPr>
            <p:cNvPr id="2271663" name="Oval 431"/>
            <p:cNvSpPr>
              <a:spLocks noChangeArrowheads="1"/>
            </p:cNvSpPr>
            <p:nvPr/>
          </p:nvSpPr>
          <p:spPr bwMode="auto">
            <a:xfrm>
              <a:off x="2623" y="2615"/>
              <a:ext cx="218" cy="218"/>
            </a:xfrm>
            <a:prstGeom prst="ellipse">
              <a:avLst/>
            </a:prstGeom>
            <a:noFill/>
            <a:ln w="15875">
              <a:solidFill>
                <a:srgbClr val="800000"/>
              </a:solidFill>
              <a:round/>
              <a:headEnd/>
              <a:tailEnd/>
            </a:ln>
            <a:effectLst/>
          </p:spPr>
          <p:txBody>
            <a:bodyPr wrap="none" anchor="ctr"/>
            <a:lstStyle/>
            <a:p>
              <a:endParaRPr lang="en-US"/>
            </a:p>
          </p:txBody>
        </p:sp>
        <p:sp>
          <p:nvSpPr>
            <p:cNvPr id="2271664" name="Freeform 432"/>
            <p:cNvSpPr>
              <a:spLocks/>
            </p:cNvSpPr>
            <p:nvPr/>
          </p:nvSpPr>
          <p:spPr bwMode="auto">
            <a:xfrm>
              <a:off x="2787" y="2682"/>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665" name="Oval 433"/>
            <p:cNvSpPr>
              <a:spLocks noChangeArrowheads="1"/>
            </p:cNvSpPr>
            <p:nvPr/>
          </p:nvSpPr>
          <p:spPr bwMode="auto">
            <a:xfrm rot="-5400000">
              <a:off x="2712" y="2706"/>
              <a:ext cx="28" cy="34"/>
            </a:xfrm>
            <a:prstGeom prst="ellipse">
              <a:avLst/>
            </a:prstGeom>
            <a:solidFill>
              <a:srgbClr val="333333"/>
            </a:solidFill>
            <a:ln w="9525">
              <a:noFill/>
              <a:round/>
              <a:headEnd/>
              <a:tailEnd/>
            </a:ln>
            <a:effectLst/>
          </p:spPr>
          <p:txBody>
            <a:bodyPr wrap="none" anchor="ctr"/>
            <a:lstStyle/>
            <a:p>
              <a:endParaRPr lang="en-US"/>
            </a:p>
          </p:txBody>
        </p:sp>
        <p:sp>
          <p:nvSpPr>
            <p:cNvPr id="2271666" name="Rectangle 434"/>
            <p:cNvSpPr>
              <a:spLocks noChangeArrowheads="1"/>
            </p:cNvSpPr>
            <p:nvPr/>
          </p:nvSpPr>
          <p:spPr bwMode="auto">
            <a:xfrm>
              <a:off x="2905" y="2589"/>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1667" name="Oval 435"/>
            <p:cNvSpPr>
              <a:spLocks noChangeArrowheads="1"/>
            </p:cNvSpPr>
            <p:nvPr/>
          </p:nvSpPr>
          <p:spPr bwMode="auto">
            <a:xfrm>
              <a:off x="2772" y="2945"/>
              <a:ext cx="108" cy="108"/>
            </a:xfrm>
            <a:prstGeom prst="ellipse">
              <a:avLst/>
            </a:prstGeom>
            <a:noFill/>
            <a:ln w="15875">
              <a:solidFill>
                <a:srgbClr val="800000"/>
              </a:solidFill>
              <a:round/>
              <a:headEnd/>
              <a:tailEnd/>
            </a:ln>
            <a:effectLst/>
          </p:spPr>
          <p:txBody>
            <a:bodyPr wrap="none" anchor="ctr"/>
            <a:lstStyle/>
            <a:p>
              <a:endParaRPr lang="en-US"/>
            </a:p>
          </p:txBody>
        </p:sp>
        <p:sp>
          <p:nvSpPr>
            <p:cNvPr id="2271668" name="Line 436"/>
            <p:cNvSpPr>
              <a:spLocks noChangeShapeType="1"/>
            </p:cNvSpPr>
            <p:nvPr/>
          </p:nvSpPr>
          <p:spPr bwMode="auto">
            <a:xfrm rot="10800000" flipH="1">
              <a:off x="2838" y="2721"/>
              <a:ext cx="60" cy="220"/>
            </a:xfrm>
            <a:prstGeom prst="line">
              <a:avLst/>
            </a:prstGeom>
            <a:noFill/>
            <a:ln w="15875">
              <a:solidFill>
                <a:srgbClr val="800000"/>
              </a:solidFill>
              <a:round/>
              <a:headEnd/>
              <a:tailEnd/>
            </a:ln>
            <a:effectLst/>
          </p:spPr>
          <p:txBody>
            <a:bodyPr/>
            <a:lstStyle/>
            <a:p>
              <a:endParaRPr lang="en-US"/>
            </a:p>
          </p:txBody>
        </p:sp>
        <p:sp>
          <p:nvSpPr>
            <p:cNvPr id="2271669" name="Line 437"/>
            <p:cNvSpPr>
              <a:spLocks noChangeShapeType="1"/>
            </p:cNvSpPr>
            <p:nvPr/>
          </p:nvSpPr>
          <p:spPr bwMode="auto">
            <a:xfrm flipH="1" flipV="1">
              <a:off x="2741" y="2939"/>
              <a:ext cx="45" cy="21"/>
            </a:xfrm>
            <a:prstGeom prst="line">
              <a:avLst/>
            </a:prstGeom>
            <a:noFill/>
            <a:ln w="15875">
              <a:solidFill>
                <a:srgbClr val="800000"/>
              </a:solidFill>
              <a:round/>
              <a:headEnd/>
              <a:tailEnd/>
            </a:ln>
            <a:effectLst/>
          </p:spPr>
          <p:txBody>
            <a:bodyPr/>
            <a:lstStyle/>
            <a:p>
              <a:endParaRPr lang="en-US"/>
            </a:p>
          </p:txBody>
        </p:sp>
        <p:sp>
          <p:nvSpPr>
            <p:cNvPr id="2271670" name="Line 438"/>
            <p:cNvSpPr>
              <a:spLocks noChangeShapeType="1"/>
            </p:cNvSpPr>
            <p:nvPr/>
          </p:nvSpPr>
          <p:spPr bwMode="auto">
            <a:xfrm flipH="1" flipV="1">
              <a:off x="2725" y="2980"/>
              <a:ext cx="49" cy="1"/>
            </a:xfrm>
            <a:prstGeom prst="line">
              <a:avLst/>
            </a:prstGeom>
            <a:noFill/>
            <a:ln w="15875">
              <a:solidFill>
                <a:srgbClr val="800000"/>
              </a:solidFill>
              <a:round/>
              <a:headEnd/>
              <a:tailEnd/>
            </a:ln>
            <a:effectLst/>
          </p:spPr>
          <p:txBody>
            <a:bodyPr/>
            <a:lstStyle/>
            <a:p>
              <a:endParaRPr lang="en-US"/>
            </a:p>
          </p:txBody>
        </p:sp>
        <p:sp>
          <p:nvSpPr>
            <p:cNvPr id="2271671" name="Line 439"/>
            <p:cNvSpPr>
              <a:spLocks noChangeShapeType="1"/>
            </p:cNvSpPr>
            <p:nvPr/>
          </p:nvSpPr>
          <p:spPr bwMode="auto">
            <a:xfrm flipH="1" flipV="1">
              <a:off x="2715" y="2435"/>
              <a:ext cx="50" cy="4"/>
            </a:xfrm>
            <a:prstGeom prst="line">
              <a:avLst/>
            </a:prstGeom>
            <a:noFill/>
            <a:ln w="15875">
              <a:solidFill>
                <a:srgbClr val="800000"/>
              </a:solidFill>
              <a:round/>
              <a:headEnd/>
              <a:tailEnd/>
            </a:ln>
            <a:effectLst/>
          </p:spPr>
          <p:txBody>
            <a:bodyPr/>
            <a:lstStyle/>
            <a:p>
              <a:endParaRPr lang="en-US"/>
            </a:p>
          </p:txBody>
        </p:sp>
        <p:sp>
          <p:nvSpPr>
            <p:cNvPr id="2271672" name="Line 440"/>
            <p:cNvSpPr>
              <a:spLocks noChangeShapeType="1"/>
            </p:cNvSpPr>
            <p:nvPr/>
          </p:nvSpPr>
          <p:spPr bwMode="auto">
            <a:xfrm flipH="1" flipV="1">
              <a:off x="2732" y="2387"/>
              <a:ext cx="51" cy="24"/>
            </a:xfrm>
            <a:prstGeom prst="line">
              <a:avLst/>
            </a:prstGeom>
            <a:noFill/>
            <a:ln w="15875">
              <a:solidFill>
                <a:srgbClr val="800000"/>
              </a:solidFill>
              <a:round/>
              <a:headEnd/>
              <a:tailEnd/>
            </a:ln>
            <a:effectLst/>
          </p:spPr>
          <p:txBody>
            <a:bodyPr/>
            <a:lstStyle/>
            <a:p>
              <a:endParaRPr lang="en-US"/>
            </a:p>
          </p:txBody>
        </p:sp>
        <p:sp>
          <p:nvSpPr>
            <p:cNvPr id="2271673" name="Freeform 441"/>
            <p:cNvSpPr>
              <a:spLocks/>
            </p:cNvSpPr>
            <p:nvPr/>
          </p:nvSpPr>
          <p:spPr bwMode="auto">
            <a:xfrm>
              <a:off x="2517" y="2708"/>
              <a:ext cx="104" cy="24"/>
            </a:xfrm>
            <a:custGeom>
              <a:avLst/>
              <a:gdLst/>
              <a:ahLst/>
              <a:cxnLst>
                <a:cxn ang="0">
                  <a:pos x="104" y="24"/>
                </a:cxn>
                <a:cxn ang="0">
                  <a:pos x="84" y="9"/>
                </a:cxn>
                <a:cxn ang="0">
                  <a:pos x="68" y="19"/>
                </a:cxn>
                <a:cxn ang="0">
                  <a:pos x="53" y="7"/>
                </a:cxn>
                <a:cxn ang="0">
                  <a:pos x="32" y="16"/>
                </a:cxn>
                <a:cxn ang="0">
                  <a:pos x="18" y="0"/>
                </a:cxn>
                <a:cxn ang="0">
                  <a:pos x="0" y="9"/>
                </a:cxn>
              </a:cxnLst>
              <a:rect l="0" t="0" r="r" b="b"/>
              <a:pathLst>
                <a:path w="104" h="24">
                  <a:moveTo>
                    <a:pt x="104" y="24"/>
                  </a:moveTo>
                  <a:lnTo>
                    <a:pt x="84" y="9"/>
                  </a:lnTo>
                  <a:lnTo>
                    <a:pt x="68" y="19"/>
                  </a:lnTo>
                  <a:lnTo>
                    <a:pt x="53" y="7"/>
                  </a:lnTo>
                  <a:lnTo>
                    <a:pt x="32" y="16"/>
                  </a:lnTo>
                  <a:lnTo>
                    <a:pt x="18" y="0"/>
                  </a:lnTo>
                  <a:lnTo>
                    <a:pt x="0" y="9"/>
                  </a:lnTo>
                </a:path>
              </a:pathLst>
            </a:custGeom>
            <a:noFill/>
            <a:ln w="15875" cap="flat" cmpd="sng">
              <a:solidFill>
                <a:srgbClr val="800000"/>
              </a:solidFill>
              <a:prstDash val="solid"/>
              <a:round/>
              <a:headEnd type="none" w="med" len="med"/>
              <a:tailEnd type="none" w="med" len="med"/>
            </a:ln>
            <a:effectLst/>
          </p:spPr>
          <p:txBody>
            <a:bodyPr/>
            <a:lstStyle/>
            <a:p>
              <a:endParaRPr lang="en-US"/>
            </a:p>
          </p:txBody>
        </p:sp>
      </p:grpSp>
      <p:grpSp>
        <p:nvGrpSpPr>
          <p:cNvPr id="2271674" name="Group 442"/>
          <p:cNvGrpSpPr>
            <a:grpSpLocks/>
          </p:cNvGrpSpPr>
          <p:nvPr/>
        </p:nvGrpSpPr>
        <p:grpSpPr bwMode="auto">
          <a:xfrm>
            <a:off x="4071938" y="5580063"/>
            <a:ext cx="1108075" cy="1044575"/>
            <a:chOff x="2565" y="3515"/>
            <a:chExt cx="698" cy="658"/>
          </a:xfrm>
        </p:grpSpPr>
        <p:sp>
          <p:nvSpPr>
            <p:cNvPr id="2271675" name="Line 443"/>
            <p:cNvSpPr>
              <a:spLocks noChangeShapeType="1"/>
            </p:cNvSpPr>
            <p:nvPr/>
          </p:nvSpPr>
          <p:spPr bwMode="auto">
            <a:xfrm flipV="1">
              <a:off x="3077" y="3781"/>
              <a:ext cx="183" cy="61"/>
            </a:xfrm>
            <a:prstGeom prst="line">
              <a:avLst/>
            </a:prstGeom>
            <a:noFill/>
            <a:ln w="15875">
              <a:solidFill>
                <a:srgbClr val="800000"/>
              </a:solidFill>
              <a:round/>
              <a:headEnd/>
              <a:tailEnd/>
            </a:ln>
            <a:effectLst/>
          </p:spPr>
          <p:txBody>
            <a:bodyPr/>
            <a:lstStyle/>
            <a:p>
              <a:endParaRPr lang="en-US"/>
            </a:p>
          </p:txBody>
        </p:sp>
        <p:sp>
          <p:nvSpPr>
            <p:cNvPr id="2271676" name="Line 444"/>
            <p:cNvSpPr>
              <a:spLocks noChangeShapeType="1"/>
            </p:cNvSpPr>
            <p:nvPr/>
          </p:nvSpPr>
          <p:spPr bwMode="auto">
            <a:xfrm>
              <a:off x="3077" y="3842"/>
              <a:ext cx="186" cy="60"/>
            </a:xfrm>
            <a:prstGeom prst="line">
              <a:avLst/>
            </a:prstGeom>
            <a:noFill/>
            <a:ln w="15875">
              <a:solidFill>
                <a:srgbClr val="800000"/>
              </a:solidFill>
              <a:round/>
              <a:headEnd/>
              <a:tailEnd/>
            </a:ln>
            <a:effectLst/>
          </p:spPr>
          <p:txBody>
            <a:bodyPr/>
            <a:lstStyle/>
            <a:p>
              <a:endParaRPr lang="en-US"/>
            </a:p>
          </p:txBody>
        </p:sp>
        <p:sp>
          <p:nvSpPr>
            <p:cNvPr id="2271677" name="Oval 445"/>
            <p:cNvSpPr>
              <a:spLocks noChangeArrowheads="1"/>
            </p:cNvSpPr>
            <p:nvPr/>
          </p:nvSpPr>
          <p:spPr bwMode="auto">
            <a:xfrm>
              <a:off x="2755" y="3523"/>
              <a:ext cx="108" cy="108"/>
            </a:xfrm>
            <a:prstGeom prst="ellipse">
              <a:avLst/>
            </a:prstGeom>
            <a:noFill/>
            <a:ln w="15875">
              <a:solidFill>
                <a:srgbClr val="800000"/>
              </a:solidFill>
              <a:round/>
              <a:headEnd/>
              <a:tailEnd/>
            </a:ln>
            <a:effectLst/>
          </p:spPr>
          <p:txBody>
            <a:bodyPr wrap="none" anchor="ctr"/>
            <a:lstStyle/>
            <a:p>
              <a:endParaRPr lang="en-US"/>
            </a:p>
          </p:txBody>
        </p:sp>
        <p:sp>
          <p:nvSpPr>
            <p:cNvPr id="2271678" name="Line 446"/>
            <p:cNvSpPr>
              <a:spLocks noChangeShapeType="1"/>
            </p:cNvSpPr>
            <p:nvPr/>
          </p:nvSpPr>
          <p:spPr bwMode="auto">
            <a:xfrm flipH="1">
              <a:off x="2723" y="3621"/>
              <a:ext cx="56" cy="16"/>
            </a:xfrm>
            <a:prstGeom prst="line">
              <a:avLst/>
            </a:prstGeom>
            <a:noFill/>
            <a:ln w="15875">
              <a:solidFill>
                <a:srgbClr val="800000"/>
              </a:solidFill>
              <a:round/>
              <a:headEnd/>
              <a:tailEnd/>
            </a:ln>
            <a:effectLst/>
          </p:spPr>
          <p:txBody>
            <a:bodyPr/>
            <a:lstStyle/>
            <a:p>
              <a:endParaRPr lang="en-US"/>
            </a:p>
          </p:txBody>
        </p:sp>
        <p:sp>
          <p:nvSpPr>
            <p:cNvPr id="2271679" name="Line 447"/>
            <p:cNvSpPr>
              <a:spLocks noChangeShapeType="1"/>
            </p:cNvSpPr>
            <p:nvPr/>
          </p:nvSpPr>
          <p:spPr bwMode="auto">
            <a:xfrm flipH="1">
              <a:off x="2829" y="3844"/>
              <a:ext cx="56" cy="1"/>
            </a:xfrm>
            <a:prstGeom prst="line">
              <a:avLst/>
            </a:prstGeom>
            <a:noFill/>
            <a:ln w="15875">
              <a:solidFill>
                <a:srgbClr val="800000"/>
              </a:solidFill>
              <a:round/>
              <a:headEnd/>
              <a:tailEnd/>
            </a:ln>
            <a:effectLst/>
          </p:spPr>
          <p:txBody>
            <a:bodyPr/>
            <a:lstStyle/>
            <a:p>
              <a:endParaRPr lang="en-US"/>
            </a:p>
          </p:txBody>
        </p:sp>
        <p:sp>
          <p:nvSpPr>
            <p:cNvPr id="2271680" name="Oval 448"/>
            <p:cNvSpPr>
              <a:spLocks noChangeArrowheads="1"/>
            </p:cNvSpPr>
            <p:nvPr/>
          </p:nvSpPr>
          <p:spPr bwMode="auto">
            <a:xfrm>
              <a:off x="2614" y="3736"/>
              <a:ext cx="218" cy="218"/>
            </a:xfrm>
            <a:prstGeom prst="ellipse">
              <a:avLst/>
            </a:prstGeom>
            <a:noFill/>
            <a:ln w="15875">
              <a:solidFill>
                <a:srgbClr val="800000"/>
              </a:solidFill>
              <a:round/>
              <a:headEnd/>
              <a:tailEnd/>
            </a:ln>
            <a:effectLst/>
          </p:spPr>
          <p:txBody>
            <a:bodyPr wrap="none" anchor="ctr"/>
            <a:lstStyle/>
            <a:p>
              <a:endParaRPr lang="en-US"/>
            </a:p>
          </p:txBody>
        </p:sp>
        <p:sp>
          <p:nvSpPr>
            <p:cNvPr id="2271681" name="Freeform 449"/>
            <p:cNvSpPr>
              <a:spLocks/>
            </p:cNvSpPr>
            <p:nvPr/>
          </p:nvSpPr>
          <p:spPr bwMode="auto">
            <a:xfrm>
              <a:off x="2778" y="3803"/>
              <a:ext cx="12" cy="84"/>
            </a:xfrm>
            <a:custGeom>
              <a:avLst/>
              <a:gdLst/>
              <a:ahLst/>
              <a:cxnLst>
                <a:cxn ang="0">
                  <a:pos x="0" y="84"/>
                </a:cxn>
                <a:cxn ang="0">
                  <a:pos x="12" y="36"/>
                </a:cxn>
                <a:cxn ang="0">
                  <a:pos x="0" y="0"/>
                </a:cxn>
              </a:cxnLst>
              <a:rect l="0" t="0" r="r" b="b"/>
              <a:pathLst>
                <a:path w="12" h="84">
                  <a:moveTo>
                    <a:pt x="0" y="84"/>
                  </a:moveTo>
                  <a:cubicBezTo>
                    <a:pt x="6" y="67"/>
                    <a:pt x="12" y="50"/>
                    <a:pt x="12" y="36"/>
                  </a:cubicBezTo>
                  <a:cubicBezTo>
                    <a:pt x="12" y="22"/>
                    <a:pt x="6" y="11"/>
                    <a:pt x="0" y="0"/>
                  </a:cubicBezTo>
                </a:path>
              </a:pathLst>
            </a:custGeom>
            <a:noFill/>
            <a:ln w="15875">
              <a:solidFill>
                <a:srgbClr val="800000"/>
              </a:solidFill>
              <a:round/>
              <a:headEnd/>
              <a:tailEnd/>
            </a:ln>
            <a:effectLst/>
          </p:spPr>
          <p:txBody>
            <a:bodyPr/>
            <a:lstStyle/>
            <a:p>
              <a:endParaRPr lang="en-US"/>
            </a:p>
          </p:txBody>
        </p:sp>
        <p:sp>
          <p:nvSpPr>
            <p:cNvPr id="2271682" name="Oval 450"/>
            <p:cNvSpPr>
              <a:spLocks noChangeArrowheads="1"/>
            </p:cNvSpPr>
            <p:nvPr/>
          </p:nvSpPr>
          <p:spPr bwMode="auto">
            <a:xfrm rot="-5400000">
              <a:off x="2715" y="3807"/>
              <a:ext cx="28" cy="34"/>
            </a:xfrm>
            <a:prstGeom prst="ellipse">
              <a:avLst/>
            </a:prstGeom>
            <a:solidFill>
              <a:srgbClr val="333333"/>
            </a:solidFill>
            <a:ln w="9525">
              <a:noFill/>
              <a:round/>
              <a:headEnd/>
              <a:tailEnd/>
            </a:ln>
            <a:effectLst/>
          </p:spPr>
          <p:txBody>
            <a:bodyPr wrap="none" anchor="ctr"/>
            <a:lstStyle/>
            <a:p>
              <a:endParaRPr lang="en-US"/>
            </a:p>
          </p:txBody>
        </p:sp>
        <p:sp>
          <p:nvSpPr>
            <p:cNvPr id="2271683" name="Rectangle 451"/>
            <p:cNvSpPr>
              <a:spLocks noChangeArrowheads="1"/>
            </p:cNvSpPr>
            <p:nvPr/>
          </p:nvSpPr>
          <p:spPr bwMode="auto">
            <a:xfrm>
              <a:off x="2896" y="3710"/>
              <a:ext cx="186" cy="273"/>
            </a:xfrm>
            <a:prstGeom prst="rect">
              <a:avLst/>
            </a:prstGeom>
            <a:noFill/>
            <a:ln w="15875">
              <a:solidFill>
                <a:srgbClr val="800000"/>
              </a:solidFill>
              <a:miter lim="800000"/>
              <a:headEnd/>
              <a:tailEnd/>
            </a:ln>
            <a:effectLst/>
          </p:spPr>
          <p:txBody>
            <a:bodyPr wrap="none" anchor="ctr"/>
            <a:lstStyle/>
            <a:p>
              <a:endParaRPr lang="en-US"/>
            </a:p>
          </p:txBody>
        </p:sp>
        <p:sp>
          <p:nvSpPr>
            <p:cNvPr id="2271684" name="Oval 452"/>
            <p:cNvSpPr>
              <a:spLocks noChangeArrowheads="1"/>
            </p:cNvSpPr>
            <p:nvPr/>
          </p:nvSpPr>
          <p:spPr bwMode="auto">
            <a:xfrm rot="-5400000">
              <a:off x="2715" y="3849"/>
              <a:ext cx="28" cy="34"/>
            </a:xfrm>
            <a:prstGeom prst="ellipse">
              <a:avLst/>
            </a:prstGeom>
            <a:solidFill>
              <a:srgbClr val="333333"/>
            </a:solidFill>
            <a:ln w="9525">
              <a:noFill/>
              <a:round/>
              <a:headEnd/>
              <a:tailEnd/>
            </a:ln>
            <a:effectLst/>
          </p:spPr>
          <p:txBody>
            <a:bodyPr wrap="none" anchor="ctr"/>
            <a:lstStyle/>
            <a:p>
              <a:endParaRPr lang="en-US"/>
            </a:p>
          </p:txBody>
        </p:sp>
        <p:sp>
          <p:nvSpPr>
            <p:cNvPr id="2271685" name="Line 453"/>
            <p:cNvSpPr>
              <a:spLocks noChangeShapeType="1"/>
            </p:cNvSpPr>
            <p:nvPr/>
          </p:nvSpPr>
          <p:spPr bwMode="auto">
            <a:xfrm flipH="1" flipV="1">
              <a:off x="2822" y="3628"/>
              <a:ext cx="66" cy="216"/>
            </a:xfrm>
            <a:prstGeom prst="line">
              <a:avLst/>
            </a:prstGeom>
            <a:noFill/>
            <a:ln w="15875">
              <a:solidFill>
                <a:srgbClr val="800000"/>
              </a:solidFill>
              <a:round/>
              <a:headEnd/>
              <a:tailEnd/>
            </a:ln>
            <a:effectLst/>
          </p:spPr>
          <p:txBody>
            <a:bodyPr/>
            <a:lstStyle/>
            <a:p>
              <a:endParaRPr lang="en-US"/>
            </a:p>
          </p:txBody>
        </p:sp>
        <p:sp>
          <p:nvSpPr>
            <p:cNvPr id="2271686" name="Oval 454"/>
            <p:cNvSpPr>
              <a:spLocks noChangeArrowheads="1"/>
            </p:cNvSpPr>
            <p:nvPr/>
          </p:nvSpPr>
          <p:spPr bwMode="auto">
            <a:xfrm>
              <a:off x="2764" y="4065"/>
              <a:ext cx="108" cy="108"/>
            </a:xfrm>
            <a:prstGeom prst="ellipse">
              <a:avLst/>
            </a:prstGeom>
            <a:noFill/>
            <a:ln w="15875">
              <a:solidFill>
                <a:srgbClr val="800000"/>
              </a:solidFill>
              <a:round/>
              <a:headEnd/>
              <a:tailEnd/>
            </a:ln>
            <a:effectLst/>
          </p:spPr>
          <p:txBody>
            <a:bodyPr wrap="none" anchor="ctr"/>
            <a:lstStyle/>
            <a:p>
              <a:endParaRPr lang="en-US"/>
            </a:p>
          </p:txBody>
        </p:sp>
        <p:sp>
          <p:nvSpPr>
            <p:cNvPr id="2271687" name="Line 455"/>
            <p:cNvSpPr>
              <a:spLocks noChangeShapeType="1"/>
            </p:cNvSpPr>
            <p:nvPr/>
          </p:nvSpPr>
          <p:spPr bwMode="auto">
            <a:xfrm rot="10800000" flipH="1">
              <a:off x="2830" y="3841"/>
              <a:ext cx="60" cy="220"/>
            </a:xfrm>
            <a:prstGeom prst="line">
              <a:avLst/>
            </a:prstGeom>
            <a:noFill/>
            <a:ln w="15875">
              <a:solidFill>
                <a:srgbClr val="800000"/>
              </a:solidFill>
              <a:round/>
              <a:headEnd/>
              <a:tailEnd/>
            </a:ln>
            <a:effectLst/>
          </p:spPr>
          <p:txBody>
            <a:bodyPr/>
            <a:lstStyle/>
            <a:p>
              <a:endParaRPr lang="en-US"/>
            </a:p>
          </p:txBody>
        </p:sp>
        <p:sp>
          <p:nvSpPr>
            <p:cNvPr id="2271688" name="Line 456"/>
            <p:cNvSpPr>
              <a:spLocks noChangeShapeType="1"/>
            </p:cNvSpPr>
            <p:nvPr/>
          </p:nvSpPr>
          <p:spPr bwMode="auto">
            <a:xfrm flipH="1" flipV="1">
              <a:off x="2733" y="4059"/>
              <a:ext cx="45" cy="21"/>
            </a:xfrm>
            <a:prstGeom prst="line">
              <a:avLst/>
            </a:prstGeom>
            <a:noFill/>
            <a:ln w="15875">
              <a:solidFill>
                <a:srgbClr val="800000"/>
              </a:solidFill>
              <a:round/>
              <a:headEnd/>
              <a:tailEnd/>
            </a:ln>
            <a:effectLst/>
          </p:spPr>
          <p:txBody>
            <a:bodyPr/>
            <a:lstStyle/>
            <a:p>
              <a:endParaRPr lang="en-US"/>
            </a:p>
          </p:txBody>
        </p:sp>
        <p:sp>
          <p:nvSpPr>
            <p:cNvPr id="2271689" name="Line 457"/>
            <p:cNvSpPr>
              <a:spLocks noChangeShapeType="1"/>
            </p:cNvSpPr>
            <p:nvPr/>
          </p:nvSpPr>
          <p:spPr bwMode="auto">
            <a:xfrm flipH="1">
              <a:off x="2702" y="3593"/>
              <a:ext cx="58" cy="12"/>
            </a:xfrm>
            <a:prstGeom prst="line">
              <a:avLst/>
            </a:prstGeom>
            <a:noFill/>
            <a:ln w="15875">
              <a:solidFill>
                <a:srgbClr val="800000"/>
              </a:solidFill>
              <a:round/>
              <a:headEnd/>
              <a:tailEnd/>
            </a:ln>
            <a:effectLst/>
          </p:spPr>
          <p:txBody>
            <a:bodyPr/>
            <a:lstStyle/>
            <a:p>
              <a:endParaRPr lang="en-US"/>
            </a:p>
          </p:txBody>
        </p:sp>
        <p:sp>
          <p:nvSpPr>
            <p:cNvPr id="2271690" name="Line 458"/>
            <p:cNvSpPr>
              <a:spLocks noChangeShapeType="1"/>
            </p:cNvSpPr>
            <p:nvPr/>
          </p:nvSpPr>
          <p:spPr bwMode="auto">
            <a:xfrm flipH="1" flipV="1">
              <a:off x="2691" y="3561"/>
              <a:ext cx="68" cy="3"/>
            </a:xfrm>
            <a:prstGeom prst="line">
              <a:avLst/>
            </a:prstGeom>
            <a:noFill/>
            <a:ln w="15875">
              <a:solidFill>
                <a:srgbClr val="800000"/>
              </a:solidFill>
              <a:round/>
              <a:headEnd/>
              <a:tailEnd/>
            </a:ln>
            <a:effectLst/>
          </p:spPr>
          <p:txBody>
            <a:bodyPr/>
            <a:lstStyle/>
            <a:p>
              <a:endParaRPr lang="en-US"/>
            </a:p>
          </p:txBody>
        </p:sp>
        <p:sp>
          <p:nvSpPr>
            <p:cNvPr id="2271691" name="Line 459"/>
            <p:cNvSpPr>
              <a:spLocks noChangeShapeType="1"/>
            </p:cNvSpPr>
            <p:nvPr/>
          </p:nvSpPr>
          <p:spPr bwMode="auto">
            <a:xfrm flipH="1" flipV="1">
              <a:off x="2715" y="3515"/>
              <a:ext cx="60" cy="19"/>
            </a:xfrm>
            <a:prstGeom prst="line">
              <a:avLst/>
            </a:prstGeom>
            <a:noFill/>
            <a:ln w="15875">
              <a:solidFill>
                <a:srgbClr val="800000"/>
              </a:solidFill>
              <a:round/>
              <a:headEnd/>
              <a:tailEnd/>
            </a:ln>
            <a:effectLst/>
          </p:spPr>
          <p:txBody>
            <a:bodyPr/>
            <a:lstStyle/>
            <a:p>
              <a:endParaRPr lang="en-US"/>
            </a:p>
          </p:txBody>
        </p:sp>
        <p:sp>
          <p:nvSpPr>
            <p:cNvPr id="2271692" name="Line 460"/>
            <p:cNvSpPr>
              <a:spLocks noChangeShapeType="1"/>
            </p:cNvSpPr>
            <p:nvPr/>
          </p:nvSpPr>
          <p:spPr bwMode="auto">
            <a:xfrm flipH="1">
              <a:off x="2609" y="3708"/>
              <a:ext cx="7" cy="252"/>
            </a:xfrm>
            <a:prstGeom prst="line">
              <a:avLst/>
            </a:prstGeom>
            <a:noFill/>
            <a:ln w="15875">
              <a:solidFill>
                <a:srgbClr val="800000"/>
              </a:solidFill>
              <a:round/>
              <a:headEnd/>
              <a:tailEnd/>
            </a:ln>
            <a:effectLst/>
          </p:spPr>
          <p:txBody>
            <a:bodyPr/>
            <a:lstStyle/>
            <a:p>
              <a:endParaRPr lang="en-US"/>
            </a:p>
          </p:txBody>
        </p:sp>
        <p:sp>
          <p:nvSpPr>
            <p:cNvPr id="2271693" name="Line 461"/>
            <p:cNvSpPr>
              <a:spLocks noChangeShapeType="1"/>
            </p:cNvSpPr>
            <p:nvPr/>
          </p:nvSpPr>
          <p:spPr bwMode="auto">
            <a:xfrm flipH="1">
              <a:off x="2588" y="3737"/>
              <a:ext cx="3" cy="190"/>
            </a:xfrm>
            <a:prstGeom prst="line">
              <a:avLst/>
            </a:prstGeom>
            <a:noFill/>
            <a:ln w="12700">
              <a:solidFill>
                <a:srgbClr val="800000"/>
              </a:solidFill>
              <a:round/>
              <a:headEnd/>
              <a:tailEnd/>
            </a:ln>
            <a:effectLst/>
          </p:spPr>
          <p:txBody>
            <a:bodyPr/>
            <a:lstStyle/>
            <a:p>
              <a:endParaRPr lang="en-US"/>
            </a:p>
          </p:txBody>
        </p:sp>
        <p:sp>
          <p:nvSpPr>
            <p:cNvPr id="2271694" name="Line 462"/>
            <p:cNvSpPr>
              <a:spLocks noChangeShapeType="1"/>
            </p:cNvSpPr>
            <p:nvPr/>
          </p:nvSpPr>
          <p:spPr bwMode="auto">
            <a:xfrm flipH="1">
              <a:off x="2565" y="3756"/>
              <a:ext cx="3" cy="146"/>
            </a:xfrm>
            <a:prstGeom prst="line">
              <a:avLst/>
            </a:prstGeom>
            <a:noFill/>
            <a:ln w="9525">
              <a:solidFill>
                <a:srgbClr val="800000"/>
              </a:solidFill>
              <a:round/>
              <a:headEnd/>
              <a:tailEnd/>
            </a:ln>
            <a:effectLst/>
          </p:spPr>
          <p:txBody>
            <a:bodyPr/>
            <a:lstStyle/>
            <a:p>
              <a:endParaRPr lang="en-US"/>
            </a:p>
          </p:txBody>
        </p:sp>
      </p:grpSp>
      <p:sp>
        <p:nvSpPr>
          <p:cNvPr id="2271695" name="Rectangle 463"/>
          <p:cNvSpPr>
            <a:spLocks noChangeArrowheads="1"/>
          </p:cNvSpPr>
          <p:nvPr/>
        </p:nvSpPr>
        <p:spPr bwMode="auto">
          <a:xfrm>
            <a:off x="5521325" y="1870075"/>
            <a:ext cx="1560513" cy="1560513"/>
          </a:xfrm>
          <a:prstGeom prst="rect">
            <a:avLst/>
          </a:prstGeom>
          <a:noFill/>
          <a:ln w="19050">
            <a:solidFill>
              <a:schemeClr val="tx1"/>
            </a:solidFill>
            <a:miter lim="800000"/>
            <a:headEnd/>
            <a:tailEnd/>
          </a:ln>
          <a:effectLst/>
        </p:spPr>
        <p:txBody>
          <a:bodyPr wrap="none" anchor="ctr"/>
          <a:lstStyle/>
          <a:p>
            <a:endParaRPr lang="en-US"/>
          </a:p>
        </p:txBody>
      </p:sp>
      <p:sp>
        <p:nvSpPr>
          <p:cNvPr id="2271696" name="Rectangle 464"/>
          <p:cNvSpPr>
            <a:spLocks noChangeArrowheads="1"/>
          </p:cNvSpPr>
          <p:nvPr/>
        </p:nvSpPr>
        <p:spPr bwMode="auto">
          <a:xfrm>
            <a:off x="5524500" y="3554413"/>
            <a:ext cx="1560513" cy="1560512"/>
          </a:xfrm>
          <a:prstGeom prst="rect">
            <a:avLst/>
          </a:prstGeom>
          <a:noFill/>
          <a:ln w="19050">
            <a:solidFill>
              <a:schemeClr val="tx1"/>
            </a:solidFill>
            <a:miter lim="800000"/>
            <a:headEnd/>
            <a:tailEnd/>
          </a:ln>
          <a:effectLst/>
        </p:spPr>
        <p:txBody>
          <a:bodyPr wrap="none" anchor="ctr"/>
          <a:lstStyle/>
          <a:p>
            <a:endParaRPr lang="en-US"/>
          </a:p>
        </p:txBody>
      </p:sp>
      <p:sp>
        <p:nvSpPr>
          <p:cNvPr id="2271697" name="Rectangle 465"/>
          <p:cNvSpPr>
            <a:spLocks noChangeArrowheads="1"/>
          </p:cNvSpPr>
          <p:nvPr/>
        </p:nvSpPr>
        <p:spPr bwMode="auto">
          <a:xfrm>
            <a:off x="5516563" y="5235575"/>
            <a:ext cx="1560512" cy="1560513"/>
          </a:xfrm>
          <a:prstGeom prst="rect">
            <a:avLst/>
          </a:prstGeom>
          <a:noFill/>
          <a:ln w="19050">
            <a:solidFill>
              <a:schemeClr val="tx1"/>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0482" name="Rectangle 2"/>
          <p:cNvSpPr>
            <a:spLocks noGrp="1" noChangeArrowheads="1"/>
          </p:cNvSpPr>
          <p:nvPr>
            <p:ph type="title"/>
          </p:nvPr>
        </p:nvSpPr>
        <p:spPr>
          <a:xfrm>
            <a:off x="609600" y="533400"/>
            <a:ext cx="7772400" cy="1143000"/>
          </a:xfrm>
        </p:spPr>
        <p:txBody>
          <a:bodyPr/>
          <a:lstStyle/>
          <a:p>
            <a:r>
              <a:rPr lang="en-US">
                <a:latin typeface="Arial" charset="0"/>
              </a:rPr>
              <a:t>Orbitals Being Filled</a:t>
            </a:r>
          </a:p>
        </p:txBody>
      </p:sp>
      <p:sp>
        <p:nvSpPr>
          <p:cNvPr id="1940483" name="Rectangle 3"/>
          <p:cNvSpPr>
            <a:spLocks noChangeArrowheads="1"/>
          </p:cNvSpPr>
          <p:nvPr/>
        </p:nvSpPr>
        <p:spPr bwMode="auto">
          <a:xfrm>
            <a:off x="1524000" y="2057400"/>
            <a:ext cx="619125" cy="3124200"/>
          </a:xfrm>
          <a:prstGeom prst="rect">
            <a:avLst/>
          </a:prstGeom>
          <a:solidFill>
            <a:srgbClr val="FFC9FF">
              <a:alpha val="50000"/>
            </a:srgbClr>
          </a:solidFill>
          <a:ln w="9525">
            <a:solidFill>
              <a:srgbClr val="FFC9FF"/>
            </a:solidFill>
            <a:miter lim="800000"/>
            <a:headEnd/>
            <a:tailEnd/>
          </a:ln>
          <a:effectLst/>
        </p:spPr>
        <p:txBody>
          <a:bodyPr wrap="none" anchor="ctr"/>
          <a:lstStyle/>
          <a:p>
            <a:endParaRPr lang="en-US"/>
          </a:p>
        </p:txBody>
      </p:sp>
      <p:sp>
        <p:nvSpPr>
          <p:cNvPr id="1940484" name="Rectangle 4"/>
          <p:cNvSpPr>
            <a:spLocks noChangeArrowheads="1"/>
          </p:cNvSpPr>
          <p:nvPr/>
        </p:nvSpPr>
        <p:spPr bwMode="auto">
          <a:xfrm>
            <a:off x="2170113" y="3352800"/>
            <a:ext cx="3087687" cy="1828800"/>
          </a:xfrm>
          <a:prstGeom prst="rect">
            <a:avLst/>
          </a:prstGeom>
          <a:solidFill>
            <a:srgbClr val="CCFFCC">
              <a:alpha val="50000"/>
            </a:srgbClr>
          </a:solidFill>
          <a:ln w="9525">
            <a:solidFill>
              <a:srgbClr val="99FF99"/>
            </a:solidFill>
            <a:miter lim="800000"/>
            <a:headEnd/>
            <a:tailEnd/>
          </a:ln>
          <a:effectLst/>
        </p:spPr>
        <p:txBody>
          <a:bodyPr wrap="none" anchor="ctr"/>
          <a:lstStyle/>
          <a:p>
            <a:endParaRPr lang="en-US"/>
          </a:p>
        </p:txBody>
      </p:sp>
      <p:sp>
        <p:nvSpPr>
          <p:cNvPr id="1940485" name="Rectangle 5"/>
          <p:cNvSpPr>
            <a:spLocks noChangeArrowheads="1"/>
          </p:cNvSpPr>
          <p:nvPr/>
        </p:nvSpPr>
        <p:spPr bwMode="auto">
          <a:xfrm>
            <a:off x="5257800" y="2514600"/>
            <a:ext cx="1828800" cy="2209800"/>
          </a:xfrm>
          <a:prstGeom prst="rect">
            <a:avLst/>
          </a:prstGeom>
          <a:solidFill>
            <a:srgbClr val="99CCFF">
              <a:alpha val="50000"/>
            </a:srgbClr>
          </a:solidFill>
          <a:ln w="9525">
            <a:solidFill>
              <a:schemeClr val="hlink"/>
            </a:solidFill>
            <a:miter lim="800000"/>
            <a:headEnd/>
            <a:tailEnd/>
          </a:ln>
          <a:effectLst/>
        </p:spPr>
        <p:txBody>
          <a:bodyPr wrap="none" anchor="ctr"/>
          <a:lstStyle/>
          <a:p>
            <a:endParaRPr lang="en-US"/>
          </a:p>
        </p:txBody>
      </p:sp>
      <p:sp>
        <p:nvSpPr>
          <p:cNvPr id="1940486" name="Rectangle 6"/>
          <p:cNvSpPr>
            <a:spLocks noChangeArrowheads="1"/>
          </p:cNvSpPr>
          <p:nvPr/>
        </p:nvSpPr>
        <p:spPr bwMode="auto">
          <a:xfrm>
            <a:off x="6781800" y="2057400"/>
            <a:ext cx="304800" cy="457200"/>
          </a:xfrm>
          <a:prstGeom prst="rect">
            <a:avLst/>
          </a:prstGeom>
          <a:solidFill>
            <a:srgbClr val="FF99CC">
              <a:alpha val="50000"/>
            </a:srgbClr>
          </a:solidFill>
          <a:ln w="9525">
            <a:solidFill>
              <a:srgbClr val="FF99FF"/>
            </a:solidFill>
            <a:miter lim="800000"/>
            <a:headEnd/>
            <a:tailEnd/>
          </a:ln>
          <a:effectLst/>
        </p:spPr>
        <p:txBody>
          <a:bodyPr wrap="none" anchor="ctr"/>
          <a:lstStyle/>
          <a:p>
            <a:endParaRPr lang="en-US"/>
          </a:p>
        </p:txBody>
      </p:sp>
      <p:sp>
        <p:nvSpPr>
          <p:cNvPr id="1940487" name="Rectangle 7"/>
          <p:cNvSpPr>
            <a:spLocks noChangeArrowheads="1"/>
          </p:cNvSpPr>
          <p:nvPr/>
        </p:nvSpPr>
        <p:spPr bwMode="auto">
          <a:xfrm>
            <a:off x="2438400" y="5486400"/>
            <a:ext cx="4419600" cy="914400"/>
          </a:xfrm>
          <a:prstGeom prst="rect">
            <a:avLst/>
          </a:prstGeom>
          <a:solidFill>
            <a:srgbClr val="FFFF99">
              <a:alpha val="50000"/>
            </a:srgbClr>
          </a:solidFill>
          <a:ln w="9525">
            <a:solidFill>
              <a:srgbClr val="FFE989"/>
            </a:solidFill>
            <a:miter lim="800000"/>
            <a:headEnd/>
            <a:tailEnd/>
          </a:ln>
          <a:effectLst/>
        </p:spPr>
        <p:txBody>
          <a:bodyPr wrap="none" anchor="ctr"/>
          <a:lstStyle/>
          <a:p>
            <a:endParaRPr lang="en-US"/>
          </a:p>
        </p:txBody>
      </p:sp>
      <p:sp>
        <p:nvSpPr>
          <p:cNvPr id="1940488" name="Line 8"/>
          <p:cNvSpPr>
            <a:spLocks noChangeShapeType="1"/>
          </p:cNvSpPr>
          <p:nvPr/>
        </p:nvSpPr>
        <p:spPr bwMode="auto">
          <a:xfrm>
            <a:off x="1828800" y="2057400"/>
            <a:ext cx="0" cy="3124200"/>
          </a:xfrm>
          <a:prstGeom prst="line">
            <a:avLst/>
          </a:prstGeom>
          <a:noFill/>
          <a:ln w="9525">
            <a:solidFill>
              <a:srgbClr val="FF99FF"/>
            </a:solidFill>
            <a:round/>
            <a:headEnd/>
            <a:tailEnd/>
          </a:ln>
          <a:effectLst/>
        </p:spPr>
        <p:txBody>
          <a:bodyPr/>
          <a:lstStyle/>
          <a:p>
            <a:endParaRPr lang="en-US"/>
          </a:p>
        </p:txBody>
      </p:sp>
      <p:sp>
        <p:nvSpPr>
          <p:cNvPr id="1940489" name="Line 9"/>
          <p:cNvSpPr>
            <a:spLocks noChangeShapeType="1"/>
          </p:cNvSpPr>
          <p:nvPr/>
        </p:nvSpPr>
        <p:spPr bwMode="auto">
          <a:xfrm>
            <a:off x="1498600" y="2438400"/>
            <a:ext cx="685800" cy="0"/>
          </a:xfrm>
          <a:prstGeom prst="line">
            <a:avLst/>
          </a:prstGeom>
          <a:noFill/>
          <a:ln w="9525">
            <a:solidFill>
              <a:srgbClr val="FF99FF"/>
            </a:solidFill>
            <a:round/>
            <a:headEnd/>
            <a:tailEnd/>
          </a:ln>
          <a:effectLst/>
        </p:spPr>
        <p:txBody>
          <a:bodyPr/>
          <a:lstStyle/>
          <a:p>
            <a:endParaRPr lang="en-US"/>
          </a:p>
        </p:txBody>
      </p:sp>
      <p:sp>
        <p:nvSpPr>
          <p:cNvPr id="1940490" name="Line 10"/>
          <p:cNvSpPr>
            <a:spLocks noChangeShapeType="1"/>
          </p:cNvSpPr>
          <p:nvPr/>
        </p:nvSpPr>
        <p:spPr bwMode="auto">
          <a:xfrm>
            <a:off x="1524000" y="4724400"/>
            <a:ext cx="633413" cy="0"/>
          </a:xfrm>
          <a:prstGeom prst="line">
            <a:avLst/>
          </a:prstGeom>
          <a:noFill/>
          <a:ln w="9525">
            <a:solidFill>
              <a:srgbClr val="FF99FF"/>
            </a:solidFill>
            <a:round/>
            <a:headEnd/>
            <a:tailEnd/>
          </a:ln>
          <a:effectLst/>
        </p:spPr>
        <p:txBody>
          <a:bodyPr/>
          <a:lstStyle/>
          <a:p>
            <a:endParaRPr lang="en-US"/>
          </a:p>
        </p:txBody>
      </p:sp>
      <p:sp>
        <p:nvSpPr>
          <p:cNvPr id="1940491" name="Text Box 11"/>
          <p:cNvSpPr txBox="1">
            <a:spLocks noChangeArrowheads="1"/>
          </p:cNvSpPr>
          <p:nvPr/>
        </p:nvSpPr>
        <p:spPr bwMode="auto">
          <a:xfrm>
            <a:off x="1447800" y="2057400"/>
            <a:ext cx="371475" cy="304800"/>
          </a:xfrm>
          <a:prstGeom prst="rect">
            <a:avLst/>
          </a:prstGeom>
          <a:noFill/>
          <a:ln w="9525">
            <a:noFill/>
            <a:miter lim="800000"/>
            <a:headEnd/>
            <a:tailEnd/>
          </a:ln>
          <a:effectLst/>
        </p:spPr>
        <p:txBody>
          <a:bodyPr wrap="none">
            <a:spAutoFit/>
          </a:bodyPr>
          <a:lstStyle/>
          <a:p>
            <a:r>
              <a:rPr lang="en-US" sz="1400"/>
              <a:t>1</a:t>
            </a:r>
            <a:r>
              <a:rPr lang="en-US" sz="1400" i="1"/>
              <a:t>s</a:t>
            </a:r>
          </a:p>
        </p:txBody>
      </p:sp>
      <p:sp>
        <p:nvSpPr>
          <p:cNvPr id="1940492" name="Text Box 12"/>
          <p:cNvSpPr txBox="1">
            <a:spLocks noChangeArrowheads="1"/>
          </p:cNvSpPr>
          <p:nvPr/>
        </p:nvSpPr>
        <p:spPr bwMode="auto">
          <a:xfrm>
            <a:off x="1609725" y="2514600"/>
            <a:ext cx="371475" cy="304800"/>
          </a:xfrm>
          <a:prstGeom prst="rect">
            <a:avLst/>
          </a:prstGeom>
          <a:noFill/>
          <a:ln w="9525">
            <a:noFill/>
            <a:miter lim="800000"/>
            <a:headEnd/>
            <a:tailEnd/>
          </a:ln>
          <a:effectLst/>
        </p:spPr>
        <p:txBody>
          <a:bodyPr wrap="none">
            <a:spAutoFit/>
          </a:bodyPr>
          <a:lstStyle/>
          <a:p>
            <a:r>
              <a:rPr lang="en-US" sz="1400"/>
              <a:t>2</a:t>
            </a:r>
            <a:r>
              <a:rPr lang="en-US" sz="1400" i="1"/>
              <a:t>s</a:t>
            </a:r>
          </a:p>
        </p:txBody>
      </p:sp>
      <p:sp>
        <p:nvSpPr>
          <p:cNvPr id="1940493" name="Text Box 13"/>
          <p:cNvSpPr txBox="1">
            <a:spLocks noChangeArrowheads="1"/>
          </p:cNvSpPr>
          <p:nvPr/>
        </p:nvSpPr>
        <p:spPr bwMode="auto">
          <a:xfrm>
            <a:off x="1609725" y="3048000"/>
            <a:ext cx="371475" cy="304800"/>
          </a:xfrm>
          <a:prstGeom prst="rect">
            <a:avLst/>
          </a:prstGeom>
          <a:noFill/>
          <a:ln w="9525">
            <a:noFill/>
            <a:miter lim="800000"/>
            <a:headEnd/>
            <a:tailEnd/>
          </a:ln>
          <a:effectLst/>
        </p:spPr>
        <p:txBody>
          <a:bodyPr wrap="none">
            <a:spAutoFit/>
          </a:bodyPr>
          <a:lstStyle/>
          <a:p>
            <a:r>
              <a:rPr lang="en-US" sz="1400"/>
              <a:t>3</a:t>
            </a:r>
            <a:r>
              <a:rPr lang="en-US" sz="1400" i="1"/>
              <a:t>s</a:t>
            </a:r>
          </a:p>
        </p:txBody>
      </p:sp>
      <p:sp>
        <p:nvSpPr>
          <p:cNvPr id="1940494" name="Text Box 14"/>
          <p:cNvSpPr txBox="1">
            <a:spLocks noChangeArrowheads="1"/>
          </p:cNvSpPr>
          <p:nvPr/>
        </p:nvSpPr>
        <p:spPr bwMode="auto">
          <a:xfrm>
            <a:off x="1609725" y="3505200"/>
            <a:ext cx="371475" cy="304800"/>
          </a:xfrm>
          <a:prstGeom prst="rect">
            <a:avLst/>
          </a:prstGeom>
          <a:noFill/>
          <a:ln w="9525">
            <a:noFill/>
            <a:miter lim="800000"/>
            <a:headEnd/>
            <a:tailEnd/>
          </a:ln>
          <a:effectLst/>
        </p:spPr>
        <p:txBody>
          <a:bodyPr wrap="none">
            <a:spAutoFit/>
          </a:bodyPr>
          <a:lstStyle/>
          <a:p>
            <a:r>
              <a:rPr lang="en-US" sz="1400"/>
              <a:t>4</a:t>
            </a:r>
            <a:r>
              <a:rPr lang="en-US" sz="1400" i="1"/>
              <a:t>s</a:t>
            </a:r>
          </a:p>
        </p:txBody>
      </p:sp>
      <p:sp>
        <p:nvSpPr>
          <p:cNvPr id="1940495" name="Text Box 15"/>
          <p:cNvSpPr txBox="1">
            <a:spLocks noChangeArrowheads="1"/>
          </p:cNvSpPr>
          <p:nvPr/>
        </p:nvSpPr>
        <p:spPr bwMode="auto">
          <a:xfrm>
            <a:off x="1609725" y="3962400"/>
            <a:ext cx="371475" cy="304800"/>
          </a:xfrm>
          <a:prstGeom prst="rect">
            <a:avLst/>
          </a:prstGeom>
          <a:noFill/>
          <a:ln w="9525">
            <a:noFill/>
            <a:miter lim="800000"/>
            <a:headEnd/>
            <a:tailEnd/>
          </a:ln>
          <a:effectLst/>
        </p:spPr>
        <p:txBody>
          <a:bodyPr wrap="none">
            <a:spAutoFit/>
          </a:bodyPr>
          <a:lstStyle/>
          <a:p>
            <a:r>
              <a:rPr lang="en-US" sz="1400"/>
              <a:t>5</a:t>
            </a:r>
            <a:r>
              <a:rPr lang="en-US" sz="1400" i="1"/>
              <a:t>s</a:t>
            </a:r>
          </a:p>
        </p:txBody>
      </p:sp>
      <p:sp>
        <p:nvSpPr>
          <p:cNvPr id="1940496" name="Text Box 16"/>
          <p:cNvSpPr txBox="1">
            <a:spLocks noChangeArrowheads="1"/>
          </p:cNvSpPr>
          <p:nvPr/>
        </p:nvSpPr>
        <p:spPr bwMode="auto">
          <a:xfrm>
            <a:off x="1609725" y="4419600"/>
            <a:ext cx="371475" cy="304800"/>
          </a:xfrm>
          <a:prstGeom prst="rect">
            <a:avLst/>
          </a:prstGeom>
          <a:noFill/>
          <a:ln w="9525">
            <a:noFill/>
            <a:miter lim="800000"/>
            <a:headEnd/>
            <a:tailEnd/>
          </a:ln>
          <a:effectLst/>
        </p:spPr>
        <p:txBody>
          <a:bodyPr wrap="none">
            <a:spAutoFit/>
          </a:bodyPr>
          <a:lstStyle/>
          <a:p>
            <a:r>
              <a:rPr lang="en-US" sz="1400"/>
              <a:t>6</a:t>
            </a:r>
            <a:r>
              <a:rPr lang="en-US" sz="1400" i="1"/>
              <a:t>s</a:t>
            </a:r>
          </a:p>
        </p:txBody>
      </p:sp>
      <p:sp>
        <p:nvSpPr>
          <p:cNvPr id="1940497" name="Text Box 17"/>
          <p:cNvSpPr txBox="1">
            <a:spLocks noChangeArrowheads="1"/>
          </p:cNvSpPr>
          <p:nvPr/>
        </p:nvSpPr>
        <p:spPr bwMode="auto">
          <a:xfrm>
            <a:off x="1609725" y="4876800"/>
            <a:ext cx="371475" cy="304800"/>
          </a:xfrm>
          <a:prstGeom prst="rect">
            <a:avLst/>
          </a:prstGeom>
          <a:noFill/>
          <a:ln w="9525">
            <a:noFill/>
            <a:miter lim="800000"/>
            <a:headEnd/>
            <a:tailEnd/>
          </a:ln>
          <a:effectLst/>
        </p:spPr>
        <p:txBody>
          <a:bodyPr wrap="none">
            <a:spAutoFit/>
          </a:bodyPr>
          <a:lstStyle/>
          <a:p>
            <a:r>
              <a:rPr lang="en-US" sz="1400"/>
              <a:t>7</a:t>
            </a:r>
            <a:r>
              <a:rPr lang="en-US" sz="1400" i="1"/>
              <a:t>s</a:t>
            </a:r>
          </a:p>
        </p:txBody>
      </p:sp>
      <p:sp>
        <p:nvSpPr>
          <p:cNvPr id="1940498" name="Line 18"/>
          <p:cNvSpPr>
            <a:spLocks noChangeShapeType="1"/>
          </p:cNvSpPr>
          <p:nvPr/>
        </p:nvSpPr>
        <p:spPr bwMode="auto">
          <a:xfrm>
            <a:off x="2438400" y="3352800"/>
            <a:ext cx="0" cy="1828800"/>
          </a:xfrm>
          <a:prstGeom prst="line">
            <a:avLst/>
          </a:prstGeom>
          <a:noFill/>
          <a:ln w="9525">
            <a:solidFill>
              <a:srgbClr val="99FF99"/>
            </a:solidFill>
            <a:round/>
            <a:headEnd/>
            <a:tailEnd/>
          </a:ln>
          <a:effectLst/>
        </p:spPr>
        <p:txBody>
          <a:bodyPr/>
          <a:lstStyle/>
          <a:p>
            <a:endParaRPr lang="en-US"/>
          </a:p>
        </p:txBody>
      </p:sp>
      <p:sp>
        <p:nvSpPr>
          <p:cNvPr id="1940499" name="Line 19"/>
          <p:cNvSpPr>
            <a:spLocks noChangeShapeType="1"/>
          </p:cNvSpPr>
          <p:nvPr/>
        </p:nvSpPr>
        <p:spPr bwMode="auto">
          <a:xfrm>
            <a:off x="2743200" y="3352800"/>
            <a:ext cx="0" cy="1828800"/>
          </a:xfrm>
          <a:prstGeom prst="line">
            <a:avLst/>
          </a:prstGeom>
          <a:noFill/>
          <a:ln w="9525">
            <a:solidFill>
              <a:srgbClr val="99FF99"/>
            </a:solidFill>
            <a:round/>
            <a:headEnd/>
            <a:tailEnd/>
          </a:ln>
          <a:effectLst/>
        </p:spPr>
        <p:txBody>
          <a:bodyPr/>
          <a:lstStyle/>
          <a:p>
            <a:endParaRPr lang="en-US"/>
          </a:p>
        </p:txBody>
      </p:sp>
      <p:sp>
        <p:nvSpPr>
          <p:cNvPr id="1940500" name="Line 20"/>
          <p:cNvSpPr>
            <a:spLocks noChangeShapeType="1"/>
          </p:cNvSpPr>
          <p:nvPr/>
        </p:nvSpPr>
        <p:spPr bwMode="auto">
          <a:xfrm>
            <a:off x="3048000" y="3352800"/>
            <a:ext cx="0" cy="1828800"/>
          </a:xfrm>
          <a:prstGeom prst="line">
            <a:avLst/>
          </a:prstGeom>
          <a:noFill/>
          <a:ln w="9525">
            <a:solidFill>
              <a:srgbClr val="99FF99"/>
            </a:solidFill>
            <a:round/>
            <a:headEnd/>
            <a:tailEnd/>
          </a:ln>
          <a:effectLst/>
        </p:spPr>
        <p:txBody>
          <a:bodyPr/>
          <a:lstStyle/>
          <a:p>
            <a:endParaRPr lang="en-US"/>
          </a:p>
        </p:txBody>
      </p:sp>
      <p:sp>
        <p:nvSpPr>
          <p:cNvPr id="1940501" name="Line 21"/>
          <p:cNvSpPr>
            <a:spLocks noChangeShapeType="1"/>
          </p:cNvSpPr>
          <p:nvPr/>
        </p:nvSpPr>
        <p:spPr bwMode="auto">
          <a:xfrm>
            <a:off x="3352800" y="3352800"/>
            <a:ext cx="0" cy="1828800"/>
          </a:xfrm>
          <a:prstGeom prst="line">
            <a:avLst/>
          </a:prstGeom>
          <a:noFill/>
          <a:ln w="9525">
            <a:solidFill>
              <a:srgbClr val="99FF99"/>
            </a:solidFill>
            <a:round/>
            <a:headEnd/>
            <a:tailEnd/>
          </a:ln>
          <a:effectLst/>
        </p:spPr>
        <p:txBody>
          <a:bodyPr/>
          <a:lstStyle/>
          <a:p>
            <a:endParaRPr lang="en-US"/>
          </a:p>
        </p:txBody>
      </p:sp>
      <p:sp>
        <p:nvSpPr>
          <p:cNvPr id="1940502" name="Line 22"/>
          <p:cNvSpPr>
            <a:spLocks noChangeShapeType="1"/>
          </p:cNvSpPr>
          <p:nvPr/>
        </p:nvSpPr>
        <p:spPr bwMode="auto">
          <a:xfrm>
            <a:off x="3352800" y="3352800"/>
            <a:ext cx="0" cy="1828800"/>
          </a:xfrm>
          <a:prstGeom prst="line">
            <a:avLst/>
          </a:prstGeom>
          <a:noFill/>
          <a:ln w="9525">
            <a:solidFill>
              <a:srgbClr val="99FF99"/>
            </a:solidFill>
            <a:round/>
            <a:headEnd/>
            <a:tailEnd/>
          </a:ln>
          <a:effectLst/>
        </p:spPr>
        <p:txBody>
          <a:bodyPr/>
          <a:lstStyle/>
          <a:p>
            <a:endParaRPr lang="en-US"/>
          </a:p>
        </p:txBody>
      </p:sp>
      <p:sp>
        <p:nvSpPr>
          <p:cNvPr id="1940503" name="Line 23"/>
          <p:cNvSpPr>
            <a:spLocks noChangeShapeType="1"/>
          </p:cNvSpPr>
          <p:nvPr/>
        </p:nvSpPr>
        <p:spPr bwMode="auto">
          <a:xfrm>
            <a:off x="3657600" y="3352800"/>
            <a:ext cx="0" cy="1828800"/>
          </a:xfrm>
          <a:prstGeom prst="line">
            <a:avLst/>
          </a:prstGeom>
          <a:noFill/>
          <a:ln w="9525">
            <a:solidFill>
              <a:srgbClr val="99FF99"/>
            </a:solidFill>
            <a:round/>
            <a:headEnd/>
            <a:tailEnd/>
          </a:ln>
          <a:effectLst/>
        </p:spPr>
        <p:txBody>
          <a:bodyPr/>
          <a:lstStyle/>
          <a:p>
            <a:endParaRPr lang="en-US"/>
          </a:p>
        </p:txBody>
      </p:sp>
      <p:sp>
        <p:nvSpPr>
          <p:cNvPr id="1940504" name="Line 24"/>
          <p:cNvSpPr>
            <a:spLocks noChangeShapeType="1"/>
          </p:cNvSpPr>
          <p:nvPr/>
        </p:nvSpPr>
        <p:spPr bwMode="auto">
          <a:xfrm>
            <a:off x="3962400" y="3352800"/>
            <a:ext cx="0" cy="1828800"/>
          </a:xfrm>
          <a:prstGeom prst="line">
            <a:avLst/>
          </a:prstGeom>
          <a:noFill/>
          <a:ln w="9525">
            <a:solidFill>
              <a:srgbClr val="99FF99"/>
            </a:solidFill>
            <a:round/>
            <a:headEnd/>
            <a:tailEnd/>
          </a:ln>
          <a:effectLst/>
        </p:spPr>
        <p:txBody>
          <a:bodyPr/>
          <a:lstStyle/>
          <a:p>
            <a:endParaRPr lang="en-US"/>
          </a:p>
        </p:txBody>
      </p:sp>
      <p:sp>
        <p:nvSpPr>
          <p:cNvPr id="1940505" name="Line 25"/>
          <p:cNvSpPr>
            <a:spLocks noChangeShapeType="1"/>
          </p:cNvSpPr>
          <p:nvPr/>
        </p:nvSpPr>
        <p:spPr bwMode="auto">
          <a:xfrm>
            <a:off x="4343400" y="3352800"/>
            <a:ext cx="0" cy="1828800"/>
          </a:xfrm>
          <a:prstGeom prst="line">
            <a:avLst/>
          </a:prstGeom>
          <a:noFill/>
          <a:ln w="9525">
            <a:solidFill>
              <a:srgbClr val="99FF99"/>
            </a:solidFill>
            <a:round/>
            <a:headEnd/>
            <a:tailEnd/>
          </a:ln>
          <a:effectLst/>
        </p:spPr>
        <p:txBody>
          <a:bodyPr/>
          <a:lstStyle/>
          <a:p>
            <a:endParaRPr lang="en-US"/>
          </a:p>
        </p:txBody>
      </p:sp>
      <p:sp>
        <p:nvSpPr>
          <p:cNvPr id="1940506" name="Line 26"/>
          <p:cNvSpPr>
            <a:spLocks noChangeShapeType="1"/>
          </p:cNvSpPr>
          <p:nvPr/>
        </p:nvSpPr>
        <p:spPr bwMode="auto">
          <a:xfrm>
            <a:off x="4648200" y="3352800"/>
            <a:ext cx="0" cy="1828800"/>
          </a:xfrm>
          <a:prstGeom prst="line">
            <a:avLst/>
          </a:prstGeom>
          <a:noFill/>
          <a:ln w="9525">
            <a:solidFill>
              <a:srgbClr val="99FF99"/>
            </a:solidFill>
            <a:round/>
            <a:headEnd/>
            <a:tailEnd/>
          </a:ln>
          <a:effectLst/>
        </p:spPr>
        <p:txBody>
          <a:bodyPr/>
          <a:lstStyle/>
          <a:p>
            <a:endParaRPr lang="en-US"/>
          </a:p>
        </p:txBody>
      </p:sp>
      <p:sp>
        <p:nvSpPr>
          <p:cNvPr id="1940507" name="Line 27"/>
          <p:cNvSpPr>
            <a:spLocks noChangeShapeType="1"/>
          </p:cNvSpPr>
          <p:nvPr/>
        </p:nvSpPr>
        <p:spPr bwMode="auto">
          <a:xfrm>
            <a:off x="4953000" y="3352800"/>
            <a:ext cx="0" cy="1828800"/>
          </a:xfrm>
          <a:prstGeom prst="line">
            <a:avLst/>
          </a:prstGeom>
          <a:noFill/>
          <a:ln w="9525">
            <a:solidFill>
              <a:srgbClr val="99FF99"/>
            </a:solidFill>
            <a:round/>
            <a:headEnd/>
            <a:tailEnd/>
          </a:ln>
          <a:effectLst/>
        </p:spPr>
        <p:txBody>
          <a:bodyPr/>
          <a:lstStyle/>
          <a:p>
            <a:endParaRPr lang="en-US"/>
          </a:p>
        </p:txBody>
      </p:sp>
      <p:sp>
        <p:nvSpPr>
          <p:cNvPr id="1940508" name="Line 28"/>
          <p:cNvSpPr>
            <a:spLocks noChangeShapeType="1"/>
          </p:cNvSpPr>
          <p:nvPr/>
        </p:nvSpPr>
        <p:spPr bwMode="auto">
          <a:xfrm>
            <a:off x="2209800" y="3810000"/>
            <a:ext cx="3048000" cy="0"/>
          </a:xfrm>
          <a:prstGeom prst="line">
            <a:avLst/>
          </a:prstGeom>
          <a:noFill/>
          <a:ln w="9525">
            <a:solidFill>
              <a:srgbClr val="99FF99"/>
            </a:solidFill>
            <a:round/>
            <a:headEnd/>
            <a:tailEnd/>
          </a:ln>
          <a:effectLst/>
        </p:spPr>
        <p:txBody>
          <a:bodyPr/>
          <a:lstStyle/>
          <a:p>
            <a:endParaRPr lang="en-US"/>
          </a:p>
        </p:txBody>
      </p:sp>
      <p:sp>
        <p:nvSpPr>
          <p:cNvPr id="1940509" name="Line 29"/>
          <p:cNvSpPr>
            <a:spLocks noChangeShapeType="1"/>
          </p:cNvSpPr>
          <p:nvPr/>
        </p:nvSpPr>
        <p:spPr bwMode="auto">
          <a:xfrm>
            <a:off x="2209800" y="4267200"/>
            <a:ext cx="3048000" cy="0"/>
          </a:xfrm>
          <a:prstGeom prst="line">
            <a:avLst/>
          </a:prstGeom>
          <a:noFill/>
          <a:ln w="9525">
            <a:solidFill>
              <a:srgbClr val="99FF99"/>
            </a:solidFill>
            <a:round/>
            <a:headEnd/>
            <a:tailEnd/>
          </a:ln>
          <a:effectLst/>
        </p:spPr>
        <p:txBody>
          <a:bodyPr/>
          <a:lstStyle/>
          <a:p>
            <a:endParaRPr lang="en-US"/>
          </a:p>
        </p:txBody>
      </p:sp>
      <p:sp>
        <p:nvSpPr>
          <p:cNvPr id="1940510" name="Line 30"/>
          <p:cNvSpPr>
            <a:spLocks noChangeShapeType="1"/>
          </p:cNvSpPr>
          <p:nvPr/>
        </p:nvSpPr>
        <p:spPr bwMode="auto">
          <a:xfrm>
            <a:off x="2209800" y="4724400"/>
            <a:ext cx="3048000" cy="0"/>
          </a:xfrm>
          <a:prstGeom prst="line">
            <a:avLst/>
          </a:prstGeom>
          <a:noFill/>
          <a:ln w="9525">
            <a:solidFill>
              <a:srgbClr val="99FF99"/>
            </a:solidFill>
            <a:round/>
            <a:headEnd/>
            <a:tailEnd/>
          </a:ln>
          <a:effectLst/>
        </p:spPr>
        <p:txBody>
          <a:bodyPr/>
          <a:lstStyle/>
          <a:p>
            <a:endParaRPr lang="en-US"/>
          </a:p>
        </p:txBody>
      </p:sp>
      <p:sp>
        <p:nvSpPr>
          <p:cNvPr id="1940511" name="Line 31"/>
          <p:cNvSpPr>
            <a:spLocks noChangeShapeType="1"/>
          </p:cNvSpPr>
          <p:nvPr/>
        </p:nvSpPr>
        <p:spPr bwMode="auto">
          <a:xfrm>
            <a:off x="5562600" y="2514600"/>
            <a:ext cx="0" cy="2209800"/>
          </a:xfrm>
          <a:prstGeom prst="line">
            <a:avLst/>
          </a:prstGeom>
          <a:noFill/>
          <a:ln w="9525">
            <a:solidFill>
              <a:srgbClr val="99CCFF"/>
            </a:solidFill>
            <a:round/>
            <a:headEnd/>
            <a:tailEnd/>
          </a:ln>
          <a:effectLst/>
        </p:spPr>
        <p:txBody>
          <a:bodyPr/>
          <a:lstStyle/>
          <a:p>
            <a:endParaRPr lang="en-US"/>
          </a:p>
        </p:txBody>
      </p:sp>
      <p:sp>
        <p:nvSpPr>
          <p:cNvPr id="1940512" name="Line 32"/>
          <p:cNvSpPr>
            <a:spLocks noChangeShapeType="1"/>
          </p:cNvSpPr>
          <p:nvPr/>
        </p:nvSpPr>
        <p:spPr bwMode="auto">
          <a:xfrm>
            <a:off x="5257800" y="2971800"/>
            <a:ext cx="1828800" cy="0"/>
          </a:xfrm>
          <a:prstGeom prst="line">
            <a:avLst/>
          </a:prstGeom>
          <a:noFill/>
          <a:ln w="9525">
            <a:solidFill>
              <a:srgbClr val="99CCFF"/>
            </a:solidFill>
            <a:round/>
            <a:headEnd/>
            <a:tailEnd/>
          </a:ln>
          <a:effectLst/>
        </p:spPr>
        <p:txBody>
          <a:bodyPr/>
          <a:lstStyle/>
          <a:p>
            <a:endParaRPr lang="en-US"/>
          </a:p>
        </p:txBody>
      </p:sp>
      <p:sp>
        <p:nvSpPr>
          <p:cNvPr id="1940513" name="Line 33"/>
          <p:cNvSpPr>
            <a:spLocks noChangeShapeType="1"/>
          </p:cNvSpPr>
          <p:nvPr/>
        </p:nvSpPr>
        <p:spPr bwMode="auto">
          <a:xfrm>
            <a:off x="5257800" y="3352800"/>
            <a:ext cx="1828800" cy="0"/>
          </a:xfrm>
          <a:prstGeom prst="line">
            <a:avLst/>
          </a:prstGeom>
          <a:noFill/>
          <a:ln w="9525">
            <a:solidFill>
              <a:srgbClr val="99CCFF"/>
            </a:solidFill>
            <a:round/>
            <a:headEnd/>
            <a:tailEnd/>
          </a:ln>
          <a:effectLst/>
        </p:spPr>
        <p:txBody>
          <a:bodyPr/>
          <a:lstStyle/>
          <a:p>
            <a:endParaRPr lang="en-US"/>
          </a:p>
        </p:txBody>
      </p:sp>
      <p:sp>
        <p:nvSpPr>
          <p:cNvPr id="1940514" name="Line 34"/>
          <p:cNvSpPr>
            <a:spLocks noChangeShapeType="1"/>
          </p:cNvSpPr>
          <p:nvPr/>
        </p:nvSpPr>
        <p:spPr bwMode="auto">
          <a:xfrm>
            <a:off x="5257800" y="3810000"/>
            <a:ext cx="1828800" cy="0"/>
          </a:xfrm>
          <a:prstGeom prst="line">
            <a:avLst/>
          </a:prstGeom>
          <a:noFill/>
          <a:ln w="9525">
            <a:solidFill>
              <a:srgbClr val="99CCFF"/>
            </a:solidFill>
            <a:round/>
            <a:headEnd/>
            <a:tailEnd/>
          </a:ln>
          <a:effectLst/>
        </p:spPr>
        <p:txBody>
          <a:bodyPr/>
          <a:lstStyle/>
          <a:p>
            <a:endParaRPr lang="en-US"/>
          </a:p>
        </p:txBody>
      </p:sp>
      <p:sp>
        <p:nvSpPr>
          <p:cNvPr id="1940515" name="Line 35"/>
          <p:cNvSpPr>
            <a:spLocks noChangeShapeType="1"/>
          </p:cNvSpPr>
          <p:nvPr/>
        </p:nvSpPr>
        <p:spPr bwMode="auto">
          <a:xfrm>
            <a:off x="5257800" y="4343400"/>
            <a:ext cx="1828800" cy="0"/>
          </a:xfrm>
          <a:prstGeom prst="line">
            <a:avLst/>
          </a:prstGeom>
          <a:noFill/>
          <a:ln w="9525">
            <a:solidFill>
              <a:srgbClr val="99CCFF"/>
            </a:solidFill>
            <a:round/>
            <a:headEnd/>
            <a:tailEnd/>
          </a:ln>
          <a:effectLst/>
        </p:spPr>
        <p:txBody>
          <a:bodyPr/>
          <a:lstStyle/>
          <a:p>
            <a:endParaRPr lang="en-US"/>
          </a:p>
        </p:txBody>
      </p:sp>
      <p:sp>
        <p:nvSpPr>
          <p:cNvPr id="1940516" name="Line 36"/>
          <p:cNvSpPr>
            <a:spLocks noChangeShapeType="1"/>
          </p:cNvSpPr>
          <p:nvPr/>
        </p:nvSpPr>
        <p:spPr bwMode="auto">
          <a:xfrm>
            <a:off x="2438400" y="5867400"/>
            <a:ext cx="4419600" cy="0"/>
          </a:xfrm>
          <a:prstGeom prst="line">
            <a:avLst/>
          </a:prstGeom>
          <a:noFill/>
          <a:ln w="9525">
            <a:solidFill>
              <a:srgbClr val="FFE989"/>
            </a:solidFill>
            <a:round/>
            <a:headEnd/>
            <a:tailEnd/>
          </a:ln>
          <a:effectLst/>
        </p:spPr>
        <p:txBody>
          <a:bodyPr/>
          <a:lstStyle/>
          <a:p>
            <a:endParaRPr lang="en-US"/>
          </a:p>
        </p:txBody>
      </p:sp>
      <p:sp>
        <p:nvSpPr>
          <p:cNvPr id="1940517" name="Line 37"/>
          <p:cNvSpPr>
            <a:spLocks noChangeShapeType="1"/>
          </p:cNvSpPr>
          <p:nvPr/>
        </p:nvSpPr>
        <p:spPr bwMode="auto">
          <a:xfrm>
            <a:off x="2743200" y="5486400"/>
            <a:ext cx="0" cy="914400"/>
          </a:xfrm>
          <a:prstGeom prst="line">
            <a:avLst/>
          </a:prstGeom>
          <a:noFill/>
          <a:ln w="9525">
            <a:solidFill>
              <a:srgbClr val="FFE989"/>
            </a:solidFill>
            <a:round/>
            <a:headEnd/>
            <a:tailEnd/>
          </a:ln>
          <a:effectLst/>
        </p:spPr>
        <p:txBody>
          <a:bodyPr/>
          <a:lstStyle/>
          <a:p>
            <a:endParaRPr lang="en-US"/>
          </a:p>
        </p:txBody>
      </p:sp>
      <p:sp>
        <p:nvSpPr>
          <p:cNvPr id="1940518" name="Line 38"/>
          <p:cNvSpPr>
            <a:spLocks noChangeShapeType="1"/>
          </p:cNvSpPr>
          <p:nvPr/>
        </p:nvSpPr>
        <p:spPr bwMode="auto">
          <a:xfrm>
            <a:off x="3048000" y="5486400"/>
            <a:ext cx="0" cy="914400"/>
          </a:xfrm>
          <a:prstGeom prst="line">
            <a:avLst/>
          </a:prstGeom>
          <a:noFill/>
          <a:ln w="9525">
            <a:solidFill>
              <a:srgbClr val="FFE989"/>
            </a:solidFill>
            <a:round/>
            <a:headEnd/>
            <a:tailEnd/>
          </a:ln>
          <a:effectLst/>
        </p:spPr>
        <p:txBody>
          <a:bodyPr/>
          <a:lstStyle/>
          <a:p>
            <a:endParaRPr lang="en-US"/>
          </a:p>
        </p:txBody>
      </p:sp>
      <p:sp>
        <p:nvSpPr>
          <p:cNvPr id="1940519" name="Line 39"/>
          <p:cNvSpPr>
            <a:spLocks noChangeShapeType="1"/>
          </p:cNvSpPr>
          <p:nvPr/>
        </p:nvSpPr>
        <p:spPr bwMode="auto">
          <a:xfrm>
            <a:off x="3352800" y="5486400"/>
            <a:ext cx="0" cy="914400"/>
          </a:xfrm>
          <a:prstGeom prst="line">
            <a:avLst/>
          </a:prstGeom>
          <a:noFill/>
          <a:ln w="9525">
            <a:solidFill>
              <a:srgbClr val="FFE989"/>
            </a:solidFill>
            <a:round/>
            <a:headEnd/>
            <a:tailEnd/>
          </a:ln>
          <a:effectLst/>
        </p:spPr>
        <p:txBody>
          <a:bodyPr/>
          <a:lstStyle/>
          <a:p>
            <a:endParaRPr lang="en-US"/>
          </a:p>
        </p:txBody>
      </p:sp>
      <p:sp>
        <p:nvSpPr>
          <p:cNvPr id="1940520" name="Line 40"/>
          <p:cNvSpPr>
            <a:spLocks noChangeShapeType="1"/>
          </p:cNvSpPr>
          <p:nvPr/>
        </p:nvSpPr>
        <p:spPr bwMode="auto">
          <a:xfrm>
            <a:off x="3657600" y="5486400"/>
            <a:ext cx="0" cy="914400"/>
          </a:xfrm>
          <a:prstGeom prst="line">
            <a:avLst/>
          </a:prstGeom>
          <a:noFill/>
          <a:ln w="9525">
            <a:solidFill>
              <a:srgbClr val="FFE989"/>
            </a:solidFill>
            <a:round/>
            <a:headEnd/>
            <a:tailEnd/>
          </a:ln>
          <a:effectLst/>
        </p:spPr>
        <p:txBody>
          <a:bodyPr/>
          <a:lstStyle/>
          <a:p>
            <a:endParaRPr lang="en-US"/>
          </a:p>
        </p:txBody>
      </p:sp>
      <p:sp>
        <p:nvSpPr>
          <p:cNvPr id="1940521" name="Line 41"/>
          <p:cNvSpPr>
            <a:spLocks noChangeShapeType="1"/>
          </p:cNvSpPr>
          <p:nvPr/>
        </p:nvSpPr>
        <p:spPr bwMode="auto">
          <a:xfrm>
            <a:off x="6477000" y="5486400"/>
            <a:ext cx="0" cy="914400"/>
          </a:xfrm>
          <a:prstGeom prst="line">
            <a:avLst/>
          </a:prstGeom>
          <a:noFill/>
          <a:ln w="9525">
            <a:solidFill>
              <a:srgbClr val="FFE989"/>
            </a:solidFill>
            <a:round/>
            <a:headEnd/>
            <a:tailEnd/>
          </a:ln>
          <a:effectLst/>
        </p:spPr>
        <p:txBody>
          <a:bodyPr/>
          <a:lstStyle/>
          <a:p>
            <a:endParaRPr lang="en-US"/>
          </a:p>
        </p:txBody>
      </p:sp>
      <p:sp>
        <p:nvSpPr>
          <p:cNvPr id="1940522" name="Line 42"/>
          <p:cNvSpPr>
            <a:spLocks noChangeShapeType="1"/>
          </p:cNvSpPr>
          <p:nvPr/>
        </p:nvSpPr>
        <p:spPr bwMode="auto">
          <a:xfrm>
            <a:off x="3962400" y="5486400"/>
            <a:ext cx="0" cy="914400"/>
          </a:xfrm>
          <a:prstGeom prst="line">
            <a:avLst/>
          </a:prstGeom>
          <a:noFill/>
          <a:ln w="9525">
            <a:solidFill>
              <a:srgbClr val="FFE989"/>
            </a:solidFill>
            <a:round/>
            <a:headEnd/>
            <a:tailEnd/>
          </a:ln>
          <a:effectLst/>
        </p:spPr>
        <p:txBody>
          <a:bodyPr/>
          <a:lstStyle/>
          <a:p>
            <a:endParaRPr lang="en-US"/>
          </a:p>
        </p:txBody>
      </p:sp>
      <p:sp>
        <p:nvSpPr>
          <p:cNvPr id="1940523" name="Line 43"/>
          <p:cNvSpPr>
            <a:spLocks noChangeShapeType="1"/>
          </p:cNvSpPr>
          <p:nvPr/>
        </p:nvSpPr>
        <p:spPr bwMode="auto">
          <a:xfrm>
            <a:off x="6172200" y="5486400"/>
            <a:ext cx="0" cy="914400"/>
          </a:xfrm>
          <a:prstGeom prst="line">
            <a:avLst/>
          </a:prstGeom>
          <a:noFill/>
          <a:ln w="9525">
            <a:solidFill>
              <a:srgbClr val="FFE989"/>
            </a:solidFill>
            <a:round/>
            <a:headEnd/>
            <a:tailEnd/>
          </a:ln>
          <a:effectLst/>
        </p:spPr>
        <p:txBody>
          <a:bodyPr/>
          <a:lstStyle/>
          <a:p>
            <a:endParaRPr lang="en-US"/>
          </a:p>
        </p:txBody>
      </p:sp>
      <p:sp>
        <p:nvSpPr>
          <p:cNvPr id="1940524" name="Line 44"/>
          <p:cNvSpPr>
            <a:spLocks noChangeShapeType="1"/>
          </p:cNvSpPr>
          <p:nvPr/>
        </p:nvSpPr>
        <p:spPr bwMode="auto">
          <a:xfrm>
            <a:off x="5867400" y="5486400"/>
            <a:ext cx="0" cy="914400"/>
          </a:xfrm>
          <a:prstGeom prst="line">
            <a:avLst/>
          </a:prstGeom>
          <a:noFill/>
          <a:ln w="9525">
            <a:solidFill>
              <a:srgbClr val="FFE989"/>
            </a:solidFill>
            <a:round/>
            <a:headEnd/>
            <a:tailEnd/>
          </a:ln>
          <a:effectLst/>
        </p:spPr>
        <p:txBody>
          <a:bodyPr/>
          <a:lstStyle/>
          <a:p>
            <a:endParaRPr lang="en-US"/>
          </a:p>
        </p:txBody>
      </p:sp>
      <p:sp>
        <p:nvSpPr>
          <p:cNvPr id="1940525" name="Line 45"/>
          <p:cNvSpPr>
            <a:spLocks noChangeShapeType="1"/>
          </p:cNvSpPr>
          <p:nvPr/>
        </p:nvSpPr>
        <p:spPr bwMode="auto">
          <a:xfrm>
            <a:off x="5562600" y="5486400"/>
            <a:ext cx="0" cy="914400"/>
          </a:xfrm>
          <a:prstGeom prst="line">
            <a:avLst/>
          </a:prstGeom>
          <a:noFill/>
          <a:ln w="9525">
            <a:solidFill>
              <a:srgbClr val="FFE989"/>
            </a:solidFill>
            <a:round/>
            <a:headEnd/>
            <a:tailEnd/>
          </a:ln>
          <a:effectLst/>
        </p:spPr>
        <p:txBody>
          <a:bodyPr/>
          <a:lstStyle/>
          <a:p>
            <a:endParaRPr lang="en-US"/>
          </a:p>
        </p:txBody>
      </p:sp>
      <p:sp>
        <p:nvSpPr>
          <p:cNvPr id="1940526" name="Line 46"/>
          <p:cNvSpPr>
            <a:spLocks noChangeShapeType="1"/>
          </p:cNvSpPr>
          <p:nvPr/>
        </p:nvSpPr>
        <p:spPr bwMode="auto">
          <a:xfrm>
            <a:off x="5257800" y="5486400"/>
            <a:ext cx="0" cy="914400"/>
          </a:xfrm>
          <a:prstGeom prst="line">
            <a:avLst/>
          </a:prstGeom>
          <a:noFill/>
          <a:ln w="9525">
            <a:solidFill>
              <a:srgbClr val="FFE989"/>
            </a:solidFill>
            <a:round/>
            <a:headEnd/>
            <a:tailEnd/>
          </a:ln>
          <a:effectLst/>
        </p:spPr>
        <p:txBody>
          <a:bodyPr/>
          <a:lstStyle/>
          <a:p>
            <a:endParaRPr lang="en-US"/>
          </a:p>
        </p:txBody>
      </p:sp>
      <p:sp>
        <p:nvSpPr>
          <p:cNvPr id="1940527" name="Line 47"/>
          <p:cNvSpPr>
            <a:spLocks noChangeShapeType="1"/>
          </p:cNvSpPr>
          <p:nvPr/>
        </p:nvSpPr>
        <p:spPr bwMode="auto">
          <a:xfrm>
            <a:off x="4953000" y="5486400"/>
            <a:ext cx="0" cy="914400"/>
          </a:xfrm>
          <a:prstGeom prst="line">
            <a:avLst/>
          </a:prstGeom>
          <a:noFill/>
          <a:ln w="9525">
            <a:solidFill>
              <a:srgbClr val="FFE989"/>
            </a:solidFill>
            <a:round/>
            <a:headEnd/>
            <a:tailEnd/>
          </a:ln>
          <a:effectLst/>
        </p:spPr>
        <p:txBody>
          <a:bodyPr/>
          <a:lstStyle/>
          <a:p>
            <a:endParaRPr lang="en-US"/>
          </a:p>
        </p:txBody>
      </p:sp>
      <p:sp>
        <p:nvSpPr>
          <p:cNvPr id="1940528" name="Line 48"/>
          <p:cNvSpPr>
            <a:spLocks noChangeShapeType="1"/>
          </p:cNvSpPr>
          <p:nvPr/>
        </p:nvSpPr>
        <p:spPr bwMode="auto">
          <a:xfrm>
            <a:off x="4572000" y="5486400"/>
            <a:ext cx="0" cy="914400"/>
          </a:xfrm>
          <a:prstGeom prst="line">
            <a:avLst/>
          </a:prstGeom>
          <a:noFill/>
          <a:ln w="9525">
            <a:solidFill>
              <a:srgbClr val="FFE989"/>
            </a:solidFill>
            <a:round/>
            <a:headEnd/>
            <a:tailEnd/>
          </a:ln>
          <a:effectLst/>
        </p:spPr>
        <p:txBody>
          <a:bodyPr/>
          <a:lstStyle/>
          <a:p>
            <a:endParaRPr lang="en-US"/>
          </a:p>
        </p:txBody>
      </p:sp>
      <p:sp>
        <p:nvSpPr>
          <p:cNvPr id="1940529" name="Line 49"/>
          <p:cNvSpPr>
            <a:spLocks noChangeShapeType="1"/>
          </p:cNvSpPr>
          <p:nvPr/>
        </p:nvSpPr>
        <p:spPr bwMode="auto">
          <a:xfrm>
            <a:off x="4267200" y="5486400"/>
            <a:ext cx="0" cy="914400"/>
          </a:xfrm>
          <a:prstGeom prst="line">
            <a:avLst/>
          </a:prstGeom>
          <a:noFill/>
          <a:ln w="9525">
            <a:solidFill>
              <a:srgbClr val="FFE989"/>
            </a:solidFill>
            <a:round/>
            <a:headEnd/>
            <a:tailEnd/>
          </a:ln>
          <a:effectLst/>
        </p:spPr>
        <p:txBody>
          <a:bodyPr/>
          <a:lstStyle/>
          <a:p>
            <a:endParaRPr lang="en-US"/>
          </a:p>
        </p:txBody>
      </p:sp>
      <p:sp>
        <p:nvSpPr>
          <p:cNvPr id="1940530" name="Text Box 50"/>
          <p:cNvSpPr txBox="1">
            <a:spLocks noChangeArrowheads="1"/>
          </p:cNvSpPr>
          <p:nvPr/>
        </p:nvSpPr>
        <p:spPr bwMode="auto">
          <a:xfrm>
            <a:off x="3505200" y="3448050"/>
            <a:ext cx="381000" cy="304800"/>
          </a:xfrm>
          <a:prstGeom prst="rect">
            <a:avLst/>
          </a:prstGeom>
          <a:noFill/>
          <a:ln w="9525">
            <a:noFill/>
            <a:miter lim="800000"/>
            <a:headEnd/>
            <a:tailEnd/>
          </a:ln>
          <a:effectLst/>
        </p:spPr>
        <p:txBody>
          <a:bodyPr wrap="none">
            <a:spAutoFit/>
          </a:bodyPr>
          <a:lstStyle/>
          <a:p>
            <a:r>
              <a:rPr lang="en-US" sz="1400"/>
              <a:t>3</a:t>
            </a:r>
            <a:r>
              <a:rPr lang="en-US" sz="1400" i="1"/>
              <a:t>d</a:t>
            </a:r>
            <a:endParaRPr lang="en-US" sz="1400"/>
          </a:p>
        </p:txBody>
      </p:sp>
      <p:sp>
        <p:nvSpPr>
          <p:cNvPr id="1940531" name="Text Box 51"/>
          <p:cNvSpPr txBox="1">
            <a:spLocks noChangeArrowheads="1"/>
          </p:cNvSpPr>
          <p:nvPr/>
        </p:nvSpPr>
        <p:spPr bwMode="auto">
          <a:xfrm>
            <a:off x="3505200" y="3886200"/>
            <a:ext cx="381000" cy="304800"/>
          </a:xfrm>
          <a:prstGeom prst="rect">
            <a:avLst/>
          </a:prstGeom>
          <a:noFill/>
          <a:ln w="9525">
            <a:noFill/>
            <a:miter lim="800000"/>
            <a:headEnd/>
            <a:tailEnd/>
          </a:ln>
          <a:effectLst/>
        </p:spPr>
        <p:txBody>
          <a:bodyPr wrap="none">
            <a:spAutoFit/>
          </a:bodyPr>
          <a:lstStyle/>
          <a:p>
            <a:r>
              <a:rPr lang="en-US" sz="1400"/>
              <a:t>4</a:t>
            </a:r>
            <a:r>
              <a:rPr lang="en-US" sz="1400" i="1"/>
              <a:t>d</a:t>
            </a:r>
            <a:endParaRPr lang="en-US" sz="1400"/>
          </a:p>
        </p:txBody>
      </p:sp>
      <p:sp>
        <p:nvSpPr>
          <p:cNvPr id="1940532" name="Text Box 52"/>
          <p:cNvSpPr txBox="1">
            <a:spLocks noChangeArrowheads="1"/>
          </p:cNvSpPr>
          <p:nvPr/>
        </p:nvSpPr>
        <p:spPr bwMode="auto">
          <a:xfrm>
            <a:off x="3505200" y="4343400"/>
            <a:ext cx="381000" cy="304800"/>
          </a:xfrm>
          <a:prstGeom prst="rect">
            <a:avLst/>
          </a:prstGeom>
          <a:noFill/>
          <a:ln w="9525">
            <a:noFill/>
            <a:miter lim="800000"/>
            <a:headEnd/>
            <a:tailEnd/>
          </a:ln>
          <a:effectLst/>
        </p:spPr>
        <p:txBody>
          <a:bodyPr wrap="none">
            <a:spAutoFit/>
          </a:bodyPr>
          <a:lstStyle/>
          <a:p>
            <a:r>
              <a:rPr lang="en-US" sz="1400"/>
              <a:t>5</a:t>
            </a:r>
            <a:r>
              <a:rPr lang="en-US" sz="1400" i="1"/>
              <a:t>d</a:t>
            </a:r>
            <a:endParaRPr lang="en-US" sz="1400"/>
          </a:p>
        </p:txBody>
      </p:sp>
      <p:sp>
        <p:nvSpPr>
          <p:cNvPr id="1940533" name="Text Box 53"/>
          <p:cNvSpPr txBox="1">
            <a:spLocks noChangeArrowheads="1"/>
          </p:cNvSpPr>
          <p:nvPr/>
        </p:nvSpPr>
        <p:spPr bwMode="auto">
          <a:xfrm>
            <a:off x="3505200" y="4800600"/>
            <a:ext cx="381000" cy="304800"/>
          </a:xfrm>
          <a:prstGeom prst="rect">
            <a:avLst/>
          </a:prstGeom>
          <a:noFill/>
          <a:ln w="9525">
            <a:noFill/>
            <a:miter lim="800000"/>
            <a:headEnd/>
            <a:tailEnd/>
          </a:ln>
          <a:effectLst/>
        </p:spPr>
        <p:txBody>
          <a:bodyPr wrap="none">
            <a:spAutoFit/>
          </a:bodyPr>
          <a:lstStyle/>
          <a:p>
            <a:r>
              <a:rPr lang="en-US" sz="1400"/>
              <a:t>6</a:t>
            </a:r>
            <a:r>
              <a:rPr lang="en-US" sz="1400" i="1"/>
              <a:t>d</a:t>
            </a:r>
            <a:endParaRPr lang="en-US" sz="1400"/>
          </a:p>
        </p:txBody>
      </p:sp>
      <p:sp>
        <p:nvSpPr>
          <p:cNvPr id="1940534" name="Text Box 54"/>
          <p:cNvSpPr txBox="1">
            <a:spLocks noChangeArrowheads="1"/>
          </p:cNvSpPr>
          <p:nvPr/>
        </p:nvSpPr>
        <p:spPr bwMode="auto">
          <a:xfrm>
            <a:off x="5943600" y="2590800"/>
            <a:ext cx="381000" cy="304800"/>
          </a:xfrm>
          <a:prstGeom prst="rect">
            <a:avLst/>
          </a:prstGeom>
          <a:noFill/>
          <a:ln w="9525">
            <a:noFill/>
            <a:miter lim="800000"/>
            <a:headEnd/>
            <a:tailEnd/>
          </a:ln>
          <a:effectLst/>
        </p:spPr>
        <p:txBody>
          <a:bodyPr wrap="none">
            <a:spAutoFit/>
          </a:bodyPr>
          <a:lstStyle/>
          <a:p>
            <a:r>
              <a:rPr lang="en-US" sz="1400"/>
              <a:t>2</a:t>
            </a:r>
            <a:r>
              <a:rPr lang="en-US" sz="1400" i="1"/>
              <a:t>p</a:t>
            </a:r>
            <a:endParaRPr lang="en-US" sz="1400"/>
          </a:p>
        </p:txBody>
      </p:sp>
      <p:sp>
        <p:nvSpPr>
          <p:cNvPr id="1940535" name="Text Box 55"/>
          <p:cNvSpPr txBox="1">
            <a:spLocks noChangeArrowheads="1"/>
          </p:cNvSpPr>
          <p:nvPr/>
        </p:nvSpPr>
        <p:spPr bwMode="auto">
          <a:xfrm>
            <a:off x="5943600" y="3048000"/>
            <a:ext cx="381000" cy="304800"/>
          </a:xfrm>
          <a:prstGeom prst="rect">
            <a:avLst/>
          </a:prstGeom>
          <a:noFill/>
          <a:ln w="9525">
            <a:noFill/>
            <a:miter lim="800000"/>
            <a:headEnd/>
            <a:tailEnd/>
          </a:ln>
          <a:effectLst/>
        </p:spPr>
        <p:txBody>
          <a:bodyPr wrap="none">
            <a:spAutoFit/>
          </a:bodyPr>
          <a:lstStyle/>
          <a:p>
            <a:r>
              <a:rPr lang="en-US" sz="1400"/>
              <a:t>3</a:t>
            </a:r>
            <a:r>
              <a:rPr lang="en-US" sz="1400" i="1"/>
              <a:t>p</a:t>
            </a:r>
            <a:endParaRPr lang="en-US" sz="1400"/>
          </a:p>
        </p:txBody>
      </p:sp>
      <p:sp>
        <p:nvSpPr>
          <p:cNvPr id="1940536" name="Text Box 56"/>
          <p:cNvSpPr txBox="1">
            <a:spLocks noChangeArrowheads="1"/>
          </p:cNvSpPr>
          <p:nvPr/>
        </p:nvSpPr>
        <p:spPr bwMode="auto">
          <a:xfrm>
            <a:off x="5943600" y="3429000"/>
            <a:ext cx="381000" cy="304800"/>
          </a:xfrm>
          <a:prstGeom prst="rect">
            <a:avLst/>
          </a:prstGeom>
          <a:noFill/>
          <a:ln w="9525">
            <a:noFill/>
            <a:miter lim="800000"/>
            <a:headEnd/>
            <a:tailEnd/>
          </a:ln>
          <a:effectLst/>
        </p:spPr>
        <p:txBody>
          <a:bodyPr wrap="none">
            <a:spAutoFit/>
          </a:bodyPr>
          <a:lstStyle/>
          <a:p>
            <a:r>
              <a:rPr lang="en-US" sz="1400"/>
              <a:t>4</a:t>
            </a:r>
            <a:r>
              <a:rPr lang="en-US" sz="1400" i="1"/>
              <a:t>p</a:t>
            </a:r>
            <a:endParaRPr lang="en-US" sz="1400"/>
          </a:p>
        </p:txBody>
      </p:sp>
      <p:sp>
        <p:nvSpPr>
          <p:cNvPr id="1940537" name="Text Box 57"/>
          <p:cNvSpPr txBox="1">
            <a:spLocks noChangeArrowheads="1"/>
          </p:cNvSpPr>
          <p:nvPr/>
        </p:nvSpPr>
        <p:spPr bwMode="auto">
          <a:xfrm>
            <a:off x="5943600" y="3886200"/>
            <a:ext cx="381000" cy="304800"/>
          </a:xfrm>
          <a:prstGeom prst="rect">
            <a:avLst/>
          </a:prstGeom>
          <a:noFill/>
          <a:ln w="9525">
            <a:noFill/>
            <a:miter lim="800000"/>
            <a:headEnd/>
            <a:tailEnd/>
          </a:ln>
          <a:effectLst/>
        </p:spPr>
        <p:txBody>
          <a:bodyPr wrap="none">
            <a:spAutoFit/>
          </a:bodyPr>
          <a:lstStyle/>
          <a:p>
            <a:r>
              <a:rPr lang="en-US" sz="1400"/>
              <a:t>5</a:t>
            </a:r>
            <a:r>
              <a:rPr lang="en-US" sz="1400" i="1"/>
              <a:t>p</a:t>
            </a:r>
            <a:endParaRPr lang="en-US" sz="1400"/>
          </a:p>
        </p:txBody>
      </p:sp>
      <p:sp>
        <p:nvSpPr>
          <p:cNvPr id="1940538" name="Text Box 58"/>
          <p:cNvSpPr txBox="1">
            <a:spLocks noChangeArrowheads="1"/>
          </p:cNvSpPr>
          <p:nvPr/>
        </p:nvSpPr>
        <p:spPr bwMode="auto">
          <a:xfrm>
            <a:off x="5943600" y="4343400"/>
            <a:ext cx="381000" cy="304800"/>
          </a:xfrm>
          <a:prstGeom prst="rect">
            <a:avLst/>
          </a:prstGeom>
          <a:noFill/>
          <a:ln w="9525">
            <a:noFill/>
            <a:miter lim="800000"/>
            <a:headEnd/>
            <a:tailEnd/>
          </a:ln>
          <a:effectLst/>
        </p:spPr>
        <p:txBody>
          <a:bodyPr wrap="none">
            <a:spAutoFit/>
          </a:bodyPr>
          <a:lstStyle/>
          <a:p>
            <a:r>
              <a:rPr lang="en-US" sz="1400"/>
              <a:t>6</a:t>
            </a:r>
            <a:r>
              <a:rPr lang="en-US" sz="1400" i="1"/>
              <a:t>p</a:t>
            </a:r>
            <a:endParaRPr lang="en-US" sz="1400"/>
          </a:p>
        </p:txBody>
      </p:sp>
      <p:sp>
        <p:nvSpPr>
          <p:cNvPr id="1940539" name="Text Box 59"/>
          <p:cNvSpPr txBox="1">
            <a:spLocks noChangeArrowheads="1"/>
          </p:cNvSpPr>
          <p:nvPr/>
        </p:nvSpPr>
        <p:spPr bwMode="auto">
          <a:xfrm>
            <a:off x="6705600" y="2133600"/>
            <a:ext cx="371475" cy="304800"/>
          </a:xfrm>
          <a:prstGeom prst="rect">
            <a:avLst/>
          </a:prstGeom>
          <a:noFill/>
          <a:ln w="9525">
            <a:noFill/>
            <a:miter lim="800000"/>
            <a:headEnd/>
            <a:tailEnd/>
          </a:ln>
          <a:effectLst/>
        </p:spPr>
        <p:txBody>
          <a:bodyPr wrap="none">
            <a:spAutoFit/>
          </a:bodyPr>
          <a:lstStyle/>
          <a:p>
            <a:r>
              <a:rPr lang="en-US" sz="1400"/>
              <a:t>1</a:t>
            </a:r>
            <a:r>
              <a:rPr lang="en-US" sz="1400" i="1"/>
              <a:t>s</a:t>
            </a:r>
            <a:endParaRPr lang="en-US" sz="1400"/>
          </a:p>
        </p:txBody>
      </p:sp>
      <p:sp>
        <p:nvSpPr>
          <p:cNvPr id="1940540" name="Text Box 60"/>
          <p:cNvSpPr txBox="1">
            <a:spLocks noChangeArrowheads="1"/>
          </p:cNvSpPr>
          <p:nvPr/>
        </p:nvSpPr>
        <p:spPr bwMode="auto">
          <a:xfrm>
            <a:off x="2133600" y="4343400"/>
            <a:ext cx="381000" cy="304800"/>
          </a:xfrm>
          <a:prstGeom prst="rect">
            <a:avLst/>
          </a:prstGeom>
          <a:noFill/>
          <a:ln w="9525">
            <a:noFill/>
            <a:miter lim="800000"/>
            <a:headEnd/>
            <a:tailEnd/>
          </a:ln>
          <a:effectLst/>
        </p:spPr>
        <p:txBody>
          <a:bodyPr wrap="none">
            <a:spAutoFit/>
          </a:bodyPr>
          <a:lstStyle/>
          <a:p>
            <a:r>
              <a:rPr lang="en-US" sz="1400"/>
              <a:t>La</a:t>
            </a:r>
          </a:p>
        </p:txBody>
      </p:sp>
      <p:sp>
        <p:nvSpPr>
          <p:cNvPr id="1940541" name="Text Box 61"/>
          <p:cNvSpPr txBox="1">
            <a:spLocks noChangeArrowheads="1"/>
          </p:cNvSpPr>
          <p:nvPr/>
        </p:nvSpPr>
        <p:spPr bwMode="auto">
          <a:xfrm>
            <a:off x="2122488" y="4800600"/>
            <a:ext cx="392112" cy="304800"/>
          </a:xfrm>
          <a:prstGeom prst="rect">
            <a:avLst/>
          </a:prstGeom>
          <a:noFill/>
          <a:ln w="9525">
            <a:noFill/>
            <a:miter lim="800000"/>
            <a:headEnd/>
            <a:tailEnd/>
          </a:ln>
          <a:effectLst/>
        </p:spPr>
        <p:txBody>
          <a:bodyPr wrap="none">
            <a:spAutoFit/>
          </a:bodyPr>
          <a:lstStyle/>
          <a:p>
            <a:r>
              <a:rPr lang="en-US" sz="1400"/>
              <a:t>Ac</a:t>
            </a:r>
          </a:p>
        </p:txBody>
      </p:sp>
      <p:sp>
        <p:nvSpPr>
          <p:cNvPr id="1940542" name="Text Box 62"/>
          <p:cNvSpPr txBox="1">
            <a:spLocks noChangeArrowheads="1"/>
          </p:cNvSpPr>
          <p:nvPr/>
        </p:nvSpPr>
        <p:spPr bwMode="auto">
          <a:xfrm>
            <a:off x="1524000" y="1676400"/>
            <a:ext cx="282575" cy="304800"/>
          </a:xfrm>
          <a:prstGeom prst="rect">
            <a:avLst/>
          </a:prstGeom>
          <a:noFill/>
          <a:ln w="9525">
            <a:noFill/>
            <a:miter lim="800000"/>
            <a:headEnd/>
            <a:tailEnd/>
          </a:ln>
          <a:effectLst/>
        </p:spPr>
        <p:txBody>
          <a:bodyPr wrap="none">
            <a:spAutoFit/>
          </a:bodyPr>
          <a:lstStyle/>
          <a:p>
            <a:r>
              <a:rPr lang="en-US" sz="1400"/>
              <a:t>1</a:t>
            </a:r>
          </a:p>
        </p:txBody>
      </p:sp>
      <p:sp>
        <p:nvSpPr>
          <p:cNvPr id="1940543" name="Text Box 63"/>
          <p:cNvSpPr txBox="1">
            <a:spLocks noChangeArrowheads="1"/>
          </p:cNvSpPr>
          <p:nvPr/>
        </p:nvSpPr>
        <p:spPr bwMode="auto">
          <a:xfrm>
            <a:off x="5257800" y="2133600"/>
            <a:ext cx="1463675" cy="304800"/>
          </a:xfrm>
          <a:prstGeom prst="rect">
            <a:avLst/>
          </a:prstGeom>
          <a:noFill/>
          <a:ln w="9525">
            <a:noFill/>
            <a:miter lim="800000"/>
            <a:headEnd/>
            <a:tailEnd/>
          </a:ln>
          <a:effectLst/>
        </p:spPr>
        <p:txBody>
          <a:bodyPr wrap="none">
            <a:spAutoFit/>
          </a:bodyPr>
          <a:lstStyle/>
          <a:p>
            <a:r>
              <a:rPr lang="en-US" sz="1400"/>
              <a:t>3    4    5    6    7</a:t>
            </a:r>
          </a:p>
        </p:txBody>
      </p:sp>
      <p:sp>
        <p:nvSpPr>
          <p:cNvPr id="1940544" name="Text Box 64"/>
          <p:cNvSpPr txBox="1">
            <a:spLocks noChangeArrowheads="1"/>
          </p:cNvSpPr>
          <p:nvPr/>
        </p:nvSpPr>
        <p:spPr bwMode="auto">
          <a:xfrm>
            <a:off x="4572000" y="5553075"/>
            <a:ext cx="331788" cy="304800"/>
          </a:xfrm>
          <a:prstGeom prst="rect">
            <a:avLst/>
          </a:prstGeom>
          <a:noFill/>
          <a:ln w="9525">
            <a:noFill/>
            <a:miter lim="800000"/>
            <a:headEnd/>
            <a:tailEnd/>
          </a:ln>
          <a:effectLst/>
        </p:spPr>
        <p:txBody>
          <a:bodyPr wrap="none">
            <a:spAutoFit/>
          </a:bodyPr>
          <a:lstStyle/>
          <a:p>
            <a:r>
              <a:rPr lang="en-US" sz="1400"/>
              <a:t>4</a:t>
            </a:r>
            <a:r>
              <a:rPr lang="en-US" sz="1400" i="1"/>
              <a:t>f</a:t>
            </a:r>
            <a:endParaRPr lang="en-US" sz="1400"/>
          </a:p>
        </p:txBody>
      </p:sp>
      <p:sp>
        <p:nvSpPr>
          <p:cNvPr id="1940545" name="Text Box 65"/>
          <p:cNvSpPr txBox="1">
            <a:spLocks noChangeArrowheads="1"/>
          </p:cNvSpPr>
          <p:nvPr/>
        </p:nvSpPr>
        <p:spPr bwMode="auto">
          <a:xfrm>
            <a:off x="4572000" y="6010275"/>
            <a:ext cx="331788" cy="304800"/>
          </a:xfrm>
          <a:prstGeom prst="rect">
            <a:avLst/>
          </a:prstGeom>
          <a:noFill/>
          <a:ln w="9525">
            <a:noFill/>
            <a:miter lim="800000"/>
            <a:headEnd/>
            <a:tailEnd/>
          </a:ln>
          <a:effectLst/>
        </p:spPr>
        <p:txBody>
          <a:bodyPr wrap="none">
            <a:spAutoFit/>
          </a:bodyPr>
          <a:lstStyle/>
          <a:p>
            <a:r>
              <a:rPr lang="en-US" sz="1400"/>
              <a:t>5</a:t>
            </a:r>
            <a:r>
              <a:rPr lang="en-US" sz="1400" i="1"/>
              <a:t>f</a:t>
            </a:r>
            <a:endParaRPr lang="en-US" sz="1400"/>
          </a:p>
        </p:txBody>
      </p:sp>
      <p:sp>
        <p:nvSpPr>
          <p:cNvPr id="1940546" name="Text Box 66"/>
          <p:cNvSpPr txBox="1">
            <a:spLocks noChangeArrowheads="1"/>
          </p:cNvSpPr>
          <p:nvPr/>
        </p:nvSpPr>
        <p:spPr bwMode="auto">
          <a:xfrm>
            <a:off x="7010400" y="5562600"/>
            <a:ext cx="1582738" cy="304800"/>
          </a:xfrm>
          <a:prstGeom prst="rect">
            <a:avLst/>
          </a:prstGeom>
          <a:noFill/>
          <a:ln w="9525">
            <a:noFill/>
            <a:miter lim="800000"/>
            <a:headEnd/>
            <a:tailEnd/>
          </a:ln>
          <a:effectLst/>
        </p:spPr>
        <p:txBody>
          <a:bodyPr wrap="none">
            <a:spAutoFit/>
          </a:bodyPr>
          <a:lstStyle/>
          <a:p>
            <a:r>
              <a:rPr lang="en-US" sz="1400"/>
              <a:t>Lanthanide series</a:t>
            </a:r>
          </a:p>
        </p:txBody>
      </p:sp>
      <p:sp>
        <p:nvSpPr>
          <p:cNvPr id="1940547" name="Text Box 67"/>
          <p:cNvSpPr txBox="1">
            <a:spLocks noChangeArrowheads="1"/>
          </p:cNvSpPr>
          <p:nvPr/>
        </p:nvSpPr>
        <p:spPr bwMode="auto">
          <a:xfrm>
            <a:off x="6967538" y="6019800"/>
            <a:ext cx="1338262" cy="304800"/>
          </a:xfrm>
          <a:prstGeom prst="rect">
            <a:avLst/>
          </a:prstGeom>
          <a:noFill/>
          <a:ln w="9525">
            <a:noFill/>
            <a:miter lim="800000"/>
            <a:headEnd/>
            <a:tailEnd/>
          </a:ln>
          <a:effectLst/>
        </p:spPr>
        <p:txBody>
          <a:bodyPr wrap="none">
            <a:spAutoFit/>
          </a:bodyPr>
          <a:lstStyle/>
          <a:p>
            <a:r>
              <a:rPr lang="en-US" sz="1400"/>
              <a:t>Actinide series</a:t>
            </a:r>
          </a:p>
        </p:txBody>
      </p:sp>
      <p:sp>
        <p:nvSpPr>
          <p:cNvPr id="1940548" name="Text Box 68"/>
          <p:cNvSpPr txBox="1">
            <a:spLocks noChangeArrowheads="1"/>
          </p:cNvSpPr>
          <p:nvPr/>
        </p:nvSpPr>
        <p:spPr bwMode="auto">
          <a:xfrm>
            <a:off x="3870325" y="1736725"/>
            <a:ext cx="850900" cy="336550"/>
          </a:xfrm>
          <a:prstGeom prst="rect">
            <a:avLst/>
          </a:prstGeom>
          <a:noFill/>
          <a:ln w="9525">
            <a:noFill/>
            <a:miter lim="800000"/>
            <a:headEnd/>
            <a:tailEnd/>
          </a:ln>
          <a:effectLst/>
        </p:spPr>
        <p:txBody>
          <a:bodyPr wrap="none">
            <a:spAutoFit/>
          </a:bodyPr>
          <a:lstStyle/>
          <a:p>
            <a:r>
              <a:rPr lang="en-US" sz="1600"/>
              <a:t>Groups</a:t>
            </a:r>
          </a:p>
        </p:txBody>
      </p:sp>
      <p:sp>
        <p:nvSpPr>
          <p:cNvPr id="1940549" name="Text Box 69"/>
          <p:cNvSpPr txBox="1">
            <a:spLocks noChangeArrowheads="1"/>
          </p:cNvSpPr>
          <p:nvPr/>
        </p:nvSpPr>
        <p:spPr bwMode="auto">
          <a:xfrm>
            <a:off x="6781800" y="1676400"/>
            <a:ext cx="282575" cy="304800"/>
          </a:xfrm>
          <a:prstGeom prst="rect">
            <a:avLst/>
          </a:prstGeom>
          <a:noFill/>
          <a:ln w="9525">
            <a:noFill/>
            <a:miter lim="800000"/>
            <a:headEnd/>
            <a:tailEnd/>
          </a:ln>
          <a:effectLst/>
        </p:spPr>
        <p:txBody>
          <a:bodyPr wrap="none">
            <a:spAutoFit/>
          </a:bodyPr>
          <a:lstStyle/>
          <a:p>
            <a:r>
              <a:rPr lang="en-US" sz="1400"/>
              <a:t>8</a:t>
            </a:r>
          </a:p>
        </p:txBody>
      </p:sp>
      <p:sp>
        <p:nvSpPr>
          <p:cNvPr id="1940550" name="Text Box 70"/>
          <p:cNvSpPr txBox="1">
            <a:spLocks noChangeArrowheads="1"/>
          </p:cNvSpPr>
          <p:nvPr/>
        </p:nvSpPr>
        <p:spPr bwMode="auto">
          <a:xfrm rot="16200000">
            <a:off x="445294" y="3493294"/>
            <a:ext cx="785812" cy="304800"/>
          </a:xfrm>
          <a:prstGeom prst="rect">
            <a:avLst/>
          </a:prstGeom>
          <a:noFill/>
          <a:ln w="9525">
            <a:noFill/>
            <a:miter lim="800000"/>
            <a:headEnd/>
            <a:tailEnd/>
          </a:ln>
          <a:effectLst/>
        </p:spPr>
        <p:txBody>
          <a:bodyPr wrap="none">
            <a:spAutoFit/>
          </a:bodyPr>
          <a:lstStyle/>
          <a:p>
            <a:r>
              <a:rPr lang="en-US" sz="1400"/>
              <a:t>Periods</a:t>
            </a:r>
          </a:p>
        </p:txBody>
      </p:sp>
      <p:sp>
        <p:nvSpPr>
          <p:cNvPr id="1940551" name="Text Box 71"/>
          <p:cNvSpPr txBox="1">
            <a:spLocks noChangeArrowheads="1"/>
          </p:cNvSpPr>
          <p:nvPr/>
        </p:nvSpPr>
        <p:spPr bwMode="auto">
          <a:xfrm>
            <a:off x="1143000" y="2133600"/>
            <a:ext cx="282575" cy="304800"/>
          </a:xfrm>
          <a:prstGeom prst="rect">
            <a:avLst/>
          </a:prstGeom>
          <a:noFill/>
          <a:ln w="9525">
            <a:noFill/>
            <a:miter lim="800000"/>
            <a:headEnd/>
            <a:tailEnd/>
          </a:ln>
          <a:effectLst/>
        </p:spPr>
        <p:txBody>
          <a:bodyPr wrap="none">
            <a:spAutoFit/>
          </a:bodyPr>
          <a:lstStyle/>
          <a:p>
            <a:r>
              <a:rPr lang="en-US" sz="1400"/>
              <a:t>1</a:t>
            </a:r>
          </a:p>
        </p:txBody>
      </p:sp>
      <p:sp>
        <p:nvSpPr>
          <p:cNvPr id="1940552" name="Rectangle 72"/>
          <p:cNvSpPr>
            <a:spLocks noChangeArrowheads="1"/>
          </p:cNvSpPr>
          <p:nvPr/>
        </p:nvSpPr>
        <p:spPr bwMode="auto">
          <a:xfrm>
            <a:off x="1828800" y="1981200"/>
            <a:ext cx="533400" cy="457200"/>
          </a:xfrm>
          <a:prstGeom prst="rect">
            <a:avLst/>
          </a:prstGeom>
          <a:solidFill>
            <a:schemeClr val="bg1"/>
          </a:solidFill>
          <a:ln w="9525">
            <a:noFill/>
            <a:miter lim="800000"/>
            <a:headEnd/>
            <a:tailEnd/>
          </a:ln>
          <a:effectLst/>
        </p:spPr>
        <p:txBody>
          <a:bodyPr wrap="none" anchor="ctr"/>
          <a:lstStyle/>
          <a:p>
            <a:pPr algn="ctr"/>
            <a:r>
              <a:rPr lang="en-US" sz="1400"/>
              <a:t>2 </a:t>
            </a:r>
          </a:p>
        </p:txBody>
      </p:sp>
      <p:sp>
        <p:nvSpPr>
          <p:cNvPr id="1940553" name="Text Box 73"/>
          <p:cNvSpPr txBox="1">
            <a:spLocks noChangeArrowheads="1"/>
          </p:cNvSpPr>
          <p:nvPr/>
        </p:nvSpPr>
        <p:spPr bwMode="auto">
          <a:xfrm>
            <a:off x="1143000" y="2590800"/>
            <a:ext cx="282575" cy="304800"/>
          </a:xfrm>
          <a:prstGeom prst="rect">
            <a:avLst/>
          </a:prstGeom>
          <a:noFill/>
          <a:ln w="9525">
            <a:noFill/>
            <a:miter lim="800000"/>
            <a:headEnd/>
            <a:tailEnd/>
          </a:ln>
          <a:effectLst/>
        </p:spPr>
        <p:txBody>
          <a:bodyPr wrap="none">
            <a:spAutoFit/>
          </a:bodyPr>
          <a:lstStyle/>
          <a:p>
            <a:r>
              <a:rPr lang="en-US" sz="1400"/>
              <a:t>2</a:t>
            </a:r>
          </a:p>
        </p:txBody>
      </p:sp>
      <p:sp>
        <p:nvSpPr>
          <p:cNvPr id="1940554" name="Text Box 74"/>
          <p:cNvSpPr txBox="1">
            <a:spLocks noChangeArrowheads="1"/>
          </p:cNvSpPr>
          <p:nvPr/>
        </p:nvSpPr>
        <p:spPr bwMode="auto">
          <a:xfrm>
            <a:off x="1143000" y="3059113"/>
            <a:ext cx="282575" cy="304800"/>
          </a:xfrm>
          <a:prstGeom prst="rect">
            <a:avLst/>
          </a:prstGeom>
          <a:noFill/>
          <a:ln w="9525">
            <a:noFill/>
            <a:miter lim="800000"/>
            <a:headEnd/>
            <a:tailEnd/>
          </a:ln>
          <a:effectLst/>
        </p:spPr>
        <p:txBody>
          <a:bodyPr wrap="none">
            <a:spAutoFit/>
          </a:bodyPr>
          <a:lstStyle/>
          <a:p>
            <a:r>
              <a:rPr lang="en-US" sz="1400"/>
              <a:t>3</a:t>
            </a:r>
          </a:p>
        </p:txBody>
      </p:sp>
      <p:sp>
        <p:nvSpPr>
          <p:cNvPr id="1940555" name="Text Box 75"/>
          <p:cNvSpPr txBox="1">
            <a:spLocks noChangeArrowheads="1"/>
          </p:cNvSpPr>
          <p:nvPr/>
        </p:nvSpPr>
        <p:spPr bwMode="auto">
          <a:xfrm>
            <a:off x="1143000" y="3516313"/>
            <a:ext cx="282575" cy="304800"/>
          </a:xfrm>
          <a:prstGeom prst="rect">
            <a:avLst/>
          </a:prstGeom>
          <a:noFill/>
          <a:ln w="9525">
            <a:noFill/>
            <a:miter lim="800000"/>
            <a:headEnd/>
            <a:tailEnd/>
          </a:ln>
          <a:effectLst/>
        </p:spPr>
        <p:txBody>
          <a:bodyPr wrap="none">
            <a:spAutoFit/>
          </a:bodyPr>
          <a:lstStyle/>
          <a:p>
            <a:r>
              <a:rPr lang="en-US" sz="1400"/>
              <a:t>4</a:t>
            </a:r>
          </a:p>
        </p:txBody>
      </p:sp>
      <p:sp>
        <p:nvSpPr>
          <p:cNvPr id="1940556" name="Text Box 76"/>
          <p:cNvSpPr txBox="1">
            <a:spLocks noChangeArrowheads="1"/>
          </p:cNvSpPr>
          <p:nvPr/>
        </p:nvSpPr>
        <p:spPr bwMode="auto">
          <a:xfrm>
            <a:off x="1127125" y="3973513"/>
            <a:ext cx="282575" cy="304800"/>
          </a:xfrm>
          <a:prstGeom prst="rect">
            <a:avLst/>
          </a:prstGeom>
          <a:noFill/>
          <a:ln w="9525">
            <a:noFill/>
            <a:miter lim="800000"/>
            <a:headEnd/>
            <a:tailEnd/>
          </a:ln>
          <a:effectLst/>
        </p:spPr>
        <p:txBody>
          <a:bodyPr wrap="none">
            <a:spAutoFit/>
          </a:bodyPr>
          <a:lstStyle/>
          <a:p>
            <a:r>
              <a:rPr lang="en-US" sz="1400"/>
              <a:t>5</a:t>
            </a:r>
          </a:p>
        </p:txBody>
      </p:sp>
      <p:sp>
        <p:nvSpPr>
          <p:cNvPr id="1940557" name="Text Box 77"/>
          <p:cNvSpPr txBox="1">
            <a:spLocks noChangeArrowheads="1"/>
          </p:cNvSpPr>
          <p:nvPr/>
        </p:nvSpPr>
        <p:spPr bwMode="auto">
          <a:xfrm>
            <a:off x="1143000" y="4419600"/>
            <a:ext cx="282575" cy="304800"/>
          </a:xfrm>
          <a:prstGeom prst="rect">
            <a:avLst/>
          </a:prstGeom>
          <a:noFill/>
          <a:ln w="9525">
            <a:noFill/>
            <a:miter lim="800000"/>
            <a:headEnd/>
            <a:tailEnd/>
          </a:ln>
          <a:effectLst/>
        </p:spPr>
        <p:txBody>
          <a:bodyPr wrap="none">
            <a:spAutoFit/>
          </a:bodyPr>
          <a:lstStyle/>
          <a:p>
            <a:r>
              <a:rPr lang="en-US" sz="1400"/>
              <a:t>6</a:t>
            </a:r>
          </a:p>
        </p:txBody>
      </p:sp>
      <p:sp>
        <p:nvSpPr>
          <p:cNvPr id="1940558" name="Text Box 78"/>
          <p:cNvSpPr txBox="1">
            <a:spLocks noChangeArrowheads="1"/>
          </p:cNvSpPr>
          <p:nvPr/>
        </p:nvSpPr>
        <p:spPr bwMode="auto">
          <a:xfrm>
            <a:off x="1143000" y="4876800"/>
            <a:ext cx="282575" cy="304800"/>
          </a:xfrm>
          <a:prstGeom prst="rect">
            <a:avLst/>
          </a:prstGeom>
          <a:noFill/>
          <a:ln w="9525">
            <a:noFill/>
            <a:miter lim="800000"/>
            <a:headEnd/>
            <a:tailEnd/>
          </a:ln>
          <a:effectLst/>
        </p:spPr>
        <p:txBody>
          <a:bodyPr wrap="none">
            <a:spAutoFit/>
          </a:bodyPr>
          <a:lstStyle/>
          <a:p>
            <a:r>
              <a:rPr lang="en-US" sz="1400"/>
              <a:t>7</a:t>
            </a:r>
          </a:p>
        </p:txBody>
      </p:sp>
      <p:sp>
        <p:nvSpPr>
          <p:cNvPr id="1940559" name="Line 79"/>
          <p:cNvSpPr>
            <a:spLocks noChangeShapeType="1"/>
          </p:cNvSpPr>
          <p:nvPr/>
        </p:nvSpPr>
        <p:spPr bwMode="auto">
          <a:xfrm>
            <a:off x="2438400" y="4572000"/>
            <a:ext cx="228600" cy="1143000"/>
          </a:xfrm>
          <a:prstGeom prst="line">
            <a:avLst/>
          </a:prstGeom>
          <a:noFill/>
          <a:ln w="9525">
            <a:solidFill>
              <a:schemeClr val="tx1"/>
            </a:solidFill>
            <a:round/>
            <a:headEnd/>
            <a:tailEnd type="triangle" w="med" len="med"/>
          </a:ln>
          <a:effectLst/>
        </p:spPr>
        <p:txBody>
          <a:bodyPr/>
          <a:lstStyle/>
          <a:p>
            <a:endParaRPr lang="en-US"/>
          </a:p>
        </p:txBody>
      </p:sp>
      <p:sp>
        <p:nvSpPr>
          <p:cNvPr id="1940560" name="Line 80"/>
          <p:cNvSpPr>
            <a:spLocks noChangeShapeType="1"/>
          </p:cNvSpPr>
          <p:nvPr/>
        </p:nvSpPr>
        <p:spPr bwMode="auto">
          <a:xfrm>
            <a:off x="2286000" y="5105400"/>
            <a:ext cx="304800" cy="1066800"/>
          </a:xfrm>
          <a:prstGeom prst="line">
            <a:avLst/>
          </a:prstGeom>
          <a:noFill/>
          <a:ln w="9525">
            <a:solidFill>
              <a:schemeClr val="tx1"/>
            </a:solidFill>
            <a:round/>
            <a:headEnd/>
            <a:tailEnd type="triangle" w="med" len="med"/>
          </a:ln>
          <a:effectLst/>
        </p:spPr>
        <p:txBody>
          <a:bodyPr/>
          <a:lstStyle/>
          <a:p>
            <a:endParaRPr lang="en-US"/>
          </a:p>
        </p:txBody>
      </p:sp>
      <p:sp>
        <p:nvSpPr>
          <p:cNvPr id="1940561" name="Line 81"/>
          <p:cNvSpPr>
            <a:spLocks noChangeShapeType="1"/>
          </p:cNvSpPr>
          <p:nvPr/>
        </p:nvSpPr>
        <p:spPr bwMode="auto">
          <a:xfrm>
            <a:off x="5867400" y="2514600"/>
            <a:ext cx="0" cy="2209800"/>
          </a:xfrm>
          <a:prstGeom prst="line">
            <a:avLst/>
          </a:prstGeom>
          <a:noFill/>
          <a:ln w="9525">
            <a:solidFill>
              <a:srgbClr val="99CCFF"/>
            </a:solidFill>
            <a:round/>
            <a:headEnd/>
            <a:tailEnd/>
          </a:ln>
          <a:effectLst/>
        </p:spPr>
        <p:txBody>
          <a:bodyPr/>
          <a:lstStyle/>
          <a:p>
            <a:endParaRPr lang="en-US"/>
          </a:p>
        </p:txBody>
      </p:sp>
      <p:sp>
        <p:nvSpPr>
          <p:cNvPr id="1940562" name="Line 82"/>
          <p:cNvSpPr>
            <a:spLocks noChangeShapeType="1"/>
          </p:cNvSpPr>
          <p:nvPr/>
        </p:nvSpPr>
        <p:spPr bwMode="auto">
          <a:xfrm>
            <a:off x="6172200" y="2514600"/>
            <a:ext cx="0" cy="2209800"/>
          </a:xfrm>
          <a:prstGeom prst="line">
            <a:avLst/>
          </a:prstGeom>
          <a:noFill/>
          <a:ln w="9525">
            <a:solidFill>
              <a:srgbClr val="99CCFF"/>
            </a:solidFill>
            <a:round/>
            <a:headEnd/>
            <a:tailEnd/>
          </a:ln>
          <a:effectLst/>
        </p:spPr>
        <p:txBody>
          <a:bodyPr/>
          <a:lstStyle/>
          <a:p>
            <a:endParaRPr lang="en-US"/>
          </a:p>
        </p:txBody>
      </p:sp>
      <p:sp>
        <p:nvSpPr>
          <p:cNvPr id="1940563" name="Line 83"/>
          <p:cNvSpPr>
            <a:spLocks noChangeShapeType="1"/>
          </p:cNvSpPr>
          <p:nvPr/>
        </p:nvSpPr>
        <p:spPr bwMode="auto">
          <a:xfrm>
            <a:off x="6477000" y="2514600"/>
            <a:ext cx="0" cy="2209800"/>
          </a:xfrm>
          <a:prstGeom prst="line">
            <a:avLst/>
          </a:prstGeom>
          <a:noFill/>
          <a:ln w="9525">
            <a:solidFill>
              <a:srgbClr val="99CCFF"/>
            </a:solidFill>
            <a:round/>
            <a:headEnd/>
            <a:tailEnd/>
          </a:ln>
          <a:effectLst/>
        </p:spPr>
        <p:txBody>
          <a:bodyPr/>
          <a:lstStyle/>
          <a:p>
            <a:endParaRPr lang="en-US"/>
          </a:p>
        </p:txBody>
      </p:sp>
      <p:sp>
        <p:nvSpPr>
          <p:cNvPr id="1940564" name="Line 84"/>
          <p:cNvSpPr>
            <a:spLocks noChangeShapeType="1"/>
          </p:cNvSpPr>
          <p:nvPr/>
        </p:nvSpPr>
        <p:spPr bwMode="auto">
          <a:xfrm>
            <a:off x="6781800" y="2514600"/>
            <a:ext cx="0" cy="2209800"/>
          </a:xfrm>
          <a:prstGeom prst="line">
            <a:avLst/>
          </a:prstGeom>
          <a:noFill/>
          <a:ln w="9525">
            <a:solidFill>
              <a:srgbClr val="99CCFF"/>
            </a:solidFill>
            <a:round/>
            <a:headEnd/>
            <a:tailEnd/>
          </a:ln>
          <a:effectLst/>
        </p:spPr>
        <p:txBody>
          <a:bodyPr/>
          <a:lstStyle/>
          <a:p>
            <a:endParaRPr lang="en-US"/>
          </a:p>
        </p:txBody>
      </p:sp>
      <p:sp>
        <p:nvSpPr>
          <p:cNvPr id="1940565" name="Rectangle 85"/>
          <p:cNvSpPr>
            <a:spLocks noChangeArrowheads="1"/>
          </p:cNvSpPr>
          <p:nvPr/>
        </p:nvSpPr>
        <p:spPr bwMode="auto">
          <a:xfrm>
            <a:off x="1828800" y="1981200"/>
            <a:ext cx="76200" cy="457200"/>
          </a:xfrm>
          <a:prstGeom prst="rect">
            <a:avLst/>
          </a:prstGeom>
          <a:solidFill>
            <a:schemeClr val="bg1"/>
          </a:solidFill>
          <a:ln w="9525">
            <a:noFill/>
            <a:miter lim="800000"/>
            <a:headEnd/>
            <a:tailEnd/>
          </a:ln>
          <a:effectLst/>
        </p:spPr>
        <p:txBody>
          <a:bodyPr wrap="none" anchor="ctr"/>
          <a:lstStyle/>
          <a:p>
            <a:endParaRPr lang="en-US"/>
          </a:p>
        </p:txBody>
      </p:sp>
      <p:sp>
        <p:nvSpPr>
          <p:cNvPr id="1940566" name="Line 86"/>
          <p:cNvSpPr>
            <a:spLocks noChangeShapeType="1"/>
          </p:cNvSpPr>
          <p:nvPr/>
        </p:nvSpPr>
        <p:spPr bwMode="auto">
          <a:xfrm>
            <a:off x="1447800" y="1981200"/>
            <a:ext cx="0" cy="3276600"/>
          </a:xfrm>
          <a:prstGeom prst="line">
            <a:avLst/>
          </a:prstGeom>
          <a:noFill/>
          <a:ln w="9525">
            <a:solidFill>
              <a:schemeClr val="tx1"/>
            </a:solidFill>
            <a:round/>
            <a:headEnd/>
            <a:tailEnd/>
          </a:ln>
          <a:effectLst/>
        </p:spPr>
        <p:txBody>
          <a:bodyPr/>
          <a:lstStyle/>
          <a:p>
            <a:endParaRPr lang="en-US"/>
          </a:p>
        </p:txBody>
      </p:sp>
      <p:sp>
        <p:nvSpPr>
          <p:cNvPr id="1940567" name="Line 87"/>
          <p:cNvSpPr>
            <a:spLocks noChangeShapeType="1"/>
          </p:cNvSpPr>
          <p:nvPr/>
        </p:nvSpPr>
        <p:spPr bwMode="auto">
          <a:xfrm>
            <a:off x="1447800" y="5257800"/>
            <a:ext cx="3886200" cy="0"/>
          </a:xfrm>
          <a:prstGeom prst="line">
            <a:avLst/>
          </a:prstGeom>
          <a:noFill/>
          <a:ln w="9525">
            <a:solidFill>
              <a:schemeClr val="tx1"/>
            </a:solidFill>
            <a:round/>
            <a:headEnd/>
            <a:tailEnd/>
          </a:ln>
          <a:effectLst/>
        </p:spPr>
        <p:txBody>
          <a:bodyPr/>
          <a:lstStyle/>
          <a:p>
            <a:endParaRPr lang="en-US"/>
          </a:p>
        </p:txBody>
      </p:sp>
      <p:sp>
        <p:nvSpPr>
          <p:cNvPr id="1940568" name="Line 88"/>
          <p:cNvSpPr>
            <a:spLocks noChangeShapeType="1"/>
          </p:cNvSpPr>
          <p:nvPr/>
        </p:nvSpPr>
        <p:spPr bwMode="auto">
          <a:xfrm flipV="1">
            <a:off x="5334000" y="4800600"/>
            <a:ext cx="0" cy="457200"/>
          </a:xfrm>
          <a:prstGeom prst="line">
            <a:avLst/>
          </a:prstGeom>
          <a:noFill/>
          <a:ln w="9525">
            <a:solidFill>
              <a:schemeClr val="tx1"/>
            </a:solidFill>
            <a:round/>
            <a:headEnd/>
            <a:tailEnd/>
          </a:ln>
          <a:effectLst/>
        </p:spPr>
        <p:txBody>
          <a:bodyPr/>
          <a:lstStyle/>
          <a:p>
            <a:endParaRPr lang="en-US"/>
          </a:p>
        </p:txBody>
      </p:sp>
      <p:sp>
        <p:nvSpPr>
          <p:cNvPr id="1940569" name="Line 89"/>
          <p:cNvSpPr>
            <a:spLocks noChangeShapeType="1"/>
          </p:cNvSpPr>
          <p:nvPr/>
        </p:nvSpPr>
        <p:spPr bwMode="auto">
          <a:xfrm>
            <a:off x="5334000" y="4800600"/>
            <a:ext cx="1828800" cy="0"/>
          </a:xfrm>
          <a:prstGeom prst="line">
            <a:avLst/>
          </a:prstGeom>
          <a:noFill/>
          <a:ln w="9525">
            <a:solidFill>
              <a:schemeClr val="tx1"/>
            </a:solidFill>
            <a:round/>
            <a:headEnd/>
            <a:tailEnd/>
          </a:ln>
          <a:effectLst/>
        </p:spPr>
        <p:txBody>
          <a:bodyPr/>
          <a:lstStyle/>
          <a:p>
            <a:endParaRPr lang="en-US"/>
          </a:p>
        </p:txBody>
      </p:sp>
      <p:sp>
        <p:nvSpPr>
          <p:cNvPr id="1940570" name="Line 90"/>
          <p:cNvSpPr>
            <a:spLocks noChangeShapeType="1"/>
          </p:cNvSpPr>
          <p:nvPr/>
        </p:nvSpPr>
        <p:spPr bwMode="auto">
          <a:xfrm flipV="1">
            <a:off x="7162800" y="1981200"/>
            <a:ext cx="0" cy="2819400"/>
          </a:xfrm>
          <a:prstGeom prst="line">
            <a:avLst/>
          </a:prstGeom>
          <a:noFill/>
          <a:ln w="9525">
            <a:solidFill>
              <a:schemeClr val="tx1"/>
            </a:solidFill>
            <a:round/>
            <a:headEnd/>
            <a:tailEnd/>
          </a:ln>
          <a:effectLst/>
        </p:spPr>
        <p:txBody>
          <a:bodyPr/>
          <a:lstStyle/>
          <a:p>
            <a:endParaRPr lang="en-US"/>
          </a:p>
        </p:txBody>
      </p:sp>
      <p:sp>
        <p:nvSpPr>
          <p:cNvPr id="1940571" name="Line 91"/>
          <p:cNvSpPr>
            <a:spLocks noChangeShapeType="1"/>
          </p:cNvSpPr>
          <p:nvPr/>
        </p:nvSpPr>
        <p:spPr bwMode="auto">
          <a:xfrm flipH="1">
            <a:off x="6705600" y="1981200"/>
            <a:ext cx="457200" cy="0"/>
          </a:xfrm>
          <a:prstGeom prst="line">
            <a:avLst/>
          </a:prstGeom>
          <a:noFill/>
          <a:ln w="9525">
            <a:solidFill>
              <a:schemeClr val="tx1"/>
            </a:solidFill>
            <a:round/>
            <a:headEnd/>
            <a:tailEnd/>
          </a:ln>
          <a:effectLst/>
        </p:spPr>
        <p:txBody>
          <a:bodyPr/>
          <a:lstStyle/>
          <a:p>
            <a:endParaRPr lang="en-US"/>
          </a:p>
        </p:txBody>
      </p:sp>
      <p:sp>
        <p:nvSpPr>
          <p:cNvPr id="1940572" name="Line 92"/>
          <p:cNvSpPr>
            <a:spLocks noChangeShapeType="1"/>
          </p:cNvSpPr>
          <p:nvPr/>
        </p:nvSpPr>
        <p:spPr bwMode="auto">
          <a:xfrm>
            <a:off x="6705600" y="1981200"/>
            <a:ext cx="0" cy="457200"/>
          </a:xfrm>
          <a:prstGeom prst="line">
            <a:avLst/>
          </a:prstGeom>
          <a:noFill/>
          <a:ln w="9525">
            <a:solidFill>
              <a:schemeClr val="tx1"/>
            </a:solidFill>
            <a:round/>
            <a:headEnd/>
            <a:tailEnd/>
          </a:ln>
          <a:effectLst/>
        </p:spPr>
        <p:txBody>
          <a:bodyPr/>
          <a:lstStyle/>
          <a:p>
            <a:endParaRPr lang="en-US"/>
          </a:p>
        </p:txBody>
      </p:sp>
      <p:sp>
        <p:nvSpPr>
          <p:cNvPr id="1940573" name="Line 93"/>
          <p:cNvSpPr>
            <a:spLocks noChangeShapeType="1"/>
          </p:cNvSpPr>
          <p:nvPr/>
        </p:nvSpPr>
        <p:spPr bwMode="auto">
          <a:xfrm flipH="1">
            <a:off x="5181600" y="2438400"/>
            <a:ext cx="1524000" cy="0"/>
          </a:xfrm>
          <a:prstGeom prst="line">
            <a:avLst/>
          </a:prstGeom>
          <a:noFill/>
          <a:ln w="9525">
            <a:solidFill>
              <a:schemeClr val="tx1"/>
            </a:solidFill>
            <a:round/>
            <a:headEnd/>
            <a:tailEnd/>
          </a:ln>
          <a:effectLst/>
        </p:spPr>
        <p:txBody>
          <a:bodyPr/>
          <a:lstStyle/>
          <a:p>
            <a:endParaRPr lang="en-US"/>
          </a:p>
        </p:txBody>
      </p:sp>
      <p:sp>
        <p:nvSpPr>
          <p:cNvPr id="1940574" name="Line 94"/>
          <p:cNvSpPr>
            <a:spLocks noChangeShapeType="1"/>
          </p:cNvSpPr>
          <p:nvPr/>
        </p:nvSpPr>
        <p:spPr bwMode="auto">
          <a:xfrm>
            <a:off x="5181600" y="2438400"/>
            <a:ext cx="0" cy="838200"/>
          </a:xfrm>
          <a:prstGeom prst="line">
            <a:avLst/>
          </a:prstGeom>
          <a:noFill/>
          <a:ln w="9525">
            <a:solidFill>
              <a:schemeClr val="tx1"/>
            </a:solidFill>
            <a:round/>
            <a:headEnd/>
            <a:tailEnd/>
          </a:ln>
          <a:effectLst/>
        </p:spPr>
        <p:txBody>
          <a:bodyPr/>
          <a:lstStyle/>
          <a:p>
            <a:endParaRPr lang="en-US"/>
          </a:p>
        </p:txBody>
      </p:sp>
      <p:sp>
        <p:nvSpPr>
          <p:cNvPr id="1940575" name="Line 95"/>
          <p:cNvSpPr>
            <a:spLocks noChangeShapeType="1"/>
          </p:cNvSpPr>
          <p:nvPr/>
        </p:nvSpPr>
        <p:spPr bwMode="auto">
          <a:xfrm flipH="1">
            <a:off x="2286000" y="3276600"/>
            <a:ext cx="2895600" cy="0"/>
          </a:xfrm>
          <a:prstGeom prst="line">
            <a:avLst/>
          </a:prstGeom>
          <a:noFill/>
          <a:ln w="9525">
            <a:solidFill>
              <a:schemeClr val="tx1"/>
            </a:solidFill>
            <a:round/>
            <a:headEnd/>
            <a:tailEnd/>
          </a:ln>
          <a:effectLst/>
        </p:spPr>
        <p:txBody>
          <a:bodyPr/>
          <a:lstStyle/>
          <a:p>
            <a:endParaRPr lang="en-US"/>
          </a:p>
        </p:txBody>
      </p:sp>
      <p:sp>
        <p:nvSpPr>
          <p:cNvPr id="1940576" name="Line 96"/>
          <p:cNvSpPr>
            <a:spLocks noChangeShapeType="1"/>
          </p:cNvSpPr>
          <p:nvPr/>
        </p:nvSpPr>
        <p:spPr bwMode="auto">
          <a:xfrm flipV="1">
            <a:off x="2286000" y="2362200"/>
            <a:ext cx="0" cy="914400"/>
          </a:xfrm>
          <a:prstGeom prst="line">
            <a:avLst/>
          </a:prstGeom>
          <a:noFill/>
          <a:ln w="9525">
            <a:solidFill>
              <a:schemeClr val="tx1"/>
            </a:solidFill>
            <a:round/>
            <a:headEnd/>
            <a:tailEnd/>
          </a:ln>
          <a:effectLst/>
        </p:spPr>
        <p:txBody>
          <a:bodyPr/>
          <a:lstStyle/>
          <a:p>
            <a:endParaRPr lang="en-US"/>
          </a:p>
        </p:txBody>
      </p:sp>
      <p:sp>
        <p:nvSpPr>
          <p:cNvPr id="1940577" name="Line 97"/>
          <p:cNvSpPr>
            <a:spLocks noChangeShapeType="1"/>
          </p:cNvSpPr>
          <p:nvPr/>
        </p:nvSpPr>
        <p:spPr bwMode="auto">
          <a:xfrm flipH="1">
            <a:off x="1905000" y="2362200"/>
            <a:ext cx="381000" cy="0"/>
          </a:xfrm>
          <a:prstGeom prst="line">
            <a:avLst/>
          </a:prstGeom>
          <a:noFill/>
          <a:ln w="9525">
            <a:solidFill>
              <a:schemeClr val="tx1"/>
            </a:solidFill>
            <a:round/>
            <a:headEnd/>
            <a:tailEnd/>
          </a:ln>
          <a:effectLst/>
        </p:spPr>
        <p:txBody>
          <a:bodyPr/>
          <a:lstStyle/>
          <a:p>
            <a:endParaRPr lang="en-US"/>
          </a:p>
        </p:txBody>
      </p:sp>
      <p:sp>
        <p:nvSpPr>
          <p:cNvPr id="1940578" name="Line 98"/>
          <p:cNvSpPr>
            <a:spLocks noChangeShapeType="1"/>
          </p:cNvSpPr>
          <p:nvPr/>
        </p:nvSpPr>
        <p:spPr bwMode="auto">
          <a:xfrm flipV="1">
            <a:off x="1905000" y="1981200"/>
            <a:ext cx="0" cy="381000"/>
          </a:xfrm>
          <a:prstGeom prst="line">
            <a:avLst/>
          </a:prstGeom>
          <a:noFill/>
          <a:ln w="9525">
            <a:solidFill>
              <a:schemeClr val="tx1"/>
            </a:solidFill>
            <a:round/>
            <a:headEnd/>
            <a:tailEnd/>
          </a:ln>
          <a:effectLst/>
        </p:spPr>
        <p:txBody>
          <a:bodyPr/>
          <a:lstStyle/>
          <a:p>
            <a:endParaRPr lang="en-US"/>
          </a:p>
        </p:txBody>
      </p:sp>
      <p:sp>
        <p:nvSpPr>
          <p:cNvPr id="1940579" name="Line 99"/>
          <p:cNvSpPr>
            <a:spLocks noChangeShapeType="1"/>
          </p:cNvSpPr>
          <p:nvPr/>
        </p:nvSpPr>
        <p:spPr bwMode="auto">
          <a:xfrm flipH="1">
            <a:off x="1447800" y="1981200"/>
            <a:ext cx="457200" cy="0"/>
          </a:xfrm>
          <a:prstGeom prst="line">
            <a:avLst/>
          </a:prstGeom>
          <a:noFill/>
          <a:ln w="9525">
            <a:solidFill>
              <a:schemeClr val="tx1"/>
            </a:solidFill>
            <a:round/>
            <a:headEnd/>
            <a:tailEnd/>
          </a:ln>
          <a:effectLst/>
        </p:spPr>
        <p:txBody>
          <a:bodyPr/>
          <a:lstStyle/>
          <a:p>
            <a:endParaRPr lang="en-US"/>
          </a:p>
        </p:txBody>
      </p:sp>
      <p:sp>
        <p:nvSpPr>
          <p:cNvPr id="1940580" name="Line 100"/>
          <p:cNvSpPr>
            <a:spLocks noChangeShapeType="1"/>
          </p:cNvSpPr>
          <p:nvPr/>
        </p:nvSpPr>
        <p:spPr bwMode="auto">
          <a:xfrm>
            <a:off x="2362200" y="6477000"/>
            <a:ext cx="4572000" cy="0"/>
          </a:xfrm>
          <a:prstGeom prst="line">
            <a:avLst/>
          </a:prstGeom>
          <a:noFill/>
          <a:ln w="9525">
            <a:solidFill>
              <a:schemeClr val="tx1"/>
            </a:solidFill>
            <a:round/>
            <a:headEnd/>
            <a:tailEnd/>
          </a:ln>
          <a:effectLst/>
        </p:spPr>
        <p:txBody>
          <a:bodyPr/>
          <a:lstStyle/>
          <a:p>
            <a:endParaRPr lang="en-US"/>
          </a:p>
        </p:txBody>
      </p:sp>
      <p:sp>
        <p:nvSpPr>
          <p:cNvPr id="1940581" name="Line 101"/>
          <p:cNvSpPr>
            <a:spLocks noChangeShapeType="1"/>
          </p:cNvSpPr>
          <p:nvPr/>
        </p:nvSpPr>
        <p:spPr bwMode="auto">
          <a:xfrm flipV="1">
            <a:off x="6934200" y="5410200"/>
            <a:ext cx="0" cy="1066800"/>
          </a:xfrm>
          <a:prstGeom prst="line">
            <a:avLst/>
          </a:prstGeom>
          <a:noFill/>
          <a:ln w="9525">
            <a:solidFill>
              <a:schemeClr val="tx1"/>
            </a:solidFill>
            <a:round/>
            <a:headEnd/>
            <a:tailEnd/>
          </a:ln>
          <a:effectLst/>
        </p:spPr>
        <p:txBody>
          <a:bodyPr/>
          <a:lstStyle/>
          <a:p>
            <a:endParaRPr lang="en-US"/>
          </a:p>
        </p:txBody>
      </p:sp>
      <p:sp>
        <p:nvSpPr>
          <p:cNvPr id="1940582" name="Line 102"/>
          <p:cNvSpPr>
            <a:spLocks noChangeShapeType="1"/>
          </p:cNvSpPr>
          <p:nvPr/>
        </p:nvSpPr>
        <p:spPr bwMode="auto">
          <a:xfrm flipH="1">
            <a:off x="2362200" y="5410200"/>
            <a:ext cx="4572000" cy="0"/>
          </a:xfrm>
          <a:prstGeom prst="line">
            <a:avLst/>
          </a:prstGeom>
          <a:noFill/>
          <a:ln w="9525">
            <a:solidFill>
              <a:schemeClr val="tx1"/>
            </a:solidFill>
            <a:round/>
            <a:headEnd/>
            <a:tailEnd/>
          </a:ln>
          <a:effectLst/>
        </p:spPr>
        <p:txBody>
          <a:bodyPr/>
          <a:lstStyle/>
          <a:p>
            <a:endParaRPr lang="en-US"/>
          </a:p>
        </p:txBody>
      </p:sp>
      <p:sp>
        <p:nvSpPr>
          <p:cNvPr id="1940583" name="Line 103"/>
          <p:cNvSpPr>
            <a:spLocks noChangeShapeType="1"/>
          </p:cNvSpPr>
          <p:nvPr/>
        </p:nvSpPr>
        <p:spPr bwMode="auto">
          <a:xfrm>
            <a:off x="2362200" y="5410200"/>
            <a:ext cx="0" cy="1066800"/>
          </a:xfrm>
          <a:prstGeom prst="line">
            <a:avLst/>
          </a:prstGeom>
          <a:noFill/>
          <a:ln w="9525">
            <a:solidFill>
              <a:schemeClr val="tx1"/>
            </a:solidFill>
            <a:round/>
            <a:headEnd/>
            <a:tailEnd/>
          </a:ln>
          <a:effectLst/>
        </p:spPr>
        <p:txBody>
          <a:bodyPr/>
          <a:lstStyle/>
          <a:p>
            <a:endParaRPr lang="en-US"/>
          </a:p>
        </p:txBody>
      </p:sp>
      <p:sp>
        <p:nvSpPr>
          <p:cNvPr id="1940584" name="Line 104"/>
          <p:cNvSpPr>
            <a:spLocks noChangeShapeType="1"/>
          </p:cNvSpPr>
          <p:nvPr/>
        </p:nvSpPr>
        <p:spPr bwMode="auto">
          <a:xfrm>
            <a:off x="1485900" y="2895600"/>
            <a:ext cx="685800" cy="0"/>
          </a:xfrm>
          <a:prstGeom prst="line">
            <a:avLst/>
          </a:prstGeom>
          <a:noFill/>
          <a:ln w="9525">
            <a:solidFill>
              <a:srgbClr val="FF99FF"/>
            </a:solidFill>
            <a:round/>
            <a:headEnd/>
            <a:tailEnd/>
          </a:ln>
          <a:effectLst/>
        </p:spPr>
        <p:txBody>
          <a:bodyPr/>
          <a:lstStyle/>
          <a:p>
            <a:endParaRPr lang="en-US"/>
          </a:p>
        </p:txBody>
      </p:sp>
      <p:sp>
        <p:nvSpPr>
          <p:cNvPr id="1940585" name="Line 105"/>
          <p:cNvSpPr>
            <a:spLocks noChangeShapeType="1"/>
          </p:cNvSpPr>
          <p:nvPr/>
        </p:nvSpPr>
        <p:spPr bwMode="auto">
          <a:xfrm>
            <a:off x="1498600" y="3365500"/>
            <a:ext cx="685800" cy="0"/>
          </a:xfrm>
          <a:prstGeom prst="line">
            <a:avLst/>
          </a:prstGeom>
          <a:noFill/>
          <a:ln w="9525">
            <a:solidFill>
              <a:srgbClr val="FF99FF"/>
            </a:solidFill>
            <a:round/>
            <a:headEnd/>
            <a:tailEnd/>
          </a:ln>
          <a:effectLst/>
        </p:spPr>
        <p:txBody>
          <a:bodyPr/>
          <a:lstStyle/>
          <a:p>
            <a:endParaRPr lang="en-US"/>
          </a:p>
        </p:txBody>
      </p:sp>
      <p:sp>
        <p:nvSpPr>
          <p:cNvPr id="1940586" name="Line 106"/>
          <p:cNvSpPr>
            <a:spLocks noChangeShapeType="1"/>
          </p:cNvSpPr>
          <p:nvPr/>
        </p:nvSpPr>
        <p:spPr bwMode="auto">
          <a:xfrm>
            <a:off x="1498600" y="3810000"/>
            <a:ext cx="685800" cy="0"/>
          </a:xfrm>
          <a:prstGeom prst="line">
            <a:avLst/>
          </a:prstGeom>
          <a:noFill/>
          <a:ln w="9525">
            <a:solidFill>
              <a:srgbClr val="FF99FF"/>
            </a:solidFill>
            <a:round/>
            <a:headEnd/>
            <a:tailEnd/>
          </a:ln>
          <a:effectLst/>
        </p:spPr>
        <p:txBody>
          <a:bodyPr/>
          <a:lstStyle/>
          <a:p>
            <a:endParaRPr lang="en-US"/>
          </a:p>
        </p:txBody>
      </p:sp>
      <p:sp>
        <p:nvSpPr>
          <p:cNvPr id="1940587" name="Line 107"/>
          <p:cNvSpPr>
            <a:spLocks noChangeShapeType="1"/>
          </p:cNvSpPr>
          <p:nvPr/>
        </p:nvSpPr>
        <p:spPr bwMode="auto">
          <a:xfrm>
            <a:off x="1485900" y="4254500"/>
            <a:ext cx="685800" cy="0"/>
          </a:xfrm>
          <a:prstGeom prst="line">
            <a:avLst/>
          </a:prstGeom>
          <a:noFill/>
          <a:ln w="9525">
            <a:solidFill>
              <a:srgbClr val="FF99FF"/>
            </a:solidFill>
            <a:round/>
            <a:headEnd/>
            <a:tailEnd/>
          </a:ln>
          <a:effectLst/>
        </p:spPr>
        <p:txBody>
          <a:bodyPr/>
          <a:lstStyle/>
          <a:p>
            <a:endParaRPr lang="en-US"/>
          </a:p>
        </p:txBody>
      </p:sp>
      <p:sp>
        <p:nvSpPr>
          <p:cNvPr id="1940588" name="Rectangle 108"/>
          <p:cNvSpPr>
            <a:spLocks noChangeArrowheads="1"/>
          </p:cNvSpPr>
          <p:nvPr/>
        </p:nvSpPr>
        <p:spPr bwMode="auto">
          <a:xfrm>
            <a:off x="76200" y="6553200"/>
            <a:ext cx="3179763" cy="214313"/>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a:t>
            </a:r>
            <a:r>
              <a:rPr lang="en-US" sz="800">
                <a:latin typeface="Symbol" pitchFamily="18" charset="2"/>
              </a:rPr>
              <a:t> </a:t>
            </a:r>
            <a:r>
              <a:rPr lang="en-US" sz="800"/>
              <a:t>2002, page 345</a:t>
            </a:r>
          </a:p>
        </p:txBody>
      </p:sp>
      <p:sp>
        <p:nvSpPr>
          <p:cNvPr id="1940589" name="AutoShape 109">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0483"/>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grpId="0" nodeType="afterEffect">
                                  <p:stCondLst>
                                    <p:cond delay="2000"/>
                                  </p:stCondLst>
                                  <p:childTnLst>
                                    <p:set>
                                      <p:cBhvr>
                                        <p:cTn id="9" dur="1" fill="hold">
                                          <p:stCondLst>
                                            <p:cond delay="499"/>
                                          </p:stCondLst>
                                        </p:cTn>
                                        <p:tgtEl>
                                          <p:spTgt spid="1940485"/>
                                        </p:tgtEl>
                                        <p:attrNameLst>
                                          <p:attrName>style.visibility</p:attrName>
                                        </p:attrNameLst>
                                      </p:cBhvr>
                                      <p:to>
                                        <p:strVal val="visible"/>
                                      </p:to>
                                    </p:set>
                                  </p:childTnLst>
                                </p:cTn>
                              </p:par>
                            </p:childTnLst>
                          </p:cTn>
                        </p:par>
                        <p:par>
                          <p:cTn id="10" fill="hold">
                            <p:stCondLst>
                              <p:cond delay="3000"/>
                            </p:stCondLst>
                            <p:childTnLst>
                              <p:par>
                                <p:cTn id="11" presetID="1" presetClass="entr" presetSubtype="0" fill="hold" grpId="0" nodeType="afterEffect">
                                  <p:stCondLst>
                                    <p:cond delay="2000"/>
                                  </p:stCondLst>
                                  <p:childTnLst>
                                    <p:set>
                                      <p:cBhvr>
                                        <p:cTn id="12" dur="1" fill="hold">
                                          <p:stCondLst>
                                            <p:cond delay="499"/>
                                          </p:stCondLst>
                                        </p:cTn>
                                        <p:tgtEl>
                                          <p:spTgt spid="1940484"/>
                                        </p:tgtEl>
                                        <p:attrNameLst>
                                          <p:attrName>style.visibility</p:attrName>
                                        </p:attrNameLst>
                                      </p:cBhvr>
                                      <p:to>
                                        <p:strVal val="visible"/>
                                      </p:to>
                                    </p:set>
                                  </p:childTnLst>
                                </p:cTn>
                              </p:par>
                            </p:childTnLst>
                          </p:cTn>
                        </p:par>
                        <p:par>
                          <p:cTn id="13" fill="hold">
                            <p:stCondLst>
                              <p:cond delay="5500"/>
                            </p:stCondLst>
                            <p:childTnLst>
                              <p:par>
                                <p:cTn id="14" presetID="1" presetClass="entr" presetSubtype="0" fill="hold" grpId="0" nodeType="afterEffect">
                                  <p:stCondLst>
                                    <p:cond delay="2000"/>
                                  </p:stCondLst>
                                  <p:childTnLst>
                                    <p:set>
                                      <p:cBhvr>
                                        <p:cTn id="15" dur="1" fill="hold">
                                          <p:stCondLst>
                                            <p:cond delay="499"/>
                                          </p:stCondLst>
                                        </p:cTn>
                                        <p:tgtEl>
                                          <p:spTgt spid="1940487"/>
                                        </p:tgtEl>
                                        <p:attrNameLst>
                                          <p:attrName>style.visibility</p:attrName>
                                        </p:attrNameLst>
                                      </p:cBhvr>
                                      <p:to>
                                        <p:strVal val="visible"/>
                                      </p:to>
                                    </p:set>
                                  </p:childTnLst>
                                </p:cTn>
                              </p:par>
                            </p:childTnLst>
                          </p:cTn>
                        </p:par>
                        <p:par>
                          <p:cTn id="16" fill="hold">
                            <p:stCondLst>
                              <p:cond delay="8000"/>
                            </p:stCondLst>
                            <p:childTnLst>
                              <p:par>
                                <p:cTn id="17" presetID="1" presetClass="entr" presetSubtype="0" fill="hold" grpId="0" nodeType="afterEffect">
                                  <p:stCondLst>
                                    <p:cond delay="2000"/>
                                  </p:stCondLst>
                                  <p:childTnLst>
                                    <p:set>
                                      <p:cBhvr>
                                        <p:cTn id="18" dur="1" fill="hold">
                                          <p:stCondLst>
                                            <p:cond delay="499"/>
                                          </p:stCondLst>
                                        </p:cTn>
                                        <p:tgtEl>
                                          <p:spTgt spid="19404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0483" grpId="0" animBg="1"/>
      <p:bldP spid="1940484" grpId="0" animBg="1"/>
      <p:bldP spid="1940485" grpId="0" animBg="1"/>
      <p:bldP spid="1940486" grpId="0" animBg="1"/>
      <p:bldP spid="1940487"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02" name="Text Box 2"/>
          <p:cNvSpPr txBox="1">
            <a:spLocks noChangeArrowheads="1"/>
          </p:cNvSpPr>
          <p:nvPr/>
        </p:nvSpPr>
        <p:spPr bwMode="auto">
          <a:xfrm>
            <a:off x="2297113" y="609600"/>
            <a:ext cx="4992687" cy="457200"/>
          </a:xfrm>
          <a:prstGeom prst="rect">
            <a:avLst/>
          </a:prstGeom>
          <a:noFill/>
          <a:ln w="9525">
            <a:noFill/>
            <a:miter lim="800000"/>
            <a:headEnd/>
            <a:tailEnd/>
          </a:ln>
          <a:effectLst/>
        </p:spPr>
        <p:txBody>
          <a:bodyPr wrap="none">
            <a:spAutoFit/>
          </a:bodyPr>
          <a:lstStyle/>
          <a:p>
            <a:r>
              <a:rPr lang="en-US" sz="2400" b="1"/>
              <a:t>Mendeleev’s Early Periodic Table</a:t>
            </a:r>
          </a:p>
        </p:txBody>
      </p:sp>
      <p:sp>
        <p:nvSpPr>
          <p:cNvPr id="1536003" name="Line 3"/>
          <p:cNvSpPr>
            <a:spLocks noChangeShapeType="1"/>
          </p:cNvSpPr>
          <p:nvPr/>
        </p:nvSpPr>
        <p:spPr bwMode="auto">
          <a:xfrm>
            <a:off x="673100" y="1600200"/>
            <a:ext cx="7848600" cy="0"/>
          </a:xfrm>
          <a:prstGeom prst="line">
            <a:avLst/>
          </a:prstGeom>
          <a:noFill/>
          <a:ln w="22225">
            <a:solidFill>
              <a:schemeClr val="tx1"/>
            </a:solidFill>
            <a:round/>
            <a:headEnd/>
            <a:tailEnd/>
          </a:ln>
          <a:effectLst/>
        </p:spPr>
        <p:txBody>
          <a:bodyPr/>
          <a:lstStyle/>
          <a:p>
            <a:endParaRPr lang="en-US"/>
          </a:p>
        </p:txBody>
      </p:sp>
      <p:sp>
        <p:nvSpPr>
          <p:cNvPr id="1536004" name="Line 4"/>
          <p:cNvSpPr>
            <a:spLocks noChangeShapeType="1"/>
          </p:cNvSpPr>
          <p:nvPr/>
        </p:nvSpPr>
        <p:spPr bwMode="auto">
          <a:xfrm>
            <a:off x="673100" y="2514600"/>
            <a:ext cx="7848600" cy="0"/>
          </a:xfrm>
          <a:prstGeom prst="line">
            <a:avLst/>
          </a:prstGeom>
          <a:noFill/>
          <a:ln w="22225">
            <a:solidFill>
              <a:schemeClr val="tx1"/>
            </a:solidFill>
            <a:round/>
            <a:headEnd/>
            <a:tailEnd/>
          </a:ln>
          <a:effectLst/>
        </p:spPr>
        <p:txBody>
          <a:bodyPr/>
          <a:lstStyle/>
          <a:p>
            <a:endParaRPr lang="en-US"/>
          </a:p>
        </p:txBody>
      </p:sp>
      <p:sp>
        <p:nvSpPr>
          <p:cNvPr id="1536005" name="Line 5"/>
          <p:cNvSpPr>
            <a:spLocks noChangeShapeType="1"/>
          </p:cNvSpPr>
          <p:nvPr/>
        </p:nvSpPr>
        <p:spPr bwMode="auto">
          <a:xfrm>
            <a:off x="1054100" y="1600200"/>
            <a:ext cx="0" cy="4572000"/>
          </a:xfrm>
          <a:prstGeom prst="line">
            <a:avLst/>
          </a:prstGeom>
          <a:noFill/>
          <a:ln w="9525">
            <a:solidFill>
              <a:schemeClr val="tx1"/>
            </a:solidFill>
            <a:round/>
            <a:headEnd/>
            <a:tailEnd/>
          </a:ln>
          <a:effectLst/>
        </p:spPr>
        <p:txBody>
          <a:bodyPr/>
          <a:lstStyle/>
          <a:p>
            <a:endParaRPr lang="en-US"/>
          </a:p>
        </p:txBody>
      </p:sp>
      <p:sp>
        <p:nvSpPr>
          <p:cNvPr id="1536006" name="Text Box 6"/>
          <p:cNvSpPr txBox="1">
            <a:spLocks noChangeArrowheads="1"/>
          </p:cNvSpPr>
          <p:nvPr/>
        </p:nvSpPr>
        <p:spPr bwMode="auto">
          <a:xfrm>
            <a:off x="1038225" y="1735138"/>
            <a:ext cx="7648575" cy="701675"/>
          </a:xfrm>
          <a:prstGeom prst="rect">
            <a:avLst/>
          </a:prstGeom>
          <a:noFill/>
          <a:ln w="9525">
            <a:noFill/>
            <a:miter lim="800000"/>
            <a:headEnd/>
            <a:tailEnd/>
          </a:ln>
          <a:effectLst/>
        </p:spPr>
        <p:txBody>
          <a:bodyPr wrap="none">
            <a:spAutoFit/>
          </a:bodyPr>
          <a:lstStyle/>
          <a:p>
            <a:r>
              <a:rPr lang="en-US" b="1"/>
              <a:t> GRUPPE I         GRUPPE II       GRUPPE III        GRUPPE IV      GRUPPE  V       GRUPPE VI      GRUPPE VII         GRUPPE VIII    </a:t>
            </a:r>
          </a:p>
          <a:p>
            <a:r>
              <a:rPr lang="en-US" b="1"/>
              <a:t>      ___                     ___                     ___              				          ___      </a:t>
            </a:r>
          </a:p>
          <a:p>
            <a:r>
              <a:rPr lang="en-US" b="1"/>
              <a:t>			       RH</a:t>
            </a:r>
            <a:r>
              <a:rPr lang="en-US" b="1" baseline="30000"/>
              <a:t>4</a:t>
            </a:r>
            <a:r>
              <a:rPr lang="en-US" b="1"/>
              <a:t>                  RH</a:t>
            </a:r>
            <a:r>
              <a:rPr lang="en-US" b="1" baseline="30000"/>
              <a:t>3</a:t>
            </a:r>
            <a:r>
              <a:rPr lang="en-US" b="1"/>
              <a:t>                    RH</a:t>
            </a:r>
            <a:r>
              <a:rPr lang="en-US" b="1" baseline="30000"/>
              <a:t>2</a:t>
            </a:r>
            <a:r>
              <a:rPr lang="en-US" b="1"/>
              <a:t>                   RH</a:t>
            </a:r>
          </a:p>
          <a:p>
            <a:r>
              <a:rPr lang="en-US" b="1"/>
              <a:t>      R</a:t>
            </a:r>
            <a:r>
              <a:rPr lang="en-US" b="1" baseline="30000"/>
              <a:t>2</a:t>
            </a:r>
            <a:r>
              <a:rPr lang="en-US" b="1"/>
              <a:t>O                     RO                    R</a:t>
            </a:r>
            <a:r>
              <a:rPr lang="en-US" b="1" baseline="30000"/>
              <a:t>2</a:t>
            </a:r>
            <a:r>
              <a:rPr lang="en-US" b="1"/>
              <a:t>O</a:t>
            </a:r>
            <a:r>
              <a:rPr lang="en-US" b="1" baseline="30000"/>
              <a:t>3</a:t>
            </a:r>
            <a:r>
              <a:rPr lang="en-US" b="1"/>
              <a:t>                  RO</a:t>
            </a:r>
            <a:r>
              <a:rPr lang="en-US" b="1" baseline="30000"/>
              <a:t>2</a:t>
            </a:r>
            <a:r>
              <a:rPr lang="en-US" b="1"/>
              <a:t>                  R</a:t>
            </a:r>
            <a:r>
              <a:rPr lang="en-US" b="1" baseline="30000"/>
              <a:t>2</a:t>
            </a:r>
            <a:r>
              <a:rPr lang="en-US" b="1"/>
              <a:t>O</a:t>
            </a:r>
            <a:r>
              <a:rPr lang="en-US" b="1" baseline="30000"/>
              <a:t>5</a:t>
            </a:r>
            <a:r>
              <a:rPr lang="en-US" b="1"/>
              <a:t>                  RO</a:t>
            </a:r>
            <a:r>
              <a:rPr lang="en-US" b="1" baseline="30000"/>
              <a:t>3</a:t>
            </a:r>
            <a:r>
              <a:rPr lang="en-US" b="1"/>
              <a:t>                   R</a:t>
            </a:r>
            <a:r>
              <a:rPr lang="en-US" b="1" baseline="30000"/>
              <a:t>2</a:t>
            </a:r>
            <a:r>
              <a:rPr lang="en-US" b="1"/>
              <a:t>O</a:t>
            </a:r>
            <a:r>
              <a:rPr lang="en-US" b="1" baseline="30000"/>
              <a:t>7</a:t>
            </a:r>
            <a:r>
              <a:rPr lang="en-US" b="1"/>
              <a:t>                       RO</a:t>
            </a:r>
            <a:r>
              <a:rPr lang="en-US" b="1" baseline="30000"/>
              <a:t>4</a:t>
            </a:r>
            <a:r>
              <a:rPr lang="en-US" b="1"/>
              <a:t>             </a:t>
            </a:r>
          </a:p>
        </p:txBody>
      </p:sp>
      <p:sp>
        <p:nvSpPr>
          <p:cNvPr id="1536007" name="Text Box 7"/>
          <p:cNvSpPr txBox="1">
            <a:spLocks noChangeArrowheads="1"/>
          </p:cNvSpPr>
          <p:nvPr/>
        </p:nvSpPr>
        <p:spPr bwMode="auto">
          <a:xfrm rot="-5400000">
            <a:off x="523875" y="1962150"/>
            <a:ext cx="663575" cy="244475"/>
          </a:xfrm>
          <a:prstGeom prst="rect">
            <a:avLst/>
          </a:prstGeom>
          <a:noFill/>
          <a:ln w="9525">
            <a:noFill/>
            <a:miter lim="800000"/>
            <a:headEnd/>
            <a:tailEnd/>
          </a:ln>
          <a:effectLst/>
        </p:spPr>
        <p:txBody>
          <a:bodyPr wrap="none">
            <a:spAutoFit/>
          </a:bodyPr>
          <a:lstStyle/>
          <a:p>
            <a:r>
              <a:rPr lang="en-US" b="1"/>
              <a:t>REIHEN</a:t>
            </a:r>
          </a:p>
        </p:txBody>
      </p:sp>
      <p:sp>
        <p:nvSpPr>
          <p:cNvPr id="1536008" name="Text Box 8"/>
          <p:cNvSpPr txBox="1">
            <a:spLocks noChangeArrowheads="1"/>
          </p:cNvSpPr>
          <p:nvPr/>
        </p:nvSpPr>
        <p:spPr bwMode="auto">
          <a:xfrm>
            <a:off x="596900" y="2590800"/>
            <a:ext cx="323850" cy="3597275"/>
          </a:xfrm>
          <a:prstGeom prst="rect">
            <a:avLst/>
          </a:prstGeom>
          <a:noFill/>
          <a:ln w="9525">
            <a:noFill/>
            <a:miter lim="800000"/>
            <a:headEnd/>
            <a:tailEnd/>
          </a:ln>
          <a:effectLst/>
        </p:spPr>
        <p:txBody>
          <a:bodyPr wrap="none">
            <a:spAutoFit/>
          </a:bodyPr>
          <a:lstStyle/>
          <a:p>
            <a:r>
              <a:rPr lang="en-US" b="1"/>
              <a:t> 1</a:t>
            </a:r>
          </a:p>
          <a:p>
            <a:endParaRPr lang="en-US" b="1"/>
          </a:p>
          <a:p>
            <a:r>
              <a:rPr lang="en-US" b="1"/>
              <a:t> 2</a:t>
            </a:r>
          </a:p>
          <a:p>
            <a:endParaRPr lang="en-US" b="1"/>
          </a:p>
          <a:p>
            <a:r>
              <a:rPr lang="en-US" b="1"/>
              <a:t> 3</a:t>
            </a:r>
          </a:p>
          <a:p>
            <a:endParaRPr lang="en-US" b="1"/>
          </a:p>
          <a:p>
            <a:r>
              <a:rPr lang="en-US" b="1"/>
              <a:t> 4</a:t>
            </a:r>
          </a:p>
          <a:p>
            <a:endParaRPr lang="en-US" b="1"/>
          </a:p>
          <a:p>
            <a:r>
              <a:rPr lang="en-US" b="1"/>
              <a:t> 5</a:t>
            </a:r>
          </a:p>
          <a:p>
            <a:endParaRPr lang="en-US" b="1"/>
          </a:p>
          <a:p>
            <a:r>
              <a:rPr lang="en-US" b="1"/>
              <a:t> 6</a:t>
            </a:r>
          </a:p>
          <a:p>
            <a:endParaRPr lang="en-US" b="1"/>
          </a:p>
          <a:p>
            <a:r>
              <a:rPr lang="en-US" b="1"/>
              <a:t> 7</a:t>
            </a:r>
          </a:p>
          <a:p>
            <a:endParaRPr lang="en-US" b="1"/>
          </a:p>
          <a:p>
            <a:r>
              <a:rPr lang="en-US" b="1"/>
              <a:t> 8</a:t>
            </a:r>
          </a:p>
          <a:p>
            <a:endParaRPr lang="en-US" b="1"/>
          </a:p>
          <a:p>
            <a:r>
              <a:rPr lang="en-US" b="1"/>
              <a:t> 9</a:t>
            </a:r>
          </a:p>
          <a:p>
            <a:endParaRPr lang="en-US" b="1"/>
          </a:p>
          <a:p>
            <a:r>
              <a:rPr lang="en-US" b="1"/>
              <a:t>10</a:t>
            </a:r>
          </a:p>
          <a:p>
            <a:endParaRPr lang="en-US" b="1"/>
          </a:p>
          <a:p>
            <a:r>
              <a:rPr lang="en-US" b="1"/>
              <a:t>11</a:t>
            </a:r>
          </a:p>
          <a:p>
            <a:endParaRPr lang="en-US" b="1"/>
          </a:p>
          <a:p>
            <a:r>
              <a:rPr lang="en-US" b="1"/>
              <a:t>12</a:t>
            </a:r>
          </a:p>
        </p:txBody>
      </p:sp>
      <p:sp>
        <p:nvSpPr>
          <p:cNvPr id="1536009" name="Text Box 9"/>
          <p:cNvSpPr txBox="1">
            <a:spLocks noChangeArrowheads="1"/>
          </p:cNvSpPr>
          <p:nvPr/>
        </p:nvSpPr>
        <p:spPr bwMode="auto">
          <a:xfrm>
            <a:off x="822325" y="6408738"/>
            <a:ext cx="4203700" cy="214312"/>
          </a:xfrm>
          <a:prstGeom prst="rect">
            <a:avLst/>
          </a:prstGeom>
          <a:noFill/>
          <a:ln w="9525">
            <a:noFill/>
            <a:miter lim="800000"/>
            <a:headEnd/>
            <a:tailEnd/>
          </a:ln>
          <a:effectLst/>
        </p:spPr>
        <p:txBody>
          <a:bodyPr wrap="none">
            <a:spAutoFit/>
          </a:bodyPr>
          <a:lstStyle/>
          <a:p>
            <a:r>
              <a:rPr lang="en-US" sz="800"/>
              <a:t>From </a:t>
            </a:r>
            <a:r>
              <a:rPr lang="en-US" sz="800" i="1">
                <a:effectLst>
                  <a:outerShdw blurRad="38100" dist="38100" dir="2700000" algn="tl">
                    <a:srgbClr val="C0C0C0"/>
                  </a:outerShdw>
                </a:effectLst>
              </a:rPr>
              <a:t>Annalen der Chemie und Pharmacie</a:t>
            </a:r>
            <a:r>
              <a:rPr lang="en-US" sz="800"/>
              <a:t>, VIII, Supplementary Volume for 1872, p. 151.</a:t>
            </a:r>
          </a:p>
        </p:txBody>
      </p:sp>
      <p:sp>
        <p:nvSpPr>
          <p:cNvPr id="1536010" name="Line 10"/>
          <p:cNvSpPr>
            <a:spLocks noChangeShapeType="1"/>
          </p:cNvSpPr>
          <p:nvPr/>
        </p:nvSpPr>
        <p:spPr bwMode="auto">
          <a:xfrm>
            <a:off x="1054100" y="3200400"/>
            <a:ext cx="6400800" cy="0"/>
          </a:xfrm>
          <a:prstGeom prst="line">
            <a:avLst/>
          </a:prstGeom>
          <a:noFill/>
          <a:ln w="9525">
            <a:solidFill>
              <a:schemeClr val="tx1"/>
            </a:solidFill>
            <a:round/>
            <a:headEnd/>
            <a:tailEnd/>
          </a:ln>
          <a:effectLst/>
        </p:spPr>
        <p:txBody>
          <a:bodyPr/>
          <a:lstStyle/>
          <a:p>
            <a:endParaRPr lang="en-US"/>
          </a:p>
        </p:txBody>
      </p:sp>
      <p:sp>
        <p:nvSpPr>
          <p:cNvPr id="1536011" name="Text Box 11"/>
          <p:cNvSpPr txBox="1">
            <a:spLocks noChangeArrowheads="1"/>
          </p:cNvSpPr>
          <p:nvPr/>
        </p:nvSpPr>
        <p:spPr bwMode="auto">
          <a:xfrm>
            <a:off x="1054100" y="2590800"/>
            <a:ext cx="6078538" cy="549275"/>
          </a:xfrm>
          <a:prstGeom prst="rect">
            <a:avLst/>
          </a:prstGeom>
          <a:noFill/>
          <a:ln w="9525">
            <a:noFill/>
            <a:miter lim="800000"/>
            <a:headEnd/>
            <a:tailEnd/>
          </a:ln>
          <a:effectLst/>
        </p:spPr>
        <p:txBody>
          <a:bodyPr wrap="none">
            <a:spAutoFit/>
          </a:bodyPr>
          <a:lstStyle/>
          <a:p>
            <a:r>
              <a:rPr lang="en-US" b="1"/>
              <a:t>             H = 1</a:t>
            </a:r>
          </a:p>
          <a:p>
            <a:endParaRPr lang="en-US" b="1"/>
          </a:p>
          <a:p>
            <a:r>
              <a:rPr lang="en-US" b="1"/>
              <a:t>Li = 7                 Be = 9.4             B = 11               C = 12                N = 14                O = 16               F = 19</a:t>
            </a:r>
          </a:p>
        </p:txBody>
      </p:sp>
      <p:sp>
        <p:nvSpPr>
          <p:cNvPr id="1536012" name="Rectangle 12"/>
          <p:cNvSpPr>
            <a:spLocks noChangeArrowheads="1"/>
          </p:cNvSpPr>
          <p:nvPr/>
        </p:nvSpPr>
        <p:spPr bwMode="auto">
          <a:xfrm>
            <a:off x="1054100" y="3184525"/>
            <a:ext cx="6705600" cy="244475"/>
          </a:xfrm>
          <a:prstGeom prst="rect">
            <a:avLst/>
          </a:prstGeom>
          <a:noFill/>
          <a:ln w="9525">
            <a:noFill/>
            <a:miter lim="800000"/>
            <a:headEnd/>
            <a:tailEnd/>
          </a:ln>
          <a:effectLst/>
        </p:spPr>
        <p:txBody>
          <a:bodyPr>
            <a:spAutoFit/>
          </a:bodyPr>
          <a:lstStyle/>
          <a:p>
            <a:pPr>
              <a:spcBef>
                <a:spcPct val="50000"/>
              </a:spcBef>
            </a:pPr>
            <a:r>
              <a:rPr lang="en-US" b="1"/>
              <a:t>         Na = 23            Mg = 24            Al = 27.3               Si = 28               P = 31                S = 32            Cl = 35.5</a:t>
            </a:r>
          </a:p>
        </p:txBody>
      </p:sp>
      <p:sp>
        <p:nvSpPr>
          <p:cNvPr id="1536013" name="Rectangle 13"/>
          <p:cNvSpPr>
            <a:spLocks noChangeArrowheads="1"/>
          </p:cNvSpPr>
          <p:nvPr/>
        </p:nvSpPr>
        <p:spPr bwMode="auto">
          <a:xfrm>
            <a:off x="1054100" y="3489325"/>
            <a:ext cx="7764463" cy="473075"/>
          </a:xfrm>
          <a:prstGeom prst="rect">
            <a:avLst/>
          </a:prstGeom>
          <a:noFill/>
          <a:ln w="9525">
            <a:noFill/>
            <a:miter lim="800000"/>
            <a:headEnd/>
            <a:tailEnd/>
          </a:ln>
          <a:effectLst/>
        </p:spPr>
        <p:txBody>
          <a:bodyPr wrap="none">
            <a:spAutoFit/>
          </a:bodyPr>
          <a:lstStyle/>
          <a:p>
            <a:pPr>
              <a:spcBef>
                <a:spcPct val="50000"/>
              </a:spcBef>
            </a:pPr>
            <a:r>
              <a:rPr lang="en-US" b="1"/>
              <a:t>K = 39               Ca = 40             __ = 44                Ti = 48                V = 51                Cr = 52             Mn = 55                Fe = 56, Co = 59,</a:t>
            </a:r>
          </a:p>
          <a:p>
            <a:pPr>
              <a:spcBef>
                <a:spcPct val="50000"/>
              </a:spcBef>
            </a:pPr>
            <a:r>
              <a:rPr lang="en-US" b="1"/>
              <a:t> 							       Ni = 59, Cu = 63</a:t>
            </a:r>
          </a:p>
        </p:txBody>
      </p:sp>
      <p:sp>
        <p:nvSpPr>
          <p:cNvPr id="1536014" name="Rectangle 14"/>
          <p:cNvSpPr>
            <a:spLocks noChangeArrowheads="1"/>
          </p:cNvSpPr>
          <p:nvPr/>
        </p:nvSpPr>
        <p:spPr bwMode="auto">
          <a:xfrm>
            <a:off x="1206500" y="3794125"/>
            <a:ext cx="6324600" cy="244475"/>
          </a:xfrm>
          <a:prstGeom prst="rect">
            <a:avLst/>
          </a:prstGeom>
          <a:noFill/>
          <a:ln w="9525">
            <a:noFill/>
            <a:miter lim="800000"/>
            <a:headEnd/>
            <a:tailEnd/>
          </a:ln>
          <a:effectLst/>
        </p:spPr>
        <p:txBody>
          <a:bodyPr wrap="none">
            <a:spAutoFit/>
          </a:bodyPr>
          <a:lstStyle/>
          <a:p>
            <a:pPr>
              <a:spcBef>
                <a:spcPct val="50000"/>
              </a:spcBef>
            </a:pPr>
            <a:r>
              <a:rPr lang="en-US" b="1"/>
              <a:t>(Cu = 63)              Zn = 65            __ = 68               __ = 72               As = 75                Se = 78              Br = 80</a:t>
            </a:r>
          </a:p>
        </p:txBody>
      </p:sp>
      <p:sp>
        <p:nvSpPr>
          <p:cNvPr id="1536015" name="Rectangle 15"/>
          <p:cNvSpPr>
            <a:spLocks noChangeArrowheads="1"/>
          </p:cNvSpPr>
          <p:nvPr/>
        </p:nvSpPr>
        <p:spPr bwMode="auto">
          <a:xfrm>
            <a:off x="1063625" y="4114800"/>
            <a:ext cx="8113713" cy="473075"/>
          </a:xfrm>
          <a:prstGeom prst="rect">
            <a:avLst/>
          </a:prstGeom>
          <a:noFill/>
          <a:ln w="9525">
            <a:noFill/>
            <a:miter lim="800000"/>
            <a:headEnd/>
            <a:tailEnd/>
          </a:ln>
          <a:effectLst/>
        </p:spPr>
        <p:txBody>
          <a:bodyPr wrap="none">
            <a:spAutoFit/>
          </a:bodyPr>
          <a:lstStyle/>
          <a:p>
            <a:pPr>
              <a:spcBef>
                <a:spcPct val="50000"/>
              </a:spcBef>
            </a:pPr>
            <a:r>
              <a:rPr lang="en-US" b="1"/>
              <a:t>Rb = 85             Sr = 87               ? Yt = 88             Zr = 90               Nb = 94             Mo = 96           __ = 100                 Ru = 104, Rh = 104,</a:t>
            </a:r>
          </a:p>
          <a:p>
            <a:pPr>
              <a:spcBef>
                <a:spcPct val="50000"/>
              </a:spcBef>
            </a:pPr>
            <a:r>
              <a:rPr lang="en-US" b="1"/>
              <a:t>							        Pd = 106, Ag = 108    </a:t>
            </a:r>
          </a:p>
        </p:txBody>
      </p:sp>
      <p:sp>
        <p:nvSpPr>
          <p:cNvPr id="1536016" name="Rectangle 16"/>
          <p:cNvSpPr>
            <a:spLocks noChangeArrowheads="1"/>
          </p:cNvSpPr>
          <p:nvPr/>
        </p:nvSpPr>
        <p:spPr bwMode="auto">
          <a:xfrm>
            <a:off x="1206500" y="4403725"/>
            <a:ext cx="6291263" cy="244475"/>
          </a:xfrm>
          <a:prstGeom prst="rect">
            <a:avLst/>
          </a:prstGeom>
          <a:noFill/>
          <a:ln w="9525">
            <a:noFill/>
            <a:miter lim="800000"/>
            <a:headEnd/>
            <a:tailEnd/>
          </a:ln>
          <a:effectLst/>
        </p:spPr>
        <p:txBody>
          <a:bodyPr wrap="none">
            <a:spAutoFit/>
          </a:bodyPr>
          <a:lstStyle/>
          <a:p>
            <a:pPr>
              <a:spcBef>
                <a:spcPct val="50000"/>
              </a:spcBef>
            </a:pPr>
            <a:r>
              <a:rPr lang="en-US" b="1"/>
              <a:t>(Ag = 108)          Cd = 112            In = 113             Sn = 118            Sb = 122           Te = 125               J = 127</a:t>
            </a:r>
          </a:p>
        </p:txBody>
      </p:sp>
      <p:sp>
        <p:nvSpPr>
          <p:cNvPr id="1536017" name="Rectangle 17"/>
          <p:cNvSpPr>
            <a:spLocks noChangeArrowheads="1"/>
          </p:cNvSpPr>
          <p:nvPr/>
        </p:nvSpPr>
        <p:spPr bwMode="auto">
          <a:xfrm>
            <a:off x="1054100" y="4708525"/>
            <a:ext cx="8410575" cy="244475"/>
          </a:xfrm>
          <a:prstGeom prst="rect">
            <a:avLst/>
          </a:prstGeom>
          <a:noFill/>
          <a:ln w="9525">
            <a:noFill/>
            <a:miter lim="800000"/>
            <a:headEnd/>
            <a:tailEnd/>
          </a:ln>
          <a:effectLst/>
        </p:spPr>
        <p:txBody>
          <a:bodyPr wrap="none">
            <a:spAutoFit/>
          </a:bodyPr>
          <a:lstStyle/>
          <a:p>
            <a:pPr>
              <a:spcBef>
                <a:spcPct val="50000"/>
              </a:spcBef>
            </a:pPr>
            <a:r>
              <a:rPr lang="en-US" b="1"/>
              <a:t>Cs = 133            Ba = 137            ? Di = 138          ? Ce = 140        __                      __                      __                             __  __  __  __                      </a:t>
            </a:r>
          </a:p>
        </p:txBody>
      </p:sp>
      <p:sp>
        <p:nvSpPr>
          <p:cNvPr id="1536018" name="Rectangle 18"/>
          <p:cNvSpPr>
            <a:spLocks noChangeArrowheads="1"/>
          </p:cNvSpPr>
          <p:nvPr/>
        </p:nvSpPr>
        <p:spPr bwMode="auto">
          <a:xfrm>
            <a:off x="1355725" y="5013325"/>
            <a:ext cx="6242050" cy="244475"/>
          </a:xfrm>
          <a:prstGeom prst="rect">
            <a:avLst/>
          </a:prstGeom>
          <a:noFill/>
          <a:ln w="9525">
            <a:noFill/>
            <a:miter lim="800000"/>
            <a:headEnd/>
            <a:tailEnd/>
          </a:ln>
          <a:effectLst/>
        </p:spPr>
        <p:txBody>
          <a:bodyPr wrap="none">
            <a:spAutoFit/>
          </a:bodyPr>
          <a:lstStyle/>
          <a:p>
            <a:pPr>
              <a:spcBef>
                <a:spcPct val="50000"/>
              </a:spcBef>
            </a:pPr>
            <a:r>
              <a:rPr lang="en-US" b="1"/>
              <a:t>    ( __ )                      __                     __                       __                       __                      __                      __    </a:t>
            </a:r>
          </a:p>
        </p:txBody>
      </p:sp>
      <p:sp>
        <p:nvSpPr>
          <p:cNvPr id="1536019" name="Rectangle 19"/>
          <p:cNvSpPr>
            <a:spLocks noChangeArrowheads="1"/>
          </p:cNvSpPr>
          <p:nvPr/>
        </p:nvSpPr>
        <p:spPr bwMode="auto">
          <a:xfrm>
            <a:off x="1050925" y="5318125"/>
            <a:ext cx="7939088" cy="473075"/>
          </a:xfrm>
          <a:prstGeom prst="rect">
            <a:avLst/>
          </a:prstGeom>
          <a:noFill/>
          <a:ln w="9525">
            <a:noFill/>
            <a:miter lim="800000"/>
            <a:headEnd/>
            <a:tailEnd/>
          </a:ln>
          <a:effectLst/>
        </p:spPr>
        <p:txBody>
          <a:bodyPr wrap="none">
            <a:spAutoFit/>
          </a:bodyPr>
          <a:lstStyle/>
          <a:p>
            <a:pPr>
              <a:spcBef>
                <a:spcPct val="50000"/>
              </a:spcBef>
            </a:pPr>
            <a:r>
              <a:rPr lang="en-US" b="1"/>
              <a:t>__                       __                      ? Er = 178         ? La = 180         Ta = 182            W = 184            __                           Os = 195, Ir = 197,</a:t>
            </a:r>
          </a:p>
          <a:p>
            <a:pPr>
              <a:spcBef>
                <a:spcPct val="50000"/>
              </a:spcBef>
            </a:pPr>
            <a:r>
              <a:rPr lang="en-US" b="1"/>
              <a:t>							        Pt = 198, Au = 199</a:t>
            </a:r>
          </a:p>
        </p:txBody>
      </p:sp>
      <p:sp>
        <p:nvSpPr>
          <p:cNvPr id="1536020" name="Line 20"/>
          <p:cNvSpPr>
            <a:spLocks noChangeShapeType="1"/>
          </p:cNvSpPr>
          <p:nvPr/>
        </p:nvSpPr>
        <p:spPr bwMode="auto">
          <a:xfrm>
            <a:off x="1968500" y="1600200"/>
            <a:ext cx="0" cy="4572000"/>
          </a:xfrm>
          <a:prstGeom prst="line">
            <a:avLst/>
          </a:prstGeom>
          <a:noFill/>
          <a:ln w="9525">
            <a:solidFill>
              <a:schemeClr val="tx1"/>
            </a:solidFill>
            <a:round/>
            <a:headEnd/>
            <a:tailEnd/>
          </a:ln>
          <a:effectLst/>
        </p:spPr>
        <p:txBody>
          <a:bodyPr/>
          <a:lstStyle/>
          <a:p>
            <a:endParaRPr lang="en-US"/>
          </a:p>
        </p:txBody>
      </p:sp>
      <p:sp>
        <p:nvSpPr>
          <p:cNvPr id="1536021" name="Line 21"/>
          <p:cNvSpPr>
            <a:spLocks noChangeShapeType="1"/>
          </p:cNvSpPr>
          <p:nvPr/>
        </p:nvSpPr>
        <p:spPr bwMode="auto">
          <a:xfrm>
            <a:off x="2882900" y="1600200"/>
            <a:ext cx="0" cy="4572000"/>
          </a:xfrm>
          <a:prstGeom prst="line">
            <a:avLst/>
          </a:prstGeom>
          <a:noFill/>
          <a:ln w="9525">
            <a:solidFill>
              <a:schemeClr val="tx1"/>
            </a:solidFill>
            <a:round/>
            <a:headEnd/>
            <a:tailEnd/>
          </a:ln>
          <a:effectLst/>
        </p:spPr>
        <p:txBody>
          <a:bodyPr/>
          <a:lstStyle/>
          <a:p>
            <a:endParaRPr lang="en-US"/>
          </a:p>
        </p:txBody>
      </p:sp>
      <p:sp>
        <p:nvSpPr>
          <p:cNvPr id="1536022" name="Line 22"/>
          <p:cNvSpPr>
            <a:spLocks noChangeShapeType="1"/>
          </p:cNvSpPr>
          <p:nvPr/>
        </p:nvSpPr>
        <p:spPr bwMode="auto">
          <a:xfrm>
            <a:off x="3797300" y="1600200"/>
            <a:ext cx="0" cy="4572000"/>
          </a:xfrm>
          <a:prstGeom prst="line">
            <a:avLst/>
          </a:prstGeom>
          <a:noFill/>
          <a:ln w="9525">
            <a:solidFill>
              <a:schemeClr val="tx1"/>
            </a:solidFill>
            <a:round/>
            <a:headEnd/>
            <a:tailEnd/>
          </a:ln>
          <a:effectLst/>
        </p:spPr>
        <p:txBody>
          <a:bodyPr/>
          <a:lstStyle/>
          <a:p>
            <a:endParaRPr lang="en-US"/>
          </a:p>
        </p:txBody>
      </p:sp>
      <p:sp>
        <p:nvSpPr>
          <p:cNvPr id="1536023" name="Line 23"/>
          <p:cNvSpPr>
            <a:spLocks noChangeShapeType="1"/>
          </p:cNvSpPr>
          <p:nvPr/>
        </p:nvSpPr>
        <p:spPr bwMode="auto">
          <a:xfrm>
            <a:off x="4711700" y="1600200"/>
            <a:ext cx="0" cy="4572000"/>
          </a:xfrm>
          <a:prstGeom prst="line">
            <a:avLst/>
          </a:prstGeom>
          <a:noFill/>
          <a:ln w="9525">
            <a:solidFill>
              <a:schemeClr val="tx1"/>
            </a:solidFill>
            <a:round/>
            <a:headEnd/>
            <a:tailEnd/>
          </a:ln>
          <a:effectLst/>
        </p:spPr>
        <p:txBody>
          <a:bodyPr/>
          <a:lstStyle/>
          <a:p>
            <a:endParaRPr lang="en-US"/>
          </a:p>
        </p:txBody>
      </p:sp>
      <p:sp>
        <p:nvSpPr>
          <p:cNvPr id="1536024" name="Line 24"/>
          <p:cNvSpPr>
            <a:spLocks noChangeShapeType="1"/>
          </p:cNvSpPr>
          <p:nvPr/>
        </p:nvSpPr>
        <p:spPr bwMode="auto">
          <a:xfrm>
            <a:off x="5626100" y="1600200"/>
            <a:ext cx="0" cy="4572000"/>
          </a:xfrm>
          <a:prstGeom prst="line">
            <a:avLst/>
          </a:prstGeom>
          <a:noFill/>
          <a:ln w="9525">
            <a:solidFill>
              <a:schemeClr val="tx1"/>
            </a:solidFill>
            <a:round/>
            <a:headEnd/>
            <a:tailEnd/>
          </a:ln>
          <a:effectLst/>
        </p:spPr>
        <p:txBody>
          <a:bodyPr/>
          <a:lstStyle/>
          <a:p>
            <a:endParaRPr lang="en-US"/>
          </a:p>
        </p:txBody>
      </p:sp>
      <p:sp>
        <p:nvSpPr>
          <p:cNvPr id="1536025" name="Line 25"/>
          <p:cNvSpPr>
            <a:spLocks noChangeShapeType="1"/>
          </p:cNvSpPr>
          <p:nvPr/>
        </p:nvSpPr>
        <p:spPr bwMode="auto">
          <a:xfrm>
            <a:off x="6540500" y="1600200"/>
            <a:ext cx="0" cy="4572000"/>
          </a:xfrm>
          <a:prstGeom prst="line">
            <a:avLst/>
          </a:prstGeom>
          <a:noFill/>
          <a:ln w="9525">
            <a:solidFill>
              <a:schemeClr val="tx1"/>
            </a:solidFill>
            <a:round/>
            <a:headEnd/>
            <a:tailEnd/>
          </a:ln>
          <a:effectLst/>
        </p:spPr>
        <p:txBody>
          <a:bodyPr/>
          <a:lstStyle/>
          <a:p>
            <a:endParaRPr lang="en-US"/>
          </a:p>
        </p:txBody>
      </p:sp>
      <p:sp>
        <p:nvSpPr>
          <p:cNvPr id="1536026" name="Line 26"/>
          <p:cNvSpPr>
            <a:spLocks noChangeShapeType="1"/>
          </p:cNvSpPr>
          <p:nvPr/>
        </p:nvSpPr>
        <p:spPr bwMode="auto">
          <a:xfrm>
            <a:off x="7607300" y="1600200"/>
            <a:ext cx="0" cy="4572000"/>
          </a:xfrm>
          <a:prstGeom prst="line">
            <a:avLst/>
          </a:prstGeom>
          <a:noFill/>
          <a:ln w="9525">
            <a:solidFill>
              <a:schemeClr val="tx1"/>
            </a:solidFill>
            <a:round/>
            <a:headEnd/>
            <a:tailEnd/>
          </a:ln>
          <a:effectLst/>
        </p:spPr>
        <p:txBody>
          <a:bodyPr/>
          <a:lstStyle/>
          <a:p>
            <a:endParaRPr lang="en-US"/>
          </a:p>
        </p:txBody>
      </p:sp>
      <p:sp>
        <p:nvSpPr>
          <p:cNvPr id="1536027" name="Rectangle 27"/>
          <p:cNvSpPr>
            <a:spLocks noChangeArrowheads="1"/>
          </p:cNvSpPr>
          <p:nvPr/>
        </p:nvSpPr>
        <p:spPr bwMode="auto">
          <a:xfrm>
            <a:off x="1143000" y="5622925"/>
            <a:ext cx="6518275" cy="244475"/>
          </a:xfrm>
          <a:prstGeom prst="rect">
            <a:avLst/>
          </a:prstGeom>
          <a:noFill/>
          <a:ln w="9525">
            <a:noFill/>
            <a:miter lim="800000"/>
            <a:headEnd/>
            <a:tailEnd/>
          </a:ln>
          <a:effectLst/>
        </p:spPr>
        <p:txBody>
          <a:bodyPr wrap="none">
            <a:spAutoFit/>
          </a:bodyPr>
          <a:lstStyle/>
          <a:p>
            <a:pPr>
              <a:spcBef>
                <a:spcPct val="50000"/>
              </a:spcBef>
            </a:pPr>
            <a:r>
              <a:rPr lang="en-US" b="1"/>
              <a:t> (Au = 199)            Hg = 200             Tl= 204            Pb = 207             Bi = 208                      __                       __    </a:t>
            </a:r>
          </a:p>
        </p:txBody>
      </p:sp>
      <p:sp>
        <p:nvSpPr>
          <p:cNvPr id="1536028" name="Rectangle 28"/>
          <p:cNvSpPr>
            <a:spLocks noChangeArrowheads="1"/>
          </p:cNvSpPr>
          <p:nvPr/>
        </p:nvSpPr>
        <p:spPr bwMode="auto">
          <a:xfrm>
            <a:off x="1066800" y="5927725"/>
            <a:ext cx="7600950" cy="244475"/>
          </a:xfrm>
          <a:prstGeom prst="rect">
            <a:avLst/>
          </a:prstGeom>
          <a:noFill/>
          <a:ln w="9525">
            <a:noFill/>
            <a:miter lim="800000"/>
            <a:headEnd/>
            <a:tailEnd/>
          </a:ln>
          <a:effectLst/>
        </p:spPr>
        <p:txBody>
          <a:bodyPr wrap="none">
            <a:spAutoFit/>
          </a:bodyPr>
          <a:lstStyle/>
          <a:p>
            <a:pPr>
              <a:spcBef>
                <a:spcPct val="50000"/>
              </a:spcBef>
            </a:pPr>
            <a:r>
              <a:rPr lang="en-US" b="1"/>
              <a:t>__                       __                     __                       Th = 231           __                      U = 240             __                              __  __  __  __</a:t>
            </a:r>
          </a:p>
        </p:txBody>
      </p:sp>
      <p:sp>
        <p:nvSpPr>
          <p:cNvPr id="1536029" name="Text Box 29"/>
          <p:cNvSpPr txBox="1">
            <a:spLocks noChangeArrowheads="1"/>
          </p:cNvSpPr>
          <p:nvPr/>
        </p:nvSpPr>
        <p:spPr bwMode="auto">
          <a:xfrm>
            <a:off x="746125" y="1328738"/>
            <a:ext cx="1016000" cy="274637"/>
          </a:xfrm>
          <a:prstGeom prst="rect">
            <a:avLst/>
          </a:prstGeom>
          <a:noFill/>
          <a:ln w="9525">
            <a:noFill/>
            <a:miter lim="800000"/>
            <a:headEnd/>
            <a:tailEnd/>
          </a:ln>
          <a:effectLst/>
        </p:spPr>
        <p:txBody>
          <a:bodyPr wrap="none">
            <a:spAutoFit/>
          </a:bodyPr>
          <a:lstStyle/>
          <a:p>
            <a:r>
              <a:rPr lang="en-US" sz="1200" b="1"/>
              <a:t>TABELLE II</a:t>
            </a:r>
          </a:p>
        </p:txBody>
      </p:sp>
      <p:sp>
        <p:nvSpPr>
          <p:cNvPr id="1536030" name="AutoShape 30">
            <a:hlinkClick r:id="" action="ppaction://noaction"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8050" name="Rectangle 2"/>
          <p:cNvSpPr>
            <a:spLocks noGrp="1" noChangeArrowheads="1"/>
          </p:cNvSpPr>
          <p:nvPr>
            <p:ph type="title"/>
          </p:nvPr>
        </p:nvSpPr>
        <p:spPr>
          <a:xfrm>
            <a:off x="1103313" y="274638"/>
            <a:ext cx="7342187" cy="1143000"/>
          </a:xfrm>
        </p:spPr>
        <p:txBody>
          <a:bodyPr/>
          <a:lstStyle/>
          <a:p>
            <a:r>
              <a:rPr lang="en-US" sz="3200"/>
              <a:t>Mendeleev’s Periodic Table</a:t>
            </a:r>
          </a:p>
        </p:txBody>
      </p:sp>
      <p:pic>
        <p:nvPicPr>
          <p:cNvPr id="1538051" name="Picture 3" descr="Mendeleev"/>
          <p:cNvPicPr>
            <a:picLocks noChangeAspect="1" noChangeArrowheads="1"/>
          </p:cNvPicPr>
          <p:nvPr/>
        </p:nvPicPr>
        <p:blipFill>
          <a:blip r:embed="rId3"/>
          <a:srcRect/>
          <a:stretch>
            <a:fillRect/>
          </a:stretch>
        </p:blipFill>
        <p:spPr bwMode="auto">
          <a:xfrm>
            <a:off x="7467600" y="304800"/>
            <a:ext cx="1411288" cy="1447800"/>
          </a:xfrm>
          <a:prstGeom prst="rect">
            <a:avLst/>
          </a:prstGeom>
          <a:noFill/>
        </p:spPr>
      </p:pic>
      <p:sp>
        <p:nvSpPr>
          <p:cNvPr id="1538052" name="AutoShape 4">
            <a:hlinkClick r:id="" action="ppaction://noaction"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538053" name="Rectangle 5"/>
          <p:cNvSpPr>
            <a:spLocks noChangeArrowheads="1"/>
          </p:cNvSpPr>
          <p:nvPr/>
        </p:nvSpPr>
        <p:spPr bwMode="auto">
          <a:xfrm>
            <a:off x="381000" y="5429250"/>
            <a:ext cx="9144000" cy="457200"/>
          </a:xfrm>
          <a:prstGeom prst="rect">
            <a:avLst/>
          </a:prstGeom>
          <a:noFill/>
          <a:ln w="9525">
            <a:noFill/>
            <a:miter lim="800000"/>
            <a:headEnd/>
            <a:tailEnd/>
          </a:ln>
          <a:effectLst/>
        </p:spPr>
        <p:txBody>
          <a:bodyPr>
            <a:spAutoFit/>
          </a:bodyPr>
          <a:lstStyle/>
          <a:p>
            <a:r>
              <a:rPr lang="en-US" sz="2400"/>
              <a:t> </a:t>
            </a:r>
          </a:p>
        </p:txBody>
      </p:sp>
      <p:pic>
        <p:nvPicPr>
          <p:cNvPr id="1538054" name="Picture 6" descr="Russian dancer"/>
          <p:cNvPicPr>
            <a:picLocks noChangeAspect="1" noChangeArrowheads="1" noCrop="1"/>
          </p:cNvPicPr>
          <p:nvPr/>
        </p:nvPicPr>
        <p:blipFill>
          <a:blip r:embed="rId4"/>
          <a:srcRect/>
          <a:stretch>
            <a:fillRect/>
          </a:stretch>
        </p:blipFill>
        <p:spPr bwMode="auto">
          <a:xfrm>
            <a:off x="446088" y="152400"/>
            <a:ext cx="1611312" cy="1692275"/>
          </a:xfrm>
          <a:prstGeom prst="rect">
            <a:avLst/>
          </a:prstGeom>
          <a:noFill/>
        </p:spPr>
      </p:pic>
      <p:sp>
        <p:nvSpPr>
          <p:cNvPr id="1538055" name="Line 7"/>
          <p:cNvSpPr>
            <a:spLocks noChangeShapeType="1"/>
          </p:cNvSpPr>
          <p:nvPr/>
        </p:nvSpPr>
        <p:spPr bwMode="auto">
          <a:xfrm>
            <a:off x="838200" y="2133600"/>
            <a:ext cx="0" cy="3962400"/>
          </a:xfrm>
          <a:prstGeom prst="line">
            <a:avLst/>
          </a:prstGeom>
          <a:noFill/>
          <a:ln w="9525">
            <a:solidFill>
              <a:schemeClr val="tx1"/>
            </a:solidFill>
            <a:round/>
            <a:headEnd/>
            <a:tailEnd/>
          </a:ln>
          <a:effectLst/>
        </p:spPr>
        <p:txBody>
          <a:bodyPr/>
          <a:lstStyle/>
          <a:p>
            <a:endParaRPr lang="en-US"/>
          </a:p>
        </p:txBody>
      </p:sp>
      <p:graphicFrame>
        <p:nvGraphicFramePr>
          <p:cNvPr id="1538056" name="Group 8"/>
          <p:cNvGraphicFramePr>
            <a:graphicFrameLocks noGrp="1"/>
          </p:cNvGraphicFramePr>
          <p:nvPr/>
        </p:nvGraphicFramePr>
        <p:xfrm>
          <a:off x="609600" y="1905000"/>
          <a:ext cx="8153400" cy="4790444"/>
        </p:xfrm>
        <a:graphic>
          <a:graphicData uri="http://schemas.openxmlformats.org/drawingml/2006/table">
            <a:tbl>
              <a:tblPr/>
              <a:tblGrid>
                <a:gridCol w="744538"/>
                <a:gridCol w="898525"/>
                <a:gridCol w="896937"/>
                <a:gridCol w="896938"/>
                <a:gridCol w="898525"/>
                <a:gridCol w="896937"/>
                <a:gridCol w="896938"/>
                <a:gridCol w="898525"/>
                <a:gridCol w="1125537"/>
              </a:tblGrid>
              <a:tr h="685800">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Period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 1</a:t>
                      </a:r>
                    </a:p>
                  </a:txBody>
                  <a:tcPr horzOverflow="overflow">
                    <a:lnL w="28575"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500" b="1" i="0" u="none" strike="noStrike" cap="none" normalizeH="0" baseline="0" smtClean="0">
                          <a:ln>
                            <a:noFill/>
                          </a:ln>
                          <a:solidFill>
                            <a:schemeClr val="accent2"/>
                          </a:solidFill>
                          <a:effectLst>
                            <a:outerShdw blurRad="38100" dist="38100" dir="2700000" algn="tl">
                              <a:srgbClr val="000000"/>
                            </a:outerShdw>
                          </a:effectLst>
                          <a:latin typeface="Arial" charset="0"/>
                        </a:rPr>
                        <a:t>Group I</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500" b="0" i="0" u="none" strike="noStrike" cap="none" normalizeH="0" baseline="0" smtClean="0">
                        <a:ln>
                          <a:noFill/>
                        </a:ln>
                        <a:solidFill>
                          <a:schemeClr val="tx1"/>
                        </a:solidFill>
                        <a:effectLst/>
                        <a:latin typeface="Arial" charset="0"/>
                      </a:endParaRPr>
                    </a:p>
                  </a:txBody>
                  <a:tcPr horzOverflow="overflow">
                    <a:lnL>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II</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III</a:t>
                      </a:r>
                      <a:endParaRPr kumimoji="0" lang="en-U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IV</a:t>
                      </a:r>
                      <a:endParaRPr kumimoji="0" lang="en-U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V</a:t>
                      </a:r>
                      <a:endParaRPr kumimoji="0" lang="en-U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VI</a:t>
                      </a:r>
                      <a:endParaRPr kumimoji="0" lang="en-US" sz="1800" b="0" i="1"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VII</a:t>
                      </a:r>
                      <a:endParaRPr kumimoji="0" lang="en-U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VIII</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12738">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H = 1</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2</a:t>
                      </a:r>
                      <a:endParaRPr kumimoji="0" lang="en-US" sz="14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Li = 7</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Be= 9.4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 = 11</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 = 12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N = 14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O = 16</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F = 19</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F = 19</a:t>
                      </a: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Na = 23</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Mg = 24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Al = 27.3</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Si = 28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P = 31</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 = 32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 = 35.5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49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K = 39</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Ca = 40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 44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Ti = 48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V = 51</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Cr = 52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Mn = 55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1" i="0" u="none" strike="noStrike" cap="none" normalizeH="0" baseline="0" smtClean="0">
                          <a:ln>
                            <a:noFill/>
                          </a:ln>
                          <a:solidFill>
                            <a:schemeClr val="tx1"/>
                          </a:solidFill>
                          <a:effectLst/>
                          <a:latin typeface="Arial" charset="0"/>
                        </a:rPr>
                        <a:t>Fe  =56,  Co = 59,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1" i="0" u="none" strike="noStrike" cap="none" normalizeH="0" baseline="0" smtClean="0">
                          <a:ln>
                            <a:noFill/>
                          </a:ln>
                          <a:solidFill>
                            <a:schemeClr val="tx1"/>
                          </a:solidFill>
                          <a:effectLst/>
                          <a:latin typeface="Arial" charset="0"/>
                        </a:rPr>
                        <a:t>Ni = 59</a:t>
                      </a: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Cu = 63</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Zn = 65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 68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 72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As = 75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Se = 78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Br = 80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11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Rb = 85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Sr = 87</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Yt = 88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Zr = 90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Nb = 94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Mo = 96</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 100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1" i="0" u="none" strike="noStrike" cap="none" normalizeH="0" baseline="0" smtClean="0">
                          <a:ln>
                            <a:noFill/>
                          </a:ln>
                          <a:solidFill>
                            <a:schemeClr val="tx1"/>
                          </a:solidFill>
                          <a:effectLst/>
                          <a:latin typeface="Arial" charset="0"/>
                        </a:rPr>
                        <a:t>Ru= 104, Rh = 104, Pd = 106</a:t>
                      </a: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8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Ag = 108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Cd = 112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In = 113</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Sn = 118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Sb = 122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Te = 125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J = 127</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8</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Cs = 133</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Ba = 137</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?Di = 138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?Ce = 140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9</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10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?Er = 178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?La = 180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Ta = 182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W = 184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1" i="0" u="none" strike="noStrike" cap="none" normalizeH="0" baseline="0" smtClean="0">
                          <a:ln>
                            <a:noFill/>
                          </a:ln>
                          <a:solidFill>
                            <a:schemeClr val="tx1"/>
                          </a:solidFill>
                          <a:effectLst/>
                          <a:latin typeface="Arial" charset="0"/>
                        </a:rPr>
                        <a:t>Os = 195, Ir = 197,</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1" i="0" u="none" strike="noStrike" cap="none" normalizeH="0" baseline="0" smtClean="0">
                          <a:ln>
                            <a:noFill/>
                          </a:ln>
                          <a:solidFill>
                            <a:schemeClr val="tx1"/>
                          </a:solidFill>
                          <a:effectLst/>
                          <a:latin typeface="Arial" charset="0"/>
                        </a:rPr>
                        <a:t>Pt = 198</a:t>
                      </a: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11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Au = 199</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Hg = 200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Tl = 204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Pb = 207</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Bi = 208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Th = 231</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U = 240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r>
            </a:tbl>
          </a:graphicData>
        </a:graphic>
      </p:graphicFrame>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0098" name="Rectangle 2"/>
          <p:cNvSpPr>
            <a:spLocks noGrp="1" noChangeArrowheads="1"/>
          </p:cNvSpPr>
          <p:nvPr>
            <p:ph type="title"/>
          </p:nvPr>
        </p:nvSpPr>
        <p:spPr>
          <a:xfrm>
            <a:off x="533400" y="0"/>
            <a:ext cx="8153400" cy="1143000"/>
          </a:xfrm>
        </p:spPr>
        <p:txBody>
          <a:bodyPr/>
          <a:lstStyle/>
          <a:p>
            <a:r>
              <a:rPr lang="en-US" sz="3600"/>
              <a:t>Elements Properties are Predicted</a:t>
            </a:r>
          </a:p>
        </p:txBody>
      </p:sp>
      <p:graphicFrame>
        <p:nvGraphicFramePr>
          <p:cNvPr id="1540099" name="Group 3"/>
          <p:cNvGraphicFramePr>
            <a:graphicFrameLocks noGrp="1"/>
          </p:cNvGraphicFramePr>
          <p:nvPr/>
        </p:nvGraphicFramePr>
        <p:xfrm>
          <a:off x="533400" y="941388"/>
          <a:ext cx="8077200" cy="5583809"/>
        </p:xfrm>
        <a:graphic>
          <a:graphicData uri="http://schemas.openxmlformats.org/drawingml/2006/table">
            <a:tbl>
              <a:tblPr/>
              <a:tblGrid>
                <a:gridCol w="1905000"/>
                <a:gridCol w="3810000"/>
                <a:gridCol w="2362200"/>
              </a:tblGrid>
              <a:tr h="5302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tx1"/>
                          </a:solidFill>
                          <a:effectLst/>
                          <a:latin typeface="Arial" charset="0"/>
                        </a:rPr>
                        <a:t>Property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tx1"/>
                          </a:solidFill>
                          <a:effectLst/>
                          <a:latin typeface="Arial" charset="0"/>
                        </a:rPr>
                        <a:t>Mendeleev’s </a:t>
                      </a:r>
                      <a:r>
                        <a:rPr kumimoji="0" lang="en-US" sz="1600" b="1" i="1" u="none" strike="noStrike" cap="none" normalizeH="0" baseline="0" smtClean="0">
                          <a:ln>
                            <a:noFill/>
                          </a:ln>
                          <a:solidFill>
                            <a:schemeClr val="tx1"/>
                          </a:solidFill>
                          <a:effectLst/>
                          <a:latin typeface="Arial" charset="0"/>
                        </a:rPr>
                        <a:t>Predictions</a:t>
                      </a:r>
                      <a:r>
                        <a:rPr kumimoji="0" lang="en-US" sz="1600" b="1" i="0" u="none" strike="noStrike" cap="none" normalizeH="0" baseline="0" smtClean="0">
                          <a:ln>
                            <a:noFill/>
                          </a:ln>
                          <a:solidFill>
                            <a:schemeClr val="tx1"/>
                          </a:solidFill>
                          <a:effectLst/>
                          <a:latin typeface="Arial" charset="0"/>
                        </a:rPr>
                        <a:t> in 1871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1" u="none" strike="noStrike" cap="none" normalizeH="0" baseline="0" smtClean="0">
                          <a:ln>
                            <a:noFill/>
                          </a:ln>
                          <a:solidFill>
                            <a:schemeClr val="tx1"/>
                          </a:solidFill>
                          <a:effectLst/>
                          <a:latin typeface="Arial" charset="0"/>
                        </a:rPr>
                        <a:t>Observed</a:t>
                      </a:r>
                      <a:r>
                        <a:rPr kumimoji="0" lang="en-US" sz="1600" b="1" i="0" u="none" strike="noStrike" cap="none" normalizeH="0" baseline="0" smtClean="0">
                          <a:ln>
                            <a:noFill/>
                          </a:ln>
                          <a:solidFill>
                            <a:schemeClr val="tx1"/>
                          </a:solidFill>
                          <a:effectLst/>
                          <a:latin typeface="Arial" charset="0"/>
                        </a:rPr>
                        <a:t> Properties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016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Molar Mass</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Oxide formula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Density of oxide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Solubility of oxide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chemeClr val="tx1"/>
                          </a:solidFill>
                          <a:effectLst/>
                          <a:latin typeface="Arial" charset="0"/>
                        </a:rPr>
                        <a:t>Scandium (Discovered in 1877)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44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a:t>
                      </a:r>
                      <a:r>
                        <a:rPr kumimoji="0" lang="en-US" sz="1200" b="1" i="0" u="none" strike="noStrike" cap="none" normalizeH="0" baseline="-25000" smtClean="0">
                          <a:ln>
                            <a:noFill/>
                          </a:ln>
                          <a:solidFill>
                            <a:schemeClr val="tx1"/>
                          </a:solidFill>
                          <a:effectLst/>
                          <a:latin typeface="Arial" charset="0"/>
                        </a:rPr>
                        <a:t>2</a:t>
                      </a:r>
                      <a:r>
                        <a:rPr kumimoji="0" lang="en-US" sz="1200" b="1" i="0" u="none" strike="noStrike" cap="none" normalizeH="0" baseline="0" smtClean="0">
                          <a:ln>
                            <a:noFill/>
                          </a:ln>
                          <a:solidFill>
                            <a:schemeClr val="tx1"/>
                          </a:solidFill>
                          <a:effectLst/>
                          <a:latin typeface="Arial" charset="0"/>
                        </a:rPr>
                        <a:t>O</a:t>
                      </a:r>
                      <a:r>
                        <a:rPr kumimoji="0" lang="en-US" sz="1200" b="1" i="0" u="none" strike="noStrike" cap="none" normalizeH="0" baseline="-25000" smtClean="0">
                          <a:ln>
                            <a:noFill/>
                          </a:ln>
                          <a:solidFill>
                            <a:schemeClr val="tx1"/>
                          </a:solidFill>
                          <a:effectLst/>
                          <a:latin typeface="Arial" charset="0"/>
                        </a:rPr>
                        <a:t>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3.5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Dissolves in acids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43.7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Sc</a:t>
                      </a:r>
                      <a:r>
                        <a:rPr kumimoji="0" lang="en-US" sz="1200" b="1" i="0" u="none" strike="noStrike" cap="none" normalizeH="0" baseline="-25000" smtClean="0">
                          <a:ln>
                            <a:noFill/>
                          </a:ln>
                          <a:solidFill>
                            <a:schemeClr val="tx1"/>
                          </a:solidFill>
                          <a:effectLst/>
                          <a:latin typeface="Arial" charset="0"/>
                        </a:rPr>
                        <a:t>2</a:t>
                      </a:r>
                      <a:r>
                        <a:rPr kumimoji="0" lang="en-US" sz="1200" b="1" i="0" u="none" strike="noStrike" cap="none" normalizeH="0" baseline="0" smtClean="0">
                          <a:ln>
                            <a:noFill/>
                          </a:ln>
                          <a:solidFill>
                            <a:schemeClr val="tx1"/>
                          </a:solidFill>
                          <a:effectLst/>
                          <a:latin typeface="Arial" charset="0"/>
                        </a:rPr>
                        <a:t>O</a:t>
                      </a:r>
                      <a:r>
                        <a:rPr kumimoji="0" lang="en-US" sz="1200" b="1" i="0" u="none" strike="noStrike" cap="none" normalizeH="0" baseline="-25000" smtClean="0">
                          <a:ln>
                            <a:noFill/>
                          </a:ln>
                          <a:solidFill>
                            <a:schemeClr val="tx1"/>
                          </a:solidFill>
                          <a:effectLst/>
                          <a:latin typeface="Arial" charset="0"/>
                        </a:rPr>
                        <a:t>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3.86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Dissolves in acids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r>
              <a:tr h="1016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Molar mass</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Density of metal</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Melting temperature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Oxide formula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Solubility of oxide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9E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chemeClr val="tx1"/>
                          </a:solidFill>
                          <a:effectLst/>
                          <a:latin typeface="Arial" charset="0"/>
                        </a:rPr>
                        <a:t>Gallium (Discovered in 1875)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68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6.0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Low</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a:t>
                      </a:r>
                      <a:r>
                        <a:rPr kumimoji="0" lang="en-US" sz="1200" b="1" i="0" u="none" strike="noStrike" cap="none" normalizeH="0" baseline="-25000" smtClean="0">
                          <a:ln>
                            <a:noFill/>
                          </a:ln>
                          <a:solidFill>
                            <a:schemeClr val="tx1"/>
                          </a:solidFill>
                          <a:effectLst/>
                          <a:latin typeface="Arial" charset="0"/>
                        </a:rPr>
                        <a:t>2</a:t>
                      </a:r>
                      <a:r>
                        <a:rPr kumimoji="0" lang="en-US" sz="1200" b="1" i="0" u="none" strike="noStrike" cap="none" normalizeH="0" baseline="0" smtClean="0">
                          <a:ln>
                            <a:noFill/>
                          </a:ln>
                          <a:solidFill>
                            <a:schemeClr val="tx1"/>
                          </a:solidFill>
                          <a:effectLst/>
                          <a:latin typeface="Arial" charset="0"/>
                        </a:rPr>
                        <a:t>O</a:t>
                      </a:r>
                      <a:r>
                        <a:rPr kumimoji="0" lang="en-US" sz="1200" b="1" i="0" u="none" strike="noStrike" cap="none" normalizeH="0" baseline="-25000" smtClean="0">
                          <a:ln>
                            <a:noFill/>
                          </a:ln>
                          <a:solidFill>
                            <a:schemeClr val="tx1"/>
                          </a:solidFill>
                          <a:effectLst/>
                          <a:latin typeface="Arial" charset="0"/>
                        </a:rPr>
                        <a:t>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Dissolves in ammonia solution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9E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69.4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5.96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30 </a:t>
                      </a:r>
                      <a:r>
                        <a:rPr kumimoji="0" lang="en-US" sz="1200" b="1" i="0" u="none" strike="noStrike" cap="none" normalizeH="0" baseline="30000" smtClean="0">
                          <a:ln>
                            <a:noFill/>
                          </a:ln>
                          <a:solidFill>
                            <a:schemeClr val="tx1"/>
                          </a:solidFill>
                          <a:effectLst/>
                          <a:latin typeface="Arial" charset="0"/>
                        </a:rPr>
                        <a:t>0</a:t>
                      </a:r>
                      <a:r>
                        <a:rPr kumimoji="0" lang="en-US" sz="1200" b="1" i="0" u="none" strike="noStrike" cap="none" normalizeH="0" baseline="0" smtClean="0">
                          <a:ln>
                            <a:noFill/>
                          </a:ln>
                          <a:solidFill>
                            <a:schemeClr val="tx1"/>
                          </a:solidFill>
                          <a:effectLst/>
                          <a:latin typeface="Arial" charset="0"/>
                        </a:rPr>
                        <a:t>C</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Ga</a:t>
                      </a:r>
                      <a:r>
                        <a:rPr kumimoji="0" lang="en-US" sz="1200" b="1" i="0" u="none" strike="noStrike" cap="none" normalizeH="0" baseline="-25000" smtClean="0">
                          <a:ln>
                            <a:noFill/>
                          </a:ln>
                          <a:solidFill>
                            <a:schemeClr val="tx1"/>
                          </a:solidFill>
                          <a:effectLst/>
                          <a:latin typeface="Arial" charset="0"/>
                        </a:rPr>
                        <a:t>2</a:t>
                      </a:r>
                      <a:r>
                        <a:rPr kumimoji="0" lang="en-US" sz="1200" b="1" i="0" u="none" strike="noStrike" cap="none" normalizeH="0" baseline="0" smtClean="0">
                          <a:ln>
                            <a:noFill/>
                          </a:ln>
                          <a:solidFill>
                            <a:schemeClr val="tx1"/>
                          </a:solidFill>
                          <a:effectLst/>
                          <a:latin typeface="Arial" charset="0"/>
                        </a:rPr>
                        <a:t>O</a:t>
                      </a:r>
                      <a:r>
                        <a:rPr kumimoji="0" lang="en-US" sz="1200" b="1" i="0" u="none" strike="noStrike" cap="none" normalizeH="0" baseline="-25000" smtClean="0">
                          <a:ln>
                            <a:noFill/>
                          </a:ln>
                          <a:solidFill>
                            <a:schemeClr val="tx1"/>
                          </a:solidFill>
                          <a:effectLst/>
                          <a:latin typeface="Arial" charset="0"/>
                        </a:rPr>
                        <a:t>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Dissolves in ammonia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9E9"/>
                    </a:solidFill>
                  </a:tcPr>
                </a:tc>
              </a:tr>
              <a:tr h="1016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Molar mass</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Density of metal</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Color of metal</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Melting temperature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Oxide formula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Density of oxide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Chloride formula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Density of chloride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Boiling temperature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of chloride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2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chemeClr val="tx1"/>
                          </a:solidFill>
                          <a:effectLst/>
                          <a:latin typeface="Arial" charset="0"/>
                        </a:rPr>
                        <a:t>Germanium (Discovered in 1886)</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72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5.5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Dark gray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High</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MO</a:t>
                      </a:r>
                      <a:r>
                        <a:rPr kumimoji="0" lang="en-US" sz="1200" b="1" i="0" u="none" strike="noStrike" cap="none" normalizeH="0" baseline="-25000" smtClean="0">
                          <a:ln>
                            <a:noFill/>
                          </a:ln>
                          <a:solidFill>
                            <a:schemeClr val="tx1"/>
                          </a:solidFill>
                          <a:effectLst/>
                          <a:latin typeface="Arial" charset="0"/>
                        </a:rPr>
                        <a:t>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4.7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MCl</a:t>
                      </a:r>
                      <a:r>
                        <a:rPr kumimoji="0" lang="en-US" sz="1200" b="1" i="0" u="none" strike="noStrike" cap="none" normalizeH="0" baseline="-25000" smtClean="0">
                          <a:ln>
                            <a:noFill/>
                          </a:ln>
                          <a:solidFill>
                            <a:schemeClr val="tx1"/>
                          </a:solidFill>
                          <a:effectLst/>
                          <a:latin typeface="Arial" charset="0"/>
                        </a:rPr>
                        <a:t>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1.9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Below 100 </a:t>
                      </a:r>
                      <a:r>
                        <a:rPr kumimoji="0" lang="en-US" sz="1200" b="1" i="0" u="none" strike="noStrike" cap="none" normalizeH="0" baseline="30000" smtClean="0">
                          <a:ln>
                            <a:noFill/>
                          </a:ln>
                          <a:solidFill>
                            <a:schemeClr val="tx1"/>
                          </a:solidFill>
                          <a:effectLst/>
                          <a:latin typeface="Arial" charset="0"/>
                        </a:rPr>
                        <a:t>o</a:t>
                      </a:r>
                      <a:r>
                        <a:rPr kumimoji="0" lang="en-US" sz="1200" b="1" i="0" u="none" strike="noStrike" cap="none" normalizeH="0" baseline="0" smtClean="0">
                          <a:ln>
                            <a:noFill/>
                          </a:ln>
                          <a:solidFill>
                            <a:schemeClr val="tx1"/>
                          </a:solidFill>
                          <a:effectLst/>
                          <a:latin typeface="Arial" charset="0"/>
                        </a:rPr>
                        <a:t>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2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71.9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5.47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Grayish, white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900 </a:t>
                      </a:r>
                      <a:r>
                        <a:rPr kumimoji="0" lang="en-US" sz="1200" b="1" i="0" u="none" strike="noStrike" cap="none" normalizeH="0" baseline="30000" smtClean="0">
                          <a:ln>
                            <a:noFill/>
                          </a:ln>
                          <a:solidFill>
                            <a:schemeClr val="tx1"/>
                          </a:solidFill>
                          <a:effectLst/>
                          <a:latin typeface="Arial" charset="0"/>
                        </a:rPr>
                        <a:t>0</a:t>
                      </a:r>
                      <a:r>
                        <a:rPr kumimoji="0" lang="en-US" sz="1200" b="1" i="0" u="none" strike="noStrike" cap="none" normalizeH="0" baseline="0" smtClean="0">
                          <a:ln>
                            <a:noFill/>
                          </a:ln>
                          <a:solidFill>
                            <a:schemeClr val="tx1"/>
                          </a:solidFill>
                          <a:effectLst/>
                          <a:latin typeface="Arial" charset="0"/>
                        </a:rPr>
                        <a:t>C</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GeO</a:t>
                      </a:r>
                      <a:r>
                        <a:rPr kumimoji="0" lang="en-US" sz="1200" b="1" i="0" u="none" strike="noStrike" cap="none" normalizeH="0" baseline="-25000" smtClean="0">
                          <a:ln>
                            <a:noFill/>
                          </a:ln>
                          <a:solidFill>
                            <a:schemeClr val="tx1"/>
                          </a:solidFill>
                          <a:effectLst/>
                          <a:latin typeface="Arial" charset="0"/>
                        </a:rPr>
                        <a:t>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4.70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GeCl</a:t>
                      </a:r>
                      <a:r>
                        <a:rPr kumimoji="0" lang="en-US" sz="1200" b="1" i="0" u="none" strike="noStrike" cap="none" normalizeH="0" baseline="-25000" smtClean="0">
                          <a:ln>
                            <a:noFill/>
                          </a:ln>
                          <a:solidFill>
                            <a:schemeClr val="tx1"/>
                          </a:solidFill>
                          <a:effectLst/>
                          <a:latin typeface="Arial" charset="0"/>
                        </a:rPr>
                        <a:t>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1.89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86 </a:t>
                      </a:r>
                      <a:r>
                        <a:rPr kumimoji="0" lang="en-US" sz="1200" b="1" i="0" u="none" strike="noStrike" cap="none" normalizeH="0" baseline="30000" smtClean="0">
                          <a:ln>
                            <a:noFill/>
                          </a:ln>
                          <a:solidFill>
                            <a:schemeClr val="tx1"/>
                          </a:solidFill>
                          <a:effectLst/>
                          <a:latin typeface="Arial" charset="0"/>
                        </a:rPr>
                        <a:t>0</a:t>
                      </a:r>
                      <a:r>
                        <a:rPr kumimoji="0" lang="en-US" sz="1200" b="1" i="0" u="none" strike="noStrike" cap="none" normalizeH="0" baseline="0" smtClean="0">
                          <a:ln>
                            <a:noFill/>
                          </a:ln>
                          <a:solidFill>
                            <a:schemeClr val="tx1"/>
                          </a:solidFill>
                          <a:effectLst/>
                          <a:latin typeface="Arial" charset="0"/>
                        </a:rPr>
                        <a:t>C</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2FF"/>
                    </a:solidFill>
                  </a:tcPr>
                </a:tc>
              </a:tr>
            </a:tbl>
          </a:graphicData>
        </a:graphic>
      </p:graphicFrame>
      <p:sp>
        <p:nvSpPr>
          <p:cNvPr id="1540121" name="Rectangle 25"/>
          <p:cNvSpPr>
            <a:spLocks noChangeArrowheads="1"/>
          </p:cNvSpPr>
          <p:nvPr/>
        </p:nvSpPr>
        <p:spPr bwMode="auto">
          <a:xfrm>
            <a:off x="76200" y="6567488"/>
            <a:ext cx="4618038" cy="214312"/>
          </a:xfrm>
          <a:prstGeom prst="rect">
            <a:avLst/>
          </a:prstGeom>
          <a:noFill/>
          <a:ln w="9525">
            <a:noFill/>
            <a:miter lim="800000"/>
            <a:headEnd/>
            <a:tailEnd/>
          </a:ln>
          <a:effectLst/>
        </p:spPr>
        <p:txBody>
          <a:bodyPr wrap="none">
            <a:spAutoFit/>
          </a:bodyPr>
          <a:lstStyle/>
          <a:p>
            <a:r>
              <a:rPr lang="en-US" sz="800"/>
              <a:t>O’Connor Davis, MacNab, McClellan,  </a:t>
            </a:r>
            <a:r>
              <a:rPr lang="en-US" sz="800" u="sng"/>
              <a:t>CHEMISTRY Experiments and Principles</a:t>
            </a:r>
            <a:r>
              <a:rPr lang="en-US" sz="800"/>
              <a:t> </a:t>
            </a:r>
            <a:r>
              <a:rPr lang="en-US" sz="800">
                <a:latin typeface="Symbol" pitchFamily="18" charset="2"/>
              </a:rPr>
              <a:t> </a:t>
            </a:r>
            <a:r>
              <a:rPr lang="en-US" sz="800"/>
              <a:t>1982, page 119, </a:t>
            </a:r>
          </a:p>
        </p:txBody>
      </p:sp>
      <p:sp>
        <p:nvSpPr>
          <p:cNvPr id="1540122" name="AutoShape 26">
            <a:hlinkClick r:id="" action="ppaction://noaction"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02" name="Picture 2"/>
          <p:cNvPicPr>
            <a:picLocks noChangeAspect="1" noChangeArrowheads="1"/>
          </p:cNvPicPr>
          <p:nvPr/>
        </p:nvPicPr>
        <p:blipFill>
          <a:blip r:embed="rId2"/>
          <a:srcRect t="5499" r="13687"/>
          <a:stretch>
            <a:fillRect/>
          </a:stretch>
        </p:blipFill>
        <p:spPr bwMode="auto">
          <a:xfrm>
            <a:off x="762000" y="604838"/>
            <a:ext cx="7620000" cy="6269037"/>
          </a:xfrm>
          <a:prstGeom prst="rect">
            <a:avLst/>
          </a:prstGeom>
          <a:noFill/>
          <a:ln w="3175">
            <a:noFill/>
            <a:miter lim="800000"/>
            <a:headEnd/>
            <a:tailEnd/>
          </a:ln>
        </p:spPr>
      </p:pic>
      <p:sp>
        <p:nvSpPr>
          <p:cNvPr id="2508803" name="Text Box 3"/>
          <p:cNvSpPr txBox="1">
            <a:spLocks noChangeArrowheads="1"/>
          </p:cNvSpPr>
          <p:nvPr/>
        </p:nvSpPr>
        <p:spPr bwMode="auto">
          <a:xfrm>
            <a:off x="3640138" y="6477000"/>
            <a:ext cx="3689350" cy="641350"/>
          </a:xfrm>
          <a:prstGeom prst="rect">
            <a:avLst/>
          </a:prstGeom>
          <a:noFill/>
          <a:ln w="9525">
            <a:noFill/>
            <a:miter lim="800000"/>
            <a:headEnd/>
            <a:tailEnd/>
          </a:ln>
          <a:effectLst/>
        </p:spPr>
        <p:txBody>
          <a:bodyPr wrap="none">
            <a:spAutoFit/>
          </a:bodyPr>
          <a:lstStyle/>
          <a:p>
            <a:r>
              <a:rPr lang="en-US" sz="1800"/>
              <a:t>Website:  www.unit5.org/chemistry</a:t>
            </a:r>
          </a:p>
          <a:p>
            <a:endParaRPr lang="en-US" sz="1800"/>
          </a:p>
        </p:txBody>
      </p:sp>
      <p:sp>
        <p:nvSpPr>
          <p:cNvPr id="2508804" name="Rectangle 4">
            <a:hlinkClick r:id="rId3" action="ppaction://hlinksldjump"/>
          </p:cNvPr>
          <p:cNvSpPr>
            <a:spLocks noChangeArrowheads="1"/>
          </p:cNvSpPr>
          <p:nvPr/>
        </p:nvSpPr>
        <p:spPr bwMode="auto">
          <a:xfrm>
            <a:off x="914400" y="5791200"/>
            <a:ext cx="1371600" cy="762000"/>
          </a:xfrm>
          <a:prstGeom prst="rect">
            <a:avLst/>
          </a:prstGeom>
          <a:noFill/>
          <a:ln w="9525">
            <a:noFill/>
            <a:miter lim="800000"/>
            <a:headEnd/>
            <a:tailEnd/>
          </a:ln>
          <a:effectLst/>
        </p:spPr>
        <p:txBody>
          <a:bodyPr wrap="none" anchor="ctr"/>
          <a:lstStyle/>
          <a:p>
            <a:endParaRPr lang="en-US"/>
          </a:p>
        </p:txBody>
      </p:sp>
      <p:sp>
        <p:nvSpPr>
          <p:cNvPr id="2508805" name="Oval 5" descr="Work supported by National Science Foundation">
            <a:hlinkClick r:id="rId4" action="ppaction://hlinksldjump"/>
          </p:cNvPr>
          <p:cNvSpPr>
            <a:spLocks noChangeArrowheads="1"/>
          </p:cNvSpPr>
          <p:nvPr/>
        </p:nvSpPr>
        <p:spPr bwMode="auto">
          <a:xfrm>
            <a:off x="7353300" y="5734050"/>
            <a:ext cx="590550" cy="590550"/>
          </a:xfrm>
          <a:prstGeom prst="ellipse">
            <a:avLst/>
          </a:prstGeom>
          <a:noFill/>
          <a:ln w="9525">
            <a:noFill/>
            <a:round/>
            <a:headEnd/>
            <a:tailEnd/>
          </a:ln>
          <a:effectLst/>
        </p:spPr>
        <p:txBody>
          <a:bodyPr wrap="none" anchor="ctr"/>
          <a:lstStyle/>
          <a:p>
            <a:endParaRPr lang="en-US"/>
          </a:p>
        </p:txBody>
      </p:sp>
      <p:sp>
        <p:nvSpPr>
          <p:cNvPr id="2508806" name="Rectangle 6">
            <a:hlinkClick r:id="rId4" action="ppaction://hlinksldjump"/>
          </p:cNvPr>
          <p:cNvSpPr>
            <a:spLocks noChangeArrowheads="1"/>
          </p:cNvSpPr>
          <p:nvPr/>
        </p:nvSpPr>
        <p:spPr bwMode="auto">
          <a:xfrm>
            <a:off x="3035300" y="1847850"/>
            <a:ext cx="796925" cy="292100"/>
          </a:xfrm>
          <a:prstGeom prst="rect">
            <a:avLst/>
          </a:prstGeom>
          <a:noFill/>
          <a:ln w="9525">
            <a:noFill/>
            <a:miter lim="800000"/>
            <a:headEnd/>
            <a:tailEnd/>
          </a:ln>
          <a:effectLst/>
        </p:spPr>
        <p:txBody>
          <a:bodyPr wrap="none" anchor="ctr"/>
          <a:lstStyle/>
          <a:p>
            <a:endParaRPr lang="en-US"/>
          </a:p>
        </p:txBody>
      </p:sp>
      <p:sp>
        <p:nvSpPr>
          <p:cNvPr id="2508807" name="Rectangle 7">
            <a:hlinkClick r:id="rId5" action="ppaction://hlinksldjump"/>
          </p:cNvPr>
          <p:cNvSpPr>
            <a:spLocks noChangeArrowheads="1"/>
          </p:cNvSpPr>
          <p:nvPr/>
        </p:nvSpPr>
        <p:spPr bwMode="auto">
          <a:xfrm>
            <a:off x="836613" y="3325813"/>
            <a:ext cx="622300" cy="134937"/>
          </a:xfrm>
          <a:prstGeom prst="rect">
            <a:avLst/>
          </a:prstGeom>
          <a:noFill/>
          <a:ln w="9525">
            <a:noFill/>
            <a:miter lim="800000"/>
            <a:headEnd/>
            <a:tailEnd/>
          </a:ln>
          <a:effectLst/>
        </p:spPr>
        <p:txBody>
          <a:bodyPr wrap="none" anchor="ctr"/>
          <a:lstStyle/>
          <a:p>
            <a:endParaRPr lang="en-US"/>
          </a:p>
        </p:txBody>
      </p:sp>
      <p:sp>
        <p:nvSpPr>
          <p:cNvPr id="2508808" name="Rectangle 8">
            <a:hlinkClick r:id="rId6" action="ppaction://hlinksldjump"/>
          </p:cNvPr>
          <p:cNvSpPr>
            <a:spLocks noChangeArrowheads="1"/>
          </p:cNvSpPr>
          <p:nvPr/>
        </p:nvSpPr>
        <p:spPr bwMode="auto">
          <a:xfrm>
            <a:off x="3133725" y="2171700"/>
            <a:ext cx="619125" cy="266700"/>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8290" name="Rectangle 2"/>
          <p:cNvSpPr>
            <a:spLocks noChangeArrowheads="1"/>
          </p:cNvSpPr>
          <p:nvPr/>
        </p:nvSpPr>
        <p:spPr bwMode="auto">
          <a:xfrm>
            <a:off x="914400" y="1600200"/>
            <a:ext cx="7315200" cy="4876800"/>
          </a:xfrm>
          <a:prstGeom prst="rect">
            <a:avLst/>
          </a:prstGeom>
          <a:gradFill rotWithShape="1">
            <a:gsLst>
              <a:gs pos="0">
                <a:srgbClr val="D7AFFF">
                  <a:alpha val="49001"/>
                </a:srgbClr>
              </a:gs>
              <a:gs pos="100000">
                <a:schemeClr val="bg1"/>
              </a:gs>
            </a:gsLst>
            <a:lin ang="5400000" scaled="1"/>
          </a:gradFill>
          <a:ln w="9525">
            <a:solidFill>
              <a:schemeClr val="tx1"/>
            </a:solidFill>
            <a:miter lim="800000"/>
            <a:headEnd/>
            <a:tailEnd/>
          </a:ln>
          <a:effectLst/>
        </p:spPr>
        <p:txBody>
          <a:bodyPr wrap="none" anchor="ctr"/>
          <a:lstStyle/>
          <a:p>
            <a:endParaRPr lang="en-US"/>
          </a:p>
        </p:txBody>
      </p:sp>
      <p:sp>
        <p:nvSpPr>
          <p:cNvPr id="1548291" name="Rectangle 3"/>
          <p:cNvSpPr>
            <a:spLocks noGrp="1" noChangeArrowheads="1"/>
          </p:cNvSpPr>
          <p:nvPr>
            <p:ph type="title"/>
          </p:nvPr>
        </p:nvSpPr>
        <p:spPr/>
        <p:txBody>
          <a:bodyPr/>
          <a:lstStyle/>
          <a:p>
            <a:r>
              <a:rPr lang="en-US"/>
              <a:t>Elements with Highest Densities</a:t>
            </a:r>
          </a:p>
        </p:txBody>
      </p:sp>
      <p:sp>
        <p:nvSpPr>
          <p:cNvPr id="1548292" name="Text Box 4"/>
          <p:cNvSpPr txBox="1">
            <a:spLocks noChangeArrowheads="1"/>
          </p:cNvSpPr>
          <p:nvPr/>
        </p:nvSpPr>
        <p:spPr bwMode="auto">
          <a:xfrm>
            <a:off x="1219200" y="1752600"/>
            <a:ext cx="6657975" cy="701675"/>
          </a:xfrm>
          <a:prstGeom prst="rect">
            <a:avLst/>
          </a:prstGeom>
          <a:noFill/>
          <a:ln w="9525">
            <a:noFill/>
            <a:miter lim="800000"/>
            <a:headEnd/>
            <a:tailEnd/>
          </a:ln>
          <a:effectLst/>
        </p:spPr>
        <p:txBody>
          <a:bodyPr wrap="none">
            <a:spAutoFit/>
          </a:bodyPr>
          <a:lstStyle/>
          <a:p>
            <a:r>
              <a:rPr lang="en-US" sz="1800"/>
              <a:t>		     	</a:t>
            </a:r>
            <a:r>
              <a:rPr lang="en-US" sz="2000" b="1"/>
              <a:t>Year 			 Density</a:t>
            </a:r>
          </a:p>
          <a:p>
            <a:r>
              <a:rPr lang="en-US" sz="2000" b="1"/>
              <a:t>Element 	         Discovered		 (g/cm</a:t>
            </a:r>
            <a:r>
              <a:rPr lang="en-US" sz="2000" b="1" baseline="30000"/>
              <a:t>3</a:t>
            </a:r>
            <a:r>
              <a:rPr lang="en-US" sz="2000" b="1"/>
              <a:t>)</a:t>
            </a:r>
          </a:p>
        </p:txBody>
      </p:sp>
      <p:sp>
        <p:nvSpPr>
          <p:cNvPr id="1548293" name="Text Box 5"/>
          <p:cNvSpPr txBox="1">
            <a:spLocks noChangeArrowheads="1"/>
          </p:cNvSpPr>
          <p:nvPr/>
        </p:nvSpPr>
        <p:spPr bwMode="auto">
          <a:xfrm>
            <a:off x="1219200" y="2466975"/>
            <a:ext cx="6602413" cy="3743325"/>
          </a:xfrm>
          <a:prstGeom prst="rect">
            <a:avLst/>
          </a:prstGeom>
          <a:noFill/>
          <a:ln w="9525">
            <a:noFill/>
            <a:miter lim="800000"/>
            <a:headEnd/>
            <a:tailEnd/>
          </a:ln>
          <a:effectLst/>
        </p:spPr>
        <p:txBody>
          <a:bodyPr wrap="none">
            <a:spAutoFit/>
          </a:bodyPr>
          <a:lstStyle/>
          <a:p>
            <a:r>
              <a:rPr lang="en-US" sz="2400"/>
              <a:t>Osmium		1804			  22.59</a:t>
            </a:r>
          </a:p>
          <a:p>
            <a:r>
              <a:rPr lang="en-US" sz="2400"/>
              <a:t>Iridium		1804			  22.56</a:t>
            </a:r>
          </a:p>
          <a:p>
            <a:r>
              <a:rPr lang="en-US" sz="2400"/>
              <a:t>Platinum		1784			  21.45</a:t>
            </a:r>
          </a:p>
          <a:p>
            <a:r>
              <a:rPr lang="en-US" sz="2400"/>
              <a:t>Rhenium		1925			  21.01</a:t>
            </a:r>
          </a:p>
          <a:p>
            <a:r>
              <a:rPr lang="en-US" sz="2400"/>
              <a:t>Neptunium		1940			  20.47</a:t>
            </a:r>
          </a:p>
          <a:p>
            <a:r>
              <a:rPr lang="en-US" sz="2400"/>
              <a:t>Plutonium		1940			  20.26</a:t>
            </a:r>
          </a:p>
          <a:p>
            <a:r>
              <a:rPr lang="en-US" sz="2400"/>
              <a:t>Gold			prehistoric		  19.32</a:t>
            </a:r>
          </a:p>
          <a:p>
            <a:r>
              <a:rPr lang="en-US" sz="2400"/>
              <a:t>Tungsten		1783			  19.26</a:t>
            </a:r>
          </a:p>
          <a:p>
            <a:r>
              <a:rPr lang="en-US" sz="2400"/>
              <a:t>Uranium		1789			  19.05</a:t>
            </a:r>
          </a:p>
          <a:p>
            <a:r>
              <a:rPr lang="en-US" sz="2400"/>
              <a:t>Tantalum		1802			  16.67</a:t>
            </a:r>
          </a:p>
        </p:txBody>
      </p:sp>
      <p:sp>
        <p:nvSpPr>
          <p:cNvPr id="1548294" name="Line 6"/>
          <p:cNvSpPr>
            <a:spLocks noChangeShapeType="1"/>
          </p:cNvSpPr>
          <p:nvPr/>
        </p:nvSpPr>
        <p:spPr bwMode="auto">
          <a:xfrm>
            <a:off x="1143000" y="2438400"/>
            <a:ext cx="6934200" cy="0"/>
          </a:xfrm>
          <a:prstGeom prst="line">
            <a:avLst/>
          </a:prstGeom>
          <a:noFill/>
          <a:ln w="9525">
            <a:solidFill>
              <a:schemeClr val="tx1"/>
            </a:solidFill>
            <a:round/>
            <a:headEnd/>
            <a:tailEnd/>
          </a:ln>
          <a:effectLst/>
        </p:spPr>
        <p:txBody>
          <a:bodyPr/>
          <a:lstStyle/>
          <a:p>
            <a:endParaRPr lang="en-US"/>
          </a:p>
        </p:txBody>
      </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9314" name="Rectangle 2"/>
          <p:cNvSpPr>
            <a:spLocks noChangeArrowheads="1"/>
          </p:cNvSpPr>
          <p:nvPr/>
        </p:nvSpPr>
        <p:spPr bwMode="auto">
          <a:xfrm>
            <a:off x="1295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15" name="Rectangle 3"/>
          <p:cNvSpPr>
            <a:spLocks noChangeArrowheads="1"/>
          </p:cNvSpPr>
          <p:nvPr/>
        </p:nvSpPr>
        <p:spPr bwMode="auto">
          <a:xfrm>
            <a:off x="7772400" y="1447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549316" name="Rectangle 4"/>
          <p:cNvSpPr>
            <a:spLocks noChangeArrowheads="1"/>
          </p:cNvSpPr>
          <p:nvPr/>
        </p:nvSpPr>
        <p:spPr bwMode="auto">
          <a:xfrm>
            <a:off x="6248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17" name="Rectangle 5"/>
          <p:cNvSpPr>
            <a:spLocks noChangeArrowheads="1"/>
          </p:cNvSpPr>
          <p:nvPr/>
        </p:nvSpPr>
        <p:spPr bwMode="auto">
          <a:xfrm>
            <a:off x="6629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18" name="Rectangle 6"/>
          <p:cNvSpPr>
            <a:spLocks noChangeArrowheads="1"/>
          </p:cNvSpPr>
          <p:nvPr/>
        </p:nvSpPr>
        <p:spPr bwMode="auto">
          <a:xfrm>
            <a:off x="7010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19" name="Rectangle 7"/>
          <p:cNvSpPr>
            <a:spLocks noChangeArrowheads="1"/>
          </p:cNvSpPr>
          <p:nvPr/>
        </p:nvSpPr>
        <p:spPr bwMode="auto">
          <a:xfrm>
            <a:off x="7391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20" name="Rectangle 8"/>
          <p:cNvSpPr>
            <a:spLocks noChangeArrowheads="1"/>
          </p:cNvSpPr>
          <p:nvPr/>
        </p:nvSpPr>
        <p:spPr bwMode="auto">
          <a:xfrm>
            <a:off x="7772400" y="19812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549321" name="Rectangle 9"/>
          <p:cNvSpPr>
            <a:spLocks noChangeArrowheads="1"/>
          </p:cNvSpPr>
          <p:nvPr/>
        </p:nvSpPr>
        <p:spPr bwMode="auto">
          <a:xfrm>
            <a:off x="1295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22" name="Rectangle 10"/>
          <p:cNvSpPr>
            <a:spLocks noChangeArrowheads="1"/>
          </p:cNvSpPr>
          <p:nvPr/>
        </p:nvSpPr>
        <p:spPr bwMode="auto">
          <a:xfrm>
            <a:off x="5867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23" name="Rectangle 11"/>
          <p:cNvSpPr>
            <a:spLocks noChangeArrowheads="1"/>
          </p:cNvSpPr>
          <p:nvPr/>
        </p:nvSpPr>
        <p:spPr bwMode="auto">
          <a:xfrm>
            <a:off x="1676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24" name="Rectangle 12"/>
          <p:cNvSpPr>
            <a:spLocks noChangeArrowheads="1"/>
          </p:cNvSpPr>
          <p:nvPr/>
        </p:nvSpPr>
        <p:spPr bwMode="auto">
          <a:xfrm>
            <a:off x="1295400" y="1447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25" name="Rectangle 13"/>
          <p:cNvSpPr>
            <a:spLocks noChangeArrowheads="1"/>
          </p:cNvSpPr>
          <p:nvPr/>
        </p:nvSpPr>
        <p:spPr bwMode="auto">
          <a:xfrm>
            <a:off x="5867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26" name="Rectangle 14"/>
          <p:cNvSpPr>
            <a:spLocks noChangeArrowheads="1"/>
          </p:cNvSpPr>
          <p:nvPr/>
        </p:nvSpPr>
        <p:spPr bwMode="auto">
          <a:xfrm>
            <a:off x="6248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27" name="Rectangle 15"/>
          <p:cNvSpPr>
            <a:spLocks noChangeArrowheads="1"/>
          </p:cNvSpPr>
          <p:nvPr/>
        </p:nvSpPr>
        <p:spPr bwMode="auto">
          <a:xfrm>
            <a:off x="6629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28" name="Rectangle 16"/>
          <p:cNvSpPr>
            <a:spLocks noChangeArrowheads="1"/>
          </p:cNvSpPr>
          <p:nvPr/>
        </p:nvSpPr>
        <p:spPr bwMode="auto">
          <a:xfrm>
            <a:off x="7010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29" name="Rectangle 17"/>
          <p:cNvSpPr>
            <a:spLocks noChangeArrowheads="1"/>
          </p:cNvSpPr>
          <p:nvPr/>
        </p:nvSpPr>
        <p:spPr bwMode="auto">
          <a:xfrm>
            <a:off x="7391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30" name="Rectangle 18"/>
          <p:cNvSpPr>
            <a:spLocks noChangeArrowheads="1"/>
          </p:cNvSpPr>
          <p:nvPr/>
        </p:nvSpPr>
        <p:spPr bwMode="auto">
          <a:xfrm>
            <a:off x="7772400" y="25146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549331" name="Rectangle 19"/>
          <p:cNvSpPr>
            <a:spLocks noChangeArrowheads="1"/>
          </p:cNvSpPr>
          <p:nvPr/>
        </p:nvSpPr>
        <p:spPr bwMode="auto">
          <a:xfrm>
            <a:off x="129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32" name="Rectangle 20"/>
          <p:cNvSpPr>
            <a:spLocks noChangeArrowheads="1"/>
          </p:cNvSpPr>
          <p:nvPr/>
        </p:nvSpPr>
        <p:spPr bwMode="auto">
          <a:xfrm>
            <a:off x="167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33" name="Rectangle 21"/>
          <p:cNvSpPr>
            <a:spLocks noChangeArrowheads="1"/>
          </p:cNvSpPr>
          <p:nvPr/>
        </p:nvSpPr>
        <p:spPr bwMode="auto">
          <a:xfrm>
            <a:off x="205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34" name="Rectangle 22"/>
          <p:cNvSpPr>
            <a:spLocks noChangeArrowheads="1"/>
          </p:cNvSpPr>
          <p:nvPr/>
        </p:nvSpPr>
        <p:spPr bwMode="auto">
          <a:xfrm>
            <a:off x="243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35" name="Rectangle 23"/>
          <p:cNvSpPr>
            <a:spLocks noChangeArrowheads="1"/>
          </p:cNvSpPr>
          <p:nvPr/>
        </p:nvSpPr>
        <p:spPr bwMode="auto">
          <a:xfrm>
            <a:off x="281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36" name="Rectangle 24"/>
          <p:cNvSpPr>
            <a:spLocks noChangeArrowheads="1"/>
          </p:cNvSpPr>
          <p:nvPr/>
        </p:nvSpPr>
        <p:spPr bwMode="auto">
          <a:xfrm>
            <a:off x="320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37" name="Rectangle 25"/>
          <p:cNvSpPr>
            <a:spLocks noChangeArrowheads="1"/>
          </p:cNvSpPr>
          <p:nvPr/>
        </p:nvSpPr>
        <p:spPr bwMode="auto">
          <a:xfrm>
            <a:off x="358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38" name="Rectangle 26"/>
          <p:cNvSpPr>
            <a:spLocks noChangeArrowheads="1"/>
          </p:cNvSpPr>
          <p:nvPr/>
        </p:nvSpPr>
        <p:spPr bwMode="auto">
          <a:xfrm>
            <a:off x="3962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39" name="Rectangle 27"/>
          <p:cNvSpPr>
            <a:spLocks noChangeArrowheads="1"/>
          </p:cNvSpPr>
          <p:nvPr/>
        </p:nvSpPr>
        <p:spPr bwMode="auto">
          <a:xfrm>
            <a:off x="4343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40" name="Rectangle 28"/>
          <p:cNvSpPr>
            <a:spLocks noChangeArrowheads="1"/>
          </p:cNvSpPr>
          <p:nvPr/>
        </p:nvSpPr>
        <p:spPr bwMode="auto">
          <a:xfrm>
            <a:off x="4724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41" name="Rectangle 29"/>
          <p:cNvSpPr>
            <a:spLocks noChangeArrowheads="1"/>
          </p:cNvSpPr>
          <p:nvPr/>
        </p:nvSpPr>
        <p:spPr bwMode="auto">
          <a:xfrm>
            <a:off x="510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42" name="Rectangle 30"/>
          <p:cNvSpPr>
            <a:spLocks noChangeArrowheads="1"/>
          </p:cNvSpPr>
          <p:nvPr/>
        </p:nvSpPr>
        <p:spPr bwMode="auto">
          <a:xfrm>
            <a:off x="548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43" name="Rectangle 31"/>
          <p:cNvSpPr>
            <a:spLocks noChangeArrowheads="1"/>
          </p:cNvSpPr>
          <p:nvPr/>
        </p:nvSpPr>
        <p:spPr bwMode="auto">
          <a:xfrm>
            <a:off x="586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44" name="Rectangle 32"/>
          <p:cNvSpPr>
            <a:spLocks noChangeArrowheads="1"/>
          </p:cNvSpPr>
          <p:nvPr/>
        </p:nvSpPr>
        <p:spPr bwMode="auto">
          <a:xfrm>
            <a:off x="624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45" name="Rectangle 33"/>
          <p:cNvSpPr>
            <a:spLocks noChangeArrowheads="1"/>
          </p:cNvSpPr>
          <p:nvPr/>
        </p:nvSpPr>
        <p:spPr bwMode="auto">
          <a:xfrm>
            <a:off x="662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46" name="Rectangle 34"/>
          <p:cNvSpPr>
            <a:spLocks noChangeArrowheads="1"/>
          </p:cNvSpPr>
          <p:nvPr/>
        </p:nvSpPr>
        <p:spPr bwMode="auto">
          <a:xfrm>
            <a:off x="701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47" name="Rectangle 35"/>
          <p:cNvSpPr>
            <a:spLocks noChangeArrowheads="1"/>
          </p:cNvSpPr>
          <p:nvPr/>
        </p:nvSpPr>
        <p:spPr bwMode="auto">
          <a:xfrm>
            <a:off x="739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48" name="Rectangle 36"/>
          <p:cNvSpPr>
            <a:spLocks noChangeArrowheads="1"/>
          </p:cNvSpPr>
          <p:nvPr/>
        </p:nvSpPr>
        <p:spPr bwMode="auto">
          <a:xfrm>
            <a:off x="7772400" y="30480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549349" name="Rectangle 37"/>
          <p:cNvSpPr>
            <a:spLocks noChangeArrowheads="1"/>
          </p:cNvSpPr>
          <p:nvPr/>
        </p:nvSpPr>
        <p:spPr bwMode="auto">
          <a:xfrm>
            <a:off x="129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50" name="Rectangle 38"/>
          <p:cNvSpPr>
            <a:spLocks noChangeArrowheads="1"/>
          </p:cNvSpPr>
          <p:nvPr/>
        </p:nvSpPr>
        <p:spPr bwMode="auto">
          <a:xfrm>
            <a:off x="167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51" name="Rectangle 39"/>
          <p:cNvSpPr>
            <a:spLocks noChangeArrowheads="1"/>
          </p:cNvSpPr>
          <p:nvPr/>
        </p:nvSpPr>
        <p:spPr bwMode="auto">
          <a:xfrm>
            <a:off x="205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52" name="Rectangle 40"/>
          <p:cNvSpPr>
            <a:spLocks noChangeArrowheads="1"/>
          </p:cNvSpPr>
          <p:nvPr/>
        </p:nvSpPr>
        <p:spPr bwMode="auto">
          <a:xfrm>
            <a:off x="243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53" name="Rectangle 41"/>
          <p:cNvSpPr>
            <a:spLocks noChangeArrowheads="1"/>
          </p:cNvSpPr>
          <p:nvPr/>
        </p:nvSpPr>
        <p:spPr bwMode="auto">
          <a:xfrm>
            <a:off x="281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54" name="Rectangle 42"/>
          <p:cNvSpPr>
            <a:spLocks noChangeArrowheads="1"/>
          </p:cNvSpPr>
          <p:nvPr/>
        </p:nvSpPr>
        <p:spPr bwMode="auto">
          <a:xfrm>
            <a:off x="320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55" name="Rectangle 43"/>
          <p:cNvSpPr>
            <a:spLocks noChangeArrowheads="1"/>
          </p:cNvSpPr>
          <p:nvPr/>
        </p:nvSpPr>
        <p:spPr bwMode="auto">
          <a:xfrm>
            <a:off x="358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56" name="Rectangle 44"/>
          <p:cNvSpPr>
            <a:spLocks noChangeArrowheads="1"/>
          </p:cNvSpPr>
          <p:nvPr/>
        </p:nvSpPr>
        <p:spPr bwMode="auto">
          <a:xfrm>
            <a:off x="3962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57" name="Rectangle 45"/>
          <p:cNvSpPr>
            <a:spLocks noChangeArrowheads="1"/>
          </p:cNvSpPr>
          <p:nvPr/>
        </p:nvSpPr>
        <p:spPr bwMode="auto">
          <a:xfrm>
            <a:off x="4343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58" name="Rectangle 46"/>
          <p:cNvSpPr>
            <a:spLocks noChangeArrowheads="1"/>
          </p:cNvSpPr>
          <p:nvPr/>
        </p:nvSpPr>
        <p:spPr bwMode="auto">
          <a:xfrm>
            <a:off x="4724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59" name="Rectangle 47"/>
          <p:cNvSpPr>
            <a:spLocks noChangeArrowheads="1"/>
          </p:cNvSpPr>
          <p:nvPr/>
        </p:nvSpPr>
        <p:spPr bwMode="auto">
          <a:xfrm>
            <a:off x="510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60" name="Rectangle 48"/>
          <p:cNvSpPr>
            <a:spLocks noChangeArrowheads="1"/>
          </p:cNvSpPr>
          <p:nvPr/>
        </p:nvSpPr>
        <p:spPr bwMode="auto">
          <a:xfrm>
            <a:off x="548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61" name="Rectangle 49"/>
          <p:cNvSpPr>
            <a:spLocks noChangeArrowheads="1"/>
          </p:cNvSpPr>
          <p:nvPr/>
        </p:nvSpPr>
        <p:spPr bwMode="auto">
          <a:xfrm>
            <a:off x="586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62" name="Rectangle 50"/>
          <p:cNvSpPr>
            <a:spLocks noChangeArrowheads="1"/>
          </p:cNvSpPr>
          <p:nvPr/>
        </p:nvSpPr>
        <p:spPr bwMode="auto">
          <a:xfrm>
            <a:off x="624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63" name="Rectangle 51"/>
          <p:cNvSpPr>
            <a:spLocks noChangeArrowheads="1"/>
          </p:cNvSpPr>
          <p:nvPr/>
        </p:nvSpPr>
        <p:spPr bwMode="auto">
          <a:xfrm>
            <a:off x="662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64" name="Rectangle 52"/>
          <p:cNvSpPr>
            <a:spLocks noChangeArrowheads="1"/>
          </p:cNvSpPr>
          <p:nvPr/>
        </p:nvSpPr>
        <p:spPr bwMode="auto">
          <a:xfrm>
            <a:off x="701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65" name="Rectangle 53"/>
          <p:cNvSpPr>
            <a:spLocks noChangeArrowheads="1"/>
          </p:cNvSpPr>
          <p:nvPr/>
        </p:nvSpPr>
        <p:spPr bwMode="auto">
          <a:xfrm>
            <a:off x="739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66" name="Rectangle 54"/>
          <p:cNvSpPr>
            <a:spLocks noChangeArrowheads="1"/>
          </p:cNvSpPr>
          <p:nvPr/>
        </p:nvSpPr>
        <p:spPr bwMode="auto">
          <a:xfrm>
            <a:off x="7772400" y="35814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549367" name="Rectangle 55"/>
          <p:cNvSpPr>
            <a:spLocks noChangeArrowheads="1"/>
          </p:cNvSpPr>
          <p:nvPr/>
        </p:nvSpPr>
        <p:spPr bwMode="auto">
          <a:xfrm>
            <a:off x="129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68" name="Rectangle 56"/>
          <p:cNvSpPr>
            <a:spLocks noChangeArrowheads="1"/>
          </p:cNvSpPr>
          <p:nvPr/>
        </p:nvSpPr>
        <p:spPr bwMode="auto">
          <a:xfrm>
            <a:off x="167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69" name="Rectangle 57"/>
          <p:cNvSpPr>
            <a:spLocks noChangeArrowheads="1"/>
          </p:cNvSpPr>
          <p:nvPr/>
        </p:nvSpPr>
        <p:spPr bwMode="auto">
          <a:xfrm>
            <a:off x="2057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70" name="Rectangle 58"/>
          <p:cNvSpPr>
            <a:spLocks noChangeArrowheads="1"/>
          </p:cNvSpPr>
          <p:nvPr/>
        </p:nvSpPr>
        <p:spPr bwMode="auto">
          <a:xfrm>
            <a:off x="243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71" name="Rectangle 59"/>
          <p:cNvSpPr>
            <a:spLocks noChangeArrowheads="1"/>
          </p:cNvSpPr>
          <p:nvPr/>
        </p:nvSpPr>
        <p:spPr bwMode="auto">
          <a:xfrm>
            <a:off x="281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72" name="Rectangle 60"/>
          <p:cNvSpPr>
            <a:spLocks noChangeArrowheads="1"/>
          </p:cNvSpPr>
          <p:nvPr/>
        </p:nvSpPr>
        <p:spPr bwMode="auto">
          <a:xfrm>
            <a:off x="320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73" name="Rectangle 61"/>
          <p:cNvSpPr>
            <a:spLocks noChangeArrowheads="1"/>
          </p:cNvSpPr>
          <p:nvPr/>
        </p:nvSpPr>
        <p:spPr bwMode="auto">
          <a:xfrm>
            <a:off x="358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74" name="Rectangle 62"/>
          <p:cNvSpPr>
            <a:spLocks noChangeArrowheads="1"/>
          </p:cNvSpPr>
          <p:nvPr/>
        </p:nvSpPr>
        <p:spPr bwMode="auto">
          <a:xfrm>
            <a:off x="3962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75" name="Rectangle 63"/>
          <p:cNvSpPr>
            <a:spLocks noChangeArrowheads="1"/>
          </p:cNvSpPr>
          <p:nvPr/>
        </p:nvSpPr>
        <p:spPr bwMode="auto">
          <a:xfrm>
            <a:off x="4343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76" name="Rectangle 64"/>
          <p:cNvSpPr>
            <a:spLocks noChangeArrowheads="1"/>
          </p:cNvSpPr>
          <p:nvPr/>
        </p:nvSpPr>
        <p:spPr bwMode="auto">
          <a:xfrm>
            <a:off x="4724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77" name="Rectangle 65"/>
          <p:cNvSpPr>
            <a:spLocks noChangeArrowheads="1"/>
          </p:cNvSpPr>
          <p:nvPr/>
        </p:nvSpPr>
        <p:spPr bwMode="auto">
          <a:xfrm>
            <a:off x="510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78" name="Rectangle 66"/>
          <p:cNvSpPr>
            <a:spLocks noChangeArrowheads="1"/>
          </p:cNvSpPr>
          <p:nvPr/>
        </p:nvSpPr>
        <p:spPr bwMode="auto">
          <a:xfrm>
            <a:off x="548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79" name="Rectangle 67"/>
          <p:cNvSpPr>
            <a:spLocks noChangeArrowheads="1"/>
          </p:cNvSpPr>
          <p:nvPr/>
        </p:nvSpPr>
        <p:spPr bwMode="auto">
          <a:xfrm>
            <a:off x="5867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80" name="Rectangle 68"/>
          <p:cNvSpPr>
            <a:spLocks noChangeArrowheads="1"/>
          </p:cNvSpPr>
          <p:nvPr/>
        </p:nvSpPr>
        <p:spPr bwMode="auto">
          <a:xfrm>
            <a:off x="624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81" name="Rectangle 69"/>
          <p:cNvSpPr>
            <a:spLocks noChangeArrowheads="1"/>
          </p:cNvSpPr>
          <p:nvPr/>
        </p:nvSpPr>
        <p:spPr bwMode="auto">
          <a:xfrm>
            <a:off x="662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82" name="Rectangle 70"/>
          <p:cNvSpPr>
            <a:spLocks noChangeArrowheads="1"/>
          </p:cNvSpPr>
          <p:nvPr/>
        </p:nvSpPr>
        <p:spPr bwMode="auto">
          <a:xfrm>
            <a:off x="701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83" name="Rectangle 71"/>
          <p:cNvSpPr>
            <a:spLocks noChangeArrowheads="1"/>
          </p:cNvSpPr>
          <p:nvPr/>
        </p:nvSpPr>
        <p:spPr bwMode="auto">
          <a:xfrm>
            <a:off x="739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84" name="Rectangle 72"/>
          <p:cNvSpPr>
            <a:spLocks noChangeArrowheads="1"/>
          </p:cNvSpPr>
          <p:nvPr/>
        </p:nvSpPr>
        <p:spPr bwMode="auto">
          <a:xfrm>
            <a:off x="7772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549385" name="Rectangle 73"/>
          <p:cNvSpPr>
            <a:spLocks noChangeArrowheads="1"/>
          </p:cNvSpPr>
          <p:nvPr/>
        </p:nvSpPr>
        <p:spPr bwMode="auto">
          <a:xfrm>
            <a:off x="1676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549386" name="Text Box 74"/>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1549387" name="Text Box 75"/>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1549388" name="Text Box 76"/>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1549389" name="Text Box 77"/>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1549390" name="Text Box 78"/>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1549391" name="Text Box 79"/>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1549392" name="Text Box 80"/>
          <p:cNvSpPr txBox="1">
            <a:spLocks noChangeArrowheads="1"/>
          </p:cNvSpPr>
          <p:nvPr/>
        </p:nvSpPr>
        <p:spPr bwMode="auto">
          <a:xfrm>
            <a:off x="2117725" y="6357938"/>
            <a:ext cx="184150" cy="274637"/>
          </a:xfrm>
          <a:prstGeom prst="rect">
            <a:avLst/>
          </a:prstGeom>
          <a:solidFill>
            <a:schemeClr val="bg1"/>
          </a:solidFill>
          <a:ln w="9525">
            <a:noFill/>
            <a:miter lim="800000"/>
            <a:headEnd/>
            <a:tailEnd/>
          </a:ln>
          <a:effectLst/>
        </p:spPr>
        <p:txBody>
          <a:bodyPr wrap="none">
            <a:spAutoFit/>
          </a:bodyPr>
          <a:lstStyle/>
          <a:p>
            <a:endParaRPr lang="en-US" sz="1200"/>
          </a:p>
        </p:txBody>
      </p:sp>
      <p:sp>
        <p:nvSpPr>
          <p:cNvPr id="1549393" name="Text Box 81"/>
          <p:cNvSpPr txBox="1">
            <a:spLocks noChangeArrowheads="1"/>
          </p:cNvSpPr>
          <p:nvPr/>
        </p:nvSpPr>
        <p:spPr bwMode="auto">
          <a:xfrm>
            <a:off x="2057400" y="6324600"/>
            <a:ext cx="301625" cy="274638"/>
          </a:xfrm>
          <a:prstGeom prst="rect">
            <a:avLst/>
          </a:prstGeom>
          <a:solidFill>
            <a:schemeClr val="bg1"/>
          </a:solidFill>
          <a:ln w="9525">
            <a:noFill/>
            <a:miter lim="800000"/>
            <a:headEnd/>
            <a:tailEnd/>
          </a:ln>
          <a:effectLst/>
        </p:spPr>
        <p:txBody>
          <a:bodyPr wrap="none">
            <a:spAutoFit/>
          </a:bodyPr>
          <a:lstStyle/>
          <a:p>
            <a:r>
              <a:rPr lang="en-US" sz="1200" b="1">
                <a:latin typeface="Symbol" pitchFamily="18" charset="2"/>
              </a:rPr>
              <a:t>W</a:t>
            </a:r>
          </a:p>
        </p:txBody>
      </p:sp>
      <p:sp>
        <p:nvSpPr>
          <p:cNvPr id="1549394" name="Rectangle 82"/>
          <p:cNvSpPr>
            <a:spLocks noChangeArrowheads="1"/>
          </p:cNvSpPr>
          <p:nvPr/>
        </p:nvSpPr>
        <p:spPr bwMode="auto">
          <a:xfrm>
            <a:off x="1295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Li</a:t>
            </a:r>
            <a:endParaRPr lang="en-US"/>
          </a:p>
          <a:p>
            <a:pPr algn="ctr"/>
            <a:endParaRPr lang="en-US"/>
          </a:p>
          <a:p>
            <a:pPr algn="ctr"/>
            <a:r>
              <a:rPr lang="en-US"/>
              <a:t>0.53</a:t>
            </a:r>
          </a:p>
        </p:txBody>
      </p:sp>
      <p:sp>
        <p:nvSpPr>
          <p:cNvPr id="1549395" name="Rectangle 83"/>
          <p:cNvSpPr>
            <a:spLocks noChangeArrowheads="1"/>
          </p:cNvSpPr>
          <p:nvPr/>
        </p:nvSpPr>
        <p:spPr bwMode="auto">
          <a:xfrm>
            <a:off x="7772400" y="1447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He</a:t>
            </a:r>
            <a:endParaRPr lang="en-US"/>
          </a:p>
          <a:p>
            <a:pPr algn="ctr"/>
            <a:endParaRPr lang="en-US"/>
          </a:p>
          <a:p>
            <a:pPr algn="ctr"/>
            <a:r>
              <a:rPr lang="en-US"/>
              <a:t>0.126</a:t>
            </a:r>
            <a:endParaRPr lang="en-US" baseline="30000"/>
          </a:p>
        </p:txBody>
      </p:sp>
      <p:sp>
        <p:nvSpPr>
          <p:cNvPr id="1549396" name="Rectangle 84"/>
          <p:cNvSpPr>
            <a:spLocks noChangeArrowheads="1"/>
          </p:cNvSpPr>
          <p:nvPr/>
        </p:nvSpPr>
        <p:spPr bwMode="auto">
          <a:xfrm>
            <a:off x="6248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a:t>
            </a:r>
            <a:endParaRPr lang="en-US"/>
          </a:p>
          <a:p>
            <a:pPr algn="ctr"/>
            <a:endParaRPr lang="en-US"/>
          </a:p>
          <a:p>
            <a:pPr algn="ctr"/>
            <a:r>
              <a:rPr lang="en-US"/>
              <a:t>2.26</a:t>
            </a:r>
          </a:p>
        </p:txBody>
      </p:sp>
      <p:sp>
        <p:nvSpPr>
          <p:cNvPr id="1549397" name="Rectangle 85"/>
          <p:cNvSpPr>
            <a:spLocks noChangeArrowheads="1"/>
          </p:cNvSpPr>
          <p:nvPr/>
        </p:nvSpPr>
        <p:spPr bwMode="auto">
          <a:xfrm>
            <a:off x="6629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N</a:t>
            </a:r>
            <a:endParaRPr lang="en-US"/>
          </a:p>
          <a:p>
            <a:pPr algn="ctr"/>
            <a:endParaRPr lang="en-US"/>
          </a:p>
          <a:p>
            <a:pPr algn="ctr"/>
            <a:r>
              <a:rPr lang="en-US"/>
              <a:t>0.81</a:t>
            </a:r>
          </a:p>
        </p:txBody>
      </p:sp>
      <p:sp>
        <p:nvSpPr>
          <p:cNvPr id="1549398" name="Rectangle 86"/>
          <p:cNvSpPr>
            <a:spLocks noChangeArrowheads="1"/>
          </p:cNvSpPr>
          <p:nvPr/>
        </p:nvSpPr>
        <p:spPr bwMode="auto">
          <a:xfrm>
            <a:off x="7010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O</a:t>
            </a:r>
            <a:endParaRPr lang="en-US"/>
          </a:p>
          <a:p>
            <a:pPr algn="ctr"/>
            <a:endParaRPr lang="en-US"/>
          </a:p>
          <a:p>
            <a:pPr algn="ctr"/>
            <a:r>
              <a:rPr lang="en-US"/>
              <a:t>1.14</a:t>
            </a:r>
            <a:endParaRPr lang="en-US" baseline="30000"/>
          </a:p>
        </p:txBody>
      </p:sp>
      <p:sp>
        <p:nvSpPr>
          <p:cNvPr id="1549399" name="Rectangle 87"/>
          <p:cNvSpPr>
            <a:spLocks noChangeArrowheads="1"/>
          </p:cNvSpPr>
          <p:nvPr/>
        </p:nvSpPr>
        <p:spPr bwMode="auto">
          <a:xfrm>
            <a:off x="7391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F</a:t>
            </a:r>
            <a:endParaRPr lang="en-US"/>
          </a:p>
          <a:p>
            <a:pPr algn="ctr"/>
            <a:endParaRPr lang="en-US"/>
          </a:p>
          <a:p>
            <a:pPr algn="ctr"/>
            <a:r>
              <a:rPr lang="en-US"/>
              <a:t>1.11</a:t>
            </a:r>
            <a:endParaRPr lang="en-US" baseline="30000"/>
          </a:p>
        </p:txBody>
      </p:sp>
      <p:sp>
        <p:nvSpPr>
          <p:cNvPr id="1549400" name="Rectangle 88"/>
          <p:cNvSpPr>
            <a:spLocks noChangeArrowheads="1"/>
          </p:cNvSpPr>
          <p:nvPr/>
        </p:nvSpPr>
        <p:spPr bwMode="auto">
          <a:xfrm>
            <a:off x="7772400" y="19812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Ne</a:t>
            </a:r>
            <a:endParaRPr lang="en-US"/>
          </a:p>
          <a:p>
            <a:pPr algn="ctr"/>
            <a:endParaRPr lang="en-US"/>
          </a:p>
          <a:p>
            <a:pPr algn="ctr"/>
            <a:r>
              <a:rPr lang="en-US"/>
              <a:t>1.204</a:t>
            </a:r>
            <a:endParaRPr lang="en-US" baseline="30000"/>
          </a:p>
        </p:txBody>
      </p:sp>
      <p:sp>
        <p:nvSpPr>
          <p:cNvPr id="1549401" name="Rectangle 89"/>
          <p:cNvSpPr>
            <a:spLocks noChangeArrowheads="1"/>
          </p:cNvSpPr>
          <p:nvPr/>
        </p:nvSpPr>
        <p:spPr bwMode="auto">
          <a:xfrm>
            <a:off x="1295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Na</a:t>
            </a:r>
            <a:endParaRPr lang="en-US"/>
          </a:p>
          <a:p>
            <a:pPr algn="ctr"/>
            <a:endParaRPr lang="en-US"/>
          </a:p>
          <a:p>
            <a:pPr algn="ctr"/>
            <a:r>
              <a:rPr lang="en-US"/>
              <a:t>0.97</a:t>
            </a:r>
            <a:endParaRPr lang="en-US" baseline="30000"/>
          </a:p>
        </p:txBody>
      </p:sp>
      <p:sp>
        <p:nvSpPr>
          <p:cNvPr id="1549402" name="Rectangle 90"/>
          <p:cNvSpPr>
            <a:spLocks noChangeArrowheads="1"/>
          </p:cNvSpPr>
          <p:nvPr/>
        </p:nvSpPr>
        <p:spPr bwMode="auto">
          <a:xfrm>
            <a:off x="5867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a:t>
            </a:r>
            <a:endParaRPr lang="en-US"/>
          </a:p>
          <a:p>
            <a:pPr algn="ctr"/>
            <a:endParaRPr lang="en-US"/>
          </a:p>
          <a:p>
            <a:pPr algn="ctr"/>
            <a:r>
              <a:rPr lang="en-US"/>
              <a:t>2.5</a:t>
            </a:r>
          </a:p>
        </p:txBody>
      </p:sp>
      <p:sp>
        <p:nvSpPr>
          <p:cNvPr id="1549403" name="Rectangle 91"/>
          <p:cNvSpPr>
            <a:spLocks noChangeArrowheads="1"/>
          </p:cNvSpPr>
          <p:nvPr/>
        </p:nvSpPr>
        <p:spPr bwMode="auto">
          <a:xfrm>
            <a:off x="1676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Be</a:t>
            </a:r>
          </a:p>
          <a:p>
            <a:pPr algn="ctr"/>
            <a:endParaRPr lang="en-US"/>
          </a:p>
          <a:p>
            <a:pPr algn="ctr"/>
            <a:r>
              <a:rPr lang="en-US"/>
              <a:t>1.8</a:t>
            </a:r>
          </a:p>
        </p:txBody>
      </p:sp>
      <p:sp>
        <p:nvSpPr>
          <p:cNvPr id="1549404" name="Rectangle 92"/>
          <p:cNvSpPr>
            <a:spLocks noChangeArrowheads="1"/>
          </p:cNvSpPr>
          <p:nvPr/>
        </p:nvSpPr>
        <p:spPr bwMode="auto">
          <a:xfrm>
            <a:off x="1295400" y="1447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H</a:t>
            </a:r>
          </a:p>
          <a:p>
            <a:pPr algn="ctr"/>
            <a:endParaRPr lang="en-US"/>
          </a:p>
          <a:p>
            <a:pPr algn="ctr"/>
            <a:r>
              <a:rPr lang="en-US"/>
              <a:t>0.071</a:t>
            </a:r>
          </a:p>
        </p:txBody>
      </p:sp>
      <p:sp>
        <p:nvSpPr>
          <p:cNvPr id="1549405" name="Rectangle 93"/>
          <p:cNvSpPr>
            <a:spLocks noChangeArrowheads="1"/>
          </p:cNvSpPr>
          <p:nvPr/>
        </p:nvSpPr>
        <p:spPr bwMode="auto">
          <a:xfrm>
            <a:off x="5867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Al</a:t>
            </a:r>
            <a:endParaRPr lang="en-US"/>
          </a:p>
          <a:p>
            <a:pPr algn="ctr"/>
            <a:endParaRPr lang="en-US"/>
          </a:p>
          <a:p>
            <a:pPr algn="ctr"/>
            <a:r>
              <a:rPr lang="en-US"/>
              <a:t>2.70</a:t>
            </a:r>
            <a:endParaRPr lang="en-US" baseline="30000"/>
          </a:p>
        </p:txBody>
      </p:sp>
      <p:sp>
        <p:nvSpPr>
          <p:cNvPr id="1549406" name="Rectangle 94"/>
          <p:cNvSpPr>
            <a:spLocks noChangeArrowheads="1"/>
          </p:cNvSpPr>
          <p:nvPr/>
        </p:nvSpPr>
        <p:spPr bwMode="auto">
          <a:xfrm>
            <a:off x="6248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Si</a:t>
            </a:r>
            <a:endParaRPr lang="en-US"/>
          </a:p>
          <a:p>
            <a:pPr algn="ctr"/>
            <a:endParaRPr lang="en-US"/>
          </a:p>
          <a:p>
            <a:pPr algn="ctr"/>
            <a:r>
              <a:rPr lang="en-US"/>
              <a:t>2.4</a:t>
            </a:r>
            <a:endParaRPr lang="en-US" baseline="30000"/>
          </a:p>
        </p:txBody>
      </p:sp>
      <p:sp>
        <p:nvSpPr>
          <p:cNvPr id="1549407" name="Rectangle 95"/>
          <p:cNvSpPr>
            <a:spLocks noChangeArrowheads="1"/>
          </p:cNvSpPr>
          <p:nvPr/>
        </p:nvSpPr>
        <p:spPr bwMode="auto">
          <a:xfrm>
            <a:off x="6629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a:t>
            </a:r>
            <a:endParaRPr lang="en-US"/>
          </a:p>
          <a:p>
            <a:pPr algn="ctr"/>
            <a:endParaRPr lang="en-US"/>
          </a:p>
          <a:p>
            <a:pPr algn="ctr"/>
            <a:r>
              <a:rPr lang="en-US"/>
              <a:t>1.82w</a:t>
            </a:r>
            <a:endParaRPr lang="en-US" baseline="30000"/>
          </a:p>
        </p:txBody>
      </p:sp>
      <p:sp>
        <p:nvSpPr>
          <p:cNvPr id="1549408" name="Rectangle 96"/>
          <p:cNvSpPr>
            <a:spLocks noChangeArrowheads="1"/>
          </p:cNvSpPr>
          <p:nvPr/>
        </p:nvSpPr>
        <p:spPr bwMode="auto">
          <a:xfrm>
            <a:off x="7010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a:t>
            </a:r>
            <a:endParaRPr lang="en-US"/>
          </a:p>
          <a:p>
            <a:pPr algn="ctr"/>
            <a:endParaRPr lang="en-US"/>
          </a:p>
          <a:p>
            <a:pPr algn="ctr"/>
            <a:r>
              <a:rPr lang="en-US"/>
              <a:t>2.07</a:t>
            </a:r>
            <a:endParaRPr lang="en-US" baseline="30000"/>
          </a:p>
        </p:txBody>
      </p:sp>
      <p:sp>
        <p:nvSpPr>
          <p:cNvPr id="1549409" name="Rectangle 97"/>
          <p:cNvSpPr>
            <a:spLocks noChangeArrowheads="1"/>
          </p:cNvSpPr>
          <p:nvPr/>
        </p:nvSpPr>
        <p:spPr bwMode="auto">
          <a:xfrm>
            <a:off x="7391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Cl</a:t>
            </a:r>
            <a:endParaRPr lang="en-US"/>
          </a:p>
          <a:p>
            <a:pPr algn="ctr"/>
            <a:endParaRPr lang="en-US"/>
          </a:p>
          <a:p>
            <a:pPr algn="ctr"/>
            <a:r>
              <a:rPr lang="en-US"/>
              <a:t>1.557</a:t>
            </a:r>
            <a:endParaRPr lang="en-US" baseline="30000"/>
          </a:p>
        </p:txBody>
      </p:sp>
      <p:sp>
        <p:nvSpPr>
          <p:cNvPr id="1549410" name="Rectangle 98"/>
          <p:cNvSpPr>
            <a:spLocks noChangeArrowheads="1"/>
          </p:cNvSpPr>
          <p:nvPr/>
        </p:nvSpPr>
        <p:spPr bwMode="auto">
          <a:xfrm>
            <a:off x="7772400" y="25146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Ar</a:t>
            </a:r>
            <a:endParaRPr lang="en-US"/>
          </a:p>
          <a:p>
            <a:pPr algn="ctr"/>
            <a:endParaRPr lang="en-US"/>
          </a:p>
          <a:p>
            <a:pPr algn="ctr"/>
            <a:r>
              <a:rPr lang="en-US"/>
              <a:t>1.402</a:t>
            </a:r>
            <a:endParaRPr lang="en-US" baseline="30000"/>
          </a:p>
        </p:txBody>
      </p:sp>
      <p:sp>
        <p:nvSpPr>
          <p:cNvPr id="1549411" name="Rectangle 99"/>
          <p:cNvSpPr>
            <a:spLocks noChangeArrowheads="1"/>
          </p:cNvSpPr>
          <p:nvPr/>
        </p:nvSpPr>
        <p:spPr bwMode="auto">
          <a:xfrm>
            <a:off x="129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K</a:t>
            </a:r>
            <a:endParaRPr lang="en-US"/>
          </a:p>
          <a:p>
            <a:pPr algn="ctr"/>
            <a:endParaRPr lang="en-US" baseline="30000"/>
          </a:p>
          <a:p>
            <a:pPr algn="ctr"/>
            <a:r>
              <a:rPr lang="en-US"/>
              <a:t>0.86</a:t>
            </a:r>
          </a:p>
        </p:txBody>
      </p:sp>
      <p:sp>
        <p:nvSpPr>
          <p:cNvPr id="1549412" name="Rectangle 100"/>
          <p:cNvSpPr>
            <a:spLocks noChangeArrowheads="1"/>
          </p:cNvSpPr>
          <p:nvPr/>
        </p:nvSpPr>
        <p:spPr bwMode="auto">
          <a:xfrm>
            <a:off x="167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Ca</a:t>
            </a:r>
            <a:endParaRPr lang="en-US"/>
          </a:p>
          <a:p>
            <a:pPr algn="ctr"/>
            <a:endParaRPr lang="en-US"/>
          </a:p>
          <a:p>
            <a:pPr algn="ctr"/>
            <a:r>
              <a:rPr lang="en-US"/>
              <a:t>1.55</a:t>
            </a:r>
            <a:endParaRPr lang="en-US" baseline="30000"/>
          </a:p>
        </p:txBody>
      </p:sp>
      <p:sp>
        <p:nvSpPr>
          <p:cNvPr id="1549413" name="Rectangle 101"/>
          <p:cNvSpPr>
            <a:spLocks noChangeArrowheads="1"/>
          </p:cNvSpPr>
          <p:nvPr/>
        </p:nvSpPr>
        <p:spPr bwMode="auto">
          <a:xfrm>
            <a:off x="205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Sc</a:t>
            </a:r>
            <a:endParaRPr lang="en-US"/>
          </a:p>
          <a:p>
            <a:pPr algn="ctr"/>
            <a:endParaRPr lang="en-US"/>
          </a:p>
          <a:p>
            <a:pPr algn="ctr"/>
            <a:r>
              <a:rPr lang="en-US"/>
              <a:t>(2.5)</a:t>
            </a:r>
            <a:endParaRPr lang="en-US" baseline="30000"/>
          </a:p>
        </p:txBody>
      </p:sp>
      <p:sp>
        <p:nvSpPr>
          <p:cNvPr id="1549414" name="Rectangle 102"/>
          <p:cNvSpPr>
            <a:spLocks noChangeArrowheads="1"/>
          </p:cNvSpPr>
          <p:nvPr/>
        </p:nvSpPr>
        <p:spPr bwMode="auto">
          <a:xfrm>
            <a:off x="243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Ti</a:t>
            </a:r>
            <a:endParaRPr lang="en-US"/>
          </a:p>
          <a:p>
            <a:pPr algn="ctr"/>
            <a:endParaRPr lang="en-US"/>
          </a:p>
          <a:p>
            <a:pPr algn="ctr"/>
            <a:r>
              <a:rPr lang="en-US"/>
              <a:t>4.5</a:t>
            </a:r>
            <a:endParaRPr lang="en-US" baseline="30000"/>
          </a:p>
        </p:txBody>
      </p:sp>
      <p:sp>
        <p:nvSpPr>
          <p:cNvPr id="1549415" name="Rectangle 103"/>
          <p:cNvSpPr>
            <a:spLocks noChangeArrowheads="1"/>
          </p:cNvSpPr>
          <p:nvPr/>
        </p:nvSpPr>
        <p:spPr bwMode="auto">
          <a:xfrm>
            <a:off x="281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V</a:t>
            </a:r>
            <a:endParaRPr lang="en-US"/>
          </a:p>
          <a:p>
            <a:pPr algn="ctr"/>
            <a:endParaRPr lang="en-US"/>
          </a:p>
          <a:p>
            <a:pPr algn="ctr"/>
            <a:r>
              <a:rPr lang="en-US"/>
              <a:t>5.96</a:t>
            </a:r>
            <a:endParaRPr lang="en-US" baseline="30000"/>
          </a:p>
        </p:txBody>
      </p:sp>
      <p:sp>
        <p:nvSpPr>
          <p:cNvPr id="1549416" name="Rectangle 104"/>
          <p:cNvSpPr>
            <a:spLocks noChangeArrowheads="1"/>
          </p:cNvSpPr>
          <p:nvPr/>
        </p:nvSpPr>
        <p:spPr bwMode="auto">
          <a:xfrm>
            <a:off x="320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Cr</a:t>
            </a:r>
            <a:endParaRPr lang="en-US"/>
          </a:p>
          <a:p>
            <a:pPr algn="ctr"/>
            <a:endParaRPr lang="en-US"/>
          </a:p>
          <a:p>
            <a:pPr algn="ctr"/>
            <a:r>
              <a:rPr lang="en-US"/>
              <a:t>7.1</a:t>
            </a:r>
            <a:endParaRPr lang="en-US" baseline="30000"/>
          </a:p>
        </p:txBody>
      </p:sp>
      <p:sp>
        <p:nvSpPr>
          <p:cNvPr id="1549417" name="Rectangle 105"/>
          <p:cNvSpPr>
            <a:spLocks noChangeArrowheads="1"/>
          </p:cNvSpPr>
          <p:nvPr/>
        </p:nvSpPr>
        <p:spPr bwMode="auto">
          <a:xfrm>
            <a:off x="358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Mn</a:t>
            </a:r>
            <a:endParaRPr lang="en-US"/>
          </a:p>
          <a:p>
            <a:pPr algn="ctr"/>
            <a:endParaRPr lang="en-US"/>
          </a:p>
          <a:p>
            <a:pPr algn="ctr"/>
            <a:r>
              <a:rPr lang="en-US"/>
              <a:t>7.4</a:t>
            </a:r>
            <a:endParaRPr lang="en-US" baseline="30000"/>
          </a:p>
        </p:txBody>
      </p:sp>
      <p:sp>
        <p:nvSpPr>
          <p:cNvPr id="1549418" name="Rectangle 106"/>
          <p:cNvSpPr>
            <a:spLocks noChangeArrowheads="1"/>
          </p:cNvSpPr>
          <p:nvPr/>
        </p:nvSpPr>
        <p:spPr bwMode="auto">
          <a:xfrm>
            <a:off x="3962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Fe</a:t>
            </a:r>
          </a:p>
          <a:p>
            <a:pPr algn="ctr"/>
            <a:endParaRPr lang="en-US"/>
          </a:p>
          <a:p>
            <a:pPr algn="ctr"/>
            <a:r>
              <a:rPr lang="en-US"/>
              <a:t>7.86</a:t>
            </a:r>
          </a:p>
        </p:txBody>
      </p:sp>
      <p:sp>
        <p:nvSpPr>
          <p:cNvPr id="1549419" name="Rectangle 107"/>
          <p:cNvSpPr>
            <a:spLocks noChangeArrowheads="1"/>
          </p:cNvSpPr>
          <p:nvPr/>
        </p:nvSpPr>
        <p:spPr bwMode="auto">
          <a:xfrm>
            <a:off x="4343400" y="30480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Co</a:t>
            </a:r>
            <a:endParaRPr lang="en-US"/>
          </a:p>
          <a:p>
            <a:pPr algn="ctr"/>
            <a:endParaRPr lang="en-US"/>
          </a:p>
          <a:p>
            <a:pPr algn="ctr"/>
            <a:r>
              <a:rPr lang="en-US"/>
              <a:t>8.9</a:t>
            </a:r>
            <a:endParaRPr lang="en-US" baseline="30000"/>
          </a:p>
        </p:txBody>
      </p:sp>
      <p:sp>
        <p:nvSpPr>
          <p:cNvPr id="1549420" name="Rectangle 108"/>
          <p:cNvSpPr>
            <a:spLocks noChangeArrowheads="1"/>
          </p:cNvSpPr>
          <p:nvPr/>
        </p:nvSpPr>
        <p:spPr bwMode="auto">
          <a:xfrm>
            <a:off x="4724400" y="30480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Ni</a:t>
            </a:r>
            <a:endParaRPr lang="en-US"/>
          </a:p>
          <a:p>
            <a:pPr algn="ctr"/>
            <a:endParaRPr lang="en-US"/>
          </a:p>
          <a:p>
            <a:pPr algn="ctr"/>
            <a:r>
              <a:rPr lang="en-US"/>
              <a:t>8.90</a:t>
            </a:r>
            <a:endParaRPr lang="en-US" baseline="30000"/>
          </a:p>
        </p:txBody>
      </p:sp>
      <p:sp>
        <p:nvSpPr>
          <p:cNvPr id="1549421" name="Rectangle 109"/>
          <p:cNvSpPr>
            <a:spLocks noChangeArrowheads="1"/>
          </p:cNvSpPr>
          <p:nvPr/>
        </p:nvSpPr>
        <p:spPr bwMode="auto">
          <a:xfrm>
            <a:off x="5105400" y="30480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Cu</a:t>
            </a:r>
            <a:endParaRPr lang="en-US"/>
          </a:p>
          <a:p>
            <a:pPr algn="ctr"/>
            <a:endParaRPr lang="en-US"/>
          </a:p>
          <a:p>
            <a:pPr algn="ctr"/>
            <a:r>
              <a:rPr lang="en-US"/>
              <a:t>8.92</a:t>
            </a:r>
            <a:endParaRPr lang="en-US" baseline="30000"/>
          </a:p>
        </p:txBody>
      </p:sp>
      <p:sp>
        <p:nvSpPr>
          <p:cNvPr id="1549422" name="Rectangle 110"/>
          <p:cNvSpPr>
            <a:spLocks noChangeArrowheads="1"/>
          </p:cNvSpPr>
          <p:nvPr/>
        </p:nvSpPr>
        <p:spPr bwMode="auto">
          <a:xfrm>
            <a:off x="548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Zn</a:t>
            </a:r>
            <a:endParaRPr lang="en-US"/>
          </a:p>
          <a:p>
            <a:pPr algn="ctr"/>
            <a:endParaRPr lang="en-US"/>
          </a:p>
          <a:p>
            <a:pPr algn="ctr"/>
            <a:r>
              <a:rPr lang="en-US"/>
              <a:t>7.14</a:t>
            </a:r>
            <a:endParaRPr lang="en-US" baseline="30000"/>
          </a:p>
        </p:txBody>
      </p:sp>
      <p:sp>
        <p:nvSpPr>
          <p:cNvPr id="1549423" name="Rectangle 111"/>
          <p:cNvSpPr>
            <a:spLocks noChangeArrowheads="1"/>
          </p:cNvSpPr>
          <p:nvPr/>
        </p:nvSpPr>
        <p:spPr bwMode="auto">
          <a:xfrm>
            <a:off x="586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Ga</a:t>
            </a:r>
            <a:endParaRPr lang="en-US"/>
          </a:p>
          <a:p>
            <a:pPr algn="ctr"/>
            <a:endParaRPr lang="en-US"/>
          </a:p>
          <a:p>
            <a:pPr algn="ctr"/>
            <a:r>
              <a:rPr lang="en-US"/>
              <a:t>5.91</a:t>
            </a:r>
            <a:endParaRPr lang="en-US" baseline="30000"/>
          </a:p>
        </p:txBody>
      </p:sp>
      <p:sp>
        <p:nvSpPr>
          <p:cNvPr id="1549424" name="Rectangle 112"/>
          <p:cNvSpPr>
            <a:spLocks noChangeArrowheads="1"/>
          </p:cNvSpPr>
          <p:nvPr/>
        </p:nvSpPr>
        <p:spPr bwMode="auto">
          <a:xfrm>
            <a:off x="624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Ge</a:t>
            </a:r>
            <a:endParaRPr lang="en-US"/>
          </a:p>
          <a:p>
            <a:pPr algn="ctr"/>
            <a:endParaRPr lang="en-US"/>
          </a:p>
          <a:p>
            <a:pPr algn="ctr"/>
            <a:r>
              <a:rPr lang="en-US"/>
              <a:t>5.36</a:t>
            </a:r>
            <a:endParaRPr lang="en-US" baseline="30000"/>
          </a:p>
        </p:txBody>
      </p:sp>
      <p:sp>
        <p:nvSpPr>
          <p:cNvPr id="1549425" name="Rectangle 113"/>
          <p:cNvSpPr>
            <a:spLocks noChangeArrowheads="1"/>
          </p:cNvSpPr>
          <p:nvPr/>
        </p:nvSpPr>
        <p:spPr bwMode="auto">
          <a:xfrm>
            <a:off x="662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As</a:t>
            </a:r>
            <a:endParaRPr lang="en-US"/>
          </a:p>
          <a:p>
            <a:pPr algn="ctr"/>
            <a:endParaRPr lang="en-US"/>
          </a:p>
          <a:p>
            <a:pPr algn="ctr"/>
            <a:r>
              <a:rPr lang="en-US"/>
              <a:t>5,7</a:t>
            </a:r>
            <a:endParaRPr lang="en-US" baseline="30000"/>
          </a:p>
        </p:txBody>
      </p:sp>
      <p:sp>
        <p:nvSpPr>
          <p:cNvPr id="1549426" name="Rectangle 114"/>
          <p:cNvSpPr>
            <a:spLocks noChangeArrowheads="1"/>
          </p:cNvSpPr>
          <p:nvPr/>
        </p:nvSpPr>
        <p:spPr bwMode="auto">
          <a:xfrm>
            <a:off x="701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Se</a:t>
            </a:r>
            <a:endParaRPr lang="en-US"/>
          </a:p>
          <a:p>
            <a:pPr algn="ctr"/>
            <a:endParaRPr lang="en-US"/>
          </a:p>
          <a:p>
            <a:pPr algn="ctr"/>
            <a:r>
              <a:rPr lang="en-US"/>
              <a:t>4.7</a:t>
            </a:r>
            <a:endParaRPr lang="en-US" baseline="30000"/>
          </a:p>
        </p:txBody>
      </p:sp>
      <p:sp>
        <p:nvSpPr>
          <p:cNvPr id="1549427" name="Rectangle 115"/>
          <p:cNvSpPr>
            <a:spLocks noChangeArrowheads="1"/>
          </p:cNvSpPr>
          <p:nvPr/>
        </p:nvSpPr>
        <p:spPr bwMode="auto">
          <a:xfrm>
            <a:off x="739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Br</a:t>
            </a:r>
            <a:endParaRPr lang="en-US"/>
          </a:p>
          <a:p>
            <a:pPr algn="ctr"/>
            <a:endParaRPr lang="en-US"/>
          </a:p>
          <a:p>
            <a:pPr algn="ctr"/>
            <a:r>
              <a:rPr lang="en-US"/>
              <a:t>3.119</a:t>
            </a:r>
            <a:endParaRPr lang="en-US" baseline="30000"/>
          </a:p>
        </p:txBody>
      </p:sp>
      <p:sp>
        <p:nvSpPr>
          <p:cNvPr id="1549428" name="Rectangle 116"/>
          <p:cNvSpPr>
            <a:spLocks noChangeArrowheads="1"/>
          </p:cNvSpPr>
          <p:nvPr/>
        </p:nvSpPr>
        <p:spPr bwMode="auto">
          <a:xfrm>
            <a:off x="7772400" y="30480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Kr</a:t>
            </a:r>
            <a:endParaRPr lang="en-US"/>
          </a:p>
          <a:p>
            <a:pPr algn="ctr"/>
            <a:endParaRPr lang="en-US"/>
          </a:p>
          <a:p>
            <a:pPr algn="ctr"/>
            <a:r>
              <a:rPr lang="en-US"/>
              <a:t>2.6</a:t>
            </a:r>
            <a:endParaRPr lang="en-US" baseline="30000"/>
          </a:p>
        </p:txBody>
      </p:sp>
      <p:sp>
        <p:nvSpPr>
          <p:cNvPr id="1549429" name="Rectangle 117"/>
          <p:cNvSpPr>
            <a:spLocks noChangeArrowheads="1"/>
          </p:cNvSpPr>
          <p:nvPr/>
        </p:nvSpPr>
        <p:spPr bwMode="auto">
          <a:xfrm>
            <a:off x="129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Rb</a:t>
            </a:r>
            <a:endParaRPr lang="en-US"/>
          </a:p>
          <a:p>
            <a:pPr algn="ctr"/>
            <a:endParaRPr lang="en-US"/>
          </a:p>
          <a:p>
            <a:pPr algn="ctr"/>
            <a:r>
              <a:rPr lang="en-US"/>
              <a:t>1.53</a:t>
            </a:r>
          </a:p>
        </p:txBody>
      </p:sp>
      <p:sp>
        <p:nvSpPr>
          <p:cNvPr id="1549430" name="Rectangle 118"/>
          <p:cNvSpPr>
            <a:spLocks noChangeArrowheads="1"/>
          </p:cNvSpPr>
          <p:nvPr/>
        </p:nvSpPr>
        <p:spPr bwMode="auto">
          <a:xfrm>
            <a:off x="167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Sr</a:t>
            </a:r>
            <a:endParaRPr lang="en-US"/>
          </a:p>
          <a:p>
            <a:pPr algn="ctr"/>
            <a:endParaRPr lang="en-US"/>
          </a:p>
          <a:p>
            <a:pPr algn="ctr"/>
            <a:r>
              <a:rPr lang="en-US"/>
              <a:t>2.6</a:t>
            </a:r>
            <a:endParaRPr lang="en-US" baseline="30000"/>
          </a:p>
        </p:txBody>
      </p:sp>
      <p:sp>
        <p:nvSpPr>
          <p:cNvPr id="1549431" name="Rectangle 119"/>
          <p:cNvSpPr>
            <a:spLocks noChangeArrowheads="1"/>
          </p:cNvSpPr>
          <p:nvPr/>
        </p:nvSpPr>
        <p:spPr bwMode="auto">
          <a:xfrm>
            <a:off x="205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Y</a:t>
            </a:r>
            <a:r>
              <a:rPr lang="en-US" b="1"/>
              <a:t> </a:t>
            </a:r>
          </a:p>
          <a:p>
            <a:pPr algn="ctr"/>
            <a:endParaRPr lang="en-US"/>
          </a:p>
          <a:p>
            <a:pPr algn="ctr"/>
            <a:r>
              <a:rPr lang="en-US"/>
              <a:t>5.51</a:t>
            </a:r>
            <a:endParaRPr lang="en-US" baseline="30000"/>
          </a:p>
        </p:txBody>
      </p:sp>
      <p:sp>
        <p:nvSpPr>
          <p:cNvPr id="1549432" name="Rectangle 120"/>
          <p:cNvSpPr>
            <a:spLocks noChangeArrowheads="1"/>
          </p:cNvSpPr>
          <p:nvPr/>
        </p:nvSpPr>
        <p:spPr bwMode="auto">
          <a:xfrm>
            <a:off x="243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Zr</a:t>
            </a:r>
            <a:endParaRPr lang="en-US"/>
          </a:p>
          <a:p>
            <a:pPr algn="ctr"/>
            <a:endParaRPr lang="en-US"/>
          </a:p>
          <a:p>
            <a:pPr algn="ctr"/>
            <a:r>
              <a:rPr lang="en-US"/>
              <a:t>6.4</a:t>
            </a:r>
            <a:endParaRPr lang="en-US" baseline="30000"/>
          </a:p>
        </p:txBody>
      </p:sp>
      <p:sp>
        <p:nvSpPr>
          <p:cNvPr id="1549433" name="Rectangle 121"/>
          <p:cNvSpPr>
            <a:spLocks noChangeArrowheads="1"/>
          </p:cNvSpPr>
          <p:nvPr/>
        </p:nvSpPr>
        <p:spPr bwMode="auto">
          <a:xfrm>
            <a:off x="2819400" y="35814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Nb</a:t>
            </a:r>
            <a:endParaRPr lang="en-US"/>
          </a:p>
          <a:p>
            <a:pPr algn="ctr"/>
            <a:endParaRPr lang="en-US"/>
          </a:p>
          <a:p>
            <a:pPr algn="ctr"/>
            <a:r>
              <a:rPr lang="en-US"/>
              <a:t>8.4</a:t>
            </a:r>
            <a:endParaRPr lang="en-US" baseline="30000"/>
          </a:p>
        </p:txBody>
      </p:sp>
      <p:sp>
        <p:nvSpPr>
          <p:cNvPr id="1549434" name="Rectangle 122"/>
          <p:cNvSpPr>
            <a:spLocks noChangeArrowheads="1"/>
          </p:cNvSpPr>
          <p:nvPr/>
        </p:nvSpPr>
        <p:spPr bwMode="auto">
          <a:xfrm>
            <a:off x="3200400" y="35814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Mo</a:t>
            </a:r>
            <a:endParaRPr lang="en-US"/>
          </a:p>
          <a:p>
            <a:pPr algn="ctr"/>
            <a:endParaRPr lang="en-US"/>
          </a:p>
          <a:p>
            <a:pPr algn="ctr"/>
            <a:r>
              <a:rPr lang="en-US"/>
              <a:t>10.2</a:t>
            </a:r>
            <a:endParaRPr lang="en-US" baseline="30000"/>
          </a:p>
        </p:txBody>
      </p:sp>
      <p:sp>
        <p:nvSpPr>
          <p:cNvPr id="1549435" name="Rectangle 123"/>
          <p:cNvSpPr>
            <a:spLocks noChangeArrowheads="1"/>
          </p:cNvSpPr>
          <p:nvPr/>
        </p:nvSpPr>
        <p:spPr bwMode="auto">
          <a:xfrm>
            <a:off x="3581400" y="35814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Tc</a:t>
            </a:r>
            <a:endParaRPr lang="en-US"/>
          </a:p>
          <a:p>
            <a:pPr algn="ctr"/>
            <a:endParaRPr lang="en-US"/>
          </a:p>
          <a:p>
            <a:pPr algn="ctr"/>
            <a:r>
              <a:rPr lang="en-US"/>
              <a:t>11.5</a:t>
            </a:r>
            <a:endParaRPr lang="en-US" baseline="30000"/>
          </a:p>
        </p:txBody>
      </p:sp>
      <p:sp>
        <p:nvSpPr>
          <p:cNvPr id="1549436" name="Rectangle 124"/>
          <p:cNvSpPr>
            <a:spLocks noChangeArrowheads="1"/>
          </p:cNvSpPr>
          <p:nvPr/>
        </p:nvSpPr>
        <p:spPr bwMode="auto">
          <a:xfrm>
            <a:off x="3962400" y="35814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Ru</a:t>
            </a:r>
            <a:endParaRPr lang="en-US"/>
          </a:p>
          <a:p>
            <a:pPr algn="ctr"/>
            <a:endParaRPr lang="en-US"/>
          </a:p>
          <a:p>
            <a:pPr algn="ctr"/>
            <a:r>
              <a:rPr lang="en-US"/>
              <a:t>12.5</a:t>
            </a:r>
            <a:endParaRPr lang="en-US" baseline="30000"/>
          </a:p>
        </p:txBody>
      </p:sp>
      <p:sp>
        <p:nvSpPr>
          <p:cNvPr id="1549437" name="Rectangle 125"/>
          <p:cNvSpPr>
            <a:spLocks noChangeArrowheads="1"/>
          </p:cNvSpPr>
          <p:nvPr/>
        </p:nvSpPr>
        <p:spPr bwMode="auto">
          <a:xfrm>
            <a:off x="4343400" y="35814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Rh</a:t>
            </a:r>
            <a:endParaRPr lang="en-US"/>
          </a:p>
          <a:p>
            <a:pPr algn="ctr"/>
            <a:endParaRPr lang="en-US"/>
          </a:p>
          <a:p>
            <a:pPr algn="ctr"/>
            <a:r>
              <a:rPr lang="en-US"/>
              <a:t>12.5</a:t>
            </a:r>
            <a:endParaRPr lang="en-US" baseline="30000"/>
          </a:p>
        </p:txBody>
      </p:sp>
      <p:sp>
        <p:nvSpPr>
          <p:cNvPr id="1549438" name="Rectangle 126"/>
          <p:cNvSpPr>
            <a:spLocks noChangeArrowheads="1"/>
          </p:cNvSpPr>
          <p:nvPr/>
        </p:nvSpPr>
        <p:spPr bwMode="auto">
          <a:xfrm>
            <a:off x="4724400" y="35814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Pd</a:t>
            </a:r>
            <a:endParaRPr lang="en-US"/>
          </a:p>
          <a:p>
            <a:pPr algn="ctr"/>
            <a:endParaRPr lang="en-US"/>
          </a:p>
          <a:p>
            <a:pPr algn="ctr"/>
            <a:r>
              <a:rPr lang="en-US"/>
              <a:t>12.0</a:t>
            </a:r>
            <a:endParaRPr lang="en-US" baseline="30000"/>
          </a:p>
        </p:txBody>
      </p:sp>
      <p:sp>
        <p:nvSpPr>
          <p:cNvPr id="1549439" name="Rectangle 127"/>
          <p:cNvSpPr>
            <a:spLocks noChangeArrowheads="1"/>
          </p:cNvSpPr>
          <p:nvPr/>
        </p:nvSpPr>
        <p:spPr bwMode="auto">
          <a:xfrm>
            <a:off x="5105400" y="35814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Ag</a:t>
            </a:r>
            <a:endParaRPr lang="en-US"/>
          </a:p>
          <a:p>
            <a:pPr algn="ctr"/>
            <a:endParaRPr lang="en-US"/>
          </a:p>
          <a:p>
            <a:pPr algn="ctr"/>
            <a:r>
              <a:rPr lang="en-US"/>
              <a:t>10.5</a:t>
            </a:r>
            <a:endParaRPr lang="en-US" baseline="30000"/>
          </a:p>
        </p:txBody>
      </p:sp>
      <p:sp>
        <p:nvSpPr>
          <p:cNvPr id="1549440" name="Rectangle 128"/>
          <p:cNvSpPr>
            <a:spLocks noChangeArrowheads="1"/>
          </p:cNvSpPr>
          <p:nvPr/>
        </p:nvSpPr>
        <p:spPr bwMode="auto">
          <a:xfrm>
            <a:off x="5486400" y="35814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Cd</a:t>
            </a:r>
            <a:endParaRPr lang="en-US"/>
          </a:p>
          <a:p>
            <a:pPr algn="ctr"/>
            <a:endParaRPr lang="en-US"/>
          </a:p>
          <a:p>
            <a:pPr algn="ctr"/>
            <a:r>
              <a:rPr lang="en-US"/>
              <a:t>8.6</a:t>
            </a:r>
            <a:endParaRPr lang="en-US" baseline="30000"/>
          </a:p>
        </p:txBody>
      </p:sp>
      <p:sp>
        <p:nvSpPr>
          <p:cNvPr id="1549441" name="Rectangle 129"/>
          <p:cNvSpPr>
            <a:spLocks noChangeArrowheads="1"/>
          </p:cNvSpPr>
          <p:nvPr/>
        </p:nvSpPr>
        <p:spPr bwMode="auto">
          <a:xfrm>
            <a:off x="586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In</a:t>
            </a:r>
            <a:endParaRPr lang="en-US"/>
          </a:p>
          <a:p>
            <a:pPr algn="ctr"/>
            <a:endParaRPr lang="en-US"/>
          </a:p>
          <a:p>
            <a:pPr algn="ctr"/>
            <a:r>
              <a:rPr lang="en-US"/>
              <a:t>7.3</a:t>
            </a:r>
            <a:endParaRPr lang="en-US" baseline="30000"/>
          </a:p>
        </p:txBody>
      </p:sp>
      <p:sp>
        <p:nvSpPr>
          <p:cNvPr id="1549442" name="Rectangle 130"/>
          <p:cNvSpPr>
            <a:spLocks noChangeArrowheads="1"/>
          </p:cNvSpPr>
          <p:nvPr/>
        </p:nvSpPr>
        <p:spPr bwMode="auto">
          <a:xfrm>
            <a:off x="624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Sn</a:t>
            </a:r>
            <a:endParaRPr lang="en-US"/>
          </a:p>
          <a:p>
            <a:pPr algn="ctr"/>
            <a:endParaRPr lang="en-US"/>
          </a:p>
          <a:p>
            <a:pPr algn="ctr"/>
            <a:r>
              <a:rPr lang="en-US"/>
              <a:t>7.3</a:t>
            </a:r>
            <a:endParaRPr lang="en-US" baseline="30000"/>
          </a:p>
        </p:txBody>
      </p:sp>
      <p:sp>
        <p:nvSpPr>
          <p:cNvPr id="1549443" name="Rectangle 131"/>
          <p:cNvSpPr>
            <a:spLocks noChangeArrowheads="1"/>
          </p:cNvSpPr>
          <p:nvPr/>
        </p:nvSpPr>
        <p:spPr bwMode="auto">
          <a:xfrm>
            <a:off x="662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Sb</a:t>
            </a:r>
            <a:endParaRPr lang="en-US"/>
          </a:p>
          <a:p>
            <a:pPr algn="ctr"/>
            <a:endParaRPr lang="en-US"/>
          </a:p>
          <a:p>
            <a:pPr algn="ctr"/>
            <a:r>
              <a:rPr lang="en-US"/>
              <a:t>6.7</a:t>
            </a:r>
            <a:endParaRPr lang="en-US" baseline="30000"/>
          </a:p>
        </p:txBody>
      </p:sp>
      <p:sp>
        <p:nvSpPr>
          <p:cNvPr id="1549444" name="Rectangle 132"/>
          <p:cNvSpPr>
            <a:spLocks noChangeArrowheads="1"/>
          </p:cNvSpPr>
          <p:nvPr/>
        </p:nvSpPr>
        <p:spPr bwMode="auto">
          <a:xfrm>
            <a:off x="701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Te</a:t>
            </a:r>
            <a:endParaRPr lang="en-US"/>
          </a:p>
          <a:p>
            <a:pPr algn="ctr"/>
            <a:endParaRPr lang="en-US"/>
          </a:p>
          <a:p>
            <a:pPr algn="ctr"/>
            <a:r>
              <a:rPr lang="en-US"/>
              <a:t>6.1</a:t>
            </a:r>
            <a:endParaRPr lang="en-US" baseline="30000"/>
          </a:p>
        </p:txBody>
      </p:sp>
      <p:sp>
        <p:nvSpPr>
          <p:cNvPr id="1549445" name="Rectangle 133"/>
          <p:cNvSpPr>
            <a:spLocks noChangeArrowheads="1"/>
          </p:cNvSpPr>
          <p:nvPr/>
        </p:nvSpPr>
        <p:spPr bwMode="auto">
          <a:xfrm>
            <a:off x="739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I</a:t>
            </a:r>
            <a:endParaRPr lang="en-US"/>
          </a:p>
          <a:p>
            <a:pPr algn="ctr"/>
            <a:endParaRPr lang="en-US"/>
          </a:p>
          <a:p>
            <a:pPr algn="ctr"/>
            <a:r>
              <a:rPr lang="en-US"/>
              <a:t>4.93</a:t>
            </a:r>
            <a:endParaRPr lang="en-US" baseline="30000"/>
          </a:p>
        </p:txBody>
      </p:sp>
      <p:sp>
        <p:nvSpPr>
          <p:cNvPr id="1549446" name="Rectangle 134"/>
          <p:cNvSpPr>
            <a:spLocks noChangeArrowheads="1"/>
          </p:cNvSpPr>
          <p:nvPr/>
        </p:nvSpPr>
        <p:spPr bwMode="auto">
          <a:xfrm>
            <a:off x="7772400" y="35814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Xe</a:t>
            </a:r>
            <a:endParaRPr lang="en-US"/>
          </a:p>
          <a:p>
            <a:pPr algn="ctr"/>
            <a:endParaRPr lang="en-US"/>
          </a:p>
          <a:p>
            <a:pPr algn="ctr"/>
            <a:r>
              <a:rPr lang="en-US"/>
              <a:t>3.06</a:t>
            </a:r>
            <a:endParaRPr lang="en-US" baseline="30000"/>
          </a:p>
        </p:txBody>
      </p:sp>
      <p:sp>
        <p:nvSpPr>
          <p:cNvPr id="1549447" name="Rectangle 135"/>
          <p:cNvSpPr>
            <a:spLocks noChangeArrowheads="1"/>
          </p:cNvSpPr>
          <p:nvPr/>
        </p:nvSpPr>
        <p:spPr bwMode="auto">
          <a:xfrm>
            <a:off x="129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Cs</a:t>
            </a:r>
            <a:endParaRPr lang="en-US"/>
          </a:p>
          <a:p>
            <a:pPr algn="ctr"/>
            <a:endParaRPr lang="en-US"/>
          </a:p>
          <a:p>
            <a:pPr algn="ctr"/>
            <a:r>
              <a:rPr lang="en-US"/>
              <a:t>1.90</a:t>
            </a:r>
            <a:endParaRPr lang="en-US" baseline="30000"/>
          </a:p>
        </p:txBody>
      </p:sp>
      <p:sp>
        <p:nvSpPr>
          <p:cNvPr id="1549448" name="Rectangle 136"/>
          <p:cNvSpPr>
            <a:spLocks noChangeArrowheads="1"/>
          </p:cNvSpPr>
          <p:nvPr/>
        </p:nvSpPr>
        <p:spPr bwMode="auto">
          <a:xfrm>
            <a:off x="167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Ba</a:t>
            </a:r>
            <a:endParaRPr lang="en-US"/>
          </a:p>
          <a:p>
            <a:pPr algn="ctr"/>
            <a:endParaRPr lang="en-US"/>
          </a:p>
          <a:p>
            <a:pPr algn="ctr"/>
            <a:r>
              <a:rPr lang="en-US"/>
              <a:t>3.5</a:t>
            </a:r>
            <a:endParaRPr lang="en-US" baseline="30000"/>
          </a:p>
        </p:txBody>
      </p:sp>
      <p:sp>
        <p:nvSpPr>
          <p:cNvPr id="1549449" name="Rectangle 137"/>
          <p:cNvSpPr>
            <a:spLocks noChangeArrowheads="1"/>
          </p:cNvSpPr>
          <p:nvPr/>
        </p:nvSpPr>
        <p:spPr bwMode="auto">
          <a:xfrm>
            <a:off x="2438400" y="41148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Hf</a:t>
            </a:r>
            <a:endParaRPr lang="en-US"/>
          </a:p>
          <a:p>
            <a:pPr algn="ctr"/>
            <a:endParaRPr lang="en-US"/>
          </a:p>
          <a:p>
            <a:pPr algn="ctr"/>
            <a:r>
              <a:rPr lang="en-US"/>
              <a:t>13.1</a:t>
            </a:r>
            <a:endParaRPr lang="en-US" baseline="30000"/>
          </a:p>
        </p:txBody>
      </p:sp>
      <p:sp>
        <p:nvSpPr>
          <p:cNvPr id="1549450" name="Rectangle 138"/>
          <p:cNvSpPr>
            <a:spLocks noChangeArrowheads="1"/>
          </p:cNvSpPr>
          <p:nvPr/>
        </p:nvSpPr>
        <p:spPr bwMode="auto">
          <a:xfrm>
            <a:off x="2819400" y="41148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Ta</a:t>
            </a:r>
            <a:endParaRPr lang="en-US"/>
          </a:p>
          <a:p>
            <a:pPr algn="ctr"/>
            <a:endParaRPr lang="en-US"/>
          </a:p>
          <a:p>
            <a:pPr algn="ctr"/>
            <a:r>
              <a:rPr lang="en-US"/>
              <a:t>16.6</a:t>
            </a:r>
            <a:endParaRPr lang="en-US" baseline="30000"/>
          </a:p>
        </p:txBody>
      </p:sp>
      <p:sp>
        <p:nvSpPr>
          <p:cNvPr id="1549451" name="Rectangle 139"/>
          <p:cNvSpPr>
            <a:spLocks noChangeArrowheads="1"/>
          </p:cNvSpPr>
          <p:nvPr/>
        </p:nvSpPr>
        <p:spPr bwMode="auto">
          <a:xfrm>
            <a:off x="3200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W</a:t>
            </a:r>
            <a:endParaRPr lang="en-US"/>
          </a:p>
          <a:p>
            <a:pPr algn="ctr"/>
            <a:endParaRPr lang="en-US"/>
          </a:p>
          <a:p>
            <a:pPr algn="ctr"/>
            <a:r>
              <a:rPr lang="en-US"/>
              <a:t>19.3</a:t>
            </a:r>
            <a:endParaRPr lang="en-US" baseline="30000"/>
          </a:p>
        </p:txBody>
      </p:sp>
      <p:sp>
        <p:nvSpPr>
          <p:cNvPr id="1549452" name="Rectangle 140"/>
          <p:cNvSpPr>
            <a:spLocks noChangeArrowheads="1"/>
          </p:cNvSpPr>
          <p:nvPr/>
        </p:nvSpPr>
        <p:spPr bwMode="auto">
          <a:xfrm>
            <a:off x="3581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Re</a:t>
            </a:r>
            <a:endParaRPr lang="en-US"/>
          </a:p>
          <a:p>
            <a:pPr algn="ctr"/>
            <a:endParaRPr lang="en-US"/>
          </a:p>
          <a:p>
            <a:pPr algn="ctr"/>
            <a:r>
              <a:rPr lang="en-US"/>
              <a:t>21.4</a:t>
            </a:r>
            <a:endParaRPr lang="en-US" baseline="30000"/>
          </a:p>
        </p:txBody>
      </p:sp>
      <p:sp>
        <p:nvSpPr>
          <p:cNvPr id="1549453" name="Rectangle 141"/>
          <p:cNvSpPr>
            <a:spLocks noChangeArrowheads="1"/>
          </p:cNvSpPr>
          <p:nvPr/>
        </p:nvSpPr>
        <p:spPr bwMode="auto">
          <a:xfrm>
            <a:off x="3962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Os</a:t>
            </a:r>
            <a:endParaRPr lang="en-US"/>
          </a:p>
          <a:p>
            <a:pPr algn="ctr"/>
            <a:endParaRPr lang="en-US"/>
          </a:p>
          <a:p>
            <a:pPr algn="ctr"/>
            <a:r>
              <a:rPr lang="en-US"/>
              <a:t>22.48</a:t>
            </a:r>
            <a:endParaRPr lang="en-US" baseline="30000"/>
          </a:p>
        </p:txBody>
      </p:sp>
      <p:sp>
        <p:nvSpPr>
          <p:cNvPr id="1549454" name="Rectangle 142"/>
          <p:cNvSpPr>
            <a:spLocks noChangeArrowheads="1"/>
          </p:cNvSpPr>
          <p:nvPr/>
        </p:nvSpPr>
        <p:spPr bwMode="auto">
          <a:xfrm>
            <a:off x="4343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Ir</a:t>
            </a:r>
            <a:endParaRPr lang="en-US"/>
          </a:p>
          <a:p>
            <a:pPr algn="ctr"/>
            <a:endParaRPr lang="en-US"/>
          </a:p>
          <a:p>
            <a:pPr algn="ctr"/>
            <a:r>
              <a:rPr lang="en-US"/>
              <a:t>22.4</a:t>
            </a:r>
            <a:endParaRPr lang="en-US" baseline="30000"/>
          </a:p>
        </p:txBody>
      </p:sp>
      <p:sp>
        <p:nvSpPr>
          <p:cNvPr id="1549455" name="Rectangle 143"/>
          <p:cNvSpPr>
            <a:spLocks noChangeArrowheads="1"/>
          </p:cNvSpPr>
          <p:nvPr/>
        </p:nvSpPr>
        <p:spPr bwMode="auto">
          <a:xfrm>
            <a:off x="4724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Pt</a:t>
            </a:r>
            <a:endParaRPr lang="en-US"/>
          </a:p>
          <a:p>
            <a:pPr algn="ctr"/>
            <a:endParaRPr lang="en-US"/>
          </a:p>
          <a:p>
            <a:pPr algn="ctr"/>
            <a:r>
              <a:rPr lang="en-US"/>
              <a:t>21.45</a:t>
            </a:r>
            <a:endParaRPr lang="en-US" baseline="30000"/>
          </a:p>
        </p:txBody>
      </p:sp>
      <p:sp>
        <p:nvSpPr>
          <p:cNvPr id="1549456" name="Rectangle 144"/>
          <p:cNvSpPr>
            <a:spLocks noChangeArrowheads="1"/>
          </p:cNvSpPr>
          <p:nvPr/>
        </p:nvSpPr>
        <p:spPr bwMode="auto">
          <a:xfrm>
            <a:off x="5105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Au</a:t>
            </a:r>
            <a:endParaRPr lang="en-US"/>
          </a:p>
          <a:p>
            <a:pPr algn="ctr"/>
            <a:endParaRPr lang="en-US"/>
          </a:p>
          <a:p>
            <a:pPr algn="ctr"/>
            <a:r>
              <a:rPr lang="en-US"/>
              <a:t>19.3</a:t>
            </a:r>
            <a:endParaRPr lang="en-US" baseline="30000"/>
          </a:p>
        </p:txBody>
      </p:sp>
      <p:sp>
        <p:nvSpPr>
          <p:cNvPr id="1549457" name="Rectangle 145"/>
          <p:cNvSpPr>
            <a:spLocks noChangeArrowheads="1"/>
          </p:cNvSpPr>
          <p:nvPr/>
        </p:nvSpPr>
        <p:spPr bwMode="auto">
          <a:xfrm>
            <a:off x="5486400" y="41148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Hg</a:t>
            </a:r>
            <a:endParaRPr lang="en-US"/>
          </a:p>
          <a:p>
            <a:pPr algn="ctr"/>
            <a:endParaRPr lang="en-US"/>
          </a:p>
          <a:p>
            <a:pPr algn="ctr"/>
            <a:r>
              <a:rPr lang="en-US"/>
              <a:t>13.55</a:t>
            </a:r>
            <a:endParaRPr lang="en-US" baseline="30000"/>
          </a:p>
        </p:txBody>
      </p:sp>
      <p:sp>
        <p:nvSpPr>
          <p:cNvPr id="1549458" name="Rectangle 146"/>
          <p:cNvSpPr>
            <a:spLocks noChangeArrowheads="1"/>
          </p:cNvSpPr>
          <p:nvPr/>
        </p:nvSpPr>
        <p:spPr bwMode="auto">
          <a:xfrm>
            <a:off x="5867400" y="41148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Tl</a:t>
            </a:r>
            <a:endParaRPr lang="en-US"/>
          </a:p>
          <a:p>
            <a:pPr algn="ctr"/>
            <a:endParaRPr lang="en-US"/>
          </a:p>
          <a:p>
            <a:pPr algn="ctr"/>
            <a:r>
              <a:rPr lang="en-US"/>
              <a:t>11.85</a:t>
            </a:r>
            <a:endParaRPr lang="en-US" baseline="30000"/>
          </a:p>
        </p:txBody>
      </p:sp>
      <p:sp>
        <p:nvSpPr>
          <p:cNvPr id="1549459" name="Rectangle 147"/>
          <p:cNvSpPr>
            <a:spLocks noChangeArrowheads="1"/>
          </p:cNvSpPr>
          <p:nvPr/>
        </p:nvSpPr>
        <p:spPr bwMode="auto">
          <a:xfrm>
            <a:off x="6248400" y="41148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Pb</a:t>
            </a:r>
            <a:endParaRPr lang="en-US"/>
          </a:p>
          <a:p>
            <a:pPr algn="ctr"/>
            <a:endParaRPr lang="en-US"/>
          </a:p>
          <a:p>
            <a:pPr algn="ctr"/>
            <a:r>
              <a:rPr lang="en-US"/>
              <a:t>11.34</a:t>
            </a:r>
            <a:endParaRPr lang="en-US" baseline="30000"/>
          </a:p>
        </p:txBody>
      </p:sp>
      <p:sp>
        <p:nvSpPr>
          <p:cNvPr id="1549460" name="Rectangle 148"/>
          <p:cNvSpPr>
            <a:spLocks noChangeArrowheads="1"/>
          </p:cNvSpPr>
          <p:nvPr/>
        </p:nvSpPr>
        <p:spPr bwMode="auto">
          <a:xfrm>
            <a:off x="6629400" y="41148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Bi</a:t>
            </a:r>
            <a:endParaRPr lang="en-US"/>
          </a:p>
          <a:p>
            <a:pPr algn="ctr"/>
            <a:endParaRPr lang="en-US"/>
          </a:p>
          <a:p>
            <a:pPr algn="ctr"/>
            <a:r>
              <a:rPr lang="en-US"/>
              <a:t>9.8</a:t>
            </a:r>
            <a:endParaRPr lang="en-US" baseline="30000"/>
          </a:p>
        </p:txBody>
      </p:sp>
      <p:sp>
        <p:nvSpPr>
          <p:cNvPr id="1549461" name="Rectangle 149"/>
          <p:cNvSpPr>
            <a:spLocks noChangeArrowheads="1"/>
          </p:cNvSpPr>
          <p:nvPr/>
        </p:nvSpPr>
        <p:spPr bwMode="auto">
          <a:xfrm>
            <a:off x="7010400" y="41148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Po</a:t>
            </a:r>
            <a:endParaRPr lang="en-US"/>
          </a:p>
          <a:p>
            <a:pPr algn="ctr"/>
            <a:endParaRPr lang="en-US"/>
          </a:p>
          <a:p>
            <a:pPr algn="ctr"/>
            <a:r>
              <a:rPr lang="en-US"/>
              <a:t>9.4</a:t>
            </a:r>
            <a:endParaRPr lang="en-US" baseline="30000"/>
          </a:p>
        </p:txBody>
      </p:sp>
      <p:sp>
        <p:nvSpPr>
          <p:cNvPr id="1549462" name="Rectangle 150"/>
          <p:cNvSpPr>
            <a:spLocks noChangeArrowheads="1"/>
          </p:cNvSpPr>
          <p:nvPr/>
        </p:nvSpPr>
        <p:spPr bwMode="auto">
          <a:xfrm>
            <a:off x="739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At</a:t>
            </a:r>
            <a:endParaRPr lang="en-US"/>
          </a:p>
          <a:p>
            <a:pPr algn="ctr"/>
            <a:endParaRPr lang="en-US"/>
          </a:p>
          <a:p>
            <a:pPr algn="ctr"/>
            <a:r>
              <a:rPr lang="en-US"/>
              <a:t>---</a:t>
            </a:r>
            <a:endParaRPr lang="en-US" baseline="30000"/>
          </a:p>
        </p:txBody>
      </p:sp>
      <p:sp>
        <p:nvSpPr>
          <p:cNvPr id="1549463" name="Rectangle 151"/>
          <p:cNvSpPr>
            <a:spLocks noChangeArrowheads="1"/>
          </p:cNvSpPr>
          <p:nvPr/>
        </p:nvSpPr>
        <p:spPr bwMode="auto">
          <a:xfrm>
            <a:off x="7772400" y="4114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Rn</a:t>
            </a:r>
            <a:endParaRPr lang="en-US"/>
          </a:p>
          <a:p>
            <a:pPr algn="ctr"/>
            <a:endParaRPr lang="en-US"/>
          </a:p>
          <a:p>
            <a:pPr algn="ctr"/>
            <a:r>
              <a:rPr lang="en-US"/>
              <a:t>4.4</a:t>
            </a:r>
            <a:endParaRPr lang="en-US" baseline="30000"/>
          </a:p>
        </p:txBody>
      </p:sp>
      <p:sp>
        <p:nvSpPr>
          <p:cNvPr id="1549464" name="Rectangle 152"/>
          <p:cNvSpPr>
            <a:spLocks noChangeArrowheads="1"/>
          </p:cNvSpPr>
          <p:nvPr/>
        </p:nvSpPr>
        <p:spPr bwMode="auto">
          <a:xfrm>
            <a:off x="1676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Mg</a:t>
            </a:r>
            <a:endParaRPr lang="en-US"/>
          </a:p>
          <a:p>
            <a:pPr algn="ctr"/>
            <a:endParaRPr lang="en-US"/>
          </a:p>
          <a:p>
            <a:pPr algn="ctr"/>
            <a:r>
              <a:rPr lang="en-US"/>
              <a:t>1.74</a:t>
            </a:r>
            <a:endParaRPr lang="en-US" baseline="30000"/>
          </a:p>
        </p:txBody>
      </p:sp>
      <p:sp>
        <p:nvSpPr>
          <p:cNvPr id="1549465" name="Text Box 153"/>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1549466" name="Text Box 154"/>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1549467" name="Text Box 155"/>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1549468" name="Text Box 156"/>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1549469" name="Text Box 157"/>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1549470" name="Text Box 158"/>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1549471" name="Text Box 159"/>
          <p:cNvSpPr txBox="1">
            <a:spLocks noChangeArrowheads="1"/>
          </p:cNvSpPr>
          <p:nvPr/>
        </p:nvSpPr>
        <p:spPr bwMode="auto">
          <a:xfrm>
            <a:off x="2117725" y="6357938"/>
            <a:ext cx="184150" cy="274637"/>
          </a:xfrm>
          <a:prstGeom prst="rect">
            <a:avLst/>
          </a:prstGeom>
          <a:solidFill>
            <a:schemeClr val="bg1"/>
          </a:solidFill>
          <a:ln w="9525">
            <a:noFill/>
            <a:miter lim="800000"/>
            <a:headEnd/>
            <a:tailEnd/>
          </a:ln>
          <a:effectLst/>
        </p:spPr>
        <p:txBody>
          <a:bodyPr wrap="none">
            <a:spAutoFit/>
          </a:bodyPr>
          <a:lstStyle/>
          <a:p>
            <a:endParaRPr lang="en-US" sz="1200"/>
          </a:p>
        </p:txBody>
      </p:sp>
      <p:sp>
        <p:nvSpPr>
          <p:cNvPr id="1549472" name="Rectangle 160"/>
          <p:cNvSpPr>
            <a:spLocks noGrp="1" noChangeArrowheads="1"/>
          </p:cNvSpPr>
          <p:nvPr>
            <p:ph type="title"/>
          </p:nvPr>
        </p:nvSpPr>
        <p:spPr>
          <a:xfrm>
            <a:off x="2133600" y="533400"/>
            <a:ext cx="4800600" cy="609600"/>
          </a:xfrm>
        </p:spPr>
        <p:txBody>
          <a:bodyPr/>
          <a:lstStyle/>
          <a:p>
            <a:r>
              <a:rPr lang="en-US"/>
              <a:t>Densities of Elements</a:t>
            </a:r>
          </a:p>
        </p:txBody>
      </p:sp>
      <p:sp>
        <p:nvSpPr>
          <p:cNvPr id="1549473" name="Rectangle 161"/>
          <p:cNvSpPr>
            <a:spLocks noChangeArrowheads="1"/>
          </p:cNvSpPr>
          <p:nvPr/>
        </p:nvSpPr>
        <p:spPr bwMode="auto">
          <a:xfrm>
            <a:off x="2919413" y="5502275"/>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549474" name="Rectangle 162"/>
          <p:cNvSpPr>
            <a:spLocks noChangeArrowheads="1"/>
          </p:cNvSpPr>
          <p:nvPr/>
        </p:nvSpPr>
        <p:spPr bwMode="auto">
          <a:xfrm>
            <a:off x="2919413" y="5502275"/>
            <a:ext cx="381000" cy="533400"/>
          </a:xfrm>
          <a:prstGeom prst="rect">
            <a:avLst/>
          </a:prstGeom>
          <a:noFill/>
          <a:ln w="9525">
            <a:solidFill>
              <a:schemeClr val="tx1"/>
            </a:solidFill>
            <a:miter lim="800000"/>
            <a:headEnd/>
            <a:tailEnd/>
          </a:ln>
          <a:effectLst/>
        </p:spPr>
        <p:txBody>
          <a:bodyPr wrap="none" anchor="ctr"/>
          <a:lstStyle/>
          <a:p>
            <a:pPr algn="ctr"/>
            <a:r>
              <a:rPr lang="en-US" sz="1400" b="1"/>
              <a:t>Mg</a:t>
            </a:r>
            <a:endParaRPr lang="en-US"/>
          </a:p>
          <a:p>
            <a:pPr algn="ctr"/>
            <a:endParaRPr lang="en-US"/>
          </a:p>
          <a:p>
            <a:pPr algn="ctr"/>
            <a:r>
              <a:rPr lang="en-US"/>
              <a:t>1.74</a:t>
            </a:r>
            <a:endParaRPr lang="en-US" baseline="30000"/>
          </a:p>
        </p:txBody>
      </p:sp>
      <p:sp>
        <p:nvSpPr>
          <p:cNvPr id="1549475" name="Line 163"/>
          <p:cNvSpPr>
            <a:spLocks noChangeShapeType="1"/>
          </p:cNvSpPr>
          <p:nvPr/>
        </p:nvSpPr>
        <p:spPr bwMode="auto">
          <a:xfrm>
            <a:off x="3300413" y="5654675"/>
            <a:ext cx="228600" cy="0"/>
          </a:xfrm>
          <a:prstGeom prst="line">
            <a:avLst/>
          </a:prstGeom>
          <a:noFill/>
          <a:ln w="9525">
            <a:solidFill>
              <a:schemeClr val="tx1"/>
            </a:solidFill>
            <a:round/>
            <a:headEnd/>
            <a:tailEnd/>
          </a:ln>
          <a:effectLst/>
        </p:spPr>
        <p:txBody>
          <a:bodyPr/>
          <a:lstStyle/>
          <a:p>
            <a:endParaRPr lang="en-US"/>
          </a:p>
        </p:txBody>
      </p:sp>
      <p:sp>
        <p:nvSpPr>
          <p:cNvPr id="1549476" name="Text Box 164"/>
          <p:cNvSpPr txBox="1">
            <a:spLocks noChangeArrowheads="1"/>
          </p:cNvSpPr>
          <p:nvPr/>
        </p:nvSpPr>
        <p:spPr bwMode="auto">
          <a:xfrm>
            <a:off x="3605213" y="5578475"/>
            <a:ext cx="2947987" cy="517525"/>
          </a:xfrm>
          <a:prstGeom prst="rect">
            <a:avLst/>
          </a:prstGeom>
          <a:noFill/>
          <a:ln w="9525">
            <a:noFill/>
            <a:miter lim="800000"/>
            <a:headEnd/>
            <a:tailEnd/>
          </a:ln>
          <a:effectLst/>
        </p:spPr>
        <p:txBody>
          <a:bodyPr wrap="none">
            <a:spAutoFit/>
          </a:bodyPr>
          <a:lstStyle/>
          <a:p>
            <a:r>
              <a:rPr lang="en-US" sz="1400"/>
              <a:t>Symbol</a:t>
            </a:r>
          </a:p>
          <a:p>
            <a:r>
              <a:rPr lang="en-US" sz="1400"/>
              <a:t>Density in g/cm</a:t>
            </a:r>
            <a:r>
              <a:rPr lang="en-US" sz="1400" baseline="30000"/>
              <a:t>3</a:t>
            </a:r>
            <a:r>
              <a:rPr lang="en-US" sz="1400"/>
              <a:t>C, for gases, in g/L</a:t>
            </a:r>
          </a:p>
        </p:txBody>
      </p:sp>
      <p:sp>
        <p:nvSpPr>
          <p:cNvPr id="1549477" name="Line 165"/>
          <p:cNvSpPr>
            <a:spLocks noChangeShapeType="1"/>
          </p:cNvSpPr>
          <p:nvPr/>
        </p:nvSpPr>
        <p:spPr bwMode="auto">
          <a:xfrm>
            <a:off x="3300413" y="5959475"/>
            <a:ext cx="228600" cy="0"/>
          </a:xfrm>
          <a:prstGeom prst="line">
            <a:avLst/>
          </a:prstGeom>
          <a:noFill/>
          <a:ln w="9525">
            <a:solidFill>
              <a:schemeClr val="tx1"/>
            </a:solidFill>
            <a:round/>
            <a:headEnd/>
            <a:tailEnd/>
          </a:ln>
          <a:effectLst/>
        </p:spPr>
        <p:txBody>
          <a:bodyPr/>
          <a:lstStyle/>
          <a:p>
            <a:endParaRPr lang="en-US"/>
          </a:p>
        </p:txBody>
      </p:sp>
      <p:sp>
        <p:nvSpPr>
          <p:cNvPr id="1549478" name="Rectangle 166"/>
          <p:cNvSpPr>
            <a:spLocks noChangeArrowheads="1"/>
          </p:cNvSpPr>
          <p:nvPr/>
        </p:nvSpPr>
        <p:spPr bwMode="auto">
          <a:xfrm>
            <a:off x="1851025" y="4876800"/>
            <a:ext cx="228600" cy="228600"/>
          </a:xfrm>
          <a:prstGeom prst="rect">
            <a:avLst/>
          </a:prstGeom>
          <a:solidFill>
            <a:srgbClr val="E4C5F5"/>
          </a:solidFill>
          <a:ln w="9525">
            <a:solidFill>
              <a:schemeClr val="tx1"/>
            </a:solidFill>
            <a:miter lim="800000"/>
            <a:headEnd/>
            <a:tailEnd/>
          </a:ln>
          <a:effectLst/>
        </p:spPr>
        <p:txBody>
          <a:bodyPr wrap="none" anchor="ctr"/>
          <a:lstStyle/>
          <a:p>
            <a:endParaRPr lang="en-US"/>
          </a:p>
        </p:txBody>
      </p:sp>
      <p:sp>
        <p:nvSpPr>
          <p:cNvPr id="1549479" name="Rectangle 167"/>
          <p:cNvSpPr>
            <a:spLocks noChangeArrowheads="1"/>
          </p:cNvSpPr>
          <p:nvPr/>
        </p:nvSpPr>
        <p:spPr bwMode="auto">
          <a:xfrm>
            <a:off x="4002088" y="4876800"/>
            <a:ext cx="228600" cy="228600"/>
          </a:xfrm>
          <a:prstGeom prst="rect">
            <a:avLst/>
          </a:prstGeom>
          <a:solidFill>
            <a:srgbClr val="CC99FF"/>
          </a:solidFill>
          <a:ln w="9525">
            <a:solidFill>
              <a:schemeClr val="tx1"/>
            </a:solidFill>
            <a:miter lim="800000"/>
            <a:headEnd/>
            <a:tailEnd/>
          </a:ln>
          <a:effectLst/>
        </p:spPr>
        <p:txBody>
          <a:bodyPr wrap="none" anchor="ctr"/>
          <a:lstStyle/>
          <a:p>
            <a:endParaRPr lang="en-US"/>
          </a:p>
        </p:txBody>
      </p:sp>
      <p:sp>
        <p:nvSpPr>
          <p:cNvPr id="1549480" name="Text Box 168"/>
          <p:cNvSpPr txBox="1">
            <a:spLocks noChangeArrowheads="1"/>
          </p:cNvSpPr>
          <p:nvPr/>
        </p:nvSpPr>
        <p:spPr bwMode="auto">
          <a:xfrm>
            <a:off x="2098675" y="4876800"/>
            <a:ext cx="1468438" cy="304800"/>
          </a:xfrm>
          <a:prstGeom prst="rect">
            <a:avLst/>
          </a:prstGeom>
          <a:noFill/>
          <a:ln w="9525">
            <a:noFill/>
            <a:miter lim="800000"/>
            <a:headEnd/>
            <a:tailEnd/>
          </a:ln>
          <a:effectLst/>
        </p:spPr>
        <p:txBody>
          <a:bodyPr wrap="none">
            <a:spAutoFit/>
          </a:bodyPr>
          <a:lstStyle/>
          <a:p>
            <a:r>
              <a:rPr lang="en-US" sz="1400"/>
              <a:t>8.0 – 11.9 g/cm</a:t>
            </a:r>
            <a:r>
              <a:rPr lang="en-US" sz="1400" baseline="30000"/>
              <a:t>3</a:t>
            </a:r>
            <a:endParaRPr lang="en-US" sz="1400"/>
          </a:p>
        </p:txBody>
      </p:sp>
      <p:sp>
        <p:nvSpPr>
          <p:cNvPr id="1549481" name="Text Box 169"/>
          <p:cNvSpPr txBox="1">
            <a:spLocks noChangeArrowheads="1"/>
          </p:cNvSpPr>
          <p:nvPr/>
        </p:nvSpPr>
        <p:spPr bwMode="auto">
          <a:xfrm>
            <a:off x="4187825" y="4876800"/>
            <a:ext cx="1566863" cy="304800"/>
          </a:xfrm>
          <a:prstGeom prst="rect">
            <a:avLst/>
          </a:prstGeom>
          <a:noFill/>
          <a:ln w="9525">
            <a:noFill/>
            <a:miter lim="800000"/>
            <a:headEnd/>
            <a:tailEnd/>
          </a:ln>
          <a:effectLst/>
        </p:spPr>
        <p:txBody>
          <a:bodyPr wrap="none">
            <a:spAutoFit/>
          </a:bodyPr>
          <a:lstStyle/>
          <a:p>
            <a:r>
              <a:rPr lang="en-US" sz="1400"/>
              <a:t>12.0 – 17.9 g/cm</a:t>
            </a:r>
            <a:r>
              <a:rPr lang="en-US" sz="1400" baseline="30000"/>
              <a:t>3</a:t>
            </a:r>
            <a:endParaRPr lang="en-US" sz="1400"/>
          </a:p>
        </p:txBody>
      </p:sp>
      <p:sp>
        <p:nvSpPr>
          <p:cNvPr id="1549482" name="Rectangle 170"/>
          <p:cNvSpPr>
            <a:spLocks noChangeArrowheads="1"/>
          </p:cNvSpPr>
          <p:nvPr/>
        </p:nvSpPr>
        <p:spPr bwMode="auto">
          <a:xfrm>
            <a:off x="6135688" y="4876800"/>
            <a:ext cx="228600" cy="228600"/>
          </a:xfrm>
          <a:prstGeom prst="rect">
            <a:avLst/>
          </a:prstGeom>
          <a:solidFill>
            <a:srgbClr val="CC00FF">
              <a:alpha val="50000"/>
            </a:srgbClr>
          </a:solidFill>
          <a:ln w="9525">
            <a:solidFill>
              <a:schemeClr val="tx1"/>
            </a:solidFill>
            <a:miter lim="800000"/>
            <a:headEnd/>
            <a:tailEnd/>
          </a:ln>
          <a:effectLst/>
        </p:spPr>
        <p:txBody>
          <a:bodyPr wrap="none" anchor="ctr"/>
          <a:lstStyle/>
          <a:p>
            <a:endParaRPr lang="en-US"/>
          </a:p>
        </p:txBody>
      </p:sp>
      <p:sp>
        <p:nvSpPr>
          <p:cNvPr id="1549483" name="Text Box 171"/>
          <p:cNvSpPr txBox="1">
            <a:spLocks noChangeArrowheads="1"/>
          </p:cNvSpPr>
          <p:nvPr/>
        </p:nvSpPr>
        <p:spPr bwMode="auto">
          <a:xfrm>
            <a:off x="6365875" y="4876800"/>
            <a:ext cx="1177925" cy="304800"/>
          </a:xfrm>
          <a:prstGeom prst="rect">
            <a:avLst/>
          </a:prstGeom>
          <a:noFill/>
          <a:ln w="9525">
            <a:noFill/>
            <a:miter lim="800000"/>
            <a:headEnd/>
            <a:tailEnd/>
          </a:ln>
          <a:effectLst/>
        </p:spPr>
        <p:txBody>
          <a:bodyPr wrap="none">
            <a:spAutoFit/>
          </a:bodyPr>
          <a:lstStyle/>
          <a:p>
            <a:r>
              <a:rPr lang="en-US" sz="1400"/>
              <a:t>&gt; 18.0 g/cm</a:t>
            </a:r>
            <a:r>
              <a:rPr lang="en-US" sz="1400" baseline="30000"/>
              <a:t>3</a:t>
            </a:r>
            <a:endParaRPr lang="en-US" sz="1400"/>
          </a:p>
        </p:txBody>
      </p:sp>
      <p:sp>
        <p:nvSpPr>
          <p:cNvPr id="1549484" name="Rectangle 172"/>
          <p:cNvSpPr>
            <a:spLocks noChangeArrowheads="1"/>
          </p:cNvSpPr>
          <p:nvPr/>
        </p:nvSpPr>
        <p:spPr bwMode="auto">
          <a:xfrm>
            <a:off x="2057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549485" name="Rectangle 173"/>
          <p:cNvSpPr>
            <a:spLocks noChangeArrowheads="1"/>
          </p:cNvSpPr>
          <p:nvPr/>
        </p:nvSpPr>
        <p:spPr bwMode="auto">
          <a:xfrm>
            <a:off x="2057400" y="4114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La</a:t>
            </a:r>
            <a:endParaRPr lang="en-US"/>
          </a:p>
          <a:p>
            <a:pPr algn="ctr"/>
            <a:endParaRPr lang="en-US"/>
          </a:p>
          <a:p>
            <a:pPr algn="ctr"/>
            <a:r>
              <a:rPr lang="en-US"/>
              <a:t>6.7</a:t>
            </a:r>
            <a:endParaRPr lang="en-US" baseline="30000"/>
          </a:p>
        </p:txBody>
      </p:sp>
    </p:spTree>
  </p:cSld>
  <p:clrMapOvr>
    <a:masterClrMapping/>
  </p:clrMapOvr>
  <p:transition spd="slow">
    <p:fade/>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Rectangle 2"/>
          <p:cNvSpPr>
            <a:spLocks noChangeArrowheads="1"/>
          </p:cNvSpPr>
          <p:nvPr/>
        </p:nvSpPr>
        <p:spPr bwMode="auto">
          <a:xfrm>
            <a:off x="1295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63" name="Rectangle 3"/>
          <p:cNvSpPr>
            <a:spLocks noChangeArrowheads="1"/>
          </p:cNvSpPr>
          <p:nvPr/>
        </p:nvSpPr>
        <p:spPr bwMode="auto">
          <a:xfrm>
            <a:off x="7772400" y="1447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757764" name="Rectangle 4"/>
          <p:cNvSpPr>
            <a:spLocks noChangeArrowheads="1"/>
          </p:cNvSpPr>
          <p:nvPr/>
        </p:nvSpPr>
        <p:spPr bwMode="auto">
          <a:xfrm>
            <a:off x="6248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65" name="Rectangle 5"/>
          <p:cNvSpPr>
            <a:spLocks noChangeArrowheads="1"/>
          </p:cNvSpPr>
          <p:nvPr/>
        </p:nvSpPr>
        <p:spPr bwMode="auto">
          <a:xfrm>
            <a:off x="6629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66" name="Rectangle 6"/>
          <p:cNvSpPr>
            <a:spLocks noChangeArrowheads="1"/>
          </p:cNvSpPr>
          <p:nvPr/>
        </p:nvSpPr>
        <p:spPr bwMode="auto">
          <a:xfrm>
            <a:off x="7010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67" name="Rectangle 7"/>
          <p:cNvSpPr>
            <a:spLocks noChangeArrowheads="1"/>
          </p:cNvSpPr>
          <p:nvPr/>
        </p:nvSpPr>
        <p:spPr bwMode="auto">
          <a:xfrm>
            <a:off x="7391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68" name="Rectangle 8"/>
          <p:cNvSpPr>
            <a:spLocks noChangeArrowheads="1"/>
          </p:cNvSpPr>
          <p:nvPr/>
        </p:nvSpPr>
        <p:spPr bwMode="auto">
          <a:xfrm>
            <a:off x="7772400" y="19812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757769" name="Rectangle 9"/>
          <p:cNvSpPr>
            <a:spLocks noChangeArrowheads="1"/>
          </p:cNvSpPr>
          <p:nvPr/>
        </p:nvSpPr>
        <p:spPr bwMode="auto">
          <a:xfrm>
            <a:off x="1295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70" name="Rectangle 10"/>
          <p:cNvSpPr>
            <a:spLocks noChangeArrowheads="1"/>
          </p:cNvSpPr>
          <p:nvPr/>
        </p:nvSpPr>
        <p:spPr bwMode="auto">
          <a:xfrm>
            <a:off x="5867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71" name="Rectangle 11"/>
          <p:cNvSpPr>
            <a:spLocks noChangeArrowheads="1"/>
          </p:cNvSpPr>
          <p:nvPr/>
        </p:nvSpPr>
        <p:spPr bwMode="auto">
          <a:xfrm>
            <a:off x="1676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72" name="Rectangle 12"/>
          <p:cNvSpPr>
            <a:spLocks noChangeArrowheads="1"/>
          </p:cNvSpPr>
          <p:nvPr/>
        </p:nvSpPr>
        <p:spPr bwMode="auto">
          <a:xfrm>
            <a:off x="1295400" y="1447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73" name="Rectangle 13"/>
          <p:cNvSpPr>
            <a:spLocks noChangeArrowheads="1"/>
          </p:cNvSpPr>
          <p:nvPr/>
        </p:nvSpPr>
        <p:spPr bwMode="auto">
          <a:xfrm>
            <a:off x="5867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74" name="Rectangle 14"/>
          <p:cNvSpPr>
            <a:spLocks noChangeArrowheads="1"/>
          </p:cNvSpPr>
          <p:nvPr/>
        </p:nvSpPr>
        <p:spPr bwMode="auto">
          <a:xfrm>
            <a:off x="6248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75" name="Rectangle 15"/>
          <p:cNvSpPr>
            <a:spLocks noChangeArrowheads="1"/>
          </p:cNvSpPr>
          <p:nvPr/>
        </p:nvSpPr>
        <p:spPr bwMode="auto">
          <a:xfrm>
            <a:off x="6629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76" name="Rectangle 16"/>
          <p:cNvSpPr>
            <a:spLocks noChangeArrowheads="1"/>
          </p:cNvSpPr>
          <p:nvPr/>
        </p:nvSpPr>
        <p:spPr bwMode="auto">
          <a:xfrm>
            <a:off x="7010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77" name="Rectangle 17"/>
          <p:cNvSpPr>
            <a:spLocks noChangeArrowheads="1"/>
          </p:cNvSpPr>
          <p:nvPr/>
        </p:nvSpPr>
        <p:spPr bwMode="auto">
          <a:xfrm>
            <a:off x="7391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78" name="Rectangle 18"/>
          <p:cNvSpPr>
            <a:spLocks noChangeArrowheads="1"/>
          </p:cNvSpPr>
          <p:nvPr/>
        </p:nvSpPr>
        <p:spPr bwMode="auto">
          <a:xfrm>
            <a:off x="7772400" y="25146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757779" name="Rectangle 19"/>
          <p:cNvSpPr>
            <a:spLocks noChangeArrowheads="1"/>
          </p:cNvSpPr>
          <p:nvPr/>
        </p:nvSpPr>
        <p:spPr bwMode="auto">
          <a:xfrm>
            <a:off x="129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80" name="Rectangle 20"/>
          <p:cNvSpPr>
            <a:spLocks noChangeArrowheads="1"/>
          </p:cNvSpPr>
          <p:nvPr/>
        </p:nvSpPr>
        <p:spPr bwMode="auto">
          <a:xfrm>
            <a:off x="167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81" name="Rectangle 21"/>
          <p:cNvSpPr>
            <a:spLocks noChangeArrowheads="1"/>
          </p:cNvSpPr>
          <p:nvPr/>
        </p:nvSpPr>
        <p:spPr bwMode="auto">
          <a:xfrm>
            <a:off x="205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82" name="Rectangle 22"/>
          <p:cNvSpPr>
            <a:spLocks noChangeArrowheads="1"/>
          </p:cNvSpPr>
          <p:nvPr/>
        </p:nvSpPr>
        <p:spPr bwMode="auto">
          <a:xfrm>
            <a:off x="243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83" name="Rectangle 23"/>
          <p:cNvSpPr>
            <a:spLocks noChangeArrowheads="1"/>
          </p:cNvSpPr>
          <p:nvPr/>
        </p:nvSpPr>
        <p:spPr bwMode="auto">
          <a:xfrm>
            <a:off x="281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84" name="Rectangle 24"/>
          <p:cNvSpPr>
            <a:spLocks noChangeArrowheads="1"/>
          </p:cNvSpPr>
          <p:nvPr/>
        </p:nvSpPr>
        <p:spPr bwMode="auto">
          <a:xfrm>
            <a:off x="320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85" name="Rectangle 25"/>
          <p:cNvSpPr>
            <a:spLocks noChangeArrowheads="1"/>
          </p:cNvSpPr>
          <p:nvPr/>
        </p:nvSpPr>
        <p:spPr bwMode="auto">
          <a:xfrm>
            <a:off x="358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86" name="Rectangle 26"/>
          <p:cNvSpPr>
            <a:spLocks noChangeArrowheads="1"/>
          </p:cNvSpPr>
          <p:nvPr/>
        </p:nvSpPr>
        <p:spPr bwMode="auto">
          <a:xfrm>
            <a:off x="3962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87" name="Rectangle 27"/>
          <p:cNvSpPr>
            <a:spLocks noChangeArrowheads="1"/>
          </p:cNvSpPr>
          <p:nvPr/>
        </p:nvSpPr>
        <p:spPr bwMode="auto">
          <a:xfrm>
            <a:off x="4343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88" name="Rectangle 28"/>
          <p:cNvSpPr>
            <a:spLocks noChangeArrowheads="1"/>
          </p:cNvSpPr>
          <p:nvPr/>
        </p:nvSpPr>
        <p:spPr bwMode="auto">
          <a:xfrm>
            <a:off x="4724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89" name="Rectangle 29"/>
          <p:cNvSpPr>
            <a:spLocks noChangeArrowheads="1"/>
          </p:cNvSpPr>
          <p:nvPr/>
        </p:nvSpPr>
        <p:spPr bwMode="auto">
          <a:xfrm>
            <a:off x="510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90" name="Rectangle 30"/>
          <p:cNvSpPr>
            <a:spLocks noChangeArrowheads="1"/>
          </p:cNvSpPr>
          <p:nvPr/>
        </p:nvSpPr>
        <p:spPr bwMode="auto">
          <a:xfrm>
            <a:off x="548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91" name="Rectangle 31"/>
          <p:cNvSpPr>
            <a:spLocks noChangeArrowheads="1"/>
          </p:cNvSpPr>
          <p:nvPr/>
        </p:nvSpPr>
        <p:spPr bwMode="auto">
          <a:xfrm>
            <a:off x="586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92" name="Rectangle 32"/>
          <p:cNvSpPr>
            <a:spLocks noChangeArrowheads="1"/>
          </p:cNvSpPr>
          <p:nvPr/>
        </p:nvSpPr>
        <p:spPr bwMode="auto">
          <a:xfrm>
            <a:off x="624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93" name="Rectangle 33"/>
          <p:cNvSpPr>
            <a:spLocks noChangeArrowheads="1"/>
          </p:cNvSpPr>
          <p:nvPr/>
        </p:nvSpPr>
        <p:spPr bwMode="auto">
          <a:xfrm>
            <a:off x="662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94" name="Rectangle 34"/>
          <p:cNvSpPr>
            <a:spLocks noChangeArrowheads="1"/>
          </p:cNvSpPr>
          <p:nvPr/>
        </p:nvSpPr>
        <p:spPr bwMode="auto">
          <a:xfrm>
            <a:off x="701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95" name="Rectangle 35"/>
          <p:cNvSpPr>
            <a:spLocks noChangeArrowheads="1"/>
          </p:cNvSpPr>
          <p:nvPr/>
        </p:nvSpPr>
        <p:spPr bwMode="auto">
          <a:xfrm>
            <a:off x="739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96" name="Rectangle 36"/>
          <p:cNvSpPr>
            <a:spLocks noChangeArrowheads="1"/>
          </p:cNvSpPr>
          <p:nvPr/>
        </p:nvSpPr>
        <p:spPr bwMode="auto">
          <a:xfrm>
            <a:off x="7772400" y="30480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757797" name="Rectangle 37"/>
          <p:cNvSpPr>
            <a:spLocks noChangeArrowheads="1"/>
          </p:cNvSpPr>
          <p:nvPr/>
        </p:nvSpPr>
        <p:spPr bwMode="auto">
          <a:xfrm>
            <a:off x="129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98" name="Rectangle 38"/>
          <p:cNvSpPr>
            <a:spLocks noChangeArrowheads="1"/>
          </p:cNvSpPr>
          <p:nvPr/>
        </p:nvSpPr>
        <p:spPr bwMode="auto">
          <a:xfrm>
            <a:off x="167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799" name="Rectangle 39"/>
          <p:cNvSpPr>
            <a:spLocks noChangeArrowheads="1"/>
          </p:cNvSpPr>
          <p:nvPr/>
        </p:nvSpPr>
        <p:spPr bwMode="auto">
          <a:xfrm>
            <a:off x="205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00" name="Rectangle 40"/>
          <p:cNvSpPr>
            <a:spLocks noChangeArrowheads="1"/>
          </p:cNvSpPr>
          <p:nvPr/>
        </p:nvSpPr>
        <p:spPr bwMode="auto">
          <a:xfrm>
            <a:off x="243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01" name="Rectangle 41"/>
          <p:cNvSpPr>
            <a:spLocks noChangeArrowheads="1"/>
          </p:cNvSpPr>
          <p:nvPr/>
        </p:nvSpPr>
        <p:spPr bwMode="auto">
          <a:xfrm>
            <a:off x="281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02" name="Rectangle 42"/>
          <p:cNvSpPr>
            <a:spLocks noChangeArrowheads="1"/>
          </p:cNvSpPr>
          <p:nvPr/>
        </p:nvSpPr>
        <p:spPr bwMode="auto">
          <a:xfrm>
            <a:off x="320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03" name="Rectangle 43"/>
          <p:cNvSpPr>
            <a:spLocks noChangeArrowheads="1"/>
          </p:cNvSpPr>
          <p:nvPr/>
        </p:nvSpPr>
        <p:spPr bwMode="auto">
          <a:xfrm>
            <a:off x="358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04" name="Rectangle 44"/>
          <p:cNvSpPr>
            <a:spLocks noChangeArrowheads="1"/>
          </p:cNvSpPr>
          <p:nvPr/>
        </p:nvSpPr>
        <p:spPr bwMode="auto">
          <a:xfrm>
            <a:off x="3962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05" name="Rectangle 45"/>
          <p:cNvSpPr>
            <a:spLocks noChangeArrowheads="1"/>
          </p:cNvSpPr>
          <p:nvPr/>
        </p:nvSpPr>
        <p:spPr bwMode="auto">
          <a:xfrm>
            <a:off x="4343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06" name="Rectangle 46"/>
          <p:cNvSpPr>
            <a:spLocks noChangeArrowheads="1"/>
          </p:cNvSpPr>
          <p:nvPr/>
        </p:nvSpPr>
        <p:spPr bwMode="auto">
          <a:xfrm>
            <a:off x="4724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07" name="Rectangle 47"/>
          <p:cNvSpPr>
            <a:spLocks noChangeArrowheads="1"/>
          </p:cNvSpPr>
          <p:nvPr/>
        </p:nvSpPr>
        <p:spPr bwMode="auto">
          <a:xfrm>
            <a:off x="510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08" name="Rectangle 48"/>
          <p:cNvSpPr>
            <a:spLocks noChangeArrowheads="1"/>
          </p:cNvSpPr>
          <p:nvPr/>
        </p:nvSpPr>
        <p:spPr bwMode="auto">
          <a:xfrm>
            <a:off x="548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09" name="Rectangle 49"/>
          <p:cNvSpPr>
            <a:spLocks noChangeArrowheads="1"/>
          </p:cNvSpPr>
          <p:nvPr/>
        </p:nvSpPr>
        <p:spPr bwMode="auto">
          <a:xfrm>
            <a:off x="586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10" name="Rectangle 50"/>
          <p:cNvSpPr>
            <a:spLocks noChangeArrowheads="1"/>
          </p:cNvSpPr>
          <p:nvPr/>
        </p:nvSpPr>
        <p:spPr bwMode="auto">
          <a:xfrm>
            <a:off x="624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11" name="Rectangle 51"/>
          <p:cNvSpPr>
            <a:spLocks noChangeArrowheads="1"/>
          </p:cNvSpPr>
          <p:nvPr/>
        </p:nvSpPr>
        <p:spPr bwMode="auto">
          <a:xfrm>
            <a:off x="662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12" name="Rectangle 52"/>
          <p:cNvSpPr>
            <a:spLocks noChangeArrowheads="1"/>
          </p:cNvSpPr>
          <p:nvPr/>
        </p:nvSpPr>
        <p:spPr bwMode="auto">
          <a:xfrm>
            <a:off x="701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13" name="Rectangle 53"/>
          <p:cNvSpPr>
            <a:spLocks noChangeArrowheads="1"/>
          </p:cNvSpPr>
          <p:nvPr/>
        </p:nvSpPr>
        <p:spPr bwMode="auto">
          <a:xfrm>
            <a:off x="739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14" name="Rectangle 54"/>
          <p:cNvSpPr>
            <a:spLocks noChangeArrowheads="1"/>
          </p:cNvSpPr>
          <p:nvPr/>
        </p:nvSpPr>
        <p:spPr bwMode="auto">
          <a:xfrm>
            <a:off x="7772400" y="35814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757815" name="Rectangle 55"/>
          <p:cNvSpPr>
            <a:spLocks noChangeArrowheads="1"/>
          </p:cNvSpPr>
          <p:nvPr/>
        </p:nvSpPr>
        <p:spPr bwMode="auto">
          <a:xfrm>
            <a:off x="129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16" name="Rectangle 56"/>
          <p:cNvSpPr>
            <a:spLocks noChangeArrowheads="1"/>
          </p:cNvSpPr>
          <p:nvPr/>
        </p:nvSpPr>
        <p:spPr bwMode="auto">
          <a:xfrm>
            <a:off x="167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17" name="Rectangle 57"/>
          <p:cNvSpPr>
            <a:spLocks noChangeArrowheads="1"/>
          </p:cNvSpPr>
          <p:nvPr/>
        </p:nvSpPr>
        <p:spPr bwMode="auto">
          <a:xfrm>
            <a:off x="243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18" name="Rectangle 58"/>
          <p:cNvSpPr>
            <a:spLocks noChangeArrowheads="1"/>
          </p:cNvSpPr>
          <p:nvPr/>
        </p:nvSpPr>
        <p:spPr bwMode="auto">
          <a:xfrm>
            <a:off x="281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19" name="Rectangle 59"/>
          <p:cNvSpPr>
            <a:spLocks noChangeArrowheads="1"/>
          </p:cNvSpPr>
          <p:nvPr/>
        </p:nvSpPr>
        <p:spPr bwMode="auto">
          <a:xfrm>
            <a:off x="320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20" name="Rectangle 60"/>
          <p:cNvSpPr>
            <a:spLocks noChangeArrowheads="1"/>
          </p:cNvSpPr>
          <p:nvPr/>
        </p:nvSpPr>
        <p:spPr bwMode="auto">
          <a:xfrm>
            <a:off x="358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21" name="Rectangle 61"/>
          <p:cNvSpPr>
            <a:spLocks noChangeArrowheads="1"/>
          </p:cNvSpPr>
          <p:nvPr/>
        </p:nvSpPr>
        <p:spPr bwMode="auto">
          <a:xfrm>
            <a:off x="3962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22" name="Rectangle 62"/>
          <p:cNvSpPr>
            <a:spLocks noChangeArrowheads="1"/>
          </p:cNvSpPr>
          <p:nvPr/>
        </p:nvSpPr>
        <p:spPr bwMode="auto">
          <a:xfrm>
            <a:off x="4343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23" name="Rectangle 63"/>
          <p:cNvSpPr>
            <a:spLocks noChangeArrowheads="1"/>
          </p:cNvSpPr>
          <p:nvPr/>
        </p:nvSpPr>
        <p:spPr bwMode="auto">
          <a:xfrm>
            <a:off x="4724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24" name="Rectangle 64"/>
          <p:cNvSpPr>
            <a:spLocks noChangeArrowheads="1"/>
          </p:cNvSpPr>
          <p:nvPr/>
        </p:nvSpPr>
        <p:spPr bwMode="auto">
          <a:xfrm>
            <a:off x="510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25" name="Rectangle 65"/>
          <p:cNvSpPr>
            <a:spLocks noChangeArrowheads="1"/>
          </p:cNvSpPr>
          <p:nvPr/>
        </p:nvSpPr>
        <p:spPr bwMode="auto">
          <a:xfrm>
            <a:off x="548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26" name="Rectangle 66"/>
          <p:cNvSpPr>
            <a:spLocks noChangeArrowheads="1"/>
          </p:cNvSpPr>
          <p:nvPr/>
        </p:nvSpPr>
        <p:spPr bwMode="auto">
          <a:xfrm>
            <a:off x="5867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27" name="Rectangle 67"/>
          <p:cNvSpPr>
            <a:spLocks noChangeArrowheads="1"/>
          </p:cNvSpPr>
          <p:nvPr/>
        </p:nvSpPr>
        <p:spPr bwMode="auto">
          <a:xfrm>
            <a:off x="624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28" name="Rectangle 68"/>
          <p:cNvSpPr>
            <a:spLocks noChangeArrowheads="1"/>
          </p:cNvSpPr>
          <p:nvPr/>
        </p:nvSpPr>
        <p:spPr bwMode="auto">
          <a:xfrm>
            <a:off x="662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29" name="Rectangle 69"/>
          <p:cNvSpPr>
            <a:spLocks noChangeArrowheads="1"/>
          </p:cNvSpPr>
          <p:nvPr/>
        </p:nvSpPr>
        <p:spPr bwMode="auto">
          <a:xfrm>
            <a:off x="701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30" name="Rectangle 70"/>
          <p:cNvSpPr>
            <a:spLocks noChangeArrowheads="1"/>
          </p:cNvSpPr>
          <p:nvPr/>
        </p:nvSpPr>
        <p:spPr bwMode="auto">
          <a:xfrm>
            <a:off x="739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31" name="Rectangle 71"/>
          <p:cNvSpPr>
            <a:spLocks noChangeArrowheads="1"/>
          </p:cNvSpPr>
          <p:nvPr/>
        </p:nvSpPr>
        <p:spPr bwMode="auto">
          <a:xfrm>
            <a:off x="7772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757832" name="Rectangle 72"/>
          <p:cNvSpPr>
            <a:spLocks noChangeArrowheads="1"/>
          </p:cNvSpPr>
          <p:nvPr/>
        </p:nvSpPr>
        <p:spPr bwMode="auto">
          <a:xfrm>
            <a:off x="1676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757833" name="Rectangle 73"/>
          <p:cNvSpPr>
            <a:spLocks noChangeArrowheads="1"/>
          </p:cNvSpPr>
          <p:nvPr/>
        </p:nvSpPr>
        <p:spPr bwMode="auto">
          <a:xfrm>
            <a:off x="3200400" y="1524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57834" name="Text Box 74"/>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757835" name="Text Box 75"/>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757836" name="Text Box 76"/>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757837" name="Text Box 77"/>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757838" name="Text Box 78"/>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757839" name="Text Box 79"/>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757840" name="Rectangle 80"/>
          <p:cNvSpPr>
            <a:spLocks noChangeArrowheads="1"/>
          </p:cNvSpPr>
          <p:nvPr/>
        </p:nvSpPr>
        <p:spPr bwMode="auto">
          <a:xfrm>
            <a:off x="1295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Li</a:t>
            </a:r>
            <a:endParaRPr lang="en-US"/>
          </a:p>
          <a:p>
            <a:pPr algn="ctr"/>
            <a:endParaRPr lang="en-US"/>
          </a:p>
          <a:p>
            <a:pPr algn="ctr"/>
            <a:r>
              <a:rPr lang="en-US" baseline="30000"/>
              <a:t>180.5</a:t>
            </a:r>
          </a:p>
        </p:txBody>
      </p:sp>
      <p:sp>
        <p:nvSpPr>
          <p:cNvPr id="757841" name="Rectangle 81"/>
          <p:cNvSpPr>
            <a:spLocks noChangeArrowheads="1"/>
          </p:cNvSpPr>
          <p:nvPr/>
        </p:nvSpPr>
        <p:spPr bwMode="auto">
          <a:xfrm>
            <a:off x="7772400" y="1447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He</a:t>
            </a:r>
            <a:endParaRPr lang="en-US"/>
          </a:p>
          <a:p>
            <a:pPr algn="ctr"/>
            <a:endParaRPr lang="en-US"/>
          </a:p>
          <a:p>
            <a:pPr algn="ctr"/>
            <a:r>
              <a:rPr lang="en-US"/>
              <a:t>-269.7</a:t>
            </a:r>
            <a:endParaRPr lang="en-US" baseline="30000"/>
          </a:p>
        </p:txBody>
      </p:sp>
      <p:sp>
        <p:nvSpPr>
          <p:cNvPr id="757842" name="Rectangle 82"/>
          <p:cNvSpPr>
            <a:spLocks noChangeArrowheads="1"/>
          </p:cNvSpPr>
          <p:nvPr/>
        </p:nvSpPr>
        <p:spPr bwMode="auto">
          <a:xfrm>
            <a:off x="6248400" y="1981200"/>
            <a:ext cx="381000" cy="533400"/>
          </a:xfrm>
          <a:prstGeom prst="rect">
            <a:avLst/>
          </a:prstGeom>
          <a:solidFill>
            <a:srgbClr val="BA7C3E"/>
          </a:solidFill>
          <a:ln w="9525">
            <a:solidFill>
              <a:schemeClr val="tx1"/>
            </a:solidFill>
            <a:miter lim="800000"/>
            <a:headEnd/>
            <a:tailEnd/>
          </a:ln>
          <a:effectLst/>
        </p:spPr>
        <p:txBody>
          <a:bodyPr wrap="none" anchor="ctr"/>
          <a:lstStyle/>
          <a:p>
            <a:pPr algn="ctr"/>
            <a:r>
              <a:rPr lang="en-US" sz="1400" b="1"/>
              <a:t>C</a:t>
            </a:r>
            <a:endParaRPr lang="en-US"/>
          </a:p>
          <a:p>
            <a:pPr algn="ctr"/>
            <a:endParaRPr lang="en-US"/>
          </a:p>
          <a:p>
            <a:pPr algn="ctr"/>
            <a:r>
              <a:rPr lang="en-US"/>
              <a:t>4100</a:t>
            </a:r>
            <a:endParaRPr lang="en-US" baseline="30000"/>
          </a:p>
        </p:txBody>
      </p:sp>
      <p:sp>
        <p:nvSpPr>
          <p:cNvPr id="757843" name="Rectangle 83"/>
          <p:cNvSpPr>
            <a:spLocks noChangeArrowheads="1"/>
          </p:cNvSpPr>
          <p:nvPr/>
        </p:nvSpPr>
        <p:spPr bwMode="auto">
          <a:xfrm>
            <a:off x="6629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N</a:t>
            </a:r>
            <a:endParaRPr lang="en-US"/>
          </a:p>
          <a:p>
            <a:pPr algn="ctr"/>
            <a:endParaRPr lang="en-US"/>
          </a:p>
          <a:p>
            <a:pPr algn="ctr"/>
            <a:r>
              <a:rPr lang="en-US"/>
              <a:t>-210.1</a:t>
            </a:r>
            <a:endParaRPr lang="en-US" baseline="30000"/>
          </a:p>
        </p:txBody>
      </p:sp>
      <p:sp>
        <p:nvSpPr>
          <p:cNvPr id="757844" name="Rectangle 84"/>
          <p:cNvSpPr>
            <a:spLocks noChangeArrowheads="1"/>
          </p:cNvSpPr>
          <p:nvPr/>
        </p:nvSpPr>
        <p:spPr bwMode="auto">
          <a:xfrm>
            <a:off x="7010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O</a:t>
            </a:r>
            <a:endParaRPr lang="en-US"/>
          </a:p>
          <a:p>
            <a:pPr algn="ctr"/>
            <a:endParaRPr lang="en-US"/>
          </a:p>
          <a:p>
            <a:pPr algn="ctr"/>
            <a:r>
              <a:rPr lang="en-US"/>
              <a:t>-218.8</a:t>
            </a:r>
            <a:endParaRPr lang="en-US" baseline="30000"/>
          </a:p>
        </p:txBody>
      </p:sp>
      <p:sp>
        <p:nvSpPr>
          <p:cNvPr id="757845" name="Rectangle 85"/>
          <p:cNvSpPr>
            <a:spLocks noChangeArrowheads="1"/>
          </p:cNvSpPr>
          <p:nvPr/>
        </p:nvSpPr>
        <p:spPr bwMode="auto">
          <a:xfrm>
            <a:off x="7391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F</a:t>
            </a:r>
            <a:endParaRPr lang="en-US"/>
          </a:p>
          <a:p>
            <a:pPr algn="ctr"/>
            <a:endParaRPr lang="en-US"/>
          </a:p>
          <a:p>
            <a:pPr algn="ctr"/>
            <a:r>
              <a:rPr lang="en-US"/>
              <a:t>-219.6</a:t>
            </a:r>
            <a:endParaRPr lang="en-US" baseline="30000"/>
          </a:p>
        </p:txBody>
      </p:sp>
      <p:sp>
        <p:nvSpPr>
          <p:cNvPr id="757846" name="Rectangle 86"/>
          <p:cNvSpPr>
            <a:spLocks noChangeArrowheads="1"/>
          </p:cNvSpPr>
          <p:nvPr/>
        </p:nvSpPr>
        <p:spPr bwMode="auto">
          <a:xfrm>
            <a:off x="7772400" y="19812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Ne</a:t>
            </a:r>
            <a:endParaRPr lang="en-US"/>
          </a:p>
          <a:p>
            <a:pPr algn="ctr"/>
            <a:endParaRPr lang="en-US"/>
          </a:p>
          <a:p>
            <a:pPr algn="ctr"/>
            <a:r>
              <a:rPr lang="en-US"/>
              <a:t>-248.6</a:t>
            </a:r>
            <a:endParaRPr lang="en-US" baseline="30000"/>
          </a:p>
        </p:txBody>
      </p:sp>
      <p:sp>
        <p:nvSpPr>
          <p:cNvPr id="757847" name="Rectangle 87"/>
          <p:cNvSpPr>
            <a:spLocks noChangeArrowheads="1"/>
          </p:cNvSpPr>
          <p:nvPr/>
        </p:nvSpPr>
        <p:spPr bwMode="auto">
          <a:xfrm>
            <a:off x="1295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Na</a:t>
            </a:r>
            <a:endParaRPr lang="en-US"/>
          </a:p>
          <a:p>
            <a:pPr algn="ctr"/>
            <a:endParaRPr lang="en-US"/>
          </a:p>
          <a:p>
            <a:pPr algn="ctr"/>
            <a:r>
              <a:rPr lang="en-US"/>
              <a:t>98</a:t>
            </a:r>
            <a:endParaRPr lang="en-US" baseline="30000"/>
          </a:p>
        </p:txBody>
      </p:sp>
      <p:sp>
        <p:nvSpPr>
          <p:cNvPr id="757848" name="Rectangle 88"/>
          <p:cNvSpPr>
            <a:spLocks noChangeArrowheads="1"/>
          </p:cNvSpPr>
          <p:nvPr/>
        </p:nvSpPr>
        <p:spPr bwMode="auto">
          <a:xfrm>
            <a:off x="5867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a:t>
            </a:r>
            <a:endParaRPr lang="en-US"/>
          </a:p>
          <a:p>
            <a:pPr algn="ctr"/>
            <a:endParaRPr lang="en-US"/>
          </a:p>
          <a:p>
            <a:pPr algn="ctr"/>
            <a:r>
              <a:rPr lang="en-US"/>
              <a:t>2027</a:t>
            </a:r>
            <a:endParaRPr lang="en-US" baseline="30000"/>
          </a:p>
        </p:txBody>
      </p:sp>
      <p:sp>
        <p:nvSpPr>
          <p:cNvPr id="757849" name="Rectangle 89"/>
          <p:cNvSpPr>
            <a:spLocks noChangeArrowheads="1"/>
          </p:cNvSpPr>
          <p:nvPr/>
        </p:nvSpPr>
        <p:spPr bwMode="auto">
          <a:xfrm>
            <a:off x="1676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Be</a:t>
            </a:r>
            <a:endParaRPr lang="en-US"/>
          </a:p>
          <a:p>
            <a:pPr algn="ctr"/>
            <a:endParaRPr lang="en-US"/>
          </a:p>
          <a:p>
            <a:pPr algn="ctr"/>
            <a:r>
              <a:rPr lang="en-US"/>
              <a:t>1283</a:t>
            </a:r>
            <a:endParaRPr lang="en-US" baseline="30000"/>
          </a:p>
        </p:txBody>
      </p:sp>
      <p:sp>
        <p:nvSpPr>
          <p:cNvPr id="757850" name="Rectangle 90"/>
          <p:cNvSpPr>
            <a:spLocks noChangeArrowheads="1"/>
          </p:cNvSpPr>
          <p:nvPr/>
        </p:nvSpPr>
        <p:spPr bwMode="auto">
          <a:xfrm>
            <a:off x="1295400" y="1447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H</a:t>
            </a:r>
          </a:p>
          <a:p>
            <a:pPr algn="ctr"/>
            <a:endParaRPr lang="en-US"/>
          </a:p>
          <a:p>
            <a:pPr algn="ctr"/>
            <a:r>
              <a:rPr lang="en-US"/>
              <a:t>-259.2</a:t>
            </a:r>
            <a:endParaRPr lang="en-US" baseline="30000"/>
          </a:p>
        </p:txBody>
      </p:sp>
      <p:sp>
        <p:nvSpPr>
          <p:cNvPr id="757851" name="Rectangle 91"/>
          <p:cNvSpPr>
            <a:spLocks noChangeArrowheads="1"/>
          </p:cNvSpPr>
          <p:nvPr/>
        </p:nvSpPr>
        <p:spPr bwMode="auto">
          <a:xfrm>
            <a:off x="5867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Al</a:t>
            </a:r>
            <a:endParaRPr lang="en-US"/>
          </a:p>
          <a:p>
            <a:pPr algn="ctr"/>
            <a:endParaRPr lang="en-US"/>
          </a:p>
          <a:p>
            <a:pPr algn="ctr"/>
            <a:r>
              <a:rPr lang="en-US"/>
              <a:t>660</a:t>
            </a:r>
            <a:endParaRPr lang="en-US" baseline="30000"/>
          </a:p>
        </p:txBody>
      </p:sp>
      <p:sp>
        <p:nvSpPr>
          <p:cNvPr id="757852" name="Rectangle 92"/>
          <p:cNvSpPr>
            <a:spLocks noChangeArrowheads="1"/>
          </p:cNvSpPr>
          <p:nvPr/>
        </p:nvSpPr>
        <p:spPr bwMode="auto">
          <a:xfrm>
            <a:off x="6248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Si</a:t>
            </a:r>
            <a:endParaRPr lang="en-US"/>
          </a:p>
          <a:p>
            <a:pPr algn="ctr"/>
            <a:endParaRPr lang="en-US"/>
          </a:p>
          <a:p>
            <a:pPr algn="ctr"/>
            <a:r>
              <a:rPr lang="en-US"/>
              <a:t>1423</a:t>
            </a:r>
            <a:endParaRPr lang="en-US" baseline="30000"/>
          </a:p>
        </p:txBody>
      </p:sp>
      <p:sp>
        <p:nvSpPr>
          <p:cNvPr id="757853" name="Rectangle 93"/>
          <p:cNvSpPr>
            <a:spLocks noChangeArrowheads="1"/>
          </p:cNvSpPr>
          <p:nvPr/>
        </p:nvSpPr>
        <p:spPr bwMode="auto">
          <a:xfrm>
            <a:off x="6629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a:t>
            </a:r>
            <a:endParaRPr lang="en-US"/>
          </a:p>
          <a:p>
            <a:pPr algn="ctr"/>
            <a:endParaRPr lang="en-US"/>
          </a:p>
          <a:p>
            <a:pPr algn="ctr"/>
            <a:r>
              <a:rPr lang="en-US"/>
              <a:t>44.2</a:t>
            </a:r>
            <a:endParaRPr lang="en-US" baseline="30000"/>
          </a:p>
        </p:txBody>
      </p:sp>
      <p:sp>
        <p:nvSpPr>
          <p:cNvPr id="757854" name="Rectangle 94"/>
          <p:cNvSpPr>
            <a:spLocks noChangeArrowheads="1"/>
          </p:cNvSpPr>
          <p:nvPr/>
        </p:nvSpPr>
        <p:spPr bwMode="auto">
          <a:xfrm>
            <a:off x="7010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a:t>
            </a:r>
            <a:endParaRPr lang="en-US"/>
          </a:p>
          <a:p>
            <a:pPr algn="ctr"/>
            <a:endParaRPr lang="en-US"/>
          </a:p>
          <a:p>
            <a:pPr algn="ctr"/>
            <a:r>
              <a:rPr lang="en-US"/>
              <a:t>119</a:t>
            </a:r>
            <a:endParaRPr lang="en-US" baseline="30000"/>
          </a:p>
        </p:txBody>
      </p:sp>
      <p:sp>
        <p:nvSpPr>
          <p:cNvPr id="757855" name="Rectangle 95"/>
          <p:cNvSpPr>
            <a:spLocks noChangeArrowheads="1"/>
          </p:cNvSpPr>
          <p:nvPr/>
        </p:nvSpPr>
        <p:spPr bwMode="auto">
          <a:xfrm>
            <a:off x="7391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Cl</a:t>
            </a:r>
            <a:endParaRPr lang="en-US"/>
          </a:p>
          <a:p>
            <a:pPr algn="ctr"/>
            <a:endParaRPr lang="en-US"/>
          </a:p>
          <a:p>
            <a:pPr algn="ctr"/>
            <a:r>
              <a:rPr lang="en-US"/>
              <a:t>-101</a:t>
            </a:r>
            <a:endParaRPr lang="en-US" baseline="30000"/>
          </a:p>
        </p:txBody>
      </p:sp>
      <p:sp>
        <p:nvSpPr>
          <p:cNvPr id="757856" name="Rectangle 96"/>
          <p:cNvSpPr>
            <a:spLocks noChangeArrowheads="1"/>
          </p:cNvSpPr>
          <p:nvPr/>
        </p:nvSpPr>
        <p:spPr bwMode="auto">
          <a:xfrm>
            <a:off x="7772400" y="25146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Ar</a:t>
            </a:r>
            <a:endParaRPr lang="en-US"/>
          </a:p>
          <a:p>
            <a:pPr algn="ctr"/>
            <a:endParaRPr lang="en-US"/>
          </a:p>
          <a:p>
            <a:pPr algn="ctr"/>
            <a:r>
              <a:rPr lang="en-US"/>
              <a:t>-189.6</a:t>
            </a:r>
            <a:endParaRPr lang="en-US" baseline="30000"/>
          </a:p>
        </p:txBody>
      </p:sp>
      <p:sp>
        <p:nvSpPr>
          <p:cNvPr id="757857" name="Rectangle 97"/>
          <p:cNvSpPr>
            <a:spLocks noChangeArrowheads="1"/>
          </p:cNvSpPr>
          <p:nvPr/>
        </p:nvSpPr>
        <p:spPr bwMode="auto">
          <a:xfrm>
            <a:off x="129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K</a:t>
            </a:r>
            <a:endParaRPr lang="en-US"/>
          </a:p>
          <a:p>
            <a:pPr algn="ctr"/>
            <a:endParaRPr lang="en-US" baseline="30000"/>
          </a:p>
          <a:p>
            <a:pPr algn="ctr"/>
            <a:r>
              <a:rPr lang="en-US"/>
              <a:t>63.2</a:t>
            </a:r>
          </a:p>
        </p:txBody>
      </p:sp>
      <p:sp>
        <p:nvSpPr>
          <p:cNvPr id="757858" name="Rectangle 98"/>
          <p:cNvSpPr>
            <a:spLocks noChangeArrowheads="1"/>
          </p:cNvSpPr>
          <p:nvPr/>
        </p:nvSpPr>
        <p:spPr bwMode="auto">
          <a:xfrm>
            <a:off x="167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Ca</a:t>
            </a:r>
            <a:endParaRPr lang="en-US"/>
          </a:p>
          <a:p>
            <a:pPr algn="ctr"/>
            <a:endParaRPr lang="en-US"/>
          </a:p>
          <a:p>
            <a:pPr algn="ctr"/>
            <a:r>
              <a:rPr lang="en-US"/>
              <a:t>850</a:t>
            </a:r>
            <a:endParaRPr lang="en-US" baseline="30000"/>
          </a:p>
        </p:txBody>
      </p:sp>
      <p:sp>
        <p:nvSpPr>
          <p:cNvPr id="757859" name="Rectangle 99"/>
          <p:cNvSpPr>
            <a:spLocks noChangeArrowheads="1"/>
          </p:cNvSpPr>
          <p:nvPr/>
        </p:nvSpPr>
        <p:spPr bwMode="auto">
          <a:xfrm>
            <a:off x="205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Sc</a:t>
            </a:r>
            <a:endParaRPr lang="en-US"/>
          </a:p>
          <a:p>
            <a:pPr algn="ctr"/>
            <a:endParaRPr lang="en-US"/>
          </a:p>
          <a:p>
            <a:pPr algn="ctr"/>
            <a:r>
              <a:rPr lang="en-US"/>
              <a:t>1423</a:t>
            </a:r>
            <a:endParaRPr lang="en-US" baseline="30000"/>
          </a:p>
        </p:txBody>
      </p:sp>
      <p:sp>
        <p:nvSpPr>
          <p:cNvPr id="757860" name="Rectangle 100"/>
          <p:cNvSpPr>
            <a:spLocks noChangeArrowheads="1"/>
          </p:cNvSpPr>
          <p:nvPr/>
        </p:nvSpPr>
        <p:spPr bwMode="auto">
          <a:xfrm>
            <a:off x="243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Ti</a:t>
            </a:r>
            <a:endParaRPr lang="en-US"/>
          </a:p>
          <a:p>
            <a:pPr algn="ctr"/>
            <a:endParaRPr lang="en-US"/>
          </a:p>
          <a:p>
            <a:pPr algn="ctr"/>
            <a:r>
              <a:rPr lang="en-US"/>
              <a:t>1677</a:t>
            </a:r>
            <a:endParaRPr lang="en-US" baseline="30000"/>
          </a:p>
        </p:txBody>
      </p:sp>
      <p:sp>
        <p:nvSpPr>
          <p:cNvPr id="757861" name="Rectangle 101"/>
          <p:cNvSpPr>
            <a:spLocks noChangeArrowheads="1"/>
          </p:cNvSpPr>
          <p:nvPr/>
        </p:nvSpPr>
        <p:spPr bwMode="auto">
          <a:xfrm>
            <a:off x="281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V</a:t>
            </a:r>
            <a:endParaRPr lang="en-US"/>
          </a:p>
          <a:p>
            <a:pPr algn="ctr"/>
            <a:endParaRPr lang="en-US"/>
          </a:p>
          <a:p>
            <a:pPr algn="ctr"/>
            <a:r>
              <a:rPr lang="en-US"/>
              <a:t>1917</a:t>
            </a:r>
            <a:endParaRPr lang="en-US" baseline="30000"/>
          </a:p>
        </p:txBody>
      </p:sp>
      <p:sp>
        <p:nvSpPr>
          <p:cNvPr id="757862" name="Rectangle 102"/>
          <p:cNvSpPr>
            <a:spLocks noChangeArrowheads="1"/>
          </p:cNvSpPr>
          <p:nvPr/>
        </p:nvSpPr>
        <p:spPr bwMode="auto">
          <a:xfrm>
            <a:off x="320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Cr</a:t>
            </a:r>
            <a:endParaRPr lang="en-US"/>
          </a:p>
          <a:p>
            <a:pPr algn="ctr"/>
            <a:endParaRPr lang="en-US"/>
          </a:p>
          <a:p>
            <a:pPr algn="ctr"/>
            <a:r>
              <a:rPr lang="en-US"/>
              <a:t>1900</a:t>
            </a:r>
            <a:endParaRPr lang="en-US" baseline="30000"/>
          </a:p>
        </p:txBody>
      </p:sp>
      <p:sp>
        <p:nvSpPr>
          <p:cNvPr id="757863" name="Rectangle 103"/>
          <p:cNvSpPr>
            <a:spLocks noChangeArrowheads="1"/>
          </p:cNvSpPr>
          <p:nvPr/>
        </p:nvSpPr>
        <p:spPr bwMode="auto">
          <a:xfrm>
            <a:off x="358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Mn</a:t>
            </a:r>
            <a:endParaRPr lang="en-US"/>
          </a:p>
          <a:p>
            <a:pPr algn="ctr"/>
            <a:endParaRPr lang="en-US"/>
          </a:p>
          <a:p>
            <a:pPr algn="ctr"/>
            <a:r>
              <a:rPr lang="en-US"/>
              <a:t>1244</a:t>
            </a:r>
            <a:endParaRPr lang="en-US" baseline="30000"/>
          </a:p>
        </p:txBody>
      </p:sp>
      <p:sp>
        <p:nvSpPr>
          <p:cNvPr id="757864" name="Rectangle 104"/>
          <p:cNvSpPr>
            <a:spLocks noChangeArrowheads="1"/>
          </p:cNvSpPr>
          <p:nvPr/>
        </p:nvSpPr>
        <p:spPr bwMode="auto">
          <a:xfrm>
            <a:off x="3962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Fe</a:t>
            </a:r>
            <a:endParaRPr lang="en-US"/>
          </a:p>
          <a:p>
            <a:pPr algn="ctr"/>
            <a:endParaRPr lang="en-US"/>
          </a:p>
          <a:p>
            <a:pPr algn="ctr"/>
            <a:r>
              <a:rPr lang="en-US"/>
              <a:t>1539</a:t>
            </a:r>
            <a:endParaRPr lang="en-US" baseline="30000"/>
          </a:p>
        </p:txBody>
      </p:sp>
      <p:sp>
        <p:nvSpPr>
          <p:cNvPr id="757865" name="Rectangle 105"/>
          <p:cNvSpPr>
            <a:spLocks noChangeArrowheads="1"/>
          </p:cNvSpPr>
          <p:nvPr/>
        </p:nvSpPr>
        <p:spPr bwMode="auto">
          <a:xfrm>
            <a:off x="4343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Co</a:t>
            </a:r>
            <a:endParaRPr lang="en-US"/>
          </a:p>
          <a:p>
            <a:pPr algn="ctr"/>
            <a:endParaRPr lang="en-US"/>
          </a:p>
          <a:p>
            <a:pPr algn="ctr"/>
            <a:r>
              <a:rPr lang="en-US"/>
              <a:t>1495</a:t>
            </a:r>
            <a:endParaRPr lang="en-US" baseline="30000"/>
          </a:p>
        </p:txBody>
      </p:sp>
      <p:sp>
        <p:nvSpPr>
          <p:cNvPr id="757866" name="Rectangle 106"/>
          <p:cNvSpPr>
            <a:spLocks noChangeArrowheads="1"/>
          </p:cNvSpPr>
          <p:nvPr/>
        </p:nvSpPr>
        <p:spPr bwMode="auto">
          <a:xfrm>
            <a:off x="4724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Ni</a:t>
            </a:r>
            <a:endParaRPr lang="en-US"/>
          </a:p>
          <a:p>
            <a:pPr algn="ctr"/>
            <a:endParaRPr lang="en-US"/>
          </a:p>
          <a:p>
            <a:pPr algn="ctr"/>
            <a:r>
              <a:rPr lang="en-US"/>
              <a:t>1455</a:t>
            </a:r>
            <a:endParaRPr lang="en-US" baseline="30000"/>
          </a:p>
        </p:txBody>
      </p:sp>
      <p:sp>
        <p:nvSpPr>
          <p:cNvPr id="757867" name="Rectangle 107"/>
          <p:cNvSpPr>
            <a:spLocks noChangeArrowheads="1"/>
          </p:cNvSpPr>
          <p:nvPr/>
        </p:nvSpPr>
        <p:spPr bwMode="auto">
          <a:xfrm>
            <a:off x="510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Cu</a:t>
            </a:r>
            <a:endParaRPr lang="en-US"/>
          </a:p>
          <a:p>
            <a:pPr algn="ctr"/>
            <a:endParaRPr lang="en-US"/>
          </a:p>
          <a:p>
            <a:pPr algn="ctr"/>
            <a:r>
              <a:rPr lang="en-US"/>
              <a:t>1083</a:t>
            </a:r>
            <a:endParaRPr lang="en-US" baseline="30000"/>
          </a:p>
        </p:txBody>
      </p:sp>
      <p:sp>
        <p:nvSpPr>
          <p:cNvPr id="757868" name="Rectangle 108"/>
          <p:cNvSpPr>
            <a:spLocks noChangeArrowheads="1"/>
          </p:cNvSpPr>
          <p:nvPr/>
        </p:nvSpPr>
        <p:spPr bwMode="auto">
          <a:xfrm>
            <a:off x="548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Zn</a:t>
            </a:r>
            <a:endParaRPr lang="en-US"/>
          </a:p>
          <a:p>
            <a:pPr algn="ctr"/>
            <a:endParaRPr lang="en-US"/>
          </a:p>
          <a:p>
            <a:pPr algn="ctr"/>
            <a:r>
              <a:rPr lang="en-US"/>
              <a:t>420</a:t>
            </a:r>
            <a:endParaRPr lang="en-US" baseline="30000"/>
          </a:p>
        </p:txBody>
      </p:sp>
      <p:sp>
        <p:nvSpPr>
          <p:cNvPr id="757869" name="Rectangle 109"/>
          <p:cNvSpPr>
            <a:spLocks noChangeArrowheads="1"/>
          </p:cNvSpPr>
          <p:nvPr/>
        </p:nvSpPr>
        <p:spPr bwMode="auto">
          <a:xfrm>
            <a:off x="586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Ga</a:t>
            </a:r>
            <a:endParaRPr lang="en-US"/>
          </a:p>
          <a:p>
            <a:pPr algn="ctr"/>
            <a:endParaRPr lang="en-US"/>
          </a:p>
          <a:p>
            <a:pPr algn="ctr"/>
            <a:r>
              <a:rPr lang="en-US"/>
              <a:t>29.78</a:t>
            </a:r>
            <a:endParaRPr lang="en-US" baseline="30000"/>
          </a:p>
        </p:txBody>
      </p:sp>
      <p:sp>
        <p:nvSpPr>
          <p:cNvPr id="757870" name="Rectangle 110"/>
          <p:cNvSpPr>
            <a:spLocks noChangeArrowheads="1"/>
          </p:cNvSpPr>
          <p:nvPr/>
        </p:nvSpPr>
        <p:spPr bwMode="auto">
          <a:xfrm>
            <a:off x="624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Ge</a:t>
            </a:r>
            <a:endParaRPr lang="en-US"/>
          </a:p>
          <a:p>
            <a:pPr algn="ctr"/>
            <a:endParaRPr lang="en-US"/>
          </a:p>
          <a:p>
            <a:pPr algn="ctr"/>
            <a:r>
              <a:rPr lang="en-US"/>
              <a:t>960</a:t>
            </a:r>
            <a:endParaRPr lang="en-US" baseline="30000"/>
          </a:p>
        </p:txBody>
      </p:sp>
      <p:sp>
        <p:nvSpPr>
          <p:cNvPr id="757871" name="Rectangle 111"/>
          <p:cNvSpPr>
            <a:spLocks noChangeArrowheads="1"/>
          </p:cNvSpPr>
          <p:nvPr/>
        </p:nvSpPr>
        <p:spPr bwMode="auto">
          <a:xfrm>
            <a:off x="662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As</a:t>
            </a:r>
            <a:endParaRPr lang="en-US"/>
          </a:p>
          <a:p>
            <a:pPr algn="ctr"/>
            <a:endParaRPr lang="en-US"/>
          </a:p>
          <a:p>
            <a:pPr algn="ctr"/>
            <a:r>
              <a:rPr lang="en-US"/>
              <a:t>817</a:t>
            </a:r>
            <a:endParaRPr lang="en-US" baseline="30000"/>
          </a:p>
        </p:txBody>
      </p:sp>
      <p:sp>
        <p:nvSpPr>
          <p:cNvPr id="757872" name="Rectangle 112"/>
          <p:cNvSpPr>
            <a:spLocks noChangeArrowheads="1"/>
          </p:cNvSpPr>
          <p:nvPr/>
        </p:nvSpPr>
        <p:spPr bwMode="auto">
          <a:xfrm>
            <a:off x="701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Se</a:t>
            </a:r>
            <a:endParaRPr lang="en-US"/>
          </a:p>
          <a:p>
            <a:pPr algn="ctr"/>
            <a:endParaRPr lang="en-US"/>
          </a:p>
          <a:p>
            <a:pPr algn="ctr"/>
            <a:r>
              <a:rPr lang="en-US"/>
              <a:t>217.4</a:t>
            </a:r>
            <a:endParaRPr lang="en-US" baseline="30000"/>
          </a:p>
        </p:txBody>
      </p:sp>
      <p:sp>
        <p:nvSpPr>
          <p:cNvPr id="757873" name="Rectangle 113"/>
          <p:cNvSpPr>
            <a:spLocks noChangeArrowheads="1"/>
          </p:cNvSpPr>
          <p:nvPr/>
        </p:nvSpPr>
        <p:spPr bwMode="auto">
          <a:xfrm>
            <a:off x="739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Br</a:t>
            </a:r>
            <a:endParaRPr lang="en-US"/>
          </a:p>
          <a:p>
            <a:pPr algn="ctr"/>
            <a:endParaRPr lang="en-US"/>
          </a:p>
          <a:p>
            <a:pPr algn="ctr"/>
            <a:r>
              <a:rPr lang="en-US"/>
              <a:t>-7.2</a:t>
            </a:r>
            <a:endParaRPr lang="en-US" baseline="30000"/>
          </a:p>
        </p:txBody>
      </p:sp>
      <p:sp>
        <p:nvSpPr>
          <p:cNvPr id="757874" name="Rectangle 114"/>
          <p:cNvSpPr>
            <a:spLocks noChangeArrowheads="1"/>
          </p:cNvSpPr>
          <p:nvPr/>
        </p:nvSpPr>
        <p:spPr bwMode="auto">
          <a:xfrm>
            <a:off x="7772400" y="30480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Kr</a:t>
            </a:r>
            <a:endParaRPr lang="en-US"/>
          </a:p>
          <a:p>
            <a:pPr algn="ctr"/>
            <a:endParaRPr lang="en-US"/>
          </a:p>
          <a:p>
            <a:pPr algn="ctr"/>
            <a:r>
              <a:rPr lang="en-US"/>
              <a:t>-157.2</a:t>
            </a:r>
            <a:endParaRPr lang="en-US" baseline="30000"/>
          </a:p>
        </p:txBody>
      </p:sp>
      <p:sp>
        <p:nvSpPr>
          <p:cNvPr id="757875" name="Rectangle 115"/>
          <p:cNvSpPr>
            <a:spLocks noChangeArrowheads="1"/>
          </p:cNvSpPr>
          <p:nvPr/>
        </p:nvSpPr>
        <p:spPr bwMode="auto">
          <a:xfrm>
            <a:off x="129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Rb</a:t>
            </a:r>
            <a:endParaRPr lang="en-US"/>
          </a:p>
          <a:p>
            <a:pPr algn="ctr"/>
            <a:endParaRPr lang="en-US"/>
          </a:p>
          <a:p>
            <a:pPr algn="ctr"/>
            <a:r>
              <a:rPr lang="en-US"/>
              <a:t>38.8</a:t>
            </a:r>
            <a:endParaRPr lang="en-US" baseline="30000"/>
          </a:p>
        </p:txBody>
      </p:sp>
      <p:sp>
        <p:nvSpPr>
          <p:cNvPr id="757876" name="Rectangle 116"/>
          <p:cNvSpPr>
            <a:spLocks noChangeArrowheads="1"/>
          </p:cNvSpPr>
          <p:nvPr/>
        </p:nvSpPr>
        <p:spPr bwMode="auto">
          <a:xfrm>
            <a:off x="167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Sr</a:t>
            </a:r>
            <a:endParaRPr lang="en-US"/>
          </a:p>
          <a:p>
            <a:pPr algn="ctr"/>
            <a:endParaRPr lang="en-US"/>
          </a:p>
          <a:p>
            <a:pPr algn="ctr"/>
            <a:r>
              <a:rPr lang="en-US"/>
              <a:t>770</a:t>
            </a:r>
            <a:endParaRPr lang="en-US" baseline="30000"/>
          </a:p>
        </p:txBody>
      </p:sp>
      <p:sp>
        <p:nvSpPr>
          <p:cNvPr id="757877" name="Rectangle 117"/>
          <p:cNvSpPr>
            <a:spLocks noChangeArrowheads="1"/>
          </p:cNvSpPr>
          <p:nvPr/>
        </p:nvSpPr>
        <p:spPr bwMode="auto">
          <a:xfrm>
            <a:off x="205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Y</a:t>
            </a:r>
            <a:r>
              <a:rPr lang="en-US" b="1"/>
              <a:t> </a:t>
            </a:r>
          </a:p>
          <a:p>
            <a:pPr algn="ctr"/>
            <a:endParaRPr lang="en-US"/>
          </a:p>
          <a:p>
            <a:pPr algn="ctr"/>
            <a:r>
              <a:rPr lang="en-US"/>
              <a:t>1500</a:t>
            </a:r>
            <a:endParaRPr lang="en-US" baseline="30000"/>
          </a:p>
        </p:txBody>
      </p:sp>
      <p:sp>
        <p:nvSpPr>
          <p:cNvPr id="757878" name="Rectangle 118"/>
          <p:cNvSpPr>
            <a:spLocks noChangeArrowheads="1"/>
          </p:cNvSpPr>
          <p:nvPr/>
        </p:nvSpPr>
        <p:spPr bwMode="auto">
          <a:xfrm>
            <a:off x="243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Zr</a:t>
            </a:r>
            <a:endParaRPr lang="en-US"/>
          </a:p>
          <a:p>
            <a:pPr algn="ctr"/>
            <a:endParaRPr lang="en-US"/>
          </a:p>
          <a:p>
            <a:pPr algn="ctr"/>
            <a:r>
              <a:rPr lang="en-US"/>
              <a:t>1852</a:t>
            </a:r>
            <a:endParaRPr lang="en-US" baseline="30000"/>
          </a:p>
        </p:txBody>
      </p:sp>
      <p:sp>
        <p:nvSpPr>
          <p:cNvPr id="757879" name="Rectangle 119"/>
          <p:cNvSpPr>
            <a:spLocks noChangeArrowheads="1"/>
          </p:cNvSpPr>
          <p:nvPr/>
        </p:nvSpPr>
        <p:spPr bwMode="auto">
          <a:xfrm>
            <a:off x="2819400" y="35814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Nb</a:t>
            </a:r>
            <a:endParaRPr lang="en-US"/>
          </a:p>
          <a:p>
            <a:pPr algn="ctr"/>
            <a:endParaRPr lang="en-US"/>
          </a:p>
          <a:p>
            <a:pPr algn="ctr"/>
            <a:r>
              <a:rPr lang="en-US"/>
              <a:t>2487</a:t>
            </a:r>
            <a:endParaRPr lang="en-US" baseline="30000"/>
          </a:p>
        </p:txBody>
      </p:sp>
      <p:sp>
        <p:nvSpPr>
          <p:cNvPr id="757880" name="Rectangle 120"/>
          <p:cNvSpPr>
            <a:spLocks noChangeArrowheads="1"/>
          </p:cNvSpPr>
          <p:nvPr/>
        </p:nvSpPr>
        <p:spPr bwMode="auto">
          <a:xfrm>
            <a:off x="3200400" y="35814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Mo</a:t>
            </a:r>
            <a:endParaRPr lang="en-US"/>
          </a:p>
          <a:p>
            <a:pPr algn="ctr"/>
            <a:endParaRPr lang="en-US"/>
          </a:p>
          <a:p>
            <a:pPr algn="ctr"/>
            <a:r>
              <a:rPr lang="en-US"/>
              <a:t>2610</a:t>
            </a:r>
            <a:endParaRPr lang="en-US" baseline="30000"/>
          </a:p>
        </p:txBody>
      </p:sp>
      <p:sp>
        <p:nvSpPr>
          <p:cNvPr id="757881" name="Rectangle 121"/>
          <p:cNvSpPr>
            <a:spLocks noChangeArrowheads="1"/>
          </p:cNvSpPr>
          <p:nvPr/>
        </p:nvSpPr>
        <p:spPr bwMode="auto">
          <a:xfrm>
            <a:off x="3581400" y="35814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Tc</a:t>
            </a:r>
            <a:endParaRPr lang="en-US"/>
          </a:p>
          <a:p>
            <a:pPr algn="ctr"/>
            <a:endParaRPr lang="en-US"/>
          </a:p>
          <a:p>
            <a:pPr algn="ctr"/>
            <a:r>
              <a:rPr lang="en-US"/>
              <a:t>2127</a:t>
            </a:r>
            <a:endParaRPr lang="en-US" baseline="30000"/>
          </a:p>
        </p:txBody>
      </p:sp>
      <p:sp>
        <p:nvSpPr>
          <p:cNvPr id="757882" name="Rectangle 122"/>
          <p:cNvSpPr>
            <a:spLocks noChangeArrowheads="1"/>
          </p:cNvSpPr>
          <p:nvPr/>
        </p:nvSpPr>
        <p:spPr bwMode="auto">
          <a:xfrm>
            <a:off x="3962400" y="35814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Ru</a:t>
            </a:r>
            <a:endParaRPr lang="en-US"/>
          </a:p>
          <a:p>
            <a:pPr algn="ctr"/>
            <a:endParaRPr lang="en-US"/>
          </a:p>
          <a:p>
            <a:pPr algn="ctr"/>
            <a:r>
              <a:rPr lang="en-US"/>
              <a:t>2427</a:t>
            </a:r>
            <a:endParaRPr lang="en-US" baseline="30000"/>
          </a:p>
        </p:txBody>
      </p:sp>
      <p:sp>
        <p:nvSpPr>
          <p:cNvPr id="757883" name="Rectangle 123"/>
          <p:cNvSpPr>
            <a:spLocks noChangeArrowheads="1"/>
          </p:cNvSpPr>
          <p:nvPr/>
        </p:nvSpPr>
        <p:spPr bwMode="auto">
          <a:xfrm>
            <a:off x="4343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Rh</a:t>
            </a:r>
            <a:endParaRPr lang="en-US"/>
          </a:p>
          <a:p>
            <a:pPr algn="ctr"/>
            <a:endParaRPr lang="en-US"/>
          </a:p>
          <a:p>
            <a:pPr algn="ctr"/>
            <a:r>
              <a:rPr lang="en-US"/>
              <a:t>1966</a:t>
            </a:r>
            <a:endParaRPr lang="en-US" baseline="30000"/>
          </a:p>
        </p:txBody>
      </p:sp>
      <p:sp>
        <p:nvSpPr>
          <p:cNvPr id="757884" name="Rectangle 124"/>
          <p:cNvSpPr>
            <a:spLocks noChangeArrowheads="1"/>
          </p:cNvSpPr>
          <p:nvPr/>
        </p:nvSpPr>
        <p:spPr bwMode="auto">
          <a:xfrm>
            <a:off x="4724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Pd</a:t>
            </a:r>
            <a:endParaRPr lang="en-US"/>
          </a:p>
          <a:p>
            <a:pPr algn="ctr"/>
            <a:endParaRPr lang="en-US"/>
          </a:p>
          <a:p>
            <a:pPr algn="ctr"/>
            <a:r>
              <a:rPr lang="en-US"/>
              <a:t>1550</a:t>
            </a:r>
            <a:endParaRPr lang="en-US" baseline="30000"/>
          </a:p>
        </p:txBody>
      </p:sp>
      <p:sp>
        <p:nvSpPr>
          <p:cNvPr id="757885" name="Rectangle 125"/>
          <p:cNvSpPr>
            <a:spLocks noChangeArrowheads="1"/>
          </p:cNvSpPr>
          <p:nvPr/>
        </p:nvSpPr>
        <p:spPr bwMode="auto">
          <a:xfrm>
            <a:off x="510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Ag</a:t>
            </a:r>
            <a:endParaRPr lang="en-US"/>
          </a:p>
          <a:p>
            <a:pPr algn="ctr"/>
            <a:endParaRPr lang="en-US"/>
          </a:p>
          <a:p>
            <a:pPr algn="ctr"/>
            <a:r>
              <a:rPr lang="en-US"/>
              <a:t>961</a:t>
            </a:r>
            <a:endParaRPr lang="en-US" baseline="30000"/>
          </a:p>
        </p:txBody>
      </p:sp>
      <p:sp>
        <p:nvSpPr>
          <p:cNvPr id="757886" name="Rectangle 126"/>
          <p:cNvSpPr>
            <a:spLocks noChangeArrowheads="1"/>
          </p:cNvSpPr>
          <p:nvPr/>
        </p:nvSpPr>
        <p:spPr bwMode="auto">
          <a:xfrm>
            <a:off x="548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Cd</a:t>
            </a:r>
            <a:endParaRPr lang="en-US"/>
          </a:p>
          <a:p>
            <a:pPr algn="ctr"/>
            <a:endParaRPr lang="en-US"/>
          </a:p>
          <a:p>
            <a:pPr algn="ctr"/>
            <a:r>
              <a:rPr lang="en-US"/>
              <a:t>321</a:t>
            </a:r>
            <a:endParaRPr lang="en-US" baseline="30000"/>
          </a:p>
        </p:txBody>
      </p:sp>
      <p:sp>
        <p:nvSpPr>
          <p:cNvPr id="757887" name="Rectangle 127"/>
          <p:cNvSpPr>
            <a:spLocks noChangeArrowheads="1"/>
          </p:cNvSpPr>
          <p:nvPr/>
        </p:nvSpPr>
        <p:spPr bwMode="auto">
          <a:xfrm>
            <a:off x="586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In</a:t>
            </a:r>
            <a:endParaRPr lang="en-US"/>
          </a:p>
          <a:p>
            <a:pPr algn="ctr"/>
            <a:endParaRPr lang="en-US"/>
          </a:p>
          <a:p>
            <a:pPr algn="ctr"/>
            <a:r>
              <a:rPr lang="en-US"/>
              <a:t>156.2</a:t>
            </a:r>
            <a:endParaRPr lang="en-US" baseline="30000"/>
          </a:p>
        </p:txBody>
      </p:sp>
      <p:sp>
        <p:nvSpPr>
          <p:cNvPr id="757888" name="Rectangle 128"/>
          <p:cNvSpPr>
            <a:spLocks noChangeArrowheads="1"/>
          </p:cNvSpPr>
          <p:nvPr/>
        </p:nvSpPr>
        <p:spPr bwMode="auto">
          <a:xfrm>
            <a:off x="624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Sn</a:t>
            </a:r>
            <a:endParaRPr lang="en-US"/>
          </a:p>
          <a:p>
            <a:pPr algn="ctr"/>
            <a:endParaRPr lang="en-US"/>
          </a:p>
          <a:p>
            <a:pPr algn="ctr"/>
            <a:r>
              <a:rPr lang="en-US"/>
              <a:t>231.9</a:t>
            </a:r>
            <a:endParaRPr lang="en-US" baseline="30000"/>
          </a:p>
        </p:txBody>
      </p:sp>
      <p:sp>
        <p:nvSpPr>
          <p:cNvPr id="757889" name="Rectangle 129"/>
          <p:cNvSpPr>
            <a:spLocks noChangeArrowheads="1"/>
          </p:cNvSpPr>
          <p:nvPr/>
        </p:nvSpPr>
        <p:spPr bwMode="auto">
          <a:xfrm>
            <a:off x="662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Sb</a:t>
            </a:r>
            <a:endParaRPr lang="en-US"/>
          </a:p>
          <a:p>
            <a:pPr algn="ctr"/>
            <a:endParaRPr lang="en-US"/>
          </a:p>
          <a:p>
            <a:pPr algn="ctr"/>
            <a:r>
              <a:rPr lang="en-US"/>
              <a:t>630.5</a:t>
            </a:r>
            <a:endParaRPr lang="en-US" baseline="30000"/>
          </a:p>
        </p:txBody>
      </p:sp>
      <p:sp>
        <p:nvSpPr>
          <p:cNvPr id="757890" name="Rectangle 130"/>
          <p:cNvSpPr>
            <a:spLocks noChangeArrowheads="1"/>
          </p:cNvSpPr>
          <p:nvPr/>
        </p:nvSpPr>
        <p:spPr bwMode="auto">
          <a:xfrm>
            <a:off x="701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Te</a:t>
            </a:r>
            <a:endParaRPr lang="en-US"/>
          </a:p>
          <a:p>
            <a:pPr algn="ctr"/>
            <a:endParaRPr lang="en-US"/>
          </a:p>
          <a:p>
            <a:pPr algn="ctr"/>
            <a:r>
              <a:rPr lang="en-US"/>
              <a:t>450</a:t>
            </a:r>
            <a:endParaRPr lang="en-US" baseline="30000"/>
          </a:p>
        </p:txBody>
      </p:sp>
      <p:sp>
        <p:nvSpPr>
          <p:cNvPr id="757891" name="Rectangle 131"/>
          <p:cNvSpPr>
            <a:spLocks noChangeArrowheads="1"/>
          </p:cNvSpPr>
          <p:nvPr/>
        </p:nvSpPr>
        <p:spPr bwMode="auto">
          <a:xfrm>
            <a:off x="739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I</a:t>
            </a:r>
            <a:endParaRPr lang="en-US"/>
          </a:p>
          <a:p>
            <a:pPr algn="ctr"/>
            <a:endParaRPr lang="en-US"/>
          </a:p>
          <a:p>
            <a:pPr algn="ctr"/>
            <a:r>
              <a:rPr lang="en-US"/>
              <a:t>113.6</a:t>
            </a:r>
            <a:endParaRPr lang="en-US" baseline="30000"/>
          </a:p>
        </p:txBody>
      </p:sp>
      <p:sp>
        <p:nvSpPr>
          <p:cNvPr id="757892" name="Rectangle 132"/>
          <p:cNvSpPr>
            <a:spLocks noChangeArrowheads="1"/>
          </p:cNvSpPr>
          <p:nvPr/>
        </p:nvSpPr>
        <p:spPr bwMode="auto">
          <a:xfrm>
            <a:off x="7772400" y="35814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Xe</a:t>
            </a:r>
            <a:endParaRPr lang="en-US"/>
          </a:p>
          <a:p>
            <a:pPr algn="ctr"/>
            <a:endParaRPr lang="en-US"/>
          </a:p>
          <a:p>
            <a:pPr algn="ctr"/>
            <a:r>
              <a:rPr lang="en-US"/>
              <a:t>-111.9</a:t>
            </a:r>
            <a:endParaRPr lang="en-US" baseline="30000"/>
          </a:p>
        </p:txBody>
      </p:sp>
      <p:sp>
        <p:nvSpPr>
          <p:cNvPr id="757893" name="Rectangle 133"/>
          <p:cNvSpPr>
            <a:spLocks noChangeArrowheads="1"/>
          </p:cNvSpPr>
          <p:nvPr/>
        </p:nvSpPr>
        <p:spPr bwMode="auto">
          <a:xfrm>
            <a:off x="129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Cs</a:t>
            </a:r>
            <a:endParaRPr lang="en-US"/>
          </a:p>
          <a:p>
            <a:pPr algn="ctr"/>
            <a:endParaRPr lang="en-US"/>
          </a:p>
          <a:p>
            <a:pPr algn="ctr"/>
            <a:r>
              <a:rPr lang="en-US"/>
              <a:t>28.6</a:t>
            </a:r>
            <a:endParaRPr lang="en-US" baseline="30000"/>
          </a:p>
        </p:txBody>
      </p:sp>
      <p:sp>
        <p:nvSpPr>
          <p:cNvPr id="757894" name="Rectangle 134"/>
          <p:cNvSpPr>
            <a:spLocks noChangeArrowheads="1"/>
          </p:cNvSpPr>
          <p:nvPr/>
        </p:nvSpPr>
        <p:spPr bwMode="auto">
          <a:xfrm>
            <a:off x="167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Ba</a:t>
            </a:r>
            <a:endParaRPr lang="en-US"/>
          </a:p>
          <a:p>
            <a:pPr algn="ctr"/>
            <a:endParaRPr lang="en-US"/>
          </a:p>
          <a:p>
            <a:pPr algn="ctr"/>
            <a:r>
              <a:rPr lang="en-US"/>
              <a:t>710</a:t>
            </a:r>
            <a:endParaRPr lang="en-US" baseline="30000"/>
          </a:p>
        </p:txBody>
      </p:sp>
      <p:sp>
        <p:nvSpPr>
          <p:cNvPr id="757895" name="Rectangle 135"/>
          <p:cNvSpPr>
            <a:spLocks noChangeArrowheads="1"/>
          </p:cNvSpPr>
          <p:nvPr/>
        </p:nvSpPr>
        <p:spPr bwMode="auto">
          <a:xfrm>
            <a:off x="2438400" y="41148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Hf</a:t>
            </a:r>
            <a:endParaRPr lang="en-US"/>
          </a:p>
          <a:p>
            <a:pPr algn="ctr"/>
            <a:endParaRPr lang="en-US"/>
          </a:p>
          <a:p>
            <a:pPr algn="ctr"/>
            <a:r>
              <a:rPr lang="en-US"/>
              <a:t>2222</a:t>
            </a:r>
            <a:endParaRPr lang="en-US" baseline="30000"/>
          </a:p>
        </p:txBody>
      </p:sp>
      <p:sp>
        <p:nvSpPr>
          <p:cNvPr id="757896" name="Rectangle 136"/>
          <p:cNvSpPr>
            <a:spLocks noChangeArrowheads="1"/>
          </p:cNvSpPr>
          <p:nvPr/>
        </p:nvSpPr>
        <p:spPr bwMode="auto">
          <a:xfrm>
            <a:off x="2819400" y="41148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Ta</a:t>
            </a:r>
            <a:endParaRPr lang="en-US"/>
          </a:p>
          <a:p>
            <a:pPr algn="ctr"/>
            <a:endParaRPr lang="en-US"/>
          </a:p>
          <a:p>
            <a:pPr algn="ctr"/>
            <a:r>
              <a:rPr lang="en-US"/>
              <a:t>2997</a:t>
            </a:r>
            <a:endParaRPr lang="en-US" baseline="30000"/>
          </a:p>
        </p:txBody>
      </p:sp>
      <p:sp>
        <p:nvSpPr>
          <p:cNvPr id="757897" name="Rectangle 137"/>
          <p:cNvSpPr>
            <a:spLocks noChangeArrowheads="1"/>
          </p:cNvSpPr>
          <p:nvPr/>
        </p:nvSpPr>
        <p:spPr bwMode="auto">
          <a:xfrm>
            <a:off x="3200400" y="4114800"/>
            <a:ext cx="381000" cy="533400"/>
          </a:xfrm>
          <a:prstGeom prst="rect">
            <a:avLst/>
          </a:prstGeom>
          <a:solidFill>
            <a:srgbClr val="BA7C3E"/>
          </a:solidFill>
          <a:ln w="9525">
            <a:solidFill>
              <a:schemeClr val="tx1"/>
            </a:solidFill>
            <a:miter lim="800000"/>
            <a:headEnd/>
            <a:tailEnd/>
          </a:ln>
          <a:effectLst/>
        </p:spPr>
        <p:txBody>
          <a:bodyPr wrap="none" anchor="ctr"/>
          <a:lstStyle/>
          <a:p>
            <a:pPr algn="ctr"/>
            <a:r>
              <a:rPr lang="en-US" sz="1400" b="1"/>
              <a:t>W</a:t>
            </a:r>
            <a:endParaRPr lang="en-US"/>
          </a:p>
          <a:p>
            <a:pPr algn="ctr"/>
            <a:endParaRPr lang="en-US"/>
          </a:p>
          <a:p>
            <a:pPr algn="ctr"/>
            <a:r>
              <a:rPr lang="en-US"/>
              <a:t>3380</a:t>
            </a:r>
            <a:endParaRPr lang="en-US" baseline="30000"/>
          </a:p>
        </p:txBody>
      </p:sp>
      <p:sp>
        <p:nvSpPr>
          <p:cNvPr id="757898" name="Rectangle 138"/>
          <p:cNvSpPr>
            <a:spLocks noChangeArrowheads="1"/>
          </p:cNvSpPr>
          <p:nvPr/>
        </p:nvSpPr>
        <p:spPr bwMode="auto">
          <a:xfrm>
            <a:off x="3581400" y="41148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Re</a:t>
            </a:r>
            <a:endParaRPr lang="en-US"/>
          </a:p>
          <a:p>
            <a:pPr algn="ctr"/>
            <a:endParaRPr lang="en-US"/>
          </a:p>
          <a:p>
            <a:pPr algn="ctr"/>
            <a:r>
              <a:rPr lang="en-US"/>
              <a:t>3180</a:t>
            </a:r>
            <a:endParaRPr lang="en-US" baseline="30000"/>
          </a:p>
        </p:txBody>
      </p:sp>
      <p:sp>
        <p:nvSpPr>
          <p:cNvPr id="757899" name="Rectangle 139"/>
          <p:cNvSpPr>
            <a:spLocks noChangeArrowheads="1"/>
          </p:cNvSpPr>
          <p:nvPr/>
        </p:nvSpPr>
        <p:spPr bwMode="auto">
          <a:xfrm>
            <a:off x="3962400" y="41148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Os</a:t>
            </a:r>
            <a:endParaRPr lang="en-US"/>
          </a:p>
          <a:p>
            <a:pPr algn="ctr"/>
            <a:endParaRPr lang="en-US"/>
          </a:p>
          <a:p>
            <a:pPr algn="ctr"/>
            <a:r>
              <a:rPr lang="en-US"/>
              <a:t>2727</a:t>
            </a:r>
            <a:endParaRPr lang="en-US" baseline="30000"/>
          </a:p>
        </p:txBody>
      </p:sp>
      <p:sp>
        <p:nvSpPr>
          <p:cNvPr id="757900" name="Rectangle 140"/>
          <p:cNvSpPr>
            <a:spLocks noChangeArrowheads="1"/>
          </p:cNvSpPr>
          <p:nvPr/>
        </p:nvSpPr>
        <p:spPr bwMode="auto">
          <a:xfrm>
            <a:off x="4343400" y="41148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Ir</a:t>
            </a:r>
            <a:endParaRPr lang="en-US"/>
          </a:p>
          <a:p>
            <a:pPr algn="ctr"/>
            <a:endParaRPr lang="en-US"/>
          </a:p>
          <a:p>
            <a:pPr algn="ctr"/>
            <a:r>
              <a:rPr lang="en-US"/>
              <a:t>2454</a:t>
            </a:r>
            <a:endParaRPr lang="en-US" baseline="30000"/>
          </a:p>
        </p:txBody>
      </p:sp>
      <p:sp>
        <p:nvSpPr>
          <p:cNvPr id="757901" name="Rectangle 141"/>
          <p:cNvSpPr>
            <a:spLocks noChangeArrowheads="1"/>
          </p:cNvSpPr>
          <p:nvPr/>
        </p:nvSpPr>
        <p:spPr bwMode="auto">
          <a:xfrm>
            <a:off x="4724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Pt</a:t>
            </a:r>
            <a:endParaRPr lang="en-US"/>
          </a:p>
          <a:p>
            <a:pPr algn="ctr"/>
            <a:endParaRPr lang="en-US"/>
          </a:p>
          <a:p>
            <a:pPr algn="ctr"/>
            <a:r>
              <a:rPr lang="en-US"/>
              <a:t>1769</a:t>
            </a:r>
            <a:endParaRPr lang="en-US" baseline="30000"/>
          </a:p>
        </p:txBody>
      </p:sp>
      <p:sp>
        <p:nvSpPr>
          <p:cNvPr id="757902" name="Rectangle 142"/>
          <p:cNvSpPr>
            <a:spLocks noChangeArrowheads="1"/>
          </p:cNvSpPr>
          <p:nvPr/>
        </p:nvSpPr>
        <p:spPr bwMode="auto">
          <a:xfrm>
            <a:off x="510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Au</a:t>
            </a:r>
            <a:endParaRPr lang="en-US"/>
          </a:p>
          <a:p>
            <a:pPr algn="ctr"/>
            <a:endParaRPr lang="en-US"/>
          </a:p>
          <a:p>
            <a:pPr algn="ctr"/>
            <a:r>
              <a:rPr lang="en-US"/>
              <a:t>1063</a:t>
            </a:r>
            <a:endParaRPr lang="en-US" baseline="30000"/>
          </a:p>
        </p:txBody>
      </p:sp>
      <p:sp>
        <p:nvSpPr>
          <p:cNvPr id="757903" name="Rectangle 143"/>
          <p:cNvSpPr>
            <a:spLocks noChangeArrowheads="1"/>
          </p:cNvSpPr>
          <p:nvPr/>
        </p:nvSpPr>
        <p:spPr bwMode="auto">
          <a:xfrm>
            <a:off x="548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Hg</a:t>
            </a:r>
            <a:endParaRPr lang="en-US"/>
          </a:p>
          <a:p>
            <a:pPr algn="ctr"/>
            <a:endParaRPr lang="en-US"/>
          </a:p>
          <a:p>
            <a:pPr algn="ctr"/>
            <a:r>
              <a:rPr lang="en-US"/>
              <a:t>-38.9</a:t>
            </a:r>
            <a:endParaRPr lang="en-US" baseline="30000"/>
          </a:p>
        </p:txBody>
      </p:sp>
      <p:sp>
        <p:nvSpPr>
          <p:cNvPr id="757904" name="Rectangle 144"/>
          <p:cNvSpPr>
            <a:spLocks noChangeArrowheads="1"/>
          </p:cNvSpPr>
          <p:nvPr/>
        </p:nvSpPr>
        <p:spPr bwMode="auto">
          <a:xfrm>
            <a:off x="5867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Tl</a:t>
            </a:r>
            <a:endParaRPr lang="en-US"/>
          </a:p>
          <a:p>
            <a:pPr algn="ctr"/>
            <a:endParaRPr lang="en-US"/>
          </a:p>
          <a:p>
            <a:pPr algn="ctr"/>
            <a:r>
              <a:rPr lang="en-US"/>
              <a:t>303.6</a:t>
            </a:r>
            <a:endParaRPr lang="en-US" baseline="30000"/>
          </a:p>
        </p:txBody>
      </p:sp>
      <p:sp>
        <p:nvSpPr>
          <p:cNvPr id="757905" name="Rectangle 145"/>
          <p:cNvSpPr>
            <a:spLocks noChangeArrowheads="1"/>
          </p:cNvSpPr>
          <p:nvPr/>
        </p:nvSpPr>
        <p:spPr bwMode="auto">
          <a:xfrm>
            <a:off x="624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Pb</a:t>
            </a:r>
            <a:endParaRPr lang="en-US"/>
          </a:p>
          <a:p>
            <a:pPr algn="ctr"/>
            <a:endParaRPr lang="en-US"/>
          </a:p>
          <a:p>
            <a:pPr algn="ctr"/>
            <a:r>
              <a:rPr lang="en-US"/>
              <a:t>327.4</a:t>
            </a:r>
            <a:endParaRPr lang="en-US" baseline="30000"/>
          </a:p>
        </p:txBody>
      </p:sp>
      <p:sp>
        <p:nvSpPr>
          <p:cNvPr id="757906" name="Rectangle 146"/>
          <p:cNvSpPr>
            <a:spLocks noChangeArrowheads="1"/>
          </p:cNvSpPr>
          <p:nvPr/>
        </p:nvSpPr>
        <p:spPr bwMode="auto">
          <a:xfrm>
            <a:off x="662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Bi</a:t>
            </a:r>
            <a:endParaRPr lang="en-US"/>
          </a:p>
          <a:p>
            <a:pPr algn="ctr"/>
            <a:endParaRPr lang="en-US"/>
          </a:p>
          <a:p>
            <a:pPr algn="ctr"/>
            <a:r>
              <a:rPr lang="en-US"/>
              <a:t>271.3</a:t>
            </a:r>
            <a:endParaRPr lang="en-US" baseline="30000"/>
          </a:p>
        </p:txBody>
      </p:sp>
      <p:sp>
        <p:nvSpPr>
          <p:cNvPr id="757907" name="Rectangle 147"/>
          <p:cNvSpPr>
            <a:spLocks noChangeArrowheads="1"/>
          </p:cNvSpPr>
          <p:nvPr/>
        </p:nvSpPr>
        <p:spPr bwMode="auto">
          <a:xfrm>
            <a:off x="701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Po</a:t>
            </a:r>
            <a:endParaRPr lang="en-US"/>
          </a:p>
          <a:p>
            <a:pPr algn="ctr"/>
            <a:endParaRPr lang="en-US"/>
          </a:p>
          <a:p>
            <a:pPr algn="ctr"/>
            <a:r>
              <a:rPr lang="en-US"/>
              <a:t>254</a:t>
            </a:r>
            <a:endParaRPr lang="en-US" baseline="30000"/>
          </a:p>
        </p:txBody>
      </p:sp>
      <p:sp>
        <p:nvSpPr>
          <p:cNvPr id="757908" name="Rectangle 148"/>
          <p:cNvSpPr>
            <a:spLocks noChangeArrowheads="1"/>
          </p:cNvSpPr>
          <p:nvPr/>
        </p:nvSpPr>
        <p:spPr bwMode="auto">
          <a:xfrm>
            <a:off x="739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At</a:t>
            </a:r>
            <a:endParaRPr lang="en-US"/>
          </a:p>
          <a:p>
            <a:pPr algn="ctr"/>
            <a:endParaRPr lang="en-US"/>
          </a:p>
          <a:p>
            <a:pPr algn="ctr"/>
            <a:endParaRPr lang="en-US" baseline="30000"/>
          </a:p>
        </p:txBody>
      </p:sp>
      <p:sp>
        <p:nvSpPr>
          <p:cNvPr id="757909" name="Rectangle 149"/>
          <p:cNvSpPr>
            <a:spLocks noChangeArrowheads="1"/>
          </p:cNvSpPr>
          <p:nvPr/>
        </p:nvSpPr>
        <p:spPr bwMode="auto">
          <a:xfrm>
            <a:off x="7772400" y="4114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Rn</a:t>
            </a:r>
            <a:endParaRPr lang="en-US"/>
          </a:p>
          <a:p>
            <a:pPr algn="ctr"/>
            <a:endParaRPr lang="en-US"/>
          </a:p>
          <a:p>
            <a:pPr algn="ctr"/>
            <a:r>
              <a:rPr lang="en-US"/>
              <a:t>-71</a:t>
            </a:r>
            <a:endParaRPr lang="en-US" baseline="30000"/>
          </a:p>
        </p:txBody>
      </p:sp>
      <p:sp>
        <p:nvSpPr>
          <p:cNvPr id="757910" name="Rectangle 150"/>
          <p:cNvSpPr>
            <a:spLocks noChangeArrowheads="1"/>
          </p:cNvSpPr>
          <p:nvPr/>
        </p:nvSpPr>
        <p:spPr bwMode="auto">
          <a:xfrm>
            <a:off x="1676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Mg</a:t>
            </a:r>
            <a:endParaRPr lang="en-US"/>
          </a:p>
          <a:p>
            <a:pPr algn="ctr"/>
            <a:endParaRPr lang="en-US"/>
          </a:p>
          <a:p>
            <a:pPr algn="ctr"/>
            <a:r>
              <a:rPr lang="en-US"/>
              <a:t>650</a:t>
            </a:r>
            <a:endParaRPr lang="en-US" baseline="30000"/>
          </a:p>
        </p:txBody>
      </p:sp>
      <p:sp>
        <p:nvSpPr>
          <p:cNvPr id="757911" name="Rectangle 151"/>
          <p:cNvSpPr>
            <a:spLocks noChangeArrowheads="1"/>
          </p:cNvSpPr>
          <p:nvPr/>
        </p:nvSpPr>
        <p:spPr bwMode="auto">
          <a:xfrm>
            <a:off x="3200400" y="1524000"/>
            <a:ext cx="381000" cy="533400"/>
          </a:xfrm>
          <a:prstGeom prst="rect">
            <a:avLst/>
          </a:prstGeom>
          <a:noFill/>
          <a:ln w="9525">
            <a:solidFill>
              <a:schemeClr val="tx1"/>
            </a:solidFill>
            <a:miter lim="800000"/>
            <a:headEnd/>
            <a:tailEnd/>
          </a:ln>
          <a:effectLst/>
        </p:spPr>
        <p:txBody>
          <a:bodyPr wrap="none" anchor="ctr"/>
          <a:lstStyle/>
          <a:p>
            <a:pPr algn="ctr"/>
            <a:r>
              <a:rPr lang="en-US" sz="1400" b="1"/>
              <a:t>Mg</a:t>
            </a:r>
            <a:endParaRPr lang="en-US"/>
          </a:p>
          <a:p>
            <a:pPr algn="ctr"/>
            <a:endParaRPr lang="en-US"/>
          </a:p>
          <a:p>
            <a:pPr algn="ctr"/>
            <a:r>
              <a:rPr lang="en-US"/>
              <a:t>650</a:t>
            </a:r>
            <a:endParaRPr lang="en-US" baseline="30000"/>
          </a:p>
        </p:txBody>
      </p:sp>
      <p:sp>
        <p:nvSpPr>
          <p:cNvPr id="757912" name="Text Box 152"/>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757913" name="Text Box 153"/>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757914" name="Text Box 154"/>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757915" name="Text Box 155"/>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757916" name="Text Box 156"/>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757917" name="Text Box 157"/>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757918" name="Rectangle 158"/>
          <p:cNvSpPr>
            <a:spLocks noGrp="1" noChangeArrowheads="1"/>
          </p:cNvSpPr>
          <p:nvPr>
            <p:ph type="title"/>
          </p:nvPr>
        </p:nvSpPr>
        <p:spPr>
          <a:xfrm>
            <a:off x="2133600" y="533400"/>
            <a:ext cx="4800600" cy="609600"/>
          </a:xfrm>
        </p:spPr>
        <p:txBody>
          <a:bodyPr/>
          <a:lstStyle/>
          <a:p>
            <a:r>
              <a:rPr lang="en-US">
                <a:latin typeface="Arial" charset="0"/>
              </a:rPr>
              <a:t>Melting Points</a:t>
            </a:r>
          </a:p>
        </p:txBody>
      </p:sp>
      <p:sp>
        <p:nvSpPr>
          <p:cNvPr id="757919" name="AutoShape 159">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757920" name="Line 160"/>
          <p:cNvSpPr>
            <a:spLocks noChangeShapeType="1"/>
          </p:cNvSpPr>
          <p:nvPr/>
        </p:nvSpPr>
        <p:spPr bwMode="auto">
          <a:xfrm>
            <a:off x="3581400" y="1676400"/>
            <a:ext cx="228600" cy="0"/>
          </a:xfrm>
          <a:prstGeom prst="line">
            <a:avLst/>
          </a:prstGeom>
          <a:noFill/>
          <a:ln w="9525">
            <a:solidFill>
              <a:schemeClr val="tx1"/>
            </a:solidFill>
            <a:round/>
            <a:headEnd/>
            <a:tailEnd/>
          </a:ln>
          <a:effectLst/>
        </p:spPr>
        <p:txBody>
          <a:bodyPr/>
          <a:lstStyle/>
          <a:p>
            <a:endParaRPr lang="en-US"/>
          </a:p>
        </p:txBody>
      </p:sp>
      <p:sp>
        <p:nvSpPr>
          <p:cNvPr id="757921" name="Text Box 161"/>
          <p:cNvSpPr txBox="1">
            <a:spLocks noChangeArrowheads="1"/>
          </p:cNvSpPr>
          <p:nvPr/>
        </p:nvSpPr>
        <p:spPr bwMode="auto">
          <a:xfrm>
            <a:off x="3886200" y="1600200"/>
            <a:ext cx="1430338" cy="517525"/>
          </a:xfrm>
          <a:prstGeom prst="rect">
            <a:avLst/>
          </a:prstGeom>
          <a:noFill/>
          <a:ln w="9525">
            <a:noFill/>
            <a:miter lim="800000"/>
            <a:headEnd/>
            <a:tailEnd/>
          </a:ln>
          <a:effectLst/>
        </p:spPr>
        <p:txBody>
          <a:bodyPr wrap="none">
            <a:spAutoFit/>
          </a:bodyPr>
          <a:lstStyle/>
          <a:p>
            <a:r>
              <a:rPr lang="en-US" sz="1400"/>
              <a:t>Symbol</a:t>
            </a:r>
          </a:p>
          <a:p>
            <a:r>
              <a:rPr lang="en-US" sz="1400"/>
              <a:t>Melting point </a:t>
            </a:r>
            <a:r>
              <a:rPr lang="en-US" sz="1400" baseline="30000"/>
              <a:t>o</a:t>
            </a:r>
            <a:r>
              <a:rPr lang="en-US" sz="1400"/>
              <a:t>C</a:t>
            </a:r>
          </a:p>
        </p:txBody>
      </p:sp>
      <p:sp>
        <p:nvSpPr>
          <p:cNvPr id="757922" name="Line 162"/>
          <p:cNvSpPr>
            <a:spLocks noChangeShapeType="1"/>
          </p:cNvSpPr>
          <p:nvPr/>
        </p:nvSpPr>
        <p:spPr bwMode="auto">
          <a:xfrm>
            <a:off x="3581400" y="1981200"/>
            <a:ext cx="228600" cy="0"/>
          </a:xfrm>
          <a:prstGeom prst="line">
            <a:avLst/>
          </a:prstGeom>
          <a:noFill/>
          <a:ln w="9525">
            <a:solidFill>
              <a:schemeClr val="tx1"/>
            </a:solidFill>
            <a:round/>
            <a:headEnd/>
            <a:tailEnd/>
          </a:ln>
          <a:effectLst/>
        </p:spPr>
        <p:txBody>
          <a:bodyPr/>
          <a:lstStyle/>
          <a:p>
            <a:endParaRPr lang="en-US"/>
          </a:p>
        </p:txBody>
      </p:sp>
      <p:sp>
        <p:nvSpPr>
          <p:cNvPr id="757923" name="Rectangle 163"/>
          <p:cNvSpPr>
            <a:spLocks noChangeArrowheads="1"/>
          </p:cNvSpPr>
          <p:nvPr/>
        </p:nvSpPr>
        <p:spPr bwMode="auto">
          <a:xfrm>
            <a:off x="2420938" y="2438400"/>
            <a:ext cx="228600" cy="228600"/>
          </a:xfrm>
          <a:prstGeom prst="rect">
            <a:avLst/>
          </a:prstGeom>
          <a:solidFill>
            <a:srgbClr val="BA7C3E"/>
          </a:solidFill>
          <a:ln w="9525">
            <a:solidFill>
              <a:schemeClr val="tx1"/>
            </a:solidFill>
            <a:miter lim="800000"/>
            <a:headEnd/>
            <a:tailEnd/>
          </a:ln>
          <a:effectLst/>
        </p:spPr>
        <p:txBody>
          <a:bodyPr wrap="none" anchor="ctr"/>
          <a:lstStyle/>
          <a:p>
            <a:endParaRPr lang="en-US"/>
          </a:p>
        </p:txBody>
      </p:sp>
      <p:sp>
        <p:nvSpPr>
          <p:cNvPr id="757924" name="Rectangle 164"/>
          <p:cNvSpPr>
            <a:spLocks noChangeArrowheads="1"/>
          </p:cNvSpPr>
          <p:nvPr/>
        </p:nvSpPr>
        <p:spPr bwMode="auto">
          <a:xfrm>
            <a:off x="3944938" y="2438400"/>
            <a:ext cx="228600" cy="228600"/>
          </a:xfrm>
          <a:prstGeom prst="rect">
            <a:avLst/>
          </a:prstGeom>
          <a:solidFill>
            <a:srgbClr val="DDBA97"/>
          </a:solidFill>
          <a:ln w="9525">
            <a:solidFill>
              <a:schemeClr val="tx1"/>
            </a:solidFill>
            <a:miter lim="800000"/>
            <a:headEnd/>
            <a:tailEnd/>
          </a:ln>
          <a:effectLst/>
        </p:spPr>
        <p:txBody>
          <a:bodyPr wrap="none" anchor="ctr"/>
          <a:lstStyle/>
          <a:p>
            <a:endParaRPr lang="en-US"/>
          </a:p>
        </p:txBody>
      </p:sp>
      <p:sp>
        <p:nvSpPr>
          <p:cNvPr id="757925" name="Text Box 165"/>
          <p:cNvSpPr txBox="1">
            <a:spLocks noChangeArrowheads="1"/>
          </p:cNvSpPr>
          <p:nvPr/>
        </p:nvSpPr>
        <p:spPr bwMode="auto">
          <a:xfrm>
            <a:off x="2668588" y="2438400"/>
            <a:ext cx="971550" cy="304800"/>
          </a:xfrm>
          <a:prstGeom prst="rect">
            <a:avLst/>
          </a:prstGeom>
          <a:noFill/>
          <a:ln w="9525">
            <a:noFill/>
            <a:miter lim="800000"/>
            <a:headEnd/>
            <a:tailEnd/>
          </a:ln>
          <a:effectLst/>
        </p:spPr>
        <p:txBody>
          <a:bodyPr wrap="none">
            <a:spAutoFit/>
          </a:bodyPr>
          <a:lstStyle/>
          <a:p>
            <a:r>
              <a:rPr lang="en-US" sz="1400"/>
              <a:t>&gt; 3000 </a:t>
            </a:r>
            <a:r>
              <a:rPr lang="en-US" sz="1400" baseline="30000"/>
              <a:t>o</a:t>
            </a:r>
            <a:r>
              <a:rPr lang="en-US" sz="1400"/>
              <a:t>C</a:t>
            </a:r>
          </a:p>
        </p:txBody>
      </p:sp>
      <p:sp>
        <p:nvSpPr>
          <p:cNvPr id="757926" name="Text Box 166"/>
          <p:cNvSpPr txBox="1">
            <a:spLocks noChangeArrowheads="1"/>
          </p:cNvSpPr>
          <p:nvPr/>
        </p:nvSpPr>
        <p:spPr bwMode="auto">
          <a:xfrm>
            <a:off x="4192588" y="2438400"/>
            <a:ext cx="1370012" cy="304800"/>
          </a:xfrm>
          <a:prstGeom prst="rect">
            <a:avLst/>
          </a:prstGeom>
          <a:noFill/>
          <a:ln w="9525">
            <a:noFill/>
            <a:miter lim="800000"/>
            <a:headEnd/>
            <a:tailEnd/>
          </a:ln>
          <a:effectLst/>
        </p:spPr>
        <p:txBody>
          <a:bodyPr wrap="none">
            <a:spAutoFit/>
          </a:bodyPr>
          <a:lstStyle/>
          <a:p>
            <a:r>
              <a:rPr lang="en-US" sz="1400"/>
              <a:t>2000 - 3000 </a:t>
            </a:r>
            <a:r>
              <a:rPr lang="en-US" sz="1400" baseline="30000"/>
              <a:t>o</a:t>
            </a:r>
            <a:r>
              <a:rPr lang="en-US" sz="1400"/>
              <a:t>C</a:t>
            </a:r>
          </a:p>
        </p:txBody>
      </p:sp>
      <p:sp>
        <p:nvSpPr>
          <p:cNvPr id="757927" name="Rectangle 167"/>
          <p:cNvSpPr>
            <a:spLocks noChangeArrowheads="1"/>
          </p:cNvSpPr>
          <p:nvPr/>
        </p:nvSpPr>
        <p:spPr bwMode="auto">
          <a:xfrm>
            <a:off x="2057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757928" name="Rectangle 168"/>
          <p:cNvSpPr>
            <a:spLocks noChangeArrowheads="1"/>
          </p:cNvSpPr>
          <p:nvPr/>
        </p:nvSpPr>
        <p:spPr bwMode="auto">
          <a:xfrm>
            <a:off x="2057400" y="4114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La</a:t>
            </a:r>
            <a:endParaRPr lang="en-US"/>
          </a:p>
          <a:p>
            <a:pPr algn="ctr"/>
            <a:endParaRPr lang="en-US"/>
          </a:p>
          <a:p>
            <a:pPr algn="ctr"/>
            <a:r>
              <a:rPr lang="en-US"/>
              <a:t>920</a:t>
            </a:r>
            <a:endParaRPr lang="en-US" baseline="30000"/>
          </a:p>
        </p:txBody>
      </p:sp>
      <p:sp>
        <p:nvSpPr>
          <p:cNvPr id="757929" name="Rectangle 169"/>
          <p:cNvSpPr>
            <a:spLocks noChangeArrowheads="1"/>
          </p:cNvSpPr>
          <p:nvPr/>
        </p:nvSpPr>
        <p:spPr bwMode="auto">
          <a:xfrm>
            <a:off x="7772400" y="11430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757930" name="Rectangle 170"/>
          <p:cNvSpPr>
            <a:spLocks noChangeArrowheads="1"/>
          </p:cNvSpPr>
          <p:nvPr/>
        </p:nvSpPr>
        <p:spPr bwMode="auto">
          <a:xfrm>
            <a:off x="7772400" y="11430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He</a:t>
            </a:r>
            <a:endParaRPr lang="en-US"/>
          </a:p>
          <a:p>
            <a:pPr algn="ctr"/>
            <a:endParaRPr lang="en-US"/>
          </a:p>
          <a:p>
            <a:pPr algn="ctr"/>
            <a:r>
              <a:rPr lang="en-US"/>
              <a:t>0.126</a:t>
            </a:r>
            <a:endParaRPr lang="en-US" baseline="30000"/>
          </a:p>
        </p:txBody>
      </p:sp>
      <p:sp>
        <p:nvSpPr>
          <p:cNvPr id="757931" name="Rectangle 171"/>
          <p:cNvSpPr>
            <a:spLocks noChangeArrowheads="1"/>
          </p:cNvSpPr>
          <p:nvPr/>
        </p:nvSpPr>
        <p:spPr bwMode="auto">
          <a:xfrm>
            <a:off x="76200" y="6553200"/>
            <a:ext cx="3062288" cy="214313"/>
          </a:xfrm>
          <a:prstGeom prst="rect">
            <a:avLst/>
          </a:prstGeom>
          <a:noFill/>
          <a:ln w="9525">
            <a:noFill/>
            <a:miter lim="800000"/>
            <a:headEnd/>
            <a:tailEnd/>
          </a:ln>
          <a:effectLst/>
        </p:spPr>
        <p:txBody>
          <a:bodyPr wrap="none">
            <a:spAutoFit/>
          </a:bodyPr>
          <a:lstStyle/>
          <a:p>
            <a:r>
              <a:rPr lang="en-US" sz="800"/>
              <a:t>Ralph A. Burns, </a:t>
            </a:r>
            <a:r>
              <a:rPr lang="en-US" sz="800" u="sng"/>
              <a:t>Fundamentals of Chemistry </a:t>
            </a:r>
            <a:r>
              <a:rPr lang="en-US" sz="800"/>
              <a:t> , 1999, page 1999</a:t>
            </a:r>
          </a:p>
        </p:txBody>
      </p:sp>
    </p:spTree>
  </p:cSld>
  <p:clrMapOvr>
    <a:masterClrMapping/>
  </p:clrMapOvr>
  <p:transition spd="slow">
    <p:fade/>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7538" name="Oval 2"/>
          <p:cNvSpPr>
            <a:spLocks noChangeArrowheads="1"/>
          </p:cNvSpPr>
          <p:nvPr/>
        </p:nvSpPr>
        <p:spPr bwMode="auto">
          <a:xfrm>
            <a:off x="4114800" y="4038600"/>
            <a:ext cx="457200" cy="457200"/>
          </a:xfrm>
          <a:prstGeom prst="ellipse">
            <a:avLst/>
          </a:prstGeom>
          <a:noFill/>
          <a:ln w="9525">
            <a:solidFill>
              <a:srgbClr val="FF0000"/>
            </a:solidFill>
            <a:prstDash val="dash"/>
            <a:round/>
            <a:headEnd/>
            <a:tailEnd/>
          </a:ln>
          <a:effectLst/>
        </p:spPr>
        <p:txBody>
          <a:bodyPr wrap="none" anchor="ctr"/>
          <a:lstStyle/>
          <a:p>
            <a:endParaRPr lang="en-US"/>
          </a:p>
        </p:txBody>
      </p:sp>
      <p:sp>
        <p:nvSpPr>
          <p:cNvPr id="2497539" name="Oval 3"/>
          <p:cNvSpPr>
            <a:spLocks noChangeArrowheads="1"/>
          </p:cNvSpPr>
          <p:nvPr/>
        </p:nvSpPr>
        <p:spPr bwMode="auto">
          <a:xfrm>
            <a:off x="4876800" y="3657600"/>
            <a:ext cx="457200" cy="457200"/>
          </a:xfrm>
          <a:prstGeom prst="ellipse">
            <a:avLst/>
          </a:prstGeom>
          <a:noFill/>
          <a:ln w="9525">
            <a:solidFill>
              <a:srgbClr val="FF0000"/>
            </a:solidFill>
            <a:prstDash val="dash"/>
            <a:round/>
            <a:headEnd/>
            <a:tailEnd/>
          </a:ln>
          <a:effectLst/>
        </p:spPr>
        <p:txBody>
          <a:bodyPr wrap="none" anchor="ctr"/>
          <a:lstStyle/>
          <a:p>
            <a:endParaRPr lang="en-US"/>
          </a:p>
        </p:txBody>
      </p:sp>
      <p:sp>
        <p:nvSpPr>
          <p:cNvPr id="2497540" name="Oval 4"/>
          <p:cNvSpPr>
            <a:spLocks noChangeArrowheads="1"/>
          </p:cNvSpPr>
          <p:nvPr/>
        </p:nvSpPr>
        <p:spPr bwMode="auto">
          <a:xfrm>
            <a:off x="5105400" y="3352800"/>
            <a:ext cx="457200" cy="457200"/>
          </a:xfrm>
          <a:prstGeom prst="ellipse">
            <a:avLst/>
          </a:prstGeom>
          <a:noFill/>
          <a:ln w="9525">
            <a:solidFill>
              <a:srgbClr val="FF0000"/>
            </a:solidFill>
            <a:prstDash val="dash"/>
            <a:round/>
            <a:headEnd/>
            <a:tailEnd/>
          </a:ln>
          <a:effectLst/>
        </p:spPr>
        <p:txBody>
          <a:bodyPr wrap="none" anchor="ctr"/>
          <a:lstStyle/>
          <a:p>
            <a:endParaRPr lang="en-US"/>
          </a:p>
        </p:txBody>
      </p:sp>
      <p:sp>
        <p:nvSpPr>
          <p:cNvPr id="2497541" name="Oval 5"/>
          <p:cNvSpPr>
            <a:spLocks noChangeArrowheads="1"/>
          </p:cNvSpPr>
          <p:nvPr/>
        </p:nvSpPr>
        <p:spPr bwMode="auto">
          <a:xfrm>
            <a:off x="4419600" y="2133600"/>
            <a:ext cx="457200" cy="457200"/>
          </a:xfrm>
          <a:prstGeom prst="ellipse">
            <a:avLst/>
          </a:prstGeom>
          <a:noFill/>
          <a:ln w="9525">
            <a:solidFill>
              <a:srgbClr val="FF0000"/>
            </a:solidFill>
            <a:prstDash val="dash"/>
            <a:round/>
            <a:headEnd/>
            <a:tailEnd/>
          </a:ln>
          <a:effectLst/>
        </p:spPr>
        <p:txBody>
          <a:bodyPr wrap="none" anchor="ctr"/>
          <a:lstStyle/>
          <a:p>
            <a:endParaRPr lang="en-US"/>
          </a:p>
        </p:txBody>
      </p:sp>
      <p:sp>
        <p:nvSpPr>
          <p:cNvPr id="2497542" name="Oval 6"/>
          <p:cNvSpPr>
            <a:spLocks noChangeArrowheads="1"/>
          </p:cNvSpPr>
          <p:nvPr/>
        </p:nvSpPr>
        <p:spPr bwMode="auto">
          <a:xfrm>
            <a:off x="4038600" y="2133600"/>
            <a:ext cx="457200" cy="457200"/>
          </a:xfrm>
          <a:prstGeom prst="ellipse">
            <a:avLst/>
          </a:prstGeom>
          <a:noFill/>
          <a:ln w="9525">
            <a:solidFill>
              <a:srgbClr val="FF0000"/>
            </a:solidFill>
            <a:prstDash val="dash"/>
            <a:round/>
            <a:headEnd/>
            <a:tailEnd/>
          </a:ln>
          <a:effectLst/>
        </p:spPr>
        <p:txBody>
          <a:bodyPr wrap="none" anchor="ctr"/>
          <a:lstStyle/>
          <a:p>
            <a:endParaRPr lang="en-US"/>
          </a:p>
        </p:txBody>
      </p:sp>
      <p:sp>
        <p:nvSpPr>
          <p:cNvPr id="2497543" name="Oval 7"/>
          <p:cNvSpPr>
            <a:spLocks noChangeArrowheads="1"/>
          </p:cNvSpPr>
          <p:nvPr/>
        </p:nvSpPr>
        <p:spPr bwMode="auto">
          <a:xfrm>
            <a:off x="3886200" y="3657600"/>
            <a:ext cx="457200" cy="457200"/>
          </a:xfrm>
          <a:prstGeom prst="ellipse">
            <a:avLst/>
          </a:prstGeom>
          <a:noFill/>
          <a:ln w="9525">
            <a:solidFill>
              <a:srgbClr val="FF0000"/>
            </a:solidFill>
            <a:prstDash val="dash"/>
            <a:round/>
            <a:headEnd/>
            <a:tailEnd/>
          </a:ln>
          <a:effectLst/>
        </p:spPr>
        <p:txBody>
          <a:bodyPr wrap="none" anchor="ctr"/>
          <a:lstStyle/>
          <a:p>
            <a:endParaRPr lang="en-US"/>
          </a:p>
        </p:txBody>
      </p:sp>
      <p:sp>
        <p:nvSpPr>
          <p:cNvPr id="2497544" name="Oval 8"/>
          <p:cNvSpPr>
            <a:spLocks noChangeArrowheads="1"/>
          </p:cNvSpPr>
          <p:nvPr/>
        </p:nvSpPr>
        <p:spPr bwMode="auto">
          <a:xfrm rot="-14243451" flipH="1" flipV="1">
            <a:off x="3505200" y="2667000"/>
            <a:ext cx="473075" cy="473075"/>
          </a:xfrm>
          <a:prstGeom prst="ellipse">
            <a:avLst/>
          </a:prstGeom>
          <a:noFill/>
          <a:ln w="9525">
            <a:solidFill>
              <a:srgbClr val="FF0000"/>
            </a:solidFill>
            <a:prstDash val="dash"/>
            <a:round/>
            <a:headEnd/>
            <a:tailEnd/>
          </a:ln>
          <a:effectLst/>
        </p:spPr>
        <p:txBody>
          <a:bodyPr wrap="none" anchor="ctr"/>
          <a:lstStyle/>
          <a:p>
            <a:endParaRPr lang="en-US"/>
          </a:p>
        </p:txBody>
      </p:sp>
      <p:sp>
        <p:nvSpPr>
          <p:cNvPr id="2497545" name="Oval 9"/>
          <p:cNvSpPr>
            <a:spLocks noChangeArrowheads="1"/>
          </p:cNvSpPr>
          <p:nvPr/>
        </p:nvSpPr>
        <p:spPr bwMode="auto">
          <a:xfrm rot="-14243451" flipH="1" flipV="1">
            <a:off x="3676650" y="3003550"/>
            <a:ext cx="473075" cy="473075"/>
          </a:xfrm>
          <a:prstGeom prst="ellipse">
            <a:avLst/>
          </a:prstGeom>
          <a:noFill/>
          <a:ln w="9525">
            <a:solidFill>
              <a:srgbClr val="FF0000"/>
            </a:solidFill>
            <a:prstDash val="dash"/>
            <a:round/>
            <a:headEnd/>
            <a:tailEnd/>
          </a:ln>
          <a:effectLst/>
        </p:spPr>
        <p:txBody>
          <a:bodyPr wrap="none" anchor="ctr"/>
          <a:lstStyle/>
          <a:p>
            <a:endParaRPr lang="en-US"/>
          </a:p>
        </p:txBody>
      </p:sp>
      <p:sp>
        <p:nvSpPr>
          <p:cNvPr id="2497546" name="Oval 10"/>
          <p:cNvSpPr>
            <a:spLocks noChangeArrowheads="1"/>
          </p:cNvSpPr>
          <p:nvPr/>
        </p:nvSpPr>
        <p:spPr bwMode="auto">
          <a:xfrm rot="-14243451" flipH="1" flipV="1">
            <a:off x="3503613" y="2665413"/>
            <a:ext cx="473075" cy="473075"/>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547" name="Oval 11"/>
          <p:cNvSpPr>
            <a:spLocks noChangeArrowheads="1"/>
          </p:cNvSpPr>
          <p:nvPr/>
        </p:nvSpPr>
        <p:spPr bwMode="auto">
          <a:xfrm rot="-14243451" flipH="1" flipV="1">
            <a:off x="3676650" y="3003550"/>
            <a:ext cx="473075" cy="473075"/>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548" name="Oval 12"/>
          <p:cNvSpPr>
            <a:spLocks noChangeArrowheads="1"/>
          </p:cNvSpPr>
          <p:nvPr/>
        </p:nvSpPr>
        <p:spPr bwMode="auto">
          <a:xfrm>
            <a:off x="4419600" y="2133600"/>
            <a:ext cx="457200" cy="457200"/>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549" name="Oval 13"/>
          <p:cNvSpPr>
            <a:spLocks noChangeArrowheads="1"/>
          </p:cNvSpPr>
          <p:nvPr/>
        </p:nvSpPr>
        <p:spPr bwMode="auto">
          <a:xfrm>
            <a:off x="4038600" y="2133600"/>
            <a:ext cx="457200" cy="457200"/>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550" name="Oval 14"/>
          <p:cNvSpPr>
            <a:spLocks noChangeArrowheads="1"/>
          </p:cNvSpPr>
          <p:nvPr/>
        </p:nvSpPr>
        <p:spPr bwMode="auto">
          <a:xfrm>
            <a:off x="5105400" y="3352800"/>
            <a:ext cx="457200" cy="457200"/>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551" name="Oval 15"/>
          <p:cNvSpPr>
            <a:spLocks noChangeArrowheads="1"/>
          </p:cNvSpPr>
          <p:nvPr/>
        </p:nvSpPr>
        <p:spPr bwMode="auto">
          <a:xfrm>
            <a:off x="4876800" y="3657600"/>
            <a:ext cx="457200" cy="457200"/>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552" name="Oval 16"/>
          <p:cNvSpPr>
            <a:spLocks noChangeArrowheads="1"/>
          </p:cNvSpPr>
          <p:nvPr/>
        </p:nvSpPr>
        <p:spPr bwMode="auto">
          <a:xfrm>
            <a:off x="3886200" y="3657600"/>
            <a:ext cx="457200" cy="457200"/>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553" name="Oval 17"/>
          <p:cNvSpPr>
            <a:spLocks noChangeArrowheads="1"/>
          </p:cNvSpPr>
          <p:nvPr/>
        </p:nvSpPr>
        <p:spPr bwMode="auto">
          <a:xfrm rot="-15233416">
            <a:off x="4419600" y="2686050"/>
            <a:ext cx="471488" cy="471488"/>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554" name="Oval 18"/>
          <p:cNvSpPr>
            <a:spLocks noChangeArrowheads="1"/>
          </p:cNvSpPr>
          <p:nvPr/>
        </p:nvSpPr>
        <p:spPr bwMode="auto">
          <a:xfrm rot="-15233416">
            <a:off x="4800600" y="2819400"/>
            <a:ext cx="471488" cy="471488"/>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555" name="Oval 19"/>
          <p:cNvSpPr>
            <a:spLocks noChangeArrowheads="1"/>
          </p:cNvSpPr>
          <p:nvPr/>
        </p:nvSpPr>
        <p:spPr bwMode="auto">
          <a:xfrm>
            <a:off x="4114800" y="4038600"/>
            <a:ext cx="457200" cy="457200"/>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556" name="Oval 20"/>
          <p:cNvSpPr>
            <a:spLocks noChangeArrowheads="1"/>
          </p:cNvSpPr>
          <p:nvPr/>
        </p:nvSpPr>
        <p:spPr bwMode="auto">
          <a:xfrm>
            <a:off x="228600" y="2133600"/>
            <a:ext cx="2514600" cy="2514600"/>
          </a:xfrm>
          <a:prstGeom prst="ellipse">
            <a:avLst/>
          </a:prstGeom>
          <a:solidFill>
            <a:srgbClr val="FFFFFF"/>
          </a:solidFill>
          <a:ln w="9525">
            <a:solidFill>
              <a:schemeClr val="tx1"/>
            </a:solidFill>
            <a:round/>
            <a:headEnd/>
            <a:tailEnd/>
          </a:ln>
          <a:effectLst/>
        </p:spPr>
        <p:txBody>
          <a:bodyPr wrap="none" anchor="ctr"/>
          <a:lstStyle/>
          <a:p>
            <a:endParaRPr lang="en-US"/>
          </a:p>
        </p:txBody>
      </p:sp>
      <p:grpSp>
        <p:nvGrpSpPr>
          <p:cNvPr id="2497557" name="Group 21"/>
          <p:cNvGrpSpPr>
            <a:grpSpLocks/>
          </p:cNvGrpSpPr>
          <p:nvPr/>
        </p:nvGrpSpPr>
        <p:grpSpPr bwMode="auto">
          <a:xfrm>
            <a:off x="2209800" y="3124200"/>
            <a:ext cx="304800" cy="457200"/>
            <a:chOff x="1392" y="1968"/>
            <a:chExt cx="192" cy="288"/>
          </a:xfrm>
        </p:grpSpPr>
        <p:sp>
          <p:nvSpPr>
            <p:cNvPr id="2497558" name="Oval 22"/>
            <p:cNvSpPr>
              <a:spLocks noChangeArrowheads="1"/>
            </p:cNvSpPr>
            <p:nvPr/>
          </p:nvSpPr>
          <p:spPr bwMode="auto">
            <a:xfrm>
              <a:off x="1392" y="1968"/>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sp>
          <p:nvSpPr>
            <p:cNvPr id="2497559" name="Oval 23"/>
            <p:cNvSpPr>
              <a:spLocks noChangeArrowheads="1"/>
            </p:cNvSpPr>
            <p:nvPr/>
          </p:nvSpPr>
          <p:spPr bwMode="auto">
            <a:xfrm>
              <a:off x="1440" y="2112"/>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grpSp>
      <p:grpSp>
        <p:nvGrpSpPr>
          <p:cNvPr id="2497560" name="Group 24"/>
          <p:cNvGrpSpPr>
            <a:grpSpLocks/>
          </p:cNvGrpSpPr>
          <p:nvPr/>
        </p:nvGrpSpPr>
        <p:grpSpPr bwMode="auto">
          <a:xfrm>
            <a:off x="1447800" y="2362200"/>
            <a:ext cx="304800" cy="381000"/>
            <a:chOff x="1056" y="1488"/>
            <a:chExt cx="192" cy="240"/>
          </a:xfrm>
        </p:grpSpPr>
        <p:sp>
          <p:nvSpPr>
            <p:cNvPr id="2497561" name="Oval 25"/>
            <p:cNvSpPr>
              <a:spLocks noChangeArrowheads="1"/>
            </p:cNvSpPr>
            <p:nvPr/>
          </p:nvSpPr>
          <p:spPr bwMode="auto">
            <a:xfrm>
              <a:off x="1056" y="1488"/>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sp>
          <p:nvSpPr>
            <p:cNvPr id="2497562" name="Oval 26"/>
            <p:cNvSpPr>
              <a:spLocks noChangeArrowheads="1"/>
            </p:cNvSpPr>
            <p:nvPr/>
          </p:nvSpPr>
          <p:spPr bwMode="auto">
            <a:xfrm>
              <a:off x="1104" y="1584"/>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grpSp>
      <p:grpSp>
        <p:nvGrpSpPr>
          <p:cNvPr id="2497563" name="Group 27"/>
          <p:cNvGrpSpPr>
            <a:grpSpLocks/>
          </p:cNvGrpSpPr>
          <p:nvPr/>
        </p:nvGrpSpPr>
        <p:grpSpPr bwMode="auto">
          <a:xfrm>
            <a:off x="1447800" y="2895600"/>
            <a:ext cx="457200" cy="304800"/>
            <a:chOff x="912" y="1824"/>
            <a:chExt cx="288" cy="192"/>
          </a:xfrm>
        </p:grpSpPr>
        <p:sp>
          <p:nvSpPr>
            <p:cNvPr id="2497564" name="Oval 28"/>
            <p:cNvSpPr>
              <a:spLocks noChangeArrowheads="1"/>
            </p:cNvSpPr>
            <p:nvPr/>
          </p:nvSpPr>
          <p:spPr bwMode="auto">
            <a:xfrm>
              <a:off x="912" y="1872"/>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sp>
          <p:nvSpPr>
            <p:cNvPr id="2497565" name="Oval 29"/>
            <p:cNvSpPr>
              <a:spLocks noChangeArrowheads="1"/>
            </p:cNvSpPr>
            <p:nvPr/>
          </p:nvSpPr>
          <p:spPr bwMode="auto">
            <a:xfrm>
              <a:off x="1056" y="1824"/>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grpSp>
      <p:grpSp>
        <p:nvGrpSpPr>
          <p:cNvPr id="2497566" name="Group 30"/>
          <p:cNvGrpSpPr>
            <a:grpSpLocks/>
          </p:cNvGrpSpPr>
          <p:nvPr/>
        </p:nvGrpSpPr>
        <p:grpSpPr bwMode="auto">
          <a:xfrm>
            <a:off x="1828800" y="3810000"/>
            <a:ext cx="381000" cy="381000"/>
            <a:chOff x="960" y="2400"/>
            <a:chExt cx="240" cy="240"/>
          </a:xfrm>
        </p:grpSpPr>
        <p:sp>
          <p:nvSpPr>
            <p:cNvPr id="2497567" name="Oval 31"/>
            <p:cNvSpPr>
              <a:spLocks noChangeArrowheads="1"/>
            </p:cNvSpPr>
            <p:nvPr/>
          </p:nvSpPr>
          <p:spPr bwMode="auto">
            <a:xfrm>
              <a:off x="1056" y="2400"/>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sp>
          <p:nvSpPr>
            <p:cNvPr id="2497568" name="Oval 32"/>
            <p:cNvSpPr>
              <a:spLocks noChangeArrowheads="1"/>
            </p:cNvSpPr>
            <p:nvPr/>
          </p:nvSpPr>
          <p:spPr bwMode="auto">
            <a:xfrm>
              <a:off x="960" y="2496"/>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grpSp>
      <p:grpSp>
        <p:nvGrpSpPr>
          <p:cNvPr id="2497569" name="Group 33"/>
          <p:cNvGrpSpPr>
            <a:grpSpLocks/>
          </p:cNvGrpSpPr>
          <p:nvPr/>
        </p:nvGrpSpPr>
        <p:grpSpPr bwMode="auto">
          <a:xfrm>
            <a:off x="990600" y="4038600"/>
            <a:ext cx="457200" cy="304800"/>
            <a:chOff x="624" y="2544"/>
            <a:chExt cx="288" cy="192"/>
          </a:xfrm>
        </p:grpSpPr>
        <p:sp>
          <p:nvSpPr>
            <p:cNvPr id="2497570" name="Oval 34"/>
            <p:cNvSpPr>
              <a:spLocks noChangeArrowheads="1"/>
            </p:cNvSpPr>
            <p:nvPr/>
          </p:nvSpPr>
          <p:spPr bwMode="auto">
            <a:xfrm>
              <a:off x="624" y="2592"/>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sp>
          <p:nvSpPr>
            <p:cNvPr id="2497571" name="Oval 35"/>
            <p:cNvSpPr>
              <a:spLocks noChangeArrowheads="1"/>
            </p:cNvSpPr>
            <p:nvPr/>
          </p:nvSpPr>
          <p:spPr bwMode="auto">
            <a:xfrm>
              <a:off x="768" y="2544"/>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grpSp>
      <p:grpSp>
        <p:nvGrpSpPr>
          <p:cNvPr id="2497572" name="Group 36"/>
          <p:cNvGrpSpPr>
            <a:grpSpLocks/>
          </p:cNvGrpSpPr>
          <p:nvPr/>
        </p:nvGrpSpPr>
        <p:grpSpPr bwMode="auto">
          <a:xfrm>
            <a:off x="600075" y="3686175"/>
            <a:ext cx="457200" cy="304800"/>
            <a:chOff x="384" y="2304"/>
            <a:chExt cx="288" cy="192"/>
          </a:xfrm>
        </p:grpSpPr>
        <p:sp>
          <p:nvSpPr>
            <p:cNvPr id="2497573" name="Oval 37"/>
            <p:cNvSpPr>
              <a:spLocks noChangeArrowheads="1"/>
            </p:cNvSpPr>
            <p:nvPr/>
          </p:nvSpPr>
          <p:spPr bwMode="auto">
            <a:xfrm>
              <a:off x="384" y="2304"/>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sp>
          <p:nvSpPr>
            <p:cNvPr id="2497574" name="Oval 38"/>
            <p:cNvSpPr>
              <a:spLocks noChangeArrowheads="1"/>
            </p:cNvSpPr>
            <p:nvPr/>
          </p:nvSpPr>
          <p:spPr bwMode="auto">
            <a:xfrm>
              <a:off x="528" y="2352"/>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grpSp>
      <p:grpSp>
        <p:nvGrpSpPr>
          <p:cNvPr id="2497575" name="Group 39"/>
          <p:cNvGrpSpPr>
            <a:grpSpLocks/>
          </p:cNvGrpSpPr>
          <p:nvPr/>
        </p:nvGrpSpPr>
        <p:grpSpPr bwMode="auto">
          <a:xfrm>
            <a:off x="989013" y="3275013"/>
            <a:ext cx="457200" cy="304800"/>
            <a:chOff x="624" y="2064"/>
            <a:chExt cx="288" cy="192"/>
          </a:xfrm>
        </p:grpSpPr>
        <p:sp>
          <p:nvSpPr>
            <p:cNvPr id="2497576" name="Oval 40"/>
            <p:cNvSpPr>
              <a:spLocks noChangeArrowheads="1"/>
            </p:cNvSpPr>
            <p:nvPr/>
          </p:nvSpPr>
          <p:spPr bwMode="auto">
            <a:xfrm>
              <a:off x="624" y="2064"/>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sp>
          <p:nvSpPr>
            <p:cNvPr id="2497577" name="Oval 41"/>
            <p:cNvSpPr>
              <a:spLocks noChangeArrowheads="1"/>
            </p:cNvSpPr>
            <p:nvPr/>
          </p:nvSpPr>
          <p:spPr bwMode="auto">
            <a:xfrm>
              <a:off x="768" y="2112"/>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grpSp>
      <p:grpSp>
        <p:nvGrpSpPr>
          <p:cNvPr id="2497578" name="Group 42"/>
          <p:cNvGrpSpPr>
            <a:grpSpLocks/>
          </p:cNvGrpSpPr>
          <p:nvPr/>
        </p:nvGrpSpPr>
        <p:grpSpPr bwMode="auto">
          <a:xfrm>
            <a:off x="685800" y="2741613"/>
            <a:ext cx="457200" cy="304800"/>
            <a:chOff x="432" y="1728"/>
            <a:chExt cx="288" cy="192"/>
          </a:xfrm>
        </p:grpSpPr>
        <p:sp>
          <p:nvSpPr>
            <p:cNvPr id="2497579" name="Oval 43"/>
            <p:cNvSpPr>
              <a:spLocks noChangeArrowheads="1"/>
            </p:cNvSpPr>
            <p:nvPr/>
          </p:nvSpPr>
          <p:spPr bwMode="auto">
            <a:xfrm>
              <a:off x="576" y="1728"/>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sp>
          <p:nvSpPr>
            <p:cNvPr id="2497580" name="Oval 44"/>
            <p:cNvSpPr>
              <a:spLocks noChangeArrowheads="1"/>
            </p:cNvSpPr>
            <p:nvPr/>
          </p:nvSpPr>
          <p:spPr bwMode="auto">
            <a:xfrm>
              <a:off x="432" y="1776"/>
              <a:ext cx="144" cy="144"/>
            </a:xfrm>
            <a:prstGeom prst="ellipse">
              <a:avLst/>
            </a:prstGeom>
            <a:solidFill>
              <a:srgbClr val="F7F7F7"/>
            </a:solidFill>
            <a:ln w="6350">
              <a:solidFill>
                <a:srgbClr val="333333"/>
              </a:solidFill>
              <a:prstDash val="dash"/>
              <a:round/>
              <a:headEnd/>
              <a:tailEnd/>
            </a:ln>
            <a:effectLst/>
          </p:spPr>
          <p:txBody>
            <a:bodyPr wrap="none" anchor="ctr"/>
            <a:lstStyle/>
            <a:p>
              <a:endParaRPr lang="en-US"/>
            </a:p>
          </p:txBody>
        </p:sp>
      </p:grpSp>
      <p:grpSp>
        <p:nvGrpSpPr>
          <p:cNvPr id="2497581" name="Group 45"/>
          <p:cNvGrpSpPr>
            <a:grpSpLocks/>
          </p:cNvGrpSpPr>
          <p:nvPr/>
        </p:nvGrpSpPr>
        <p:grpSpPr bwMode="auto">
          <a:xfrm>
            <a:off x="1447800" y="2895600"/>
            <a:ext cx="457200" cy="304800"/>
            <a:chOff x="912" y="1824"/>
            <a:chExt cx="288" cy="192"/>
          </a:xfrm>
        </p:grpSpPr>
        <p:sp>
          <p:nvSpPr>
            <p:cNvPr id="2497582" name="Oval 46"/>
            <p:cNvSpPr>
              <a:spLocks noChangeArrowheads="1"/>
            </p:cNvSpPr>
            <p:nvPr/>
          </p:nvSpPr>
          <p:spPr bwMode="auto">
            <a:xfrm>
              <a:off x="912" y="1872"/>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sp>
          <p:nvSpPr>
            <p:cNvPr id="2497583" name="Oval 47"/>
            <p:cNvSpPr>
              <a:spLocks noChangeArrowheads="1"/>
            </p:cNvSpPr>
            <p:nvPr/>
          </p:nvSpPr>
          <p:spPr bwMode="auto">
            <a:xfrm>
              <a:off x="1056" y="1824"/>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grpSp>
      <p:grpSp>
        <p:nvGrpSpPr>
          <p:cNvPr id="2497584" name="Group 48"/>
          <p:cNvGrpSpPr>
            <a:grpSpLocks/>
          </p:cNvGrpSpPr>
          <p:nvPr/>
        </p:nvGrpSpPr>
        <p:grpSpPr bwMode="auto">
          <a:xfrm>
            <a:off x="1828800" y="3810000"/>
            <a:ext cx="381000" cy="381000"/>
            <a:chOff x="1152" y="2400"/>
            <a:chExt cx="240" cy="240"/>
          </a:xfrm>
        </p:grpSpPr>
        <p:sp>
          <p:nvSpPr>
            <p:cNvPr id="2497585" name="Oval 49"/>
            <p:cNvSpPr>
              <a:spLocks noChangeArrowheads="1"/>
            </p:cNvSpPr>
            <p:nvPr/>
          </p:nvSpPr>
          <p:spPr bwMode="auto">
            <a:xfrm>
              <a:off x="1152" y="2496"/>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sp>
          <p:nvSpPr>
            <p:cNvPr id="2497586" name="Oval 50"/>
            <p:cNvSpPr>
              <a:spLocks noChangeArrowheads="1"/>
            </p:cNvSpPr>
            <p:nvPr/>
          </p:nvSpPr>
          <p:spPr bwMode="auto">
            <a:xfrm>
              <a:off x="1248" y="2400"/>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grpSp>
      <p:grpSp>
        <p:nvGrpSpPr>
          <p:cNvPr id="2497587" name="Group 51"/>
          <p:cNvGrpSpPr>
            <a:grpSpLocks/>
          </p:cNvGrpSpPr>
          <p:nvPr/>
        </p:nvGrpSpPr>
        <p:grpSpPr bwMode="auto">
          <a:xfrm>
            <a:off x="2209800" y="3124200"/>
            <a:ext cx="304800" cy="457200"/>
            <a:chOff x="1392" y="1968"/>
            <a:chExt cx="192" cy="288"/>
          </a:xfrm>
        </p:grpSpPr>
        <p:sp>
          <p:nvSpPr>
            <p:cNvPr id="2497588" name="Oval 52"/>
            <p:cNvSpPr>
              <a:spLocks noChangeArrowheads="1"/>
            </p:cNvSpPr>
            <p:nvPr/>
          </p:nvSpPr>
          <p:spPr bwMode="auto">
            <a:xfrm>
              <a:off x="1392" y="1968"/>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sp>
          <p:nvSpPr>
            <p:cNvPr id="2497589" name="Oval 53"/>
            <p:cNvSpPr>
              <a:spLocks noChangeArrowheads="1"/>
            </p:cNvSpPr>
            <p:nvPr/>
          </p:nvSpPr>
          <p:spPr bwMode="auto">
            <a:xfrm>
              <a:off x="1440" y="2112"/>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grpSp>
      <p:grpSp>
        <p:nvGrpSpPr>
          <p:cNvPr id="2497590" name="Group 54"/>
          <p:cNvGrpSpPr>
            <a:grpSpLocks/>
          </p:cNvGrpSpPr>
          <p:nvPr/>
        </p:nvGrpSpPr>
        <p:grpSpPr bwMode="auto">
          <a:xfrm>
            <a:off x="990600" y="4038600"/>
            <a:ext cx="457200" cy="304800"/>
            <a:chOff x="624" y="2544"/>
            <a:chExt cx="288" cy="192"/>
          </a:xfrm>
        </p:grpSpPr>
        <p:sp>
          <p:nvSpPr>
            <p:cNvPr id="2497591" name="Oval 55"/>
            <p:cNvSpPr>
              <a:spLocks noChangeArrowheads="1"/>
            </p:cNvSpPr>
            <p:nvPr/>
          </p:nvSpPr>
          <p:spPr bwMode="auto">
            <a:xfrm>
              <a:off x="624" y="2592"/>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sp>
          <p:nvSpPr>
            <p:cNvPr id="2497592" name="Oval 56"/>
            <p:cNvSpPr>
              <a:spLocks noChangeArrowheads="1"/>
            </p:cNvSpPr>
            <p:nvPr/>
          </p:nvSpPr>
          <p:spPr bwMode="auto">
            <a:xfrm>
              <a:off x="768" y="2544"/>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grpSp>
      <p:grpSp>
        <p:nvGrpSpPr>
          <p:cNvPr id="2497593" name="Group 57"/>
          <p:cNvGrpSpPr>
            <a:grpSpLocks/>
          </p:cNvGrpSpPr>
          <p:nvPr/>
        </p:nvGrpSpPr>
        <p:grpSpPr bwMode="auto">
          <a:xfrm>
            <a:off x="990600" y="3276600"/>
            <a:ext cx="457200" cy="304800"/>
            <a:chOff x="624" y="2064"/>
            <a:chExt cx="288" cy="192"/>
          </a:xfrm>
        </p:grpSpPr>
        <p:sp>
          <p:nvSpPr>
            <p:cNvPr id="2497594" name="Oval 58"/>
            <p:cNvSpPr>
              <a:spLocks noChangeArrowheads="1"/>
            </p:cNvSpPr>
            <p:nvPr/>
          </p:nvSpPr>
          <p:spPr bwMode="auto">
            <a:xfrm>
              <a:off x="624" y="2064"/>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sp>
          <p:nvSpPr>
            <p:cNvPr id="2497595" name="Oval 59"/>
            <p:cNvSpPr>
              <a:spLocks noChangeArrowheads="1"/>
            </p:cNvSpPr>
            <p:nvPr/>
          </p:nvSpPr>
          <p:spPr bwMode="auto">
            <a:xfrm>
              <a:off x="768" y="2112"/>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grpSp>
      <p:grpSp>
        <p:nvGrpSpPr>
          <p:cNvPr id="2497596" name="Group 60"/>
          <p:cNvGrpSpPr>
            <a:grpSpLocks/>
          </p:cNvGrpSpPr>
          <p:nvPr/>
        </p:nvGrpSpPr>
        <p:grpSpPr bwMode="auto">
          <a:xfrm>
            <a:off x="600075" y="3686175"/>
            <a:ext cx="457200" cy="304800"/>
            <a:chOff x="384" y="2304"/>
            <a:chExt cx="288" cy="192"/>
          </a:xfrm>
        </p:grpSpPr>
        <p:grpSp>
          <p:nvGrpSpPr>
            <p:cNvPr id="2497597" name="Group 61"/>
            <p:cNvGrpSpPr>
              <a:grpSpLocks/>
            </p:cNvGrpSpPr>
            <p:nvPr/>
          </p:nvGrpSpPr>
          <p:grpSpPr bwMode="auto">
            <a:xfrm>
              <a:off x="384" y="2304"/>
              <a:ext cx="288" cy="192"/>
              <a:chOff x="384" y="2304"/>
              <a:chExt cx="288" cy="192"/>
            </a:xfrm>
          </p:grpSpPr>
          <p:sp>
            <p:nvSpPr>
              <p:cNvPr id="2497598" name="Oval 62"/>
              <p:cNvSpPr>
                <a:spLocks noChangeArrowheads="1"/>
              </p:cNvSpPr>
              <p:nvPr/>
            </p:nvSpPr>
            <p:spPr bwMode="auto">
              <a:xfrm>
                <a:off x="384" y="2304"/>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sp>
            <p:nvSpPr>
              <p:cNvPr id="2497599" name="Oval 63"/>
              <p:cNvSpPr>
                <a:spLocks noChangeArrowheads="1"/>
              </p:cNvSpPr>
              <p:nvPr/>
            </p:nvSpPr>
            <p:spPr bwMode="auto">
              <a:xfrm>
                <a:off x="528" y="2352"/>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grpSp>
        <p:grpSp>
          <p:nvGrpSpPr>
            <p:cNvPr id="2497600" name="Group 64"/>
            <p:cNvGrpSpPr>
              <a:grpSpLocks/>
            </p:cNvGrpSpPr>
            <p:nvPr/>
          </p:nvGrpSpPr>
          <p:grpSpPr bwMode="auto">
            <a:xfrm>
              <a:off x="384" y="2304"/>
              <a:ext cx="288" cy="192"/>
              <a:chOff x="384" y="2304"/>
              <a:chExt cx="288" cy="192"/>
            </a:xfrm>
          </p:grpSpPr>
          <p:sp>
            <p:nvSpPr>
              <p:cNvPr id="2497601" name="Oval 65"/>
              <p:cNvSpPr>
                <a:spLocks noChangeArrowheads="1"/>
              </p:cNvSpPr>
              <p:nvPr/>
            </p:nvSpPr>
            <p:spPr bwMode="auto">
              <a:xfrm>
                <a:off x="384" y="2304"/>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sp>
            <p:nvSpPr>
              <p:cNvPr id="2497602" name="Oval 66"/>
              <p:cNvSpPr>
                <a:spLocks noChangeArrowheads="1"/>
              </p:cNvSpPr>
              <p:nvPr/>
            </p:nvSpPr>
            <p:spPr bwMode="auto">
              <a:xfrm>
                <a:off x="528" y="2352"/>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grpSp>
      </p:grpSp>
      <p:sp>
        <p:nvSpPr>
          <p:cNvPr id="2497603" name="Oval 67"/>
          <p:cNvSpPr>
            <a:spLocks noChangeArrowheads="1"/>
          </p:cNvSpPr>
          <p:nvPr/>
        </p:nvSpPr>
        <p:spPr bwMode="auto">
          <a:xfrm>
            <a:off x="1447800" y="2362200"/>
            <a:ext cx="228600" cy="228600"/>
          </a:xfrm>
          <a:prstGeom prst="ellipse">
            <a:avLst/>
          </a:prstGeom>
          <a:solidFill>
            <a:schemeClr val="bg1"/>
          </a:solidFill>
          <a:ln w="12700">
            <a:solidFill>
              <a:schemeClr val="tx1"/>
            </a:solidFill>
            <a:round/>
            <a:headEnd/>
            <a:tailEnd/>
          </a:ln>
          <a:effectLst/>
        </p:spPr>
        <p:txBody>
          <a:bodyPr wrap="none" anchor="ctr"/>
          <a:lstStyle/>
          <a:p>
            <a:endParaRPr lang="en-US"/>
          </a:p>
        </p:txBody>
      </p:sp>
      <p:sp>
        <p:nvSpPr>
          <p:cNvPr id="2497604" name="Oval 68"/>
          <p:cNvSpPr>
            <a:spLocks noChangeArrowheads="1"/>
          </p:cNvSpPr>
          <p:nvPr/>
        </p:nvSpPr>
        <p:spPr bwMode="auto">
          <a:xfrm>
            <a:off x="1524000" y="2514600"/>
            <a:ext cx="228600" cy="228600"/>
          </a:xfrm>
          <a:prstGeom prst="ellipse">
            <a:avLst/>
          </a:prstGeom>
          <a:solidFill>
            <a:schemeClr val="bg1"/>
          </a:solidFill>
          <a:ln w="12700">
            <a:solidFill>
              <a:schemeClr val="tx1"/>
            </a:solidFill>
            <a:round/>
            <a:headEnd/>
            <a:tailEnd/>
          </a:ln>
          <a:effectLst/>
        </p:spPr>
        <p:txBody>
          <a:bodyPr wrap="none" anchor="ctr"/>
          <a:lstStyle/>
          <a:p>
            <a:endParaRPr lang="en-US"/>
          </a:p>
        </p:txBody>
      </p:sp>
      <p:grpSp>
        <p:nvGrpSpPr>
          <p:cNvPr id="2497605" name="Group 69"/>
          <p:cNvGrpSpPr>
            <a:grpSpLocks/>
          </p:cNvGrpSpPr>
          <p:nvPr/>
        </p:nvGrpSpPr>
        <p:grpSpPr bwMode="auto">
          <a:xfrm>
            <a:off x="685800" y="2740025"/>
            <a:ext cx="457200" cy="304800"/>
            <a:chOff x="432" y="1728"/>
            <a:chExt cx="288" cy="192"/>
          </a:xfrm>
        </p:grpSpPr>
        <p:sp>
          <p:nvSpPr>
            <p:cNvPr id="2497606" name="Oval 70"/>
            <p:cNvSpPr>
              <a:spLocks noChangeArrowheads="1"/>
            </p:cNvSpPr>
            <p:nvPr/>
          </p:nvSpPr>
          <p:spPr bwMode="auto">
            <a:xfrm>
              <a:off x="576" y="1728"/>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sp>
          <p:nvSpPr>
            <p:cNvPr id="2497607" name="Oval 71"/>
            <p:cNvSpPr>
              <a:spLocks noChangeArrowheads="1"/>
            </p:cNvSpPr>
            <p:nvPr/>
          </p:nvSpPr>
          <p:spPr bwMode="auto">
            <a:xfrm>
              <a:off x="432" y="1776"/>
              <a:ext cx="144" cy="144"/>
            </a:xfrm>
            <a:prstGeom prst="ellipse">
              <a:avLst/>
            </a:prstGeom>
            <a:solidFill>
              <a:schemeClr val="bg1"/>
            </a:solidFill>
            <a:ln w="12700">
              <a:solidFill>
                <a:schemeClr val="tx1"/>
              </a:solidFill>
              <a:round/>
              <a:headEnd/>
              <a:tailEnd/>
            </a:ln>
            <a:effectLst/>
          </p:spPr>
          <p:txBody>
            <a:bodyPr wrap="none" anchor="ctr"/>
            <a:lstStyle/>
            <a:p>
              <a:endParaRPr lang="en-US"/>
            </a:p>
          </p:txBody>
        </p:sp>
      </p:grpSp>
      <p:sp>
        <p:nvSpPr>
          <p:cNvPr id="2497608" name="Rectangle 72"/>
          <p:cNvSpPr>
            <a:spLocks noGrp="1" noChangeArrowheads="1"/>
          </p:cNvSpPr>
          <p:nvPr>
            <p:ph type="title"/>
          </p:nvPr>
        </p:nvSpPr>
        <p:spPr/>
        <p:txBody>
          <a:bodyPr/>
          <a:lstStyle/>
          <a:p>
            <a:r>
              <a:rPr lang="en-US" sz="3600" i="1"/>
              <a:t>Visualizing Limiting Reactant</a:t>
            </a:r>
          </a:p>
        </p:txBody>
      </p:sp>
      <p:sp>
        <p:nvSpPr>
          <p:cNvPr id="2497609" name="Text Box 73"/>
          <p:cNvSpPr txBox="1">
            <a:spLocks noChangeArrowheads="1"/>
          </p:cNvSpPr>
          <p:nvPr/>
        </p:nvSpPr>
        <p:spPr bwMode="auto">
          <a:xfrm>
            <a:off x="6769100" y="4995863"/>
            <a:ext cx="354013" cy="457200"/>
          </a:xfrm>
          <a:prstGeom prst="rect">
            <a:avLst/>
          </a:prstGeom>
          <a:noFill/>
          <a:ln w="9525">
            <a:noFill/>
            <a:miter lim="800000"/>
            <a:headEnd/>
            <a:tailEnd/>
          </a:ln>
          <a:effectLst/>
        </p:spPr>
        <p:txBody>
          <a:bodyPr wrap="none">
            <a:spAutoFit/>
          </a:bodyPr>
          <a:lstStyle/>
          <a:p>
            <a:r>
              <a:rPr lang="en-US" sz="2400"/>
              <a:t>1</a:t>
            </a:r>
          </a:p>
        </p:txBody>
      </p:sp>
      <p:sp>
        <p:nvSpPr>
          <p:cNvPr id="2497610" name="Text Box 74"/>
          <p:cNvSpPr txBox="1">
            <a:spLocks noChangeArrowheads="1"/>
          </p:cNvSpPr>
          <p:nvPr/>
        </p:nvSpPr>
        <p:spPr bwMode="auto">
          <a:xfrm>
            <a:off x="6769100" y="5006975"/>
            <a:ext cx="354013" cy="457200"/>
          </a:xfrm>
          <a:prstGeom prst="rect">
            <a:avLst/>
          </a:prstGeom>
          <a:noFill/>
          <a:ln w="9525">
            <a:noFill/>
            <a:miter lim="800000"/>
            <a:headEnd/>
            <a:tailEnd/>
          </a:ln>
          <a:effectLst/>
        </p:spPr>
        <p:txBody>
          <a:bodyPr wrap="none">
            <a:spAutoFit/>
          </a:bodyPr>
          <a:lstStyle/>
          <a:p>
            <a:r>
              <a:rPr lang="en-US" sz="2400"/>
              <a:t>2</a:t>
            </a:r>
          </a:p>
        </p:txBody>
      </p:sp>
      <p:sp>
        <p:nvSpPr>
          <p:cNvPr id="2497611" name="Text Box 75"/>
          <p:cNvSpPr txBox="1">
            <a:spLocks noChangeArrowheads="1"/>
          </p:cNvSpPr>
          <p:nvPr/>
        </p:nvSpPr>
        <p:spPr bwMode="auto">
          <a:xfrm>
            <a:off x="6780213" y="5006975"/>
            <a:ext cx="354012" cy="457200"/>
          </a:xfrm>
          <a:prstGeom prst="rect">
            <a:avLst/>
          </a:prstGeom>
          <a:noFill/>
          <a:ln w="9525">
            <a:noFill/>
            <a:miter lim="800000"/>
            <a:headEnd/>
            <a:tailEnd/>
          </a:ln>
          <a:effectLst/>
        </p:spPr>
        <p:txBody>
          <a:bodyPr wrap="none">
            <a:spAutoFit/>
          </a:bodyPr>
          <a:lstStyle/>
          <a:p>
            <a:r>
              <a:rPr lang="en-US" sz="2400"/>
              <a:t>3</a:t>
            </a:r>
          </a:p>
        </p:txBody>
      </p:sp>
      <p:sp>
        <p:nvSpPr>
          <p:cNvPr id="2497612" name="Text Box 76"/>
          <p:cNvSpPr txBox="1">
            <a:spLocks noChangeArrowheads="1"/>
          </p:cNvSpPr>
          <p:nvPr/>
        </p:nvSpPr>
        <p:spPr bwMode="auto">
          <a:xfrm>
            <a:off x="6778625" y="5000625"/>
            <a:ext cx="354013" cy="457200"/>
          </a:xfrm>
          <a:prstGeom prst="rect">
            <a:avLst/>
          </a:prstGeom>
          <a:noFill/>
          <a:ln w="9525">
            <a:noFill/>
            <a:miter lim="800000"/>
            <a:headEnd/>
            <a:tailEnd/>
          </a:ln>
          <a:effectLst/>
        </p:spPr>
        <p:txBody>
          <a:bodyPr wrap="none">
            <a:spAutoFit/>
          </a:bodyPr>
          <a:lstStyle/>
          <a:p>
            <a:r>
              <a:rPr lang="en-US" sz="2400"/>
              <a:t>4</a:t>
            </a:r>
          </a:p>
        </p:txBody>
      </p:sp>
      <p:sp>
        <p:nvSpPr>
          <p:cNvPr id="2497613" name="Text Box 77"/>
          <p:cNvSpPr txBox="1">
            <a:spLocks noChangeArrowheads="1"/>
          </p:cNvSpPr>
          <p:nvPr/>
        </p:nvSpPr>
        <p:spPr bwMode="auto">
          <a:xfrm>
            <a:off x="6757988" y="4999038"/>
            <a:ext cx="354012" cy="457200"/>
          </a:xfrm>
          <a:prstGeom prst="rect">
            <a:avLst/>
          </a:prstGeom>
          <a:noFill/>
          <a:ln w="9525">
            <a:noFill/>
            <a:miter lim="800000"/>
            <a:headEnd/>
            <a:tailEnd/>
          </a:ln>
          <a:effectLst/>
        </p:spPr>
        <p:txBody>
          <a:bodyPr wrap="none">
            <a:spAutoFit/>
          </a:bodyPr>
          <a:lstStyle/>
          <a:p>
            <a:r>
              <a:rPr lang="en-US" sz="2400"/>
              <a:t>5</a:t>
            </a:r>
          </a:p>
        </p:txBody>
      </p:sp>
      <p:sp>
        <p:nvSpPr>
          <p:cNvPr id="2497614" name="Text Box 78"/>
          <p:cNvSpPr txBox="1">
            <a:spLocks noChangeArrowheads="1"/>
          </p:cNvSpPr>
          <p:nvPr/>
        </p:nvSpPr>
        <p:spPr bwMode="auto">
          <a:xfrm>
            <a:off x="6769100" y="5002213"/>
            <a:ext cx="354013" cy="457200"/>
          </a:xfrm>
          <a:prstGeom prst="rect">
            <a:avLst/>
          </a:prstGeom>
          <a:noFill/>
          <a:ln w="9525">
            <a:noFill/>
            <a:miter lim="800000"/>
            <a:headEnd/>
            <a:tailEnd/>
          </a:ln>
          <a:effectLst/>
        </p:spPr>
        <p:txBody>
          <a:bodyPr wrap="none">
            <a:spAutoFit/>
          </a:bodyPr>
          <a:lstStyle/>
          <a:p>
            <a:r>
              <a:rPr lang="en-US" sz="2400"/>
              <a:t>6</a:t>
            </a:r>
          </a:p>
        </p:txBody>
      </p:sp>
      <p:sp>
        <p:nvSpPr>
          <p:cNvPr id="2497615" name="Text Box 79"/>
          <p:cNvSpPr txBox="1">
            <a:spLocks noChangeArrowheads="1"/>
          </p:cNvSpPr>
          <p:nvPr/>
        </p:nvSpPr>
        <p:spPr bwMode="auto">
          <a:xfrm>
            <a:off x="6762750" y="5011738"/>
            <a:ext cx="354013" cy="457200"/>
          </a:xfrm>
          <a:prstGeom prst="rect">
            <a:avLst/>
          </a:prstGeom>
          <a:noFill/>
          <a:ln w="9525">
            <a:noFill/>
            <a:miter lim="800000"/>
            <a:headEnd/>
            <a:tailEnd/>
          </a:ln>
          <a:effectLst/>
        </p:spPr>
        <p:txBody>
          <a:bodyPr wrap="none">
            <a:spAutoFit/>
          </a:bodyPr>
          <a:lstStyle/>
          <a:p>
            <a:r>
              <a:rPr lang="en-US" sz="2400"/>
              <a:t>7</a:t>
            </a:r>
          </a:p>
        </p:txBody>
      </p:sp>
      <p:sp>
        <p:nvSpPr>
          <p:cNvPr id="2497616" name="Text Box 80"/>
          <p:cNvSpPr txBox="1">
            <a:spLocks noChangeArrowheads="1"/>
          </p:cNvSpPr>
          <p:nvPr/>
        </p:nvSpPr>
        <p:spPr bwMode="auto">
          <a:xfrm>
            <a:off x="6767513" y="4999038"/>
            <a:ext cx="354012" cy="457200"/>
          </a:xfrm>
          <a:prstGeom prst="rect">
            <a:avLst/>
          </a:prstGeom>
          <a:noFill/>
          <a:ln w="9525">
            <a:noFill/>
            <a:miter lim="800000"/>
            <a:headEnd/>
            <a:tailEnd/>
          </a:ln>
          <a:effectLst/>
        </p:spPr>
        <p:txBody>
          <a:bodyPr wrap="none">
            <a:spAutoFit/>
          </a:bodyPr>
          <a:lstStyle/>
          <a:p>
            <a:r>
              <a:rPr lang="en-US" sz="2400"/>
              <a:t>8</a:t>
            </a:r>
          </a:p>
        </p:txBody>
      </p:sp>
      <p:sp>
        <p:nvSpPr>
          <p:cNvPr id="2497617" name="Oval 81"/>
          <p:cNvSpPr>
            <a:spLocks noChangeArrowheads="1"/>
          </p:cNvSpPr>
          <p:nvPr/>
        </p:nvSpPr>
        <p:spPr bwMode="auto">
          <a:xfrm>
            <a:off x="3200400" y="2057400"/>
            <a:ext cx="2514600" cy="2514600"/>
          </a:xfrm>
          <a:prstGeom prst="ellipse">
            <a:avLst/>
          </a:prstGeom>
          <a:noFill/>
          <a:ln w="9525">
            <a:solidFill>
              <a:schemeClr val="tx1"/>
            </a:solidFill>
            <a:round/>
            <a:headEnd/>
            <a:tailEnd/>
          </a:ln>
          <a:effectLst/>
        </p:spPr>
        <p:txBody>
          <a:bodyPr wrap="none" anchor="ctr"/>
          <a:lstStyle/>
          <a:p>
            <a:endParaRPr lang="en-US"/>
          </a:p>
        </p:txBody>
      </p:sp>
      <p:sp>
        <p:nvSpPr>
          <p:cNvPr id="2497618" name="Oval 82"/>
          <p:cNvSpPr>
            <a:spLocks noChangeArrowheads="1"/>
          </p:cNvSpPr>
          <p:nvPr/>
        </p:nvSpPr>
        <p:spPr bwMode="auto">
          <a:xfrm>
            <a:off x="6324600" y="2133600"/>
            <a:ext cx="2514600" cy="2514600"/>
          </a:xfrm>
          <a:prstGeom prst="ellipse">
            <a:avLst/>
          </a:prstGeom>
          <a:noFill/>
          <a:ln w="9525">
            <a:solidFill>
              <a:schemeClr val="tx1"/>
            </a:solidFill>
            <a:round/>
            <a:headEnd/>
            <a:tailEnd/>
          </a:ln>
          <a:effectLst/>
        </p:spPr>
        <p:txBody>
          <a:bodyPr wrap="none" anchor="ctr"/>
          <a:lstStyle/>
          <a:p>
            <a:endParaRPr lang="en-US"/>
          </a:p>
        </p:txBody>
      </p:sp>
      <p:sp>
        <p:nvSpPr>
          <p:cNvPr id="2497619" name="Line 83"/>
          <p:cNvSpPr>
            <a:spLocks noChangeShapeType="1"/>
          </p:cNvSpPr>
          <p:nvPr/>
        </p:nvSpPr>
        <p:spPr bwMode="auto">
          <a:xfrm>
            <a:off x="5791200" y="3276600"/>
            <a:ext cx="381000" cy="0"/>
          </a:xfrm>
          <a:prstGeom prst="line">
            <a:avLst/>
          </a:prstGeom>
          <a:noFill/>
          <a:ln w="9525">
            <a:solidFill>
              <a:schemeClr val="tx1"/>
            </a:solidFill>
            <a:round/>
            <a:headEnd/>
            <a:tailEnd type="triangle" w="med" len="med"/>
          </a:ln>
          <a:effectLst/>
        </p:spPr>
        <p:txBody>
          <a:bodyPr/>
          <a:lstStyle/>
          <a:p>
            <a:endParaRPr lang="en-US"/>
          </a:p>
        </p:txBody>
      </p:sp>
      <p:sp>
        <p:nvSpPr>
          <p:cNvPr id="2497620" name="Text Box 84"/>
          <p:cNvSpPr txBox="1">
            <a:spLocks noChangeArrowheads="1"/>
          </p:cNvSpPr>
          <p:nvPr/>
        </p:nvSpPr>
        <p:spPr bwMode="auto">
          <a:xfrm>
            <a:off x="1295400" y="1487488"/>
            <a:ext cx="7672388" cy="457200"/>
          </a:xfrm>
          <a:prstGeom prst="rect">
            <a:avLst/>
          </a:prstGeom>
          <a:noFill/>
          <a:ln w="9525">
            <a:noFill/>
            <a:miter lim="800000"/>
            <a:headEnd/>
            <a:tailEnd/>
          </a:ln>
          <a:effectLst/>
        </p:spPr>
        <p:txBody>
          <a:bodyPr wrap="none">
            <a:spAutoFit/>
          </a:bodyPr>
          <a:lstStyle/>
          <a:p>
            <a:r>
              <a:rPr lang="en-US" sz="2400" b="1"/>
              <a:t>H</a:t>
            </a:r>
            <a:r>
              <a:rPr lang="en-US" sz="2400" b="1" baseline="-25000"/>
              <a:t>2</a:t>
            </a:r>
            <a:r>
              <a:rPr lang="en-US" sz="2400" b="1"/>
              <a:t>             +              O</a:t>
            </a:r>
            <a:r>
              <a:rPr lang="en-US" sz="2400" b="1" baseline="-25000"/>
              <a:t>2</a:t>
            </a:r>
            <a:r>
              <a:rPr lang="en-US" sz="2400" b="1"/>
              <a:t>                                 H</a:t>
            </a:r>
            <a:r>
              <a:rPr lang="en-US" sz="2400" b="1" baseline="-25000"/>
              <a:t>2</a:t>
            </a:r>
            <a:r>
              <a:rPr lang="en-US" sz="2400" b="1"/>
              <a:t>O            </a:t>
            </a:r>
          </a:p>
        </p:txBody>
      </p:sp>
      <p:sp>
        <p:nvSpPr>
          <p:cNvPr id="2497621" name="Line 85"/>
          <p:cNvSpPr>
            <a:spLocks noChangeShapeType="1"/>
          </p:cNvSpPr>
          <p:nvPr/>
        </p:nvSpPr>
        <p:spPr bwMode="auto">
          <a:xfrm>
            <a:off x="5486400" y="1752600"/>
            <a:ext cx="762000" cy="0"/>
          </a:xfrm>
          <a:prstGeom prst="line">
            <a:avLst/>
          </a:prstGeom>
          <a:noFill/>
          <a:ln w="19050">
            <a:solidFill>
              <a:schemeClr val="tx1"/>
            </a:solidFill>
            <a:round/>
            <a:headEnd/>
            <a:tailEnd type="triangle" w="med" len="med"/>
          </a:ln>
          <a:effectLst/>
        </p:spPr>
        <p:txBody>
          <a:bodyPr/>
          <a:lstStyle/>
          <a:p>
            <a:endParaRPr lang="en-US"/>
          </a:p>
        </p:txBody>
      </p:sp>
      <p:sp>
        <p:nvSpPr>
          <p:cNvPr id="2497622" name="Text Box 86"/>
          <p:cNvSpPr txBox="1">
            <a:spLocks noChangeArrowheads="1"/>
          </p:cNvSpPr>
          <p:nvPr/>
        </p:nvSpPr>
        <p:spPr bwMode="auto">
          <a:xfrm>
            <a:off x="3267075" y="5029200"/>
            <a:ext cx="1873250" cy="457200"/>
          </a:xfrm>
          <a:prstGeom prst="rect">
            <a:avLst/>
          </a:prstGeom>
          <a:noFill/>
          <a:ln w="9525">
            <a:noFill/>
            <a:miter lim="800000"/>
            <a:headEnd/>
            <a:tailEnd/>
          </a:ln>
          <a:effectLst/>
        </p:spPr>
        <p:txBody>
          <a:bodyPr wrap="none">
            <a:spAutoFit/>
          </a:bodyPr>
          <a:lstStyle/>
          <a:p>
            <a:r>
              <a:rPr lang="en-US" sz="2400"/>
              <a:t>___ mole O</a:t>
            </a:r>
            <a:r>
              <a:rPr lang="en-US" sz="2400" baseline="-25000"/>
              <a:t>2</a:t>
            </a:r>
          </a:p>
        </p:txBody>
      </p:sp>
      <p:sp>
        <p:nvSpPr>
          <p:cNvPr id="2497623" name="Text Box 87"/>
          <p:cNvSpPr txBox="1">
            <a:spLocks noChangeArrowheads="1"/>
          </p:cNvSpPr>
          <p:nvPr/>
        </p:nvSpPr>
        <p:spPr bwMode="auto">
          <a:xfrm>
            <a:off x="6619875" y="5029200"/>
            <a:ext cx="2093913" cy="457200"/>
          </a:xfrm>
          <a:prstGeom prst="rect">
            <a:avLst/>
          </a:prstGeom>
          <a:noFill/>
          <a:ln w="9525">
            <a:noFill/>
            <a:miter lim="800000"/>
            <a:headEnd/>
            <a:tailEnd/>
          </a:ln>
          <a:effectLst/>
        </p:spPr>
        <p:txBody>
          <a:bodyPr wrap="none">
            <a:spAutoFit/>
          </a:bodyPr>
          <a:lstStyle/>
          <a:p>
            <a:r>
              <a:rPr lang="en-US" sz="2400"/>
              <a:t>___ mole H</a:t>
            </a:r>
            <a:r>
              <a:rPr lang="en-US" sz="2400" baseline="-25000"/>
              <a:t>2</a:t>
            </a:r>
            <a:r>
              <a:rPr lang="en-US" sz="2400"/>
              <a:t>O</a:t>
            </a:r>
          </a:p>
        </p:txBody>
      </p:sp>
      <p:sp>
        <p:nvSpPr>
          <p:cNvPr id="2497624" name="Text Box 88"/>
          <p:cNvSpPr txBox="1">
            <a:spLocks noChangeArrowheads="1"/>
          </p:cNvSpPr>
          <p:nvPr/>
        </p:nvSpPr>
        <p:spPr bwMode="auto">
          <a:xfrm>
            <a:off x="533400" y="5029200"/>
            <a:ext cx="1857375" cy="457200"/>
          </a:xfrm>
          <a:prstGeom prst="rect">
            <a:avLst/>
          </a:prstGeom>
          <a:noFill/>
          <a:ln w="9525">
            <a:noFill/>
            <a:miter lim="800000"/>
            <a:headEnd/>
            <a:tailEnd/>
          </a:ln>
          <a:effectLst/>
        </p:spPr>
        <p:txBody>
          <a:bodyPr wrap="none">
            <a:spAutoFit/>
          </a:bodyPr>
          <a:lstStyle/>
          <a:p>
            <a:r>
              <a:rPr lang="en-US" sz="2400"/>
              <a:t>___ mole H</a:t>
            </a:r>
            <a:r>
              <a:rPr lang="en-US" sz="2400" baseline="-25000"/>
              <a:t>2</a:t>
            </a:r>
          </a:p>
        </p:txBody>
      </p:sp>
      <p:grpSp>
        <p:nvGrpSpPr>
          <p:cNvPr id="2497625" name="Group 89"/>
          <p:cNvGrpSpPr>
            <a:grpSpLocks/>
          </p:cNvGrpSpPr>
          <p:nvPr/>
        </p:nvGrpSpPr>
        <p:grpSpPr bwMode="auto">
          <a:xfrm>
            <a:off x="6705600" y="2514600"/>
            <a:ext cx="609600" cy="609600"/>
            <a:chOff x="4320" y="3888"/>
            <a:chExt cx="384" cy="384"/>
          </a:xfrm>
        </p:grpSpPr>
        <p:sp>
          <p:nvSpPr>
            <p:cNvPr id="2497626" name="Oval 90"/>
            <p:cNvSpPr>
              <a:spLocks noChangeArrowheads="1"/>
            </p:cNvSpPr>
            <p:nvPr/>
          </p:nvSpPr>
          <p:spPr bwMode="auto">
            <a:xfrm>
              <a:off x="4560" y="4080"/>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2497627" name="Oval 91"/>
            <p:cNvSpPr>
              <a:spLocks noChangeArrowheads="1"/>
            </p:cNvSpPr>
            <p:nvPr/>
          </p:nvSpPr>
          <p:spPr bwMode="auto">
            <a:xfrm>
              <a:off x="4320" y="3984"/>
              <a:ext cx="288" cy="288"/>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628" name="Oval 92"/>
            <p:cNvSpPr>
              <a:spLocks noChangeArrowheads="1"/>
            </p:cNvSpPr>
            <p:nvPr/>
          </p:nvSpPr>
          <p:spPr bwMode="auto">
            <a:xfrm>
              <a:off x="4368" y="3888"/>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grpSp>
      <p:grpSp>
        <p:nvGrpSpPr>
          <p:cNvPr id="2497629" name="Group 93"/>
          <p:cNvGrpSpPr>
            <a:grpSpLocks/>
          </p:cNvGrpSpPr>
          <p:nvPr/>
        </p:nvGrpSpPr>
        <p:grpSpPr bwMode="auto">
          <a:xfrm>
            <a:off x="7467600" y="2362200"/>
            <a:ext cx="533400" cy="685800"/>
            <a:chOff x="4032" y="3552"/>
            <a:chExt cx="336" cy="432"/>
          </a:xfrm>
        </p:grpSpPr>
        <p:sp>
          <p:nvSpPr>
            <p:cNvPr id="2497630" name="Oval 94"/>
            <p:cNvSpPr>
              <a:spLocks noChangeArrowheads="1"/>
            </p:cNvSpPr>
            <p:nvPr/>
          </p:nvSpPr>
          <p:spPr bwMode="auto">
            <a:xfrm>
              <a:off x="4128" y="3840"/>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2497631" name="Oval 95"/>
            <p:cNvSpPr>
              <a:spLocks noChangeArrowheads="1"/>
            </p:cNvSpPr>
            <p:nvPr/>
          </p:nvSpPr>
          <p:spPr bwMode="auto">
            <a:xfrm>
              <a:off x="4080" y="3600"/>
              <a:ext cx="288" cy="288"/>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632" name="Oval 96"/>
            <p:cNvSpPr>
              <a:spLocks noChangeArrowheads="1"/>
            </p:cNvSpPr>
            <p:nvPr/>
          </p:nvSpPr>
          <p:spPr bwMode="auto">
            <a:xfrm>
              <a:off x="4032" y="3552"/>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grpSp>
      <p:grpSp>
        <p:nvGrpSpPr>
          <p:cNvPr id="2497633" name="Group 97"/>
          <p:cNvGrpSpPr>
            <a:grpSpLocks/>
          </p:cNvGrpSpPr>
          <p:nvPr/>
        </p:nvGrpSpPr>
        <p:grpSpPr bwMode="auto">
          <a:xfrm>
            <a:off x="7239000" y="4038600"/>
            <a:ext cx="533400" cy="533400"/>
            <a:chOff x="4560" y="3552"/>
            <a:chExt cx="336" cy="336"/>
          </a:xfrm>
        </p:grpSpPr>
        <p:sp>
          <p:nvSpPr>
            <p:cNvPr id="2497634" name="Oval 98"/>
            <p:cNvSpPr>
              <a:spLocks noChangeArrowheads="1"/>
            </p:cNvSpPr>
            <p:nvPr/>
          </p:nvSpPr>
          <p:spPr bwMode="auto">
            <a:xfrm>
              <a:off x="4752" y="3648"/>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2497635" name="Oval 99"/>
            <p:cNvSpPr>
              <a:spLocks noChangeArrowheads="1"/>
            </p:cNvSpPr>
            <p:nvPr/>
          </p:nvSpPr>
          <p:spPr bwMode="auto">
            <a:xfrm>
              <a:off x="4560" y="3600"/>
              <a:ext cx="288" cy="288"/>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636" name="Oval 100"/>
            <p:cNvSpPr>
              <a:spLocks noChangeArrowheads="1"/>
            </p:cNvSpPr>
            <p:nvPr/>
          </p:nvSpPr>
          <p:spPr bwMode="auto">
            <a:xfrm>
              <a:off x="4608" y="3552"/>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grpSp>
      <p:grpSp>
        <p:nvGrpSpPr>
          <p:cNvPr id="2497637" name="Group 101"/>
          <p:cNvGrpSpPr>
            <a:grpSpLocks/>
          </p:cNvGrpSpPr>
          <p:nvPr/>
        </p:nvGrpSpPr>
        <p:grpSpPr bwMode="auto">
          <a:xfrm>
            <a:off x="7924800" y="3810000"/>
            <a:ext cx="609600" cy="533400"/>
            <a:chOff x="4656" y="2976"/>
            <a:chExt cx="384" cy="336"/>
          </a:xfrm>
        </p:grpSpPr>
        <p:sp>
          <p:nvSpPr>
            <p:cNvPr id="2497638" name="Oval 102"/>
            <p:cNvSpPr>
              <a:spLocks noChangeArrowheads="1"/>
            </p:cNvSpPr>
            <p:nvPr/>
          </p:nvSpPr>
          <p:spPr bwMode="auto">
            <a:xfrm>
              <a:off x="4896" y="3024"/>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2497639" name="Oval 103"/>
            <p:cNvSpPr>
              <a:spLocks noChangeArrowheads="1"/>
            </p:cNvSpPr>
            <p:nvPr/>
          </p:nvSpPr>
          <p:spPr bwMode="auto">
            <a:xfrm>
              <a:off x="4656" y="3024"/>
              <a:ext cx="288" cy="288"/>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640" name="Oval 104"/>
            <p:cNvSpPr>
              <a:spLocks noChangeArrowheads="1"/>
            </p:cNvSpPr>
            <p:nvPr/>
          </p:nvSpPr>
          <p:spPr bwMode="auto">
            <a:xfrm>
              <a:off x="4656" y="2976"/>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grpSp>
      <p:grpSp>
        <p:nvGrpSpPr>
          <p:cNvPr id="2497641" name="Group 105"/>
          <p:cNvGrpSpPr>
            <a:grpSpLocks/>
          </p:cNvGrpSpPr>
          <p:nvPr/>
        </p:nvGrpSpPr>
        <p:grpSpPr bwMode="auto">
          <a:xfrm>
            <a:off x="7848600" y="3048000"/>
            <a:ext cx="457200" cy="685800"/>
            <a:chOff x="4848" y="3888"/>
            <a:chExt cx="288" cy="432"/>
          </a:xfrm>
        </p:grpSpPr>
        <p:sp>
          <p:nvSpPr>
            <p:cNvPr id="2497642" name="Oval 106"/>
            <p:cNvSpPr>
              <a:spLocks noChangeArrowheads="1"/>
            </p:cNvSpPr>
            <p:nvPr/>
          </p:nvSpPr>
          <p:spPr bwMode="auto">
            <a:xfrm>
              <a:off x="4848" y="3888"/>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2497643" name="Oval 107"/>
            <p:cNvSpPr>
              <a:spLocks noChangeArrowheads="1"/>
            </p:cNvSpPr>
            <p:nvPr/>
          </p:nvSpPr>
          <p:spPr bwMode="auto">
            <a:xfrm>
              <a:off x="4848" y="3984"/>
              <a:ext cx="288" cy="288"/>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644" name="Oval 108"/>
            <p:cNvSpPr>
              <a:spLocks noChangeArrowheads="1"/>
            </p:cNvSpPr>
            <p:nvPr/>
          </p:nvSpPr>
          <p:spPr bwMode="auto">
            <a:xfrm>
              <a:off x="4848" y="4176"/>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grpSp>
      <p:grpSp>
        <p:nvGrpSpPr>
          <p:cNvPr id="2497645" name="Group 109"/>
          <p:cNvGrpSpPr>
            <a:grpSpLocks/>
          </p:cNvGrpSpPr>
          <p:nvPr/>
        </p:nvGrpSpPr>
        <p:grpSpPr bwMode="auto">
          <a:xfrm>
            <a:off x="8077200" y="2667000"/>
            <a:ext cx="533400" cy="609600"/>
            <a:chOff x="4992" y="3264"/>
            <a:chExt cx="336" cy="384"/>
          </a:xfrm>
        </p:grpSpPr>
        <p:sp>
          <p:nvSpPr>
            <p:cNvPr id="2497646" name="Oval 110"/>
            <p:cNvSpPr>
              <a:spLocks noChangeArrowheads="1"/>
            </p:cNvSpPr>
            <p:nvPr/>
          </p:nvSpPr>
          <p:spPr bwMode="auto">
            <a:xfrm>
              <a:off x="5136" y="3504"/>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2497647" name="Oval 111"/>
            <p:cNvSpPr>
              <a:spLocks noChangeArrowheads="1"/>
            </p:cNvSpPr>
            <p:nvPr/>
          </p:nvSpPr>
          <p:spPr bwMode="auto">
            <a:xfrm>
              <a:off x="5040" y="3264"/>
              <a:ext cx="288" cy="288"/>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648" name="Oval 112"/>
            <p:cNvSpPr>
              <a:spLocks noChangeArrowheads="1"/>
            </p:cNvSpPr>
            <p:nvPr/>
          </p:nvSpPr>
          <p:spPr bwMode="auto">
            <a:xfrm>
              <a:off x="4992" y="3360"/>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grpSp>
      <p:grpSp>
        <p:nvGrpSpPr>
          <p:cNvPr id="2497649" name="Group 113"/>
          <p:cNvGrpSpPr>
            <a:grpSpLocks/>
          </p:cNvGrpSpPr>
          <p:nvPr/>
        </p:nvGrpSpPr>
        <p:grpSpPr bwMode="auto">
          <a:xfrm>
            <a:off x="7086600" y="3276600"/>
            <a:ext cx="609600" cy="609600"/>
            <a:chOff x="5088" y="3696"/>
            <a:chExt cx="384" cy="384"/>
          </a:xfrm>
        </p:grpSpPr>
        <p:sp>
          <p:nvSpPr>
            <p:cNvPr id="2497650" name="Oval 114"/>
            <p:cNvSpPr>
              <a:spLocks noChangeArrowheads="1"/>
            </p:cNvSpPr>
            <p:nvPr/>
          </p:nvSpPr>
          <p:spPr bwMode="auto">
            <a:xfrm>
              <a:off x="5184" y="3696"/>
              <a:ext cx="288" cy="288"/>
            </a:xfrm>
            <a:prstGeom prst="ellipse">
              <a:avLst/>
            </a:prstGeom>
            <a:solidFill>
              <a:srgbClr val="FF0000"/>
            </a:solidFill>
            <a:ln w="9525">
              <a:solidFill>
                <a:srgbClr val="333399"/>
              </a:solidFill>
              <a:round/>
              <a:headEnd/>
              <a:tailEnd/>
            </a:ln>
            <a:effectLst/>
          </p:spPr>
          <p:txBody>
            <a:bodyPr wrap="none" anchor="ctr"/>
            <a:lstStyle/>
            <a:p>
              <a:endParaRPr lang="en-US"/>
            </a:p>
          </p:txBody>
        </p:sp>
        <p:sp>
          <p:nvSpPr>
            <p:cNvPr id="2497651" name="Oval 115"/>
            <p:cNvSpPr>
              <a:spLocks noChangeArrowheads="1"/>
            </p:cNvSpPr>
            <p:nvPr/>
          </p:nvSpPr>
          <p:spPr bwMode="auto">
            <a:xfrm>
              <a:off x="5088" y="3792"/>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2497652" name="Oval 116"/>
            <p:cNvSpPr>
              <a:spLocks noChangeArrowheads="1"/>
            </p:cNvSpPr>
            <p:nvPr/>
          </p:nvSpPr>
          <p:spPr bwMode="auto">
            <a:xfrm>
              <a:off x="5280" y="3936"/>
              <a:ext cx="144" cy="144"/>
            </a:xfrm>
            <a:prstGeom prst="ellipse">
              <a:avLst/>
            </a:prstGeom>
            <a:solidFill>
              <a:schemeClr val="bg1"/>
            </a:solidFill>
            <a:ln w="9525">
              <a:solidFill>
                <a:schemeClr val="tx1"/>
              </a:solidFill>
              <a:round/>
              <a:headEnd/>
              <a:tailEnd/>
            </a:ln>
            <a:effectLst/>
          </p:spPr>
          <p:txBody>
            <a:bodyPr wrap="none" anchor="ctr"/>
            <a:lstStyle/>
            <a:p>
              <a:endParaRPr lang="en-US"/>
            </a:p>
          </p:txBody>
        </p:sp>
      </p:grpSp>
      <p:sp>
        <p:nvSpPr>
          <p:cNvPr id="2497653" name="Text Box 117"/>
          <p:cNvSpPr txBox="1">
            <a:spLocks noChangeArrowheads="1"/>
          </p:cNvSpPr>
          <p:nvPr/>
        </p:nvSpPr>
        <p:spPr bwMode="auto">
          <a:xfrm>
            <a:off x="708025" y="5002213"/>
            <a:ext cx="354013" cy="457200"/>
          </a:xfrm>
          <a:prstGeom prst="rect">
            <a:avLst/>
          </a:prstGeom>
          <a:noFill/>
          <a:ln w="9525">
            <a:noFill/>
            <a:miter lim="800000"/>
            <a:headEnd/>
            <a:tailEnd/>
          </a:ln>
          <a:effectLst/>
        </p:spPr>
        <p:txBody>
          <a:bodyPr wrap="none">
            <a:spAutoFit/>
          </a:bodyPr>
          <a:lstStyle/>
          <a:p>
            <a:r>
              <a:rPr lang="en-US" sz="2400"/>
              <a:t>8</a:t>
            </a:r>
          </a:p>
        </p:txBody>
      </p:sp>
      <p:sp>
        <p:nvSpPr>
          <p:cNvPr id="2497654" name="Text Box 118"/>
          <p:cNvSpPr txBox="1">
            <a:spLocks noChangeArrowheads="1"/>
          </p:cNvSpPr>
          <p:nvPr/>
        </p:nvSpPr>
        <p:spPr bwMode="auto">
          <a:xfrm>
            <a:off x="3438525" y="4999038"/>
            <a:ext cx="354013" cy="457200"/>
          </a:xfrm>
          <a:prstGeom prst="rect">
            <a:avLst/>
          </a:prstGeom>
          <a:noFill/>
          <a:ln w="9525">
            <a:noFill/>
            <a:miter lim="800000"/>
            <a:headEnd/>
            <a:tailEnd/>
          </a:ln>
          <a:effectLst/>
        </p:spPr>
        <p:txBody>
          <a:bodyPr wrap="none">
            <a:spAutoFit/>
          </a:bodyPr>
          <a:lstStyle/>
          <a:p>
            <a:r>
              <a:rPr lang="en-US" sz="2400"/>
              <a:t>5</a:t>
            </a:r>
          </a:p>
        </p:txBody>
      </p:sp>
      <p:sp>
        <p:nvSpPr>
          <p:cNvPr id="2497655" name="Text Box 119"/>
          <p:cNvSpPr txBox="1">
            <a:spLocks noChangeArrowheads="1"/>
          </p:cNvSpPr>
          <p:nvPr/>
        </p:nvSpPr>
        <p:spPr bwMode="auto">
          <a:xfrm>
            <a:off x="6772275" y="4999038"/>
            <a:ext cx="354013" cy="457200"/>
          </a:xfrm>
          <a:prstGeom prst="rect">
            <a:avLst/>
          </a:prstGeom>
          <a:noFill/>
          <a:ln w="9525">
            <a:noFill/>
            <a:miter lim="800000"/>
            <a:headEnd/>
            <a:tailEnd/>
          </a:ln>
          <a:effectLst/>
        </p:spPr>
        <p:txBody>
          <a:bodyPr wrap="none">
            <a:spAutoFit/>
          </a:bodyPr>
          <a:lstStyle/>
          <a:p>
            <a:r>
              <a:rPr lang="en-US" sz="2400"/>
              <a:t>0</a:t>
            </a:r>
          </a:p>
        </p:txBody>
      </p:sp>
      <p:sp>
        <p:nvSpPr>
          <p:cNvPr id="2497656" name="Text Box 120"/>
          <p:cNvSpPr txBox="1">
            <a:spLocks noChangeArrowheads="1"/>
          </p:cNvSpPr>
          <p:nvPr/>
        </p:nvSpPr>
        <p:spPr bwMode="auto">
          <a:xfrm>
            <a:off x="704850" y="4999038"/>
            <a:ext cx="354013" cy="457200"/>
          </a:xfrm>
          <a:prstGeom prst="rect">
            <a:avLst/>
          </a:prstGeom>
          <a:noFill/>
          <a:ln w="9525">
            <a:noFill/>
            <a:miter lim="800000"/>
            <a:headEnd/>
            <a:tailEnd/>
          </a:ln>
          <a:effectLst/>
        </p:spPr>
        <p:txBody>
          <a:bodyPr wrap="none">
            <a:spAutoFit/>
          </a:bodyPr>
          <a:lstStyle/>
          <a:p>
            <a:r>
              <a:rPr lang="en-US" sz="2400"/>
              <a:t>7</a:t>
            </a:r>
          </a:p>
        </p:txBody>
      </p:sp>
      <p:sp>
        <p:nvSpPr>
          <p:cNvPr id="2497657" name="Text Box 121"/>
          <p:cNvSpPr txBox="1">
            <a:spLocks noChangeArrowheads="1"/>
          </p:cNvSpPr>
          <p:nvPr/>
        </p:nvSpPr>
        <p:spPr bwMode="auto">
          <a:xfrm>
            <a:off x="3313113" y="4995863"/>
            <a:ext cx="608012" cy="457200"/>
          </a:xfrm>
          <a:prstGeom prst="rect">
            <a:avLst/>
          </a:prstGeom>
          <a:noFill/>
          <a:ln w="9525">
            <a:noFill/>
            <a:miter lim="800000"/>
            <a:headEnd/>
            <a:tailEnd/>
          </a:ln>
          <a:effectLst/>
        </p:spPr>
        <p:txBody>
          <a:bodyPr wrap="none">
            <a:spAutoFit/>
          </a:bodyPr>
          <a:lstStyle/>
          <a:p>
            <a:r>
              <a:rPr lang="en-US" sz="2400"/>
              <a:t>4.5</a:t>
            </a:r>
          </a:p>
        </p:txBody>
      </p:sp>
      <p:sp>
        <p:nvSpPr>
          <p:cNvPr id="2497658" name="Text Box 122"/>
          <p:cNvSpPr txBox="1">
            <a:spLocks noChangeArrowheads="1"/>
          </p:cNvSpPr>
          <p:nvPr/>
        </p:nvSpPr>
        <p:spPr bwMode="auto">
          <a:xfrm>
            <a:off x="704850" y="5010150"/>
            <a:ext cx="354013" cy="457200"/>
          </a:xfrm>
          <a:prstGeom prst="rect">
            <a:avLst/>
          </a:prstGeom>
          <a:noFill/>
          <a:ln w="9525">
            <a:noFill/>
            <a:miter lim="800000"/>
            <a:headEnd/>
            <a:tailEnd/>
          </a:ln>
          <a:effectLst/>
        </p:spPr>
        <p:txBody>
          <a:bodyPr wrap="none">
            <a:spAutoFit/>
          </a:bodyPr>
          <a:lstStyle/>
          <a:p>
            <a:r>
              <a:rPr lang="en-US" sz="2400"/>
              <a:t>6</a:t>
            </a:r>
          </a:p>
        </p:txBody>
      </p:sp>
      <p:sp>
        <p:nvSpPr>
          <p:cNvPr id="2497659" name="Text Box 123"/>
          <p:cNvSpPr txBox="1">
            <a:spLocks noChangeArrowheads="1"/>
          </p:cNvSpPr>
          <p:nvPr/>
        </p:nvSpPr>
        <p:spPr bwMode="auto">
          <a:xfrm>
            <a:off x="3435350" y="5006975"/>
            <a:ext cx="354013" cy="457200"/>
          </a:xfrm>
          <a:prstGeom prst="rect">
            <a:avLst/>
          </a:prstGeom>
          <a:noFill/>
          <a:ln w="9525">
            <a:noFill/>
            <a:miter lim="800000"/>
            <a:headEnd/>
            <a:tailEnd/>
          </a:ln>
          <a:effectLst/>
        </p:spPr>
        <p:txBody>
          <a:bodyPr>
            <a:spAutoFit/>
          </a:bodyPr>
          <a:lstStyle/>
          <a:p>
            <a:r>
              <a:rPr lang="en-US" sz="2400"/>
              <a:t>4</a:t>
            </a:r>
          </a:p>
        </p:txBody>
      </p:sp>
      <p:sp>
        <p:nvSpPr>
          <p:cNvPr id="2497660" name="Text Box 124"/>
          <p:cNvSpPr txBox="1">
            <a:spLocks noChangeArrowheads="1"/>
          </p:cNvSpPr>
          <p:nvPr/>
        </p:nvSpPr>
        <p:spPr bwMode="auto">
          <a:xfrm>
            <a:off x="715963" y="5010150"/>
            <a:ext cx="354012" cy="457200"/>
          </a:xfrm>
          <a:prstGeom prst="rect">
            <a:avLst/>
          </a:prstGeom>
          <a:noFill/>
          <a:ln w="9525">
            <a:noFill/>
            <a:miter lim="800000"/>
            <a:headEnd/>
            <a:tailEnd/>
          </a:ln>
          <a:effectLst/>
        </p:spPr>
        <p:txBody>
          <a:bodyPr wrap="none">
            <a:spAutoFit/>
          </a:bodyPr>
          <a:lstStyle/>
          <a:p>
            <a:r>
              <a:rPr lang="en-US" sz="2400"/>
              <a:t>5</a:t>
            </a:r>
          </a:p>
        </p:txBody>
      </p:sp>
      <p:sp>
        <p:nvSpPr>
          <p:cNvPr id="2497661" name="Text Box 125"/>
          <p:cNvSpPr txBox="1">
            <a:spLocks noChangeArrowheads="1"/>
          </p:cNvSpPr>
          <p:nvPr/>
        </p:nvSpPr>
        <p:spPr bwMode="auto">
          <a:xfrm>
            <a:off x="3324225" y="4995863"/>
            <a:ext cx="608013" cy="457200"/>
          </a:xfrm>
          <a:prstGeom prst="rect">
            <a:avLst/>
          </a:prstGeom>
          <a:noFill/>
          <a:ln w="9525">
            <a:noFill/>
            <a:miter lim="800000"/>
            <a:headEnd/>
            <a:tailEnd/>
          </a:ln>
          <a:effectLst/>
        </p:spPr>
        <p:txBody>
          <a:bodyPr wrap="none">
            <a:spAutoFit/>
          </a:bodyPr>
          <a:lstStyle/>
          <a:p>
            <a:r>
              <a:rPr lang="en-US" sz="2400"/>
              <a:t>3.5</a:t>
            </a:r>
          </a:p>
        </p:txBody>
      </p:sp>
      <p:sp>
        <p:nvSpPr>
          <p:cNvPr id="2497662" name="Text Box 126"/>
          <p:cNvSpPr txBox="1">
            <a:spLocks noChangeArrowheads="1"/>
          </p:cNvSpPr>
          <p:nvPr/>
        </p:nvSpPr>
        <p:spPr bwMode="auto">
          <a:xfrm>
            <a:off x="714375" y="5003800"/>
            <a:ext cx="354013" cy="457200"/>
          </a:xfrm>
          <a:prstGeom prst="rect">
            <a:avLst/>
          </a:prstGeom>
          <a:noFill/>
          <a:ln w="9525">
            <a:noFill/>
            <a:miter lim="800000"/>
            <a:headEnd/>
            <a:tailEnd/>
          </a:ln>
          <a:effectLst/>
        </p:spPr>
        <p:txBody>
          <a:bodyPr wrap="none">
            <a:spAutoFit/>
          </a:bodyPr>
          <a:lstStyle/>
          <a:p>
            <a:r>
              <a:rPr lang="en-US" sz="2400"/>
              <a:t>4</a:t>
            </a:r>
          </a:p>
        </p:txBody>
      </p:sp>
      <p:sp>
        <p:nvSpPr>
          <p:cNvPr id="2497663" name="Text Box 127"/>
          <p:cNvSpPr txBox="1">
            <a:spLocks noChangeArrowheads="1"/>
          </p:cNvSpPr>
          <p:nvPr/>
        </p:nvSpPr>
        <p:spPr bwMode="auto">
          <a:xfrm>
            <a:off x="3444875" y="5000625"/>
            <a:ext cx="354013" cy="457200"/>
          </a:xfrm>
          <a:prstGeom prst="rect">
            <a:avLst/>
          </a:prstGeom>
          <a:noFill/>
          <a:ln w="9525">
            <a:noFill/>
            <a:miter lim="800000"/>
            <a:headEnd/>
            <a:tailEnd/>
          </a:ln>
          <a:effectLst/>
        </p:spPr>
        <p:txBody>
          <a:bodyPr wrap="none">
            <a:spAutoFit/>
          </a:bodyPr>
          <a:lstStyle/>
          <a:p>
            <a:r>
              <a:rPr lang="en-US" sz="2400"/>
              <a:t>3</a:t>
            </a:r>
          </a:p>
        </p:txBody>
      </p:sp>
      <p:sp>
        <p:nvSpPr>
          <p:cNvPr id="2497664" name="Text Box 128"/>
          <p:cNvSpPr txBox="1">
            <a:spLocks noChangeArrowheads="1"/>
          </p:cNvSpPr>
          <p:nvPr/>
        </p:nvSpPr>
        <p:spPr bwMode="auto">
          <a:xfrm>
            <a:off x="715963" y="5002213"/>
            <a:ext cx="354012" cy="457200"/>
          </a:xfrm>
          <a:prstGeom prst="rect">
            <a:avLst/>
          </a:prstGeom>
          <a:noFill/>
          <a:ln w="9525">
            <a:noFill/>
            <a:miter lim="800000"/>
            <a:headEnd/>
            <a:tailEnd/>
          </a:ln>
          <a:effectLst/>
        </p:spPr>
        <p:txBody>
          <a:bodyPr wrap="none">
            <a:spAutoFit/>
          </a:bodyPr>
          <a:lstStyle/>
          <a:p>
            <a:r>
              <a:rPr lang="en-US" sz="2400"/>
              <a:t>3</a:t>
            </a:r>
          </a:p>
        </p:txBody>
      </p:sp>
      <p:sp>
        <p:nvSpPr>
          <p:cNvPr id="2497665" name="Text Box 129"/>
          <p:cNvSpPr txBox="1">
            <a:spLocks noChangeArrowheads="1"/>
          </p:cNvSpPr>
          <p:nvPr/>
        </p:nvSpPr>
        <p:spPr bwMode="auto">
          <a:xfrm>
            <a:off x="3335338" y="4987925"/>
            <a:ext cx="608012" cy="457200"/>
          </a:xfrm>
          <a:prstGeom prst="rect">
            <a:avLst/>
          </a:prstGeom>
          <a:noFill/>
          <a:ln w="9525">
            <a:noFill/>
            <a:miter lim="800000"/>
            <a:headEnd/>
            <a:tailEnd/>
          </a:ln>
          <a:effectLst/>
        </p:spPr>
        <p:txBody>
          <a:bodyPr wrap="none">
            <a:spAutoFit/>
          </a:bodyPr>
          <a:lstStyle/>
          <a:p>
            <a:r>
              <a:rPr lang="en-US" sz="2400"/>
              <a:t>2.5</a:t>
            </a:r>
          </a:p>
        </p:txBody>
      </p:sp>
      <p:sp>
        <p:nvSpPr>
          <p:cNvPr id="2497666" name="Text Box 130"/>
          <p:cNvSpPr txBox="1">
            <a:spLocks noChangeArrowheads="1"/>
          </p:cNvSpPr>
          <p:nvPr/>
        </p:nvSpPr>
        <p:spPr bwMode="auto">
          <a:xfrm>
            <a:off x="704850" y="5005388"/>
            <a:ext cx="354013" cy="457200"/>
          </a:xfrm>
          <a:prstGeom prst="rect">
            <a:avLst/>
          </a:prstGeom>
          <a:noFill/>
          <a:ln w="9525">
            <a:noFill/>
            <a:miter lim="800000"/>
            <a:headEnd/>
            <a:tailEnd/>
          </a:ln>
          <a:effectLst/>
        </p:spPr>
        <p:txBody>
          <a:bodyPr wrap="none">
            <a:spAutoFit/>
          </a:bodyPr>
          <a:lstStyle/>
          <a:p>
            <a:r>
              <a:rPr lang="en-US" sz="2400"/>
              <a:t>2</a:t>
            </a:r>
          </a:p>
        </p:txBody>
      </p:sp>
      <p:sp>
        <p:nvSpPr>
          <p:cNvPr id="2497667" name="Text Box 131"/>
          <p:cNvSpPr txBox="1">
            <a:spLocks noChangeArrowheads="1"/>
          </p:cNvSpPr>
          <p:nvPr/>
        </p:nvSpPr>
        <p:spPr bwMode="auto">
          <a:xfrm>
            <a:off x="3435350" y="5002213"/>
            <a:ext cx="354013" cy="457200"/>
          </a:xfrm>
          <a:prstGeom prst="rect">
            <a:avLst/>
          </a:prstGeom>
          <a:noFill/>
          <a:ln w="9525">
            <a:noFill/>
            <a:miter lim="800000"/>
            <a:headEnd/>
            <a:tailEnd/>
          </a:ln>
          <a:effectLst/>
        </p:spPr>
        <p:txBody>
          <a:bodyPr wrap="none">
            <a:spAutoFit/>
          </a:bodyPr>
          <a:lstStyle/>
          <a:p>
            <a:r>
              <a:rPr lang="en-US" sz="2400"/>
              <a:t>2</a:t>
            </a:r>
          </a:p>
        </p:txBody>
      </p:sp>
      <p:sp>
        <p:nvSpPr>
          <p:cNvPr id="2497668" name="Text Box 132"/>
          <p:cNvSpPr txBox="1">
            <a:spLocks noChangeArrowheads="1"/>
          </p:cNvSpPr>
          <p:nvPr/>
        </p:nvSpPr>
        <p:spPr bwMode="auto">
          <a:xfrm>
            <a:off x="698500" y="5014913"/>
            <a:ext cx="354013" cy="457200"/>
          </a:xfrm>
          <a:prstGeom prst="rect">
            <a:avLst/>
          </a:prstGeom>
          <a:noFill/>
          <a:ln w="9525">
            <a:noFill/>
            <a:miter lim="800000"/>
            <a:headEnd/>
            <a:tailEnd/>
          </a:ln>
          <a:effectLst/>
        </p:spPr>
        <p:txBody>
          <a:bodyPr wrap="none">
            <a:spAutoFit/>
          </a:bodyPr>
          <a:lstStyle/>
          <a:p>
            <a:r>
              <a:rPr lang="en-US" sz="2400"/>
              <a:t>1</a:t>
            </a:r>
          </a:p>
        </p:txBody>
      </p:sp>
      <p:sp>
        <p:nvSpPr>
          <p:cNvPr id="2497669" name="Text Box 133"/>
          <p:cNvSpPr txBox="1">
            <a:spLocks noChangeArrowheads="1"/>
          </p:cNvSpPr>
          <p:nvPr/>
        </p:nvSpPr>
        <p:spPr bwMode="auto">
          <a:xfrm>
            <a:off x="3328988" y="4989513"/>
            <a:ext cx="608012" cy="457200"/>
          </a:xfrm>
          <a:prstGeom prst="rect">
            <a:avLst/>
          </a:prstGeom>
          <a:noFill/>
          <a:ln w="9525">
            <a:noFill/>
            <a:miter lim="800000"/>
            <a:headEnd/>
            <a:tailEnd/>
          </a:ln>
          <a:effectLst/>
        </p:spPr>
        <p:txBody>
          <a:bodyPr wrap="none">
            <a:spAutoFit/>
          </a:bodyPr>
          <a:lstStyle/>
          <a:p>
            <a:r>
              <a:rPr lang="en-US" sz="2400"/>
              <a:t>1.5</a:t>
            </a:r>
          </a:p>
        </p:txBody>
      </p:sp>
      <p:sp>
        <p:nvSpPr>
          <p:cNvPr id="2497670" name="Text Box 134"/>
          <p:cNvSpPr txBox="1">
            <a:spLocks noChangeArrowheads="1"/>
          </p:cNvSpPr>
          <p:nvPr/>
        </p:nvSpPr>
        <p:spPr bwMode="auto">
          <a:xfrm>
            <a:off x="703263" y="5002213"/>
            <a:ext cx="354012" cy="457200"/>
          </a:xfrm>
          <a:prstGeom prst="rect">
            <a:avLst/>
          </a:prstGeom>
          <a:noFill/>
          <a:ln w="9525">
            <a:noFill/>
            <a:miter lim="800000"/>
            <a:headEnd/>
            <a:tailEnd/>
          </a:ln>
          <a:effectLst/>
        </p:spPr>
        <p:txBody>
          <a:bodyPr wrap="none">
            <a:spAutoFit/>
          </a:bodyPr>
          <a:lstStyle/>
          <a:p>
            <a:r>
              <a:rPr lang="en-US" sz="2400"/>
              <a:t>0</a:t>
            </a:r>
          </a:p>
        </p:txBody>
      </p:sp>
      <p:sp>
        <p:nvSpPr>
          <p:cNvPr id="2497671" name="Text Box 135"/>
          <p:cNvSpPr txBox="1">
            <a:spLocks noChangeArrowheads="1"/>
          </p:cNvSpPr>
          <p:nvPr/>
        </p:nvSpPr>
        <p:spPr bwMode="auto">
          <a:xfrm>
            <a:off x="3433763" y="4999038"/>
            <a:ext cx="354012" cy="457200"/>
          </a:xfrm>
          <a:prstGeom prst="rect">
            <a:avLst/>
          </a:prstGeom>
          <a:noFill/>
          <a:ln w="9525">
            <a:noFill/>
            <a:miter lim="800000"/>
            <a:headEnd/>
            <a:tailEnd/>
          </a:ln>
          <a:effectLst/>
        </p:spPr>
        <p:txBody>
          <a:bodyPr wrap="none">
            <a:spAutoFit/>
          </a:bodyPr>
          <a:lstStyle/>
          <a:p>
            <a:r>
              <a:rPr lang="en-US" sz="2400"/>
              <a:t>1</a:t>
            </a:r>
          </a:p>
        </p:txBody>
      </p:sp>
      <p:sp>
        <p:nvSpPr>
          <p:cNvPr id="2497672" name="Text Box 136"/>
          <p:cNvSpPr txBox="1">
            <a:spLocks noChangeArrowheads="1"/>
          </p:cNvSpPr>
          <p:nvPr/>
        </p:nvSpPr>
        <p:spPr bwMode="auto">
          <a:xfrm>
            <a:off x="476250" y="5554663"/>
            <a:ext cx="1949450" cy="366712"/>
          </a:xfrm>
          <a:prstGeom prst="rect">
            <a:avLst/>
          </a:prstGeom>
          <a:noFill/>
          <a:ln w="9525">
            <a:noFill/>
            <a:miter lim="800000"/>
            <a:headEnd/>
            <a:tailEnd/>
          </a:ln>
          <a:effectLst/>
        </p:spPr>
        <p:txBody>
          <a:bodyPr wrap="none">
            <a:spAutoFit/>
          </a:bodyPr>
          <a:lstStyle/>
          <a:p>
            <a:r>
              <a:rPr lang="en-US" sz="1800">
                <a:solidFill>
                  <a:schemeClr val="accent2"/>
                </a:solidFill>
              </a:rPr>
              <a:t>Limiting Reactant</a:t>
            </a:r>
          </a:p>
        </p:txBody>
      </p:sp>
      <p:sp>
        <p:nvSpPr>
          <p:cNvPr id="2497673" name="Text Box 137"/>
          <p:cNvSpPr txBox="1">
            <a:spLocks noChangeArrowheads="1"/>
          </p:cNvSpPr>
          <p:nvPr/>
        </p:nvSpPr>
        <p:spPr bwMode="auto">
          <a:xfrm>
            <a:off x="3740150" y="5562600"/>
            <a:ext cx="920750" cy="366713"/>
          </a:xfrm>
          <a:prstGeom prst="rect">
            <a:avLst/>
          </a:prstGeom>
          <a:noFill/>
          <a:ln w="9525">
            <a:noFill/>
            <a:miter lim="800000"/>
            <a:headEnd/>
            <a:tailEnd/>
          </a:ln>
          <a:effectLst/>
        </p:spPr>
        <p:txBody>
          <a:bodyPr wrap="none">
            <a:spAutoFit/>
          </a:bodyPr>
          <a:lstStyle/>
          <a:p>
            <a:r>
              <a:rPr lang="en-US" sz="1800">
                <a:solidFill>
                  <a:srgbClr val="FF0000"/>
                </a:solidFill>
              </a:rPr>
              <a:t>Excess</a:t>
            </a:r>
          </a:p>
        </p:txBody>
      </p:sp>
      <p:sp>
        <p:nvSpPr>
          <p:cNvPr id="2497674" name="Text Box 138"/>
          <p:cNvSpPr txBox="1">
            <a:spLocks noChangeArrowheads="1"/>
          </p:cNvSpPr>
          <p:nvPr/>
        </p:nvSpPr>
        <p:spPr bwMode="auto">
          <a:xfrm>
            <a:off x="1244600" y="6175375"/>
            <a:ext cx="6642100" cy="457200"/>
          </a:xfrm>
          <a:prstGeom prst="rect">
            <a:avLst/>
          </a:prstGeom>
          <a:noFill/>
          <a:ln w="9525">
            <a:noFill/>
            <a:miter lim="800000"/>
            <a:headEnd/>
            <a:tailEnd/>
          </a:ln>
          <a:effectLst/>
        </p:spPr>
        <p:txBody>
          <a:bodyPr wrap="none">
            <a:spAutoFit/>
          </a:bodyPr>
          <a:lstStyle/>
          <a:p>
            <a:r>
              <a:rPr lang="en-US" sz="2400"/>
              <a:t>Limiting reactant determines amount of product.</a:t>
            </a:r>
          </a:p>
        </p:txBody>
      </p:sp>
      <p:sp>
        <p:nvSpPr>
          <p:cNvPr id="2497675" name="Text Box 139"/>
          <p:cNvSpPr txBox="1">
            <a:spLocks noChangeArrowheads="1"/>
          </p:cNvSpPr>
          <p:nvPr/>
        </p:nvSpPr>
        <p:spPr bwMode="auto">
          <a:xfrm>
            <a:off x="6950075" y="1492250"/>
            <a:ext cx="354013" cy="457200"/>
          </a:xfrm>
          <a:prstGeom prst="rect">
            <a:avLst/>
          </a:prstGeom>
          <a:noFill/>
          <a:ln w="9525">
            <a:noFill/>
            <a:miter lim="800000"/>
            <a:headEnd/>
            <a:tailEnd/>
          </a:ln>
          <a:effectLst/>
        </p:spPr>
        <p:txBody>
          <a:bodyPr wrap="none">
            <a:spAutoFit/>
          </a:bodyPr>
          <a:lstStyle/>
          <a:p>
            <a:r>
              <a:rPr lang="en-US" sz="2400"/>
              <a:t>2</a:t>
            </a:r>
          </a:p>
        </p:txBody>
      </p:sp>
      <p:sp>
        <p:nvSpPr>
          <p:cNvPr id="2497676" name="Text Box 140"/>
          <p:cNvSpPr txBox="1">
            <a:spLocks noChangeArrowheads="1"/>
          </p:cNvSpPr>
          <p:nvPr/>
        </p:nvSpPr>
        <p:spPr bwMode="auto">
          <a:xfrm>
            <a:off x="1047750" y="1497013"/>
            <a:ext cx="354013" cy="457200"/>
          </a:xfrm>
          <a:prstGeom prst="rect">
            <a:avLst/>
          </a:prstGeom>
          <a:noFill/>
          <a:ln w="9525">
            <a:noFill/>
            <a:miter lim="800000"/>
            <a:headEnd/>
            <a:tailEnd/>
          </a:ln>
          <a:effectLst/>
        </p:spPr>
        <p:txBody>
          <a:bodyPr wrap="none">
            <a:spAutoFit/>
          </a:bodyPr>
          <a:lstStyle/>
          <a:p>
            <a:r>
              <a:rPr lang="en-US" sz="2400"/>
              <a:t>2</a:t>
            </a:r>
          </a:p>
        </p:txBody>
      </p:sp>
      <p:sp>
        <p:nvSpPr>
          <p:cNvPr id="2497677" name="Oval 141"/>
          <p:cNvSpPr>
            <a:spLocks noChangeArrowheads="1"/>
          </p:cNvSpPr>
          <p:nvPr/>
        </p:nvSpPr>
        <p:spPr bwMode="auto">
          <a:xfrm>
            <a:off x="6654800" y="3430588"/>
            <a:ext cx="228600" cy="2286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2497678" name="Oval 142"/>
          <p:cNvSpPr>
            <a:spLocks noChangeArrowheads="1"/>
          </p:cNvSpPr>
          <p:nvPr/>
        </p:nvSpPr>
        <p:spPr bwMode="auto">
          <a:xfrm>
            <a:off x="6478588" y="3756025"/>
            <a:ext cx="228600" cy="228600"/>
          </a:xfrm>
          <a:prstGeom prst="ellipse">
            <a:avLst/>
          </a:prstGeom>
          <a:solidFill>
            <a:schemeClr val="bg1"/>
          </a:solidFill>
          <a:ln w="9525">
            <a:solidFill>
              <a:schemeClr val="tx1"/>
            </a:solidFill>
            <a:round/>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497653"/>
                                        </p:tgtEl>
                                        <p:attrNameLst>
                                          <p:attrName>style.visibility</p:attrName>
                                        </p:attrNameLst>
                                      </p:cBhvr>
                                      <p:to>
                                        <p:strVal val="visible"/>
                                      </p:to>
                                    </p:set>
                                    <p:animEffect transition="in" filter="fade">
                                      <p:cBhvr>
                                        <p:cTn id="7" dur="1000"/>
                                        <p:tgtEl>
                                          <p:spTgt spid="2497653"/>
                                        </p:tgtEl>
                                      </p:cBhvr>
                                    </p:animEffect>
                                    <p:anim calcmode="lin" valueType="num">
                                      <p:cBhvr>
                                        <p:cTn id="8" dur="1000" fill="hold"/>
                                        <p:tgtEl>
                                          <p:spTgt spid="2497653"/>
                                        </p:tgtEl>
                                        <p:attrNameLst>
                                          <p:attrName>ppt_x</p:attrName>
                                        </p:attrNameLst>
                                      </p:cBhvr>
                                      <p:tavLst>
                                        <p:tav tm="0">
                                          <p:val>
                                            <p:strVal val="#ppt_x"/>
                                          </p:val>
                                        </p:tav>
                                        <p:tav tm="100000">
                                          <p:val>
                                            <p:strVal val="#ppt_x"/>
                                          </p:val>
                                        </p:tav>
                                      </p:tavLst>
                                    </p:anim>
                                    <p:anim calcmode="lin" valueType="num">
                                      <p:cBhvr>
                                        <p:cTn id="9" dur="1000" fill="hold"/>
                                        <p:tgtEl>
                                          <p:spTgt spid="249765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497654"/>
                                        </p:tgtEl>
                                        <p:attrNameLst>
                                          <p:attrName>style.visibility</p:attrName>
                                        </p:attrNameLst>
                                      </p:cBhvr>
                                      <p:to>
                                        <p:strVal val="visible"/>
                                      </p:to>
                                    </p:set>
                                    <p:animEffect transition="in" filter="fade">
                                      <p:cBhvr>
                                        <p:cTn id="14" dur="1000"/>
                                        <p:tgtEl>
                                          <p:spTgt spid="2497654"/>
                                        </p:tgtEl>
                                      </p:cBhvr>
                                    </p:animEffect>
                                    <p:anim calcmode="lin" valueType="num">
                                      <p:cBhvr>
                                        <p:cTn id="15" dur="1000" fill="hold"/>
                                        <p:tgtEl>
                                          <p:spTgt spid="2497654"/>
                                        </p:tgtEl>
                                        <p:attrNameLst>
                                          <p:attrName>ppt_x</p:attrName>
                                        </p:attrNameLst>
                                      </p:cBhvr>
                                      <p:tavLst>
                                        <p:tav tm="0">
                                          <p:val>
                                            <p:strVal val="#ppt_x"/>
                                          </p:val>
                                        </p:tav>
                                        <p:tav tm="100000">
                                          <p:val>
                                            <p:strVal val="#ppt_x"/>
                                          </p:val>
                                        </p:tav>
                                      </p:tavLst>
                                    </p:anim>
                                    <p:anim calcmode="lin" valueType="num">
                                      <p:cBhvr>
                                        <p:cTn id="16" dur="1000" fill="hold"/>
                                        <p:tgtEl>
                                          <p:spTgt spid="249765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2497655"/>
                                        </p:tgtEl>
                                        <p:attrNameLst>
                                          <p:attrName>style.visibility</p:attrName>
                                        </p:attrNameLst>
                                      </p:cBhvr>
                                      <p:to>
                                        <p:strVal val="visible"/>
                                      </p:to>
                                    </p:set>
                                    <p:animEffect transition="in" filter="fade">
                                      <p:cBhvr>
                                        <p:cTn id="21" dur="1000"/>
                                        <p:tgtEl>
                                          <p:spTgt spid="2497655"/>
                                        </p:tgtEl>
                                      </p:cBhvr>
                                    </p:animEffect>
                                    <p:anim calcmode="lin" valueType="num">
                                      <p:cBhvr>
                                        <p:cTn id="22" dur="1000" fill="hold"/>
                                        <p:tgtEl>
                                          <p:spTgt spid="2497655"/>
                                        </p:tgtEl>
                                        <p:attrNameLst>
                                          <p:attrName>ppt_x</p:attrName>
                                        </p:attrNameLst>
                                      </p:cBhvr>
                                      <p:tavLst>
                                        <p:tav tm="0">
                                          <p:val>
                                            <p:strVal val="#ppt_x"/>
                                          </p:val>
                                        </p:tav>
                                        <p:tav tm="100000">
                                          <p:val>
                                            <p:strVal val="#ppt_x"/>
                                          </p:val>
                                        </p:tav>
                                      </p:tavLst>
                                    </p:anim>
                                    <p:anim calcmode="lin" valueType="num">
                                      <p:cBhvr>
                                        <p:cTn id="23" dur="1000" fill="hold"/>
                                        <p:tgtEl>
                                          <p:spTgt spid="249765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0" presetClass="path" presetSubtype="0" accel="50000" decel="50000" fill="hold" grpId="0" nodeType="clickEffect">
                                  <p:stCondLst>
                                    <p:cond delay="0"/>
                                  </p:stCondLst>
                                  <p:childTnLst>
                                    <p:animMotion origin="layout" path="M 3.33333E-6 0.01783 C 0.00399 0.01598 0.0059 0.0125 0.00937 0.00949 C 0.0118 0.00463 0.01441 0.00209 0.01771 -0.00162 C 0.02586 -0.01134 0.0335 -0.0199 0.04271 -0.02801 C 0.04566 -0.03055 0.04896 -0.0331 0.05208 -0.03495 C 0.05416 -0.03611 0.05625 -0.0368 0.05833 -0.03773 C 0.05937 -0.03819 0.06146 -0.03912 0.06146 -0.03889 C 0.07066 -0.03819 0.07864 -0.03611 0.0875 -0.03356 C 0.09236 -0.03217 0.09809 -0.02754 0.10312 -0.02523 C 0.10694 -0.02361 0.11198 -0.01944 0.11562 -0.01689 C 0.11788 -0.01527 0.11979 -0.01319 0.12187 -0.01134 C 0.12291 -0.01041 0.125 -0.00856 0.125 -0.00833 C 0.1283 -0.00208 0.12968 0.00255 0.13437 0.00672 C 0.13646 0.01528 0.14271 0.02361 0.14479 0.03172 C 0.14583 0.03588 0.14687 0.04005 0.14791 0.04422 C 0.15277 0.06389 0.15521 0.08519 0.15937 0.10533 C 0.16267 0.12176 0.16493 0.13936 0.175 0.15116 C 0.17916 0.15602 0.18298 0.15787 0.1875 0.16088 C 0.19323 0.16459 0.19843 0.16991 0.20416 0.17338 C 0.21371 0.17917 0.22604 0.18241 0.23646 0.18449 C 0.24271 0.18727 0.24896 0.18773 0.25521 0.19005 C 0.27118 0.19607 0.28732 0.20116 0.30312 0.20811 C 0.30868 0.21065 0.3059 0.21065 0.31041 0.21366 C 0.31371 0.21574 0.31753 0.21713 0.32083 0.21922 C 0.32465 0.22176 0.32708 0.2257 0.33125 0.22755 C 0.3401 0.23658 0.3493 0.24468 0.35729 0.25533 C 0.35798 0.25625 0.35937 0.25602 0.36041 0.25672 C 0.36406 0.25926 0.36718 0.26273 0.37083 0.26505 C 0.38784 0.27639 0.40382 0.28681 0.42291 0.29005 C 0.43281 0.29445 0.43802 0.29236 0.45 0.29144 C 0.45521 0.29005 0.46041 0.28889 0.46562 0.28727 C 0.46979 0.28357 0.47448 0.28241 0.47812 0.27755 C 0.48142 0.27315 0.48784 0.26644 0.49062 0.26088 C 0.49548 0.25116 0.49271 0.2544 0.49791 0.24977 C 0.50104 0.24352 0.50764 0.23727 0.5125 0.23311 C 0.51493 0.22824 0.51718 0.22523 0.52083 0.22199 C 0.52986 0.20394 0.53142 0.18241 0.53646 0.16227 C 0.53784 0.14954 0.5368 0.15556 0.53958 0.14422 C 0.54184 0.13542 0.56041 0.14144 0.56041 0.14167 C 0.56146 0.13542 0.56146 0.13773 0.56146 0.13449 " pathEditMode="relative" rAng="0" ptsTypes="fffffffffffffffffffffffffffffffffffffffA">
                                      <p:cBhvr>
                                        <p:cTn id="27" dur="2000" fill="hold"/>
                                        <p:tgtEl>
                                          <p:spTgt spid="2497604"/>
                                        </p:tgtEl>
                                        <p:attrNameLst>
                                          <p:attrName>ppt_x</p:attrName>
                                          <p:attrName>ppt_y</p:attrName>
                                        </p:attrNameLst>
                                      </p:cBhvr>
                                      <p:rCtr x="281" y="110"/>
                                    </p:animMotion>
                                  </p:childTnLst>
                                </p:cTn>
                              </p:par>
                              <p:par>
                                <p:cTn id="28" presetID="9" presetClass="entr" presetSubtype="0" fill="hold" nodeType="withEffect">
                                  <p:stCondLst>
                                    <p:cond delay="0"/>
                                  </p:stCondLst>
                                  <p:childTnLst>
                                    <p:set>
                                      <p:cBhvr>
                                        <p:cTn id="29" dur="1" fill="hold">
                                          <p:stCondLst>
                                            <p:cond delay="0"/>
                                          </p:stCondLst>
                                        </p:cTn>
                                        <p:tgtEl>
                                          <p:spTgt spid="2497560"/>
                                        </p:tgtEl>
                                        <p:attrNameLst>
                                          <p:attrName>style.visibility</p:attrName>
                                        </p:attrNameLst>
                                      </p:cBhvr>
                                      <p:to>
                                        <p:strVal val="visible"/>
                                      </p:to>
                                    </p:set>
                                    <p:animEffect transition="in" filter="dissolve">
                                      <p:cBhvr>
                                        <p:cTn id="30" dur="500"/>
                                        <p:tgtEl>
                                          <p:spTgt spid="2497560"/>
                                        </p:tgtEl>
                                      </p:cBhvr>
                                    </p:animEffect>
                                  </p:childTnLst>
                                </p:cTn>
                              </p:par>
                              <p:par>
                                <p:cTn id="31" presetID="0" presetClass="path" presetSubtype="0" accel="50000" decel="50000" fill="hold" grpId="0" nodeType="withEffect">
                                  <p:stCondLst>
                                    <p:cond delay="0"/>
                                  </p:stCondLst>
                                  <p:childTnLst>
                                    <p:animMotion origin="layout" path="M -0.0052 -1.11111E-6 C -0.00729 0.00093 -0.00937 0.00185 -0.01145 0.00278 C -0.0125 0.00324 -0.01458 0.00417 -0.01458 0.0044 C -0.01927 0.01042 -0.01718 0.00648 -0.01979 0.01667 C -0.02014 0.01806 -0.02083 0.02083 -0.02083 0.02107 C -0.02083 0.0213 -0.01909 0.03495 -0.01875 0.03611 C -0.01441 0.04861 -0.00208 0.0507 0.0073 0.05278 C 0.02657 0.05139 0.04427 0.05 0.06355 0.05278 C 0.07379 0.05625 0.08368 0.06227 0.09375 0.06667 C 0.09757 0.06829 0.10313 0.07639 0.10625 0.07917 C 0.11372 0.08588 0.12292 0.09468 0.12605 0.10695 C 0.12743 0.11273 0.13004 0.11783 0.13125 0.12361 C 0.13716 0.1507 0.1415 0.17986 0.15 0.20556 C 0.15486 0.22014 0.15677 0.23357 0.16459 0.24583 C 0.16684 0.24954 0.16684 0.25116 0.16875 0.25556 C 0.17205 0.2632 0.18177 0.27801 0.1875 0.28195 C 0.19219 0.29144 0.20052 0.2963 0.2073 0.30278 C 0.21407 0.30926 0.20677 0.30533 0.21355 0.30833 C 0.21858 0.31343 0.225 0.31783 0.23125 0.31945 C 0.24844 0.33472 0.26927 0.34329 0.28959 0.34722 C 0.30122 0.35232 0.30782 0.3507 0.32292 0.35139 C 0.33091 0.35324 0.3375 0.35463 0.34584 0.35556 C 0.36493 0.36204 0.37639 0.35903 0.40105 0.35972 C 0.41111 0.36204 0.42118 0.36343 0.43125 0.36528 C 0.44723 0.36389 0.4632 0.36412 0.47917 0.3625 C 0.47917 0.36273 0.48698 0.35903 0.48855 0.35833 C 0.48959 0.35787 0.49167 0.35695 0.49167 0.35718 C 0.49549 0.34931 0.4915 0.35533 0.49688 0.35139 C 0.49914 0.34977 0.50313 0.34583 0.50313 0.34607 C 0.50816 0.33565 0.50139 0.34769 0.50938 0.33889 C 0.51042 0.33773 0.51059 0.33588 0.51146 0.33472 C 0.51407 0.33125 0.51771 0.32778 0.52084 0.325 C 0.52309 0.32037 0.52622 0.31597 0.52813 0.31111 C 0.52934 0.3081 0.529 0.3044 0.53021 0.30139 C 0.5316 0.29745 0.53542 0.29028 0.53542 0.29051 C 0.53611 0.28519 0.53698 0.27847 0.53855 0.27361 C 0.54202 0.2625 0.53941 0.27593 0.54167 0.26528 C 0.54375 0.25533 0.54445 0.2463 0.54584 0.23611 C 0.5474 0.22454 0.55105 0.21482 0.55105 0.20278 " pathEditMode="relative" rAng="0" ptsTypes="ffffffffffffffffffffffffffffffffffffffA">
                                      <p:cBhvr>
                                        <p:cTn id="32" dur="2000" fill="hold"/>
                                        <p:tgtEl>
                                          <p:spTgt spid="2497603"/>
                                        </p:tgtEl>
                                        <p:attrNameLst>
                                          <p:attrName>ppt_x</p:attrName>
                                          <p:attrName>ppt_y</p:attrName>
                                        </p:attrNameLst>
                                      </p:cBhvr>
                                      <p:rCtr x="270" y="183"/>
                                    </p:animMotion>
                                  </p:childTnLst>
                                </p:cTn>
                              </p:par>
                            </p:childTnLst>
                          </p:cTn>
                        </p:par>
                        <p:par>
                          <p:cTn id="33" fill="hold">
                            <p:stCondLst>
                              <p:cond delay="2000"/>
                            </p:stCondLst>
                            <p:childTnLst>
                              <p:par>
                                <p:cTn id="34" presetID="0" presetClass="path" presetSubtype="0" accel="50000" decel="50000" fill="hold" grpId="0" nodeType="afterEffect">
                                  <p:stCondLst>
                                    <p:cond delay="0"/>
                                  </p:stCondLst>
                                  <p:childTnLst>
                                    <p:animMotion origin="layout" path="M -1.66667E-6 -6.66667E-6 C 0.00781 -0.00348 -0.00156 0.00161 0.00521 -0.00556 C 0.00695 -0.00741 0.00955 -0.00811 0.01146 -0.00973 C 0.01597 -0.01876 0.02639 -0.02663 0.03438 -0.02917 C 0.04011 -0.03427 0.0467 -0.0389 0.05313 -0.04167 C 0.05712 -0.047 0.06163 -0.04954 0.06667 -0.05278 C 0.07952 -0.06135 0.09236 -0.06737 0.10625 -0.07362 C 0.1132 -0.07663 0.11997 -0.07848 0.12709 -0.08056 C 0.12986 -0.08126 0.13542 -0.08334 0.13542 -0.08334 C 0.14306 -0.08288 0.1507 -0.08288 0.15834 -0.08195 C 0.16945 -0.08079 0.1816 -0.07315 0.19167 -0.06806 C 0.19774 -0.06505 0.20295 -0.05903 0.20834 -0.05417 C 0.21285 -0.05001 0.21945 -0.04978 0.22396 -0.04584 C 0.23212 -0.03866 0.22778 -0.04144 0.23646 -0.03751 C 0.23768 -0.03704 0.24306 -0.03079 0.24375 -0.03056 C 0.25018 -0.02709 0.25799 -0.02755 0.26459 -0.02501 C 0.27257 -0.02177 0.28125 -0.01528 0.28959 -0.01528 " pathEditMode="relative" ptsTypes="ffffffffffffffffA">
                                      <p:cBhvr>
                                        <p:cTn id="35" dur="2000" fill="hold"/>
                                        <p:tgtEl>
                                          <p:spTgt spid="2497552"/>
                                        </p:tgtEl>
                                        <p:attrNameLst>
                                          <p:attrName>ppt_x</p:attrName>
                                          <p:attrName>ppt_y</p:attrName>
                                        </p:attrNameLst>
                                      </p:cBhvr>
                                    </p:animMotion>
                                  </p:childTnLst>
                                </p:cTn>
                              </p:par>
                              <p:par>
                                <p:cTn id="36" presetID="1" presetClass="exit" presetSubtype="0" fill="hold" grpId="1" nodeType="withEffect">
                                  <p:stCondLst>
                                    <p:cond delay="0"/>
                                  </p:stCondLst>
                                  <p:childTnLst>
                                    <p:set>
                                      <p:cBhvr>
                                        <p:cTn id="37" dur="1" fill="hold">
                                          <p:stCondLst>
                                            <p:cond delay="0"/>
                                          </p:stCondLst>
                                        </p:cTn>
                                        <p:tgtEl>
                                          <p:spTgt spid="2497603"/>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2497677"/>
                                        </p:tgtEl>
                                        <p:attrNameLst>
                                          <p:attrName>style.visibility</p:attrName>
                                        </p:attrNameLst>
                                      </p:cBhvr>
                                      <p:to>
                                        <p:strVal val="visible"/>
                                      </p:to>
                                    </p:set>
                                  </p:childTnLst>
                                </p:cTn>
                              </p:par>
                              <p:par>
                                <p:cTn id="40" presetID="1" presetClass="exit" presetSubtype="0" fill="hold" grpId="1" nodeType="withEffect">
                                  <p:stCondLst>
                                    <p:cond delay="0"/>
                                  </p:stCondLst>
                                  <p:childTnLst>
                                    <p:set>
                                      <p:cBhvr>
                                        <p:cTn id="41" dur="1" fill="hold">
                                          <p:stCondLst>
                                            <p:cond delay="0"/>
                                          </p:stCondLst>
                                        </p:cTn>
                                        <p:tgtEl>
                                          <p:spTgt spid="2497604"/>
                                        </p:tgtEl>
                                        <p:attrNameLst>
                                          <p:attrName>style.visibility</p:attrName>
                                        </p:attrNameLst>
                                      </p:cBhvr>
                                      <p:to>
                                        <p:strVal val="hidden"/>
                                      </p:to>
                                    </p:set>
                                  </p:childTnLst>
                                </p:cTn>
                              </p:par>
                              <p:par>
                                <p:cTn id="42" presetID="1" presetClass="entr" presetSubtype="0" fill="hold" grpId="0" nodeType="withEffect">
                                  <p:stCondLst>
                                    <p:cond delay="0"/>
                                  </p:stCondLst>
                                  <p:childTnLst>
                                    <p:set>
                                      <p:cBhvr>
                                        <p:cTn id="43" dur="1" fill="hold">
                                          <p:stCondLst>
                                            <p:cond delay="0"/>
                                          </p:stCondLst>
                                        </p:cTn>
                                        <p:tgtEl>
                                          <p:spTgt spid="2497678"/>
                                        </p:tgtEl>
                                        <p:attrNameLst>
                                          <p:attrName>style.visibility</p:attrName>
                                        </p:attrNameLst>
                                      </p:cBhvr>
                                      <p:to>
                                        <p:strVal val="visible"/>
                                      </p:to>
                                    </p:set>
                                  </p:childTnLst>
                                </p:cTn>
                              </p:par>
                              <p:par>
                                <p:cTn id="44" presetID="9" presetClass="entr" presetSubtype="0" fill="hold" grpId="0" nodeType="withEffect">
                                  <p:stCondLst>
                                    <p:cond delay="0"/>
                                  </p:stCondLst>
                                  <p:childTnLst>
                                    <p:set>
                                      <p:cBhvr>
                                        <p:cTn id="45" dur="1" fill="hold">
                                          <p:stCondLst>
                                            <p:cond delay="0"/>
                                          </p:stCondLst>
                                        </p:cTn>
                                        <p:tgtEl>
                                          <p:spTgt spid="2497543"/>
                                        </p:tgtEl>
                                        <p:attrNameLst>
                                          <p:attrName>style.visibility</p:attrName>
                                        </p:attrNameLst>
                                      </p:cBhvr>
                                      <p:to>
                                        <p:strVal val="visible"/>
                                      </p:to>
                                    </p:set>
                                    <p:animEffect transition="in" filter="dissolve">
                                      <p:cBhvr>
                                        <p:cTn id="46" dur="500"/>
                                        <p:tgtEl>
                                          <p:spTgt spid="2497543"/>
                                        </p:tgtEl>
                                      </p:cBhvr>
                                    </p:animEffect>
                                  </p:childTnLst>
                                </p:cTn>
                              </p:par>
                            </p:childTnLst>
                          </p:cTn>
                        </p:par>
                        <p:par>
                          <p:cTn id="47" fill="hold">
                            <p:stCondLst>
                              <p:cond delay="4000"/>
                            </p:stCondLst>
                            <p:childTnLst>
                              <p:par>
                                <p:cTn id="48" presetID="9" presetClass="exit" presetSubtype="0" fill="hold" grpId="1" nodeType="afterEffect">
                                  <p:stCondLst>
                                    <p:cond delay="0"/>
                                  </p:stCondLst>
                                  <p:childTnLst>
                                    <p:animEffect transition="out" filter="dissolve">
                                      <p:cBhvr>
                                        <p:cTn id="49" dur="500"/>
                                        <p:tgtEl>
                                          <p:spTgt spid="2497653"/>
                                        </p:tgtEl>
                                      </p:cBhvr>
                                    </p:animEffect>
                                    <p:set>
                                      <p:cBhvr>
                                        <p:cTn id="50" dur="1" fill="hold">
                                          <p:stCondLst>
                                            <p:cond delay="499"/>
                                          </p:stCondLst>
                                        </p:cTn>
                                        <p:tgtEl>
                                          <p:spTgt spid="2497653"/>
                                        </p:tgtEl>
                                        <p:attrNameLst>
                                          <p:attrName>style.visibility</p:attrName>
                                        </p:attrNameLst>
                                      </p:cBhvr>
                                      <p:to>
                                        <p:strVal val="hidden"/>
                                      </p:to>
                                    </p:set>
                                  </p:childTnLst>
                                </p:cTn>
                              </p:par>
                              <p:par>
                                <p:cTn id="51" presetID="47" presetClass="entr" presetSubtype="0" fill="hold" grpId="0" nodeType="withEffect">
                                  <p:stCondLst>
                                    <p:cond delay="0"/>
                                  </p:stCondLst>
                                  <p:childTnLst>
                                    <p:set>
                                      <p:cBhvr>
                                        <p:cTn id="52" dur="1" fill="hold">
                                          <p:stCondLst>
                                            <p:cond delay="0"/>
                                          </p:stCondLst>
                                        </p:cTn>
                                        <p:tgtEl>
                                          <p:spTgt spid="2497656"/>
                                        </p:tgtEl>
                                        <p:attrNameLst>
                                          <p:attrName>style.visibility</p:attrName>
                                        </p:attrNameLst>
                                      </p:cBhvr>
                                      <p:to>
                                        <p:strVal val="visible"/>
                                      </p:to>
                                    </p:set>
                                    <p:animEffect transition="in" filter="fade">
                                      <p:cBhvr>
                                        <p:cTn id="53" dur="1000"/>
                                        <p:tgtEl>
                                          <p:spTgt spid="2497656"/>
                                        </p:tgtEl>
                                      </p:cBhvr>
                                    </p:animEffect>
                                    <p:anim calcmode="lin" valueType="num">
                                      <p:cBhvr>
                                        <p:cTn id="54" dur="1000" fill="hold"/>
                                        <p:tgtEl>
                                          <p:spTgt spid="2497656"/>
                                        </p:tgtEl>
                                        <p:attrNameLst>
                                          <p:attrName>ppt_x</p:attrName>
                                        </p:attrNameLst>
                                      </p:cBhvr>
                                      <p:tavLst>
                                        <p:tav tm="0">
                                          <p:val>
                                            <p:strVal val="#ppt_x"/>
                                          </p:val>
                                        </p:tav>
                                        <p:tav tm="100000">
                                          <p:val>
                                            <p:strVal val="#ppt_x"/>
                                          </p:val>
                                        </p:tav>
                                      </p:tavLst>
                                    </p:anim>
                                    <p:anim calcmode="lin" valueType="num">
                                      <p:cBhvr>
                                        <p:cTn id="55" dur="1000" fill="hold"/>
                                        <p:tgtEl>
                                          <p:spTgt spid="2497656"/>
                                        </p:tgtEl>
                                        <p:attrNameLst>
                                          <p:attrName>ppt_y</p:attrName>
                                        </p:attrNameLst>
                                      </p:cBhvr>
                                      <p:tavLst>
                                        <p:tav tm="0">
                                          <p:val>
                                            <p:strVal val="#ppt_y-.1"/>
                                          </p:val>
                                        </p:tav>
                                        <p:tav tm="100000">
                                          <p:val>
                                            <p:strVal val="#ppt_y"/>
                                          </p:val>
                                        </p:tav>
                                      </p:tavLst>
                                    </p:anim>
                                  </p:childTnLst>
                                </p:cTn>
                              </p:par>
                              <p:par>
                                <p:cTn id="56" presetID="9" presetClass="exit" presetSubtype="0" fill="hold" grpId="1" nodeType="withEffect">
                                  <p:stCondLst>
                                    <p:cond delay="0"/>
                                  </p:stCondLst>
                                  <p:childTnLst>
                                    <p:animEffect transition="out" filter="dissolve">
                                      <p:cBhvr>
                                        <p:cTn id="57" dur="500"/>
                                        <p:tgtEl>
                                          <p:spTgt spid="2497654"/>
                                        </p:tgtEl>
                                      </p:cBhvr>
                                    </p:animEffect>
                                    <p:set>
                                      <p:cBhvr>
                                        <p:cTn id="58" dur="1" fill="hold">
                                          <p:stCondLst>
                                            <p:cond delay="499"/>
                                          </p:stCondLst>
                                        </p:cTn>
                                        <p:tgtEl>
                                          <p:spTgt spid="2497654"/>
                                        </p:tgtEl>
                                        <p:attrNameLst>
                                          <p:attrName>style.visibility</p:attrName>
                                        </p:attrNameLst>
                                      </p:cBhvr>
                                      <p:to>
                                        <p:strVal val="hidden"/>
                                      </p:to>
                                    </p:set>
                                  </p:childTnLst>
                                </p:cTn>
                              </p:par>
                              <p:par>
                                <p:cTn id="59" presetID="47" presetClass="entr" presetSubtype="0" fill="hold" grpId="0" nodeType="withEffect">
                                  <p:stCondLst>
                                    <p:cond delay="0"/>
                                  </p:stCondLst>
                                  <p:childTnLst>
                                    <p:set>
                                      <p:cBhvr>
                                        <p:cTn id="60" dur="1" fill="hold">
                                          <p:stCondLst>
                                            <p:cond delay="0"/>
                                          </p:stCondLst>
                                        </p:cTn>
                                        <p:tgtEl>
                                          <p:spTgt spid="2497657"/>
                                        </p:tgtEl>
                                        <p:attrNameLst>
                                          <p:attrName>style.visibility</p:attrName>
                                        </p:attrNameLst>
                                      </p:cBhvr>
                                      <p:to>
                                        <p:strVal val="visible"/>
                                      </p:to>
                                    </p:set>
                                    <p:animEffect transition="in" filter="fade">
                                      <p:cBhvr>
                                        <p:cTn id="61" dur="1000"/>
                                        <p:tgtEl>
                                          <p:spTgt spid="2497657"/>
                                        </p:tgtEl>
                                      </p:cBhvr>
                                    </p:animEffect>
                                    <p:anim calcmode="lin" valueType="num">
                                      <p:cBhvr>
                                        <p:cTn id="62" dur="1000" fill="hold"/>
                                        <p:tgtEl>
                                          <p:spTgt spid="2497657"/>
                                        </p:tgtEl>
                                        <p:attrNameLst>
                                          <p:attrName>ppt_x</p:attrName>
                                        </p:attrNameLst>
                                      </p:cBhvr>
                                      <p:tavLst>
                                        <p:tav tm="0">
                                          <p:val>
                                            <p:strVal val="#ppt_x"/>
                                          </p:val>
                                        </p:tav>
                                        <p:tav tm="100000">
                                          <p:val>
                                            <p:strVal val="#ppt_x"/>
                                          </p:val>
                                        </p:tav>
                                      </p:tavLst>
                                    </p:anim>
                                    <p:anim calcmode="lin" valueType="num">
                                      <p:cBhvr>
                                        <p:cTn id="63" dur="1000" fill="hold"/>
                                        <p:tgtEl>
                                          <p:spTgt spid="2497657"/>
                                        </p:tgtEl>
                                        <p:attrNameLst>
                                          <p:attrName>ppt_y</p:attrName>
                                        </p:attrNameLst>
                                      </p:cBhvr>
                                      <p:tavLst>
                                        <p:tav tm="0">
                                          <p:val>
                                            <p:strVal val="#ppt_y-.1"/>
                                          </p:val>
                                        </p:tav>
                                        <p:tav tm="100000">
                                          <p:val>
                                            <p:strVal val="#ppt_y"/>
                                          </p:val>
                                        </p:tav>
                                      </p:tavLst>
                                    </p:anim>
                                  </p:childTnLst>
                                </p:cTn>
                              </p:par>
                              <p:par>
                                <p:cTn id="64" presetID="9" presetClass="exit" presetSubtype="0" fill="hold" grpId="1" nodeType="withEffect">
                                  <p:stCondLst>
                                    <p:cond delay="0"/>
                                  </p:stCondLst>
                                  <p:childTnLst>
                                    <p:animEffect transition="out" filter="dissolve">
                                      <p:cBhvr>
                                        <p:cTn id="65" dur="500"/>
                                        <p:tgtEl>
                                          <p:spTgt spid="2497655"/>
                                        </p:tgtEl>
                                      </p:cBhvr>
                                    </p:animEffect>
                                    <p:set>
                                      <p:cBhvr>
                                        <p:cTn id="66" dur="1" fill="hold">
                                          <p:stCondLst>
                                            <p:cond delay="499"/>
                                          </p:stCondLst>
                                        </p:cTn>
                                        <p:tgtEl>
                                          <p:spTgt spid="2497655"/>
                                        </p:tgtEl>
                                        <p:attrNameLst>
                                          <p:attrName>style.visibility</p:attrName>
                                        </p:attrNameLst>
                                      </p:cBhvr>
                                      <p:to>
                                        <p:strVal val="hidden"/>
                                      </p:to>
                                    </p:set>
                                  </p:childTnLst>
                                </p:cTn>
                              </p:par>
                              <p:par>
                                <p:cTn id="67" presetID="47" presetClass="entr" presetSubtype="0" fill="hold" grpId="0" nodeType="withEffect">
                                  <p:stCondLst>
                                    <p:cond delay="0"/>
                                  </p:stCondLst>
                                  <p:childTnLst>
                                    <p:set>
                                      <p:cBhvr>
                                        <p:cTn id="68" dur="1" fill="hold">
                                          <p:stCondLst>
                                            <p:cond delay="0"/>
                                          </p:stCondLst>
                                        </p:cTn>
                                        <p:tgtEl>
                                          <p:spTgt spid="2497609"/>
                                        </p:tgtEl>
                                        <p:attrNameLst>
                                          <p:attrName>style.visibility</p:attrName>
                                        </p:attrNameLst>
                                      </p:cBhvr>
                                      <p:to>
                                        <p:strVal val="visible"/>
                                      </p:to>
                                    </p:set>
                                    <p:animEffect transition="in" filter="fade">
                                      <p:cBhvr>
                                        <p:cTn id="69" dur="1000"/>
                                        <p:tgtEl>
                                          <p:spTgt spid="2497609"/>
                                        </p:tgtEl>
                                      </p:cBhvr>
                                    </p:animEffect>
                                    <p:anim calcmode="lin" valueType="num">
                                      <p:cBhvr>
                                        <p:cTn id="70" dur="1000" fill="hold"/>
                                        <p:tgtEl>
                                          <p:spTgt spid="2497609"/>
                                        </p:tgtEl>
                                        <p:attrNameLst>
                                          <p:attrName>ppt_x</p:attrName>
                                        </p:attrNameLst>
                                      </p:cBhvr>
                                      <p:tavLst>
                                        <p:tav tm="0">
                                          <p:val>
                                            <p:strVal val="#ppt_x"/>
                                          </p:val>
                                        </p:tav>
                                        <p:tav tm="100000">
                                          <p:val>
                                            <p:strVal val="#ppt_x"/>
                                          </p:val>
                                        </p:tav>
                                      </p:tavLst>
                                    </p:anim>
                                    <p:anim calcmode="lin" valueType="num">
                                      <p:cBhvr>
                                        <p:cTn id="71" dur="1000" fill="hold"/>
                                        <p:tgtEl>
                                          <p:spTgt spid="2497609"/>
                                        </p:tgtEl>
                                        <p:attrNameLst>
                                          <p:attrName>ppt_y</p:attrName>
                                        </p:attrNameLst>
                                      </p:cBhvr>
                                      <p:tavLst>
                                        <p:tav tm="0">
                                          <p:val>
                                            <p:strVal val="#ppt_y-.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9" presetClass="exit" presetSubtype="0" fill="hold" nodeType="clickEffect">
                                  <p:stCondLst>
                                    <p:cond delay="0"/>
                                  </p:stCondLst>
                                  <p:childTnLst>
                                    <p:animEffect transition="out" filter="dissolve">
                                      <p:cBhvr>
                                        <p:cTn id="75" dur="500"/>
                                        <p:tgtEl>
                                          <p:spTgt spid="2497584"/>
                                        </p:tgtEl>
                                      </p:cBhvr>
                                    </p:animEffect>
                                    <p:set>
                                      <p:cBhvr>
                                        <p:cTn id="76" dur="1" fill="hold">
                                          <p:stCondLst>
                                            <p:cond delay="499"/>
                                          </p:stCondLst>
                                        </p:cTn>
                                        <p:tgtEl>
                                          <p:spTgt spid="2497584"/>
                                        </p:tgtEl>
                                        <p:attrNameLst>
                                          <p:attrName>style.visibility</p:attrName>
                                        </p:attrNameLst>
                                      </p:cBhvr>
                                      <p:to>
                                        <p:strVal val="hidden"/>
                                      </p:to>
                                    </p:set>
                                  </p:childTnLst>
                                </p:cTn>
                              </p:par>
                              <p:par>
                                <p:cTn id="77" presetID="9" presetClass="entr" presetSubtype="0" fill="hold" nodeType="withEffect">
                                  <p:stCondLst>
                                    <p:cond delay="0"/>
                                  </p:stCondLst>
                                  <p:childTnLst>
                                    <p:set>
                                      <p:cBhvr>
                                        <p:cTn id="78" dur="1" fill="hold">
                                          <p:stCondLst>
                                            <p:cond delay="0"/>
                                          </p:stCondLst>
                                        </p:cTn>
                                        <p:tgtEl>
                                          <p:spTgt spid="2497566"/>
                                        </p:tgtEl>
                                        <p:attrNameLst>
                                          <p:attrName>style.visibility</p:attrName>
                                        </p:attrNameLst>
                                      </p:cBhvr>
                                      <p:to>
                                        <p:strVal val="visible"/>
                                      </p:to>
                                    </p:set>
                                    <p:animEffect transition="in" filter="dissolve">
                                      <p:cBhvr>
                                        <p:cTn id="79" dur="500"/>
                                        <p:tgtEl>
                                          <p:spTgt spid="2497566"/>
                                        </p:tgtEl>
                                      </p:cBhvr>
                                    </p:animEffect>
                                  </p:childTnLst>
                                </p:cTn>
                              </p:par>
                              <p:par>
                                <p:cTn id="80" presetID="9" presetClass="entr" presetSubtype="0" fill="hold" grpId="0" nodeType="withEffect">
                                  <p:stCondLst>
                                    <p:cond delay="0"/>
                                  </p:stCondLst>
                                  <p:childTnLst>
                                    <p:set>
                                      <p:cBhvr>
                                        <p:cTn id="81" dur="1" fill="hold">
                                          <p:stCondLst>
                                            <p:cond delay="0"/>
                                          </p:stCondLst>
                                        </p:cTn>
                                        <p:tgtEl>
                                          <p:spTgt spid="2497538"/>
                                        </p:tgtEl>
                                        <p:attrNameLst>
                                          <p:attrName>style.visibility</p:attrName>
                                        </p:attrNameLst>
                                      </p:cBhvr>
                                      <p:to>
                                        <p:strVal val="visible"/>
                                      </p:to>
                                    </p:set>
                                    <p:animEffect transition="in" filter="dissolve">
                                      <p:cBhvr>
                                        <p:cTn id="82" dur="500"/>
                                        <p:tgtEl>
                                          <p:spTgt spid="2497538"/>
                                        </p:tgtEl>
                                      </p:cBhvr>
                                    </p:animEffect>
                                  </p:childTnLst>
                                </p:cTn>
                              </p:par>
                              <p:par>
                                <p:cTn id="83" presetID="9" presetClass="exit" presetSubtype="0" fill="hold" grpId="0" nodeType="withEffect">
                                  <p:stCondLst>
                                    <p:cond delay="0"/>
                                  </p:stCondLst>
                                  <p:childTnLst>
                                    <p:animEffect transition="out" filter="dissolve">
                                      <p:cBhvr>
                                        <p:cTn id="84" dur="500"/>
                                        <p:tgtEl>
                                          <p:spTgt spid="2497555"/>
                                        </p:tgtEl>
                                      </p:cBhvr>
                                    </p:animEffect>
                                    <p:set>
                                      <p:cBhvr>
                                        <p:cTn id="85" dur="1" fill="hold">
                                          <p:stCondLst>
                                            <p:cond delay="499"/>
                                          </p:stCondLst>
                                        </p:cTn>
                                        <p:tgtEl>
                                          <p:spTgt spid="2497555"/>
                                        </p:tgtEl>
                                        <p:attrNameLst>
                                          <p:attrName>style.visibility</p:attrName>
                                        </p:attrNameLst>
                                      </p:cBhvr>
                                      <p:to>
                                        <p:strVal val="hidden"/>
                                      </p:to>
                                    </p:set>
                                  </p:childTnLst>
                                </p:cTn>
                              </p:par>
                              <p:par>
                                <p:cTn id="86" presetID="9" presetClass="entr" presetSubtype="0" fill="hold" nodeType="withEffect">
                                  <p:stCondLst>
                                    <p:cond delay="0"/>
                                  </p:stCondLst>
                                  <p:childTnLst>
                                    <p:set>
                                      <p:cBhvr>
                                        <p:cTn id="87" dur="1" fill="hold">
                                          <p:stCondLst>
                                            <p:cond delay="0"/>
                                          </p:stCondLst>
                                        </p:cTn>
                                        <p:tgtEl>
                                          <p:spTgt spid="2497629"/>
                                        </p:tgtEl>
                                        <p:attrNameLst>
                                          <p:attrName>style.visibility</p:attrName>
                                        </p:attrNameLst>
                                      </p:cBhvr>
                                      <p:to>
                                        <p:strVal val="visible"/>
                                      </p:to>
                                    </p:set>
                                    <p:animEffect transition="in" filter="dissolve">
                                      <p:cBhvr>
                                        <p:cTn id="88" dur="1000"/>
                                        <p:tgtEl>
                                          <p:spTgt spid="2497629"/>
                                        </p:tgtEl>
                                      </p:cBhvr>
                                    </p:animEffect>
                                  </p:childTnLst>
                                </p:cTn>
                              </p:par>
                              <p:par>
                                <p:cTn id="89" presetID="9" presetClass="entr" presetSubtype="0" fill="hold" nodeType="withEffect">
                                  <p:stCondLst>
                                    <p:cond delay="0"/>
                                  </p:stCondLst>
                                  <p:childTnLst>
                                    <p:set>
                                      <p:cBhvr>
                                        <p:cTn id="90" dur="1" fill="hold">
                                          <p:stCondLst>
                                            <p:cond delay="0"/>
                                          </p:stCondLst>
                                        </p:cTn>
                                        <p:tgtEl>
                                          <p:spTgt spid="2497575"/>
                                        </p:tgtEl>
                                        <p:attrNameLst>
                                          <p:attrName>style.visibility</p:attrName>
                                        </p:attrNameLst>
                                      </p:cBhvr>
                                      <p:to>
                                        <p:strVal val="visible"/>
                                      </p:to>
                                    </p:set>
                                    <p:animEffect transition="in" filter="dissolve">
                                      <p:cBhvr>
                                        <p:cTn id="91" dur="500"/>
                                        <p:tgtEl>
                                          <p:spTgt spid="2497575"/>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xit" presetSubtype="0" fill="hold" grpId="1" nodeType="clickEffect">
                                  <p:stCondLst>
                                    <p:cond delay="0"/>
                                  </p:stCondLst>
                                  <p:childTnLst>
                                    <p:animEffect transition="out" filter="dissolve">
                                      <p:cBhvr>
                                        <p:cTn id="95" dur="500"/>
                                        <p:tgtEl>
                                          <p:spTgt spid="2497656"/>
                                        </p:tgtEl>
                                      </p:cBhvr>
                                    </p:animEffect>
                                    <p:set>
                                      <p:cBhvr>
                                        <p:cTn id="96" dur="1" fill="hold">
                                          <p:stCondLst>
                                            <p:cond delay="499"/>
                                          </p:stCondLst>
                                        </p:cTn>
                                        <p:tgtEl>
                                          <p:spTgt spid="2497656"/>
                                        </p:tgtEl>
                                        <p:attrNameLst>
                                          <p:attrName>style.visibility</p:attrName>
                                        </p:attrNameLst>
                                      </p:cBhvr>
                                      <p:to>
                                        <p:strVal val="hidden"/>
                                      </p:to>
                                    </p:set>
                                  </p:childTnLst>
                                </p:cTn>
                              </p:par>
                              <p:par>
                                <p:cTn id="97" presetID="9" presetClass="entr" presetSubtype="0" fill="hold" grpId="0" nodeType="withEffect">
                                  <p:stCondLst>
                                    <p:cond delay="0"/>
                                  </p:stCondLst>
                                  <p:childTnLst>
                                    <p:set>
                                      <p:cBhvr>
                                        <p:cTn id="98" dur="1" fill="hold">
                                          <p:stCondLst>
                                            <p:cond delay="0"/>
                                          </p:stCondLst>
                                        </p:cTn>
                                        <p:tgtEl>
                                          <p:spTgt spid="2497658"/>
                                        </p:tgtEl>
                                        <p:attrNameLst>
                                          <p:attrName>style.visibility</p:attrName>
                                        </p:attrNameLst>
                                      </p:cBhvr>
                                      <p:to>
                                        <p:strVal val="visible"/>
                                      </p:to>
                                    </p:set>
                                    <p:animEffect transition="in" filter="dissolve">
                                      <p:cBhvr>
                                        <p:cTn id="99" dur="500"/>
                                        <p:tgtEl>
                                          <p:spTgt spid="2497658"/>
                                        </p:tgtEl>
                                      </p:cBhvr>
                                    </p:animEffect>
                                  </p:childTnLst>
                                </p:cTn>
                              </p:par>
                              <p:par>
                                <p:cTn id="100" presetID="9" presetClass="exit" presetSubtype="0" fill="hold" grpId="1" nodeType="withEffect">
                                  <p:stCondLst>
                                    <p:cond delay="0"/>
                                  </p:stCondLst>
                                  <p:childTnLst>
                                    <p:animEffect transition="out" filter="dissolve">
                                      <p:cBhvr>
                                        <p:cTn id="101" dur="500"/>
                                        <p:tgtEl>
                                          <p:spTgt spid="2497657"/>
                                        </p:tgtEl>
                                      </p:cBhvr>
                                    </p:animEffect>
                                    <p:set>
                                      <p:cBhvr>
                                        <p:cTn id="102" dur="1" fill="hold">
                                          <p:stCondLst>
                                            <p:cond delay="499"/>
                                          </p:stCondLst>
                                        </p:cTn>
                                        <p:tgtEl>
                                          <p:spTgt spid="2497657"/>
                                        </p:tgtEl>
                                        <p:attrNameLst>
                                          <p:attrName>style.visibility</p:attrName>
                                        </p:attrNameLst>
                                      </p:cBhvr>
                                      <p:to>
                                        <p:strVal val="hidden"/>
                                      </p:to>
                                    </p:set>
                                  </p:childTnLst>
                                </p:cTn>
                              </p:par>
                              <p:par>
                                <p:cTn id="103" presetID="9" presetClass="entr" presetSubtype="0" fill="hold" grpId="0" nodeType="withEffect">
                                  <p:stCondLst>
                                    <p:cond delay="0"/>
                                  </p:stCondLst>
                                  <p:childTnLst>
                                    <p:set>
                                      <p:cBhvr>
                                        <p:cTn id="104" dur="1" fill="hold">
                                          <p:stCondLst>
                                            <p:cond delay="0"/>
                                          </p:stCondLst>
                                        </p:cTn>
                                        <p:tgtEl>
                                          <p:spTgt spid="2497659"/>
                                        </p:tgtEl>
                                        <p:attrNameLst>
                                          <p:attrName>style.visibility</p:attrName>
                                        </p:attrNameLst>
                                      </p:cBhvr>
                                      <p:to>
                                        <p:strVal val="visible"/>
                                      </p:to>
                                    </p:set>
                                    <p:animEffect transition="in" filter="dissolve">
                                      <p:cBhvr>
                                        <p:cTn id="105" dur="500"/>
                                        <p:tgtEl>
                                          <p:spTgt spid="2497659"/>
                                        </p:tgtEl>
                                      </p:cBhvr>
                                    </p:animEffect>
                                  </p:childTnLst>
                                </p:cTn>
                              </p:par>
                              <p:par>
                                <p:cTn id="106" presetID="55" presetClass="exit" presetSubtype="0" fill="hold" grpId="1" nodeType="withEffect">
                                  <p:stCondLst>
                                    <p:cond delay="0"/>
                                  </p:stCondLst>
                                  <p:childTnLst>
                                    <p:anim calcmode="lin" valueType="num">
                                      <p:cBhvr>
                                        <p:cTn id="107" dur="1000"/>
                                        <p:tgtEl>
                                          <p:spTgt spid="2497609"/>
                                        </p:tgtEl>
                                        <p:attrNameLst>
                                          <p:attrName>ppt_w</p:attrName>
                                        </p:attrNameLst>
                                      </p:cBhvr>
                                      <p:tavLst>
                                        <p:tav tm="0">
                                          <p:val>
                                            <p:strVal val="ppt_w"/>
                                          </p:val>
                                        </p:tav>
                                        <p:tav tm="100000">
                                          <p:val>
                                            <p:strVal val="ppt_w*0.70"/>
                                          </p:val>
                                        </p:tav>
                                      </p:tavLst>
                                    </p:anim>
                                    <p:anim calcmode="lin" valueType="num">
                                      <p:cBhvr>
                                        <p:cTn id="108" dur="1000"/>
                                        <p:tgtEl>
                                          <p:spTgt spid="2497609"/>
                                        </p:tgtEl>
                                        <p:attrNameLst>
                                          <p:attrName>ppt_h</p:attrName>
                                        </p:attrNameLst>
                                      </p:cBhvr>
                                      <p:tavLst>
                                        <p:tav tm="0">
                                          <p:val>
                                            <p:strVal val="ppt_h"/>
                                          </p:val>
                                        </p:tav>
                                        <p:tav tm="100000">
                                          <p:val>
                                            <p:strVal val="ppt_h"/>
                                          </p:val>
                                        </p:tav>
                                      </p:tavLst>
                                    </p:anim>
                                    <p:animEffect transition="out" filter="fade">
                                      <p:cBhvr>
                                        <p:cTn id="109" dur="1000"/>
                                        <p:tgtEl>
                                          <p:spTgt spid="2497609"/>
                                        </p:tgtEl>
                                      </p:cBhvr>
                                    </p:animEffect>
                                    <p:set>
                                      <p:cBhvr>
                                        <p:cTn id="110" dur="1" fill="hold">
                                          <p:stCondLst>
                                            <p:cond delay="999"/>
                                          </p:stCondLst>
                                        </p:cTn>
                                        <p:tgtEl>
                                          <p:spTgt spid="2497609"/>
                                        </p:tgtEl>
                                        <p:attrNameLst>
                                          <p:attrName>style.visibility</p:attrName>
                                        </p:attrNameLst>
                                      </p:cBhvr>
                                      <p:to>
                                        <p:strVal val="hidden"/>
                                      </p:to>
                                    </p:set>
                                  </p:childTnLst>
                                </p:cTn>
                              </p:par>
                              <p:par>
                                <p:cTn id="111" presetID="9" presetClass="entr" presetSubtype="0" fill="hold" grpId="0" nodeType="withEffect">
                                  <p:stCondLst>
                                    <p:cond delay="0"/>
                                  </p:stCondLst>
                                  <p:childTnLst>
                                    <p:set>
                                      <p:cBhvr>
                                        <p:cTn id="112" dur="1" fill="hold">
                                          <p:stCondLst>
                                            <p:cond delay="0"/>
                                          </p:stCondLst>
                                        </p:cTn>
                                        <p:tgtEl>
                                          <p:spTgt spid="2497610"/>
                                        </p:tgtEl>
                                        <p:attrNameLst>
                                          <p:attrName>style.visibility</p:attrName>
                                        </p:attrNameLst>
                                      </p:cBhvr>
                                      <p:to>
                                        <p:strVal val="visible"/>
                                      </p:to>
                                    </p:set>
                                    <p:animEffect transition="in" filter="dissolve">
                                      <p:cBhvr>
                                        <p:cTn id="113" dur="500"/>
                                        <p:tgtEl>
                                          <p:spTgt spid="2497610"/>
                                        </p:tgtEl>
                                      </p:cBhvr>
                                    </p:animEffect>
                                  </p:childTnLst>
                                </p:cTn>
                              </p:par>
                            </p:childTnLst>
                          </p:cTn>
                        </p:par>
                      </p:childTnLst>
                    </p:cTn>
                  </p:par>
                  <p:par>
                    <p:cTn id="114" fill="hold">
                      <p:stCondLst>
                        <p:cond delay="indefinite"/>
                      </p:stCondLst>
                      <p:childTnLst>
                        <p:par>
                          <p:cTn id="115" fill="hold">
                            <p:stCondLst>
                              <p:cond delay="0"/>
                            </p:stCondLst>
                            <p:childTnLst>
                              <p:par>
                                <p:cTn id="116" presetID="9" presetClass="exit" presetSubtype="0" fill="hold" nodeType="clickEffect">
                                  <p:stCondLst>
                                    <p:cond delay="0"/>
                                  </p:stCondLst>
                                  <p:childTnLst>
                                    <p:animEffect transition="out" filter="dissolve">
                                      <p:cBhvr>
                                        <p:cTn id="117" dur="1000"/>
                                        <p:tgtEl>
                                          <p:spTgt spid="2497593"/>
                                        </p:tgtEl>
                                      </p:cBhvr>
                                    </p:animEffect>
                                    <p:set>
                                      <p:cBhvr>
                                        <p:cTn id="118" dur="1" fill="hold">
                                          <p:stCondLst>
                                            <p:cond delay="999"/>
                                          </p:stCondLst>
                                        </p:cTn>
                                        <p:tgtEl>
                                          <p:spTgt spid="2497593"/>
                                        </p:tgtEl>
                                        <p:attrNameLst>
                                          <p:attrName>style.visibility</p:attrName>
                                        </p:attrNameLst>
                                      </p:cBhvr>
                                      <p:to>
                                        <p:strVal val="hidden"/>
                                      </p:to>
                                    </p:set>
                                  </p:childTnLst>
                                </p:cTn>
                              </p:par>
                              <p:par>
                                <p:cTn id="119" presetID="9" presetClass="exit" presetSubtype="0" fill="hold" grpId="0" nodeType="withEffect">
                                  <p:stCondLst>
                                    <p:cond delay="2000"/>
                                  </p:stCondLst>
                                  <p:childTnLst>
                                    <p:animEffect transition="out" filter="dissolve">
                                      <p:cBhvr>
                                        <p:cTn id="120" dur="500"/>
                                        <p:tgtEl>
                                          <p:spTgt spid="2497548"/>
                                        </p:tgtEl>
                                      </p:cBhvr>
                                    </p:animEffect>
                                    <p:set>
                                      <p:cBhvr>
                                        <p:cTn id="121" dur="1" fill="hold">
                                          <p:stCondLst>
                                            <p:cond delay="499"/>
                                          </p:stCondLst>
                                        </p:cTn>
                                        <p:tgtEl>
                                          <p:spTgt spid="2497548"/>
                                        </p:tgtEl>
                                        <p:attrNameLst>
                                          <p:attrName>style.visibility</p:attrName>
                                        </p:attrNameLst>
                                      </p:cBhvr>
                                      <p:to>
                                        <p:strVal val="hidden"/>
                                      </p:to>
                                    </p:set>
                                  </p:childTnLst>
                                </p:cTn>
                              </p:par>
                              <p:par>
                                <p:cTn id="122" presetID="9" presetClass="entr" presetSubtype="0" fill="hold" nodeType="withEffect">
                                  <p:stCondLst>
                                    <p:cond delay="2000"/>
                                  </p:stCondLst>
                                  <p:childTnLst>
                                    <p:set>
                                      <p:cBhvr>
                                        <p:cTn id="123" dur="1" fill="hold">
                                          <p:stCondLst>
                                            <p:cond delay="0"/>
                                          </p:stCondLst>
                                        </p:cTn>
                                        <p:tgtEl>
                                          <p:spTgt spid="2497637"/>
                                        </p:tgtEl>
                                        <p:attrNameLst>
                                          <p:attrName>style.visibility</p:attrName>
                                        </p:attrNameLst>
                                      </p:cBhvr>
                                      <p:to>
                                        <p:strVal val="visible"/>
                                      </p:to>
                                    </p:set>
                                    <p:animEffect transition="in" filter="dissolve">
                                      <p:cBhvr>
                                        <p:cTn id="124" dur="500"/>
                                        <p:tgtEl>
                                          <p:spTgt spid="2497637"/>
                                        </p:tgtEl>
                                      </p:cBhvr>
                                    </p:animEffect>
                                  </p:childTnLst>
                                </p:cTn>
                              </p:par>
                            </p:childTnLst>
                          </p:cTn>
                        </p:par>
                        <p:par>
                          <p:cTn id="125" fill="hold">
                            <p:stCondLst>
                              <p:cond delay="2500"/>
                            </p:stCondLst>
                            <p:childTnLst>
                              <p:par>
                                <p:cTn id="126" presetID="55" presetClass="exit" presetSubtype="0" fill="hold" grpId="1" nodeType="afterEffect">
                                  <p:stCondLst>
                                    <p:cond delay="0"/>
                                  </p:stCondLst>
                                  <p:childTnLst>
                                    <p:anim calcmode="lin" valueType="num">
                                      <p:cBhvr>
                                        <p:cTn id="127" dur="1000"/>
                                        <p:tgtEl>
                                          <p:spTgt spid="2497658"/>
                                        </p:tgtEl>
                                        <p:attrNameLst>
                                          <p:attrName>ppt_w</p:attrName>
                                        </p:attrNameLst>
                                      </p:cBhvr>
                                      <p:tavLst>
                                        <p:tav tm="0">
                                          <p:val>
                                            <p:strVal val="ppt_w"/>
                                          </p:val>
                                        </p:tav>
                                        <p:tav tm="100000">
                                          <p:val>
                                            <p:strVal val="ppt_w*0.70"/>
                                          </p:val>
                                        </p:tav>
                                      </p:tavLst>
                                    </p:anim>
                                    <p:anim calcmode="lin" valueType="num">
                                      <p:cBhvr>
                                        <p:cTn id="128" dur="1000"/>
                                        <p:tgtEl>
                                          <p:spTgt spid="2497658"/>
                                        </p:tgtEl>
                                        <p:attrNameLst>
                                          <p:attrName>ppt_h</p:attrName>
                                        </p:attrNameLst>
                                      </p:cBhvr>
                                      <p:tavLst>
                                        <p:tav tm="0">
                                          <p:val>
                                            <p:strVal val="ppt_h"/>
                                          </p:val>
                                        </p:tav>
                                        <p:tav tm="100000">
                                          <p:val>
                                            <p:strVal val="ppt_h"/>
                                          </p:val>
                                        </p:tav>
                                      </p:tavLst>
                                    </p:anim>
                                    <p:animEffect transition="out" filter="fade">
                                      <p:cBhvr>
                                        <p:cTn id="129" dur="1000"/>
                                        <p:tgtEl>
                                          <p:spTgt spid="2497658"/>
                                        </p:tgtEl>
                                      </p:cBhvr>
                                    </p:animEffect>
                                    <p:set>
                                      <p:cBhvr>
                                        <p:cTn id="130" dur="1" fill="hold">
                                          <p:stCondLst>
                                            <p:cond delay="999"/>
                                          </p:stCondLst>
                                        </p:cTn>
                                        <p:tgtEl>
                                          <p:spTgt spid="2497658"/>
                                        </p:tgtEl>
                                        <p:attrNameLst>
                                          <p:attrName>style.visibility</p:attrName>
                                        </p:attrNameLst>
                                      </p:cBhvr>
                                      <p:to>
                                        <p:strVal val="hidden"/>
                                      </p:to>
                                    </p:set>
                                  </p:childTnLst>
                                </p:cTn>
                              </p:par>
                              <p:par>
                                <p:cTn id="131" presetID="9" presetClass="entr" presetSubtype="0" fill="hold" grpId="0" nodeType="withEffect">
                                  <p:stCondLst>
                                    <p:cond delay="0"/>
                                  </p:stCondLst>
                                  <p:childTnLst>
                                    <p:set>
                                      <p:cBhvr>
                                        <p:cTn id="132" dur="1" fill="hold">
                                          <p:stCondLst>
                                            <p:cond delay="0"/>
                                          </p:stCondLst>
                                        </p:cTn>
                                        <p:tgtEl>
                                          <p:spTgt spid="2497660"/>
                                        </p:tgtEl>
                                        <p:attrNameLst>
                                          <p:attrName>style.visibility</p:attrName>
                                        </p:attrNameLst>
                                      </p:cBhvr>
                                      <p:to>
                                        <p:strVal val="visible"/>
                                      </p:to>
                                    </p:set>
                                    <p:animEffect transition="in" filter="dissolve">
                                      <p:cBhvr>
                                        <p:cTn id="133" dur="500"/>
                                        <p:tgtEl>
                                          <p:spTgt spid="2497660"/>
                                        </p:tgtEl>
                                      </p:cBhvr>
                                    </p:animEffect>
                                  </p:childTnLst>
                                </p:cTn>
                              </p:par>
                              <p:par>
                                <p:cTn id="134" presetID="55" presetClass="exit" presetSubtype="0" fill="hold" grpId="1" nodeType="withEffect">
                                  <p:stCondLst>
                                    <p:cond delay="0"/>
                                  </p:stCondLst>
                                  <p:childTnLst>
                                    <p:anim calcmode="lin" valueType="num">
                                      <p:cBhvr>
                                        <p:cTn id="135" dur="1000"/>
                                        <p:tgtEl>
                                          <p:spTgt spid="2497659"/>
                                        </p:tgtEl>
                                        <p:attrNameLst>
                                          <p:attrName>ppt_w</p:attrName>
                                        </p:attrNameLst>
                                      </p:cBhvr>
                                      <p:tavLst>
                                        <p:tav tm="0">
                                          <p:val>
                                            <p:strVal val="ppt_w"/>
                                          </p:val>
                                        </p:tav>
                                        <p:tav tm="100000">
                                          <p:val>
                                            <p:strVal val="ppt_w*0.70"/>
                                          </p:val>
                                        </p:tav>
                                      </p:tavLst>
                                    </p:anim>
                                    <p:anim calcmode="lin" valueType="num">
                                      <p:cBhvr>
                                        <p:cTn id="136" dur="1000"/>
                                        <p:tgtEl>
                                          <p:spTgt spid="2497659"/>
                                        </p:tgtEl>
                                        <p:attrNameLst>
                                          <p:attrName>ppt_h</p:attrName>
                                        </p:attrNameLst>
                                      </p:cBhvr>
                                      <p:tavLst>
                                        <p:tav tm="0">
                                          <p:val>
                                            <p:strVal val="ppt_h"/>
                                          </p:val>
                                        </p:tav>
                                        <p:tav tm="100000">
                                          <p:val>
                                            <p:strVal val="ppt_h"/>
                                          </p:val>
                                        </p:tav>
                                      </p:tavLst>
                                    </p:anim>
                                    <p:animEffect transition="out" filter="fade">
                                      <p:cBhvr>
                                        <p:cTn id="137" dur="1000"/>
                                        <p:tgtEl>
                                          <p:spTgt spid="2497659"/>
                                        </p:tgtEl>
                                      </p:cBhvr>
                                    </p:animEffect>
                                    <p:set>
                                      <p:cBhvr>
                                        <p:cTn id="138" dur="1" fill="hold">
                                          <p:stCondLst>
                                            <p:cond delay="999"/>
                                          </p:stCondLst>
                                        </p:cTn>
                                        <p:tgtEl>
                                          <p:spTgt spid="2497659"/>
                                        </p:tgtEl>
                                        <p:attrNameLst>
                                          <p:attrName>style.visibility</p:attrName>
                                        </p:attrNameLst>
                                      </p:cBhvr>
                                      <p:to>
                                        <p:strVal val="hidden"/>
                                      </p:to>
                                    </p:set>
                                  </p:childTnLst>
                                </p:cTn>
                              </p:par>
                              <p:par>
                                <p:cTn id="139" presetID="9" presetClass="entr" presetSubtype="0" fill="hold" grpId="0" nodeType="withEffect">
                                  <p:stCondLst>
                                    <p:cond delay="0"/>
                                  </p:stCondLst>
                                  <p:childTnLst>
                                    <p:set>
                                      <p:cBhvr>
                                        <p:cTn id="140" dur="1" fill="hold">
                                          <p:stCondLst>
                                            <p:cond delay="0"/>
                                          </p:stCondLst>
                                        </p:cTn>
                                        <p:tgtEl>
                                          <p:spTgt spid="2497661"/>
                                        </p:tgtEl>
                                        <p:attrNameLst>
                                          <p:attrName>style.visibility</p:attrName>
                                        </p:attrNameLst>
                                      </p:cBhvr>
                                      <p:to>
                                        <p:strVal val="visible"/>
                                      </p:to>
                                    </p:set>
                                    <p:animEffect transition="in" filter="dissolve">
                                      <p:cBhvr>
                                        <p:cTn id="141" dur="500"/>
                                        <p:tgtEl>
                                          <p:spTgt spid="2497661"/>
                                        </p:tgtEl>
                                      </p:cBhvr>
                                    </p:animEffect>
                                  </p:childTnLst>
                                </p:cTn>
                              </p:par>
                              <p:par>
                                <p:cTn id="142" presetID="55" presetClass="exit" presetSubtype="0" fill="hold" grpId="1" nodeType="withEffect">
                                  <p:stCondLst>
                                    <p:cond delay="0"/>
                                  </p:stCondLst>
                                  <p:childTnLst>
                                    <p:anim calcmode="lin" valueType="num">
                                      <p:cBhvr>
                                        <p:cTn id="143" dur="1000"/>
                                        <p:tgtEl>
                                          <p:spTgt spid="2497610"/>
                                        </p:tgtEl>
                                        <p:attrNameLst>
                                          <p:attrName>ppt_w</p:attrName>
                                        </p:attrNameLst>
                                      </p:cBhvr>
                                      <p:tavLst>
                                        <p:tav tm="0">
                                          <p:val>
                                            <p:strVal val="ppt_w"/>
                                          </p:val>
                                        </p:tav>
                                        <p:tav tm="100000">
                                          <p:val>
                                            <p:strVal val="ppt_w*0.70"/>
                                          </p:val>
                                        </p:tav>
                                      </p:tavLst>
                                    </p:anim>
                                    <p:anim calcmode="lin" valueType="num">
                                      <p:cBhvr>
                                        <p:cTn id="144" dur="1000"/>
                                        <p:tgtEl>
                                          <p:spTgt spid="2497610"/>
                                        </p:tgtEl>
                                        <p:attrNameLst>
                                          <p:attrName>ppt_h</p:attrName>
                                        </p:attrNameLst>
                                      </p:cBhvr>
                                      <p:tavLst>
                                        <p:tav tm="0">
                                          <p:val>
                                            <p:strVal val="ppt_h"/>
                                          </p:val>
                                        </p:tav>
                                        <p:tav tm="100000">
                                          <p:val>
                                            <p:strVal val="ppt_h"/>
                                          </p:val>
                                        </p:tav>
                                      </p:tavLst>
                                    </p:anim>
                                    <p:animEffect transition="out" filter="fade">
                                      <p:cBhvr>
                                        <p:cTn id="145" dur="1000"/>
                                        <p:tgtEl>
                                          <p:spTgt spid="2497610"/>
                                        </p:tgtEl>
                                      </p:cBhvr>
                                    </p:animEffect>
                                    <p:set>
                                      <p:cBhvr>
                                        <p:cTn id="146" dur="1" fill="hold">
                                          <p:stCondLst>
                                            <p:cond delay="999"/>
                                          </p:stCondLst>
                                        </p:cTn>
                                        <p:tgtEl>
                                          <p:spTgt spid="2497610"/>
                                        </p:tgtEl>
                                        <p:attrNameLst>
                                          <p:attrName>style.visibility</p:attrName>
                                        </p:attrNameLst>
                                      </p:cBhvr>
                                      <p:to>
                                        <p:strVal val="hidden"/>
                                      </p:to>
                                    </p:set>
                                  </p:childTnLst>
                                </p:cTn>
                              </p:par>
                              <p:par>
                                <p:cTn id="147" presetID="9" presetClass="entr" presetSubtype="0" fill="hold" grpId="0" nodeType="withEffect">
                                  <p:stCondLst>
                                    <p:cond delay="0"/>
                                  </p:stCondLst>
                                  <p:childTnLst>
                                    <p:set>
                                      <p:cBhvr>
                                        <p:cTn id="148" dur="1" fill="hold">
                                          <p:stCondLst>
                                            <p:cond delay="0"/>
                                          </p:stCondLst>
                                        </p:cTn>
                                        <p:tgtEl>
                                          <p:spTgt spid="2497611"/>
                                        </p:tgtEl>
                                        <p:attrNameLst>
                                          <p:attrName>style.visibility</p:attrName>
                                        </p:attrNameLst>
                                      </p:cBhvr>
                                      <p:to>
                                        <p:strVal val="visible"/>
                                      </p:to>
                                    </p:set>
                                    <p:animEffect transition="in" filter="dissolve">
                                      <p:cBhvr>
                                        <p:cTn id="149" dur="500"/>
                                        <p:tgtEl>
                                          <p:spTgt spid="2497611"/>
                                        </p:tgtEl>
                                      </p:cBhvr>
                                    </p:animEffect>
                                  </p:childTnLst>
                                </p:cTn>
                              </p:par>
                            </p:childTnLst>
                          </p:cTn>
                        </p:par>
                      </p:childTnLst>
                    </p:cTn>
                  </p:par>
                  <p:par>
                    <p:cTn id="150" fill="hold">
                      <p:stCondLst>
                        <p:cond delay="indefinite"/>
                      </p:stCondLst>
                      <p:childTnLst>
                        <p:par>
                          <p:cTn id="151" fill="hold">
                            <p:stCondLst>
                              <p:cond delay="0"/>
                            </p:stCondLst>
                            <p:childTnLst>
                              <p:par>
                                <p:cTn id="152" presetID="9" presetClass="exit" presetSubtype="0" fill="hold" grpId="1" nodeType="clickEffect">
                                  <p:stCondLst>
                                    <p:cond delay="0"/>
                                  </p:stCondLst>
                                  <p:childTnLst>
                                    <p:animEffect transition="out" filter="dissolve">
                                      <p:cBhvr>
                                        <p:cTn id="153" dur="500"/>
                                        <p:tgtEl>
                                          <p:spTgt spid="2497548"/>
                                        </p:tgtEl>
                                      </p:cBhvr>
                                    </p:animEffect>
                                    <p:set>
                                      <p:cBhvr>
                                        <p:cTn id="154" dur="1" fill="hold">
                                          <p:stCondLst>
                                            <p:cond delay="499"/>
                                          </p:stCondLst>
                                        </p:cTn>
                                        <p:tgtEl>
                                          <p:spTgt spid="2497548"/>
                                        </p:tgtEl>
                                        <p:attrNameLst>
                                          <p:attrName>style.visibility</p:attrName>
                                        </p:attrNameLst>
                                      </p:cBhvr>
                                      <p:to>
                                        <p:strVal val="hidden"/>
                                      </p:to>
                                    </p:set>
                                  </p:childTnLst>
                                </p:cTn>
                              </p:par>
                              <p:par>
                                <p:cTn id="155" presetID="9" presetClass="entr" presetSubtype="0" fill="hold" nodeType="withEffect">
                                  <p:stCondLst>
                                    <p:cond delay="0"/>
                                  </p:stCondLst>
                                  <p:childTnLst>
                                    <p:set>
                                      <p:cBhvr>
                                        <p:cTn id="156" dur="1" fill="hold">
                                          <p:stCondLst>
                                            <p:cond delay="0"/>
                                          </p:stCondLst>
                                        </p:cTn>
                                        <p:tgtEl>
                                          <p:spTgt spid="2497557"/>
                                        </p:tgtEl>
                                        <p:attrNameLst>
                                          <p:attrName>style.visibility</p:attrName>
                                        </p:attrNameLst>
                                      </p:cBhvr>
                                      <p:to>
                                        <p:strVal val="visible"/>
                                      </p:to>
                                    </p:set>
                                    <p:animEffect transition="in" filter="dissolve">
                                      <p:cBhvr>
                                        <p:cTn id="157" dur="500"/>
                                        <p:tgtEl>
                                          <p:spTgt spid="2497557"/>
                                        </p:tgtEl>
                                      </p:cBhvr>
                                    </p:animEffect>
                                  </p:childTnLst>
                                </p:cTn>
                              </p:par>
                              <p:par>
                                <p:cTn id="158" presetID="9" presetClass="exit" presetSubtype="0" fill="hold" nodeType="withEffect">
                                  <p:stCondLst>
                                    <p:cond delay="0"/>
                                  </p:stCondLst>
                                  <p:childTnLst>
                                    <p:animEffect transition="out" filter="dissolve">
                                      <p:cBhvr>
                                        <p:cTn id="159" dur="500"/>
                                        <p:tgtEl>
                                          <p:spTgt spid="2497587"/>
                                        </p:tgtEl>
                                      </p:cBhvr>
                                    </p:animEffect>
                                    <p:set>
                                      <p:cBhvr>
                                        <p:cTn id="160" dur="1" fill="hold">
                                          <p:stCondLst>
                                            <p:cond delay="499"/>
                                          </p:stCondLst>
                                        </p:cTn>
                                        <p:tgtEl>
                                          <p:spTgt spid="2497587"/>
                                        </p:tgtEl>
                                        <p:attrNameLst>
                                          <p:attrName>style.visibility</p:attrName>
                                        </p:attrNameLst>
                                      </p:cBhvr>
                                      <p:to>
                                        <p:strVal val="hidden"/>
                                      </p:to>
                                    </p:set>
                                  </p:childTnLst>
                                </p:cTn>
                              </p:par>
                              <p:par>
                                <p:cTn id="161" presetID="9" presetClass="entr" presetSubtype="0" fill="hold" grpId="0" nodeType="withEffect">
                                  <p:stCondLst>
                                    <p:cond delay="2000"/>
                                  </p:stCondLst>
                                  <p:childTnLst>
                                    <p:set>
                                      <p:cBhvr>
                                        <p:cTn id="162" dur="1" fill="hold">
                                          <p:stCondLst>
                                            <p:cond delay="0"/>
                                          </p:stCondLst>
                                        </p:cTn>
                                        <p:tgtEl>
                                          <p:spTgt spid="2497542"/>
                                        </p:tgtEl>
                                        <p:attrNameLst>
                                          <p:attrName>style.visibility</p:attrName>
                                        </p:attrNameLst>
                                      </p:cBhvr>
                                      <p:to>
                                        <p:strVal val="visible"/>
                                      </p:to>
                                    </p:set>
                                    <p:animEffect transition="in" filter="dissolve">
                                      <p:cBhvr>
                                        <p:cTn id="163" dur="500"/>
                                        <p:tgtEl>
                                          <p:spTgt spid="2497542"/>
                                        </p:tgtEl>
                                      </p:cBhvr>
                                    </p:animEffect>
                                  </p:childTnLst>
                                </p:cTn>
                              </p:par>
                              <p:par>
                                <p:cTn id="164" presetID="9" presetClass="exit" presetSubtype="0" fill="hold" grpId="0" nodeType="withEffect">
                                  <p:stCondLst>
                                    <p:cond delay="2000"/>
                                  </p:stCondLst>
                                  <p:childTnLst>
                                    <p:animEffect transition="out" filter="dissolve">
                                      <p:cBhvr>
                                        <p:cTn id="165" dur="500"/>
                                        <p:tgtEl>
                                          <p:spTgt spid="2497549"/>
                                        </p:tgtEl>
                                      </p:cBhvr>
                                    </p:animEffect>
                                    <p:set>
                                      <p:cBhvr>
                                        <p:cTn id="166" dur="1" fill="hold">
                                          <p:stCondLst>
                                            <p:cond delay="499"/>
                                          </p:stCondLst>
                                        </p:cTn>
                                        <p:tgtEl>
                                          <p:spTgt spid="2497549"/>
                                        </p:tgtEl>
                                        <p:attrNameLst>
                                          <p:attrName>style.visibility</p:attrName>
                                        </p:attrNameLst>
                                      </p:cBhvr>
                                      <p:to>
                                        <p:strVal val="hidden"/>
                                      </p:to>
                                    </p:set>
                                  </p:childTnLst>
                                </p:cTn>
                              </p:par>
                              <p:par>
                                <p:cTn id="167" presetID="9" presetClass="entr" presetSubtype="0" fill="hold" nodeType="withEffect">
                                  <p:stCondLst>
                                    <p:cond delay="2000"/>
                                  </p:stCondLst>
                                  <p:childTnLst>
                                    <p:set>
                                      <p:cBhvr>
                                        <p:cTn id="168" dur="1" fill="hold">
                                          <p:stCondLst>
                                            <p:cond delay="0"/>
                                          </p:stCondLst>
                                        </p:cTn>
                                        <p:tgtEl>
                                          <p:spTgt spid="2497625"/>
                                        </p:tgtEl>
                                        <p:attrNameLst>
                                          <p:attrName>style.visibility</p:attrName>
                                        </p:attrNameLst>
                                      </p:cBhvr>
                                      <p:to>
                                        <p:strVal val="visible"/>
                                      </p:to>
                                    </p:set>
                                    <p:animEffect transition="in" filter="dissolve">
                                      <p:cBhvr>
                                        <p:cTn id="169" dur="500"/>
                                        <p:tgtEl>
                                          <p:spTgt spid="2497625"/>
                                        </p:tgtEl>
                                      </p:cBhvr>
                                    </p:animEffect>
                                  </p:childTnLst>
                                </p:cTn>
                              </p:par>
                            </p:childTnLst>
                          </p:cTn>
                        </p:par>
                        <p:par>
                          <p:cTn id="170" fill="hold">
                            <p:stCondLst>
                              <p:cond delay="2500"/>
                            </p:stCondLst>
                            <p:childTnLst>
                              <p:par>
                                <p:cTn id="171" presetID="55" presetClass="exit" presetSubtype="0" fill="hold" grpId="1" nodeType="afterEffect">
                                  <p:stCondLst>
                                    <p:cond delay="0"/>
                                  </p:stCondLst>
                                  <p:childTnLst>
                                    <p:anim calcmode="lin" valueType="num">
                                      <p:cBhvr>
                                        <p:cTn id="172" dur="1000"/>
                                        <p:tgtEl>
                                          <p:spTgt spid="2497660"/>
                                        </p:tgtEl>
                                        <p:attrNameLst>
                                          <p:attrName>ppt_w</p:attrName>
                                        </p:attrNameLst>
                                      </p:cBhvr>
                                      <p:tavLst>
                                        <p:tav tm="0">
                                          <p:val>
                                            <p:strVal val="ppt_w"/>
                                          </p:val>
                                        </p:tav>
                                        <p:tav tm="100000">
                                          <p:val>
                                            <p:strVal val="ppt_w*0.70"/>
                                          </p:val>
                                        </p:tav>
                                      </p:tavLst>
                                    </p:anim>
                                    <p:anim calcmode="lin" valueType="num">
                                      <p:cBhvr>
                                        <p:cTn id="173" dur="1000"/>
                                        <p:tgtEl>
                                          <p:spTgt spid="2497660"/>
                                        </p:tgtEl>
                                        <p:attrNameLst>
                                          <p:attrName>ppt_h</p:attrName>
                                        </p:attrNameLst>
                                      </p:cBhvr>
                                      <p:tavLst>
                                        <p:tav tm="0">
                                          <p:val>
                                            <p:strVal val="ppt_h"/>
                                          </p:val>
                                        </p:tav>
                                        <p:tav tm="100000">
                                          <p:val>
                                            <p:strVal val="ppt_h"/>
                                          </p:val>
                                        </p:tav>
                                      </p:tavLst>
                                    </p:anim>
                                    <p:animEffect transition="out" filter="fade">
                                      <p:cBhvr>
                                        <p:cTn id="174" dur="1000"/>
                                        <p:tgtEl>
                                          <p:spTgt spid="2497660"/>
                                        </p:tgtEl>
                                      </p:cBhvr>
                                    </p:animEffect>
                                    <p:set>
                                      <p:cBhvr>
                                        <p:cTn id="175" dur="1" fill="hold">
                                          <p:stCondLst>
                                            <p:cond delay="999"/>
                                          </p:stCondLst>
                                        </p:cTn>
                                        <p:tgtEl>
                                          <p:spTgt spid="2497660"/>
                                        </p:tgtEl>
                                        <p:attrNameLst>
                                          <p:attrName>style.visibility</p:attrName>
                                        </p:attrNameLst>
                                      </p:cBhvr>
                                      <p:to>
                                        <p:strVal val="hidden"/>
                                      </p:to>
                                    </p:set>
                                  </p:childTnLst>
                                </p:cTn>
                              </p:par>
                              <p:par>
                                <p:cTn id="176" presetID="9" presetClass="entr" presetSubtype="0" fill="hold" grpId="0" nodeType="withEffect">
                                  <p:stCondLst>
                                    <p:cond delay="0"/>
                                  </p:stCondLst>
                                  <p:childTnLst>
                                    <p:set>
                                      <p:cBhvr>
                                        <p:cTn id="177" dur="1" fill="hold">
                                          <p:stCondLst>
                                            <p:cond delay="0"/>
                                          </p:stCondLst>
                                        </p:cTn>
                                        <p:tgtEl>
                                          <p:spTgt spid="2497662"/>
                                        </p:tgtEl>
                                        <p:attrNameLst>
                                          <p:attrName>style.visibility</p:attrName>
                                        </p:attrNameLst>
                                      </p:cBhvr>
                                      <p:to>
                                        <p:strVal val="visible"/>
                                      </p:to>
                                    </p:set>
                                    <p:animEffect transition="in" filter="dissolve">
                                      <p:cBhvr>
                                        <p:cTn id="178" dur="500"/>
                                        <p:tgtEl>
                                          <p:spTgt spid="2497662"/>
                                        </p:tgtEl>
                                      </p:cBhvr>
                                    </p:animEffect>
                                  </p:childTnLst>
                                </p:cTn>
                              </p:par>
                              <p:par>
                                <p:cTn id="179" presetID="55" presetClass="exit" presetSubtype="0" fill="hold" grpId="1" nodeType="withEffect">
                                  <p:stCondLst>
                                    <p:cond delay="0"/>
                                  </p:stCondLst>
                                  <p:childTnLst>
                                    <p:anim calcmode="lin" valueType="num">
                                      <p:cBhvr>
                                        <p:cTn id="180" dur="1000"/>
                                        <p:tgtEl>
                                          <p:spTgt spid="2497661"/>
                                        </p:tgtEl>
                                        <p:attrNameLst>
                                          <p:attrName>ppt_w</p:attrName>
                                        </p:attrNameLst>
                                      </p:cBhvr>
                                      <p:tavLst>
                                        <p:tav tm="0">
                                          <p:val>
                                            <p:strVal val="ppt_w"/>
                                          </p:val>
                                        </p:tav>
                                        <p:tav tm="100000">
                                          <p:val>
                                            <p:strVal val="ppt_w*0.70"/>
                                          </p:val>
                                        </p:tav>
                                      </p:tavLst>
                                    </p:anim>
                                    <p:anim calcmode="lin" valueType="num">
                                      <p:cBhvr>
                                        <p:cTn id="181" dur="1000"/>
                                        <p:tgtEl>
                                          <p:spTgt spid="2497661"/>
                                        </p:tgtEl>
                                        <p:attrNameLst>
                                          <p:attrName>ppt_h</p:attrName>
                                        </p:attrNameLst>
                                      </p:cBhvr>
                                      <p:tavLst>
                                        <p:tav tm="0">
                                          <p:val>
                                            <p:strVal val="ppt_h"/>
                                          </p:val>
                                        </p:tav>
                                        <p:tav tm="100000">
                                          <p:val>
                                            <p:strVal val="ppt_h"/>
                                          </p:val>
                                        </p:tav>
                                      </p:tavLst>
                                    </p:anim>
                                    <p:animEffect transition="out" filter="fade">
                                      <p:cBhvr>
                                        <p:cTn id="182" dur="1000"/>
                                        <p:tgtEl>
                                          <p:spTgt spid="2497661"/>
                                        </p:tgtEl>
                                      </p:cBhvr>
                                    </p:animEffect>
                                    <p:set>
                                      <p:cBhvr>
                                        <p:cTn id="183" dur="1" fill="hold">
                                          <p:stCondLst>
                                            <p:cond delay="999"/>
                                          </p:stCondLst>
                                        </p:cTn>
                                        <p:tgtEl>
                                          <p:spTgt spid="2497661"/>
                                        </p:tgtEl>
                                        <p:attrNameLst>
                                          <p:attrName>style.visibility</p:attrName>
                                        </p:attrNameLst>
                                      </p:cBhvr>
                                      <p:to>
                                        <p:strVal val="hidden"/>
                                      </p:to>
                                    </p:set>
                                  </p:childTnLst>
                                </p:cTn>
                              </p:par>
                              <p:par>
                                <p:cTn id="184" presetID="9" presetClass="entr" presetSubtype="0" fill="hold" grpId="0" nodeType="withEffect">
                                  <p:stCondLst>
                                    <p:cond delay="0"/>
                                  </p:stCondLst>
                                  <p:childTnLst>
                                    <p:set>
                                      <p:cBhvr>
                                        <p:cTn id="185" dur="1" fill="hold">
                                          <p:stCondLst>
                                            <p:cond delay="0"/>
                                          </p:stCondLst>
                                        </p:cTn>
                                        <p:tgtEl>
                                          <p:spTgt spid="2497663"/>
                                        </p:tgtEl>
                                        <p:attrNameLst>
                                          <p:attrName>style.visibility</p:attrName>
                                        </p:attrNameLst>
                                      </p:cBhvr>
                                      <p:to>
                                        <p:strVal val="visible"/>
                                      </p:to>
                                    </p:set>
                                    <p:animEffect transition="in" filter="dissolve">
                                      <p:cBhvr>
                                        <p:cTn id="186" dur="500"/>
                                        <p:tgtEl>
                                          <p:spTgt spid="2497663"/>
                                        </p:tgtEl>
                                      </p:cBhvr>
                                    </p:animEffect>
                                  </p:childTnLst>
                                </p:cTn>
                              </p:par>
                              <p:par>
                                <p:cTn id="187" presetID="55" presetClass="exit" presetSubtype="0" fill="hold" grpId="1" nodeType="withEffect">
                                  <p:stCondLst>
                                    <p:cond delay="0"/>
                                  </p:stCondLst>
                                  <p:childTnLst>
                                    <p:anim calcmode="lin" valueType="num">
                                      <p:cBhvr>
                                        <p:cTn id="188" dur="1000"/>
                                        <p:tgtEl>
                                          <p:spTgt spid="2497611"/>
                                        </p:tgtEl>
                                        <p:attrNameLst>
                                          <p:attrName>ppt_w</p:attrName>
                                        </p:attrNameLst>
                                      </p:cBhvr>
                                      <p:tavLst>
                                        <p:tav tm="0">
                                          <p:val>
                                            <p:strVal val="ppt_w"/>
                                          </p:val>
                                        </p:tav>
                                        <p:tav tm="100000">
                                          <p:val>
                                            <p:strVal val="ppt_w*0.70"/>
                                          </p:val>
                                        </p:tav>
                                      </p:tavLst>
                                    </p:anim>
                                    <p:anim calcmode="lin" valueType="num">
                                      <p:cBhvr>
                                        <p:cTn id="189" dur="1000"/>
                                        <p:tgtEl>
                                          <p:spTgt spid="2497611"/>
                                        </p:tgtEl>
                                        <p:attrNameLst>
                                          <p:attrName>ppt_h</p:attrName>
                                        </p:attrNameLst>
                                      </p:cBhvr>
                                      <p:tavLst>
                                        <p:tav tm="0">
                                          <p:val>
                                            <p:strVal val="ppt_h"/>
                                          </p:val>
                                        </p:tav>
                                        <p:tav tm="100000">
                                          <p:val>
                                            <p:strVal val="ppt_h"/>
                                          </p:val>
                                        </p:tav>
                                      </p:tavLst>
                                    </p:anim>
                                    <p:animEffect transition="out" filter="fade">
                                      <p:cBhvr>
                                        <p:cTn id="190" dur="1000"/>
                                        <p:tgtEl>
                                          <p:spTgt spid="2497611"/>
                                        </p:tgtEl>
                                      </p:cBhvr>
                                    </p:animEffect>
                                    <p:set>
                                      <p:cBhvr>
                                        <p:cTn id="191" dur="1" fill="hold">
                                          <p:stCondLst>
                                            <p:cond delay="999"/>
                                          </p:stCondLst>
                                        </p:cTn>
                                        <p:tgtEl>
                                          <p:spTgt spid="2497611"/>
                                        </p:tgtEl>
                                        <p:attrNameLst>
                                          <p:attrName>style.visibility</p:attrName>
                                        </p:attrNameLst>
                                      </p:cBhvr>
                                      <p:to>
                                        <p:strVal val="hidden"/>
                                      </p:to>
                                    </p:set>
                                  </p:childTnLst>
                                </p:cTn>
                              </p:par>
                              <p:par>
                                <p:cTn id="192" presetID="9" presetClass="entr" presetSubtype="0" fill="hold" grpId="0" nodeType="withEffect">
                                  <p:stCondLst>
                                    <p:cond delay="0"/>
                                  </p:stCondLst>
                                  <p:childTnLst>
                                    <p:set>
                                      <p:cBhvr>
                                        <p:cTn id="193" dur="1" fill="hold">
                                          <p:stCondLst>
                                            <p:cond delay="0"/>
                                          </p:stCondLst>
                                        </p:cTn>
                                        <p:tgtEl>
                                          <p:spTgt spid="2497612"/>
                                        </p:tgtEl>
                                        <p:attrNameLst>
                                          <p:attrName>style.visibility</p:attrName>
                                        </p:attrNameLst>
                                      </p:cBhvr>
                                      <p:to>
                                        <p:strVal val="visible"/>
                                      </p:to>
                                    </p:set>
                                    <p:animEffect transition="in" filter="dissolve">
                                      <p:cBhvr>
                                        <p:cTn id="194" dur="500"/>
                                        <p:tgtEl>
                                          <p:spTgt spid="2497612"/>
                                        </p:tgtEl>
                                      </p:cBhvr>
                                    </p:animEffect>
                                  </p:childTnLst>
                                </p:cTn>
                              </p:par>
                            </p:childTnLst>
                          </p:cTn>
                        </p:par>
                      </p:childTnLst>
                    </p:cTn>
                  </p:par>
                  <p:par>
                    <p:cTn id="195" fill="hold">
                      <p:stCondLst>
                        <p:cond delay="indefinite"/>
                      </p:stCondLst>
                      <p:childTnLst>
                        <p:par>
                          <p:cTn id="196" fill="hold">
                            <p:stCondLst>
                              <p:cond delay="0"/>
                            </p:stCondLst>
                            <p:childTnLst>
                              <p:par>
                                <p:cTn id="197" presetID="9" presetClass="entr" presetSubtype="0" fill="hold" nodeType="clickEffect">
                                  <p:stCondLst>
                                    <p:cond delay="0"/>
                                  </p:stCondLst>
                                  <p:childTnLst>
                                    <p:set>
                                      <p:cBhvr>
                                        <p:cTn id="198" dur="1" fill="hold">
                                          <p:stCondLst>
                                            <p:cond delay="0"/>
                                          </p:stCondLst>
                                        </p:cTn>
                                        <p:tgtEl>
                                          <p:spTgt spid="2497569"/>
                                        </p:tgtEl>
                                        <p:attrNameLst>
                                          <p:attrName>style.visibility</p:attrName>
                                        </p:attrNameLst>
                                      </p:cBhvr>
                                      <p:to>
                                        <p:strVal val="visible"/>
                                      </p:to>
                                    </p:set>
                                    <p:animEffect transition="in" filter="dissolve">
                                      <p:cBhvr>
                                        <p:cTn id="199" dur="500"/>
                                        <p:tgtEl>
                                          <p:spTgt spid="2497569"/>
                                        </p:tgtEl>
                                      </p:cBhvr>
                                    </p:animEffect>
                                  </p:childTnLst>
                                </p:cTn>
                              </p:par>
                              <p:par>
                                <p:cTn id="200" presetID="9" presetClass="exit" presetSubtype="0" fill="hold" nodeType="withEffect">
                                  <p:stCondLst>
                                    <p:cond delay="0"/>
                                  </p:stCondLst>
                                  <p:childTnLst>
                                    <p:animEffect transition="out" filter="dissolve">
                                      <p:cBhvr>
                                        <p:cTn id="201" dur="500"/>
                                        <p:tgtEl>
                                          <p:spTgt spid="2497590"/>
                                        </p:tgtEl>
                                      </p:cBhvr>
                                    </p:animEffect>
                                    <p:set>
                                      <p:cBhvr>
                                        <p:cTn id="202" dur="1" fill="hold">
                                          <p:stCondLst>
                                            <p:cond delay="499"/>
                                          </p:stCondLst>
                                        </p:cTn>
                                        <p:tgtEl>
                                          <p:spTgt spid="2497590"/>
                                        </p:tgtEl>
                                        <p:attrNameLst>
                                          <p:attrName>style.visibility</p:attrName>
                                        </p:attrNameLst>
                                      </p:cBhvr>
                                      <p:to>
                                        <p:strVal val="hidden"/>
                                      </p:to>
                                    </p:set>
                                  </p:childTnLst>
                                </p:cTn>
                              </p:par>
                              <p:par>
                                <p:cTn id="203" presetID="9" presetClass="entr" presetSubtype="0" fill="hold" grpId="0" nodeType="withEffect">
                                  <p:stCondLst>
                                    <p:cond delay="0"/>
                                  </p:stCondLst>
                                  <p:childTnLst>
                                    <p:set>
                                      <p:cBhvr>
                                        <p:cTn id="204" dur="1" fill="hold">
                                          <p:stCondLst>
                                            <p:cond delay="0"/>
                                          </p:stCondLst>
                                        </p:cTn>
                                        <p:tgtEl>
                                          <p:spTgt spid="2497539"/>
                                        </p:tgtEl>
                                        <p:attrNameLst>
                                          <p:attrName>style.visibility</p:attrName>
                                        </p:attrNameLst>
                                      </p:cBhvr>
                                      <p:to>
                                        <p:strVal val="visible"/>
                                      </p:to>
                                    </p:set>
                                    <p:animEffect transition="in" filter="dissolve">
                                      <p:cBhvr>
                                        <p:cTn id="205" dur="500"/>
                                        <p:tgtEl>
                                          <p:spTgt spid="2497539"/>
                                        </p:tgtEl>
                                      </p:cBhvr>
                                    </p:animEffect>
                                  </p:childTnLst>
                                </p:cTn>
                              </p:par>
                              <p:par>
                                <p:cTn id="206" presetID="9" presetClass="exit" presetSubtype="0" fill="hold" grpId="0" nodeType="withEffect">
                                  <p:stCondLst>
                                    <p:cond delay="0"/>
                                  </p:stCondLst>
                                  <p:childTnLst>
                                    <p:animEffect transition="out" filter="dissolve">
                                      <p:cBhvr>
                                        <p:cTn id="207" dur="500"/>
                                        <p:tgtEl>
                                          <p:spTgt spid="2497551"/>
                                        </p:tgtEl>
                                      </p:cBhvr>
                                    </p:animEffect>
                                    <p:set>
                                      <p:cBhvr>
                                        <p:cTn id="208" dur="1" fill="hold">
                                          <p:stCondLst>
                                            <p:cond delay="499"/>
                                          </p:stCondLst>
                                        </p:cTn>
                                        <p:tgtEl>
                                          <p:spTgt spid="2497551"/>
                                        </p:tgtEl>
                                        <p:attrNameLst>
                                          <p:attrName>style.visibility</p:attrName>
                                        </p:attrNameLst>
                                      </p:cBhvr>
                                      <p:to>
                                        <p:strVal val="hidden"/>
                                      </p:to>
                                    </p:set>
                                  </p:childTnLst>
                                </p:cTn>
                              </p:par>
                              <p:par>
                                <p:cTn id="209" presetID="9" presetClass="entr" presetSubtype="0" fill="hold" nodeType="withEffect">
                                  <p:stCondLst>
                                    <p:cond delay="0"/>
                                  </p:stCondLst>
                                  <p:childTnLst>
                                    <p:set>
                                      <p:cBhvr>
                                        <p:cTn id="210" dur="1" fill="hold">
                                          <p:stCondLst>
                                            <p:cond delay="0"/>
                                          </p:stCondLst>
                                        </p:cTn>
                                        <p:tgtEl>
                                          <p:spTgt spid="2497649"/>
                                        </p:tgtEl>
                                        <p:attrNameLst>
                                          <p:attrName>style.visibility</p:attrName>
                                        </p:attrNameLst>
                                      </p:cBhvr>
                                      <p:to>
                                        <p:strVal val="visible"/>
                                      </p:to>
                                    </p:set>
                                    <p:animEffect transition="in" filter="dissolve">
                                      <p:cBhvr>
                                        <p:cTn id="211" dur="3000"/>
                                        <p:tgtEl>
                                          <p:spTgt spid="2497649"/>
                                        </p:tgtEl>
                                      </p:cBhvr>
                                    </p:animEffect>
                                  </p:childTnLst>
                                </p:cTn>
                              </p:par>
                            </p:childTnLst>
                          </p:cTn>
                        </p:par>
                        <p:par>
                          <p:cTn id="212" fill="hold">
                            <p:stCondLst>
                              <p:cond delay="3000"/>
                            </p:stCondLst>
                            <p:childTnLst>
                              <p:par>
                                <p:cTn id="213" presetID="55" presetClass="exit" presetSubtype="0" fill="hold" grpId="1" nodeType="afterEffect">
                                  <p:stCondLst>
                                    <p:cond delay="0"/>
                                  </p:stCondLst>
                                  <p:childTnLst>
                                    <p:anim calcmode="lin" valueType="num">
                                      <p:cBhvr>
                                        <p:cTn id="214" dur="1000"/>
                                        <p:tgtEl>
                                          <p:spTgt spid="2497662"/>
                                        </p:tgtEl>
                                        <p:attrNameLst>
                                          <p:attrName>ppt_w</p:attrName>
                                        </p:attrNameLst>
                                      </p:cBhvr>
                                      <p:tavLst>
                                        <p:tav tm="0">
                                          <p:val>
                                            <p:strVal val="ppt_w"/>
                                          </p:val>
                                        </p:tav>
                                        <p:tav tm="100000">
                                          <p:val>
                                            <p:strVal val="ppt_w*0.70"/>
                                          </p:val>
                                        </p:tav>
                                      </p:tavLst>
                                    </p:anim>
                                    <p:anim calcmode="lin" valueType="num">
                                      <p:cBhvr>
                                        <p:cTn id="215" dur="1000"/>
                                        <p:tgtEl>
                                          <p:spTgt spid="2497662"/>
                                        </p:tgtEl>
                                        <p:attrNameLst>
                                          <p:attrName>ppt_h</p:attrName>
                                        </p:attrNameLst>
                                      </p:cBhvr>
                                      <p:tavLst>
                                        <p:tav tm="0">
                                          <p:val>
                                            <p:strVal val="ppt_h"/>
                                          </p:val>
                                        </p:tav>
                                        <p:tav tm="100000">
                                          <p:val>
                                            <p:strVal val="ppt_h"/>
                                          </p:val>
                                        </p:tav>
                                      </p:tavLst>
                                    </p:anim>
                                    <p:animEffect transition="out" filter="fade">
                                      <p:cBhvr>
                                        <p:cTn id="216" dur="1000"/>
                                        <p:tgtEl>
                                          <p:spTgt spid="2497662"/>
                                        </p:tgtEl>
                                      </p:cBhvr>
                                    </p:animEffect>
                                    <p:set>
                                      <p:cBhvr>
                                        <p:cTn id="217" dur="1" fill="hold">
                                          <p:stCondLst>
                                            <p:cond delay="999"/>
                                          </p:stCondLst>
                                        </p:cTn>
                                        <p:tgtEl>
                                          <p:spTgt spid="2497662"/>
                                        </p:tgtEl>
                                        <p:attrNameLst>
                                          <p:attrName>style.visibility</p:attrName>
                                        </p:attrNameLst>
                                      </p:cBhvr>
                                      <p:to>
                                        <p:strVal val="hidden"/>
                                      </p:to>
                                    </p:set>
                                  </p:childTnLst>
                                </p:cTn>
                              </p:par>
                              <p:par>
                                <p:cTn id="218" presetID="9" presetClass="entr" presetSubtype="0" fill="hold" grpId="0" nodeType="withEffect">
                                  <p:stCondLst>
                                    <p:cond delay="0"/>
                                  </p:stCondLst>
                                  <p:childTnLst>
                                    <p:set>
                                      <p:cBhvr>
                                        <p:cTn id="219" dur="1" fill="hold">
                                          <p:stCondLst>
                                            <p:cond delay="0"/>
                                          </p:stCondLst>
                                        </p:cTn>
                                        <p:tgtEl>
                                          <p:spTgt spid="2497664"/>
                                        </p:tgtEl>
                                        <p:attrNameLst>
                                          <p:attrName>style.visibility</p:attrName>
                                        </p:attrNameLst>
                                      </p:cBhvr>
                                      <p:to>
                                        <p:strVal val="visible"/>
                                      </p:to>
                                    </p:set>
                                    <p:animEffect transition="in" filter="dissolve">
                                      <p:cBhvr>
                                        <p:cTn id="220" dur="500"/>
                                        <p:tgtEl>
                                          <p:spTgt spid="2497664"/>
                                        </p:tgtEl>
                                      </p:cBhvr>
                                    </p:animEffect>
                                  </p:childTnLst>
                                </p:cTn>
                              </p:par>
                              <p:par>
                                <p:cTn id="221" presetID="55" presetClass="exit" presetSubtype="0" fill="hold" grpId="1" nodeType="withEffect">
                                  <p:stCondLst>
                                    <p:cond delay="0"/>
                                  </p:stCondLst>
                                  <p:childTnLst>
                                    <p:anim calcmode="lin" valueType="num">
                                      <p:cBhvr>
                                        <p:cTn id="222" dur="1000"/>
                                        <p:tgtEl>
                                          <p:spTgt spid="2497663"/>
                                        </p:tgtEl>
                                        <p:attrNameLst>
                                          <p:attrName>ppt_w</p:attrName>
                                        </p:attrNameLst>
                                      </p:cBhvr>
                                      <p:tavLst>
                                        <p:tav tm="0">
                                          <p:val>
                                            <p:strVal val="ppt_w"/>
                                          </p:val>
                                        </p:tav>
                                        <p:tav tm="100000">
                                          <p:val>
                                            <p:strVal val="ppt_w*0.70"/>
                                          </p:val>
                                        </p:tav>
                                      </p:tavLst>
                                    </p:anim>
                                    <p:anim calcmode="lin" valueType="num">
                                      <p:cBhvr>
                                        <p:cTn id="223" dur="1000"/>
                                        <p:tgtEl>
                                          <p:spTgt spid="2497663"/>
                                        </p:tgtEl>
                                        <p:attrNameLst>
                                          <p:attrName>ppt_h</p:attrName>
                                        </p:attrNameLst>
                                      </p:cBhvr>
                                      <p:tavLst>
                                        <p:tav tm="0">
                                          <p:val>
                                            <p:strVal val="ppt_h"/>
                                          </p:val>
                                        </p:tav>
                                        <p:tav tm="100000">
                                          <p:val>
                                            <p:strVal val="ppt_h"/>
                                          </p:val>
                                        </p:tav>
                                      </p:tavLst>
                                    </p:anim>
                                    <p:animEffect transition="out" filter="fade">
                                      <p:cBhvr>
                                        <p:cTn id="224" dur="1000"/>
                                        <p:tgtEl>
                                          <p:spTgt spid="2497663"/>
                                        </p:tgtEl>
                                      </p:cBhvr>
                                    </p:animEffect>
                                    <p:set>
                                      <p:cBhvr>
                                        <p:cTn id="225" dur="1" fill="hold">
                                          <p:stCondLst>
                                            <p:cond delay="999"/>
                                          </p:stCondLst>
                                        </p:cTn>
                                        <p:tgtEl>
                                          <p:spTgt spid="2497663"/>
                                        </p:tgtEl>
                                        <p:attrNameLst>
                                          <p:attrName>style.visibility</p:attrName>
                                        </p:attrNameLst>
                                      </p:cBhvr>
                                      <p:to>
                                        <p:strVal val="hidden"/>
                                      </p:to>
                                    </p:set>
                                  </p:childTnLst>
                                </p:cTn>
                              </p:par>
                              <p:par>
                                <p:cTn id="226" presetID="9" presetClass="entr" presetSubtype="0" fill="hold" grpId="0" nodeType="withEffect">
                                  <p:stCondLst>
                                    <p:cond delay="0"/>
                                  </p:stCondLst>
                                  <p:childTnLst>
                                    <p:set>
                                      <p:cBhvr>
                                        <p:cTn id="227" dur="1" fill="hold">
                                          <p:stCondLst>
                                            <p:cond delay="0"/>
                                          </p:stCondLst>
                                        </p:cTn>
                                        <p:tgtEl>
                                          <p:spTgt spid="2497665"/>
                                        </p:tgtEl>
                                        <p:attrNameLst>
                                          <p:attrName>style.visibility</p:attrName>
                                        </p:attrNameLst>
                                      </p:cBhvr>
                                      <p:to>
                                        <p:strVal val="visible"/>
                                      </p:to>
                                    </p:set>
                                    <p:animEffect transition="in" filter="dissolve">
                                      <p:cBhvr>
                                        <p:cTn id="228" dur="500"/>
                                        <p:tgtEl>
                                          <p:spTgt spid="2497665"/>
                                        </p:tgtEl>
                                      </p:cBhvr>
                                    </p:animEffect>
                                  </p:childTnLst>
                                </p:cTn>
                              </p:par>
                              <p:par>
                                <p:cTn id="229" presetID="55" presetClass="exit" presetSubtype="0" fill="hold" grpId="1" nodeType="withEffect">
                                  <p:stCondLst>
                                    <p:cond delay="0"/>
                                  </p:stCondLst>
                                  <p:childTnLst>
                                    <p:anim calcmode="lin" valueType="num">
                                      <p:cBhvr>
                                        <p:cTn id="230" dur="1000"/>
                                        <p:tgtEl>
                                          <p:spTgt spid="2497612"/>
                                        </p:tgtEl>
                                        <p:attrNameLst>
                                          <p:attrName>ppt_w</p:attrName>
                                        </p:attrNameLst>
                                      </p:cBhvr>
                                      <p:tavLst>
                                        <p:tav tm="0">
                                          <p:val>
                                            <p:strVal val="ppt_w"/>
                                          </p:val>
                                        </p:tav>
                                        <p:tav tm="100000">
                                          <p:val>
                                            <p:strVal val="ppt_w*0.70"/>
                                          </p:val>
                                        </p:tav>
                                      </p:tavLst>
                                    </p:anim>
                                    <p:anim calcmode="lin" valueType="num">
                                      <p:cBhvr>
                                        <p:cTn id="231" dur="1000"/>
                                        <p:tgtEl>
                                          <p:spTgt spid="2497612"/>
                                        </p:tgtEl>
                                        <p:attrNameLst>
                                          <p:attrName>ppt_h</p:attrName>
                                        </p:attrNameLst>
                                      </p:cBhvr>
                                      <p:tavLst>
                                        <p:tav tm="0">
                                          <p:val>
                                            <p:strVal val="ppt_h"/>
                                          </p:val>
                                        </p:tav>
                                        <p:tav tm="100000">
                                          <p:val>
                                            <p:strVal val="ppt_h"/>
                                          </p:val>
                                        </p:tav>
                                      </p:tavLst>
                                    </p:anim>
                                    <p:animEffect transition="out" filter="fade">
                                      <p:cBhvr>
                                        <p:cTn id="232" dur="1000"/>
                                        <p:tgtEl>
                                          <p:spTgt spid="2497612"/>
                                        </p:tgtEl>
                                      </p:cBhvr>
                                    </p:animEffect>
                                    <p:set>
                                      <p:cBhvr>
                                        <p:cTn id="233" dur="1" fill="hold">
                                          <p:stCondLst>
                                            <p:cond delay="999"/>
                                          </p:stCondLst>
                                        </p:cTn>
                                        <p:tgtEl>
                                          <p:spTgt spid="2497612"/>
                                        </p:tgtEl>
                                        <p:attrNameLst>
                                          <p:attrName>style.visibility</p:attrName>
                                        </p:attrNameLst>
                                      </p:cBhvr>
                                      <p:to>
                                        <p:strVal val="hidden"/>
                                      </p:to>
                                    </p:set>
                                  </p:childTnLst>
                                </p:cTn>
                              </p:par>
                              <p:par>
                                <p:cTn id="234" presetID="9" presetClass="entr" presetSubtype="0" fill="hold" grpId="0" nodeType="withEffect">
                                  <p:stCondLst>
                                    <p:cond delay="0"/>
                                  </p:stCondLst>
                                  <p:childTnLst>
                                    <p:set>
                                      <p:cBhvr>
                                        <p:cTn id="235" dur="1" fill="hold">
                                          <p:stCondLst>
                                            <p:cond delay="0"/>
                                          </p:stCondLst>
                                        </p:cTn>
                                        <p:tgtEl>
                                          <p:spTgt spid="2497613"/>
                                        </p:tgtEl>
                                        <p:attrNameLst>
                                          <p:attrName>style.visibility</p:attrName>
                                        </p:attrNameLst>
                                      </p:cBhvr>
                                      <p:to>
                                        <p:strVal val="visible"/>
                                      </p:to>
                                    </p:set>
                                    <p:animEffect transition="in" filter="dissolve">
                                      <p:cBhvr>
                                        <p:cTn id="236" dur="500"/>
                                        <p:tgtEl>
                                          <p:spTgt spid="2497613"/>
                                        </p:tgtEl>
                                      </p:cBhvr>
                                    </p:animEffect>
                                  </p:childTnLst>
                                </p:cTn>
                              </p:par>
                            </p:childTnLst>
                          </p:cTn>
                        </p:par>
                      </p:childTnLst>
                    </p:cTn>
                  </p:par>
                  <p:par>
                    <p:cTn id="237" fill="hold">
                      <p:stCondLst>
                        <p:cond delay="indefinite"/>
                      </p:stCondLst>
                      <p:childTnLst>
                        <p:par>
                          <p:cTn id="238" fill="hold">
                            <p:stCondLst>
                              <p:cond delay="0"/>
                            </p:stCondLst>
                            <p:childTnLst>
                              <p:par>
                                <p:cTn id="239" presetID="9" presetClass="entr" presetSubtype="0" fill="hold" nodeType="clickEffect">
                                  <p:stCondLst>
                                    <p:cond delay="0"/>
                                  </p:stCondLst>
                                  <p:childTnLst>
                                    <p:set>
                                      <p:cBhvr>
                                        <p:cTn id="240" dur="1" fill="hold">
                                          <p:stCondLst>
                                            <p:cond delay="0"/>
                                          </p:stCondLst>
                                        </p:cTn>
                                        <p:tgtEl>
                                          <p:spTgt spid="2497578"/>
                                        </p:tgtEl>
                                        <p:attrNameLst>
                                          <p:attrName>style.visibility</p:attrName>
                                        </p:attrNameLst>
                                      </p:cBhvr>
                                      <p:to>
                                        <p:strVal val="visible"/>
                                      </p:to>
                                    </p:set>
                                    <p:animEffect transition="in" filter="dissolve">
                                      <p:cBhvr>
                                        <p:cTn id="241" dur="1000"/>
                                        <p:tgtEl>
                                          <p:spTgt spid="2497578"/>
                                        </p:tgtEl>
                                      </p:cBhvr>
                                    </p:animEffect>
                                  </p:childTnLst>
                                </p:cTn>
                              </p:par>
                              <p:par>
                                <p:cTn id="242" presetID="9" presetClass="exit" presetSubtype="0" fill="hold" nodeType="withEffect">
                                  <p:stCondLst>
                                    <p:cond delay="0"/>
                                  </p:stCondLst>
                                  <p:childTnLst>
                                    <p:animEffect transition="out" filter="dissolve">
                                      <p:cBhvr>
                                        <p:cTn id="243" dur="1000"/>
                                        <p:tgtEl>
                                          <p:spTgt spid="2497605"/>
                                        </p:tgtEl>
                                      </p:cBhvr>
                                    </p:animEffect>
                                    <p:set>
                                      <p:cBhvr>
                                        <p:cTn id="244" dur="1" fill="hold">
                                          <p:stCondLst>
                                            <p:cond delay="999"/>
                                          </p:stCondLst>
                                        </p:cTn>
                                        <p:tgtEl>
                                          <p:spTgt spid="2497605"/>
                                        </p:tgtEl>
                                        <p:attrNameLst>
                                          <p:attrName>style.visibility</p:attrName>
                                        </p:attrNameLst>
                                      </p:cBhvr>
                                      <p:to>
                                        <p:strVal val="hidden"/>
                                      </p:to>
                                    </p:set>
                                  </p:childTnLst>
                                </p:cTn>
                              </p:par>
                              <p:par>
                                <p:cTn id="245" presetID="9" presetClass="exit" presetSubtype="0" fill="hold" grpId="0" nodeType="withEffect">
                                  <p:stCondLst>
                                    <p:cond delay="0"/>
                                  </p:stCondLst>
                                  <p:childTnLst>
                                    <p:animEffect transition="out" filter="dissolve">
                                      <p:cBhvr>
                                        <p:cTn id="246" dur="1000"/>
                                        <p:tgtEl>
                                          <p:spTgt spid="2497550"/>
                                        </p:tgtEl>
                                      </p:cBhvr>
                                    </p:animEffect>
                                    <p:set>
                                      <p:cBhvr>
                                        <p:cTn id="247" dur="1" fill="hold">
                                          <p:stCondLst>
                                            <p:cond delay="999"/>
                                          </p:stCondLst>
                                        </p:cTn>
                                        <p:tgtEl>
                                          <p:spTgt spid="2497550"/>
                                        </p:tgtEl>
                                        <p:attrNameLst>
                                          <p:attrName>style.visibility</p:attrName>
                                        </p:attrNameLst>
                                      </p:cBhvr>
                                      <p:to>
                                        <p:strVal val="hidden"/>
                                      </p:to>
                                    </p:set>
                                  </p:childTnLst>
                                </p:cTn>
                              </p:par>
                              <p:par>
                                <p:cTn id="248" presetID="9" presetClass="entr" presetSubtype="0" fill="hold" grpId="0" nodeType="withEffect">
                                  <p:stCondLst>
                                    <p:cond delay="0"/>
                                  </p:stCondLst>
                                  <p:childTnLst>
                                    <p:set>
                                      <p:cBhvr>
                                        <p:cTn id="249" dur="1" fill="hold">
                                          <p:stCondLst>
                                            <p:cond delay="0"/>
                                          </p:stCondLst>
                                        </p:cTn>
                                        <p:tgtEl>
                                          <p:spTgt spid="2497540"/>
                                        </p:tgtEl>
                                        <p:attrNameLst>
                                          <p:attrName>style.visibility</p:attrName>
                                        </p:attrNameLst>
                                      </p:cBhvr>
                                      <p:to>
                                        <p:strVal val="visible"/>
                                      </p:to>
                                    </p:set>
                                    <p:animEffect transition="in" filter="dissolve">
                                      <p:cBhvr>
                                        <p:cTn id="250" dur="1000"/>
                                        <p:tgtEl>
                                          <p:spTgt spid="2497540"/>
                                        </p:tgtEl>
                                      </p:cBhvr>
                                    </p:animEffect>
                                  </p:childTnLst>
                                </p:cTn>
                              </p:par>
                              <p:par>
                                <p:cTn id="251" presetID="9" presetClass="entr" presetSubtype="0" fill="hold" nodeType="withEffect">
                                  <p:stCondLst>
                                    <p:cond delay="0"/>
                                  </p:stCondLst>
                                  <p:childTnLst>
                                    <p:set>
                                      <p:cBhvr>
                                        <p:cTn id="252" dur="1" fill="hold">
                                          <p:stCondLst>
                                            <p:cond delay="0"/>
                                          </p:stCondLst>
                                        </p:cTn>
                                        <p:tgtEl>
                                          <p:spTgt spid="2497633"/>
                                        </p:tgtEl>
                                        <p:attrNameLst>
                                          <p:attrName>style.visibility</p:attrName>
                                        </p:attrNameLst>
                                      </p:cBhvr>
                                      <p:to>
                                        <p:strVal val="visible"/>
                                      </p:to>
                                    </p:set>
                                    <p:animEffect transition="in" filter="dissolve">
                                      <p:cBhvr>
                                        <p:cTn id="253" dur="1000"/>
                                        <p:tgtEl>
                                          <p:spTgt spid="2497633"/>
                                        </p:tgtEl>
                                      </p:cBhvr>
                                    </p:animEffect>
                                  </p:childTnLst>
                                </p:cTn>
                              </p:par>
                            </p:childTnLst>
                          </p:cTn>
                        </p:par>
                        <p:par>
                          <p:cTn id="254" fill="hold">
                            <p:stCondLst>
                              <p:cond delay="1000"/>
                            </p:stCondLst>
                            <p:childTnLst>
                              <p:par>
                                <p:cTn id="255" presetID="55" presetClass="exit" presetSubtype="0" fill="hold" grpId="1" nodeType="afterEffect">
                                  <p:stCondLst>
                                    <p:cond delay="0"/>
                                  </p:stCondLst>
                                  <p:childTnLst>
                                    <p:anim calcmode="lin" valueType="num">
                                      <p:cBhvr>
                                        <p:cTn id="256" dur="1000"/>
                                        <p:tgtEl>
                                          <p:spTgt spid="2497664"/>
                                        </p:tgtEl>
                                        <p:attrNameLst>
                                          <p:attrName>ppt_w</p:attrName>
                                        </p:attrNameLst>
                                      </p:cBhvr>
                                      <p:tavLst>
                                        <p:tav tm="0">
                                          <p:val>
                                            <p:strVal val="ppt_w"/>
                                          </p:val>
                                        </p:tav>
                                        <p:tav tm="100000">
                                          <p:val>
                                            <p:strVal val="ppt_w*0.70"/>
                                          </p:val>
                                        </p:tav>
                                      </p:tavLst>
                                    </p:anim>
                                    <p:anim calcmode="lin" valueType="num">
                                      <p:cBhvr>
                                        <p:cTn id="257" dur="1000"/>
                                        <p:tgtEl>
                                          <p:spTgt spid="2497664"/>
                                        </p:tgtEl>
                                        <p:attrNameLst>
                                          <p:attrName>ppt_h</p:attrName>
                                        </p:attrNameLst>
                                      </p:cBhvr>
                                      <p:tavLst>
                                        <p:tav tm="0">
                                          <p:val>
                                            <p:strVal val="ppt_h"/>
                                          </p:val>
                                        </p:tav>
                                        <p:tav tm="100000">
                                          <p:val>
                                            <p:strVal val="ppt_h"/>
                                          </p:val>
                                        </p:tav>
                                      </p:tavLst>
                                    </p:anim>
                                    <p:animEffect transition="out" filter="fade">
                                      <p:cBhvr>
                                        <p:cTn id="258" dur="1000"/>
                                        <p:tgtEl>
                                          <p:spTgt spid="2497664"/>
                                        </p:tgtEl>
                                      </p:cBhvr>
                                    </p:animEffect>
                                    <p:set>
                                      <p:cBhvr>
                                        <p:cTn id="259" dur="1" fill="hold">
                                          <p:stCondLst>
                                            <p:cond delay="999"/>
                                          </p:stCondLst>
                                        </p:cTn>
                                        <p:tgtEl>
                                          <p:spTgt spid="2497664"/>
                                        </p:tgtEl>
                                        <p:attrNameLst>
                                          <p:attrName>style.visibility</p:attrName>
                                        </p:attrNameLst>
                                      </p:cBhvr>
                                      <p:to>
                                        <p:strVal val="hidden"/>
                                      </p:to>
                                    </p:set>
                                  </p:childTnLst>
                                </p:cTn>
                              </p:par>
                              <p:par>
                                <p:cTn id="260" presetID="9" presetClass="entr" presetSubtype="0" fill="hold" grpId="0" nodeType="withEffect">
                                  <p:stCondLst>
                                    <p:cond delay="0"/>
                                  </p:stCondLst>
                                  <p:childTnLst>
                                    <p:set>
                                      <p:cBhvr>
                                        <p:cTn id="261" dur="1" fill="hold">
                                          <p:stCondLst>
                                            <p:cond delay="0"/>
                                          </p:stCondLst>
                                        </p:cTn>
                                        <p:tgtEl>
                                          <p:spTgt spid="2497666"/>
                                        </p:tgtEl>
                                        <p:attrNameLst>
                                          <p:attrName>style.visibility</p:attrName>
                                        </p:attrNameLst>
                                      </p:cBhvr>
                                      <p:to>
                                        <p:strVal val="visible"/>
                                      </p:to>
                                    </p:set>
                                    <p:animEffect transition="in" filter="dissolve">
                                      <p:cBhvr>
                                        <p:cTn id="262" dur="500"/>
                                        <p:tgtEl>
                                          <p:spTgt spid="2497666"/>
                                        </p:tgtEl>
                                      </p:cBhvr>
                                    </p:animEffect>
                                  </p:childTnLst>
                                </p:cTn>
                              </p:par>
                              <p:par>
                                <p:cTn id="263" presetID="55" presetClass="exit" presetSubtype="0" fill="hold" grpId="1" nodeType="withEffect">
                                  <p:stCondLst>
                                    <p:cond delay="0"/>
                                  </p:stCondLst>
                                  <p:childTnLst>
                                    <p:anim calcmode="lin" valueType="num">
                                      <p:cBhvr>
                                        <p:cTn id="264" dur="1000"/>
                                        <p:tgtEl>
                                          <p:spTgt spid="2497665"/>
                                        </p:tgtEl>
                                        <p:attrNameLst>
                                          <p:attrName>ppt_w</p:attrName>
                                        </p:attrNameLst>
                                      </p:cBhvr>
                                      <p:tavLst>
                                        <p:tav tm="0">
                                          <p:val>
                                            <p:strVal val="ppt_w"/>
                                          </p:val>
                                        </p:tav>
                                        <p:tav tm="100000">
                                          <p:val>
                                            <p:strVal val="ppt_w*0.70"/>
                                          </p:val>
                                        </p:tav>
                                      </p:tavLst>
                                    </p:anim>
                                    <p:anim calcmode="lin" valueType="num">
                                      <p:cBhvr>
                                        <p:cTn id="265" dur="1000"/>
                                        <p:tgtEl>
                                          <p:spTgt spid="2497665"/>
                                        </p:tgtEl>
                                        <p:attrNameLst>
                                          <p:attrName>ppt_h</p:attrName>
                                        </p:attrNameLst>
                                      </p:cBhvr>
                                      <p:tavLst>
                                        <p:tav tm="0">
                                          <p:val>
                                            <p:strVal val="ppt_h"/>
                                          </p:val>
                                        </p:tav>
                                        <p:tav tm="100000">
                                          <p:val>
                                            <p:strVal val="ppt_h"/>
                                          </p:val>
                                        </p:tav>
                                      </p:tavLst>
                                    </p:anim>
                                    <p:animEffect transition="out" filter="fade">
                                      <p:cBhvr>
                                        <p:cTn id="266" dur="1000"/>
                                        <p:tgtEl>
                                          <p:spTgt spid="2497665"/>
                                        </p:tgtEl>
                                      </p:cBhvr>
                                    </p:animEffect>
                                    <p:set>
                                      <p:cBhvr>
                                        <p:cTn id="267" dur="1" fill="hold">
                                          <p:stCondLst>
                                            <p:cond delay="999"/>
                                          </p:stCondLst>
                                        </p:cTn>
                                        <p:tgtEl>
                                          <p:spTgt spid="2497665"/>
                                        </p:tgtEl>
                                        <p:attrNameLst>
                                          <p:attrName>style.visibility</p:attrName>
                                        </p:attrNameLst>
                                      </p:cBhvr>
                                      <p:to>
                                        <p:strVal val="hidden"/>
                                      </p:to>
                                    </p:set>
                                  </p:childTnLst>
                                </p:cTn>
                              </p:par>
                              <p:par>
                                <p:cTn id="268" presetID="9" presetClass="entr" presetSubtype="0" fill="hold" grpId="0" nodeType="withEffect">
                                  <p:stCondLst>
                                    <p:cond delay="0"/>
                                  </p:stCondLst>
                                  <p:childTnLst>
                                    <p:set>
                                      <p:cBhvr>
                                        <p:cTn id="269" dur="1" fill="hold">
                                          <p:stCondLst>
                                            <p:cond delay="0"/>
                                          </p:stCondLst>
                                        </p:cTn>
                                        <p:tgtEl>
                                          <p:spTgt spid="2497667"/>
                                        </p:tgtEl>
                                        <p:attrNameLst>
                                          <p:attrName>style.visibility</p:attrName>
                                        </p:attrNameLst>
                                      </p:cBhvr>
                                      <p:to>
                                        <p:strVal val="visible"/>
                                      </p:to>
                                    </p:set>
                                    <p:animEffect transition="in" filter="dissolve">
                                      <p:cBhvr>
                                        <p:cTn id="270" dur="500"/>
                                        <p:tgtEl>
                                          <p:spTgt spid="2497667"/>
                                        </p:tgtEl>
                                      </p:cBhvr>
                                    </p:animEffect>
                                  </p:childTnLst>
                                </p:cTn>
                              </p:par>
                              <p:par>
                                <p:cTn id="271" presetID="55" presetClass="exit" presetSubtype="0" fill="hold" grpId="1" nodeType="withEffect">
                                  <p:stCondLst>
                                    <p:cond delay="0"/>
                                  </p:stCondLst>
                                  <p:childTnLst>
                                    <p:anim calcmode="lin" valueType="num">
                                      <p:cBhvr>
                                        <p:cTn id="272" dur="1000"/>
                                        <p:tgtEl>
                                          <p:spTgt spid="2497613"/>
                                        </p:tgtEl>
                                        <p:attrNameLst>
                                          <p:attrName>ppt_w</p:attrName>
                                        </p:attrNameLst>
                                      </p:cBhvr>
                                      <p:tavLst>
                                        <p:tav tm="0">
                                          <p:val>
                                            <p:strVal val="ppt_w"/>
                                          </p:val>
                                        </p:tav>
                                        <p:tav tm="100000">
                                          <p:val>
                                            <p:strVal val="ppt_w*0.70"/>
                                          </p:val>
                                        </p:tav>
                                      </p:tavLst>
                                    </p:anim>
                                    <p:anim calcmode="lin" valueType="num">
                                      <p:cBhvr>
                                        <p:cTn id="273" dur="1000"/>
                                        <p:tgtEl>
                                          <p:spTgt spid="2497613"/>
                                        </p:tgtEl>
                                        <p:attrNameLst>
                                          <p:attrName>ppt_h</p:attrName>
                                        </p:attrNameLst>
                                      </p:cBhvr>
                                      <p:tavLst>
                                        <p:tav tm="0">
                                          <p:val>
                                            <p:strVal val="ppt_h"/>
                                          </p:val>
                                        </p:tav>
                                        <p:tav tm="100000">
                                          <p:val>
                                            <p:strVal val="ppt_h"/>
                                          </p:val>
                                        </p:tav>
                                      </p:tavLst>
                                    </p:anim>
                                    <p:animEffect transition="out" filter="fade">
                                      <p:cBhvr>
                                        <p:cTn id="274" dur="1000"/>
                                        <p:tgtEl>
                                          <p:spTgt spid="2497613"/>
                                        </p:tgtEl>
                                      </p:cBhvr>
                                    </p:animEffect>
                                    <p:set>
                                      <p:cBhvr>
                                        <p:cTn id="275" dur="1" fill="hold">
                                          <p:stCondLst>
                                            <p:cond delay="999"/>
                                          </p:stCondLst>
                                        </p:cTn>
                                        <p:tgtEl>
                                          <p:spTgt spid="2497613"/>
                                        </p:tgtEl>
                                        <p:attrNameLst>
                                          <p:attrName>style.visibility</p:attrName>
                                        </p:attrNameLst>
                                      </p:cBhvr>
                                      <p:to>
                                        <p:strVal val="hidden"/>
                                      </p:to>
                                    </p:set>
                                  </p:childTnLst>
                                </p:cTn>
                              </p:par>
                              <p:par>
                                <p:cTn id="276" presetID="9" presetClass="entr" presetSubtype="0" fill="hold" grpId="0" nodeType="withEffect">
                                  <p:stCondLst>
                                    <p:cond delay="0"/>
                                  </p:stCondLst>
                                  <p:childTnLst>
                                    <p:set>
                                      <p:cBhvr>
                                        <p:cTn id="277" dur="1" fill="hold">
                                          <p:stCondLst>
                                            <p:cond delay="0"/>
                                          </p:stCondLst>
                                        </p:cTn>
                                        <p:tgtEl>
                                          <p:spTgt spid="2497614"/>
                                        </p:tgtEl>
                                        <p:attrNameLst>
                                          <p:attrName>style.visibility</p:attrName>
                                        </p:attrNameLst>
                                      </p:cBhvr>
                                      <p:to>
                                        <p:strVal val="visible"/>
                                      </p:to>
                                    </p:set>
                                    <p:animEffect transition="in" filter="dissolve">
                                      <p:cBhvr>
                                        <p:cTn id="278" dur="500"/>
                                        <p:tgtEl>
                                          <p:spTgt spid="2497614"/>
                                        </p:tgtEl>
                                      </p:cBhvr>
                                    </p:animEffect>
                                  </p:childTnLst>
                                </p:cTn>
                              </p:par>
                            </p:childTnLst>
                          </p:cTn>
                        </p:par>
                      </p:childTnLst>
                    </p:cTn>
                  </p:par>
                  <p:par>
                    <p:cTn id="279" fill="hold">
                      <p:stCondLst>
                        <p:cond delay="indefinite"/>
                      </p:stCondLst>
                      <p:childTnLst>
                        <p:par>
                          <p:cTn id="280" fill="hold">
                            <p:stCondLst>
                              <p:cond delay="0"/>
                            </p:stCondLst>
                            <p:childTnLst>
                              <p:par>
                                <p:cTn id="281" presetID="9" presetClass="entr" presetSubtype="0" fill="hold" nodeType="clickEffect">
                                  <p:stCondLst>
                                    <p:cond delay="0"/>
                                  </p:stCondLst>
                                  <p:childTnLst>
                                    <p:set>
                                      <p:cBhvr>
                                        <p:cTn id="282" dur="1" fill="hold">
                                          <p:stCondLst>
                                            <p:cond delay="0"/>
                                          </p:stCondLst>
                                        </p:cTn>
                                        <p:tgtEl>
                                          <p:spTgt spid="2497563"/>
                                        </p:tgtEl>
                                        <p:attrNameLst>
                                          <p:attrName>style.visibility</p:attrName>
                                        </p:attrNameLst>
                                      </p:cBhvr>
                                      <p:to>
                                        <p:strVal val="visible"/>
                                      </p:to>
                                    </p:set>
                                    <p:animEffect transition="in" filter="dissolve">
                                      <p:cBhvr>
                                        <p:cTn id="283" dur="500"/>
                                        <p:tgtEl>
                                          <p:spTgt spid="2497563"/>
                                        </p:tgtEl>
                                      </p:cBhvr>
                                    </p:animEffect>
                                  </p:childTnLst>
                                </p:cTn>
                              </p:par>
                              <p:par>
                                <p:cTn id="284" presetID="9" presetClass="exit" presetSubtype="0" fill="hold" nodeType="withEffect">
                                  <p:stCondLst>
                                    <p:cond delay="0"/>
                                  </p:stCondLst>
                                  <p:childTnLst>
                                    <p:animEffect transition="out" filter="dissolve">
                                      <p:cBhvr>
                                        <p:cTn id="285" dur="1000"/>
                                        <p:tgtEl>
                                          <p:spTgt spid="2497581"/>
                                        </p:tgtEl>
                                      </p:cBhvr>
                                    </p:animEffect>
                                    <p:set>
                                      <p:cBhvr>
                                        <p:cTn id="286" dur="1" fill="hold">
                                          <p:stCondLst>
                                            <p:cond delay="999"/>
                                          </p:stCondLst>
                                        </p:cTn>
                                        <p:tgtEl>
                                          <p:spTgt spid="2497581"/>
                                        </p:tgtEl>
                                        <p:attrNameLst>
                                          <p:attrName>style.visibility</p:attrName>
                                        </p:attrNameLst>
                                      </p:cBhvr>
                                      <p:to>
                                        <p:strVal val="hidden"/>
                                      </p:to>
                                    </p:set>
                                  </p:childTnLst>
                                </p:cTn>
                              </p:par>
                              <p:par>
                                <p:cTn id="287" presetID="9" presetClass="exit" presetSubtype="0" fill="hold" grpId="0" nodeType="withEffect">
                                  <p:stCondLst>
                                    <p:cond delay="0"/>
                                  </p:stCondLst>
                                  <p:childTnLst>
                                    <p:animEffect transition="out" filter="dissolve">
                                      <p:cBhvr>
                                        <p:cTn id="288" dur="1000"/>
                                        <p:tgtEl>
                                          <p:spTgt spid="2497546"/>
                                        </p:tgtEl>
                                      </p:cBhvr>
                                    </p:animEffect>
                                    <p:set>
                                      <p:cBhvr>
                                        <p:cTn id="289" dur="1" fill="hold">
                                          <p:stCondLst>
                                            <p:cond delay="999"/>
                                          </p:stCondLst>
                                        </p:cTn>
                                        <p:tgtEl>
                                          <p:spTgt spid="2497546"/>
                                        </p:tgtEl>
                                        <p:attrNameLst>
                                          <p:attrName>style.visibility</p:attrName>
                                        </p:attrNameLst>
                                      </p:cBhvr>
                                      <p:to>
                                        <p:strVal val="hidden"/>
                                      </p:to>
                                    </p:set>
                                  </p:childTnLst>
                                </p:cTn>
                              </p:par>
                              <p:par>
                                <p:cTn id="290" presetID="9" presetClass="entr" presetSubtype="0" fill="hold" nodeType="withEffect">
                                  <p:stCondLst>
                                    <p:cond delay="0"/>
                                  </p:stCondLst>
                                  <p:childTnLst>
                                    <p:set>
                                      <p:cBhvr>
                                        <p:cTn id="291" dur="1" fill="hold">
                                          <p:stCondLst>
                                            <p:cond delay="0"/>
                                          </p:stCondLst>
                                        </p:cTn>
                                        <p:tgtEl>
                                          <p:spTgt spid="2497645"/>
                                        </p:tgtEl>
                                        <p:attrNameLst>
                                          <p:attrName>style.visibility</p:attrName>
                                        </p:attrNameLst>
                                      </p:cBhvr>
                                      <p:to>
                                        <p:strVal val="visible"/>
                                      </p:to>
                                    </p:set>
                                    <p:animEffect transition="in" filter="dissolve">
                                      <p:cBhvr>
                                        <p:cTn id="292" dur="1000"/>
                                        <p:tgtEl>
                                          <p:spTgt spid="2497645"/>
                                        </p:tgtEl>
                                      </p:cBhvr>
                                    </p:animEffect>
                                  </p:childTnLst>
                                </p:cTn>
                              </p:par>
                            </p:childTnLst>
                          </p:cTn>
                        </p:par>
                        <p:par>
                          <p:cTn id="293" fill="hold">
                            <p:stCondLst>
                              <p:cond delay="1000"/>
                            </p:stCondLst>
                            <p:childTnLst>
                              <p:par>
                                <p:cTn id="294" presetID="9" presetClass="exit" presetSubtype="0" fill="hold" grpId="1" nodeType="afterEffect">
                                  <p:stCondLst>
                                    <p:cond delay="0"/>
                                  </p:stCondLst>
                                  <p:childTnLst>
                                    <p:animEffect transition="out" filter="dissolve">
                                      <p:cBhvr>
                                        <p:cTn id="295" dur="500"/>
                                        <p:tgtEl>
                                          <p:spTgt spid="2497666"/>
                                        </p:tgtEl>
                                      </p:cBhvr>
                                    </p:animEffect>
                                    <p:set>
                                      <p:cBhvr>
                                        <p:cTn id="296" dur="1" fill="hold">
                                          <p:stCondLst>
                                            <p:cond delay="499"/>
                                          </p:stCondLst>
                                        </p:cTn>
                                        <p:tgtEl>
                                          <p:spTgt spid="2497666"/>
                                        </p:tgtEl>
                                        <p:attrNameLst>
                                          <p:attrName>style.visibility</p:attrName>
                                        </p:attrNameLst>
                                      </p:cBhvr>
                                      <p:to>
                                        <p:strVal val="hidden"/>
                                      </p:to>
                                    </p:set>
                                  </p:childTnLst>
                                </p:cTn>
                              </p:par>
                              <p:par>
                                <p:cTn id="297" presetID="9" presetClass="exit" presetSubtype="0" fill="hold" grpId="1" nodeType="withEffect">
                                  <p:stCondLst>
                                    <p:cond delay="0"/>
                                  </p:stCondLst>
                                  <p:childTnLst>
                                    <p:animEffect transition="out" filter="dissolve">
                                      <p:cBhvr>
                                        <p:cTn id="298" dur="500"/>
                                        <p:tgtEl>
                                          <p:spTgt spid="2497667"/>
                                        </p:tgtEl>
                                      </p:cBhvr>
                                    </p:animEffect>
                                    <p:set>
                                      <p:cBhvr>
                                        <p:cTn id="299" dur="1" fill="hold">
                                          <p:stCondLst>
                                            <p:cond delay="499"/>
                                          </p:stCondLst>
                                        </p:cTn>
                                        <p:tgtEl>
                                          <p:spTgt spid="2497667"/>
                                        </p:tgtEl>
                                        <p:attrNameLst>
                                          <p:attrName>style.visibility</p:attrName>
                                        </p:attrNameLst>
                                      </p:cBhvr>
                                      <p:to>
                                        <p:strVal val="hidden"/>
                                      </p:to>
                                    </p:set>
                                  </p:childTnLst>
                                </p:cTn>
                              </p:par>
                              <p:par>
                                <p:cTn id="300" presetID="9" presetClass="exit" presetSubtype="0" fill="hold" grpId="1" nodeType="withEffect">
                                  <p:stCondLst>
                                    <p:cond delay="0"/>
                                  </p:stCondLst>
                                  <p:childTnLst>
                                    <p:animEffect transition="out" filter="dissolve">
                                      <p:cBhvr>
                                        <p:cTn id="301" dur="500"/>
                                        <p:tgtEl>
                                          <p:spTgt spid="2497614"/>
                                        </p:tgtEl>
                                      </p:cBhvr>
                                    </p:animEffect>
                                    <p:set>
                                      <p:cBhvr>
                                        <p:cTn id="302" dur="1" fill="hold">
                                          <p:stCondLst>
                                            <p:cond delay="499"/>
                                          </p:stCondLst>
                                        </p:cTn>
                                        <p:tgtEl>
                                          <p:spTgt spid="2497614"/>
                                        </p:tgtEl>
                                        <p:attrNameLst>
                                          <p:attrName>style.visibility</p:attrName>
                                        </p:attrNameLst>
                                      </p:cBhvr>
                                      <p:to>
                                        <p:strVal val="hidden"/>
                                      </p:to>
                                    </p:set>
                                  </p:childTnLst>
                                </p:cTn>
                              </p:par>
                              <p:par>
                                <p:cTn id="303" presetID="9" presetClass="entr" presetSubtype="0" fill="hold" grpId="0" nodeType="withEffect">
                                  <p:stCondLst>
                                    <p:cond delay="0"/>
                                  </p:stCondLst>
                                  <p:childTnLst>
                                    <p:set>
                                      <p:cBhvr>
                                        <p:cTn id="304" dur="1" fill="hold">
                                          <p:stCondLst>
                                            <p:cond delay="0"/>
                                          </p:stCondLst>
                                        </p:cTn>
                                        <p:tgtEl>
                                          <p:spTgt spid="2497668"/>
                                        </p:tgtEl>
                                        <p:attrNameLst>
                                          <p:attrName>style.visibility</p:attrName>
                                        </p:attrNameLst>
                                      </p:cBhvr>
                                      <p:to>
                                        <p:strVal val="visible"/>
                                      </p:to>
                                    </p:set>
                                    <p:animEffect transition="in" filter="dissolve">
                                      <p:cBhvr>
                                        <p:cTn id="305" dur="500"/>
                                        <p:tgtEl>
                                          <p:spTgt spid="2497668"/>
                                        </p:tgtEl>
                                      </p:cBhvr>
                                    </p:animEffect>
                                  </p:childTnLst>
                                </p:cTn>
                              </p:par>
                              <p:par>
                                <p:cTn id="306" presetID="9" presetClass="entr" presetSubtype="0" fill="hold" grpId="0" nodeType="withEffect">
                                  <p:stCondLst>
                                    <p:cond delay="0"/>
                                  </p:stCondLst>
                                  <p:childTnLst>
                                    <p:set>
                                      <p:cBhvr>
                                        <p:cTn id="307" dur="1" fill="hold">
                                          <p:stCondLst>
                                            <p:cond delay="0"/>
                                          </p:stCondLst>
                                        </p:cTn>
                                        <p:tgtEl>
                                          <p:spTgt spid="2497669"/>
                                        </p:tgtEl>
                                        <p:attrNameLst>
                                          <p:attrName>style.visibility</p:attrName>
                                        </p:attrNameLst>
                                      </p:cBhvr>
                                      <p:to>
                                        <p:strVal val="visible"/>
                                      </p:to>
                                    </p:set>
                                    <p:animEffect transition="in" filter="dissolve">
                                      <p:cBhvr>
                                        <p:cTn id="308" dur="500"/>
                                        <p:tgtEl>
                                          <p:spTgt spid="2497669"/>
                                        </p:tgtEl>
                                      </p:cBhvr>
                                    </p:animEffect>
                                  </p:childTnLst>
                                </p:cTn>
                              </p:par>
                              <p:par>
                                <p:cTn id="309" presetID="9" presetClass="entr" presetSubtype="0" fill="hold" grpId="0" nodeType="withEffect">
                                  <p:stCondLst>
                                    <p:cond delay="0"/>
                                  </p:stCondLst>
                                  <p:childTnLst>
                                    <p:set>
                                      <p:cBhvr>
                                        <p:cTn id="310" dur="1" fill="hold">
                                          <p:stCondLst>
                                            <p:cond delay="0"/>
                                          </p:stCondLst>
                                        </p:cTn>
                                        <p:tgtEl>
                                          <p:spTgt spid="2497615"/>
                                        </p:tgtEl>
                                        <p:attrNameLst>
                                          <p:attrName>style.visibility</p:attrName>
                                        </p:attrNameLst>
                                      </p:cBhvr>
                                      <p:to>
                                        <p:strVal val="visible"/>
                                      </p:to>
                                    </p:set>
                                    <p:animEffect transition="in" filter="dissolve">
                                      <p:cBhvr>
                                        <p:cTn id="311" dur="500"/>
                                        <p:tgtEl>
                                          <p:spTgt spid="2497615"/>
                                        </p:tgtEl>
                                      </p:cBhvr>
                                    </p:animEffect>
                                  </p:childTnLst>
                                </p:cTn>
                              </p:par>
                            </p:childTnLst>
                          </p:cTn>
                        </p:par>
                      </p:childTnLst>
                    </p:cTn>
                  </p:par>
                  <p:par>
                    <p:cTn id="312" fill="hold">
                      <p:stCondLst>
                        <p:cond delay="indefinite"/>
                      </p:stCondLst>
                      <p:childTnLst>
                        <p:par>
                          <p:cTn id="313" fill="hold">
                            <p:stCondLst>
                              <p:cond delay="0"/>
                            </p:stCondLst>
                            <p:childTnLst>
                              <p:par>
                                <p:cTn id="314" presetID="9" presetClass="exit" presetSubtype="0" fill="hold" grpId="0" nodeType="clickEffect">
                                  <p:stCondLst>
                                    <p:cond delay="0"/>
                                  </p:stCondLst>
                                  <p:childTnLst>
                                    <p:animEffect transition="out" filter="dissolve">
                                      <p:cBhvr>
                                        <p:cTn id="315" dur="1000"/>
                                        <p:tgtEl>
                                          <p:spTgt spid="2497547"/>
                                        </p:tgtEl>
                                      </p:cBhvr>
                                    </p:animEffect>
                                    <p:set>
                                      <p:cBhvr>
                                        <p:cTn id="316" dur="1" fill="hold">
                                          <p:stCondLst>
                                            <p:cond delay="999"/>
                                          </p:stCondLst>
                                        </p:cTn>
                                        <p:tgtEl>
                                          <p:spTgt spid="2497547"/>
                                        </p:tgtEl>
                                        <p:attrNameLst>
                                          <p:attrName>style.visibility</p:attrName>
                                        </p:attrNameLst>
                                      </p:cBhvr>
                                      <p:to>
                                        <p:strVal val="hidden"/>
                                      </p:to>
                                    </p:set>
                                  </p:childTnLst>
                                </p:cTn>
                              </p:par>
                              <p:par>
                                <p:cTn id="317" presetID="9" presetClass="exit" presetSubtype="0" fill="hold" nodeType="withEffect">
                                  <p:stCondLst>
                                    <p:cond delay="0"/>
                                  </p:stCondLst>
                                  <p:childTnLst>
                                    <p:animEffect transition="out" filter="dissolve">
                                      <p:cBhvr>
                                        <p:cTn id="318" dur="1000"/>
                                        <p:tgtEl>
                                          <p:spTgt spid="2497596"/>
                                        </p:tgtEl>
                                      </p:cBhvr>
                                    </p:animEffect>
                                    <p:set>
                                      <p:cBhvr>
                                        <p:cTn id="319" dur="1" fill="hold">
                                          <p:stCondLst>
                                            <p:cond delay="999"/>
                                          </p:stCondLst>
                                        </p:cTn>
                                        <p:tgtEl>
                                          <p:spTgt spid="2497596"/>
                                        </p:tgtEl>
                                        <p:attrNameLst>
                                          <p:attrName>style.visibility</p:attrName>
                                        </p:attrNameLst>
                                      </p:cBhvr>
                                      <p:to>
                                        <p:strVal val="hidden"/>
                                      </p:to>
                                    </p:set>
                                  </p:childTnLst>
                                </p:cTn>
                              </p:par>
                              <p:par>
                                <p:cTn id="320" presetID="9" presetClass="entr" presetSubtype="0" fill="hold" nodeType="withEffect">
                                  <p:stCondLst>
                                    <p:cond delay="0"/>
                                  </p:stCondLst>
                                  <p:childTnLst>
                                    <p:set>
                                      <p:cBhvr>
                                        <p:cTn id="321" dur="1" fill="hold">
                                          <p:stCondLst>
                                            <p:cond delay="0"/>
                                          </p:stCondLst>
                                        </p:cTn>
                                        <p:tgtEl>
                                          <p:spTgt spid="2497641"/>
                                        </p:tgtEl>
                                        <p:attrNameLst>
                                          <p:attrName>style.visibility</p:attrName>
                                        </p:attrNameLst>
                                      </p:cBhvr>
                                      <p:to>
                                        <p:strVal val="visible"/>
                                      </p:to>
                                    </p:set>
                                    <p:animEffect transition="in" filter="dissolve">
                                      <p:cBhvr>
                                        <p:cTn id="322" dur="1000"/>
                                        <p:tgtEl>
                                          <p:spTgt spid="2497641"/>
                                        </p:tgtEl>
                                      </p:cBhvr>
                                    </p:animEffect>
                                  </p:childTnLst>
                                </p:cTn>
                              </p:par>
                              <p:par>
                                <p:cTn id="323" presetID="9" presetClass="exit" presetSubtype="0" fill="hold" grpId="1" nodeType="withEffect">
                                  <p:stCondLst>
                                    <p:cond delay="0"/>
                                  </p:stCondLst>
                                  <p:childTnLst>
                                    <p:animEffect transition="out" filter="dissolve">
                                      <p:cBhvr>
                                        <p:cTn id="324" dur="1000"/>
                                        <p:tgtEl>
                                          <p:spTgt spid="2497546"/>
                                        </p:tgtEl>
                                      </p:cBhvr>
                                    </p:animEffect>
                                    <p:set>
                                      <p:cBhvr>
                                        <p:cTn id="325" dur="1" fill="hold">
                                          <p:stCondLst>
                                            <p:cond delay="999"/>
                                          </p:stCondLst>
                                        </p:cTn>
                                        <p:tgtEl>
                                          <p:spTgt spid="2497546"/>
                                        </p:tgtEl>
                                        <p:attrNameLst>
                                          <p:attrName>style.visibility</p:attrName>
                                        </p:attrNameLst>
                                      </p:cBhvr>
                                      <p:to>
                                        <p:strVal val="hidden"/>
                                      </p:to>
                                    </p:set>
                                  </p:childTnLst>
                                </p:cTn>
                              </p:par>
                              <p:par>
                                <p:cTn id="326" presetID="9" presetClass="entr" presetSubtype="0" fill="hold" grpId="0" nodeType="withEffect">
                                  <p:stCondLst>
                                    <p:cond delay="0"/>
                                  </p:stCondLst>
                                  <p:childTnLst>
                                    <p:set>
                                      <p:cBhvr>
                                        <p:cTn id="327" dur="1" fill="hold">
                                          <p:stCondLst>
                                            <p:cond delay="0"/>
                                          </p:stCondLst>
                                        </p:cTn>
                                        <p:tgtEl>
                                          <p:spTgt spid="2497545"/>
                                        </p:tgtEl>
                                        <p:attrNameLst>
                                          <p:attrName>style.visibility</p:attrName>
                                        </p:attrNameLst>
                                      </p:cBhvr>
                                      <p:to>
                                        <p:strVal val="visible"/>
                                      </p:to>
                                    </p:set>
                                    <p:animEffect transition="in" filter="dissolve">
                                      <p:cBhvr>
                                        <p:cTn id="328" dur="1000"/>
                                        <p:tgtEl>
                                          <p:spTgt spid="2497545"/>
                                        </p:tgtEl>
                                      </p:cBhvr>
                                    </p:animEffect>
                                  </p:childTnLst>
                                </p:cTn>
                              </p:par>
                            </p:childTnLst>
                          </p:cTn>
                        </p:par>
                        <p:par>
                          <p:cTn id="329" fill="hold">
                            <p:stCondLst>
                              <p:cond delay="1000"/>
                            </p:stCondLst>
                            <p:childTnLst>
                              <p:par>
                                <p:cTn id="330" presetID="9" presetClass="exit" presetSubtype="0" fill="hold" grpId="1" nodeType="afterEffect">
                                  <p:stCondLst>
                                    <p:cond delay="0"/>
                                  </p:stCondLst>
                                  <p:childTnLst>
                                    <p:animEffect transition="out" filter="dissolve">
                                      <p:cBhvr>
                                        <p:cTn id="331" dur="500"/>
                                        <p:tgtEl>
                                          <p:spTgt spid="2497668"/>
                                        </p:tgtEl>
                                      </p:cBhvr>
                                    </p:animEffect>
                                    <p:set>
                                      <p:cBhvr>
                                        <p:cTn id="332" dur="1" fill="hold">
                                          <p:stCondLst>
                                            <p:cond delay="499"/>
                                          </p:stCondLst>
                                        </p:cTn>
                                        <p:tgtEl>
                                          <p:spTgt spid="2497668"/>
                                        </p:tgtEl>
                                        <p:attrNameLst>
                                          <p:attrName>style.visibility</p:attrName>
                                        </p:attrNameLst>
                                      </p:cBhvr>
                                      <p:to>
                                        <p:strVal val="hidden"/>
                                      </p:to>
                                    </p:set>
                                  </p:childTnLst>
                                </p:cTn>
                              </p:par>
                              <p:par>
                                <p:cTn id="333" presetID="9" presetClass="exit" presetSubtype="0" fill="hold" grpId="1" nodeType="withEffect">
                                  <p:stCondLst>
                                    <p:cond delay="0"/>
                                  </p:stCondLst>
                                  <p:childTnLst>
                                    <p:animEffect transition="out" filter="dissolve">
                                      <p:cBhvr>
                                        <p:cTn id="334" dur="500"/>
                                        <p:tgtEl>
                                          <p:spTgt spid="2497669"/>
                                        </p:tgtEl>
                                      </p:cBhvr>
                                    </p:animEffect>
                                    <p:set>
                                      <p:cBhvr>
                                        <p:cTn id="335" dur="1" fill="hold">
                                          <p:stCondLst>
                                            <p:cond delay="499"/>
                                          </p:stCondLst>
                                        </p:cTn>
                                        <p:tgtEl>
                                          <p:spTgt spid="2497669"/>
                                        </p:tgtEl>
                                        <p:attrNameLst>
                                          <p:attrName>style.visibility</p:attrName>
                                        </p:attrNameLst>
                                      </p:cBhvr>
                                      <p:to>
                                        <p:strVal val="hidden"/>
                                      </p:to>
                                    </p:set>
                                  </p:childTnLst>
                                </p:cTn>
                              </p:par>
                              <p:par>
                                <p:cTn id="336" presetID="9" presetClass="exit" presetSubtype="0" fill="hold" grpId="1" nodeType="withEffect">
                                  <p:stCondLst>
                                    <p:cond delay="0"/>
                                  </p:stCondLst>
                                  <p:childTnLst>
                                    <p:animEffect transition="out" filter="dissolve">
                                      <p:cBhvr>
                                        <p:cTn id="337" dur="500"/>
                                        <p:tgtEl>
                                          <p:spTgt spid="2497615"/>
                                        </p:tgtEl>
                                      </p:cBhvr>
                                    </p:animEffect>
                                    <p:set>
                                      <p:cBhvr>
                                        <p:cTn id="338" dur="1" fill="hold">
                                          <p:stCondLst>
                                            <p:cond delay="499"/>
                                          </p:stCondLst>
                                        </p:cTn>
                                        <p:tgtEl>
                                          <p:spTgt spid="2497615"/>
                                        </p:tgtEl>
                                        <p:attrNameLst>
                                          <p:attrName>style.visibility</p:attrName>
                                        </p:attrNameLst>
                                      </p:cBhvr>
                                      <p:to>
                                        <p:strVal val="hidden"/>
                                      </p:to>
                                    </p:set>
                                  </p:childTnLst>
                                </p:cTn>
                              </p:par>
                              <p:par>
                                <p:cTn id="339" presetID="9" presetClass="entr" presetSubtype="0" fill="hold" grpId="0" nodeType="withEffect">
                                  <p:stCondLst>
                                    <p:cond delay="0"/>
                                  </p:stCondLst>
                                  <p:childTnLst>
                                    <p:set>
                                      <p:cBhvr>
                                        <p:cTn id="340" dur="1" fill="hold">
                                          <p:stCondLst>
                                            <p:cond delay="0"/>
                                          </p:stCondLst>
                                        </p:cTn>
                                        <p:tgtEl>
                                          <p:spTgt spid="2497670"/>
                                        </p:tgtEl>
                                        <p:attrNameLst>
                                          <p:attrName>style.visibility</p:attrName>
                                        </p:attrNameLst>
                                      </p:cBhvr>
                                      <p:to>
                                        <p:strVal val="visible"/>
                                      </p:to>
                                    </p:set>
                                    <p:animEffect transition="in" filter="dissolve">
                                      <p:cBhvr>
                                        <p:cTn id="341" dur="500"/>
                                        <p:tgtEl>
                                          <p:spTgt spid="2497670"/>
                                        </p:tgtEl>
                                      </p:cBhvr>
                                    </p:animEffect>
                                  </p:childTnLst>
                                </p:cTn>
                              </p:par>
                              <p:par>
                                <p:cTn id="342" presetID="9" presetClass="entr" presetSubtype="0" fill="hold" grpId="0" nodeType="withEffect">
                                  <p:stCondLst>
                                    <p:cond delay="0"/>
                                  </p:stCondLst>
                                  <p:childTnLst>
                                    <p:set>
                                      <p:cBhvr>
                                        <p:cTn id="343" dur="1" fill="hold">
                                          <p:stCondLst>
                                            <p:cond delay="0"/>
                                          </p:stCondLst>
                                        </p:cTn>
                                        <p:tgtEl>
                                          <p:spTgt spid="2497671"/>
                                        </p:tgtEl>
                                        <p:attrNameLst>
                                          <p:attrName>style.visibility</p:attrName>
                                        </p:attrNameLst>
                                      </p:cBhvr>
                                      <p:to>
                                        <p:strVal val="visible"/>
                                      </p:to>
                                    </p:set>
                                    <p:animEffect transition="in" filter="dissolve">
                                      <p:cBhvr>
                                        <p:cTn id="344" dur="500"/>
                                        <p:tgtEl>
                                          <p:spTgt spid="2497671"/>
                                        </p:tgtEl>
                                      </p:cBhvr>
                                    </p:animEffect>
                                  </p:childTnLst>
                                </p:cTn>
                              </p:par>
                              <p:par>
                                <p:cTn id="345" presetID="9" presetClass="entr" presetSubtype="0" fill="hold" grpId="0" nodeType="withEffect">
                                  <p:stCondLst>
                                    <p:cond delay="0"/>
                                  </p:stCondLst>
                                  <p:childTnLst>
                                    <p:set>
                                      <p:cBhvr>
                                        <p:cTn id="346" dur="1" fill="hold">
                                          <p:stCondLst>
                                            <p:cond delay="0"/>
                                          </p:stCondLst>
                                        </p:cTn>
                                        <p:tgtEl>
                                          <p:spTgt spid="2497616"/>
                                        </p:tgtEl>
                                        <p:attrNameLst>
                                          <p:attrName>style.visibility</p:attrName>
                                        </p:attrNameLst>
                                      </p:cBhvr>
                                      <p:to>
                                        <p:strVal val="visible"/>
                                      </p:to>
                                    </p:set>
                                    <p:animEffect transition="in" filter="dissolve">
                                      <p:cBhvr>
                                        <p:cTn id="347" dur="500"/>
                                        <p:tgtEl>
                                          <p:spTgt spid="2497616"/>
                                        </p:tgtEl>
                                      </p:cBhvr>
                                    </p:animEffect>
                                  </p:childTnLst>
                                </p:cTn>
                              </p:par>
                            </p:childTnLst>
                          </p:cTn>
                        </p:par>
                      </p:childTnLst>
                    </p:cTn>
                  </p:par>
                  <p:par>
                    <p:cTn id="348" fill="hold">
                      <p:stCondLst>
                        <p:cond delay="indefinite"/>
                      </p:stCondLst>
                      <p:childTnLst>
                        <p:par>
                          <p:cTn id="349" fill="hold">
                            <p:stCondLst>
                              <p:cond delay="0"/>
                            </p:stCondLst>
                            <p:childTnLst>
                              <p:par>
                                <p:cTn id="350" presetID="10" presetClass="entr" presetSubtype="0" fill="hold" grpId="0" nodeType="clickEffect">
                                  <p:stCondLst>
                                    <p:cond delay="0"/>
                                  </p:stCondLst>
                                  <p:childTnLst>
                                    <p:set>
                                      <p:cBhvr>
                                        <p:cTn id="351" dur="1" fill="hold">
                                          <p:stCondLst>
                                            <p:cond delay="0"/>
                                          </p:stCondLst>
                                        </p:cTn>
                                        <p:tgtEl>
                                          <p:spTgt spid="2497673"/>
                                        </p:tgtEl>
                                        <p:attrNameLst>
                                          <p:attrName>style.visibility</p:attrName>
                                        </p:attrNameLst>
                                      </p:cBhvr>
                                      <p:to>
                                        <p:strVal val="visible"/>
                                      </p:to>
                                    </p:set>
                                    <p:animEffect transition="in" filter="fade">
                                      <p:cBhvr>
                                        <p:cTn id="352" dur="2000"/>
                                        <p:tgtEl>
                                          <p:spTgt spid="2497673"/>
                                        </p:tgtEl>
                                      </p:cBhvr>
                                    </p:animEffect>
                                  </p:childTnLst>
                                </p:cTn>
                              </p:par>
                            </p:childTnLst>
                          </p:cTn>
                        </p:par>
                      </p:childTnLst>
                    </p:cTn>
                  </p:par>
                  <p:par>
                    <p:cTn id="353" fill="hold">
                      <p:stCondLst>
                        <p:cond delay="indefinite"/>
                      </p:stCondLst>
                      <p:childTnLst>
                        <p:par>
                          <p:cTn id="354" fill="hold">
                            <p:stCondLst>
                              <p:cond delay="0"/>
                            </p:stCondLst>
                            <p:childTnLst>
                              <p:par>
                                <p:cTn id="355" presetID="53" presetClass="entr" presetSubtype="0" fill="hold" grpId="0" nodeType="clickEffect">
                                  <p:stCondLst>
                                    <p:cond delay="0"/>
                                  </p:stCondLst>
                                  <p:childTnLst>
                                    <p:set>
                                      <p:cBhvr>
                                        <p:cTn id="356" dur="1" fill="hold">
                                          <p:stCondLst>
                                            <p:cond delay="0"/>
                                          </p:stCondLst>
                                        </p:cTn>
                                        <p:tgtEl>
                                          <p:spTgt spid="2497672"/>
                                        </p:tgtEl>
                                        <p:attrNameLst>
                                          <p:attrName>style.visibility</p:attrName>
                                        </p:attrNameLst>
                                      </p:cBhvr>
                                      <p:to>
                                        <p:strVal val="visible"/>
                                      </p:to>
                                    </p:set>
                                    <p:anim calcmode="lin" valueType="num">
                                      <p:cBhvr>
                                        <p:cTn id="357" dur="500" fill="hold"/>
                                        <p:tgtEl>
                                          <p:spTgt spid="2497672"/>
                                        </p:tgtEl>
                                        <p:attrNameLst>
                                          <p:attrName>ppt_w</p:attrName>
                                        </p:attrNameLst>
                                      </p:cBhvr>
                                      <p:tavLst>
                                        <p:tav tm="0">
                                          <p:val>
                                            <p:fltVal val="0"/>
                                          </p:val>
                                        </p:tav>
                                        <p:tav tm="100000">
                                          <p:val>
                                            <p:strVal val="#ppt_w"/>
                                          </p:val>
                                        </p:tav>
                                      </p:tavLst>
                                    </p:anim>
                                    <p:anim calcmode="lin" valueType="num">
                                      <p:cBhvr>
                                        <p:cTn id="358" dur="500" fill="hold"/>
                                        <p:tgtEl>
                                          <p:spTgt spid="2497672"/>
                                        </p:tgtEl>
                                        <p:attrNameLst>
                                          <p:attrName>ppt_h</p:attrName>
                                        </p:attrNameLst>
                                      </p:cBhvr>
                                      <p:tavLst>
                                        <p:tav tm="0">
                                          <p:val>
                                            <p:fltVal val="0"/>
                                          </p:val>
                                        </p:tav>
                                        <p:tav tm="100000">
                                          <p:val>
                                            <p:strVal val="#ppt_h"/>
                                          </p:val>
                                        </p:tav>
                                      </p:tavLst>
                                    </p:anim>
                                    <p:animEffect transition="in" filter="fade">
                                      <p:cBhvr>
                                        <p:cTn id="359" dur="500"/>
                                        <p:tgtEl>
                                          <p:spTgt spid="2497672"/>
                                        </p:tgtEl>
                                      </p:cBhvr>
                                    </p:animEffect>
                                  </p:childTnLst>
                                </p:cTn>
                              </p:par>
                            </p:childTnLst>
                          </p:cTn>
                        </p:par>
                      </p:childTnLst>
                    </p:cTn>
                  </p:par>
                  <p:par>
                    <p:cTn id="360" fill="hold">
                      <p:stCondLst>
                        <p:cond delay="indefinite"/>
                      </p:stCondLst>
                      <p:childTnLst>
                        <p:par>
                          <p:cTn id="361" fill="hold">
                            <p:stCondLst>
                              <p:cond delay="0"/>
                            </p:stCondLst>
                            <p:childTnLst>
                              <p:par>
                                <p:cTn id="362" presetID="40" presetClass="entr" presetSubtype="0" fill="hold" grpId="0" nodeType="clickEffect">
                                  <p:stCondLst>
                                    <p:cond delay="0"/>
                                  </p:stCondLst>
                                  <p:iterate type="lt">
                                    <p:tmPct val="10000"/>
                                  </p:iterate>
                                  <p:childTnLst>
                                    <p:set>
                                      <p:cBhvr>
                                        <p:cTn id="363" dur="1" fill="hold">
                                          <p:stCondLst>
                                            <p:cond delay="0"/>
                                          </p:stCondLst>
                                        </p:cTn>
                                        <p:tgtEl>
                                          <p:spTgt spid="2497674"/>
                                        </p:tgtEl>
                                        <p:attrNameLst>
                                          <p:attrName>style.visibility</p:attrName>
                                        </p:attrNameLst>
                                      </p:cBhvr>
                                      <p:to>
                                        <p:strVal val="visible"/>
                                      </p:to>
                                    </p:set>
                                    <p:animEffect transition="in" filter="fade">
                                      <p:cBhvr>
                                        <p:cTn id="364" dur="1000"/>
                                        <p:tgtEl>
                                          <p:spTgt spid="2497674"/>
                                        </p:tgtEl>
                                      </p:cBhvr>
                                    </p:animEffect>
                                    <p:anim calcmode="lin" valueType="num">
                                      <p:cBhvr>
                                        <p:cTn id="365" dur="1000" fill="hold"/>
                                        <p:tgtEl>
                                          <p:spTgt spid="2497674"/>
                                        </p:tgtEl>
                                        <p:attrNameLst>
                                          <p:attrName>ppt_x</p:attrName>
                                        </p:attrNameLst>
                                      </p:cBhvr>
                                      <p:tavLst>
                                        <p:tav tm="0">
                                          <p:val>
                                            <p:strVal val="#ppt_x-.1"/>
                                          </p:val>
                                        </p:tav>
                                        <p:tav tm="100000">
                                          <p:val>
                                            <p:strVal val="#ppt_x"/>
                                          </p:val>
                                        </p:tav>
                                      </p:tavLst>
                                    </p:anim>
                                    <p:anim calcmode="lin" valueType="num">
                                      <p:cBhvr>
                                        <p:cTn id="366" dur="1000" fill="hold"/>
                                        <p:tgtEl>
                                          <p:spTgt spid="2497674"/>
                                        </p:tgtEl>
                                        <p:attrNameLst>
                                          <p:attrName>ppt_y</p:attrName>
                                        </p:attrNameLst>
                                      </p:cBhvr>
                                      <p:tavLst>
                                        <p:tav tm="0">
                                          <p:val>
                                            <p:strVal val="#ppt_y"/>
                                          </p:val>
                                        </p:tav>
                                        <p:tav tm="100000">
                                          <p:val>
                                            <p:strVal val="#ppt_y"/>
                                          </p:val>
                                        </p:tav>
                                      </p:tavLst>
                                    </p:anim>
                                  </p:childTnLst>
                                </p:cTn>
                              </p:par>
                            </p:childTnLst>
                          </p:cTn>
                        </p:par>
                      </p:childTnLst>
                    </p:cTn>
                  </p:par>
                  <p:par>
                    <p:cTn id="367" fill="hold">
                      <p:stCondLst>
                        <p:cond delay="indefinite"/>
                      </p:stCondLst>
                      <p:childTnLst>
                        <p:par>
                          <p:cTn id="368" fill="hold">
                            <p:stCondLst>
                              <p:cond delay="0"/>
                            </p:stCondLst>
                            <p:childTnLst>
                              <p:par>
                                <p:cTn id="369" presetID="10" presetClass="entr" presetSubtype="0" fill="hold" grpId="0" nodeType="clickEffect">
                                  <p:stCondLst>
                                    <p:cond delay="0"/>
                                  </p:stCondLst>
                                  <p:childTnLst>
                                    <p:set>
                                      <p:cBhvr>
                                        <p:cTn id="370" dur="1" fill="hold">
                                          <p:stCondLst>
                                            <p:cond delay="0"/>
                                          </p:stCondLst>
                                        </p:cTn>
                                        <p:tgtEl>
                                          <p:spTgt spid="2497676"/>
                                        </p:tgtEl>
                                        <p:attrNameLst>
                                          <p:attrName>style.visibility</p:attrName>
                                        </p:attrNameLst>
                                      </p:cBhvr>
                                      <p:to>
                                        <p:strVal val="visible"/>
                                      </p:to>
                                    </p:set>
                                    <p:animEffect transition="in" filter="fade">
                                      <p:cBhvr>
                                        <p:cTn id="371" dur="2000"/>
                                        <p:tgtEl>
                                          <p:spTgt spid="2497676"/>
                                        </p:tgtEl>
                                      </p:cBhvr>
                                    </p:animEffect>
                                  </p:childTnLst>
                                </p:cTn>
                              </p:par>
                            </p:childTnLst>
                          </p:cTn>
                        </p:par>
                        <p:par>
                          <p:cTn id="372" fill="hold">
                            <p:stCondLst>
                              <p:cond delay="2000"/>
                            </p:stCondLst>
                            <p:childTnLst>
                              <p:par>
                                <p:cTn id="373" presetID="10" presetClass="entr" presetSubtype="0" fill="hold" grpId="0" nodeType="afterEffect">
                                  <p:stCondLst>
                                    <p:cond delay="0"/>
                                  </p:stCondLst>
                                  <p:childTnLst>
                                    <p:set>
                                      <p:cBhvr>
                                        <p:cTn id="374" dur="1" fill="hold">
                                          <p:stCondLst>
                                            <p:cond delay="0"/>
                                          </p:stCondLst>
                                        </p:cTn>
                                        <p:tgtEl>
                                          <p:spTgt spid="2497675"/>
                                        </p:tgtEl>
                                        <p:attrNameLst>
                                          <p:attrName>style.visibility</p:attrName>
                                        </p:attrNameLst>
                                      </p:cBhvr>
                                      <p:to>
                                        <p:strVal val="visible"/>
                                      </p:to>
                                    </p:set>
                                    <p:animEffect transition="in" filter="fade">
                                      <p:cBhvr>
                                        <p:cTn id="375" dur="2000"/>
                                        <p:tgtEl>
                                          <p:spTgt spid="24976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7538" grpId="0" animBg="1"/>
      <p:bldP spid="2497539" grpId="0" animBg="1"/>
      <p:bldP spid="2497540" grpId="0" animBg="1"/>
      <p:bldP spid="2497542" grpId="0" animBg="1"/>
      <p:bldP spid="2497543" grpId="0" animBg="1"/>
      <p:bldP spid="2497545" grpId="0" animBg="1"/>
      <p:bldP spid="2497546" grpId="0" animBg="1"/>
      <p:bldP spid="2497546" grpId="1" animBg="1"/>
      <p:bldP spid="2497547" grpId="0" animBg="1"/>
      <p:bldP spid="2497548" grpId="0" animBg="1"/>
      <p:bldP spid="2497548" grpId="1" animBg="1"/>
      <p:bldP spid="2497549" grpId="0" animBg="1"/>
      <p:bldP spid="2497550" grpId="0" animBg="1"/>
      <p:bldP spid="2497551" grpId="0" animBg="1"/>
      <p:bldP spid="2497552" grpId="0" animBg="1"/>
      <p:bldP spid="2497555" grpId="0" animBg="1"/>
      <p:bldP spid="2497603" grpId="0" animBg="1"/>
      <p:bldP spid="2497603" grpId="1" animBg="1"/>
      <p:bldP spid="2497604" grpId="0" animBg="1"/>
      <p:bldP spid="2497604" grpId="1" animBg="1"/>
      <p:bldP spid="2497609" grpId="0"/>
      <p:bldP spid="2497609" grpId="1"/>
      <p:bldP spid="2497610" grpId="0"/>
      <p:bldP spid="2497610" grpId="1"/>
      <p:bldP spid="2497611" grpId="0"/>
      <p:bldP spid="2497611" grpId="1"/>
      <p:bldP spid="2497612" grpId="0"/>
      <p:bldP spid="2497612" grpId="1"/>
      <p:bldP spid="2497613" grpId="0"/>
      <p:bldP spid="2497613" grpId="1"/>
      <p:bldP spid="2497614" grpId="0"/>
      <p:bldP spid="2497614" grpId="1"/>
      <p:bldP spid="2497615" grpId="0"/>
      <p:bldP spid="2497615" grpId="1"/>
      <p:bldP spid="2497616" grpId="0"/>
      <p:bldP spid="2497653" grpId="0"/>
      <p:bldP spid="2497653" grpId="1"/>
      <p:bldP spid="2497654" grpId="0"/>
      <p:bldP spid="2497654" grpId="1"/>
      <p:bldP spid="2497655" grpId="0"/>
      <p:bldP spid="2497655" grpId="1"/>
      <p:bldP spid="2497656" grpId="0"/>
      <p:bldP spid="2497656" grpId="1"/>
      <p:bldP spid="2497657" grpId="0"/>
      <p:bldP spid="2497657" grpId="1"/>
      <p:bldP spid="2497658" grpId="0"/>
      <p:bldP spid="2497658" grpId="1"/>
      <p:bldP spid="2497659" grpId="0"/>
      <p:bldP spid="2497659" grpId="1"/>
      <p:bldP spid="2497660" grpId="0"/>
      <p:bldP spid="2497660" grpId="1"/>
      <p:bldP spid="2497661" grpId="0"/>
      <p:bldP spid="2497661" grpId="1"/>
      <p:bldP spid="2497662" grpId="0"/>
      <p:bldP spid="2497662" grpId="1"/>
      <p:bldP spid="2497663" grpId="0"/>
      <p:bldP spid="2497663" grpId="1"/>
      <p:bldP spid="2497664" grpId="0"/>
      <p:bldP spid="2497664" grpId="1"/>
      <p:bldP spid="2497665" grpId="0"/>
      <p:bldP spid="2497665" grpId="1"/>
      <p:bldP spid="2497666" grpId="0"/>
      <p:bldP spid="2497666" grpId="1"/>
      <p:bldP spid="2497667" grpId="0"/>
      <p:bldP spid="2497667" grpId="1"/>
      <p:bldP spid="2497668" grpId="0"/>
      <p:bldP spid="2497668" grpId="1"/>
      <p:bldP spid="2497669" grpId="0"/>
      <p:bldP spid="2497669" grpId="1"/>
      <p:bldP spid="2497670" grpId="0"/>
      <p:bldP spid="2497671" grpId="0"/>
      <p:bldP spid="2497672" grpId="0"/>
      <p:bldP spid="2497673" grpId="0"/>
      <p:bldP spid="2497674" grpId="0"/>
      <p:bldP spid="2497675" grpId="0"/>
      <p:bldP spid="2497676" grpId="0"/>
      <p:bldP spid="2497677" grpId="0" animBg="1"/>
      <p:bldP spid="2497678"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6450" name="Rectangle 2"/>
          <p:cNvSpPr>
            <a:spLocks noGrp="1" noChangeArrowheads="1"/>
          </p:cNvSpPr>
          <p:nvPr>
            <p:ph type="title" sz="quarter"/>
          </p:nvPr>
        </p:nvSpPr>
        <p:spPr>
          <a:xfrm>
            <a:off x="1447800" y="274638"/>
            <a:ext cx="7543800" cy="1143000"/>
          </a:xfrm>
        </p:spPr>
        <p:txBody>
          <a:bodyPr/>
          <a:lstStyle/>
          <a:p>
            <a:r>
              <a:rPr lang="en-US">
                <a:latin typeface="Arial" charset="0"/>
              </a:rPr>
              <a:t>Discovery of the Neutron</a:t>
            </a:r>
          </a:p>
        </p:txBody>
      </p:sp>
      <p:sp>
        <p:nvSpPr>
          <p:cNvPr id="1896451" name="Text Box 3"/>
          <p:cNvSpPr txBox="1">
            <a:spLocks noChangeArrowheads="1"/>
          </p:cNvSpPr>
          <p:nvPr/>
        </p:nvSpPr>
        <p:spPr bwMode="auto">
          <a:xfrm>
            <a:off x="304800" y="5029200"/>
            <a:ext cx="8545513" cy="822325"/>
          </a:xfrm>
          <a:prstGeom prst="rect">
            <a:avLst/>
          </a:prstGeom>
          <a:noFill/>
          <a:ln w="9525">
            <a:noFill/>
            <a:miter lim="800000"/>
            <a:headEnd/>
            <a:tailEnd/>
          </a:ln>
          <a:effectLst/>
        </p:spPr>
        <p:txBody>
          <a:bodyPr wrap="none">
            <a:spAutoFit/>
          </a:bodyPr>
          <a:lstStyle/>
          <a:p>
            <a:pPr algn="ctr"/>
            <a:r>
              <a:rPr lang="en-US" sz="2400"/>
              <a:t>James Chadwick bombarded beryllium-9 with alpha particles, </a:t>
            </a:r>
          </a:p>
          <a:p>
            <a:pPr algn="ctr"/>
            <a:r>
              <a:rPr lang="en-US" sz="2400"/>
              <a:t>carbon-12 atoms were formed, and neutrons were emitted.</a:t>
            </a:r>
          </a:p>
        </p:txBody>
      </p:sp>
      <p:grpSp>
        <p:nvGrpSpPr>
          <p:cNvPr id="1896452" name="Group 4"/>
          <p:cNvGrpSpPr>
            <a:grpSpLocks/>
          </p:cNvGrpSpPr>
          <p:nvPr/>
        </p:nvGrpSpPr>
        <p:grpSpPr bwMode="auto">
          <a:xfrm>
            <a:off x="6838950" y="2673350"/>
            <a:ext cx="1143000" cy="1871663"/>
            <a:chOff x="4128" y="1536"/>
            <a:chExt cx="720" cy="1179"/>
          </a:xfrm>
        </p:grpSpPr>
        <p:sp>
          <p:nvSpPr>
            <p:cNvPr id="1896453" name="Oval 5"/>
            <p:cNvSpPr>
              <a:spLocks noChangeArrowheads="1"/>
            </p:cNvSpPr>
            <p:nvPr/>
          </p:nvSpPr>
          <p:spPr bwMode="auto">
            <a:xfrm>
              <a:off x="4608" y="1536"/>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graphicFrame>
          <p:nvGraphicFramePr>
            <p:cNvPr id="1896454" name="Object 6"/>
            <p:cNvGraphicFramePr>
              <a:graphicFrameLocks noChangeAspect="1"/>
            </p:cNvGraphicFramePr>
            <p:nvPr/>
          </p:nvGraphicFramePr>
          <p:xfrm>
            <a:off x="4502" y="2369"/>
            <a:ext cx="283" cy="346"/>
          </p:xfrm>
          <a:graphic>
            <a:graphicData uri="http://schemas.openxmlformats.org/presentationml/2006/ole">
              <p:oleObj spid="_x0000_s1896454" name="Equation" r:id="rId4" imgW="190440" imgH="241200" progId="Equation.3">
                <p:embed/>
              </p:oleObj>
            </a:graphicData>
          </a:graphic>
        </p:graphicFrame>
        <p:sp>
          <p:nvSpPr>
            <p:cNvPr id="1896455" name="Text Box 7"/>
            <p:cNvSpPr txBox="1">
              <a:spLocks noChangeArrowheads="1"/>
            </p:cNvSpPr>
            <p:nvPr/>
          </p:nvSpPr>
          <p:spPr bwMode="auto">
            <a:xfrm>
              <a:off x="4128" y="2313"/>
              <a:ext cx="200" cy="231"/>
            </a:xfrm>
            <a:prstGeom prst="rect">
              <a:avLst/>
            </a:prstGeom>
            <a:noFill/>
            <a:ln w="9525">
              <a:noFill/>
              <a:miter lim="800000"/>
              <a:headEnd/>
              <a:tailEnd/>
            </a:ln>
            <a:effectLst/>
          </p:spPr>
          <p:txBody>
            <a:bodyPr wrap="none">
              <a:spAutoFit/>
            </a:bodyPr>
            <a:lstStyle/>
            <a:p>
              <a:r>
                <a:rPr lang="en-US" sz="1800"/>
                <a:t>+</a:t>
              </a:r>
            </a:p>
          </p:txBody>
        </p:sp>
      </p:grpSp>
      <p:grpSp>
        <p:nvGrpSpPr>
          <p:cNvPr id="1896456" name="Group 8"/>
          <p:cNvGrpSpPr>
            <a:grpSpLocks/>
          </p:cNvGrpSpPr>
          <p:nvPr/>
        </p:nvGrpSpPr>
        <p:grpSpPr bwMode="auto">
          <a:xfrm>
            <a:off x="3048000" y="2597150"/>
            <a:ext cx="730250" cy="1917700"/>
            <a:chOff x="1920" y="1488"/>
            <a:chExt cx="460" cy="1208"/>
          </a:xfrm>
        </p:grpSpPr>
        <p:graphicFrame>
          <p:nvGraphicFramePr>
            <p:cNvPr id="1896457" name="Object 9"/>
            <p:cNvGraphicFramePr>
              <a:graphicFrameLocks noChangeAspect="1"/>
            </p:cNvGraphicFramePr>
            <p:nvPr/>
          </p:nvGraphicFramePr>
          <p:xfrm>
            <a:off x="1928" y="2369"/>
            <a:ext cx="452" cy="327"/>
          </p:xfrm>
          <a:graphic>
            <a:graphicData uri="http://schemas.openxmlformats.org/presentationml/2006/ole">
              <p:oleObj spid="_x0000_s1896457" name="Equation" r:id="rId5" imgW="304560" imgH="228600" progId="Equation.3">
                <p:embed/>
              </p:oleObj>
            </a:graphicData>
          </a:graphic>
        </p:graphicFrame>
        <p:grpSp>
          <p:nvGrpSpPr>
            <p:cNvPr id="1896458" name="Group 10"/>
            <p:cNvGrpSpPr>
              <a:grpSpLocks/>
            </p:cNvGrpSpPr>
            <p:nvPr/>
          </p:nvGrpSpPr>
          <p:grpSpPr bwMode="auto">
            <a:xfrm>
              <a:off x="1920" y="1488"/>
              <a:ext cx="432" cy="480"/>
              <a:chOff x="720" y="960"/>
              <a:chExt cx="432" cy="480"/>
            </a:xfrm>
          </p:grpSpPr>
          <p:sp>
            <p:nvSpPr>
              <p:cNvPr id="1896459" name="Oval 11"/>
              <p:cNvSpPr>
                <a:spLocks noChangeArrowheads="1"/>
              </p:cNvSpPr>
              <p:nvPr/>
            </p:nvSpPr>
            <p:spPr bwMode="auto">
              <a:xfrm>
                <a:off x="912" y="1152"/>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sp>
            <p:nvSpPr>
              <p:cNvPr id="1896460" name="Oval 12"/>
              <p:cNvSpPr>
                <a:spLocks noChangeArrowheads="1"/>
              </p:cNvSpPr>
              <p:nvPr/>
            </p:nvSpPr>
            <p:spPr bwMode="auto">
              <a:xfrm>
                <a:off x="768" y="1200"/>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sp>
            <p:nvSpPr>
              <p:cNvPr id="1896461" name="Oval 13"/>
              <p:cNvSpPr>
                <a:spLocks noChangeArrowheads="1"/>
              </p:cNvSpPr>
              <p:nvPr/>
            </p:nvSpPr>
            <p:spPr bwMode="auto">
              <a:xfrm>
                <a:off x="864" y="960"/>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sp>
            <p:nvSpPr>
              <p:cNvPr id="1896462" name="Oval 14"/>
              <p:cNvSpPr>
                <a:spLocks noChangeArrowheads="1"/>
              </p:cNvSpPr>
              <p:nvPr/>
            </p:nvSpPr>
            <p:spPr bwMode="auto">
              <a:xfrm>
                <a:off x="720" y="1008"/>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grpSp>
      </p:grpSp>
      <p:sp>
        <p:nvSpPr>
          <p:cNvPr id="1896463" name="Text Box 15"/>
          <p:cNvSpPr txBox="1">
            <a:spLocks noChangeArrowheads="1"/>
          </p:cNvSpPr>
          <p:nvPr/>
        </p:nvSpPr>
        <p:spPr bwMode="auto">
          <a:xfrm>
            <a:off x="2273300" y="3906838"/>
            <a:ext cx="317500" cy="366712"/>
          </a:xfrm>
          <a:prstGeom prst="rect">
            <a:avLst/>
          </a:prstGeom>
          <a:noFill/>
          <a:ln w="9525">
            <a:noFill/>
            <a:miter lim="800000"/>
            <a:headEnd/>
            <a:tailEnd/>
          </a:ln>
          <a:effectLst/>
        </p:spPr>
        <p:txBody>
          <a:bodyPr wrap="none">
            <a:spAutoFit/>
          </a:bodyPr>
          <a:lstStyle/>
          <a:p>
            <a:r>
              <a:rPr lang="en-US" sz="1800"/>
              <a:t>+</a:t>
            </a:r>
          </a:p>
        </p:txBody>
      </p:sp>
      <p:grpSp>
        <p:nvGrpSpPr>
          <p:cNvPr id="1896464" name="Group 16"/>
          <p:cNvGrpSpPr>
            <a:grpSpLocks/>
          </p:cNvGrpSpPr>
          <p:nvPr/>
        </p:nvGrpSpPr>
        <p:grpSpPr bwMode="auto">
          <a:xfrm>
            <a:off x="1082675" y="2368550"/>
            <a:ext cx="1066800" cy="2146300"/>
            <a:chOff x="682" y="1344"/>
            <a:chExt cx="672" cy="1352"/>
          </a:xfrm>
        </p:grpSpPr>
        <p:grpSp>
          <p:nvGrpSpPr>
            <p:cNvPr id="1896465" name="Group 17"/>
            <p:cNvGrpSpPr>
              <a:grpSpLocks/>
            </p:cNvGrpSpPr>
            <p:nvPr/>
          </p:nvGrpSpPr>
          <p:grpSpPr bwMode="auto">
            <a:xfrm>
              <a:off x="682" y="1344"/>
              <a:ext cx="672" cy="624"/>
              <a:chOff x="1680" y="960"/>
              <a:chExt cx="672" cy="624"/>
            </a:xfrm>
          </p:grpSpPr>
          <p:sp>
            <p:nvSpPr>
              <p:cNvPr id="1896466" name="Oval 18"/>
              <p:cNvSpPr>
                <a:spLocks noChangeArrowheads="1"/>
              </p:cNvSpPr>
              <p:nvPr/>
            </p:nvSpPr>
            <p:spPr bwMode="auto">
              <a:xfrm>
                <a:off x="2112" y="1056"/>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sp>
            <p:nvSpPr>
              <p:cNvPr id="1896467" name="Oval 19"/>
              <p:cNvSpPr>
                <a:spLocks noChangeArrowheads="1"/>
              </p:cNvSpPr>
              <p:nvPr/>
            </p:nvSpPr>
            <p:spPr bwMode="auto">
              <a:xfrm>
                <a:off x="1680" y="1056"/>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sp>
            <p:nvSpPr>
              <p:cNvPr id="1896468" name="Oval 20"/>
              <p:cNvSpPr>
                <a:spLocks noChangeArrowheads="1"/>
              </p:cNvSpPr>
              <p:nvPr/>
            </p:nvSpPr>
            <p:spPr bwMode="auto">
              <a:xfrm>
                <a:off x="1968" y="960"/>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sp>
            <p:nvSpPr>
              <p:cNvPr id="1896469" name="Oval 21"/>
              <p:cNvSpPr>
                <a:spLocks noChangeArrowheads="1"/>
              </p:cNvSpPr>
              <p:nvPr/>
            </p:nvSpPr>
            <p:spPr bwMode="auto">
              <a:xfrm>
                <a:off x="1824" y="1008"/>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sp>
            <p:nvSpPr>
              <p:cNvPr id="1896470" name="Oval 22"/>
              <p:cNvSpPr>
                <a:spLocks noChangeArrowheads="1"/>
              </p:cNvSpPr>
              <p:nvPr/>
            </p:nvSpPr>
            <p:spPr bwMode="auto">
              <a:xfrm>
                <a:off x="1680" y="1248"/>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sp>
            <p:nvSpPr>
              <p:cNvPr id="1896471" name="Oval 23"/>
              <p:cNvSpPr>
                <a:spLocks noChangeArrowheads="1"/>
              </p:cNvSpPr>
              <p:nvPr/>
            </p:nvSpPr>
            <p:spPr bwMode="auto">
              <a:xfrm>
                <a:off x="1968" y="1344"/>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grpSp>
            <p:nvGrpSpPr>
              <p:cNvPr id="1896472" name="Group 24"/>
              <p:cNvGrpSpPr>
                <a:grpSpLocks/>
              </p:cNvGrpSpPr>
              <p:nvPr/>
            </p:nvGrpSpPr>
            <p:grpSpPr bwMode="auto">
              <a:xfrm>
                <a:off x="1824" y="1152"/>
                <a:ext cx="432" cy="432"/>
                <a:chOff x="1920" y="1248"/>
                <a:chExt cx="432" cy="432"/>
              </a:xfrm>
            </p:grpSpPr>
            <p:sp>
              <p:nvSpPr>
                <p:cNvPr id="1896473" name="Oval 25"/>
                <p:cNvSpPr>
                  <a:spLocks noChangeArrowheads="1"/>
                </p:cNvSpPr>
                <p:nvPr/>
              </p:nvSpPr>
              <p:spPr bwMode="auto">
                <a:xfrm>
                  <a:off x="2112" y="1296"/>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sp>
              <p:nvSpPr>
                <p:cNvPr id="1896474" name="Oval 26"/>
                <p:cNvSpPr>
                  <a:spLocks noChangeArrowheads="1"/>
                </p:cNvSpPr>
                <p:nvPr/>
              </p:nvSpPr>
              <p:spPr bwMode="auto">
                <a:xfrm>
                  <a:off x="1920" y="1440"/>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sp>
              <p:nvSpPr>
                <p:cNvPr id="1896475" name="Oval 27"/>
                <p:cNvSpPr>
                  <a:spLocks noChangeArrowheads="1"/>
                </p:cNvSpPr>
                <p:nvPr/>
              </p:nvSpPr>
              <p:spPr bwMode="auto">
                <a:xfrm>
                  <a:off x="1968" y="1248"/>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grpSp>
        </p:grpSp>
        <p:graphicFrame>
          <p:nvGraphicFramePr>
            <p:cNvPr id="1896476" name="Object 28"/>
            <p:cNvGraphicFramePr>
              <a:graphicFrameLocks noChangeAspect="1"/>
            </p:cNvGraphicFramePr>
            <p:nvPr/>
          </p:nvGraphicFramePr>
          <p:xfrm>
            <a:off x="868" y="2369"/>
            <a:ext cx="435" cy="327"/>
          </p:xfrm>
          <a:graphic>
            <a:graphicData uri="http://schemas.openxmlformats.org/presentationml/2006/ole">
              <p:oleObj spid="_x0000_s1896476" name="Equation" r:id="rId6" imgW="291960" imgH="228600" progId="Equation.3">
                <p:embed/>
              </p:oleObj>
            </a:graphicData>
          </a:graphic>
        </p:graphicFrame>
      </p:grpSp>
      <p:grpSp>
        <p:nvGrpSpPr>
          <p:cNvPr id="1896477" name="Group 29"/>
          <p:cNvGrpSpPr>
            <a:grpSpLocks/>
          </p:cNvGrpSpPr>
          <p:nvPr/>
        </p:nvGrpSpPr>
        <p:grpSpPr bwMode="auto">
          <a:xfrm>
            <a:off x="4114800" y="2444750"/>
            <a:ext cx="2514600" cy="2100263"/>
            <a:chOff x="2496" y="1392"/>
            <a:chExt cx="1584" cy="1323"/>
          </a:xfrm>
        </p:grpSpPr>
        <p:graphicFrame>
          <p:nvGraphicFramePr>
            <p:cNvPr id="1896478" name="Object 30"/>
            <p:cNvGraphicFramePr>
              <a:graphicFrameLocks noChangeAspect="1"/>
            </p:cNvGraphicFramePr>
            <p:nvPr/>
          </p:nvGraphicFramePr>
          <p:xfrm>
            <a:off x="3431" y="2369"/>
            <a:ext cx="396" cy="346"/>
          </p:xfrm>
          <a:graphic>
            <a:graphicData uri="http://schemas.openxmlformats.org/presentationml/2006/ole">
              <p:oleObj spid="_x0000_s1896478" name="Equation" r:id="rId7" imgW="266400" imgH="241200" progId="Equation.3">
                <p:embed/>
              </p:oleObj>
            </a:graphicData>
          </a:graphic>
        </p:graphicFrame>
        <p:grpSp>
          <p:nvGrpSpPr>
            <p:cNvPr id="1896479" name="Group 31"/>
            <p:cNvGrpSpPr>
              <a:grpSpLocks/>
            </p:cNvGrpSpPr>
            <p:nvPr/>
          </p:nvGrpSpPr>
          <p:grpSpPr bwMode="auto">
            <a:xfrm>
              <a:off x="3264" y="1392"/>
              <a:ext cx="816" cy="624"/>
              <a:chOff x="2736" y="864"/>
              <a:chExt cx="816" cy="624"/>
            </a:xfrm>
          </p:grpSpPr>
          <p:sp>
            <p:nvSpPr>
              <p:cNvPr id="1896480" name="Oval 32"/>
              <p:cNvSpPr>
                <a:spLocks noChangeArrowheads="1"/>
              </p:cNvSpPr>
              <p:nvPr/>
            </p:nvSpPr>
            <p:spPr bwMode="auto">
              <a:xfrm>
                <a:off x="3312" y="1248"/>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sp>
            <p:nvSpPr>
              <p:cNvPr id="1896481" name="Oval 33"/>
              <p:cNvSpPr>
                <a:spLocks noChangeArrowheads="1"/>
              </p:cNvSpPr>
              <p:nvPr/>
            </p:nvSpPr>
            <p:spPr bwMode="auto">
              <a:xfrm>
                <a:off x="2976" y="864"/>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sp>
            <p:nvSpPr>
              <p:cNvPr id="1896482" name="Oval 34"/>
              <p:cNvSpPr>
                <a:spLocks noChangeArrowheads="1"/>
              </p:cNvSpPr>
              <p:nvPr/>
            </p:nvSpPr>
            <p:spPr bwMode="auto">
              <a:xfrm>
                <a:off x="3216" y="1152"/>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sp>
            <p:nvSpPr>
              <p:cNvPr id="1896483" name="Oval 35"/>
              <p:cNvSpPr>
                <a:spLocks noChangeArrowheads="1"/>
              </p:cNvSpPr>
              <p:nvPr/>
            </p:nvSpPr>
            <p:spPr bwMode="auto">
              <a:xfrm>
                <a:off x="2880" y="960"/>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sp>
            <p:nvSpPr>
              <p:cNvPr id="1896484" name="Oval 36"/>
              <p:cNvSpPr>
                <a:spLocks noChangeArrowheads="1"/>
              </p:cNvSpPr>
              <p:nvPr/>
            </p:nvSpPr>
            <p:spPr bwMode="auto">
              <a:xfrm>
                <a:off x="3168" y="864"/>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sp>
            <p:nvSpPr>
              <p:cNvPr id="1896485" name="Oval 37"/>
              <p:cNvSpPr>
                <a:spLocks noChangeArrowheads="1"/>
              </p:cNvSpPr>
              <p:nvPr/>
            </p:nvSpPr>
            <p:spPr bwMode="auto">
              <a:xfrm>
                <a:off x="3312" y="1056"/>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sp>
            <p:nvSpPr>
              <p:cNvPr id="1896486" name="Oval 38"/>
              <p:cNvSpPr>
                <a:spLocks noChangeArrowheads="1"/>
              </p:cNvSpPr>
              <p:nvPr/>
            </p:nvSpPr>
            <p:spPr bwMode="auto">
              <a:xfrm>
                <a:off x="3072" y="1200"/>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sp>
            <p:nvSpPr>
              <p:cNvPr id="1896487" name="Oval 39"/>
              <p:cNvSpPr>
                <a:spLocks noChangeArrowheads="1"/>
              </p:cNvSpPr>
              <p:nvPr/>
            </p:nvSpPr>
            <p:spPr bwMode="auto">
              <a:xfrm>
                <a:off x="2928" y="1152"/>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sp>
            <p:nvSpPr>
              <p:cNvPr id="1896488" name="Oval 40"/>
              <p:cNvSpPr>
                <a:spLocks noChangeArrowheads="1"/>
              </p:cNvSpPr>
              <p:nvPr/>
            </p:nvSpPr>
            <p:spPr bwMode="auto">
              <a:xfrm>
                <a:off x="3072" y="1008"/>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sp>
            <p:nvSpPr>
              <p:cNvPr id="1896489" name="Oval 41"/>
              <p:cNvSpPr>
                <a:spLocks noChangeArrowheads="1"/>
              </p:cNvSpPr>
              <p:nvPr/>
            </p:nvSpPr>
            <p:spPr bwMode="auto">
              <a:xfrm>
                <a:off x="3312" y="912"/>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sp>
            <p:nvSpPr>
              <p:cNvPr id="1896490" name="Oval 42"/>
              <p:cNvSpPr>
                <a:spLocks noChangeArrowheads="1"/>
              </p:cNvSpPr>
              <p:nvPr/>
            </p:nvSpPr>
            <p:spPr bwMode="auto">
              <a:xfrm>
                <a:off x="2736" y="1056"/>
                <a:ext cx="240" cy="240"/>
              </a:xfrm>
              <a:prstGeom prst="ellipse">
                <a:avLst/>
              </a:prstGeom>
              <a:gradFill rotWithShape="0">
                <a:gsLst>
                  <a:gs pos="0">
                    <a:schemeClr val="bg1"/>
                  </a:gs>
                  <a:gs pos="100000">
                    <a:srgbClr val="EEEEEE"/>
                  </a:gs>
                </a:gsLst>
                <a:lin ang="2700000" scaled="1"/>
              </a:gradFill>
              <a:ln w="9525">
                <a:solidFill>
                  <a:srgbClr val="C0C0C0"/>
                </a:solidFill>
                <a:round/>
                <a:headEnd/>
                <a:tailEnd/>
              </a:ln>
              <a:effectLst/>
            </p:spPr>
            <p:txBody>
              <a:bodyPr wrap="none" anchor="ctr"/>
              <a:lstStyle/>
              <a:p>
                <a:endParaRPr lang="en-US"/>
              </a:p>
            </p:txBody>
          </p:sp>
          <p:sp>
            <p:nvSpPr>
              <p:cNvPr id="1896491" name="Oval 43"/>
              <p:cNvSpPr>
                <a:spLocks noChangeArrowheads="1"/>
              </p:cNvSpPr>
              <p:nvPr/>
            </p:nvSpPr>
            <p:spPr bwMode="auto">
              <a:xfrm>
                <a:off x="2832" y="1248"/>
                <a:ext cx="240" cy="240"/>
              </a:xfrm>
              <a:prstGeom prst="ellipse">
                <a:avLst/>
              </a:prstGeom>
              <a:gradFill rotWithShape="0">
                <a:gsLst>
                  <a:gs pos="0">
                    <a:srgbClr val="FFCDCD"/>
                  </a:gs>
                  <a:gs pos="100000">
                    <a:srgbClr val="FF6600"/>
                  </a:gs>
                </a:gsLst>
                <a:lin ang="2700000" scaled="1"/>
              </a:gradFill>
              <a:ln w="9525">
                <a:solidFill>
                  <a:schemeClr val="tx1"/>
                </a:solidFill>
                <a:round/>
                <a:headEnd/>
                <a:tailEnd/>
              </a:ln>
              <a:effectLst/>
            </p:spPr>
            <p:txBody>
              <a:bodyPr wrap="none" anchor="ctr"/>
              <a:lstStyle/>
              <a:p>
                <a:endParaRPr lang="en-US"/>
              </a:p>
            </p:txBody>
          </p:sp>
        </p:grpSp>
        <p:sp>
          <p:nvSpPr>
            <p:cNvPr id="1896492" name="Line 44"/>
            <p:cNvSpPr>
              <a:spLocks noChangeShapeType="1"/>
            </p:cNvSpPr>
            <p:nvPr/>
          </p:nvSpPr>
          <p:spPr bwMode="auto">
            <a:xfrm>
              <a:off x="2496" y="1728"/>
              <a:ext cx="672" cy="0"/>
            </a:xfrm>
            <a:prstGeom prst="line">
              <a:avLst/>
            </a:prstGeom>
            <a:noFill/>
            <a:ln w="25400">
              <a:solidFill>
                <a:schemeClr val="tx1"/>
              </a:solidFill>
              <a:round/>
              <a:headEnd/>
              <a:tailEnd type="triangle" w="med" len="med"/>
            </a:ln>
            <a:effectLst/>
          </p:spPr>
          <p:txBody>
            <a:bodyPr/>
            <a:lstStyle/>
            <a:p>
              <a:endParaRPr lang="en-US"/>
            </a:p>
          </p:txBody>
        </p:sp>
        <p:sp>
          <p:nvSpPr>
            <p:cNvPr id="1896493" name="Line 45"/>
            <p:cNvSpPr>
              <a:spLocks noChangeShapeType="1"/>
            </p:cNvSpPr>
            <p:nvPr/>
          </p:nvSpPr>
          <p:spPr bwMode="auto">
            <a:xfrm>
              <a:off x="2496" y="2448"/>
              <a:ext cx="672" cy="0"/>
            </a:xfrm>
            <a:prstGeom prst="line">
              <a:avLst/>
            </a:prstGeom>
            <a:noFill/>
            <a:ln w="25400">
              <a:solidFill>
                <a:schemeClr val="tx1"/>
              </a:solidFill>
              <a:round/>
              <a:headEnd/>
              <a:tailEnd type="triangle" w="med" len="med"/>
            </a:ln>
            <a:effectLst/>
          </p:spPr>
          <p:txBody>
            <a:bodyPr/>
            <a:lstStyle/>
            <a:p>
              <a:endParaRPr lang="en-US"/>
            </a:p>
          </p:txBody>
        </p:sp>
      </p:grpSp>
      <p:sp>
        <p:nvSpPr>
          <p:cNvPr id="1896494" name="Rectangle 46"/>
          <p:cNvSpPr>
            <a:spLocks noChangeArrowheads="1"/>
          </p:cNvSpPr>
          <p:nvPr/>
        </p:nvSpPr>
        <p:spPr bwMode="auto">
          <a:xfrm>
            <a:off x="76200" y="6567488"/>
            <a:ext cx="3636963" cy="214312"/>
          </a:xfrm>
          <a:prstGeom prst="rect">
            <a:avLst/>
          </a:prstGeom>
          <a:noFill/>
          <a:ln w="9525">
            <a:noFill/>
            <a:miter lim="800000"/>
            <a:headEnd/>
            <a:tailEnd/>
          </a:ln>
          <a:effectLst/>
        </p:spPr>
        <p:txBody>
          <a:bodyPr wrap="none">
            <a:spAutoFit/>
          </a:bodyPr>
          <a:lstStyle/>
          <a:p>
            <a:r>
              <a:rPr lang="en-US" sz="800"/>
              <a:t>Dorin, Demmin, Gabel, </a:t>
            </a:r>
            <a:r>
              <a:rPr lang="en-US" sz="800" u="sng"/>
              <a:t>Chemistry The Study of Matter</a:t>
            </a:r>
            <a:r>
              <a:rPr lang="en-US" sz="800"/>
              <a:t> 3rd Edition, page 764</a:t>
            </a:r>
          </a:p>
        </p:txBody>
      </p:sp>
      <p:pic>
        <p:nvPicPr>
          <p:cNvPr id="1896495" name="Picture 47" descr="chadwick"/>
          <p:cNvPicPr>
            <a:picLocks noChangeAspect="1" noChangeArrowheads="1"/>
          </p:cNvPicPr>
          <p:nvPr/>
        </p:nvPicPr>
        <p:blipFill>
          <a:blip r:embed="rId8"/>
          <a:srcRect/>
          <a:stretch>
            <a:fillRect/>
          </a:stretch>
        </p:blipFill>
        <p:spPr bwMode="auto">
          <a:xfrm>
            <a:off x="457200" y="304800"/>
            <a:ext cx="1158875" cy="1576388"/>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896451"/>
                                        </p:tgtEl>
                                        <p:attrNameLst>
                                          <p:attrName>style.visibility</p:attrName>
                                        </p:attrNameLst>
                                      </p:cBhvr>
                                      <p:to>
                                        <p:strVal val="visible"/>
                                      </p:to>
                                    </p:set>
                                    <p:anim calcmode="lin" valueType="num">
                                      <p:cBhvr>
                                        <p:cTn id="7" dur="500" fill="hold"/>
                                        <p:tgtEl>
                                          <p:spTgt spid="1896451"/>
                                        </p:tgtEl>
                                        <p:attrNameLst>
                                          <p:attrName>ppt_w</p:attrName>
                                        </p:attrNameLst>
                                      </p:cBhvr>
                                      <p:tavLst>
                                        <p:tav tm="0">
                                          <p:val>
                                            <p:fltVal val="0"/>
                                          </p:val>
                                        </p:tav>
                                        <p:tav tm="100000">
                                          <p:val>
                                            <p:strVal val="#ppt_w"/>
                                          </p:val>
                                        </p:tav>
                                      </p:tavLst>
                                    </p:anim>
                                    <p:anim calcmode="lin" valueType="num">
                                      <p:cBhvr>
                                        <p:cTn id="8" dur="500" fill="hold"/>
                                        <p:tgtEl>
                                          <p:spTgt spid="1896451"/>
                                        </p:tgtEl>
                                        <p:attrNameLst>
                                          <p:attrName>ppt_h</p:attrName>
                                        </p:attrNameLst>
                                      </p:cBhvr>
                                      <p:tavLst>
                                        <p:tav tm="0">
                                          <p:val>
                                            <p:fltVal val="0"/>
                                          </p:val>
                                        </p:tav>
                                        <p:tav tm="100000">
                                          <p:val>
                                            <p:strVal val="#ppt_h"/>
                                          </p:val>
                                        </p:tav>
                                      </p:tavLst>
                                    </p:anim>
                                    <p:animEffect transition="in" filter="fade">
                                      <p:cBhvr>
                                        <p:cTn id="9" dur="500"/>
                                        <p:tgtEl>
                                          <p:spTgt spid="1896451"/>
                                        </p:tgtEl>
                                      </p:cBhvr>
                                    </p:animEffect>
                                  </p:childTnLst>
                                </p:cTn>
                              </p:par>
                            </p:childTnLst>
                          </p:cTn>
                        </p:par>
                        <p:par>
                          <p:cTn id="10" fill="hold">
                            <p:stCondLst>
                              <p:cond delay="500"/>
                            </p:stCondLst>
                            <p:childTnLst>
                              <p:par>
                                <p:cTn id="11" presetID="2" presetClass="entr" presetSubtype="8" fill="hold" nodeType="afterEffect">
                                  <p:stCondLst>
                                    <p:cond delay="1500"/>
                                  </p:stCondLst>
                                  <p:childTnLst>
                                    <p:set>
                                      <p:cBhvr>
                                        <p:cTn id="12" dur="1" fill="hold">
                                          <p:stCondLst>
                                            <p:cond delay="0"/>
                                          </p:stCondLst>
                                        </p:cTn>
                                        <p:tgtEl>
                                          <p:spTgt spid="1896456"/>
                                        </p:tgtEl>
                                        <p:attrNameLst>
                                          <p:attrName>style.visibility</p:attrName>
                                        </p:attrNameLst>
                                      </p:cBhvr>
                                      <p:to>
                                        <p:strVal val="visible"/>
                                      </p:to>
                                    </p:set>
                                    <p:anim calcmode="lin" valueType="num">
                                      <p:cBhvr additive="base">
                                        <p:cTn id="13" dur="500" fill="hold"/>
                                        <p:tgtEl>
                                          <p:spTgt spid="1896456"/>
                                        </p:tgtEl>
                                        <p:attrNameLst>
                                          <p:attrName>ppt_x</p:attrName>
                                        </p:attrNameLst>
                                      </p:cBhvr>
                                      <p:tavLst>
                                        <p:tav tm="0">
                                          <p:val>
                                            <p:strVal val="0-#ppt_w/2"/>
                                          </p:val>
                                        </p:tav>
                                        <p:tav tm="100000">
                                          <p:val>
                                            <p:strVal val="#ppt_x"/>
                                          </p:val>
                                        </p:tav>
                                      </p:tavLst>
                                    </p:anim>
                                    <p:anim calcmode="lin" valueType="num">
                                      <p:cBhvr additive="base">
                                        <p:cTn id="14" dur="500" fill="hold"/>
                                        <p:tgtEl>
                                          <p:spTgt spid="1896456"/>
                                        </p:tgtEl>
                                        <p:attrNameLst>
                                          <p:attrName>ppt_y</p:attrName>
                                        </p:attrNameLst>
                                      </p:cBhvr>
                                      <p:tavLst>
                                        <p:tav tm="0">
                                          <p:val>
                                            <p:strVal val="#ppt_y"/>
                                          </p:val>
                                        </p:tav>
                                        <p:tav tm="100000">
                                          <p:val>
                                            <p:strVal val="#ppt_y"/>
                                          </p:val>
                                        </p:tav>
                                      </p:tavLst>
                                    </p:anim>
                                  </p:childTnLst>
                                </p:cTn>
                              </p:par>
                            </p:childTnLst>
                          </p:cTn>
                        </p:par>
                        <p:par>
                          <p:cTn id="15" fill="hold">
                            <p:stCondLst>
                              <p:cond delay="2500"/>
                            </p:stCondLst>
                            <p:childTnLst>
                              <p:par>
                                <p:cTn id="16" presetID="1" presetClass="entr" presetSubtype="0" fill="hold" grpId="0" nodeType="afterEffect">
                                  <p:stCondLst>
                                    <p:cond delay="0"/>
                                  </p:stCondLst>
                                  <p:childTnLst>
                                    <p:set>
                                      <p:cBhvr>
                                        <p:cTn id="17" dur="1" fill="hold">
                                          <p:stCondLst>
                                            <p:cond delay="0"/>
                                          </p:stCondLst>
                                        </p:cTn>
                                        <p:tgtEl>
                                          <p:spTgt spid="1896463"/>
                                        </p:tgtEl>
                                        <p:attrNameLst>
                                          <p:attrName>style.visibility</p:attrName>
                                        </p:attrNameLst>
                                      </p:cBhvr>
                                      <p:to>
                                        <p:strVal val="visible"/>
                                      </p:to>
                                    </p:set>
                                  </p:childTnLst>
                                </p:cTn>
                              </p:par>
                            </p:childTnLst>
                          </p:cTn>
                        </p:par>
                        <p:par>
                          <p:cTn id="18" fill="hold">
                            <p:stCondLst>
                              <p:cond delay="2500"/>
                            </p:stCondLst>
                            <p:childTnLst>
                              <p:par>
                                <p:cTn id="19" presetID="10" presetClass="entr" presetSubtype="0" fill="hold" nodeType="afterEffect">
                                  <p:stCondLst>
                                    <p:cond delay="1500"/>
                                  </p:stCondLst>
                                  <p:childTnLst>
                                    <p:set>
                                      <p:cBhvr>
                                        <p:cTn id="20" dur="1" fill="hold">
                                          <p:stCondLst>
                                            <p:cond delay="0"/>
                                          </p:stCondLst>
                                        </p:cTn>
                                        <p:tgtEl>
                                          <p:spTgt spid="1896477"/>
                                        </p:tgtEl>
                                        <p:attrNameLst>
                                          <p:attrName>style.visibility</p:attrName>
                                        </p:attrNameLst>
                                      </p:cBhvr>
                                      <p:to>
                                        <p:strVal val="visible"/>
                                      </p:to>
                                    </p:set>
                                    <p:animEffect transition="in" filter="fade">
                                      <p:cBhvr>
                                        <p:cTn id="21" dur="2000"/>
                                        <p:tgtEl>
                                          <p:spTgt spid="1896477"/>
                                        </p:tgtEl>
                                      </p:cBhvr>
                                    </p:animEffect>
                                  </p:childTnLst>
                                </p:cTn>
                              </p:par>
                            </p:childTnLst>
                          </p:cTn>
                        </p:par>
                        <p:par>
                          <p:cTn id="22" fill="hold">
                            <p:stCondLst>
                              <p:cond delay="6000"/>
                            </p:stCondLst>
                            <p:childTnLst>
                              <p:par>
                                <p:cTn id="23" presetID="10" presetClass="entr" presetSubtype="0" fill="hold" nodeType="afterEffect">
                                  <p:stCondLst>
                                    <p:cond delay="0"/>
                                  </p:stCondLst>
                                  <p:childTnLst>
                                    <p:set>
                                      <p:cBhvr>
                                        <p:cTn id="24" dur="1" fill="hold">
                                          <p:stCondLst>
                                            <p:cond delay="0"/>
                                          </p:stCondLst>
                                        </p:cTn>
                                        <p:tgtEl>
                                          <p:spTgt spid="1896452"/>
                                        </p:tgtEl>
                                        <p:attrNameLst>
                                          <p:attrName>style.visibility</p:attrName>
                                        </p:attrNameLst>
                                      </p:cBhvr>
                                      <p:to>
                                        <p:strVal val="visible"/>
                                      </p:to>
                                    </p:set>
                                    <p:animEffect transition="in" filter="fade">
                                      <p:cBhvr>
                                        <p:cTn id="25" dur="2000"/>
                                        <p:tgtEl>
                                          <p:spTgt spid="1896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6451" grpId="0"/>
      <p:bldP spid="1896463"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0562" name="Rectangle 2"/>
          <p:cNvSpPr>
            <a:spLocks noChangeAspect="1" noChangeArrowheads="1"/>
          </p:cNvSpPr>
          <p:nvPr/>
        </p:nvSpPr>
        <p:spPr bwMode="auto">
          <a:xfrm>
            <a:off x="0" y="0"/>
            <a:ext cx="9144000" cy="7453313"/>
          </a:xfrm>
          <a:prstGeom prst="rect">
            <a:avLst/>
          </a:prstGeom>
          <a:gradFill rotWithShape="1">
            <a:gsLst>
              <a:gs pos="0">
                <a:srgbClr val="000066">
                  <a:gamma/>
                  <a:shade val="46275"/>
                  <a:invGamma/>
                </a:srgbClr>
              </a:gs>
              <a:gs pos="100000">
                <a:srgbClr val="000066"/>
              </a:gs>
            </a:gsLst>
            <a:lin ang="2700000" scaled="1"/>
          </a:gradFill>
          <a:ln w="9525">
            <a:solidFill>
              <a:schemeClr val="tx1"/>
            </a:solidFill>
            <a:miter lim="800000"/>
            <a:headEnd/>
            <a:tailEnd/>
          </a:ln>
          <a:effectLst/>
        </p:spPr>
        <p:txBody>
          <a:bodyPr wrap="none" anchor="ctr"/>
          <a:lstStyle/>
          <a:p>
            <a:endParaRPr lang="en-US"/>
          </a:p>
        </p:txBody>
      </p:sp>
      <p:sp>
        <p:nvSpPr>
          <p:cNvPr id="2370563" name="Oval 3"/>
          <p:cNvSpPr>
            <a:spLocks noChangeAspect="1" noChangeArrowheads="1"/>
          </p:cNvSpPr>
          <p:nvPr/>
        </p:nvSpPr>
        <p:spPr bwMode="auto">
          <a:xfrm>
            <a:off x="-841375" y="1239838"/>
            <a:ext cx="16668750" cy="19719925"/>
          </a:xfrm>
          <a:prstGeom prst="ellipse">
            <a:avLst/>
          </a:prstGeom>
          <a:gradFill rotWithShape="1">
            <a:gsLst>
              <a:gs pos="0">
                <a:srgbClr val="3366FF">
                  <a:alpha val="33000"/>
                </a:srgbClr>
              </a:gs>
              <a:gs pos="100000">
                <a:srgbClr val="B3C5FF"/>
              </a:gs>
            </a:gsLst>
            <a:lin ang="2700000" scaled="1"/>
          </a:gradFill>
          <a:ln w="9525">
            <a:noFill/>
            <a:round/>
            <a:headEnd/>
            <a:tailEnd/>
          </a:ln>
          <a:effectLst/>
        </p:spPr>
        <p:txBody>
          <a:bodyPr wrap="none" anchor="ctr"/>
          <a:lstStyle/>
          <a:p>
            <a:endParaRPr lang="en-US"/>
          </a:p>
        </p:txBody>
      </p:sp>
      <p:sp>
        <p:nvSpPr>
          <p:cNvPr id="2370564" name="Oval 4"/>
          <p:cNvSpPr>
            <a:spLocks noChangeAspect="1" noChangeArrowheads="1"/>
          </p:cNvSpPr>
          <p:nvPr/>
        </p:nvSpPr>
        <p:spPr bwMode="auto">
          <a:xfrm>
            <a:off x="1482725" y="2536825"/>
            <a:ext cx="11344275" cy="12187238"/>
          </a:xfrm>
          <a:prstGeom prst="ellipse">
            <a:avLst/>
          </a:prstGeom>
          <a:gradFill rotWithShape="1">
            <a:gsLst>
              <a:gs pos="0">
                <a:srgbClr val="3366FF"/>
              </a:gs>
              <a:gs pos="100000">
                <a:srgbClr val="B3C5FF"/>
              </a:gs>
            </a:gsLst>
            <a:lin ang="2700000" scaled="1"/>
          </a:gradFill>
          <a:ln w="9525">
            <a:noFill/>
            <a:round/>
            <a:headEnd/>
            <a:tailEnd/>
          </a:ln>
          <a:effectLst/>
        </p:spPr>
        <p:txBody>
          <a:bodyPr wrap="none" anchor="ctr"/>
          <a:lstStyle/>
          <a:p>
            <a:endParaRPr lang="en-US"/>
          </a:p>
        </p:txBody>
      </p:sp>
      <p:sp>
        <p:nvSpPr>
          <p:cNvPr id="2370565" name="AutoShape 5">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aphicFrame>
        <p:nvGraphicFramePr>
          <p:cNvPr id="2370566" name="Object 6">
            <a:hlinkClick r:id="" action="ppaction://ole?verb=0"/>
          </p:cNvPr>
          <p:cNvGraphicFramePr>
            <a:graphicFrameLocks noChangeAspect="1"/>
          </p:cNvGraphicFramePr>
          <p:nvPr/>
        </p:nvGraphicFramePr>
        <p:xfrm>
          <a:off x="8582025" y="6450013"/>
          <a:ext cx="274638" cy="274637"/>
        </p:xfrm>
        <a:graphic>
          <a:graphicData uri="http://schemas.openxmlformats.org/presentationml/2006/ole">
            <p:oleObj spid="_x0000_s2370566" name="Wave Sound" r:id="rId6" imgW="304520" imgH="304520" progId="SoundRec">
              <p:embed/>
            </p:oleObj>
          </a:graphicData>
        </a:graphic>
      </p:graphicFrame>
      <p:sp>
        <p:nvSpPr>
          <p:cNvPr id="2370567" name="Freeform 7"/>
          <p:cNvSpPr>
            <a:spLocks noChangeAspect="1"/>
          </p:cNvSpPr>
          <p:nvPr/>
        </p:nvSpPr>
        <p:spPr bwMode="auto">
          <a:xfrm>
            <a:off x="2879725" y="2897188"/>
            <a:ext cx="4800600" cy="3724275"/>
          </a:xfrm>
          <a:custGeom>
            <a:avLst/>
            <a:gdLst/>
            <a:ahLst/>
            <a:cxnLst>
              <a:cxn ang="0">
                <a:pos x="360" y="362"/>
              </a:cxn>
              <a:cxn ang="0">
                <a:pos x="229" y="477"/>
              </a:cxn>
              <a:cxn ang="0">
                <a:pos x="102" y="604"/>
              </a:cxn>
              <a:cxn ang="0">
                <a:pos x="22" y="735"/>
              </a:cxn>
              <a:cxn ang="0">
                <a:pos x="28" y="822"/>
              </a:cxn>
              <a:cxn ang="0">
                <a:pos x="0" y="912"/>
              </a:cxn>
              <a:cxn ang="0">
                <a:pos x="39" y="1014"/>
              </a:cxn>
              <a:cxn ang="0">
                <a:pos x="56" y="907"/>
              </a:cxn>
              <a:cxn ang="0">
                <a:pos x="70" y="778"/>
              </a:cxn>
              <a:cxn ang="0">
                <a:pos x="137" y="988"/>
              </a:cxn>
              <a:cxn ang="0">
                <a:pos x="146" y="1049"/>
              </a:cxn>
              <a:cxn ang="0">
                <a:pos x="157" y="1125"/>
              </a:cxn>
              <a:cxn ang="0">
                <a:pos x="425" y="1152"/>
              </a:cxn>
              <a:cxn ang="0">
                <a:pos x="582" y="1224"/>
              </a:cxn>
              <a:cxn ang="0">
                <a:pos x="667" y="1300"/>
              </a:cxn>
              <a:cxn ang="0">
                <a:pos x="733" y="1365"/>
              </a:cxn>
              <a:cxn ang="0">
                <a:pos x="851" y="1368"/>
              </a:cxn>
              <a:cxn ang="0">
                <a:pos x="925" y="1374"/>
              </a:cxn>
              <a:cxn ang="0">
                <a:pos x="2016" y="1564"/>
              </a:cxn>
              <a:cxn ang="0">
                <a:pos x="1920" y="1450"/>
              </a:cxn>
              <a:cxn ang="0">
                <a:pos x="1640" y="1326"/>
              </a:cxn>
              <a:cxn ang="0">
                <a:pos x="1475" y="1241"/>
              </a:cxn>
              <a:cxn ang="0">
                <a:pos x="1328" y="1250"/>
              </a:cxn>
              <a:cxn ang="0">
                <a:pos x="1213" y="1285"/>
              </a:cxn>
              <a:cxn ang="0">
                <a:pos x="1204" y="1210"/>
              </a:cxn>
              <a:cxn ang="0">
                <a:pos x="1078" y="1258"/>
              </a:cxn>
              <a:cxn ang="0">
                <a:pos x="966" y="1335"/>
              </a:cxn>
              <a:cxn ang="0">
                <a:pos x="805" y="1333"/>
              </a:cxn>
              <a:cxn ang="0">
                <a:pos x="772" y="1130"/>
              </a:cxn>
              <a:cxn ang="0">
                <a:pos x="608" y="1101"/>
              </a:cxn>
              <a:cxn ang="0">
                <a:pos x="685" y="944"/>
              </a:cxn>
              <a:cxn ang="0">
                <a:pos x="541" y="1001"/>
              </a:cxn>
              <a:cxn ang="0">
                <a:pos x="384" y="1051"/>
              </a:cxn>
              <a:cxn ang="0">
                <a:pos x="410" y="857"/>
              </a:cxn>
              <a:cxn ang="0">
                <a:pos x="512" y="724"/>
              </a:cxn>
              <a:cxn ang="0">
                <a:pos x="670" y="698"/>
              </a:cxn>
              <a:cxn ang="0">
                <a:pos x="794" y="676"/>
              </a:cxn>
              <a:cxn ang="0">
                <a:pos x="859" y="709"/>
              </a:cxn>
              <a:cxn ang="0">
                <a:pos x="890" y="798"/>
              </a:cxn>
              <a:cxn ang="0">
                <a:pos x="925" y="650"/>
              </a:cxn>
              <a:cxn ang="0">
                <a:pos x="1139" y="473"/>
              </a:cxn>
              <a:cxn ang="0">
                <a:pos x="1147" y="403"/>
              </a:cxn>
              <a:cxn ang="0">
                <a:pos x="1171" y="421"/>
              </a:cxn>
              <a:cxn ang="0">
                <a:pos x="1246" y="357"/>
              </a:cxn>
              <a:cxn ang="0">
                <a:pos x="1318" y="320"/>
              </a:cxn>
              <a:cxn ang="0">
                <a:pos x="1438" y="261"/>
              </a:cxn>
              <a:cxn ang="0">
                <a:pos x="1462" y="272"/>
              </a:cxn>
              <a:cxn ang="0">
                <a:pos x="1514" y="240"/>
              </a:cxn>
              <a:cxn ang="0">
                <a:pos x="1470" y="170"/>
              </a:cxn>
              <a:cxn ang="0">
                <a:pos x="1647" y="161"/>
              </a:cxn>
              <a:cxn ang="0">
                <a:pos x="1551" y="39"/>
              </a:cxn>
              <a:cxn ang="0">
                <a:pos x="1387" y="32"/>
              </a:cxn>
              <a:cxn ang="0">
                <a:pos x="1259" y="65"/>
              </a:cxn>
              <a:cxn ang="0">
                <a:pos x="1189" y="152"/>
              </a:cxn>
              <a:cxn ang="0">
                <a:pos x="1073" y="128"/>
              </a:cxn>
              <a:cxn ang="0">
                <a:pos x="960" y="124"/>
              </a:cxn>
              <a:cxn ang="0">
                <a:pos x="1150" y="21"/>
              </a:cxn>
              <a:cxn ang="0">
                <a:pos x="1119" y="17"/>
              </a:cxn>
              <a:cxn ang="0">
                <a:pos x="833" y="109"/>
              </a:cxn>
              <a:cxn ang="0">
                <a:pos x="547" y="237"/>
              </a:cxn>
            </a:cxnLst>
            <a:rect l="0" t="0" r="r" b="b"/>
            <a:pathLst>
              <a:path w="2016" h="1564">
                <a:moveTo>
                  <a:pt x="547" y="237"/>
                </a:moveTo>
                <a:lnTo>
                  <a:pt x="414" y="318"/>
                </a:lnTo>
                <a:lnTo>
                  <a:pt x="360" y="362"/>
                </a:lnTo>
                <a:lnTo>
                  <a:pt x="325" y="397"/>
                </a:lnTo>
                <a:lnTo>
                  <a:pt x="294" y="423"/>
                </a:lnTo>
                <a:lnTo>
                  <a:pt x="229" y="477"/>
                </a:lnTo>
                <a:lnTo>
                  <a:pt x="161" y="541"/>
                </a:lnTo>
                <a:lnTo>
                  <a:pt x="126" y="576"/>
                </a:lnTo>
                <a:lnTo>
                  <a:pt x="102" y="604"/>
                </a:lnTo>
                <a:lnTo>
                  <a:pt x="65" y="661"/>
                </a:lnTo>
                <a:lnTo>
                  <a:pt x="28" y="711"/>
                </a:lnTo>
                <a:lnTo>
                  <a:pt x="22" y="735"/>
                </a:lnTo>
                <a:lnTo>
                  <a:pt x="24" y="759"/>
                </a:lnTo>
                <a:lnTo>
                  <a:pt x="41" y="776"/>
                </a:lnTo>
                <a:lnTo>
                  <a:pt x="28" y="822"/>
                </a:lnTo>
                <a:lnTo>
                  <a:pt x="22" y="842"/>
                </a:lnTo>
                <a:lnTo>
                  <a:pt x="28" y="881"/>
                </a:lnTo>
                <a:lnTo>
                  <a:pt x="0" y="912"/>
                </a:lnTo>
                <a:lnTo>
                  <a:pt x="8" y="927"/>
                </a:lnTo>
                <a:lnTo>
                  <a:pt x="28" y="953"/>
                </a:lnTo>
                <a:lnTo>
                  <a:pt x="39" y="1014"/>
                </a:lnTo>
                <a:lnTo>
                  <a:pt x="48" y="1027"/>
                </a:lnTo>
                <a:lnTo>
                  <a:pt x="63" y="1001"/>
                </a:lnTo>
                <a:lnTo>
                  <a:pt x="56" y="907"/>
                </a:lnTo>
                <a:lnTo>
                  <a:pt x="50" y="874"/>
                </a:lnTo>
                <a:lnTo>
                  <a:pt x="43" y="842"/>
                </a:lnTo>
                <a:lnTo>
                  <a:pt x="70" y="778"/>
                </a:lnTo>
                <a:lnTo>
                  <a:pt x="91" y="789"/>
                </a:lnTo>
                <a:lnTo>
                  <a:pt x="78" y="846"/>
                </a:lnTo>
                <a:lnTo>
                  <a:pt x="137" y="988"/>
                </a:lnTo>
                <a:lnTo>
                  <a:pt x="146" y="1014"/>
                </a:lnTo>
                <a:lnTo>
                  <a:pt x="146" y="1034"/>
                </a:lnTo>
                <a:lnTo>
                  <a:pt x="146" y="1049"/>
                </a:lnTo>
                <a:lnTo>
                  <a:pt x="137" y="1064"/>
                </a:lnTo>
                <a:lnTo>
                  <a:pt x="126" y="1073"/>
                </a:lnTo>
                <a:lnTo>
                  <a:pt x="157" y="1125"/>
                </a:lnTo>
                <a:lnTo>
                  <a:pt x="342" y="1180"/>
                </a:lnTo>
                <a:lnTo>
                  <a:pt x="377" y="1152"/>
                </a:lnTo>
                <a:lnTo>
                  <a:pt x="425" y="1152"/>
                </a:lnTo>
                <a:lnTo>
                  <a:pt x="440" y="1158"/>
                </a:lnTo>
                <a:lnTo>
                  <a:pt x="460" y="1189"/>
                </a:lnTo>
                <a:lnTo>
                  <a:pt x="582" y="1224"/>
                </a:lnTo>
                <a:lnTo>
                  <a:pt x="615" y="1210"/>
                </a:lnTo>
                <a:lnTo>
                  <a:pt x="667" y="1276"/>
                </a:lnTo>
                <a:lnTo>
                  <a:pt x="667" y="1300"/>
                </a:lnTo>
                <a:lnTo>
                  <a:pt x="667" y="1317"/>
                </a:lnTo>
                <a:lnTo>
                  <a:pt x="733" y="1348"/>
                </a:lnTo>
                <a:lnTo>
                  <a:pt x="733" y="1365"/>
                </a:lnTo>
                <a:lnTo>
                  <a:pt x="846" y="1409"/>
                </a:lnTo>
                <a:lnTo>
                  <a:pt x="864" y="1392"/>
                </a:lnTo>
                <a:lnTo>
                  <a:pt x="851" y="1368"/>
                </a:lnTo>
                <a:lnTo>
                  <a:pt x="890" y="1337"/>
                </a:lnTo>
                <a:lnTo>
                  <a:pt x="934" y="1354"/>
                </a:lnTo>
                <a:lnTo>
                  <a:pt x="925" y="1374"/>
                </a:lnTo>
                <a:lnTo>
                  <a:pt x="942" y="1385"/>
                </a:lnTo>
                <a:lnTo>
                  <a:pt x="912" y="1564"/>
                </a:lnTo>
                <a:lnTo>
                  <a:pt x="2016" y="1564"/>
                </a:lnTo>
                <a:lnTo>
                  <a:pt x="1983" y="1492"/>
                </a:lnTo>
                <a:lnTo>
                  <a:pt x="1966" y="1492"/>
                </a:lnTo>
                <a:lnTo>
                  <a:pt x="1920" y="1450"/>
                </a:lnTo>
                <a:lnTo>
                  <a:pt x="1828" y="1416"/>
                </a:lnTo>
                <a:lnTo>
                  <a:pt x="1747" y="1422"/>
                </a:lnTo>
                <a:lnTo>
                  <a:pt x="1640" y="1326"/>
                </a:lnTo>
                <a:lnTo>
                  <a:pt x="1599" y="1324"/>
                </a:lnTo>
                <a:lnTo>
                  <a:pt x="1597" y="1289"/>
                </a:lnTo>
                <a:lnTo>
                  <a:pt x="1475" y="1241"/>
                </a:lnTo>
                <a:lnTo>
                  <a:pt x="1435" y="1263"/>
                </a:lnTo>
                <a:lnTo>
                  <a:pt x="1394" y="1243"/>
                </a:lnTo>
                <a:lnTo>
                  <a:pt x="1328" y="1250"/>
                </a:lnTo>
                <a:lnTo>
                  <a:pt x="1311" y="1228"/>
                </a:lnTo>
                <a:lnTo>
                  <a:pt x="1254" y="1193"/>
                </a:lnTo>
                <a:lnTo>
                  <a:pt x="1213" y="1285"/>
                </a:lnTo>
                <a:lnTo>
                  <a:pt x="1189" y="1306"/>
                </a:lnTo>
                <a:lnTo>
                  <a:pt x="1174" y="1276"/>
                </a:lnTo>
                <a:lnTo>
                  <a:pt x="1204" y="1210"/>
                </a:lnTo>
                <a:lnTo>
                  <a:pt x="1191" y="1193"/>
                </a:lnTo>
                <a:lnTo>
                  <a:pt x="1091" y="1239"/>
                </a:lnTo>
                <a:lnTo>
                  <a:pt x="1078" y="1258"/>
                </a:lnTo>
                <a:lnTo>
                  <a:pt x="1047" y="1265"/>
                </a:lnTo>
                <a:lnTo>
                  <a:pt x="1036" y="1304"/>
                </a:lnTo>
                <a:lnTo>
                  <a:pt x="966" y="1335"/>
                </a:lnTo>
                <a:lnTo>
                  <a:pt x="901" y="1311"/>
                </a:lnTo>
                <a:lnTo>
                  <a:pt x="835" y="1335"/>
                </a:lnTo>
                <a:lnTo>
                  <a:pt x="805" y="1333"/>
                </a:lnTo>
                <a:lnTo>
                  <a:pt x="783" y="1317"/>
                </a:lnTo>
                <a:lnTo>
                  <a:pt x="744" y="1276"/>
                </a:lnTo>
                <a:lnTo>
                  <a:pt x="772" y="1130"/>
                </a:lnTo>
                <a:lnTo>
                  <a:pt x="711" y="1106"/>
                </a:lnTo>
                <a:lnTo>
                  <a:pt x="589" y="1125"/>
                </a:lnTo>
                <a:lnTo>
                  <a:pt x="608" y="1101"/>
                </a:lnTo>
                <a:lnTo>
                  <a:pt x="613" y="1040"/>
                </a:lnTo>
                <a:lnTo>
                  <a:pt x="626" y="1049"/>
                </a:lnTo>
                <a:lnTo>
                  <a:pt x="685" y="944"/>
                </a:lnTo>
                <a:lnTo>
                  <a:pt x="643" y="931"/>
                </a:lnTo>
                <a:lnTo>
                  <a:pt x="578" y="955"/>
                </a:lnTo>
                <a:lnTo>
                  <a:pt x="541" y="1001"/>
                </a:lnTo>
                <a:lnTo>
                  <a:pt x="519" y="1047"/>
                </a:lnTo>
                <a:lnTo>
                  <a:pt x="432" y="1077"/>
                </a:lnTo>
                <a:lnTo>
                  <a:pt x="384" y="1051"/>
                </a:lnTo>
                <a:lnTo>
                  <a:pt x="360" y="966"/>
                </a:lnTo>
                <a:lnTo>
                  <a:pt x="375" y="883"/>
                </a:lnTo>
                <a:lnTo>
                  <a:pt x="410" y="857"/>
                </a:lnTo>
                <a:lnTo>
                  <a:pt x="414" y="798"/>
                </a:lnTo>
                <a:lnTo>
                  <a:pt x="497" y="748"/>
                </a:lnTo>
                <a:lnTo>
                  <a:pt x="512" y="724"/>
                </a:lnTo>
                <a:lnTo>
                  <a:pt x="650" y="704"/>
                </a:lnTo>
                <a:lnTo>
                  <a:pt x="672" y="713"/>
                </a:lnTo>
                <a:lnTo>
                  <a:pt x="670" y="698"/>
                </a:lnTo>
                <a:lnTo>
                  <a:pt x="643" y="682"/>
                </a:lnTo>
                <a:lnTo>
                  <a:pt x="752" y="661"/>
                </a:lnTo>
                <a:lnTo>
                  <a:pt x="794" y="676"/>
                </a:lnTo>
                <a:lnTo>
                  <a:pt x="829" y="665"/>
                </a:lnTo>
                <a:lnTo>
                  <a:pt x="857" y="680"/>
                </a:lnTo>
                <a:lnTo>
                  <a:pt x="859" y="709"/>
                </a:lnTo>
                <a:lnTo>
                  <a:pt x="857" y="730"/>
                </a:lnTo>
                <a:lnTo>
                  <a:pt x="883" y="785"/>
                </a:lnTo>
                <a:lnTo>
                  <a:pt x="890" y="798"/>
                </a:lnTo>
                <a:lnTo>
                  <a:pt x="914" y="794"/>
                </a:lnTo>
                <a:lnTo>
                  <a:pt x="938" y="748"/>
                </a:lnTo>
                <a:lnTo>
                  <a:pt x="925" y="650"/>
                </a:lnTo>
                <a:lnTo>
                  <a:pt x="936" y="608"/>
                </a:lnTo>
                <a:lnTo>
                  <a:pt x="1132" y="501"/>
                </a:lnTo>
                <a:lnTo>
                  <a:pt x="1139" y="473"/>
                </a:lnTo>
                <a:lnTo>
                  <a:pt x="1130" y="445"/>
                </a:lnTo>
                <a:lnTo>
                  <a:pt x="1117" y="425"/>
                </a:lnTo>
                <a:lnTo>
                  <a:pt x="1147" y="403"/>
                </a:lnTo>
                <a:lnTo>
                  <a:pt x="1134" y="434"/>
                </a:lnTo>
                <a:lnTo>
                  <a:pt x="1150" y="447"/>
                </a:lnTo>
                <a:lnTo>
                  <a:pt x="1171" y="421"/>
                </a:lnTo>
                <a:lnTo>
                  <a:pt x="1165" y="394"/>
                </a:lnTo>
                <a:lnTo>
                  <a:pt x="1184" y="405"/>
                </a:lnTo>
                <a:lnTo>
                  <a:pt x="1246" y="357"/>
                </a:lnTo>
                <a:lnTo>
                  <a:pt x="1285" y="357"/>
                </a:lnTo>
                <a:lnTo>
                  <a:pt x="1337" y="340"/>
                </a:lnTo>
                <a:lnTo>
                  <a:pt x="1318" y="320"/>
                </a:lnTo>
                <a:lnTo>
                  <a:pt x="1342" y="296"/>
                </a:lnTo>
                <a:lnTo>
                  <a:pt x="1409" y="270"/>
                </a:lnTo>
                <a:lnTo>
                  <a:pt x="1438" y="261"/>
                </a:lnTo>
                <a:lnTo>
                  <a:pt x="1477" y="259"/>
                </a:lnTo>
                <a:lnTo>
                  <a:pt x="1496" y="259"/>
                </a:lnTo>
                <a:lnTo>
                  <a:pt x="1462" y="272"/>
                </a:lnTo>
                <a:lnTo>
                  <a:pt x="1481" y="296"/>
                </a:lnTo>
                <a:lnTo>
                  <a:pt x="1586" y="264"/>
                </a:lnTo>
                <a:lnTo>
                  <a:pt x="1514" y="240"/>
                </a:lnTo>
                <a:lnTo>
                  <a:pt x="1501" y="224"/>
                </a:lnTo>
                <a:lnTo>
                  <a:pt x="1490" y="209"/>
                </a:lnTo>
                <a:lnTo>
                  <a:pt x="1470" y="170"/>
                </a:lnTo>
                <a:lnTo>
                  <a:pt x="1575" y="170"/>
                </a:lnTo>
                <a:lnTo>
                  <a:pt x="1614" y="170"/>
                </a:lnTo>
                <a:lnTo>
                  <a:pt x="1647" y="161"/>
                </a:lnTo>
                <a:lnTo>
                  <a:pt x="1723" y="130"/>
                </a:lnTo>
                <a:lnTo>
                  <a:pt x="1695" y="106"/>
                </a:lnTo>
                <a:lnTo>
                  <a:pt x="1551" y="39"/>
                </a:lnTo>
                <a:lnTo>
                  <a:pt x="1468" y="54"/>
                </a:lnTo>
                <a:lnTo>
                  <a:pt x="1448" y="32"/>
                </a:lnTo>
                <a:lnTo>
                  <a:pt x="1387" y="32"/>
                </a:lnTo>
                <a:lnTo>
                  <a:pt x="1355" y="26"/>
                </a:lnTo>
                <a:lnTo>
                  <a:pt x="1322" y="28"/>
                </a:lnTo>
                <a:lnTo>
                  <a:pt x="1259" y="65"/>
                </a:lnTo>
                <a:lnTo>
                  <a:pt x="1261" y="80"/>
                </a:lnTo>
                <a:lnTo>
                  <a:pt x="1200" y="124"/>
                </a:lnTo>
                <a:lnTo>
                  <a:pt x="1189" y="152"/>
                </a:lnTo>
                <a:lnTo>
                  <a:pt x="1112" y="159"/>
                </a:lnTo>
                <a:lnTo>
                  <a:pt x="1150" y="115"/>
                </a:lnTo>
                <a:lnTo>
                  <a:pt x="1073" y="128"/>
                </a:lnTo>
                <a:lnTo>
                  <a:pt x="1043" y="115"/>
                </a:lnTo>
                <a:lnTo>
                  <a:pt x="1003" y="120"/>
                </a:lnTo>
                <a:lnTo>
                  <a:pt x="960" y="124"/>
                </a:lnTo>
                <a:lnTo>
                  <a:pt x="1019" y="67"/>
                </a:lnTo>
                <a:lnTo>
                  <a:pt x="1051" y="67"/>
                </a:lnTo>
                <a:lnTo>
                  <a:pt x="1150" y="21"/>
                </a:lnTo>
                <a:lnTo>
                  <a:pt x="1237" y="4"/>
                </a:lnTo>
                <a:lnTo>
                  <a:pt x="1206" y="0"/>
                </a:lnTo>
                <a:lnTo>
                  <a:pt x="1119" y="17"/>
                </a:lnTo>
                <a:lnTo>
                  <a:pt x="1034" y="34"/>
                </a:lnTo>
                <a:lnTo>
                  <a:pt x="938" y="69"/>
                </a:lnTo>
                <a:lnTo>
                  <a:pt x="833" y="109"/>
                </a:lnTo>
                <a:lnTo>
                  <a:pt x="715" y="152"/>
                </a:lnTo>
                <a:lnTo>
                  <a:pt x="630" y="192"/>
                </a:lnTo>
                <a:lnTo>
                  <a:pt x="547" y="237"/>
                </a:lnTo>
                <a:close/>
              </a:path>
            </a:pathLst>
          </a:custGeom>
          <a:solidFill>
            <a:srgbClr val="10941D"/>
          </a:solidFill>
          <a:ln w="9525">
            <a:solidFill>
              <a:srgbClr val="99CC00"/>
            </a:solidFill>
            <a:round/>
            <a:headEnd/>
            <a:tailEnd/>
          </a:ln>
          <a:effectLst/>
        </p:spPr>
        <p:txBody>
          <a:bodyPr/>
          <a:lstStyle/>
          <a:p>
            <a:endParaRPr lang="en-US"/>
          </a:p>
        </p:txBody>
      </p:sp>
      <p:sp>
        <p:nvSpPr>
          <p:cNvPr id="2370568" name="Freeform 8"/>
          <p:cNvSpPr>
            <a:spLocks noChangeAspect="1"/>
          </p:cNvSpPr>
          <p:nvPr/>
        </p:nvSpPr>
        <p:spPr bwMode="auto">
          <a:xfrm>
            <a:off x="4745038" y="5002213"/>
            <a:ext cx="841375" cy="241300"/>
          </a:xfrm>
          <a:custGeom>
            <a:avLst/>
            <a:gdLst/>
            <a:ahLst/>
            <a:cxnLst>
              <a:cxn ang="0">
                <a:pos x="0" y="51"/>
              </a:cxn>
              <a:cxn ang="0">
                <a:pos x="21" y="22"/>
              </a:cxn>
              <a:cxn ang="0">
                <a:pos x="98" y="0"/>
              </a:cxn>
              <a:cxn ang="0">
                <a:pos x="161" y="0"/>
              </a:cxn>
              <a:cxn ang="0">
                <a:pos x="353" y="72"/>
              </a:cxn>
              <a:cxn ang="0">
                <a:pos x="229" y="101"/>
              </a:cxn>
              <a:cxn ang="0">
                <a:pos x="251" y="70"/>
              </a:cxn>
              <a:cxn ang="0">
                <a:pos x="209" y="40"/>
              </a:cxn>
              <a:cxn ang="0">
                <a:pos x="150" y="40"/>
              </a:cxn>
              <a:cxn ang="0">
                <a:pos x="100" y="33"/>
              </a:cxn>
              <a:cxn ang="0">
                <a:pos x="0" y="51"/>
              </a:cxn>
            </a:cxnLst>
            <a:rect l="0" t="0" r="r" b="b"/>
            <a:pathLst>
              <a:path w="353" h="101">
                <a:moveTo>
                  <a:pt x="0" y="51"/>
                </a:moveTo>
                <a:lnTo>
                  <a:pt x="21" y="22"/>
                </a:lnTo>
                <a:lnTo>
                  <a:pt x="98" y="0"/>
                </a:lnTo>
                <a:lnTo>
                  <a:pt x="161" y="0"/>
                </a:lnTo>
                <a:lnTo>
                  <a:pt x="353" y="72"/>
                </a:lnTo>
                <a:lnTo>
                  <a:pt x="229" y="101"/>
                </a:lnTo>
                <a:lnTo>
                  <a:pt x="251" y="70"/>
                </a:lnTo>
                <a:lnTo>
                  <a:pt x="209" y="40"/>
                </a:lnTo>
                <a:lnTo>
                  <a:pt x="150" y="40"/>
                </a:lnTo>
                <a:lnTo>
                  <a:pt x="100" y="33"/>
                </a:lnTo>
                <a:lnTo>
                  <a:pt x="0" y="51"/>
                </a:lnTo>
                <a:close/>
              </a:path>
            </a:pathLst>
          </a:custGeom>
          <a:solidFill>
            <a:srgbClr val="008000"/>
          </a:solidFill>
          <a:ln w="9525">
            <a:solidFill>
              <a:srgbClr val="99CC00"/>
            </a:solidFill>
            <a:round/>
            <a:headEnd/>
            <a:tailEnd/>
          </a:ln>
          <a:effectLst/>
        </p:spPr>
        <p:txBody>
          <a:bodyPr/>
          <a:lstStyle/>
          <a:p>
            <a:endParaRPr lang="en-US"/>
          </a:p>
        </p:txBody>
      </p:sp>
      <p:sp>
        <p:nvSpPr>
          <p:cNvPr id="2370569" name="Freeform 9"/>
          <p:cNvSpPr>
            <a:spLocks noChangeAspect="1"/>
          </p:cNvSpPr>
          <p:nvPr/>
        </p:nvSpPr>
        <p:spPr bwMode="auto">
          <a:xfrm>
            <a:off x="5818188" y="5259388"/>
            <a:ext cx="541337" cy="157162"/>
          </a:xfrm>
          <a:custGeom>
            <a:avLst/>
            <a:gdLst/>
            <a:ahLst/>
            <a:cxnLst>
              <a:cxn ang="0">
                <a:pos x="0" y="52"/>
              </a:cxn>
              <a:cxn ang="0">
                <a:pos x="40" y="7"/>
              </a:cxn>
              <a:cxn ang="0">
                <a:pos x="147" y="0"/>
              </a:cxn>
              <a:cxn ang="0">
                <a:pos x="227" y="37"/>
              </a:cxn>
              <a:cxn ang="0">
                <a:pos x="142" y="50"/>
              </a:cxn>
              <a:cxn ang="0">
                <a:pos x="18" y="66"/>
              </a:cxn>
              <a:cxn ang="0">
                <a:pos x="0" y="52"/>
              </a:cxn>
            </a:cxnLst>
            <a:rect l="0" t="0" r="r" b="b"/>
            <a:pathLst>
              <a:path w="227" h="66">
                <a:moveTo>
                  <a:pt x="0" y="52"/>
                </a:moveTo>
                <a:lnTo>
                  <a:pt x="40" y="7"/>
                </a:lnTo>
                <a:lnTo>
                  <a:pt x="147" y="0"/>
                </a:lnTo>
                <a:lnTo>
                  <a:pt x="227" y="37"/>
                </a:lnTo>
                <a:lnTo>
                  <a:pt x="142" y="50"/>
                </a:lnTo>
                <a:lnTo>
                  <a:pt x="18" y="66"/>
                </a:lnTo>
                <a:lnTo>
                  <a:pt x="0" y="52"/>
                </a:lnTo>
                <a:close/>
              </a:path>
            </a:pathLst>
          </a:custGeom>
          <a:solidFill>
            <a:srgbClr val="008000"/>
          </a:solidFill>
          <a:ln w="9525">
            <a:solidFill>
              <a:srgbClr val="99CC00"/>
            </a:solidFill>
            <a:round/>
            <a:headEnd/>
            <a:tailEnd/>
          </a:ln>
          <a:effectLst/>
        </p:spPr>
        <p:txBody>
          <a:bodyPr/>
          <a:lstStyle/>
          <a:p>
            <a:endParaRPr lang="en-US"/>
          </a:p>
        </p:txBody>
      </p:sp>
      <p:sp>
        <p:nvSpPr>
          <p:cNvPr id="2370570" name="Freeform 10"/>
          <p:cNvSpPr>
            <a:spLocks noChangeAspect="1"/>
          </p:cNvSpPr>
          <p:nvPr/>
        </p:nvSpPr>
        <p:spPr bwMode="auto">
          <a:xfrm>
            <a:off x="6429375" y="5397500"/>
            <a:ext cx="131763" cy="52388"/>
          </a:xfrm>
          <a:custGeom>
            <a:avLst/>
            <a:gdLst/>
            <a:ahLst/>
            <a:cxnLst>
              <a:cxn ang="0">
                <a:pos x="0" y="9"/>
              </a:cxn>
              <a:cxn ang="0">
                <a:pos x="55" y="0"/>
              </a:cxn>
              <a:cxn ang="0">
                <a:pos x="31" y="22"/>
              </a:cxn>
              <a:cxn ang="0">
                <a:pos x="0" y="9"/>
              </a:cxn>
            </a:cxnLst>
            <a:rect l="0" t="0" r="r" b="b"/>
            <a:pathLst>
              <a:path w="55" h="22">
                <a:moveTo>
                  <a:pt x="0" y="9"/>
                </a:moveTo>
                <a:lnTo>
                  <a:pt x="55" y="0"/>
                </a:lnTo>
                <a:lnTo>
                  <a:pt x="31" y="22"/>
                </a:lnTo>
                <a:lnTo>
                  <a:pt x="0" y="9"/>
                </a:lnTo>
                <a:close/>
              </a:path>
            </a:pathLst>
          </a:custGeom>
          <a:solidFill>
            <a:srgbClr val="008000"/>
          </a:solidFill>
          <a:ln w="9525">
            <a:solidFill>
              <a:srgbClr val="99CC00"/>
            </a:solidFill>
            <a:round/>
            <a:headEnd/>
            <a:tailEnd/>
          </a:ln>
          <a:effectLst/>
        </p:spPr>
        <p:txBody>
          <a:bodyPr/>
          <a:lstStyle/>
          <a:p>
            <a:endParaRPr lang="en-US"/>
          </a:p>
        </p:txBody>
      </p:sp>
      <p:sp>
        <p:nvSpPr>
          <p:cNvPr id="2370571" name="Freeform 11"/>
          <p:cNvSpPr>
            <a:spLocks noChangeAspect="1"/>
          </p:cNvSpPr>
          <p:nvPr/>
        </p:nvSpPr>
        <p:spPr bwMode="auto">
          <a:xfrm>
            <a:off x="6934200" y="2860675"/>
            <a:ext cx="400050" cy="207963"/>
          </a:xfrm>
          <a:custGeom>
            <a:avLst/>
            <a:gdLst/>
            <a:ahLst/>
            <a:cxnLst>
              <a:cxn ang="0">
                <a:pos x="0" y="61"/>
              </a:cxn>
              <a:cxn ang="0">
                <a:pos x="74" y="0"/>
              </a:cxn>
              <a:cxn ang="0">
                <a:pos x="144" y="33"/>
              </a:cxn>
              <a:cxn ang="0">
                <a:pos x="168" y="87"/>
              </a:cxn>
              <a:cxn ang="0">
                <a:pos x="111" y="68"/>
              </a:cxn>
              <a:cxn ang="0">
                <a:pos x="96" y="59"/>
              </a:cxn>
              <a:cxn ang="0">
                <a:pos x="0" y="61"/>
              </a:cxn>
            </a:cxnLst>
            <a:rect l="0" t="0" r="r" b="b"/>
            <a:pathLst>
              <a:path w="168" h="87">
                <a:moveTo>
                  <a:pt x="0" y="61"/>
                </a:moveTo>
                <a:lnTo>
                  <a:pt x="74" y="0"/>
                </a:lnTo>
                <a:lnTo>
                  <a:pt x="144" y="33"/>
                </a:lnTo>
                <a:lnTo>
                  <a:pt x="168" y="87"/>
                </a:lnTo>
                <a:lnTo>
                  <a:pt x="111" y="68"/>
                </a:lnTo>
                <a:lnTo>
                  <a:pt x="96" y="59"/>
                </a:lnTo>
                <a:lnTo>
                  <a:pt x="0" y="61"/>
                </a:lnTo>
                <a:close/>
              </a:path>
            </a:pathLst>
          </a:custGeom>
          <a:solidFill>
            <a:srgbClr val="008000"/>
          </a:solidFill>
          <a:ln w="9525">
            <a:solidFill>
              <a:srgbClr val="99CC00"/>
            </a:solidFill>
            <a:round/>
            <a:headEnd/>
            <a:tailEnd/>
          </a:ln>
          <a:effectLst/>
        </p:spPr>
        <p:txBody>
          <a:bodyPr/>
          <a:lstStyle/>
          <a:p>
            <a:endParaRPr lang="en-US"/>
          </a:p>
        </p:txBody>
      </p:sp>
      <p:sp>
        <p:nvSpPr>
          <p:cNvPr id="2370572" name="Freeform 12"/>
          <p:cNvSpPr>
            <a:spLocks noChangeAspect="1"/>
          </p:cNvSpPr>
          <p:nvPr/>
        </p:nvSpPr>
        <p:spPr bwMode="auto">
          <a:xfrm>
            <a:off x="7256463" y="3170238"/>
            <a:ext cx="822325" cy="212725"/>
          </a:xfrm>
          <a:custGeom>
            <a:avLst/>
            <a:gdLst/>
            <a:ahLst/>
            <a:cxnLst>
              <a:cxn ang="0">
                <a:pos x="0" y="0"/>
              </a:cxn>
              <a:cxn ang="0">
                <a:pos x="242" y="89"/>
              </a:cxn>
              <a:cxn ang="0">
                <a:pos x="273" y="72"/>
              </a:cxn>
              <a:cxn ang="0">
                <a:pos x="273" y="48"/>
              </a:cxn>
              <a:cxn ang="0">
                <a:pos x="345" y="35"/>
              </a:cxn>
              <a:cxn ang="0">
                <a:pos x="282" y="24"/>
              </a:cxn>
              <a:cxn ang="0">
                <a:pos x="229" y="17"/>
              </a:cxn>
              <a:cxn ang="0">
                <a:pos x="188" y="13"/>
              </a:cxn>
              <a:cxn ang="0">
                <a:pos x="125" y="6"/>
              </a:cxn>
              <a:cxn ang="0">
                <a:pos x="74" y="0"/>
              </a:cxn>
              <a:cxn ang="0">
                <a:pos x="33" y="0"/>
              </a:cxn>
              <a:cxn ang="0">
                <a:pos x="0" y="0"/>
              </a:cxn>
            </a:cxnLst>
            <a:rect l="0" t="0" r="r" b="b"/>
            <a:pathLst>
              <a:path w="345" h="89">
                <a:moveTo>
                  <a:pt x="0" y="0"/>
                </a:moveTo>
                <a:lnTo>
                  <a:pt x="242" y="89"/>
                </a:lnTo>
                <a:lnTo>
                  <a:pt x="273" y="72"/>
                </a:lnTo>
                <a:lnTo>
                  <a:pt x="273" y="48"/>
                </a:lnTo>
                <a:lnTo>
                  <a:pt x="345" y="35"/>
                </a:lnTo>
                <a:lnTo>
                  <a:pt x="282" y="24"/>
                </a:lnTo>
                <a:lnTo>
                  <a:pt x="229" y="17"/>
                </a:lnTo>
                <a:lnTo>
                  <a:pt x="188" y="13"/>
                </a:lnTo>
                <a:lnTo>
                  <a:pt x="125" y="6"/>
                </a:lnTo>
                <a:lnTo>
                  <a:pt x="74" y="0"/>
                </a:lnTo>
                <a:lnTo>
                  <a:pt x="33" y="0"/>
                </a:lnTo>
                <a:lnTo>
                  <a:pt x="0" y="0"/>
                </a:lnTo>
                <a:close/>
              </a:path>
            </a:pathLst>
          </a:custGeom>
          <a:solidFill>
            <a:srgbClr val="008000"/>
          </a:solidFill>
          <a:ln w="9525">
            <a:solidFill>
              <a:srgbClr val="99CC00"/>
            </a:solidFill>
            <a:round/>
            <a:headEnd/>
            <a:tailEnd/>
          </a:ln>
          <a:effectLst/>
        </p:spPr>
        <p:txBody>
          <a:bodyPr/>
          <a:lstStyle/>
          <a:p>
            <a:endParaRPr lang="en-US"/>
          </a:p>
        </p:txBody>
      </p:sp>
      <p:sp>
        <p:nvSpPr>
          <p:cNvPr id="2370573" name="Freeform 13"/>
          <p:cNvSpPr>
            <a:spLocks noChangeAspect="1"/>
          </p:cNvSpPr>
          <p:nvPr/>
        </p:nvSpPr>
        <p:spPr bwMode="auto">
          <a:xfrm>
            <a:off x="6896100" y="3524250"/>
            <a:ext cx="703263" cy="104775"/>
          </a:xfrm>
          <a:custGeom>
            <a:avLst/>
            <a:gdLst/>
            <a:ahLst/>
            <a:cxnLst>
              <a:cxn ang="0">
                <a:pos x="0" y="13"/>
              </a:cxn>
              <a:cxn ang="0">
                <a:pos x="109" y="29"/>
              </a:cxn>
              <a:cxn ang="0">
                <a:pos x="125" y="44"/>
              </a:cxn>
              <a:cxn ang="0">
                <a:pos x="216" y="44"/>
              </a:cxn>
              <a:cxn ang="0">
                <a:pos x="295" y="15"/>
              </a:cxn>
              <a:cxn ang="0">
                <a:pos x="227" y="0"/>
              </a:cxn>
              <a:cxn ang="0">
                <a:pos x="135" y="5"/>
              </a:cxn>
              <a:cxn ang="0">
                <a:pos x="105" y="5"/>
              </a:cxn>
              <a:cxn ang="0">
                <a:pos x="44" y="5"/>
              </a:cxn>
              <a:cxn ang="0">
                <a:pos x="22" y="5"/>
              </a:cxn>
              <a:cxn ang="0">
                <a:pos x="0" y="13"/>
              </a:cxn>
            </a:cxnLst>
            <a:rect l="0" t="0" r="r" b="b"/>
            <a:pathLst>
              <a:path w="295" h="44">
                <a:moveTo>
                  <a:pt x="0" y="13"/>
                </a:moveTo>
                <a:lnTo>
                  <a:pt x="109" y="29"/>
                </a:lnTo>
                <a:lnTo>
                  <a:pt x="125" y="44"/>
                </a:lnTo>
                <a:lnTo>
                  <a:pt x="216" y="44"/>
                </a:lnTo>
                <a:lnTo>
                  <a:pt x="295" y="15"/>
                </a:lnTo>
                <a:lnTo>
                  <a:pt x="227" y="0"/>
                </a:lnTo>
                <a:lnTo>
                  <a:pt x="135" y="5"/>
                </a:lnTo>
                <a:lnTo>
                  <a:pt x="105" y="5"/>
                </a:lnTo>
                <a:lnTo>
                  <a:pt x="44" y="5"/>
                </a:lnTo>
                <a:lnTo>
                  <a:pt x="22" y="5"/>
                </a:lnTo>
                <a:lnTo>
                  <a:pt x="0" y="13"/>
                </a:lnTo>
                <a:close/>
              </a:path>
            </a:pathLst>
          </a:custGeom>
          <a:solidFill>
            <a:srgbClr val="008000"/>
          </a:solidFill>
          <a:ln w="9525">
            <a:solidFill>
              <a:srgbClr val="99CC00"/>
            </a:solidFill>
            <a:round/>
            <a:headEnd/>
            <a:tailEnd/>
          </a:ln>
          <a:effectLst/>
        </p:spPr>
        <p:txBody>
          <a:bodyPr/>
          <a:lstStyle/>
          <a:p>
            <a:endParaRPr lang="en-US"/>
          </a:p>
        </p:txBody>
      </p:sp>
      <p:sp>
        <p:nvSpPr>
          <p:cNvPr id="2370574" name="Freeform 14"/>
          <p:cNvSpPr>
            <a:spLocks noChangeAspect="1"/>
          </p:cNvSpPr>
          <p:nvPr/>
        </p:nvSpPr>
        <p:spPr bwMode="auto">
          <a:xfrm>
            <a:off x="5260975" y="5321300"/>
            <a:ext cx="193675" cy="84138"/>
          </a:xfrm>
          <a:custGeom>
            <a:avLst/>
            <a:gdLst/>
            <a:ahLst/>
            <a:cxnLst>
              <a:cxn ang="0">
                <a:pos x="0" y="13"/>
              </a:cxn>
              <a:cxn ang="0">
                <a:pos x="48" y="35"/>
              </a:cxn>
              <a:cxn ang="0">
                <a:pos x="81" y="22"/>
              </a:cxn>
              <a:cxn ang="0">
                <a:pos x="46" y="0"/>
              </a:cxn>
              <a:cxn ang="0">
                <a:pos x="0" y="13"/>
              </a:cxn>
            </a:cxnLst>
            <a:rect l="0" t="0" r="r" b="b"/>
            <a:pathLst>
              <a:path w="81" h="35">
                <a:moveTo>
                  <a:pt x="0" y="13"/>
                </a:moveTo>
                <a:lnTo>
                  <a:pt x="48" y="35"/>
                </a:lnTo>
                <a:lnTo>
                  <a:pt x="81" y="22"/>
                </a:lnTo>
                <a:lnTo>
                  <a:pt x="46" y="0"/>
                </a:lnTo>
                <a:lnTo>
                  <a:pt x="0" y="13"/>
                </a:lnTo>
                <a:close/>
              </a:path>
            </a:pathLst>
          </a:custGeom>
          <a:solidFill>
            <a:srgbClr val="008000"/>
          </a:solidFill>
          <a:ln w="9525">
            <a:solidFill>
              <a:srgbClr val="99CC00"/>
            </a:solidFill>
            <a:round/>
            <a:headEnd/>
            <a:tailEnd/>
          </a:ln>
          <a:effectLst/>
        </p:spPr>
        <p:txBody>
          <a:bodyPr/>
          <a:lstStyle/>
          <a:p>
            <a:endParaRPr lang="en-US"/>
          </a:p>
        </p:txBody>
      </p:sp>
      <p:sp>
        <p:nvSpPr>
          <p:cNvPr id="2370575" name="Freeform 15"/>
          <p:cNvSpPr>
            <a:spLocks noChangeAspect="1"/>
          </p:cNvSpPr>
          <p:nvPr/>
        </p:nvSpPr>
        <p:spPr bwMode="auto">
          <a:xfrm>
            <a:off x="5662613" y="4945063"/>
            <a:ext cx="36512" cy="71437"/>
          </a:xfrm>
          <a:custGeom>
            <a:avLst/>
            <a:gdLst/>
            <a:ahLst/>
            <a:cxnLst>
              <a:cxn ang="0">
                <a:pos x="15" y="0"/>
              </a:cxn>
              <a:cxn ang="0">
                <a:pos x="0" y="17"/>
              </a:cxn>
              <a:cxn ang="0">
                <a:pos x="6" y="30"/>
              </a:cxn>
              <a:cxn ang="0">
                <a:pos x="15" y="0"/>
              </a:cxn>
            </a:cxnLst>
            <a:rect l="0" t="0" r="r" b="b"/>
            <a:pathLst>
              <a:path w="15" h="30">
                <a:moveTo>
                  <a:pt x="15" y="0"/>
                </a:moveTo>
                <a:lnTo>
                  <a:pt x="0" y="17"/>
                </a:lnTo>
                <a:lnTo>
                  <a:pt x="6" y="30"/>
                </a:lnTo>
                <a:lnTo>
                  <a:pt x="15" y="0"/>
                </a:lnTo>
                <a:close/>
              </a:path>
            </a:pathLst>
          </a:custGeom>
          <a:solidFill>
            <a:schemeClr val="accent1"/>
          </a:solidFill>
          <a:ln w="9525">
            <a:solidFill>
              <a:schemeClr val="tx1"/>
            </a:solidFill>
            <a:round/>
            <a:headEnd/>
            <a:tailEnd/>
          </a:ln>
          <a:effectLst/>
        </p:spPr>
        <p:txBody>
          <a:bodyPr/>
          <a:lstStyle/>
          <a:p>
            <a:endParaRPr lang="en-US"/>
          </a:p>
        </p:txBody>
      </p:sp>
      <p:sp>
        <p:nvSpPr>
          <p:cNvPr id="2370576" name="Freeform 16"/>
          <p:cNvSpPr>
            <a:spLocks noChangeAspect="1"/>
          </p:cNvSpPr>
          <p:nvPr/>
        </p:nvSpPr>
        <p:spPr bwMode="auto">
          <a:xfrm>
            <a:off x="5414963" y="4659313"/>
            <a:ext cx="84137" cy="69850"/>
          </a:xfrm>
          <a:custGeom>
            <a:avLst/>
            <a:gdLst/>
            <a:ahLst/>
            <a:cxnLst>
              <a:cxn ang="0">
                <a:pos x="0" y="29"/>
              </a:cxn>
              <a:cxn ang="0">
                <a:pos x="8" y="0"/>
              </a:cxn>
              <a:cxn ang="0">
                <a:pos x="35" y="0"/>
              </a:cxn>
              <a:cxn ang="0">
                <a:pos x="30" y="22"/>
              </a:cxn>
              <a:cxn ang="0">
                <a:pos x="0" y="29"/>
              </a:cxn>
            </a:cxnLst>
            <a:rect l="0" t="0" r="r" b="b"/>
            <a:pathLst>
              <a:path w="35" h="29">
                <a:moveTo>
                  <a:pt x="0" y="29"/>
                </a:moveTo>
                <a:lnTo>
                  <a:pt x="8" y="0"/>
                </a:lnTo>
                <a:lnTo>
                  <a:pt x="35" y="0"/>
                </a:lnTo>
                <a:lnTo>
                  <a:pt x="30" y="22"/>
                </a:lnTo>
                <a:lnTo>
                  <a:pt x="0" y="29"/>
                </a:lnTo>
                <a:close/>
              </a:path>
            </a:pathLst>
          </a:custGeom>
          <a:solidFill>
            <a:srgbClr val="008000"/>
          </a:solidFill>
          <a:ln w="9525">
            <a:solidFill>
              <a:srgbClr val="99CC00"/>
            </a:solidFill>
            <a:round/>
            <a:headEnd/>
            <a:tailEnd/>
          </a:ln>
          <a:effectLst/>
        </p:spPr>
        <p:txBody>
          <a:bodyPr/>
          <a:lstStyle/>
          <a:p>
            <a:endParaRPr lang="en-US"/>
          </a:p>
        </p:txBody>
      </p:sp>
      <p:sp>
        <p:nvSpPr>
          <p:cNvPr id="2370577" name="Freeform 17"/>
          <p:cNvSpPr>
            <a:spLocks noChangeAspect="1"/>
          </p:cNvSpPr>
          <p:nvPr/>
        </p:nvSpPr>
        <p:spPr bwMode="auto">
          <a:xfrm>
            <a:off x="-441325" y="-603250"/>
            <a:ext cx="5332413" cy="5070475"/>
          </a:xfrm>
          <a:custGeom>
            <a:avLst/>
            <a:gdLst/>
            <a:ahLst/>
            <a:cxnLst>
              <a:cxn ang="0">
                <a:pos x="0" y="0"/>
              </a:cxn>
              <a:cxn ang="0">
                <a:pos x="2180" y="3194"/>
              </a:cxn>
              <a:cxn ang="0">
                <a:pos x="2274" y="3075"/>
              </a:cxn>
              <a:cxn ang="0">
                <a:pos x="2421" y="2934"/>
              </a:cxn>
              <a:cxn ang="0">
                <a:pos x="2664" y="2738"/>
              </a:cxn>
              <a:cxn ang="0">
                <a:pos x="2850" y="2601"/>
              </a:cxn>
              <a:cxn ang="0">
                <a:pos x="3122" y="2438"/>
              </a:cxn>
              <a:cxn ang="0">
                <a:pos x="3245" y="2381"/>
              </a:cxn>
              <a:cxn ang="0">
                <a:pos x="3359" y="2331"/>
              </a:cxn>
              <a:cxn ang="0">
                <a:pos x="987" y="9"/>
              </a:cxn>
              <a:cxn ang="0">
                <a:pos x="0" y="0"/>
              </a:cxn>
            </a:cxnLst>
            <a:rect l="0" t="0" r="r" b="b"/>
            <a:pathLst>
              <a:path w="3359" h="3194">
                <a:moveTo>
                  <a:pt x="0" y="0"/>
                </a:moveTo>
                <a:lnTo>
                  <a:pt x="2180" y="3194"/>
                </a:lnTo>
                <a:lnTo>
                  <a:pt x="2274" y="3075"/>
                </a:lnTo>
                <a:lnTo>
                  <a:pt x="2421" y="2934"/>
                </a:lnTo>
                <a:lnTo>
                  <a:pt x="2664" y="2738"/>
                </a:lnTo>
                <a:lnTo>
                  <a:pt x="2850" y="2601"/>
                </a:lnTo>
                <a:lnTo>
                  <a:pt x="3122" y="2438"/>
                </a:lnTo>
                <a:lnTo>
                  <a:pt x="3245" y="2381"/>
                </a:lnTo>
                <a:lnTo>
                  <a:pt x="3359" y="2331"/>
                </a:lnTo>
                <a:lnTo>
                  <a:pt x="987" y="9"/>
                </a:lnTo>
                <a:lnTo>
                  <a:pt x="0" y="0"/>
                </a:lnTo>
                <a:close/>
              </a:path>
            </a:pathLst>
          </a:custGeom>
          <a:gradFill rotWithShape="1">
            <a:gsLst>
              <a:gs pos="0">
                <a:srgbClr val="FFFFF3"/>
              </a:gs>
              <a:gs pos="100000">
                <a:srgbClr val="FFFF66"/>
              </a:gs>
            </a:gsLst>
            <a:lin ang="2700000" scaled="1"/>
          </a:gradFill>
          <a:ln w="9525">
            <a:noFill/>
            <a:round/>
            <a:headEnd/>
            <a:tailEnd/>
          </a:ln>
          <a:effectLst/>
        </p:spPr>
        <p:txBody>
          <a:bodyPr/>
          <a:lstStyle/>
          <a:p>
            <a:endParaRPr lang="en-US"/>
          </a:p>
        </p:txBody>
      </p:sp>
      <p:sp>
        <p:nvSpPr>
          <p:cNvPr id="2370578" name="Freeform 18"/>
          <p:cNvSpPr>
            <a:spLocks noChangeAspect="1"/>
          </p:cNvSpPr>
          <p:nvPr/>
        </p:nvSpPr>
        <p:spPr bwMode="auto">
          <a:xfrm>
            <a:off x="4273550" y="1314450"/>
            <a:ext cx="1100138" cy="2051050"/>
          </a:xfrm>
          <a:custGeom>
            <a:avLst/>
            <a:gdLst/>
            <a:ahLst/>
            <a:cxnLst>
              <a:cxn ang="0">
                <a:pos x="15" y="861"/>
              </a:cxn>
              <a:cxn ang="0">
                <a:pos x="15" y="792"/>
              </a:cxn>
              <a:cxn ang="0">
                <a:pos x="105" y="729"/>
              </a:cxn>
              <a:cxn ang="0">
                <a:pos x="105" y="627"/>
              </a:cxn>
              <a:cxn ang="0">
                <a:pos x="189" y="579"/>
              </a:cxn>
              <a:cxn ang="0">
                <a:pos x="204" y="459"/>
              </a:cxn>
              <a:cxn ang="0">
                <a:pos x="285" y="411"/>
              </a:cxn>
              <a:cxn ang="0">
                <a:pos x="294" y="303"/>
              </a:cxn>
              <a:cxn ang="0">
                <a:pos x="387" y="243"/>
              </a:cxn>
              <a:cxn ang="0">
                <a:pos x="384" y="156"/>
              </a:cxn>
              <a:cxn ang="0">
                <a:pos x="462" y="0"/>
              </a:cxn>
            </a:cxnLst>
            <a:rect l="0" t="0" r="r" b="b"/>
            <a:pathLst>
              <a:path w="462" h="861">
                <a:moveTo>
                  <a:pt x="15" y="861"/>
                </a:moveTo>
                <a:cubicBezTo>
                  <a:pt x="7" y="837"/>
                  <a:pt x="0" y="814"/>
                  <a:pt x="15" y="792"/>
                </a:cubicBezTo>
                <a:cubicBezTo>
                  <a:pt x="30" y="770"/>
                  <a:pt x="90" y="757"/>
                  <a:pt x="105" y="729"/>
                </a:cubicBezTo>
                <a:cubicBezTo>
                  <a:pt x="120" y="701"/>
                  <a:pt x="91" y="652"/>
                  <a:pt x="105" y="627"/>
                </a:cubicBezTo>
                <a:cubicBezTo>
                  <a:pt x="119" y="602"/>
                  <a:pt x="173" y="607"/>
                  <a:pt x="189" y="579"/>
                </a:cubicBezTo>
                <a:cubicBezTo>
                  <a:pt x="205" y="551"/>
                  <a:pt x="188" y="487"/>
                  <a:pt x="204" y="459"/>
                </a:cubicBezTo>
                <a:cubicBezTo>
                  <a:pt x="220" y="431"/>
                  <a:pt x="270" y="437"/>
                  <a:pt x="285" y="411"/>
                </a:cubicBezTo>
                <a:cubicBezTo>
                  <a:pt x="300" y="385"/>
                  <a:pt x="277" y="331"/>
                  <a:pt x="294" y="303"/>
                </a:cubicBezTo>
                <a:cubicBezTo>
                  <a:pt x="311" y="275"/>
                  <a:pt x="372" y="267"/>
                  <a:pt x="387" y="243"/>
                </a:cubicBezTo>
                <a:cubicBezTo>
                  <a:pt x="402" y="219"/>
                  <a:pt x="372" y="196"/>
                  <a:pt x="384" y="156"/>
                </a:cubicBezTo>
                <a:cubicBezTo>
                  <a:pt x="396" y="116"/>
                  <a:pt x="429" y="58"/>
                  <a:pt x="462" y="0"/>
                </a:cubicBezTo>
              </a:path>
            </a:pathLst>
          </a:custGeom>
          <a:noFill/>
          <a:ln w="31750">
            <a:solidFill>
              <a:srgbClr val="FF9900"/>
            </a:solidFill>
            <a:round/>
            <a:headEnd/>
            <a:tailEnd type="stealth" w="med" len="med"/>
          </a:ln>
          <a:effectLst/>
        </p:spPr>
        <p:txBody>
          <a:bodyPr/>
          <a:lstStyle/>
          <a:p>
            <a:endParaRPr lang="en-US"/>
          </a:p>
        </p:txBody>
      </p:sp>
      <p:sp>
        <p:nvSpPr>
          <p:cNvPr id="2370579" name="Freeform 19"/>
          <p:cNvSpPr>
            <a:spLocks noChangeAspect="1"/>
          </p:cNvSpPr>
          <p:nvPr/>
        </p:nvSpPr>
        <p:spPr bwMode="auto">
          <a:xfrm>
            <a:off x="3929063" y="180975"/>
            <a:ext cx="228600" cy="3462338"/>
          </a:xfrm>
          <a:custGeom>
            <a:avLst/>
            <a:gdLst/>
            <a:ahLst/>
            <a:cxnLst>
              <a:cxn ang="0">
                <a:pos x="7" y="1530"/>
              </a:cxn>
              <a:cxn ang="0">
                <a:pos x="40" y="1476"/>
              </a:cxn>
              <a:cxn ang="0">
                <a:pos x="1" y="1389"/>
              </a:cxn>
              <a:cxn ang="0">
                <a:pos x="46" y="1290"/>
              </a:cxn>
              <a:cxn ang="0">
                <a:pos x="7" y="1206"/>
              </a:cxn>
              <a:cxn ang="0">
                <a:pos x="55" y="1113"/>
              </a:cxn>
              <a:cxn ang="0">
                <a:pos x="13" y="1011"/>
              </a:cxn>
              <a:cxn ang="0">
                <a:pos x="70" y="918"/>
              </a:cxn>
              <a:cxn ang="0">
                <a:pos x="28" y="840"/>
              </a:cxn>
              <a:cxn ang="0">
                <a:pos x="73" y="747"/>
              </a:cxn>
              <a:cxn ang="0">
                <a:pos x="34" y="648"/>
              </a:cxn>
              <a:cxn ang="0">
                <a:pos x="82" y="552"/>
              </a:cxn>
              <a:cxn ang="0">
                <a:pos x="43" y="465"/>
              </a:cxn>
              <a:cxn ang="0">
                <a:pos x="85" y="378"/>
              </a:cxn>
              <a:cxn ang="0">
                <a:pos x="58" y="291"/>
              </a:cxn>
              <a:cxn ang="0">
                <a:pos x="94" y="201"/>
              </a:cxn>
              <a:cxn ang="0">
                <a:pos x="73" y="126"/>
              </a:cxn>
              <a:cxn ang="0">
                <a:pos x="25" y="0"/>
              </a:cxn>
            </a:cxnLst>
            <a:rect l="0" t="0" r="r" b="b"/>
            <a:pathLst>
              <a:path w="96" h="1530">
                <a:moveTo>
                  <a:pt x="7" y="1530"/>
                </a:moveTo>
                <a:cubicBezTo>
                  <a:pt x="24" y="1514"/>
                  <a:pt x="41" y="1499"/>
                  <a:pt x="40" y="1476"/>
                </a:cubicBezTo>
                <a:cubicBezTo>
                  <a:pt x="39" y="1453"/>
                  <a:pt x="0" y="1420"/>
                  <a:pt x="1" y="1389"/>
                </a:cubicBezTo>
                <a:cubicBezTo>
                  <a:pt x="2" y="1358"/>
                  <a:pt x="45" y="1320"/>
                  <a:pt x="46" y="1290"/>
                </a:cubicBezTo>
                <a:cubicBezTo>
                  <a:pt x="47" y="1260"/>
                  <a:pt x="6" y="1235"/>
                  <a:pt x="7" y="1206"/>
                </a:cubicBezTo>
                <a:cubicBezTo>
                  <a:pt x="8" y="1177"/>
                  <a:pt x="54" y="1145"/>
                  <a:pt x="55" y="1113"/>
                </a:cubicBezTo>
                <a:cubicBezTo>
                  <a:pt x="56" y="1081"/>
                  <a:pt x="11" y="1043"/>
                  <a:pt x="13" y="1011"/>
                </a:cubicBezTo>
                <a:cubicBezTo>
                  <a:pt x="15" y="979"/>
                  <a:pt x="68" y="946"/>
                  <a:pt x="70" y="918"/>
                </a:cubicBezTo>
                <a:cubicBezTo>
                  <a:pt x="72" y="890"/>
                  <a:pt x="28" y="868"/>
                  <a:pt x="28" y="840"/>
                </a:cubicBezTo>
                <a:cubicBezTo>
                  <a:pt x="28" y="812"/>
                  <a:pt x="72" y="779"/>
                  <a:pt x="73" y="747"/>
                </a:cubicBezTo>
                <a:cubicBezTo>
                  <a:pt x="74" y="715"/>
                  <a:pt x="33" y="680"/>
                  <a:pt x="34" y="648"/>
                </a:cubicBezTo>
                <a:cubicBezTo>
                  <a:pt x="35" y="616"/>
                  <a:pt x="81" y="582"/>
                  <a:pt x="82" y="552"/>
                </a:cubicBezTo>
                <a:cubicBezTo>
                  <a:pt x="83" y="522"/>
                  <a:pt x="43" y="494"/>
                  <a:pt x="43" y="465"/>
                </a:cubicBezTo>
                <a:cubicBezTo>
                  <a:pt x="43" y="436"/>
                  <a:pt x="83" y="407"/>
                  <a:pt x="85" y="378"/>
                </a:cubicBezTo>
                <a:cubicBezTo>
                  <a:pt x="87" y="349"/>
                  <a:pt x="57" y="320"/>
                  <a:pt x="58" y="291"/>
                </a:cubicBezTo>
                <a:cubicBezTo>
                  <a:pt x="59" y="262"/>
                  <a:pt x="92" y="228"/>
                  <a:pt x="94" y="201"/>
                </a:cubicBezTo>
                <a:cubicBezTo>
                  <a:pt x="96" y="174"/>
                  <a:pt x="85" y="159"/>
                  <a:pt x="73" y="126"/>
                </a:cubicBezTo>
                <a:cubicBezTo>
                  <a:pt x="61" y="93"/>
                  <a:pt x="33" y="21"/>
                  <a:pt x="25" y="0"/>
                </a:cubicBezTo>
              </a:path>
            </a:pathLst>
          </a:custGeom>
          <a:noFill/>
          <a:ln w="28575">
            <a:solidFill>
              <a:srgbClr val="FF9900"/>
            </a:solidFill>
            <a:round/>
            <a:headEnd/>
            <a:tailEnd type="stealth" w="med" len="med"/>
          </a:ln>
          <a:effectLst/>
        </p:spPr>
        <p:txBody>
          <a:bodyPr/>
          <a:lstStyle/>
          <a:p>
            <a:endParaRPr lang="en-US"/>
          </a:p>
        </p:txBody>
      </p:sp>
      <p:sp>
        <p:nvSpPr>
          <p:cNvPr id="2370580" name="Freeform 20"/>
          <p:cNvSpPr>
            <a:spLocks noChangeAspect="1"/>
          </p:cNvSpPr>
          <p:nvPr/>
        </p:nvSpPr>
        <p:spPr bwMode="auto">
          <a:xfrm>
            <a:off x="3292475" y="1693863"/>
            <a:ext cx="442913" cy="2085975"/>
          </a:xfrm>
          <a:custGeom>
            <a:avLst/>
            <a:gdLst/>
            <a:ahLst/>
            <a:cxnLst>
              <a:cxn ang="0">
                <a:pos x="186" y="876"/>
              </a:cxn>
              <a:cxn ang="0">
                <a:pos x="156" y="831"/>
              </a:cxn>
              <a:cxn ang="0">
                <a:pos x="180" y="750"/>
              </a:cxn>
              <a:cxn ang="0">
                <a:pos x="117" y="654"/>
              </a:cxn>
              <a:cxn ang="0">
                <a:pos x="150" y="570"/>
              </a:cxn>
              <a:cxn ang="0">
                <a:pos x="84" y="477"/>
              </a:cxn>
              <a:cxn ang="0">
                <a:pos x="114" y="378"/>
              </a:cxn>
              <a:cxn ang="0">
                <a:pos x="51" y="300"/>
              </a:cxn>
              <a:cxn ang="0">
                <a:pos x="84" y="201"/>
              </a:cxn>
              <a:cxn ang="0">
                <a:pos x="18" y="129"/>
              </a:cxn>
              <a:cxn ang="0">
                <a:pos x="0" y="0"/>
              </a:cxn>
            </a:cxnLst>
            <a:rect l="0" t="0" r="r" b="b"/>
            <a:pathLst>
              <a:path w="186" h="876">
                <a:moveTo>
                  <a:pt x="186" y="876"/>
                </a:moveTo>
                <a:cubicBezTo>
                  <a:pt x="171" y="864"/>
                  <a:pt x="157" y="852"/>
                  <a:pt x="156" y="831"/>
                </a:cubicBezTo>
                <a:cubicBezTo>
                  <a:pt x="155" y="810"/>
                  <a:pt x="186" y="779"/>
                  <a:pt x="180" y="750"/>
                </a:cubicBezTo>
                <a:cubicBezTo>
                  <a:pt x="174" y="721"/>
                  <a:pt x="122" y="684"/>
                  <a:pt x="117" y="654"/>
                </a:cubicBezTo>
                <a:cubicBezTo>
                  <a:pt x="112" y="624"/>
                  <a:pt x="155" y="599"/>
                  <a:pt x="150" y="570"/>
                </a:cubicBezTo>
                <a:cubicBezTo>
                  <a:pt x="145" y="541"/>
                  <a:pt x="90" y="509"/>
                  <a:pt x="84" y="477"/>
                </a:cubicBezTo>
                <a:cubicBezTo>
                  <a:pt x="78" y="445"/>
                  <a:pt x="119" y="407"/>
                  <a:pt x="114" y="378"/>
                </a:cubicBezTo>
                <a:cubicBezTo>
                  <a:pt x="109" y="349"/>
                  <a:pt x="56" y="329"/>
                  <a:pt x="51" y="300"/>
                </a:cubicBezTo>
                <a:cubicBezTo>
                  <a:pt x="46" y="271"/>
                  <a:pt x="89" y="229"/>
                  <a:pt x="84" y="201"/>
                </a:cubicBezTo>
                <a:cubicBezTo>
                  <a:pt x="79" y="173"/>
                  <a:pt x="32" y="162"/>
                  <a:pt x="18" y="129"/>
                </a:cubicBezTo>
                <a:cubicBezTo>
                  <a:pt x="4" y="96"/>
                  <a:pt x="3" y="21"/>
                  <a:pt x="0" y="0"/>
                </a:cubicBezTo>
              </a:path>
            </a:pathLst>
          </a:custGeom>
          <a:noFill/>
          <a:ln w="28575">
            <a:solidFill>
              <a:srgbClr val="FF9900"/>
            </a:solidFill>
            <a:round/>
            <a:headEnd/>
            <a:tailEnd type="stealth" w="med" len="med"/>
          </a:ln>
          <a:effectLst/>
        </p:spPr>
        <p:txBody>
          <a:bodyPr/>
          <a:lstStyle/>
          <a:p>
            <a:endParaRPr lang="en-US"/>
          </a:p>
        </p:txBody>
      </p:sp>
      <p:sp>
        <p:nvSpPr>
          <p:cNvPr id="2370581" name="Freeform 21"/>
          <p:cNvSpPr>
            <a:spLocks noChangeAspect="1"/>
          </p:cNvSpPr>
          <p:nvPr/>
        </p:nvSpPr>
        <p:spPr bwMode="auto">
          <a:xfrm>
            <a:off x="4122738" y="2032000"/>
            <a:ext cx="195262" cy="1422400"/>
          </a:xfrm>
          <a:custGeom>
            <a:avLst/>
            <a:gdLst/>
            <a:ahLst/>
            <a:cxnLst>
              <a:cxn ang="0">
                <a:pos x="31" y="597"/>
              </a:cxn>
              <a:cxn ang="0">
                <a:pos x="10" y="558"/>
              </a:cxn>
              <a:cxn ang="0">
                <a:pos x="55" y="477"/>
              </a:cxn>
              <a:cxn ang="0">
                <a:pos x="10" y="378"/>
              </a:cxn>
              <a:cxn ang="0">
                <a:pos x="55" y="285"/>
              </a:cxn>
              <a:cxn ang="0">
                <a:pos x="4" y="186"/>
              </a:cxn>
              <a:cxn ang="0">
                <a:pos x="82" y="0"/>
              </a:cxn>
            </a:cxnLst>
            <a:rect l="0" t="0" r="r" b="b"/>
            <a:pathLst>
              <a:path w="82" h="597">
                <a:moveTo>
                  <a:pt x="31" y="597"/>
                </a:moveTo>
                <a:cubicBezTo>
                  <a:pt x="18" y="587"/>
                  <a:pt x="6" y="578"/>
                  <a:pt x="10" y="558"/>
                </a:cubicBezTo>
                <a:cubicBezTo>
                  <a:pt x="14" y="538"/>
                  <a:pt x="55" y="507"/>
                  <a:pt x="55" y="477"/>
                </a:cubicBezTo>
                <a:cubicBezTo>
                  <a:pt x="55" y="447"/>
                  <a:pt x="10" y="410"/>
                  <a:pt x="10" y="378"/>
                </a:cubicBezTo>
                <a:cubicBezTo>
                  <a:pt x="10" y="346"/>
                  <a:pt x="56" y="317"/>
                  <a:pt x="55" y="285"/>
                </a:cubicBezTo>
                <a:cubicBezTo>
                  <a:pt x="54" y="253"/>
                  <a:pt x="0" y="233"/>
                  <a:pt x="4" y="186"/>
                </a:cubicBezTo>
                <a:cubicBezTo>
                  <a:pt x="8" y="139"/>
                  <a:pt x="45" y="69"/>
                  <a:pt x="82" y="0"/>
                </a:cubicBezTo>
              </a:path>
            </a:pathLst>
          </a:custGeom>
          <a:noFill/>
          <a:ln w="28575">
            <a:solidFill>
              <a:srgbClr val="FF9900"/>
            </a:solidFill>
            <a:round/>
            <a:headEnd/>
            <a:tailEnd type="stealth" w="med" len="med"/>
          </a:ln>
          <a:effectLst/>
        </p:spPr>
        <p:txBody>
          <a:bodyPr/>
          <a:lstStyle/>
          <a:p>
            <a:endParaRPr lang="en-US"/>
          </a:p>
        </p:txBody>
      </p:sp>
      <p:sp>
        <p:nvSpPr>
          <p:cNvPr id="2370582" name="Freeform 22"/>
          <p:cNvSpPr>
            <a:spLocks noChangeAspect="1"/>
          </p:cNvSpPr>
          <p:nvPr/>
        </p:nvSpPr>
        <p:spPr bwMode="auto">
          <a:xfrm>
            <a:off x="2209800" y="2576513"/>
            <a:ext cx="1384300" cy="1285875"/>
          </a:xfrm>
          <a:custGeom>
            <a:avLst/>
            <a:gdLst/>
            <a:ahLst/>
            <a:cxnLst>
              <a:cxn ang="0">
                <a:pos x="581" y="540"/>
              </a:cxn>
              <a:cxn ang="0">
                <a:pos x="504" y="519"/>
              </a:cxn>
              <a:cxn ang="0">
                <a:pos x="477" y="435"/>
              </a:cxn>
              <a:cxn ang="0">
                <a:pos x="384" y="432"/>
              </a:cxn>
              <a:cxn ang="0">
                <a:pos x="330" y="318"/>
              </a:cxn>
              <a:cxn ang="0">
                <a:pos x="237" y="285"/>
              </a:cxn>
              <a:cxn ang="0">
                <a:pos x="195" y="204"/>
              </a:cxn>
              <a:cxn ang="0">
                <a:pos x="99" y="186"/>
              </a:cxn>
              <a:cxn ang="0">
                <a:pos x="69" y="111"/>
              </a:cxn>
              <a:cxn ang="0">
                <a:pos x="0" y="0"/>
              </a:cxn>
            </a:cxnLst>
            <a:rect l="0" t="0" r="r" b="b"/>
            <a:pathLst>
              <a:path w="581" h="540">
                <a:moveTo>
                  <a:pt x="581" y="540"/>
                </a:moveTo>
                <a:cubicBezTo>
                  <a:pt x="569" y="537"/>
                  <a:pt x="521" y="536"/>
                  <a:pt x="504" y="519"/>
                </a:cubicBezTo>
                <a:cubicBezTo>
                  <a:pt x="487" y="502"/>
                  <a:pt x="497" y="449"/>
                  <a:pt x="477" y="435"/>
                </a:cubicBezTo>
                <a:cubicBezTo>
                  <a:pt x="457" y="421"/>
                  <a:pt x="408" y="452"/>
                  <a:pt x="384" y="432"/>
                </a:cubicBezTo>
                <a:cubicBezTo>
                  <a:pt x="360" y="412"/>
                  <a:pt x="354" y="342"/>
                  <a:pt x="330" y="318"/>
                </a:cubicBezTo>
                <a:cubicBezTo>
                  <a:pt x="306" y="294"/>
                  <a:pt x="259" y="304"/>
                  <a:pt x="237" y="285"/>
                </a:cubicBezTo>
                <a:cubicBezTo>
                  <a:pt x="215" y="266"/>
                  <a:pt x="218" y="220"/>
                  <a:pt x="195" y="204"/>
                </a:cubicBezTo>
                <a:cubicBezTo>
                  <a:pt x="172" y="188"/>
                  <a:pt x="120" y="201"/>
                  <a:pt x="99" y="186"/>
                </a:cubicBezTo>
                <a:cubicBezTo>
                  <a:pt x="78" y="171"/>
                  <a:pt x="85" y="142"/>
                  <a:pt x="69" y="111"/>
                </a:cubicBezTo>
                <a:cubicBezTo>
                  <a:pt x="53" y="80"/>
                  <a:pt x="26" y="40"/>
                  <a:pt x="0" y="0"/>
                </a:cubicBezTo>
              </a:path>
            </a:pathLst>
          </a:custGeom>
          <a:noFill/>
          <a:ln w="28575">
            <a:solidFill>
              <a:srgbClr val="FFCC00"/>
            </a:solidFill>
            <a:round/>
            <a:headEnd/>
            <a:tailEnd type="stealth" w="med" len="med"/>
          </a:ln>
          <a:effectLst/>
        </p:spPr>
        <p:txBody>
          <a:bodyPr/>
          <a:lstStyle/>
          <a:p>
            <a:endParaRPr lang="en-US"/>
          </a:p>
        </p:txBody>
      </p:sp>
      <p:sp>
        <p:nvSpPr>
          <p:cNvPr id="2370583" name="Freeform 23"/>
          <p:cNvSpPr>
            <a:spLocks noChangeAspect="1"/>
          </p:cNvSpPr>
          <p:nvPr/>
        </p:nvSpPr>
        <p:spPr bwMode="auto">
          <a:xfrm>
            <a:off x="2154238" y="3316288"/>
            <a:ext cx="1227137" cy="728662"/>
          </a:xfrm>
          <a:custGeom>
            <a:avLst/>
            <a:gdLst/>
            <a:ahLst/>
            <a:cxnLst>
              <a:cxn ang="0">
                <a:pos x="515" y="306"/>
              </a:cxn>
              <a:cxn ang="0">
                <a:pos x="468" y="240"/>
              </a:cxn>
              <a:cxn ang="0">
                <a:pos x="339" y="240"/>
              </a:cxn>
              <a:cxn ang="0">
                <a:pos x="285" y="159"/>
              </a:cxn>
              <a:cxn ang="0">
                <a:pos x="162" y="168"/>
              </a:cxn>
              <a:cxn ang="0">
                <a:pos x="120" y="90"/>
              </a:cxn>
              <a:cxn ang="0">
                <a:pos x="0" y="0"/>
              </a:cxn>
            </a:cxnLst>
            <a:rect l="0" t="0" r="r" b="b"/>
            <a:pathLst>
              <a:path w="515" h="306">
                <a:moveTo>
                  <a:pt x="515" y="306"/>
                </a:moveTo>
                <a:cubicBezTo>
                  <a:pt x="507" y="295"/>
                  <a:pt x="497" y="251"/>
                  <a:pt x="468" y="240"/>
                </a:cubicBezTo>
                <a:cubicBezTo>
                  <a:pt x="439" y="229"/>
                  <a:pt x="369" y="253"/>
                  <a:pt x="339" y="240"/>
                </a:cubicBezTo>
                <a:cubicBezTo>
                  <a:pt x="309" y="227"/>
                  <a:pt x="314" y="171"/>
                  <a:pt x="285" y="159"/>
                </a:cubicBezTo>
                <a:cubicBezTo>
                  <a:pt x="256" y="147"/>
                  <a:pt x="189" y="180"/>
                  <a:pt x="162" y="168"/>
                </a:cubicBezTo>
                <a:cubicBezTo>
                  <a:pt x="135" y="156"/>
                  <a:pt x="147" y="118"/>
                  <a:pt x="120" y="90"/>
                </a:cubicBezTo>
                <a:cubicBezTo>
                  <a:pt x="93" y="62"/>
                  <a:pt x="46" y="31"/>
                  <a:pt x="0" y="0"/>
                </a:cubicBezTo>
              </a:path>
            </a:pathLst>
          </a:custGeom>
          <a:noFill/>
          <a:ln w="28575">
            <a:solidFill>
              <a:srgbClr val="FFCC00"/>
            </a:solidFill>
            <a:round/>
            <a:headEnd/>
            <a:tailEnd type="stealth" w="med" len="med"/>
          </a:ln>
          <a:effectLst/>
        </p:spPr>
        <p:txBody>
          <a:bodyPr/>
          <a:lstStyle/>
          <a:p>
            <a:endParaRPr lang="en-US"/>
          </a:p>
        </p:txBody>
      </p:sp>
      <p:sp>
        <p:nvSpPr>
          <p:cNvPr id="2370584" name="Freeform 24"/>
          <p:cNvSpPr>
            <a:spLocks noChangeAspect="1"/>
          </p:cNvSpPr>
          <p:nvPr/>
        </p:nvSpPr>
        <p:spPr bwMode="auto">
          <a:xfrm>
            <a:off x="461963" y="4065588"/>
            <a:ext cx="2827337" cy="550862"/>
          </a:xfrm>
          <a:custGeom>
            <a:avLst/>
            <a:gdLst/>
            <a:ahLst/>
            <a:cxnLst>
              <a:cxn ang="0">
                <a:pos x="1187" y="39"/>
              </a:cxn>
              <a:cxn ang="0">
                <a:pos x="1128" y="3"/>
              </a:cxn>
              <a:cxn ang="0">
                <a:pos x="1029" y="57"/>
              </a:cxn>
              <a:cxn ang="0">
                <a:pos x="933" y="18"/>
              </a:cxn>
              <a:cxn ang="0">
                <a:pos x="852" y="75"/>
              </a:cxn>
              <a:cxn ang="0">
                <a:pos x="750" y="39"/>
              </a:cxn>
              <a:cxn ang="0">
                <a:pos x="660" y="96"/>
              </a:cxn>
              <a:cxn ang="0">
                <a:pos x="567" y="54"/>
              </a:cxn>
              <a:cxn ang="0">
                <a:pos x="489" y="105"/>
              </a:cxn>
              <a:cxn ang="0">
                <a:pos x="384" y="69"/>
              </a:cxn>
              <a:cxn ang="0">
                <a:pos x="300" y="123"/>
              </a:cxn>
              <a:cxn ang="0">
                <a:pos x="195" y="84"/>
              </a:cxn>
              <a:cxn ang="0">
                <a:pos x="123" y="129"/>
              </a:cxn>
              <a:cxn ang="0">
                <a:pos x="0" y="231"/>
              </a:cxn>
            </a:cxnLst>
            <a:rect l="0" t="0" r="r" b="b"/>
            <a:pathLst>
              <a:path w="1187" h="231">
                <a:moveTo>
                  <a:pt x="1187" y="39"/>
                </a:moveTo>
                <a:cubicBezTo>
                  <a:pt x="1178" y="33"/>
                  <a:pt x="1154" y="0"/>
                  <a:pt x="1128" y="3"/>
                </a:cubicBezTo>
                <a:cubicBezTo>
                  <a:pt x="1102" y="6"/>
                  <a:pt x="1061" y="55"/>
                  <a:pt x="1029" y="57"/>
                </a:cubicBezTo>
                <a:cubicBezTo>
                  <a:pt x="997" y="59"/>
                  <a:pt x="962" y="15"/>
                  <a:pt x="933" y="18"/>
                </a:cubicBezTo>
                <a:cubicBezTo>
                  <a:pt x="904" y="21"/>
                  <a:pt x="882" y="72"/>
                  <a:pt x="852" y="75"/>
                </a:cubicBezTo>
                <a:cubicBezTo>
                  <a:pt x="822" y="78"/>
                  <a:pt x="782" y="36"/>
                  <a:pt x="750" y="39"/>
                </a:cubicBezTo>
                <a:cubicBezTo>
                  <a:pt x="718" y="42"/>
                  <a:pt x="690" y="94"/>
                  <a:pt x="660" y="96"/>
                </a:cubicBezTo>
                <a:cubicBezTo>
                  <a:pt x="630" y="98"/>
                  <a:pt x="595" y="53"/>
                  <a:pt x="567" y="54"/>
                </a:cubicBezTo>
                <a:cubicBezTo>
                  <a:pt x="539" y="55"/>
                  <a:pt x="519" y="103"/>
                  <a:pt x="489" y="105"/>
                </a:cubicBezTo>
                <a:cubicBezTo>
                  <a:pt x="459" y="107"/>
                  <a:pt x="416" y="66"/>
                  <a:pt x="384" y="69"/>
                </a:cubicBezTo>
                <a:cubicBezTo>
                  <a:pt x="352" y="72"/>
                  <a:pt x="331" y="121"/>
                  <a:pt x="300" y="123"/>
                </a:cubicBezTo>
                <a:cubicBezTo>
                  <a:pt x="269" y="125"/>
                  <a:pt x="224" y="83"/>
                  <a:pt x="195" y="84"/>
                </a:cubicBezTo>
                <a:cubicBezTo>
                  <a:pt x="166" y="85"/>
                  <a:pt x="155" y="105"/>
                  <a:pt x="123" y="129"/>
                </a:cubicBezTo>
                <a:cubicBezTo>
                  <a:pt x="91" y="153"/>
                  <a:pt x="45" y="192"/>
                  <a:pt x="0" y="231"/>
                </a:cubicBezTo>
              </a:path>
            </a:pathLst>
          </a:custGeom>
          <a:noFill/>
          <a:ln w="28575">
            <a:solidFill>
              <a:srgbClr val="FFCC00"/>
            </a:solidFill>
            <a:round/>
            <a:headEnd/>
            <a:tailEnd type="stealth" w="med" len="med"/>
          </a:ln>
          <a:effectLst/>
        </p:spPr>
        <p:txBody>
          <a:bodyPr/>
          <a:lstStyle/>
          <a:p>
            <a:endParaRPr lang="en-US"/>
          </a:p>
        </p:txBody>
      </p:sp>
      <p:sp>
        <p:nvSpPr>
          <p:cNvPr id="2370585" name="Freeform 25"/>
          <p:cNvSpPr>
            <a:spLocks noChangeAspect="1"/>
          </p:cNvSpPr>
          <p:nvPr/>
        </p:nvSpPr>
        <p:spPr bwMode="auto">
          <a:xfrm>
            <a:off x="581025" y="4376738"/>
            <a:ext cx="2457450" cy="1262062"/>
          </a:xfrm>
          <a:custGeom>
            <a:avLst/>
            <a:gdLst/>
            <a:ahLst/>
            <a:cxnLst>
              <a:cxn ang="0">
                <a:pos x="1032" y="2"/>
              </a:cxn>
              <a:cxn ang="0">
                <a:pos x="978" y="14"/>
              </a:cxn>
              <a:cxn ang="0">
                <a:pos x="930" y="89"/>
              </a:cxn>
              <a:cxn ang="0">
                <a:pos x="822" y="83"/>
              </a:cxn>
              <a:cxn ang="0">
                <a:pos x="765" y="179"/>
              </a:cxn>
              <a:cxn ang="0">
                <a:pos x="657" y="170"/>
              </a:cxn>
              <a:cxn ang="0">
                <a:pos x="594" y="248"/>
              </a:cxn>
              <a:cxn ang="0">
                <a:pos x="498" y="248"/>
              </a:cxn>
              <a:cxn ang="0">
                <a:pos x="420" y="329"/>
              </a:cxn>
              <a:cxn ang="0">
                <a:pos x="333" y="341"/>
              </a:cxn>
              <a:cxn ang="0">
                <a:pos x="249" y="407"/>
              </a:cxn>
              <a:cxn ang="0">
                <a:pos x="153" y="416"/>
              </a:cxn>
              <a:cxn ang="0">
                <a:pos x="0" y="530"/>
              </a:cxn>
            </a:cxnLst>
            <a:rect l="0" t="0" r="r" b="b"/>
            <a:pathLst>
              <a:path w="1032" h="530">
                <a:moveTo>
                  <a:pt x="1032" y="2"/>
                </a:moveTo>
                <a:cubicBezTo>
                  <a:pt x="1013" y="1"/>
                  <a:pt x="995" y="0"/>
                  <a:pt x="978" y="14"/>
                </a:cubicBezTo>
                <a:cubicBezTo>
                  <a:pt x="961" y="28"/>
                  <a:pt x="956" y="78"/>
                  <a:pt x="930" y="89"/>
                </a:cubicBezTo>
                <a:cubicBezTo>
                  <a:pt x="904" y="100"/>
                  <a:pt x="849" y="68"/>
                  <a:pt x="822" y="83"/>
                </a:cubicBezTo>
                <a:cubicBezTo>
                  <a:pt x="795" y="98"/>
                  <a:pt x="792" y="165"/>
                  <a:pt x="765" y="179"/>
                </a:cubicBezTo>
                <a:cubicBezTo>
                  <a:pt x="738" y="193"/>
                  <a:pt x="685" y="158"/>
                  <a:pt x="657" y="170"/>
                </a:cubicBezTo>
                <a:cubicBezTo>
                  <a:pt x="629" y="182"/>
                  <a:pt x="620" y="235"/>
                  <a:pt x="594" y="248"/>
                </a:cubicBezTo>
                <a:cubicBezTo>
                  <a:pt x="568" y="261"/>
                  <a:pt x="527" y="235"/>
                  <a:pt x="498" y="248"/>
                </a:cubicBezTo>
                <a:cubicBezTo>
                  <a:pt x="469" y="261"/>
                  <a:pt x="447" y="314"/>
                  <a:pt x="420" y="329"/>
                </a:cubicBezTo>
                <a:cubicBezTo>
                  <a:pt x="393" y="344"/>
                  <a:pt x="362" y="328"/>
                  <a:pt x="333" y="341"/>
                </a:cubicBezTo>
                <a:cubicBezTo>
                  <a:pt x="304" y="354"/>
                  <a:pt x="279" y="395"/>
                  <a:pt x="249" y="407"/>
                </a:cubicBezTo>
                <a:cubicBezTo>
                  <a:pt x="219" y="419"/>
                  <a:pt x="194" y="396"/>
                  <a:pt x="153" y="416"/>
                </a:cubicBezTo>
                <a:cubicBezTo>
                  <a:pt x="112" y="436"/>
                  <a:pt x="32" y="506"/>
                  <a:pt x="0" y="530"/>
                </a:cubicBezTo>
              </a:path>
            </a:pathLst>
          </a:custGeom>
          <a:noFill/>
          <a:ln w="28575">
            <a:solidFill>
              <a:srgbClr val="FFCC00"/>
            </a:solidFill>
            <a:round/>
            <a:headEnd/>
            <a:tailEnd type="stealth" w="med" len="med"/>
          </a:ln>
          <a:effectLst/>
        </p:spPr>
        <p:txBody>
          <a:bodyPr/>
          <a:lstStyle/>
          <a:p>
            <a:endParaRPr lang="en-US"/>
          </a:p>
        </p:txBody>
      </p:sp>
      <p:sp>
        <p:nvSpPr>
          <p:cNvPr id="2370586" name="AutoShape 26"/>
          <p:cNvSpPr>
            <a:spLocks noChangeAspect="1" noChangeArrowheads="1"/>
          </p:cNvSpPr>
          <p:nvPr/>
        </p:nvSpPr>
        <p:spPr bwMode="auto">
          <a:xfrm>
            <a:off x="2344738" y="581025"/>
            <a:ext cx="1179512" cy="1236663"/>
          </a:xfrm>
          <a:prstGeom prst="upArrow">
            <a:avLst>
              <a:gd name="adj1" fmla="val 40204"/>
              <a:gd name="adj2" fmla="val 30502"/>
            </a:avLst>
          </a:prstGeom>
          <a:gradFill rotWithShape="1">
            <a:gsLst>
              <a:gs pos="0">
                <a:srgbClr val="FFE161"/>
              </a:gs>
              <a:gs pos="100000">
                <a:srgbClr val="FFFFAB"/>
              </a:gs>
            </a:gsLst>
            <a:lin ang="5400000" scaled="1"/>
          </a:gradFill>
          <a:ln w="9525">
            <a:noFill/>
            <a:miter lim="800000"/>
            <a:headEnd/>
            <a:tailEnd/>
          </a:ln>
          <a:effectLst/>
        </p:spPr>
        <p:txBody>
          <a:bodyPr vert="eaVert" wrap="none" anchor="ctr"/>
          <a:lstStyle/>
          <a:p>
            <a:endParaRPr lang="en-US"/>
          </a:p>
        </p:txBody>
      </p:sp>
      <p:sp>
        <p:nvSpPr>
          <p:cNvPr id="2370587" name="Text Box 27"/>
          <p:cNvSpPr txBox="1">
            <a:spLocks noChangeAspect="1" noChangeArrowheads="1"/>
          </p:cNvSpPr>
          <p:nvPr/>
        </p:nvSpPr>
        <p:spPr bwMode="auto">
          <a:xfrm>
            <a:off x="1343025" y="1030288"/>
            <a:ext cx="1457325" cy="776287"/>
          </a:xfrm>
          <a:prstGeom prst="rect">
            <a:avLst/>
          </a:prstGeom>
          <a:noFill/>
          <a:ln w="9525">
            <a:noFill/>
            <a:miter lim="800000"/>
            <a:headEnd/>
            <a:tailEnd/>
          </a:ln>
          <a:effectLst/>
        </p:spPr>
        <p:txBody>
          <a:bodyPr wrap="none"/>
          <a:lstStyle/>
          <a:p>
            <a:r>
              <a:rPr lang="en-US" sz="1800"/>
              <a:t>Light from</a:t>
            </a:r>
          </a:p>
          <a:p>
            <a:r>
              <a:rPr lang="en-US" sz="1800"/>
              <a:t>the sun</a:t>
            </a:r>
          </a:p>
        </p:txBody>
      </p:sp>
      <p:sp>
        <p:nvSpPr>
          <p:cNvPr id="2370588" name="Text Box 28"/>
          <p:cNvSpPr txBox="1">
            <a:spLocks noChangeAspect="1" noChangeArrowheads="1"/>
          </p:cNvSpPr>
          <p:nvPr/>
        </p:nvSpPr>
        <p:spPr bwMode="auto">
          <a:xfrm>
            <a:off x="5880100" y="1457325"/>
            <a:ext cx="1990725" cy="1095375"/>
          </a:xfrm>
          <a:prstGeom prst="rect">
            <a:avLst/>
          </a:prstGeom>
          <a:noFill/>
          <a:ln w="9525">
            <a:noFill/>
            <a:miter lim="800000"/>
            <a:headEnd/>
            <a:tailEnd/>
          </a:ln>
          <a:effectLst/>
        </p:spPr>
        <p:txBody>
          <a:bodyPr wrap="none"/>
          <a:lstStyle/>
          <a:p>
            <a:r>
              <a:rPr lang="en-US" sz="1800"/>
              <a:t>Reflected heat</a:t>
            </a:r>
          </a:p>
          <a:p>
            <a:r>
              <a:rPr lang="en-US" sz="1800"/>
              <a:t>absorbed by</a:t>
            </a:r>
          </a:p>
          <a:p>
            <a:r>
              <a:rPr lang="en-US" sz="1800"/>
              <a:t>atmosphere</a:t>
            </a:r>
          </a:p>
        </p:txBody>
      </p:sp>
      <p:sp>
        <p:nvSpPr>
          <p:cNvPr id="2370589" name="Text Box 29"/>
          <p:cNvSpPr txBox="1">
            <a:spLocks noChangeAspect="1" noChangeArrowheads="1"/>
          </p:cNvSpPr>
          <p:nvPr/>
        </p:nvSpPr>
        <p:spPr bwMode="auto">
          <a:xfrm>
            <a:off x="4429125" y="581025"/>
            <a:ext cx="2774950" cy="776288"/>
          </a:xfrm>
          <a:prstGeom prst="rect">
            <a:avLst/>
          </a:prstGeom>
          <a:noFill/>
          <a:ln w="9525">
            <a:noFill/>
            <a:miter lim="800000"/>
            <a:headEnd/>
            <a:tailEnd/>
          </a:ln>
          <a:effectLst/>
        </p:spPr>
        <p:txBody>
          <a:bodyPr wrap="none"/>
          <a:lstStyle/>
          <a:p>
            <a:r>
              <a:rPr lang="en-US" sz="1800">
                <a:solidFill>
                  <a:schemeClr val="bg1"/>
                </a:solidFill>
              </a:rPr>
              <a:t>Reflected heat lost to</a:t>
            </a:r>
          </a:p>
          <a:p>
            <a:r>
              <a:rPr lang="en-US" sz="1800">
                <a:solidFill>
                  <a:schemeClr val="bg1"/>
                </a:solidFill>
              </a:rPr>
              <a:t>outer space</a:t>
            </a:r>
          </a:p>
        </p:txBody>
      </p:sp>
      <p:sp>
        <p:nvSpPr>
          <p:cNvPr id="2370590" name="Rectangle 30"/>
          <p:cNvSpPr>
            <a:spLocks noChangeArrowheads="1"/>
          </p:cNvSpPr>
          <p:nvPr/>
        </p:nvSpPr>
        <p:spPr bwMode="auto">
          <a:xfrm>
            <a:off x="76200" y="6553200"/>
            <a:ext cx="3182938" cy="214313"/>
          </a:xfrm>
          <a:prstGeom prst="rect">
            <a:avLst/>
          </a:prstGeom>
          <a:noFill/>
          <a:ln w="9525">
            <a:noFill/>
            <a:miter lim="800000"/>
            <a:headEnd/>
            <a:tailEnd/>
          </a:ln>
          <a:effectLst/>
        </p:spPr>
        <p:txBody>
          <a:bodyPr wrap="none">
            <a:spAutoFit/>
          </a:bodyPr>
          <a:lstStyle/>
          <a:p>
            <a:r>
              <a:rPr lang="en-US" sz="800">
                <a:solidFill>
                  <a:schemeClr val="bg1"/>
                </a:solidFill>
              </a:rPr>
              <a:t>Kelter, Carr, Scott, </a:t>
            </a:r>
            <a:r>
              <a:rPr lang="en-US" sz="800" u="sng">
                <a:solidFill>
                  <a:schemeClr val="bg1"/>
                </a:solidFill>
              </a:rPr>
              <a:t>Chemistry A Wolrd of Choices </a:t>
            </a:r>
            <a:r>
              <a:rPr lang="en-US" sz="800">
                <a:solidFill>
                  <a:schemeClr val="bg1"/>
                </a:solidFill>
              </a:rPr>
              <a:t> 1999, page 392</a:t>
            </a:r>
          </a:p>
        </p:txBody>
      </p:sp>
      <p:sp>
        <p:nvSpPr>
          <p:cNvPr id="2370591" name="Rectangle 31"/>
          <p:cNvSpPr>
            <a:spLocks noGrp="1" noChangeArrowheads="1"/>
          </p:cNvSpPr>
          <p:nvPr>
            <p:ph type="title"/>
          </p:nvPr>
        </p:nvSpPr>
        <p:spPr>
          <a:xfrm>
            <a:off x="1362075" y="5715000"/>
            <a:ext cx="8229600" cy="1143000"/>
          </a:xfrm>
        </p:spPr>
        <p:txBody>
          <a:bodyPr/>
          <a:lstStyle/>
          <a:p>
            <a:r>
              <a:rPr lang="en-US" sz="4000">
                <a:solidFill>
                  <a:schemeClr val="bg1"/>
                </a:solidFill>
              </a:rPr>
              <a:t>Global Warming</a:t>
            </a:r>
          </a:p>
        </p:txBody>
      </p:sp>
    </p:spTree>
  </p:cSld>
  <p:clrMapOvr>
    <a:overrideClrMapping bg1="lt1" tx1="dk1" bg2="lt2" tx2="dk2" accent1="accent1" accent2="accent2" accent3="accent3" accent4="accent4" accent5="accent5" accent6="accent6" hlink="hlink" folHlink="folHlink"/>
  </p:clrMapOvr>
  <p:transition>
    <p:pull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70577"/>
                                        </p:tgtEl>
                                        <p:attrNameLst>
                                          <p:attrName>style.visibility</p:attrName>
                                        </p:attrNameLst>
                                      </p:cBhvr>
                                      <p:to>
                                        <p:strVal val="visible"/>
                                      </p:to>
                                    </p:set>
                                    <p:animEffect transition="in" filter="wipe(up)">
                                      <p:cBhvr>
                                        <p:cTn id="7" dur="1000"/>
                                        <p:tgtEl>
                                          <p:spTgt spid="237057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370587"/>
                                        </p:tgtEl>
                                        <p:attrNameLst>
                                          <p:attrName>style.visibility</p:attrName>
                                        </p:attrNameLst>
                                      </p:cBhvr>
                                      <p:to>
                                        <p:strVal val="visible"/>
                                      </p:to>
                                    </p:set>
                                    <p:animEffect transition="in" filter="dissolve">
                                      <p:cBhvr>
                                        <p:cTn id="10" dur="500"/>
                                        <p:tgtEl>
                                          <p:spTgt spid="237058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370580"/>
                                        </p:tgtEl>
                                        <p:attrNameLst>
                                          <p:attrName>style.visibility</p:attrName>
                                        </p:attrNameLst>
                                      </p:cBhvr>
                                      <p:to>
                                        <p:strVal val="visible"/>
                                      </p:to>
                                    </p:set>
                                    <p:animEffect transition="in" filter="wipe(down)">
                                      <p:cBhvr>
                                        <p:cTn id="15" dur="500"/>
                                        <p:tgtEl>
                                          <p:spTgt spid="2370580"/>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2370582"/>
                                        </p:tgtEl>
                                        <p:attrNameLst>
                                          <p:attrName>style.visibility</p:attrName>
                                        </p:attrNameLst>
                                      </p:cBhvr>
                                      <p:to>
                                        <p:strVal val="visible"/>
                                      </p:to>
                                    </p:set>
                                    <p:animEffect transition="in" filter="wipe(down)">
                                      <p:cBhvr>
                                        <p:cTn id="18" dur="2000"/>
                                        <p:tgtEl>
                                          <p:spTgt spid="2370582"/>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2370581"/>
                                        </p:tgtEl>
                                        <p:attrNameLst>
                                          <p:attrName>style.visibility</p:attrName>
                                        </p:attrNameLst>
                                      </p:cBhvr>
                                      <p:to>
                                        <p:strVal val="visible"/>
                                      </p:to>
                                    </p:set>
                                    <p:animEffect transition="in" filter="wipe(down)">
                                      <p:cBhvr>
                                        <p:cTn id="21" dur="1000"/>
                                        <p:tgtEl>
                                          <p:spTgt spid="2370581"/>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2370583"/>
                                        </p:tgtEl>
                                        <p:attrNameLst>
                                          <p:attrName>style.visibility</p:attrName>
                                        </p:attrNameLst>
                                      </p:cBhvr>
                                      <p:to>
                                        <p:strVal val="visible"/>
                                      </p:to>
                                    </p:set>
                                    <p:animEffect transition="in" filter="wipe(down)">
                                      <p:cBhvr>
                                        <p:cTn id="24" dur="500"/>
                                        <p:tgtEl>
                                          <p:spTgt spid="2370583"/>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2370579"/>
                                        </p:tgtEl>
                                        <p:attrNameLst>
                                          <p:attrName>style.visibility</p:attrName>
                                        </p:attrNameLst>
                                      </p:cBhvr>
                                      <p:to>
                                        <p:strVal val="visible"/>
                                      </p:to>
                                    </p:set>
                                    <p:animEffect transition="in" filter="wipe(down)">
                                      <p:cBhvr>
                                        <p:cTn id="27" dur="1000"/>
                                        <p:tgtEl>
                                          <p:spTgt spid="2370579"/>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370584"/>
                                        </p:tgtEl>
                                        <p:attrNameLst>
                                          <p:attrName>style.visibility</p:attrName>
                                        </p:attrNameLst>
                                      </p:cBhvr>
                                      <p:to>
                                        <p:strVal val="visible"/>
                                      </p:to>
                                    </p:set>
                                    <p:animEffect transition="in" filter="wipe(right)">
                                      <p:cBhvr>
                                        <p:cTn id="30" dur="500"/>
                                        <p:tgtEl>
                                          <p:spTgt spid="2370584"/>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370578"/>
                                        </p:tgtEl>
                                        <p:attrNameLst>
                                          <p:attrName>style.visibility</p:attrName>
                                        </p:attrNameLst>
                                      </p:cBhvr>
                                      <p:to>
                                        <p:strVal val="visible"/>
                                      </p:to>
                                    </p:set>
                                    <p:animEffect transition="in" filter="wipe(down)">
                                      <p:cBhvr>
                                        <p:cTn id="33" dur="500"/>
                                        <p:tgtEl>
                                          <p:spTgt spid="2370578"/>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2370585"/>
                                        </p:tgtEl>
                                        <p:attrNameLst>
                                          <p:attrName>style.visibility</p:attrName>
                                        </p:attrNameLst>
                                      </p:cBhvr>
                                      <p:to>
                                        <p:strVal val="visible"/>
                                      </p:to>
                                    </p:set>
                                    <p:animEffect transition="in" filter="wipe(right)">
                                      <p:cBhvr>
                                        <p:cTn id="36" dur="500"/>
                                        <p:tgtEl>
                                          <p:spTgt spid="237058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370586"/>
                                        </p:tgtEl>
                                        <p:attrNameLst>
                                          <p:attrName>style.visibility</p:attrName>
                                        </p:attrNameLst>
                                      </p:cBhvr>
                                      <p:to>
                                        <p:strVal val="visible"/>
                                      </p:to>
                                    </p:set>
                                    <p:animEffect transition="in" filter="fade">
                                      <p:cBhvr>
                                        <p:cTn id="39" dur="2000"/>
                                        <p:tgtEl>
                                          <p:spTgt spid="2370586"/>
                                        </p:tgtEl>
                                      </p:cBhvr>
                                    </p:animEffect>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2370588"/>
                                        </p:tgtEl>
                                        <p:attrNameLst>
                                          <p:attrName>style.visibility</p:attrName>
                                        </p:attrNameLst>
                                      </p:cBhvr>
                                      <p:to>
                                        <p:strVal val="visible"/>
                                      </p:to>
                                    </p:set>
                                    <p:animEffect transition="in" filter="fade">
                                      <p:cBhvr>
                                        <p:cTn id="44" dur="1000"/>
                                        <p:tgtEl>
                                          <p:spTgt spid="2370588"/>
                                        </p:tgtEl>
                                      </p:cBhvr>
                                    </p:animEffect>
                                    <p:anim calcmode="lin" valueType="num">
                                      <p:cBhvr>
                                        <p:cTn id="45" dur="1000" fill="hold"/>
                                        <p:tgtEl>
                                          <p:spTgt spid="2370588"/>
                                        </p:tgtEl>
                                        <p:attrNameLst>
                                          <p:attrName>ppt_x</p:attrName>
                                        </p:attrNameLst>
                                      </p:cBhvr>
                                      <p:tavLst>
                                        <p:tav tm="0">
                                          <p:val>
                                            <p:strVal val="#ppt_x"/>
                                          </p:val>
                                        </p:tav>
                                        <p:tav tm="100000">
                                          <p:val>
                                            <p:strVal val="#ppt_x"/>
                                          </p:val>
                                        </p:tav>
                                      </p:tavLst>
                                    </p:anim>
                                    <p:anim calcmode="lin" valueType="num">
                                      <p:cBhvr>
                                        <p:cTn id="46" dur="1000" fill="hold"/>
                                        <p:tgtEl>
                                          <p:spTgt spid="237058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53" presetClass="entr" presetSubtype="0" fill="hold" grpId="0" nodeType="clickEffect">
                                  <p:stCondLst>
                                    <p:cond delay="0"/>
                                  </p:stCondLst>
                                  <p:childTnLst>
                                    <p:set>
                                      <p:cBhvr>
                                        <p:cTn id="50" dur="1" fill="hold">
                                          <p:stCondLst>
                                            <p:cond delay="0"/>
                                          </p:stCondLst>
                                        </p:cTn>
                                        <p:tgtEl>
                                          <p:spTgt spid="2370589"/>
                                        </p:tgtEl>
                                        <p:attrNameLst>
                                          <p:attrName>style.visibility</p:attrName>
                                        </p:attrNameLst>
                                      </p:cBhvr>
                                      <p:to>
                                        <p:strVal val="visible"/>
                                      </p:to>
                                    </p:set>
                                    <p:anim calcmode="lin" valueType="num">
                                      <p:cBhvr>
                                        <p:cTn id="51" dur="500" fill="hold"/>
                                        <p:tgtEl>
                                          <p:spTgt spid="2370589"/>
                                        </p:tgtEl>
                                        <p:attrNameLst>
                                          <p:attrName>ppt_w</p:attrName>
                                        </p:attrNameLst>
                                      </p:cBhvr>
                                      <p:tavLst>
                                        <p:tav tm="0">
                                          <p:val>
                                            <p:fltVal val="0"/>
                                          </p:val>
                                        </p:tav>
                                        <p:tav tm="100000">
                                          <p:val>
                                            <p:strVal val="#ppt_w"/>
                                          </p:val>
                                        </p:tav>
                                      </p:tavLst>
                                    </p:anim>
                                    <p:anim calcmode="lin" valueType="num">
                                      <p:cBhvr>
                                        <p:cTn id="52" dur="500" fill="hold"/>
                                        <p:tgtEl>
                                          <p:spTgt spid="2370589"/>
                                        </p:tgtEl>
                                        <p:attrNameLst>
                                          <p:attrName>ppt_h</p:attrName>
                                        </p:attrNameLst>
                                      </p:cBhvr>
                                      <p:tavLst>
                                        <p:tav tm="0">
                                          <p:val>
                                            <p:fltVal val="0"/>
                                          </p:val>
                                        </p:tav>
                                        <p:tav tm="100000">
                                          <p:val>
                                            <p:strVal val="#ppt_h"/>
                                          </p:val>
                                        </p:tav>
                                      </p:tavLst>
                                    </p:anim>
                                    <p:animEffect transition="in" filter="fade">
                                      <p:cBhvr>
                                        <p:cTn id="53" dur="500"/>
                                        <p:tgtEl>
                                          <p:spTgt spid="23705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0577" grpId="0" animBg="1"/>
      <p:bldP spid="2370578" grpId="0" animBg="1"/>
      <p:bldP spid="2370579" grpId="0" animBg="1"/>
      <p:bldP spid="2370580" grpId="0" animBg="1"/>
      <p:bldP spid="2370581" grpId="0" animBg="1"/>
      <p:bldP spid="2370582" grpId="0" animBg="1"/>
      <p:bldP spid="2370583" grpId="0" animBg="1"/>
      <p:bldP spid="2370584" grpId="0" animBg="1"/>
      <p:bldP spid="2370585" grpId="0" animBg="1"/>
      <p:bldP spid="2370586" grpId="0" animBg="1"/>
      <p:bldP spid="2370587" grpId="0"/>
      <p:bldP spid="2370588" grpId="0"/>
      <p:bldP spid="2370589"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0546" name="Rectangle 2"/>
          <p:cNvSpPr>
            <a:spLocks noGrp="1" noChangeArrowheads="1"/>
          </p:cNvSpPr>
          <p:nvPr>
            <p:ph type="title"/>
          </p:nvPr>
        </p:nvSpPr>
        <p:spPr>
          <a:xfrm>
            <a:off x="838200" y="2057400"/>
            <a:ext cx="1981200" cy="1143000"/>
          </a:xfrm>
        </p:spPr>
        <p:txBody>
          <a:bodyPr/>
          <a:lstStyle/>
          <a:p>
            <a:endParaRPr lang="en-US"/>
          </a:p>
        </p:txBody>
      </p:sp>
      <p:sp>
        <p:nvSpPr>
          <p:cNvPr id="1900547" name="Line 3"/>
          <p:cNvSpPr>
            <a:spLocks noChangeShapeType="1"/>
          </p:cNvSpPr>
          <p:nvPr/>
        </p:nvSpPr>
        <p:spPr bwMode="auto">
          <a:xfrm>
            <a:off x="6553200" y="3657600"/>
            <a:ext cx="762000" cy="0"/>
          </a:xfrm>
          <a:prstGeom prst="line">
            <a:avLst/>
          </a:prstGeom>
          <a:noFill/>
          <a:ln w="9525">
            <a:solidFill>
              <a:schemeClr val="tx1"/>
            </a:solidFill>
            <a:round/>
            <a:headEnd/>
            <a:tailEnd type="triangle" w="med" len="med"/>
          </a:ln>
          <a:effectLst/>
        </p:spPr>
        <p:txBody>
          <a:bodyPr/>
          <a:lstStyle/>
          <a:p>
            <a:endParaRPr lang="en-US"/>
          </a:p>
        </p:txBody>
      </p:sp>
      <p:sp>
        <p:nvSpPr>
          <p:cNvPr id="1900548" name="Line 4"/>
          <p:cNvSpPr>
            <a:spLocks noChangeShapeType="1"/>
          </p:cNvSpPr>
          <p:nvPr/>
        </p:nvSpPr>
        <p:spPr bwMode="auto">
          <a:xfrm flipH="1">
            <a:off x="6553200" y="5715000"/>
            <a:ext cx="762000" cy="0"/>
          </a:xfrm>
          <a:prstGeom prst="line">
            <a:avLst/>
          </a:prstGeom>
          <a:noFill/>
          <a:ln w="9525">
            <a:solidFill>
              <a:schemeClr val="tx1"/>
            </a:solidFill>
            <a:round/>
            <a:headEnd/>
            <a:tailEnd type="triangle" w="med" len="med"/>
          </a:ln>
          <a:effectLst/>
        </p:spPr>
        <p:txBody>
          <a:bodyPr/>
          <a:lstStyle/>
          <a:p>
            <a:endParaRPr lang="en-US"/>
          </a:p>
        </p:txBody>
      </p:sp>
      <p:sp>
        <p:nvSpPr>
          <p:cNvPr id="1900549" name="Line 5"/>
          <p:cNvSpPr>
            <a:spLocks noChangeShapeType="1"/>
          </p:cNvSpPr>
          <p:nvPr/>
        </p:nvSpPr>
        <p:spPr bwMode="auto">
          <a:xfrm>
            <a:off x="6781800" y="5791200"/>
            <a:ext cx="457200" cy="0"/>
          </a:xfrm>
          <a:prstGeom prst="line">
            <a:avLst/>
          </a:prstGeom>
          <a:noFill/>
          <a:ln w="9525">
            <a:solidFill>
              <a:schemeClr val="tx1"/>
            </a:solidFill>
            <a:round/>
            <a:headEnd/>
            <a:tailEnd type="triangle" w="med" len="med"/>
          </a:ln>
          <a:effectLst/>
        </p:spPr>
        <p:txBody>
          <a:bodyPr/>
          <a:lstStyle/>
          <a:p>
            <a:endParaRPr lang="en-US"/>
          </a:p>
        </p:txBody>
      </p:sp>
      <p:sp>
        <p:nvSpPr>
          <p:cNvPr id="1900550" name="Rectangle 6"/>
          <p:cNvSpPr>
            <a:spLocks noChangeArrowheads="1"/>
          </p:cNvSpPr>
          <p:nvPr/>
        </p:nvSpPr>
        <p:spPr bwMode="auto">
          <a:xfrm>
            <a:off x="3276600" y="2133600"/>
            <a:ext cx="2438400" cy="2133600"/>
          </a:xfrm>
          <a:prstGeom prst="rect">
            <a:avLst/>
          </a:prstGeom>
          <a:solidFill>
            <a:schemeClr val="bg1"/>
          </a:solidFill>
          <a:ln w="9525">
            <a:solidFill>
              <a:schemeClr val="tx1"/>
            </a:solidFill>
            <a:miter lim="800000"/>
            <a:headEnd/>
            <a:tailEnd/>
          </a:ln>
          <a:effectLst/>
        </p:spPr>
        <p:txBody>
          <a:bodyPr wrap="none" anchor="ctr"/>
          <a:lstStyle/>
          <a:p>
            <a:pPr algn="ctr"/>
            <a:r>
              <a:rPr lang="en-US" sz="1200"/>
              <a:t>H</a:t>
            </a:r>
            <a:r>
              <a:rPr lang="en-US" sz="1200" baseline="30000"/>
              <a:t>+</a:t>
            </a:r>
            <a:r>
              <a:rPr lang="en-US" sz="1200"/>
              <a:t>     A </a:t>
            </a:r>
            <a:r>
              <a:rPr lang="en-US" sz="1200" baseline="30000"/>
              <a:t>-        </a:t>
            </a:r>
            <a:r>
              <a:rPr lang="en-US" sz="1200"/>
              <a:t>H</a:t>
            </a:r>
            <a:r>
              <a:rPr lang="en-US" sz="1200" baseline="30000"/>
              <a:t>+</a:t>
            </a:r>
            <a:r>
              <a:rPr lang="en-US" sz="1200"/>
              <a:t>     A </a:t>
            </a:r>
            <a:r>
              <a:rPr lang="en-US" sz="1200" baseline="30000"/>
              <a:t>-</a:t>
            </a:r>
            <a:r>
              <a:rPr lang="en-US" sz="1200"/>
              <a:t>     </a:t>
            </a:r>
            <a:r>
              <a:rPr lang="en-US" sz="1200" b="1"/>
              <a:t> HA</a:t>
            </a:r>
            <a:r>
              <a:rPr lang="en-US" sz="1200"/>
              <a:t> </a:t>
            </a:r>
          </a:p>
          <a:p>
            <a:pPr algn="ctr"/>
            <a:endParaRPr lang="en-US" sz="1200"/>
          </a:p>
          <a:p>
            <a:pPr algn="ctr"/>
            <a:r>
              <a:rPr lang="en-US" sz="1200"/>
              <a:t>  A </a:t>
            </a:r>
            <a:r>
              <a:rPr lang="en-US" sz="1200" baseline="30000"/>
              <a:t>-       </a:t>
            </a:r>
            <a:r>
              <a:rPr lang="en-US" sz="1200"/>
              <a:t>H</a:t>
            </a:r>
            <a:r>
              <a:rPr lang="en-US" sz="1200" baseline="30000"/>
              <a:t>+</a:t>
            </a:r>
            <a:r>
              <a:rPr lang="en-US" sz="1200"/>
              <a:t>     A </a:t>
            </a:r>
            <a:r>
              <a:rPr lang="en-US" sz="1200" baseline="30000"/>
              <a:t>-</a:t>
            </a:r>
            <a:r>
              <a:rPr lang="en-US" sz="1200"/>
              <a:t>    H</a:t>
            </a:r>
            <a:r>
              <a:rPr lang="en-US" sz="1200" baseline="30000"/>
              <a:t>+</a:t>
            </a:r>
            <a:r>
              <a:rPr lang="en-US" sz="1200"/>
              <a:t>       A </a:t>
            </a:r>
            <a:r>
              <a:rPr lang="en-US" sz="1200" baseline="30000"/>
              <a:t>–</a:t>
            </a:r>
            <a:r>
              <a:rPr lang="en-US" sz="1200"/>
              <a:t> </a:t>
            </a:r>
          </a:p>
          <a:p>
            <a:pPr algn="ctr"/>
            <a:endParaRPr lang="en-US" sz="1200"/>
          </a:p>
          <a:p>
            <a:pPr algn="ctr"/>
            <a:r>
              <a:rPr lang="en-US" sz="1200"/>
              <a:t>H</a:t>
            </a:r>
            <a:r>
              <a:rPr lang="en-US" sz="1200" baseline="30000"/>
              <a:t>+</a:t>
            </a:r>
            <a:r>
              <a:rPr lang="en-US" sz="1200"/>
              <a:t>     A </a:t>
            </a:r>
            <a:r>
              <a:rPr lang="en-US" sz="1200" baseline="30000"/>
              <a:t>-        </a:t>
            </a:r>
            <a:r>
              <a:rPr lang="en-US" sz="1200"/>
              <a:t>H</a:t>
            </a:r>
            <a:r>
              <a:rPr lang="en-US" sz="1200" baseline="30000"/>
              <a:t>+</a:t>
            </a:r>
            <a:r>
              <a:rPr lang="en-US" sz="1200"/>
              <a:t>     A </a:t>
            </a:r>
            <a:r>
              <a:rPr lang="en-US" sz="1200" baseline="30000"/>
              <a:t>-</a:t>
            </a:r>
            <a:r>
              <a:rPr lang="en-US" sz="1200"/>
              <a:t>      H</a:t>
            </a:r>
            <a:r>
              <a:rPr lang="en-US" sz="1200" baseline="30000"/>
              <a:t>+</a:t>
            </a:r>
            <a:r>
              <a:rPr lang="en-US" sz="1200"/>
              <a:t> </a:t>
            </a:r>
          </a:p>
          <a:p>
            <a:pPr algn="ctr"/>
            <a:endParaRPr lang="en-US" sz="1200"/>
          </a:p>
          <a:p>
            <a:pPr algn="ctr"/>
            <a:r>
              <a:rPr lang="en-US" sz="1200"/>
              <a:t>  A </a:t>
            </a:r>
            <a:r>
              <a:rPr lang="en-US" sz="1200" baseline="30000"/>
              <a:t>-           </a:t>
            </a:r>
            <a:r>
              <a:rPr lang="en-US" sz="1200" b="1" baseline="30000"/>
              <a:t> </a:t>
            </a:r>
            <a:r>
              <a:rPr lang="en-US" sz="1200" b="1"/>
              <a:t>HA</a:t>
            </a:r>
            <a:r>
              <a:rPr lang="en-US" sz="1200"/>
              <a:t>       H</a:t>
            </a:r>
            <a:r>
              <a:rPr lang="en-US" sz="1200" baseline="30000"/>
              <a:t>+</a:t>
            </a:r>
            <a:r>
              <a:rPr lang="en-US" sz="1200"/>
              <a:t>       A </a:t>
            </a:r>
            <a:r>
              <a:rPr lang="en-US" sz="1200" baseline="30000"/>
              <a:t>-</a:t>
            </a:r>
            <a:r>
              <a:rPr lang="en-US" sz="1200"/>
              <a:t>   </a:t>
            </a:r>
          </a:p>
          <a:p>
            <a:pPr algn="ctr"/>
            <a:endParaRPr lang="en-US" sz="1200"/>
          </a:p>
          <a:p>
            <a:pPr algn="ctr"/>
            <a:r>
              <a:rPr lang="en-US" sz="1200"/>
              <a:t>H</a:t>
            </a:r>
            <a:r>
              <a:rPr lang="en-US" sz="1200" baseline="30000"/>
              <a:t>+</a:t>
            </a:r>
            <a:r>
              <a:rPr lang="en-US" sz="1200"/>
              <a:t>     A </a:t>
            </a:r>
            <a:r>
              <a:rPr lang="en-US" sz="1200" baseline="30000"/>
              <a:t>-        </a:t>
            </a:r>
            <a:r>
              <a:rPr lang="en-US" sz="1200"/>
              <a:t>H</a:t>
            </a:r>
            <a:r>
              <a:rPr lang="en-US" sz="1200" baseline="30000"/>
              <a:t>+</a:t>
            </a:r>
            <a:r>
              <a:rPr lang="en-US" sz="1200"/>
              <a:t>     A </a:t>
            </a:r>
            <a:r>
              <a:rPr lang="en-US" sz="1200" baseline="30000"/>
              <a:t>-</a:t>
            </a:r>
            <a:r>
              <a:rPr lang="en-US" sz="1200"/>
              <a:t>     H</a:t>
            </a:r>
            <a:r>
              <a:rPr lang="en-US" sz="1200" baseline="30000"/>
              <a:t>+</a:t>
            </a:r>
            <a:r>
              <a:rPr lang="en-US" sz="1200"/>
              <a:t> </a:t>
            </a:r>
          </a:p>
        </p:txBody>
      </p:sp>
      <p:sp>
        <p:nvSpPr>
          <p:cNvPr id="1900551" name="Rectangle 7"/>
          <p:cNvSpPr>
            <a:spLocks noChangeArrowheads="1"/>
          </p:cNvSpPr>
          <p:nvPr/>
        </p:nvSpPr>
        <p:spPr bwMode="auto">
          <a:xfrm>
            <a:off x="3352800" y="4267200"/>
            <a:ext cx="2362200" cy="21336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200" b="1"/>
              <a:t>HA      HA       HA       HA</a:t>
            </a:r>
          </a:p>
          <a:p>
            <a:pPr algn="ctr"/>
            <a:endParaRPr lang="en-US" sz="1200" b="1"/>
          </a:p>
          <a:p>
            <a:pPr algn="ctr"/>
            <a:r>
              <a:rPr lang="en-US" sz="1200" b="1"/>
              <a:t>     HA       HA       HA   </a:t>
            </a:r>
          </a:p>
          <a:p>
            <a:pPr algn="ctr"/>
            <a:endParaRPr lang="en-US" sz="1200" b="1"/>
          </a:p>
          <a:p>
            <a:pPr algn="ctr"/>
            <a:r>
              <a:rPr lang="en-US" sz="1200"/>
              <a:t>H</a:t>
            </a:r>
            <a:r>
              <a:rPr lang="en-US" sz="1200" baseline="30000"/>
              <a:t>+</a:t>
            </a:r>
            <a:r>
              <a:rPr lang="en-US" sz="1200"/>
              <a:t>  A </a:t>
            </a:r>
            <a:r>
              <a:rPr lang="en-US" sz="1200" baseline="30000"/>
              <a:t>-</a:t>
            </a:r>
            <a:r>
              <a:rPr lang="en-US" sz="1200"/>
              <a:t>       </a:t>
            </a:r>
            <a:r>
              <a:rPr lang="en-US" sz="1200" b="1"/>
              <a:t> HA         HA</a:t>
            </a:r>
          </a:p>
          <a:p>
            <a:pPr algn="ctr"/>
            <a:endParaRPr lang="en-US" sz="1200" b="1"/>
          </a:p>
          <a:p>
            <a:pPr algn="ctr"/>
            <a:r>
              <a:rPr lang="en-US" sz="1200" b="1"/>
              <a:t>HA       HA       </a:t>
            </a:r>
            <a:r>
              <a:rPr lang="en-US" sz="1200"/>
              <a:t>H </a:t>
            </a:r>
            <a:r>
              <a:rPr lang="en-US" sz="1200" baseline="30000"/>
              <a:t>+</a:t>
            </a:r>
            <a:r>
              <a:rPr lang="en-US" sz="1200"/>
              <a:t> A </a:t>
            </a:r>
            <a:r>
              <a:rPr lang="en-US" sz="1200" baseline="30000"/>
              <a:t>–</a:t>
            </a:r>
            <a:r>
              <a:rPr lang="en-US" sz="1200" b="1"/>
              <a:t> </a:t>
            </a:r>
          </a:p>
          <a:p>
            <a:pPr algn="ctr"/>
            <a:endParaRPr lang="en-US" sz="1200" b="1"/>
          </a:p>
          <a:p>
            <a:pPr algn="ctr"/>
            <a:r>
              <a:rPr lang="en-US" sz="1200" b="1"/>
              <a:t>HA     </a:t>
            </a:r>
            <a:r>
              <a:rPr lang="en-US" sz="1200"/>
              <a:t>H </a:t>
            </a:r>
            <a:r>
              <a:rPr lang="en-US" sz="1200" baseline="30000"/>
              <a:t>+</a:t>
            </a:r>
            <a:r>
              <a:rPr lang="en-US" sz="1200"/>
              <a:t> A </a:t>
            </a:r>
            <a:r>
              <a:rPr lang="en-US" sz="1200" baseline="30000"/>
              <a:t>–    </a:t>
            </a:r>
            <a:r>
              <a:rPr lang="en-US" sz="1200" b="1"/>
              <a:t> HA       HA</a:t>
            </a:r>
          </a:p>
        </p:txBody>
      </p:sp>
      <p:sp>
        <p:nvSpPr>
          <p:cNvPr id="1900552" name="Rectangle 8"/>
          <p:cNvSpPr>
            <a:spLocks noChangeArrowheads="1"/>
          </p:cNvSpPr>
          <p:nvPr/>
        </p:nvSpPr>
        <p:spPr bwMode="auto">
          <a:xfrm>
            <a:off x="762000" y="2133600"/>
            <a:ext cx="2590800" cy="2133600"/>
          </a:xfrm>
          <a:prstGeom prst="rect">
            <a:avLst/>
          </a:prstGeom>
          <a:solidFill>
            <a:schemeClr val="bg1"/>
          </a:solidFill>
          <a:ln w="9525">
            <a:solidFill>
              <a:schemeClr val="tx1"/>
            </a:solidFill>
            <a:miter lim="800000"/>
            <a:headEnd/>
            <a:tailEnd/>
          </a:ln>
          <a:effectLst/>
        </p:spPr>
        <p:txBody>
          <a:bodyPr wrap="none" anchor="ctr"/>
          <a:lstStyle/>
          <a:p>
            <a:pPr algn="ctr"/>
            <a:r>
              <a:rPr lang="en-US" sz="1400"/>
              <a:t> </a:t>
            </a:r>
            <a:r>
              <a:rPr lang="en-US" sz="1200"/>
              <a:t>H</a:t>
            </a:r>
            <a:r>
              <a:rPr lang="en-US" sz="1200" baseline="30000"/>
              <a:t>+</a:t>
            </a:r>
            <a:r>
              <a:rPr lang="en-US" sz="1200"/>
              <a:t>  A</a:t>
            </a:r>
            <a:r>
              <a:rPr lang="en-US" sz="1200" baseline="30000"/>
              <a:t>-</a:t>
            </a:r>
            <a:r>
              <a:rPr lang="en-US" sz="1200"/>
              <a:t>  H</a:t>
            </a:r>
            <a:r>
              <a:rPr lang="en-US" sz="1200" baseline="30000"/>
              <a:t>+ </a:t>
            </a:r>
            <a:r>
              <a:rPr lang="en-US" sz="1200"/>
              <a:t> A</a:t>
            </a:r>
            <a:r>
              <a:rPr lang="en-US" sz="1200" baseline="30000"/>
              <a:t>-</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r>
              <a:rPr lang="en-US" sz="1200"/>
              <a:t>   </a:t>
            </a:r>
            <a:r>
              <a:rPr lang="en-US" sz="1200" b="1"/>
              <a:t>HA</a:t>
            </a:r>
            <a:endParaRPr lang="en-US" sz="1200" baseline="30000"/>
          </a:p>
          <a:p>
            <a:pPr algn="ctr"/>
            <a:r>
              <a:rPr lang="en-US" sz="1200"/>
              <a:t>A</a:t>
            </a:r>
            <a:r>
              <a:rPr lang="en-US" sz="1200" baseline="30000"/>
              <a:t>-</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r>
              <a:rPr lang="en-US" sz="1200"/>
              <a:t>  H</a:t>
            </a:r>
            <a:r>
              <a:rPr lang="en-US" sz="1200" baseline="30000"/>
              <a:t>+</a:t>
            </a:r>
            <a:r>
              <a:rPr lang="en-US" sz="1200"/>
              <a:t>  A </a:t>
            </a:r>
            <a:r>
              <a:rPr lang="en-US" sz="1200" baseline="30000"/>
              <a:t>-</a:t>
            </a:r>
          </a:p>
          <a:p>
            <a:pPr algn="ctr"/>
            <a:r>
              <a:rPr lang="en-US" sz="1200"/>
              <a:t> H</a:t>
            </a:r>
            <a:r>
              <a:rPr lang="en-US" sz="1200" baseline="30000"/>
              <a:t>+</a:t>
            </a:r>
            <a:r>
              <a:rPr lang="en-US" sz="1200"/>
              <a:t>  A</a:t>
            </a:r>
            <a:r>
              <a:rPr lang="en-US" sz="1200" baseline="30000"/>
              <a:t>-  </a:t>
            </a:r>
            <a:r>
              <a:rPr lang="en-US" sz="1200"/>
              <a:t> </a:t>
            </a:r>
            <a:r>
              <a:rPr lang="en-US" sz="1200" b="1"/>
              <a:t>HA</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p>
          <a:p>
            <a:pPr algn="ctr"/>
            <a:r>
              <a:rPr lang="en-US" sz="1200"/>
              <a:t>   A</a:t>
            </a:r>
            <a:r>
              <a:rPr lang="en-US" sz="1200" baseline="30000"/>
              <a:t>-</a:t>
            </a:r>
            <a:r>
              <a:rPr lang="en-US" sz="1200"/>
              <a:t>  H</a:t>
            </a:r>
            <a:r>
              <a:rPr lang="en-US" sz="1200" baseline="30000"/>
              <a:t>+</a:t>
            </a:r>
            <a:r>
              <a:rPr lang="en-US" sz="1200"/>
              <a:t>  A</a:t>
            </a:r>
            <a:r>
              <a:rPr lang="en-US" sz="1200" baseline="30000"/>
              <a:t>- </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  </a:t>
            </a:r>
            <a:r>
              <a:rPr lang="en-US" sz="1200"/>
              <a:t>H</a:t>
            </a:r>
            <a:r>
              <a:rPr lang="en-US" sz="1200" baseline="30000"/>
              <a:t>+</a:t>
            </a:r>
            <a:r>
              <a:rPr lang="en-US" sz="1200"/>
              <a:t> </a:t>
            </a:r>
            <a:endParaRPr lang="en-US" sz="1200" baseline="30000"/>
          </a:p>
          <a:p>
            <a:pPr algn="ctr"/>
            <a:r>
              <a:rPr lang="en-US" sz="1200"/>
              <a:t> H</a:t>
            </a:r>
            <a:r>
              <a:rPr lang="en-US" sz="1200" baseline="30000"/>
              <a:t>+</a:t>
            </a:r>
            <a:r>
              <a:rPr lang="en-US" sz="1200"/>
              <a:t> A </a:t>
            </a:r>
            <a:r>
              <a:rPr lang="en-US" sz="1200" baseline="30000"/>
              <a:t>-</a:t>
            </a:r>
            <a:r>
              <a:rPr lang="en-US" sz="1200"/>
              <a:t> H </a:t>
            </a:r>
            <a:r>
              <a:rPr lang="en-US" sz="1200" baseline="30000"/>
              <a:t>+</a:t>
            </a:r>
            <a:r>
              <a:rPr lang="en-US" sz="1200"/>
              <a:t> A </a:t>
            </a:r>
            <a:r>
              <a:rPr lang="en-US" sz="1200" baseline="30000"/>
              <a:t>-</a:t>
            </a:r>
            <a:r>
              <a:rPr lang="en-US" sz="1200"/>
              <a:t> H </a:t>
            </a:r>
            <a:r>
              <a:rPr lang="en-US" sz="1200" baseline="30000"/>
              <a:t>+</a:t>
            </a:r>
            <a:r>
              <a:rPr lang="en-US" sz="1200"/>
              <a:t> A </a:t>
            </a:r>
            <a:r>
              <a:rPr lang="en-US" sz="1200" baseline="30000"/>
              <a:t>-</a:t>
            </a:r>
            <a:r>
              <a:rPr lang="en-US" sz="1200"/>
              <a:t> </a:t>
            </a:r>
            <a:r>
              <a:rPr lang="en-US" sz="1200" b="1"/>
              <a:t>HA</a:t>
            </a:r>
            <a:r>
              <a:rPr lang="en-US" sz="1200"/>
              <a:t>  H </a:t>
            </a:r>
            <a:r>
              <a:rPr lang="en-US" sz="1200" baseline="30000"/>
              <a:t>+</a:t>
            </a:r>
            <a:r>
              <a:rPr lang="en-US" sz="1200"/>
              <a:t> A </a:t>
            </a:r>
            <a:r>
              <a:rPr lang="en-US" sz="1200" baseline="30000"/>
              <a:t>-</a:t>
            </a:r>
          </a:p>
          <a:p>
            <a:pPr algn="ctr"/>
            <a:r>
              <a:rPr lang="en-US" sz="1200"/>
              <a:t> A</a:t>
            </a:r>
            <a:r>
              <a:rPr lang="en-US" sz="1200" baseline="30000"/>
              <a:t>- </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p>
          <a:p>
            <a:pPr algn="ctr"/>
            <a:r>
              <a:rPr lang="en-US" sz="1200"/>
              <a:t>    H</a:t>
            </a:r>
            <a:r>
              <a:rPr lang="en-US" sz="1200" baseline="30000"/>
              <a:t>+ </a:t>
            </a:r>
            <a:r>
              <a:rPr lang="en-US" sz="1200"/>
              <a:t> A</a:t>
            </a:r>
            <a:r>
              <a:rPr lang="en-US" sz="1200" baseline="30000"/>
              <a:t>-</a:t>
            </a:r>
            <a:r>
              <a:rPr lang="en-US" sz="1200"/>
              <a:t>  H</a:t>
            </a:r>
            <a:r>
              <a:rPr lang="en-US" sz="1200" baseline="30000"/>
              <a:t>+</a:t>
            </a:r>
            <a:r>
              <a:rPr lang="en-US" sz="1200"/>
              <a:t>  A</a:t>
            </a:r>
            <a:r>
              <a:rPr lang="en-US" sz="1200" baseline="30000"/>
              <a:t>- </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r>
              <a:rPr lang="en-US" sz="1200"/>
              <a:t>  H</a:t>
            </a:r>
            <a:r>
              <a:rPr lang="en-US" sz="1200" baseline="30000"/>
              <a:t>+</a:t>
            </a:r>
            <a:r>
              <a:rPr lang="en-US" sz="1200"/>
              <a:t>    </a:t>
            </a:r>
            <a:endParaRPr lang="en-US" sz="1200" baseline="30000"/>
          </a:p>
          <a:p>
            <a:pPr algn="ctr"/>
            <a:r>
              <a:rPr lang="en-US" sz="1200"/>
              <a:t> A</a:t>
            </a:r>
            <a:r>
              <a:rPr lang="en-US" sz="1200" baseline="30000"/>
              <a:t>-</a:t>
            </a:r>
            <a:r>
              <a:rPr lang="en-US" sz="1200"/>
              <a:t>  H</a:t>
            </a:r>
            <a:r>
              <a:rPr lang="en-US" sz="1200" baseline="30000"/>
              <a:t>+</a:t>
            </a:r>
            <a:r>
              <a:rPr lang="en-US" sz="1200"/>
              <a:t>  A</a:t>
            </a:r>
            <a:r>
              <a:rPr lang="en-US" sz="1200" baseline="30000"/>
              <a:t>-  </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a:t>
            </a:r>
          </a:p>
          <a:p>
            <a:pPr algn="ctr"/>
            <a:r>
              <a:rPr lang="en-US" sz="1200" b="1"/>
              <a:t>HA  </a:t>
            </a:r>
            <a:r>
              <a:rPr lang="en-US" sz="1200"/>
              <a:t>A</a:t>
            </a:r>
            <a:r>
              <a:rPr lang="en-US" sz="1200" baseline="30000"/>
              <a:t>-</a:t>
            </a:r>
            <a:r>
              <a:rPr lang="en-US" sz="1200"/>
              <a:t>  H</a:t>
            </a:r>
            <a:r>
              <a:rPr lang="en-US" sz="1200" baseline="30000"/>
              <a:t>+ </a:t>
            </a:r>
            <a:r>
              <a:rPr lang="en-US" sz="1200"/>
              <a:t> A</a:t>
            </a:r>
            <a:r>
              <a:rPr lang="en-US" sz="1200" baseline="30000"/>
              <a:t>- </a:t>
            </a:r>
            <a:r>
              <a:rPr lang="en-US" sz="1200"/>
              <a:t>  H</a:t>
            </a:r>
            <a:r>
              <a:rPr lang="en-US" sz="1200" baseline="30000"/>
              <a:t>+</a:t>
            </a:r>
            <a:r>
              <a:rPr lang="en-US" sz="1200"/>
              <a:t>  A</a:t>
            </a:r>
            <a:r>
              <a:rPr lang="en-US" sz="1200" baseline="30000"/>
              <a:t>-</a:t>
            </a:r>
            <a:r>
              <a:rPr lang="en-US" sz="1200"/>
              <a:t>  H</a:t>
            </a:r>
            <a:r>
              <a:rPr lang="en-US" sz="1200" baseline="30000"/>
              <a:t>+</a:t>
            </a:r>
            <a:r>
              <a:rPr lang="en-US" sz="1200"/>
              <a:t>  A</a:t>
            </a:r>
            <a:r>
              <a:rPr lang="en-US" sz="1200" baseline="30000"/>
              <a:t>-    </a:t>
            </a:r>
            <a:r>
              <a:rPr lang="en-US" sz="1200"/>
              <a:t>H</a:t>
            </a:r>
            <a:r>
              <a:rPr lang="en-US" sz="1200" baseline="30000"/>
              <a:t>+</a:t>
            </a:r>
          </a:p>
        </p:txBody>
      </p:sp>
      <p:sp>
        <p:nvSpPr>
          <p:cNvPr id="1900553" name="Rectangle 9"/>
          <p:cNvSpPr>
            <a:spLocks noChangeArrowheads="1"/>
          </p:cNvSpPr>
          <p:nvPr/>
        </p:nvSpPr>
        <p:spPr bwMode="auto">
          <a:xfrm>
            <a:off x="762000" y="4267200"/>
            <a:ext cx="2590800" cy="21336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  </a:t>
            </a:r>
            <a:r>
              <a:rPr lang="en-US" sz="1200" b="1"/>
              <a:t>HA    HA    </a:t>
            </a:r>
            <a:r>
              <a:rPr lang="en-US" sz="1200"/>
              <a:t>H</a:t>
            </a:r>
            <a:r>
              <a:rPr lang="en-US" sz="1200" baseline="30000"/>
              <a:t>+</a:t>
            </a:r>
            <a:r>
              <a:rPr lang="en-US" sz="1200"/>
              <a:t> A</a:t>
            </a:r>
            <a:r>
              <a:rPr lang="en-US" sz="1200" baseline="30000"/>
              <a:t>-</a:t>
            </a:r>
            <a:r>
              <a:rPr lang="en-US" sz="1200" b="1"/>
              <a:t>    HA   HA   HA </a:t>
            </a:r>
          </a:p>
          <a:p>
            <a:pPr algn="ctr"/>
            <a:r>
              <a:rPr lang="en-US" sz="1200" b="1"/>
              <a:t>   HA    HA    HA    HA    HA    </a:t>
            </a:r>
            <a:r>
              <a:rPr lang="en-US" sz="1200"/>
              <a:t>H</a:t>
            </a:r>
            <a:r>
              <a:rPr lang="en-US" sz="1200" baseline="30000"/>
              <a:t>+</a:t>
            </a:r>
            <a:r>
              <a:rPr lang="en-US" sz="1200"/>
              <a:t> A</a:t>
            </a:r>
            <a:r>
              <a:rPr lang="en-US" sz="1200" baseline="30000"/>
              <a:t>-</a:t>
            </a:r>
            <a:r>
              <a:rPr lang="en-US" sz="1200" b="1"/>
              <a:t> </a:t>
            </a:r>
          </a:p>
          <a:p>
            <a:pPr algn="ctr"/>
            <a:r>
              <a:rPr lang="en-US" sz="1200" b="1"/>
              <a:t>  </a:t>
            </a:r>
            <a:r>
              <a:rPr lang="en-US" sz="1200"/>
              <a:t>H</a:t>
            </a:r>
            <a:r>
              <a:rPr lang="en-US" sz="1200" baseline="30000"/>
              <a:t>+</a:t>
            </a:r>
            <a:r>
              <a:rPr lang="en-US" sz="1200"/>
              <a:t> A</a:t>
            </a:r>
            <a:r>
              <a:rPr lang="en-US" sz="1200" baseline="30000"/>
              <a:t>-</a:t>
            </a:r>
            <a:r>
              <a:rPr lang="en-US" sz="1200" b="1"/>
              <a:t>   HA    HA    HA  HA    HA  </a:t>
            </a:r>
          </a:p>
          <a:p>
            <a:pPr algn="ctr"/>
            <a:r>
              <a:rPr lang="en-US" sz="1200" b="1"/>
              <a:t>  HA    HA    </a:t>
            </a:r>
            <a:r>
              <a:rPr lang="en-US" sz="1200"/>
              <a:t>H</a:t>
            </a:r>
            <a:r>
              <a:rPr lang="en-US" sz="1200" baseline="30000"/>
              <a:t>+</a:t>
            </a:r>
            <a:r>
              <a:rPr lang="en-US" sz="1200"/>
              <a:t> A</a:t>
            </a:r>
            <a:r>
              <a:rPr lang="en-US" sz="1200" baseline="30000"/>
              <a:t>-</a:t>
            </a:r>
            <a:r>
              <a:rPr lang="en-US" sz="1200" b="1"/>
              <a:t>    HA    HA   HA   </a:t>
            </a:r>
          </a:p>
          <a:p>
            <a:pPr algn="ctr"/>
            <a:r>
              <a:rPr lang="en-US" sz="1200" b="1"/>
              <a:t>  HA    HA    HA    </a:t>
            </a:r>
            <a:r>
              <a:rPr lang="en-US" sz="1200"/>
              <a:t>H</a:t>
            </a:r>
            <a:r>
              <a:rPr lang="en-US" sz="1200" baseline="30000"/>
              <a:t>+</a:t>
            </a:r>
            <a:r>
              <a:rPr lang="en-US" sz="1200" baseline="-25000"/>
              <a:t> </a:t>
            </a:r>
            <a:r>
              <a:rPr lang="en-US" sz="1200"/>
              <a:t>A</a:t>
            </a:r>
            <a:r>
              <a:rPr lang="en-US" sz="1200" baseline="30000"/>
              <a:t>-</a:t>
            </a:r>
            <a:r>
              <a:rPr lang="en-US" sz="1200" b="1"/>
              <a:t>    HA   HA   </a:t>
            </a:r>
          </a:p>
          <a:p>
            <a:pPr algn="ctr"/>
            <a:r>
              <a:rPr lang="en-US" sz="1200" b="1"/>
              <a:t>  </a:t>
            </a:r>
            <a:r>
              <a:rPr lang="en-US" sz="1200"/>
              <a:t>H</a:t>
            </a:r>
            <a:r>
              <a:rPr lang="en-US" sz="1200" baseline="30000"/>
              <a:t>+</a:t>
            </a:r>
            <a:r>
              <a:rPr lang="en-US" sz="1200"/>
              <a:t> A</a:t>
            </a:r>
            <a:r>
              <a:rPr lang="en-US" sz="1200" baseline="30000"/>
              <a:t>-</a:t>
            </a:r>
            <a:r>
              <a:rPr lang="en-US" sz="1200" b="1"/>
              <a:t>    HA    HA    HA    HA     HA   </a:t>
            </a:r>
          </a:p>
          <a:p>
            <a:pPr algn="ctr"/>
            <a:r>
              <a:rPr lang="en-US" sz="1200" b="1"/>
              <a:t>  HA    HA    HA    </a:t>
            </a:r>
            <a:r>
              <a:rPr lang="en-US" sz="1200"/>
              <a:t>H</a:t>
            </a:r>
            <a:r>
              <a:rPr lang="en-US" sz="1200" baseline="30000"/>
              <a:t>+</a:t>
            </a:r>
            <a:r>
              <a:rPr lang="en-US" sz="1200" baseline="-25000"/>
              <a:t> </a:t>
            </a:r>
            <a:r>
              <a:rPr lang="en-US" sz="1200"/>
              <a:t>A</a:t>
            </a:r>
            <a:r>
              <a:rPr lang="en-US" sz="1200" baseline="30000"/>
              <a:t>-</a:t>
            </a:r>
            <a:r>
              <a:rPr lang="en-US" sz="1200" b="1"/>
              <a:t>    HA    HA   </a:t>
            </a:r>
          </a:p>
          <a:p>
            <a:pPr algn="ctr"/>
            <a:r>
              <a:rPr lang="en-US" sz="1200" b="1"/>
              <a:t>  </a:t>
            </a:r>
            <a:r>
              <a:rPr lang="en-US" sz="1200"/>
              <a:t>H</a:t>
            </a:r>
            <a:r>
              <a:rPr lang="en-US" sz="1200" baseline="30000"/>
              <a:t>+</a:t>
            </a:r>
            <a:r>
              <a:rPr lang="en-US" sz="1200"/>
              <a:t> A</a:t>
            </a:r>
            <a:r>
              <a:rPr lang="en-US" sz="1200" baseline="30000"/>
              <a:t>-</a:t>
            </a:r>
            <a:r>
              <a:rPr lang="en-US" sz="1200" b="1"/>
              <a:t>    HA   HA   HA     HA    HA   </a:t>
            </a:r>
          </a:p>
          <a:p>
            <a:pPr algn="ctr"/>
            <a:r>
              <a:rPr lang="en-US" sz="1200" b="1"/>
              <a:t>  HA    HA     </a:t>
            </a:r>
            <a:r>
              <a:rPr lang="en-US" sz="1200"/>
              <a:t>H</a:t>
            </a:r>
            <a:r>
              <a:rPr lang="en-US" sz="1200" baseline="30000"/>
              <a:t>+</a:t>
            </a:r>
            <a:r>
              <a:rPr lang="en-US" sz="1200"/>
              <a:t> A</a:t>
            </a:r>
            <a:r>
              <a:rPr lang="en-US" sz="1200" baseline="30000"/>
              <a:t>-</a:t>
            </a:r>
            <a:r>
              <a:rPr lang="en-US" sz="1200" b="1"/>
              <a:t>    HA   HA   HA  </a:t>
            </a:r>
          </a:p>
        </p:txBody>
      </p:sp>
      <p:sp>
        <p:nvSpPr>
          <p:cNvPr id="1900554" name="Rectangle 10"/>
          <p:cNvSpPr>
            <a:spLocks noChangeArrowheads="1"/>
          </p:cNvSpPr>
          <p:nvPr/>
        </p:nvSpPr>
        <p:spPr bwMode="auto">
          <a:xfrm>
            <a:off x="3352800" y="1828800"/>
            <a:ext cx="2362200" cy="304800"/>
          </a:xfrm>
          <a:prstGeom prst="rect">
            <a:avLst/>
          </a:prstGeom>
          <a:solidFill>
            <a:srgbClr val="E2C5FF">
              <a:alpha val="50000"/>
            </a:srgbClr>
          </a:solidFill>
          <a:ln w="9525">
            <a:solidFill>
              <a:schemeClr val="tx1"/>
            </a:solidFill>
            <a:miter lim="800000"/>
            <a:headEnd/>
            <a:tailEnd/>
          </a:ln>
          <a:effectLst/>
        </p:spPr>
        <p:txBody>
          <a:bodyPr wrap="none" anchor="ctr"/>
          <a:lstStyle/>
          <a:p>
            <a:pPr algn="ctr"/>
            <a:r>
              <a:rPr lang="en-US" sz="1800" b="1"/>
              <a:t>DILUTE</a:t>
            </a:r>
          </a:p>
        </p:txBody>
      </p:sp>
      <p:sp>
        <p:nvSpPr>
          <p:cNvPr id="1900555" name="Rectangle 11"/>
          <p:cNvSpPr>
            <a:spLocks noChangeArrowheads="1"/>
          </p:cNvSpPr>
          <p:nvPr/>
        </p:nvSpPr>
        <p:spPr bwMode="auto">
          <a:xfrm>
            <a:off x="762000" y="1828800"/>
            <a:ext cx="2590800" cy="3048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800" b="1"/>
              <a:t>CONCENTRATED</a:t>
            </a:r>
          </a:p>
        </p:txBody>
      </p:sp>
      <p:sp>
        <p:nvSpPr>
          <p:cNvPr id="1900556" name="Rectangle 12"/>
          <p:cNvSpPr>
            <a:spLocks noChangeArrowheads="1"/>
          </p:cNvSpPr>
          <p:nvPr/>
        </p:nvSpPr>
        <p:spPr bwMode="auto">
          <a:xfrm>
            <a:off x="381000" y="2133600"/>
            <a:ext cx="381000" cy="2133600"/>
          </a:xfrm>
          <a:prstGeom prst="rect">
            <a:avLst/>
          </a:prstGeom>
          <a:solidFill>
            <a:srgbClr val="CCFFCC">
              <a:alpha val="50000"/>
            </a:srgbClr>
          </a:solidFill>
          <a:ln w="9525">
            <a:solidFill>
              <a:schemeClr val="tx1"/>
            </a:solidFill>
            <a:miter lim="800000"/>
            <a:headEnd/>
            <a:tailEnd/>
          </a:ln>
          <a:effectLst/>
        </p:spPr>
        <p:txBody>
          <a:bodyPr wrap="none" anchor="ctr"/>
          <a:lstStyle/>
          <a:p>
            <a:pPr algn="ctr"/>
            <a:endParaRPr lang="en-US" sz="1800"/>
          </a:p>
        </p:txBody>
      </p:sp>
      <p:sp>
        <p:nvSpPr>
          <p:cNvPr id="1900557" name="Text Box 13"/>
          <p:cNvSpPr txBox="1">
            <a:spLocks noChangeArrowheads="1"/>
          </p:cNvSpPr>
          <p:nvPr/>
        </p:nvSpPr>
        <p:spPr bwMode="auto">
          <a:xfrm rot="-5400000">
            <a:off x="-2381" y="3064669"/>
            <a:ext cx="1162050" cy="366712"/>
          </a:xfrm>
          <a:prstGeom prst="rect">
            <a:avLst/>
          </a:prstGeom>
          <a:noFill/>
          <a:ln w="9525">
            <a:noFill/>
            <a:miter lim="800000"/>
            <a:headEnd/>
            <a:tailEnd/>
          </a:ln>
          <a:effectLst/>
        </p:spPr>
        <p:txBody>
          <a:bodyPr wrap="none">
            <a:spAutoFit/>
          </a:bodyPr>
          <a:lstStyle/>
          <a:p>
            <a:r>
              <a:rPr lang="en-US" sz="1800" b="1"/>
              <a:t>STRONG</a:t>
            </a:r>
          </a:p>
        </p:txBody>
      </p:sp>
      <p:sp>
        <p:nvSpPr>
          <p:cNvPr id="1900558" name="Rectangle 14"/>
          <p:cNvSpPr>
            <a:spLocks noChangeArrowheads="1"/>
          </p:cNvSpPr>
          <p:nvPr/>
        </p:nvSpPr>
        <p:spPr bwMode="auto">
          <a:xfrm>
            <a:off x="381000" y="4267200"/>
            <a:ext cx="381000" cy="2133600"/>
          </a:xfrm>
          <a:prstGeom prst="rect">
            <a:avLst/>
          </a:prstGeom>
          <a:solidFill>
            <a:srgbClr val="E5FFE5">
              <a:alpha val="50000"/>
            </a:srgbClr>
          </a:solidFill>
          <a:ln w="9525">
            <a:solidFill>
              <a:schemeClr val="tx1"/>
            </a:solidFill>
            <a:miter lim="800000"/>
            <a:headEnd/>
            <a:tailEnd/>
          </a:ln>
          <a:effectLst/>
        </p:spPr>
        <p:txBody>
          <a:bodyPr wrap="none" anchor="ctr"/>
          <a:lstStyle/>
          <a:p>
            <a:pPr algn="ctr"/>
            <a:endParaRPr lang="en-US" sz="1800"/>
          </a:p>
        </p:txBody>
      </p:sp>
      <p:sp>
        <p:nvSpPr>
          <p:cNvPr id="1900559" name="Text Box 15"/>
          <p:cNvSpPr txBox="1">
            <a:spLocks noChangeArrowheads="1"/>
          </p:cNvSpPr>
          <p:nvPr/>
        </p:nvSpPr>
        <p:spPr bwMode="auto">
          <a:xfrm rot="-5400000">
            <a:off x="137319" y="5090319"/>
            <a:ext cx="882650" cy="366712"/>
          </a:xfrm>
          <a:prstGeom prst="rect">
            <a:avLst/>
          </a:prstGeom>
          <a:noFill/>
          <a:ln w="9525">
            <a:noFill/>
            <a:miter lim="800000"/>
            <a:headEnd/>
            <a:tailEnd/>
          </a:ln>
          <a:effectLst/>
        </p:spPr>
        <p:txBody>
          <a:bodyPr wrap="none">
            <a:spAutoFit/>
          </a:bodyPr>
          <a:lstStyle/>
          <a:p>
            <a:r>
              <a:rPr lang="en-US" sz="1800" b="1"/>
              <a:t>WEAK</a:t>
            </a:r>
          </a:p>
        </p:txBody>
      </p:sp>
      <p:sp>
        <p:nvSpPr>
          <p:cNvPr id="1900560" name="Text Box 16"/>
          <p:cNvSpPr txBox="1">
            <a:spLocks noChangeArrowheads="1"/>
          </p:cNvSpPr>
          <p:nvPr/>
        </p:nvSpPr>
        <p:spPr bwMode="auto">
          <a:xfrm>
            <a:off x="5867400" y="2660650"/>
            <a:ext cx="2709863" cy="3282950"/>
          </a:xfrm>
          <a:prstGeom prst="rect">
            <a:avLst/>
          </a:prstGeom>
          <a:noFill/>
          <a:ln w="9525">
            <a:noFill/>
            <a:miter lim="800000"/>
            <a:headEnd/>
            <a:tailEnd/>
          </a:ln>
          <a:effectLst/>
        </p:spPr>
        <p:txBody>
          <a:bodyPr wrap="none">
            <a:spAutoFit/>
          </a:bodyPr>
          <a:lstStyle/>
          <a:p>
            <a:r>
              <a:rPr lang="en-US" sz="1400" b="1"/>
              <a:t>STRONG ACIDS </a:t>
            </a:r>
          </a:p>
          <a:p>
            <a:endParaRPr lang="en-US" sz="1400" b="1"/>
          </a:p>
          <a:p>
            <a:r>
              <a:rPr lang="en-US" sz="1400" b="1"/>
              <a:t>     Dissociate nearly 100%</a:t>
            </a:r>
          </a:p>
          <a:p>
            <a:endParaRPr lang="en-US" sz="1400" b="1"/>
          </a:p>
          <a:p>
            <a:r>
              <a:rPr lang="en-US" sz="1400" b="1"/>
              <a:t>     HA                    H</a:t>
            </a:r>
            <a:r>
              <a:rPr lang="en-US" sz="1400" b="1" baseline="30000"/>
              <a:t>1+</a:t>
            </a:r>
            <a:r>
              <a:rPr lang="en-US" sz="1400" b="1"/>
              <a:t>     +     A</a:t>
            </a:r>
            <a:r>
              <a:rPr lang="en-US" sz="1400" b="1" baseline="30000"/>
              <a:t>-</a:t>
            </a:r>
          </a:p>
          <a:p>
            <a:endParaRPr lang="en-US" sz="1400" b="1"/>
          </a:p>
          <a:p>
            <a:endParaRPr lang="en-US" sz="1400" b="1"/>
          </a:p>
          <a:p>
            <a:endParaRPr lang="en-US" sz="1400" b="1"/>
          </a:p>
          <a:p>
            <a:endParaRPr lang="en-US" sz="1400" b="1"/>
          </a:p>
          <a:p>
            <a:endParaRPr lang="en-US" sz="1400" b="1"/>
          </a:p>
          <a:p>
            <a:r>
              <a:rPr lang="en-US" sz="1400" b="1"/>
              <a:t>WEAK ACIDS </a:t>
            </a:r>
          </a:p>
          <a:p>
            <a:endParaRPr lang="en-US" sz="1400" b="1"/>
          </a:p>
          <a:p>
            <a:r>
              <a:rPr lang="en-US" sz="1400" b="1"/>
              <a:t>     Dissociate very little</a:t>
            </a:r>
          </a:p>
          <a:p>
            <a:endParaRPr lang="en-US" sz="1400" b="1"/>
          </a:p>
          <a:p>
            <a:r>
              <a:rPr lang="en-US" sz="1400" b="1"/>
              <a:t>     HA       	           H</a:t>
            </a:r>
            <a:r>
              <a:rPr lang="en-US" sz="1400" b="1" baseline="30000"/>
              <a:t>1+</a:t>
            </a:r>
            <a:r>
              <a:rPr lang="en-US" sz="1400" b="1"/>
              <a:t>     +     A</a:t>
            </a:r>
            <a:r>
              <a:rPr lang="en-US" sz="1400" b="1" baseline="30000"/>
              <a:t>-</a:t>
            </a:r>
            <a:r>
              <a:rPr lang="en-US" sz="1400" b="1"/>
              <a:t> </a:t>
            </a:r>
          </a:p>
        </p:txBody>
      </p:sp>
      <p:sp>
        <p:nvSpPr>
          <p:cNvPr id="1900561" name="Text Box 17"/>
          <p:cNvSpPr txBox="1">
            <a:spLocks noChangeArrowheads="1"/>
          </p:cNvSpPr>
          <p:nvPr/>
        </p:nvSpPr>
        <p:spPr bwMode="auto">
          <a:xfrm>
            <a:off x="1219200" y="661988"/>
            <a:ext cx="6856413" cy="579437"/>
          </a:xfrm>
          <a:prstGeom prst="rect">
            <a:avLst/>
          </a:prstGeom>
          <a:noFill/>
          <a:ln w="9525">
            <a:noFill/>
            <a:miter lim="800000"/>
            <a:headEnd/>
            <a:tailEnd/>
          </a:ln>
          <a:effectLst/>
        </p:spPr>
        <p:txBody>
          <a:bodyPr wrap="none">
            <a:spAutoFit/>
          </a:bodyPr>
          <a:lstStyle/>
          <a:p>
            <a:r>
              <a:rPr lang="en-US" sz="3200" b="1"/>
              <a:t>Acids:  Concentration </a:t>
            </a:r>
            <a:r>
              <a:rPr lang="en-US" sz="3200" b="1" i="1"/>
              <a:t>vs.</a:t>
            </a:r>
            <a:r>
              <a:rPr lang="en-US" sz="3200" b="1"/>
              <a:t> Strength</a:t>
            </a:r>
          </a:p>
        </p:txBody>
      </p:sp>
      <p:sp>
        <p:nvSpPr>
          <p:cNvPr id="1900562" name="AutoShape 18">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1900563" name="Picture 19">
            <a:hlinkClick r:id="" action="ppaction://media"/>
          </p:cNvPr>
          <p:cNvPicPr>
            <a:picLocks noRot="1" noChangeAspect="1" noChangeArrowheads="1"/>
          </p:cNvPicPr>
          <p:nvPr>
            <a:wavAudioFile r:embed="rId1" name="MSj03884740000[1].wav"/>
          </p:nvPr>
        </p:nvPicPr>
        <p:blipFill>
          <a:blip r:embed="rId5"/>
          <a:srcRect/>
          <a:stretch>
            <a:fillRect/>
          </a:stretch>
        </p:blipFill>
        <p:spPr bwMode="auto">
          <a:xfrm>
            <a:off x="0" y="5715000"/>
            <a:ext cx="304800" cy="304800"/>
          </a:xfrm>
          <a:prstGeom prst="rect">
            <a:avLst/>
          </a:prstGeom>
          <a:noFill/>
        </p:spPr>
      </p:pic>
      <p:pic>
        <p:nvPicPr>
          <p:cNvPr id="1900564" name="Picture 20">
            <a:hlinkClick r:id="" action="ppaction://media"/>
          </p:cNvPr>
          <p:cNvPicPr>
            <a:picLocks noRot="1" noChangeAspect="1" noChangeArrowheads="1"/>
          </p:cNvPicPr>
          <p:nvPr>
            <a:wavAudioFile r:embed="rId2" name="MSj03884750000[1].wav"/>
          </p:nvPr>
        </p:nvPicPr>
        <p:blipFill>
          <a:blip r:embed="rId5"/>
          <a:srcRect/>
          <a:stretch>
            <a:fillRect/>
          </a:stretch>
        </p:blipFill>
        <p:spPr bwMode="auto">
          <a:xfrm>
            <a:off x="0" y="5257800"/>
            <a:ext cx="304800" cy="304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7048" fill="hold"/>
                                        <p:tgtEl>
                                          <p:spTgt spid="1900563"/>
                                        </p:tgtEl>
                                      </p:cBhvr>
                                    </p:cmd>
                                  </p:childTnLst>
                                </p:cTn>
                              </p:par>
                            </p:childTnLst>
                          </p:cTn>
                        </p:par>
                        <p:par>
                          <p:cTn id="7" fill="hold">
                            <p:stCondLst>
                              <p:cond delay="7048"/>
                            </p:stCondLst>
                            <p:childTnLst>
                              <p:par>
                                <p:cTn id="8" presetID="1" presetClass="mediacall" presetSubtype="0" fill="hold" nodeType="afterEffect">
                                  <p:stCondLst>
                                    <p:cond delay="6500"/>
                                  </p:stCondLst>
                                  <p:childTnLst>
                                    <p:cmd type="call" cmd="playFrom(0.0)">
                                      <p:cBhvr>
                                        <p:cTn id="9" dur="11385" fill="hold"/>
                                        <p:tgtEl>
                                          <p:spTgt spid="190056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10" fill="hold" display="0">
                  <p:stCondLst>
                    <p:cond delay="indefinite"/>
                  </p:stCondLst>
                  <p:endCondLst>
                    <p:cond evt="onNext" delay="0">
                      <p:tgtEl>
                        <p:sldTgt/>
                      </p:tgtEl>
                    </p:cond>
                    <p:cond evt="onPrev" delay="0">
                      <p:tgtEl>
                        <p:sldTgt/>
                      </p:tgtEl>
                    </p:cond>
                    <p:cond evt="onStopAudio" delay="0">
                      <p:tgtEl>
                        <p:sldTgt/>
                      </p:tgtEl>
                    </p:cond>
                  </p:endCondLst>
                </p:cTn>
                <p:tgtEl>
                  <p:spTgt spid="1900563"/>
                </p:tgtEl>
              </p:cMediaNode>
            </p:audio>
            <p:audio>
              <p:cMediaNode showWhenStopped="0">
                <p:cTn id="11" fill="hold" display="0">
                  <p:stCondLst>
                    <p:cond delay="indefinite"/>
                  </p:stCondLst>
                  <p:endCondLst>
                    <p:cond evt="onNext" delay="0">
                      <p:tgtEl>
                        <p:sldTgt/>
                      </p:tgtEl>
                    </p:cond>
                    <p:cond evt="onPrev" delay="0">
                      <p:tgtEl>
                        <p:sldTgt/>
                      </p:tgtEl>
                    </p:cond>
                    <p:cond evt="onStopAudio" delay="0">
                      <p:tgtEl>
                        <p:sldTgt/>
                      </p:tgtEl>
                    </p:cond>
                  </p:endCondLst>
                </p:cTn>
                <p:tgtEl>
                  <p:spTgt spid="1900564"/>
                </p:tgtEl>
              </p:cMediaNode>
            </p:audio>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5794" name="Rectangle 2"/>
          <p:cNvSpPr>
            <a:spLocks noGrp="1" noChangeArrowheads="1"/>
          </p:cNvSpPr>
          <p:nvPr>
            <p:ph type="title"/>
          </p:nvPr>
        </p:nvSpPr>
        <p:spPr/>
        <p:txBody>
          <a:bodyPr/>
          <a:lstStyle/>
          <a:p>
            <a:endParaRPr lang="en-US"/>
          </a:p>
        </p:txBody>
      </p:sp>
      <p:sp>
        <p:nvSpPr>
          <p:cNvPr id="2465795" name="Rectangle 3"/>
          <p:cNvSpPr>
            <a:spLocks noChangeArrowheads="1"/>
          </p:cNvSpPr>
          <p:nvPr/>
        </p:nvSpPr>
        <p:spPr bwMode="auto">
          <a:xfrm>
            <a:off x="914400" y="1828800"/>
            <a:ext cx="1136650" cy="641350"/>
          </a:xfrm>
          <a:prstGeom prst="rect">
            <a:avLst/>
          </a:prstGeom>
          <a:noFill/>
          <a:ln w="9525">
            <a:noFill/>
            <a:miter lim="800000"/>
            <a:headEnd/>
            <a:tailEnd/>
          </a:ln>
          <a:effectLst/>
        </p:spPr>
        <p:txBody>
          <a:bodyPr wrap="none" anchor="ctr">
            <a:spAutoFit/>
          </a:bodyPr>
          <a:lstStyle/>
          <a:p>
            <a:r>
              <a:rPr lang="en-US" sz="1800" i="1">
                <a:solidFill>
                  <a:schemeClr val="accent2"/>
                </a:solidFill>
                <a:ea typeface="Times New Roman" pitchFamily="18" charset="0"/>
                <a:cs typeface="Arial" charset="0"/>
              </a:rPr>
              <a:t>pH scale</a:t>
            </a:r>
            <a:r>
              <a:rPr lang="en-US" sz="1800">
                <a:ea typeface="Times New Roman" pitchFamily="18" charset="0"/>
                <a:cs typeface="Arial" charset="0"/>
              </a:rPr>
              <a:t> </a:t>
            </a:r>
            <a:endParaRPr lang="en-US" sz="900">
              <a:ea typeface="Times New Roman" pitchFamily="18" charset="0"/>
              <a:cs typeface="Arial" charset="0"/>
            </a:endParaRPr>
          </a:p>
          <a:p>
            <a:pPr eaLnBrk="0" hangingPunct="0"/>
            <a:endParaRPr lang="en-US" sz="1800">
              <a:ea typeface="Times New Roman" pitchFamily="18" charset="0"/>
              <a:cs typeface="Arial" charset="0"/>
            </a:endParaRPr>
          </a:p>
        </p:txBody>
      </p:sp>
      <p:sp>
        <p:nvSpPr>
          <p:cNvPr id="2465796" name="Line 4"/>
          <p:cNvSpPr>
            <a:spLocks noChangeShapeType="1"/>
          </p:cNvSpPr>
          <p:nvPr/>
        </p:nvSpPr>
        <p:spPr bwMode="auto">
          <a:xfrm>
            <a:off x="2362200" y="2933700"/>
            <a:ext cx="0" cy="800100"/>
          </a:xfrm>
          <a:prstGeom prst="line">
            <a:avLst/>
          </a:prstGeom>
          <a:noFill/>
          <a:ln w="19050">
            <a:solidFill>
              <a:srgbClr val="000000"/>
            </a:solidFill>
            <a:round/>
            <a:headEnd/>
            <a:tailEnd/>
          </a:ln>
        </p:spPr>
        <p:txBody>
          <a:bodyPr/>
          <a:lstStyle/>
          <a:p>
            <a:endParaRPr lang="en-US"/>
          </a:p>
        </p:txBody>
      </p:sp>
      <p:sp>
        <p:nvSpPr>
          <p:cNvPr id="2465797" name="Line 5"/>
          <p:cNvSpPr>
            <a:spLocks noChangeShapeType="1"/>
          </p:cNvSpPr>
          <p:nvPr/>
        </p:nvSpPr>
        <p:spPr bwMode="auto">
          <a:xfrm>
            <a:off x="4762500" y="2933700"/>
            <a:ext cx="0" cy="800100"/>
          </a:xfrm>
          <a:prstGeom prst="line">
            <a:avLst/>
          </a:prstGeom>
          <a:noFill/>
          <a:ln w="19050">
            <a:solidFill>
              <a:schemeClr val="tx1"/>
            </a:solidFill>
            <a:round/>
            <a:headEnd/>
            <a:tailEnd/>
          </a:ln>
        </p:spPr>
        <p:txBody>
          <a:bodyPr/>
          <a:lstStyle/>
          <a:p>
            <a:endParaRPr lang="en-US"/>
          </a:p>
        </p:txBody>
      </p:sp>
      <p:sp>
        <p:nvSpPr>
          <p:cNvPr id="2465798" name="Line 6"/>
          <p:cNvSpPr>
            <a:spLocks noChangeShapeType="1"/>
          </p:cNvSpPr>
          <p:nvPr/>
        </p:nvSpPr>
        <p:spPr bwMode="auto">
          <a:xfrm>
            <a:off x="2362200" y="3505200"/>
            <a:ext cx="4800600" cy="0"/>
          </a:xfrm>
          <a:prstGeom prst="line">
            <a:avLst/>
          </a:prstGeom>
          <a:noFill/>
          <a:ln w="19050">
            <a:solidFill>
              <a:srgbClr val="000000"/>
            </a:solidFill>
            <a:round/>
            <a:headEnd/>
            <a:tailEnd/>
          </a:ln>
        </p:spPr>
        <p:txBody>
          <a:bodyPr/>
          <a:lstStyle/>
          <a:p>
            <a:endParaRPr lang="en-US"/>
          </a:p>
        </p:txBody>
      </p:sp>
      <p:sp>
        <p:nvSpPr>
          <p:cNvPr id="2465799" name="Line 7"/>
          <p:cNvSpPr>
            <a:spLocks noChangeShapeType="1"/>
          </p:cNvSpPr>
          <p:nvPr/>
        </p:nvSpPr>
        <p:spPr bwMode="auto">
          <a:xfrm>
            <a:off x="2705100" y="3390900"/>
            <a:ext cx="0" cy="228600"/>
          </a:xfrm>
          <a:prstGeom prst="line">
            <a:avLst/>
          </a:prstGeom>
          <a:noFill/>
          <a:ln w="19050">
            <a:solidFill>
              <a:srgbClr val="000000"/>
            </a:solidFill>
            <a:round/>
            <a:headEnd/>
            <a:tailEnd/>
          </a:ln>
        </p:spPr>
        <p:txBody>
          <a:bodyPr/>
          <a:lstStyle/>
          <a:p>
            <a:endParaRPr lang="en-US"/>
          </a:p>
        </p:txBody>
      </p:sp>
      <p:sp>
        <p:nvSpPr>
          <p:cNvPr id="2465800" name="Line 8"/>
          <p:cNvSpPr>
            <a:spLocks noChangeShapeType="1"/>
          </p:cNvSpPr>
          <p:nvPr/>
        </p:nvSpPr>
        <p:spPr bwMode="auto">
          <a:xfrm>
            <a:off x="3048000" y="3390900"/>
            <a:ext cx="0" cy="228600"/>
          </a:xfrm>
          <a:prstGeom prst="line">
            <a:avLst/>
          </a:prstGeom>
          <a:noFill/>
          <a:ln w="19050">
            <a:solidFill>
              <a:srgbClr val="000000"/>
            </a:solidFill>
            <a:round/>
            <a:headEnd/>
            <a:tailEnd/>
          </a:ln>
        </p:spPr>
        <p:txBody>
          <a:bodyPr/>
          <a:lstStyle/>
          <a:p>
            <a:endParaRPr lang="en-US"/>
          </a:p>
        </p:txBody>
      </p:sp>
      <p:sp>
        <p:nvSpPr>
          <p:cNvPr id="2465801" name="Line 9"/>
          <p:cNvSpPr>
            <a:spLocks noChangeShapeType="1"/>
          </p:cNvSpPr>
          <p:nvPr/>
        </p:nvSpPr>
        <p:spPr bwMode="auto">
          <a:xfrm>
            <a:off x="3390900" y="3390900"/>
            <a:ext cx="0" cy="228600"/>
          </a:xfrm>
          <a:prstGeom prst="line">
            <a:avLst/>
          </a:prstGeom>
          <a:noFill/>
          <a:ln w="19050">
            <a:solidFill>
              <a:srgbClr val="000000"/>
            </a:solidFill>
            <a:round/>
            <a:headEnd/>
            <a:tailEnd/>
          </a:ln>
        </p:spPr>
        <p:txBody>
          <a:bodyPr/>
          <a:lstStyle/>
          <a:p>
            <a:endParaRPr lang="en-US"/>
          </a:p>
        </p:txBody>
      </p:sp>
      <p:sp>
        <p:nvSpPr>
          <p:cNvPr id="2465802" name="Line 10"/>
          <p:cNvSpPr>
            <a:spLocks noChangeShapeType="1"/>
          </p:cNvSpPr>
          <p:nvPr/>
        </p:nvSpPr>
        <p:spPr bwMode="auto">
          <a:xfrm>
            <a:off x="3733800" y="3390900"/>
            <a:ext cx="0" cy="228600"/>
          </a:xfrm>
          <a:prstGeom prst="line">
            <a:avLst/>
          </a:prstGeom>
          <a:noFill/>
          <a:ln w="19050">
            <a:solidFill>
              <a:srgbClr val="000000"/>
            </a:solidFill>
            <a:round/>
            <a:headEnd/>
            <a:tailEnd/>
          </a:ln>
        </p:spPr>
        <p:txBody>
          <a:bodyPr/>
          <a:lstStyle/>
          <a:p>
            <a:endParaRPr lang="en-US"/>
          </a:p>
        </p:txBody>
      </p:sp>
      <p:sp>
        <p:nvSpPr>
          <p:cNvPr id="2465803" name="Line 11"/>
          <p:cNvSpPr>
            <a:spLocks noChangeShapeType="1"/>
          </p:cNvSpPr>
          <p:nvPr/>
        </p:nvSpPr>
        <p:spPr bwMode="auto">
          <a:xfrm>
            <a:off x="4076700" y="3390900"/>
            <a:ext cx="0" cy="228600"/>
          </a:xfrm>
          <a:prstGeom prst="line">
            <a:avLst/>
          </a:prstGeom>
          <a:noFill/>
          <a:ln w="19050">
            <a:solidFill>
              <a:srgbClr val="000000"/>
            </a:solidFill>
            <a:round/>
            <a:headEnd/>
            <a:tailEnd/>
          </a:ln>
        </p:spPr>
        <p:txBody>
          <a:bodyPr/>
          <a:lstStyle/>
          <a:p>
            <a:endParaRPr lang="en-US"/>
          </a:p>
        </p:txBody>
      </p:sp>
      <p:sp>
        <p:nvSpPr>
          <p:cNvPr id="2465804" name="Line 12"/>
          <p:cNvSpPr>
            <a:spLocks noChangeShapeType="1"/>
          </p:cNvSpPr>
          <p:nvPr/>
        </p:nvSpPr>
        <p:spPr bwMode="auto">
          <a:xfrm>
            <a:off x="4419600" y="3390900"/>
            <a:ext cx="0" cy="228600"/>
          </a:xfrm>
          <a:prstGeom prst="line">
            <a:avLst/>
          </a:prstGeom>
          <a:noFill/>
          <a:ln w="19050">
            <a:solidFill>
              <a:srgbClr val="000000"/>
            </a:solidFill>
            <a:round/>
            <a:headEnd/>
            <a:tailEnd/>
          </a:ln>
        </p:spPr>
        <p:txBody>
          <a:bodyPr/>
          <a:lstStyle/>
          <a:p>
            <a:endParaRPr lang="en-US"/>
          </a:p>
        </p:txBody>
      </p:sp>
      <p:sp>
        <p:nvSpPr>
          <p:cNvPr id="2465805" name="Line 13"/>
          <p:cNvSpPr>
            <a:spLocks noChangeShapeType="1"/>
          </p:cNvSpPr>
          <p:nvPr/>
        </p:nvSpPr>
        <p:spPr bwMode="auto">
          <a:xfrm>
            <a:off x="5105400" y="3390900"/>
            <a:ext cx="0" cy="228600"/>
          </a:xfrm>
          <a:prstGeom prst="line">
            <a:avLst/>
          </a:prstGeom>
          <a:noFill/>
          <a:ln w="19050">
            <a:solidFill>
              <a:srgbClr val="000000"/>
            </a:solidFill>
            <a:round/>
            <a:headEnd/>
            <a:tailEnd/>
          </a:ln>
        </p:spPr>
        <p:txBody>
          <a:bodyPr/>
          <a:lstStyle/>
          <a:p>
            <a:endParaRPr lang="en-US"/>
          </a:p>
        </p:txBody>
      </p:sp>
      <p:sp>
        <p:nvSpPr>
          <p:cNvPr id="2465806" name="Line 14"/>
          <p:cNvSpPr>
            <a:spLocks noChangeShapeType="1"/>
          </p:cNvSpPr>
          <p:nvPr/>
        </p:nvSpPr>
        <p:spPr bwMode="auto">
          <a:xfrm>
            <a:off x="5448300" y="3390900"/>
            <a:ext cx="0" cy="228600"/>
          </a:xfrm>
          <a:prstGeom prst="line">
            <a:avLst/>
          </a:prstGeom>
          <a:noFill/>
          <a:ln w="19050">
            <a:solidFill>
              <a:srgbClr val="000000"/>
            </a:solidFill>
            <a:round/>
            <a:headEnd/>
            <a:tailEnd/>
          </a:ln>
        </p:spPr>
        <p:txBody>
          <a:bodyPr/>
          <a:lstStyle/>
          <a:p>
            <a:endParaRPr lang="en-US"/>
          </a:p>
        </p:txBody>
      </p:sp>
      <p:sp>
        <p:nvSpPr>
          <p:cNvPr id="2465807" name="Line 15"/>
          <p:cNvSpPr>
            <a:spLocks noChangeShapeType="1"/>
          </p:cNvSpPr>
          <p:nvPr/>
        </p:nvSpPr>
        <p:spPr bwMode="auto">
          <a:xfrm>
            <a:off x="5791200" y="3390900"/>
            <a:ext cx="0" cy="228600"/>
          </a:xfrm>
          <a:prstGeom prst="line">
            <a:avLst/>
          </a:prstGeom>
          <a:noFill/>
          <a:ln w="19050">
            <a:solidFill>
              <a:srgbClr val="000000"/>
            </a:solidFill>
            <a:round/>
            <a:headEnd/>
            <a:tailEnd/>
          </a:ln>
        </p:spPr>
        <p:txBody>
          <a:bodyPr/>
          <a:lstStyle/>
          <a:p>
            <a:endParaRPr lang="en-US"/>
          </a:p>
        </p:txBody>
      </p:sp>
      <p:sp>
        <p:nvSpPr>
          <p:cNvPr id="2465808" name="Line 16"/>
          <p:cNvSpPr>
            <a:spLocks noChangeShapeType="1"/>
          </p:cNvSpPr>
          <p:nvPr/>
        </p:nvSpPr>
        <p:spPr bwMode="auto">
          <a:xfrm>
            <a:off x="6134100" y="3390900"/>
            <a:ext cx="0" cy="228600"/>
          </a:xfrm>
          <a:prstGeom prst="line">
            <a:avLst/>
          </a:prstGeom>
          <a:noFill/>
          <a:ln w="19050">
            <a:solidFill>
              <a:srgbClr val="000000"/>
            </a:solidFill>
            <a:round/>
            <a:headEnd/>
            <a:tailEnd/>
          </a:ln>
        </p:spPr>
        <p:txBody>
          <a:bodyPr/>
          <a:lstStyle/>
          <a:p>
            <a:endParaRPr lang="en-US"/>
          </a:p>
        </p:txBody>
      </p:sp>
      <p:sp>
        <p:nvSpPr>
          <p:cNvPr id="2465809" name="Line 17"/>
          <p:cNvSpPr>
            <a:spLocks noChangeShapeType="1"/>
          </p:cNvSpPr>
          <p:nvPr/>
        </p:nvSpPr>
        <p:spPr bwMode="auto">
          <a:xfrm>
            <a:off x="6477000" y="3390900"/>
            <a:ext cx="0" cy="228600"/>
          </a:xfrm>
          <a:prstGeom prst="line">
            <a:avLst/>
          </a:prstGeom>
          <a:noFill/>
          <a:ln w="19050">
            <a:solidFill>
              <a:srgbClr val="000000"/>
            </a:solidFill>
            <a:round/>
            <a:headEnd/>
            <a:tailEnd/>
          </a:ln>
        </p:spPr>
        <p:txBody>
          <a:bodyPr/>
          <a:lstStyle/>
          <a:p>
            <a:endParaRPr lang="en-US"/>
          </a:p>
        </p:txBody>
      </p:sp>
      <p:sp>
        <p:nvSpPr>
          <p:cNvPr id="2465810" name="Line 18"/>
          <p:cNvSpPr>
            <a:spLocks noChangeShapeType="1"/>
          </p:cNvSpPr>
          <p:nvPr/>
        </p:nvSpPr>
        <p:spPr bwMode="auto">
          <a:xfrm>
            <a:off x="6819900" y="3390900"/>
            <a:ext cx="0" cy="228600"/>
          </a:xfrm>
          <a:prstGeom prst="line">
            <a:avLst/>
          </a:prstGeom>
          <a:noFill/>
          <a:ln w="19050">
            <a:solidFill>
              <a:srgbClr val="000000"/>
            </a:solidFill>
            <a:round/>
            <a:headEnd/>
            <a:tailEnd/>
          </a:ln>
        </p:spPr>
        <p:txBody>
          <a:bodyPr/>
          <a:lstStyle/>
          <a:p>
            <a:endParaRPr lang="en-US"/>
          </a:p>
        </p:txBody>
      </p:sp>
      <p:sp>
        <p:nvSpPr>
          <p:cNvPr id="2465811" name="Line 19"/>
          <p:cNvSpPr>
            <a:spLocks noChangeShapeType="1"/>
          </p:cNvSpPr>
          <p:nvPr/>
        </p:nvSpPr>
        <p:spPr bwMode="auto">
          <a:xfrm>
            <a:off x="7162800" y="2933700"/>
            <a:ext cx="0" cy="800100"/>
          </a:xfrm>
          <a:prstGeom prst="line">
            <a:avLst/>
          </a:prstGeom>
          <a:noFill/>
          <a:ln w="19050">
            <a:solidFill>
              <a:srgbClr val="000000"/>
            </a:solidFill>
            <a:round/>
            <a:headEnd/>
            <a:tailEnd/>
          </a:ln>
        </p:spPr>
        <p:txBody>
          <a:bodyPr/>
          <a:lstStyle/>
          <a:p>
            <a:endParaRPr lang="en-US"/>
          </a:p>
        </p:txBody>
      </p:sp>
      <p:sp>
        <p:nvSpPr>
          <p:cNvPr id="2465812" name="Line 20"/>
          <p:cNvSpPr>
            <a:spLocks noChangeShapeType="1"/>
          </p:cNvSpPr>
          <p:nvPr/>
        </p:nvSpPr>
        <p:spPr bwMode="auto">
          <a:xfrm>
            <a:off x="2362200" y="3048000"/>
            <a:ext cx="2400300" cy="0"/>
          </a:xfrm>
          <a:prstGeom prst="line">
            <a:avLst/>
          </a:prstGeom>
          <a:noFill/>
          <a:ln w="19050">
            <a:solidFill>
              <a:srgbClr val="000000"/>
            </a:solidFill>
            <a:round/>
            <a:headEnd type="triangle" w="med" len="med"/>
            <a:tailEnd type="triangle" w="med" len="med"/>
          </a:ln>
        </p:spPr>
        <p:txBody>
          <a:bodyPr/>
          <a:lstStyle/>
          <a:p>
            <a:endParaRPr lang="en-US"/>
          </a:p>
        </p:txBody>
      </p:sp>
      <p:sp>
        <p:nvSpPr>
          <p:cNvPr id="2465813" name="Line 21"/>
          <p:cNvSpPr>
            <a:spLocks noChangeShapeType="1"/>
          </p:cNvSpPr>
          <p:nvPr/>
        </p:nvSpPr>
        <p:spPr bwMode="auto">
          <a:xfrm>
            <a:off x="4762500" y="3048000"/>
            <a:ext cx="2400300" cy="0"/>
          </a:xfrm>
          <a:prstGeom prst="line">
            <a:avLst/>
          </a:prstGeom>
          <a:noFill/>
          <a:ln w="19050">
            <a:solidFill>
              <a:srgbClr val="000000"/>
            </a:solidFill>
            <a:round/>
            <a:headEnd type="triangle" w="med" len="med"/>
            <a:tailEnd type="triangle" w="med" len="med"/>
          </a:ln>
        </p:spPr>
        <p:txBody>
          <a:bodyPr/>
          <a:lstStyle/>
          <a:p>
            <a:endParaRPr lang="en-US"/>
          </a:p>
        </p:txBody>
      </p:sp>
      <p:sp>
        <p:nvSpPr>
          <p:cNvPr id="2465814" name="Text Box 22"/>
          <p:cNvSpPr txBox="1">
            <a:spLocks noChangeArrowheads="1"/>
          </p:cNvSpPr>
          <p:nvPr/>
        </p:nvSpPr>
        <p:spPr bwMode="auto">
          <a:xfrm>
            <a:off x="2133600" y="3733800"/>
            <a:ext cx="5486400" cy="342900"/>
          </a:xfrm>
          <a:prstGeom prst="rect">
            <a:avLst/>
          </a:prstGeom>
          <a:noFill/>
          <a:ln w="19050">
            <a:noFill/>
            <a:miter lim="800000"/>
            <a:headEnd/>
            <a:tailEnd/>
          </a:ln>
        </p:spPr>
        <p:txBody>
          <a:bodyPr/>
          <a:lstStyle/>
          <a:p>
            <a:r>
              <a:rPr lang="en-US" sz="1200">
                <a:ea typeface="Times New Roman" pitchFamily="18" charset="0"/>
                <a:cs typeface="Arial" charset="0"/>
              </a:rPr>
              <a:t>  0      1      2      3  </a:t>
            </a:r>
            <a:r>
              <a:rPr lang="en-US" sz="1200" baseline="30000">
                <a:ea typeface="Times New Roman" pitchFamily="18" charset="0"/>
                <a:cs typeface="Arial" charset="0"/>
              </a:rPr>
              <a:t>     </a:t>
            </a:r>
            <a:r>
              <a:rPr lang="en-US" sz="1200">
                <a:ea typeface="Times New Roman" pitchFamily="18" charset="0"/>
                <a:cs typeface="Arial" charset="0"/>
              </a:rPr>
              <a:t> 4      5      6      7  </a:t>
            </a:r>
            <a:r>
              <a:rPr lang="en-US" sz="1200" baseline="30000">
                <a:ea typeface="Times New Roman" pitchFamily="18" charset="0"/>
                <a:cs typeface="Arial" charset="0"/>
              </a:rPr>
              <a:t>     </a:t>
            </a:r>
            <a:r>
              <a:rPr lang="en-US" sz="1200">
                <a:ea typeface="Times New Roman" pitchFamily="18" charset="0"/>
                <a:cs typeface="Arial" charset="0"/>
              </a:rPr>
              <a:t> 8      9     10     11    12    13    14</a:t>
            </a:r>
            <a:endParaRPr lang="en-US" sz="1800">
              <a:ea typeface="Times New Roman" pitchFamily="18" charset="0"/>
              <a:cs typeface="Arial" charset="0"/>
            </a:endParaRPr>
          </a:p>
        </p:txBody>
      </p:sp>
      <p:sp>
        <p:nvSpPr>
          <p:cNvPr id="2465815" name="Text Box 23"/>
          <p:cNvSpPr txBox="1">
            <a:spLocks noChangeArrowheads="1"/>
          </p:cNvSpPr>
          <p:nvPr/>
        </p:nvSpPr>
        <p:spPr bwMode="auto">
          <a:xfrm>
            <a:off x="3276600" y="2590800"/>
            <a:ext cx="800100" cy="342900"/>
          </a:xfrm>
          <a:prstGeom prst="rect">
            <a:avLst/>
          </a:prstGeom>
          <a:solidFill>
            <a:srgbClr val="FF0000">
              <a:alpha val="32001"/>
            </a:srgbClr>
          </a:solidFill>
          <a:ln w="19050">
            <a:solidFill>
              <a:schemeClr val="tx1"/>
            </a:solidFill>
            <a:miter lim="800000"/>
            <a:headEnd/>
            <a:tailEnd/>
          </a:ln>
        </p:spPr>
        <p:txBody>
          <a:bodyPr/>
          <a:lstStyle/>
          <a:p>
            <a:pPr algn="ctr"/>
            <a:r>
              <a:rPr lang="en-US" sz="1600">
                <a:ea typeface="Times New Roman" pitchFamily="18" charset="0"/>
                <a:cs typeface="Arial" charset="0"/>
              </a:rPr>
              <a:t>ACID</a:t>
            </a:r>
            <a:endParaRPr lang="en-US" sz="1800">
              <a:ea typeface="Times New Roman" pitchFamily="18" charset="0"/>
              <a:cs typeface="Arial" charset="0"/>
            </a:endParaRPr>
          </a:p>
        </p:txBody>
      </p:sp>
      <p:sp>
        <p:nvSpPr>
          <p:cNvPr id="2465816" name="Text Box 24"/>
          <p:cNvSpPr txBox="1">
            <a:spLocks noChangeArrowheads="1"/>
          </p:cNvSpPr>
          <p:nvPr/>
        </p:nvSpPr>
        <p:spPr bwMode="auto">
          <a:xfrm>
            <a:off x="5562600" y="2590800"/>
            <a:ext cx="800100" cy="342900"/>
          </a:xfrm>
          <a:prstGeom prst="rect">
            <a:avLst/>
          </a:prstGeom>
          <a:solidFill>
            <a:srgbClr val="3366FF">
              <a:alpha val="48000"/>
            </a:srgbClr>
          </a:solidFill>
          <a:ln w="19050">
            <a:solidFill>
              <a:srgbClr val="000000"/>
            </a:solidFill>
            <a:miter lim="800000"/>
            <a:headEnd/>
            <a:tailEnd/>
          </a:ln>
        </p:spPr>
        <p:txBody>
          <a:bodyPr/>
          <a:lstStyle/>
          <a:p>
            <a:pPr algn="ctr"/>
            <a:r>
              <a:rPr lang="en-US" sz="1600">
                <a:ea typeface="Times New Roman" pitchFamily="18" charset="0"/>
                <a:cs typeface="Arial" charset="0"/>
              </a:rPr>
              <a:t>BASE</a:t>
            </a:r>
            <a:endParaRPr lang="en-US" sz="1800">
              <a:ea typeface="Times New Roman" pitchFamily="18" charset="0"/>
              <a:cs typeface="Arial" charset="0"/>
            </a:endParaRPr>
          </a:p>
        </p:txBody>
      </p:sp>
      <p:sp>
        <p:nvSpPr>
          <p:cNvPr id="2465817" name="Text Box 25"/>
          <p:cNvSpPr txBox="1">
            <a:spLocks noChangeArrowheads="1"/>
          </p:cNvSpPr>
          <p:nvPr/>
        </p:nvSpPr>
        <p:spPr bwMode="auto">
          <a:xfrm>
            <a:off x="4191000" y="3962400"/>
            <a:ext cx="1143000" cy="342900"/>
          </a:xfrm>
          <a:prstGeom prst="rect">
            <a:avLst/>
          </a:prstGeom>
          <a:noFill/>
          <a:ln w="9525">
            <a:noFill/>
            <a:miter lim="800000"/>
            <a:headEnd/>
            <a:tailEnd/>
          </a:ln>
        </p:spPr>
        <p:txBody>
          <a:bodyPr/>
          <a:lstStyle/>
          <a:p>
            <a:r>
              <a:rPr lang="en-US" sz="1400">
                <a:ea typeface="Times New Roman" pitchFamily="18" charset="0"/>
                <a:cs typeface="Arial" charset="0"/>
              </a:rPr>
              <a:t> </a:t>
            </a:r>
            <a:r>
              <a:rPr lang="en-US" sz="1400">
                <a:solidFill>
                  <a:srgbClr val="006600"/>
                </a:solidFill>
                <a:ea typeface="Times New Roman" pitchFamily="18" charset="0"/>
                <a:cs typeface="Arial" charset="0"/>
              </a:rPr>
              <a:t>NEUTRAL</a:t>
            </a:r>
            <a:endParaRPr lang="en-US" sz="1800">
              <a:solidFill>
                <a:srgbClr val="006600"/>
              </a:solidFill>
              <a:ea typeface="Times New Roman" pitchFamily="18" charset="0"/>
              <a:cs typeface="Arial" charset="0"/>
            </a:endParaRPr>
          </a:p>
        </p:txBody>
      </p:sp>
      <p:sp>
        <p:nvSpPr>
          <p:cNvPr id="2465818" name="Line 26"/>
          <p:cNvSpPr>
            <a:spLocks noChangeShapeType="1"/>
          </p:cNvSpPr>
          <p:nvPr/>
        </p:nvSpPr>
        <p:spPr bwMode="auto">
          <a:xfrm>
            <a:off x="7162800" y="3505200"/>
            <a:ext cx="762000" cy="0"/>
          </a:xfrm>
          <a:prstGeom prst="line">
            <a:avLst/>
          </a:prstGeom>
          <a:noFill/>
          <a:ln w="12700">
            <a:solidFill>
              <a:schemeClr val="tx1"/>
            </a:solidFill>
            <a:prstDash val="sysDot"/>
            <a:round/>
            <a:headEnd/>
            <a:tailEnd/>
          </a:ln>
          <a:effectLst/>
        </p:spPr>
        <p:txBody>
          <a:bodyPr/>
          <a:lstStyle/>
          <a:p>
            <a:endParaRPr lang="en-US"/>
          </a:p>
        </p:txBody>
      </p:sp>
      <p:sp>
        <p:nvSpPr>
          <p:cNvPr id="2465819" name="Line 27"/>
          <p:cNvSpPr>
            <a:spLocks noChangeShapeType="1"/>
          </p:cNvSpPr>
          <p:nvPr/>
        </p:nvSpPr>
        <p:spPr bwMode="auto">
          <a:xfrm>
            <a:off x="1600200" y="3505200"/>
            <a:ext cx="762000" cy="0"/>
          </a:xfrm>
          <a:prstGeom prst="line">
            <a:avLst/>
          </a:prstGeom>
          <a:noFill/>
          <a:ln w="12700">
            <a:solidFill>
              <a:schemeClr val="tx1"/>
            </a:solidFill>
            <a:prstDash val="sysDot"/>
            <a:round/>
            <a:headEnd/>
            <a:tailEnd/>
          </a:ln>
          <a:effectLst/>
        </p:spPr>
        <p:txBody>
          <a:bodyPr/>
          <a:lstStyle/>
          <a:p>
            <a:endParaRPr lang="en-US"/>
          </a:p>
        </p:txBody>
      </p:sp>
      <p:sp>
        <p:nvSpPr>
          <p:cNvPr id="2465820" name="Rectangle 28"/>
          <p:cNvSpPr>
            <a:spLocks noChangeArrowheads="1"/>
          </p:cNvSpPr>
          <p:nvPr/>
        </p:nvSpPr>
        <p:spPr bwMode="auto">
          <a:xfrm>
            <a:off x="1022350" y="4800600"/>
            <a:ext cx="5073650" cy="366713"/>
          </a:xfrm>
          <a:prstGeom prst="rect">
            <a:avLst/>
          </a:prstGeom>
          <a:noFill/>
          <a:ln w="9525">
            <a:noFill/>
            <a:miter lim="800000"/>
            <a:headEnd/>
            <a:tailEnd/>
          </a:ln>
          <a:effectLst/>
        </p:spPr>
        <p:txBody>
          <a:bodyPr wrap="none">
            <a:spAutoFit/>
          </a:bodyPr>
          <a:lstStyle/>
          <a:p>
            <a:pPr eaLnBrk="0" hangingPunct="0"/>
            <a:r>
              <a:rPr lang="en-US" sz="1800">
                <a:ea typeface="Times New Roman" pitchFamily="18" charset="0"/>
                <a:cs typeface="Arial" charset="0"/>
              </a:rPr>
              <a:t>Each step on pH scale represents a factor of 10.</a:t>
            </a:r>
          </a:p>
        </p:txBody>
      </p:sp>
      <p:sp>
        <p:nvSpPr>
          <p:cNvPr id="2465821" name="Rectangle 29"/>
          <p:cNvSpPr>
            <a:spLocks noChangeArrowheads="1"/>
          </p:cNvSpPr>
          <p:nvPr/>
        </p:nvSpPr>
        <p:spPr bwMode="auto">
          <a:xfrm>
            <a:off x="3435350" y="5257800"/>
            <a:ext cx="4089400" cy="366713"/>
          </a:xfrm>
          <a:prstGeom prst="rect">
            <a:avLst/>
          </a:prstGeom>
          <a:noFill/>
          <a:ln w="9525">
            <a:noFill/>
            <a:miter lim="800000"/>
            <a:headEnd/>
            <a:tailEnd/>
          </a:ln>
          <a:effectLst/>
        </p:spPr>
        <p:txBody>
          <a:bodyPr wrap="none">
            <a:spAutoFit/>
          </a:bodyPr>
          <a:lstStyle/>
          <a:p>
            <a:pPr eaLnBrk="0" hangingPunct="0"/>
            <a:r>
              <a:rPr lang="en-US" sz="1800">
                <a:cs typeface="Times New Roman" pitchFamily="18" charset="0"/>
              </a:rPr>
              <a:t>pH 5  vs.  pH 6</a:t>
            </a:r>
            <a:r>
              <a:rPr lang="en-US" sz="900"/>
              <a:t>	         </a:t>
            </a:r>
            <a:r>
              <a:rPr lang="en-US" sz="1800">
                <a:cs typeface="Times New Roman" pitchFamily="18" charset="0"/>
              </a:rPr>
              <a:t>(10X more acidic)</a:t>
            </a:r>
          </a:p>
        </p:txBody>
      </p:sp>
      <p:sp>
        <p:nvSpPr>
          <p:cNvPr id="2465822" name="Rectangle 30"/>
          <p:cNvSpPr>
            <a:spLocks noChangeArrowheads="1"/>
          </p:cNvSpPr>
          <p:nvPr/>
        </p:nvSpPr>
        <p:spPr bwMode="auto">
          <a:xfrm>
            <a:off x="3435350" y="5500688"/>
            <a:ext cx="3905250" cy="366712"/>
          </a:xfrm>
          <a:prstGeom prst="rect">
            <a:avLst/>
          </a:prstGeom>
          <a:noFill/>
          <a:ln w="9525">
            <a:noFill/>
            <a:miter lim="800000"/>
            <a:headEnd/>
            <a:tailEnd/>
          </a:ln>
          <a:effectLst/>
        </p:spPr>
        <p:txBody>
          <a:bodyPr wrap="none">
            <a:spAutoFit/>
          </a:bodyPr>
          <a:lstStyle/>
          <a:p>
            <a:pPr eaLnBrk="0" hangingPunct="0"/>
            <a:r>
              <a:rPr lang="en-US" sz="1800">
                <a:cs typeface="Times New Roman" pitchFamily="18" charset="0"/>
              </a:rPr>
              <a:t>pH 3  vs.  pH 5	     (100X different)</a:t>
            </a:r>
          </a:p>
        </p:txBody>
      </p:sp>
      <p:sp>
        <p:nvSpPr>
          <p:cNvPr id="2465823" name="Rectangle 31"/>
          <p:cNvSpPr>
            <a:spLocks noChangeArrowheads="1"/>
          </p:cNvSpPr>
          <p:nvPr/>
        </p:nvSpPr>
        <p:spPr bwMode="auto">
          <a:xfrm>
            <a:off x="3429000" y="5791200"/>
            <a:ext cx="4349750" cy="366713"/>
          </a:xfrm>
          <a:prstGeom prst="rect">
            <a:avLst/>
          </a:prstGeom>
          <a:noFill/>
          <a:ln w="9525">
            <a:noFill/>
            <a:miter lim="800000"/>
            <a:headEnd/>
            <a:tailEnd/>
          </a:ln>
          <a:effectLst/>
        </p:spPr>
        <p:txBody>
          <a:bodyPr wrap="none">
            <a:spAutoFit/>
          </a:bodyPr>
          <a:lstStyle/>
          <a:p>
            <a:pPr eaLnBrk="0" hangingPunct="0"/>
            <a:r>
              <a:rPr lang="en-US" sz="1800">
                <a:cs typeface="Times New Roman" pitchFamily="18" charset="0"/>
              </a:rPr>
              <a:t>pH 8  vs.  pH 13	     (100,000X different)</a:t>
            </a:r>
          </a:p>
        </p:txBody>
      </p:sp>
      <p:sp>
        <p:nvSpPr>
          <p:cNvPr id="2465824" name="Rectangle 32"/>
          <p:cNvSpPr>
            <a:spLocks noChangeArrowheads="1"/>
          </p:cNvSpPr>
          <p:nvPr/>
        </p:nvSpPr>
        <p:spPr bwMode="auto">
          <a:xfrm>
            <a:off x="1797050" y="1828800"/>
            <a:ext cx="2851150" cy="366713"/>
          </a:xfrm>
          <a:prstGeom prst="rect">
            <a:avLst/>
          </a:prstGeom>
          <a:noFill/>
          <a:ln w="9525">
            <a:noFill/>
            <a:miter lim="800000"/>
            <a:headEnd/>
            <a:tailEnd/>
          </a:ln>
          <a:effectLst/>
        </p:spPr>
        <p:txBody>
          <a:bodyPr wrap="none">
            <a:spAutoFit/>
          </a:bodyPr>
          <a:lstStyle/>
          <a:p>
            <a:r>
              <a:rPr lang="en-US" sz="1800">
                <a:ea typeface="Times New Roman" pitchFamily="18" charset="0"/>
                <a:cs typeface="Arial" charset="0"/>
              </a:rPr>
              <a:t>: measures acidity/basicity</a:t>
            </a:r>
          </a:p>
        </p:txBody>
      </p:sp>
      <p:sp>
        <p:nvSpPr>
          <p:cNvPr id="2465825" name="AutoShape 33"/>
          <p:cNvSpPr>
            <a:spLocks noChangeArrowheads="1"/>
          </p:cNvSpPr>
          <p:nvPr/>
        </p:nvSpPr>
        <p:spPr bwMode="auto">
          <a:xfrm flipH="1">
            <a:off x="3962400" y="3581400"/>
            <a:ext cx="457200" cy="152400"/>
          </a:xfrm>
          <a:prstGeom prst="curvedUpArrow">
            <a:avLst>
              <a:gd name="adj1" fmla="val 60000"/>
              <a:gd name="adj2" fmla="val 120000"/>
              <a:gd name="adj3" fmla="val 33333"/>
            </a:avLst>
          </a:prstGeom>
          <a:solidFill>
            <a:srgbClr val="FF0000"/>
          </a:solidFill>
          <a:ln w="9525">
            <a:solidFill>
              <a:schemeClr val="tx1"/>
            </a:solidFill>
            <a:miter lim="800000"/>
            <a:headEnd/>
            <a:tailEnd/>
          </a:ln>
          <a:effectLst/>
        </p:spPr>
        <p:txBody>
          <a:bodyPr wrap="none" anchor="ctr"/>
          <a:lstStyle/>
          <a:p>
            <a:pPr algn="ctr"/>
            <a:endParaRPr lang="en-US" sz="1800"/>
          </a:p>
        </p:txBody>
      </p:sp>
      <p:sp>
        <p:nvSpPr>
          <p:cNvPr id="2465826" name="Text Box 34"/>
          <p:cNvSpPr txBox="1">
            <a:spLocks noChangeArrowheads="1"/>
          </p:cNvSpPr>
          <p:nvPr/>
        </p:nvSpPr>
        <p:spPr bwMode="auto">
          <a:xfrm>
            <a:off x="3962400" y="3048000"/>
            <a:ext cx="552450" cy="366713"/>
          </a:xfrm>
          <a:prstGeom prst="rect">
            <a:avLst/>
          </a:prstGeom>
          <a:noFill/>
          <a:ln w="9525">
            <a:noFill/>
            <a:miter lim="800000"/>
            <a:headEnd/>
            <a:tailEnd/>
          </a:ln>
          <a:effectLst/>
        </p:spPr>
        <p:txBody>
          <a:bodyPr wrap="none">
            <a:spAutoFit/>
          </a:bodyPr>
          <a:lstStyle/>
          <a:p>
            <a:r>
              <a:rPr lang="en-US" sz="1800"/>
              <a:t>10x</a:t>
            </a:r>
          </a:p>
        </p:txBody>
      </p:sp>
      <p:sp>
        <p:nvSpPr>
          <p:cNvPr id="2465827" name="AutoShape 35"/>
          <p:cNvSpPr>
            <a:spLocks noChangeArrowheads="1"/>
          </p:cNvSpPr>
          <p:nvPr/>
        </p:nvSpPr>
        <p:spPr bwMode="auto">
          <a:xfrm>
            <a:off x="3276600" y="3581400"/>
            <a:ext cx="457200" cy="152400"/>
          </a:xfrm>
          <a:prstGeom prst="curvedUpArrow">
            <a:avLst>
              <a:gd name="adj1" fmla="val 60000"/>
              <a:gd name="adj2" fmla="val 120000"/>
              <a:gd name="adj3" fmla="val 33333"/>
            </a:avLst>
          </a:prstGeom>
          <a:solidFill>
            <a:srgbClr val="FF0000"/>
          </a:solidFill>
          <a:ln w="9525">
            <a:solidFill>
              <a:schemeClr val="tx1"/>
            </a:solidFill>
            <a:miter lim="800000"/>
            <a:headEnd/>
            <a:tailEnd/>
          </a:ln>
          <a:effectLst/>
        </p:spPr>
        <p:txBody>
          <a:bodyPr wrap="none" anchor="ctr"/>
          <a:lstStyle/>
          <a:p>
            <a:pPr algn="ctr"/>
            <a:endParaRPr lang="en-US" sz="1800"/>
          </a:p>
        </p:txBody>
      </p:sp>
      <p:sp>
        <p:nvSpPr>
          <p:cNvPr id="2465828" name="Text Box 36"/>
          <p:cNvSpPr txBox="1">
            <a:spLocks noChangeArrowheads="1"/>
          </p:cNvSpPr>
          <p:nvPr/>
        </p:nvSpPr>
        <p:spPr bwMode="auto">
          <a:xfrm>
            <a:off x="3276600" y="3048000"/>
            <a:ext cx="552450" cy="366713"/>
          </a:xfrm>
          <a:prstGeom prst="rect">
            <a:avLst/>
          </a:prstGeom>
          <a:noFill/>
          <a:ln w="9525">
            <a:noFill/>
            <a:miter lim="800000"/>
            <a:headEnd/>
            <a:tailEnd/>
          </a:ln>
          <a:effectLst/>
        </p:spPr>
        <p:txBody>
          <a:bodyPr wrap="none">
            <a:spAutoFit/>
          </a:bodyPr>
          <a:lstStyle/>
          <a:p>
            <a:r>
              <a:rPr lang="en-US" sz="1800"/>
              <a:t>10x</a:t>
            </a:r>
          </a:p>
        </p:txBody>
      </p:sp>
      <p:sp>
        <p:nvSpPr>
          <p:cNvPr id="2465829" name="AutoShape 37"/>
          <p:cNvSpPr>
            <a:spLocks noChangeArrowheads="1"/>
          </p:cNvSpPr>
          <p:nvPr/>
        </p:nvSpPr>
        <p:spPr bwMode="auto">
          <a:xfrm>
            <a:off x="3638550" y="3581400"/>
            <a:ext cx="457200" cy="152400"/>
          </a:xfrm>
          <a:prstGeom prst="curvedUpArrow">
            <a:avLst>
              <a:gd name="adj1" fmla="val 60000"/>
              <a:gd name="adj2" fmla="val 120000"/>
              <a:gd name="adj3" fmla="val 33333"/>
            </a:avLst>
          </a:prstGeom>
          <a:solidFill>
            <a:srgbClr val="FF0000"/>
          </a:solidFill>
          <a:ln w="9525">
            <a:solidFill>
              <a:schemeClr val="tx1"/>
            </a:solidFill>
            <a:miter lim="800000"/>
            <a:headEnd/>
            <a:tailEnd/>
          </a:ln>
          <a:effectLst/>
        </p:spPr>
        <p:txBody>
          <a:bodyPr wrap="none" anchor="ctr"/>
          <a:lstStyle/>
          <a:p>
            <a:pPr algn="ctr"/>
            <a:endParaRPr lang="en-US" sz="1800"/>
          </a:p>
        </p:txBody>
      </p:sp>
      <p:sp>
        <p:nvSpPr>
          <p:cNvPr id="2465830" name="Text Box 38"/>
          <p:cNvSpPr txBox="1">
            <a:spLocks noChangeArrowheads="1"/>
          </p:cNvSpPr>
          <p:nvPr/>
        </p:nvSpPr>
        <p:spPr bwMode="auto">
          <a:xfrm>
            <a:off x="3638550" y="3048000"/>
            <a:ext cx="552450" cy="366713"/>
          </a:xfrm>
          <a:prstGeom prst="rect">
            <a:avLst/>
          </a:prstGeom>
          <a:noFill/>
          <a:ln w="9525">
            <a:noFill/>
            <a:miter lim="800000"/>
            <a:headEnd/>
            <a:tailEnd/>
          </a:ln>
          <a:effectLst/>
        </p:spPr>
        <p:txBody>
          <a:bodyPr wrap="none">
            <a:spAutoFit/>
          </a:bodyPr>
          <a:lstStyle/>
          <a:p>
            <a:r>
              <a:rPr lang="en-US" sz="1800"/>
              <a:t>10x</a:t>
            </a:r>
          </a:p>
        </p:txBody>
      </p:sp>
      <p:sp>
        <p:nvSpPr>
          <p:cNvPr id="2465831" name="AutoShape 39"/>
          <p:cNvSpPr>
            <a:spLocks noChangeArrowheads="1"/>
          </p:cNvSpPr>
          <p:nvPr/>
        </p:nvSpPr>
        <p:spPr bwMode="auto">
          <a:xfrm>
            <a:off x="3352800" y="3581400"/>
            <a:ext cx="838200" cy="152400"/>
          </a:xfrm>
          <a:prstGeom prst="curvedUpArrow">
            <a:avLst>
              <a:gd name="adj1" fmla="val 110000"/>
              <a:gd name="adj2" fmla="val 220000"/>
              <a:gd name="adj3" fmla="val 33333"/>
            </a:avLst>
          </a:prstGeom>
          <a:solidFill>
            <a:srgbClr val="FF0000"/>
          </a:solidFill>
          <a:ln w="9525">
            <a:solidFill>
              <a:schemeClr val="tx1"/>
            </a:solidFill>
            <a:miter lim="800000"/>
            <a:headEnd/>
            <a:tailEnd/>
          </a:ln>
          <a:effectLst/>
        </p:spPr>
        <p:txBody>
          <a:bodyPr wrap="none" anchor="ctr"/>
          <a:lstStyle/>
          <a:p>
            <a:endParaRPr lang="en-US"/>
          </a:p>
        </p:txBody>
      </p:sp>
      <p:sp>
        <p:nvSpPr>
          <p:cNvPr id="2465832" name="Text Box 40"/>
          <p:cNvSpPr txBox="1">
            <a:spLocks noChangeArrowheads="1"/>
          </p:cNvSpPr>
          <p:nvPr/>
        </p:nvSpPr>
        <p:spPr bwMode="auto">
          <a:xfrm>
            <a:off x="3429000" y="3048000"/>
            <a:ext cx="679450" cy="366713"/>
          </a:xfrm>
          <a:prstGeom prst="rect">
            <a:avLst/>
          </a:prstGeom>
          <a:noFill/>
          <a:ln w="9525">
            <a:noFill/>
            <a:miter lim="800000"/>
            <a:headEnd/>
            <a:tailEnd/>
          </a:ln>
          <a:effectLst/>
        </p:spPr>
        <p:txBody>
          <a:bodyPr wrap="none">
            <a:spAutoFit/>
          </a:bodyPr>
          <a:lstStyle/>
          <a:p>
            <a:r>
              <a:rPr lang="en-US" sz="1800"/>
              <a:t>100x</a:t>
            </a:r>
          </a:p>
        </p:txBody>
      </p:sp>
      <p:sp>
        <p:nvSpPr>
          <p:cNvPr id="2465833" name="Rectangle 41"/>
          <p:cNvSpPr>
            <a:spLocks noChangeArrowheads="1"/>
          </p:cNvSpPr>
          <p:nvPr/>
        </p:nvSpPr>
        <p:spPr bwMode="auto">
          <a:xfrm>
            <a:off x="1447800" y="3352800"/>
            <a:ext cx="6553200" cy="381000"/>
          </a:xfrm>
          <a:prstGeom prst="rect">
            <a:avLst/>
          </a:prstGeom>
          <a:solidFill>
            <a:schemeClr val="bg1"/>
          </a:solidFill>
          <a:ln w="9525">
            <a:noFill/>
            <a:miter lim="800000"/>
            <a:headEnd/>
            <a:tailEnd/>
          </a:ln>
          <a:effectLst/>
        </p:spPr>
        <p:txBody>
          <a:bodyPr wrap="none" anchor="ctr"/>
          <a:lstStyle/>
          <a:p>
            <a:endParaRPr lang="en-US"/>
          </a:p>
        </p:txBody>
      </p:sp>
      <p:pic>
        <p:nvPicPr>
          <p:cNvPr id="2465834" name="Picture 42" descr="Dsc00872"/>
          <p:cNvPicPr>
            <a:picLocks noChangeAspect="1" noChangeArrowheads="1"/>
          </p:cNvPicPr>
          <p:nvPr/>
        </p:nvPicPr>
        <p:blipFill>
          <a:blip r:embed="rId4">
            <a:lum bright="-6000" contrast="12000"/>
          </a:blip>
          <a:srcRect l="8000" r="6000" b="11380"/>
          <a:stretch>
            <a:fillRect/>
          </a:stretch>
        </p:blipFill>
        <p:spPr bwMode="auto">
          <a:xfrm>
            <a:off x="1676400" y="2228850"/>
            <a:ext cx="5791200" cy="4476750"/>
          </a:xfrm>
          <a:prstGeom prst="rect">
            <a:avLst/>
          </a:prstGeom>
          <a:noFill/>
          <a:ln w="9525">
            <a:noFill/>
            <a:miter lim="800000"/>
            <a:headEnd/>
            <a:tailEnd/>
          </a:ln>
        </p:spPr>
      </p:pic>
      <p:pic>
        <p:nvPicPr>
          <p:cNvPr id="2465835" name="Picture 43" descr="Dsc00872"/>
          <p:cNvPicPr>
            <a:picLocks noChangeAspect="1" noChangeArrowheads="1"/>
          </p:cNvPicPr>
          <p:nvPr/>
        </p:nvPicPr>
        <p:blipFill>
          <a:blip r:embed="rId5" cstate="print">
            <a:lum bright="-6000" contrast="12000"/>
          </a:blip>
          <a:srcRect l="8000" r="6000" b="11380"/>
          <a:stretch>
            <a:fillRect/>
          </a:stretch>
        </p:blipFill>
        <p:spPr bwMode="auto">
          <a:xfrm>
            <a:off x="6781800" y="228600"/>
            <a:ext cx="2057400" cy="1590675"/>
          </a:xfrm>
          <a:prstGeom prst="rect">
            <a:avLst/>
          </a:prstGeom>
          <a:noFill/>
          <a:ln w="9525">
            <a:noFill/>
            <a:miter lim="800000"/>
            <a:headEnd/>
            <a:tailEnd/>
          </a:ln>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465824"/>
                                        </p:tgtEl>
                                        <p:attrNameLst>
                                          <p:attrName>style.visibility</p:attrName>
                                        </p:attrNameLst>
                                      </p:cBhvr>
                                      <p:to>
                                        <p:strVal val="visible"/>
                                      </p:to>
                                    </p:set>
                                    <p:anim calcmode="lin" valueType="num">
                                      <p:cBhvr>
                                        <p:cTn id="7" dur="500" fill="hold"/>
                                        <p:tgtEl>
                                          <p:spTgt spid="246582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465824"/>
                                        </p:tgtEl>
                                        <p:attrNameLst>
                                          <p:attrName>ppt_y</p:attrName>
                                        </p:attrNameLst>
                                      </p:cBhvr>
                                      <p:tavLst>
                                        <p:tav tm="0">
                                          <p:val>
                                            <p:strVal val="#ppt_y"/>
                                          </p:val>
                                        </p:tav>
                                        <p:tav tm="100000">
                                          <p:val>
                                            <p:strVal val="#ppt_y"/>
                                          </p:val>
                                        </p:tav>
                                      </p:tavLst>
                                    </p:anim>
                                    <p:anim calcmode="lin" valueType="num">
                                      <p:cBhvr>
                                        <p:cTn id="9" dur="500" fill="hold"/>
                                        <p:tgtEl>
                                          <p:spTgt spid="246582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46582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465824"/>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xit" presetSubtype="0" fill="hold" nodeType="clickEffect">
                                  <p:stCondLst>
                                    <p:cond delay="0"/>
                                  </p:stCondLst>
                                  <p:childTnLst>
                                    <p:anim calcmode="lin" valueType="num">
                                      <p:cBhvr>
                                        <p:cTn id="15" dur="1000"/>
                                        <p:tgtEl>
                                          <p:spTgt spid="2465834"/>
                                        </p:tgtEl>
                                        <p:attrNameLst>
                                          <p:attrName>ppt_w</p:attrName>
                                        </p:attrNameLst>
                                      </p:cBhvr>
                                      <p:tavLst>
                                        <p:tav tm="0">
                                          <p:val>
                                            <p:strVal val="ppt_w"/>
                                          </p:val>
                                        </p:tav>
                                        <p:tav tm="100000">
                                          <p:val>
                                            <p:strVal val="ppt_w*0.70"/>
                                          </p:val>
                                        </p:tav>
                                      </p:tavLst>
                                    </p:anim>
                                    <p:anim calcmode="lin" valueType="num">
                                      <p:cBhvr>
                                        <p:cTn id="16" dur="1000"/>
                                        <p:tgtEl>
                                          <p:spTgt spid="2465834"/>
                                        </p:tgtEl>
                                        <p:attrNameLst>
                                          <p:attrName>ppt_h</p:attrName>
                                        </p:attrNameLst>
                                      </p:cBhvr>
                                      <p:tavLst>
                                        <p:tav tm="0">
                                          <p:val>
                                            <p:strVal val="ppt_h"/>
                                          </p:val>
                                        </p:tav>
                                        <p:tav tm="100000">
                                          <p:val>
                                            <p:strVal val="ppt_h"/>
                                          </p:val>
                                        </p:tav>
                                      </p:tavLst>
                                    </p:anim>
                                    <p:animEffect transition="out" filter="fade">
                                      <p:cBhvr>
                                        <p:cTn id="17" dur="1000"/>
                                        <p:tgtEl>
                                          <p:spTgt spid="2465834"/>
                                        </p:tgtEl>
                                      </p:cBhvr>
                                    </p:animEffect>
                                    <p:set>
                                      <p:cBhvr>
                                        <p:cTn id="18" dur="1" fill="hold">
                                          <p:stCondLst>
                                            <p:cond delay="999"/>
                                          </p:stCondLst>
                                        </p:cTn>
                                        <p:tgtEl>
                                          <p:spTgt spid="2465834"/>
                                        </p:tgtEl>
                                        <p:attrNameLst>
                                          <p:attrName>style.visibility</p:attrName>
                                        </p:attrNameLst>
                                      </p:cBhvr>
                                      <p:to>
                                        <p:strVal val="hidden"/>
                                      </p:to>
                                    </p:set>
                                  </p:childTnLst>
                                </p:cTn>
                              </p:par>
                              <p:par>
                                <p:cTn id="19" presetID="23" presetClass="entr" presetSubtype="16" fill="hold" nodeType="withEffect">
                                  <p:stCondLst>
                                    <p:cond delay="0"/>
                                  </p:stCondLst>
                                  <p:childTnLst>
                                    <p:set>
                                      <p:cBhvr>
                                        <p:cTn id="20" dur="1" fill="hold">
                                          <p:stCondLst>
                                            <p:cond delay="0"/>
                                          </p:stCondLst>
                                        </p:cTn>
                                        <p:tgtEl>
                                          <p:spTgt spid="2465835"/>
                                        </p:tgtEl>
                                        <p:attrNameLst>
                                          <p:attrName>style.visibility</p:attrName>
                                        </p:attrNameLst>
                                      </p:cBhvr>
                                      <p:to>
                                        <p:strVal val="visible"/>
                                      </p:to>
                                    </p:set>
                                    <p:anim calcmode="lin" valueType="num">
                                      <p:cBhvr>
                                        <p:cTn id="21" dur="500" fill="hold"/>
                                        <p:tgtEl>
                                          <p:spTgt spid="2465835"/>
                                        </p:tgtEl>
                                        <p:attrNameLst>
                                          <p:attrName>ppt_w</p:attrName>
                                        </p:attrNameLst>
                                      </p:cBhvr>
                                      <p:tavLst>
                                        <p:tav tm="0">
                                          <p:val>
                                            <p:fltVal val="0"/>
                                          </p:val>
                                        </p:tav>
                                        <p:tav tm="100000">
                                          <p:val>
                                            <p:strVal val="#ppt_w"/>
                                          </p:val>
                                        </p:tav>
                                      </p:tavLst>
                                    </p:anim>
                                    <p:anim calcmode="lin" valueType="num">
                                      <p:cBhvr>
                                        <p:cTn id="22" dur="500" fill="hold"/>
                                        <p:tgtEl>
                                          <p:spTgt spid="2465835"/>
                                        </p:tgtEl>
                                        <p:attrNameLst>
                                          <p:attrName>ppt_h</p:attrName>
                                        </p:attrNameLst>
                                      </p:cBhvr>
                                      <p:tavLst>
                                        <p:tav tm="0">
                                          <p:val>
                                            <p:fltVal val="0"/>
                                          </p:val>
                                        </p:tav>
                                        <p:tav tm="100000">
                                          <p:val>
                                            <p:strVal val="#ppt_h"/>
                                          </p:val>
                                        </p:tav>
                                      </p:tavLst>
                                    </p:anim>
                                  </p:childTnLst>
                                </p:cTn>
                              </p:par>
                              <p:par>
                                <p:cTn id="23" presetID="1" presetClass="exit" presetSubtype="0" fill="hold" grpId="0" nodeType="withEffect">
                                  <p:stCondLst>
                                    <p:cond delay="0"/>
                                  </p:stCondLst>
                                  <p:childTnLst>
                                    <p:set>
                                      <p:cBhvr>
                                        <p:cTn id="24" dur="1" fill="hold">
                                          <p:stCondLst>
                                            <p:cond delay="0"/>
                                          </p:stCondLst>
                                        </p:cTn>
                                        <p:tgtEl>
                                          <p:spTgt spid="2465833"/>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grpId="0" nodeType="clickEffect">
                                  <p:stCondLst>
                                    <p:cond delay="0"/>
                                  </p:stCondLst>
                                  <p:childTnLst>
                                    <p:set>
                                      <p:cBhvr>
                                        <p:cTn id="28" dur="1" fill="hold">
                                          <p:stCondLst>
                                            <p:cond delay="0"/>
                                          </p:stCondLst>
                                        </p:cTn>
                                        <p:tgtEl>
                                          <p:spTgt spid="2465815"/>
                                        </p:tgtEl>
                                        <p:attrNameLst>
                                          <p:attrName>style.visibility</p:attrName>
                                        </p:attrNameLst>
                                      </p:cBhvr>
                                      <p:to>
                                        <p:strVal val="visible"/>
                                      </p:to>
                                    </p:set>
                                    <p:anim calcmode="lin" valueType="num">
                                      <p:cBhvr>
                                        <p:cTn id="29" dur="500" fill="hold"/>
                                        <p:tgtEl>
                                          <p:spTgt spid="2465815"/>
                                        </p:tgtEl>
                                        <p:attrNameLst>
                                          <p:attrName>ppt_w</p:attrName>
                                        </p:attrNameLst>
                                      </p:cBhvr>
                                      <p:tavLst>
                                        <p:tav tm="0">
                                          <p:val>
                                            <p:fltVal val="0"/>
                                          </p:val>
                                        </p:tav>
                                        <p:tav tm="100000">
                                          <p:val>
                                            <p:strVal val="#ppt_w"/>
                                          </p:val>
                                        </p:tav>
                                      </p:tavLst>
                                    </p:anim>
                                    <p:anim calcmode="lin" valueType="num">
                                      <p:cBhvr>
                                        <p:cTn id="30" dur="500" fill="hold"/>
                                        <p:tgtEl>
                                          <p:spTgt spid="2465815"/>
                                        </p:tgtEl>
                                        <p:attrNameLst>
                                          <p:attrName>ppt_h</p:attrName>
                                        </p:attrNameLst>
                                      </p:cBhvr>
                                      <p:tavLst>
                                        <p:tav tm="0">
                                          <p:val>
                                            <p:fltVal val="0"/>
                                          </p:val>
                                        </p:tav>
                                        <p:tav tm="100000">
                                          <p:val>
                                            <p:strVal val="#ppt_h"/>
                                          </p:val>
                                        </p:tav>
                                      </p:tavLst>
                                    </p:anim>
                                    <p:animEffect transition="in" filter="fade">
                                      <p:cBhvr>
                                        <p:cTn id="31" dur="500"/>
                                        <p:tgtEl>
                                          <p:spTgt spid="2465815"/>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2465816"/>
                                        </p:tgtEl>
                                        <p:attrNameLst>
                                          <p:attrName>style.visibility</p:attrName>
                                        </p:attrNameLst>
                                      </p:cBhvr>
                                      <p:to>
                                        <p:strVal val="visible"/>
                                      </p:to>
                                    </p:set>
                                    <p:anim calcmode="lin" valueType="num">
                                      <p:cBhvr>
                                        <p:cTn id="36" dur="500" fill="hold"/>
                                        <p:tgtEl>
                                          <p:spTgt spid="2465816"/>
                                        </p:tgtEl>
                                        <p:attrNameLst>
                                          <p:attrName>ppt_w</p:attrName>
                                        </p:attrNameLst>
                                      </p:cBhvr>
                                      <p:tavLst>
                                        <p:tav tm="0">
                                          <p:val>
                                            <p:fltVal val="0"/>
                                          </p:val>
                                        </p:tav>
                                        <p:tav tm="100000">
                                          <p:val>
                                            <p:strVal val="#ppt_w"/>
                                          </p:val>
                                        </p:tav>
                                      </p:tavLst>
                                    </p:anim>
                                    <p:anim calcmode="lin" valueType="num">
                                      <p:cBhvr>
                                        <p:cTn id="37" dur="500" fill="hold"/>
                                        <p:tgtEl>
                                          <p:spTgt spid="2465816"/>
                                        </p:tgtEl>
                                        <p:attrNameLst>
                                          <p:attrName>ppt_h</p:attrName>
                                        </p:attrNameLst>
                                      </p:cBhvr>
                                      <p:tavLst>
                                        <p:tav tm="0">
                                          <p:val>
                                            <p:fltVal val="0"/>
                                          </p:val>
                                        </p:tav>
                                        <p:tav tm="100000">
                                          <p:val>
                                            <p:strVal val="#ppt_h"/>
                                          </p:val>
                                        </p:tav>
                                      </p:tavLst>
                                    </p:anim>
                                    <p:animEffect transition="in" filter="fade">
                                      <p:cBhvr>
                                        <p:cTn id="38" dur="500"/>
                                        <p:tgtEl>
                                          <p:spTgt spid="24658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0" fill="hold" grpId="0" nodeType="clickEffect">
                                  <p:stCondLst>
                                    <p:cond delay="0"/>
                                  </p:stCondLst>
                                  <p:childTnLst>
                                    <p:set>
                                      <p:cBhvr>
                                        <p:cTn id="42" dur="1" fill="hold">
                                          <p:stCondLst>
                                            <p:cond delay="0"/>
                                          </p:stCondLst>
                                        </p:cTn>
                                        <p:tgtEl>
                                          <p:spTgt spid="2465817"/>
                                        </p:tgtEl>
                                        <p:attrNameLst>
                                          <p:attrName>style.visibility</p:attrName>
                                        </p:attrNameLst>
                                      </p:cBhvr>
                                      <p:to>
                                        <p:strVal val="visible"/>
                                      </p:to>
                                    </p:set>
                                    <p:anim calcmode="lin" valueType="num">
                                      <p:cBhvr>
                                        <p:cTn id="43" dur="500" fill="hold"/>
                                        <p:tgtEl>
                                          <p:spTgt spid="2465817"/>
                                        </p:tgtEl>
                                        <p:attrNameLst>
                                          <p:attrName>ppt_w</p:attrName>
                                        </p:attrNameLst>
                                      </p:cBhvr>
                                      <p:tavLst>
                                        <p:tav tm="0">
                                          <p:val>
                                            <p:fltVal val="0"/>
                                          </p:val>
                                        </p:tav>
                                        <p:tav tm="100000">
                                          <p:val>
                                            <p:strVal val="#ppt_w"/>
                                          </p:val>
                                        </p:tav>
                                      </p:tavLst>
                                    </p:anim>
                                    <p:anim calcmode="lin" valueType="num">
                                      <p:cBhvr>
                                        <p:cTn id="44" dur="500" fill="hold"/>
                                        <p:tgtEl>
                                          <p:spTgt spid="2465817"/>
                                        </p:tgtEl>
                                        <p:attrNameLst>
                                          <p:attrName>ppt_h</p:attrName>
                                        </p:attrNameLst>
                                      </p:cBhvr>
                                      <p:tavLst>
                                        <p:tav tm="0">
                                          <p:val>
                                            <p:fltVal val="0"/>
                                          </p:val>
                                        </p:tav>
                                        <p:tav tm="100000">
                                          <p:val>
                                            <p:strVal val="#ppt_h"/>
                                          </p:val>
                                        </p:tav>
                                      </p:tavLst>
                                    </p:anim>
                                    <p:animEffect transition="in" filter="fade">
                                      <p:cBhvr>
                                        <p:cTn id="45" dur="500"/>
                                        <p:tgtEl>
                                          <p:spTgt spid="2465817"/>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2465820"/>
                                        </p:tgtEl>
                                        <p:attrNameLst>
                                          <p:attrName>style.visibility</p:attrName>
                                        </p:attrNameLst>
                                      </p:cBhvr>
                                      <p:to>
                                        <p:strVal val="visible"/>
                                      </p:to>
                                    </p:set>
                                    <p:animEffect transition="in" filter="fade">
                                      <p:cBhvr>
                                        <p:cTn id="50" dur="2000"/>
                                        <p:tgtEl>
                                          <p:spTgt spid="2465820"/>
                                        </p:tgtEl>
                                      </p:cBhvr>
                                    </p:animEffect>
                                  </p:childTnLst>
                                </p:cTn>
                              </p:par>
                            </p:childTnLst>
                          </p:cTn>
                        </p:par>
                      </p:childTnLst>
                    </p:cTn>
                  </p:par>
                  <p:par>
                    <p:cTn id="51" fill="hold">
                      <p:stCondLst>
                        <p:cond delay="indefinite"/>
                      </p:stCondLst>
                      <p:childTnLst>
                        <p:par>
                          <p:cTn id="52" fill="hold">
                            <p:stCondLst>
                              <p:cond delay="0"/>
                            </p:stCondLst>
                            <p:childTnLst>
                              <p:par>
                                <p:cTn id="53" presetID="47" presetClass="entr" presetSubtype="0" fill="hold" grpId="0" nodeType="clickEffect">
                                  <p:stCondLst>
                                    <p:cond delay="0"/>
                                  </p:stCondLst>
                                  <p:childTnLst>
                                    <p:set>
                                      <p:cBhvr>
                                        <p:cTn id="54" dur="1" fill="hold">
                                          <p:stCondLst>
                                            <p:cond delay="0"/>
                                          </p:stCondLst>
                                        </p:cTn>
                                        <p:tgtEl>
                                          <p:spTgt spid="2465821"/>
                                        </p:tgtEl>
                                        <p:attrNameLst>
                                          <p:attrName>style.visibility</p:attrName>
                                        </p:attrNameLst>
                                      </p:cBhvr>
                                      <p:to>
                                        <p:strVal val="visible"/>
                                      </p:to>
                                    </p:set>
                                    <p:animEffect transition="in" filter="fade">
                                      <p:cBhvr>
                                        <p:cTn id="55" dur="1000"/>
                                        <p:tgtEl>
                                          <p:spTgt spid="2465821"/>
                                        </p:tgtEl>
                                      </p:cBhvr>
                                    </p:animEffect>
                                    <p:anim calcmode="lin" valueType="num">
                                      <p:cBhvr>
                                        <p:cTn id="56" dur="1000" fill="hold"/>
                                        <p:tgtEl>
                                          <p:spTgt spid="2465821"/>
                                        </p:tgtEl>
                                        <p:attrNameLst>
                                          <p:attrName>ppt_x</p:attrName>
                                        </p:attrNameLst>
                                      </p:cBhvr>
                                      <p:tavLst>
                                        <p:tav tm="0">
                                          <p:val>
                                            <p:strVal val="#ppt_x"/>
                                          </p:val>
                                        </p:tav>
                                        <p:tav tm="100000">
                                          <p:val>
                                            <p:strVal val="#ppt_x"/>
                                          </p:val>
                                        </p:tav>
                                      </p:tavLst>
                                    </p:anim>
                                    <p:anim calcmode="lin" valueType="num">
                                      <p:cBhvr>
                                        <p:cTn id="57" dur="1000" fill="hold"/>
                                        <p:tgtEl>
                                          <p:spTgt spid="2465821"/>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grpId="0" nodeType="clickEffect">
                                  <p:stCondLst>
                                    <p:cond delay="0"/>
                                  </p:stCondLst>
                                  <p:childTnLst>
                                    <p:set>
                                      <p:cBhvr>
                                        <p:cTn id="61" dur="1" fill="hold">
                                          <p:stCondLst>
                                            <p:cond delay="0"/>
                                          </p:stCondLst>
                                        </p:cTn>
                                        <p:tgtEl>
                                          <p:spTgt spid="2465825"/>
                                        </p:tgtEl>
                                        <p:attrNameLst>
                                          <p:attrName>style.visibility</p:attrName>
                                        </p:attrNameLst>
                                      </p:cBhvr>
                                      <p:to>
                                        <p:strVal val="visible"/>
                                      </p:to>
                                    </p:set>
                                    <p:animEffect transition="in" filter="wipe(right)">
                                      <p:cBhvr>
                                        <p:cTn id="62" dur="500"/>
                                        <p:tgtEl>
                                          <p:spTgt spid="2465825"/>
                                        </p:tgtEl>
                                      </p:cBhvr>
                                    </p:animEffect>
                                  </p:childTnLst>
                                </p:cTn>
                              </p:par>
                              <p:par>
                                <p:cTn id="63" presetID="42" presetClass="entr" presetSubtype="0" fill="hold" grpId="0" nodeType="withEffect">
                                  <p:stCondLst>
                                    <p:cond delay="0"/>
                                  </p:stCondLst>
                                  <p:childTnLst>
                                    <p:set>
                                      <p:cBhvr>
                                        <p:cTn id="64" dur="1" fill="hold">
                                          <p:stCondLst>
                                            <p:cond delay="0"/>
                                          </p:stCondLst>
                                        </p:cTn>
                                        <p:tgtEl>
                                          <p:spTgt spid="2465826"/>
                                        </p:tgtEl>
                                        <p:attrNameLst>
                                          <p:attrName>style.visibility</p:attrName>
                                        </p:attrNameLst>
                                      </p:cBhvr>
                                      <p:to>
                                        <p:strVal val="visible"/>
                                      </p:to>
                                    </p:set>
                                    <p:animEffect transition="in" filter="fade">
                                      <p:cBhvr>
                                        <p:cTn id="65" dur="1000"/>
                                        <p:tgtEl>
                                          <p:spTgt spid="2465826"/>
                                        </p:tgtEl>
                                      </p:cBhvr>
                                    </p:animEffect>
                                    <p:anim calcmode="lin" valueType="num">
                                      <p:cBhvr>
                                        <p:cTn id="66" dur="1000" fill="hold"/>
                                        <p:tgtEl>
                                          <p:spTgt spid="2465826"/>
                                        </p:tgtEl>
                                        <p:attrNameLst>
                                          <p:attrName>ppt_x</p:attrName>
                                        </p:attrNameLst>
                                      </p:cBhvr>
                                      <p:tavLst>
                                        <p:tav tm="0">
                                          <p:val>
                                            <p:strVal val="#ppt_x"/>
                                          </p:val>
                                        </p:tav>
                                        <p:tav tm="100000">
                                          <p:val>
                                            <p:strVal val="#ppt_x"/>
                                          </p:val>
                                        </p:tav>
                                      </p:tavLst>
                                    </p:anim>
                                    <p:anim calcmode="lin" valueType="num">
                                      <p:cBhvr>
                                        <p:cTn id="67" dur="1000" fill="hold"/>
                                        <p:tgtEl>
                                          <p:spTgt spid="2465826"/>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7" presetClass="entr" presetSubtype="0" fill="hold" grpId="0" nodeType="clickEffect">
                                  <p:stCondLst>
                                    <p:cond delay="0"/>
                                  </p:stCondLst>
                                  <p:childTnLst>
                                    <p:set>
                                      <p:cBhvr>
                                        <p:cTn id="71" dur="1" fill="hold">
                                          <p:stCondLst>
                                            <p:cond delay="0"/>
                                          </p:stCondLst>
                                        </p:cTn>
                                        <p:tgtEl>
                                          <p:spTgt spid="2465822"/>
                                        </p:tgtEl>
                                        <p:attrNameLst>
                                          <p:attrName>style.visibility</p:attrName>
                                        </p:attrNameLst>
                                      </p:cBhvr>
                                      <p:to>
                                        <p:strVal val="visible"/>
                                      </p:to>
                                    </p:set>
                                    <p:animEffect transition="in" filter="fade">
                                      <p:cBhvr>
                                        <p:cTn id="72" dur="1000"/>
                                        <p:tgtEl>
                                          <p:spTgt spid="2465822"/>
                                        </p:tgtEl>
                                      </p:cBhvr>
                                    </p:animEffect>
                                    <p:anim calcmode="lin" valueType="num">
                                      <p:cBhvr>
                                        <p:cTn id="73" dur="1000" fill="hold"/>
                                        <p:tgtEl>
                                          <p:spTgt spid="2465822"/>
                                        </p:tgtEl>
                                        <p:attrNameLst>
                                          <p:attrName>ppt_x</p:attrName>
                                        </p:attrNameLst>
                                      </p:cBhvr>
                                      <p:tavLst>
                                        <p:tav tm="0">
                                          <p:val>
                                            <p:strVal val="#ppt_x"/>
                                          </p:val>
                                        </p:tav>
                                        <p:tav tm="100000">
                                          <p:val>
                                            <p:strVal val="#ppt_x"/>
                                          </p:val>
                                        </p:tav>
                                      </p:tavLst>
                                    </p:anim>
                                    <p:anim calcmode="lin" valueType="num">
                                      <p:cBhvr>
                                        <p:cTn id="74" dur="1000" fill="hold"/>
                                        <p:tgtEl>
                                          <p:spTgt spid="2465822"/>
                                        </p:tgtEl>
                                        <p:attrNameLst>
                                          <p:attrName>ppt_y</p:attrName>
                                        </p:attrNameLst>
                                      </p:cBhvr>
                                      <p:tavLst>
                                        <p:tav tm="0">
                                          <p:val>
                                            <p:strVal val="#ppt_y-.1"/>
                                          </p:val>
                                        </p:tav>
                                        <p:tav tm="100000">
                                          <p:val>
                                            <p:strVal val="#ppt_y"/>
                                          </p:val>
                                        </p:tav>
                                      </p:tavLst>
                                    </p:anim>
                                  </p:childTnLst>
                                </p:cTn>
                              </p:par>
                              <p:par>
                                <p:cTn id="75" presetID="9" presetClass="exit" presetSubtype="0" fill="hold" grpId="1" nodeType="withEffect">
                                  <p:stCondLst>
                                    <p:cond delay="0"/>
                                  </p:stCondLst>
                                  <p:childTnLst>
                                    <p:animEffect transition="out" filter="dissolve">
                                      <p:cBhvr>
                                        <p:cTn id="76" dur="500"/>
                                        <p:tgtEl>
                                          <p:spTgt spid="2465825"/>
                                        </p:tgtEl>
                                      </p:cBhvr>
                                    </p:animEffect>
                                    <p:set>
                                      <p:cBhvr>
                                        <p:cTn id="77" dur="1" fill="hold">
                                          <p:stCondLst>
                                            <p:cond delay="499"/>
                                          </p:stCondLst>
                                        </p:cTn>
                                        <p:tgtEl>
                                          <p:spTgt spid="2465825"/>
                                        </p:tgtEl>
                                        <p:attrNameLst>
                                          <p:attrName>style.visibility</p:attrName>
                                        </p:attrNameLst>
                                      </p:cBhvr>
                                      <p:to>
                                        <p:strVal val="hidden"/>
                                      </p:to>
                                    </p:set>
                                  </p:childTnLst>
                                </p:cTn>
                              </p:par>
                              <p:par>
                                <p:cTn id="78" presetID="9" presetClass="exit" presetSubtype="0" fill="hold" grpId="1" nodeType="withEffect">
                                  <p:stCondLst>
                                    <p:cond delay="0"/>
                                  </p:stCondLst>
                                  <p:childTnLst>
                                    <p:animEffect transition="out" filter="dissolve">
                                      <p:cBhvr>
                                        <p:cTn id="79" dur="500"/>
                                        <p:tgtEl>
                                          <p:spTgt spid="2465826"/>
                                        </p:tgtEl>
                                      </p:cBhvr>
                                    </p:animEffect>
                                    <p:set>
                                      <p:cBhvr>
                                        <p:cTn id="80" dur="1" fill="hold">
                                          <p:stCondLst>
                                            <p:cond delay="499"/>
                                          </p:stCondLst>
                                        </p:cTn>
                                        <p:tgtEl>
                                          <p:spTgt spid="2465826"/>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grpId="0" nodeType="clickEffect">
                                  <p:stCondLst>
                                    <p:cond delay="0"/>
                                  </p:stCondLst>
                                  <p:childTnLst>
                                    <p:set>
                                      <p:cBhvr>
                                        <p:cTn id="84" dur="1" fill="hold">
                                          <p:stCondLst>
                                            <p:cond delay="0"/>
                                          </p:stCondLst>
                                        </p:cTn>
                                        <p:tgtEl>
                                          <p:spTgt spid="2465827"/>
                                        </p:tgtEl>
                                        <p:attrNameLst>
                                          <p:attrName>style.visibility</p:attrName>
                                        </p:attrNameLst>
                                      </p:cBhvr>
                                      <p:to>
                                        <p:strVal val="visible"/>
                                      </p:to>
                                    </p:set>
                                    <p:animEffect transition="in" filter="wipe(left)">
                                      <p:cBhvr>
                                        <p:cTn id="85" dur="500"/>
                                        <p:tgtEl>
                                          <p:spTgt spid="2465827"/>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2465828"/>
                                        </p:tgtEl>
                                        <p:attrNameLst>
                                          <p:attrName>style.visibility</p:attrName>
                                        </p:attrNameLst>
                                      </p:cBhvr>
                                      <p:to>
                                        <p:strVal val="visible"/>
                                      </p:to>
                                    </p:set>
                                    <p:animEffect transition="in" filter="fade">
                                      <p:cBhvr>
                                        <p:cTn id="88" dur="1000"/>
                                        <p:tgtEl>
                                          <p:spTgt spid="2465828"/>
                                        </p:tgtEl>
                                      </p:cBhvr>
                                    </p:animEffect>
                                    <p:anim calcmode="lin" valueType="num">
                                      <p:cBhvr>
                                        <p:cTn id="89" dur="1000" fill="hold"/>
                                        <p:tgtEl>
                                          <p:spTgt spid="2465828"/>
                                        </p:tgtEl>
                                        <p:attrNameLst>
                                          <p:attrName>ppt_x</p:attrName>
                                        </p:attrNameLst>
                                      </p:cBhvr>
                                      <p:tavLst>
                                        <p:tav tm="0">
                                          <p:val>
                                            <p:strVal val="#ppt_x"/>
                                          </p:val>
                                        </p:tav>
                                        <p:tav tm="100000">
                                          <p:val>
                                            <p:strVal val="#ppt_x"/>
                                          </p:val>
                                        </p:tav>
                                      </p:tavLst>
                                    </p:anim>
                                    <p:anim calcmode="lin" valueType="num">
                                      <p:cBhvr>
                                        <p:cTn id="90" dur="1000" fill="hold"/>
                                        <p:tgtEl>
                                          <p:spTgt spid="2465828"/>
                                        </p:tgtEl>
                                        <p:attrNameLst>
                                          <p:attrName>ppt_y</p:attrName>
                                        </p:attrNameLst>
                                      </p:cBhvr>
                                      <p:tavLst>
                                        <p:tav tm="0">
                                          <p:val>
                                            <p:strVal val="#ppt_y+.1"/>
                                          </p:val>
                                        </p:tav>
                                        <p:tav tm="100000">
                                          <p:val>
                                            <p:strVal val="#ppt_y"/>
                                          </p:val>
                                        </p:tav>
                                      </p:tavLst>
                                    </p:anim>
                                  </p:childTnLst>
                                </p:cTn>
                              </p:par>
                            </p:childTnLst>
                          </p:cTn>
                        </p:par>
                        <p:par>
                          <p:cTn id="91" fill="hold">
                            <p:stCondLst>
                              <p:cond delay="1000"/>
                            </p:stCondLst>
                            <p:childTnLst>
                              <p:par>
                                <p:cTn id="92" presetID="22" presetClass="entr" presetSubtype="8" fill="hold" grpId="0" nodeType="afterEffect">
                                  <p:stCondLst>
                                    <p:cond delay="0"/>
                                  </p:stCondLst>
                                  <p:childTnLst>
                                    <p:set>
                                      <p:cBhvr>
                                        <p:cTn id="93" dur="1" fill="hold">
                                          <p:stCondLst>
                                            <p:cond delay="0"/>
                                          </p:stCondLst>
                                        </p:cTn>
                                        <p:tgtEl>
                                          <p:spTgt spid="2465829"/>
                                        </p:tgtEl>
                                        <p:attrNameLst>
                                          <p:attrName>style.visibility</p:attrName>
                                        </p:attrNameLst>
                                      </p:cBhvr>
                                      <p:to>
                                        <p:strVal val="visible"/>
                                      </p:to>
                                    </p:set>
                                    <p:animEffect transition="in" filter="wipe(left)">
                                      <p:cBhvr>
                                        <p:cTn id="94" dur="500"/>
                                        <p:tgtEl>
                                          <p:spTgt spid="2465829"/>
                                        </p:tgtEl>
                                      </p:cBhvr>
                                    </p:animEffect>
                                  </p:childTnLst>
                                </p:cTn>
                              </p:par>
                              <p:par>
                                <p:cTn id="95" presetID="42" presetClass="entr" presetSubtype="0" fill="hold" grpId="0" nodeType="withEffect">
                                  <p:stCondLst>
                                    <p:cond delay="0"/>
                                  </p:stCondLst>
                                  <p:childTnLst>
                                    <p:set>
                                      <p:cBhvr>
                                        <p:cTn id="96" dur="1" fill="hold">
                                          <p:stCondLst>
                                            <p:cond delay="0"/>
                                          </p:stCondLst>
                                        </p:cTn>
                                        <p:tgtEl>
                                          <p:spTgt spid="2465830"/>
                                        </p:tgtEl>
                                        <p:attrNameLst>
                                          <p:attrName>style.visibility</p:attrName>
                                        </p:attrNameLst>
                                      </p:cBhvr>
                                      <p:to>
                                        <p:strVal val="visible"/>
                                      </p:to>
                                    </p:set>
                                    <p:animEffect transition="in" filter="fade">
                                      <p:cBhvr>
                                        <p:cTn id="97" dur="1000"/>
                                        <p:tgtEl>
                                          <p:spTgt spid="2465830"/>
                                        </p:tgtEl>
                                      </p:cBhvr>
                                    </p:animEffect>
                                    <p:anim calcmode="lin" valueType="num">
                                      <p:cBhvr>
                                        <p:cTn id="98" dur="1000" fill="hold"/>
                                        <p:tgtEl>
                                          <p:spTgt spid="2465830"/>
                                        </p:tgtEl>
                                        <p:attrNameLst>
                                          <p:attrName>ppt_x</p:attrName>
                                        </p:attrNameLst>
                                      </p:cBhvr>
                                      <p:tavLst>
                                        <p:tav tm="0">
                                          <p:val>
                                            <p:strVal val="#ppt_x"/>
                                          </p:val>
                                        </p:tav>
                                        <p:tav tm="100000">
                                          <p:val>
                                            <p:strVal val="#ppt_x"/>
                                          </p:val>
                                        </p:tav>
                                      </p:tavLst>
                                    </p:anim>
                                    <p:anim calcmode="lin" valueType="num">
                                      <p:cBhvr>
                                        <p:cTn id="99" dur="1000" fill="hold"/>
                                        <p:tgtEl>
                                          <p:spTgt spid="2465830"/>
                                        </p:tgtEl>
                                        <p:attrNameLst>
                                          <p:attrName>ppt_y</p:attrName>
                                        </p:attrNameLst>
                                      </p:cBhvr>
                                      <p:tavLst>
                                        <p:tav tm="0">
                                          <p:val>
                                            <p:strVal val="#ppt_y+.1"/>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9" presetClass="exit" presetSubtype="0" fill="hold" grpId="1" nodeType="clickEffect">
                                  <p:stCondLst>
                                    <p:cond delay="0"/>
                                  </p:stCondLst>
                                  <p:childTnLst>
                                    <p:animEffect transition="out" filter="dissolve">
                                      <p:cBhvr>
                                        <p:cTn id="103" dur="500"/>
                                        <p:tgtEl>
                                          <p:spTgt spid="2465827"/>
                                        </p:tgtEl>
                                      </p:cBhvr>
                                    </p:animEffect>
                                    <p:set>
                                      <p:cBhvr>
                                        <p:cTn id="104" dur="1" fill="hold">
                                          <p:stCondLst>
                                            <p:cond delay="499"/>
                                          </p:stCondLst>
                                        </p:cTn>
                                        <p:tgtEl>
                                          <p:spTgt spid="2465827"/>
                                        </p:tgtEl>
                                        <p:attrNameLst>
                                          <p:attrName>style.visibility</p:attrName>
                                        </p:attrNameLst>
                                      </p:cBhvr>
                                      <p:to>
                                        <p:strVal val="hidden"/>
                                      </p:to>
                                    </p:set>
                                  </p:childTnLst>
                                </p:cTn>
                              </p:par>
                              <p:par>
                                <p:cTn id="105" presetID="9" presetClass="exit" presetSubtype="0" fill="hold" grpId="1" nodeType="withEffect">
                                  <p:stCondLst>
                                    <p:cond delay="0"/>
                                  </p:stCondLst>
                                  <p:childTnLst>
                                    <p:animEffect transition="out" filter="dissolve">
                                      <p:cBhvr>
                                        <p:cTn id="106" dur="500"/>
                                        <p:tgtEl>
                                          <p:spTgt spid="2465828"/>
                                        </p:tgtEl>
                                      </p:cBhvr>
                                    </p:animEffect>
                                    <p:set>
                                      <p:cBhvr>
                                        <p:cTn id="107" dur="1" fill="hold">
                                          <p:stCondLst>
                                            <p:cond delay="499"/>
                                          </p:stCondLst>
                                        </p:cTn>
                                        <p:tgtEl>
                                          <p:spTgt spid="2465828"/>
                                        </p:tgtEl>
                                        <p:attrNameLst>
                                          <p:attrName>style.visibility</p:attrName>
                                        </p:attrNameLst>
                                      </p:cBhvr>
                                      <p:to>
                                        <p:strVal val="hidden"/>
                                      </p:to>
                                    </p:set>
                                  </p:childTnLst>
                                </p:cTn>
                              </p:par>
                              <p:par>
                                <p:cTn id="108" presetID="9" presetClass="exit" presetSubtype="0" fill="hold" grpId="1" nodeType="withEffect">
                                  <p:stCondLst>
                                    <p:cond delay="0"/>
                                  </p:stCondLst>
                                  <p:childTnLst>
                                    <p:animEffect transition="out" filter="dissolve">
                                      <p:cBhvr>
                                        <p:cTn id="109" dur="500"/>
                                        <p:tgtEl>
                                          <p:spTgt spid="2465829"/>
                                        </p:tgtEl>
                                      </p:cBhvr>
                                    </p:animEffect>
                                    <p:set>
                                      <p:cBhvr>
                                        <p:cTn id="110" dur="1" fill="hold">
                                          <p:stCondLst>
                                            <p:cond delay="499"/>
                                          </p:stCondLst>
                                        </p:cTn>
                                        <p:tgtEl>
                                          <p:spTgt spid="2465829"/>
                                        </p:tgtEl>
                                        <p:attrNameLst>
                                          <p:attrName>style.visibility</p:attrName>
                                        </p:attrNameLst>
                                      </p:cBhvr>
                                      <p:to>
                                        <p:strVal val="hidden"/>
                                      </p:to>
                                    </p:set>
                                  </p:childTnLst>
                                </p:cTn>
                              </p:par>
                              <p:par>
                                <p:cTn id="111" presetID="9" presetClass="exit" presetSubtype="0" fill="hold" grpId="1" nodeType="withEffect">
                                  <p:stCondLst>
                                    <p:cond delay="0"/>
                                  </p:stCondLst>
                                  <p:childTnLst>
                                    <p:animEffect transition="out" filter="dissolve">
                                      <p:cBhvr>
                                        <p:cTn id="112" dur="500"/>
                                        <p:tgtEl>
                                          <p:spTgt spid="2465830"/>
                                        </p:tgtEl>
                                      </p:cBhvr>
                                    </p:animEffect>
                                    <p:set>
                                      <p:cBhvr>
                                        <p:cTn id="113" dur="1" fill="hold">
                                          <p:stCondLst>
                                            <p:cond delay="499"/>
                                          </p:stCondLst>
                                        </p:cTn>
                                        <p:tgtEl>
                                          <p:spTgt spid="2465830"/>
                                        </p:tgtEl>
                                        <p:attrNameLst>
                                          <p:attrName>style.visibility</p:attrName>
                                        </p:attrNameLst>
                                      </p:cBhvr>
                                      <p:to>
                                        <p:strVal val="hidden"/>
                                      </p:to>
                                    </p:set>
                                  </p:childTnLst>
                                </p:cTn>
                              </p:par>
                            </p:childTnLst>
                          </p:cTn>
                        </p:par>
                        <p:par>
                          <p:cTn id="114" fill="hold">
                            <p:stCondLst>
                              <p:cond delay="500"/>
                            </p:stCondLst>
                            <p:childTnLst>
                              <p:par>
                                <p:cTn id="115" presetID="10" presetClass="entr" presetSubtype="0" fill="hold" grpId="0" nodeType="afterEffect">
                                  <p:stCondLst>
                                    <p:cond delay="0"/>
                                  </p:stCondLst>
                                  <p:childTnLst>
                                    <p:set>
                                      <p:cBhvr>
                                        <p:cTn id="116" dur="1" fill="hold">
                                          <p:stCondLst>
                                            <p:cond delay="0"/>
                                          </p:stCondLst>
                                        </p:cTn>
                                        <p:tgtEl>
                                          <p:spTgt spid="2465831"/>
                                        </p:tgtEl>
                                        <p:attrNameLst>
                                          <p:attrName>style.visibility</p:attrName>
                                        </p:attrNameLst>
                                      </p:cBhvr>
                                      <p:to>
                                        <p:strVal val="visible"/>
                                      </p:to>
                                    </p:set>
                                    <p:animEffect transition="in" filter="fade">
                                      <p:cBhvr>
                                        <p:cTn id="117" dur="2000"/>
                                        <p:tgtEl>
                                          <p:spTgt spid="2465831"/>
                                        </p:tgtEl>
                                      </p:cBhvr>
                                    </p:animEffect>
                                  </p:childTnLst>
                                </p:cTn>
                              </p:par>
                              <p:par>
                                <p:cTn id="118" presetID="42" presetClass="entr" presetSubtype="0" fill="hold" grpId="0" nodeType="withEffect">
                                  <p:stCondLst>
                                    <p:cond delay="0"/>
                                  </p:stCondLst>
                                  <p:childTnLst>
                                    <p:set>
                                      <p:cBhvr>
                                        <p:cTn id="119" dur="1" fill="hold">
                                          <p:stCondLst>
                                            <p:cond delay="0"/>
                                          </p:stCondLst>
                                        </p:cTn>
                                        <p:tgtEl>
                                          <p:spTgt spid="2465832"/>
                                        </p:tgtEl>
                                        <p:attrNameLst>
                                          <p:attrName>style.visibility</p:attrName>
                                        </p:attrNameLst>
                                      </p:cBhvr>
                                      <p:to>
                                        <p:strVal val="visible"/>
                                      </p:to>
                                    </p:set>
                                    <p:animEffect transition="in" filter="fade">
                                      <p:cBhvr>
                                        <p:cTn id="120" dur="1000"/>
                                        <p:tgtEl>
                                          <p:spTgt spid="2465832"/>
                                        </p:tgtEl>
                                      </p:cBhvr>
                                    </p:animEffect>
                                    <p:anim calcmode="lin" valueType="num">
                                      <p:cBhvr>
                                        <p:cTn id="121" dur="1000" fill="hold"/>
                                        <p:tgtEl>
                                          <p:spTgt spid="2465832"/>
                                        </p:tgtEl>
                                        <p:attrNameLst>
                                          <p:attrName>ppt_x</p:attrName>
                                        </p:attrNameLst>
                                      </p:cBhvr>
                                      <p:tavLst>
                                        <p:tav tm="0">
                                          <p:val>
                                            <p:strVal val="#ppt_x"/>
                                          </p:val>
                                        </p:tav>
                                        <p:tav tm="100000">
                                          <p:val>
                                            <p:strVal val="#ppt_x"/>
                                          </p:val>
                                        </p:tav>
                                      </p:tavLst>
                                    </p:anim>
                                    <p:anim calcmode="lin" valueType="num">
                                      <p:cBhvr>
                                        <p:cTn id="122" dur="1000" fill="hold"/>
                                        <p:tgtEl>
                                          <p:spTgt spid="2465832"/>
                                        </p:tgtEl>
                                        <p:attrNameLst>
                                          <p:attrName>ppt_y</p:attrName>
                                        </p:attrNameLst>
                                      </p:cBhvr>
                                      <p:tavLst>
                                        <p:tav tm="0">
                                          <p:val>
                                            <p:strVal val="#ppt_y+.1"/>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47" presetClass="entr" presetSubtype="0" fill="hold" grpId="0" nodeType="clickEffect">
                                  <p:stCondLst>
                                    <p:cond delay="0"/>
                                  </p:stCondLst>
                                  <p:childTnLst>
                                    <p:set>
                                      <p:cBhvr>
                                        <p:cTn id="126" dur="1" fill="hold">
                                          <p:stCondLst>
                                            <p:cond delay="0"/>
                                          </p:stCondLst>
                                        </p:cTn>
                                        <p:tgtEl>
                                          <p:spTgt spid="2465823"/>
                                        </p:tgtEl>
                                        <p:attrNameLst>
                                          <p:attrName>style.visibility</p:attrName>
                                        </p:attrNameLst>
                                      </p:cBhvr>
                                      <p:to>
                                        <p:strVal val="visible"/>
                                      </p:to>
                                    </p:set>
                                    <p:animEffect transition="in" filter="fade">
                                      <p:cBhvr>
                                        <p:cTn id="127" dur="1000"/>
                                        <p:tgtEl>
                                          <p:spTgt spid="2465823"/>
                                        </p:tgtEl>
                                      </p:cBhvr>
                                    </p:animEffect>
                                    <p:anim calcmode="lin" valueType="num">
                                      <p:cBhvr>
                                        <p:cTn id="128" dur="1000" fill="hold"/>
                                        <p:tgtEl>
                                          <p:spTgt spid="2465823"/>
                                        </p:tgtEl>
                                        <p:attrNameLst>
                                          <p:attrName>ppt_x</p:attrName>
                                        </p:attrNameLst>
                                      </p:cBhvr>
                                      <p:tavLst>
                                        <p:tav tm="0">
                                          <p:val>
                                            <p:strVal val="#ppt_x"/>
                                          </p:val>
                                        </p:tav>
                                        <p:tav tm="100000">
                                          <p:val>
                                            <p:strVal val="#ppt_x"/>
                                          </p:val>
                                        </p:tav>
                                      </p:tavLst>
                                    </p:anim>
                                    <p:anim calcmode="lin" valueType="num">
                                      <p:cBhvr>
                                        <p:cTn id="129" dur="1000" fill="hold"/>
                                        <p:tgtEl>
                                          <p:spTgt spid="2465823"/>
                                        </p:tgtEl>
                                        <p:attrNameLst>
                                          <p:attrName>ppt_y</p:attrName>
                                        </p:attrNameLst>
                                      </p:cBhvr>
                                      <p:tavLst>
                                        <p:tav tm="0">
                                          <p:val>
                                            <p:strVal val="#ppt_y-.1"/>
                                          </p:val>
                                        </p:tav>
                                        <p:tav tm="100000">
                                          <p:val>
                                            <p:strVal val="#ppt_y"/>
                                          </p:val>
                                        </p:tav>
                                      </p:tavLst>
                                    </p:anim>
                                  </p:childTnLst>
                                </p:cTn>
                              </p:par>
                              <p:par>
                                <p:cTn id="130" presetID="9" presetClass="exit" presetSubtype="0" fill="hold" grpId="1" nodeType="withEffect">
                                  <p:stCondLst>
                                    <p:cond delay="0"/>
                                  </p:stCondLst>
                                  <p:childTnLst>
                                    <p:animEffect transition="out" filter="dissolve">
                                      <p:cBhvr>
                                        <p:cTn id="131" dur="500"/>
                                        <p:tgtEl>
                                          <p:spTgt spid="2465831"/>
                                        </p:tgtEl>
                                      </p:cBhvr>
                                    </p:animEffect>
                                    <p:set>
                                      <p:cBhvr>
                                        <p:cTn id="132" dur="1" fill="hold">
                                          <p:stCondLst>
                                            <p:cond delay="499"/>
                                          </p:stCondLst>
                                        </p:cTn>
                                        <p:tgtEl>
                                          <p:spTgt spid="2465831"/>
                                        </p:tgtEl>
                                        <p:attrNameLst>
                                          <p:attrName>style.visibility</p:attrName>
                                        </p:attrNameLst>
                                      </p:cBhvr>
                                      <p:to>
                                        <p:strVal val="hidden"/>
                                      </p:to>
                                    </p:set>
                                  </p:childTnLst>
                                </p:cTn>
                              </p:par>
                              <p:par>
                                <p:cTn id="133" presetID="9" presetClass="exit" presetSubtype="0" fill="hold" grpId="1" nodeType="withEffect">
                                  <p:stCondLst>
                                    <p:cond delay="0"/>
                                  </p:stCondLst>
                                  <p:childTnLst>
                                    <p:animEffect transition="out" filter="dissolve">
                                      <p:cBhvr>
                                        <p:cTn id="134" dur="500"/>
                                        <p:tgtEl>
                                          <p:spTgt spid="2465832"/>
                                        </p:tgtEl>
                                      </p:cBhvr>
                                    </p:animEffect>
                                    <p:set>
                                      <p:cBhvr>
                                        <p:cTn id="135" dur="1" fill="hold">
                                          <p:stCondLst>
                                            <p:cond delay="499"/>
                                          </p:stCondLst>
                                        </p:cTn>
                                        <p:tgtEl>
                                          <p:spTgt spid="24658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5815" grpId="0" animBg="1"/>
      <p:bldP spid="2465816" grpId="0" animBg="1"/>
      <p:bldP spid="2465817" grpId="0"/>
      <p:bldP spid="2465820" grpId="0"/>
      <p:bldP spid="2465821" grpId="0"/>
      <p:bldP spid="2465822" grpId="0"/>
      <p:bldP spid="2465823" grpId="0"/>
      <p:bldP spid="2465824" grpId="0"/>
      <p:bldP spid="2465825" grpId="0" animBg="1"/>
      <p:bldP spid="2465825" grpId="1" animBg="1"/>
      <p:bldP spid="2465826" grpId="0"/>
      <p:bldP spid="2465826" grpId="1"/>
      <p:bldP spid="2465827" grpId="0" animBg="1"/>
      <p:bldP spid="2465827" grpId="1" animBg="1"/>
      <p:bldP spid="2465828" grpId="0"/>
      <p:bldP spid="2465828" grpId="1"/>
      <p:bldP spid="2465829" grpId="0" animBg="1"/>
      <p:bldP spid="2465829" grpId="1" animBg="1"/>
      <p:bldP spid="2465830" grpId="0"/>
      <p:bldP spid="2465830" grpId="1"/>
      <p:bldP spid="2465831" grpId="0" animBg="1"/>
      <p:bldP spid="2465831" grpId="1" animBg="1"/>
      <p:bldP spid="2465832" grpId="0"/>
      <p:bldP spid="2465832" grpId="1"/>
      <p:bldP spid="2465833"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2594" name="Rectangle 2"/>
          <p:cNvSpPr>
            <a:spLocks noGrp="1" noChangeArrowheads="1"/>
          </p:cNvSpPr>
          <p:nvPr>
            <p:ph type="title"/>
          </p:nvPr>
        </p:nvSpPr>
        <p:spPr/>
        <p:txBody>
          <a:bodyPr/>
          <a:lstStyle/>
          <a:p>
            <a:r>
              <a:rPr lang="en-US">
                <a:latin typeface="Arial" charset="0"/>
              </a:rPr>
              <a:t>Acid-Base Neutralization</a:t>
            </a:r>
          </a:p>
        </p:txBody>
      </p:sp>
      <p:grpSp>
        <p:nvGrpSpPr>
          <p:cNvPr id="1902595" name="Group 3"/>
          <p:cNvGrpSpPr>
            <a:grpSpLocks/>
          </p:cNvGrpSpPr>
          <p:nvPr/>
        </p:nvGrpSpPr>
        <p:grpSpPr bwMode="auto">
          <a:xfrm>
            <a:off x="5715000" y="2819400"/>
            <a:ext cx="1295400" cy="1295400"/>
            <a:chOff x="2640" y="1776"/>
            <a:chExt cx="816" cy="816"/>
          </a:xfrm>
        </p:grpSpPr>
        <p:sp>
          <p:nvSpPr>
            <p:cNvPr id="1902596" name="Oval 4"/>
            <p:cNvSpPr>
              <a:spLocks noChangeArrowheads="1"/>
            </p:cNvSpPr>
            <p:nvPr/>
          </p:nvSpPr>
          <p:spPr bwMode="auto">
            <a:xfrm>
              <a:off x="2640" y="1824"/>
              <a:ext cx="288" cy="288"/>
            </a:xfrm>
            <a:prstGeom prst="ellipse">
              <a:avLst/>
            </a:prstGeom>
            <a:gradFill rotWithShape="1">
              <a:gsLst>
                <a:gs pos="0">
                  <a:srgbClr val="F27D58"/>
                </a:gs>
                <a:gs pos="100000">
                  <a:srgbClr val="FFA347"/>
                </a:gs>
              </a:gsLst>
              <a:lin ang="2700000" scaled="1"/>
            </a:gradFill>
            <a:ln w="3175">
              <a:solidFill>
                <a:schemeClr val="tx1"/>
              </a:solidFill>
              <a:round/>
              <a:headEnd/>
              <a:tailEnd/>
            </a:ln>
            <a:effectLst/>
          </p:spPr>
          <p:txBody>
            <a:bodyPr wrap="none" anchor="ctr"/>
            <a:lstStyle/>
            <a:p>
              <a:endParaRPr lang="en-US"/>
            </a:p>
          </p:txBody>
        </p:sp>
        <p:sp>
          <p:nvSpPr>
            <p:cNvPr id="1902597" name="Oval 5"/>
            <p:cNvSpPr>
              <a:spLocks noChangeArrowheads="1"/>
            </p:cNvSpPr>
            <p:nvPr/>
          </p:nvSpPr>
          <p:spPr bwMode="auto">
            <a:xfrm>
              <a:off x="2784" y="1776"/>
              <a:ext cx="672" cy="672"/>
            </a:xfrm>
            <a:prstGeom prst="ellipse">
              <a:avLst/>
            </a:prstGeom>
            <a:gradFill rotWithShape="1">
              <a:gsLst>
                <a:gs pos="0">
                  <a:schemeClr val="accent2"/>
                </a:gs>
                <a:gs pos="100000">
                  <a:srgbClr val="C1E0FF"/>
                </a:gs>
              </a:gsLst>
              <a:lin ang="2700000" scaled="1"/>
            </a:gradFill>
            <a:ln w="3175">
              <a:solidFill>
                <a:schemeClr val="tx1"/>
              </a:solidFill>
              <a:round/>
              <a:headEnd/>
              <a:tailEnd/>
            </a:ln>
            <a:effectLst/>
          </p:spPr>
          <p:txBody>
            <a:bodyPr wrap="none" anchor="ctr"/>
            <a:lstStyle/>
            <a:p>
              <a:endParaRPr lang="en-US"/>
            </a:p>
          </p:txBody>
        </p:sp>
        <p:sp>
          <p:nvSpPr>
            <p:cNvPr id="1902598" name="Oval 6"/>
            <p:cNvSpPr>
              <a:spLocks noChangeArrowheads="1"/>
            </p:cNvSpPr>
            <p:nvPr/>
          </p:nvSpPr>
          <p:spPr bwMode="auto">
            <a:xfrm>
              <a:off x="3024" y="2304"/>
              <a:ext cx="288" cy="288"/>
            </a:xfrm>
            <a:prstGeom prst="ellipse">
              <a:avLst/>
            </a:prstGeom>
            <a:gradFill rotWithShape="1">
              <a:gsLst>
                <a:gs pos="0">
                  <a:srgbClr val="F27D58"/>
                </a:gs>
                <a:gs pos="100000">
                  <a:srgbClr val="FFA347"/>
                </a:gs>
              </a:gsLst>
              <a:lin ang="2700000" scaled="1"/>
            </a:gradFill>
            <a:ln w="3175">
              <a:solidFill>
                <a:schemeClr val="tx1"/>
              </a:solidFill>
              <a:round/>
              <a:headEnd/>
              <a:tailEnd/>
            </a:ln>
            <a:effectLst/>
          </p:spPr>
          <p:txBody>
            <a:bodyPr wrap="none" anchor="ctr"/>
            <a:lstStyle/>
            <a:p>
              <a:endParaRPr lang="en-US"/>
            </a:p>
          </p:txBody>
        </p:sp>
      </p:grpSp>
      <p:grpSp>
        <p:nvGrpSpPr>
          <p:cNvPr id="1902599" name="Group 7"/>
          <p:cNvGrpSpPr>
            <a:grpSpLocks/>
          </p:cNvGrpSpPr>
          <p:nvPr/>
        </p:nvGrpSpPr>
        <p:grpSpPr bwMode="auto">
          <a:xfrm>
            <a:off x="7543800" y="2667000"/>
            <a:ext cx="1143000" cy="1371600"/>
            <a:chOff x="3984" y="1680"/>
            <a:chExt cx="720" cy="864"/>
          </a:xfrm>
        </p:grpSpPr>
        <p:sp>
          <p:nvSpPr>
            <p:cNvPr id="1902600" name="Oval 8"/>
            <p:cNvSpPr>
              <a:spLocks noChangeArrowheads="1"/>
            </p:cNvSpPr>
            <p:nvPr/>
          </p:nvSpPr>
          <p:spPr bwMode="auto">
            <a:xfrm>
              <a:off x="4032" y="2256"/>
              <a:ext cx="288" cy="288"/>
            </a:xfrm>
            <a:prstGeom prst="ellipse">
              <a:avLst/>
            </a:prstGeom>
            <a:gradFill rotWithShape="1">
              <a:gsLst>
                <a:gs pos="0">
                  <a:srgbClr val="F27D58"/>
                </a:gs>
                <a:gs pos="100000">
                  <a:srgbClr val="FFA347"/>
                </a:gs>
              </a:gsLst>
              <a:lin ang="2700000" scaled="1"/>
            </a:gradFill>
            <a:ln w="3175">
              <a:solidFill>
                <a:schemeClr val="tx1"/>
              </a:solidFill>
              <a:round/>
              <a:headEnd/>
              <a:tailEnd/>
            </a:ln>
            <a:effectLst/>
          </p:spPr>
          <p:txBody>
            <a:bodyPr wrap="none" anchor="ctr"/>
            <a:lstStyle/>
            <a:p>
              <a:endParaRPr lang="en-US"/>
            </a:p>
          </p:txBody>
        </p:sp>
        <p:sp>
          <p:nvSpPr>
            <p:cNvPr id="1902601" name="Oval 9"/>
            <p:cNvSpPr>
              <a:spLocks noChangeArrowheads="1"/>
            </p:cNvSpPr>
            <p:nvPr/>
          </p:nvSpPr>
          <p:spPr bwMode="auto">
            <a:xfrm>
              <a:off x="4032" y="1776"/>
              <a:ext cx="672" cy="672"/>
            </a:xfrm>
            <a:prstGeom prst="ellipse">
              <a:avLst/>
            </a:prstGeom>
            <a:gradFill rotWithShape="1">
              <a:gsLst>
                <a:gs pos="0">
                  <a:schemeClr val="accent2"/>
                </a:gs>
                <a:gs pos="100000">
                  <a:srgbClr val="C1E0FF"/>
                </a:gs>
              </a:gsLst>
              <a:lin ang="2700000" scaled="1"/>
            </a:gradFill>
            <a:ln w="3175">
              <a:solidFill>
                <a:schemeClr val="tx1"/>
              </a:solidFill>
              <a:round/>
              <a:headEnd/>
              <a:tailEnd/>
            </a:ln>
            <a:effectLst/>
          </p:spPr>
          <p:txBody>
            <a:bodyPr wrap="none" anchor="ctr"/>
            <a:lstStyle/>
            <a:p>
              <a:endParaRPr lang="en-US"/>
            </a:p>
          </p:txBody>
        </p:sp>
        <p:sp>
          <p:nvSpPr>
            <p:cNvPr id="1902602" name="Oval 10"/>
            <p:cNvSpPr>
              <a:spLocks noChangeArrowheads="1"/>
            </p:cNvSpPr>
            <p:nvPr/>
          </p:nvSpPr>
          <p:spPr bwMode="auto">
            <a:xfrm>
              <a:off x="3984" y="1680"/>
              <a:ext cx="288" cy="288"/>
            </a:xfrm>
            <a:prstGeom prst="ellipse">
              <a:avLst/>
            </a:prstGeom>
            <a:gradFill rotWithShape="1">
              <a:gsLst>
                <a:gs pos="0">
                  <a:srgbClr val="F27D58"/>
                </a:gs>
                <a:gs pos="100000">
                  <a:srgbClr val="FFA347"/>
                </a:gs>
              </a:gsLst>
              <a:lin ang="2700000" scaled="1"/>
            </a:gradFill>
            <a:ln w="3175">
              <a:solidFill>
                <a:schemeClr val="tx1"/>
              </a:solidFill>
              <a:round/>
              <a:headEnd/>
              <a:tailEnd/>
            </a:ln>
            <a:effectLst/>
          </p:spPr>
          <p:txBody>
            <a:bodyPr wrap="none" anchor="ctr"/>
            <a:lstStyle/>
            <a:p>
              <a:endParaRPr lang="en-US"/>
            </a:p>
          </p:txBody>
        </p:sp>
      </p:grpSp>
      <p:sp>
        <p:nvSpPr>
          <p:cNvPr id="1902603" name="Oval 11"/>
          <p:cNvSpPr>
            <a:spLocks noChangeArrowheads="1"/>
          </p:cNvSpPr>
          <p:nvPr/>
        </p:nvSpPr>
        <p:spPr bwMode="auto">
          <a:xfrm>
            <a:off x="609600" y="3429000"/>
            <a:ext cx="457200" cy="457200"/>
          </a:xfrm>
          <a:prstGeom prst="ellipse">
            <a:avLst/>
          </a:prstGeom>
          <a:gradFill rotWithShape="1">
            <a:gsLst>
              <a:gs pos="0">
                <a:srgbClr val="F27D58"/>
              </a:gs>
              <a:gs pos="100000">
                <a:srgbClr val="FFA347"/>
              </a:gs>
            </a:gsLst>
            <a:lin ang="2700000" scaled="1"/>
          </a:gradFill>
          <a:ln w="3175">
            <a:solidFill>
              <a:schemeClr val="tx1"/>
            </a:solidFill>
            <a:round/>
            <a:headEnd/>
            <a:tailEnd/>
          </a:ln>
          <a:effectLst/>
        </p:spPr>
        <p:txBody>
          <a:bodyPr wrap="none" anchor="ctr"/>
          <a:lstStyle/>
          <a:p>
            <a:endParaRPr lang="en-US"/>
          </a:p>
        </p:txBody>
      </p:sp>
      <p:sp>
        <p:nvSpPr>
          <p:cNvPr id="1902604" name="Oval 12"/>
          <p:cNvSpPr>
            <a:spLocks noChangeArrowheads="1"/>
          </p:cNvSpPr>
          <p:nvPr/>
        </p:nvSpPr>
        <p:spPr bwMode="auto">
          <a:xfrm>
            <a:off x="1447800" y="3429000"/>
            <a:ext cx="457200" cy="457200"/>
          </a:xfrm>
          <a:prstGeom prst="ellipse">
            <a:avLst/>
          </a:prstGeom>
          <a:gradFill rotWithShape="1">
            <a:gsLst>
              <a:gs pos="0">
                <a:srgbClr val="F27D58"/>
              </a:gs>
              <a:gs pos="100000">
                <a:srgbClr val="FFA347"/>
              </a:gs>
            </a:gsLst>
            <a:lin ang="2700000" scaled="1"/>
          </a:gradFill>
          <a:ln w="3175">
            <a:solidFill>
              <a:schemeClr val="tx1"/>
            </a:solidFill>
            <a:round/>
            <a:headEnd/>
            <a:tailEnd/>
          </a:ln>
          <a:effectLst/>
        </p:spPr>
        <p:txBody>
          <a:bodyPr wrap="none" anchor="ctr"/>
          <a:lstStyle/>
          <a:p>
            <a:endParaRPr lang="en-US"/>
          </a:p>
        </p:txBody>
      </p:sp>
      <p:sp>
        <p:nvSpPr>
          <p:cNvPr id="1902605" name="Oval 13"/>
          <p:cNvSpPr>
            <a:spLocks noChangeArrowheads="1"/>
          </p:cNvSpPr>
          <p:nvPr/>
        </p:nvSpPr>
        <p:spPr bwMode="auto">
          <a:xfrm>
            <a:off x="685800" y="2743200"/>
            <a:ext cx="1066800" cy="1066800"/>
          </a:xfrm>
          <a:prstGeom prst="ellipse">
            <a:avLst/>
          </a:prstGeom>
          <a:gradFill rotWithShape="1">
            <a:gsLst>
              <a:gs pos="0">
                <a:schemeClr val="accent2"/>
              </a:gs>
              <a:gs pos="100000">
                <a:srgbClr val="C1E0FF"/>
              </a:gs>
            </a:gsLst>
            <a:lin ang="2700000" scaled="1"/>
          </a:gradFill>
          <a:ln w="3175">
            <a:solidFill>
              <a:schemeClr val="tx1"/>
            </a:solidFill>
            <a:round/>
            <a:headEnd/>
            <a:tailEnd/>
          </a:ln>
          <a:effectLst/>
        </p:spPr>
        <p:txBody>
          <a:bodyPr wrap="none" anchor="ctr"/>
          <a:lstStyle/>
          <a:p>
            <a:endParaRPr lang="en-US"/>
          </a:p>
        </p:txBody>
      </p:sp>
      <p:sp>
        <p:nvSpPr>
          <p:cNvPr id="1902606" name="Oval 14"/>
          <p:cNvSpPr>
            <a:spLocks noChangeArrowheads="1"/>
          </p:cNvSpPr>
          <p:nvPr/>
        </p:nvSpPr>
        <p:spPr bwMode="auto">
          <a:xfrm>
            <a:off x="838200" y="2971800"/>
            <a:ext cx="457200" cy="457200"/>
          </a:xfrm>
          <a:prstGeom prst="ellipse">
            <a:avLst/>
          </a:prstGeom>
          <a:noFill/>
          <a:ln w="3175">
            <a:solidFill>
              <a:schemeClr val="tx1"/>
            </a:solidFill>
            <a:prstDash val="dash"/>
            <a:round/>
            <a:headEnd/>
            <a:tailEnd/>
          </a:ln>
          <a:effectLst/>
        </p:spPr>
        <p:txBody>
          <a:bodyPr wrap="none" anchor="ctr"/>
          <a:lstStyle/>
          <a:p>
            <a:endParaRPr lang="en-US"/>
          </a:p>
        </p:txBody>
      </p:sp>
      <p:sp>
        <p:nvSpPr>
          <p:cNvPr id="1902607" name="Line 15"/>
          <p:cNvSpPr>
            <a:spLocks noChangeShapeType="1"/>
          </p:cNvSpPr>
          <p:nvPr/>
        </p:nvSpPr>
        <p:spPr bwMode="auto">
          <a:xfrm>
            <a:off x="4495800" y="3276600"/>
            <a:ext cx="990600" cy="0"/>
          </a:xfrm>
          <a:prstGeom prst="line">
            <a:avLst/>
          </a:prstGeom>
          <a:noFill/>
          <a:ln w="9525">
            <a:solidFill>
              <a:schemeClr val="tx1"/>
            </a:solidFill>
            <a:round/>
            <a:headEnd/>
            <a:tailEnd type="triangle" w="med" len="med"/>
          </a:ln>
          <a:effectLst/>
        </p:spPr>
        <p:txBody>
          <a:bodyPr/>
          <a:lstStyle/>
          <a:p>
            <a:endParaRPr lang="en-US"/>
          </a:p>
        </p:txBody>
      </p:sp>
      <p:sp>
        <p:nvSpPr>
          <p:cNvPr id="1902608" name="Line 16"/>
          <p:cNvSpPr>
            <a:spLocks noChangeShapeType="1"/>
          </p:cNvSpPr>
          <p:nvPr/>
        </p:nvSpPr>
        <p:spPr bwMode="auto">
          <a:xfrm flipH="1">
            <a:off x="4495800" y="3429000"/>
            <a:ext cx="533400" cy="0"/>
          </a:xfrm>
          <a:prstGeom prst="line">
            <a:avLst/>
          </a:prstGeom>
          <a:noFill/>
          <a:ln w="9525">
            <a:solidFill>
              <a:schemeClr val="tx1"/>
            </a:solidFill>
            <a:round/>
            <a:headEnd/>
            <a:tailEnd type="triangle" w="med" len="med"/>
          </a:ln>
          <a:effectLst/>
        </p:spPr>
        <p:txBody>
          <a:bodyPr/>
          <a:lstStyle/>
          <a:p>
            <a:endParaRPr lang="en-US"/>
          </a:p>
        </p:txBody>
      </p:sp>
      <p:sp>
        <p:nvSpPr>
          <p:cNvPr id="1902609" name="Oval 17"/>
          <p:cNvSpPr>
            <a:spLocks noChangeArrowheads="1"/>
          </p:cNvSpPr>
          <p:nvPr/>
        </p:nvSpPr>
        <p:spPr bwMode="auto">
          <a:xfrm>
            <a:off x="3581400" y="3581400"/>
            <a:ext cx="457200" cy="457200"/>
          </a:xfrm>
          <a:prstGeom prst="ellipse">
            <a:avLst/>
          </a:prstGeom>
          <a:gradFill rotWithShape="1">
            <a:gsLst>
              <a:gs pos="0">
                <a:srgbClr val="F27D58"/>
              </a:gs>
              <a:gs pos="100000">
                <a:srgbClr val="FFA347"/>
              </a:gs>
            </a:gsLst>
            <a:lin ang="2700000" scaled="1"/>
          </a:gradFill>
          <a:ln w="3175">
            <a:solidFill>
              <a:schemeClr val="tx1"/>
            </a:solidFill>
            <a:round/>
            <a:headEnd/>
            <a:tailEnd/>
          </a:ln>
          <a:effectLst/>
        </p:spPr>
        <p:txBody>
          <a:bodyPr wrap="none" anchor="ctr"/>
          <a:lstStyle/>
          <a:p>
            <a:endParaRPr lang="en-US"/>
          </a:p>
        </p:txBody>
      </p:sp>
      <p:sp>
        <p:nvSpPr>
          <p:cNvPr id="1902610" name="Oval 18"/>
          <p:cNvSpPr>
            <a:spLocks noChangeArrowheads="1"/>
          </p:cNvSpPr>
          <p:nvPr/>
        </p:nvSpPr>
        <p:spPr bwMode="auto">
          <a:xfrm>
            <a:off x="2971800" y="2743200"/>
            <a:ext cx="1066800" cy="1066800"/>
          </a:xfrm>
          <a:prstGeom prst="ellipse">
            <a:avLst/>
          </a:prstGeom>
          <a:gradFill rotWithShape="1">
            <a:gsLst>
              <a:gs pos="0">
                <a:schemeClr val="accent2"/>
              </a:gs>
              <a:gs pos="100000">
                <a:srgbClr val="C1E0FF"/>
              </a:gs>
            </a:gsLst>
            <a:lin ang="2700000" scaled="1"/>
          </a:gradFill>
          <a:ln w="3175">
            <a:solidFill>
              <a:schemeClr val="tx1"/>
            </a:solidFill>
            <a:round/>
            <a:headEnd/>
            <a:tailEnd/>
          </a:ln>
          <a:effectLst/>
        </p:spPr>
        <p:txBody>
          <a:bodyPr wrap="none" anchor="ctr"/>
          <a:lstStyle/>
          <a:p>
            <a:endParaRPr lang="en-US"/>
          </a:p>
        </p:txBody>
      </p:sp>
      <p:grpSp>
        <p:nvGrpSpPr>
          <p:cNvPr id="1902611" name="Group 19"/>
          <p:cNvGrpSpPr>
            <a:grpSpLocks/>
          </p:cNvGrpSpPr>
          <p:nvPr/>
        </p:nvGrpSpPr>
        <p:grpSpPr bwMode="auto">
          <a:xfrm>
            <a:off x="457200" y="2362200"/>
            <a:ext cx="4184650" cy="1752600"/>
            <a:chOff x="288" y="1488"/>
            <a:chExt cx="2636" cy="1104"/>
          </a:xfrm>
        </p:grpSpPr>
        <p:sp>
          <p:nvSpPr>
            <p:cNvPr id="1902612" name="AutoShape 20"/>
            <p:cNvSpPr>
              <a:spLocks noChangeArrowheads="1"/>
            </p:cNvSpPr>
            <p:nvPr/>
          </p:nvSpPr>
          <p:spPr bwMode="auto">
            <a:xfrm>
              <a:off x="1728" y="1632"/>
              <a:ext cx="1008" cy="960"/>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1902613" name="AutoShape 21"/>
            <p:cNvSpPr>
              <a:spLocks noChangeArrowheads="1"/>
            </p:cNvSpPr>
            <p:nvPr/>
          </p:nvSpPr>
          <p:spPr bwMode="auto">
            <a:xfrm>
              <a:off x="288" y="1632"/>
              <a:ext cx="1008" cy="960"/>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1902614" name="Text Box 22"/>
            <p:cNvSpPr txBox="1">
              <a:spLocks noChangeArrowheads="1"/>
            </p:cNvSpPr>
            <p:nvPr/>
          </p:nvSpPr>
          <p:spPr bwMode="auto">
            <a:xfrm>
              <a:off x="1286" y="1511"/>
              <a:ext cx="280" cy="231"/>
            </a:xfrm>
            <a:prstGeom prst="rect">
              <a:avLst/>
            </a:prstGeom>
            <a:noFill/>
            <a:ln w="9525">
              <a:noFill/>
              <a:miter lim="800000"/>
              <a:headEnd/>
              <a:tailEnd/>
            </a:ln>
            <a:effectLst/>
          </p:spPr>
          <p:txBody>
            <a:bodyPr wrap="none">
              <a:spAutoFit/>
            </a:bodyPr>
            <a:lstStyle/>
            <a:p>
              <a:r>
                <a:rPr lang="en-US" sz="1800"/>
                <a:t>1+</a:t>
              </a:r>
            </a:p>
          </p:txBody>
        </p:sp>
        <p:sp>
          <p:nvSpPr>
            <p:cNvPr id="1902615" name="Text Box 23"/>
            <p:cNvSpPr txBox="1">
              <a:spLocks noChangeArrowheads="1"/>
            </p:cNvSpPr>
            <p:nvPr/>
          </p:nvSpPr>
          <p:spPr bwMode="auto">
            <a:xfrm>
              <a:off x="2680" y="1488"/>
              <a:ext cx="244" cy="231"/>
            </a:xfrm>
            <a:prstGeom prst="rect">
              <a:avLst/>
            </a:prstGeom>
            <a:noFill/>
            <a:ln w="9525">
              <a:noFill/>
              <a:miter lim="800000"/>
              <a:headEnd/>
              <a:tailEnd/>
            </a:ln>
            <a:effectLst/>
          </p:spPr>
          <p:txBody>
            <a:bodyPr wrap="none">
              <a:spAutoFit/>
            </a:bodyPr>
            <a:lstStyle/>
            <a:p>
              <a:r>
                <a:rPr lang="en-US" sz="1800"/>
                <a:t>1-</a:t>
              </a:r>
            </a:p>
          </p:txBody>
        </p:sp>
      </p:grpSp>
      <p:sp>
        <p:nvSpPr>
          <p:cNvPr id="1902616" name="Text Box 24"/>
          <p:cNvSpPr txBox="1">
            <a:spLocks noChangeArrowheads="1"/>
          </p:cNvSpPr>
          <p:nvPr/>
        </p:nvSpPr>
        <p:spPr bwMode="auto">
          <a:xfrm>
            <a:off x="2209800" y="3124200"/>
            <a:ext cx="361950" cy="457200"/>
          </a:xfrm>
          <a:prstGeom prst="rect">
            <a:avLst/>
          </a:prstGeom>
          <a:noFill/>
          <a:ln w="9525">
            <a:noFill/>
            <a:miter lim="800000"/>
            <a:headEnd/>
            <a:tailEnd/>
          </a:ln>
          <a:effectLst/>
        </p:spPr>
        <p:txBody>
          <a:bodyPr wrap="none">
            <a:spAutoFit/>
          </a:bodyPr>
          <a:lstStyle/>
          <a:p>
            <a:r>
              <a:rPr lang="en-US" sz="2400"/>
              <a:t>+</a:t>
            </a:r>
          </a:p>
        </p:txBody>
      </p:sp>
      <p:sp>
        <p:nvSpPr>
          <p:cNvPr id="1902617" name="Text Box 25"/>
          <p:cNvSpPr txBox="1">
            <a:spLocks noChangeArrowheads="1"/>
          </p:cNvSpPr>
          <p:nvPr/>
        </p:nvSpPr>
        <p:spPr bwMode="auto">
          <a:xfrm>
            <a:off x="7105650" y="3124200"/>
            <a:ext cx="361950" cy="457200"/>
          </a:xfrm>
          <a:prstGeom prst="rect">
            <a:avLst/>
          </a:prstGeom>
          <a:noFill/>
          <a:ln w="9525">
            <a:noFill/>
            <a:miter lim="800000"/>
            <a:headEnd/>
            <a:tailEnd/>
          </a:ln>
          <a:effectLst/>
        </p:spPr>
        <p:txBody>
          <a:bodyPr wrap="none">
            <a:spAutoFit/>
          </a:bodyPr>
          <a:lstStyle/>
          <a:p>
            <a:r>
              <a:rPr lang="en-US" sz="2400"/>
              <a:t>+</a:t>
            </a:r>
          </a:p>
        </p:txBody>
      </p:sp>
      <p:grpSp>
        <p:nvGrpSpPr>
          <p:cNvPr id="1902618" name="Group 26"/>
          <p:cNvGrpSpPr>
            <a:grpSpLocks/>
          </p:cNvGrpSpPr>
          <p:nvPr/>
        </p:nvGrpSpPr>
        <p:grpSpPr bwMode="auto">
          <a:xfrm>
            <a:off x="365125" y="4281488"/>
            <a:ext cx="3978275" cy="823912"/>
            <a:chOff x="230" y="2697"/>
            <a:chExt cx="2506" cy="519"/>
          </a:xfrm>
        </p:grpSpPr>
        <p:sp>
          <p:nvSpPr>
            <p:cNvPr id="1902619" name="Text Box 27"/>
            <p:cNvSpPr txBox="1">
              <a:spLocks noChangeArrowheads="1"/>
            </p:cNvSpPr>
            <p:nvPr/>
          </p:nvSpPr>
          <p:spPr bwMode="auto">
            <a:xfrm>
              <a:off x="230" y="2985"/>
              <a:ext cx="1044" cy="231"/>
            </a:xfrm>
            <a:prstGeom prst="rect">
              <a:avLst/>
            </a:prstGeom>
            <a:noFill/>
            <a:ln w="9525">
              <a:noFill/>
              <a:miter lim="800000"/>
              <a:headEnd/>
              <a:tailEnd/>
            </a:ln>
            <a:effectLst/>
          </p:spPr>
          <p:txBody>
            <a:bodyPr wrap="none">
              <a:spAutoFit/>
            </a:bodyPr>
            <a:lstStyle/>
            <a:p>
              <a:r>
                <a:rPr lang="en-US" sz="1800"/>
                <a:t>Hydronium ion</a:t>
              </a:r>
            </a:p>
          </p:txBody>
        </p:sp>
        <p:sp>
          <p:nvSpPr>
            <p:cNvPr id="1902620" name="Text Box 28"/>
            <p:cNvSpPr txBox="1">
              <a:spLocks noChangeArrowheads="1"/>
            </p:cNvSpPr>
            <p:nvPr/>
          </p:nvSpPr>
          <p:spPr bwMode="auto">
            <a:xfrm>
              <a:off x="1740" y="2971"/>
              <a:ext cx="996" cy="231"/>
            </a:xfrm>
            <a:prstGeom prst="rect">
              <a:avLst/>
            </a:prstGeom>
            <a:noFill/>
            <a:ln w="9525">
              <a:noFill/>
              <a:miter lim="800000"/>
              <a:headEnd/>
              <a:tailEnd/>
            </a:ln>
            <a:effectLst/>
          </p:spPr>
          <p:txBody>
            <a:bodyPr wrap="none">
              <a:spAutoFit/>
            </a:bodyPr>
            <a:lstStyle/>
            <a:p>
              <a:r>
                <a:rPr lang="en-US" sz="1800"/>
                <a:t>Hydroxide ion</a:t>
              </a:r>
            </a:p>
          </p:txBody>
        </p:sp>
        <p:sp>
          <p:nvSpPr>
            <p:cNvPr id="1902621" name="Text Box 29"/>
            <p:cNvSpPr txBox="1">
              <a:spLocks noChangeArrowheads="1"/>
            </p:cNvSpPr>
            <p:nvPr/>
          </p:nvSpPr>
          <p:spPr bwMode="auto">
            <a:xfrm>
              <a:off x="566" y="2711"/>
              <a:ext cx="441" cy="231"/>
            </a:xfrm>
            <a:prstGeom prst="rect">
              <a:avLst/>
            </a:prstGeom>
            <a:noFill/>
            <a:ln w="9525">
              <a:noFill/>
              <a:miter lim="800000"/>
              <a:headEnd/>
              <a:tailEnd/>
            </a:ln>
            <a:effectLst/>
          </p:spPr>
          <p:txBody>
            <a:bodyPr wrap="none">
              <a:spAutoFit/>
            </a:bodyPr>
            <a:lstStyle/>
            <a:p>
              <a:r>
                <a:rPr lang="en-US" sz="1800"/>
                <a:t>H</a:t>
              </a:r>
              <a:r>
                <a:rPr lang="en-US" sz="1800" baseline="-25000"/>
                <a:t>3</a:t>
              </a:r>
              <a:r>
                <a:rPr lang="en-US" sz="1800"/>
                <a:t>O</a:t>
              </a:r>
              <a:r>
                <a:rPr lang="en-US" sz="1800" baseline="30000"/>
                <a:t>+</a:t>
              </a:r>
            </a:p>
          </p:txBody>
        </p:sp>
        <p:sp>
          <p:nvSpPr>
            <p:cNvPr id="1902622" name="Text Box 30"/>
            <p:cNvSpPr txBox="1">
              <a:spLocks noChangeArrowheads="1"/>
            </p:cNvSpPr>
            <p:nvPr/>
          </p:nvSpPr>
          <p:spPr bwMode="auto">
            <a:xfrm>
              <a:off x="2055" y="2697"/>
              <a:ext cx="364" cy="231"/>
            </a:xfrm>
            <a:prstGeom prst="rect">
              <a:avLst/>
            </a:prstGeom>
            <a:noFill/>
            <a:ln w="9525">
              <a:noFill/>
              <a:miter lim="800000"/>
              <a:headEnd/>
              <a:tailEnd/>
            </a:ln>
            <a:effectLst/>
          </p:spPr>
          <p:txBody>
            <a:bodyPr wrap="none">
              <a:spAutoFit/>
            </a:bodyPr>
            <a:lstStyle/>
            <a:p>
              <a:r>
                <a:rPr lang="en-US" sz="1800"/>
                <a:t>OH</a:t>
              </a:r>
              <a:r>
                <a:rPr lang="en-US" sz="1800" baseline="30000"/>
                <a:t>-</a:t>
              </a:r>
            </a:p>
          </p:txBody>
        </p:sp>
      </p:grpSp>
      <p:grpSp>
        <p:nvGrpSpPr>
          <p:cNvPr id="1902623" name="Group 31"/>
          <p:cNvGrpSpPr>
            <a:grpSpLocks/>
          </p:cNvGrpSpPr>
          <p:nvPr/>
        </p:nvGrpSpPr>
        <p:grpSpPr bwMode="auto">
          <a:xfrm>
            <a:off x="5911850" y="4281488"/>
            <a:ext cx="2470150" cy="823912"/>
            <a:chOff x="3724" y="2697"/>
            <a:chExt cx="1556" cy="519"/>
          </a:xfrm>
        </p:grpSpPr>
        <p:sp>
          <p:nvSpPr>
            <p:cNvPr id="1902624" name="Text Box 32"/>
            <p:cNvSpPr txBox="1">
              <a:spLocks noChangeArrowheads="1"/>
            </p:cNvSpPr>
            <p:nvPr/>
          </p:nvSpPr>
          <p:spPr bwMode="auto">
            <a:xfrm>
              <a:off x="3724" y="2971"/>
              <a:ext cx="500" cy="231"/>
            </a:xfrm>
            <a:prstGeom prst="rect">
              <a:avLst/>
            </a:prstGeom>
            <a:noFill/>
            <a:ln w="9525">
              <a:noFill/>
              <a:miter lim="800000"/>
              <a:headEnd/>
              <a:tailEnd/>
            </a:ln>
            <a:effectLst/>
          </p:spPr>
          <p:txBody>
            <a:bodyPr wrap="none">
              <a:spAutoFit/>
            </a:bodyPr>
            <a:lstStyle/>
            <a:p>
              <a:r>
                <a:rPr lang="en-US" sz="1800"/>
                <a:t>Water</a:t>
              </a:r>
            </a:p>
          </p:txBody>
        </p:sp>
        <p:sp>
          <p:nvSpPr>
            <p:cNvPr id="1902625" name="Text Box 33"/>
            <p:cNvSpPr txBox="1">
              <a:spLocks noChangeArrowheads="1"/>
            </p:cNvSpPr>
            <p:nvPr/>
          </p:nvSpPr>
          <p:spPr bwMode="auto">
            <a:xfrm>
              <a:off x="3791" y="2697"/>
              <a:ext cx="385" cy="231"/>
            </a:xfrm>
            <a:prstGeom prst="rect">
              <a:avLst/>
            </a:prstGeom>
            <a:noFill/>
            <a:ln w="9525">
              <a:noFill/>
              <a:miter lim="800000"/>
              <a:headEnd/>
              <a:tailEnd/>
            </a:ln>
            <a:effectLst/>
          </p:spPr>
          <p:txBody>
            <a:bodyPr wrap="none">
              <a:spAutoFit/>
            </a:bodyPr>
            <a:lstStyle/>
            <a:p>
              <a:r>
                <a:rPr lang="en-US" sz="1800"/>
                <a:t>H</a:t>
              </a:r>
              <a:r>
                <a:rPr lang="en-US" sz="1800" baseline="-25000"/>
                <a:t>2</a:t>
              </a:r>
              <a:r>
                <a:rPr lang="en-US" sz="1800"/>
                <a:t>O</a:t>
              </a:r>
              <a:endParaRPr lang="en-US" sz="1800" baseline="30000"/>
            </a:p>
          </p:txBody>
        </p:sp>
        <p:sp>
          <p:nvSpPr>
            <p:cNvPr id="1902626" name="Text Box 34"/>
            <p:cNvSpPr txBox="1">
              <a:spLocks noChangeArrowheads="1"/>
            </p:cNvSpPr>
            <p:nvPr/>
          </p:nvSpPr>
          <p:spPr bwMode="auto">
            <a:xfrm>
              <a:off x="4780" y="2985"/>
              <a:ext cx="500" cy="231"/>
            </a:xfrm>
            <a:prstGeom prst="rect">
              <a:avLst/>
            </a:prstGeom>
            <a:noFill/>
            <a:ln w="9525">
              <a:noFill/>
              <a:miter lim="800000"/>
              <a:headEnd/>
              <a:tailEnd/>
            </a:ln>
            <a:effectLst/>
          </p:spPr>
          <p:txBody>
            <a:bodyPr wrap="none">
              <a:spAutoFit/>
            </a:bodyPr>
            <a:lstStyle/>
            <a:p>
              <a:r>
                <a:rPr lang="en-US" sz="1800"/>
                <a:t>Water</a:t>
              </a:r>
            </a:p>
          </p:txBody>
        </p:sp>
        <p:sp>
          <p:nvSpPr>
            <p:cNvPr id="1902627" name="Text Box 35"/>
            <p:cNvSpPr txBox="1">
              <a:spLocks noChangeArrowheads="1"/>
            </p:cNvSpPr>
            <p:nvPr/>
          </p:nvSpPr>
          <p:spPr bwMode="auto">
            <a:xfrm>
              <a:off x="4847" y="2711"/>
              <a:ext cx="385" cy="231"/>
            </a:xfrm>
            <a:prstGeom prst="rect">
              <a:avLst/>
            </a:prstGeom>
            <a:noFill/>
            <a:ln w="9525">
              <a:noFill/>
              <a:miter lim="800000"/>
              <a:headEnd/>
              <a:tailEnd/>
            </a:ln>
            <a:effectLst/>
          </p:spPr>
          <p:txBody>
            <a:bodyPr wrap="none">
              <a:spAutoFit/>
            </a:bodyPr>
            <a:lstStyle/>
            <a:p>
              <a:r>
                <a:rPr lang="en-US" sz="1800"/>
                <a:t>H</a:t>
              </a:r>
              <a:r>
                <a:rPr lang="en-US" sz="1800" baseline="-25000"/>
                <a:t>2</a:t>
              </a:r>
              <a:r>
                <a:rPr lang="en-US" sz="1800"/>
                <a:t>O</a:t>
              </a:r>
              <a:endParaRPr lang="en-US" sz="1800" baseline="30000"/>
            </a:p>
          </p:txBody>
        </p:sp>
      </p:grpSp>
      <p:sp>
        <p:nvSpPr>
          <p:cNvPr id="1902628" name="Oval 36"/>
          <p:cNvSpPr>
            <a:spLocks noChangeArrowheads="1"/>
          </p:cNvSpPr>
          <p:nvPr/>
        </p:nvSpPr>
        <p:spPr bwMode="auto">
          <a:xfrm>
            <a:off x="838200" y="2971800"/>
            <a:ext cx="457200" cy="457200"/>
          </a:xfrm>
          <a:prstGeom prst="ellipse">
            <a:avLst/>
          </a:prstGeom>
          <a:gradFill rotWithShape="1">
            <a:gsLst>
              <a:gs pos="0">
                <a:srgbClr val="F27D58"/>
              </a:gs>
              <a:gs pos="100000">
                <a:srgbClr val="FFA347"/>
              </a:gs>
            </a:gsLst>
            <a:lin ang="2700000" scaled="1"/>
          </a:gradFill>
          <a:ln w="3175">
            <a:solidFill>
              <a:schemeClr val="tx1"/>
            </a:solidFill>
            <a:round/>
            <a:headEnd/>
            <a:tailEnd/>
          </a:ln>
          <a:effectLst/>
        </p:spPr>
        <p:txBody>
          <a:bodyPr wrap="none" anchor="ctr"/>
          <a:lstStyle/>
          <a:p>
            <a:endParaRPr lang="en-US"/>
          </a:p>
        </p:txBody>
      </p:sp>
      <p:grpSp>
        <p:nvGrpSpPr>
          <p:cNvPr id="1902629" name="Group 37"/>
          <p:cNvGrpSpPr>
            <a:grpSpLocks/>
          </p:cNvGrpSpPr>
          <p:nvPr/>
        </p:nvGrpSpPr>
        <p:grpSpPr bwMode="auto">
          <a:xfrm>
            <a:off x="806450" y="4281488"/>
            <a:ext cx="3155950" cy="823912"/>
            <a:chOff x="508" y="2697"/>
            <a:chExt cx="1988" cy="519"/>
          </a:xfrm>
        </p:grpSpPr>
        <p:sp>
          <p:nvSpPr>
            <p:cNvPr id="1902630" name="Text Box 38"/>
            <p:cNvSpPr txBox="1">
              <a:spLocks noChangeArrowheads="1"/>
            </p:cNvSpPr>
            <p:nvPr/>
          </p:nvSpPr>
          <p:spPr bwMode="auto">
            <a:xfrm>
              <a:off x="508" y="2971"/>
              <a:ext cx="500" cy="231"/>
            </a:xfrm>
            <a:prstGeom prst="rect">
              <a:avLst/>
            </a:prstGeom>
            <a:noFill/>
            <a:ln w="9525">
              <a:noFill/>
              <a:miter lim="800000"/>
              <a:headEnd/>
              <a:tailEnd/>
            </a:ln>
            <a:effectLst/>
          </p:spPr>
          <p:txBody>
            <a:bodyPr wrap="none">
              <a:spAutoFit/>
            </a:bodyPr>
            <a:lstStyle/>
            <a:p>
              <a:r>
                <a:rPr lang="en-US" sz="1800"/>
                <a:t>Water</a:t>
              </a:r>
            </a:p>
          </p:txBody>
        </p:sp>
        <p:sp>
          <p:nvSpPr>
            <p:cNvPr id="1902631" name="Text Box 39"/>
            <p:cNvSpPr txBox="1">
              <a:spLocks noChangeArrowheads="1"/>
            </p:cNvSpPr>
            <p:nvPr/>
          </p:nvSpPr>
          <p:spPr bwMode="auto">
            <a:xfrm>
              <a:off x="575" y="2697"/>
              <a:ext cx="385" cy="231"/>
            </a:xfrm>
            <a:prstGeom prst="rect">
              <a:avLst/>
            </a:prstGeom>
            <a:noFill/>
            <a:ln w="9525">
              <a:noFill/>
              <a:miter lim="800000"/>
              <a:headEnd/>
              <a:tailEnd/>
            </a:ln>
            <a:effectLst/>
          </p:spPr>
          <p:txBody>
            <a:bodyPr wrap="none">
              <a:spAutoFit/>
            </a:bodyPr>
            <a:lstStyle/>
            <a:p>
              <a:r>
                <a:rPr lang="en-US" sz="1800"/>
                <a:t>H</a:t>
              </a:r>
              <a:r>
                <a:rPr lang="en-US" sz="1800" baseline="-25000"/>
                <a:t>2</a:t>
              </a:r>
              <a:r>
                <a:rPr lang="en-US" sz="1800"/>
                <a:t>O</a:t>
              </a:r>
              <a:endParaRPr lang="en-US" sz="1800" baseline="30000"/>
            </a:p>
          </p:txBody>
        </p:sp>
        <p:sp>
          <p:nvSpPr>
            <p:cNvPr id="1902632" name="Text Box 40"/>
            <p:cNvSpPr txBox="1">
              <a:spLocks noChangeArrowheads="1"/>
            </p:cNvSpPr>
            <p:nvPr/>
          </p:nvSpPr>
          <p:spPr bwMode="auto">
            <a:xfrm>
              <a:off x="1996" y="2985"/>
              <a:ext cx="500" cy="231"/>
            </a:xfrm>
            <a:prstGeom prst="rect">
              <a:avLst/>
            </a:prstGeom>
            <a:noFill/>
            <a:ln w="9525">
              <a:noFill/>
              <a:miter lim="800000"/>
              <a:headEnd/>
              <a:tailEnd/>
            </a:ln>
            <a:effectLst/>
          </p:spPr>
          <p:txBody>
            <a:bodyPr wrap="none">
              <a:spAutoFit/>
            </a:bodyPr>
            <a:lstStyle/>
            <a:p>
              <a:r>
                <a:rPr lang="en-US" sz="1800"/>
                <a:t>Water</a:t>
              </a:r>
            </a:p>
          </p:txBody>
        </p:sp>
        <p:sp>
          <p:nvSpPr>
            <p:cNvPr id="1902633" name="Text Box 41"/>
            <p:cNvSpPr txBox="1">
              <a:spLocks noChangeArrowheads="1"/>
            </p:cNvSpPr>
            <p:nvPr/>
          </p:nvSpPr>
          <p:spPr bwMode="auto">
            <a:xfrm>
              <a:off x="2063" y="2711"/>
              <a:ext cx="385" cy="231"/>
            </a:xfrm>
            <a:prstGeom prst="rect">
              <a:avLst/>
            </a:prstGeom>
            <a:noFill/>
            <a:ln w="9525">
              <a:noFill/>
              <a:miter lim="800000"/>
              <a:headEnd/>
              <a:tailEnd/>
            </a:ln>
            <a:effectLst/>
          </p:spPr>
          <p:txBody>
            <a:bodyPr wrap="none">
              <a:spAutoFit/>
            </a:bodyPr>
            <a:lstStyle/>
            <a:p>
              <a:r>
                <a:rPr lang="en-US" sz="1800"/>
                <a:t>H</a:t>
              </a:r>
              <a:r>
                <a:rPr lang="en-US" sz="1800" baseline="-25000"/>
                <a:t>2</a:t>
              </a:r>
              <a:r>
                <a:rPr lang="en-US" sz="1800"/>
                <a:t>O</a:t>
              </a:r>
              <a:endParaRPr lang="en-US" sz="1800" baseline="30000"/>
            </a:p>
          </p:txBody>
        </p:sp>
      </p:grpSp>
      <p:sp>
        <p:nvSpPr>
          <p:cNvPr id="1902634" name="Rectangle 42"/>
          <p:cNvSpPr>
            <a:spLocks noChangeArrowheads="1"/>
          </p:cNvSpPr>
          <p:nvPr/>
        </p:nvSpPr>
        <p:spPr bwMode="auto">
          <a:xfrm>
            <a:off x="4419600" y="2057400"/>
            <a:ext cx="4419600" cy="3048000"/>
          </a:xfrm>
          <a:prstGeom prst="rect">
            <a:avLst/>
          </a:prstGeom>
          <a:solidFill>
            <a:schemeClr val="bg1"/>
          </a:solidFill>
          <a:ln w="9525">
            <a:noFill/>
            <a:miter lim="800000"/>
            <a:headEnd/>
            <a:tailEnd/>
          </a:ln>
          <a:effectLst/>
        </p:spPr>
        <p:txBody>
          <a:bodyPr wrap="none" anchor="ctr"/>
          <a:lstStyle/>
          <a:p>
            <a:endParaRPr lang="en-US"/>
          </a:p>
        </p:txBody>
      </p:sp>
      <p:sp>
        <p:nvSpPr>
          <p:cNvPr id="1902635" name="Rectangle 43"/>
          <p:cNvSpPr>
            <a:spLocks noChangeArrowheads="1"/>
          </p:cNvSpPr>
          <p:nvPr/>
        </p:nvSpPr>
        <p:spPr bwMode="auto">
          <a:xfrm>
            <a:off x="76200" y="6567488"/>
            <a:ext cx="3636963" cy="214312"/>
          </a:xfrm>
          <a:prstGeom prst="rect">
            <a:avLst/>
          </a:prstGeom>
          <a:noFill/>
          <a:ln w="9525">
            <a:noFill/>
            <a:miter lim="800000"/>
            <a:headEnd/>
            <a:tailEnd/>
          </a:ln>
          <a:effectLst/>
        </p:spPr>
        <p:txBody>
          <a:bodyPr wrap="none">
            <a:spAutoFit/>
          </a:bodyPr>
          <a:lstStyle/>
          <a:p>
            <a:r>
              <a:rPr lang="en-US" sz="800"/>
              <a:t>Dorin, Demmin, Gabel, </a:t>
            </a:r>
            <a:r>
              <a:rPr lang="en-US" sz="800" u="sng"/>
              <a:t>Chemistry The Study of Matter</a:t>
            </a:r>
            <a:r>
              <a:rPr lang="en-US" sz="800"/>
              <a:t> 3rd Edition, page 584</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3.33333E-6 3.33333E-6 C 0.01458 -0.01019 0.01319 -0.02871 0.02257 -0.04306 C 0.02309 -0.04514 0.02326 -0.04769 0.02448 -0.04954 C 0.02934 -0.05672 0.05451 -0.07408 0.06389 -0.07732 C 0.06927 -0.08102 0.08159 -0.09236 0.08871 -0.09468 C 0.1092 -0.10162 0.12968 -0.10324 0.15086 -0.10741 C 0.21597 -0.10579 0.20798 -0.11019 0.24409 -0.10116 C 0.24652 -0.09908 0.2493 -0.09653 0.25225 -0.09468 C 0.25416 -0.09352 0.25659 -0.09375 0.2585 -0.09236 C 0.26562 -0.08727 0.26857 -0.08264 0.27725 -0.07963 C 0.28055 -0.07431 0.28715 -0.06436 0.29149 -0.06019 C 0.29548 -0.05672 0.30382 -0.05162 0.30382 -0.05139 C 0.30642 -0.04422 0.30451 -0.04676 0.30833 -0.04306 " pathEditMode="relative" rAng="0" ptsTypes="ffffffffffffA">
                                      <p:cBhvr>
                                        <p:cTn id="6" dur="2000" fill="hold"/>
                                        <p:tgtEl>
                                          <p:spTgt spid="1902628"/>
                                        </p:tgtEl>
                                        <p:attrNameLst>
                                          <p:attrName>ppt_x</p:attrName>
                                          <p:attrName>ppt_y</p:attrName>
                                        </p:attrNameLst>
                                      </p:cBhvr>
                                      <p:rCtr x="154" y="-55"/>
                                    </p:animMotion>
                                  </p:childTnLst>
                                </p:cTn>
                              </p:par>
                              <p:par>
                                <p:cTn id="7" presetID="9" presetClass="exit" presetSubtype="0" fill="hold" nodeType="withEffect">
                                  <p:stCondLst>
                                    <p:cond delay="0"/>
                                  </p:stCondLst>
                                  <p:childTnLst>
                                    <p:animEffect transition="out" filter="dissolve">
                                      <p:cBhvr>
                                        <p:cTn id="8" dur="500"/>
                                        <p:tgtEl>
                                          <p:spTgt spid="1902611"/>
                                        </p:tgtEl>
                                      </p:cBhvr>
                                    </p:animEffect>
                                    <p:set>
                                      <p:cBhvr>
                                        <p:cTn id="9" dur="1" fill="hold">
                                          <p:stCondLst>
                                            <p:cond delay="499"/>
                                          </p:stCondLst>
                                        </p:cTn>
                                        <p:tgtEl>
                                          <p:spTgt spid="1902611"/>
                                        </p:tgtEl>
                                        <p:attrNameLst>
                                          <p:attrName>style.visibility</p:attrName>
                                        </p:attrNameLst>
                                      </p:cBhvr>
                                      <p:to>
                                        <p:strVal val="hidden"/>
                                      </p:to>
                                    </p:set>
                                  </p:childTnLst>
                                </p:cTn>
                              </p:par>
                              <p:par>
                                <p:cTn id="10" presetID="1" presetClass="exit" presetSubtype="0" fill="hold" nodeType="withEffect">
                                  <p:stCondLst>
                                    <p:cond delay="0"/>
                                  </p:stCondLst>
                                  <p:childTnLst>
                                    <p:set>
                                      <p:cBhvr>
                                        <p:cTn id="11" dur="1" fill="hold">
                                          <p:stCondLst>
                                            <p:cond delay="0"/>
                                          </p:stCondLst>
                                        </p:cTn>
                                        <p:tgtEl>
                                          <p:spTgt spid="1902618"/>
                                        </p:tgtEl>
                                        <p:attrNameLst>
                                          <p:attrName>style.visibility</p:attrName>
                                        </p:attrNameLst>
                                      </p:cBhvr>
                                      <p:to>
                                        <p:strVal val="hidden"/>
                                      </p:to>
                                    </p:set>
                                  </p:childTnLst>
                                </p:cTn>
                              </p:par>
                              <p:par>
                                <p:cTn id="12" presetID="10" presetClass="entr" presetSubtype="0" fill="hold" grpId="0" nodeType="withEffect">
                                  <p:stCondLst>
                                    <p:cond delay="0"/>
                                  </p:stCondLst>
                                  <p:childTnLst>
                                    <p:set>
                                      <p:cBhvr>
                                        <p:cTn id="13" dur="1" fill="hold">
                                          <p:stCondLst>
                                            <p:cond delay="0"/>
                                          </p:stCondLst>
                                        </p:cTn>
                                        <p:tgtEl>
                                          <p:spTgt spid="1902634"/>
                                        </p:tgtEl>
                                        <p:attrNameLst>
                                          <p:attrName>style.visibility</p:attrName>
                                        </p:attrNameLst>
                                      </p:cBhvr>
                                      <p:to>
                                        <p:strVal val="visible"/>
                                      </p:to>
                                    </p:set>
                                    <p:animEffect transition="in" filter="fade">
                                      <p:cBhvr>
                                        <p:cTn id="14" dur="2000"/>
                                        <p:tgtEl>
                                          <p:spTgt spid="1902634"/>
                                        </p:tgtEl>
                                      </p:cBhvr>
                                    </p:animEffect>
                                  </p:childTnLst>
                                </p:cTn>
                              </p:par>
                            </p:childTnLst>
                          </p:cTn>
                        </p:par>
                        <p:par>
                          <p:cTn id="15" fill="hold">
                            <p:stCondLst>
                              <p:cond delay="2000"/>
                            </p:stCondLst>
                            <p:childTnLst>
                              <p:par>
                                <p:cTn id="16" presetID="53" presetClass="entr" presetSubtype="0" fill="hold" nodeType="afterEffect">
                                  <p:stCondLst>
                                    <p:cond delay="0"/>
                                  </p:stCondLst>
                                  <p:childTnLst>
                                    <p:set>
                                      <p:cBhvr>
                                        <p:cTn id="17" dur="1" fill="hold">
                                          <p:stCondLst>
                                            <p:cond delay="0"/>
                                          </p:stCondLst>
                                        </p:cTn>
                                        <p:tgtEl>
                                          <p:spTgt spid="1902629"/>
                                        </p:tgtEl>
                                        <p:attrNameLst>
                                          <p:attrName>style.visibility</p:attrName>
                                        </p:attrNameLst>
                                      </p:cBhvr>
                                      <p:to>
                                        <p:strVal val="visible"/>
                                      </p:to>
                                    </p:set>
                                    <p:anim calcmode="lin" valueType="num">
                                      <p:cBhvr>
                                        <p:cTn id="18" dur="500" fill="hold"/>
                                        <p:tgtEl>
                                          <p:spTgt spid="1902629"/>
                                        </p:tgtEl>
                                        <p:attrNameLst>
                                          <p:attrName>ppt_w</p:attrName>
                                        </p:attrNameLst>
                                      </p:cBhvr>
                                      <p:tavLst>
                                        <p:tav tm="0">
                                          <p:val>
                                            <p:fltVal val="0"/>
                                          </p:val>
                                        </p:tav>
                                        <p:tav tm="100000">
                                          <p:val>
                                            <p:strVal val="#ppt_w"/>
                                          </p:val>
                                        </p:tav>
                                      </p:tavLst>
                                    </p:anim>
                                    <p:anim calcmode="lin" valueType="num">
                                      <p:cBhvr>
                                        <p:cTn id="19" dur="500" fill="hold"/>
                                        <p:tgtEl>
                                          <p:spTgt spid="1902629"/>
                                        </p:tgtEl>
                                        <p:attrNameLst>
                                          <p:attrName>ppt_h</p:attrName>
                                        </p:attrNameLst>
                                      </p:cBhvr>
                                      <p:tavLst>
                                        <p:tav tm="0">
                                          <p:val>
                                            <p:fltVal val="0"/>
                                          </p:val>
                                        </p:tav>
                                        <p:tav tm="100000">
                                          <p:val>
                                            <p:strVal val="#ppt_h"/>
                                          </p:val>
                                        </p:tav>
                                      </p:tavLst>
                                    </p:anim>
                                    <p:animEffect transition="in" filter="fade">
                                      <p:cBhvr>
                                        <p:cTn id="20" dur="500"/>
                                        <p:tgtEl>
                                          <p:spTgt spid="1902629"/>
                                        </p:tgtEl>
                                      </p:cBhvr>
                                    </p:animEffect>
                                  </p:childTnLst>
                                </p:cTn>
                              </p:par>
                            </p:childTnLst>
                          </p:cTn>
                        </p:par>
                        <p:par>
                          <p:cTn id="21" fill="hold">
                            <p:stCondLst>
                              <p:cond delay="2500"/>
                            </p:stCondLst>
                            <p:childTnLst>
                              <p:par>
                                <p:cTn id="22" presetID="10" presetClass="exit" presetSubtype="0" fill="hold" grpId="0" nodeType="afterEffect">
                                  <p:stCondLst>
                                    <p:cond delay="2500"/>
                                  </p:stCondLst>
                                  <p:childTnLst>
                                    <p:animEffect transition="out" filter="fade">
                                      <p:cBhvr>
                                        <p:cTn id="23" dur="2000"/>
                                        <p:tgtEl>
                                          <p:spTgt spid="1902606"/>
                                        </p:tgtEl>
                                      </p:cBhvr>
                                    </p:animEffect>
                                    <p:set>
                                      <p:cBhvr>
                                        <p:cTn id="24" dur="1" fill="hold">
                                          <p:stCondLst>
                                            <p:cond delay="1999"/>
                                          </p:stCondLst>
                                        </p:cTn>
                                        <p:tgtEl>
                                          <p:spTgt spid="190260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2606" grpId="0" animBg="1"/>
      <p:bldP spid="1902628" grpId="0" animBg="1"/>
      <p:bldP spid="1902634"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9938" name="Picture 2" descr="bsg%20campfire"/>
          <p:cNvPicPr>
            <a:picLocks noChangeAspect="1" noChangeArrowheads="1"/>
          </p:cNvPicPr>
          <p:nvPr/>
        </p:nvPicPr>
        <p:blipFill>
          <a:blip r:embed="rId4"/>
          <a:srcRect/>
          <a:stretch>
            <a:fillRect/>
          </a:stretch>
        </p:blipFill>
        <p:spPr bwMode="auto">
          <a:xfrm>
            <a:off x="1514475" y="3505200"/>
            <a:ext cx="1533525" cy="1666875"/>
          </a:xfrm>
          <a:prstGeom prst="rect">
            <a:avLst/>
          </a:prstGeom>
          <a:noFill/>
        </p:spPr>
      </p:pic>
      <p:sp>
        <p:nvSpPr>
          <p:cNvPr id="1319939" name="Rectangle 3"/>
          <p:cNvSpPr>
            <a:spLocks noGrp="1" noChangeArrowheads="1"/>
          </p:cNvSpPr>
          <p:nvPr>
            <p:ph type="title"/>
          </p:nvPr>
        </p:nvSpPr>
        <p:spPr/>
        <p:txBody>
          <a:bodyPr/>
          <a:lstStyle/>
          <a:p>
            <a:r>
              <a:rPr lang="en-US"/>
              <a:t>A Lost Child Keeping Warm</a:t>
            </a:r>
          </a:p>
        </p:txBody>
      </p:sp>
      <p:sp>
        <p:nvSpPr>
          <p:cNvPr id="1319940" name="Rectangle 4"/>
          <p:cNvSpPr>
            <a:spLocks noChangeArrowheads="1"/>
          </p:cNvSpPr>
          <p:nvPr/>
        </p:nvSpPr>
        <p:spPr bwMode="auto">
          <a:xfrm>
            <a:off x="838200" y="1660525"/>
            <a:ext cx="7162800" cy="2225675"/>
          </a:xfrm>
          <a:prstGeom prst="rect">
            <a:avLst/>
          </a:prstGeom>
          <a:noFill/>
          <a:ln w="9525">
            <a:noFill/>
            <a:miter lim="800000"/>
            <a:headEnd/>
            <a:tailEnd/>
          </a:ln>
          <a:effectLst/>
        </p:spPr>
        <p:txBody>
          <a:bodyPr>
            <a:spAutoFit/>
          </a:bodyPr>
          <a:lstStyle/>
          <a:p>
            <a:r>
              <a:rPr lang="en-US" sz="2000"/>
              <a:t>     Once upon a time a small child became lost.  Because the weather was cold, he decided to gather material for a </a:t>
            </a:r>
            <a:r>
              <a:rPr lang="en-US" sz="2000">
                <a:solidFill>
                  <a:srgbClr val="FF6600"/>
                </a:solidFill>
              </a:rPr>
              <a:t>fire</a:t>
            </a:r>
            <a:r>
              <a:rPr lang="en-US" sz="2000"/>
              <a:t>.    As he brought objects back to his campfire, he discovered that some of them burned and some of them didn’t burn. </a:t>
            </a:r>
          </a:p>
          <a:p>
            <a:r>
              <a:rPr lang="en-US" sz="2000"/>
              <a:t>To avoid collecting useless substances, the child began </a:t>
            </a:r>
          </a:p>
          <a:p>
            <a:r>
              <a:rPr lang="en-US" sz="2000"/>
              <a:t>to keep track of those objects that burned and those that </a:t>
            </a:r>
          </a:p>
          <a:p>
            <a:r>
              <a:rPr lang="en-US" sz="2000"/>
              <a:t>did not.</a:t>
            </a:r>
          </a:p>
        </p:txBody>
      </p:sp>
      <p:sp>
        <p:nvSpPr>
          <p:cNvPr id="1319941" name="Rectangle 5"/>
          <p:cNvSpPr>
            <a:spLocks noChangeArrowheads="1"/>
          </p:cNvSpPr>
          <p:nvPr/>
        </p:nvSpPr>
        <p:spPr bwMode="auto">
          <a:xfrm>
            <a:off x="685800" y="4845050"/>
            <a:ext cx="7696200" cy="2012950"/>
          </a:xfrm>
          <a:prstGeom prst="rect">
            <a:avLst/>
          </a:prstGeom>
          <a:noFill/>
          <a:ln w="9525">
            <a:noFill/>
            <a:miter lim="800000"/>
            <a:headEnd/>
            <a:tailEnd/>
          </a:ln>
          <a:effectLst/>
        </p:spPr>
        <p:txBody>
          <a:bodyPr>
            <a:spAutoFit/>
          </a:bodyPr>
          <a:lstStyle/>
          <a:p>
            <a:r>
              <a:rPr lang="en-US" sz="2000"/>
              <a:t>This procedure if one of the elementary logical thought processes by which information is systematized. </a:t>
            </a:r>
          </a:p>
          <a:p>
            <a:endParaRPr lang="en-US" sz="2000"/>
          </a:p>
          <a:p>
            <a:r>
              <a:rPr lang="en-US" sz="2000"/>
              <a:t>It is called </a:t>
            </a:r>
            <a:r>
              <a:rPr lang="en-US" sz="2000" b="1"/>
              <a:t>inductive reasoning</a:t>
            </a:r>
            <a:r>
              <a:rPr lang="en-US" sz="2000"/>
              <a:t> (</a:t>
            </a:r>
            <a:r>
              <a:rPr lang="en-US" sz="2000" i="1"/>
              <a:t>a general rule is framed on the basis of a collection of individual observations</a:t>
            </a:r>
            <a:r>
              <a:rPr lang="en-US" sz="2000"/>
              <a:t> (or facts)).</a:t>
            </a:r>
          </a:p>
          <a:p>
            <a:pPr>
              <a:lnSpc>
                <a:spcPct val="80000"/>
              </a:lnSpc>
              <a:spcBef>
                <a:spcPct val="50000"/>
              </a:spcBef>
            </a:pPr>
            <a:endParaRPr lang="en-US" sz="2000"/>
          </a:p>
        </p:txBody>
      </p:sp>
      <p:sp>
        <p:nvSpPr>
          <p:cNvPr id="1319942" name="Text Box 6"/>
          <p:cNvSpPr txBox="1">
            <a:spLocks noChangeArrowheads="1"/>
          </p:cNvSpPr>
          <p:nvPr/>
        </p:nvSpPr>
        <p:spPr bwMode="auto">
          <a:xfrm>
            <a:off x="2992438" y="3900488"/>
            <a:ext cx="5313362" cy="976312"/>
          </a:xfrm>
          <a:prstGeom prst="rect">
            <a:avLst/>
          </a:prstGeom>
          <a:noFill/>
          <a:ln w="9525">
            <a:noFill/>
            <a:miter lim="800000"/>
            <a:headEnd/>
            <a:tailEnd/>
          </a:ln>
          <a:effectLst/>
        </p:spPr>
        <p:txBody>
          <a:bodyPr wrap="none">
            <a:spAutoFit/>
          </a:bodyPr>
          <a:lstStyle/>
          <a:p>
            <a:r>
              <a:rPr lang="en-US" sz="2000"/>
              <a:t>He proposed a possible “generalization.” </a:t>
            </a:r>
          </a:p>
          <a:p>
            <a:r>
              <a:rPr lang="en-US" sz="2000"/>
              <a:t>	</a:t>
            </a:r>
            <a:r>
              <a:rPr lang="en-US" sz="2000">
                <a:solidFill>
                  <a:srgbClr val="FF0000"/>
                </a:solidFill>
              </a:rPr>
              <a:t>Perhaps: “</a:t>
            </a:r>
            <a:r>
              <a:rPr lang="en-US" sz="2000" b="1" i="1">
                <a:solidFill>
                  <a:srgbClr val="FF0000"/>
                </a:solidFill>
              </a:rPr>
              <a:t>Cylindrical objects burn</a:t>
            </a:r>
            <a:r>
              <a:rPr lang="en-US" sz="2000">
                <a:solidFill>
                  <a:srgbClr val="FF0000"/>
                </a:solidFill>
              </a:rPr>
              <a:t>.”</a:t>
            </a:r>
          </a:p>
          <a:p>
            <a:endParaRPr lang="en-US" sz="1800"/>
          </a:p>
        </p:txBody>
      </p:sp>
      <p:pic>
        <p:nvPicPr>
          <p:cNvPr id="1319943" name="Picture 7" descr="campfireonwhite"/>
          <p:cNvPicPr>
            <a:picLocks noChangeAspect="1" noChangeArrowheads="1"/>
          </p:cNvPicPr>
          <p:nvPr/>
        </p:nvPicPr>
        <p:blipFill>
          <a:blip r:embed="rId5"/>
          <a:srcRect/>
          <a:stretch>
            <a:fillRect/>
          </a:stretch>
        </p:blipFill>
        <p:spPr bwMode="auto">
          <a:xfrm>
            <a:off x="7391400" y="1828800"/>
            <a:ext cx="885825" cy="1533525"/>
          </a:xfrm>
          <a:prstGeom prst="rect">
            <a:avLst/>
          </a:prstGeom>
          <a:noFill/>
        </p:spPr>
      </p:pic>
      <p:sp>
        <p:nvSpPr>
          <p:cNvPr id="1319944" name="Rectangle 8"/>
          <p:cNvSpPr>
            <a:spLocks noChangeArrowheads="1"/>
          </p:cNvSpPr>
          <p:nvPr/>
        </p:nvSpPr>
        <p:spPr bwMode="auto">
          <a:xfrm>
            <a:off x="76200" y="6567488"/>
            <a:ext cx="2308225" cy="214312"/>
          </a:xfrm>
          <a:prstGeom prst="rect">
            <a:avLst/>
          </a:prstGeom>
          <a:noFill/>
          <a:ln w="9525">
            <a:noFill/>
            <a:miter lim="800000"/>
            <a:headEnd/>
            <a:tailEnd/>
          </a:ln>
          <a:effectLst/>
        </p:spPr>
        <p:txBody>
          <a:bodyPr wrap="none">
            <a:spAutoFit/>
          </a:bodyPr>
          <a:lstStyle/>
          <a:p>
            <a:r>
              <a:rPr lang="en-US" sz="800"/>
              <a:t>Jaffe, </a:t>
            </a:r>
            <a:r>
              <a:rPr lang="en-US" sz="800" u="sng"/>
              <a:t>New World of Chemistry</a:t>
            </a:r>
            <a:r>
              <a:rPr lang="en-US" sz="800"/>
              <a:t>, 1955, page 3-4</a:t>
            </a:r>
          </a:p>
        </p:txBody>
      </p:sp>
      <p:pic>
        <p:nvPicPr>
          <p:cNvPr id="1319945" name="Picture 9">
            <a:hlinkClick r:id="" action="ppaction://media"/>
          </p:cNvPr>
          <p:cNvPicPr>
            <a:picLocks noRot="1" noChangeAspect="1" noChangeArrowheads="1"/>
          </p:cNvPicPr>
          <p:nvPr>
            <a:wavAudioFile r:embed="rId1" name="MSj00750620000[1].wav"/>
          </p:nvPr>
        </p:nvPicPr>
        <p:blipFill>
          <a:blip r:embed="rId6"/>
          <a:srcRect/>
          <a:stretch>
            <a:fillRect/>
          </a:stretch>
        </p:blipFill>
        <p:spPr bwMode="auto">
          <a:xfrm>
            <a:off x="0" y="6172200"/>
            <a:ext cx="304800" cy="304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500"/>
                                  </p:stCondLst>
                                  <p:childTnLst>
                                    <p:cmd type="call" cmd="playFrom(0.0)">
                                      <p:cBhvr>
                                        <p:cTn id="6" dur="14334" fill="hold"/>
                                        <p:tgtEl>
                                          <p:spTgt spid="1319945"/>
                                        </p:tgtEl>
                                      </p:cBhvr>
                                    </p:cmd>
                                  </p:childTnLst>
                                </p:cTn>
                              </p:par>
                            </p:childTnLst>
                          </p:cTn>
                        </p:par>
                      </p:childTnLst>
                    </p:cTn>
                  </p:par>
                  <p:par>
                    <p:cTn id="7" fill="hold">
                      <p:stCondLst>
                        <p:cond delay="indefinite"/>
                      </p:stCondLst>
                      <p:childTnLst>
                        <p:par>
                          <p:cTn id="8" fill="hold">
                            <p:stCondLst>
                              <p:cond delay="0"/>
                            </p:stCondLst>
                            <p:childTnLst>
                              <p:par>
                                <p:cTn id="9" presetID="47" presetClass="entr" presetSubtype="0" fill="hold" grpId="0" nodeType="clickEffect">
                                  <p:stCondLst>
                                    <p:cond delay="0"/>
                                  </p:stCondLst>
                                  <p:childTnLst>
                                    <p:set>
                                      <p:cBhvr>
                                        <p:cTn id="10" dur="1" fill="hold">
                                          <p:stCondLst>
                                            <p:cond delay="0"/>
                                          </p:stCondLst>
                                        </p:cTn>
                                        <p:tgtEl>
                                          <p:spTgt spid="1319942"/>
                                        </p:tgtEl>
                                        <p:attrNameLst>
                                          <p:attrName>style.visibility</p:attrName>
                                        </p:attrNameLst>
                                      </p:cBhvr>
                                      <p:to>
                                        <p:strVal val="visible"/>
                                      </p:to>
                                    </p:set>
                                    <p:animEffect transition="in" filter="fade">
                                      <p:cBhvr>
                                        <p:cTn id="11" dur="1000"/>
                                        <p:tgtEl>
                                          <p:spTgt spid="1319942"/>
                                        </p:tgtEl>
                                      </p:cBhvr>
                                    </p:animEffect>
                                    <p:anim calcmode="lin" valueType="num">
                                      <p:cBhvr>
                                        <p:cTn id="12" dur="1000" fill="hold"/>
                                        <p:tgtEl>
                                          <p:spTgt spid="1319942"/>
                                        </p:tgtEl>
                                        <p:attrNameLst>
                                          <p:attrName>ppt_x</p:attrName>
                                        </p:attrNameLst>
                                      </p:cBhvr>
                                      <p:tavLst>
                                        <p:tav tm="0">
                                          <p:val>
                                            <p:strVal val="#ppt_x"/>
                                          </p:val>
                                        </p:tav>
                                        <p:tav tm="100000">
                                          <p:val>
                                            <p:strVal val="#ppt_x"/>
                                          </p:val>
                                        </p:tav>
                                      </p:tavLst>
                                    </p:anim>
                                    <p:anim calcmode="lin" valueType="num">
                                      <p:cBhvr>
                                        <p:cTn id="13" dur="1000" fill="hold"/>
                                        <p:tgtEl>
                                          <p:spTgt spid="1319942"/>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319941"/>
                                        </p:tgtEl>
                                        <p:attrNameLst>
                                          <p:attrName>style.visibility</p:attrName>
                                        </p:attrNameLst>
                                      </p:cBhvr>
                                      <p:to>
                                        <p:strVal val="visible"/>
                                      </p:to>
                                    </p:set>
                                    <p:animEffect transition="in" filter="dissolve">
                                      <p:cBhvr>
                                        <p:cTn id="18" dur="500"/>
                                        <p:tgtEl>
                                          <p:spTgt spid="131994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19" fill="hold" display="0">
                  <p:stCondLst>
                    <p:cond delay="indefinite"/>
                  </p:stCondLst>
                  <p:endCondLst>
                    <p:cond evt="onNext" delay="0">
                      <p:tgtEl>
                        <p:sldTgt/>
                      </p:tgtEl>
                    </p:cond>
                    <p:cond evt="onPrev" delay="0">
                      <p:tgtEl>
                        <p:sldTgt/>
                      </p:tgtEl>
                    </p:cond>
                    <p:cond evt="onStopAudio" delay="0">
                      <p:tgtEl>
                        <p:sldTgt/>
                      </p:tgtEl>
                    </p:cond>
                  </p:endCondLst>
                </p:cTn>
                <p:tgtEl>
                  <p:spTgt spid="1319945"/>
                </p:tgtEl>
              </p:cMediaNode>
            </p:audio>
          </p:childTnLst>
        </p:cTn>
      </p:par>
    </p:tnLst>
    <p:bldLst>
      <p:bldP spid="1319941" grpId="0"/>
      <p:bldP spid="131994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9826" name="Picture 2"/>
          <p:cNvPicPr>
            <a:picLocks noChangeAspect="1" noChangeArrowheads="1"/>
          </p:cNvPicPr>
          <p:nvPr/>
        </p:nvPicPr>
        <p:blipFill>
          <a:blip r:embed="rId2"/>
          <a:srcRect/>
          <a:stretch>
            <a:fillRect/>
          </a:stretch>
        </p:blipFill>
        <p:spPr bwMode="auto">
          <a:xfrm>
            <a:off x="914400" y="457200"/>
            <a:ext cx="7772400" cy="58388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62" name="Rectangle 2"/>
          <p:cNvSpPr>
            <a:spLocks noGrp="1" noChangeArrowheads="1"/>
          </p:cNvSpPr>
          <p:nvPr>
            <p:ph type="title"/>
          </p:nvPr>
        </p:nvSpPr>
        <p:spPr>
          <a:xfrm>
            <a:off x="457200" y="304800"/>
            <a:ext cx="8229600" cy="1143000"/>
          </a:xfrm>
        </p:spPr>
        <p:txBody>
          <a:bodyPr/>
          <a:lstStyle/>
          <a:p>
            <a:r>
              <a:rPr lang="en-US"/>
              <a:t>“Cylindrical Objects Burn”</a:t>
            </a:r>
          </a:p>
        </p:txBody>
      </p:sp>
      <p:sp>
        <p:nvSpPr>
          <p:cNvPr id="1320963" name="Text Box 3"/>
          <p:cNvSpPr txBox="1">
            <a:spLocks noChangeArrowheads="1"/>
          </p:cNvSpPr>
          <p:nvPr/>
        </p:nvSpPr>
        <p:spPr bwMode="auto">
          <a:xfrm>
            <a:off x="1954213" y="1792288"/>
            <a:ext cx="1844675" cy="457200"/>
          </a:xfrm>
          <a:prstGeom prst="rect">
            <a:avLst/>
          </a:prstGeom>
          <a:noFill/>
          <a:ln w="9525">
            <a:noFill/>
            <a:miter lim="800000"/>
            <a:headEnd/>
            <a:tailEnd/>
          </a:ln>
          <a:effectLst/>
        </p:spPr>
        <p:txBody>
          <a:bodyPr wrap="none">
            <a:spAutoFit/>
          </a:bodyPr>
          <a:lstStyle/>
          <a:p>
            <a:r>
              <a:rPr lang="en-US" sz="2400"/>
              <a:t>WILL BURN</a:t>
            </a:r>
          </a:p>
        </p:txBody>
      </p:sp>
      <p:sp>
        <p:nvSpPr>
          <p:cNvPr id="1320964" name="Text Box 4"/>
          <p:cNvSpPr txBox="1">
            <a:spLocks noChangeArrowheads="1"/>
          </p:cNvSpPr>
          <p:nvPr/>
        </p:nvSpPr>
        <p:spPr bwMode="auto">
          <a:xfrm>
            <a:off x="1954213" y="2554288"/>
            <a:ext cx="2236787" cy="3743325"/>
          </a:xfrm>
          <a:prstGeom prst="rect">
            <a:avLst/>
          </a:prstGeom>
          <a:noFill/>
          <a:ln w="9525">
            <a:noFill/>
            <a:miter lim="800000"/>
            <a:headEnd/>
            <a:tailEnd/>
          </a:ln>
          <a:effectLst/>
        </p:spPr>
        <p:txBody>
          <a:bodyPr wrap="none">
            <a:spAutoFit/>
          </a:bodyPr>
          <a:lstStyle/>
          <a:p>
            <a:r>
              <a:rPr lang="en-US" sz="2400"/>
              <a:t>Tree limbs</a:t>
            </a:r>
          </a:p>
          <a:p>
            <a:endParaRPr lang="en-US" sz="2400"/>
          </a:p>
          <a:p>
            <a:r>
              <a:rPr lang="en-US" sz="2400"/>
              <a:t>Broom handles</a:t>
            </a:r>
          </a:p>
          <a:p>
            <a:endParaRPr lang="en-US" sz="2400"/>
          </a:p>
          <a:p>
            <a:r>
              <a:rPr lang="en-US" sz="2400"/>
              <a:t>Pencils</a:t>
            </a:r>
          </a:p>
          <a:p>
            <a:endParaRPr lang="en-US" sz="2400"/>
          </a:p>
          <a:p>
            <a:r>
              <a:rPr lang="en-US" sz="2400"/>
              <a:t>Chair legs</a:t>
            </a:r>
          </a:p>
          <a:p>
            <a:endParaRPr lang="en-US" sz="2400"/>
          </a:p>
          <a:p>
            <a:r>
              <a:rPr lang="en-US" sz="2400"/>
              <a:t>Flagpoles</a:t>
            </a:r>
          </a:p>
          <a:p>
            <a:endParaRPr lang="en-US" sz="2400"/>
          </a:p>
        </p:txBody>
      </p:sp>
      <p:sp>
        <p:nvSpPr>
          <p:cNvPr id="1320965" name="Text Box 5"/>
          <p:cNvSpPr txBox="1">
            <a:spLocks noChangeArrowheads="1"/>
          </p:cNvSpPr>
          <p:nvPr/>
        </p:nvSpPr>
        <p:spPr bwMode="auto">
          <a:xfrm>
            <a:off x="5106988" y="1803400"/>
            <a:ext cx="2132012" cy="457200"/>
          </a:xfrm>
          <a:prstGeom prst="rect">
            <a:avLst/>
          </a:prstGeom>
          <a:noFill/>
          <a:ln w="9525">
            <a:noFill/>
            <a:miter lim="800000"/>
            <a:headEnd/>
            <a:tailEnd/>
          </a:ln>
          <a:effectLst/>
        </p:spPr>
        <p:txBody>
          <a:bodyPr wrap="none">
            <a:spAutoFit/>
          </a:bodyPr>
          <a:lstStyle/>
          <a:p>
            <a:r>
              <a:rPr lang="en-US" sz="2400"/>
              <a:t>WON’T BURN</a:t>
            </a:r>
          </a:p>
        </p:txBody>
      </p:sp>
      <p:sp>
        <p:nvSpPr>
          <p:cNvPr id="1320966" name="Text Box 6"/>
          <p:cNvSpPr txBox="1">
            <a:spLocks noChangeArrowheads="1"/>
          </p:cNvSpPr>
          <p:nvPr/>
        </p:nvSpPr>
        <p:spPr bwMode="auto">
          <a:xfrm>
            <a:off x="5106988" y="2565400"/>
            <a:ext cx="2033587" cy="3013075"/>
          </a:xfrm>
          <a:prstGeom prst="rect">
            <a:avLst/>
          </a:prstGeom>
          <a:noFill/>
          <a:ln w="9525">
            <a:noFill/>
            <a:miter lim="800000"/>
            <a:headEnd/>
            <a:tailEnd/>
          </a:ln>
          <a:effectLst/>
        </p:spPr>
        <p:txBody>
          <a:bodyPr wrap="none">
            <a:spAutoFit/>
          </a:bodyPr>
          <a:lstStyle/>
          <a:p>
            <a:r>
              <a:rPr lang="en-US" sz="2400"/>
              <a:t>Rocks</a:t>
            </a:r>
          </a:p>
          <a:p>
            <a:endParaRPr lang="en-US" sz="2400"/>
          </a:p>
          <a:p>
            <a:r>
              <a:rPr lang="en-US" sz="2400"/>
              <a:t>Blackberries</a:t>
            </a:r>
          </a:p>
          <a:p>
            <a:endParaRPr lang="en-US" sz="2400"/>
          </a:p>
          <a:p>
            <a:r>
              <a:rPr lang="en-US" sz="2400"/>
              <a:t>Marbles</a:t>
            </a:r>
          </a:p>
          <a:p>
            <a:endParaRPr lang="en-US" sz="2400"/>
          </a:p>
          <a:p>
            <a:r>
              <a:rPr lang="en-US" sz="2400"/>
              <a:t>Paperweights</a:t>
            </a:r>
          </a:p>
          <a:p>
            <a:endParaRPr lang="en-US" sz="2400"/>
          </a:p>
        </p:txBody>
      </p:sp>
      <p:sp>
        <p:nvSpPr>
          <p:cNvPr id="1320967" name="Line 7"/>
          <p:cNvSpPr>
            <a:spLocks noChangeShapeType="1"/>
          </p:cNvSpPr>
          <p:nvPr/>
        </p:nvSpPr>
        <p:spPr bwMode="auto">
          <a:xfrm>
            <a:off x="533400" y="2362200"/>
            <a:ext cx="7467600" cy="0"/>
          </a:xfrm>
          <a:prstGeom prst="line">
            <a:avLst/>
          </a:prstGeom>
          <a:noFill/>
          <a:ln w="9525">
            <a:solidFill>
              <a:srgbClr val="000080"/>
            </a:solidFill>
            <a:round/>
            <a:headEnd/>
            <a:tailEnd/>
          </a:ln>
          <a:effectLst/>
        </p:spPr>
        <p:txBody>
          <a:bodyPr/>
          <a:lstStyle/>
          <a:p>
            <a:endParaRPr lang="en-US"/>
          </a:p>
        </p:txBody>
      </p:sp>
      <p:sp>
        <p:nvSpPr>
          <p:cNvPr id="1320968" name="Line 8"/>
          <p:cNvSpPr>
            <a:spLocks noChangeShapeType="1"/>
          </p:cNvSpPr>
          <p:nvPr/>
        </p:nvSpPr>
        <p:spPr bwMode="auto">
          <a:xfrm>
            <a:off x="533400" y="6096000"/>
            <a:ext cx="7467600" cy="0"/>
          </a:xfrm>
          <a:prstGeom prst="line">
            <a:avLst/>
          </a:prstGeom>
          <a:noFill/>
          <a:ln w="38100" cmpd="dbl">
            <a:solidFill>
              <a:srgbClr val="000080"/>
            </a:solidFill>
            <a:round/>
            <a:headEnd/>
            <a:tailEnd/>
          </a:ln>
          <a:effectLst/>
        </p:spPr>
        <p:txBody>
          <a:bodyPr/>
          <a:lstStyle/>
          <a:p>
            <a:endParaRPr lang="en-US"/>
          </a:p>
        </p:txBody>
      </p:sp>
      <p:sp>
        <p:nvSpPr>
          <p:cNvPr id="1320969" name="Rectangle 9"/>
          <p:cNvSpPr>
            <a:spLocks noChangeArrowheads="1"/>
          </p:cNvSpPr>
          <p:nvPr/>
        </p:nvSpPr>
        <p:spPr bwMode="auto">
          <a:xfrm>
            <a:off x="76200" y="6567488"/>
            <a:ext cx="2308225" cy="214312"/>
          </a:xfrm>
          <a:prstGeom prst="rect">
            <a:avLst/>
          </a:prstGeom>
          <a:noFill/>
          <a:ln w="9525">
            <a:noFill/>
            <a:miter lim="800000"/>
            <a:headEnd/>
            <a:tailEnd/>
          </a:ln>
          <a:effectLst/>
        </p:spPr>
        <p:txBody>
          <a:bodyPr wrap="none">
            <a:spAutoFit/>
          </a:bodyPr>
          <a:lstStyle/>
          <a:p>
            <a:r>
              <a:rPr lang="en-US" sz="800"/>
              <a:t>Jaffe, </a:t>
            </a:r>
            <a:r>
              <a:rPr lang="en-US" sz="800" u="sng"/>
              <a:t>New World of Chemistry</a:t>
            </a:r>
            <a:r>
              <a:rPr lang="en-US" sz="800"/>
              <a:t>, 1955, page 3-4</a:t>
            </a:r>
          </a:p>
        </p:txBody>
      </p:sp>
      <p:pic>
        <p:nvPicPr>
          <p:cNvPr id="1320970" name="Picture 10" descr="bsg%20campfire"/>
          <p:cNvPicPr>
            <a:picLocks noChangeAspect="1" noChangeArrowheads="1"/>
          </p:cNvPicPr>
          <p:nvPr/>
        </p:nvPicPr>
        <p:blipFill>
          <a:blip r:embed="rId3"/>
          <a:srcRect/>
          <a:stretch>
            <a:fillRect/>
          </a:stretch>
        </p:blipFill>
        <p:spPr bwMode="auto">
          <a:xfrm>
            <a:off x="228600" y="4343400"/>
            <a:ext cx="1533525" cy="1666875"/>
          </a:xfrm>
          <a:prstGeom prst="rect">
            <a:avLst/>
          </a:prstGeom>
          <a:noFill/>
        </p:spPr>
      </p:pic>
      <p:pic>
        <p:nvPicPr>
          <p:cNvPr id="1320971" name="Picture 11" descr="marbles"/>
          <p:cNvPicPr>
            <a:picLocks noChangeAspect="1" noChangeArrowheads="1"/>
          </p:cNvPicPr>
          <p:nvPr/>
        </p:nvPicPr>
        <p:blipFill>
          <a:blip r:embed="rId4"/>
          <a:srcRect/>
          <a:stretch>
            <a:fillRect/>
          </a:stretch>
        </p:blipFill>
        <p:spPr bwMode="auto">
          <a:xfrm>
            <a:off x="6553200" y="3978275"/>
            <a:ext cx="1514475" cy="898525"/>
          </a:xfrm>
          <a:prstGeom prst="rect">
            <a:avLst/>
          </a:prstGeom>
          <a:noFill/>
        </p:spPr>
      </p:pic>
      <p:pic>
        <p:nvPicPr>
          <p:cNvPr id="1320972" name="Picture 12" descr="Blackberries"/>
          <p:cNvPicPr>
            <a:picLocks noChangeAspect="1" noChangeArrowheads="1"/>
          </p:cNvPicPr>
          <p:nvPr/>
        </p:nvPicPr>
        <p:blipFill>
          <a:blip r:embed="rId5"/>
          <a:srcRect/>
          <a:stretch>
            <a:fillRect/>
          </a:stretch>
        </p:blipFill>
        <p:spPr bwMode="auto">
          <a:xfrm>
            <a:off x="7620000" y="2819400"/>
            <a:ext cx="993775" cy="1104900"/>
          </a:xfrm>
          <a:prstGeom prst="rect">
            <a:avLst/>
          </a:prstGeom>
          <a:noFill/>
        </p:spPr>
      </p:pic>
      <p:pic>
        <p:nvPicPr>
          <p:cNvPr id="1320973" name="Picture 13" descr="rocks"/>
          <p:cNvPicPr>
            <a:picLocks noChangeAspect="1" noChangeArrowheads="1"/>
          </p:cNvPicPr>
          <p:nvPr/>
        </p:nvPicPr>
        <p:blipFill>
          <a:blip r:embed="rId6" cstate="print"/>
          <a:srcRect/>
          <a:stretch>
            <a:fillRect/>
          </a:stretch>
        </p:blipFill>
        <p:spPr bwMode="auto">
          <a:xfrm>
            <a:off x="6400800" y="2514600"/>
            <a:ext cx="1066800" cy="703263"/>
          </a:xfrm>
          <a:prstGeom prst="rect">
            <a:avLst/>
          </a:prstGeom>
          <a:noFill/>
        </p:spPr>
      </p:pic>
      <p:pic>
        <p:nvPicPr>
          <p:cNvPr id="1320974" name="Picture 14" descr="pencils"/>
          <p:cNvPicPr>
            <a:picLocks noChangeAspect="1" noChangeArrowheads="1"/>
          </p:cNvPicPr>
          <p:nvPr/>
        </p:nvPicPr>
        <p:blipFill>
          <a:blip r:embed="rId7"/>
          <a:srcRect/>
          <a:stretch>
            <a:fillRect/>
          </a:stretch>
        </p:blipFill>
        <p:spPr bwMode="auto">
          <a:xfrm>
            <a:off x="1066800" y="3429000"/>
            <a:ext cx="785813" cy="1023938"/>
          </a:xfrm>
          <a:prstGeom prst="rect">
            <a:avLst/>
          </a:prstGeom>
          <a:noFill/>
        </p:spPr>
      </p:pic>
      <p:pic>
        <p:nvPicPr>
          <p:cNvPr id="1320975" name="Picture 15" descr="campfireonwhite"/>
          <p:cNvPicPr>
            <a:picLocks noChangeAspect="1" noChangeArrowheads="1"/>
          </p:cNvPicPr>
          <p:nvPr/>
        </p:nvPicPr>
        <p:blipFill>
          <a:blip r:embed="rId8"/>
          <a:srcRect/>
          <a:stretch>
            <a:fillRect/>
          </a:stretch>
        </p:blipFill>
        <p:spPr bwMode="auto">
          <a:xfrm>
            <a:off x="457200" y="685800"/>
            <a:ext cx="885825" cy="1533525"/>
          </a:xfrm>
          <a:prstGeom prst="rect">
            <a:avLst/>
          </a:prstGeom>
          <a:noFill/>
        </p:spPr>
      </p:pic>
      <p:sp>
        <p:nvSpPr>
          <p:cNvPr id="1320976" name="Line 16"/>
          <p:cNvSpPr>
            <a:spLocks noChangeShapeType="1"/>
          </p:cNvSpPr>
          <p:nvPr/>
        </p:nvSpPr>
        <p:spPr bwMode="auto">
          <a:xfrm>
            <a:off x="4495800" y="2362200"/>
            <a:ext cx="0" cy="3733800"/>
          </a:xfrm>
          <a:prstGeom prst="line">
            <a:avLst/>
          </a:prstGeom>
          <a:noFill/>
          <a:ln w="9525">
            <a:solidFill>
              <a:schemeClr val="tx1"/>
            </a:solidFill>
            <a:round/>
            <a:headEnd/>
            <a:tailEnd/>
          </a:ln>
          <a:effectLst/>
        </p:spPr>
        <p:txBody>
          <a:bodyPr/>
          <a:lstStyle/>
          <a:p>
            <a:endParaRPr lang="en-US"/>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0" name="Rectangle 2"/>
          <p:cNvSpPr>
            <a:spLocks noChangeArrowheads="1"/>
          </p:cNvSpPr>
          <p:nvPr/>
        </p:nvSpPr>
        <p:spPr bwMode="auto">
          <a:xfrm>
            <a:off x="457200" y="990600"/>
            <a:ext cx="8077200" cy="1920875"/>
          </a:xfrm>
          <a:prstGeom prst="rect">
            <a:avLst/>
          </a:prstGeom>
          <a:noFill/>
          <a:ln w="9525">
            <a:noFill/>
            <a:miter lim="800000"/>
            <a:headEnd/>
            <a:tailEnd/>
          </a:ln>
          <a:effectLst/>
        </p:spPr>
        <p:txBody>
          <a:bodyPr>
            <a:spAutoFit/>
          </a:bodyPr>
          <a:lstStyle/>
          <a:p>
            <a:r>
              <a:rPr lang="en-US" sz="2000"/>
              <a:t>Using his generalization, the boy gathered more substances to burn.</a:t>
            </a:r>
          </a:p>
          <a:p>
            <a:endParaRPr lang="en-US" sz="2000"/>
          </a:p>
          <a:p>
            <a:r>
              <a:rPr lang="en-US" sz="2000"/>
              <a:t>He collected three pieces of pipe, two ginger ale bottles, and the </a:t>
            </a:r>
          </a:p>
          <a:p>
            <a:r>
              <a:rPr lang="en-US" sz="2000"/>
              <a:t>axle from an old car, while leaving a huge cardboard box full of newspapers.</a:t>
            </a:r>
          </a:p>
          <a:p>
            <a:endParaRPr lang="en-US" sz="2000"/>
          </a:p>
        </p:txBody>
      </p:sp>
      <p:sp>
        <p:nvSpPr>
          <p:cNvPr id="1323011" name="Text Box 3"/>
          <p:cNvSpPr txBox="1">
            <a:spLocks noChangeArrowheads="1"/>
          </p:cNvSpPr>
          <p:nvPr/>
        </p:nvSpPr>
        <p:spPr bwMode="auto">
          <a:xfrm>
            <a:off x="441325" y="3413125"/>
            <a:ext cx="8339138" cy="1920875"/>
          </a:xfrm>
          <a:prstGeom prst="rect">
            <a:avLst/>
          </a:prstGeom>
          <a:noFill/>
          <a:ln w="9525">
            <a:noFill/>
            <a:miter lim="800000"/>
            <a:headEnd/>
            <a:tailEnd/>
          </a:ln>
          <a:effectLst/>
        </p:spPr>
        <p:txBody>
          <a:bodyPr wrap="none">
            <a:spAutoFit/>
          </a:bodyPr>
          <a:lstStyle/>
          <a:p>
            <a:r>
              <a:rPr lang="en-US" sz="2000"/>
              <a:t>During the long cold night that followed he drew these </a:t>
            </a:r>
            <a:r>
              <a:rPr lang="en-US" sz="2000" b="1"/>
              <a:t>conclusions</a:t>
            </a:r>
            <a:r>
              <a:rPr lang="en-US" sz="2000"/>
              <a:t>:</a:t>
            </a:r>
          </a:p>
          <a:p>
            <a:r>
              <a:rPr lang="en-US" sz="2000"/>
              <a:t>	(1) </a:t>
            </a:r>
            <a:r>
              <a:rPr lang="en-US" sz="2000" i="1"/>
              <a:t>The cylindrical shape of a burnable object </a:t>
            </a:r>
            <a:r>
              <a:rPr lang="en-US" sz="2000" b="1" i="1"/>
              <a:t>may not</a:t>
            </a:r>
            <a:r>
              <a:rPr lang="en-US" sz="2000" i="1"/>
              <a:t> be </a:t>
            </a:r>
          </a:p>
          <a:p>
            <a:r>
              <a:rPr lang="en-US" sz="2000" i="1"/>
              <a:t>	      intimately associated with its flammability after all</a:t>
            </a:r>
            <a:r>
              <a:rPr lang="en-US" sz="2000"/>
              <a:t>.</a:t>
            </a:r>
          </a:p>
          <a:p>
            <a:r>
              <a:rPr lang="en-US" sz="2000"/>
              <a:t>	(2) </a:t>
            </a:r>
            <a:r>
              <a:rPr lang="en-US" sz="2000" i="1"/>
              <a:t>Even though the “cylindrical” rule is no longer useful, tree </a:t>
            </a:r>
          </a:p>
          <a:p>
            <a:r>
              <a:rPr lang="en-US" sz="2000" i="1"/>
              <a:t>                   limbs, broom handles, pencils, and other burnables still burn</a:t>
            </a:r>
            <a:r>
              <a:rPr lang="en-US" sz="2000"/>
              <a:t>.</a:t>
            </a:r>
          </a:p>
          <a:p>
            <a:r>
              <a:rPr lang="en-US" sz="2000"/>
              <a:t>	(3)  </a:t>
            </a:r>
            <a:r>
              <a:rPr lang="en-US" sz="2000" i="1"/>
              <a:t>He’d better bring the list along tomorrow.</a:t>
            </a:r>
          </a:p>
        </p:txBody>
      </p:sp>
      <p:sp>
        <p:nvSpPr>
          <p:cNvPr id="1323012" name="Text Box 4"/>
          <p:cNvSpPr txBox="1">
            <a:spLocks noChangeArrowheads="1"/>
          </p:cNvSpPr>
          <p:nvPr/>
        </p:nvSpPr>
        <p:spPr bwMode="auto">
          <a:xfrm>
            <a:off x="1933575" y="5726113"/>
            <a:ext cx="5305425" cy="701675"/>
          </a:xfrm>
          <a:prstGeom prst="rect">
            <a:avLst/>
          </a:prstGeom>
          <a:noFill/>
          <a:ln w="9525">
            <a:noFill/>
            <a:miter lim="800000"/>
            <a:headEnd/>
            <a:tailEnd/>
          </a:ln>
          <a:effectLst/>
        </p:spPr>
        <p:txBody>
          <a:bodyPr wrap="none">
            <a:spAutoFit/>
          </a:bodyPr>
          <a:lstStyle/>
          <a:p>
            <a:r>
              <a:rPr lang="en-US" sz="2000">
                <a:solidFill>
                  <a:srgbClr val="FF0000"/>
                </a:solidFill>
              </a:rPr>
              <a:t>New idea:  Perhaps “</a:t>
            </a:r>
            <a:r>
              <a:rPr lang="en-US" sz="2000" b="1" i="1">
                <a:solidFill>
                  <a:srgbClr val="FF0000"/>
                </a:solidFill>
              </a:rPr>
              <a:t>Wooden objects burn</a:t>
            </a:r>
            <a:r>
              <a:rPr lang="en-US" sz="2000">
                <a:solidFill>
                  <a:srgbClr val="FF0000"/>
                </a:solidFill>
              </a:rPr>
              <a:t>.”</a:t>
            </a:r>
          </a:p>
          <a:p>
            <a:endParaRPr lang="en-US" sz="2000">
              <a:solidFill>
                <a:srgbClr val="FF0000"/>
              </a:solidFill>
            </a:endParaRPr>
          </a:p>
        </p:txBody>
      </p:sp>
      <p:pic>
        <p:nvPicPr>
          <p:cNvPr id="1323013" name="Picture 5" descr="CAMPFIRE"/>
          <p:cNvPicPr>
            <a:picLocks noChangeAspect="1" noChangeArrowheads="1"/>
          </p:cNvPicPr>
          <p:nvPr/>
        </p:nvPicPr>
        <p:blipFill>
          <a:blip r:embed="rId3"/>
          <a:srcRect r="1907"/>
          <a:stretch>
            <a:fillRect/>
          </a:stretch>
        </p:blipFill>
        <p:spPr bwMode="auto">
          <a:xfrm>
            <a:off x="201613" y="4648200"/>
            <a:ext cx="1093787" cy="1819275"/>
          </a:xfrm>
          <a:prstGeom prst="rect">
            <a:avLst/>
          </a:prstGeom>
          <a:noFill/>
        </p:spPr>
      </p:pic>
      <p:pic>
        <p:nvPicPr>
          <p:cNvPr id="1323014" name="Picture 6" descr="pop_other_car_02"/>
          <p:cNvPicPr>
            <a:picLocks noChangeAspect="1" noChangeArrowheads="1"/>
          </p:cNvPicPr>
          <p:nvPr/>
        </p:nvPicPr>
        <p:blipFill>
          <a:blip r:embed="rId4"/>
          <a:srcRect/>
          <a:stretch>
            <a:fillRect/>
          </a:stretch>
        </p:blipFill>
        <p:spPr bwMode="auto">
          <a:xfrm>
            <a:off x="3200400" y="2438400"/>
            <a:ext cx="1524000" cy="784225"/>
          </a:xfrm>
          <a:prstGeom prst="rect">
            <a:avLst/>
          </a:prstGeom>
          <a:noFill/>
        </p:spPr>
      </p:pic>
      <p:sp>
        <p:nvSpPr>
          <p:cNvPr id="1323015" name="Rectangle 7"/>
          <p:cNvSpPr>
            <a:spLocks noChangeArrowheads="1"/>
          </p:cNvSpPr>
          <p:nvPr/>
        </p:nvSpPr>
        <p:spPr bwMode="auto">
          <a:xfrm>
            <a:off x="76200" y="6567488"/>
            <a:ext cx="2308225" cy="214312"/>
          </a:xfrm>
          <a:prstGeom prst="rect">
            <a:avLst/>
          </a:prstGeom>
          <a:noFill/>
          <a:ln w="9525">
            <a:noFill/>
            <a:miter lim="800000"/>
            <a:headEnd/>
            <a:tailEnd/>
          </a:ln>
          <a:effectLst/>
        </p:spPr>
        <p:txBody>
          <a:bodyPr wrap="none">
            <a:spAutoFit/>
          </a:bodyPr>
          <a:lstStyle/>
          <a:p>
            <a:r>
              <a:rPr lang="en-US" sz="800"/>
              <a:t>Jaffe, </a:t>
            </a:r>
            <a:r>
              <a:rPr lang="en-US" sz="800" u="sng"/>
              <a:t>New World of Chemistry</a:t>
            </a:r>
            <a:r>
              <a:rPr lang="en-US" sz="800"/>
              <a:t>, 1955, page 3-4</a:t>
            </a:r>
          </a:p>
        </p:txBody>
      </p:sp>
      <p:pic>
        <p:nvPicPr>
          <p:cNvPr id="1323016" name="Picture 8" descr="NewsPapers"/>
          <p:cNvPicPr>
            <a:picLocks noChangeAspect="1" noChangeArrowheads="1"/>
          </p:cNvPicPr>
          <p:nvPr/>
        </p:nvPicPr>
        <p:blipFill>
          <a:blip r:embed="rId5"/>
          <a:srcRect t="10738"/>
          <a:stretch>
            <a:fillRect/>
          </a:stretch>
        </p:blipFill>
        <p:spPr bwMode="auto">
          <a:xfrm>
            <a:off x="7772400" y="2133600"/>
            <a:ext cx="1135063" cy="1266825"/>
          </a:xfrm>
          <a:prstGeom prst="rect">
            <a:avLst/>
          </a:prstGeom>
          <a:noFill/>
        </p:spPr>
      </p:pic>
      <p:grpSp>
        <p:nvGrpSpPr>
          <p:cNvPr id="1323017" name="Group 9"/>
          <p:cNvGrpSpPr>
            <a:grpSpLocks/>
          </p:cNvGrpSpPr>
          <p:nvPr/>
        </p:nvGrpSpPr>
        <p:grpSpPr bwMode="auto">
          <a:xfrm>
            <a:off x="7696200" y="2133600"/>
            <a:ext cx="1295400" cy="1295400"/>
            <a:chOff x="4848" y="1344"/>
            <a:chExt cx="816" cy="816"/>
          </a:xfrm>
        </p:grpSpPr>
        <p:sp>
          <p:nvSpPr>
            <p:cNvPr id="1323018" name="Oval 10"/>
            <p:cNvSpPr>
              <a:spLocks noChangeArrowheads="1"/>
            </p:cNvSpPr>
            <p:nvPr/>
          </p:nvSpPr>
          <p:spPr bwMode="auto">
            <a:xfrm>
              <a:off x="4848" y="1344"/>
              <a:ext cx="816" cy="816"/>
            </a:xfrm>
            <a:prstGeom prst="ellipse">
              <a:avLst/>
            </a:prstGeom>
            <a:noFill/>
            <a:ln w="28575">
              <a:solidFill>
                <a:srgbClr val="FF0000"/>
              </a:solidFill>
              <a:round/>
              <a:headEnd/>
              <a:tailEnd/>
            </a:ln>
            <a:effectLst/>
          </p:spPr>
          <p:txBody>
            <a:bodyPr wrap="none" anchor="ctr"/>
            <a:lstStyle/>
            <a:p>
              <a:endParaRPr lang="en-US"/>
            </a:p>
          </p:txBody>
        </p:sp>
        <p:sp>
          <p:nvSpPr>
            <p:cNvPr id="1323019" name="Line 11"/>
            <p:cNvSpPr>
              <a:spLocks noChangeShapeType="1"/>
            </p:cNvSpPr>
            <p:nvPr/>
          </p:nvSpPr>
          <p:spPr bwMode="auto">
            <a:xfrm>
              <a:off x="4944" y="1488"/>
              <a:ext cx="576" cy="576"/>
            </a:xfrm>
            <a:prstGeom prst="line">
              <a:avLst/>
            </a:prstGeom>
            <a:noFill/>
            <a:ln w="28575">
              <a:solidFill>
                <a:srgbClr val="FF0000"/>
              </a:solidFill>
              <a:round/>
              <a:headEnd/>
              <a:tailEnd/>
            </a:ln>
            <a:effectLst/>
          </p:spPr>
          <p:txBody>
            <a:bodyPr/>
            <a:lstStyle/>
            <a:p>
              <a:endParaRPr lang="en-US"/>
            </a:p>
          </p:txBody>
        </p:sp>
      </p:grpSp>
      <p:pic>
        <p:nvPicPr>
          <p:cNvPr id="1323020" name="Picture 12" descr="pipe"/>
          <p:cNvPicPr>
            <a:picLocks noChangeAspect="1" noChangeArrowheads="1"/>
          </p:cNvPicPr>
          <p:nvPr/>
        </p:nvPicPr>
        <p:blipFill>
          <a:blip r:embed="rId6"/>
          <a:srcRect/>
          <a:stretch>
            <a:fillRect/>
          </a:stretch>
        </p:blipFill>
        <p:spPr bwMode="auto">
          <a:xfrm>
            <a:off x="2057400" y="2609850"/>
            <a:ext cx="990600" cy="809625"/>
          </a:xfrm>
          <a:prstGeom prst="rect">
            <a:avLst/>
          </a:prstGeom>
          <a:noFill/>
        </p:spPr>
      </p:pic>
      <p:grpSp>
        <p:nvGrpSpPr>
          <p:cNvPr id="1323021" name="Group 13"/>
          <p:cNvGrpSpPr>
            <a:grpSpLocks/>
          </p:cNvGrpSpPr>
          <p:nvPr/>
        </p:nvGrpSpPr>
        <p:grpSpPr bwMode="auto">
          <a:xfrm>
            <a:off x="4953000" y="2438400"/>
            <a:ext cx="1371600" cy="990600"/>
            <a:chOff x="3120" y="1536"/>
            <a:chExt cx="864" cy="624"/>
          </a:xfrm>
        </p:grpSpPr>
        <p:pic>
          <p:nvPicPr>
            <p:cNvPr id="1323022" name="Picture 14" descr="ginger-ale"/>
            <p:cNvPicPr>
              <a:picLocks noChangeAspect="1" noChangeArrowheads="1"/>
            </p:cNvPicPr>
            <p:nvPr/>
          </p:nvPicPr>
          <p:blipFill>
            <a:blip r:embed="rId7"/>
            <a:srcRect/>
            <a:stretch>
              <a:fillRect/>
            </a:stretch>
          </p:blipFill>
          <p:spPr bwMode="auto">
            <a:xfrm>
              <a:off x="3120" y="1536"/>
              <a:ext cx="624" cy="624"/>
            </a:xfrm>
            <a:prstGeom prst="rect">
              <a:avLst/>
            </a:prstGeom>
            <a:noFill/>
          </p:spPr>
        </p:pic>
        <p:pic>
          <p:nvPicPr>
            <p:cNvPr id="1323023" name="Picture 15" descr="ginger-ale"/>
            <p:cNvPicPr>
              <a:picLocks noChangeAspect="1" noChangeArrowheads="1"/>
            </p:cNvPicPr>
            <p:nvPr/>
          </p:nvPicPr>
          <p:blipFill>
            <a:blip r:embed="rId7"/>
            <a:srcRect/>
            <a:stretch>
              <a:fillRect/>
            </a:stretch>
          </p:blipFill>
          <p:spPr bwMode="auto">
            <a:xfrm>
              <a:off x="3552" y="1632"/>
              <a:ext cx="432" cy="432"/>
            </a:xfrm>
            <a:prstGeom prst="rect">
              <a:avLst/>
            </a:prstGeom>
            <a:noFill/>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4500"/>
                                  </p:stCondLst>
                                  <p:childTnLst>
                                    <p:set>
                                      <p:cBhvr>
                                        <p:cTn id="6" dur="1" fill="hold">
                                          <p:stCondLst>
                                            <p:cond delay="0"/>
                                          </p:stCondLst>
                                        </p:cTn>
                                        <p:tgtEl>
                                          <p:spTgt spid="1323020"/>
                                        </p:tgtEl>
                                        <p:attrNameLst>
                                          <p:attrName>style.visibility</p:attrName>
                                        </p:attrNameLst>
                                      </p:cBhvr>
                                      <p:to>
                                        <p:strVal val="visible"/>
                                      </p:to>
                                    </p:set>
                                    <p:anim calcmode="lin" valueType="num">
                                      <p:cBhvr>
                                        <p:cTn id="7" dur="500" fill="hold"/>
                                        <p:tgtEl>
                                          <p:spTgt spid="1323020"/>
                                        </p:tgtEl>
                                        <p:attrNameLst>
                                          <p:attrName>ppt_w</p:attrName>
                                        </p:attrNameLst>
                                      </p:cBhvr>
                                      <p:tavLst>
                                        <p:tav tm="0">
                                          <p:val>
                                            <p:fltVal val="0"/>
                                          </p:val>
                                        </p:tav>
                                        <p:tav tm="100000">
                                          <p:val>
                                            <p:strVal val="#ppt_w"/>
                                          </p:val>
                                        </p:tav>
                                      </p:tavLst>
                                    </p:anim>
                                    <p:anim calcmode="lin" valueType="num">
                                      <p:cBhvr>
                                        <p:cTn id="8" dur="500" fill="hold"/>
                                        <p:tgtEl>
                                          <p:spTgt spid="1323020"/>
                                        </p:tgtEl>
                                        <p:attrNameLst>
                                          <p:attrName>ppt_h</p:attrName>
                                        </p:attrNameLst>
                                      </p:cBhvr>
                                      <p:tavLst>
                                        <p:tav tm="0">
                                          <p:val>
                                            <p:fltVal val="0"/>
                                          </p:val>
                                        </p:tav>
                                        <p:tav tm="100000">
                                          <p:val>
                                            <p:strVal val="#ppt_h"/>
                                          </p:val>
                                        </p:tav>
                                      </p:tavLst>
                                    </p:anim>
                                  </p:childTnLst>
                                </p:cTn>
                              </p:par>
                            </p:childTnLst>
                          </p:cTn>
                        </p:par>
                        <p:par>
                          <p:cTn id="9" fill="hold">
                            <p:stCondLst>
                              <p:cond delay="5000"/>
                            </p:stCondLst>
                            <p:childTnLst>
                              <p:par>
                                <p:cTn id="10" presetID="17" presetClass="entr" presetSubtype="10" fill="hold" nodeType="afterEffect">
                                  <p:stCondLst>
                                    <p:cond delay="500"/>
                                  </p:stCondLst>
                                  <p:childTnLst>
                                    <p:set>
                                      <p:cBhvr>
                                        <p:cTn id="11" dur="1" fill="hold">
                                          <p:stCondLst>
                                            <p:cond delay="0"/>
                                          </p:stCondLst>
                                        </p:cTn>
                                        <p:tgtEl>
                                          <p:spTgt spid="1323021"/>
                                        </p:tgtEl>
                                        <p:attrNameLst>
                                          <p:attrName>style.visibility</p:attrName>
                                        </p:attrNameLst>
                                      </p:cBhvr>
                                      <p:to>
                                        <p:strVal val="visible"/>
                                      </p:to>
                                    </p:set>
                                    <p:anim calcmode="lin" valueType="num">
                                      <p:cBhvr>
                                        <p:cTn id="12" dur="500" fill="hold"/>
                                        <p:tgtEl>
                                          <p:spTgt spid="1323021"/>
                                        </p:tgtEl>
                                        <p:attrNameLst>
                                          <p:attrName>ppt_w</p:attrName>
                                        </p:attrNameLst>
                                      </p:cBhvr>
                                      <p:tavLst>
                                        <p:tav tm="0">
                                          <p:val>
                                            <p:fltVal val="0"/>
                                          </p:val>
                                        </p:tav>
                                        <p:tav tm="100000">
                                          <p:val>
                                            <p:strVal val="#ppt_w"/>
                                          </p:val>
                                        </p:tav>
                                      </p:tavLst>
                                    </p:anim>
                                    <p:anim calcmode="lin" valueType="num">
                                      <p:cBhvr>
                                        <p:cTn id="13" dur="500" fill="hold"/>
                                        <p:tgtEl>
                                          <p:spTgt spid="1323021"/>
                                        </p:tgtEl>
                                        <p:attrNameLst>
                                          <p:attrName>ppt_h</p:attrName>
                                        </p:attrNameLst>
                                      </p:cBhvr>
                                      <p:tavLst>
                                        <p:tav tm="0">
                                          <p:val>
                                            <p:strVal val="#ppt_h"/>
                                          </p:val>
                                        </p:tav>
                                        <p:tav tm="100000">
                                          <p:val>
                                            <p:strVal val="#ppt_h"/>
                                          </p:val>
                                        </p:tav>
                                      </p:tavLst>
                                    </p:anim>
                                  </p:childTnLst>
                                </p:cTn>
                              </p:par>
                            </p:childTnLst>
                          </p:cTn>
                        </p:par>
                        <p:par>
                          <p:cTn id="14" fill="hold">
                            <p:stCondLst>
                              <p:cond delay="6000"/>
                            </p:stCondLst>
                            <p:childTnLst>
                              <p:par>
                                <p:cTn id="15" presetID="39" presetClass="entr" presetSubtype="0" accel="100000" fill="hold" nodeType="afterEffect">
                                  <p:stCondLst>
                                    <p:cond delay="1000"/>
                                  </p:stCondLst>
                                  <p:childTnLst>
                                    <p:set>
                                      <p:cBhvr>
                                        <p:cTn id="16" dur="1" fill="hold">
                                          <p:stCondLst>
                                            <p:cond delay="0"/>
                                          </p:stCondLst>
                                        </p:cTn>
                                        <p:tgtEl>
                                          <p:spTgt spid="1323014"/>
                                        </p:tgtEl>
                                        <p:attrNameLst>
                                          <p:attrName>style.visibility</p:attrName>
                                        </p:attrNameLst>
                                      </p:cBhvr>
                                      <p:to>
                                        <p:strVal val="visible"/>
                                      </p:to>
                                    </p:set>
                                    <p:anim calcmode="lin" valueType="num">
                                      <p:cBhvr>
                                        <p:cTn id="17" dur="500" fill="hold"/>
                                        <p:tgtEl>
                                          <p:spTgt spid="1323014"/>
                                        </p:tgtEl>
                                        <p:attrNameLst>
                                          <p:attrName>ppt_h</p:attrName>
                                        </p:attrNameLst>
                                      </p:cBhvr>
                                      <p:tavLst>
                                        <p:tav tm="0">
                                          <p:val>
                                            <p:strVal val="#ppt_h/20"/>
                                          </p:val>
                                        </p:tav>
                                        <p:tav tm="50000">
                                          <p:val>
                                            <p:strVal val="#ppt_h/20"/>
                                          </p:val>
                                        </p:tav>
                                        <p:tav tm="100000">
                                          <p:val>
                                            <p:strVal val="#ppt_h"/>
                                          </p:val>
                                        </p:tav>
                                      </p:tavLst>
                                    </p:anim>
                                    <p:anim calcmode="lin" valueType="num">
                                      <p:cBhvr>
                                        <p:cTn id="18" dur="500" fill="hold"/>
                                        <p:tgtEl>
                                          <p:spTgt spid="1323014"/>
                                        </p:tgtEl>
                                        <p:attrNameLst>
                                          <p:attrName>ppt_w</p:attrName>
                                        </p:attrNameLst>
                                      </p:cBhvr>
                                      <p:tavLst>
                                        <p:tav tm="0">
                                          <p:val>
                                            <p:strVal val="#ppt_w+.3"/>
                                          </p:val>
                                        </p:tav>
                                        <p:tav tm="50000">
                                          <p:val>
                                            <p:strVal val="#ppt_w+.3"/>
                                          </p:val>
                                        </p:tav>
                                        <p:tav tm="100000">
                                          <p:val>
                                            <p:strVal val="#ppt_w"/>
                                          </p:val>
                                        </p:tav>
                                      </p:tavLst>
                                    </p:anim>
                                    <p:anim calcmode="lin" valueType="num">
                                      <p:cBhvr>
                                        <p:cTn id="19" dur="500" fill="hold"/>
                                        <p:tgtEl>
                                          <p:spTgt spid="1323014"/>
                                        </p:tgtEl>
                                        <p:attrNameLst>
                                          <p:attrName>ppt_x</p:attrName>
                                        </p:attrNameLst>
                                      </p:cBhvr>
                                      <p:tavLst>
                                        <p:tav tm="0">
                                          <p:val>
                                            <p:strVal val="#ppt_x-.3"/>
                                          </p:val>
                                        </p:tav>
                                        <p:tav tm="50000">
                                          <p:val>
                                            <p:strVal val="#ppt_x"/>
                                          </p:val>
                                        </p:tav>
                                        <p:tav tm="100000">
                                          <p:val>
                                            <p:strVal val="#ppt_x"/>
                                          </p:val>
                                        </p:tav>
                                      </p:tavLst>
                                    </p:anim>
                                    <p:anim calcmode="lin" valueType="num">
                                      <p:cBhvr>
                                        <p:cTn id="20" dur="500" fill="hold"/>
                                        <p:tgtEl>
                                          <p:spTgt spid="1323014"/>
                                        </p:tgtEl>
                                        <p:attrNameLst>
                                          <p:attrName>ppt_y</p:attrName>
                                        </p:attrNameLst>
                                      </p:cBhvr>
                                      <p:tavLst>
                                        <p:tav tm="0">
                                          <p:val>
                                            <p:strVal val="#ppt_y"/>
                                          </p:val>
                                        </p:tav>
                                        <p:tav tm="100000">
                                          <p:val>
                                            <p:strVal val="#ppt_y"/>
                                          </p:val>
                                        </p:tav>
                                      </p:tavLst>
                                    </p:anim>
                                  </p:childTnLst>
                                </p:cTn>
                              </p:par>
                            </p:childTnLst>
                          </p:cTn>
                        </p:par>
                        <p:par>
                          <p:cTn id="21" fill="hold">
                            <p:stCondLst>
                              <p:cond delay="7500"/>
                            </p:stCondLst>
                            <p:childTnLst>
                              <p:par>
                                <p:cTn id="22" presetID="2" presetClass="entr" presetSubtype="1" fill="hold" nodeType="afterEffect">
                                  <p:stCondLst>
                                    <p:cond delay="2000"/>
                                  </p:stCondLst>
                                  <p:childTnLst>
                                    <p:set>
                                      <p:cBhvr>
                                        <p:cTn id="23" dur="1" fill="hold">
                                          <p:stCondLst>
                                            <p:cond delay="0"/>
                                          </p:stCondLst>
                                        </p:cTn>
                                        <p:tgtEl>
                                          <p:spTgt spid="1323016"/>
                                        </p:tgtEl>
                                        <p:attrNameLst>
                                          <p:attrName>style.visibility</p:attrName>
                                        </p:attrNameLst>
                                      </p:cBhvr>
                                      <p:to>
                                        <p:strVal val="visible"/>
                                      </p:to>
                                    </p:set>
                                    <p:anim calcmode="lin" valueType="num">
                                      <p:cBhvr additive="base">
                                        <p:cTn id="24" dur="500" fill="hold"/>
                                        <p:tgtEl>
                                          <p:spTgt spid="1323016"/>
                                        </p:tgtEl>
                                        <p:attrNameLst>
                                          <p:attrName>ppt_x</p:attrName>
                                        </p:attrNameLst>
                                      </p:cBhvr>
                                      <p:tavLst>
                                        <p:tav tm="0">
                                          <p:val>
                                            <p:strVal val="#ppt_x"/>
                                          </p:val>
                                        </p:tav>
                                        <p:tav tm="100000">
                                          <p:val>
                                            <p:strVal val="#ppt_x"/>
                                          </p:val>
                                        </p:tav>
                                      </p:tavLst>
                                    </p:anim>
                                    <p:anim calcmode="lin" valueType="num">
                                      <p:cBhvr additive="base">
                                        <p:cTn id="25" dur="500" fill="hold"/>
                                        <p:tgtEl>
                                          <p:spTgt spid="1323016"/>
                                        </p:tgtEl>
                                        <p:attrNameLst>
                                          <p:attrName>ppt_y</p:attrName>
                                        </p:attrNameLst>
                                      </p:cBhvr>
                                      <p:tavLst>
                                        <p:tav tm="0">
                                          <p:val>
                                            <p:strVal val="0-#ppt_h/2"/>
                                          </p:val>
                                        </p:tav>
                                        <p:tav tm="100000">
                                          <p:val>
                                            <p:strVal val="#ppt_y"/>
                                          </p:val>
                                        </p:tav>
                                      </p:tavLst>
                                    </p:anim>
                                  </p:childTnLst>
                                </p:cTn>
                              </p:par>
                            </p:childTnLst>
                          </p:cTn>
                        </p:par>
                        <p:par>
                          <p:cTn id="26" fill="hold">
                            <p:stCondLst>
                              <p:cond delay="10000"/>
                            </p:stCondLst>
                            <p:childTnLst>
                              <p:par>
                                <p:cTn id="27" presetID="53" presetClass="entr" presetSubtype="0" fill="hold" nodeType="afterEffect">
                                  <p:stCondLst>
                                    <p:cond delay="0"/>
                                  </p:stCondLst>
                                  <p:childTnLst>
                                    <p:set>
                                      <p:cBhvr>
                                        <p:cTn id="28" dur="1" fill="hold">
                                          <p:stCondLst>
                                            <p:cond delay="0"/>
                                          </p:stCondLst>
                                        </p:cTn>
                                        <p:tgtEl>
                                          <p:spTgt spid="1323017"/>
                                        </p:tgtEl>
                                        <p:attrNameLst>
                                          <p:attrName>style.visibility</p:attrName>
                                        </p:attrNameLst>
                                      </p:cBhvr>
                                      <p:to>
                                        <p:strVal val="visible"/>
                                      </p:to>
                                    </p:set>
                                    <p:anim calcmode="lin" valueType="num">
                                      <p:cBhvr>
                                        <p:cTn id="29" dur="500" fill="hold"/>
                                        <p:tgtEl>
                                          <p:spTgt spid="1323017"/>
                                        </p:tgtEl>
                                        <p:attrNameLst>
                                          <p:attrName>ppt_w</p:attrName>
                                        </p:attrNameLst>
                                      </p:cBhvr>
                                      <p:tavLst>
                                        <p:tav tm="0">
                                          <p:val>
                                            <p:fltVal val="0"/>
                                          </p:val>
                                        </p:tav>
                                        <p:tav tm="100000">
                                          <p:val>
                                            <p:strVal val="#ppt_w"/>
                                          </p:val>
                                        </p:tav>
                                      </p:tavLst>
                                    </p:anim>
                                    <p:anim calcmode="lin" valueType="num">
                                      <p:cBhvr>
                                        <p:cTn id="30" dur="500" fill="hold"/>
                                        <p:tgtEl>
                                          <p:spTgt spid="1323017"/>
                                        </p:tgtEl>
                                        <p:attrNameLst>
                                          <p:attrName>ppt_h</p:attrName>
                                        </p:attrNameLst>
                                      </p:cBhvr>
                                      <p:tavLst>
                                        <p:tav tm="0">
                                          <p:val>
                                            <p:fltVal val="0"/>
                                          </p:val>
                                        </p:tav>
                                        <p:tav tm="100000">
                                          <p:val>
                                            <p:strVal val="#ppt_h"/>
                                          </p:val>
                                        </p:tav>
                                      </p:tavLst>
                                    </p:anim>
                                    <p:animEffect transition="in" filter="fade">
                                      <p:cBhvr>
                                        <p:cTn id="31" dur="500"/>
                                        <p:tgtEl>
                                          <p:spTgt spid="1323017"/>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1323011"/>
                                        </p:tgtEl>
                                        <p:attrNameLst>
                                          <p:attrName>style.visibility</p:attrName>
                                        </p:attrNameLst>
                                      </p:cBhvr>
                                      <p:to>
                                        <p:strVal val="visible"/>
                                      </p:to>
                                    </p:set>
                                    <p:anim calcmode="lin" valueType="num">
                                      <p:cBhvr additive="base">
                                        <p:cTn id="36" dur="500" fill="hold"/>
                                        <p:tgtEl>
                                          <p:spTgt spid="1323011"/>
                                        </p:tgtEl>
                                        <p:attrNameLst>
                                          <p:attrName>ppt_x</p:attrName>
                                        </p:attrNameLst>
                                      </p:cBhvr>
                                      <p:tavLst>
                                        <p:tav tm="0">
                                          <p:val>
                                            <p:strVal val="#ppt_x"/>
                                          </p:val>
                                        </p:tav>
                                        <p:tav tm="100000">
                                          <p:val>
                                            <p:strVal val="#ppt_x"/>
                                          </p:val>
                                        </p:tav>
                                      </p:tavLst>
                                    </p:anim>
                                    <p:anim calcmode="lin" valueType="num">
                                      <p:cBhvr additive="base">
                                        <p:cTn id="37" dur="500" fill="hold"/>
                                        <p:tgtEl>
                                          <p:spTgt spid="1323011"/>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30" presetClass="entr" presetSubtype="0" fill="hold" grpId="0" nodeType="clickEffect">
                                  <p:stCondLst>
                                    <p:cond delay="0"/>
                                  </p:stCondLst>
                                  <p:childTnLst>
                                    <p:set>
                                      <p:cBhvr>
                                        <p:cTn id="41" dur="1" fill="hold">
                                          <p:stCondLst>
                                            <p:cond delay="0"/>
                                          </p:stCondLst>
                                        </p:cTn>
                                        <p:tgtEl>
                                          <p:spTgt spid="1323012"/>
                                        </p:tgtEl>
                                        <p:attrNameLst>
                                          <p:attrName>style.visibility</p:attrName>
                                        </p:attrNameLst>
                                      </p:cBhvr>
                                      <p:to>
                                        <p:strVal val="visible"/>
                                      </p:to>
                                    </p:set>
                                    <p:animEffect transition="in" filter="fade">
                                      <p:cBhvr>
                                        <p:cTn id="42" dur="800" decel="100000"/>
                                        <p:tgtEl>
                                          <p:spTgt spid="1323012"/>
                                        </p:tgtEl>
                                      </p:cBhvr>
                                    </p:animEffect>
                                    <p:anim calcmode="lin" valueType="num">
                                      <p:cBhvr>
                                        <p:cTn id="43" dur="800" decel="100000" fill="hold"/>
                                        <p:tgtEl>
                                          <p:spTgt spid="1323012"/>
                                        </p:tgtEl>
                                        <p:attrNameLst>
                                          <p:attrName>style.rotation</p:attrName>
                                        </p:attrNameLst>
                                      </p:cBhvr>
                                      <p:tavLst>
                                        <p:tav tm="0">
                                          <p:val>
                                            <p:fltVal val="-90"/>
                                          </p:val>
                                        </p:tav>
                                        <p:tav tm="100000">
                                          <p:val>
                                            <p:fltVal val="0"/>
                                          </p:val>
                                        </p:tav>
                                      </p:tavLst>
                                    </p:anim>
                                    <p:anim calcmode="lin" valueType="num">
                                      <p:cBhvr>
                                        <p:cTn id="44" dur="800" decel="100000" fill="hold"/>
                                        <p:tgtEl>
                                          <p:spTgt spid="1323012"/>
                                        </p:tgtEl>
                                        <p:attrNameLst>
                                          <p:attrName>ppt_x</p:attrName>
                                        </p:attrNameLst>
                                      </p:cBhvr>
                                      <p:tavLst>
                                        <p:tav tm="0">
                                          <p:val>
                                            <p:strVal val="#ppt_x+0.4"/>
                                          </p:val>
                                        </p:tav>
                                        <p:tav tm="100000">
                                          <p:val>
                                            <p:strVal val="#ppt_x-0.05"/>
                                          </p:val>
                                        </p:tav>
                                      </p:tavLst>
                                    </p:anim>
                                    <p:anim calcmode="lin" valueType="num">
                                      <p:cBhvr>
                                        <p:cTn id="45" dur="800" decel="100000" fill="hold"/>
                                        <p:tgtEl>
                                          <p:spTgt spid="1323012"/>
                                        </p:tgtEl>
                                        <p:attrNameLst>
                                          <p:attrName>ppt_y</p:attrName>
                                        </p:attrNameLst>
                                      </p:cBhvr>
                                      <p:tavLst>
                                        <p:tav tm="0">
                                          <p:val>
                                            <p:strVal val="#ppt_y-0.4"/>
                                          </p:val>
                                        </p:tav>
                                        <p:tav tm="100000">
                                          <p:val>
                                            <p:strVal val="#ppt_y+0.1"/>
                                          </p:val>
                                        </p:tav>
                                      </p:tavLst>
                                    </p:anim>
                                    <p:anim calcmode="lin" valueType="num">
                                      <p:cBhvr>
                                        <p:cTn id="46" dur="200" accel="100000" fill="hold">
                                          <p:stCondLst>
                                            <p:cond delay="800"/>
                                          </p:stCondLst>
                                        </p:cTn>
                                        <p:tgtEl>
                                          <p:spTgt spid="1323012"/>
                                        </p:tgtEl>
                                        <p:attrNameLst>
                                          <p:attrName>ppt_x</p:attrName>
                                        </p:attrNameLst>
                                      </p:cBhvr>
                                      <p:tavLst>
                                        <p:tav tm="0">
                                          <p:val>
                                            <p:strVal val="#ppt_x-0.05"/>
                                          </p:val>
                                        </p:tav>
                                        <p:tav tm="100000">
                                          <p:val>
                                            <p:strVal val="#ppt_x"/>
                                          </p:val>
                                        </p:tav>
                                      </p:tavLst>
                                    </p:anim>
                                    <p:anim calcmode="lin" valueType="num">
                                      <p:cBhvr>
                                        <p:cTn id="47" dur="200" accel="100000" fill="hold">
                                          <p:stCondLst>
                                            <p:cond delay="800"/>
                                          </p:stCondLst>
                                        </p:cTn>
                                        <p:tgtEl>
                                          <p:spTgt spid="13230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3011" grpId="0"/>
      <p:bldP spid="1323012"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3858" name="Text Box 2"/>
          <p:cNvSpPr txBox="1">
            <a:spLocks noChangeArrowheads="1"/>
          </p:cNvSpPr>
          <p:nvPr/>
        </p:nvSpPr>
        <p:spPr bwMode="auto">
          <a:xfrm>
            <a:off x="381000" y="914400"/>
            <a:ext cx="1047750" cy="366713"/>
          </a:xfrm>
          <a:prstGeom prst="rect">
            <a:avLst/>
          </a:prstGeom>
          <a:noFill/>
          <a:ln w="9525">
            <a:noFill/>
            <a:miter lim="800000"/>
            <a:headEnd/>
            <a:tailEnd/>
          </a:ln>
          <a:effectLst/>
        </p:spPr>
        <p:txBody>
          <a:bodyPr wrap="none">
            <a:spAutoFit/>
          </a:bodyPr>
          <a:lstStyle/>
          <a:p>
            <a:r>
              <a:rPr lang="en-US" sz="1800"/>
              <a:t>indicator</a:t>
            </a:r>
          </a:p>
        </p:txBody>
      </p:sp>
      <p:sp>
        <p:nvSpPr>
          <p:cNvPr id="1913859" name="Text Box 3"/>
          <p:cNvSpPr txBox="1">
            <a:spLocks noChangeArrowheads="1"/>
          </p:cNvSpPr>
          <p:nvPr/>
        </p:nvSpPr>
        <p:spPr bwMode="auto">
          <a:xfrm>
            <a:off x="1289050" y="914400"/>
            <a:ext cx="2520950" cy="641350"/>
          </a:xfrm>
          <a:prstGeom prst="rect">
            <a:avLst/>
          </a:prstGeom>
          <a:noFill/>
          <a:ln w="9525">
            <a:noFill/>
            <a:miter lim="800000"/>
            <a:headEnd/>
            <a:tailEnd/>
          </a:ln>
          <a:effectLst/>
        </p:spPr>
        <p:txBody>
          <a:bodyPr wrap="none">
            <a:spAutoFit/>
          </a:bodyPr>
          <a:lstStyle/>
          <a:p>
            <a:pPr>
              <a:buFontTx/>
              <a:buChar char="-"/>
            </a:pPr>
            <a:r>
              <a:rPr lang="en-US" sz="1800"/>
              <a:t>changes color </a:t>
            </a:r>
          </a:p>
          <a:p>
            <a:r>
              <a:rPr lang="en-US" sz="1800"/>
              <a:t>  to indicate pH change</a:t>
            </a:r>
          </a:p>
        </p:txBody>
      </p:sp>
      <p:sp>
        <p:nvSpPr>
          <p:cNvPr id="1913860" name="Text Box 4"/>
          <p:cNvSpPr txBox="1">
            <a:spLocks noChangeArrowheads="1"/>
          </p:cNvSpPr>
          <p:nvPr/>
        </p:nvSpPr>
        <p:spPr bwMode="auto">
          <a:xfrm>
            <a:off x="577850" y="1644650"/>
            <a:ext cx="4095750" cy="641350"/>
          </a:xfrm>
          <a:prstGeom prst="rect">
            <a:avLst/>
          </a:prstGeom>
          <a:noFill/>
          <a:ln w="9525">
            <a:noFill/>
            <a:miter lim="800000"/>
            <a:headEnd/>
            <a:tailEnd/>
          </a:ln>
          <a:effectLst/>
        </p:spPr>
        <p:txBody>
          <a:bodyPr wrap="none">
            <a:spAutoFit/>
          </a:bodyPr>
          <a:lstStyle/>
          <a:p>
            <a:r>
              <a:rPr lang="en-US" sz="1800"/>
              <a:t>e.g. phenolpthalein is colorless in acid </a:t>
            </a:r>
          </a:p>
          <a:p>
            <a:r>
              <a:rPr lang="en-US" sz="1800"/>
              <a:t>                    and pink in basic solution</a:t>
            </a:r>
          </a:p>
        </p:txBody>
      </p:sp>
      <p:grpSp>
        <p:nvGrpSpPr>
          <p:cNvPr id="1913861" name="Group 5"/>
          <p:cNvGrpSpPr>
            <a:grpSpLocks/>
          </p:cNvGrpSpPr>
          <p:nvPr/>
        </p:nvGrpSpPr>
        <p:grpSpPr bwMode="auto">
          <a:xfrm>
            <a:off x="647700" y="5334000"/>
            <a:ext cx="1454150" cy="685800"/>
            <a:chOff x="408" y="3360"/>
            <a:chExt cx="916" cy="432"/>
          </a:xfrm>
        </p:grpSpPr>
        <p:sp>
          <p:nvSpPr>
            <p:cNvPr id="1913862" name="Freeform 6"/>
            <p:cNvSpPr>
              <a:spLocks/>
            </p:cNvSpPr>
            <p:nvPr/>
          </p:nvSpPr>
          <p:spPr bwMode="auto">
            <a:xfrm>
              <a:off x="624" y="3360"/>
              <a:ext cx="432" cy="383"/>
            </a:xfrm>
            <a:custGeom>
              <a:avLst/>
              <a:gdLst/>
              <a:ahLst/>
              <a:cxnLst>
                <a:cxn ang="0">
                  <a:pos x="115" y="383"/>
                </a:cxn>
                <a:cxn ang="0">
                  <a:pos x="141" y="161"/>
                </a:cxn>
                <a:cxn ang="0">
                  <a:pos x="62" y="90"/>
                </a:cxn>
                <a:cxn ang="0">
                  <a:pos x="239" y="55"/>
                </a:cxn>
                <a:cxn ang="0">
                  <a:pos x="336" y="117"/>
                </a:cxn>
                <a:cxn ang="0">
                  <a:pos x="381" y="197"/>
                </a:cxn>
                <a:cxn ang="0">
                  <a:pos x="416" y="276"/>
                </a:cxn>
                <a:cxn ang="0">
                  <a:pos x="425" y="365"/>
                </a:cxn>
              </a:cxnLst>
              <a:rect l="0" t="0" r="r" b="b"/>
              <a:pathLst>
                <a:path w="432" h="383">
                  <a:moveTo>
                    <a:pt x="115" y="383"/>
                  </a:moveTo>
                  <a:cubicBezTo>
                    <a:pt x="184" y="336"/>
                    <a:pt x="163" y="242"/>
                    <a:pt x="141" y="161"/>
                  </a:cubicBezTo>
                  <a:cubicBezTo>
                    <a:pt x="135" y="138"/>
                    <a:pt x="86" y="106"/>
                    <a:pt x="62" y="90"/>
                  </a:cubicBezTo>
                  <a:cubicBezTo>
                    <a:pt x="0" y="0"/>
                    <a:pt x="235" y="55"/>
                    <a:pt x="239" y="55"/>
                  </a:cubicBezTo>
                  <a:cubicBezTo>
                    <a:pt x="314" y="81"/>
                    <a:pt x="278" y="77"/>
                    <a:pt x="336" y="117"/>
                  </a:cubicBezTo>
                  <a:cubicBezTo>
                    <a:pt x="346" y="146"/>
                    <a:pt x="381" y="197"/>
                    <a:pt x="381" y="197"/>
                  </a:cubicBezTo>
                  <a:cubicBezTo>
                    <a:pt x="401" y="260"/>
                    <a:pt x="387" y="235"/>
                    <a:pt x="416" y="276"/>
                  </a:cubicBezTo>
                  <a:cubicBezTo>
                    <a:pt x="432" y="323"/>
                    <a:pt x="425" y="294"/>
                    <a:pt x="425" y="365"/>
                  </a:cubicBezTo>
                </a:path>
              </a:pathLst>
            </a:custGeom>
            <a:solidFill>
              <a:schemeClr val="bg2"/>
            </a:solidFill>
            <a:ln w="9525">
              <a:solidFill>
                <a:schemeClr val="tx1"/>
              </a:solidFill>
              <a:round/>
              <a:headEnd/>
              <a:tailEnd/>
            </a:ln>
            <a:effectLst/>
          </p:spPr>
          <p:txBody>
            <a:bodyPr/>
            <a:lstStyle/>
            <a:p>
              <a:endParaRPr lang="en-US"/>
            </a:p>
          </p:txBody>
        </p:sp>
        <p:sp>
          <p:nvSpPr>
            <p:cNvPr id="1913863" name="Freeform 7"/>
            <p:cNvSpPr>
              <a:spLocks/>
            </p:cNvSpPr>
            <p:nvPr/>
          </p:nvSpPr>
          <p:spPr bwMode="auto">
            <a:xfrm>
              <a:off x="408" y="3706"/>
              <a:ext cx="916" cy="86"/>
            </a:xfrm>
            <a:custGeom>
              <a:avLst/>
              <a:gdLst/>
              <a:ahLst/>
              <a:cxnLst>
                <a:cxn ang="0">
                  <a:pos x="0" y="53"/>
                </a:cxn>
                <a:cxn ang="0">
                  <a:pos x="159" y="0"/>
                </a:cxn>
                <a:cxn ang="0">
                  <a:pos x="239" y="35"/>
                </a:cxn>
                <a:cxn ang="0">
                  <a:pos x="354" y="44"/>
                </a:cxn>
                <a:cxn ang="0">
                  <a:pos x="363" y="0"/>
                </a:cxn>
                <a:cxn ang="0">
                  <a:pos x="443" y="53"/>
                </a:cxn>
                <a:cxn ang="0">
                  <a:pos x="540" y="44"/>
                </a:cxn>
                <a:cxn ang="0">
                  <a:pos x="567" y="18"/>
                </a:cxn>
                <a:cxn ang="0">
                  <a:pos x="638" y="62"/>
                </a:cxn>
                <a:cxn ang="0">
                  <a:pos x="717" y="53"/>
                </a:cxn>
                <a:cxn ang="0">
                  <a:pos x="753" y="35"/>
                </a:cxn>
                <a:cxn ang="0">
                  <a:pos x="886" y="62"/>
                </a:cxn>
                <a:cxn ang="0">
                  <a:pos x="912" y="18"/>
                </a:cxn>
              </a:cxnLst>
              <a:rect l="0" t="0" r="r" b="b"/>
              <a:pathLst>
                <a:path w="916" h="86">
                  <a:moveTo>
                    <a:pt x="0" y="53"/>
                  </a:moveTo>
                  <a:cubicBezTo>
                    <a:pt x="75" y="48"/>
                    <a:pt x="135" y="71"/>
                    <a:pt x="159" y="0"/>
                  </a:cubicBezTo>
                  <a:cubicBezTo>
                    <a:pt x="188" y="10"/>
                    <a:pt x="209" y="26"/>
                    <a:pt x="239" y="35"/>
                  </a:cubicBezTo>
                  <a:cubicBezTo>
                    <a:pt x="277" y="61"/>
                    <a:pt x="290" y="79"/>
                    <a:pt x="354" y="44"/>
                  </a:cubicBezTo>
                  <a:cubicBezTo>
                    <a:pt x="367" y="37"/>
                    <a:pt x="360" y="15"/>
                    <a:pt x="363" y="0"/>
                  </a:cubicBezTo>
                  <a:cubicBezTo>
                    <a:pt x="390" y="27"/>
                    <a:pt x="412" y="32"/>
                    <a:pt x="443" y="53"/>
                  </a:cubicBezTo>
                  <a:cubicBezTo>
                    <a:pt x="475" y="50"/>
                    <a:pt x="509" y="53"/>
                    <a:pt x="540" y="44"/>
                  </a:cubicBezTo>
                  <a:cubicBezTo>
                    <a:pt x="552" y="41"/>
                    <a:pt x="555" y="20"/>
                    <a:pt x="567" y="18"/>
                  </a:cubicBezTo>
                  <a:cubicBezTo>
                    <a:pt x="581" y="16"/>
                    <a:pt x="631" y="57"/>
                    <a:pt x="638" y="62"/>
                  </a:cubicBezTo>
                  <a:cubicBezTo>
                    <a:pt x="664" y="59"/>
                    <a:pt x="692" y="63"/>
                    <a:pt x="717" y="53"/>
                  </a:cubicBezTo>
                  <a:cubicBezTo>
                    <a:pt x="772" y="31"/>
                    <a:pt x="673" y="11"/>
                    <a:pt x="753" y="35"/>
                  </a:cubicBezTo>
                  <a:cubicBezTo>
                    <a:pt x="787" y="86"/>
                    <a:pt x="828" y="69"/>
                    <a:pt x="886" y="62"/>
                  </a:cubicBezTo>
                  <a:cubicBezTo>
                    <a:pt x="916" y="31"/>
                    <a:pt x="912" y="47"/>
                    <a:pt x="912" y="18"/>
                  </a:cubicBezTo>
                </a:path>
              </a:pathLst>
            </a:custGeom>
            <a:solidFill>
              <a:srgbClr val="3366FF"/>
            </a:solidFill>
            <a:ln w="9525">
              <a:solidFill>
                <a:schemeClr val="accent2"/>
              </a:solidFill>
              <a:round/>
              <a:headEnd/>
              <a:tailEnd/>
            </a:ln>
            <a:effectLst/>
          </p:spPr>
          <p:txBody>
            <a:bodyPr/>
            <a:lstStyle/>
            <a:p>
              <a:endParaRPr lang="en-US"/>
            </a:p>
          </p:txBody>
        </p:sp>
      </p:grpSp>
      <p:sp>
        <p:nvSpPr>
          <p:cNvPr id="1913864" name="Text Box 8"/>
          <p:cNvSpPr txBox="1">
            <a:spLocks noChangeArrowheads="1"/>
          </p:cNvSpPr>
          <p:nvPr/>
        </p:nvSpPr>
        <p:spPr bwMode="auto">
          <a:xfrm>
            <a:off x="1600200" y="4800600"/>
            <a:ext cx="1606550" cy="458788"/>
          </a:xfrm>
          <a:prstGeom prst="rect">
            <a:avLst/>
          </a:prstGeom>
          <a:noFill/>
          <a:ln w="9525">
            <a:noFill/>
            <a:miter lim="800000"/>
            <a:headEnd/>
            <a:tailEnd/>
          </a:ln>
          <a:effectLst/>
        </p:spPr>
        <p:txBody>
          <a:bodyPr wrap="none">
            <a:spAutoFit/>
          </a:bodyPr>
          <a:lstStyle/>
          <a:p>
            <a:r>
              <a:rPr lang="en-US" sz="800"/>
              <a:t>Pirate…”Walk the plank”</a:t>
            </a:r>
          </a:p>
          <a:p>
            <a:r>
              <a:rPr lang="en-US" sz="800"/>
              <a:t>   once in water, shark eats and</a:t>
            </a:r>
          </a:p>
          <a:p>
            <a:r>
              <a:rPr lang="en-US" sz="800"/>
              <a:t>   water changes to pink color</a:t>
            </a:r>
          </a:p>
        </p:txBody>
      </p:sp>
      <p:sp>
        <p:nvSpPr>
          <p:cNvPr id="1913865" name="Line 9"/>
          <p:cNvSpPr>
            <a:spLocks noChangeShapeType="1"/>
          </p:cNvSpPr>
          <p:nvPr/>
        </p:nvSpPr>
        <p:spPr bwMode="auto">
          <a:xfrm>
            <a:off x="5507038" y="1676400"/>
            <a:ext cx="0" cy="4772025"/>
          </a:xfrm>
          <a:prstGeom prst="line">
            <a:avLst/>
          </a:prstGeom>
          <a:noFill/>
          <a:ln w="9525">
            <a:solidFill>
              <a:schemeClr val="tx1"/>
            </a:solidFill>
            <a:round/>
            <a:headEnd/>
            <a:tailEnd/>
          </a:ln>
          <a:effectLst/>
        </p:spPr>
        <p:txBody>
          <a:bodyPr/>
          <a:lstStyle/>
          <a:p>
            <a:endParaRPr lang="en-US"/>
          </a:p>
        </p:txBody>
      </p:sp>
      <p:sp>
        <p:nvSpPr>
          <p:cNvPr id="1913866" name="Line 10"/>
          <p:cNvSpPr>
            <a:spLocks noChangeShapeType="1"/>
          </p:cNvSpPr>
          <p:nvPr/>
        </p:nvSpPr>
        <p:spPr bwMode="auto">
          <a:xfrm>
            <a:off x="5507038" y="6448425"/>
            <a:ext cx="2944812" cy="0"/>
          </a:xfrm>
          <a:prstGeom prst="line">
            <a:avLst/>
          </a:prstGeom>
          <a:noFill/>
          <a:ln w="9525">
            <a:solidFill>
              <a:schemeClr val="tx1"/>
            </a:solidFill>
            <a:round/>
            <a:headEnd/>
            <a:tailEnd/>
          </a:ln>
          <a:effectLst/>
        </p:spPr>
        <p:txBody>
          <a:bodyPr/>
          <a:lstStyle/>
          <a:p>
            <a:endParaRPr lang="en-US"/>
          </a:p>
        </p:txBody>
      </p:sp>
      <p:sp>
        <p:nvSpPr>
          <p:cNvPr id="1913867" name="Freeform 11"/>
          <p:cNvSpPr>
            <a:spLocks/>
          </p:cNvSpPr>
          <p:nvPr/>
        </p:nvSpPr>
        <p:spPr bwMode="auto">
          <a:xfrm>
            <a:off x="5811838" y="2770188"/>
            <a:ext cx="2132012" cy="3081337"/>
          </a:xfrm>
          <a:custGeom>
            <a:avLst/>
            <a:gdLst/>
            <a:ahLst/>
            <a:cxnLst>
              <a:cxn ang="0">
                <a:pos x="0" y="1876"/>
              </a:cxn>
              <a:cxn ang="0">
                <a:pos x="288" y="1828"/>
              </a:cxn>
              <a:cxn ang="0">
                <a:pos x="432" y="1780"/>
              </a:cxn>
              <a:cxn ang="0">
                <a:pos x="480" y="1540"/>
              </a:cxn>
              <a:cxn ang="0">
                <a:pos x="576" y="292"/>
              </a:cxn>
              <a:cxn ang="0">
                <a:pos x="721" y="48"/>
              </a:cxn>
              <a:cxn ang="0">
                <a:pos x="1008" y="4"/>
              </a:cxn>
            </a:cxnLst>
            <a:rect l="0" t="0" r="r" b="b"/>
            <a:pathLst>
              <a:path w="1008" h="1876">
                <a:moveTo>
                  <a:pt x="0" y="1876"/>
                </a:moveTo>
                <a:cubicBezTo>
                  <a:pt x="108" y="1860"/>
                  <a:pt x="216" y="1844"/>
                  <a:pt x="288" y="1828"/>
                </a:cubicBezTo>
                <a:cubicBezTo>
                  <a:pt x="360" y="1812"/>
                  <a:pt x="400" y="1828"/>
                  <a:pt x="432" y="1780"/>
                </a:cubicBezTo>
                <a:cubicBezTo>
                  <a:pt x="464" y="1732"/>
                  <a:pt x="456" y="1788"/>
                  <a:pt x="480" y="1540"/>
                </a:cubicBezTo>
                <a:cubicBezTo>
                  <a:pt x="504" y="1292"/>
                  <a:pt x="536" y="541"/>
                  <a:pt x="576" y="292"/>
                </a:cubicBezTo>
                <a:cubicBezTo>
                  <a:pt x="616" y="43"/>
                  <a:pt x="649" y="96"/>
                  <a:pt x="721" y="48"/>
                </a:cubicBezTo>
                <a:cubicBezTo>
                  <a:pt x="793" y="0"/>
                  <a:pt x="948" y="13"/>
                  <a:pt x="1008" y="4"/>
                </a:cubicBezTo>
              </a:path>
            </a:pathLst>
          </a:custGeom>
          <a:noFill/>
          <a:ln w="22225">
            <a:solidFill>
              <a:srgbClr val="333399"/>
            </a:solidFill>
            <a:round/>
            <a:headEnd/>
            <a:tailEnd/>
          </a:ln>
          <a:effectLst/>
        </p:spPr>
        <p:txBody>
          <a:bodyPr/>
          <a:lstStyle/>
          <a:p>
            <a:endParaRPr lang="en-US"/>
          </a:p>
        </p:txBody>
      </p:sp>
      <p:sp>
        <p:nvSpPr>
          <p:cNvPr id="1913868" name="Text Box 12"/>
          <p:cNvSpPr txBox="1">
            <a:spLocks noChangeArrowheads="1"/>
          </p:cNvSpPr>
          <p:nvPr/>
        </p:nvSpPr>
        <p:spPr bwMode="auto">
          <a:xfrm>
            <a:off x="4267200" y="3811588"/>
            <a:ext cx="476250" cy="366712"/>
          </a:xfrm>
          <a:prstGeom prst="rect">
            <a:avLst/>
          </a:prstGeom>
          <a:noFill/>
          <a:ln w="9525">
            <a:noFill/>
            <a:miter lim="800000"/>
            <a:headEnd/>
            <a:tailEnd/>
          </a:ln>
          <a:effectLst/>
        </p:spPr>
        <p:txBody>
          <a:bodyPr wrap="none">
            <a:spAutoFit/>
          </a:bodyPr>
          <a:lstStyle/>
          <a:p>
            <a:r>
              <a:rPr lang="en-US" sz="1800"/>
              <a:t>pH</a:t>
            </a:r>
          </a:p>
        </p:txBody>
      </p:sp>
      <p:sp>
        <p:nvSpPr>
          <p:cNvPr id="1913869" name="Line 13"/>
          <p:cNvSpPr>
            <a:spLocks noChangeShapeType="1"/>
          </p:cNvSpPr>
          <p:nvPr/>
        </p:nvSpPr>
        <p:spPr bwMode="auto">
          <a:xfrm>
            <a:off x="5405438" y="6149975"/>
            <a:ext cx="101600" cy="0"/>
          </a:xfrm>
          <a:prstGeom prst="line">
            <a:avLst/>
          </a:prstGeom>
          <a:noFill/>
          <a:ln w="9525">
            <a:solidFill>
              <a:schemeClr val="tx1"/>
            </a:solidFill>
            <a:round/>
            <a:headEnd/>
            <a:tailEnd/>
          </a:ln>
          <a:effectLst/>
        </p:spPr>
        <p:txBody>
          <a:bodyPr/>
          <a:lstStyle/>
          <a:p>
            <a:endParaRPr lang="en-US"/>
          </a:p>
        </p:txBody>
      </p:sp>
      <p:sp>
        <p:nvSpPr>
          <p:cNvPr id="1913870" name="Line 14"/>
          <p:cNvSpPr>
            <a:spLocks noChangeShapeType="1"/>
          </p:cNvSpPr>
          <p:nvPr/>
        </p:nvSpPr>
        <p:spPr bwMode="auto">
          <a:xfrm>
            <a:off x="5405438" y="5851525"/>
            <a:ext cx="101600" cy="0"/>
          </a:xfrm>
          <a:prstGeom prst="line">
            <a:avLst/>
          </a:prstGeom>
          <a:noFill/>
          <a:ln w="9525">
            <a:solidFill>
              <a:schemeClr val="tx1"/>
            </a:solidFill>
            <a:round/>
            <a:headEnd/>
            <a:tailEnd/>
          </a:ln>
          <a:effectLst/>
        </p:spPr>
        <p:txBody>
          <a:bodyPr/>
          <a:lstStyle/>
          <a:p>
            <a:endParaRPr lang="en-US"/>
          </a:p>
        </p:txBody>
      </p:sp>
      <p:sp>
        <p:nvSpPr>
          <p:cNvPr id="1913871" name="Line 15"/>
          <p:cNvSpPr>
            <a:spLocks noChangeShapeType="1"/>
          </p:cNvSpPr>
          <p:nvPr/>
        </p:nvSpPr>
        <p:spPr bwMode="auto">
          <a:xfrm>
            <a:off x="5405438" y="5553075"/>
            <a:ext cx="101600" cy="0"/>
          </a:xfrm>
          <a:prstGeom prst="line">
            <a:avLst/>
          </a:prstGeom>
          <a:noFill/>
          <a:ln w="9525">
            <a:solidFill>
              <a:schemeClr val="tx1"/>
            </a:solidFill>
            <a:round/>
            <a:headEnd/>
            <a:tailEnd/>
          </a:ln>
          <a:effectLst/>
        </p:spPr>
        <p:txBody>
          <a:bodyPr/>
          <a:lstStyle/>
          <a:p>
            <a:endParaRPr lang="en-US"/>
          </a:p>
        </p:txBody>
      </p:sp>
      <p:sp>
        <p:nvSpPr>
          <p:cNvPr id="1913872" name="Line 16"/>
          <p:cNvSpPr>
            <a:spLocks noChangeShapeType="1"/>
          </p:cNvSpPr>
          <p:nvPr/>
        </p:nvSpPr>
        <p:spPr bwMode="auto">
          <a:xfrm>
            <a:off x="5405438" y="5256213"/>
            <a:ext cx="101600" cy="0"/>
          </a:xfrm>
          <a:prstGeom prst="line">
            <a:avLst/>
          </a:prstGeom>
          <a:noFill/>
          <a:ln w="9525">
            <a:solidFill>
              <a:schemeClr val="tx1"/>
            </a:solidFill>
            <a:round/>
            <a:headEnd/>
            <a:tailEnd/>
          </a:ln>
          <a:effectLst/>
        </p:spPr>
        <p:txBody>
          <a:bodyPr/>
          <a:lstStyle/>
          <a:p>
            <a:endParaRPr lang="en-US"/>
          </a:p>
        </p:txBody>
      </p:sp>
      <p:sp>
        <p:nvSpPr>
          <p:cNvPr id="1913873" name="Line 17"/>
          <p:cNvSpPr>
            <a:spLocks noChangeShapeType="1"/>
          </p:cNvSpPr>
          <p:nvPr/>
        </p:nvSpPr>
        <p:spPr bwMode="auto">
          <a:xfrm>
            <a:off x="5405438" y="4957763"/>
            <a:ext cx="101600" cy="0"/>
          </a:xfrm>
          <a:prstGeom prst="line">
            <a:avLst/>
          </a:prstGeom>
          <a:noFill/>
          <a:ln w="9525">
            <a:solidFill>
              <a:schemeClr val="tx1"/>
            </a:solidFill>
            <a:round/>
            <a:headEnd/>
            <a:tailEnd/>
          </a:ln>
          <a:effectLst/>
        </p:spPr>
        <p:txBody>
          <a:bodyPr/>
          <a:lstStyle/>
          <a:p>
            <a:endParaRPr lang="en-US"/>
          </a:p>
        </p:txBody>
      </p:sp>
      <p:sp>
        <p:nvSpPr>
          <p:cNvPr id="1913874" name="Line 18"/>
          <p:cNvSpPr>
            <a:spLocks noChangeShapeType="1"/>
          </p:cNvSpPr>
          <p:nvPr/>
        </p:nvSpPr>
        <p:spPr bwMode="auto">
          <a:xfrm>
            <a:off x="5405438" y="4659313"/>
            <a:ext cx="101600" cy="0"/>
          </a:xfrm>
          <a:prstGeom prst="line">
            <a:avLst/>
          </a:prstGeom>
          <a:noFill/>
          <a:ln w="9525">
            <a:solidFill>
              <a:schemeClr val="tx1"/>
            </a:solidFill>
            <a:round/>
            <a:headEnd/>
            <a:tailEnd/>
          </a:ln>
          <a:effectLst/>
        </p:spPr>
        <p:txBody>
          <a:bodyPr/>
          <a:lstStyle/>
          <a:p>
            <a:endParaRPr lang="en-US"/>
          </a:p>
        </p:txBody>
      </p:sp>
      <p:sp>
        <p:nvSpPr>
          <p:cNvPr id="1913875" name="Line 19"/>
          <p:cNvSpPr>
            <a:spLocks noChangeShapeType="1"/>
          </p:cNvSpPr>
          <p:nvPr/>
        </p:nvSpPr>
        <p:spPr bwMode="auto">
          <a:xfrm>
            <a:off x="5405438" y="4360863"/>
            <a:ext cx="101600" cy="0"/>
          </a:xfrm>
          <a:prstGeom prst="line">
            <a:avLst/>
          </a:prstGeom>
          <a:noFill/>
          <a:ln w="9525">
            <a:solidFill>
              <a:schemeClr val="tx1"/>
            </a:solidFill>
            <a:round/>
            <a:headEnd/>
            <a:tailEnd/>
          </a:ln>
          <a:effectLst/>
        </p:spPr>
        <p:txBody>
          <a:bodyPr/>
          <a:lstStyle/>
          <a:p>
            <a:endParaRPr lang="en-US"/>
          </a:p>
        </p:txBody>
      </p:sp>
      <p:sp>
        <p:nvSpPr>
          <p:cNvPr id="1913876" name="Line 20"/>
          <p:cNvSpPr>
            <a:spLocks noChangeShapeType="1"/>
          </p:cNvSpPr>
          <p:nvPr/>
        </p:nvSpPr>
        <p:spPr bwMode="auto">
          <a:xfrm>
            <a:off x="5405438" y="4062413"/>
            <a:ext cx="101600" cy="0"/>
          </a:xfrm>
          <a:prstGeom prst="line">
            <a:avLst/>
          </a:prstGeom>
          <a:noFill/>
          <a:ln w="9525">
            <a:solidFill>
              <a:schemeClr val="tx1"/>
            </a:solidFill>
            <a:round/>
            <a:headEnd/>
            <a:tailEnd/>
          </a:ln>
          <a:effectLst/>
        </p:spPr>
        <p:txBody>
          <a:bodyPr/>
          <a:lstStyle/>
          <a:p>
            <a:endParaRPr lang="en-US"/>
          </a:p>
        </p:txBody>
      </p:sp>
      <p:sp>
        <p:nvSpPr>
          <p:cNvPr id="1913877" name="Line 21"/>
          <p:cNvSpPr>
            <a:spLocks noChangeShapeType="1"/>
          </p:cNvSpPr>
          <p:nvPr/>
        </p:nvSpPr>
        <p:spPr bwMode="auto">
          <a:xfrm>
            <a:off x="5405438" y="3763963"/>
            <a:ext cx="101600" cy="0"/>
          </a:xfrm>
          <a:prstGeom prst="line">
            <a:avLst/>
          </a:prstGeom>
          <a:noFill/>
          <a:ln w="9525">
            <a:solidFill>
              <a:schemeClr val="tx1"/>
            </a:solidFill>
            <a:round/>
            <a:headEnd/>
            <a:tailEnd/>
          </a:ln>
          <a:effectLst/>
        </p:spPr>
        <p:txBody>
          <a:bodyPr/>
          <a:lstStyle/>
          <a:p>
            <a:endParaRPr lang="en-US"/>
          </a:p>
        </p:txBody>
      </p:sp>
      <p:sp>
        <p:nvSpPr>
          <p:cNvPr id="1913878" name="Line 22"/>
          <p:cNvSpPr>
            <a:spLocks noChangeShapeType="1"/>
          </p:cNvSpPr>
          <p:nvPr/>
        </p:nvSpPr>
        <p:spPr bwMode="auto">
          <a:xfrm>
            <a:off x="5405438" y="3465513"/>
            <a:ext cx="101600" cy="0"/>
          </a:xfrm>
          <a:prstGeom prst="line">
            <a:avLst/>
          </a:prstGeom>
          <a:noFill/>
          <a:ln w="9525">
            <a:solidFill>
              <a:schemeClr val="tx1"/>
            </a:solidFill>
            <a:round/>
            <a:headEnd/>
            <a:tailEnd/>
          </a:ln>
          <a:effectLst/>
        </p:spPr>
        <p:txBody>
          <a:bodyPr/>
          <a:lstStyle/>
          <a:p>
            <a:endParaRPr lang="en-US"/>
          </a:p>
        </p:txBody>
      </p:sp>
      <p:sp>
        <p:nvSpPr>
          <p:cNvPr id="1913879" name="Line 23"/>
          <p:cNvSpPr>
            <a:spLocks noChangeShapeType="1"/>
          </p:cNvSpPr>
          <p:nvPr/>
        </p:nvSpPr>
        <p:spPr bwMode="auto">
          <a:xfrm>
            <a:off x="5405438" y="3167063"/>
            <a:ext cx="101600" cy="0"/>
          </a:xfrm>
          <a:prstGeom prst="line">
            <a:avLst/>
          </a:prstGeom>
          <a:noFill/>
          <a:ln w="9525">
            <a:solidFill>
              <a:schemeClr val="tx1"/>
            </a:solidFill>
            <a:round/>
            <a:headEnd/>
            <a:tailEnd/>
          </a:ln>
          <a:effectLst/>
        </p:spPr>
        <p:txBody>
          <a:bodyPr/>
          <a:lstStyle/>
          <a:p>
            <a:endParaRPr lang="en-US"/>
          </a:p>
        </p:txBody>
      </p:sp>
      <p:sp>
        <p:nvSpPr>
          <p:cNvPr id="1913880" name="Line 24"/>
          <p:cNvSpPr>
            <a:spLocks noChangeShapeType="1"/>
          </p:cNvSpPr>
          <p:nvPr/>
        </p:nvSpPr>
        <p:spPr bwMode="auto">
          <a:xfrm>
            <a:off x="5405438" y="2870200"/>
            <a:ext cx="101600" cy="0"/>
          </a:xfrm>
          <a:prstGeom prst="line">
            <a:avLst/>
          </a:prstGeom>
          <a:noFill/>
          <a:ln w="9525">
            <a:solidFill>
              <a:schemeClr val="tx1"/>
            </a:solidFill>
            <a:round/>
            <a:headEnd/>
            <a:tailEnd/>
          </a:ln>
          <a:effectLst/>
        </p:spPr>
        <p:txBody>
          <a:bodyPr/>
          <a:lstStyle/>
          <a:p>
            <a:endParaRPr lang="en-US"/>
          </a:p>
        </p:txBody>
      </p:sp>
      <p:sp>
        <p:nvSpPr>
          <p:cNvPr id="1913881" name="Line 25"/>
          <p:cNvSpPr>
            <a:spLocks noChangeShapeType="1"/>
          </p:cNvSpPr>
          <p:nvPr/>
        </p:nvSpPr>
        <p:spPr bwMode="auto">
          <a:xfrm>
            <a:off x="5405438" y="2571750"/>
            <a:ext cx="101600" cy="0"/>
          </a:xfrm>
          <a:prstGeom prst="line">
            <a:avLst/>
          </a:prstGeom>
          <a:noFill/>
          <a:ln w="9525">
            <a:solidFill>
              <a:schemeClr val="tx1"/>
            </a:solidFill>
            <a:round/>
            <a:headEnd/>
            <a:tailEnd/>
          </a:ln>
          <a:effectLst/>
        </p:spPr>
        <p:txBody>
          <a:bodyPr/>
          <a:lstStyle/>
          <a:p>
            <a:endParaRPr lang="en-US"/>
          </a:p>
        </p:txBody>
      </p:sp>
      <p:sp>
        <p:nvSpPr>
          <p:cNvPr id="1913882" name="Line 26"/>
          <p:cNvSpPr>
            <a:spLocks noChangeShapeType="1"/>
          </p:cNvSpPr>
          <p:nvPr/>
        </p:nvSpPr>
        <p:spPr bwMode="auto">
          <a:xfrm>
            <a:off x="5405438" y="2273300"/>
            <a:ext cx="101600" cy="0"/>
          </a:xfrm>
          <a:prstGeom prst="line">
            <a:avLst/>
          </a:prstGeom>
          <a:noFill/>
          <a:ln w="9525">
            <a:solidFill>
              <a:schemeClr val="tx1"/>
            </a:solidFill>
            <a:round/>
            <a:headEnd/>
            <a:tailEnd/>
          </a:ln>
          <a:effectLst/>
        </p:spPr>
        <p:txBody>
          <a:bodyPr/>
          <a:lstStyle/>
          <a:p>
            <a:endParaRPr lang="en-US"/>
          </a:p>
        </p:txBody>
      </p:sp>
      <p:sp>
        <p:nvSpPr>
          <p:cNvPr id="1913883" name="Line 27"/>
          <p:cNvSpPr>
            <a:spLocks noChangeShapeType="1"/>
          </p:cNvSpPr>
          <p:nvPr/>
        </p:nvSpPr>
        <p:spPr bwMode="auto">
          <a:xfrm>
            <a:off x="5405438" y="1974850"/>
            <a:ext cx="101600" cy="0"/>
          </a:xfrm>
          <a:prstGeom prst="line">
            <a:avLst/>
          </a:prstGeom>
          <a:noFill/>
          <a:ln w="9525">
            <a:solidFill>
              <a:schemeClr val="tx1"/>
            </a:solidFill>
            <a:round/>
            <a:headEnd/>
            <a:tailEnd/>
          </a:ln>
          <a:effectLst/>
        </p:spPr>
        <p:txBody>
          <a:bodyPr/>
          <a:lstStyle/>
          <a:p>
            <a:endParaRPr lang="en-US"/>
          </a:p>
        </p:txBody>
      </p:sp>
      <p:sp>
        <p:nvSpPr>
          <p:cNvPr id="1913884" name="Text Box 28"/>
          <p:cNvSpPr txBox="1">
            <a:spLocks noChangeArrowheads="1"/>
          </p:cNvSpPr>
          <p:nvPr/>
        </p:nvSpPr>
        <p:spPr bwMode="auto">
          <a:xfrm>
            <a:off x="7110413" y="1893888"/>
            <a:ext cx="1060450" cy="366712"/>
          </a:xfrm>
          <a:prstGeom prst="rect">
            <a:avLst/>
          </a:prstGeom>
          <a:noFill/>
          <a:ln w="9525">
            <a:noFill/>
            <a:miter lim="800000"/>
            <a:headEnd/>
            <a:tailEnd/>
          </a:ln>
          <a:effectLst/>
        </p:spPr>
        <p:txBody>
          <a:bodyPr wrap="none">
            <a:spAutoFit/>
          </a:bodyPr>
          <a:lstStyle/>
          <a:p>
            <a:r>
              <a:rPr lang="en-US" sz="1800"/>
              <a:t>endpoint</a:t>
            </a:r>
          </a:p>
        </p:txBody>
      </p:sp>
      <p:sp>
        <p:nvSpPr>
          <p:cNvPr id="1913885" name="Text Box 29"/>
          <p:cNvSpPr txBox="1">
            <a:spLocks noChangeArrowheads="1"/>
          </p:cNvSpPr>
          <p:nvPr/>
        </p:nvSpPr>
        <p:spPr bwMode="auto">
          <a:xfrm>
            <a:off x="7575550" y="3665538"/>
            <a:ext cx="1466850" cy="641350"/>
          </a:xfrm>
          <a:prstGeom prst="rect">
            <a:avLst/>
          </a:prstGeom>
          <a:noFill/>
          <a:ln w="9525">
            <a:noFill/>
            <a:miter lim="800000"/>
            <a:headEnd/>
            <a:tailEnd/>
          </a:ln>
          <a:effectLst/>
        </p:spPr>
        <p:txBody>
          <a:bodyPr wrap="none">
            <a:spAutoFit/>
          </a:bodyPr>
          <a:lstStyle/>
          <a:p>
            <a:pPr algn="ctr"/>
            <a:r>
              <a:rPr lang="en-US" sz="1800"/>
              <a:t>equivalence </a:t>
            </a:r>
          </a:p>
          <a:p>
            <a:pPr algn="ctr"/>
            <a:r>
              <a:rPr lang="en-US" sz="1800"/>
              <a:t>point</a:t>
            </a:r>
          </a:p>
        </p:txBody>
      </p:sp>
      <p:sp>
        <p:nvSpPr>
          <p:cNvPr id="1913886" name="Text Box 30"/>
          <p:cNvSpPr txBox="1">
            <a:spLocks noChangeArrowheads="1"/>
          </p:cNvSpPr>
          <p:nvPr/>
        </p:nvSpPr>
        <p:spPr bwMode="auto">
          <a:xfrm>
            <a:off x="6734175" y="6448425"/>
            <a:ext cx="679450" cy="366713"/>
          </a:xfrm>
          <a:prstGeom prst="rect">
            <a:avLst/>
          </a:prstGeom>
          <a:noFill/>
          <a:ln w="9525">
            <a:noFill/>
            <a:miter lim="800000"/>
            <a:headEnd/>
            <a:tailEnd/>
          </a:ln>
          <a:effectLst/>
        </p:spPr>
        <p:txBody>
          <a:bodyPr wrap="none">
            <a:spAutoFit/>
          </a:bodyPr>
          <a:lstStyle/>
          <a:p>
            <a:r>
              <a:rPr lang="en-US" sz="1800"/>
              <a:t>base</a:t>
            </a:r>
          </a:p>
        </p:txBody>
      </p:sp>
      <p:sp>
        <p:nvSpPr>
          <p:cNvPr id="1913887" name="Text Box 31"/>
          <p:cNvSpPr txBox="1">
            <a:spLocks noChangeArrowheads="1"/>
          </p:cNvSpPr>
          <p:nvPr/>
        </p:nvSpPr>
        <p:spPr bwMode="auto">
          <a:xfrm>
            <a:off x="4999038" y="4200525"/>
            <a:ext cx="268287" cy="274638"/>
          </a:xfrm>
          <a:prstGeom prst="rect">
            <a:avLst/>
          </a:prstGeom>
          <a:noFill/>
          <a:ln w="9525">
            <a:noFill/>
            <a:miter lim="800000"/>
            <a:headEnd/>
            <a:tailEnd/>
          </a:ln>
          <a:effectLst/>
        </p:spPr>
        <p:txBody>
          <a:bodyPr wrap="none">
            <a:spAutoFit/>
          </a:bodyPr>
          <a:lstStyle/>
          <a:p>
            <a:r>
              <a:rPr lang="en-US" sz="1200"/>
              <a:t>7</a:t>
            </a:r>
          </a:p>
        </p:txBody>
      </p:sp>
      <p:sp>
        <p:nvSpPr>
          <p:cNvPr id="1913888" name="Line 32"/>
          <p:cNvSpPr>
            <a:spLocks noChangeShapeType="1"/>
          </p:cNvSpPr>
          <p:nvPr/>
        </p:nvSpPr>
        <p:spPr bwMode="auto">
          <a:xfrm>
            <a:off x="5507038" y="4360863"/>
            <a:ext cx="1422400" cy="0"/>
          </a:xfrm>
          <a:prstGeom prst="line">
            <a:avLst/>
          </a:prstGeom>
          <a:noFill/>
          <a:ln w="9525">
            <a:solidFill>
              <a:srgbClr val="008000"/>
            </a:solidFill>
            <a:prstDash val="dash"/>
            <a:round/>
            <a:headEnd/>
            <a:tailEnd/>
          </a:ln>
          <a:effectLst/>
        </p:spPr>
        <p:txBody>
          <a:bodyPr/>
          <a:lstStyle/>
          <a:p>
            <a:endParaRPr lang="en-US"/>
          </a:p>
        </p:txBody>
      </p:sp>
      <p:sp>
        <p:nvSpPr>
          <p:cNvPr id="1913889" name="Text Box 33"/>
          <p:cNvSpPr txBox="1">
            <a:spLocks noChangeArrowheads="1"/>
          </p:cNvSpPr>
          <p:nvPr/>
        </p:nvSpPr>
        <p:spPr bwMode="auto">
          <a:xfrm>
            <a:off x="8156575" y="2571750"/>
            <a:ext cx="601663" cy="366713"/>
          </a:xfrm>
          <a:prstGeom prst="rect">
            <a:avLst/>
          </a:prstGeom>
          <a:noFill/>
          <a:ln w="9525">
            <a:noFill/>
            <a:miter lim="800000"/>
            <a:headEnd/>
            <a:tailEnd/>
          </a:ln>
          <a:effectLst/>
        </p:spPr>
        <p:txBody>
          <a:bodyPr wrap="none">
            <a:spAutoFit/>
          </a:bodyPr>
          <a:lstStyle/>
          <a:p>
            <a:r>
              <a:rPr lang="en-US" sz="1800">
                <a:solidFill>
                  <a:srgbClr val="FF00FF"/>
                </a:solidFill>
              </a:rPr>
              <a:t>pink</a:t>
            </a:r>
          </a:p>
        </p:txBody>
      </p:sp>
      <p:sp>
        <p:nvSpPr>
          <p:cNvPr id="1913890" name="WordArt 34"/>
          <p:cNvSpPr>
            <a:spLocks noChangeArrowheads="1" noChangeShapeType="1" noTextEdit="1"/>
          </p:cNvSpPr>
          <p:nvPr/>
        </p:nvSpPr>
        <p:spPr bwMode="auto">
          <a:xfrm>
            <a:off x="7415213" y="5354638"/>
            <a:ext cx="1066800" cy="298450"/>
          </a:xfrm>
          <a:prstGeom prst="rect">
            <a:avLst/>
          </a:prstGeom>
        </p:spPr>
        <p:txBody>
          <a:bodyPr wrap="none" fromWordArt="1">
            <a:prstTxWarp prst="textPlain">
              <a:avLst>
                <a:gd name="adj" fmla="val 50000"/>
              </a:avLst>
            </a:prstTxWarp>
          </a:bodyPr>
          <a:lstStyle/>
          <a:p>
            <a:pPr algn="ctr"/>
            <a:r>
              <a:rPr lang="en-US" sz="1600" kern="10">
                <a:ln w="9525">
                  <a:solidFill>
                    <a:srgbClr val="000000"/>
                  </a:solidFill>
                  <a:round/>
                  <a:headEnd/>
                  <a:tailEnd/>
                </a:ln>
                <a:solidFill>
                  <a:srgbClr val="FFFFFF"/>
                </a:solidFill>
                <a:latin typeface="Arial"/>
                <a:cs typeface="Arial"/>
              </a:rPr>
              <a:t>colorless</a:t>
            </a:r>
          </a:p>
        </p:txBody>
      </p:sp>
      <p:pic>
        <p:nvPicPr>
          <p:cNvPr id="1913891" name="01 Track 1.wma">
            <a:hlinkClick r:id="" action="ppaction://media"/>
          </p:cNvPr>
          <p:cNvPicPr>
            <a:picLocks noRot="1" noChangeAspect="1" noChangeArrowheads="1"/>
          </p:cNvPicPr>
          <p:nvPr>
            <a:audioFile r:link="rId1"/>
          </p:nvPr>
        </p:nvPicPr>
        <p:blipFill>
          <a:blip r:embed="rId3"/>
          <a:srcRect/>
          <a:stretch>
            <a:fillRect/>
          </a:stretch>
        </p:blipFill>
        <p:spPr bwMode="auto">
          <a:xfrm>
            <a:off x="304800" y="6248400"/>
            <a:ext cx="304800" cy="304800"/>
          </a:xfrm>
          <a:prstGeom prst="rect">
            <a:avLst/>
          </a:prstGeom>
          <a:noFill/>
        </p:spPr>
      </p:pic>
      <p:pic>
        <p:nvPicPr>
          <p:cNvPr id="1913892" name="Picture 36" descr="MCj02508870000[1]"/>
          <p:cNvPicPr>
            <a:picLocks noChangeAspect="1" noChangeArrowheads="1"/>
          </p:cNvPicPr>
          <p:nvPr/>
        </p:nvPicPr>
        <p:blipFill>
          <a:blip r:embed="rId4"/>
          <a:srcRect/>
          <a:stretch>
            <a:fillRect/>
          </a:stretch>
        </p:blipFill>
        <p:spPr bwMode="auto">
          <a:xfrm>
            <a:off x="3886200" y="4419600"/>
            <a:ext cx="969963" cy="1470025"/>
          </a:xfrm>
          <a:prstGeom prst="rect">
            <a:avLst/>
          </a:prstGeom>
          <a:noFill/>
        </p:spPr>
      </p:pic>
      <p:pic>
        <p:nvPicPr>
          <p:cNvPr id="1913893" name="Picture 37" descr="MCPE02949_0000[1]"/>
          <p:cNvPicPr>
            <a:picLocks noChangeAspect="1" noChangeArrowheads="1"/>
          </p:cNvPicPr>
          <p:nvPr/>
        </p:nvPicPr>
        <p:blipFill>
          <a:blip r:embed="rId5"/>
          <a:srcRect/>
          <a:stretch>
            <a:fillRect/>
          </a:stretch>
        </p:blipFill>
        <p:spPr bwMode="auto">
          <a:xfrm>
            <a:off x="5486400" y="0"/>
            <a:ext cx="3678238" cy="6477000"/>
          </a:xfrm>
          <a:prstGeom prst="rect">
            <a:avLst/>
          </a:prstGeom>
          <a:noFill/>
        </p:spPr>
      </p:pic>
      <p:pic>
        <p:nvPicPr>
          <p:cNvPr id="1913894" name="Picture 38" descr="phenolthalein indicator"/>
          <p:cNvPicPr>
            <a:picLocks noChangeAspect="1" noChangeArrowheads="1"/>
          </p:cNvPicPr>
          <p:nvPr/>
        </p:nvPicPr>
        <p:blipFill>
          <a:blip r:embed="rId6" cstate="print">
            <a:lum bright="4000" contrast="12000"/>
          </a:blip>
          <a:srcRect l="8936" t="5847" r="7872" b="53596"/>
          <a:stretch>
            <a:fillRect/>
          </a:stretch>
        </p:blipFill>
        <p:spPr bwMode="auto">
          <a:xfrm>
            <a:off x="609600" y="2438400"/>
            <a:ext cx="1792288" cy="1335088"/>
          </a:xfrm>
          <a:prstGeom prst="rect">
            <a:avLst/>
          </a:prstGeom>
          <a:noFill/>
        </p:spPr>
      </p:pic>
      <p:pic>
        <p:nvPicPr>
          <p:cNvPr id="1913895" name="Picture 39" descr="phenolthalein indicator"/>
          <p:cNvPicPr>
            <a:picLocks noChangeAspect="1" noChangeArrowheads="1"/>
          </p:cNvPicPr>
          <p:nvPr/>
        </p:nvPicPr>
        <p:blipFill>
          <a:blip r:embed="rId7" cstate="print">
            <a:lum bright="10000" contrast="18000"/>
          </a:blip>
          <a:srcRect l="7021" t="56798" b="4872"/>
          <a:stretch>
            <a:fillRect/>
          </a:stretch>
        </p:blipFill>
        <p:spPr bwMode="auto">
          <a:xfrm>
            <a:off x="2590800" y="2438400"/>
            <a:ext cx="2001838" cy="1260475"/>
          </a:xfrm>
          <a:prstGeom prst="rect">
            <a:avLst/>
          </a:prstGeom>
          <a:noFill/>
        </p:spPr>
      </p:pic>
      <p:grpSp>
        <p:nvGrpSpPr>
          <p:cNvPr id="1913896" name="Group 40"/>
          <p:cNvGrpSpPr>
            <a:grpSpLocks/>
          </p:cNvGrpSpPr>
          <p:nvPr/>
        </p:nvGrpSpPr>
        <p:grpSpPr bwMode="auto">
          <a:xfrm>
            <a:off x="688975" y="609600"/>
            <a:ext cx="4035425" cy="5654675"/>
            <a:chOff x="434" y="374"/>
            <a:chExt cx="2542" cy="3562"/>
          </a:xfrm>
        </p:grpSpPr>
        <p:pic>
          <p:nvPicPr>
            <p:cNvPr id="1913897" name="Picture 41" descr="Zumdahl16_08"/>
            <p:cNvPicPr>
              <a:picLocks noChangeAspect="1" noChangeArrowheads="1"/>
            </p:cNvPicPr>
            <p:nvPr/>
          </p:nvPicPr>
          <p:blipFill>
            <a:blip r:embed="rId8"/>
            <a:srcRect/>
            <a:stretch>
              <a:fillRect/>
            </a:stretch>
          </p:blipFill>
          <p:spPr bwMode="auto">
            <a:xfrm>
              <a:off x="434" y="960"/>
              <a:ext cx="2542" cy="2976"/>
            </a:xfrm>
            <a:prstGeom prst="rect">
              <a:avLst/>
            </a:prstGeom>
            <a:noFill/>
          </p:spPr>
        </p:pic>
        <p:sp>
          <p:nvSpPr>
            <p:cNvPr id="1913898" name="Text Box 42"/>
            <p:cNvSpPr txBox="1">
              <a:spLocks noChangeArrowheads="1"/>
            </p:cNvSpPr>
            <p:nvPr/>
          </p:nvSpPr>
          <p:spPr bwMode="auto">
            <a:xfrm>
              <a:off x="624" y="374"/>
              <a:ext cx="1272" cy="442"/>
            </a:xfrm>
            <a:prstGeom prst="rect">
              <a:avLst/>
            </a:prstGeom>
            <a:noFill/>
            <a:ln w="9525">
              <a:noFill/>
              <a:miter lim="800000"/>
              <a:headEnd/>
              <a:tailEnd/>
            </a:ln>
            <a:effectLst/>
          </p:spPr>
          <p:txBody>
            <a:bodyPr wrap="none">
              <a:spAutoFit/>
            </a:bodyPr>
            <a:lstStyle/>
            <a:p>
              <a:r>
                <a:rPr lang="en-US" sz="4000"/>
                <a:t>Titration</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1913891"/>
                                        </p:tgtEl>
                                      </p:cBhvr>
                                    </p:cmd>
                                  </p:childTnLst>
                                </p:cTn>
                              </p:par>
                            </p:childTnLst>
                          </p:cTn>
                        </p:par>
                      </p:childTnLst>
                    </p:cTn>
                  </p:par>
                  <p:par>
                    <p:cTn id="7" fill="hold">
                      <p:stCondLst>
                        <p:cond delay="indefinite"/>
                      </p:stCondLst>
                      <p:childTnLst>
                        <p:par>
                          <p:cTn id="8" fill="hold">
                            <p:stCondLst>
                              <p:cond delay="0"/>
                            </p:stCondLst>
                            <p:childTnLst>
                              <p:par>
                                <p:cTn id="9" presetID="9" presetClass="exit" presetSubtype="0" fill="hold" nodeType="clickEffect">
                                  <p:stCondLst>
                                    <p:cond delay="0"/>
                                  </p:stCondLst>
                                  <p:childTnLst>
                                    <p:animEffect transition="out" filter="dissolve">
                                      <p:cBhvr>
                                        <p:cTn id="10" dur="1000"/>
                                        <p:tgtEl>
                                          <p:spTgt spid="1913896"/>
                                        </p:tgtEl>
                                      </p:cBhvr>
                                    </p:animEffect>
                                    <p:set>
                                      <p:cBhvr>
                                        <p:cTn id="11" dur="1" fill="hold">
                                          <p:stCondLst>
                                            <p:cond delay="999"/>
                                          </p:stCondLst>
                                        </p:cTn>
                                        <p:tgtEl>
                                          <p:spTgt spid="1913896"/>
                                        </p:tgtEl>
                                        <p:attrNameLst>
                                          <p:attrName>style.visibility</p:attrName>
                                        </p:attrNameLst>
                                      </p:cBhvr>
                                      <p:to>
                                        <p:strVal val="hidden"/>
                                      </p:to>
                                    </p:set>
                                  </p:childTnLst>
                                </p:cTn>
                              </p:par>
                            </p:childTnLst>
                          </p:cTn>
                        </p:par>
                        <p:par>
                          <p:cTn id="12" fill="hold">
                            <p:stCondLst>
                              <p:cond delay="1000"/>
                            </p:stCondLst>
                            <p:childTnLst>
                              <p:par>
                                <p:cTn id="13" presetID="29" presetClass="entr" presetSubtype="0" fill="hold" grpId="0" nodeType="afterEffect">
                                  <p:stCondLst>
                                    <p:cond delay="0"/>
                                  </p:stCondLst>
                                  <p:childTnLst>
                                    <p:set>
                                      <p:cBhvr>
                                        <p:cTn id="14" dur="1" fill="hold">
                                          <p:stCondLst>
                                            <p:cond delay="0"/>
                                          </p:stCondLst>
                                        </p:cTn>
                                        <p:tgtEl>
                                          <p:spTgt spid="1913858"/>
                                        </p:tgtEl>
                                        <p:attrNameLst>
                                          <p:attrName>style.visibility</p:attrName>
                                        </p:attrNameLst>
                                      </p:cBhvr>
                                      <p:to>
                                        <p:strVal val="visible"/>
                                      </p:to>
                                    </p:set>
                                    <p:anim calcmode="lin" valueType="num">
                                      <p:cBhvr>
                                        <p:cTn id="15" dur="1000" fill="hold"/>
                                        <p:tgtEl>
                                          <p:spTgt spid="1913858"/>
                                        </p:tgtEl>
                                        <p:attrNameLst>
                                          <p:attrName>ppt_x</p:attrName>
                                        </p:attrNameLst>
                                      </p:cBhvr>
                                      <p:tavLst>
                                        <p:tav tm="0">
                                          <p:val>
                                            <p:strVal val="#ppt_x-.2"/>
                                          </p:val>
                                        </p:tav>
                                        <p:tav tm="100000">
                                          <p:val>
                                            <p:strVal val="#ppt_x"/>
                                          </p:val>
                                        </p:tav>
                                      </p:tavLst>
                                    </p:anim>
                                    <p:anim calcmode="lin" valueType="num">
                                      <p:cBhvr>
                                        <p:cTn id="16" dur="1000" fill="hold"/>
                                        <p:tgtEl>
                                          <p:spTgt spid="1913858"/>
                                        </p:tgtEl>
                                        <p:attrNameLst>
                                          <p:attrName>ppt_y</p:attrName>
                                        </p:attrNameLst>
                                      </p:cBhvr>
                                      <p:tavLst>
                                        <p:tav tm="0">
                                          <p:val>
                                            <p:strVal val="#ppt_y"/>
                                          </p:val>
                                        </p:tav>
                                        <p:tav tm="100000">
                                          <p:val>
                                            <p:strVal val="#ppt_y"/>
                                          </p:val>
                                        </p:tav>
                                      </p:tavLst>
                                    </p:anim>
                                    <p:animEffect transition="in" filter="wipe(right)" prLst="gradientSize: 0.1">
                                      <p:cBhvr>
                                        <p:cTn id="17" dur="1000"/>
                                        <p:tgtEl>
                                          <p:spTgt spid="1913858"/>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1913859"/>
                                        </p:tgtEl>
                                        <p:attrNameLst>
                                          <p:attrName>style.visibility</p:attrName>
                                        </p:attrNameLst>
                                      </p:cBhvr>
                                      <p:to>
                                        <p:strVal val="visible"/>
                                      </p:to>
                                    </p:set>
                                    <p:anim calcmode="lin" valueType="num">
                                      <p:cBhvr additive="base">
                                        <p:cTn id="22" dur="2000" fill="hold"/>
                                        <p:tgtEl>
                                          <p:spTgt spid="1913859"/>
                                        </p:tgtEl>
                                        <p:attrNameLst>
                                          <p:attrName>ppt_x</p:attrName>
                                        </p:attrNameLst>
                                      </p:cBhvr>
                                      <p:tavLst>
                                        <p:tav tm="0">
                                          <p:val>
                                            <p:strVal val="1+#ppt_w/2"/>
                                          </p:val>
                                        </p:tav>
                                        <p:tav tm="100000">
                                          <p:val>
                                            <p:strVal val="#ppt_x"/>
                                          </p:val>
                                        </p:tav>
                                      </p:tavLst>
                                    </p:anim>
                                    <p:anim calcmode="lin" valueType="num">
                                      <p:cBhvr additive="base">
                                        <p:cTn id="23" dur="2000" fill="hold"/>
                                        <p:tgtEl>
                                          <p:spTgt spid="1913859"/>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1913860"/>
                                        </p:tgtEl>
                                        <p:attrNameLst>
                                          <p:attrName>style.visibility</p:attrName>
                                        </p:attrNameLst>
                                      </p:cBhvr>
                                      <p:to>
                                        <p:strVal val="visible"/>
                                      </p:to>
                                    </p:set>
                                    <p:animEffect transition="in" filter="wipe(up)">
                                      <p:cBhvr>
                                        <p:cTn id="28" dur="500"/>
                                        <p:tgtEl>
                                          <p:spTgt spid="1913860"/>
                                        </p:tgtEl>
                                      </p:cBhvr>
                                    </p:animEffect>
                                  </p:childTnLst>
                                </p:cTn>
                              </p:par>
                              <p:par>
                                <p:cTn id="29" presetID="53" presetClass="entr" presetSubtype="0" fill="hold" nodeType="withEffect">
                                  <p:stCondLst>
                                    <p:cond delay="1000"/>
                                  </p:stCondLst>
                                  <p:childTnLst>
                                    <p:set>
                                      <p:cBhvr>
                                        <p:cTn id="30" dur="1" fill="hold">
                                          <p:stCondLst>
                                            <p:cond delay="0"/>
                                          </p:stCondLst>
                                        </p:cTn>
                                        <p:tgtEl>
                                          <p:spTgt spid="1913894"/>
                                        </p:tgtEl>
                                        <p:attrNameLst>
                                          <p:attrName>style.visibility</p:attrName>
                                        </p:attrNameLst>
                                      </p:cBhvr>
                                      <p:to>
                                        <p:strVal val="visible"/>
                                      </p:to>
                                    </p:set>
                                    <p:anim calcmode="lin" valueType="num">
                                      <p:cBhvr>
                                        <p:cTn id="31" dur="500" fill="hold"/>
                                        <p:tgtEl>
                                          <p:spTgt spid="1913894"/>
                                        </p:tgtEl>
                                        <p:attrNameLst>
                                          <p:attrName>ppt_w</p:attrName>
                                        </p:attrNameLst>
                                      </p:cBhvr>
                                      <p:tavLst>
                                        <p:tav tm="0">
                                          <p:val>
                                            <p:fltVal val="0"/>
                                          </p:val>
                                        </p:tav>
                                        <p:tav tm="100000">
                                          <p:val>
                                            <p:strVal val="#ppt_w"/>
                                          </p:val>
                                        </p:tav>
                                      </p:tavLst>
                                    </p:anim>
                                    <p:anim calcmode="lin" valueType="num">
                                      <p:cBhvr>
                                        <p:cTn id="32" dur="500" fill="hold"/>
                                        <p:tgtEl>
                                          <p:spTgt spid="1913894"/>
                                        </p:tgtEl>
                                        <p:attrNameLst>
                                          <p:attrName>ppt_h</p:attrName>
                                        </p:attrNameLst>
                                      </p:cBhvr>
                                      <p:tavLst>
                                        <p:tav tm="0">
                                          <p:val>
                                            <p:fltVal val="0"/>
                                          </p:val>
                                        </p:tav>
                                        <p:tav tm="100000">
                                          <p:val>
                                            <p:strVal val="#ppt_h"/>
                                          </p:val>
                                        </p:tav>
                                      </p:tavLst>
                                    </p:anim>
                                    <p:animEffect transition="in" filter="fade">
                                      <p:cBhvr>
                                        <p:cTn id="33" dur="500"/>
                                        <p:tgtEl>
                                          <p:spTgt spid="191389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913890"/>
                                        </p:tgtEl>
                                        <p:attrNameLst>
                                          <p:attrName>style.visibility</p:attrName>
                                        </p:attrNameLst>
                                      </p:cBhvr>
                                      <p:to>
                                        <p:strVal val="visible"/>
                                      </p:to>
                                    </p:set>
                                    <p:animEffect transition="in" filter="fade">
                                      <p:cBhvr>
                                        <p:cTn id="36" dur="2000"/>
                                        <p:tgtEl>
                                          <p:spTgt spid="1913890"/>
                                        </p:tgtEl>
                                      </p:cBhvr>
                                    </p:animEffect>
                                  </p:childTnLst>
                                </p:cTn>
                              </p:par>
                              <p:par>
                                <p:cTn id="37" presetID="53" presetClass="entr" presetSubtype="0" fill="hold" nodeType="withEffect">
                                  <p:stCondLst>
                                    <p:cond delay="3000"/>
                                  </p:stCondLst>
                                  <p:childTnLst>
                                    <p:set>
                                      <p:cBhvr>
                                        <p:cTn id="38" dur="1" fill="hold">
                                          <p:stCondLst>
                                            <p:cond delay="0"/>
                                          </p:stCondLst>
                                        </p:cTn>
                                        <p:tgtEl>
                                          <p:spTgt spid="1913895"/>
                                        </p:tgtEl>
                                        <p:attrNameLst>
                                          <p:attrName>style.visibility</p:attrName>
                                        </p:attrNameLst>
                                      </p:cBhvr>
                                      <p:to>
                                        <p:strVal val="visible"/>
                                      </p:to>
                                    </p:set>
                                    <p:anim calcmode="lin" valueType="num">
                                      <p:cBhvr>
                                        <p:cTn id="39" dur="500" fill="hold"/>
                                        <p:tgtEl>
                                          <p:spTgt spid="1913895"/>
                                        </p:tgtEl>
                                        <p:attrNameLst>
                                          <p:attrName>ppt_w</p:attrName>
                                        </p:attrNameLst>
                                      </p:cBhvr>
                                      <p:tavLst>
                                        <p:tav tm="0">
                                          <p:val>
                                            <p:fltVal val="0"/>
                                          </p:val>
                                        </p:tav>
                                        <p:tav tm="100000">
                                          <p:val>
                                            <p:strVal val="#ppt_w"/>
                                          </p:val>
                                        </p:tav>
                                      </p:tavLst>
                                    </p:anim>
                                    <p:anim calcmode="lin" valueType="num">
                                      <p:cBhvr>
                                        <p:cTn id="40" dur="500" fill="hold"/>
                                        <p:tgtEl>
                                          <p:spTgt spid="1913895"/>
                                        </p:tgtEl>
                                        <p:attrNameLst>
                                          <p:attrName>ppt_h</p:attrName>
                                        </p:attrNameLst>
                                      </p:cBhvr>
                                      <p:tavLst>
                                        <p:tav tm="0">
                                          <p:val>
                                            <p:fltVal val="0"/>
                                          </p:val>
                                        </p:tav>
                                        <p:tav tm="100000">
                                          <p:val>
                                            <p:strVal val="#ppt_h"/>
                                          </p:val>
                                        </p:tav>
                                      </p:tavLst>
                                    </p:anim>
                                    <p:animEffect transition="in" filter="fade">
                                      <p:cBhvr>
                                        <p:cTn id="41" dur="500"/>
                                        <p:tgtEl>
                                          <p:spTgt spid="191389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913889"/>
                                        </p:tgtEl>
                                        <p:attrNameLst>
                                          <p:attrName>style.visibility</p:attrName>
                                        </p:attrNameLst>
                                      </p:cBhvr>
                                      <p:to>
                                        <p:strVal val="visible"/>
                                      </p:to>
                                    </p:set>
                                    <p:animEffect transition="in" filter="fade">
                                      <p:cBhvr>
                                        <p:cTn id="44" dur="2000"/>
                                        <p:tgtEl>
                                          <p:spTgt spid="1913889"/>
                                        </p:tgtEl>
                                      </p:cBhvr>
                                    </p:animEffect>
                                  </p:childTnLst>
                                </p:cTn>
                              </p:par>
                            </p:childTnLst>
                          </p:cTn>
                        </p:par>
                        <p:par>
                          <p:cTn id="45" fill="hold">
                            <p:stCondLst>
                              <p:cond delay="3500"/>
                            </p:stCondLst>
                            <p:childTnLst>
                              <p:par>
                                <p:cTn id="46" presetID="53" presetClass="entr" presetSubtype="0" fill="hold" nodeType="afterEffect">
                                  <p:stCondLst>
                                    <p:cond delay="3000"/>
                                  </p:stCondLst>
                                  <p:childTnLst>
                                    <p:set>
                                      <p:cBhvr>
                                        <p:cTn id="47" dur="1" fill="hold">
                                          <p:stCondLst>
                                            <p:cond delay="0"/>
                                          </p:stCondLst>
                                        </p:cTn>
                                        <p:tgtEl>
                                          <p:spTgt spid="1913861"/>
                                        </p:tgtEl>
                                        <p:attrNameLst>
                                          <p:attrName>style.visibility</p:attrName>
                                        </p:attrNameLst>
                                      </p:cBhvr>
                                      <p:to>
                                        <p:strVal val="visible"/>
                                      </p:to>
                                    </p:set>
                                    <p:anim calcmode="lin" valueType="num">
                                      <p:cBhvr>
                                        <p:cTn id="48" dur="5000" fill="hold"/>
                                        <p:tgtEl>
                                          <p:spTgt spid="1913861"/>
                                        </p:tgtEl>
                                        <p:attrNameLst>
                                          <p:attrName>ppt_w</p:attrName>
                                        </p:attrNameLst>
                                      </p:cBhvr>
                                      <p:tavLst>
                                        <p:tav tm="0">
                                          <p:val>
                                            <p:fltVal val="0"/>
                                          </p:val>
                                        </p:tav>
                                        <p:tav tm="100000">
                                          <p:val>
                                            <p:strVal val="#ppt_w"/>
                                          </p:val>
                                        </p:tav>
                                      </p:tavLst>
                                    </p:anim>
                                    <p:anim calcmode="lin" valueType="num">
                                      <p:cBhvr>
                                        <p:cTn id="49" dur="5000" fill="hold"/>
                                        <p:tgtEl>
                                          <p:spTgt spid="1913861"/>
                                        </p:tgtEl>
                                        <p:attrNameLst>
                                          <p:attrName>ppt_h</p:attrName>
                                        </p:attrNameLst>
                                      </p:cBhvr>
                                      <p:tavLst>
                                        <p:tav tm="0">
                                          <p:val>
                                            <p:fltVal val="0"/>
                                          </p:val>
                                        </p:tav>
                                        <p:tav tm="100000">
                                          <p:val>
                                            <p:strVal val="#ppt_h"/>
                                          </p:val>
                                        </p:tav>
                                      </p:tavLst>
                                    </p:anim>
                                    <p:animEffect transition="in" filter="fade">
                                      <p:cBhvr>
                                        <p:cTn id="50" dur="5000"/>
                                        <p:tgtEl>
                                          <p:spTgt spid="191386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1913892"/>
                                        </p:tgtEl>
                                        <p:attrNameLst>
                                          <p:attrName>style.visibility</p:attrName>
                                        </p:attrNameLst>
                                      </p:cBhvr>
                                      <p:to>
                                        <p:strVal val="visible"/>
                                      </p:to>
                                    </p:set>
                                    <p:animEffect transition="in" filter="dissolve">
                                      <p:cBhvr>
                                        <p:cTn id="55" dur="500"/>
                                        <p:tgtEl>
                                          <p:spTgt spid="1913892"/>
                                        </p:tgtEl>
                                      </p:cBhvr>
                                    </p:animEffect>
                                  </p:childTnLst>
                                </p:cTn>
                              </p:par>
                            </p:childTnLst>
                          </p:cTn>
                        </p:par>
                        <p:par>
                          <p:cTn id="56" fill="hold">
                            <p:stCondLst>
                              <p:cond delay="500"/>
                            </p:stCondLst>
                            <p:childTnLst>
                              <p:par>
                                <p:cTn id="57" presetID="10" presetClass="entr" presetSubtype="0" fill="hold" grpId="0" nodeType="afterEffect">
                                  <p:stCondLst>
                                    <p:cond delay="0"/>
                                  </p:stCondLst>
                                  <p:childTnLst>
                                    <p:set>
                                      <p:cBhvr>
                                        <p:cTn id="58" dur="1" fill="hold">
                                          <p:stCondLst>
                                            <p:cond delay="0"/>
                                          </p:stCondLst>
                                        </p:cTn>
                                        <p:tgtEl>
                                          <p:spTgt spid="1913864"/>
                                        </p:tgtEl>
                                        <p:attrNameLst>
                                          <p:attrName>style.visibility</p:attrName>
                                        </p:attrNameLst>
                                      </p:cBhvr>
                                      <p:to>
                                        <p:strVal val="visible"/>
                                      </p:to>
                                    </p:set>
                                    <p:animEffect transition="in" filter="fade">
                                      <p:cBhvr>
                                        <p:cTn id="59" dur="2000"/>
                                        <p:tgtEl>
                                          <p:spTgt spid="1913864"/>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nodeType="clickEffect">
                                  <p:stCondLst>
                                    <p:cond delay="0"/>
                                  </p:stCondLst>
                                  <p:childTnLst>
                                    <p:set>
                                      <p:cBhvr>
                                        <p:cTn id="63" dur="1" fill="hold">
                                          <p:stCondLst>
                                            <p:cond delay="0"/>
                                          </p:stCondLst>
                                        </p:cTn>
                                        <p:tgtEl>
                                          <p:spTgt spid="1913893"/>
                                        </p:tgtEl>
                                        <p:attrNameLst>
                                          <p:attrName>style.visibility</p:attrName>
                                        </p:attrNameLst>
                                      </p:cBhvr>
                                      <p:to>
                                        <p:strVal val="visible"/>
                                      </p:to>
                                    </p:set>
                                  </p:childTnLst>
                                </p:cTn>
                              </p:par>
                              <p:par>
                                <p:cTn id="64" presetID="9" presetClass="emph" presetSubtype="0" nodeType="withEffect">
                                  <p:stCondLst>
                                    <p:cond delay="0"/>
                                  </p:stCondLst>
                                  <p:childTnLst>
                                    <p:set>
                                      <p:cBhvr rctx="PPT">
                                        <p:cTn id="65" dur="indefinite"/>
                                        <p:tgtEl>
                                          <p:spTgt spid="1913893"/>
                                        </p:tgtEl>
                                        <p:attrNameLst>
                                          <p:attrName>style.opacity</p:attrName>
                                        </p:attrNameLst>
                                      </p:cBhvr>
                                      <p:to>
                                        <p:strVal val="0.25"/>
                                      </p:to>
                                    </p:set>
                                    <p:animEffect filter="image" prLst="opacity: 0.25">
                                      <p:cBhvr rctx="IE">
                                        <p:cTn id="66" dur="indefinite"/>
                                        <p:tgtEl>
                                          <p:spTgt spid="1913893"/>
                                        </p:tgtEl>
                                      </p:cBhvr>
                                    </p:animEffect>
                                  </p:childTnLst>
                                </p:cTn>
                              </p:par>
                            </p:childTnLst>
                          </p:cTn>
                        </p:par>
                      </p:childTnLst>
                    </p:cTn>
                  </p:par>
                  <p:par>
                    <p:cTn id="67" fill="hold">
                      <p:stCondLst>
                        <p:cond delay="indefinite"/>
                      </p:stCondLst>
                      <p:childTnLst>
                        <p:par>
                          <p:cTn id="68" fill="hold">
                            <p:stCondLst>
                              <p:cond delay="0"/>
                            </p:stCondLst>
                            <p:childTnLst>
                              <p:par>
                                <p:cTn id="69" presetID="0" presetClass="path" presetSubtype="0" accel="50000" decel="50000" fill="hold" nodeType="clickEffect">
                                  <p:stCondLst>
                                    <p:cond delay="0"/>
                                  </p:stCondLst>
                                  <p:childTnLst>
                                    <p:animMotion origin="layout" path="M -0.02291 0.00278 C 0.004 0.00347 0.03108 0.00347 0.05799 0.00486 C 0.06945 0.00532 0.08334 0.01388 0.09445 0.01758 C 0.12605 0.02798 0.15764 0.04232 0.18976 0.04925 C 0.19532 0.05457 0.20521 0.05989 0.21198 0.06197 C 0.21459 0.06405 0.21702 0.06683 0.21997 0.06844 C 0.2224 0.06983 0.22535 0.06914 0.22778 0.07052 C 0.23125 0.07261 0.2342 0.07607 0.23733 0.07885 C 0.24202 0.08301 0.25313 0.0837 0.25799 0.08532 C 0.26129 0.08648 0.26424 0.08833 0.26754 0.08948 C 0.26962 0.09018 0.27188 0.09087 0.27396 0.09157 C 0.2849 0.09873 0.29705 0.10058 0.30886 0.10428 C 0.31615 0.10914 0.32309 0.11052 0.33108 0.11284 C 0.35 0.12532 0.3691 0.12717 0.38976 0.1318 C 0.39289 0.13318 0.39618 0.13457 0.39931 0.13596 C 0.40087 0.13665 0.404 0.13804 0.404 0.13827 C 0.41146 0.14498 0.42032 0.14983 0.42952 0.15284 C 0.44184 0.16417 0.45643 0.17203 0.47049 0.17827 C 0.47726 0.18659 0.46997 0.17873 0.48021 0.18451 C 0.48959 0.18983 0.49775 0.2007 0.5073 0.2037 C 0.50886 0.20509 0.51025 0.20671 0.51181 0.20787 C 0.51459 0.20948 0.51754 0.21018 0.51997 0.21203 C 0.52136 0.21295 0.52188 0.21526 0.52309 0.21642 C 0.52587 0.21896 0.53455 0.22313 0.53733 0.22474 C 0.54254 0.23145 0.54966 0.23654 0.55643 0.23954 C 0.56059 0.24833 0.56424 0.24879 0.57066 0.25434 C 0.57309 0.25642 0.57483 0.26035 0.57709 0.26289 C 0.58177 0.26798 0.58733 0.27076 0.59289 0.2733 C 0.59549 0.27677 0.59827 0.28047 0.60087 0.28393 C 0.6033 0.28717 0.61042 0.2881 0.61042 0.28833 C 0.61823 0.29526 0.62674 0.30336 0.63577 0.30729 C 0.6467 0.31792 0.65365 0.32185 0.66754 0.32417 C 0.67066 0.32555 0.67396 0.32694 0.67709 0.32833 C 0.67865 0.32902 0.68177 0.33041 0.68177 0.33064 C 0.68976 0.34104 0.70157 0.34266 0.71198 0.34729 C 0.71858 0.35006 0.7257 0.35584 0.73264 0.35584 " pathEditMode="relative" rAng="0" ptsTypes="fffffffffffffffffffffffffffffffffffA">
                                      <p:cBhvr>
                                        <p:cTn id="70" dur="2000" fill="hold"/>
                                        <p:tgtEl>
                                          <p:spTgt spid="1913894"/>
                                        </p:tgtEl>
                                        <p:attrNameLst>
                                          <p:attrName>ppt_x</p:attrName>
                                          <p:attrName>ppt_y</p:attrName>
                                        </p:attrNameLst>
                                      </p:cBhvr>
                                      <p:rCtr x="378" y="176"/>
                                    </p:animMotion>
                                  </p:childTnLst>
                                </p:cTn>
                              </p:par>
                            </p:childTnLst>
                          </p:cTn>
                        </p:par>
                      </p:childTnLst>
                    </p:cTn>
                  </p:par>
                  <p:par>
                    <p:cTn id="71" fill="hold">
                      <p:stCondLst>
                        <p:cond delay="indefinite"/>
                      </p:stCondLst>
                      <p:childTnLst>
                        <p:par>
                          <p:cTn id="72" fill="hold">
                            <p:stCondLst>
                              <p:cond delay="0"/>
                            </p:stCondLst>
                            <p:childTnLst>
                              <p:par>
                                <p:cTn id="73" presetID="0" presetClass="path" presetSubtype="0" accel="50000" decel="50000" fill="hold" nodeType="clickEffect">
                                  <p:stCondLst>
                                    <p:cond delay="0"/>
                                  </p:stCondLst>
                                  <p:childTnLst>
                                    <p:animMotion origin="layout" path="M 1.66667E-6 -3.7037E-6 C 0.01736 -0.00347 0.03455 -0.00578 0.05208 -0.02083 C 0.08055 -0.04467 0.10937 -0.07615 0.13819 -0.08726 C 0.14913 -0.10231 0.15989 -0.10555 0.17118 -0.11226 C 0.18333 -0.12916 0.19635 -0.13518 0.20868 -0.14305 C 0.21285 -0.15023 0.21719 -0.1537 0.2217 -0.15856 C 0.24167 -0.15694 0.26198 -0.15301 0.28229 -0.15301 " pathEditMode="relative" rAng="0" ptsTypes="ffffffA">
                                      <p:cBhvr>
                                        <p:cTn id="74" dur="2000" fill="hold"/>
                                        <p:tgtEl>
                                          <p:spTgt spid="1913895"/>
                                        </p:tgtEl>
                                        <p:attrNameLst>
                                          <p:attrName>ppt_x</p:attrName>
                                          <p:attrName>ppt_y</p:attrName>
                                        </p:attrNameLst>
                                      </p:cBhvr>
                                      <p:rCtr x="141" y="-79"/>
                                    </p:animMotion>
                                  </p:childTnLst>
                                </p:cTn>
                              </p:par>
                            </p:childTnLst>
                          </p:cTn>
                        </p:par>
                        <p:par>
                          <p:cTn id="75" fill="hold">
                            <p:stCondLst>
                              <p:cond delay="2000"/>
                            </p:stCondLst>
                            <p:childTnLst>
                              <p:par>
                                <p:cTn id="76" presetID="9" presetClass="exit" presetSubtype="0" fill="hold" nodeType="afterEffect">
                                  <p:stCondLst>
                                    <p:cond delay="0"/>
                                  </p:stCondLst>
                                  <p:childTnLst>
                                    <p:animEffect transition="out" filter="dissolve">
                                      <p:cBhvr>
                                        <p:cTn id="77" dur="500"/>
                                        <p:tgtEl>
                                          <p:spTgt spid="1913893"/>
                                        </p:tgtEl>
                                      </p:cBhvr>
                                    </p:animEffect>
                                    <p:set>
                                      <p:cBhvr>
                                        <p:cTn id="78" dur="1" fill="hold">
                                          <p:stCondLst>
                                            <p:cond delay="499"/>
                                          </p:stCondLst>
                                        </p:cTn>
                                        <p:tgtEl>
                                          <p:spTgt spid="1913893"/>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55" presetClass="entr" presetSubtype="0" fill="hold" grpId="0" nodeType="clickEffect">
                                  <p:stCondLst>
                                    <p:cond delay="0"/>
                                  </p:stCondLst>
                                  <p:childTnLst>
                                    <p:set>
                                      <p:cBhvr>
                                        <p:cTn id="82" dur="1" fill="hold">
                                          <p:stCondLst>
                                            <p:cond delay="0"/>
                                          </p:stCondLst>
                                        </p:cTn>
                                        <p:tgtEl>
                                          <p:spTgt spid="1913885"/>
                                        </p:tgtEl>
                                        <p:attrNameLst>
                                          <p:attrName>style.visibility</p:attrName>
                                        </p:attrNameLst>
                                      </p:cBhvr>
                                      <p:to>
                                        <p:strVal val="visible"/>
                                      </p:to>
                                    </p:set>
                                    <p:anim calcmode="lin" valueType="num">
                                      <p:cBhvr>
                                        <p:cTn id="83" dur="1000" fill="hold"/>
                                        <p:tgtEl>
                                          <p:spTgt spid="1913885"/>
                                        </p:tgtEl>
                                        <p:attrNameLst>
                                          <p:attrName>ppt_w</p:attrName>
                                        </p:attrNameLst>
                                      </p:cBhvr>
                                      <p:tavLst>
                                        <p:tav tm="0">
                                          <p:val>
                                            <p:strVal val="#ppt_w*0.70"/>
                                          </p:val>
                                        </p:tav>
                                        <p:tav tm="100000">
                                          <p:val>
                                            <p:strVal val="#ppt_w"/>
                                          </p:val>
                                        </p:tav>
                                      </p:tavLst>
                                    </p:anim>
                                    <p:anim calcmode="lin" valueType="num">
                                      <p:cBhvr>
                                        <p:cTn id="84" dur="1000" fill="hold"/>
                                        <p:tgtEl>
                                          <p:spTgt spid="1913885"/>
                                        </p:tgtEl>
                                        <p:attrNameLst>
                                          <p:attrName>ppt_h</p:attrName>
                                        </p:attrNameLst>
                                      </p:cBhvr>
                                      <p:tavLst>
                                        <p:tav tm="0">
                                          <p:val>
                                            <p:strVal val="#ppt_h"/>
                                          </p:val>
                                        </p:tav>
                                        <p:tav tm="100000">
                                          <p:val>
                                            <p:strVal val="#ppt_h"/>
                                          </p:val>
                                        </p:tav>
                                      </p:tavLst>
                                    </p:anim>
                                    <p:animEffect transition="in" filter="fade">
                                      <p:cBhvr>
                                        <p:cTn id="85" dur="1000"/>
                                        <p:tgtEl>
                                          <p:spTgt spid="191388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p:cTn id="86" fill="hold" display="0">
                  <p:stCondLst>
                    <p:cond delay="indefinite"/>
                  </p:stCondLst>
                  <p:endCondLst>
                    <p:cond evt="onPrev" delay="0">
                      <p:tgtEl>
                        <p:sldTgt/>
                      </p:tgtEl>
                    </p:cond>
                    <p:cond evt="onStopAudio" delay="0">
                      <p:tgtEl>
                        <p:sldTgt/>
                      </p:tgtEl>
                    </p:cond>
                  </p:endCondLst>
                </p:cTn>
                <p:tgtEl>
                  <p:spTgt spid="1913891"/>
                </p:tgtEl>
              </p:cMediaNode>
            </p:audio>
          </p:childTnLst>
        </p:cTn>
      </p:par>
    </p:tnLst>
    <p:bldLst>
      <p:bldP spid="1913858" grpId="0"/>
      <p:bldP spid="1913859" grpId="0"/>
      <p:bldP spid="1913860" grpId="0"/>
      <p:bldP spid="1913864" grpId="0"/>
      <p:bldP spid="1913885" grpId="0"/>
      <p:bldP spid="1913889" grpId="0"/>
      <p:bldP spid="1913890"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2530" name="Picture 2" descr="Mass is Conserved - KI formation"/>
          <p:cNvPicPr>
            <a:picLocks noChangeAspect="1" noChangeArrowheads="1"/>
          </p:cNvPicPr>
          <p:nvPr/>
        </p:nvPicPr>
        <p:blipFill>
          <a:blip r:embed="rId3">
            <a:lum bright="2000" contrast="8000"/>
          </a:blip>
          <a:srcRect l="38246" t="10168" r="39153" b="37430"/>
          <a:stretch>
            <a:fillRect/>
          </a:stretch>
        </p:blipFill>
        <p:spPr bwMode="auto">
          <a:xfrm>
            <a:off x="3581400" y="2286000"/>
            <a:ext cx="1981200" cy="2667000"/>
          </a:xfrm>
          <a:prstGeom prst="rect">
            <a:avLst/>
          </a:prstGeom>
          <a:noFill/>
        </p:spPr>
      </p:pic>
      <p:sp>
        <p:nvSpPr>
          <p:cNvPr id="1942531" name="Rectangle 3"/>
          <p:cNvSpPr>
            <a:spLocks noGrp="1" noChangeArrowheads="1"/>
          </p:cNvSpPr>
          <p:nvPr>
            <p:ph type="title"/>
          </p:nvPr>
        </p:nvSpPr>
        <p:spPr/>
        <p:txBody>
          <a:bodyPr/>
          <a:lstStyle/>
          <a:p>
            <a:r>
              <a:rPr lang="en-US">
                <a:latin typeface="Arial" charset="0"/>
              </a:rPr>
              <a:t>Conservation of Matter</a:t>
            </a:r>
          </a:p>
        </p:txBody>
      </p:sp>
      <p:pic>
        <p:nvPicPr>
          <p:cNvPr id="1942532" name="Picture 4" descr="Mass is Conserved - KI formation"/>
          <p:cNvPicPr>
            <a:picLocks noChangeAspect="1" noChangeArrowheads="1"/>
          </p:cNvPicPr>
          <p:nvPr/>
        </p:nvPicPr>
        <p:blipFill>
          <a:blip r:embed="rId3">
            <a:lum bright="2000" contrast="8000"/>
          </a:blip>
          <a:srcRect l="2608" t="7173" r="62622" b="19463"/>
          <a:stretch>
            <a:fillRect/>
          </a:stretch>
        </p:blipFill>
        <p:spPr bwMode="auto">
          <a:xfrm>
            <a:off x="533400" y="2057400"/>
            <a:ext cx="3048000" cy="3733800"/>
          </a:xfrm>
          <a:prstGeom prst="rect">
            <a:avLst/>
          </a:prstGeom>
          <a:noFill/>
        </p:spPr>
      </p:pic>
      <p:sp>
        <p:nvSpPr>
          <p:cNvPr id="1942533" name="Text Box 5"/>
          <p:cNvSpPr txBox="1">
            <a:spLocks noChangeArrowheads="1"/>
          </p:cNvSpPr>
          <p:nvPr/>
        </p:nvSpPr>
        <p:spPr bwMode="auto">
          <a:xfrm>
            <a:off x="1447800" y="5943600"/>
            <a:ext cx="6445250" cy="366713"/>
          </a:xfrm>
          <a:prstGeom prst="rect">
            <a:avLst/>
          </a:prstGeom>
          <a:noFill/>
          <a:ln w="9525">
            <a:noFill/>
            <a:miter lim="800000"/>
            <a:headEnd/>
            <a:tailEnd/>
          </a:ln>
          <a:effectLst/>
        </p:spPr>
        <p:txBody>
          <a:bodyPr wrap="none">
            <a:spAutoFit/>
          </a:bodyPr>
          <a:lstStyle/>
          <a:p>
            <a:r>
              <a:rPr lang="en-US" sz="1800" b="1"/>
              <a:t>Reactants		   yield		           Products</a:t>
            </a:r>
          </a:p>
        </p:txBody>
      </p:sp>
      <p:sp>
        <p:nvSpPr>
          <p:cNvPr id="1942534" name="Line 6"/>
          <p:cNvSpPr>
            <a:spLocks noChangeShapeType="1"/>
          </p:cNvSpPr>
          <p:nvPr/>
        </p:nvSpPr>
        <p:spPr bwMode="auto">
          <a:xfrm>
            <a:off x="4114800" y="6324600"/>
            <a:ext cx="1219200" cy="0"/>
          </a:xfrm>
          <a:prstGeom prst="line">
            <a:avLst/>
          </a:prstGeom>
          <a:noFill/>
          <a:ln w="28575">
            <a:solidFill>
              <a:schemeClr val="tx1"/>
            </a:solidFill>
            <a:miter lim="800000"/>
            <a:headEnd/>
            <a:tailEnd type="triangle" w="med" len="med"/>
          </a:ln>
          <a:effectLst/>
        </p:spPr>
        <p:txBody>
          <a:bodyPr wrap="none"/>
          <a:lstStyle/>
          <a:p>
            <a:endParaRPr lang="en-US"/>
          </a:p>
        </p:txBody>
      </p:sp>
      <p:pic>
        <p:nvPicPr>
          <p:cNvPr id="1942535" name="Picture 7" descr="Mass is Conserved - KI formation"/>
          <p:cNvPicPr>
            <a:picLocks noChangeAspect="1" noChangeArrowheads="1"/>
          </p:cNvPicPr>
          <p:nvPr/>
        </p:nvPicPr>
        <p:blipFill>
          <a:blip r:embed="rId3">
            <a:lum bright="2000" contrast="8000"/>
          </a:blip>
          <a:srcRect l="61716" t="7173" r="2644" b="20959"/>
          <a:stretch>
            <a:fillRect/>
          </a:stretch>
        </p:blipFill>
        <p:spPr bwMode="auto">
          <a:xfrm>
            <a:off x="5562600" y="2057400"/>
            <a:ext cx="3124200" cy="3657600"/>
          </a:xfrm>
          <a:prstGeom prst="rect">
            <a:avLst/>
          </a:prstGeom>
          <a:noFill/>
        </p:spPr>
      </p:pic>
      <p:sp>
        <p:nvSpPr>
          <p:cNvPr id="1942536" name="AutoShape 8">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1942537" name="Picture 9" descr="Mass is Conserved - KI formation"/>
          <p:cNvPicPr>
            <a:picLocks noChangeAspect="1" noChangeArrowheads="1"/>
          </p:cNvPicPr>
          <p:nvPr/>
        </p:nvPicPr>
        <p:blipFill>
          <a:blip r:embed="rId3">
            <a:lum bright="2000" contrast="8000"/>
          </a:blip>
          <a:srcRect l="2608" t="7173" r="62622" b="19463"/>
          <a:stretch>
            <a:fillRect/>
          </a:stretch>
        </p:blipFill>
        <p:spPr bwMode="auto">
          <a:xfrm>
            <a:off x="533400" y="2057400"/>
            <a:ext cx="3048000" cy="3733800"/>
          </a:xfrm>
          <a:prstGeom prst="rect">
            <a:avLst/>
          </a:prstGeom>
          <a:noFill/>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942532"/>
                                        </p:tgtEl>
                                        <p:attrNameLst>
                                          <p:attrName>style.visibility</p:attrName>
                                        </p:attrNameLst>
                                      </p:cBhvr>
                                      <p:to>
                                        <p:strVal val="visible"/>
                                      </p:to>
                                    </p:set>
                                    <p:animEffect transition="in" filter="fade">
                                      <p:cBhvr>
                                        <p:cTn id="7" dur="2000"/>
                                        <p:tgtEl>
                                          <p:spTgt spid="1942532"/>
                                        </p:tgtEl>
                                      </p:cBhvr>
                                    </p:animEffect>
                                  </p:childTnLst>
                                </p:cTn>
                              </p:par>
                            </p:childTnLst>
                          </p:cTn>
                        </p:par>
                        <p:par>
                          <p:cTn id="8" fill="hold">
                            <p:stCondLst>
                              <p:cond delay="2000"/>
                            </p:stCondLst>
                            <p:childTnLst>
                              <p:par>
                                <p:cTn id="9" presetID="1" presetClass="entr" presetSubtype="0" fill="hold" nodeType="afterEffect">
                                  <p:stCondLst>
                                    <p:cond delay="500"/>
                                  </p:stCondLst>
                                  <p:childTnLst>
                                    <p:set>
                                      <p:cBhvr>
                                        <p:cTn id="10" dur="1" fill="hold">
                                          <p:stCondLst>
                                            <p:cond delay="0"/>
                                          </p:stCondLst>
                                        </p:cTn>
                                        <p:tgtEl>
                                          <p:spTgt spid="1942530"/>
                                        </p:tgtEl>
                                        <p:attrNameLst>
                                          <p:attrName>style.visibility</p:attrName>
                                        </p:attrNameLst>
                                      </p:cBhvr>
                                      <p:to>
                                        <p:strVal val="visible"/>
                                      </p:to>
                                    </p:set>
                                  </p:childTnLst>
                                </p:cTn>
                              </p:par>
                            </p:childTnLst>
                          </p:cTn>
                        </p:par>
                        <p:par>
                          <p:cTn id="11" fill="hold">
                            <p:stCondLst>
                              <p:cond delay="2500"/>
                            </p:stCondLst>
                            <p:childTnLst>
                              <p:par>
                                <p:cTn id="12" presetID="32" presetClass="emph" presetSubtype="0" repeatCount="2000" fill="hold" nodeType="afterEffect">
                                  <p:stCondLst>
                                    <p:cond delay="0"/>
                                  </p:stCondLst>
                                  <p:childTnLst>
                                    <p:animClr clrSpc="rgb" dir="cw">
                                      <p:cBhvr override="childStyle">
                                        <p:cTn id="13" dur="200" fill="hold"/>
                                        <p:tgtEl>
                                          <p:spTgt spid="1942530"/>
                                        </p:tgtEl>
                                        <p:attrNameLst>
                                          <p:attrName>style.color</p:attrName>
                                        </p:attrNameLst>
                                      </p:cBhvr>
                                      <p:to>
                                        <a:schemeClr val="accent2"/>
                                      </p:to>
                                    </p:animClr>
                                    <p:animClr clrSpc="rgb" dir="cw">
                                      <p:cBhvr>
                                        <p:cTn id="14" dur="200" fill="hold"/>
                                        <p:tgtEl>
                                          <p:spTgt spid="1942530"/>
                                        </p:tgtEl>
                                        <p:attrNameLst>
                                          <p:attrName>fillcolor</p:attrName>
                                        </p:attrNameLst>
                                      </p:cBhvr>
                                      <p:to>
                                        <a:schemeClr val="accent2"/>
                                      </p:to>
                                    </p:animClr>
                                    <p:set>
                                      <p:cBhvr>
                                        <p:cTn id="15" dur="200" fill="hold"/>
                                        <p:tgtEl>
                                          <p:spTgt spid="1942530"/>
                                        </p:tgtEl>
                                        <p:attrNameLst>
                                          <p:attrName>fill.type</p:attrName>
                                        </p:attrNameLst>
                                      </p:cBhvr>
                                      <p:to>
                                        <p:strVal val="solid"/>
                                      </p:to>
                                    </p:set>
                                    <p:set>
                                      <p:cBhvr>
                                        <p:cTn id="16" dur="200" fill="hold"/>
                                        <p:tgtEl>
                                          <p:spTgt spid="1942530"/>
                                        </p:tgtEl>
                                        <p:attrNameLst>
                                          <p:attrName>fill.on</p:attrName>
                                        </p:attrNameLst>
                                      </p:cBhvr>
                                      <p:to>
                                        <p:strVal val="true"/>
                                      </p:to>
                                    </p:set>
                                    <p:animRot by="120000">
                                      <p:cBhvr>
                                        <p:cTn id="17" dur="200" fill="hold">
                                          <p:stCondLst>
                                            <p:cond delay="0"/>
                                          </p:stCondLst>
                                        </p:cTn>
                                        <p:tgtEl>
                                          <p:spTgt spid="1942530"/>
                                        </p:tgtEl>
                                        <p:attrNameLst>
                                          <p:attrName>r</p:attrName>
                                        </p:attrNameLst>
                                      </p:cBhvr>
                                    </p:animRot>
                                    <p:animRot by="-240000">
                                      <p:cBhvr>
                                        <p:cTn id="18" dur="400" fill="hold">
                                          <p:stCondLst>
                                            <p:cond delay="400"/>
                                          </p:stCondLst>
                                        </p:cTn>
                                        <p:tgtEl>
                                          <p:spTgt spid="1942530"/>
                                        </p:tgtEl>
                                        <p:attrNameLst>
                                          <p:attrName>r</p:attrName>
                                        </p:attrNameLst>
                                      </p:cBhvr>
                                    </p:animRot>
                                    <p:animRot by="240000">
                                      <p:cBhvr>
                                        <p:cTn id="19" dur="400" fill="hold">
                                          <p:stCondLst>
                                            <p:cond delay="800"/>
                                          </p:stCondLst>
                                        </p:cTn>
                                        <p:tgtEl>
                                          <p:spTgt spid="1942530"/>
                                        </p:tgtEl>
                                        <p:attrNameLst>
                                          <p:attrName>r</p:attrName>
                                        </p:attrNameLst>
                                      </p:cBhvr>
                                    </p:animRot>
                                    <p:animRot by="-240000">
                                      <p:cBhvr>
                                        <p:cTn id="20" dur="400" fill="hold">
                                          <p:stCondLst>
                                            <p:cond delay="1200"/>
                                          </p:stCondLst>
                                        </p:cTn>
                                        <p:tgtEl>
                                          <p:spTgt spid="1942530"/>
                                        </p:tgtEl>
                                        <p:attrNameLst>
                                          <p:attrName>r</p:attrName>
                                        </p:attrNameLst>
                                      </p:cBhvr>
                                    </p:animRot>
                                    <p:animRot by="120000">
                                      <p:cBhvr>
                                        <p:cTn id="21" dur="400" fill="hold">
                                          <p:stCondLst>
                                            <p:cond delay="1600"/>
                                          </p:stCondLst>
                                        </p:cTn>
                                        <p:tgtEl>
                                          <p:spTgt spid="1942530"/>
                                        </p:tgtEl>
                                        <p:attrNameLst>
                                          <p:attrName>r</p:attrName>
                                        </p:attrNameLst>
                                      </p:cBhvr>
                                    </p:animRot>
                                  </p:childTnLst>
                                </p:cTn>
                              </p:par>
                            </p:childTnLst>
                          </p:cTn>
                        </p:par>
                        <p:par>
                          <p:cTn id="22" fill="hold">
                            <p:stCondLst>
                              <p:cond delay="6500"/>
                            </p:stCondLst>
                            <p:childTnLst>
                              <p:par>
                                <p:cTn id="23" presetID="53" presetClass="entr" presetSubtype="0" fill="hold" nodeType="afterEffect">
                                  <p:stCondLst>
                                    <p:cond delay="0"/>
                                  </p:stCondLst>
                                  <p:childTnLst>
                                    <p:set>
                                      <p:cBhvr>
                                        <p:cTn id="24" dur="1" fill="hold">
                                          <p:stCondLst>
                                            <p:cond delay="0"/>
                                          </p:stCondLst>
                                        </p:cTn>
                                        <p:tgtEl>
                                          <p:spTgt spid="1942535"/>
                                        </p:tgtEl>
                                        <p:attrNameLst>
                                          <p:attrName>style.visibility</p:attrName>
                                        </p:attrNameLst>
                                      </p:cBhvr>
                                      <p:to>
                                        <p:strVal val="visible"/>
                                      </p:to>
                                    </p:set>
                                    <p:anim calcmode="lin" valueType="num">
                                      <p:cBhvr>
                                        <p:cTn id="25" dur="500" fill="hold"/>
                                        <p:tgtEl>
                                          <p:spTgt spid="1942535"/>
                                        </p:tgtEl>
                                        <p:attrNameLst>
                                          <p:attrName>ppt_w</p:attrName>
                                        </p:attrNameLst>
                                      </p:cBhvr>
                                      <p:tavLst>
                                        <p:tav tm="0">
                                          <p:val>
                                            <p:fltVal val="0"/>
                                          </p:val>
                                        </p:tav>
                                        <p:tav tm="100000">
                                          <p:val>
                                            <p:strVal val="#ppt_w"/>
                                          </p:val>
                                        </p:tav>
                                      </p:tavLst>
                                    </p:anim>
                                    <p:anim calcmode="lin" valueType="num">
                                      <p:cBhvr>
                                        <p:cTn id="26" dur="500" fill="hold"/>
                                        <p:tgtEl>
                                          <p:spTgt spid="1942535"/>
                                        </p:tgtEl>
                                        <p:attrNameLst>
                                          <p:attrName>ppt_h</p:attrName>
                                        </p:attrNameLst>
                                      </p:cBhvr>
                                      <p:tavLst>
                                        <p:tav tm="0">
                                          <p:val>
                                            <p:fltVal val="0"/>
                                          </p:val>
                                        </p:tav>
                                        <p:tav tm="100000">
                                          <p:val>
                                            <p:strVal val="#ppt_h"/>
                                          </p:val>
                                        </p:tav>
                                      </p:tavLst>
                                    </p:anim>
                                    <p:animEffect transition="in" filter="fade">
                                      <p:cBhvr>
                                        <p:cTn id="27" dur="500"/>
                                        <p:tgtEl>
                                          <p:spTgt spid="1942535"/>
                                        </p:tgtEl>
                                      </p:cBhvr>
                                    </p:animEffect>
                                  </p:childTnLst>
                                </p:cTn>
                              </p:par>
                            </p:childTnLst>
                          </p:cTn>
                        </p:par>
                        <p:par>
                          <p:cTn id="28" fill="hold">
                            <p:stCondLst>
                              <p:cond delay="7000"/>
                            </p:stCondLst>
                            <p:childTnLst>
                              <p:par>
                                <p:cTn id="29" presetID="9" presetClass="emph" presetSubtype="0" nodeType="afterEffect">
                                  <p:stCondLst>
                                    <p:cond delay="0"/>
                                  </p:stCondLst>
                                  <p:childTnLst>
                                    <p:set>
                                      <p:cBhvr rctx="PPT">
                                        <p:cTn id="30" dur="indefinite"/>
                                        <p:tgtEl>
                                          <p:spTgt spid="1942530"/>
                                        </p:tgtEl>
                                        <p:attrNameLst>
                                          <p:attrName>style.opacity</p:attrName>
                                        </p:attrNameLst>
                                      </p:cBhvr>
                                      <p:to>
                                        <p:strVal val="0.5"/>
                                      </p:to>
                                    </p:set>
                                    <p:animEffect filter="image" prLst="opacity: 0.5">
                                      <p:cBhvr rctx="IE">
                                        <p:cTn id="31" dur="indefinite"/>
                                        <p:tgtEl>
                                          <p:spTgt spid="1942530"/>
                                        </p:tgtEl>
                                      </p:cBhvr>
                                    </p:animEffect>
                                  </p:childTnLst>
                                </p:cTn>
                              </p:par>
                            </p:childTnLst>
                          </p:cTn>
                        </p:par>
                        <p:par>
                          <p:cTn id="32" fill="hold">
                            <p:stCondLst>
                              <p:cond delay="7000"/>
                            </p:stCondLst>
                            <p:childTnLst>
                              <p:par>
                                <p:cTn id="33" presetID="1" presetClass="entr" presetSubtype="0" fill="hold" grpId="0" nodeType="afterEffect">
                                  <p:stCondLst>
                                    <p:cond delay="0"/>
                                  </p:stCondLst>
                                  <p:childTnLst>
                                    <p:set>
                                      <p:cBhvr>
                                        <p:cTn id="34" dur="1" fill="hold">
                                          <p:stCondLst>
                                            <p:cond delay="499"/>
                                          </p:stCondLst>
                                        </p:cTn>
                                        <p:tgtEl>
                                          <p:spTgt spid="1942534"/>
                                        </p:tgtEl>
                                        <p:attrNameLst>
                                          <p:attrName>style.visibility</p:attrName>
                                        </p:attrNameLst>
                                      </p:cBhvr>
                                      <p:to>
                                        <p:strVal val="visible"/>
                                      </p:to>
                                    </p:set>
                                  </p:childTnLst>
                                </p:cTn>
                              </p:par>
                            </p:childTnLst>
                          </p:cTn>
                        </p:par>
                        <p:par>
                          <p:cTn id="35" fill="hold">
                            <p:stCondLst>
                              <p:cond delay="7500"/>
                            </p:stCondLst>
                            <p:childTnLst>
                              <p:par>
                                <p:cTn id="36" presetID="10" presetClass="entr" presetSubtype="0" fill="hold" nodeType="afterEffect">
                                  <p:stCondLst>
                                    <p:cond delay="0"/>
                                  </p:stCondLst>
                                  <p:childTnLst>
                                    <p:set>
                                      <p:cBhvr>
                                        <p:cTn id="37" dur="1" fill="hold">
                                          <p:stCondLst>
                                            <p:cond delay="0"/>
                                          </p:stCondLst>
                                        </p:cTn>
                                        <p:tgtEl>
                                          <p:spTgt spid="1942537"/>
                                        </p:tgtEl>
                                        <p:attrNameLst>
                                          <p:attrName>style.visibility</p:attrName>
                                        </p:attrNameLst>
                                      </p:cBhvr>
                                      <p:to>
                                        <p:strVal val="visible"/>
                                      </p:to>
                                    </p:set>
                                    <p:animEffect transition="in" filter="fade">
                                      <p:cBhvr>
                                        <p:cTn id="38" dur="2000"/>
                                        <p:tgtEl>
                                          <p:spTgt spid="1942537"/>
                                        </p:tgtEl>
                                      </p:cBhvr>
                                    </p:animEffect>
                                  </p:childTnLst>
                                </p:cTn>
                              </p:par>
                            </p:childTnLst>
                          </p:cTn>
                        </p:par>
                        <p:par>
                          <p:cTn id="39" fill="hold">
                            <p:stCondLst>
                              <p:cond delay="9500"/>
                            </p:stCondLst>
                            <p:childTnLst>
                              <p:par>
                                <p:cTn id="40" presetID="10" presetClass="exit" presetSubtype="0" fill="hold" nodeType="afterEffect">
                                  <p:stCondLst>
                                    <p:cond delay="0"/>
                                  </p:stCondLst>
                                  <p:childTnLst>
                                    <p:animEffect transition="out" filter="fade">
                                      <p:cBhvr>
                                        <p:cTn id="41" dur="2000"/>
                                        <p:tgtEl>
                                          <p:spTgt spid="1942530"/>
                                        </p:tgtEl>
                                      </p:cBhvr>
                                    </p:animEffect>
                                    <p:set>
                                      <p:cBhvr>
                                        <p:cTn id="42" dur="1" fill="hold">
                                          <p:stCondLst>
                                            <p:cond delay="1999"/>
                                          </p:stCondLst>
                                        </p:cTn>
                                        <p:tgtEl>
                                          <p:spTgt spid="19425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2534"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b="-87048"/>
          </a:stretch>
        </a:blipFill>
        <a:effectLst/>
      </p:bgPr>
    </p:bg>
    <p:spTree>
      <p:nvGrpSpPr>
        <p:cNvPr id="1" name=""/>
        <p:cNvGrpSpPr/>
        <p:nvPr/>
      </p:nvGrpSpPr>
      <p:grpSpPr>
        <a:xfrm>
          <a:off x="0" y="0"/>
          <a:ext cx="0" cy="0"/>
          <a:chOff x="0" y="0"/>
          <a:chExt cx="0" cy="0"/>
        </a:xfrm>
      </p:grpSpPr>
      <p:sp>
        <p:nvSpPr>
          <p:cNvPr id="1944578" name="Rectangle 2"/>
          <p:cNvSpPr>
            <a:spLocks noGrp="1" noChangeArrowheads="1"/>
          </p:cNvSpPr>
          <p:nvPr>
            <p:ph type="body" idx="1"/>
          </p:nvPr>
        </p:nvSpPr>
        <p:spPr>
          <a:xfrm>
            <a:off x="1676400" y="228600"/>
            <a:ext cx="7772400" cy="4114800"/>
          </a:xfrm>
        </p:spPr>
        <p:txBody>
          <a:bodyPr/>
          <a:lstStyle/>
          <a:p>
            <a:pPr>
              <a:buFontTx/>
              <a:buNone/>
            </a:pPr>
            <a:r>
              <a:rPr lang="en-US">
                <a:latin typeface="Brush Script MT" pitchFamily="66" charset="0"/>
              </a:rPr>
              <a:t>Welcome to Mole Island</a:t>
            </a:r>
          </a:p>
        </p:txBody>
      </p:sp>
      <p:grpSp>
        <p:nvGrpSpPr>
          <p:cNvPr id="1944579" name="Group 3"/>
          <p:cNvGrpSpPr>
            <a:grpSpLocks/>
          </p:cNvGrpSpPr>
          <p:nvPr/>
        </p:nvGrpSpPr>
        <p:grpSpPr bwMode="auto">
          <a:xfrm>
            <a:off x="762000" y="990600"/>
            <a:ext cx="2286000" cy="1524000"/>
            <a:chOff x="480" y="624"/>
            <a:chExt cx="1440" cy="960"/>
          </a:xfrm>
        </p:grpSpPr>
        <p:sp>
          <p:nvSpPr>
            <p:cNvPr id="1944580" name="AutoShape 4"/>
            <p:cNvSpPr>
              <a:spLocks noChangeArrowheads="1"/>
            </p:cNvSpPr>
            <p:nvPr/>
          </p:nvSpPr>
          <p:spPr bwMode="auto">
            <a:xfrm>
              <a:off x="480" y="624"/>
              <a:ext cx="1440" cy="960"/>
            </a:xfrm>
            <a:prstGeom prst="cloudCallout">
              <a:avLst>
                <a:gd name="adj1" fmla="val 10347"/>
                <a:gd name="adj2" fmla="val 79167"/>
              </a:avLst>
            </a:prstGeom>
            <a:solidFill>
              <a:schemeClr val="bg1"/>
            </a:solidFill>
            <a:ln w="9525">
              <a:solidFill>
                <a:schemeClr val="tx1"/>
              </a:solidFill>
              <a:miter lim="800000"/>
              <a:headEnd/>
              <a:tailEnd/>
            </a:ln>
            <a:effectLst/>
          </p:spPr>
          <p:txBody>
            <a:bodyPr/>
            <a:lstStyle/>
            <a:p>
              <a:pPr algn="ctr"/>
              <a:endParaRPr lang="en-US" sz="2400"/>
            </a:p>
          </p:txBody>
        </p:sp>
        <p:sp>
          <p:nvSpPr>
            <p:cNvPr id="1944581" name="Text Box 5"/>
            <p:cNvSpPr txBox="1">
              <a:spLocks noChangeArrowheads="1"/>
            </p:cNvSpPr>
            <p:nvPr/>
          </p:nvSpPr>
          <p:spPr bwMode="auto">
            <a:xfrm>
              <a:off x="672" y="887"/>
              <a:ext cx="1112" cy="404"/>
            </a:xfrm>
            <a:prstGeom prst="rect">
              <a:avLst/>
            </a:prstGeom>
            <a:noFill/>
            <a:ln w="9525">
              <a:noFill/>
              <a:miter lim="800000"/>
              <a:headEnd/>
              <a:tailEnd/>
            </a:ln>
            <a:effectLst/>
          </p:spPr>
          <p:txBody>
            <a:bodyPr wrap="none">
              <a:spAutoFit/>
            </a:bodyPr>
            <a:lstStyle/>
            <a:p>
              <a:r>
                <a:rPr lang="en-US" sz="1800"/>
                <a:t>1 mole = 22.4 L</a:t>
              </a:r>
            </a:p>
            <a:p>
              <a:r>
                <a:rPr lang="en-US" sz="1800"/>
                <a:t>   @ STP</a:t>
              </a:r>
            </a:p>
          </p:txBody>
        </p:sp>
      </p:grpSp>
      <p:grpSp>
        <p:nvGrpSpPr>
          <p:cNvPr id="1944582" name="Group 6"/>
          <p:cNvGrpSpPr>
            <a:grpSpLocks/>
          </p:cNvGrpSpPr>
          <p:nvPr/>
        </p:nvGrpSpPr>
        <p:grpSpPr bwMode="auto">
          <a:xfrm>
            <a:off x="4572000" y="609600"/>
            <a:ext cx="2743200" cy="1143000"/>
            <a:chOff x="2880" y="384"/>
            <a:chExt cx="1728" cy="720"/>
          </a:xfrm>
        </p:grpSpPr>
        <p:sp>
          <p:nvSpPr>
            <p:cNvPr id="1944583" name="AutoShape 7"/>
            <p:cNvSpPr>
              <a:spLocks noChangeArrowheads="1"/>
            </p:cNvSpPr>
            <p:nvPr/>
          </p:nvSpPr>
          <p:spPr bwMode="auto">
            <a:xfrm>
              <a:off x="2880" y="384"/>
              <a:ext cx="1728" cy="720"/>
            </a:xfrm>
            <a:prstGeom prst="cloudCallout">
              <a:avLst>
                <a:gd name="adj1" fmla="val -43056"/>
                <a:gd name="adj2" fmla="val 70000"/>
              </a:avLst>
            </a:prstGeom>
            <a:solidFill>
              <a:schemeClr val="bg1"/>
            </a:solidFill>
            <a:ln w="9525">
              <a:solidFill>
                <a:schemeClr val="tx1"/>
              </a:solidFill>
              <a:miter lim="800000"/>
              <a:headEnd/>
              <a:tailEnd/>
            </a:ln>
            <a:effectLst/>
          </p:spPr>
          <p:txBody>
            <a:bodyPr/>
            <a:lstStyle/>
            <a:p>
              <a:pPr algn="ctr"/>
              <a:endParaRPr lang="en-US" sz="2400"/>
            </a:p>
          </p:txBody>
        </p:sp>
        <p:sp>
          <p:nvSpPr>
            <p:cNvPr id="1944584" name="Text Box 8"/>
            <p:cNvSpPr txBox="1">
              <a:spLocks noChangeArrowheads="1"/>
            </p:cNvSpPr>
            <p:nvPr/>
          </p:nvSpPr>
          <p:spPr bwMode="auto">
            <a:xfrm>
              <a:off x="3072" y="574"/>
              <a:ext cx="1376" cy="231"/>
            </a:xfrm>
            <a:prstGeom prst="rect">
              <a:avLst/>
            </a:prstGeom>
            <a:noFill/>
            <a:ln w="9525">
              <a:noFill/>
              <a:miter lim="800000"/>
              <a:headEnd/>
              <a:tailEnd/>
            </a:ln>
            <a:effectLst/>
          </p:spPr>
          <p:txBody>
            <a:bodyPr wrap="none">
              <a:spAutoFit/>
            </a:bodyPr>
            <a:lstStyle/>
            <a:p>
              <a:r>
                <a:rPr lang="en-US" sz="1800"/>
                <a:t>1 mol = molar mass</a:t>
              </a:r>
            </a:p>
          </p:txBody>
        </p:sp>
      </p:grpSp>
      <p:grpSp>
        <p:nvGrpSpPr>
          <p:cNvPr id="1944585" name="Group 9"/>
          <p:cNvGrpSpPr>
            <a:grpSpLocks/>
          </p:cNvGrpSpPr>
          <p:nvPr/>
        </p:nvGrpSpPr>
        <p:grpSpPr bwMode="auto">
          <a:xfrm>
            <a:off x="6553200" y="1524000"/>
            <a:ext cx="2590800" cy="1143000"/>
            <a:chOff x="4128" y="960"/>
            <a:chExt cx="1632" cy="720"/>
          </a:xfrm>
        </p:grpSpPr>
        <p:sp>
          <p:nvSpPr>
            <p:cNvPr id="1944586" name="AutoShape 10"/>
            <p:cNvSpPr>
              <a:spLocks noChangeArrowheads="1"/>
            </p:cNvSpPr>
            <p:nvPr/>
          </p:nvSpPr>
          <p:spPr bwMode="auto">
            <a:xfrm>
              <a:off x="4128" y="960"/>
              <a:ext cx="1632" cy="720"/>
            </a:xfrm>
            <a:prstGeom prst="cloudCallout">
              <a:avLst>
                <a:gd name="adj1" fmla="val -13421"/>
                <a:gd name="adj2" fmla="val 71389"/>
              </a:avLst>
            </a:prstGeom>
            <a:solidFill>
              <a:schemeClr val="bg1"/>
            </a:solidFill>
            <a:ln w="9525">
              <a:solidFill>
                <a:schemeClr val="tx1"/>
              </a:solidFill>
              <a:miter lim="800000"/>
              <a:headEnd/>
              <a:tailEnd/>
            </a:ln>
            <a:effectLst/>
          </p:spPr>
          <p:txBody>
            <a:bodyPr/>
            <a:lstStyle/>
            <a:p>
              <a:pPr algn="ctr"/>
              <a:endParaRPr lang="en-US" sz="2400"/>
            </a:p>
          </p:txBody>
        </p:sp>
        <p:sp>
          <p:nvSpPr>
            <p:cNvPr id="1944587" name="Text Box 11"/>
            <p:cNvSpPr txBox="1">
              <a:spLocks noChangeArrowheads="1"/>
            </p:cNvSpPr>
            <p:nvPr/>
          </p:nvSpPr>
          <p:spPr bwMode="auto">
            <a:xfrm>
              <a:off x="4272" y="1031"/>
              <a:ext cx="1390" cy="404"/>
            </a:xfrm>
            <a:prstGeom prst="rect">
              <a:avLst/>
            </a:prstGeom>
            <a:noFill/>
            <a:ln w="9525">
              <a:noFill/>
              <a:miter lim="800000"/>
              <a:headEnd/>
              <a:tailEnd/>
            </a:ln>
            <a:effectLst/>
          </p:spPr>
          <p:txBody>
            <a:bodyPr wrap="none">
              <a:spAutoFit/>
            </a:bodyPr>
            <a:lstStyle/>
            <a:p>
              <a:r>
                <a:rPr lang="en-US" sz="1800"/>
                <a:t>        1 mol = </a:t>
              </a:r>
            </a:p>
            <a:p>
              <a:r>
                <a:rPr lang="en-US" sz="1800"/>
                <a:t>6.02 x 10</a:t>
              </a:r>
              <a:r>
                <a:rPr lang="en-US" sz="1800" baseline="30000"/>
                <a:t>23</a:t>
              </a:r>
              <a:r>
                <a:rPr lang="en-US" sz="1800"/>
                <a:t> particles</a:t>
              </a:r>
            </a:p>
          </p:txBody>
        </p:sp>
      </p:grpSp>
      <p:pic>
        <p:nvPicPr>
          <p:cNvPr id="1944588" name="MSBD00337_0000[1].mid">
            <a:hlinkClick r:id="" action="ppaction://media"/>
          </p:cNvPr>
          <p:cNvPicPr>
            <a:picLocks noRot="1" noChangeAspect="1" noChangeArrowheads="1"/>
          </p:cNvPicPr>
          <p:nvPr>
            <a:audioFile r:link="rId1"/>
          </p:nvPr>
        </p:nvPicPr>
        <p:blipFill>
          <a:blip r:embed="rId4"/>
          <a:srcRect/>
          <a:stretch>
            <a:fillRect/>
          </a:stretch>
        </p:blipFill>
        <p:spPr bwMode="auto">
          <a:xfrm>
            <a:off x="152400" y="6553200"/>
            <a:ext cx="304800" cy="304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44582"/>
                                        </p:tgtEl>
                                        <p:attrNameLst>
                                          <p:attrName>style.visibility</p:attrName>
                                        </p:attrNameLst>
                                      </p:cBhvr>
                                      <p:to>
                                        <p:strVal val="visible"/>
                                      </p:to>
                                    </p:set>
                                    <p:animEffect transition="in" filter="fade">
                                      <p:cBhvr>
                                        <p:cTn id="7" dur="2000"/>
                                        <p:tgtEl>
                                          <p:spTgt spid="1944582"/>
                                        </p:tgtEl>
                                      </p:cBhvr>
                                    </p:animEffect>
                                  </p:childTnLst>
                                </p:cTn>
                              </p:par>
                              <p:par>
                                <p:cTn id="8" presetID="1" presetClass="mediacall" presetSubtype="0" fill="hold" nodeType="withEffect">
                                  <p:stCondLst>
                                    <p:cond delay="0"/>
                                  </p:stCondLst>
                                  <p:childTnLst>
                                    <p:cmd type="call" cmd="playFrom(0)">
                                      <p:cBhvr>
                                        <p:cTn id="9" dur="1" fill="hold"/>
                                        <p:tgtEl>
                                          <p:spTgt spid="1944588"/>
                                        </p:tgtEl>
                                      </p:cBhvr>
                                    </p:cmd>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944585"/>
                                        </p:tgtEl>
                                        <p:attrNameLst>
                                          <p:attrName>style.visibility</p:attrName>
                                        </p:attrNameLst>
                                      </p:cBhvr>
                                      <p:to>
                                        <p:strVal val="visible"/>
                                      </p:to>
                                    </p:set>
                                    <p:animEffect transition="in" filter="fade">
                                      <p:cBhvr>
                                        <p:cTn id="14" dur="2000"/>
                                        <p:tgtEl>
                                          <p:spTgt spid="194458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944579"/>
                                        </p:tgtEl>
                                        <p:attrNameLst>
                                          <p:attrName>style.visibility</p:attrName>
                                        </p:attrNameLst>
                                      </p:cBhvr>
                                      <p:to>
                                        <p:strVal val="visible"/>
                                      </p:to>
                                    </p:set>
                                    <p:animEffect transition="in" filter="fade">
                                      <p:cBhvr>
                                        <p:cTn id="19" dur="2000"/>
                                        <p:tgtEl>
                                          <p:spTgt spid="1944579"/>
                                        </p:tgtEl>
                                      </p:cBhvr>
                                    </p:animEffect>
                                  </p:childTnLst>
                                </p:cTn>
                              </p:par>
                              <p:par>
                                <p:cTn id="20" presetID="1" presetClass="mediacall" presetSubtype="0" fill="hold" nodeType="withEffect">
                                  <p:stCondLst>
                                    <p:cond delay="0"/>
                                  </p:stCondLst>
                                  <p:childTnLst>
                                    <p:cmd type="call" cmd="playFrom(0.0)">
                                      <p:cBhvr>
                                        <p:cTn id="21" dur="1" fill="hold"/>
                                        <p:tgtEl>
                                          <p:spTgt spid="194458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numSld="2" showWhenStopped="0">
                <p:cTn id="22" fill="hold" display="0">
                  <p:stCondLst>
                    <p:cond delay="indefinite"/>
                  </p:stCondLst>
                  <p:endCondLst>
                    <p:cond evt="onPrev" delay="0">
                      <p:tgtEl>
                        <p:sldTgt/>
                      </p:tgtEl>
                    </p:cond>
                    <p:cond evt="onStopAudio" delay="0">
                      <p:tgtEl>
                        <p:sldTgt/>
                      </p:tgtEl>
                    </p:cond>
                  </p:endCondLst>
                </p:cTn>
                <p:tgtEl>
                  <p:spTgt spid="1944588"/>
                </p:tgtEl>
              </p:cMediaNode>
            </p:audio>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02" name="Rectangle 2"/>
          <p:cNvSpPr>
            <a:spLocks noGrp="1" noChangeArrowheads="1"/>
          </p:cNvSpPr>
          <p:nvPr>
            <p:ph type="title"/>
          </p:nvPr>
        </p:nvSpPr>
        <p:spPr>
          <a:xfrm>
            <a:off x="2133600" y="609600"/>
            <a:ext cx="7010400" cy="1143000"/>
          </a:xfrm>
        </p:spPr>
        <p:txBody>
          <a:bodyPr/>
          <a:lstStyle/>
          <a:p>
            <a:r>
              <a:rPr lang="en-US" sz="3600">
                <a:latin typeface="Arial" charset="0"/>
              </a:rPr>
              <a:t>Stoichiometry Island Diagram</a:t>
            </a:r>
          </a:p>
        </p:txBody>
      </p:sp>
      <p:sp>
        <p:nvSpPr>
          <p:cNvPr id="1945603" name="Oval 3"/>
          <p:cNvSpPr>
            <a:spLocks noChangeArrowheads="1"/>
          </p:cNvSpPr>
          <p:nvPr/>
        </p:nvSpPr>
        <p:spPr bwMode="auto">
          <a:xfrm>
            <a:off x="2971800" y="2590800"/>
            <a:ext cx="558800" cy="558800"/>
          </a:xfrm>
          <a:prstGeom prst="ellipse">
            <a:avLst/>
          </a:prstGeom>
          <a:solidFill>
            <a:srgbClr val="CCFFCC">
              <a:alpha val="50000"/>
            </a:srgbClr>
          </a:solidFill>
          <a:ln w="28575">
            <a:solidFill>
              <a:srgbClr val="CCFFCC"/>
            </a:solidFill>
            <a:round/>
            <a:headEnd/>
            <a:tailEnd/>
          </a:ln>
          <a:effectLst/>
        </p:spPr>
        <p:txBody>
          <a:bodyPr wrap="none" anchor="ctr"/>
          <a:lstStyle/>
          <a:p>
            <a:pPr algn="ctr"/>
            <a:r>
              <a:rPr lang="en-US" b="1"/>
              <a:t>Mass</a:t>
            </a:r>
          </a:p>
        </p:txBody>
      </p:sp>
      <p:sp>
        <p:nvSpPr>
          <p:cNvPr id="1945604" name="Oval 4"/>
          <p:cNvSpPr>
            <a:spLocks noChangeArrowheads="1"/>
          </p:cNvSpPr>
          <p:nvPr/>
        </p:nvSpPr>
        <p:spPr bwMode="auto">
          <a:xfrm>
            <a:off x="2971800" y="5029200"/>
            <a:ext cx="558800" cy="558800"/>
          </a:xfrm>
          <a:prstGeom prst="ellipse">
            <a:avLst/>
          </a:prstGeom>
          <a:solidFill>
            <a:srgbClr val="CCFFCC">
              <a:alpha val="50000"/>
            </a:srgbClr>
          </a:solidFill>
          <a:ln w="28575">
            <a:solidFill>
              <a:srgbClr val="CCFFCC"/>
            </a:solidFill>
            <a:round/>
            <a:headEnd/>
            <a:tailEnd/>
          </a:ln>
          <a:effectLst/>
        </p:spPr>
        <p:txBody>
          <a:bodyPr wrap="none" anchor="ctr"/>
          <a:lstStyle/>
          <a:p>
            <a:pPr algn="ctr"/>
            <a:r>
              <a:rPr lang="en-US" b="1"/>
              <a:t>Particles</a:t>
            </a:r>
          </a:p>
        </p:txBody>
      </p:sp>
      <p:sp>
        <p:nvSpPr>
          <p:cNvPr id="1945605" name="Oval 5"/>
          <p:cNvSpPr>
            <a:spLocks noChangeArrowheads="1"/>
          </p:cNvSpPr>
          <p:nvPr/>
        </p:nvSpPr>
        <p:spPr bwMode="auto">
          <a:xfrm>
            <a:off x="2514600" y="3810000"/>
            <a:ext cx="558800" cy="558800"/>
          </a:xfrm>
          <a:prstGeom prst="ellipse">
            <a:avLst/>
          </a:prstGeom>
          <a:solidFill>
            <a:srgbClr val="CCFFCC">
              <a:alpha val="50000"/>
            </a:srgbClr>
          </a:solidFill>
          <a:ln w="28575">
            <a:solidFill>
              <a:srgbClr val="CCFFCC"/>
            </a:solidFill>
            <a:round/>
            <a:headEnd/>
            <a:tailEnd/>
          </a:ln>
          <a:effectLst/>
        </p:spPr>
        <p:txBody>
          <a:bodyPr wrap="none" anchor="ctr"/>
          <a:lstStyle/>
          <a:p>
            <a:pPr algn="ctr"/>
            <a:r>
              <a:rPr lang="en-US" b="1"/>
              <a:t>Volume</a:t>
            </a:r>
          </a:p>
        </p:txBody>
      </p:sp>
      <p:sp>
        <p:nvSpPr>
          <p:cNvPr id="1945606" name="Oval 6"/>
          <p:cNvSpPr>
            <a:spLocks noChangeArrowheads="1"/>
          </p:cNvSpPr>
          <p:nvPr/>
        </p:nvSpPr>
        <p:spPr bwMode="auto">
          <a:xfrm>
            <a:off x="4343400" y="3810000"/>
            <a:ext cx="558800" cy="558800"/>
          </a:xfrm>
          <a:prstGeom prst="ellipse">
            <a:avLst/>
          </a:prstGeom>
          <a:solidFill>
            <a:srgbClr val="CCFFCC">
              <a:alpha val="50000"/>
            </a:srgbClr>
          </a:solidFill>
          <a:ln w="28575">
            <a:solidFill>
              <a:srgbClr val="CCFFCC"/>
            </a:solidFill>
            <a:round/>
            <a:headEnd/>
            <a:tailEnd/>
          </a:ln>
          <a:effectLst/>
        </p:spPr>
        <p:txBody>
          <a:bodyPr wrap="none" anchor="ctr"/>
          <a:lstStyle/>
          <a:p>
            <a:pPr algn="ctr"/>
            <a:r>
              <a:rPr lang="en-US" b="1"/>
              <a:t>Mole</a:t>
            </a:r>
          </a:p>
        </p:txBody>
      </p:sp>
      <p:sp>
        <p:nvSpPr>
          <p:cNvPr id="1945607" name="Oval 7"/>
          <p:cNvSpPr>
            <a:spLocks noChangeArrowheads="1"/>
          </p:cNvSpPr>
          <p:nvPr/>
        </p:nvSpPr>
        <p:spPr bwMode="auto">
          <a:xfrm>
            <a:off x="5867400" y="3810000"/>
            <a:ext cx="558800" cy="558800"/>
          </a:xfrm>
          <a:prstGeom prst="ellipse">
            <a:avLst/>
          </a:prstGeom>
          <a:solidFill>
            <a:schemeClr val="hlink">
              <a:alpha val="50000"/>
            </a:schemeClr>
          </a:solidFill>
          <a:ln w="28575">
            <a:solidFill>
              <a:schemeClr val="hlink"/>
            </a:solidFill>
            <a:round/>
            <a:headEnd/>
            <a:tailEnd/>
          </a:ln>
          <a:effectLst/>
        </p:spPr>
        <p:txBody>
          <a:bodyPr wrap="none" anchor="ctr"/>
          <a:lstStyle/>
          <a:p>
            <a:pPr algn="ctr"/>
            <a:r>
              <a:rPr lang="en-US" b="1"/>
              <a:t>Mole</a:t>
            </a:r>
          </a:p>
        </p:txBody>
      </p:sp>
      <p:sp>
        <p:nvSpPr>
          <p:cNvPr id="1945608" name="Oval 8"/>
          <p:cNvSpPr>
            <a:spLocks noChangeArrowheads="1"/>
          </p:cNvSpPr>
          <p:nvPr/>
        </p:nvSpPr>
        <p:spPr bwMode="auto">
          <a:xfrm>
            <a:off x="7467600" y="2819400"/>
            <a:ext cx="558800" cy="558800"/>
          </a:xfrm>
          <a:prstGeom prst="ellipse">
            <a:avLst/>
          </a:prstGeom>
          <a:solidFill>
            <a:schemeClr val="hlink">
              <a:alpha val="50000"/>
            </a:schemeClr>
          </a:solidFill>
          <a:ln w="28575">
            <a:solidFill>
              <a:schemeClr val="hlink"/>
            </a:solidFill>
            <a:round/>
            <a:headEnd/>
            <a:tailEnd/>
          </a:ln>
          <a:effectLst/>
        </p:spPr>
        <p:txBody>
          <a:bodyPr wrap="none" anchor="ctr"/>
          <a:lstStyle/>
          <a:p>
            <a:pPr algn="ctr"/>
            <a:r>
              <a:rPr lang="en-US" b="1"/>
              <a:t>Mass</a:t>
            </a:r>
          </a:p>
        </p:txBody>
      </p:sp>
      <p:sp>
        <p:nvSpPr>
          <p:cNvPr id="1945609" name="Text Box 9"/>
          <p:cNvSpPr txBox="1">
            <a:spLocks noChangeArrowheads="1"/>
          </p:cNvSpPr>
          <p:nvPr/>
        </p:nvSpPr>
        <p:spPr bwMode="auto">
          <a:xfrm>
            <a:off x="3286125" y="1789113"/>
            <a:ext cx="4021138" cy="611187"/>
          </a:xfrm>
          <a:prstGeom prst="rect">
            <a:avLst/>
          </a:prstGeom>
          <a:noFill/>
          <a:ln w="9525">
            <a:noFill/>
            <a:miter lim="800000"/>
            <a:headEnd/>
            <a:tailEnd/>
          </a:ln>
          <a:effectLst/>
        </p:spPr>
        <p:txBody>
          <a:bodyPr wrap="none">
            <a:spAutoFit/>
          </a:bodyPr>
          <a:lstStyle/>
          <a:p>
            <a:r>
              <a:rPr lang="en-US" sz="1800"/>
              <a:t>   Known		               Unknown</a:t>
            </a:r>
          </a:p>
          <a:p>
            <a:r>
              <a:rPr lang="en-US" sz="1600"/>
              <a:t>Substance A	               Substance B</a:t>
            </a:r>
          </a:p>
        </p:txBody>
      </p:sp>
      <p:sp>
        <p:nvSpPr>
          <p:cNvPr id="1945610" name="Text Box 10"/>
          <p:cNvSpPr txBox="1">
            <a:spLocks noChangeArrowheads="1"/>
          </p:cNvSpPr>
          <p:nvPr/>
        </p:nvSpPr>
        <p:spPr bwMode="auto">
          <a:xfrm>
            <a:off x="3835400" y="6172200"/>
            <a:ext cx="3168650" cy="366713"/>
          </a:xfrm>
          <a:prstGeom prst="rect">
            <a:avLst/>
          </a:prstGeom>
          <a:noFill/>
          <a:ln w="9525">
            <a:noFill/>
            <a:miter lim="800000"/>
            <a:headEnd/>
            <a:tailEnd/>
          </a:ln>
          <a:effectLst/>
        </p:spPr>
        <p:txBody>
          <a:bodyPr wrap="none">
            <a:spAutoFit/>
          </a:bodyPr>
          <a:lstStyle/>
          <a:p>
            <a:r>
              <a:rPr lang="en-US" sz="1800"/>
              <a:t>Stoichiometry Island Diagram</a:t>
            </a:r>
          </a:p>
        </p:txBody>
      </p:sp>
      <p:sp>
        <p:nvSpPr>
          <p:cNvPr id="1945611" name="Line 11"/>
          <p:cNvSpPr>
            <a:spLocks noChangeShapeType="1"/>
          </p:cNvSpPr>
          <p:nvPr/>
        </p:nvSpPr>
        <p:spPr bwMode="auto">
          <a:xfrm>
            <a:off x="3540125" y="2951163"/>
            <a:ext cx="895350" cy="727075"/>
          </a:xfrm>
          <a:prstGeom prst="line">
            <a:avLst/>
          </a:prstGeom>
          <a:noFill/>
          <a:ln w="9525">
            <a:solidFill>
              <a:schemeClr val="tx1"/>
            </a:solidFill>
            <a:round/>
            <a:headEnd type="triangle" w="med" len="med"/>
            <a:tailEnd type="triangle" w="med" len="med"/>
          </a:ln>
          <a:effectLst/>
        </p:spPr>
        <p:txBody>
          <a:bodyPr/>
          <a:lstStyle/>
          <a:p>
            <a:endParaRPr lang="en-US"/>
          </a:p>
        </p:txBody>
      </p:sp>
      <p:sp>
        <p:nvSpPr>
          <p:cNvPr id="1945612" name="Line 12"/>
          <p:cNvSpPr>
            <a:spLocks noChangeShapeType="1"/>
          </p:cNvSpPr>
          <p:nvPr/>
        </p:nvSpPr>
        <p:spPr bwMode="auto">
          <a:xfrm flipV="1">
            <a:off x="3176588" y="4113213"/>
            <a:ext cx="1012825" cy="3175"/>
          </a:xfrm>
          <a:prstGeom prst="line">
            <a:avLst/>
          </a:prstGeom>
          <a:noFill/>
          <a:ln w="9525">
            <a:solidFill>
              <a:schemeClr val="tx1"/>
            </a:solidFill>
            <a:round/>
            <a:headEnd type="triangle" w="med" len="med"/>
            <a:tailEnd type="triangle" w="med" len="med"/>
          </a:ln>
          <a:effectLst/>
        </p:spPr>
        <p:txBody>
          <a:bodyPr/>
          <a:lstStyle/>
          <a:p>
            <a:endParaRPr lang="en-US"/>
          </a:p>
        </p:txBody>
      </p:sp>
      <p:sp>
        <p:nvSpPr>
          <p:cNvPr id="1945613" name="Line 13"/>
          <p:cNvSpPr>
            <a:spLocks noChangeShapeType="1"/>
          </p:cNvSpPr>
          <p:nvPr/>
        </p:nvSpPr>
        <p:spPr bwMode="auto">
          <a:xfrm flipH="1">
            <a:off x="6477000" y="3200400"/>
            <a:ext cx="895350" cy="727075"/>
          </a:xfrm>
          <a:prstGeom prst="line">
            <a:avLst/>
          </a:prstGeom>
          <a:noFill/>
          <a:ln w="9525">
            <a:solidFill>
              <a:schemeClr val="tx1"/>
            </a:solidFill>
            <a:round/>
            <a:headEnd type="triangle" w="med" len="med"/>
            <a:tailEnd type="triangle" w="med" len="med"/>
          </a:ln>
          <a:effectLst/>
        </p:spPr>
        <p:txBody>
          <a:bodyPr/>
          <a:lstStyle/>
          <a:p>
            <a:endParaRPr lang="en-US"/>
          </a:p>
        </p:txBody>
      </p:sp>
      <p:sp>
        <p:nvSpPr>
          <p:cNvPr id="1945614" name="Line 14"/>
          <p:cNvSpPr>
            <a:spLocks noChangeShapeType="1"/>
          </p:cNvSpPr>
          <p:nvPr/>
        </p:nvSpPr>
        <p:spPr bwMode="auto">
          <a:xfrm flipH="1">
            <a:off x="3540125" y="4475163"/>
            <a:ext cx="895350" cy="727075"/>
          </a:xfrm>
          <a:prstGeom prst="line">
            <a:avLst/>
          </a:prstGeom>
          <a:noFill/>
          <a:ln w="9525">
            <a:solidFill>
              <a:schemeClr val="tx1"/>
            </a:solidFill>
            <a:round/>
            <a:headEnd type="triangle" w="med" len="med"/>
            <a:tailEnd type="triangle" w="med" len="med"/>
          </a:ln>
          <a:effectLst/>
        </p:spPr>
        <p:txBody>
          <a:bodyPr/>
          <a:lstStyle/>
          <a:p>
            <a:endParaRPr lang="en-US"/>
          </a:p>
        </p:txBody>
      </p:sp>
      <p:sp>
        <p:nvSpPr>
          <p:cNvPr id="1945615" name="Line 15"/>
          <p:cNvSpPr>
            <a:spLocks noChangeShapeType="1"/>
          </p:cNvSpPr>
          <p:nvPr/>
        </p:nvSpPr>
        <p:spPr bwMode="auto">
          <a:xfrm>
            <a:off x="6629400" y="4343400"/>
            <a:ext cx="895350" cy="727075"/>
          </a:xfrm>
          <a:prstGeom prst="line">
            <a:avLst/>
          </a:prstGeom>
          <a:noFill/>
          <a:ln w="9525">
            <a:solidFill>
              <a:schemeClr val="tx1"/>
            </a:solidFill>
            <a:round/>
            <a:headEnd type="triangle" w="med" len="med"/>
            <a:tailEnd type="triangle" w="med" len="med"/>
          </a:ln>
          <a:effectLst/>
        </p:spPr>
        <p:txBody>
          <a:bodyPr/>
          <a:lstStyle/>
          <a:p>
            <a:endParaRPr lang="en-US"/>
          </a:p>
        </p:txBody>
      </p:sp>
      <p:sp>
        <p:nvSpPr>
          <p:cNvPr id="1945616" name="Line 16"/>
          <p:cNvSpPr>
            <a:spLocks noChangeShapeType="1"/>
          </p:cNvSpPr>
          <p:nvPr/>
        </p:nvSpPr>
        <p:spPr bwMode="auto">
          <a:xfrm flipV="1">
            <a:off x="5029200" y="4114800"/>
            <a:ext cx="692150" cy="3175"/>
          </a:xfrm>
          <a:prstGeom prst="line">
            <a:avLst/>
          </a:prstGeom>
          <a:noFill/>
          <a:ln w="9525">
            <a:solidFill>
              <a:schemeClr val="tx1"/>
            </a:solidFill>
            <a:round/>
            <a:headEnd type="triangle" w="med" len="med"/>
            <a:tailEnd type="triangle" w="med" len="med"/>
          </a:ln>
          <a:effectLst/>
        </p:spPr>
        <p:txBody>
          <a:bodyPr/>
          <a:lstStyle/>
          <a:p>
            <a:endParaRPr lang="en-US"/>
          </a:p>
        </p:txBody>
      </p:sp>
      <p:sp>
        <p:nvSpPr>
          <p:cNvPr id="1945617" name="Line 17"/>
          <p:cNvSpPr>
            <a:spLocks noChangeShapeType="1"/>
          </p:cNvSpPr>
          <p:nvPr/>
        </p:nvSpPr>
        <p:spPr bwMode="auto">
          <a:xfrm flipV="1">
            <a:off x="6553200" y="4114800"/>
            <a:ext cx="1012825" cy="3175"/>
          </a:xfrm>
          <a:prstGeom prst="line">
            <a:avLst/>
          </a:prstGeom>
          <a:noFill/>
          <a:ln w="9525">
            <a:solidFill>
              <a:schemeClr val="tx1"/>
            </a:solidFill>
            <a:round/>
            <a:headEnd type="triangle" w="med" len="med"/>
            <a:tailEnd type="triangle" w="med" len="med"/>
          </a:ln>
          <a:effectLst/>
        </p:spPr>
        <p:txBody>
          <a:bodyPr/>
          <a:lstStyle/>
          <a:p>
            <a:endParaRPr lang="en-US"/>
          </a:p>
        </p:txBody>
      </p:sp>
      <p:sp>
        <p:nvSpPr>
          <p:cNvPr id="1945618" name="Oval 18"/>
          <p:cNvSpPr>
            <a:spLocks noChangeArrowheads="1"/>
          </p:cNvSpPr>
          <p:nvPr/>
        </p:nvSpPr>
        <p:spPr bwMode="auto">
          <a:xfrm>
            <a:off x="7848600" y="3810000"/>
            <a:ext cx="558800" cy="558800"/>
          </a:xfrm>
          <a:prstGeom prst="ellipse">
            <a:avLst/>
          </a:prstGeom>
          <a:solidFill>
            <a:schemeClr val="hlink">
              <a:alpha val="50000"/>
            </a:schemeClr>
          </a:solidFill>
          <a:ln w="28575">
            <a:solidFill>
              <a:schemeClr val="hlink"/>
            </a:solidFill>
            <a:round/>
            <a:headEnd/>
            <a:tailEnd/>
          </a:ln>
          <a:effectLst/>
        </p:spPr>
        <p:txBody>
          <a:bodyPr wrap="none" anchor="ctr"/>
          <a:lstStyle/>
          <a:p>
            <a:pPr algn="ctr"/>
            <a:r>
              <a:rPr lang="en-US" b="1"/>
              <a:t>Volume</a:t>
            </a:r>
          </a:p>
        </p:txBody>
      </p:sp>
      <p:sp>
        <p:nvSpPr>
          <p:cNvPr id="1945619" name="Oval 19"/>
          <p:cNvSpPr>
            <a:spLocks noChangeArrowheads="1"/>
          </p:cNvSpPr>
          <p:nvPr/>
        </p:nvSpPr>
        <p:spPr bwMode="auto">
          <a:xfrm>
            <a:off x="7620000" y="4800600"/>
            <a:ext cx="558800" cy="558800"/>
          </a:xfrm>
          <a:prstGeom prst="ellipse">
            <a:avLst/>
          </a:prstGeom>
          <a:solidFill>
            <a:schemeClr val="hlink">
              <a:alpha val="50000"/>
            </a:schemeClr>
          </a:solidFill>
          <a:ln w="28575">
            <a:solidFill>
              <a:schemeClr val="hlink"/>
            </a:solidFill>
            <a:round/>
            <a:headEnd/>
            <a:tailEnd/>
          </a:ln>
          <a:effectLst/>
        </p:spPr>
        <p:txBody>
          <a:bodyPr wrap="none" anchor="ctr"/>
          <a:lstStyle/>
          <a:p>
            <a:pPr algn="ctr"/>
            <a:r>
              <a:rPr lang="en-US" b="1"/>
              <a:t>Particles</a:t>
            </a:r>
          </a:p>
        </p:txBody>
      </p:sp>
      <p:sp>
        <p:nvSpPr>
          <p:cNvPr id="1945620" name="Rectangle 20"/>
          <p:cNvSpPr>
            <a:spLocks noChangeArrowheads="1"/>
          </p:cNvSpPr>
          <p:nvPr/>
        </p:nvSpPr>
        <p:spPr bwMode="auto">
          <a:xfrm>
            <a:off x="381000" y="457200"/>
            <a:ext cx="1828800" cy="6172200"/>
          </a:xfrm>
          <a:prstGeom prst="rect">
            <a:avLst/>
          </a:prstGeom>
          <a:solidFill>
            <a:srgbClr val="E6DDD8">
              <a:alpha val="50000"/>
            </a:srgbClr>
          </a:solidFill>
          <a:ln w="9525">
            <a:solidFill>
              <a:schemeClr val="tx1"/>
            </a:solidFill>
            <a:miter lim="800000"/>
            <a:headEnd/>
            <a:tailEnd/>
          </a:ln>
          <a:effectLst/>
        </p:spPr>
        <p:txBody>
          <a:bodyPr wrap="none" anchor="ctr"/>
          <a:lstStyle/>
          <a:p>
            <a:endParaRPr lang="en-US"/>
          </a:p>
        </p:txBody>
      </p:sp>
      <p:sp>
        <p:nvSpPr>
          <p:cNvPr id="1945621" name="Text Box 21"/>
          <p:cNvSpPr txBox="1">
            <a:spLocks noChangeArrowheads="1"/>
          </p:cNvSpPr>
          <p:nvPr/>
        </p:nvSpPr>
        <p:spPr bwMode="auto">
          <a:xfrm>
            <a:off x="1695450" y="2362200"/>
            <a:ext cx="438150" cy="457200"/>
          </a:xfrm>
          <a:prstGeom prst="rect">
            <a:avLst/>
          </a:prstGeom>
          <a:noFill/>
          <a:ln w="9525">
            <a:noFill/>
            <a:miter lim="800000"/>
            <a:headEnd/>
            <a:tailEnd/>
          </a:ln>
          <a:effectLst/>
        </p:spPr>
        <p:txBody>
          <a:bodyPr wrap="none">
            <a:spAutoFit/>
          </a:bodyPr>
          <a:lstStyle/>
          <a:p>
            <a:r>
              <a:rPr lang="en-US" sz="2400"/>
              <a:t>M</a:t>
            </a:r>
          </a:p>
        </p:txBody>
      </p:sp>
      <p:sp>
        <p:nvSpPr>
          <p:cNvPr id="1945622" name="Text Box 22"/>
          <p:cNvSpPr txBox="1">
            <a:spLocks noChangeArrowheads="1"/>
          </p:cNvSpPr>
          <p:nvPr/>
        </p:nvSpPr>
        <p:spPr bwMode="auto">
          <a:xfrm>
            <a:off x="1600200" y="3886200"/>
            <a:ext cx="387350" cy="457200"/>
          </a:xfrm>
          <a:prstGeom prst="rect">
            <a:avLst/>
          </a:prstGeom>
          <a:noFill/>
          <a:ln w="9525">
            <a:noFill/>
            <a:miter lim="800000"/>
            <a:headEnd/>
            <a:tailEnd/>
          </a:ln>
          <a:effectLst/>
        </p:spPr>
        <p:txBody>
          <a:bodyPr wrap="none">
            <a:spAutoFit/>
          </a:bodyPr>
          <a:lstStyle/>
          <a:p>
            <a:r>
              <a:rPr lang="en-US" sz="2400"/>
              <a:t>V</a:t>
            </a:r>
          </a:p>
        </p:txBody>
      </p:sp>
      <p:sp>
        <p:nvSpPr>
          <p:cNvPr id="1945623" name="Text Box 23"/>
          <p:cNvSpPr txBox="1">
            <a:spLocks noChangeArrowheads="1"/>
          </p:cNvSpPr>
          <p:nvPr/>
        </p:nvSpPr>
        <p:spPr bwMode="auto">
          <a:xfrm>
            <a:off x="1746250" y="5367338"/>
            <a:ext cx="387350" cy="457200"/>
          </a:xfrm>
          <a:prstGeom prst="rect">
            <a:avLst/>
          </a:prstGeom>
          <a:noFill/>
          <a:ln w="9525">
            <a:noFill/>
            <a:miter lim="800000"/>
            <a:headEnd/>
            <a:tailEnd/>
          </a:ln>
          <a:effectLst/>
        </p:spPr>
        <p:txBody>
          <a:bodyPr wrap="none">
            <a:spAutoFit/>
          </a:bodyPr>
          <a:lstStyle/>
          <a:p>
            <a:r>
              <a:rPr lang="en-US" sz="2400"/>
              <a:t>P</a:t>
            </a:r>
          </a:p>
        </p:txBody>
      </p:sp>
      <p:pic>
        <p:nvPicPr>
          <p:cNvPr id="1945624" name="Picture 24"/>
          <p:cNvPicPr>
            <a:picLocks noChangeAspect="1" noChangeArrowheads="1"/>
          </p:cNvPicPr>
          <p:nvPr/>
        </p:nvPicPr>
        <p:blipFill>
          <a:blip r:embed="rId2"/>
          <a:srcRect/>
          <a:stretch>
            <a:fillRect/>
          </a:stretch>
        </p:blipFill>
        <p:spPr bwMode="auto">
          <a:xfrm>
            <a:off x="609600" y="1814513"/>
            <a:ext cx="1066800" cy="998537"/>
          </a:xfrm>
          <a:prstGeom prst="rect">
            <a:avLst/>
          </a:prstGeom>
          <a:noFill/>
          <a:ln w="9525">
            <a:noFill/>
            <a:miter lim="800000"/>
            <a:headEnd/>
            <a:tailEnd/>
          </a:ln>
          <a:effectLst/>
        </p:spPr>
      </p:pic>
      <p:pic>
        <p:nvPicPr>
          <p:cNvPr id="1945625" name="Picture 25"/>
          <p:cNvPicPr>
            <a:picLocks noChangeAspect="1" noChangeArrowheads="1"/>
          </p:cNvPicPr>
          <p:nvPr/>
        </p:nvPicPr>
        <p:blipFill>
          <a:blip r:embed="rId3"/>
          <a:srcRect/>
          <a:stretch>
            <a:fillRect/>
          </a:stretch>
        </p:blipFill>
        <p:spPr bwMode="auto">
          <a:xfrm>
            <a:off x="609600" y="3429000"/>
            <a:ext cx="1066800" cy="688975"/>
          </a:xfrm>
          <a:prstGeom prst="rect">
            <a:avLst/>
          </a:prstGeom>
          <a:noFill/>
          <a:ln w="9525">
            <a:noFill/>
            <a:miter lim="800000"/>
            <a:headEnd/>
            <a:tailEnd/>
          </a:ln>
          <a:effectLst/>
        </p:spPr>
      </p:pic>
      <p:pic>
        <p:nvPicPr>
          <p:cNvPr id="1945626" name="Picture 26"/>
          <p:cNvPicPr>
            <a:picLocks noChangeAspect="1" noChangeArrowheads="1"/>
          </p:cNvPicPr>
          <p:nvPr/>
        </p:nvPicPr>
        <p:blipFill>
          <a:blip r:embed="rId4"/>
          <a:srcRect/>
          <a:stretch>
            <a:fillRect/>
          </a:stretch>
        </p:blipFill>
        <p:spPr bwMode="auto">
          <a:xfrm>
            <a:off x="533400" y="5181600"/>
            <a:ext cx="1219200" cy="682625"/>
          </a:xfrm>
          <a:prstGeom prst="rect">
            <a:avLst/>
          </a:prstGeom>
          <a:noFill/>
          <a:ln w="9525">
            <a:noFill/>
            <a:miter lim="800000"/>
            <a:headEnd/>
            <a:tailEnd/>
          </a:ln>
          <a:effectLst/>
        </p:spPr>
      </p:pic>
      <p:sp>
        <p:nvSpPr>
          <p:cNvPr id="1945627" name="Text Box 27"/>
          <p:cNvSpPr txBox="1">
            <a:spLocks noChangeArrowheads="1"/>
          </p:cNvSpPr>
          <p:nvPr/>
        </p:nvSpPr>
        <p:spPr bwMode="auto">
          <a:xfrm>
            <a:off x="538163" y="2765425"/>
            <a:ext cx="1214437" cy="274638"/>
          </a:xfrm>
          <a:prstGeom prst="rect">
            <a:avLst/>
          </a:prstGeom>
          <a:noFill/>
          <a:ln w="9525">
            <a:noFill/>
            <a:miter lim="800000"/>
            <a:headEnd/>
            <a:tailEnd/>
          </a:ln>
          <a:effectLst/>
        </p:spPr>
        <p:txBody>
          <a:bodyPr wrap="none">
            <a:spAutoFit/>
          </a:bodyPr>
          <a:lstStyle/>
          <a:p>
            <a:r>
              <a:rPr lang="en-US" sz="1200"/>
              <a:t>Mass Mountain</a:t>
            </a:r>
          </a:p>
        </p:txBody>
      </p:sp>
      <p:sp>
        <p:nvSpPr>
          <p:cNvPr id="1945628" name="Text Box 28"/>
          <p:cNvSpPr txBox="1">
            <a:spLocks noChangeArrowheads="1"/>
          </p:cNvSpPr>
          <p:nvPr/>
        </p:nvSpPr>
        <p:spPr bwMode="auto">
          <a:xfrm>
            <a:off x="573088" y="4148138"/>
            <a:ext cx="1027112" cy="274637"/>
          </a:xfrm>
          <a:prstGeom prst="rect">
            <a:avLst/>
          </a:prstGeom>
          <a:noFill/>
          <a:ln w="9525">
            <a:noFill/>
            <a:miter lim="800000"/>
            <a:headEnd/>
            <a:tailEnd/>
          </a:ln>
          <a:effectLst/>
        </p:spPr>
        <p:txBody>
          <a:bodyPr wrap="none">
            <a:spAutoFit/>
          </a:bodyPr>
          <a:lstStyle/>
          <a:p>
            <a:r>
              <a:rPr lang="en-US" sz="1200"/>
              <a:t>Liter Lagoon</a:t>
            </a:r>
          </a:p>
        </p:txBody>
      </p:sp>
      <p:sp>
        <p:nvSpPr>
          <p:cNvPr id="1945629" name="Text Box 29"/>
          <p:cNvSpPr txBox="1">
            <a:spLocks noChangeArrowheads="1"/>
          </p:cNvSpPr>
          <p:nvPr/>
        </p:nvSpPr>
        <p:spPr bwMode="auto">
          <a:xfrm>
            <a:off x="639763" y="5867400"/>
            <a:ext cx="1112837" cy="274638"/>
          </a:xfrm>
          <a:prstGeom prst="rect">
            <a:avLst/>
          </a:prstGeom>
          <a:noFill/>
          <a:ln w="9525">
            <a:noFill/>
            <a:miter lim="800000"/>
            <a:headEnd/>
            <a:tailEnd/>
          </a:ln>
          <a:effectLst/>
        </p:spPr>
        <p:txBody>
          <a:bodyPr wrap="none">
            <a:spAutoFit/>
          </a:bodyPr>
          <a:lstStyle/>
          <a:p>
            <a:r>
              <a:rPr lang="en-US" sz="1200"/>
              <a:t>Particle Place</a:t>
            </a:r>
          </a:p>
        </p:txBody>
      </p:sp>
      <p:sp>
        <p:nvSpPr>
          <p:cNvPr id="1945630" name="Line 30"/>
          <p:cNvSpPr>
            <a:spLocks noChangeShapeType="1"/>
          </p:cNvSpPr>
          <p:nvPr/>
        </p:nvSpPr>
        <p:spPr bwMode="auto">
          <a:xfrm>
            <a:off x="533400" y="1066800"/>
            <a:ext cx="1524000" cy="0"/>
          </a:xfrm>
          <a:prstGeom prst="line">
            <a:avLst/>
          </a:prstGeom>
          <a:noFill/>
          <a:ln w="38100">
            <a:solidFill>
              <a:schemeClr val="tx1"/>
            </a:solidFill>
            <a:round/>
            <a:headEnd type="oval" w="med" len="med"/>
            <a:tailEnd type="oval" w="med" len="med"/>
          </a:ln>
          <a:effectLst/>
        </p:spPr>
        <p:txBody>
          <a:bodyPr/>
          <a:lstStyle/>
          <a:p>
            <a:endParaRPr lang="en-US"/>
          </a:p>
        </p:txBody>
      </p:sp>
      <p:sp>
        <p:nvSpPr>
          <p:cNvPr id="1945631" name="Line 31"/>
          <p:cNvSpPr>
            <a:spLocks noChangeShapeType="1"/>
          </p:cNvSpPr>
          <p:nvPr/>
        </p:nvSpPr>
        <p:spPr bwMode="auto">
          <a:xfrm flipV="1">
            <a:off x="1447800" y="838200"/>
            <a:ext cx="381000" cy="228600"/>
          </a:xfrm>
          <a:prstGeom prst="line">
            <a:avLst/>
          </a:prstGeom>
          <a:noFill/>
          <a:ln w="38100">
            <a:solidFill>
              <a:schemeClr val="tx1"/>
            </a:solidFill>
            <a:round/>
            <a:headEnd/>
            <a:tailEnd type="oval" w="med" len="med"/>
          </a:ln>
          <a:effectLst/>
        </p:spPr>
        <p:txBody>
          <a:bodyPr/>
          <a:lstStyle/>
          <a:p>
            <a:endParaRPr lang="en-US"/>
          </a:p>
        </p:txBody>
      </p:sp>
      <p:sp>
        <p:nvSpPr>
          <p:cNvPr id="1945632" name="Line 32"/>
          <p:cNvSpPr>
            <a:spLocks noChangeShapeType="1"/>
          </p:cNvSpPr>
          <p:nvPr/>
        </p:nvSpPr>
        <p:spPr bwMode="auto">
          <a:xfrm>
            <a:off x="1447800" y="1066800"/>
            <a:ext cx="381000" cy="228600"/>
          </a:xfrm>
          <a:prstGeom prst="line">
            <a:avLst/>
          </a:prstGeom>
          <a:noFill/>
          <a:ln w="38100">
            <a:solidFill>
              <a:schemeClr val="tx1"/>
            </a:solidFill>
            <a:round/>
            <a:headEnd/>
            <a:tailEnd type="oval" w="med" len="med"/>
          </a:ln>
          <a:effectLst/>
        </p:spPr>
        <p:txBody>
          <a:bodyPr/>
          <a:lstStyle/>
          <a:p>
            <a:endParaRPr lang="en-US"/>
          </a:p>
        </p:txBody>
      </p:sp>
      <p:sp>
        <p:nvSpPr>
          <p:cNvPr id="1945633" name="Line 33"/>
          <p:cNvSpPr>
            <a:spLocks noChangeShapeType="1"/>
          </p:cNvSpPr>
          <p:nvPr/>
        </p:nvSpPr>
        <p:spPr bwMode="auto">
          <a:xfrm>
            <a:off x="762000" y="838200"/>
            <a:ext cx="381000" cy="228600"/>
          </a:xfrm>
          <a:prstGeom prst="line">
            <a:avLst/>
          </a:prstGeom>
          <a:noFill/>
          <a:ln w="38100">
            <a:solidFill>
              <a:schemeClr val="tx1"/>
            </a:solidFill>
            <a:round/>
            <a:headEnd type="oval" w="med" len="med"/>
            <a:tailEnd/>
          </a:ln>
          <a:effectLst/>
        </p:spPr>
        <p:txBody>
          <a:bodyPr/>
          <a:lstStyle/>
          <a:p>
            <a:endParaRPr lang="en-US"/>
          </a:p>
        </p:txBody>
      </p:sp>
      <p:sp>
        <p:nvSpPr>
          <p:cNvPr id="1945634" name="Line 34"/>
          <p:cNvSpPr>
            <a:spLocks noChangeShapeType="1"/>
          </p:cNvSpPr>
          <p:nvPr/>
        </p:nvSpPr>
        <p:spPr bwMode="auto">
          <a:xfrm flipV="1">
            <a:off x="762000" y="1066800"/>
            <a:ext cx="381000" cy="228600"/>
          </a:xfrm>
          <a:prstGeom prst="line">
            <a:avLst/>
          </a:prstGeom>
          <a:noFill/>
          <a:ln w="38100">
            <a:solidFill>
              <a:schemeClr val="tx1"/>
            </a:solidFill>
            <a:round/>
            <a:headEnd type="oval" w="med" len="med"/>
            <a:tailEnd/>
          </a:ln>
          <a:effectLst/>
        </p:spPr>
        <p:txBody>
          <a:bodyPr/>
          <a:lstStyle/>
          <a:p>
            <a:endParaRPr lang="en-US"/>
          </a:p>
        </p:txBody>
      </p:sp>
      <p:sp>
        <p:nvSpPr>
          <p:cNvPr id="1945635" name="AutoShape 35">
            <a:hlinkClick r:id="rId5" action="ppaction://hlinksldjump" highlightClick="1"/>
          </p:cNvPr>
          <p:cNvSpPr>
            <a:spLocks noChangeArrowheads="1"/>
          </p:cNvSpPr>
          <p:nvPr/>
        </p:nvSpPr>
        <p:spPr bwMode="auto">
          <a:xfrm>
            <a:off x="0" y="6500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1945636" name="Picture 36" descr="mole"/>
          <p:cNvPicPr>
            <a:picLocks noChangeAspect="1" noChangeArrowheads="1"/>
          </p:cNvPicPr>
          <p:nvPr/>
        </p:nvPicPr>
        <p:blipFill>
          <a:blip r:embed="rId6" cstate="print"/>
          <a:srcRect t="5463"/>
          <a:stretch>
            <a:fillRect/>
          </a:stretch>
        </p:blipFill>
        <p:spPr bwMode="auto">
          <a:xfrm>
            <a:off x="4800600" y="2362200"/>
            <a:ext cx="1106488" cy="1468438"/>
          </a:xfrm>
          <a:prstGeom prst="rect">
            <a:avLst/>
          </a:prstGeom>
          <a:noFill/>
        </p:spPr>
      </p:pic>
      <p:sp>
        <p:nvSpPr>
          <p:cNvPr id="1945637" name="Text Box 37"/>
          <p:cNvSpPr txBox="1">
            <a:spLocks noChangeArrowheads="1"/>
          </p:cNvSpPr>
          <p:nvPr/>
        </p:nvSpPr>
        <p:spPr bwMode="auto">
          <a:xfrm>
            <a:off x="4800600" y="3552825"/>
            <a:ext cx="1090613" cy="304800"/>
          </a:xfrm>
          <a:prstGeom prst="rect">
            <a:avLst/>
          </a:prstGeom>
          <a:noFill/>
          <a:ln w="9525">
            <a:noFill/>
            <a:miter lim="800000"/>
            <a:headEnd/>
            <a:tailEnd/>
          </a:ln>
          <a:effectLst/>
        </p:spPr>
        <p:txBody>
          <a:bodyPr wrap="none">
            <a:spAutoFit/>
          </a:bodyPr>
          <a:lstStyle/>
          <a:p>
            <a:r>
              <a:rPr lang="en-US" sz="1400"/>
              <a:t>Mole Island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1945636"/>
                                        </p:tgtEl>
                                        <p:attrNameLst>
                                          <p:attrName>style.visibility</p:attrName>
                                        </p:attrNameLst>
                                      </p:cBhvr>
                                      <p:to>
                                        <p:strVal val="visible"/>
                                      </p:to>
                                    </p:set>
                                    <p:anim calcmode="lin" valueType="num">
                                      <p:cBhvr>
                                        <p:cTn id="7" dur="500" fill="hold"/>
                                        <p:tgtEl>
                                          <p:spTgt spid="1945636"/>
                                        </p:tgtEl>
                                        <p:attrNameLst>
                                          <p:attrName>ppt_w</p:attrName>
                                        </p:attrNameLst>
                                      </p:cBhvr>
                                      <p:tavLst>
                                        <p:tav tm="0">
                                          <p:val>
                                            <p:fltVal val="0"/>
                                          </p:val>
                                        </p:tav>
                                        <p:tav tm="100000">
                                          <p:val>
                                            <p:strVal val="#ppt_w"/>
                                          </p:val>
                                        </p:tav>
                                      </p:tavLst>
                                    </p:anim>
                                    <p:anim calcmode="lin" valueType="num">
                                      <p:cBhvr>
                                        <p:cTn id="8" dur="500" fill="hold"/>
                                        <p:tgtEl>
                                          <p:spTgt spid="1945636"/>
                                        </p:tgtEl>
                                        <p:attrNameLst>
                                          <p:attrName>ppt_h</p:attrName>
                                        </p:attrNameLst>
                                      </p:cBhvr>
                                      <p:tavLst>
                                        <p:tav tm="0">
                                          <p:val>
                                            <p:fltVal val="0"/>
                                          </p:val>
                                        </p:tav>
                                        <p:tav tm="100000">
                                          <p:val>
                                            <p:strVal val="#ppt_h"/>
                                          </p:val>
                                        </p:tav>
                                      </p:tavLst>
                                    </p:anim>
                                    <p:animEffect transition="in" filter="fade">
                                      <p:cBhvr>
                                        <p:cTn id="9" dur="500"/>
                                        <p:tgtEl>
                                          <p:spTgt spid="1945636"/>
                                        </p:tgtEl>
                                      </p:cBhvr>
                                    </p:animEffect>
                                  </p:childTnLst>
                                </p:cTn>
                              </p:par>
                            </p:childTnLst>
                          </p:cTn>
                        </p:par>
                      </p:childTnLst>
                    </p:cTn>
                  </p:par>
                  <p:par>
                    <p:cTn id="10" fill="hold">
                      <p:stCondLst>
                        <p:cond delay="indefinite"/>
                      </p:stCondLst>
                      <p:childTnLst>
                        <p:par>
                          <p:cTn id="11" fill="hold">
                            <p:stCondLst>
                              <p:cond delay="0"/>
                            </p:stCondLst>
                            <p:childTnLst>
                              <p:par>
                                <p:cTn id="12" presetID="30" presetClass="emph" presetSubtype="0" fill="hold" grpId="0" nodeType="clickEffect">
                                  <p:stCondLst>
                                    <p:cond delay="0"/>
                                  </p:stCondLst>
                                  <p:childTnLst>
                                    <p:animClr clrSpc="hsl" dir="cw">
                                      <p:cBhvr override="childStyle">
                                        <p:cTn id="13" dur="500" fill="hold"/>
                                        <p:tgtEl>
                                          <p:spTgt spid="1945637"/>
                                        </p:tgtEl>
                                        <p:attrNameLst>
                                          <p:attrName>style.color</p:attrName>
                                        </p:attrNameLst>
                                      </p:cBhvr>
                                      <p:by>
                                        <p:hsl h="0" s="12549" l="25098"/>
                                      </p:by>
                                    </p:animClr>
                                    <p:animClr clrSpc="hsl" dir="cw">
                                      <p:cBhvr>
                                        <p:cTn id="14" dur="500" fill="hold"/>
                                        <p:tgtEl>
                                          <p:spTgt spid="1945637"/>
                                        </p:tgtEl>
                                        <p:attrNameLst>
                                          <p:attrName>fillcolor</p:attrName>
                                        </p:attrNameLst>
                                      </p:cBhvr>
                                      <p:by>
                                        <p:hsl h="0" s="12549" l="25098"/>
                                      </p:by>
                                    </p:animClr>
                                    <p:animClr clrSpc="hsl" dir="cw">
                                      <p:cBhvr>
                                        <p:cTn id="15" dur="500" fill="hold"/>
                                        <p:tgtEl>
                                          <p:spTgt spid="1945637"/>
                                        </p:tgtEl>
                                        <p:attrNameLst>
                                          <p:attrName>stroke.color</p:attrName>
                                        </p:attrNameLst>
                                      </p:cBhvr>
                                      <p:by>
                                        <p:hsl h="0" s="12549" l="25098"/>
                                      </p:by>
                                    </p:animClr>
                                    <p:set>
                                      <p:cBhvr>
                                        <p:cTn id="16" dur="500" fill="hold"/>
                                        <p:tgtEl>
                                          <p:spTgt spid="1945637"/>
                                        </p:tgtEl>
                                        <p:attrNameLst>
                                          <p:attrName>fill.type</p:attrName>
                                        </p:attrNameLst>
                                      </p:cBhvr>
                                      <p:to>
                                        <p:strVal val="solid"/>
                                      </p:to>
                                    </p:set>
                                  </p:childTnLst>
                                </p:cTn>
                              </p:par>
                            </p:childTnLst>
                          </p:cTn>
                        </p:par>
                      </p:childTnLst>
                    </p:cTn>
                  </p:par>
                  <p:par>
                    <p:cTn id="17" fill="hold">
                      <p:stCondLst>
                        <p:cond delay="indefinite"/>
                      </p:stCondLst>
                      <p:childTnLst>
                        <p:par>
                          <p:cTn id="18" fill="hold">
                            <p:stCondLst>
                              <p:cond delay="0"/>
                            </p:stCondLst>
                            <p:childTnLst>
                              <p:par>
                                <p:cTn id="19" presetID="9" presetClass="emph" presetSubtype="0" nodeType="clickEffect">
                                  <p:stCondLst>
                                    <p:cond delay="0"/>
                                  </p:stCondLst>
                                  <p:childTnLst>
                                    <p:set>
                                      <p:cBhvr rctx="PPT">
                                        <p:cTn id="20" dur="indefinite"/>
                                        <p:tgtEl>
                                          <p:spTgt spid="1945636"/>
                                        </p:tgtEl>
                                        <p:attrNameLst>
                                          <p:attrName>style.opacity</p:attrName>
                                        </p:attrNameLst>
                                      </p:cBhvr>
                                      <p:to>
                                        <p:strVal val="0.5"/>
                                      </p:to>
                                    </p:set>
                                    <p:animEffect filter="image" prLst="opacity: 0.5">
                                      <p:cBhvr rctx="IE">
                                        <p:cTn id="21" dur="indefinite"/>
                                        <p:tgtEl>
                                          <p:spTgt spid="1945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7"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02" name="Rectangle 2"/>
          <p:cNvSpPr>
            <a:spLocks noGrp="1" noChangeArrowheads="1"/>
          </p:cNvSpPr>
          <p:nvPr>
            <p:ph type="title"/>
          </p:nvPr>
        </p:nvSpPr>
        <p:spPr>
          <a:xfrm>
            <a:off x="-76200" y="152400"/>
            <a:ext cx="7772400" cy="1143000"/>
          </a:xfrm>
        </p:spPr>
        <p:txBody>
          <a:bodyPr/>
          <a:lstStyle/>
          <a:p>
            <a:r>
              <a:rPr lang="en-US"/>
              <a:t>Rocket Fuel</a:t>
            </a:r>
          </a:p>
        </p:txBody>
      </p:sp>
      <p:sp>
        <p:nvSpPr>
          <p:cNvPr id="2406403" name="Text Box 3"/>
          <p:cNvSpPr txBox="1">
            <a:spLocks noChangeArrowheads="1"/>
          </p:cNvSpPr>
          <p:nvPr/>
        </p:nvSpPr>
        <p:spPr bwMode="auto">
          <a:xfrm>
            <a:off x="228600" y="1279525"/>
            <a:ext cx="6315075" cy="1616075"/>
          </a:xfrm>
          <a:prstGeom prst="rect">
            <a:avLst/>
          </a:prstGeom>
          <a:noFill/>
          <a:ln w="9525">
            <a:noFill/>
            <a:miter lim="800000"/>
            <a:headEnd/>
            <a:tailEnd/>
          </a:ln>
          <a:effectLst/>
        </p:spPr>
        <p:txBody>
          <a:bodyPr wrap="none">
            <a:spAutoFit/>
          </a:bodyPr>
          <a:lstStyle/>
          <a:p>
            <a:r>
              <a:rPr lang="en-US" sz="2000" i="1"/>
              <a:t>   The compound diborane (B</a:t>
            </a:r>
            <a:r>
              <a:rPr lang="en-US" sz="2000" i="1" baseline="-25000"/>
              <a:t>2</a:t>
            </a:r>
            <a:r>
              <a:rPr lang="en-US" sz="2000" i="1"/>
              <a:t>H</a:t>
            </a:r>
            <a:r>
              <a:rPr lang="en-US" sz="2000" i="1" baseline="-25000"/>
              <a:t>6</a:t>
            </a:r>
            <a:r>
              <a:rPr lang="en-US" sz="2000" i="1"/>
              <a:t>) was at one time </a:t>
            </a:r>
          </a:p>
          <a:p>
            <a:r>
              <a:rPr lang="en-US" sz="2000" i="1"/>
              <a:t>considered for use as a rocket fuel.  How many grams </a:t>
            </a:r>
          </a:p>
          <a:p>
            <a:r>
              <a:rPr lang="en-US" sz="2000" i="1"/>
              <a:t>of liquid oxygen would a rocket have to carry to burn </a:t>
            </a:r>
          </a:p>
          <a:p>
            <a:r>
              <a:rPr lang="en-US" sz="2000" i="1"/>
              <a:t>10 kg of diborane completely?  </a:t>
            </a:r>
          </a:p>
          <a:p>
            <a:r>
              <a:rPr lang="en-US" sz="2000" i="1"/>
              <a:t>   (The products are B</a:t>
            </a:r>
            <a:r>
              <a:rPr lang="en-US" sz="2000" i="1" baseline="-25000"/>
              <a:t>2</a:t>
            </a:r>
            <a:r>
              <a:rPr lang="en-US" sz="2000" i="1"/>
              <a:t>O</a:t>
            </a:r>
            <a:r>
              <a:rPr lang="en-US" sz="2000" i="1" baseline="-25000"/>
              <a:t>3</a:t>
            </a:r>
            <a:r>
              <a:rPr lang="en-US" sz="2000" i="1"/>
              <a:t> and H</a:t>
            </a:r>
            <a:r>
              <a:rPr lang="en-US" sz="2000" i="1" baseline="-25000"/>
              <a:t>2</a:t>
            </a:r>
            <a:r>
              <a:rPr lang="en-US" sz="2000" i="1"/>
              <a:t>O).</a:t>
            </a:r>
          </a:p>
        </p:txBody>
      </p:sp>
      <p:sp>
        <p:nvSpPr>
          <p:cNvPr id="2406404" name="Text Box 4"/>
          <p:cNvSpPr txBox="1">
            <a:spLocks noChangeArrowheads="1"/>
          </p:cNvSpPr>
          <p:nvPr/>
        </p:nvSpPr>
        <p:spPr bwMode="auto">
          <a:xfrm>
            <a:off x="3581400" y="3124200"/>
            <a:ext cx="1697038" cy="457200"/>
          </a:xfrm>
          <a:prstGeom prst="rect">
            <a:avLst/>
          </a:prstGeom>
          <a:noFill/>
          <a:ln w="9525">
            <a:noFill/>
            <a:miter lim="800000"/>
            <a:headEnd/>
            <a:tailEnd/>
          </a:ln>
          <a:effectLst/>
        </p:spPr>
        <p:txBody>
          <a:bodyPr wrap="none">
            <a:spAutoFit/>
          </a:bodyPr>
          <a:lstStyle/>
          <a:p>
            <a:r>
              <a:rPr lang="en-US" sz="2400"/>
              <a:t>B</a:t>
            </a:r>
            <a:r>
              <a:rPr lang="en-US" sz="2400" baseline="-25000"/>
              <a:t>2</a:t>
            </a:r>
            <a:r>
              <a:rPr lang="en-US" sz="2400"/>
              <a:t>H</a:t>
            </a:r>
            <a:r>
              <a:rPr lang="en-US" sz="2400" baseline="-25000"/>
              <a:t>6</a:t>
            </a:r>
            <a:r>
              <a:rPr lang="en-US" sz="2400"/>
              <a:t>  +  O</a:t>
            </a:r>
            <a:r>
              <a:rPr lang="en-US" sz="2400" baseline="-25000"/>
              <a:t>2</a:t>
            </a:r>
            <a:endParaRPr lang="en-US" sz="2400">
              <a:sym typeface="Wingdings" pitchFamily="2" charset="2"/>
            </a:endParaRPr>
          </a:p>
        </p:txBody>
      </p:sp>
      <p:sp>
        <p:nvSpPr>
          <p:cNvPr id="2406405" name="Text Box 5"/>
          <p:cNvSpPr txBox="1">
            <a:spLocks noChangeArrowheads="1"/>
          </p:cNvSpPr>
          <p:nvPr/>
        </p:nvSpPr>
        <p:spPr bwMode="auto">
          <a:xfrm>
            <a:off x="1050925" y="3184525"/>
            <a:ext cx="2289175" cy="396875"/>
          </a:xfrm>
          <a:prstGeom prst="rect">
            <a:avLst/>
          </a:prstGeom>
          <a:noFill/>
          <a:ln w="9525">
            <a:noFill/>
            <a:miter lim="800000"/>
            <a:headEnd/>
            <a:tailEnd/>
          </a:ln>
          <a:effectLst/>
        </p:spPr>
        <p:txBody>
          <a:bodyPr wrap="none">
            <a:spAutoFit/>
          </a:bodyPr>
          <a:lstStyle/>
          <a:p>
            <a:r>
              <a:rPr lang="en-US" sz="2000"/>
              <a:t>Chemical equation</a:t>
            </a:r>
          </a:p>
        </p:txBody>
      </p:sp>
      <p:sp>
        <p:nvSpPr>
          <p:cNvPr id="2406406" name="Text Box 6"/>
          <p:cNvSpPr txBox="1">
            <a:spLocks noChangeArrowheads="1"/>
          </p:cNvSpPr>
          <p:nvPr/>
        </p:nvSpPr>
        <p:spPr bwMode="auto">
          <a:xfrm>
            <a:off x="152400" y="3733800"/>
            <a:ext cx="3362325" cy="396875"/>
          </a:xfrm>
          <a:prstGeom prst="rect">
            <a:avLst/>
          </a:prstGeom>
          <a:noFill/>
          <a:ln w="9525">
            <a:noFill/>
            <a:miter lim="800000"/>
            <a:headEnd/>
            <a:tailEnd/>
          </a:ln>
          <a:effectLst/>
        </p:spPr>
        <p:txBody>
          <a:bodyPr wrap="none">
            <a:spAutoFit/>
          </a:bodyPr>
          <a:lstStyle/>
          <a:p>
            <a:r>
              <a:rPr lang="en-US" sz="2000"/>
              <a:t>Balanced chemical equation</a:t>
            </a:r>
          </a:p>
        </p:txBody>
      </p:sp>
      <p:sp>
        <p:nvSpPr>
          <p:cNvPr id="2406407" name="Text Box 7"/>
          <p:cNvSpPr txBox="1">
            <a:spLocks noChangeArrowheads="1"/>
          </p:cNvSpPr>
          <p:nvPr/>
        </p:nvSpPr>
        <p:spPr bwMode="auto">
          <a:xfrm>
            <a:off x="5713413" y="5711825"/>
            <a:ext cx="2522537" cy="457200"/>
          </a:xfrm>
          <a:prstGeom prst="rect">
            <a:avLst/>
          </a:prstGeom>
          <a:noFill/>
          <a:ln w="9525">
            <a:noFill/>
            <a:miter lim="800000"/>
            <a:headEnd/>
            <a:tailEnd/>
          </a:ln>
          <a:effectLst/>
        </p:spPr>
        <p:txBody>
          <a:bodyPr wrap="none">
            <a:spAutoFit/>
          </a:bodyPr>
          <a:lstStyle/>
          <a:p>
            <a:r>
              <a:rPr lang="en-US" sz="2400"/>
              <a:t>X  =  34,286 g O</a:t>
            </a:r>
            <a:r>
              <a:rPr lang="en-US" sz="2400" baseline="-25000"/>
              <a:t>2</a:t>
            </a:r>
          </a:p>
        </p:txBody>
      </p:sp>
      <p:sp>
        <p:nvSpPr>
          <p:cNvPr id="2406408" name="Text Box 8"/>
          <p:cNvSpPr txBox="1">
            <a:spLocks noChangeArrowheads="1"/>
          </p:cNvSpPr>
          <p:nvPr/>
        </p:nvSpPr>
        <p:spPr bwMode="auto">
          <a:xfrm>
            <a:off x="3657600" y="4129088"/>
            <a:ext cx="1682750" cy="366712"/>
          </a:xfrm>
          <a:prstGeom prst="rect">
            <a:avLst/>
          </a:prstGeom>
          <a:noFill/>
          <a:ln w="9525">
            <a:noFill/>
            <a:miter lim="800000"/>
            <a:headEnd/>
            <a:tailEnd/>
          </a:ln>
          <a:effectLst/>
        </p:spPr>
        <p:txBody>
          <a:bodyPr wrap="none">
            <a:spAutoFit/>
          </a:bodyPr>
          <a:lstStyle/>
          <a:p>
            <a:r>
              <a:rPr lang="en-US" sz="1800" i="1"/>
              <a:t>10 kg          x g</a:t>
            </a:r>
          </a:p>
        </p:txBody>
      </p:sp>
      <p:pic>
        <p:nvPicPr>
          <p:cNvPr id="2406409" name="Picture 9" descr="Apollo rocket launch"/>
          <p:cNvPicPr>
            <a:picLocks noChangeAspect="1" noChangeArrowheads="1"/>
          </p:cNvPicPr>
          <p:nvPr/>
        </p:nvPicPr>
        <p:blipFill>
          <a:blip r:embed="rId5"/>
          <a:srcRect/>
          <a:stretch>
            <a:fillRect/>
          </a:stretch>
        </p:blipFill>
        <p:spPr bwMode="auto">
          <a:xfrm>
            <a:off x="6731000" y="457200"/>
            <a:ext cx="2095500" cy="2514600"/>
          </a:xfrm>
          <a:prstGeom prst="rect">
            <a:avLst/>
          </a:prstGeom>
          <a:noFill/>
        </p:spPr>
      </p:pic>
      <p:sp>
        <p:nvSpPr>
          <p:cNvPr id="2406410" name="AutoShape 10">
            <a:hlinkClick r:id="rId6"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2406411" name="Picture 11">
            <a:hlinkClick r:id="" action="ppaction://media"/>
          </p:cNvPr>
          <p:cNvPicPr>
            <a:picLocks noRot="1" noChangeAspect="1" noChangeArrowheads="1"/>
          </p:cNvPicPr>
          <p:nvPr>
            <a:wavAudioFile r:embed="rId2" name="MSj03886280000[1].wav"/>
          </p:nvPr>
        </p:nvPicPr>
        <p:blipFill>
          <a:blip r:embed="rId7"/>
          <a:srcRect/>
          <a:stretch>
            <a:fillRect/>
          </a:stretch>
        </p:blipFill>
        <p:spPr bwMode="auto">
          <a:xfrm>
            <a:off x="0" y="5715000"/>
            <a:ext cx="304800" cy="304800"/>
          </a:xfrm>
          <a:prstGeom prst="rect">
            <a:avLst/>
          </a:prstGeom>
          <a:noFill/>
        </p:spPr>
      </p:pic>
      <p:sp>
        <p:nvSpPr>
          <p:cNvPr id="2406412" name="Text Box 12"/>
          <p:cNvSpPr txBox="1">
            <a:spLocks noChangeArrowheads="1"/>
          </p:cNvSpPr>
          <p:nvPr/>
        </p:nvSpPr>
        <p:spPr bwMode="auto">
          <a:xfrm>
            <a:off x="823913" y="4845050"/>
            <a:ext cx="2317750" cy="366713"/>
          </a:xfrm>
          <a:prstGeom prst="rect">
            <a:avLst/>
          </a:prstGeom>
          <a:noFill/>
          <a:ln w="9525">
            <a:noFill/>
            <a:miter lim="800000"/>
            <a:headEnd/>
            <a:tailEnd/>
          </a:ln>
          <a:effectLst/>
        </p:spPr>
        <p:txBody>
          <a:bodyPr wrap="none">
            <a:spAutoFit/>
          </a:bodyPr>
          <a:lstStyle/>
          <a:p>
            <a:r>
              <a:rPr lang="en-US" sz="1800"/>
              <a:t>x g O</a:t>
            </a:r>
            <a:r>
              <a:rPr lang="en-US" sz="2000" baseline="-25000"/>
              <a:t>2</a:t>
            </a:r>
            <a:r>
              <a:rPr lang="en-US" sz="1800"/>
              <a:t>  =  10 kg B</a:t>
            </a:r>
            <a:r>
              <a:rPr lang="en-US" sz="1800" baseline="-25000"/>
              <a:t>2</a:t>
            </a:r>
            <a:r>
              <a:rPr lang="en-US" sz="1800"/>
              <a:t>H</a:t>
            </a:r>
            <a:r>
              <a:rPr lang="en-US" sz="1800" baseline="-25000"/>
              <a:t>6</a:t>
            </a:r>
          </a:p>
        </p:txBody>
      </p:sp>
      <p:sp>
        <p:nvSpPr>
          <p:cNvPr id="2406413" name="Text Box 13"/>
          <p:cNvSpPr txBox="1">
            <a:spLocks noChangeArrowheads="1"/>
          </p:cNvSpPr>
          <p:nvPr/>
        </p:nvSpPr>
        <p:spPr bwMode="auto">
          <a:xfrm>
            <a:off x="3073400" y="4670425"/>
            <a:ext cx="1431925" cy="366713"/>
          </a:xfrm>
          <a:prstGeom prst="rect">
            <a:avLst/>
          </a:prstGeom>
          <a:noFill/>
          <a:ln w="9525">
            <a:noFill/>
            <a:miter lim="800000"/>
            <a:headEnd/>
            <a:tailEnd/>
          </a:ln>
          <a:effectLst/>
        </p:spPr>
        <p:txBody>
          <a:bodyPr wrap="none">
            <a:spAutoFit/>
          </a:bodyPr>
          <a:lstStyle/>
          <a:p>
            <a:r>
              <a:rPr lang="en-US" sz="1800"/>
              <a:t>1000 g B</a:t>
            </a:r>
            <a:r>
              <a:rPr lang="en-US" sz="1800" baseline="-25000"/>
              <a:t>2</a:t>
            </a:r>
            <a:r>
              <a:rPr lang="en-US" sz="1800"/>
              <a:t>H</a:t>
            </a:r>
            <a:r>
              <a:rPr lang="en-US" sz="1800" baseline="-25000"/>
              <a:t>6</a:t>
            </a:r>
          </a:p>
        </p:txBody>
      </p:sp>
      <p:sp>
        <p:nvSpPr>
          <p:cNvPr id="2406414" name="Text Box 14"/>
          <p:cNvSpPr txBox="1">
            <a:spLocks noChangeArrowheads="1"/>
          </p:cNvSpPr>
          <p:nvPr/>
        </p:nvSpPr>
        <p:spPr bwMode="auto">
          <a:xfrm>
            <a:off x="3209925" y="5026025"/>
            <a:ext cx="1165225" cy="366713"/>
          </a:xfrm>
          <a:prstGeom prst="rect">
            <a:avLst/>
          </a:prstGeom>
          <a:noFill/>
          <a:ln w="9525">
            <a:noFill/>
            <a:miter lim="800000"/>
            <a:headEnd/>
            <a:tailEnd/>
          </a:ln>
          <a:effectLst/>
        </p:spPr>
        <p:txBody>
          <a:bodyPr wrap="none">
            <a:spAutoFit/>
          </a:bodyPr>
          <a:lstStyle/>
          <a:p>
            <a:r>
              <a:rPr lang="en-US" sz="1800"/>
              <a:t>1 kg B</a:t>
            </a:r>
            <a:r>
              <a:rPr lang="en-US" sz="1800" baseline="-25000"/>
              <a:t>2</a:t>
            </a:r>
            <a:r>
              <a:rPr lang="en-US" sz="1800"/>
              <a:t>H</a:t>
            </a:r>
            <a:r>
              <a:rPr lang="en-US" sz="1800" baseline="-25000"/>
              <a:t>6</a:t>
            </a:r>
          </a:p>
        </p:txBody>
      </p:sp>
      <p:sp>
        <p:nvSpPr>
          <p:cNvPr id="2406415" name="Text Box 15"/>
          <p:cNvSpPr txBox="1">
            <a:spLocks noChangeArrowheads="1"/>
          </p:cNvSpPr>
          <p:nvPr/>
        </p:nvSpPr>
        <p:spPr bwMode="auto">
          <a:xfrm>
            <a:off x="4560888" y="5026025"/>
            <a:ext cx="1177925" cy="366713"/>
          </a:xfrm>
          <a:prstGeom prst="rect">
            <a:avLst/>
          </a:prstGeom>
          <a:noFill/>
          <a:ln w="9525">
            <a:noFill/>
            <a:miter lim="800000"/>
            <a:headEnd/>
            <a:tailEnd/>
          </a:ln>
          <a:effectLst/>
        </p:spPr>
        <p:txBody>
          <a:bodyPr wrap="none">
            <a:spAutoFit/>
          </a:bodyPr>
          <a:lstStyle/>
          <a:p>
            <a:r>
              <a:rPr lang="en-US" sz="1800"/>
              <a:t>28 g B</a:t>
            </a:r>
            <a:r>
              <a:rPr lang="en-US" sz="1800" baseline="-25000"/>
              <a:t>2</a:t>
            </a:r>
            <a:r>
              <a:rPr lang="en-US" sz="1800"/>
              <a:t>H</a:t>
            </a:r>
            <a:r>
              <a:rPr lang="en-US" sz="1800" baseline="-25000"/>
              <a:t>6</a:t>
            </a:r>
          </a:p>
        </p:txBody>
      </p:sp>
      <p:sp>
        <p:nvSpPr>
          <p:cNvPr id="2406416" name="Text Box 16"/>
          <p:cNvSpPr txBox="1">
            <a:spLocks noChangeArrowheads="1"/>
          </p:cNvSpPr>
          <p:nvPr/>
        </p:nvSpPr>
        <p:spPr bwMode="auto">
          <a:xfrm>
            <a:off x="4503738" y="4678363"/>
            <a:ext cx="1292225" cy="366712"/>
          </a:xfrm>
          <a:prstGeom prst="rect">
            <a:avLst/>
          </a:prstGeom>
          <a:noFill/>
          <a:ln w="9525">
            <a:noFill/>
            <a:miter lim="800000"/>
            <a:headEnd/>
            <a:tailEnd/>
          </a:ln>
          <a:effectLst/>
        </p:spPr>
        <p:txBody>
          <a:bodyPr wrap="none">
            <a:spAutoFit/>
          </a:bodyPr>
          <a:lstStyle/>
          <a:p>
            <a:r>
              <a:rPr lang="en-US" sz="1800"/>
              <a:t>1 mol B</a:t>
            </a:r>
            <a:r>
              <a:rPr lang="en-US" sz="1800" baseline="-25000"/>
              <a:t>2</a:t>
            </a:r>
            <a:r>
              <a:rPr lang="en-US" sz="1800"/>
              <a:t>H</a:t>
            </a:r>
            <a:r>
              <a:rPr lang="en-US" sz="1800" baseline="-25000"/>
              <a:t>6</a:t>
            </a:r>
          </a:p>
        </p:txBody>
      </p:sp>
      <p:sp>
        <p:nvSpPr>
          <p:cNvPr id="2406417" name="Text Box 17"/>
          <p:cNvSpPr txBox="1">
            <a:spLocks noChangeArrowheads="1"/>
          </p:cNvSpPr>
          <p:nvPr/>
        </p:nvSpPr>
        <p:spPr bwMode="auto">
          <a:xfrm>
            <a:off x="5937250" y="4678363"/>
            <a:ext cx="1068388" cy="366712"/>
          </a:xfrm>
          <a:prstGeom prst="rect">
            <a:avLst/>
          </a:prstGeom>
          <a:noFill/>
          <a:ln w="9525">
            <a:noFill/>
            <a:miter lim="800000"/>
            <a:headEnd/>
            <a:tailEnd/>
          </a:ln>
          <a:effectLst/>
        </p:spPr>
        <p:txBody>
          <a:bodyPr wrap="none">
            <a:spAutoFit/>
          </a:bodyPr>
          <a:lstStyle/>
          <a:p>
            <a:r>
              <a:rPr lang="en-US" sz="1800"/>
              <a:t>3 mol O</a:t>
            </a:r>
            <a:r>
              <a:rPr lang="en-US" sz="1800" baseline="-25000"/>
              <a:t>2</a:t>
            </a:r>
            <a:endParaRPr lang="en-US" sz="1800"/>
          </a:p>
        </p:txBody>
      </p:sp>
      <p:sp>
        <p:nvSpPr>
          <p:cNvPr id="2406418" name="Text Box 18"/>
          <p:cNvSpPr txBox="1">
            <a:spLocks noChangeArrowheads="1"/>
          </p:cNvSpPr>
          <p:nvPr/>
        </p:nvSpPr>
        <p:spPr bwMode="auto">
          <a:xfrm>
            <a:off x="5803900" y="5026025"/>
            <a:ext cx="1292225" cy="366713"/>
          </a:xfrm>
          <a:prstGeom prst="rect">
            <a:avLst/>
          </a:prstGeom>
          <a:noFill/>
          <a:ln w="9525">
            <a:noFill/>
            <a:miter lim="800000"/>
            <a:headEnd/>
            <a:tailEnd/>
          </a:ln>
          <a:effectLst/>
        </p:spPr>
        <p:txBody>
          <a:bodyPr wrap="none">
            <a:spAutoFit/>
          </a:bodyPr>
          <a:lstStyle/>
          <a:p>
            <a:r>
              <a:rPr lang="en-US" sz="1800"/>
              <a:t>1 mol B</a:t>
            </a:r>
            <a:r>
              <a:rPr lang="en-US" sz="1800" baseline="-25000"/>
              <a:t>2</a:t>
            </a:r>
            <a:r>
              <a:rPr lang="en-US" sz="1800"/>
              <a:t>H</a:t>
            </a:r>
            <a:r>
              <a:rPr lang="en-US" sz="1800" baseline="-25000"/>
              <a:t>6</a:t>
            </a:r>
          </a:p>
        </p:txBody>
      </p:sp>
      <p:sp>
        <p:nvSpPr>
          <p:cNvPr id="2406419" name="Text Box 19"/>
          <p:cNvSpPr txBox="1">
            <a:spLocks noChangeArrowheads="1"/>
          </p:cNvSpPr>
          <p:nvPr/>
        </p:nvSpPr>
        <p:spPr bwMode="auto">
          <a:xfrm>
            <a:off x="7253288" y="4678363"/>
            <a:ext cx="954087" cy="366712"/>
          </a:xfrm>
          <a:prstGeom prst="rect">
            <a:avLst/>
          </a:prstGeom>
          <a:noFill/>
          <a:ln w="9525">
            <a:noFill/>
            <a:miter lim="800000"/>
            <a:headEnd/>
            <a:tailEnd/>
          </a:ln>
          <a:effectLst/>
        </p:spPr>
        <p:txBody>
          <a:bodyPr wrap="none">
            <a:spAutoFit/>
          </a:bodyPr>
          <a:lstStyle/>
          <a:p>
            <a:r>
              <a:rPr lang="en-US" sz="1800"/>
              <a:t>32 g O</a:t>
            </a:r>
            <a:r>
              <a:rPr lang="en-US" sz="1800" baseline="-25000"/>
              <a:t>2</a:t>
            </a:r>
            <a:endParaRPr lang="en-US" sz="1800"/>
          </a:p>
        </p:txBody>
      </p:sp>
      <p:sp>
        <p:nvSpPr>
          <p:cNvPr id="2406420" name="Text Box 20"/>
          <p:cNvSpPr txBox="1">
            <a:spLocks noChangeArrowheads="1"/>
          </p:cNvSpPr>
          <p:nvPr/>
        </p:nvSpPr>
        <p:spPr bwMode="auto">
          <a:xfrm>
            <a:off x="7099300" y="5026025"/>
            <a:ext cx="1068388" cy="366713"/>
          </a:xfrm>
          <a:prstGeom prst="rect">
            <a:avLst/>
          </a:prstGeom>
          <a:noFill/>
          <a:ln w="9525">
            <a:noFill/>
            <a:miter lim="800000"/>
            <a:headEnd/>
            <a:tailEnd/>
          </a:ln>
          <a:effectLst/>
        </p:spPr>
        <p:txBody>
          <a:bodyPr wrap="none">
            <a:spAutoFit/>
          </a:bodyPr>
          <a:lstStyle/>
          <a:p>
            <a:r>
              <a:rPr lang="en-US" sz="1800"/>
              <a:t>1 mol O</a:t>
            </a:r>
            <a:r>
              <a:rPr lang="en-US" sz="1800" baseline="-25000"/>
              <a:t>2</a:t>
            </a:r>
            <a:endParaRPr lang="en-US" sz="1800"/>
          </a:p>
        </p:txBody>
      </p:sp>
      <p:grpSp>
        <p:nvGrpSpPr>
          <p:cNvPr id="2406421" name="Group 21"/>
          <p:cNvGrpSpPr>
            <a:grpSpLocks/>
          </p:cNvGrpSpPr>
          <p:nvPr/>
        </p:nvGrpSpPr>
        <p:grpSpPr bwMode="auto">
          <a:xfrm>
            <a:off x="3119438" y="4694238"/>
            <a:ext cx="1381125" cy="676275"/>
            <a:chOff x="1872" y="2730"/>
            <a:chExt cx="816" cy="438"/>
          </a:xfrm>
        </p:grpSpPr>
        <p:sp>
          <p:nvSpPr>
            <p:cNvPr id="2406422" name="AutoShape 22"/>
            <p:cNvSpPr>
              <a:spLocks noChangeArrowheads="1"/>
            </p:cNvSpPr>
            <p:nvPr/>
          </p:nvSpPr>
          <p:spPr bwMode="auto">
            <a:xfrm>
              <a:off x="1872" y="2730"/>
              <a:ext cx="816" cy="438"/>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406423" name="Line 23"/>
            <p:cNvSpPr>
              <a:spLocks noChangeShapeType="1"/>
            </p:cNvSpPr>
            <p:nvPr/>
          </p:nvSpPr>
          <p:spPr bwMode="auto">
            <a:xfrm>
              <a:off x="1902" y="2952"/>
              <a:ext cx="744" cy="0"/>
            </a:xfrm>
            <a:prstGeom prst="line">
              <a:avLst/>
            </a:prstGeom>
            <a:noFill/>
            <a:ln w="9525">
              <a:solidFill>
                <a:schemeClr val="tx1"/>
              </a:solidFill>
              <a:round/>
              <a:headEnd/>
              <a:tailEnd/>
            </a:ln>
            <a:effectLst/>
          </p:spPr>
          <p:txBody>
            <a:bodyPr/>
            <a:lstStyle/>
            <a:p>
              <a:endParaRPr lang="en-US"/>
            </a:p>
          </p:txBody>
        </p:sp>
      </p:grpSp>
      <p:grpSp>
        <p:nvGrpSpPr>
          <p:cNvPr id="2406424" name="Group 24"/>
          <p:cNvGrpSpPr>
            <a:grpSpLocks/>
          </p:cNvGrpSpPr>
          <p:nvPr/>
        </p:nvGrpSpPr>
        <p:grpSpPr bwMode="auto">
          <a:xfrm>
            <a:off x="4529138" y="4694238"/>
            <a:ext cx="1276350" cy="676275"/>
            <a:chOff x="1872" y="2730"/>
            <a:chExt cx="816" cy="438"/>
          </a:xfrm>
        </p:grpSpPr>
        <p:sp>
          <p:nvSpPr>
            <p:cNvPr id="2406425" name="AutoShape 25"/>
            <p:cNvSpPr>
              <a:spLocks noChangeArrowheads="1"/>
            </p:cNvSpPr>
            <p:nvPr/>
          </p:nvSpPr>
          <p:spPr bwMode="auto">
            <a:xfrm>
              <a:off x="1872" y="2730"/>
              <a:ext cx="816" cy="438"/>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406426" name="Line 26"/>
            <p:cNvSpPr>
              <a:spLocks noChangeShapeType="1"/>
            </p:cNvSpPr>
            <p:nvPr/>
          </p:nvSpPr>
          <p:spPr bwMode="auto">
            <a:xfrm>
              <a:off x="1902" y="2952"/>
              <a:ext cx="744" cy="0"/>
            </a:xfrm>
            <a:prstGeom prst="line">
              <a:avLst/>
            </a:prstGeom>
            <a:noFill/>
            <a:ln w="9525">
              <a:solidFill>
                <a:schemeClr val="tx1"/>
              </a:solidFill>
              <a:round/>
              <a:headEnd/>
              <a:tailEnd/>
            </a:ln>
            <a:effectLst/>
          </p:spPr>
          <p:txBody>
            <a:bodyPr/>
            <a:lstStyle/>
            <a:p>
              <a:endParaRPr lang="en-US"/>
            </a:p>
          </p:txBody>
        </p:sp>
      </p:grpSp>
      <p:grpSp>
        <p:nvGrpSpPr>
          <p:cNvPr id="2406427" name="Group 27"/>
          <p:cNvGrpSpPr>
            <a:grpSpLocks/>
          </p:cNvGrpSpPr>
          <p:nvPr/>
        </p:nvGrpSpPr>
        <p:grpSpPr bwMode="auto">
          <a:xfrm>
            <a:off x="5834063" y="4694238"/>
            <a:ext cx="1303337" cy="676275"/>
            <a:chOff x="1872" y="2730"/>
            <a:chExt cx="816" cy="438"/>
          </a:xfrm>
        </p:grpSpPr>
        <p:sp>
          <p:nvSpPr>
            <p:cNvPr id="2406428" name="AutoShape 28"/>
            <p:cNvSpPr>
              <a:spLocks noChangeArrowheads="1"/>
            </p:cNvSpPr>
            <p:nvPr/>
          </p:nvSpPr>
          <p:spPr bwMode="auto">
            <a:xfrm>
              <a:off x="1872" y="2730"/>
              <a:ext cx="816" cy="438"/>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406429" name="Line 29"/>
            <p:cNvSpPr>
              <a:spLocks noChangeShapeType="1"/>
            </p:cNvSpPr>
            <p:nvPr/>
          </p:nvSpPr>
          <p:spPr bwMode="auto">
            <a:xfrm>
              <a:off x="1902" y="2952"/>
              <a:ext cx="744" cy="0"/>
            </a:xfrm>
            <a:prstGeom prst="line">
              <a:avLst/>
            </a:prstGeom>
            <a:noFill/>
            <a:ln w="9525">
              <a:solidFill>
                <a:schemeClr val="tx1"/>
              </a:solidFill>
              <a:round/>
              <a:headEnd/>
              <a:tailEnd/>
            </a:ln>
            <a:effectLst/>
          </p:spPr>
          <p:txBody>
            <a:bodyPr/>
            <a:lstStyle/>
            <a:p>
              <a:endParaRPr lang="en-US"/>
            </a:p>
          </p:txBody>
        </p:sp>
      </p:grpSp>
      <p:grpSp>
        <p:nvGrpSpPr>
          <p:cNvPr id="2406430" name="Group 30"/>
          <p:cNvGrpSpPr>
            <a:grpSpLocks/>
          </p:cNvGrpSpPr>
          <p:nvPr/>
        </p:nvGrpSpPr>
        <p:grpSpPr bwMode="auto">
          <a:xfrm>
            <a:off x="7164388" y="4694238"/>
            <a:ext cx="1069975" cy="676275"/>
            <a:chOff x="1872" y="2730"/>
            <a:chExt cx="816" cy="438"/>
          </a:xfrm>
        </p:grpSpPr>
        <p:sp>
          <p:nvSpPr>
            <p:cNvPr id="2406431" name="AutoShape 31"/>
            <p:cNvSpPr>
              <a:spLocks noChangeArrowheads="1"/>
            </p:cNvSpPr>
            <p:nvPr/>
          </p:nvSpPr>
          <p:spPr bwMode="auto">
            <a:xfrm>
              <a:off x="1872" y="2730"/>
              <a:ext cx="816" cy="438"/>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406432" name="Line 32"/>
            <p:cNvSpPr>
              <a:spLocks noChangeShapeType="1"/>
            </p:cNvSpPr>
            <p:nvPr/>
          </p:nvSpPr>
          <p:spPr bwMode="auto">
            <a:xfrm>
              <a:off x="1902" y="2952"/>
              <a:ext cx="744" cy="0"/>
            </a:xfrm>
            <a:prstGeom prst="line">
              <a:avLst/>
            </a:prstGeom>
            <a:noFill/>
            <a:ln w="9525">
              <a:solidFill>
                <a:schemeClr val="tx1"/>
              </a:solidFill>
              <a:round/>
              <a:headEnd/>
              <a:tailEnd/>
            </a:ln>
            <a:effectLst/>
          </p:spPr>
          <p:txBody>
            <a:bodyPr/>
            <a:lstStyle/>
            <a:p>
              <a:endParaRPr lang="en-US"/>
            </a:p>
          </p:txBody>
        </p:sp>
      </p:grpSp>
      <p:sp>
        <p:nvSpPr>
          <p:cNvPr id="2406433" name="Line 33"/>
          <p:cNvSpPr>
            <a:spLocks noChangeShapeType="1"/>
          </p:cNvSpPr>
          <p:nvPr/>
        </p:nvSpPr>
        <p:spPr bwMode="auto">
          <a:xfrm flipV="1">
            <a:off x="2306638" y="4999038"/>
            <a:ext cx="657225" cy="123825"/>
          </a:xfrm>
          <a:prstGeom prst="line">
            <a:avLst/>
          </a:prstGeom>
          <a:noFill/>
          <a:ln w="9525">
            <a:solidFill>
              <a:srgbClr val="FF0000"/>
            </a:solidFill>
            <a:round/>
            <a:headEnd/>
            <a:tailEnd/>
          </a:ln>
          <a:effectLst/>
        </p:spPr>
        <p:txBody>
          <a:bodyPr/>
          <a:lstStyle/>
          <a:p>
            <a:endParaRPr lang="en-US"/>
          </a:p>
        </p:txBody>
      </p:sp>
      <p:sp>
        <p:nvSpPr>
          <p:cNvPr id="2406434" name="Line 34"/>
          <p:cNvSpPr>
            <a:spLocks noChangeShapeType="1"/>
          </p:cNvSpPr>
          <p:nvPr/>
        </p:nvSpPr>
        <p:spPr bwMode="auto">
          <a:xfrm flipV="1">
            <a:off x="3538538" y="5170488"/>
            <a:ext cx="657225" cy="123825"/>
          </a:xfrm>
          <a:prstGeom prst="line">
            <a:avLst/>
          </a:prstGeom>
          <a:noFill/>
          <a:ln w="9525">
            <a:solidFill>
              <a:srgbClr val="FF0000"/>
            </a:solidFill>
            <a:round/>
            <a:headEnd/>
            <a:tailEnd/>
          </a:ln>
          <a:effectLst/>
        </p:spPr>
        <p:txBody>
          <a:bodyPr/>
          <a:lstStyle/>
          <a:p>
            <a:endParaRPr lang="en-US"/>
          </a:p>
        </p:txBody>
      </p:sp>
      <p:sp>
        <p:nvSpPr>
          <p:cNvPr id="2406435" name="Line 35"/>
          <p:cNvSpPr>
            <a:spLocks noChangeShapeType="1"/>
          </p:cNvSpPr>
          <p:nvPr/>
        </p:nvSpPr>
        <p:spPr bwMode="auto">
          <a:xfrm flipV="1">
            <a:off x="3768725" y="4824413"/>
            <a:ext cx="657225" cy="123825"/>
          </a:xfrm>
          <a:prstGeom prst="line">
            <a:avLst/>
          </a:prstGeom>
          <a:noFill/>
          <a:ln w="9525">
            <a:solidFill>
              <a:srgbClr val="FF0000"/>
            </a:solidFill>
            <a:round/>
            <a:headEnd/>
            <a:tailEnd/>
          </a:ln>
          <a:effectLst/>
        </p:spPr>
        <p:txBody>
          <a:bodyPr/>
          <a:lstStyle/>
          <a:p>
            <a:endParaRPr lang="en-US"/>
          </a:p>
        </p:txBody>
      </p:sp>
      <p:sp>
        <p:nvSpPr>
          <p:cNvPr id="2406436" name="Line 36"/>
          <p:cNvSpPr>
            <a:spLocks noChangeShapeType="1"/>
          </p:cNvSpPr>
          <p:nvPr/>
        </p:nvSpPr>
        <p:spPr bwMode="auto">
          <a:xfrm flipV="1">
            <a:off x="5000625" y="5160963"/>
            <a:ext cx="657225" cy="123825"/>
          </a:xfrm>
          <a:prstGeom prst="line">
            <a:avLst/>
          </a:prstGeom>
          <a:noFill/>
          <a:ln w="9525">
            <a:solidFill>
              <a:srgbClr val="FF0000"/>
            </a:solidFill>
            <a:round/>
            <a:headEnd/>
            <a:tailEnd/>
          </a:ln>
          <a:effectLst/>
        </p:spPr>
        <p:txBody>
          <a:bodyPr/>
          <a:lstStyle/>
          <a:p>
            <a:endParaRPr lang="en-US"/>
          </a:p>
        </p:txBody>
      </p:sp>
      <p:sp>
        <p:nvSpPr>
          <p:cNvPr id="2406437" name="Line 37"/>
          <p:cNvSpPr>
            <a:spLocks noChangeShapeType="1"/>
          </p:cNvSpPr>
          <p:nvPr/>
        </p:nvSpPr>
        <p:spPr bwMode="auto">
          <a:xfrm flipV="1">
            <a:off x="4852988" y="4827588"/>
            <a:ext cx="800100" cy="123825"/>
          </a:xfrm>
          <a:prstGeom prst="line">
            <a:avLst/>
          </a:prstGeom>
          <a:noFill/>
          <a:ln w="9525">
            <a:solidFill>
              <a:srgbClr val="FF0000"/>
            </a:solidFill>
            <a:round/>
            <a:headEnd/>
            <a:tailEnd/>
          </a:ln>
          <a:effectLst/>
        </p:spPr>
        <p:txBody>
          <a:bodyPr/>
          <a:lstStyle/>
          <a:p>
            <a:endParaRPr lang="en-US"/>
          </a:p>
        </p:txBody>
      </p:sp>
      <p:sp>
        <p:nvSpPr>
          <p:cNvPr id="2406438" name="Line 38"/>
          <p:cNvSpPr>
            <a:spLocks noChangeShapeType="1"/>
          </p:cNvSpPr>
          <p:nvPr/>
        </p:nvSpPr>
        <p:spPr bwMode="auto">
          <a:xfrm flipV="1">
            <a:off x="6148388" y="5160963"/>
            <a:ext cx="838200" cy="114300"/>
          </a:xfrm>
          <a:prstGeom prst="line">
            <a:avLst/>
          </a:prstGeom>
          <a:noFill/>
          <a:ln w="9525">
            <a:solidFill>
              <a:srgbClr val="FF0000"/>
            </a:solidFill>
            <a:round/>
            <a:headEnd/>
            <a:tailEnd/>
          </a:ln>
          <a:effectLst/>
        </p:spPr>
        <p:txBody>
          <a:bodyPr/>
          <a:lstStyle/>
          <a:p>
            <a:endParaRPr lang="en-US"/>
          </a:p>
        </p:txBody>
      </p:sp>
      <p:sp>
        <p:nvSpPr>
          <p:cNvPr id="2406439" name="Line 39"/>
          <p:cNvSpPr>
            <a:spLocks noChangeShapeType="1"/>
          </p:cNvSpPr>
          <p:nvPr/>
        </p:nvSpPr>
        <p:spPr bwMode="auto">
          <a:xfrm flipV="1">
            <a:off x="6216650" y="4846638"/>
            <a:ext cx="706438" cy="104775"/>
          </a:xfrm>
          <a:prstGeom prst="line">
            <a:avLst/>
          </a:prstGeom>
          <a:noFill/>
          <a:ln w="9525">
            <a:solidFill>
              <a:srgbClr val="FF0000"/>
            </a:solidFill>
            <a:round/>
            <a:headEnd/>
            <a:tailEnd/>
          </a:ln>
          <a:effectLst/>
        </p:spPr>
        <p:txBody>
          <a:bodyPr/>
          <a:lstStyle/>
          <a:p>
            <a:endParaRPr lang="en-US"/>
          </a:p>
        </p:txBody>
      </p:sp>
      <p:sp>
        <p:nvSpPr>
          <p:cNvPr id="2406440" name="Line 40"/>
          <p:cNvSpPr>
            <a:spLocks noChangeShapeType="1"/>
          </p:cNvSpPr>
          <p:nvPr/>
        </p:nvSpPr>
        <p:spPr bwMode="auto">
          <a:xfrm flipV="1">
            <a:off x="7391400" y="5176838"/>
            <a:ext cx="700088" cy="98425"/>
          </a:xfrm>
          <a:prstGeom prst="line">
            <a:avLst/>
          </a:prstGeom>
          <a:noFill/>
          <a:ln w="9525">
            <a:solidFill>
              <a:srgbClr val="FF0000"/>
            </a:solidFill>
            <a:round/>
            <a:headEnd/>
            <a:tailEnd/>
          </a:ln>
          <a:effectLst/>
        </p:spPr>
        <p:txBody>
          <a:bodyPr/>
          <a:lstStyle/>
          <a:p>
            <a:endParaRPr lang="en-US"/>
          </a:p>
        </p:txBody>
      </p:sp>
      <p:sp>
        <p:nvSpPr>
          <p:cNvPr id="2406441" name="Rectangle 41"/>
          <p:cNvSpPr>
            <a:spLocks noChangeArrowheads="1"/>
          </p:cNvSpPr>
          <p:nvPr/>
        </p:nvSpPr>
        <p:spPr bwMode="auto">
          <a:xfrm>
            <a:off x="5414963" y="3125788"/>
            <a:ext cx="2522537" cy="457200"/>
          </a:xfrm>
          <a:prstGeom prst="rect">
            <a:avLst/>
          </a:prstGeom>
          <a:noFill/>
          <a:ln w="9525">
            <a:noFill/>
            <a:miter lim="800000"/>
            <a:headEnd/>
            <a:tailEnd/>
          </a:ln>
          <a:effectLst/>
        </p:spPr>
        <p:txBody>
          <a:bodyPr wrap="none">
            <a:spAutoFit/>
          </a:bodyPr>
          <a:lstStyle/>
          <a:p>
            <a:r>
              <a:rPr lang="en-US" sz="2400">
                <a:sym typeface="Wingdings" pitchFamily="2" charset="2"/>
              </a:rPr>
              <a:t>       B</a:t>
            </a:r>
            <a:r>
              <a:rPr lang="en-US" sz="2400" baseline="-25000"/>
              <a:t>2</a:t>
            </a:r>
            <a:r>
              <a:rPr lang="en-US" sz="2400">
                <a:sym typeface="Wingdings" pitchFamily="2" charset="2"/>
              </a:rPr>
              <a:t>O</a:t>
            </a:r>
            <a:r>
              <a:rPr lang="en-US" sz="2400" baseline="-25000"/>
              <a:t>3</a:t>
            </a:r>
            <a:r>
              <a:rPr lang="en-US" sz="2400">
                <a:sym typeface="Wingdings" pitchFamily="2" charset="2"/>
              </a:rPr>
              <a:t>  +  H</a:t>
            </a:r>
            <a:r>
              <a:rPr lang="en-US" sz="2400" baseline="-25000"/>
              <a:t>2</a:t>
            </a:r>
            <a:r>
              <a:rPr lang="en-US" sz="2400">
                <a:sym typeface="Wingdings" pitchFamily="2" charset="2"/>
              </a:rPr>
              <a:t>O</a:t>
            </a:r>
          </a:p>
        </p:txBody>
      </p:sp>
      <p:sp>
        <p:nvSpPr>
          <p:cNvPr id="2406442" name="Line 42"/>
          <p:cNvSpPr>
            <a:spLocks noChangeShapeType="1"/>
          </p:cNvSpPr>
          <p:nvPr/>
        </p:nvSpPr>
        <p:spPr bwMode="auto">
          <a:xfrm>
            <a:off x="5365750" y="3352800"/>
            <a:ext cx="444500" cy="0"/>
          </a:xfrm>
          <a:prstGeom prst="line">
            <a:avLst/>
          </a:prstGeom>
          <a:noFill/>
          <a:ln w="25400">
            <a:solidFill>
              <a:schemeClr val="tx1"/>
            </a:solidFill>
            <a:round/>
            <a:headEnd/>
            <a:tailEnd type="triangle" w="med" len="med"/>
          </a:ln>
          <a:effectLst/>
        </p:spPr>
        <p:txBody>
          <a:bodyPr/>
          <a:lstStyle/>
          <a:p>
            <a:endParaRPr lang="en-US"/>
          </a:p>
        </p:txBody>
      </p:sp>
      <p:sp>
        <p:nvSpPr>
          <p:cNvPr id="2406443" name="Rectangle 43"/>
          <p:cNvSpPr>
            <a:spLocks noChangeArrowheads="1"/>
          </p:cNvSpPr>
          <p:nvPr/>
        </p:nvSpPr>
        <p:spPr bwMode="auto">
          <a:xfrm>
            <a:off x="4756150" y="3736975"/>
            <a:ext cx="354013" cy="457200"/>
          </a:xfrm>
          <a:prstGeom prst="rect">
            <a:avLst/>
          </a:prstGeom>
          <a:noFill/>
          <a:ln w="9525">
            <a:noFill/>
            <a:miter lim="800000"/>
            <a:headEnd/>
            <a:tailEnd/>
          </a:ln>
          <a:effectLst/>
        </p:spPr>
        <p:txBody>
          <a:bodyPr wrap="none">
            <a:spAutoFit/>
          </a:bodyPr>
          <a:lstStyle/>
          <a:p>
            <a:r>
              <a:rPr lang="en-US" sz="2400" b="1"/>
              <a:t>3</a:t>
            </a:r>
          </a:p>
        </p:txBody>
      </p:sp>
      <p:sp>
        <p:nvSpPr>
          <p:cNvPr id="2406444" name="Rectangle 44"/>
          <p:cNvSpPr>
            <a:spLocks noChangeArrowheads="1"/>
          </p:cNvSpPr>
          <p:nvPr/>
        </p:nvSpPr>
        <p:spPr bwMode="auto">
          <a:xfrm>
            <a:off x="7213600" y="3735388"/>
            <a:ext cx="354013" cy="457200"/>
          </a:xfrm>
          <a:prstGeom prst="rect">
            <a:avLst/>
          </a:prstGeom>
          <a:noFill/>
          <a:ln w="9525">
            <a:noFill/>
            <a:miter lim="800000"/>
            <a:headEnd/>
            <a:tailEnd/>
          </a:ln>
          <a:effectLst/>
        </p:spPr>
        <p:txBody>
          <a:bodyPr wrap="none">
            <a:spAutoFit/>
          </a:bodyPr>
          <a:lstStyle/>
          <a:p>
            <a:r>
              <a:rPr lang="en-US" sz="2400" b="1"/>
              <a:t>3</a:t>
            </a:r>
          </a:p>
        </p:txBody>
      </p:sp>
      <p:grpSp>
        <p:nvGrpSpPr>
          <p:cNvPr id="2406445" name="Group 45"/>
          <p:cNvGrpSpPr>
            <a:grpSpLocks/>
          </p:cNvGrpSpPr>
          <p:nvPr/>
        </p:nvGrpSpPr>
        <p:grpSpPr bwMode="auto">
          <a:xfrm>
            <a:off x="3581400" y="3733800"/>
            <a:ext cx="4659313" cy="457200"/>
            <a:chOff x="2256" y="2352"/>
            <a:chExt cx="2935" cy="288"/>
          </a:xfrm>
        </p:grpSpPr>
        <p:sp>
          <p:nvSpPr>
            <p:cNvPr id="2406446" name="Text Box 46"/>
            <p:cNvSpPr txBox="1">
              <a:spLocks noChangeArrowheads="1"/>
            </p:cNvSpPr>
            <p:nvPr/>
          </p:nvSpPr>
          <p:spPr bwMode="auto">
            <a:xfrm>
              <a:off x="2256" y="2352"/>
              <a:ext cx="2935" cy="288"/>
            </a:xfrm>
            <a:prstGeom prst="rect">
              <a:avLst/>
            </a:prstGeom>
            <a:noFill/>
            <a:ln w="9525">
              <a:noFill/>
              <a:miter lim="800000"/>
              <a:headEnd/>
              <a:tailEnd/>
            </a:ln>
            <a:effectLst/>
          </p:spPr>
          <p:txBody>
            <a:bodyPr wrap="none">
              <a:spAutoFit/>
            </a:bodyPr>
            <a:lstStyle/>
            <a:p>
              <a:r>
                <a:rPr lang="en-US" sz="2400" b="1"/>
                <a:t>B</a:t>
              </a:r>
              <a:r>
                <a:rPr lang="en-US" sz="2400" b="1" baseline="-25000"/>
                <a:t>2</a:t>
              </a:r>
              <a:r>
                <a:rPr lang="en-US" sz="2400" b="1"/>
                <a:t>H</a:t>
              </a:r>
              <a:r>
                <a:rPr lang="en-US" sz="2400" b="1" baseline="-25000"/>
                <a:t>6</a:t>
              </a:r>
              <a:r>
                <a:rPr lang="en-US" sz="2400" b="1"/>
                <a:t>  +     O</a:t>
              </a:r>
              <a:r>
                <a:rPr lang="en-US" sz="2400" b="1" baseline="-25000"/>
                <a:t>2</a:t>
              </a:r>
              <a:r>
                <a:rPr lang="en-US" sz="2400" b="1"/>
                <a:t>  </a:t>
              </a:r>
              <a:r>
                <a:rPr lang="en-US" sz="2400" b="1">
                  <a:sym typeface="Wingdings" pitchFamily="2" charset="2"/>
                </a:rPr>
                <a:t>      B</a:t>
              </a:r>
              <a:r>
                <a:rPr lang="en-US" sz="2400" b="1" baseline="-25000"/>
                <a:t>2</a:t>
              </a:r>
              <a:r>
                <a:rPr lang="en-US" sz="2400" b="1">
                  <a:sym typeface="Wingdings" pitchFamily="2" charset="2"/>
                </a:rPr>
                <a:t>O</a:t>
              </a:r>
              <a:r>
                <a:rPr lang="en-US" sz="2400" b="1" baseline="-25000"/>
                <a:t>3</a:t>
              </a:r>
              <a:r>
                <a:rPr lang="en-US" sz="2400" b="1">
                  <a:sym typeface="Wingdings" pitchFamily="2" charset="2"/>
                </a:rPr>
                <a:t>  +     H</a:t>
              </a:r>
              <a:r>
                <a:rPr lang="en-US" sz="2400" b="1" baseline="-25000"/>
                <a:t>2</a:t>
              </a:r>
              <a:r>
                <a:rPr lang="en-US" sz="2400" b="1">
                  <a:sym typeface="Wingdings" pitchFamily="2" charset="2"/>
                </a:rPr>
                <a:t>O</a:t>
              </a:r>
            </a:p>
          </p:txBody>
        </p:sp>
        <p:sp>
          <p:nvSpPr>
            <p:cNvPr id="2406447" name="Line 47"/>
            <p:cNvSpPr>
              <a:spLocks noChangeShapeType="1"/>
            </p:cNvSpPr>
            <p:nvPr/>
          </p:nvSpPr>
          <p:spPr bwMode="auto">
            <a:xfrm>
              <a:off x="3488" y="2493"/>
              <a:ext cx="280" cy="0"/>
            </a:xfrm>
            <a:prstGeom prst="line">
              <a:avLst/>
            </a:prstGeom>
            <a:noFill/>
            <a:ln w="25400">
              <a:solidFill>
                <a:schemeClr val="tx1"/>
              </a:solidFill>
              <a:round/>
              <a:headEnd/>
              <a:tailEnd type="triangle" w="med" len="med"/>
            </a:ln>
            <a:effectLst/>
          </p:spPr>
          <p:txBody>
            <a:bodyPr/>
            <a:lstStyle/>
            <a:p>
              <a:endParaRPr lang="en-US"/>
            </a:p>
          </p:txBody>
        </p:sp>
      </p:gr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406411"/>
                                        </p:tgtEl>
                                      </p:cBhvr>
                                    </p:cmd>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2406404">
                                            <p:txEl>
                                              <p:pRg st="0" end="0"/>
                                            </p:txEl>
                                          </p:spTgt>
                                        </p:tgtEl>
                                        <p:attrNameLst>
                                          <p:attrName>style.visibility</p:attrName>
                                        </p:attrNameLst>
                                      </p:cBhvr>
                                      <p:to>
                                        <p:strVal val="visible"/>
                                      </p:to>
                                    </p:set>
                                    <p:animEffect transition="in" filter="dissolve">
                                      <p:cBhvr>
                                        <p:cTn id="11" dur="500"/>
                                        <p:tgtEl>
                                          <p:spTgt spid="2406404">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2406442"/>
                                        </p:tgtEl>
                                        <p:attrNameLst>
                                          <p:attrName>style.visibility</p:attrName>
                                        </p:attrNameLst>
                                      </p:cBhvr>
                                      <p:to>
                                        <p:strVal val="visible"/>
                                      </p:to>
                                    </p:set>
                                    <p:animEffect transition="in" filter="wipe(left)">
                                      <p:cBhvr>
                                        <p:cTn id="16" dur="500"/>
                                        <p:tgtEl>
                                          <p:spTgt spid="2406442"/>
                                        </p:tgtEl>
                                      </p:cBhvr>
                                    </p:animEffect>
                                  </p:childTnLst>
                                </p:cTn>
                              </p:par>
                            </p:childTnLst>
                          </p:cTn>
                        </p:par>
                      </p:childTnLst>
                    </p:cTn>
                  </p:par>
                  <p:par>
                    <p:cTn id="17" fill="hold">
                      <p:stCondLst>
                        <p:cond delay="indefinite"/>
                      </p:stCondLst>
                      <p:childTnLst>
                        <p:par>
                          <p:cTn id="18" fill="hold">
                            <p:stCondLst>
                              <p:cond delay="0"/>
                            </p:stCondLst>
                            <p:childTnLst>
                              <p:par>
                                <p:cTn id="19" presetID="39" presetClass="entr" presetSubtype="0" accel="100000" fill="hold" grpId="0" nodeType="clickEffect">
                                  <p:stCondLst>
                                    <p:cond delay="0"/>
                                  </p:stCondLst>
                                  <p:childTnLst>
                                    <p:set>
                                      <p:cBhvr>
                                        <p:cTn id="20" dur="1" fill="hold">
                                          <p:stCondLst>
                                            <p:cond delay="0"/>
                                          </p:stCondLst>
                                        </p:cTn>
                                        <p:tgtEl>
                                          <p:spTgt spid="2406441"/>
                                        </p:tgtEl>
                                        <p:attrNameLst>
                                          <p:attrName>style.visibility</p:attrName>
                                        </p:attrNameLst>
                                      </p:cBhvr>
                                      <p:to>
                                        <p:strVal val="visible"/>
                                      </p:to>
                                    </p:set>
                                    <p:anim calcmode="lin" valueType="num">
                                      <p:cBhvr>
                                        <p:cTn id="21" dur="500" fill="hold"/>
                                        <p:tgtEl>
                                          <p:spTgt spid="2406441"/>
                                        </p:tgtEl>
                                        <p:attrNameLst>
                                          <p:attrName>ppt_h</p:attrName>
                                        </p:attrNameLst>
                                      </p:cBhvr>
                                      <p:tavLst>
                                        <p:tav tm="0">
                                          <p:val>
                                            <p:strVal val="#ppt_h/20"/>
                                          </p:val>
                                        </p:tav>
                                        <p:tav tm="50000">
                                          <p:val>
                                            <p:strVal val="#ppt_h/20"/>
                                          </p:val>
                                        </p:tav>
                                        <p:tav tm="100000">
                                          <p:val>
                                            <p:strVal val="#ppt_h"/>
                                          </p:val>
                                        </p:tav>
                                      </p:tavLst>
                                    </p:anim>
                                    <p:anim calcmode="lin" valueType="num">
                                      <p:cBhvr>
                                        <p:cTn id="22" dur="500" fill="hold"/>
                                        <p:tgtEl>
                                          <p:spTgt spid="2406441"/>
                                        </p:tgtEl>
                                        <p:attrNameLst>
                                          <p:attrName>ppt_w</p:attrName>
                                        </p:attrNameLst>
                                      </p:cBhvr>
                                      <p:tavLst>
                                        <p:tav tm="0">
                                          <p:val>
                                            <p:strVal val="#ppt_w+.3"/>
                                          </p:val>
                                        </p:tav>
                                        <p:tav tm="50000">
                                          <p:val>
                                            <p:strVal val="#ppt_w+.3"/>
                                          </p:val>
                                        </p:tav>
                                        <p:tav tm="100000">
                                          <p:val>
                                            <p:strVal val="#ppt_w"/>
                                          </p:val>
                                        </p:tav>
                                      </p:tavLst>
                                    </p:anim>
                                    <p:anim calcmode="lin" valueType="num">
                                      <p:cBhvr>
                                        <p:cTn id="23" dur="500" fill="hold"/>
                                        <p:tgtEl>
                                          <p:spTgt spid="2406441"/>
                                        </p:tgtEl>
                                        <p:attrNameLst>
                                          <p:attrName>ppt_x</p:attrName>
                                        </p:attrNameLst>
                                      </p:cBhvr>
                                      <p:tavLst>
                                        <p:tav tm="0">
                                          <p:val>
                                            <p:strVal val="#ppt_x-.3"/>
                                          </p:val>
                                        </p:tav>
                                        <p:tav tm="50000">
                                          <p:val>
                                            <p:strVal val="#ppt_x"/>
                                          </p:val>
                                        </p:tav>
                                        <p:tav tm="100000">
                                          <p:val>
                                            <p:strVal val="#ppt_x"/>
                                          </p:val>
                                        </p:tav>
                                      </p:tavLst>
                                    </p:anim>
                                    <p:anim calcmode="lin" valueType="num">
                                      <p:cBhvr>
                                        <p:cTn id="24" dur="500" fill="hold"/>
                                        <p:tgtEl>
                                          <p:spTgt spid="2406441"/>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406405">
                                            <p:txEl>
                                              <p:pRg st="0" end="0"/>
                                            </p:txEl>
                                          </p:spTgt>
                                        </p:tgtEl>
                                        <p:attrNameLst>
                                          <p:attrName>style.visibility</p:attrName>
                                        </p:attrNameLst>
                                      </p:cBhvr>
                                      <p:to>
                                        <p:strVal val="visible"/>
                                      </p:to>
                                    </p:set>
                                    <p:animEffect transition="in" filter="dissolve">
                                      <p:cBhvr>
                                        <p:cTn id="29" dur="500"/>
                                        <p:tgtEl>
                                          <p:spTgt spid="2406405">
                                            <p:txEl>
                                              <p:pRg st="0" end="0"/>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nodeType="clickEffect">
                                  <p:stCondLst>
                                    <p:cond delay="0"/>
                                  </p:stCondLst>
                                  <p:childTnLst>
                                    <p:set>
                                      <p:cBhvr>
                                        <p:cTn id="33" dur="1" fill="hold">
                                          <p:stCondLst>
                                            <p:cond delay="0"/>
                                          </p:stCondLst>
                                        </p:cTn>
                                        <p:tgtEl>
                                          <p:spTgt spid="2406445"/>
                                        </p:tgtEl>
                                        <p:attrNameLst>
                                          <p:attrName>style.visibility</p:attrName>
                                        </p:attrNameLst>
                                      </p:cBhvr>
                                      <p:to>
                                        <p:strVal val="visible"/>
                                      </p:to>
                                    </p:set>
                                    <p:animEffect transition="in" filter="fade">
                                      <p:cBhvr>
                                        <p:cTn id="34" dur="1000"/>
                                        <p:tgtEl>
                                          <p:spTgt spid="2406445"/>
                                        </p:tgtEl>
                                      </p:cBhvr>
                                    </p:animEffect>
                                    <p:anim calcmode="lin" valueType="num">
                                      <p:cBhvr>
                                        <p:cTn id="35" dur="1000" fill="hold"/>
                                        <p:tgtEl>
                                          <p:spTgt spid="2406445"/>
                                        </p:tgtEl>
                                        <p:attrNameLst>
                                          <p:attrName>ppt_x</p:attrName>
                                        </p:attrNameLst>
                                      </p:cBhvr>
                                      <p:tavLst>
                                        <p:tav tm="0">
                                          <p:val>
                                            <p:strVal val="#ppt_x"/>
                                          </p:val>
                                        </p:tav>
                                        <p:tav tm="100000">
                                          <p:val>
                                            <p:strVal val="#ppt_x"/>
                                          </p:val>
                                        </p:tav>
                                      </p:tavLst>
                                    </p:anim>
                                    <p:anim calcmode="lin" valueType="num">
                                      <p:cBhvr>
                                        <p:cTn id="36" dur="1000" fill="hold"/>
                                        <p:tgtEl>
                                          <p:spTgt spid="2406445"/>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2406406">
                                            <p:txEl>
                                              <p:pRg st="0" end="0"/>
                                            </p:txEl>
                                          </p:spTgt>
                                        </p:tgtEl>
                                        <p:attrNameLst>
                                          <p:attrName>style.visibility</p:attrName>
                                        </p:attrNameLst>
                                      </p:cBhvr>
                                      <p:to>
                                        <p:strVal val="visible"/>
                                      </p:to>
                                    </p:set>
                                    <p:animEffect transition="in" filter="dissolve">
                                      <p:cBhvr>
                                        <p:cTn id="41" dur="500"/>
                                        <p:tgtEl>
                                          <p:spTgt spid="2406406">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2406444"/>
                                        </p:tgtEl>
                                        <p:attrNameLst>
                                          <p:attrName>style.visibility</p:attrName>
                                        </p:attrNameLst>
                                      </p:cBhvr>
                                      <p:to>
                                        <p:strVal val="visible"/>
                                      </p:to>
                                    </p:set>
                                    <p:animEffect transition="in" filter="dissolve">
                                      <p:cBhvr>
                                        <p:cTn id="46" dur="500"/>
                                        <p:tgtEl>
                                          <p:spTgt spid="2406444"/>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2406443"/>
                                        </p:tgtEl>
                                        <p:attrNameLst>
                                          <p:attrName>style.visibility</p:attrName>
                                        </p:attrNameLst>
                                      </p:cBhvr>
                                      <p:to>
                                        <p:strVal val="visible"/>
                                      </p:to>
                                    </p:set>
                                    <p:animEffect transition="in" filter="dissolve">
                                      <p:cBhvr>
                                        <p:cTn id="51" dur="500"/>
                                        <p:tgtEl>
                                          <p:spTgt spid="240644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grpId="0" nodeType="clickEffect">
                                  <p:stCondLst>
                                    <p:cond delay="0"/>
                                  </p:stCondLst>
                                  <p:childTnLst>
                                    <p:set>
                                      <p:cBhvr>
                                        <p:cTn id="55" dur="1" fill="hold">
                                          <p:stCondLst>
                                            <p:cond delay="0"/>
                                          </p:stCondLst>
                                        </p:cTn>
                                        <p:tgtEl>
                                          <p:spTgt spid="2406408"/>
                                        </p:tgtEl>
                                        <p:attrNameLst>
                                          <p:attrName>style.visibility</p:attrName>
                                        </p:attrNameLst>
                                      </p:cBhvr>
                                      <p:to>
                                        <p:strVal val="visible"/>
                                      </p:to>
                                    </p:set>
                                    <p:animEffect transition="in" filter="dissolve">
                                      <p:cBhvr>
                                        <p:cTn id="56" dur="500"/>
                                        <p:tgtEl>
                                          <p:spTgt spid="2406408"/>
                                        </p:tgtEl>
                                      </p:cBhvr>
                                    </p:animEffect>
                                  </p:childTnLst>
                                </p:cTn>
                              </p:par>
                            </p:childTnLst>
                          </p:cTn>
                        </p:par>
                      </p:childTnLst>
                    </p:cTn>
                  </p:par>
                  <p:par>
                    <p:cTn id="57" fill="hold">
                      <p:stCondLst>
                        <p:cond delay="indefinite"/>
                      </p:stCondLst>
                      <p:childTnLst>
                        <p:par>
                          <p:cTn id="58" fill="hold">
                            <p:stCondLst>
                              <p:cond delay="0"/>
                            </p:stCondLst>
                            <p:childTnLst>
                              <p:par>
                                <p:cTn id="59" presetID="40" presetClass="entr" presetSubtype="0" fill="hold" grpId="0" nodeType="clickEffect">
                                  <p:stCondLst>
                                    <p:cond delay="0"/>
                                  </p:stCondLst>
                                  <p:iterate type="lt">
                                    <p:tmPct val="10000"/>
                                  </p:iterate>
                                  <p:childTnLst>
                                    <p:set>
                                      <p:cBhvr>
                                        <p:cTn id="60" dur="1" fill="hold">
                                          <p:stCondLst>
                                            <p:cond delay="0"/>
                                          </p:stCondLst>
                                        </p:cTn>
                                        <p:tgtEl>
                                          <p:spTgt spid="2406412"/>
                                        </p:tgtEl>
                                        <p:attrNameLst>
                                          <p:attrName>style.visibility</p:attrName>
                                        </p:attrNameLst>
                                      </p:cBhvr>
                                      <p:to>
                                        <p:strVal val="visible"/>
                                      </p:to>
                                    </p:set>
                                    <p:animEffect transition="in" filter="fade">
                                      <p:cBhvr>
                                        <p:cTn id="61" dur="1000"/>
                                        <p:tgtEl>
                                          <p:spTgt spid="2406412"/>
                                        </p:tgtEl>
                                      </p:cBhvr>
                                    </p:animEffect>
                                    <p:anim calcmode="lin" valueType="num">
                                      <p:cBhvr>
                                        <p:cTn id="62" dur="1000" fill="hold"/>
                                        <p:tgtEl>
                                          <p:spTgt spid="2406412"/>
                                        </p:tgtEl>
                                        <p:attrNameLst>
                                          <p:attrName>ppt_x</p:attrName>
                                        </p:attrNameLst>
                                      </p:cBhvr>
                                      <p:tavLst>
                                        <p:tav tm="0">
                                          <p:val>
                                            <p:strVal val="#ppt_x-.1"/>
                                          </p:val>
                                        </p:tav>
                                        <p:tav tm="100000">
                                          <p:val>
                                            <p:strVal val="#ppt_x"/>
                                          </p:val>
                                        </p:tav>
                                      </p:tavLst>
                                    </p:anim>
                                    <p:anim calcmode="lin" valueType="num">
                                      <p:cBhvr>
                                        <p:cTn id="63" dur="1000" fill="hold"/>
                                        <p:tgtEl>
                                          <p:spTgt spid="2406412"/>
                                        </p:tgtEl>
                                        <p:attrNameLst>
                                          <p:attrName>ppt_y</p:attrName>
                                        </p:attrNameLst>
                                      </p:cBhvr>
                                      <p:tavLst>
                                        <p:tav tm="0">
                                          <p:val>
                                            <p:strVal val="#ppt_y"/>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nodeType="clickEffect">
                                  <p:stCondLst>
                                    <p:cond delay="0"/>
                                  </p:stCondLst>
                                  <p:childTnLst>
                                    <p:set>
                                      <p:cBhvr>
                                        <p:cTn id="67" dur="1" fill="hold">
                                          <p:stCondLst>
                                            <p:cond delay="0"/>
                                          </p:stCondLst>
                                        </p:cTn>
                                        <p:tgtEl>
                                          <p:spTgt spid="2406421"/>
                                        </p:tgtEl>
                                        <p:attrNameLst>
                                          <p:attrName>style.visibility</p:attrName>
                                        </p:attrNameLst>
                                      </p:cBhvr>
                                      <p:to>
                                        <p:strVal val="visible"/>
                                      </p:to>
                                    </p:set>
                                    <p:animEffect transition="in" filter="fade">
                                      <p:cBhvr>
                                        <p:cTn id="68" dur="2000"/>
                                        <p:tgtEl>
                                          <p:spTgt spid="2406421"/>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2406414"/>
                                        </p:tgtEl>
                                        <p:attrNameLst>
                                          <p:attrName>style.visibility</p:attrName>
                                        </p:attrNameLst>
                                      </p:cBhvr>
                                      <p:to>
                                        <p:strVal val="visible"/>
                                      </p:to>
                                    </p:set>
                                    <p:animEffect transition="in" filter="dissolve">
                                      <p:cBhvr>
                                        <p:cTn id="73" dur="500"/>
                                        <p:tgtEl>
                                          <p:spTgt spid="2406414"/>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2406413"/>
                                        </p:tgtEl>
                                        <p:attrNameLst>
                                          <p:attrName>style.visibility</p:attrName>
                                        </p:attrNameLst>
                                      </p:cBhvr>
                                      <p:to>
                                        <p:strVal val="visible"/>
                                      </p:to>
                                    </p:set>
                                    <p:animEffect transition="in" filter="dissolve">
                                      <p:cBhvr>
                                        <p:cTn id="78" dur="500"/>
                                        <p:tgtEl>
                                          <p:spTgt spid="2406413"/>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2406433"/>
                                        </p:tgtEl>
                                        <p:attrNameLst>
                                          <p:attrName>style.visibility</p:attrName>
                                        </p:attrNameLst>
                                      </p:cBhvr>
                                      <p:to>
                                        <p:strVal val="visible"/>
                                      </p:to>
                                    </p:set>
                                    <p:animEffect transition="in" filter="wipe(down)">
                                      <p:cBhvr>
                                        <p:cTn id="83" dur="500"/>
                                        <p:tgtEl>
                                          <p:spTgt spid="2406433"/>
                                        </p:tgtEl>
                                      </p:cBhvr>
                                    </p:animEffect>
                                  </p:childTnLst>
                                </p:cTn>
                              </p:par>
                            </p:childTnLst>
                          </p:cTn>
                        </p:par>
                        <p:par>
                          <p:cTn id="84" fill="hold">
                            <p:stCondLst>
                              <p:cond delay="500"/>
                            </p:stCondLst>
                            <p:childTnLst>
                              <p:par>
                                <p:cTn id="85" presetID="22" presetClass="entr" presetSubtype="4" fill="hold" grpId="0" nodeType="afterEffect">
                                  <p:stCondLst>
                                    <p:cond delay="0"/>
                                  </p:stCondLst>
                                  <p:childTnLst>
                                    <p:set>
                                      <p:cBhvr>
                                        <p:cTn id="86" dur="1" fill="hold">
                                          <p:stCondLst>
                                            <p:cond delay="0"/>
                                          </p:stCondLst>
                                        </p:cTn>
                                        <p:tgtEl>
                                          <p:spTgt spid="2406434"/>
                                        </p:tgtEl>
                                        <p:attrNameLst>
                                          <p:attrName>style.visibility</p:attrName>
                                        </p:attrNameLst>
                                      </p:cBhvr>
                                      <p:to>
                                        <p:strVal val="visible"/>
                                      </p:to>
                                    </p:set>
                                    <p:animEffect transition="in" filter="wipe(down)">
                                      <p:cBhvr>
                                        <p:cTn id="87" dur="500"/>
                                        <p:tgtEl>
                                          <p:spTgt spid="2406434"/>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2406424"/>
                                        </p:tgtEl>
                                        <p:attrNameLst>
                                          <p:attrName>style.visibility</p:attrName>
                                        </p:attrNameLst>
                                      </p:cBhvr>
                                      <p:to>
                                        <p:strVal val="visible"/>
                                      </p:to>
                                    </p:set>
                                    <p:animEffect transition="in" filter="fade">
                                      <p:cBhvr>
                                        <p:cTn id="92" dur="2000"/>
                                        <p:tgtEl>
                                          <p:spTgt spid="2406424"/>
                                        </p:tgtEl>
                                      </p:cBhvr>
                                    </p:animEffect>
                                  </p:childTnLst>
                                </p:cTn>
                              </p:par>
                            </p:childTnLst>
                          </p:cTn>
                        </p:par>
                      </p:childTnLst>
                    </p:cTn>
                  </p:par>
                  <p:par>
                    <p:cTn id="93" fill="hold">
                      <p:stCondLst>
                        <p:cond delay="indefinite"/>
                      </p:stCondLst>
                      <p:childTnLst>
                        <p:par>
                          <p:cTn id="94" fill="hold">
                            <p:stCondLst>
                              <p:cond delay="0"/>
                            </p:stCondLst>
                            <p:childTnLst>
                              <p:par>
                                <p:cTn id="95" presetID="9" presetClass="entr" presetSubtype="0" fill="hold" grpId="0" nodeType="clickEffect">
                                  <p:stCondLst>
                                    <p:cond delay="0"/>
                                  </p:stCondLst>
                                  <p:childTnLst>
                                    <p:set>
                                      <p:cBhvr>
                                        <p:cTn id="96" dur="1" fill="hold">
                                          <p:stCondLst>
                                            <p:cond delay="0"/>
                                          </p:stCondLst>
                                        </p:cTn>
                                        <p:tgtEl>
                                          <p:spTgt spid="2406415"/>
                                        </p:tgtEl>
                                        <p:attrNameLst>
                                          <p:attrName>style.visibility</p:attrName>
                                        </p:attrNameLst>
                                      </p:cBhvr>
                                      <p:to>
                                        <p:strVal val="visible"/>
                                      </p:to>
                                    </p:set>
                                    <p:animEffect transition="in" filter="dissolve">
                                      <p:cBhvr>
                                        <p:cTn id="97" dur="500"/>
                                        <p:tgtEl>
                                          <p:spTgt spid="2406415"/>
                                        </p:tgtEl>
                                      </p:cBhvr>
                                    </p:animEffect>
                                  </p:childTnLst>
                                </p:cTn>
                              </p:par>
                            </p:childTnLst>
                          </p:cTn>
                        </p:par>
                      </p:childTnLst>
                    </p:cTn>
                  </p:par>
                  <p:par>
                    <p:cTn id="98" fill="hold">
                      <p:stCondLst>
                        <p:cond delay="indefinite"/>
                      </p:stCondLst>
                      <p:childTnLst>
                        <p:par>
                          <p:cTn id="99" fill="hold">
                            <p:stCondLst>
                              <p:cond delay="0"/>
                            </p:stCondLst>
                            <p:childTnLst>
                              <p:par>
                                <p:cTn id="100" presetID="9" presetClass="entr" presetSubtype="0" fill="hold" grpId="0" nodeType="clickEffect">
                                  <p:stCondLst>
                                    <p:cond delay="0"/>
                                  </p:stCondLst>
                                  <p:childTnLst>
                                    <p:set>
                                      <p:cBhvr>
                                        <p:cTn id="101" dur="1" fill="hold">
                                          <p:stCondLst>
                                            <p:cond delay="0"/>
                                          </p:stCondLst>
                                        </p:cTn>
                                        <p:tgtEl>
                                          <p:spTgt spid="2406416"/>
                                        </p:tgtEl>
                                        <p:attrNameLst>
                                          <p:attrName>style.visibility</p:attrName>
                                        </p:attrNameLst>
                                      </p:cBhvr>
                                      <p:to>
                                        <p:strVal val="visible"/>
                                      </p:to>
                                    </p:set>
                                    <p:animEffect transition="in" filter="dissolve">
                                      <p:cBhvr>
                                        <p:cTn id="102" dur="500"/>
                                        <p:tgtEl>
                                          <p:spTgt spid="2406416"/>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grpId="0" nodeType="clickEffect">
                                  <p:stCondLst>
                                    <p:cond delay="0"/>
                                  </p:stCondLst>
                                  <p:childTnLst>
                                    <p:set>
                                      <p:cBhvr>
                                        <p:cTn id="106" dur="1" fill="hold">
                                          <p:stCondLst>
                                            <p:cond delay="0"/>
                                          </p:stCondLst>
                                        </p:cTn>
                                        <p:tgtEl>
                                          <p:spTgt spid="2406435"/>
                                        </p:tgtEl>
                                        <p:attrNameLst>
                                          <p:attrName>style.visibility</p:attrName>
                                        </p:attrNameLst>
                                      </p:cBhvr>
                                      <p:to>
                                        <p:strVal val="visible"/>
                                      </p:to>
                                    </p:set>
                                    <p:animEffect transition="in" filter="wipe(down)">
                                      <p:cBhvr>
                                        <p:cTn id="107" dur="500"/>
                                        <p:tgtEl>
                                          <p:spTgt spid="2406435"/>
                                        </p:tgtEl>
                                      </p:cBhvr>
                                    </p:animEffect>
                                  </p:childTnLst>
                                </p:cTn>
                              </p:par>
                            </p:childTnLst>
                          </p:cTn>
                        </p:par>
                        <p:par>
                          <p:cTn id="108" fill="hold">
                            <p:stCondLst>
                              <p:cond delay="500"/>
                            </p:stCondLst>
                            <p:childTnLst>
                              <p:par>
                                <p:cTn id="109" presetID="22" presetClass="entr" presetSubtype="4" fill="hold" grpId="0" nodeType="afterEffect">
                                  <p:stCondLst>
                                    <p:cond delay="0"/>
                                  </p:stCondLst>
                                  <p:childTnLst>
                                    <p:set>
                                      <p:cBhvr>
                                        <p:cTn id="110" dur="1" fill="hold">
                                          <p:stCondLst>
                                            <p:cond delay="0"/>
                                          </p:stCondLst>
                                        </p:cTn>
                                        <p:tgtEl>
                                          <p:spTgt spid="2406436"/>
                                        </p:tgtEl>
                                        <p:attrNameLst>
                                          <p:attrName>style.visibility</p:attrName>
                                        </p:attrNameLst>
                                      </p:cBhvr>
                                      <p:to>
                                        <p:strVal val="visible"/>
                                      </p:to>
                                    </p:set>
                                    <p:animEffect transition="in" filter="wipe(down)">
                                      <p:cBhvr>
                                        <p:cTn id="111" dur="500"/>
                                        <p:tgtEl>
                                          <p:spTgt spid="2406436"/>
                                        </p:tgtEl>
                                      </p:cBhvr>
                                    </p:animEffect>
                                  </p:childTnLst>
                                </p:cTn>
                              </p:par>
                            </p:childTnLst>
                          </p:cTn>
                        </p:par>
                      </p:childTnLst>
                    </p:cTn>
                  </p:par>
                  <p:par>
                    <p:cTn id="112" fill="hold">
                      <p:stCondLst>
                        <p:cond delay="indefinite"/>
                      </p:stCondLst>
                      <p:childTnLst>
                        <p:par>
                          <p:cTn id="113" fill="hold">
                            <p:stCondLst>
                              <p:cond delay="0"/>
                            </p:stCondLst>
                            <p:childTnLst>
                              <p:par>
                                <p:cTn id="114" presetID="10" presetClass="entr" presetSubtype="0" fill="hold" nodeType="clickEffect">
                                  <p:stCondLst>
                                    <p:cond delay="0"/>
                                  </p:stCondLst>
                                  <p:childTnLst>
                                    <p:set>
                                      <p:cBhvr>
                                        <p:cTn id="115" dur="1" fill="hold">
                                          <p:stCondLst>
                                            <p:cond delay="0"/>
                                          </p:stCondLst>
                                        </p:cTn>
                                        <p:tgtEl>
                                          <p:spTgt spid="2406427"/>
                                        </p:tgtEl>
                                        <p:attrNameLst>
                                          <p:attrName>style.visibility</p:attrName>
                                        </p:attrNameLst>
                                      </p:cBhvr>
                                      <p:to>
                                        <p:strVal val="visible"/>
                                      </p:to>
                                    </p:set>
                                    <p:animEffect transition="in" filter="fade">
                                      <p:cBhvr>
                                        <p:cTn id="116" dur="2000"/>
                                        <p:tgtEl>
                                          <p:spTgt spid="2406427"/>
                                        </p:tgtEl>
                                      </p:cBhvr>
                                    </p:animEffect>
                                  </p:childTnLst>
                                </p:cTn>
                              </p:par>
                            </p:childTnLst>
                          </p:cTn>
                        </p:par>
                      </p:childTnLst>
                    </p:cTn>
                  </p:par>
                  <p:par>
                    <p:cTn id="117" fill="hold">
                      <p:stCondLst>
                        <p:cond delay="indefinite"/>
                      </p:stCondLst>
                      <p:childTnLst>
                        <p:par>
                          <p:cTn id="118" fill="hold">
                            <p:stCondLst>
                              <p:cond delay="0"/>
                            </p:stCondLst>
                            <p:childTnLst>
                              <p:par>
                                <p:cTn id="119" presetID="9" presetClass="entr" presetSubtype="0" fill="hold" grpId="0" nodeType="clickEffect">
                                  <p:stCondLst>
                                    <p:cond delay="0"/>
                                  </p:stCondLst>
                                  <p:childTnLst>
                                    <p:set>
                                      <p:cBhvr>
                                        <p:cTn id="120" dur="1" fill="hold">
                                          <p:stCondLst>
                                            <p:cond delay="0"/>
                                          </p:stCondLst>
                                        </p:cTn>
                                        <p:tgtEl>
                                          <p:spTgt spid="2406418"/>
                                        </p:tgtEl>
                                        <p:attrNameLst>
                                          <p:attrName>style.visibility</p:attrName>
                                        </p:attrNameLst>
                                      </p:cBhvr>
                                      <p:to>
                                        <p:strVal val="visible"/>
                                      </p:to>
                                    </p:set>
                                    <p:animEffect transition="in" filter="dissolve">
                                      <p:cBhvr>
                                        <p:cTn id="121" dur="500"/>
                                        <p:tgtEl>
                                          <p:spTgt spid="2406418"/>
                                        </p:tgtEl>
                                      </p:cBhvr>
                                    </p:animEffect>
                                  </p:childTnLst>
                                </p:cTn>
                              </p:par>
                            </p:childTnLst>
                          </p:cTn>
                        </p:par>
                      </p:childTnLst>
                    </p:cTn>
                  </p:par>
                  <p:par>
                    <p:cTn id="122" fill="hold">
                      <p:stCondLst>
                        <p:cond delay="indefinite"/>
                      </p:stCondLst>
                      <p:childTnLst>
                        <p:par>
                          <p:cTn id="123" fill="hold">
                            <p:stCondLst>
                              <p:cond delay="0"/>
                            </p:stCondLst>
                            <p:childTnLst>
                              <p:par>
                                <p:cTn id="124" presetID="9" presetClass="entr" presetSubtype="0" fill="hold" grpId="0" nodeType="clickEffect">
                                  <p:stCondLst>
                                    <p:cond delay="0"/>
                                  </p:stCondLst>
                                  <p:childTnLst>
                                    <p:set>
                                      <p:cBhvr>
                                        <p:cTn id="125" dur="1" fill="hold">
                                          <p:stCondLst>
                                            <p:cond delay="0"/>
                                          </p:stCondLst>
                                        </p:cTn>
                                        <p:tgtEl>
                                          <p:spTgt spid="2406417"/>
                                        </p:tgtEl>
                                        <p:attrNameLst>
                                          <p:attrName>style.visibility</p:attrName>
                                        </p:attrNameLst>
                                      </p:cBhvr>
                                      <p:to>
                                        <p:strVal val="visible"/>
                                      </p:to>
                                    </p:set>
                                    <p:animEffect transition="in" filter="dissolve">
                                      <p:cBhvr>
                                        <p:cTn id="126" dur="500"/>
                                        <p:tgtEl>
                                          <p:spTgt spid="2406417"/>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4" fill="hold" grpId="0" nodeType="clickEffect">
                                  <p:stCondLst>
                                    <p:cond delay="0"/>
                                  </p:stCondLst>
                                  <p:childTnLst>
                                    <p:set>
                                      <p:cBhvr>
                                        <p:cTn id="130" dur="1" fill="hold">
                                          <p:stCondLst>
                                            <p:cond delay="0"/>
                                          </p:stCondLst>
                                        </p:cTn>
                                        <p:tgtEl>
                                          <p:spTgt spid="2406437"/>
                                        </p:tgtEl>
                                        <p:attrNameLst>
                                          <p:attrName>style.visibility</p:attrName>
                                        </p:attrNameLst>
                                      </p:cBhvr>
                                      <p:to>
                                        <p:strVal val="visible"/>
                                      </p:to>
                                    </p:set>
                                    <p:animEffect transition="in" filter="wipe(down)">
                                      <p:cBhvr>
                                        <p:cTn id="131" dur="500"/>
                                        <p:tgtEl>
                                          <p:spTgt spid="2406437"/>
                                        </p:tgtEl>
                                      </p:cBhvr>
                                    </p:animEffect>
                                  </p:childTnLst>
                                </p:cTn>
                              </p:par>
                            </p:childTnLst>
                          </p:cTn>
                        </p:par>
                        <p:par>
                          <p:cTn id="132" fill="hold">
                            <p:stCondLst>
                              <p:cond delay="500"/>
                            </p:stCondLst>
                            <p:childTnLst>
                              <p:par>
                                <p:cTn id="133" presetID="22" presetClass="entr" presetSubtype="4" fill="hold" grpId="0" nodeType="afterEffect">
                                  <p:stCondLst>
                                    <p:cond delay="0"/>
                                  </p:stCondLst>
                                  <p:childTnLst>
                                    <p:set>
                                      <p:cBhvr>
                                        <p:cTn id="134" dur="1" fill="hold">
                                          <p:stCondLst>
                                            <p:cond delay="0"/>
                                          </p:stCondLst>
                                        </p:cTn>
                                        <p:tgtEl>
                                          <p:spTgt spid="2406438"/>
                                        </p:tgtEl>
                                        <p:attrNameLst>
                                          <p:attrName>style.visibility</p:attrName>
                                        </p:attrNameLst>
                                      </p:cBhvr>
                                      <p:to>
                                        <p:strVal val="visible"/>
                                      </p:to>
                                    </p:set>
                                    <p:animEffect transition="in" filter="wipe(down)">
                                      <p:cBhvr>
                                        <p:cTn id="135" dur="500"/>
                                        <p:tgtEl>
                                          <p:spTgt spid="2406438"/>
                                        </p:tgtEl>
                                      </p:cBhvr>
                                    </p:animEffect>
                                  </p:childTnLst>
                                </p:cTn>
                              </p:par>
                            </p:childTnLst>
                          </p:cTn>
                        </p:par>
                      </p:childTnLst>
                    </p:cTn>
                  </p:par>
                  <p:par>
                    <p:cTn id="136" fill="hold">
                      <p:stCondLst>
                        <p:cond delay="indefinite"/>
                      </p:stCondLst>
                      <p:childTnLst>
                        <p:par>
                          <p:cTn id="137" fill="hold">
                            <p:stCondLst>
                              <p:cond delay="0"/>
                            </p:stCondLst>
                            <p:childTnLst>
                              <p:par>
                                <p:cTn id="138" presetID="10" presetClass="entr" presetSubtype="0" fill="hold" nodeType="clickEffect">
                                  <p:stCondLst>
                                    <p:cond delay="0"/>
                                  </p:stCondLst>
                                  <p:childTnLst>
                                    <p:set>
                                      <p:cBhvr>
                                        <p:cTn id="139" dur="1" fill="hold">
                                          <p:stCondLst>
                                            <p:cond delay="0"/>
                                          </p:stCondLst>
                                        </p:cTn>
                                        <p:tgtEl>
                                          <p:spTgt spid="2406430"/>
                                        </p:tgtEl>
                                        <p:attrNameLst>
                                          <p:attrName>style.visibility</p:attrName>
                                        </p:attrNameLst>
                                      </p:cBhvr>
                                      <p:to>
                                        <p:strVal val="visible"/>
                                      </p:to>
                                    </p:set>
                                    <p:animEffect transition="in" filter="fade">
                                      <p:cBhvr>
                                        <p:cTn id="140" dur="2000"/>
                                        <p:tgtEl>
                                          <p:spTgt spid="2406430"/>
                                        </p:tgtEl>
                                      </p:cBhvr>
                                    </p:animEffect>
                                  </p:childTnLst>
                                </p:cTn>
                              </p:par>
                            </p:childTnLst>
                          </p:cTn>
                        </p:par>
                      </p:childTnLst>
                    </p:cTn>
                  </p:par>
                  <p:par>
                    <p:cTn id="141" fill="hold">
                      <p:stCondLst>
                        <p:cond delay="indefinite"/>
                      </p:stCondLst>
                      <p:childTnLst>
                        <p:par>
                          <p:cTn id="142" fill="hold">
                            <p:stCondLst>
                              <p:cond delay="0"/>
                            </p:stCondLst>
                            <p:childTnLst>
                              <p:par>
                                <p:cTn id="143" presetID="9" presetClass="entr" presetSubtype="0" fill="hold" grpId="0" nodeType="clickEffect">
                                  <p:stCondLst>
                                    <p:cond delay="0"/>
                                  </p:stCondLst>
                                  <p:childTnLst>
                                    <p:set>
                                      <p:cBhvr>
                                        <p:cTn id="144" dur="1" fill="hold">
                                          <p:stCondLst>
                                            <p:cond delay="0"/>
                                          </p:stCondLst>
                                        </p:cTn>
                                        <p:tgtEl>
                                          <p:spTgt spid="2406420"/>
                                        </p:tgtEl>
                                        <p:attrNameLst>
                                          <p:attrName>style.visibility</p:attrName>
                                        </p:attrNameLst>
                                      </p:cBhvr>
                                      <p:to>
                                        <p:strVal val="visible"/>
                                      </p:to>
                                    </p:set>
                                    <p:animEffect transition="in" filter="dissolve">
                                      <p:cBhvr>
                                        <p:cTn id="145" dur="500"/>
                                        <p:tgtEl>
                                          <p:spTgt spid="2406420"/>
                                        </p:tgtEl>
                                      </p:cBhvr>
                                    </p:animEffect>
                                  </p:childTnLst>
                                </p:cTn>
                              </p:par>
                            </p:childTnLst>
                          </p:cTn>
                        </p:par>
                      </p:childTnLst>
                    </p:cTn>
                  </p:par>
                  <p:par>
                    <p:cTn id="146" fill="hold">
                      <p:stCondLst>
                        <p:cond delay="indefinite"/>
                      </p:stCondLst>
                      <p:childTnLst>
                        <p:par>
                          <p:cTn id="147" fill="hold">
                            <p:stCondLst>
                              <p:cond delay="0"/>
                            </p:stCondLst>
                            <p:childTnLst>
                              <p:par>
                                <p:cTn id="148" presetID="9" presetClass="entr" presetSubtype="0" fill="hold" grpId="0" nodeType="clickEffect">
                                  <p:stCondLst>
                                    <p:cond delay="0"/>
                                  </p:stCondLst>
                                  <p:childTnLst>
                                    <p:set>
                                      <p:cBhvr>
                                        <p:cTn id="149" dur="1" fill="hold">
                                          <p:stCondLst>
                                            <p:cond delay="0"/>
                                          </p:stCondLst>
                                        </p:cTn>
                                        <p:tgtEl>
                                          <p:spTgt spid="2406419"/>
                                        </p:tgtEl>
                                        <p:attrNameLst>
                                          <p:attrName>style.visibility</p:attrName>
                                        </p:attrNameLst>
                                      </p:cBhvr>
                                      <p:to>
                                        <p:strVal val="visible"/>
                                      </p:to>
                                    </p:set>
                                    <p:animEffect transition="in" filter="dissolve">
                                      <p:cBhvr>
                                        <p:cTn id="150" dur="500"/>
                                        <p:tgtEl>
                                          <p:spTgt spid="2406419"/>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4" fill="hold" grpId="0" nodeType="clickEffect">
                                  <p:stCondLst>
                                    <p:cond delay="0"/>
                                  </p:stCondLst>
                                  <p:childTnLst>
                                    <p:set>
                                      <p:cBhvr>
                                        <p:cTn id="154" dur="1" fill="hold">
                                          <p:stCondLst>
                                            <p:cond delay="0"/>
                                          </p:stCondLst>
                                        </p:cTn>
                                        <p:tgtEl>
                                          <p:spTgt spid="2406439"/>
                                        </p:tgtEl>
                                        <p:attrNameLst>
                                          <p:attrName>style.visibility</p:attrName>
                                        </p:attrNameLst>
                                      </p:cBhvr>
                                      <p:to>
                                        <p:strVal val="visible"/>
                                      </p:to>
                                    </p:set>
                                    <p:animEffect transition="in" filter="wipe(down)">
                                      <p:cBhvr>
                                        <p:cTn id="155" dur="500"/>
                                        <p:tgtEl>
                                          <p:spTgt spid="2406439"/>
                                        </p:tgtEl>
                                      </p:cBhvr>
                                    </p:animEffect>
                                  </p:childTnLst>
                                </p:cTn>
                              </p:par>
                            </p:childTnLst>
                          </p:cTn>
                        </p:par>
                        <p:par>
                          <p:cTn id="156" fill="hold">
                            <p:stCondLst>
                              <p:cond delay="500"/>
                            </p:stCondLst>
                            <p:childTnLst>
                              <p:par>
                                <p:cTn id="157" presetID="22" presetClass="entr" presetSubtype="4" fill="hold" grpId="0" nodeType="afterEffect">
                                  <p:stCondLst>
                                    <p:cond delay="0"/>
                                  </p:stCondLst>
                                  <p:childTnLst>
                                    <p:set>
                                      <p:cBhvr>
                                        <p:cTn id="158" dur="1" fill="hold">
                                          <p:stCondLst>
                                            <p:cond delay="0"/>
                                          </p:stCondLst>
                                        </p:cTn>
                                        <p:tgtEl>
                                          <p:spTgt spid="2406440"/>
                                        </p:tgtEl>
                                        <p:attrNameLst>
                                          <p:attrName>style.visibility</p:attrName>
                                        </p:attrNameLst>
                                      </p:cBhvr>
                                      <p:to>
                                        <p:strVal val="visible"/>
                                      </p:to>
                                    </p:set>
                                    <p:animEffect transition="in" filter="wipe(down)">
                                      <p:cBhvr>
                                        <p:cTn id="159" dur="500"/>
                                        <p:tgtEl>
                                          <p:spTgt spid="2406440"/>
                                        </p:tgtEl>
                                      </p:cBhvr>
                                    </p:animEffect>
                                  </p:childTnLst>
                                </p:cTn>
                              </p:par>
                            </p:childTnLst>
                          </p:cTn>
                        </p:par>
                      </p:childTnLst>
                    </p:cTn>
                  </p:par>
                  <p:par>
                    <p:cTn id="160" fill="hold">
                      <p:stCondLst>
                        <p:cond delay="indefinite"/>
                      </p:stCondLst>
                      <p:childTnLst>
                        <p:par>
                          <p:cTn id="161" fill="hold">
                            <p:stCondLst>
                              <p:cond delay="0"/>
                            </p:stCondLst>
                            <p:childTnLst>
                              <p:par>
                                <p:cTn id="162" presetID="2" presetClass="entr" presetSubtype="1" fill="hold" grpId="0" nodeType="clickEffect">
                                  <p:stCondLst>
                                    <p:cond delay="0"/>
                                  </p:stCondLst>
                                  <p:iterate type="wd">
                                    <p:tmPct val="100000"/>
                                  </p:iterate>
                                  <p:childTnLst>
                                    <p:set>
                                      <p:cBhvr>
                                        <p:cTn id="163" dur="1" fill="hold">
                                          <p:stCondLst>
                                            <p:cond delay="0"/>
                                          </p:stCondLst>
                                        </p:cTn>
                                        <p:tgtEl>
                                          <p:spTgt spid="2406407">
                                            <p:txEl>
                                              <p:pRg st="0" end="0"/>
                                            </p:txEl>
                                          </p:spTgt>
                                        </p:tgtEl>
                                        <p:attrNameLst>
                                          <p:attrName>style.visibility</p:attrName>
                                        </p:attrNameLst>
                                      </p:cBhvr>
                                      <p:to>
                                        <p:strVal val="visible"/>
                                      </p:to>
                                    </p:set>
                                    <p:anim calcmode="lin" valueType="num">
                                      <p:cBhvr additive="base">
                                        <p:cTn id="164" dur="300" fill="hold"/>
                                        <p:tgtEl>
                                          <p:spTgt spid="2406407">
                                            <p:txEl>
                                              <p:pRg st="0" end="0"/>
                                            </p:txEl>
                                          </p:spTgt>
                                        </p:tgtEl>
                                        <p:attrNameLst>
                                          <p:attrName>ppt_x</p:attrName>
                                        </p:attrNameLst>
                                      </p:cBhvr>
                                      <p:tavLst>
                                        <p:tav tm="0">
                                          <p:val>
                                            <p:strVal val="#ppt_x"/>
                                          </p:val>
                                        </p:tav>
                                        <p:tav tm="100000">
                                          <p:val>
                                            <p:strVal val="#ppt_x"/>
                                          </p:val>
                                        </p:tav>
                                      </p:tavLst>
                                    </p:anim>
                                    <p:anim calcmode="lin" valueType="num">
                                      <p:cBhvr additive="base">
                                        <p:cTn id="165" dur="300" fill="hold"/>
                                        <p:tgtEl>
                                          <p:spTgt spid="2406407">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166" fill="hold" display="0">
                  <p:stCondLst>
                    <p:cond delay="indefinite"/>
                  </p:stCondLst>
                  <p:endCondLst>
                    <p:cond evt="onPrev" delay="0">
                      <p:tgtEl>
                        <p:sldTgt/>
                      </p:tgtEl>
                    </p:cond>
                    <p:cond evt="onStopAudio" delay="0">
                      <p:tgtEl>
                        <p:sldTgt/>
                      </p:tgtEl>
                    </p:cond>
                  </p:endCondLst>
                </p:cTn>
                <p:tgtEl>
                  <p:spTgt spid="2406411"/>
                </p:tgtEl>
              </p:cMediaNode>
            </p:audio>
          </p:childTnLst>
        </p:cTn>
      </p:par>
    </p:tnLst>
    <p:bldLst>
      <p:bldP spid="2406404" grpId="0" build="p" autoUpdateAnimBg="0"/>
      <p:bldP spid="2406405" grpId="0" build="p" autoUpdateAnimBg="0"/>
      <p:bldP spid="2406406" grpId="0" build="p" autoUpdateAnimBg="0"/>
      <p:bldP spid="2406407" grpId="0" build="p" autoUpdateAnimBg="0"/>
      <p:bldP spid="2406408" grpId="0" autoUpdateAnimBg="0"/>
      <p:bldP spid="2406412" grpId="0" autoUpdateAnimBg="0"/>
      <p:bldP spid="2406413" grpId="0"/>
      <p:bldP spid="2406414" grpId="0"/>
      <p:bldP spid="2406415" grpId="0"/>
      <p:bldP spid="2406416" grpId="0"/>
      <p:bldP spid="2406417" grpId="0"/>
      <p:bldP spid="2406418" grpId="0"/>
      <p:bldP spid="2406419" grpId="0"/>
      <p:bldP spid="2406420" grpId="0"/>
      <p:bldP spid="2406433" grpId="0" animBg="1"/>
      <p:bldP spid="2406434" grpId="0" animBg="1"/>
      <p:bldP spid="2406435" grpId="0" animBg="1"/>
      <p:bldP spid="2406436" grpId="0" animBg="1"/>
      <p:bldP spid="2406437" grpId="0" animBg="1"/>
      <p:bldP spid="2406438" grpId="0" animBg="1"/>
      <p:bldP spid="2406439" grpId="0" animBg="1"/>
      <p:bldP spid="2406440" grpId="0" animBg="1"/>
      <p:bldP spid="2406441" grpId="0"/>
      <p:bldP spid="2406442" grpId="0" animBg="1"/>
      <p:bldP spid="2406443" grpId="0"/>
      <p:bldP spid="2406444"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8450" name="Rectangle 2"/>
          <p:cNvSpPr>
            <a:spLocks noGrp="1" noChangeArrowheads="1"/>
          </p:cNvSpPr>
          <p:nvPr>
            <p:ph type="title"/>
          </p:nvPr>
        </p:nvSpPr>
        <p:spPr>
          <a:xfrm>
            <a:off x="1524000" y="381000"/>
            <a:ext cx="6934200" cy="1143000"/>
          </a:xfrm>
        </p:spPr>
        <p:txBody>
          <a:bodyPr/>
          <a:lstStyle/>
          <a:p>
            <a:r>
              <a:rPr lang="en-US"/>
              <a:t>Water in Space</a:t>
            </a:r>
          </a:p>
        </p:txBody>
      </p:sp>
      <p:sp>
        <p:nvSpPr>
          <p:cNvPr id="2408451" name="Text Box 3"/>
          <p:cNvSpPr txBox="1">
            <a:spLocks noChangeArrowheads="1"/>
          </p:cNvSpPr>
          <p:nvPr/>
        </p:nvSpPr>
        <p:spPr bwMode="auto">
          <a:xfrm>
            <a:off x="381000" y="1839913"/>
            <a:ext cx="8510588" cy="2286000"/>
          </a:xfrm>
          <a:prstGeom prst="rect">
            <a:avLst/>
          </a:prstGeom>
          <a:noFill/>
          <a:ln w="9525">
            <a:noFill/>
            <a:miter lim="800000"/>
            <a:headEnd/>
            <a:tailEnd/>
          </a:ln>
          <a:effectLst/>
        </p:spPr>
        <p:txBody>
          <a:bodyPr>
            <a:spAutoFit/>
          </a:bodyPr>
          <a:lstStyle/>
          <a:p>
            <a:r>
              <a:rPr lang="en-US" sz="2000"/>
              <a:t>   </a:t>
            </a:r>
            <a:r>
              <a:rPr lang="en-US" sz="2000" i="1"/>
              <a:t>In the space shuttle, the CO</a:t>
            </a:r>
            <a:r>
              <a:rPr lang="en-US" sz="2000" i="1" baseline="-25000"/>
              <a:t>2</a:t>
            </a:r>
            <a:r>
              <a:rPr lang="en-US" sz="2000" i="1"/>
              <a:t> that the crew exhales is removed from the </a:t>
            </a:r>
          </a:p>
          <a:p>
            <a:r>
              <a:rPr lang="en-US" sz="2000" i="1"/>
              <a:t>air by a reaction within canisters of lithium hydroxide.  On average, each </a:t>
            </a:r>
          </a:p>
          <a:p>
            <a:r>
              <a:rPr lang="en-US" sz="2000" i="1"/>
              <a:t>astronaut exhales about 20.0 mol of CO</a:t>
            </a:r>
            <a:r>
              <a:rPr lang="en-US" sz="2000" i="1" baseline="-25000"/>
              <a:t>2</a:t>
            </a:r>
            <a:r>
              <a:rPr lang="en-US" sz="2000" i="1"/>
              <a:t> daily.  What volume of water will </a:t>
            </a:r>
          </a:p>
          <a:p>
            <a:r>
              <a:rPr lang="en-US" sz="2000" i="1"/>
              <a:t>be produced when this amount of CO</a:t>
            </a:r>
            <a:r>
              <a:rPr lang="en-US" sz="2000" i="1" baseline="-25000"/>
              <a:t>2</a:t>
            </a:r>
            <a:r>
              <a:rPr lang="en-US" sz="2000" i="1"/>
              <a:t> reacts with an excess of LiOH?</a:t>
            </a:r>
          </a:p>
          <a:p>
            <a:r>
              <a:rPr lang="en-US" sz="2000" i="1"/>
              <a:t>   (Hint:  The density of water is about 1.00 g/mL.)</a:t>
            </a:r>
          </a:p>
          <a:p>
            <a:endParaRPr lang="en-US" sz="2000" i="1"/>
          </a:p>
          <a:p>
            <a:r>
              <a:rPr lang="en-US" sz="2000"/>
              <a:t>	</a:t>
            </a:r>
            <a:r>
              <a:rPr lang="en-US" sz="2400" b="1"/>
              <a:t>CO</a:t>
            </a:r>
            <a:r>
              <a:rPr lang="en-US" sz="2400" b="1" baseline="-25000"/>
              <a:t>2</a:t>
            </a:r>
            <a:r>
              <a:rPr lang="en-US" sz="2400" b="1"/>
              <a:t>(g)  +  2 LiOH(s)  </a:t>
            </a:r>
            <a:r>
              <a:rPr lang="en-US" sz="2400" b="1">
                <a:sym typeface="Wingdings" pitchFamily="2" charset="2"/>
              </a:rPr>
              <a:t>  Li</a:t>
            </a:r>
            <a:r>
              <a:rPr lang="en-US" sz="2400" b="1" baseline="-25000"/>
              <a:t>2</a:t>
            </a:r>
            <a:r>
              <a:rPr lang="en-US" sz="2400" b="1">
                <a:sym typeface="Wingdings" pitchFamily="2" charset="2"/>
              </a:rPr>
              <a:t>CO</a:t>
            </a:r>
            <a:r>
              <a:rPr lang="en-US" sz="2400" b="1" baseline="-25000"/>
              <a:t>3</a:t>
            </a:r>
            <a:r>
              <a:rPr lang="en-US" sz="2400" b="1">
                <a:sym typeface="Wingdings" pitchFamily="2" charset="2"/>
              </a:rPr>
              <a:t>(aq)  +  H</a:t>
            </a:r>
            <a:r>
              <a:rPr lang="en-US" sz="2400" b="1" baseline="-25000"/>
              <a:t>2</a:t>
            </a:r>
            <a:r>
              <a:rPr lang="en-US" sz="2400" b="1">
                <a:sym typeface="Wingdings" pitchFamily="2" charset="2"/>
              </a:rPr>
              <a:t>O(l)</a:t>
            </a:r>
            <a:r>
              <a:rPr lang="en-US" sz="2000"/>
              <a:t> </a:t>
            </a:r>
          </a:p>
        </p:txBody>
      </p:sp>
      <p:sp>
        <p:nvSpPr>
          <p:cNvPr id="2408452" name="Text Box 4"/>
          <p:cNvSpPr txBox="1">
            <a:spLocks noChangeArrowheads="1"/>
          </p:cNvSpPr>
          <p:nvPr/>
        </p:nvSpPr>
        <p:spPr bwMode="auto">
          <a:xfrm>
            <a:off x="3067050" y="4052888"/>
            <a:ext cx="895350" cy="366712"/>
          </a:xfrm>
          <a:prstGeom prst="rect">
            <a:avLst/>
          </a:prstGeom>
          <a:noFill/>
          <a:ln w="9525">
            <a:noFill/>
            <a:miter lim="800000"/>
            <a:headEnd/>
            <a:tailEnd/>
          </a:ln>
          <a:effectLst/>
        </p:spPr>
        <p:txBody>
          <a:bodyPr wrap="none">
            <a:spAutoFit/>
          </a:bodyPr>
          <a:lstStyle/>
          <a:p>
            <a:r>
              <a:rPr lang="en-US" sz="1800" i="1"/>
              <a:t>excess</a:t>
            </a:r>
          </a:p>
        </p:txBody>
      </p:sp>
      <p:sp>
        <p:nvSpPr>
          <p:cNvPr id="2408453" name="Text Box 5"/>
          <p:cNvSpPr txBox="1">
            <a:spLocks noChangeArrowheads="1"/>
          </p:cNvSpPr>
          <p:nvPr/>
        </p:nvSpPr>
        <p:spPr bwMode="auto">
          <a:xfrm>
            <a:off x="1355725" y="4075113"/>
            <a:ext cx="1060450" cy="366712"/>
          </a:xfrm>
          <a:prstGeom prst="rect">
            <a:avLst/>
          </a:prstGeom>
          <a:noFill/>
          <a:ln w="9525">
            <a:noFill/>
            <a:miter lim="800000"/>
            <a:headEnd/>
            <a:tailEnd/>
          </a:ln>
          <a:effectLst/>
        </p:spPr>
        <p:txBody>
          <a:bodyPr wrap="none">
            <a:spAutoFit/>
          </a:bodyPr>
          <a:lstStyle/>
          <a:p>
            <a:r>
              <a:rPr lang="en-US" sz="1800"/>
              <a:t>20.0 mol</a:t>
            </a:r>
          </a:p>
        </p:txBody>
      </p:sp>
      <p:sp>
        <p:nvSpPr>
          <p:cNvPr id="2408454" name="Text Box 6"/>
          <p:cNvSpPr txBox="1">
            <a:spLocks noChangeArrowheads="1"/>
          </p:cNvSpPr>
          <p:nvPr/>
        </p:nvSpPr>
        <p:spPr bwMode="auto">
          <a:xfrm>
            <a:off x="7061200" y="4022725"/>
            <a:ext cx="558800" cy="396875"/>
          </a:xfrm>
          <a:prstGeom prst="rect">
            <a:avLst/>
          </a:prstGeom>
          <a:noFill/>
          <a:ln w="9525">
            <a:noFill/>
            <a:miter lim="800000"/>
            <a:headEnd/>
            <a:tailEnd/>
          </a:ln>
          <a:effectLst/>
        </p:spPr>
        <p:txBody>
          <a:bodyPr wrap="none">
            <a:spAutoFit/>
          </a:bodyPr>
          <a:lstStyle/>
          <a:p>
            <a:r>
              <a:rPr lang="en-US" sz="1800"/>
              <a:t>x g</a:t>
            </a:r>
            <a:r>
              <a:rPr lang="en-US" sz="2000"/>
              <a:t> </a:t>
            </a:r>
          </a:p>
        </p:txBody>
      </p:sp>
      <p:sp>
        <p:nvSpPr>
          <p:cNvPr id="2408455" name="Text Box 7"/>
          <p:cNvSpPr txBox="1">
            <a:spLocks noChangeArrowheads="1"/>
          </p:cNvSpPr>
          <p:nvPr/>
        </p:nvSpPr>
        <p:spPr bwMode="auto">
          <a:xfrm>
            <a:off x="5622925" y="5754688"/>
            <a:ext cx="2573338" cy="457200"/>
          </a:xfrm>
          <a:prstGeom prst="rect">
            <a:avLst/>
          </a:prstGeom>
          <a:noFill/>
          <a:ln w="9525">
            <a:noFill/>
            <a:miter lim="800000"/>
            <a:headEnd/>
            <a:tailEnd/>
          </a:ln>
          <a:effectLst/>
        </p:spPr>
        <p:txBody>
          <a:bodyPr wrap="none">
            <a:spAutoFit/>
          </a:bodyPr>
          <a:lstStyle/>
          <a:p>
            <a:r>
              <a:rPr lang="en-US" sz="2400"/>
              <a:t>X  =  360 mL H</a:t>
            </a:r>
            <a:r>
              <a:rPr lang="en-US" sz="2400" baseline="-25000"/>
              <a:t>2</a:t>
            </a:r>
            <a:r>
              <a:rPr lang="en-US" sz="2400"/>
              <a:t>O</a:t>
            </a:r>
          </a:p>
        </p:txBody>
      </p:sp>
      <p:pic>
        <p:nvPicPr>
          <p:cNvPr id="2408456" name="Picture 8" descr="lithium cannisters"/>
          <p:cNvPicPr>
            <a:picLocks noChangeAspect="1" noChangeArrowheads="1"/>
          </p:cNvPicPr>
          <p:nvPr/>
        </p:nvPicPr>
        <p:blipFill>
          <a:blip r:embed="rId5">
            <a:lum bright="12000" contrast="12000"/>
          </a:blip>
          <a:srcRect l="25050" r="25050"/>
          <a:stretch>
            <a:fillRect/>
          </a:stretch>
        </p:blipFill>
        <p:spPr bwMode="auto">
          <a:xfrm>
            <a:off x="7316788" y="304800"/>
            <a:ext cx="911225" cy="1371600"/>
          </a:xfrm>
          <a:prstGeom prst="rect">
            <a:avLst/>
          </a:prstGeom>
          <a:noFill/>
          <a:ln w="9525">
            <a:solidFill>
              <a:schemeClr val="tx1"/>
            </a:solidFill>
            <a:miter lim="800000"/>
            <a:headEnd/>
            <a:tailEnd/>
          </a:ln>
        </p:spPr>
      </p:pic>
      <p:pic>
        <p:nvPicPr>
          <p:cNvPr id="2408457" name="Picture 9" descr="space station"/>
          <p:cNvPicPr>
            <a:picLocks noChangeAspect="1" noChangeArrowheads="1"/>
          </p:cNvPicPr>
          <p:nvPr/>
        </p:nvPicPr>
        <p:blipFill>
          <a:blip r:embed="rId6">
            <a:lum contrast="24000"/>
          </a:blip>
          <a:srcRect/>
          <a:stretch>
            <a:fillRect/>
          </a:stretch>
        </p:blipFill>
        <p:spPr bwMode="auto">
          <a:xfrm>
            <a:off x="609600" y="228600"/>
            <a:ext cx="1981200" cy="1485900"/>
          </a:xfrm>
          <a:prstGeom prst="rect">
            <a:avLst/>
          </a:prstGeom>
          <a:noFill/>
        </p:spPr>
      </p:pic>
      <p:sp>
        <p:nvSpPr>
          <p:cNvPr id="2408458" name="AutoShape 10">
            <a:hlinkClick r:id="rId7"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2408459" name="Picture 11">
            <a:hlinkClick r:id="" action="ppaction://media"/>
          </p:cNvPr>
          <p:cNvPicPr>
            <a:picLocks noRot="1" noChangeAspect="1" noChangeArrowheads="1"/>
          </p:cNvPicPr>
          <p:nvPr>
            <a:wavAudioFile r:embed="rId2" name="MSj00749650000[1].wav"/>
          </p:nvPr>
        </p:nvPicPr>
        <p:blipFill>
          <a:blip r:embed="rId8"/>
          <a:srcRect/>
          <a:stretch>
            <a:fillRect/>
          </a:stretch>
        </p:blipFill>
        <p:spPr bwMode="auto">
          <a:xfrm>
            <a:off x="7620000" y="1143000"/>
            <a:ext cx="304800" cy="304800"/>
          </a:xfrm>
          <a:prstGeom prst="rect">
            <a:avLst/>
          </a:prstGeom>
          <a:noFill/>
        </p:spPr>
      </p:pic>
      <p:sp>
        <p:nvSpPr>
          <p:cNvPr id="2408460" name="Rectangle 12" descr="lithium hydroxide scrubbers"/>
          <p:cNvSpPr>
            <a:spLocks noChangeArrowheads="1"/>
          </p:cNvSpPr>
          <p:nvPr/>
        </p:nvSpPr>
        <p:spPr bwMode="auto">
          <a:xfrm>
            <a:off x="7315200" y="304800"/>
            <a:ext cx="914400" cy="1371600"/>
          </a:xfrm>
          <a:prstGeom prst="rect">
            <a:avLst/>
          </a:prstGeom>
          <a:blipFill dpi="0" rotWithShape="1">
            <a:blip r:embed="rId9"/>
            <a:srcRect/>
            <a:tile tx="0" ty="0" sx="100000" sy="100000" flip="none" algn="tl"/>
          </a:blipFill>
          <a:ln w="9525">
            <a:solidFill>
              <a:schemeClr val="tx1"/>
            </a:solidFill>
            <a:miter lim="800000"/>
            <a:headEnd/>
            <a:tailEnd/>
          </a:ln>
          <a:effectLst/>
        </p:spPr>
        <p:txBody>
          <a:bodyPr wrap="none" anchor="ctr"/>
          <a:lstStyle/>
          <a:p>
            <a:pPr algn="ctr"/>
            <a:r>
              <a:rPr lang="en-US" sz="1600">
                <a:solidFill>
                  <a:schemeClr val="accent2"/>
                </a:solidFill>
              </a:rPr>
              <a:t>Click</a:t>
            </a:r>
          </a:p>
          <a:p>
            <a:pPr algn="ctr"/>
            <a:r>
              <a:rPr lang="en-US" sz="1600">
                <a:solidFill>
                  <a:schemeClr val="accent2"/>
                </a:solidFill>
              </a:rPr>
              <a:t>Here</a:t>
            </a:r>
          </a:p>
        </p:txBody>
      </p:sp>
      <p:sp>
        <p:nvSpPr>
          <p:cNvPr id="2408461" name="Text Box 13"/>
          <p:cNvSpPr txBox="1">
            <a:spLocks noChangeArrowheads="1"/>
          </p:cNvSpPr>
          <p:nvPr/>
        </p:nvSpPr>
        <p:spPr bwMode="auto">
          <a:xfrm>
            <a:off x="1182688" y="4906963"/>
            <a:ext cx="2924175" cy="366712"/>
          </a:xfrm>
          <a:prstGeom prst="rect">
            <a:avLst/>
          </a:prstGeom>
          <a:noFill/>
          <a:ln w="9525">
            <a:noFill/>
            <a:miter lim="800000"/>
            <a:headEnd/>
            <a:tailEnd/>
          </a:ln>
          <a:effectLst/>
        </p:spPr>
        <p:txBody>
          <a:bodyPr wrap="none">
            <a:spAutoFit/>
          </a:bodyPr>
          <a:lstStyle/>
          <a:p>
            <a:r>
              <a:rPr lang="en-US" sz="1800"/>
              <a:t>x mL H</a:t>
            </a:r>
            <a:r>
              <a:rPr lang="en-US" sz="1800" baseline="-25000"/>
              <a:t>2</a:t>
            </a:r>
            <a:r>
              <a:rPr lang="en-US" sz="1800"/>
              <a:t>O  =  20.0 mol CO</a:t>
            </a:r>
            <a:r>
              <a:rPr lang="en-US" sz="1800" baseline="-25000"/>
              <a:t>2</a:t>
            </a:r>
          </a:p>
        </p:txBody>
      </p:sp>
      <p:sp>
        <p:nvSpPr>
          <p:cNvPr id="2408462" name="Text Box 14"/>
          <p:cNvSpPr txBox="1">
            <a:spLocks noChangeArrowheads="1"/>
          </p:cNvSpPr>
          <p:nvPr/>
        </p:nvSpPr>
        <p:spPr bwMode="auto">
          <a:xfrm>
            <a:off x="4064000" y="4740275"/>
            <a:ext cx="1233488" cy="366713"/>
          </a:xfrm>
          <a:prstGeom prst="rect">
            <a:avLst/>
          </a:prstGeom>
          <a:noFill/>
          <a:ln w="9525">
            <a:noFill/>
            <a:miter lim="800000"/>
            <a:headEnd/>
            <a:tailEnd/>
          </a:ln>
          <a:effectLst/>
        </p:spPr>
        <p:txBody>
          <a:bodyPr wrap="none">
            <a:spAutoFit/>
          </a:bodyPr>
          <a:lstStyle/>
          <a:p>
            <a:r>
              <a:rPr lang="en-US" sz="1800"/>
              <a:t>1 mol H</a:t>
            </a:r>
            <a:r>
              <a:rPr lang="en-US" sz="1800" baseline="-25000"/>
              <a:t>2</a:t>
            </a:r>
            <a:r>
              <a:rPr lang="en-US" sz="1800"/>
              <a:t>O</a:t>
            </a:r>
            <a:endParaRPr lang="en-US" sz="1800" baseline="-25000"/>
          </a:p>
        </p:txBody>
      </p:sp>
      <p:sp>
        <p:nvSpPr>
          <p:cNvPr id="2408463" name="Text Box 15"/>
          <p:cNvSpPr txBox="1">
            <a:spLocks noChangeArrowheads="1"/>
          </p:cNvSpPr>
          <p:nvPr/>
        </p:nvSpPr>
        <p:spPr bwMode="auto">
          <a:xfrm>
            <a:off x="4049713" y="5087938"/>
            <a:ext cx="1233487" cy="366712"/>
          </a:xfrm>
          <a:prstGeom prst="rect">
            <a:avLst/>
          </a:prstGeom>
          <a:noFill/>
          <a:ln w="9525">
            <a:noFill/>
            <a:miter lim="800000"/>
            <a:headEnd/>
            <a:tailEnd/>
          </a:ln>
          <a:effectLst/>
        </p:spPr>
        <p:txBody>
          <a:bodyPr wrap="none">
            <a:spAutoFit/>
          </a:bodyPr>
          <a:lstStyle/>
          <a:p>
            <a:r>
              <a:rPr lang="en-US" sz="1800"/>
              <a:t>1 mol CO</a:t>
            </a:r>
            <a:r>
              <a:rPr lang="en-US" sz="1800" baseline="-25000"/>
              <a:t>2</a:t>
            </a:r>
          </a:p>
        </p:txBody>
      </p:sp>
      <p:sp>
        <p:nvSpPr>
          <p:cNvPr id="2408464" name="Text Box 16"/>
          <p:cNvSpPr txBox="1">
            <a:spLocks noChangeArrowheads="1"/>
          </p:cNvSpPr>
          <p:nvPr/>
        </p:nvSpPr>
        <p:spPr bwMode="auto">
          <a:xfrm>
            <a:off x="5368925" y="5087938"/>
            <a:ext cx="1233488" cy="366712"/>
          </a:xfrm>
          <a:prstGeom prst="rect">
            <a:avLst/>
          </a:prstGeom>
          <a:noFill/>
          <a:ln w="9525">
            <a:noFill/>
            <a:miter lim="800000"/>
            <a:headEnd/>
            <a:tailEnd/>
          </a:ln>
          <a:effectLst/>
        </p:spPr>
        <p:txBody>
          <a:bodyPr wrap="none">
            <a:spAutoFit/>
          </a:bodyPr>
          <a:lstStyle/>
          <a:p>
            <a:r>
              <a:rPr lang="en-US" sz="1800"/>
              <a:t>1 mol H</a:t>
            </a:r>
            <a:r>
              <a:rPr lang="en-US" sz="1800" baseline="-25000"/>
              <a:t>2</a:t>
            </a:r>
            <a:r>
              <a:rPr lang="en-US" sz="1800"/>
              <a:t>O</a:t>
            </a:r>
            <a:endParaRPr lang="en-US" sz="1800" baseline="-25000"/>
          </a:p>
        </p:txBody>
      </p:sp>
      <p:sp>
        <p:nvSpPr>
          <p:cNvPr id="2408465" name="Text Box 17"/>
          <p:cNvSpPr txBox="1">
            <a:spLocks noChangeArrowheads="1"/>
          </p:cNvSpPr>
          <p:nvPr/>
        </p:nvSpPr>
        <p:spPr bwMode="auto">
          <a:xfrm>
            <a:off x="5421313" y="4740275"/>
            <a:ext cx="1119187" cy="366713"/>
          </a:xfrm>
          <a:prstGeom prst="rect">
            <a:avLst/>
          </a:prstGeom>
          <a:noFill/>
          <a:ln w="9525">
            <a:noFill/>
            <a:miter lim="800000"/>
            <a:headEnd/>
            <a:tailEnd/>
          </a:ln>
          <a:effectLst/>
        </p:spPr>
        <p:txBody>
          <a:bodyPr wrap="none">
            <a:spAutoFit/>
          </a:bodyPr>
          <a:lstStyle/>
          <a:p>
            <a:r>
              <a:rPr lang="en-US" sz="1800"/>
              <a:t>18 g H</a:t>
            </a:r>
            <a:r>
              <a:rPr lang="en-US" sz="1800" baseline="-25000"/>
              <a:t>2</a:t>
            </a:r>
            <a:r>
              <a:rPr lang="en-US" sz="1800"/>
              <a:t>O</a:t>
            </a:r>
            <a:endParaRPr lang="en-US" sz="1800" baseline="-25000"/>
          </a:p>
        </p:txBody>
      </p:sp>
      <p:sp>
        <p:nvSpPr>
          <p:cNvPr id="2408466" name="Text Box 18"/>
          <p:cNvSpPr txBox="1">
            <a:spLocks noChangeArrowheads="1"/>
          </p:cNvSpPr>
          <p:nvPr/>
        </p:nvSpPr>
        <p:spPr bwMode="auto">
          <a:xfrm>
            <a:off x="6678613" y="4745038"/>
            <a:ext cx="1182687" cy="366712"/>
          </a:xfrm>
          <a:prstGeom prst="rect">
            <a:avLst/>
          </a:prstGeom>
          <a:noFill/>
          <a:ln w="9525">
            <a:noFill/>
            <a:miter lim="800000"/>
            <a:headEnd/>
            <a:tailEnd/>
          </a:ln>
          <a:effectLst/>
        </p:spPr>
        <p:txBody>
          <a:bodyPr wrap="none">
            <a:spAutoFit/>
          </a:bodyPr>
          <a:lstStyle/>
          <a:p>
            <a:r>
              <a:rPr lang="en-US" sz="1800"/>
              <a:t>1 mL H</a:t>
            </a:r>
            <a:r>
              <a:rPr lang="en-US" sz="1800" baseline="-25000"/>
              <a:t>2</a:t>
            </a:r>
            <a:r>
              <a:rPr lang="en-US" sz="1800"/>
              <a:t>O</a:t>
            </a:r>
            <a:endParaRPr lang="en-US" sz="1800" baseline="-25000"/>
          </a:p>
        </p:txBody>
      </p:sp>
      <p:sp>
        <p:nvSpPr>
          <p:cNvPr id="2408467" name="Text Box 19"/>
          <p:cNvSpPr txBox="1">
            <a:spLocks noChangeArrowheads="1"/>
          </p:cNvSpPr>
          <p:nvPr/>
        </p:nvSpPr>
        <p:spPr bwMode="auto">
          <a:xfrm>
            <a:off x="6773863" y="5087938"/>
            <a:ext cx="992187" cy="366712"/>
          </a:xfrm>
          <a:prstGeom prst="rect">
            <a:avLst/>
          </a:prstGeom>
          <a:noFill/>
          <a:ln w="9525">
            <a:noFill/>
            <a:miter lim="800000"/>
            <a:headEnd/>
            <a:tailEnd/>
          </a:ln>
          <a:effectLst/>
        </p:spPr>
        <p:txBody>
          <a:bodyPr wrap="none">
            <a:spAutoFit/>
          </a:bodyPr>
          <a:lstStyle/>
          <a:p>
            <a:r>
              <a:rPr lang="en-US" sz="1800"/>
              <a:t>1 g H</a:t>
            </a:r>
            <a:r>
              <a:rPr lang="en-US" sz="1800" baseline="-25000"/>
              <a:t>2</a:t>
            </a:r>
            <a:r>
              <a:rPr lang="en-US" sz="1800"/>
              <a:t>O</a:t>
            </a:r>
            <a:endParaRPr lang="en-US" sz="1800" baseline="-25000"/>
          </a:p>
        </p:txBody>
      </p:sp>
      <p:grpSp>
        <p:nvGrpSpPr>
          <p:cNvPr id="2408468" name="Group 20"/>
          <p:cNvGrpSpPr>
            <a:grpSpLocks/>
          </p:cNvGrpSpPr>
          <p:nvPr/>
        </p:nvGrpSpPr>
        <p:grpSpPr bwMode="auto">
          <a:xfrm>
            <a:off x="4103688" y="4756150"/>
            <a:ext cx="1209675" cy="676275"/>
            <a:chOff x="1872" y="2730"/>
            <a:chExt cx="816" cy="438"/>
          </a:xfrm>
        </p:grpSpPr>
        <p:sp>
          <p:nvSpPr>
            <p:cNvPr id="2408469" name="AutoShape 21"/>
            <p:cNvSpPr>
              <a:spLocks noChangeArrowheads="1"/>
            </p:cNvSpPr>
            <p:nvPr/>
          </p:nvSpPr>
          <p:spPr bwMode="auto">
            <a:xfrm>
              <a:off x="1872" y="2730"/>
              <a:ext cx="816" cy="438"/>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408470" name="Line 22"/>
            <p:cNvSpPr>
              <a:spLocks noChangeShapeType="1"/>
            </p:cNvSpPr>
            <p:nvPr/>
          </p:nvSpPr>
          <p:spPr bwMode="auto">
            <a:xfrm>
              <a:off x="1902" y="2952"/>
              <a:ext cx="744" cy="0"/>
            </a:xfrm>
            <a:prstGeom prst="line">
              <a:avLst/>
            </a:prstGeom>
            <a:noFill/>
            <a:ln w="9525">
              <a:solidFill>
                <a:schemeClr val="tx1"/>
              </a:solidFill>
              <a:round/>
              <a:headEnd/>
              <a:tailEnd/>
            </a:ln>
            <a:effectLst/>
          </p:spPr>
          <p:txBody>
            <a:bodyPr/>
            <a:lstStyle/>
            <a:p>
              <a:endParaRPr lang="en-US"/>
            </a:p>
          </p:txBody>
        </p:sp>
      </p:grpSp>
      <p:grpSp>
        <p:nvGrpSpPr>
          <p:cNvPr id="2408471" name="Group 23"/>
          <p:cNvGrpSpPr>
            <a:grpSpLocks/>
          </p:cNvGrpSpPr>
          <p:nvPr/>
        </p:nvGrpSpPr>
        <p:grpSpPr bwMode="auto">
          <a:xfrm>
            <a:off x="5351463" y="4756150"/>
            <a:ext cx="1276350" cy="676275"/>
            <a:chOff x="1872" y="2730"/>
            <a:chExt cx="816" cy="438"/>
          </a:xfrm>
        </p:grpSpPr>
        <p:sp>
          <p:nvSpPr>
            <p:cNvPr id="2408472" name="AutoShape 24"/>
            <p:cNvSpPr>
              <a:spLocks noChangeArrowheads="1"/>
            </p:cNvSpPr>
            <p:nvPr/>
          </p:nvSpPr>
          <p:spPr bwMode="auto">
            <a:xfrm>
              <a:off x="1872" y="2730"/>
              <a:ext cx="816" cy="438"/>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408473" name="Line 25"/>
            <p:cNvSpPr>
              <a:spLocks noChangeShapeType="1"/>
            </p:cNvSpPr>
            <p:nvPr/>
          </p:nvSpPr>
          <p:spPr bwMode="auto">
            <a:xfrm>
              <a:off x="1902" y="2952"/>
              <a:ext cx="744" cy="0"/>
            </a:xfrm>
            <a:prstGeom prst="line">
              <a:avLst/>
            </a:prstGeom>
            <a:noFill/>
            <a:ln w="9525">
              <a:solidFill>
                <a:schemeClr val="tx1"/>
              </a:solidFill>
              <a:round/>
              <a:headEnd/>
              <a:tailEnd/>
            </a:ln>
            <a:effectLst/>
          </p:spPr>
          <p:txBody>
            <a:bodyPr/>
            <a:lstStyle/>
            <a:p>
              <a:endParaRPr lang="en-US"/>
            </a:p>
          </p:txBody>
        </p:sp>
      </p:grpSp>
      <p:grpSp>
        <p:nvGrpSpPr>
          <p:cNvPr id="2408474" name="Group 26"/>
          <p:cNvGrpSpPr>
            <a:grpSpLocks/>
          </p:cNvGrpSpPr>
          <p:nvPr/>
        </p:nvGrpSpPr>
        <p:grpSpPr bwMode="auto">
          <a:xfrm>
            <a:off x="6665913" y="4756150"/>
            <a:ext cx="1209675" cy="676275"/>
            <a:chOff x="1872" y="2730"/>
            <a:chExt cx="816" cy="438"/>
          </a:xfrm>
        </p:grpSpPr>
        <p:sp>
          <p:nvSpPr>
            <p:cNvPr id="2408475" name="AutoShape 27"/>
            <p:cNvSpPr>
              <a:spLocks noChangeArrowheads="1"/>
            </p:cNvSpPr>
            <p:nvPr/>
          </p:nvSpPr>
          <p:spPr bwMode="auto">
            <a:xfrm>
              <a:off x="1872" y="2730"/>
              <a:ext cx="816" cy="438"/>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408476" name="Line 28"/>
            <p:cNvSpPr>
              <a:spLocks noChangeShapeType="1"/>
            </p:cNvSpPr>
            <p:nvPr/>
          </p:nvSpPr>
          <p:spPr bwMode="auto">
            <a:xfrm>
              <a:off x="1902" y="2952"/>
              <a:ext cx="744" cy="0"/>
            </a:xfrm>
            <a:prstGeom prst="line">
              <a:avLst/>
            </a:prstGeom>
            <a:noFill/>
            <a:ln w="9525">
              <a:solidFill>
                <a:schemeClr val="tx1"/>
              </a:solidFill>
              <a:round/>
              <a:headEnd/>
              <a:tailEnd/>
            </a:ln>
            <a:effectLst/>
          </p:spPr>
          <p:txBody>
            <a:bodyPr/>
            <a:lstStyle/>
            <a:p>
              <a:endParaRPr lang="en-US"/>
            </a:p>
          </p:txBody>
        </p:sp>
      </p:grpSp>
      <p:sp>
        <p:nvSpPr>
          <p:cNvPr id="2408477" name="Line 29"/>
          <p:cNvSpPr>
            <a:spLocks noChangeShapeType="1"/>
          </p:cNvSpPr>
          <p:nvPr/>
        </p:nvSpPr>
        <p:spPr bwMode="auto">
          <a:xfrm flipV="1">
            <a:off x="3151188" y="5041900"/>
            <a:ext cx="838200" cy="114300"/>
          </a:xfrm>
          <a:prstGeom prst="line">
            <a:avLst/>
          </a:prstGeom>
          <a:noFill/>
          <a:ln w="9525">
            <a:solidFill>
              <a:srgbClr val="FF0000"/>
            </a:solidFill>
            <a:round/>
            <a:headEnd/>
            <a:tailEnd/>
          </a:ln>
          <a:effectLst/>
        </p:spPr>
        <p:txBody>
          <a:bodyPr/>
          <a:lstStyle/>
          <a:p>
            <a:endParaRPr lang="en-US"/>
          </a:p>
        </p:txBody>
      </p:sp>
      <p:sp>
        <p:nvSpPr>
          <p:cNvPr id="2408478" name="Line 30"/>
          <p:cNvSpPr>
            <a:spLocks noChangeShapeType="1"/>
          </p:cNvSpPr>
          <p:nvPr/>
        </p:nvSpPr>
        <p:spPr bwMode="auto">
          <a:xfrm flipV="1">
            <a:off x="4322763" y="5227638"/>
            <a:ext cx="828675" cy="119062"/>
          </a:xfrm>
          <a:prstGeom prst="line">
            <a:avLst/>
          </a:prstGeom>
          <a:noFill/>
          <a:ln w="9525">
            <a:solidFill>
              <a:srgbClr val="FF0000"/>
            </a:solidFill>
            <a:round/>
            <a:headEnd/>
            <a:tailEnd/>
          </a:ln>
          <a:effectLst/>
        </p:spPr>
        <p:txBody>
          <a:bodyPr/>
          <a:lstStyle/>
          <a:p>
            <a:endParaRPr lang="en-US"/>
          </a:p>
        </p:txBody>
      </p:sp>
      <p:sp>
        <p:nvSpPr>
          <p:cNvPr id="2408479" name="Line 31"/>
          <p:cNvSpPr>
            <a:spLocks noChangeShapeType="1"/>
          </p:cNvSpPr>
          <p:nvPr/>
        </p:nvSpPr>
        <p:spPr bwMode="auto">
          <a:xfrm flipV="1">
            <a:off x="4356100" y="4899025"/>
            <a:ext cx="862013" cy="123825"/>
          </a:xfrm>
          <a:prstGeom prst="line">
            <a:avLst/>
          </a:prstGeom>
          <a:noFill/>
          <a:ln w="9525">
            <a:solidFill>
              <a:srgbClr val="FF0000"/>
            </a:solidFill>
            <a:round/>
            <a:headEnd/>
            <a:tailEnd/>
          </a:ln>
          <a:effectLst/>
        </p:spPr>
        <p:txBody>
          <a:bodyPr/>
          <a:lstStyle/>
          <a:p>
            <a:endParaRPr lang="en-US"/>
          </a:p>
        </p:txBody>
      </p:sp>
      <p:sp>
        <p:nvSpPr>
          <p:cNvPr id="2408480" name="Line 32"/>
          <p:cNvSpPr>
            <a:spLocks noChangeShapeType="1"/>
          </p:cNvSpPr>
          <p:nvPr/>
        </p:nvSpPr>
        <p:spPr bwMode="auto">
          <a:xfrm flipV="1">
            <a:off x="5684838" y="5227638"/>
            <a:ext cx="847725" cy="119062"/>
          </a:xfrm>
          <a:prstGeom prst="line">
            <a:avLst/>
          </a:prstGeom>
          <a:noFill/>
          <a:ln w="9525">
            <a:solidFill>
              <a:srgbClr val="FF0000"/>
            </a:solidFill>
            <a:round/>
            <a:headEnd/>
            <a:tailEnd/>
          </a:ln>
          <a:effectLst/>
        </p:spPr>
        <p:txBody>
          <a:bodyPr/>
          <a:lstStyle/>
          <a:p>
            <a:endParaRPr lang="en-US"/>
          </a:p>
        </p:txBody>
      </p:sp>
      <p:sp>
        <p:nvSpPr>
          <p:cNvPr id="2408481" name="Line 33"/>
          <p:cNvSpPr>
            <a:spLocks noChangeShapeType="1"/>
          </p:cNvSpPr>
          <p:nvPr/>
        </p:nvSpPr>
        <p:spPr bwMode="auto">
          <a:xfrm flipV="1">
            <a:off x="5803900" y="4908550"/>
            <a:ext cx="685800" cy="104775"/>
          </a:xfrm>
          <a:prstGeom prst="line">
            <a:avLst/>
          </a:prstGeom>
          <a:noFill/>
          <a:ln w="9525">
            <a:solidFill>
              <a:srgbClr val="FF0000"/>
            </a:solidFill>
            <a:round/>
            <a:headEnd/>
            <a:tailEnd/>
          </a:ln>
          <a:effectLst/>
        </p:spPr>
        <p:txBody>
          <a:bodyPr/>
          <a:lstStyle/>
          <a:p>
            <a:endParaRPr lang="en-US"/>
          </a:p>
        </p:txBody>
      </p:sp>
      <p:sp>
        <p:nvSpPr>
          <p:cNvPr id="2408482" name="Line 34"/>
          <p:cNvSpPr>
            <a:spLocks noChangeShapeType="1"/>
          </p:cNvSpPr>
          <p:nvPr/>
        </p:nvSpPr>
        <p:spPr bwMode="auto">
          <a:xfrm flipV="1">
            <a:off x="7013575" y="5246688"/>
            <a:ext cx="728663" cy="104775"/>
          </a:xfrm>
          <a:prstGeom prst="line">
            <a:avLst/>
          </a:prstGeom>
          <a:noFill/>
          <a:ln w="9525">
            <a:solidFill>
              <a:srgbClr val="FF0000"/>
            </a:solidFill>
            <a:round/>
            <a:headEnd/>
            <a:tailEnd/>
          </a:ln>
          <a:effectLst/>
        </p:spPr>
        <p:txBody>
          <a:bodyPr/>
          <a:lstStyle/>
          <a:p>
            <a:endParaRPr lang="en-US"/>
          </a:p>
        </p:txBody>
      </p:sp>
      <p:sp>
        <p:nvSpPr>
          <p:cNvPr id="2408483" name="Text Box 35"/>
          <p:cNvSpPr txBox="1">
            <a:spLocks noChangeArrowheads="1"/>
          </p:cNvSpPr>
          <p:nvPr/>
        </p:nvSpPr>
        <p:spPr bwMode="auto">
          <a:xfrm>
            <a:off x="5330825" y="4745038"/>
            <a:ext cx="1309688" cy="366712"/>
          </a:xfrm>
          <a:prstGeom prst="rect">
            <a:avLst/>
          </a:prstGeom>
          <a:noFill/>
          <a:ln w="9525">
            <a:noFill/>
            <a:miter lim="800000"/>
            <a:headEnd/>
            <a:tailEnd/>
          </a:ln>
          <a:effectLst/>
        </p:spPr>
        <p:txBody>
          <a:bodyPr wrap="none">
            <a:spAutoFit/>
          </a:bodyPr>
          <a:lstStyle/>
          <a:p>
            <a:r>
              <a:rPr lang="en-US" sz="1800"/>
              <a:t>22.4 L H</a:t>
            </a:r>
            <a:r>
              <a:rPr lang="en-US" sz="1800" baseline="-25000"/>
              <a:t>2</a:t>
            </a:r>
            <a:r>
              <a:rPr lang="en-US" sz="1800"/>
              <a:t>O</a:t>
            </a:r>
            <a:endParaRPr lang="en-US" sz="1800" baseline="-25000"/>
          </a:p>
        </p:txBody>
      </p:sp>
      <p:sp>
        <p:nvSpPr>
          <p:cNvPr id="2408484" name="Text Box 36"/>
          <p:cNvSpPr txBox="1">
            <a:spLocks noChangeArrowheads="1"/>
          </p:cNvSpPr>
          <p:nvPr/>
        </p:nvSpPr>
        <p:spPr bwMode="auto">
          <a:xfrm>
            <a:off x="5065713" y="4321175"/>
            <a:ext cx="1900237" cy="304800"/>
          </a:xfrm>
          <a:prstGeom prst="rect">
            <a:avLst/>
          </a:prstGeom>
          <a:noFill/>
          <a:ln w="9525">
            <a:noFill/>
            <a:miter lim="800000"/>
            <a:headEnd/>
            <a:tailEnd/>
          </a:ln>
          <a:effectLst/>
        </p:spPr>
        <p:txBody>
          <a:bodyPr wrap="none">
            <a:spAutoFit/>
          </a:bodyPr>
          <a:lstStyle/>
          <a:p>
            <a:r>
              <a:rPr lang="en-US" sz="1400">
                <a:solidFill>
                  <a:srgbClr val="FF0000"/>
                </a:solidFill>
              </a:rPr>
              <a:t>Water is NOT at STP!</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897" fill="hold"/>
                                        <p:tgtEl>
                                          <p:spTgt spid="2408459"/>
                                        </p:tgtEl>
                                      </p:cBhvr>
                                    </p:cmd>
                                  </p:childTnLst>
                                </p:cTn>
                              </p:par>
                              <p:par>
                                <p:cTn id="7" presetID="9" presetClass="exit" presetSubtype="0" fill="hold" grpId="0" nodeType="withEffect">
                                  <p:stCondLst>
                                    <p:cond delay="0"/>
                                  </p:stCondLst>
                                  <p:childTnLst>
                                    <p:animEffect transition="out" filter="dissolve">
                                      <p:cBhvr>
                                        <p:cTn id="8" dur="5000"/>
                                        <p:tgtEl>
                                          <p:spTgt spid="2408460"/>
                                        </p:tgtEl>
                                      </p:cBhvr>
                                    </p:animEffect>
                                    <p:set>
                                      <p:cBhvr>
                                        <p:cTn id="9" dur="1" fill="hold">
                                          <p:stCondLst>
                                            <p:cond delay="4999"/>
                                          </p:stCondLst>
                                        </p:cTn>
                                        <p:tgtEl>
                                          <p:spTgt spid="2408460"/>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0" presetClass="entr" presetSubtype="0" fill="hold" grpId="0" nodeType="clickEffect">
                                  <p:stCondLst>
                                    <p:cond delay="0"/>
                                  </p:stCondLst>
                                  <p:iterate type="lt">
                                    <p:tmPct val="10000"/>
                                  </p:iterate>
                                  <p:childTnLst>
                                    <p:set>
                                      <p:cBhvr>
                                        <p:cTn id="13" dur="1" fill="hold">
                                          <p:stCondLst>
                                            <p:cond delay="0"/>
                                          </p:stCondLst>
                                        </p:cTn>
                                        <p:tgtEl>
                                          <p:spTgt spid="2408461"/>
                                        </p:tgtEl>
                                        <p:attrNameLst>
                                          <p:attrName>style.visibility</p:attrName>
                                        </p:attrNameLst>
                                      </p:cBhvr>
                                      <p:to>
                                        <p:strVal val="visible"/>
                                      </p:to>
                                    </p:set>
                                    <p:animEffect transition="in" filter="fade">
                                      <p:cBhvr>
                                        <p:cTn id="14" dur="1000"/>
                                        <p:tgtEl>
                                          <p:spTgt spid="2408461"/>
                                        </p:tgtEl>
                                      </p:cBhvr>
                                    </p:animEffect>
                                    <p:anim calcmode="lin" valueType="num">
                                      <p:cBhvr>
                                        <p:cTn id="15" dur="1000" fill="hold"/>
                                        <p:tgtEl>
                                          <p:spTgt spid="2408461"/>
                                        </p:tgtEl>
                                        <p:attrNameLst>
                                          <p:attrName>ppt_x</p:attrName>
                                        </p:attrNameLst>
                                      </p:cBhvr>
                                      <p:tavLst>
                                        <p:tav tm="0">
                                          <p:val>
                                            <p:strVal val="#ppt_x-.1"/>
                                          </p:val>
                                        </p:tav>
                                        <p:tav tm="100000">
                                          <p:val>
                                            <p:strVal val="#ppt_x"/>
                                          </p:val>
                                        </p:tav>
                                      </p:tavLst>
                                    </p:anim>
                                    <p:anim calcmode="lin" valueType="num">
                                      <p:cBhvr>
                                        <p:cTn id="16" dur="1000" fill="hold"/>
                                        <p:tgtEl>
                                          <p:spTgt spid="240846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408468"/>
                                        </p:tgtEl>
                                        <p:attrNameLst>
                                          <p:attrName>style.visibility</p:attrName>
                                        </p:attrNameLst>
                                      </p:cBhvr>
                                      <p:to>
                                        <p:strVal val="visible"/>
                                      </p:to>
                                    </p:set>
                                    <p:animEffect transition="in" filter="fade">
                                      <p:cBhvr>
                                        <p:cTn id="21" dur="2000"/>
                                        <p:tgtEl>
                                          <p:spTgt spid="2408468"/>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408463"/>
                                        </p:tgtEl>
                                        <p:attrNameLst>
                                          <p:attrName>style.visibility</p:attrName>
                                        </p:attrNameLst>
                                      </p:cBhvr>
                                      <p:to>
                                        <p:strVal val="visible"/>
                                      </p:to>
                                    </p:set>
                                    <p:animEffect transition="in" filter="dissolve">
                                      <p:cBhvr>
                                        <p:cTn id="26" dur="500"/>
                                        <p:tgtEl>
                                          <p:spTgt spid="2408463"/>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408462"/>
                                        </p:tgtEl>
                                        <p:attrNameLst>
                                          <p:attrName>style.visibility</p:attrName>
                                        </p:attrNameLst>
                                      </p:cBhvr>
                                      <p:to>
                                        <p:strVal val="visible"/>
                                      </p:to>
                                    </p:set>
                                    <p:animEffect transition="in" filter="dissolve">
                                      <p:cBhvr>
                                        <p:cTn id="31" dur="500"/>
                                        <p:tgtEl>
                                          <p:spTgt spid="2408462"/>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408477"/>
                                        </p:tgtEl>
                                        <p:attrNameLst>
                                          <p:attrName>style.visibility</p:attrName>
                                        </p:attrNameLst>
                                      </p:cBhvr>
                                      <p:to>
                                        <p:strVal val="visible"/>
                                      </p:to>
                                    </p:set>
                                    <p:animEffect transition="in" filter="wipe(down)">
                                      <p:cBhvr>
                                        <p:cTn id="36" dur="500"/>
                                        <p:tgtEl>
                                          <p:spTgt spid="2408477"/>
                                        </p:tgtEl>
                                      </p:cBhvr>
                                    </p:animEffect>
                                  </p:childTnLst>
                                </p:cTn>
                              </p:par>
                            </p:childTnLst>
                          </p:cTn>
                        </p:par>
                        <p:par>
                          <p:cTn id="37" fill="hold">
                            <p:stCondLst>
                              <p:cond delay="500"/>
                            </p:stCondLst>
                            <p:childTnLst>
                              <p:par>
                                <p:cTn id="38" presetID="22" presetClass="entr" presetSubtype="4" fill="hold" grpId="0" nodeType="afterEffect">
                                  <p:stCondLst>
                                    <p:cond delay="0"/>
                                  </p:stCondLst>
                                  <p:childTnLst>
                                    <p:set>
                                      <p:cBhvr>
                                        <p:cTn id="39" dur="1" fill="hold">
                                          <p:stCondLst>
                                            <p:cond delay="0"/>
                                          </p:stCondLst>
                                        </p:cTn>
                                        <p:tgtEl>
                                          <p:spTgt spid="2408478"/>
                                        </p:tgtEl>
                                        <p:attrNameLst>
                                          <p:attrName>style.visibility</p:attrName>
                                        </p:attrNameLst>
                                      </p:cBhvr>
                                      <p:to>
                                        <p:strVal val="visible"/>
                                      </p:to>
                                    </p:set>
                                    <p:animEffect transition="in" filter="wipe(down)">
                                      <p:cBhvr>
                                        <p:cTn id="40" dur="500"/>
                                        <p:tgtEl>
                                          <p:spTgt spid="2408478"/>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2408471"/>
                                        </p:tgtEl>
                                        <p:attrNameLst>
                                          <p:attrName>style.visibility</p:attrName>
                                        </p:attrNameLst>
                                      </p:cBhvr>
                                      <p:to>
                                        <p:strVal val="visible"/>
                                      </p:to>
                                    </p:set>
                                    <p:animEffect transition="in" filter="fade">
                                      <p:cBhvr>
                                        <p:cTn id="45" dur="2000"/>
                                        <p:tgtEl>
                                          <p:spTgt spid="2408471"/>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grpId="0" nodeType="clickEffect">
                                  <p:stCondLst>
                                    <p:cond delay="0"/>
                                  </p:stCondLst>
                                  <p:childTnLst>
                                    <p:set>
                                      <p:cBhvr>
                                        <p:cTn id="49" dur="1" fill="hold">
                                          <p:stCondLst>
                                            <p:cond delay="0"/>
                                          </p:stCondLst>
                                        </p:cTn>
                                        <p:tgtEl>
                                          <p:spTgt spid="2408464"/>
                                        </p:tgtEl>
                                        <p:attrNameLst>
                                          <p:attrName>style.visibility</p:attrName>
                                        </p:attrNameLst>
                                      </p:cBhvr>
                                      <p:to>
                                        <p:strVal val="visible"/>
                                      </p:to>
                                    </p:set>
                                    <p:animEffect transition="in" filter="dissolve">
                                      <p:cBhvr>
                                        <p:cTn id="50" dur="500"/>
                                        <p:tgtEl>
                                          <p:spTgt spid="2408464"/>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grpId="0" nodeType="clickEffect">
                                  <p:stCondLst>
                                    <p:cond delay="0"/>
                                  </p:stCondLst>
                                  <p:childTnLst>
                                    <p:set>
                                      <p:cBhvr>
                                        <p:cTn id="54" dur="1" fill="hold">
                                          <p:stCondLst>
                                            <p:cond delay="0"/>
                                          </p:stCondLst>
                                        </p:cTn>
                                        <p:tgtEl>
                                          <p:spTgt spid="2408483"/>
                                        </p:tgtEl>
                                        <p:attrNameLst>
                                          <p:attrName>style.visibility</p:attrName>
                                        </p:attrNameLst>
                                      </p:cBhvr>
                                      <p:to>
                                        <p:strVal val="visible"/>
                                      </p:to>
                                    </p:set>
                                    <p:animEffect transition="in" filter="dissolve">
                                      <p:cBhvr>
                                        <p:cTn id="55" dur="500"/>
                                        <p:tgtEl>
                                          <p:spTgt spid="2408483"/>
                                        </p:tgtEl>
                                      </p:cBhvr>
                                    </p:animEffect>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2408484"/>
                                        </p:tgtEl>
                                        <p:attrNameLst>
                                          <p:attrName>style.visibility</p:attrName>
                                        </p:attrNameLst>
                                      </p:cBhvr>
                                      <p:to>
                                        <p:strVal val="visible"/>
                                      </p:to>
                                    </p:set>
                                    <p:animEffect transition="in" filter="fade">
                                      <p:cBhvr>
                                        <p:cTn id="60" dur="1000"/>
                                        <p:tgtEl>
                                          <p:spTgt spid="2408484"/>
                                        </p:tgtEl>
                                      </p:cBhvr>
                                    </p:animEffect>
                                    <p:anim calcmode="lin" valueType="num">
                                      <p:cBhvr>
                                        <p:cTn id="61" dur="1000" fill="hold"/>
                                        <p:tgtEl>
                                          <p:spTgt spid="2408484"/>
                                        </p:tgtEl>
                                        <p:attrNameLst>
                                          <p:attrName>ppt_x</p:attrName>
                                        </p:attrNameLst>
                                      </p:cBhvr>
                                      <p:tavLst>
                                        <p:tav tm="0">
                                          <p:val>
                                            <p:strVal val="#ppt_x"/>
                                          </p:val>
                                        </p:tav>
                                        <p:tav tm="100000">
                                          <p:val>
                                            <p:strVal val="#ppt_x"/>
                                          </p:val>
                                        </p:tav>
                                      </p:tavLst>
                                    </p:anim>
                                    <p:anim calcmode="lin" valueType="num">
                                      <p:cBhvr>
                                        <p:cTn id="62" dur="1000" fill="hold"/>
                                        <p:tgtEl>
                                          <p:spTgt spid="2408484"/>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55" presetClass="exit" presetSubtype="0" fill="hold" grpId="1" nodeType="clickEffect">
                                  <p:stCondLst>
                                    <p:cond delay="0"/>
                                  </p:stCondLst>
                                  <p:childTnLst>
                                    <p:anim calcmode="lin" valueType="num">
                                      <p:cBhvr>
                                        <p:cTn id="66" dur="1000"/>
                                        <p:tgtEl>
                                          <p:spTgt spid="2408483"/>
                                        </p:tgtEl>
                                        <p:attrNameLst>
                                          <p:attrName>ppt_w</p:attrName>
                                        </p:attrNameLst>
                                      </p:cBhvr>
                                      <p:tavLst>
                                        <p:tav tm="0">
                                          <p:val>
                                            <p:strVal val="ppt_w"/>
                                          </p:val>
                                        </p:tav>
                                        <p:tav tm="100000">
                                          <p:val>
                                            <p:strVal val="ppt_w*0.70"/>
                                          </p:val>
                                        </p:tav>
                                      </p:tavLst>
                                    </p:anim>
                                    <p:anim calcmode="lin" valueType="num">
                                      <p:cBhvr>
                                        <p:cTn id="67" dur="1000"/>
                                        <p:tgtEl>
                                          <p:spTgt spid="2408483"/>
                                        </p:tgtEl>
                                        <p:attrNameLst>
                                          <p:attrName>ppt_h</p:attrName>
                                        </p:attrNameLst>
                                      </p:cBhvr>
                                      <p:tavLst>
                                        <p:tav tm="0">
                                          <p:val>
                                            <p:strVal val="ppt_h"/>
                                          </p:val>
                                        </p:tav>
                                        <p:tav tm="100000">
                                          <p:val>
                                            <p:strVal val="ppt_h"/>
                                          </p:val>
                                        </p:tav>
                                      </p:tavLst>
                                    </p:anim>
                                    <p:animEffect transition="out" filter="fade">
                                      <p:cBhvr>
                                        <p:cTn id="68" dur="1000"/>
                                        <p:tgtEl>
                                          <p:spTgt spid="2408483"/>
                                        </p:tgtEl>
                                      </p:cBhvr>
                                    </p:animEffect>
                                    <p:set>
                                      <p:cBhvr>
                                        <p:cTn id="69" dur="1" fill="hold">
                                          <p:stCondLst>
                                            <p:cond delay="999"/>
                                          </p:stCondLst>
                                        </p:cTn>
                                        <p:tgtEl>
                                          <p:spTgt spid="2408483"/>
                                        </p:tgtEl>
                                        <p:attrNameLst>
                                          <p:attrName>style.visibility</p:attrName>
                                        </p:attrNameLst>
                                      </p:cBhvr>
                                      <p:to>
                                        <p:strVal val="hidden"/>
                                      </p:to>
                                    </p:set>
                                  </p:childTnLst>
                                </p:cTn>
                              </p:par>
                              <p:par>
                                <p:cTn id="70" presetID="37" presetClass="exit" presetSubtype="0" fill="hold" grpId="1" nodeType="withEffect">
                                  <p:stCondLst>
                                    <p:cond delay="0"/>
                                  </p:stCondLst>
                                  <p:childTnLst>
                                    <p:animEffect transition="out" filter="fade">
                                      <p:cBhvr>
                                        <p:cTn id="71" dur="1000"/>
                                        <p:tgtEl>
                                          <p:spTgt spid="2408484"/>
                                        </p:tgtEl>
                                      </p:cBhvr>
                                    </p:animEffect>
                                    <p:anim calcmode="lin" valueType="num">
                                      <p:cBhvr>
                                        <p:cTn id="72" dur="1000"/>
                                        <p:tgtEl>
                                          <p:spTgt spid="2408484"/>
                                        </p:tgtEl>
                                        <p:attrNameLst>
                                          <p:attrName>ppt_x</p:attrName>
                                        </p:attrNameLst>
                                      </p:cBhvr>
                                      <p:tavLst>
                                        <p:tav tm="0">
                                          <p:val>
                                            <p:strVal val="ppt_x"/>
                                          </p:val>
                                        </p:tav>
                                        <p:tav tm="100000">
                                          <p:val>
                                            <p:strVal val="ppt_x"/>
                                          </p:val>
                                        </p:tav>
                                      </p:tavLst>
                                    </p:anim>
                                    <p:anim calcmode="lin" valueType="num">
                                      <p:cBhvr>
                                        <p:cTn id="73" dur="100" decel="100000"/>
                                        <p:tgtEl>
                                          <p:spTgt spid="2408484"/>
                                        </p:tgtEl>
                                        <p:attrNameLst>
                                          <p:attrName>ppt_y</p:attrName>
                                        </p:attrNameLst>
                                      </p:cBhvr>
                                      <p:tavLst>
                                        <p:tav tm="0">
                                          <p:val>
                                            <p:strVal val="ppt_y"/>
                                          </p:val>
                                        </p:tav>
                                        <p:tav tm="100000">
                                          <p:val>
                                            <p:strVal val="ppt_y-.03"/>
                                          </p:val>
                                        </p:tav>
                                      </p:tavLst>
                                    </p:anim>
                                    <p:anim calcmode="lin" valueType="num">
                                      <p:cBhvr>
                                        <p:cTn id="74" dur="900" accel="100000">
                                          <p:stCondLst>
                                            <p:cond delay="100"/>
                                          </p:stCondLst>
                                        </p:cTn>
                                        <p:tgtEl>
                                          <p:spTgt spid="2408484"/>
                                        </p:tgtEl>
                                        <p:attrNameLst>
                                          <p:attrName>ppt_y</p:attrName>
                                        </p:attrNameLst>
                                      </p:cBhvr>
                                      <p:tavLst>
                                        <p:tav tm="0">
                                          <p:val>
                                            <p:strVal val="ppt_y"/>
                                          </p:val>
                                        </p:tav>
                                        <p:tav tm="100000">
                                          <p:val>
                                            <p:strVal val="ppt_y+1"/>
                                          </p:val>
                                        </p:tav>
                                      </p:tavLst>
                                    </p:anim>
                                    <p:set>
                                      <p:cBhvr>
                                        <p:cTn id="75" dur="1" fill="hold">
                                          <p:stCondLst>
                                            <p:cond delay="999"/>
                                          </p:stCondLst>
                                        </p:cTn>
                                        <p:tgtEl>
                                          <p:spTgt spid="2408484"/>
                                        </p:tgtEl>
                                        <p:attrNameLst>
                                          <p:attrName>style.visibility</p:attrName>
                                        </p:attrNameLst>
                                      </p:cBhvr>
                                      <p:to>
                                        <p:strVal val="hidden"/>
                                      </p:to>
                                    </p:set>
                                  </p:childTnLst>
                                </p:cTn>
                              </p:par>
                            </p:childTnLst>
                          </p:cTn>
                        </p:par>
                      </p:childTnLst>
                    </p:cTn>
                  </p:par>
                  <p:par>
                    <p:cTn id="76" fill="hold">
                      <p:stCondLst>
                        <p:cond delay="indefinite"/>
                      </p:stCondLst>
                      <p:childTnLst>
                        <p:par>
                          <p:cTn id="77" fill="hold">
                            <p:stCondLst>
                              <p:cond delay="0"/>
                            </p:stCondLst>
                            <p:childTnLst>
                              <p:par>
                                <p:cTn id="78" presetID="9" presetClass="entr" presetSubtype="0" fill="hold" grpId="0" nodeType="clickEffect">
                                  <p:stCondLst>
                                    <p:cond delay="0"/>
                                  </p:stCondLst>
                                  <p:childTnLst>
                                    <p:set>
                                      <p:cBhvr>
                                        <p:cTn id="79" dur="1" fill="hold">
                                          <p:stCondLst>
                                            <p:cond delay="0"/>
                                          </p:stCondLst>
                                        </p:cTn>
                                        <p:tgtEl>
                                          <p:spTgt spid="2408465"/>
                                        </p:tgtEl>
                                        <p:attrNameLst>
                                          <p:attrName>style.visibility</p:attrName>
                                        </p:attrNameLst>
                                      </p:cBhvr>
                                      <p:to>
                                        <p:strVal val="visible"/>
                                      </p:to>
                                    </p:set>
                                    <p:animEffect transition="in" filter="dissolve">
                                      <p:cBhvr>
                                        <p:cTn id="80" dur="500"/>
                                        <p:tgtEl>
                                          <p:spTgt spid="2408465"/>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2408479"/>
                                        </p:tgtEl>
                                        <p:attrNameLst>
                                          <p:attrName>style.visibility</p:attrName>
                                        </p:attrNameLst>
                                      </p:cBhvr>
                                      <p:to>
                                        <p:strVal val="visible"/>
                                      </p:to>
                                    </p:set>
                                    <p:animEffect transition="in" filter="wipe(down)">
                                      <p:cBhvr>
                                        <p:cTn id="85" dur="500"/>
                                        <p:tgtEl>
                                          <p:spTgt spid="2408479"/>
                                        </p:tgtEl>
                                      </p:cBhvr>
                                    </p:animEffect>
                                  </p:childTnLst>
                                </p:cTn>
                              </p:par>
                            </p:childTnLst>
                          </p:cTn>
                        </p:par>
                        <p:par>
                          <p:cTn id="86" fill="hold">
                            <p:stCondLst>
                              <p:cond delay="500"/>
                            </p:stCondLst>
                            <p:childTnLst>
                              <p:par>
                                <p:cTn id="87" presetID="22" presetClass="entr" presetSubtype="4" fill="hold" grpId="0" nodeType="afterEffect">
                                  <p:stCondLst>
                                    <p:cond delay="0"/>
                                  </p:stCondLst>
                                  <p:childTnLst>
                                    <p:set>
                                      <p:cBhvr>
                                        <p:cTn id="88" dur="1" fill="hold">
                                          <p:stCondLst>
                                            <p:cond delay="0"/>
                                          </p:stCondLst>
                                        </p:cTn>
                                        <p:tgtEl>
                                          <p:spTgt spid="2408480"/>
                                        </p:tgtEl>
                                        <p:attrNameLst>
                                          <p:attrName>style.visibility</p:attrName>
                                        </p:attrNameLst>
                                      </p:cBhvr>
                                      <p:to>
                                        <p:strVal val="visible"/>
                                      </p:to>
                                    </p:set>
                                    <p:animEffect transition="in" filter="wipe(down)">
                                      <p:cBhvr>
                                        <p:cTn id="89" dur="500"/>
                                        <p:tgtEl>
                                          <p:spTgt spid="2408480"/>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nodeType="clickEffect">
                                  <p:stCondLst>
                                    <p:cond delay="0"/>
                                  </p:stCondLst>
                                  <p:childTnLst>
                                    <p:set>
                                      <p:cBhvr>
                                        <p:cTn id="93" dur="1" fill="hold">
                                          <p:stCondLst>
                                            <p:cond delay="0"/>
                                          </p:stCondLst>
                                        </p:cTn>
                                        <p:tgtEl>
                                          <p:spTgt spid="2408474"/>
                                        </p:tgtEl>
                                        <p:attrNameLst>
                                          <p:attrName>style.visibility</p:attrName>
                                        </p:attrNameLst>
                                      </p:cBhvr>
                                      <p:to>
                                        <p:strVal val="visible"/>
                                      </p:to>
                                    </p:set>
                                    <p:animEffect transition="in" filter="fade">
                                      <p:cBhvr>
                                        <p:cTn id="94" dur="2000"/>
                                        <p:tgtEl>
                                          <p:spTgt spid="2408474"/>
                                        </p:tgtEl>
                                      </p:cBhvr>
                                    </p:animEffect>
                                  </p:childTnLst>
                                </p:cTn>
                              </p:par>
                            </p:childTnLst>
                          </p:cTn>
                        </p:par>
                      </p:childTnLst>
                    </p:cTn>
                  </p:par>
                  <p:par>
                    <p:cTn id="95" fill="hold">
                      <p:stCondLst>
                        <p:cond delay="indefinite"/>
                      </p:stCondLst>
                      <p:childTnLst>
                        <p:par>
                          <p:cTn id="96" fill="hold">
                            <p:stCondLst>
                              <p:cond delay="0"/>
                            </p:stCondLst>
                            <p:childTnLst>
                              <p:par>
                                <p:cTn id="97" presetID="9" presetClass="entr" presetSubtype="0" fill="hold" grpId="0" nodeType="clickEffect">
                                  <p:stCondLst>
                                    <p:cond delay="0"/>
                                  </p:stCondLst>
                                  <p:childTnLst>
                                    <p:set>
                                      <p:cBhvr>
                                        <p:cTn id="98" dur="1" fill="hold">
                                          <p:stCondLst>
                                            <p:cond delay="0"/>
                                          </p:stCondLst>
                                        </p:cTn>
                                        <p:tgtEl>
                                          <p:spTgt spid="2408467"/>
                                        </p:tgtEl>
                                        <p:attrNameLst>
                                          <p:attrName>style.visibility</p:attrName>
                                        </p:attrNameLst>
                                      </p:cBhvr>
                                      <p:to>
                                        <p:strVal val="visible"/>
                                      </p:to>
                                    </p:set>
                                    <p:animEffect transition="in" filter="dissolve">
                                      <p:cBhvr>
                                        <p:cTn id="99" dur="500"/>
                                        <p:tgtEl>
                                          <p:spTgt spid="2408467"/>
                                        </p:tgtEl>
                                      </p:cBhvr>
                                    </p:animEffect>
                                  </p:childTnLst>
                                </p:cTn>
                              </p:par>
                            </p:childTnLst>
                          </p:cTn>
                        </p:par>
                      </p:childTnLst>
                    </p:cTn>
                  </p:par>
                  <p:par>
                    <p:cTn id="100" fill="hold">
                      <p:stCondLst>
                        <p:cond delay="indefinite"/>
                      </p:stCondLst>
                      <p:childTnLst>
                        <p:par>
                          <p:cTn id="101" fill="hold">
                            <p:stCondLst>
                              <p:cond delay="0"/>
                            </p:stCondLst>
                            <p:childTnLst>
                              <p:par>
                                <p:cTn id="102" presetID="9" presetClass="entr" presetSubtype="0" fill="hold" grpId="0" nodeType="clickEffect">
                                  <p:stCondLst>
                                    <p:cond delay="0"/>
                                  </p:stCondLst>
                                  <p:childTnLst>
                                    <p:set>
                                      <p:cBhvr>
                                        <p:cTn id="103" dur="1" fill="hold">
                                          <p:stCondLst>
                                            <p:cond delay="0"/>
                                          </p:stCondLst>
                                        </p:cTn>
                                        <p:tgtEl>
                                          <p:spTgt spid="2408466"/>
                                        </p:tgtEl>
                                        <p:attrNameLst>
                                          <p:attrName>style.visibility</p:attrName>
                                        </p:attrNameLst>
                                      </p:cBhvr>
                                      <p:to>
                                        <p:strVal val="visible"/>
                                      </p:to>
                                    </p:set>
                                    <p:animEffect transition="in" filter="dissolve">
                                      <p:cBhvr>
                                        <p:cTn id="104" dur="500"/>
                                        <p:tgtEl>
                                          <p:spTgt spid="2408466"/>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4" fill="hold" grpId="0" nodeType="clickEffect">
                                  <p:stCondLst>
                                    <p:cond delay="0"/>
                                  </p:stCondLst>
                                  <p:childTnLst>
                                    <p:set>
                                      <p:cBhvr>
                                        <p:cTn id="108" dur="1" fill="hold">
                                          <p:stCondLst>
                                            <p:cond delay="0"/>
                                          </p:stCondLst>
                                        </p:cTn>
                                        <p:tgtEl>
                                          <p:spTgt spid="2408481"/>
                                        </p:tgtEl>
                                        <p:attrNameLst>
                                          <p:attrName>style.visibility</p:attrName>
                                        </p:attrNameLst>
                                      </p:cBhvr>
                                      <p:to>
                                        <p:strVal val="visible"/>
                                      </p:to>
                                    </p:set>
                                    <p:animEffect transition="in" filter="wipe(down)">
                                      <p:cBhvr>
                                        <p:cTn id="109" dur="500"/>
                                        <p:tgtEl>
                                          <p:spTgt spid="2408481"/>
                                        </p:tgtEl>
                                      </p:cBhvr>
                                    </p:animEffect>
                                  </p:childTnLst>
                                </p:cTn>
                              </p:par>
                            </p:childTnLst>
                          </p:cTn>
                        </p:par>
                        <p:par>
                          <p:cTn id="110" fill="hold">
                            <p:stCondLst>
                              <p:cond delay="500"/>
                            </p:stCondLst>
                            <p:childTnLst>
                              <p:par>
                                <p:cTn id="111" presetID="22" presetClass="entr" presetSubtype="4" fill="hold" grpId="0" nodeType="afterEffect">
                                  <p:stCondLst>
                                    <p:cond delay="0"/>
                                  </p:stCondLst>
                                  <p:childTnLst>
                                    <p:set>
                                      <p:cBhvr>
                                        <p:cTn id="112" dur="1" fill="hold">
                                          <p:stCondLst>
                                            <p:cond delay="0"/>
                                          </p:stCondLst>
                                        </p:cTn>
                                        <p:tgtEl>
                                          <p:spTgt spid="2408482"/>
                                        </p:tgtEl>
                                        <p:attrNameLst>
                                          <p:attrName>style.visibility</p:attrName>
                                        </p:attrNameLst>
                                      </p:cBhvr>
                                      <p:to>
                                        <p:strVal val="visible"/>
                                      </p:to>
                                    </p:set>
                                    <p:animEffect transition="in" filter="wipe(down)">
                                      <p:cBhvr>
                                        <p:cTn id="113" dur="500"/>
                                        <p:tgtEl>
                                          <p:spTgt spid="2408482"/>
                                        </p:tgtEl>
                                      </p:cBhvr>
                                    </p:animEffect>
                                  </p:childTnLst>
                                </p:cTn>
                              </p:par>
                            </p:childTnLst>
                          </p:cTn>
                        </p:par>
                      </p:childTnLst>
                    </p:cTn>
                  </p:par>
                  <p:par>
                    <p:cTn id="114" fill="hold">
                      <p:stCondLst>
                        <p:cond delay="indefinite"/>
                      </p:stCondLst>
                      <p:childTnLst>
                        <p:par>
                          <p:cTn id="115" fill="hold">
                            <p:stCondLst>
                              <p:cond delay="0"/>
                            </p:stCondLst>
                            <p:childTnLst>
                              <p:par>
                                <p:cTn id="116" presetID="2" presetClass="entr" presetSubtype="1" fill="hold" nodeType="clickEffect">
                                  <p:stCondLst>
                                    <p:cond delay="0"/>
                                  </p:stCondLst>
                                  <p:iterate type="wd">
                                    <p:tmPct val="100000"/>
                                  </p:iterate>
                                  <p:childTnLst>
                                    <p:set>
                                      <p:cBhvr>
                                        <p:cTn id="117" dur="1" fill="hold">
                                          <p:stCondLst>
                                            <p:cond delay="0"/>
                                          </p:stCondLst>
                                        </p:cTn>
                                        <p:tgtEl>
                                          <p:spTgt spid="2408455">
                                            <p:txEl>
                                              <p:pRg st="0" end="0"/>
                                            </p:txEl>
                                          </p:spTgt>
                                        </p:tgtEl>
                                        <p:attrNameLst>
                                          <p:attrName>style.visibility</p:attrName>
                                        </p:attrNameLst>
                                      </p:cBhvr>
                                      <p:to>
                                        <p:strVal val="visible"/>
                                      </p:to>
                                    </p:set>
                                    <p:anim calcmode="lin" valueType="num">
                                      <p:cBhvr additive="base">
                                        <p:cTn id="118" dur="300" fill="hold"/>
                                        <p:tgtEl>
                                          <p:spTgt spid="2408455">
                                            <p:txEl>
                                              <p:pRg st="0" end="0"/>
                                            </p:txEl>
                                          </p:spTgt>
                                        </p:tgtEl>
                                        <p:attrNameLst>
                                          <p:attrName>ppt_x</p:attrName>
                                        </p:attrNameLst>
                                      </p:cBhvr>
                                      <p:tavLst>
                                        <p:tav tm="0">
                                          <p:val>
                                            <p:strVal val="#ppt_x"/>
                                          </p:val>
                                        </p:tav>
                                        <p:tav tm="100000">
                                          <p:val>
                                            <p:strVal val="#ppt_x"/>
                                          </p:val>
                                        </p:tav>
                                      </p:tavLst>
                                    </p:anim>
                                    <p:anim calcmode="lin" valueType="num">
                                      <p:cBhvr additive="base">
                                        <p:cTn id="119" dur="300" fill="hold"/>
                                        <p:tgtEl>
                                          <p:spTgt spid="2408455">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120" fill="hold" display="0">
                  <p:stCondLst>
                    <p:cond delay="indefinite"/>
                  </p:stCondLst>
                  <p:endCondLst>
                    <p:cond evt="onNext" delay="0">
                      <p:tgtEl>
                        <p:sldTgt/>
                      </p:tgtEl>
                    </p:cond>
                    <p:cond evt="onPrev" delay="0">
                      <p:tgtEl>
                        <p:sldTgt/>
                      </p:tgtEl>
                    </p:cond>
                    <p:cond evt="onStopAudio" delay="0">
                      <p:tgtEl>
                        <p:sldTgt/>
                      </p:tgtEl>
                    </p:cond>
                  </p:endCondLst>
                </p:cTn>
                <p:tgtEl>
                  <p:spTgt spid="2408459"/>
                </p:tgtEl>
              </p:cMediaNode>
            </p:audio>
          </p:childTnLst>
        </p:cTn>
      </p:par>
    </p:tnLst>
    <p:bldLst>
      <p:bldP spid="2408460" grpId="0" animBg="1"/>
      <p:bldP spid="2408461" grpId="0" autoUpdateAnimBg="0"/>
      <p:bldP spid="2408462" grpId="0"/>
      <p:bldP spid="2408463" grpId="0"/>
      <p:bldP spid="2408464" grpId="0"/>
      <p:bldP spid="2408465" grpId="0"/>
      <p:bldP spid="2408466" grpId="0"/>
      <p:bldP spid="2408467" grpId="0"/>
      <p:bldP spid="2408477" grpId="0" animBg="1"/>
      <p:bldP spid="2408478" grpId="0" animBg="1"/>
      <p:bldP spid="2408479" grpId="0" animBg="1"/>
      <p:bldP spid="2408480" grpId="0" animBg="1"/>
      <p:bldP spid="2408481" grpId="0" animBg="1"/>
      <p:bldP spid="2408482" grpId="0" animBg="1"/>
      <p:bldP spid="2408483" grpId="0"/>
      <p:bldP spid="2408483" grpId="1"/>
      <p:bldP spid="2408484" grpId="0"/>
      <p:bldP spid="2408484" grpId="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2546" name="Rectangle 2"/>
          <p:cNvSpPr>
            <a:spLocks noGrp="1" noChangeArrowheads="1"/>
          </p:cNvSpPr>
          <p:nvPr>
            <p:ph type="title"/>
          </p:nvPr>
        </p:nvSpPr>
        <p:spPr/>
        <p:txBody>
          <a:bodyPr/>
          <a:lstStyle/>
          <a:p>
            <a:r>
              <a:rPr lang="en-US"/>
              <a:t>Real Life Problem Solving</a:t>
            </a:r>
          </a:p>
        </p:txBody>
      </p:sp>
      <p:sp>
        <p:nvSpPr>
          <p:cNvPr id="2412547" name="Text Box 3"/>
          <p:cNvSpPr txBox="1">
            <a:spLocks noChangeArrowheads="1"/>
          </p:cNvSpPr>
          <p:nvPr/>
        </p:nvSpPr>
        <p:spPr bwMode="auto">
          <a:xfrm>
            <a:off x="304800" y="1905000"/>
            <a:ext cx="8688388" cy="1006475"/>
          </a:xfrm>
          <a:prstGeom prst="rect">
            <a:avLst/>
          </a:prstGeom>
          <a:noFill/>
          <a:ln w="9525">
            <a:noFill/>
            <a:miter lim="800000"/>
            <a:headEnd/>
            <a:tailEnd/>
          </a:ln>
          <a:effectLst/>
        </p:spPr>
        <p:txBody>
          <a:bodyPr wrap="none">
            <a:spAutoFit/>
          </a:bodyPr>
          <a:lstStyle/>
          <a:p>
            <a:r>
              <a:rPr lang="en-US" sz="2000"/>
              <a:t>   Determine the amount of LiOH required for a seven-day mission in space</a:t>
            </a:r>
          </a:p>
          <a:p>
            <a:r>
              <a:rPr lang="en-US" sz="2000"/>
              <a:t>for three astronauts and one ‘happy’ chimpanzee.  Assume each passenger</a:t>
            </a:r>
          </a:p>
          <a:p>
            <a:r>
              <a:rPr lang="en-US" sz="2000"/>
              <a:t>expels 20 mol of CO</a:t>
            </a:r>
            <a:r>
              <a:rPr lang="en-US" sz="2000" baseline="-25000"/>
              <a:t>2</a:t>
            </a:r>
            <a:r>
              <a:rPr lang="en-US" sz="2000"/>
              <a:t> per day.  </a:t>
            </a:r>
          </a:p>
        </p:txBody>
      </p:sp>
      <p:sp>
        <p:nvSpPr>
          <p:cNvPr id="2412548" name="Text Box 4"/>
          <p:cNvSpPr txBox="1">
            <a:spLocks noChangeArrowheads="1"/>
          </p:cNvSpPr>
          <p:nvPr/>
        </p:nvSpPr>
        <p:spPr bwMode="auto">
          <a:xfrm>
            <a:off x="898525" y="3886200"/>
            <a:ext cx="6750050" cy="396875"/>
          </a:xfrm>
          <a:prstGeom prst="rect">
            <a:avLst/>
          </a:prstGeom>
          <a:noFill/>
          <a:ln w="9525">
            <a:noFill/>
            <a:miter lim="800000"/>
            <a:headEnd/>
            <a:tailEnd/>
          </a:ln>
          <a:effectLst/>
        </p:spPr>
        <p:txBody>
          <a:bodyPr wrap="none">
            <a:spAutoFit/>
          </a:bodyPr>
          <a:lstStyle/>
          <a:p>
            <a:r>
              <a:rPr lang="en-US" sz="2000"/>
              <a:t>(4 passengers) x (10 days) x (20 mol/day)  =  800 mol CO</a:t>
            </a:r>
            <a:r>
              <a:rPr lang="en-US" sz="2000" baseline="-25000"/>
              <a:t>2</a:t>
            </a:r>
          </a:p>
        </p:txBody>
      </p:sp>
      <p:sp>
        <p:nvSpPr>
          <p:cNvPr id="2412549" name="Line 5"/>
          <p:cNvSpPr>
            <a:spLocks noChangeShapeType="1"/>
          </p:cNvSpPr>
          <p:nvPr/>
        </p:nvSpPr>
        <p:spPr bwMode="auto">
          <a:xfrm flipV="1">
            <a:off x="2740025" y="4267200"/>
            <a:ext cx="381000" cy="304800"/>
          </a:xfrm>
          <a:prstGeom prst="line">
            <a:avLst/>
          </a:prstGeom>
          <a:noFill/>
          <a:ln w="9525">
            <a:solidFill>
              <a:schemeClr val="tx1"/>
            </a:solidFill>
            <a:round/>
            <a:headEnd/>
            <a:tailEnd type="triangle" w="med" len="med"/>
          </a:ln>
          <a:effectLst/>
        </p:spPr>
        <p:txBody>
          <a:bodyPr/>
          <a:lstStyle/>
          <a:p>
            <a:endParaRPr lang="en-US"/>
          </a:p>
        </p:txBody>
      </p:sp>
      <p:sp>
        <p:nvSpPr>
          <p:cNvPr id="2412550" name="Text Box 6"/>
          <p:cNvSpPr txBox="1">
            <a:spLocks noChangeArrowheads="1"/>
          </p:cNvSpPr>
          <p:nvPr/>
        </p:nvSpPr>
        <p:spPr bwMode="auto">
          <a:xfrm>
            <a:off x="2190750" y="4532313"/>
            <a:ext cx="1771650" cy="366712"/>
          </a:xfrm>
          <a:prstGeom prst="rect">
            <a:avLst/>
          </a:prstGeom>
          <a:noFill/>
          <a:ln w="9525">
            <a:noFill/>
            <a:miter lim="800000"/>
            <a:headEnd/>
            <a:tailEnd/>
          </a:ln>
          <a:effectLst/>
        </p:spPr>
        <p:txBody>
          <a:bodyPr wrap="none">
            <a:spAutoFit/>
          </a:bodyPr>
          <a:lstStyle/>
          <a:p>
            <a:r>
              <a:rPr lang="en-US" sz="1800" i="1">
                <a:solidFill>
                  <a:srgbClr val="FF0000"/>
                </a:solidFill>
              </a:rPr>
              <a:t>Plan for a delay</a:t>
            </a:r>
          </a:p>
        </p:txBody>
      </p:sp>
      <p:sp>
        <p:nvSpPr>
          <p:cNvPr id="2412551" name="Text Box 7"/>
          <p:cNvSpPr txBox="1">
            <a:spLocks noChangeArrowheads="1"/>
          </p:cNvSpPr>
          <p:nvPr/>
        </p:nvSpPr>
        <p:spPr bwMode="auto">
          <a:xfrm>
            <a:off x="1279525" y="5068888"/>
            <a:ext cx="6599238" cy="1066800"/>
          </a:xfrm>
          <a:prstGeom prst="rect">
            <a:avLst/>
          </a:prstGeom>
          <a:noFill/>
          <a:ln w="9525">
            <a:noFill/>
            <a:miter lim="800000"/>
            <a:headEnd/>
            <a:tailEnd/>
          </a:ln>
          <a:effectLst/>
        </p:spPr>
        <p:txBody>
          <a:bodyPr wrap="none">
            <a:spAutoFit/>
          </a:bodyPr>
          <a:lstStyle/>
          <a:p>
            <a:r>
              <a:rPr lang="en-US" sz="2400" b="1"/>
              <a:t>CO</a:t>
            </a:r>
            <a:r>
              <a:rPr lang="en-US" sz="2400" b="1" baseline="-25000"/>
              <a:t>2</a:t>
            </a:r>
            <a:r>
              <a:rPr lang="en-US" sz="2400" b="1"/>
              <a:t>(g)  +  2 LiOH(s)  </a:t>
            </a:r>
            <a:r>
              <a:rPr lang="en-US" sz="2400" b="1">
                <a:sym typeface="Wingdings" pitchFamily="2" charset="2"/>
              </a:rPr>
              <a:t>  Li</a:t>
            </a:r>
            <a:r>
              <a:rPr lang="en-US" sz="2400" b="1" baseline="-25000"/>
              <a:t>2</a:t>
            </a:r>
            <a:r>
              <a:rPr lang="en-US" sz="2400" b="1">
                <a:sym typeface="Wingdings" pitchFamily="2" charset="2"/>
              </a:rPr>
              <a:t>CO</a:t>
            </a:r>
            <a:r>
              <a:rPr lang="en-US" sz="2400" b="1" baseline="-25000"/>
              <a:t>3</a:t>
            </a:r>
            <a:r>
              <a:rPr lang="en-US" sz="2400" b="1">
                <a:sym typeface="Wingdings" pitchFamily="2" charset="2"/>
              </a:rPr>
              <a:t>(aq)  +  H</a:t>
            </a:r>
            <a:r>
              <a:rPr lang="en-US" sz="2400" b="1" baseline="-25000"/>
              <a:t>2</a:t>
            </a:r>
            <a:r>
              <a:rPr lang="en-US" sz="2400" b="1">
                <a:sym typeface="Wingdings" pitchFamily="2" charset="2"/>
              </a:rPr>
              <a:t>O(l)</a:t>
            </a:r>
            <a:r>
              <a:rPr lang="en-US" sz="2000"/>
              <a:t> </a:t>
            </a:r>
            <a:endParaRPr lang="en-US" sz="800"/>
          </a:p>
          <a:p>
            <a:endParaRPr lang="en-US" sz="2000"/>
          </a:p>
          <a:p>
            <a:r>
              <a:rPr lang="en-US" sz="2000"/>
              <a:t>800 mol              X g</a:t>
            </a:r>
          </a:p>
        </p:txBody>
      </p:sp>
      <p:sp>
        <p:nvSpPr>
          <p:cNvPr id="2412552" name="Text Box 8"/>
          <p:cNvSpPr txBox="1">
            <a:spLocks noChangeArrowheads="1"/>
          </p:cNvSpPr>
          <p:nvPr/>
        </p:nvSpPr>
        <p:spPr bwMode="auto">
          <a:xfrm>
            <a:off x="884238" y="3108325"/>
            <a:ext cx="7234237" cy="396875"/>
          </a:xfrm>
          <a:prstGeom prst="rect">
            <a:avLst/>
          </a:prstGeom>
          <a:solidFill>
            <a:srgbClr val="E6DDD8"/>
          </a:solidFill>
          <a:ln w="9525">
            <a:noFill/>
            <a:miter lim="800000"/>
            <a:headEnd/>
            <a:tailEnd/>
          </a:ln>
          <a:effectLst/>
        </p:spPr>
        <p:txBody>
          <a:bodyPr wrap="none">
            <a:spAutoFit/>
          </a:bodyPr>
          <a:lstStyle/>
          <a:p>
            <a:pPr algn="ctr"/>
            <a:r>
              <a:rPr lang="en-US" sz="2000"/>
              <a:t>Note:  The lithium hydroxide scrubbers are only 85% efficient.  </a:t>
            </a:r>
          </a:p>
        </p:txBody>
      </p:sp>
      <p:sp>
        <p:nvSpPr>
          <p:cNvPr id="2412553" name="AutoShape 9">
            <a:hlinkClick r:id="rId6"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2412554" name="Picture 10">
            <a:hlinkClick r:id="" action="ppaction://media"/>
          </p:cNvPr>
          <p:cNvPicPr>
            <a:picLocks noRot="1" noChangeAspect="1" noChangeArrowheads="1"/>
          </p:cNvPicPr>
          <p:nvPr>
            <a:wavAudioFile r:embed="rId2" name="MSj03884640000[1].wav"/>
          </p:nvPr>
        </p:nvPicPr>
        <p:blipFill>
          <a:blip r:embed="rId7"/>
          <a:srcRect/>
          <a:stretch>
            <a:fillRect/>
          </a:stretch>
        </p:blipFill>
        <p:spPr bwMode="auto">
          <a:xfrm>
            <a:off x="152400" y="5410200"/>
            <a:ext cx="304800" cy="304800"/>
          </a:xfrm>
          <a:prstGeom prst="rect">
            <a:avLst/>
          </a:prstGeom>
          <a:noFill/>
        </p:spPr>
      </p:pic>
      <p:pic>
        <p:nvPicPr>
          <p:cNvPr id="2412555" name="Picture 11">
            <a:hlinkClick r:id="" action="ppaction://media"/>
          </p:cNvPr>
          <p:cNvPicPr>
            <a:picLocks noRot="1" noChangeAspect="1" noChangeArrowheads="1"/>
          </p:cNvPicPr>
          <p:nvPr>
            <a:wavAudioFile r:embed="rId3" name="MSj03884630000[1].wav"/>
          </p:nvPr>
        </p:nvPicPr>
        <p:blipFill>
          <a:blip r:embed="rId7"/>
          <a:srcRect/>
          <a:stretch>
            <a:fillRect/>
          </a:stretch>
        </p:blipFill>
        <p:spPr bwMode="auto">
          <a:xfrm>
            <a:off x="152400" y="5715000"/>
            <a:ext cx="304800" cy="304800"/>
          </a:xfrm>
          <a:prstGeom prst="rect">
            <a:avLst/>
          </a:prstGeom>
          <a:noFill/>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12552"/>
                                        </p:tgtEl>
                                        <p:attrNameLst>
                                          <p:attrName>style.visibility</p:attrName>
                                        </p:attrNameLst>
                                      </p:cBhvr>
                                      <p:to>
                                        <p:strVal val="visible"/>
                                      </p:to>
                                    </p:set>
                                    <p:animEffect transition="in" filter="dissolve">
                                      <p:cBhvr>
                                        <p:cTn id="7" dur="500"/>
                                        <p:tgtEl>
                                          <p:spTgt spid="2412552"/>
                                        </p:tgtEl>
                                      </p:cBhvr>
                                    </p:animEffect>
                                  </p:childTnLst>
                                </p:cTn>
                              </p:par>
                            </p:childTnLst>
                          </p:cTn>
                        </p:par>
                        <p:par>
                          <p:cTn id="8" fill="hold">
                            <p:stCondLst>
                              <p:cond delay="500"/>
                            </p:stCondLst>
                            <p:childTnLst>
                              <p:par>
                                <p:cTn id="9" presetID="1" presetClass="mediacall" presetSubtype="0" fill="hold" nodeType="afterEffect">
                                  <p:stCondLst>
                                    <p:cond delay="0"/>
                                  </p:stCondLst>
                                  <p:childTnLst>
                                    <p:cmd type="call" cmd="playFrom(0.0)">
                                      <p:cBhvr>
                                        <p:cTn id="10" dur="6506" fill="hold"/>
                                        <p:tgtEl>
                                          <p:spTgt spid="2412554"/>
                                        </p:tgtEl>
                                      </p:cBhvr>
                                    </p:cmd>
                                  </p:childTnLst>
                                </p:cTn>
                              </p:par>
                            </p:childTnLst>
                          </p:cTn>
                        </p:par>
                        <p:par>
                          <p:cTn id="11" fill="hold">
                            <p:stCondLst>
                              <p:cond delay="7006"/>
                            </p:stCondLst>
                            <p:childTnLst>
                              <p:par>
                                <p:cTn id="12" presetID="1" presetClass="entr" presetSubtype="0" fill="hold" grpId="0" nodeType="afterEffect">
                                  <p:stCondLst>
                                    <p:cond delay="5000"/>
                                  </p:stCondLst>
                                  <p:iterate type="wd">
                                    <p:tmAbs val="300"/>
                                  </p:iterate>
                                  <p:childTnLst>
                                    <p:set>
                                      <p:cBhvr>
                                        <p:cTn id="13" dur="1" fill="hold">
                                          <p:stCondLst>
                                            <p:cond delay="299"/>
                                          </p:stCondLst>
                                        </p:cTn>
                                        <p:tgtEl>
                                          <p:spTgt spid="2412548"/>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2412549"/>
                                        </p:tgtEl>
                                        <p:attrNameLst>
                                          <p:attrName>style.visibility</p:attrName>
                                        </p:attrNameLst>
                                      </p:cBhvr>
                                      <p:to>
                                        <p:strVal val="visible"/>
                                      </p:to>
                                    </p:set>
                                    <p:anim calcmode="lin" valueType="num">
                                      <p:cBhvr>
                                        <p:cTn id="18" dur="500" fill="hold"/>
                                        <p:tgtEl>
                                          <p:spTgt spid="2412549"/>
                                        </p:tgtEl>
                                        <p:attrNameLst>
                                          <p:attrName>ppt_w</p:attrName>
                                        </p:attrNameLst>
                                      </p:cBhvr>
                                      <p:tavLst>
                                        <p:tav tm="0">
                                          <p:val>
                                            <p:fltVal val="0"/>
                                          </p:val>
                                        </p:tav>
                                        <p:tav tm="100000">
                                          <p:val>
                                            <p:strVal val="#ppt_w"/>
                                          </p:val>
                                        </p:tav>
                                      </p:tavLst>
                                    </p:anim>
                                    <p:anim calcmode="lin" valueType="num">
                                      <p:cBhvr>
                                        <p:cTn id="19" dur="500" fill="hold"/>
                                        <p:tgtEl>
                                          <p:spTgt spid="2412549"/>
                                        </p:tgtEl>
                                        <p:attrNameLst>
                                          <p:attrName>ppt_h</p:attrName>
                                        </p:attrNameLst>
                                      </p:cBhvr>
                                      <p:tavLst>
                                        <p:tav tm="0">
                                          <p:val>
                                            <p:fltVal val="0"/>
                                          </p:val>
                                        </p:tav>
                                        <p:tav tm="100000">
                                          <p:val>
                                            <p:strVal val="#ppt_h"/>
                                          </p:val>
                                        </p:tav>
                                      </p:tavLst>
                                    </p:anim>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241255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412551"/>
                                        </p:tgtEl>
                                        <p:attrNameLst>
                                          <p:attrName>style.visibility</p:attrName>
                                        </p:attrNameLst>
                                      </p:cBhvr>
                                      <p:to>
                                        <p:strVal val="visible"/>
                                      </p:to>
                                    </p:set>
                                    <p:anim calcmode="lin" valueType="num">
                                      <p:cBhvr additive="base">
                                        <p:cTn id="27" dur="500" fill="hold"/>
                                        <p:tgtEl>
                                          <p:spTgt spid="2412551"/>
                                        </p:tgtEl>
                                        <p:attrNameLst>
                                          <p:attrName>ppt_x</p:attrName>
                                        </p:attrNameLst>
                                      </p:cBhvr>
                                      <p:tavLst>
                                        <p:tav tm="0">
                                          <p:val>
                                            <p:strVal val="#ppt_x"/>
                                          </p:val>
                                        </p:tav>
                                        <p:tav tm="100000">
                                          <p:val>
                                            <p:strVal val="#ppt_x"/>
                                          </p:val>
                                        </p:tav>
                                      </p:tavLst>
                                    </p:anim>
                                    <p:anim calcmode="lin" valueType="num">
                                      <p:cBhvr additive="base">
                                        <p:cTn id="28" dur="500" fill="hold"/>
                                        <p:tgtEl>
                                          <p:spTgt spid="24125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29" fill="hold" display="0">
                  <p:stCondLst>
                    <p:cond delay="indefinite"/>
                  </p:stCondLst>
                  <p:endCondLst>
                    <p:cond evt="onNext" delay="0">
                      <p:tgtEl>
                        <p:sldTgt/>
                      </p:tgtEl>
                    </p:cond>
                    <p:cond evt="onPrev" delay="0">
                      <p:tgtEl>
                        <p:sldTgt/>
                      </p:tgtEl>
                    </p:cond>
                    <p:cond evt="onStopAudio" delay="0">
                      <p:tgtEl>
                        <p:sldTgt/>
                      </p:tgtEl>
                    </p:cond>
                  </p:endCondLst>
                </p:cTn>
                <p:tgtEl>
                  <p:spTgt spid="2412554"/>
                </p:tgtEl>
              </p:cMediaNode>
            </p:audio>
            <p:seq concurrent="1" nextAc="seek">
              <p:cTn id="30" restart="whenNotActive" fill="hold" evtFilter="cancelBubble" nodeType="interactiveSeq">
                <p:stCondLst>
                  <p:cond evt="onClick" delay="0">
                    <p:tgtEl>
                      <p:spTgt spid="2412555"/>
                    </p:tgtEl>
                  </p:cond>
                </p:stCondLst>
                <p:endSync evt="end" delay="0">
                  <p:rtn val="all"/>
                </p:endSync>
                <p:childTnLst>
                  <p:par>
                    <p:cTn id="31" fill="hold">
                      <p:stCondLst>
                        <p:cond delay="0"/>
                      </p:stCondLst>
                      <p:childTnLst>
                        <p:par>
                          <p:cTn id="32" fill="hold">
                            <p:stCondLst>
                              <p:cond delay="0"/>
                            </p:stCondLst>
                            <p:childTnLst>
                              <p:par>
                                <p:cTn id="33" presetID="1" presetClass="mediacall" presetSubtype="0" fill="hold" nodeType="clickEffect">
                                  <p:stCondLst>
                                    <p:cond delay="0"/>
                                  </p:stCondLst>
                                  <p:childTnLst>
                                    <p:cmd type="call" cmd="playFrom(0.0)">
                                      <p:cBhvr>
                                        <p:cTn id="34" dur="7861" fill="hold"/>
                                        <p:tgtEl>
                                          <p:spTgt spid="2412555"/>
                                        </p:tgtEl>
                                      </p:cBhvr>
                                    </p:cmd>
                                  </p:childTnLst>
                                </p:cTn>
                              </p:par>
                            </p:childTnLst>
                          </p:cTn>
                        </p:par>
                      </p:childTnLst>
                    </p:cTn>
                  </p:par>
                </p:childTnLst>
              </p:cTn>
              <p:nextCondLst>
                <p:cond evt="onClick" delay="0">
                  <p:tgtEl>
                    <p:spTgt spid="2412555"/>
                  </p:tgtEl>
                </p:cond>
              </p:nextCondLst>
            </p:seq>
            <p:audio>
              <p:cMediaNode showWhenStopped="0">
                <p:cTn id="35" fill="hold" display="0">
                  <p:stCondLst>
                    <p:cond delay="indefinite"/>
                  </p:stCondLst>
                  <p:endCondLst>
                    <p:cond evt="onNext" delay="0">
                      <p:tgtEl>
                        <p:sldTgt/>
                      </p:tgtEl>
                    </p:cond>
                    <p:cond evt="onPrev" delay="0">
                      <p:tgtEl>
                        <p:sldTgt/>
                      </p:tgtEl>
                    </p:cond>
                    <p:cond evt="onStopAudio" delay="0">
                      <p:tgtEl>
                        <p:sldTgt/>
                      </p:tgtEl>
                    </p:cond>
                  </p:endCondLst>
                </p:cTn>
                <p:tgtEl>
                  <p:spTgt spid="2412555"/>
                </p:tgtEl>
              </p:cMediaNode>
            </p:audio>
          </p:childTnLst>
        </p:cTn>
      </p:par>
    </p:tnLst>
    <p:bldLst>
      <p:bldP spid="2412548" grpId="0" autoUpdateAnimBg="0"/>
      <p:bldP spid="2412549" grpId="0" animBg="1"/>
      <p:bldP spid="2412550" grpId="0" autoUpdateAnimBg="0"/>
      <p:bldP spid="2412551" grpId="0" autoUpdateAnimBg="0"/>
      <p:bldP spid="2412552" grpId="0" animBg="1"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4594" name="Rectangle 2"/>
          <p:cNvSpPr>
            <a:spLocks noChangeArrowheads="1"/>
          </p:cNvSpPr>
          <p:nvPr/>
        </p:nvSpPr>
        <p:spPr bwMode="auto">
          <a:xfrm>
            <a:off x="3263900" y="1125538"/>
            <a:ext cx="522288" cy="396875"/>
          </a:xfrm>
          <a:prstGeom prst="rect">
            <a:avLst/>
          </a:prstGeom>
          <a:noFill/>
          <a:ln w="9525">
            <a:noFill/>
            <a:miter lim="800000"/>
            <a:headEnd/>
            <a:tailEnd/>
          </a:ln>
          <a:effectLst/>
        </p:spPr>
        <p:txBody>
          <a:bodyPr wrap="none">
            <a:spAutoFit/>
          </a:bodyPr>
          <a:lstStyle/>
          <a:p>
            <a:r>
              <a:rPr lang="en-US" sz="2000"/>
              <a:t>x g</a:t>
            </a:r>
          </a:p>
        </p:txBody>
      </p:sp>
      <p:sp>
        <p:nvSpPr>
          <p:cNvPr id="2414595" name="Rectangle 3"/>
          <p:cNvSpPr>
            <a:spLocks noChangeArrowheads="1"/>
          </p:cNvSpPr>
          <p:nvPr/>
        </p:nvSpPr>
        <p:spPr bwMode="auto">
          <a:xfrm>
            <a:off x="1295400" y="609600"/>
            <a:ext cx="7086600" cy="914400"/>
          </a:xfrm>
          <a:prstGeom prst="rect">
            <a:avLst/>
          </a:prstGeom>
          <a:noFill/>
          <a:ln w="9525">
            <a:noFill/>
            <a:miter lim="800000"/>
            <a:headEnd/>
            <a:tailEnd/>
          </a:ln>
          <a:effectLst/>
        </p:spPr>
        <p:txBody>
          <a:bodyPr>
            <a:spAutoFit/>
          </a:bodyPr>
          <a:lstStyle/>
          <a:p>
            <a:pPr>
              <a:spcBef>
                <a:spcPct val="50000"/>
              </a:spcBef>
            </a:pPr>
            <a:r>
              <a:rPr lang="en-US" sz="2400" b="1"/>
              <a:t>CO</a:t>
            </a:r>
            <a:r>
              <a:rPr lang="en-US" sz="2400" b="1" baseline="-25000"/>
              <a:t>2</a:t>
            </a:r>
            <a:r>
              <a:rPr lang="en-US" sz="2400" b="1"/>
              <a:t>(g)  +  2 LiOH(s)  </a:t>
            </a:r>
            <a:r>
              <a:rPr lang="en-US" sz="2400" b="1">
                <a:sym typeface="Wingdings" pitchFamily="2" charset="2"/>
              </a:rPr>
              <a:t>  Li</a:t>
            </a:r>
            <a:r>
              <a:rPr lang="en-US" sz="2400" b="1" baseline="-25000"/>
              <a:t>2</a:t>
            </a:r>
            <a:r>
              <a:rPr lang="en-US" sz="2400" b="1">
                <a:sym typeface="Wingdings" pitchFamily="2" charset="2"/>
              </a:rPr>
              <a:t>CO</a:t>
            </a:r>
            <a:r>
              <a:rPr lang="en-US" sz="2400" b="1" baseline="-25000"/>
              <a:t>3</a:t>
            </a:r>
            <a:r>
              <a:rPr lang="en-US" sz="2400" b="1">
                <a:sym typeface="Wingdings" pitchFamily="2" charset="2"/>
              </a:rPr>
              <a:t>(aq)  +  H</a:t>
            </a:r>
            <a:r>
              <a:rPr lang="en-US" sz="2400" b="1" baseline="-25000"/>
              <a:t>2</a:t>
            </a:r>
            <a:r>
              <a:rPr lang="en-US" sz="2400" b="1">
                <a:sym typeface="Wingdings" pitchFamily="2" charset="2"/>
              </a:rPr>
              <a:t>O(l)</a:t>
            </a:r>
            <a:r>
              <a:rPr lang="en-US" sz="2000"/>
              <a:t> </a:t>
            </a:r>
            <a:endParaRPr lang="en-US" sz="800"/>
          </a:p>
          <a:p>
            <a:pPr>
              <a:spcBef>
                <a:spcPct val="50000"/>
              </a:spcBef>
            </a:pPr>
            <a:r>
              <a:rPr lang="en-US" sz="2000"/>
              <a:t>   </a:t>
            </a:r>
            <a:r>
              <a:rPr lang="en-US" sz="1400"/>
              <a:t> </a:t>
            </a:r>
          </a:p>
        </p:txBody>
      </p:sp>
      <p:sp>
        <p:nvSpPr>
          <p:cNvPr id="2414596" name="Text Box 4"/>
          <p:cNvSpPr txBox="1">
            <a:spLocks noChangeArrowheads="1"/>
          </p:cNvSpPr>
          <p:nvPr/>
        </p:nvSpPr>
        <p:spPr bwMode="auto">
          <a:xfrm>
            <a:off x="2962275" y="1111250"/>
            <a:ext cx="1171575" cy="396875"/>
          </a:xfrm>
          <a:prstGeom prst="rect">
            <a:avLst/>
          </a:prstGeom>
          <a:solidFill>
            <a:srgbClr val="FFFFCC"/>
          </a:solidFill>
          <a:ln w="9525">
            <a:noFill/>
            <a:miter lim="800000"/>
            <a:headEnd/>
            <a:tailEnd/>
          </a:ln>
          <a:effectLst/>
        </p:spPr>
        <p:txBody>
          <a:bodyPr wrap="none">
            <a:spAutoFit/>
          </a:bodyPr>
          <a:lstStyle/>
          <a:p>
            <a:r>
              <a:rPr lang="en-US" sz="2000"/>
              <a:t>38,240 g</a:t>
            </a:r>
          </a:p>
        </p:txBody>
      </p:sp>
      <p:sp>
        <p:nvSpPr>
          <p:cNvPr id="2414597" name="Line 5"/>
          <p:cNvSpPr>
            <a:spLocks noChangeShapeType="1"/>
          </p:cNvSpPr>
          <p:nvPr/>
        </p:nvSpPr>
        <p:spPr bwMode="auto">
          <a:xfrm>
            <a:off x="2516188" y="2589213"/>
            <a:ext cx="512762" cy="0"/>
          </a:xfrm>
          <a:prstGeom prst="line">
            <a:avLst/>
          </a:prstGeom>
          <a:noFill/>
          <a:ln w="9525">
            <a:solidFill>
              <a:schemeClr val="tx1"/>
            </a:solidFill>
            <a:round/>
            <a:headEnd/>
            <a:tailEnd/>
          </a:ln>
          <a:effectLst/>
        </p:spPr>
        <p:txBody>
          <a:bodyPr/>
          <a:lstStyle/>
          <a:p>
            <a:endParaRPr lang="en-US"/>
          </a:p>
        </p:txBody>
      </p:sp>
      <p:sp>
        <p:nvSpPr>
          <p:cNvPr id="2414598" name="Rectangle 6"/>
          <p:cNvSpPr>
            <a:spLocks noChangeArrowheads="1"/>
          </p:cNvSpPr>
          <p:nvPr/>
        </p:nvSpPr>
        <p:spPr bwMode="auto">
          <a:xfrm>
            <a:off x="6130925" y="5272088"/>
            <a:ext cx="1820863" cy="396875"/>
          </a:xfrm>
          <a:prstGeom prst="rect">
            <a:avLst/>
          </a:prstGeom>
          <a:noFill/>
          <a:ln w="9525">
            <a:noFill/>
            <a:miter lim="800000"/>
            <a:headEnd/>
            <a:tailEnd/>
          </a:ln>
          <a:effectLst/>
        </p:spPr>
        <p:txBody>
          <a:bodyPr wrap="none">
            <a:spAutoFit/>
          </a:bodyPr>
          <a:lstStyle/>
          <a:p>
            <a:r>
              <a:rPr lang="en-US" sz="2000"/>
              <a:t>38,240 g LiOH</a:t>
            </a:r>
          </a:p>
        </p:txBody>
      </p:sp>
      <p:sp>
        <p:nvSpPr>
          <p:cNvPr id="2414599" name="Text Box 7"/>
          <p:cNvSpPr txBox="1">
            <a:spLocks noChangeArrowheads="1"/>
          </p:cNvSpPr>
          <p:nvPr/>
        </p:nvSpPr>
        <p:spPr bwMode="auto">
          <a:xfrm>
            <a:off x="2511425" y="2209800"/>
            <a:ext cx="536575" cy="396875"/>
          </a:xfrm>
          <a:prstGeom prst="rect">
            <a:avLst/>
          </a:prstGeom>
          <a:noFill/>
          <a:ln w="9525">
            <a:noFill/>
            <a:miter lim="800000"/>
            <a:headEnd/>
            <a:tailEnd/>
          </a:ln>
          <a:effectLst/>
        </p:spPr>
        <p:txBody>
          <a:bodyPr wrap="none">
            <a:spAutoFit/>
          </a:bodyPr>
          <a:lstStyle/>
          <a:p>
            <a:r>
              <a:rPr lang="en-US" sz="2000"/>
              <a:t>1:2</a:t>
            </a:r>
          </a:p>
        </p:txBody>
      </p:sp>
      <p:sp>
        <p:nvSpPr>
          <p:cNvPr id="2414600" name="Text Box 8"/>
          <p:cNvSpPr txBox="1">
            <a:spLocks noChangeArrowheads="1"/>
          </p:cNvSpPr>
          <p:nvPr/>
        </p:nvSpPr>
        <p:spPr bwMode="auto">
          <a:xfrm>
            <a:off x="428625" y="3402013"/>
            <a:ext cx="3087688" cy="396875"/>
          </a:xfrm>
          <a:prstGeom prst="rect">
            <a:avLst/>
          </a:prstGeom>
          <a:noFill/>
          <a:ln w="9525">
            <a:noFill/>
            <a:miter lim="800000"/>
            <a:headEnd/>
            <a:tailEnd/>
          </a:ln>
          <a:effectLst/>
        </p:spPr>
        <p:txBody>
          <a:bodyPr wrap="none">
            <a:spAutoFit/>
          </a:bodyPr>
          <a:lstStyle/>
          <a:p>
            <a:r>
              <a:rPr lang="en-US" sz="2000"/>
              <a:t>X g LiOH  =  800 mol CO</a:t>
            </a:r>
            <a:r>
              <a:rPr lang="en-US" sz="2000" baseline="-25000"/>
              <a:t>2</a:t>
            </a:r>
          </a:p>
        </p:txBody>
      </p:sp>
      <p:sp>
        <p:nvSpPr>
          <p:cNvPr id="2414601" name="Text Box 9"/>
          <p:cNvSpPr txBox="1">
            <a:spLocks noChangeArrowheads="1"/>
          </p:cNvSpPr>
          <p:nvPr/>
        </p:nvSpPr>
        <p:spPr bwMode="auto">
          <a:xfrm>
            <a:off x="6524625" y="3400425"/>
            <a:ext cx="2108200" cy="396875"/>
          </a:xfrm>
          <a:prstGeom prst="rect">
            <a:avLst/>
          </a:prstGeom>
          <a:noFill/>
          <a:ln w="9525">
            <a:noFill/>
            <a:miter lim="800000"/>
            <a:headEnd/>
            <a:tailEnd/>
          </a:ln>
          <a:effectLst/>
        </p:spPr>
        <p:txBody>
          <a:bodyPr wrap="none">
            <a:spAutoFit/>
          </a:bodyPr>
          <a:lstStyle/>
          <a:p>
            <a:r>
              <a:rPr lang="en-US" sz="2000"/>
              <a:t>=  38,240 g LiOH</a:t>
            </a:r>
          </a:p>
        </p:txBody>
      </p:sp>
      <p:sp>
        <p:nvSpPr>
          <p:cNvPr id="2414602" name="Text Box 10"/>
          <p:cNvSpPr txBox="1">
            <a:spLocks noChangeArrowheads="1"/>
          </p:cNvSpPr>
          <p:nvPr/>
        </p:nvSpPr>
        <p:spPr bwMode="auto">
          <a:xfrm>
            <a:off x="7162800" y="2514600"/>
            <a:ext cx="1624013" cy="701675"/>
          </a:xfrm>
          <a:prstGeom prst="rect">
            <a:avLst/>
          </a:prstGeom>
          <a:noFill/>
          <a:ln w="9525">
            <a:noFill/>
            <a:miter lim="800000"/>
            <a:headEnd/>
            <a:tailEnd/>
          </a:ln>
          <a:effectLst/>
        </p:spPr>
        <p:txBody>
          <a:bodyPr wrap="none">
            <a:spAutoFit/>
          </a:bodyPr>
          <a:lstStyle/>
          <a:p>
            <a:r>
              <a:rPr lang="en-US" sz="2000"/>
              <a:t>   Needed</a:t>
            </a:r>
          </a:p>
          <a:p>
            <a:r>
              <a:rPr lang="en-US" sz="2000"/>
              <a:t>(actual yield)</a:t>
            </a:r>
          </a:p>
        </p:txBody>
      </p:sp>
      <p:grpSp>
        <p:nvGrpSpPr>
          <p:cNvPr id="2414603" name="Group 11"/>
          <p:cNvGrpSpPr>
            <a:grpSpLocks/>
          </p:cNvGrpSpPr>
          <p:nvPr/>
        </p:nvGrpSpPr>
        <p:grpSpPr bwMode="auto">
          <a:xfrm>
            <a:off x="590550" y="5278438"/>
            <a:ext cx="3330575" cy="823912"/>
            <a:chOff x="372" y="3325"/>
            <a:chExt cx="2098" cy="519"/>
          </a:xfrm>
        </p:grpSpPr>
        <p:sp>
          <p:nvSpPr>
            <p:cNvPr id="2414604" name="Text Box 12"/>
            <p:cNvSpPr txBox="1">
              <a:spLocks noChangeArrowheads="1"/>
            </p:cNvSpPr>
            <p:nvPr/>
          </p:nvSpPr>
          <p:spPr bwMode="auto">
            <a:xfrm>
              <a:off x="372" y="3452"/>
              <a:ext cx="796" cy="250"/>
            </a:xfrm>
            <a:prstGeom prst="rect">
              <a:avLst/>
            </a:prstGeom>
            <a:noFill/>
            <a:ln w="9525">
              <a:noFill/>
              <a:miter lim="800000"/>
              <a:headEnd/>
              <a:tailEnd/>
            </a:ln>
            <a:effectLst/>
          </p:spPr>
          <p:txBody>
            <a:bodyPr wrap="none">
              <a:spAutoFit/>
            </a:bodyPr>
            <a:lstStyle/>
            <a:p>
              <a:r>
                <a:rPr lang="en-US" sz="2000"/>
                <a:t>% Yield =</a:t>
              </a:r>
            </a:p>
          </p:txBody>
        </p:sp>
        <p:sp>
          <p:nvSpPr>
            <p:cNvPr id="2414605" name="Text Box 13"/>
            <p:cNvSpPr txBox="1">
              <a:spLocks noChangeArrowheads="1"/>
            </p:cNvSpPr>
            <p:nvPr/>
          </p:nvSpPr>
          <p:spPr bwMode="auto">
            <a:xfrm>
              <a:off x="1161" y="3325"/>
              <a:ext cx="1309" cy="519"/>
            </a:xfrm>
            <a:prstGeom prst="rect">
              <a:avLst/>
            </a:prstGeom>
            <a:noFill/>
            <a:ln w="9525">
              <a:noFill/>
              <a:miter lim="800000"/>
              <a:headEnd/>
              <a:tailEnd/>
            </a:ln>
            <a:effectLst/>
          </p:spPr>
          <p:txBody>
            <a:bodyPr wrap="none">
              <a:spAutoFit/>
            </a:bodyPr>
            <a:lstStyle/>
            <a:p>
              <a:r>
                <a:rPr lang="en-US" sz="2000"/>
                <a:t>    Actual Yield</a:t>
              </a:r>
              <a:endParaRPr lang="en-US" sz="800"/>
            </a:p>
            <a:p>
              <a:endParaRPr lang="en-US" sz="800"/>
            </a:p>
            <a:p>
              <a:r>
                <a:rPr lang="en-US" sz="2000"/>
                <a:t>Theoretical Yield</a:t>
              </a:r>
            </a:p>
          </p:txBody>
        </p:sp>
        <p:sp>
          <p:nvSpPr>
            <p:cNvPr id="2414606" name="Line 14"/>
            <p:cNvSpPr>
              <a:spLocks noChangeShapeType="1"/>
            </p:cNvSpPr>
            <p:nvPr/>
          </p:nvSpPr>
          <p:spPr bwMode="auto">
            <a:xfrm>
              <a:off x="1210" y="3583"/>
              <a:ext cx="1248" cy="0"/>
            </a:xfrm>
            <a:prstGeom prst="line">
              <a:avLst/>
            </a:prstGeom>
            <a:noFill/>
            <a:ln w="22225">
              <a:solidFill>
                <a:schemeClr val="tx1"/>
              </a:solidFill>
              <a:round/>
              <a:headEnd/>
              <a:tailEnd/>
            </a:ln>
            <a:effectLst/>
          </p:spPr>
          <p:txBody>
            <a:bodyPr/>
            <a:lstStyle/>
            <a:p>
              <a:endParaRPr lang="en-US"/>
            </a:p>
          </p:txBody>
        </p:sp>
      </p:grpSp>
      <p:sp>
        <p:nvSpPr>
          <p:cNvPr id="2414607" name="Text Box 15"/>
          <p:cNvSpPr txBox="1">
            <a:spLocks noChangeArrowheads="1"/>
          </p:cNvSpPr>
          <p:nvPr/>
        </p:nvSpPr>
        <p:spPr bwMode="auto">
          <a:xfrm>
            <a:off x="5130800" y="5500688"/>
            <a:ext cx="677863" cy="396875"/>
          </a:xfrm>
          <a:prstGeom prst="rect">
            <a:avLst/>
          </a:prstGeom>
          <a:noFill/>
          <a:ln w="9525">
            <a:noFill/>
            <a:miter lim="800000"/>
            <a:headEnd/>
            <a:tailEnd/>
          </a:ln>
          <a:effectLst/>
        </p:spPr>
        <p:txBody>
          <a:bodyPr wrap="none">
            <a:spAutoFit/>
          </a:bodyPr>
          <a:lstStyle/>
          <a:p>
            <a:r>
              <a:rPr lang="en-US" sz="2000"/>
              <a:t>0.85</a:t>
            </a:r>
          </a:p>
        </p:txBody>
      </p:sp>
      <p:sp>
        <p:nvSpPr>
          <p:cNvPr id="2414608" name="Line 16"/>
          <p:cNvSpPr>
            <a:spLocks noChangeShapeType="1"/>
          </p:cNvSpPr>
          <p:nvPr/>
        </p:nvSpPr>
        <p:spPr bwMode="auto">
          <a:xfrm>
            <a:off x="6172200" y="5688013"/>
            <a:ext cx="1752600" cy="0"/>
          </a:xfrm>
          <a:prstGeom prst="line">
            <a:avLst/>
          </a:prstGeom>
          <a:noFill/>
          <a:ln w="22225">
            <a:solidFill>
              <a:schemeClr val="tx1"/>
            </a:solidFill>
            <a:round/>
            <a:headEnd/>
            <a:tailEnd/>
          </a:ln>
          <a:effectLst/>
        </p:spPr>
        <p:txBody>
          <a:bodyPr/>
          <a:lstStyle/>
          <a:p>
            <a:endParaRPr lang="en-US"/>
          </a:p>
        </p:txBody>
      </p:sp>
      <p:sp>
        <p:nvSpPr>
          <p:cNvPr id="2414609" name="Text Box 17"/>
          <p:cNvSpPr txBox="1">
            <a:spLocks noChangeArrowheads="1"/>
          </p:cNvSpPr>
          <p:nvPr/>
        </p:nvSpPr>
        <p:spPr bwMode="auto">
          <a:xfrm>
            <a:off x="6451600" y="6308725"/>
            <a:ext cx="2235200" cy="396875"/>
          </a:xfrm>
          <a:prstGeom prst="rect">
            <a:avLst/>
          </a:prstGeom>
          <a:solidFill>
            <a:srgbClr val="E6DDD8"/>
          </a:solidFill>
          <a:ln w="9525">
            <a:noFill/>
            <a:miter lim="800000"/>
            <a:headEnd/>
            <a:tailEnd/>
          </a:ln>
          <a:effectLst/>
        </p:spPr>
        <p:txBody>
          <a:bodyPr wrap="none">
            <a:spAutoFit/>
          </a:bodyPr>
          <a:lstStyle/>
          <a:p>
            <a:r>
              <a:rPr lang="en-US" sz="2000"/>
              <a:t>x = 44,988 g LiOH</a:t>
            </a:r>
          </a:p>
        </p:txBody>
      </p:sp>
      <p:sp>
        <p:nvSpPr>
          <p:cNvPr id="2414610" name="Line 18"/>
          <p:cNvSpPr>
            <a:spLocks noChangeShapeType="1"/>
          </p:cNvSpPr>
          <p:nvPr/>
        </p:nvSpPr>
        <p:spPr bwMode="auto">
          <a:xfrm>
            <a:off x="1905000" y="1524000"/>
            <a:ext cx="0" cy="762000"/>
          </a:xfrm>
          <a:prstGeom prst="line">
            <a:avLst/>
          </a:prstGeom>
          <a:noFill/>
          <a:ln w="9525">
            <a:solidFill>
              <a:schemeClr val="tx1"/>
            </a:solidFill>
            <a:round/>
            <a:headEnd/>
            <a:tailEnd type="triangle" w="med" len="med"/>
          </a:ln>
          <a:effectLst/>
        </p:spPr>
        <p:txBody>
          <a:bodyPr/>
          <a:lstStyle/>
          <a:p>
            <a:endParaRPr lang="en-US"/>
          </a:p>
        </p:txBody>
      </p:sp>
      <p:sp>
        <p:nvSpPr>
          <p:cNvPr id="2414611" name="Line 19"/>
          <p:cNvSpPr>
            <a:spLocks noChangeShapeType="1"/>
          </p:cNvSpPr>
          <p:nvPr/>
        </p:nvSpPr>
        <p:spPr bwMode="auto">
          <a:xfrm flipH="1">
            <a:off x="3505200" y="1552575"/>
            <a:ext cx="0" cy="762000"/>
          </a:xfrm>
          <a:prstGeom prst="line">
            <a:avLst/>
          </a:prstGeom>
          <a:noFill/>
          <a:ln w="9525">
            <a:solidFill>
              <a:schemeClr val="tx1"/>
            </a:solidFill>
            <a:round/>
            <a:headEnd type="triangle" w="med" len="med"/>
            <a:tailEnd/>
          </a:ln>
          <a:effectLst/>
        </p:spPr>
        <p:txBody>
          <a:bodyPr/>
          <a:lstStyle/>
          <a:p>
            <a:endParaRPr lang="en-US"/>
          </a:p>
        </p:txBody>
      </p:sp>
      <p:sp>
        <p:nvSpPr>
          <p:cNvPr id="2414612" name="Text Box 20"/>
          <p:cNvSpPr txBox="1">
            <a:spLocks noChangeArrowheads="1"/>
          </p:cNvSpPr>
          <p:nvPr/>
        </p:nvSpPr>
        <p:spPr bwMode="auto">
          <a:xfrm>
            <a:off x="1431925" y="2346325"/>
            <a:ext cx="1087438" cy="396875"/>
          </a:xfrm>
          <a:prstGeom prst="rect">
            <a:avLst/>
          </a:prstGeom>
          <a:solidFill>
            <a:srgbClr val="FFFFCC"/>
          </a:solidFill>
          <a:ln w="9525">
            <a:noFill/>
            <a:miter lim="800000"/>
            <a:headEnd/>
            <a:tailEnd/>
          </a:ln>
          <a:effectLst/>
        </p:spPr>
        <p:txBody>
          <a:bodyPr wrap="none">
            <a:spAutoFit/>
          </a:bodyPr>
          <a:lstStyle/>
          <a:p>
            <a:r>
              <a:rPr lang="en-US" sz="2000"/>
              <a:t>800 mol</a:t>
            </a:r>
          </a:p>
        </p:txBody>
      </p:sp>
      <p:sp>
        <p:nvSpPr>
          <p:cNvPr id="2414613" name="Line 21"/>
          <p:cNvSpPr>
            <a:spLocks noChangeShapeType="1"/>
          </p:cNvSpPr>
          <p:nvPr/>
        </p:nvSpPr>
        <p:spPr bwMode="auto">
          <a:xfrm>
            <a:off x="2514600" y="2590800"/>
            <a:ext cx="893763" cy="0"/>
          </a:xfrm>
          <a:prstGeom prst="line">
            <a:avLst/>
          </a:prstGeom>
          <a:noFill/>
          <a:ln w="9525">
            <a:solidFill>
              <a:schemeClr val="tx1"/>
            </a:solidFill>
            <a:round/>
            <a:headEnd/>
            <a:tailEnd type="triangle" w="med" len="med"/>
          </a:ln>
          <a:effectLst/>
        </p:spPr>
        <p:txBody>
          <a:bodyPr/>
          <a:lstStyle/>
          <a:p>
            <a:endParaRPr lang="en-US"/>
          </a:p>
        </p:txBody>
      </p:sp>
      <p:sp>
        <p:nvSpPr>
          <p:cNvPr id="2414614" name="Text Box 22"/>
          <p:cNvSpPr txBox="1">
            <a:spLocks noChangeArrowheads="1"/>
          </p:cNvSpPr>
          <p:nvPr/>
        </p:nvSpPr>
        <p:spPr bwMode="auto">
          <a:xfrm>
            <a:off x="3505200" y="1736725"/>
            <a:ext cx="1565275" cy="396875"/>
          </a:xfrm>
          <a:prstGeom prst="rect">
            <a:avLst/>
          </a:prstGeom>
          <a:noFill/>
          <a:ln w="9525">
            <a:noFill/>
            <a:miter lim="800000"/>
            <a:headEnd/>
            <a:tailEnd/>
          </a:ln>
          <a:effectLst/>
        </p:spPr>
        <p:txBody>
          <a:bodyPr wrap="none">
            <a:spAutoFit/>
          </a:bodyPr>
          <a:lstStyle/>
          <a:p>
            <a:r>
              <a:rPr lang="en-US" sz="2000"/>
              <a:t>x 23.9 g/mol</a:t>
            </a:r>
          </a:p>
        </p:txBody>
      </p:sp>
      <p:sp>
        <p:nvSpPr>
          <p:cNvPr id="2414615" name="Text Box 23"/>
          <p:cNvSpPr txBox="1">
            <a:spLocks noChangeArrowheads="1"/>
          </p:cNvSpPr>
          <p:nvPr/>
        </p:nvSpPr>
        <p:spPr bwMode="auto">
          <a:xfrm>
            <a:off x="884238" y="4572000"/>
            <a:ext cx="7234237" cy="396875"/>
          </a:xfrm>
          <a:prstGeom prst="rect">
            <a:avLst/>
          </a:prstGeom>
          <a:solidFill>
            <a:srgbClr val="E6DDD8"/>
          </a:solidFill>
          <a:ln w="9525">
            <a:noFill/>
            <a:miter lim="800000"/>
            <a:headEnd/>
            <a:tailEnd/>
          </a:ln>
          <a:effectLst/>
        </p:spPr>
        <p:txBody>
          <a:bodyPr wrap="none">
            <a:spAutoFit/>
          </a:bodyPr>
          <a:lstStyle/>
          <a:p>
            <a:pPr algn="ctr"/>
            <a:r>
              <a:rPr lang="en-US" sz="2000"/>
              <a:t>Note:  The lithium hydroxide scrubbers are only 85% efficient.  </a:t>
            </a:r>
          </a:p>
        </p:txBody>
      </p:sp>
      <p:sp>
        <p:nvSpPr>
          <p:cNvPr id="2414616" name="Line 24"/>
          <p:cNvSpPr>
            <a:spLocks noChangeShapeType="1"/>
          </p:cNvSpPr>
          <p:nvPr/>
        </p:nvSpPr>
        <p:spPr bwMode="auto">
          <a:xfrm flipH="1">
            <a:off x="7496175" y="3152775"/>
            <a:ext cx="152400" cy="304800"/>
          </a:xfrm>
          <a:prstGeom prst="line">
            <a:avLst/>
          </a:prstGeom>
          <a:noFill/>
          <a:ln w="9525">
            <a:solidFill>
              <a:srgbClr val="FF0000"/>
            </a:solidFill>
            <a:round/>
            <a:headEnd/>
            <a:tailEnd type="triangle" w="med" len="med"/>
          </a:ln>
          <a:effectLst/>
        </p:spPr>
        <p:txBody>
          <a:bodyPr/>
          <a:lstStyle/>
          <a:p>
            <a:endParaRPr lang="en-US"/>
          </a:p>
        </p:txBody>
      </p:sp>
      <p:sp>
        <p:nvSpPr>
          <p:cNvPr id="2414617" name="Text Box 25"/>
          <p:cNvSpPr txBox="1">
            <a:spLocks noChangeArrowheads="1"/>
          </p:cNvSpPr>
          <p:nvPr/>
        </p:nvSpPr>
        <p:spPr bwMode="auto">
          <a:xfrm>
            <a:off x="4327525" y="6248400"/>
            <a:ext cx="1720850" cy="517525"/>
          </a:xfrm>
          <a:prstGeom prst="rect">
            <a:avLst/>
          </a:prstGeom>
          <a:noFill/>
          <a:ln w="9525">
            <a:noFill/>
            <a:miter lim="800000"/>
            <a:headEnd/>
            <a:tailEnd/>
          </a:ln>
          <a:effectLst/>
        </p:spPr>
        <p:txBody>
          <a:bodyPr wrap="none">
            <a:spAutoFit/>
          </a:bodyPr>
          <a:lstStyle/>
          <a:p>
            <a:r>
              <a:rPr lang="en-US" sz="1400"/>
              <a:t> Amount of LiOH to</a:t>
            </a:r>
          </a:p>
          <a:p>
            <a:r>
              <a:rPr lang="en-US" sz="1400"/>
              <a:t>be taken into space</a:t>
            </a:r>
          </a:p>
        </p:txBody>
      </p:sp>
      <p:sp>
        <p:nvSpPr>
          <p:cNvPr id="2414618" name="Line 26"/>
          <p:cNvSpPr>
            <a:spLocks noChangeShapeType="1"/>
          </p:cNvSpPr>
          <p:nvPr/>
        </p:nvSpPr>
        <p:spPr bwMode="auto">
          <a:xfrm>
            <a:off x="6076950" y="6477000"/>
            <a:ext cx="341313" cy="47625"/>
          </a:xfrm>
          <a:prstGeom prst="line">
            <a:avLst/>
          </a:prstGeom>
          <a:noFill/>
          <a:ln w="9525">
            <a:solidFill>
              <a:srgbClr val="FF0000"/>
            </a:solidFill>
            <a:round/>
            <a:headEnd/>
            <a:tailEnd type="triangle" w="med" len="med"/>
          </a:ln>
          <a:effectLst/>
        </p:spPr>
        <p:txBody>
          <a:bodyPr/>
          <a:lstStyle/>
          <a:p>
            <a:endParaRPr lang="en-US"/>
          </a:p>
        </p:txBody>
      </p:sp>
      <p:sp>
        <p:nvSpPr>
          <p:cNvPr id="2414619" name="AutoShape 27">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414620" name="Text Box 28"/>
          <p:cNvSpPr txBox="1">
            <a:spLocks noChangeArrowheads="1"/>
          </p:cNvSpPr>
          <p:nvPr/>
        </p:nvSpPr>
        <p:spPr bwMode="auto">
          <a:xfrm>
            <a:off x="3519488" y="3252788"/>
            <a:ext cx="1454150" cy="396875"/>
          </a:xfrm>
          <a:prstGeom prst="rect">
            <a:avLst/>
          </a:prstGeom>
          <a:noFill/>
          <a:ln w="9525">
            <a:noFill/>
            <a:miter lim="800000"/>
            <a:headEnd/>
            <a:tailEnd/>
          </a:ln>
          <a:effectLst/>
        </p:spPr>
        <p:txBody>
          <a:bodyPr wrap="none">
            <a:spAutoFit/>
          </a:bodyPr>
          <a:lstStyle/>
          <a:p>
            <a:r>
              <a:rPr lang="en-US" sz="2000"/>
              <a:t>2 mol LiOH</a:t>
            </a:r>
          </a:p>
        </p:txBody>
      </p:sp>
      <p:sp>
        <p:nvSpPr>
          <p:cNvPr id="2414621" name="Text Box 29"/>
          <p:cNvSpPr txBox="1">
            <a:spLocks noChangeArrowheads="1"/>
          </p:cNvSpPr>
          <p:nvPr/>
        </p:nvSpPr>
        <p:spPr bwMode="auto">
          <a:xfrm>
            <a:off x="3533775" y="3600450"/>
            <a:ext cx="1347788" cy="396875"/>
          </a:xfrm>
          <a:prstGeom prst="rect">
            <a:avLst/>
          </a:prstGeom>
          <a:noFill/>
          <a:ln w="9525">
            <a:noFill/>
            <a:miter lim="800000"/>
            <a:headEnd/>
            <a:tailEnd/>
          </a:ln>
          <a:effectLst/>
        </p:spPr>
        <p:txBody>
          <a:bodyPr wrap="none">
            <a:spAutoFit/>
          </a:bodyPr>
          <a:lstStyle/>
          <a:p>
            <a:r>
              <a:rPr lang="en-US" sz="2000"/>
              <a:t>1 mol CO</a:t>
            </a:r>
            <a:r>
              <a:rPr lang="en-US" sz="2000" baseline="-25000"/>
              <a:t>2</a:t>
            </a:r>
          </a:p>
        </p:txBody>
      </p:sp>
      <p:sp>
        <p:nvSpPr>
          <p:cNvPr id="2414622" name="Text Box 30"/>
          <p:cNvSpPr txBox="1">
            <a:spLocks noChangeArrowheads="1"/>
          </p:cNvSpPr>
          <p:nvPr/>
        </p:nvSpPr>
        <p:spPr bwMode="auto">
          <a:xfrm>
            <a:off x="4964113" y="3252788"/>
            <a:ext cx="1538287" cy="396875"/>
          </a:xfrm>
          <a:prstGeom prst="rect">
            <a:avLst/>
          </a:prstGeom>
          <a:noFill/>
          <a:ln w="9525">
            <a:noFill/>
            <a:miter lim="800000"/>
            <a:headEnd/>
            <a:tailEnd/>
          </a:ln>
          <a:effectLst/>
        </p:spPr>
        <p:txBody>
          <a:bodyPr wrap="none">
            <a:spAutoFit/>
          </a:bodyPr>
          <a:lstStyle/>
          <a:p>
            <a:r>
              <a:rPr lang="en-US" sz="2000"/>
              <a:t>23.9 g LiOH</a:t>
            </a:r>
          </a:p>
        </p:txBody>
      </p:sp>
      <p:sp>
        <p:nvSpPr>
          <p:cNvPr id="2414623" name="Text Box 31"/>
          <p:cNvSpPr txBox="1">
            <a:spLocks noChangeArrowheads="1"/>
          </p:cNvSpPr>
          <p:nvPr/>
        </p:nvSpPr>
        <p:spPr bwMode="auto">
          <a:xfrm>
            <a:off x="4976813" y="3600450"/>
            <a:ext cx="1454150" cy="396875"/>
          </a:xfrm>
          <a:prstGeom prst="rect">
            <a:avLst/>
          </a:prstGeom>
          <a:noFill/>
          <a:ln w="9525">
            <a:noFill/>
            <a:miter lim="800000"/>
            <a:headEnd/>
            <a:tailEnd/>
          </a:ln>
          <a:effectLst/>
        </p:spPr>
        <p:txBody>
          <a:bodyPr wrap="none">
            <a:spAutoFit/>
          </a:bodyPr>
          <a:lstStyle/>
          <a:p>
            <a:r>
              <a:rPr lang="en-US" sz="2000"/>
              <a:t>1 mol LiOH</a:t>
            </a:r>
          </a:p>
        </p:txBody>
      </p:sp>
      <p:grpSp>
        <p:nvGrpSpPr>
          <p:cNvPr id="2414624" name="Group 32"/>
          <p:cNvGrpSpPr>
            <a:grpSpLocks/>
          </p:cNvGrpSpPr>
          <p:nvPr/>
        </p:nvGrpSpPr>
        <p:grpSpPr bwMode="auto">
          <a:xfrm>
            <a:off x="3506788" y="3236913"/>
            <a:ext cx="1436687" cy="733425"/>
            <a:chOff x="1872" y="2730"/>
            <a:chExt cx="816" cy="438"/>
          </a:xfrm>
        </p:grpSpPr>
        <p:sp>
          <p:nvSpPr>
            <p:cNvPr id="2414625" name="AutoShape 33"/>
            <p:cNvSpPr>
              <a:spLocks noChangeArrowheads="1"/>
            </p:cNvSpPr>
            <p:nvPr/>
          </p:nvSpPr>
          <p:spPr bwMode="auto">
            <a:xfrm>
              <a:off x="1872" y="2730"/>
              <a:ext cx="816" cy="438"/>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414626" name="Line 34"/>
            <p:cNvSpPr>
              <a:spLocks noChangeShapeType="1"/>
            </p:cNvSpPr>
            <p:nvPr/>
          </p:nvSpPr>
          <p:spPr bwMode="auto">
            <a:xfrm>
              <a:off x="1902" y="2952"/>
              <a:ext cx="744" cy="0"/>
            </a:xfrm>
            <a:prstGeom prst="line">
              <a:avLst/>
            </a:prstGeom>
            <a:noFill/>
            <a:ln w="9525">
              <a:solidFill>
                <a:schemeClr val="tx1"/>
              </a:solidFill>
              <a:round/>
              <a:headEnd/>
              <a:tailEnd/>
            </a:ln>
            <a:effectLst/>
          </p:spPr>
          <p:txBody>
            <a:bodyPr/>
            <a:lstStyle/>
            <a:p>
              <a:endParaRPr lang="en-US"/>
            </a:p>
          </p:txBody>
        </p:sp>
      </p:grpSp>
      <p:grpSp>
        <p:nvGrpSpPr>
          <p:cNvPr id="2414627" name="Group 35"/>
          <p:cNvGrpSpPr>
            <a:grpSpLocks/>
          </p:cNvGrpSpPr>
          <p:nvPr/>
        </p:nvGrpSpPr>
        <p:grpSpPr bwMode="auto">
          <a:xfrm>
            <a:off x="4970463" y="3236913"/>
            <a:ext cx="1498600" cy="733425"/>
            <a:chOff x="1872" y="2730"/>
            <a:chExt cx="816" cy="438"/>
          </a:xfrm>
        </p:grpSpPr>
        <p:sp>
          <p:nvSpPr>
            <p:cNvPr id="2414628" name="AutoShape 36"/>
            <p:cNvSpPr>
              <a:spLocks noChangeArrowheads="1"/>
            </p:cNvSpPr>
            <p:nvPr/>
          </p:nvSpPr>
          <p:spPr bwMode="auto">
            <a:xfrm>
              <a:off x="1872" y="2730"/>
              <a:ext cx="816" cy="438"/>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414629" name="Line 37"/>
            <p:cNvSpPr>
              <a:spLocks noChangeShapeType="1"/>
            </p:cNvSpPr>
            <p:nvPr/>
          </p:nvSpPr>
          <p:spPr bwMode="auto">
            <a:xfrm>
              <a:off x="1902" y="2952"/>
              <a:ext cx="744" cy="0"/>
            </a:xfrm>
            <a:prstGeom prst="line">
              <a:avLst/>
            </a:prstGeom>
            <a:noFill/>
            <a:ln w="9525">
              <a:solidFill>
                <a:schemeClr val="tx1"/>
              </a:solidFill>
              <a:round/>
              <a:headEnd/>
              <a:tailEnd/>
            </a:ln>
            <a:effectLst/>
          </p:spPr>
          <p:txBody>
            <a:bodyPr/>
            <a:lstStyle/>
            <a:p>
              <a:endParaRPr lang="en-US"/>
            </a:p>
          </p:txBody>
        </p:sp>
      </p:grpSp>
      <p:sp>
        <p:nvSpPr>
          <p:cNvPr id="2414630" name="Line 38"/>
          <p:cNvSpPr>
            <a:spLocks noChangeShapeType="1"/>
          </p:cNvSpPr>
          <p:nvPr/>
        </p:nvSpPr>
        <p:spPr bwMode="auto">
          <a:xfrm flipV="1">
            <a:off x="3849688" y="3765550"/>
            <a:ext cx="838200" cy="114300"/>
          </a:xfrm>
          <a:prstGeom prst="line">
            <a:avLst/>
          </a:prstGeom>
          <a:noFill/>
          <a:ln w="9525">
            <a:solidFill>
              <a:srgbClr val="FF0000"/>
            </a:solidFill>
            <a:round/>
            <a:headEnd/>
            <a:tailEnd/>
          </a:ln>
          <a:effectLst/>
        </p:spPr>
        <p:txBody>
          <a:bodyPr/>
          <a:lstStyle/>
          <a:p>
            <a:endParaRPr lang="en-US"/>
          </a:p>
        </p:txBody>
      </p:sp>
      <p:sp>
        <p:nvSpPr>
          <p:cNvPr id="2414631" name="Line 39"/>
          <p:cNvSpPr>
            <a:spLocks noChangeShapeType="1"/>
          </p:cNvSpPr>
          <p:nvPr/>
        </p:nvSpPr>
        <p:spPr bwMode="auto">
          <a:xfrm flipV="1">
            <a:off x="3822700" y="3384550"/>
            <a:ext cx="1049338" cy="147638"/>
          </a:xfrm>
          <a:prstGeom prst="line">
            <a:avLst/>
          </a:prstGeom>
          <a:noFill/>
          <a:ln w="9525">
            <a:solidFill>
              <a:srgbClr val="FF0000"/>
            </a:solidFill>
            <a:round/>
            <a:headEnd/>
            <a:tailEnd/>
          </a:ln>
          <a:effectLst/>
        </p:spPr>
        <p:txBody>
          <a:bodyPr/>
          <a:lstStyle/>
          <a:p>
            <a:endParaRPr lang="en-US"/>
          </a:p>
        </p:txBody>
      </p:sp>
      <p:sp>
        <p:nvSpPr>
          <p:cNvPr id="2414632" name="Line 40"/>
          <p:cNvSpPr>
            <a:spLocks noChangeShapeType="1"/>
          </p:cNvSpPr>
          <p:nvPr/>
        </p:nvSpPr>
        <p:spPr bwMode="auto">
          <a:xfrm flipV="1">
            <a:off x="5283200" y="3738563"/>
            <a:ext cx="1052513" cy="136525"/>
          </a:xfrm>
          <a:prstGeom prst="line">
            <a:avLst/>
          </a:prstGeom>
          <a:noFill/>
          <a:ln w="9525">
            <a:solidFill>
              <a:srgbClr val="FF0000"/>
            </a:solidFill>
            <a:round/>
            <a:headEnd/>
            <a:tailEnd/>
          </a:ln>
          <a:effectLst/>
        </p:spPr>
        <p:txBody>
          <a:bodyPr/>
          <a:lstStyle/>
          <a:p>
            <a:endParaRPr lang="en-US"/>
          </a:p>
        </p:txBody>
      </p:sp>
      <p:sp>
        <p:nvSpPr>
          <p:cNvPr id="2414633" name="Line 41"/>
          <p:cNvSpPr>
            <a:spLocks noChangeShapeType="1"/>
          </p:cNvSpPr>
          <p:nvPr/>
        </p:nvSpPr>
        <p:spPr bwMode="auto">
          <a:xfrm flipV="1">
            <a:off x="2470150" y="3568700"/>
            <a:ext cx="838200" cy="114300"/>
          </a:xfrm>
          <a:prstGeom prst="line">
            <a:avLst/>
          </a:prstGeom>
          <a:noFill/>
          <a:ln w="9525">
            <a:solidFill>
              <a:srgbClr val="FF0000"/>
            </a:solidFill>
            <a:round/>
            <a:headEnd/>
            <a:tailEnd/>
          </a:ln>
          <a:effectLst/>
        </p:spPr>
        <p:txBody>
          <a:bodyPr/>
          <a:lstStyle/>
          <a:p>
            <a:endParaRPr lang="en-US"/>
          </a:p>
        </p:txBody>
      </p:sp>
      <p:sp>
        <p:nvSpPr>
          <p:cNvPr id="2414634" name="Text Box 42"/>
          <p:cNvSpPr txBox="1">
            <a:spLocks noChangeArrowheads="1"/>
          </p:cNvSpPr>
          <p:nvPr/>
        </p:nvSpPr>
        <p:spPr bwMode="auto">
          <a:xfrm>
            <a:off x="3027363" y="2346325"/>
            <a:ext cx="1228725" cy="396875"/>
          </a:xfrm>
          <a:prstGeom prst="rect">
            <a:avLst/>
          </a:prstGeom>
          <a:solidFill>
            <a:srgbClr val="FFFFCC"/>
          </a:solidFill>
          <a:ln w="9525">
            <a:noFill/>
            <a:miter lim="800000"/>
            <a:headEnd/>
            <a:tailEnd/>
          </a:ln>
          <a:effectLst/>
        </p:spPr>
        <p:txBody>
          <a:bodyPr wrap="none">
            <a:spAutoFit/>
          </a:bodyPr>
          <a:lstStyle/>
          <a:p>
            <a:r>
              <a:rPr lang="en-US" sz="2000"/>
              <a:t>1600 mol</a:t>
            </a:r>
          </a:p>
        </p:txBody>
      </p:sp>
      <p:sp>
        <p:nvSpPr>
          <p:cNvPr id="2414635" name="Rectangle 43"/>
          <p:cNvSpPr>
            <a:spLocks noChangeArrowheads="1"/>
          </p:cNvSpPr>
          <p:nvPr/>
        </p:nvSpPr>
        <p:spPr bwMode="auto">
          <a:xfrm>
            <a:off x="6362700" y="5707063"/>
            <a:ext cx="1171575" cy="396875"/>
          </a:xfrm>
          <a:prstGeom prst="rect">
            <a:avLst/>
          </a:prstGeom>
          <a:noFill/>
          <a:ln w="9525">
            <a:noFill/>
            <a:miter lim="800000"/>
            <a:headEnd/>
            <a:tailEnd/>
          </a:ln>
          <a:effectLst/>
        </p:spPr>
        <p:txBody>
          <a:bodyPr wrap="none">
            <a:spAutoFit/>
          </a:bodyPr>
          <a:lstStyle/>
          <a:p>
            <a:r>
              <a:rPr lang="en-US" sz="2000"/>
              <a:t>x g LiOH</a:t>
            </a:r>
          </a:p>
        </p:txBody>
      </p:sp>
      <p:sp>
        <p:nvSpPr>
          <p:cNvPr id="2414636" name="Text Box 44"/>
          <p:cNvSpPr txBox="1">
            <a:spLocks noChangeArrowheads="1"/>
          </p:cNvSpPr>
          <p:nvPr/>
        </p:nvSpPr>
        <p:spPr bwMode="auto">
          <a:xfrm>
            <a:off x="5773738" y="5491163"/>
            <a:ext cx="331787" cy="396875"/>
          </a:xfrm>
          <a:prstGeom prst="rect">
            <a:avLst/>
          </a:prstGeom>
          <a:noFill/>
          <a:ln w="9525">
            <a:noFill/>
            <a:miter lim="800000"/>
            <a:headEnd/>
            <a:tailEnd/>
          </a:ln>
          <a:effectLst/>
        </p:spPr>
        <p:txBody>
          <a:bodyPr wrap="none">
            <a:spAutoFit/>
          </a:bodyPr>
          <a:lstStyle/>
          <a:p>
            <a:r>
              <a:rPr lang="en-US" sz="2000"/>
              <a:t>=</a:t>
            </a:r>
          </a:p>
        </p:txBody>
      </p:sp>
      <p:sp>
        <p:nvSpPr>
          <p:cNvPr id="2414637" name="Rectangle 45"/>
          <p:cNvSpPr>
            <a:spLocks noChangeArrowheads="1"/>
          </p:cNvSpPr>
          <p:nvPr/>
        </p:nvSpPr>
        <p:spPr bwMode="auto">
          <a:xfrm>
            <a:off x="1371600" y="1125538"/>
            <a:ext cx="1087438" cy="396875"/>
          </a:xfrm>
          <a:prstGeom prst="rect">
            <a:avLst/>
          </a:prstGeom>
          <a:noFill/>
          <a:ln w="9525">
            <a:noFill/>
            <a:miter lim="800000"/>
            <a:headEnd/>
            <a:tailEnd/>
          </a:ln>
          <a:effectLst/>
        </p:spPr>
        <p:txBody>
          <a:bodyPr wrap="none">
            <a:spAutoFit/>
          </a:bodyPr>
          <a:lstStyle/>
          <a:p>
            <a:r>
              <a:rPr lang="en-US" sz="2000"/>
              <a:t>800 mol</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2414600"/>
                                        </p:tgtEl>
                                        <p:attrNameLst>
                                          <p:attrName>style.visibility</p:attrName>
                                        </p:attrNameLst>
                                      </p:cBhvr>
                                      <p:to>
                                        <p:strVal val="visible"/>
                                      </p:to>
                                    </p:set>
                                    <p:animEffect transition="in" filter="fade">
                                      <p:cBhvr>
                                        <p:cTn id="7" dur="1000"/>
                                        <p:tgtEl>
                                          <p:spTgt spid="2414600"/>
                                        </p:tgtEl>
                                      </p:cBhvr>
                                    </p:animEffect>
                                    <p:anim calcmode="lin" valueType="num">
                                      <p:cBhvr>
                                        <p:cTn id="8" dur="1000" fill="hold"/>
                                        <p:tgtEl>
                                          <p:spTgt spid="2414600"/>
                                        </p:tgtEl>
                                        <p:attrNameLst>
                                          <p:attrName>ppt_x</p:attrName>
                                        </p:attrNameLst>
                                      </p:cBhvr>
                                      <p:tavLst>
                                        <p:tav tm="0">
                                          <p:val>
                                            <p:strVal val="#ppt_x-.1"/>
                                          </p:val>
                                        </p:tav>
                                        <p:tav tm="100000">
                                          <p:val>
                                            <p:strVal val="#ppt_x"/>
                                          </p:val>
                                        </p:tav>
                                      </p:tavLst>
                                    </p:anim>
                                    <p:anim calcmode="lin" valueType="num">
                                      <p:cBhvr>
                                        <p:cTn id="9" dur="1000" fill="hold"/>
                                        <p:tgtEl>
                                          <p:spTgt spid="2414600"/>
                                        </p:tgtEl>
                                        <p:attrNameLst>
                                          <p:attrName>ppt_y</p:attrName>
                                        </p:attrNameLst>
                                      </p:cBhvr>
                                      <p:tavLst>
                                        <p:tav tm="0">
                                          <p:val>
                                            <p:strVal val="#ppt_y"/>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2414610"/>
                                        </p:tgtEl>
                                        <p:attrNameLst>
                                          <p:attrName>style.visibility</p:attrName>
                                        </p:attrNameLst>
                                      </p:cBhvr>
                                      <p:to>
                                        <p:strVal val="visible"/>
                                      </p:to>
                                    </p:set>
                                    <p:animEffect transition="in" filter="wipe(up)">
                                      <p:cBhvr>
                                        <p:cTn id="14" dur="500"/>
                                        <p:tgtEl>
                                          <p:spTgt spid="2414610"/>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2414612"/>
                                        </p:tgtEl>
                                        <p:attrNameLst>
                                          <p:attrName>style.visibility</p:attrName>
                                        </p:attrNameLst>
                                      </p:cBhvr>
                                      <p:to>
                                        <p:strVal val="visible"/>
                                      </p:to>
                                    </p:set>
                                    <p:animEffect transition="in" filter="dissolve">
                                      <p:cBhvr>
                                        <p:cTn id="19" dur="500"/>
                                        <p:tgtEl>
                                          <p:spTgt spid="2414612"/>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2414624"/>
                                        </p:tgtEl>
                                        <p:attrNameLst>
                                          <p:attrName>style.visibility</p:attrName>
                                        </p:attrNameLst>
                                      </p:cBhvr>
                                      <p:to>
                                        <p:strVal val="visible"/>
                                      </p:to>
                                    </p:set>
                                    <p:animEffect transition="in" filter="fade">
                                      <p:cBhvr>
                                        <p:cTn id="24" dur="2000"/>
                                        <p:tgtEl>
                                          <p:spTgt spid="2414624"/>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2414613"/>
                                        </p:tgtEl>
                                        <p:attrNameLst>
                                          <p:attrName>style.visibility</p:attrName>
                                        </p:attrNameLst>
                                      </p:cBhvr>
                                      <p:to>
                                        <p:strVal val="visible"/>
                                      </p:to>
                                    </p:set>
                                    <p:animEffect transition="in" filter="wipe(left)">
                                      <p:cBhvr>
                                        <p:cTn id="28" dur="500"/>
                                        <p:tgtEl>
                                          <p:spTgt spid="2414613"/>
                                        </p:tgtEl>
                                      </p:cBhvr>
                                    </p:animEffect>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2414599"/>
                                        </p:tgtEl>
                                        <p:attrNameLst>
                                          <p:attrName>style.visibility</p:attrName>
                                        </p:attrNameLst>
                                      </p:cBhvr>
                                      <p:to>
                                        <p:strVal val="visible"/>
                                      </p:to>
                                    </p:set>
                                    <p:animEffect transition="in" filter="fade">
                                      <p:cBhvr>
                                        <p:cTn id="33" dur="1000"/>
                                        <p:tgtEl>
                                          <p:spTgt spid="2414599"/>
                                        </p:tgtEl>
                                      </p:cBhvr>
                                    </p:animEffect>
                                    <p:anim calcmode="lin" valueType="num">
                                      <p:cBhvr>
                                        <p:cTn id="34" dur="1000" fill="hold"/>
                                        <p:tgtEl>
                                          <p:spTgt spid="2414599"/>
                                        </p:tgtEl>
                                        <p:attrNameLst>
                                          <p:attrName>ppt_x</p:attrName>
                                        </p:attrNameLst>
                                      </p:cBhvr>
                                      <p:tavLst>
                                        <p:tav tm="0">
                                          <p:val>
                                            <p:strVal val="#ppt_x"/>
                                          </p:val>
                                        </p:tav>
                                        <p:tav tm="100000">
                                          <p:val>
                                            <p:strVal val="#ppt_x"/>
                                          </p:val>
                                        </p:tav>
                                      </p:tavLst>
                                    </p:anim>
                                    <p:anim calcmode="lin" valueType="num">
                                      <p:cBhvr>
                                        <p:cTn id="35" dur="1000" fill="hold"/>
                                        <p:tgtEl>
                                          <p:spTgt spid="2414599"/>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414621"/>
                                        </p:tgtEl>
                                        <p:attrNameLst>
                                          <p:attrName>style.visibility</p:attrName>
                                        </p:attrNameLst>
                                      </p:cBhvr>
                                      <p:to>
                                        <p:strVal val="visible"/>
                                      </p:to>
                                    </p:set>
                                    <p:animEffect transition="in" filter="dissolve">
                                      <p:cBhvr>
                                        <p:cTn id="40" dur="500"/>
                                        <p:tgtEl>
                                          <p:spTgt spid="2414621"/>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414620"/>
                                        </p:tgtEl>
                                        <p:attrNameLst>
                                          <p:attrName>style.visibility</p:attrName>
                                        </p:attrNameLst>
                                      </p:cBhvr>
                                      <p:to>
                                        <p:strVal val="visible"/>
                                      </p:to>
                                    </p:set>
                                    <p:animEffect transition="in" filter="dissolve">
                                      <p:cBhvr>
                                        <p:cTn id="45" dur="500"/>
                                        <p:tgtEl>
                                          <p:spTgt spid="241462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2414633"/>
                                        </p:tgtEl>
                                        <p:attrNameLst>
                                          <p:attrName>style.visibility</p:attrName>
                                        </p:attrNameLst>
                                      </p:cBhvr>
                                      <p:to>
                                        <p:strVal val="visible"/>
                                      </p:to>
                                    </p:set>
                                    <p:animEffect transition="in" filter="wipe(down)">
                                      <p:cBhvr>
                                        <p:cTn id="50" dur="500"/>
                                        <p:tgtEl>
                                          <p:spTgt spid="2414633"/>
                                        </p:tgtEl>
                                      </p:cBhvr>
                                    </p:animEffect>
                                  </p:childTnLst>
                                </p:cTn>
                              </p:par>
                            </p:childTnLst>
                          </p:cTn>
                        </p:par>
                        <p:par>
                          <p:cTn id="51" fill="hold">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414630"/>
                                        </p:tgtEl>
                                        <p:attrNameLst>
                                          <p:attrName>style.visibility</p:attrName>
                                        </p:attrNameLst>
                                      </p:cBhvr>
                                      <p:to>
                                        <p:strVal val="visible"/>
                                      </p:to>
                                    </p:set>
                                    <p:animEffect transition="in" filter="wipe(down)">
                                      <p:cBhvr>
                                        <p:cTn id="54" dur="500"/>
                                        <p:tgtEl>
                                          <p:spTgt spid="2414630"/>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2414634"/>
                                        </p:tgtEl>
                                        <p:attrNameLst>
                                          <p:attrName>style.visibility</p:attrName>
                                        </p:attrNameLst>
                                      </p:cBhvr>
                                      <p:to>
                                        <p:strVal val="visible"/>
                                      </p:to>
                                    </p:set>
                                    <p:animEffect transition="in" filter="dissolve">
                                      <p:cBhvr>
                                        <p:cTn id="59" dur="500"/>
                                        <p:tgtEl>
                                          <p:spTgt spid="2414634"/>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2414597"/>
                                        </p:tgtEl>
                                        <p:attrNameLst>
                                          <p:attrName>style.visibility</p:attrName>
                                        </p:attrNameLst>
                                      </p:cBhvr>
                                      <p:to>
                                        <p:strVal val="visible"/>
                                      </p:to>
                                    </p:set>
                                    <p:animEffect transition="in" filter="wipe(left)">
                                      <p:cBhvr>
                                        <p:cTn id="62" dur="500"/>
                                        <p:tgtEl>
                                          <p:spTgt spid="2414597"/>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2414627"/>
                                        </p:tgtEl>
                                        <p:attrNameLst>
                                          <p:attrName>style.visibility</p:attrName>
                                        </p:attrNameLst>
                                      </p:cBhvr>
                                      <p:to>
                                        <p:strVal val="visible"/>
                                      </p:to>
                                    </p:set>
                                    <p:animEffect transition="in" filter="fade">
                                      <p:cBhvr>
                                        <p:cTn id="67" dur="2000"/>
                                        <p:tgtEl>
                                          <p:spTgt spid="2414627"/>
                                        </p:tgtEl>
                                      </p:cBhvr>
                                    </p:animEffect>
                                  </p:childTnLst>
                                </p:cTn>
                              </p:par>
                            </p:childTnLst>
                          </p:cTn>
                        </p:par>
                        <p:par>
                          <p:cTn id="68" fill="hold">
                            <p:stCondLst>
                              <p:cond delay="2000"/>
                            </p:stCondLst>
                            <p:childTnLst>
                              <p:par>
                                <p:cTn id="69" presetID="22" presetClass="entr" presetSubtype="4" fill="hold" grpId="0" nodeType="afterEffect">
                                  <p:stCondLst>
                                    <p:cond delay="0"/>
                                  </p:stCondLst>
                                  <p:childTnLst>
                                    <p:set>
                                      <p:cBhvr>
                                        <p:cTn id="70" dur="1" fill="hold">
                                          <p:stCondLst>
                                            <p:cond delay="0"/>
                                          </p:stCondLst>
                                        </p:cTn>
                                        <p:tgtEl>
                                          <p:spTgt spid="2414611"/>
                                        </p:tgtEl>
                                        <p:attrNameLst>
                                          <p:attrName>style.visibility</p:attrName>
                                        </p:attrNameLst>
                                      </p:cBhvr>
                                      <p:to>
                                        <p:strVal val="visible"/>
                                      </p:to>
                                    </p:set>
                                    <p:animEffect transition="in" filter="wipe(down)">
                                      <p:cBhvr>
                                        <p:cTn id="71" dur="500"/>
                                        <p:tgtEl>
                                          <p:spTgt spid="2414611"/>
                                        </p:tgtEl>
                                      </p:cBhvr>
                                    </p:animEffect>
                                  </p:childTnLst>
                                </p:cTn>
                              </p:par>
                            </p:childTnLst>
                          </p:cTn>
                        </p:par>
                      </p:childTnLst>
                    </p:cTn>
                  </p:par>
                  <p:par>
                    <p:cTn id="72" fill="hold">
                      <p:stCondLst>
                        <p:cond delay="indefinite"/>
                      </p:stCondLst>
                      <p:childTnLst>
                        <p:par>
                          <p:cTn id="73" fill="hold">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2414623"/>
                                        </p:tgtEl>
                                        <p:attrNameLst>
                                          <p:attrName>style.visibility</p:attrName>
                                        </p:attrNameLst>
                                      </p:cBhvr>
                                      <p:to>
                                        <p:strVal val="visible"/>
                                      </p:to>
                                    </p:set>
                                    <p:animEffect transition="in" filter="dissolve">
                                      <p:cBhvr>
                                        <p:cTn id="76" dur="500"/>
                                        <p:tgtEl>
                                          <p:spTgt spid="2414623"/>
                                        </p:tgtEl>
                                      </p:cBhvr>
                                    </p:animEffect>
                                  </p:childTnLst>
                                </p:cTn>
                              </p:par>
                            </p:childTnLst>
                          </p:cTn>
                        </p:par>
                      </p:childTnLst>
                    </p:cTn>
                  </p:par>
                  <p:par>
                    <p:cTn id="77" fill="hold">
                      <p:stCondLst>
                        <p:cond delay="indefinite"/>
                      </p:stCondLst>
                      <p:childTnLst>
                        <p:par>
                          <p:cTn id="78" fill="hold">
                            <p:stCondLst>
                              <p:cond delay="0"/>
                            </p:stCondLst>
                            <p:childTnLst>
                              <p:par>
                                <p:cTn id="79" presetID="9" presetClass="entr" presetSubtype="0" fill="hold" grpId="0" nodeType="clickEffect">
                                  <p:stCondLst>
                                    <p:cond delay="0"/>
                                  </p:stCondLst>
                                  <p:childTnLst>
                                    <p:set>
                                      <p:cBhvr>
                                        <p:cTn id="80" dur="1" fill="hold">
                                          <p:stCondLst>
                                            <p:cond delay="0"/>
                                          </p:stCondLst>
                                        </p:cTn>
                                        <p:tgtEl>
                                          <p:spTgt spid="2414622"/>
                                        </p:tgtEl>
                                        <p:attrNameLst>
                                          <p:attrName>style.visibility</p:attrName>
                                        </p:attrNameLst>
                                      </p:cBhvr>
                                      <p:to>
                                        <p:strVal val="visible"/>
                                      </p:to>
                                    </p:set>
                                    <p:animEffect transition="in" filter="dissolve">
                                      <p:cBhvr>
                                        <p:cTn id="81" dur="500"/>
                                        <p:tgtEl>
                                          <p:spTgt spid="2414622"/>
                                        </p:tgtEl>
                                      </p:cBhvr>
                                    </p:animEffect>
                                  </p:childTnLst>
                                </p:cTn>
                              </p:par>
                            </p:childTnLst>
                          </p:cTn>
                        </p:par>
                        <p:par>
                          <p:cTn id="82" fill="hold">
                            <p:stCondLst>
                              <p:cond delay="500"/>
                            </p:stCondLst>
                            <p:childTnLst>
                              <p:par>
                                <p:cTn id="83" presetID="29" presetClass="entr" presetSubtype="0" fill="hold" grpId="0" nodeType="afterEffect">
                                  <p:stCondLst>
                                    <p:cond delay="0"/>
                                  </p:stCondLst>
                                  <p:childTnLst>
                                    <p:set>
                                      <p:cBhvr>
                                        <p:cTn id="84" dur="1" fill="hold">
                                          <p:stCondLst>
                                            <p:cond delay="0"/>
                                          </p:stCondLst>
                                        </p:cTn>
                                        <p:tgtEl>
                                          <p:spTgt spid="2414614"/>
                                        </p:tgtEl>
                                        <p:attrNameLst>
                                          <p:attrName>style.visibility</p:attrName>
                                        </p:attrNameLst>
                                      </p:cBhvr>
                                      <p:to>
                                        <p:strVal val="visible"/>
                                      </p:to>
                                    </p:set>
                                    <p:anim calcmode="lin" valueType="num">
                                      <p:cBhvr>
                                        <p:cTn id="85" dur="1000" fill="hold"/>
                                        <p:tgtEl>
                                          <p:spTgt spid="2414614"/>
                                        </p:tgtEl>
                                        <p:attrNameLst>
                                          <p:attrName>ppt_x</p:attrName>
                                        </p:attrNameLst>
                                      </p:cBhvr>
                                      <p:tavLst>
                                        <p:tav tm="0">
                                          <p:val>
                                            <p:strVal val="#ppt_x-.2"/>
                                          </p:val>
                                        </p:tav>
                                        <p:tav tm="100000">
                                          <p:val>
                                            <p:strVal val="#ppt_x"/>
                                          </p:val>
                                        </p:tav>
                                      </p:tavLst>
                                    </p:anim>
                                    <p:anim calcmode="lin" valueType="num">
                                      <p:cBhvr>
                                        <p:cTn id="86" dur="1000" fill="hold"/>
                                        <p:tgtEl>
                                          <p:spTgt spid="2414614"/>
                                        </p:tgtEl>
                                        <p:attrNameLst>
                                          <p:attrName>ppt_y</p:attrName>
                                        </p:attrNameLst>
                                      </p:cBhvr>
                                      <p:tavLst>
                                        <p:tav tm="0">
                                          <p:val>
                                            <p:strVal val="#ppt_y"/>
                                          </p:val>
                                        </p:tav>
                                        <p:tav tm="100000">
                                          <p:val>
                                            <p:strVal val="#ppt_y"/>
                                          </p:val>
                                        </p:tav>
                                      </p:tavLst>
                                    </p:anim>
                                    <p:animEffect transition="in" filter="wipe(right)" prLst="gradientSize: 0.1">
                                      <p:cBhvr>
                                        <p:cTn id="87" dur="1000"/>
                                        <p:tgtEl>
                                          <p:spTgt spid="2414614"/>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grpId="0" nodeType="clickEffect">
                                  <p:stCondLst>
                                    <p:cond delay="0"/>
                                  </p:stCondLst>
                                  <p:childTnLst>
                                    <p:set>
                                      <p:cBhvr>
                                        <p:cTn id="91" dur="1" fill="hold">
                                          <p:stCondLst>
                                            <p:cond delay="0"/>
                                          </p:stCondLst>
                                        </p:cTn>
                                        <p:tgtEl>
                                          <p:spTgt spid="2414631"/>
                                        </p:tgtEl>
                                        <p:attrNameLst>
                                          <p:attrName>style.visibility</p:attrName>
                                        </p:attrNameLst>
                                      </p:cBhvr>
                                      <p:to>
                                        <p:strVal val="visible"/>
                                      </p:to>
                                    </p:set>
                                    <p:animEffect transition="in" filter="wipe(down)">
                                      <p:cBhvr>
                                        <p:cTn id="92" dur="500"/>
                                        <p:tgtEl>
                                          <p:spTgt spid="2414631"/>
                                        </p:tgtEl>
                                      </p:cBhvr>
                                    </p:animEffect>
                                  </p:childTnLst>
                                </p:cTn>
                              </p:par>
                            </p:childTnLst>
                          </p:cTn>
                        </p:par>
                        <p:par>
                          <p:cTn id="93" fill="hold">
                            <p:stCondLst>
                              <p:cond delay="500"/>
                            </p:stCondLst>
                            <p:childTnLst>
                              <p:par>
                                <p:cTn id="94" presetID="22" presetClass="entr" presetSubtype="4" fill="hold" grpId="0" nodeType="afterEffect">
                                  <p:stCondLst>
                                    <p:cond delay="0"/>
                                  </p:stCondLst>
                                  <p:childTnLst>
                                    <p:set>
                                      <p:cBhvr>
                                        <p:cTn id="95" dur="1" fill="hold">
                                          <p:stCondLst>
                                            <p:cond delay="0"/>
                                          </p:stCondLst>
                                        </p:cTn>
                                        <p:tgtEl>
                                          <p:spTgt spid="2414632"/>
                                        </p:tgtEl>
                                        <p:attrNameLst>
                                          <p:attrName>style.visibility</p:attrName>
                                        </p:attrNameLst>
                                      </p:cBhvr>
                                      <p:to>
                                        <p:strVal val="visible"/>
                                      </p:to>
                                    </p:set>
                                    <p:animEffect transition="in" filter="wipe(down)">
                                      <p:cBhvr>
                                        <p:cTn id="96" dur="500"/>
                                        <p:tgtEl>
                                          <p:spTgt spid="2414632"/>
                                        </p:tgtEl>
                                      </p:cBhvr>
                                    </p:animEffect>
                                  </p:childTnLst>
                                </p:cTn>
                              </p:par>
                            </p:childTnLst>
                          </p:cTn>
                        </p:par>
                      </p:childTnLst>
                    </p:cTn>
                  </p:par>
                  <p:par>
                    <p:cTn id="97" fill="hold">
                      <p:stCondLst>
                        <p:cond delay="indefinite"/>
                      </p:stCondLst>
                      <p:childTnLst>
                        <p:par>
                          <p:cTn id="98" fill="hold">
                            <p:stCondLst>
                              <p:cond delay="0"/>
                            </p:stCondLst>
                            <p:childTnLst>
                              <p:par>
                                <p:cTn id="99" presetID="39" presetClass="entr" presetSubtype="0" accel="100000" fill="hold" grpId="0" nodeType="clickEffect">
                                  <p:stCondLst>
                                    <p:cond delay="0"/>
                                  </p:stCondLst>
                                  <p:childTnLst>
                                    <p:set>
                                      <p:cBhvr>
                                        <p:cTn id="100" dur="1" fill="hold">
                                          <p:stCondLst>
                                            <p:cond delay="0"/>
                                          </p:stCondLst>
                                        </p:cTn>
                                        <p:tgtEl>
                                          <p:spTgt spid="2414601"/>
                                        </p:tgtEl>
                                        <p:attrNameLst>
                                          <p:attrName>style.visibility</p:attrName>
                                        </p:attrNameLst>
                                      </p:cBhvr>
                                      <p:to>
                                        <p:strVal val="visible"/>
                                      </p:to>
                                    </p:set>
                                    <p:anim calcmode="lin" valueType="num">
                                      <p:cBhvr>
                                        <p:cTn id="101" dur="500" fill="hold"/>
                                        <p:tgtEl>
                                          <p:spTgt spid="2414601"/>
                                        </p:tgtEl>
                                        <p:attrNameLst>
                                          <p:attrName>ppt_h</p:attrName>
                                        </p:attrNameLst>
                                      </p:cBhvr>
                                      <p:tavLst>
                                        <p:tav tm="0">
                                          <p:val>
                                            <p:strVal val="#ppt_h/20"/>
                                          </p:val>
                                        </p:tav>
                                        <p:tav tm="50000">
                                          <p:val>
                                            <p:strVal val="#ppt_h/20"/>
                                          </p:val>
                                        </p:tav>
                                        <p:tav tm="100000">
                                          <p:val>
                                            <p:strVal val="#ppt_h"/>
                                          </p:val>
                                        </p:tav>
                                      </p:tavLst>
                                    </p:anim>
                                    <p:anim calcmode="lin" valueType="num">
                                      <p:cBhvr>
                                        <p:cTn id="102" dur="500" fill="hold"/>
                                        <p:tgtEl>
                                          <p:spTgt spid="2414601"/>
                                        </p:tgtEl>
                                        <p:attrNameLst>
                                          <p:attrName>ppt_w</p:attrName>
                                        </p:attrNameLst>
                                      </p:cBhvr>
                                      <p:tavLst>
                                        <p:tav tm="0">
                                          <p:val>
                                            <p:strVal val="#ppt_w+.3"/>
                                          </p:val>
                                        </p:tav>
                                        <p:tav tm="50000">
                                          <p:val>
                                            <p:strVal val="#ppt_w+.3"/>
                                          </p:val>
                                        </p:tav>
                                        <p:tav tm="100000">
                                          <p:val>
                                            <p:strVal val="#ppt_w"/>
                                          </p:val>
                                        </p:tav>
                                      </p:tavLst>
                                    </p:anim>
                                    <p:anim calcmode="lin" valueType="num">
                                      <p:cBhvr>
                                        <p:cTn id="103" dur="500" fill="hold"/>
                                        <p:tgtEl>
                                          <p:spTgt spid="2414601"/>
                                        </p:tgtEl>
                                        <p:attrNameLst>
                                          <p:attrName>ppt_x</p:attrName>
                                        </p:attrNameLst>
                                      </p:cBhvr>
                                      <p:tavLst>
                                        <p:tav tm="0">
                                          <p:val>
                                            <p:strVal val="#ppt_x-.3"/>
                                          </p:val>
                                        </p:tav>
                                        <p:tav tm="50000">
                                          <p:val>
                                            <p:strVal val="#ppt_x"/>
                                          </p:val>
                                        </p:tav>
                                        <p:tav tm="100000">
                                          <p:val>
                                            <p:strVal val="#ppt_x"/>
                                          </p:val>
                                        </p:tav>
                                      </p:tavLst>
                                    </p:anim>
                                    <p:anim calcmode="lin" valueType="num">
                                      <p:cBhvr>
                                        <p:cTn id="104" dur="500" fill="hold"/>
                                        <p:tgtEl>
                                          <p:spTgt spid="2414601"/>
                                        </p:tgtEl>
                                        <p:attrNameLst>
                                          <p:attrName>ppt_y</p:attrName>
                                        </p:attrNameLst>
                                      </p:cBhvr>
                                      <p:tavLst>
                                        <p:tav tm="0">
                                          <p:val>
                                            <p:strVal val="#ppt_y"/>
                                          </p:val>
                                        </p:tav>
                                        <p:tav tm="100000">
                                          <p:val>
                                            <p:strVal val="#ppt_y"/>
                                          </p:val>
                                        </p:tav>
                                      </p:tavLst>
                                    </p:anim>
                                  </p:childTnLst>
                                </p:cTn>
                              </p:par>
                            </p:childTnLst>
                          </p:cTn>
                        </p:par>
                        <p:par>
                          <p:cTn id="105" fill="hold">
                            <p:stCondLst>
                              <p:cond delay="500"/>
                            </p:stCondLst>
                            <p:childTnLst>
                              <p:par>
                                <p:cTn id="106" presetID="9" presetClass="entr" presetSubtype="0" fill="hold" grpId="0" nodeType="afterEffect">
                                  <p:stCondLst>
                                    <p:cond delay="0"/>
                                  </p:stCondLst>
                                  <p:childTnLst>
                                    <p:set>
                                      <p:cBhvr>
                                        <p:cTn id="107" dur="1" fill="hold">
                                          <p:stCondLst>
                                            <p:cond delay="0"/>
                                          </p:stCondLst>
                                        </p:cTn>
                                        <p:tgtEl>
                                          <p:spTgt spid="2414596"/>
                                        </p:tgtEl>
                                        <p:attrNameLst>
                                          <p:attrName>style.visibility</p:attrName>
                                        </p:attrNameLst>
                                      </p:cBhvr>
                                      <p:to>
                                        <p:strVal val="visible"/>
                                      </p:to>
                                    </p:set>
                                    <p:animEffect transition="in" filter="dissolve">
                                      <p:cBhvr>
                                        <p:cTn id="108" dur="500"/>
                                        <p:tgtEl>
                                          <p:spTgt spid="2414596"/>
                                        </p:tgtEl>
                                      </p:cBhvr>
                                    </p:animEffect>
                                  </p:childTnLst>
                                </p:cTn>
                              </p:par>
                            </p:childTnLst>
                          </p:cTn>
                        </p:par>
                      </p:childTnLst>
                    </p:cTn>
                  </p:par>
                  <p:par>
                    <p:cTn id="109" fill="hold">
                      <p:stCondLst>
                        <p:cond delay="indefinite"/>
                      </p:stCondLst>
                      <p:childTnLst>
                        <p:par>
                          <p:cTn id="110" fill="hold">
                            <p:stCondLst>
                              <p:cond delay="0"/>
                            </p:stCondLst>
                            <p:childTnLst>
                              <p:par>
                                <p:cTn id="111" presetID="53" presetClass="entr" presetSubtype="0" fill="hold" grpId="0" nodeType="clickEffect">
                                  <p:stCondLst>
                                    <p:cond delay="0"/>
                                  </p:stCondLst>
                                  <p:childTnLst>
                                    <p:set>
                                      <p:cBhvr>
                                        <p:cTn id="112" dur="1" fill="hold">
                                          <p:stCondLst>
                                            <p:cond delay="0"/>
                                          </p:stCondLst>
                                        </p:cTn>
                                        <p:tgtEl>
                                          <p:spTgt spid="2414602"/>
                                        </p:tgtEl>
                                        <p:attrNameLst>
                                          <p:attrName>style.visibility</p:attrName>
                                        </p:attrNameLst>
                                      </p:cBhvr>
                                      <p:to>
                                        <p:strVal val="visible"/>
                                      </p:to>
                                    </p:set>
                                    <p:anim calcmode="lin" valueType="num">
                                      <p:cBhvr>
                                        <p:cTn id="113" dur="500" fill="hold"/>
                                        <p:tgtEl>
                                          <p:spTgt spid="2414602"/>
                                        </p:tgtEl>
                                        <p:attrNameLst>
                                          <p:attrName>ppt_w</p:attrName>
                                        </p:attrNameLst>
                                      </p:cBhvr>
                                      <p:tavLst>
                                        <p:tav tm="0">
                                          <p:val>
                                            <p:fltVal val="0"/>
                                          </p:val>
                                        </p:tav>
                                        <p:tav tm="100000">
                                          <p:val>
                                            <p:strVal val="#ppt_w"/>
                                          </p:val>
                                        </p:tav>
                                      </p:tavLst>
                                    </p:anim>
                                    <p:anim calcmode="lin" valueType="num">
                                      <p:cBhvr>
                                        <p:cTn id="114" dur="500" fill="hold"/>
                                        <p:tgtEl>
                                          <p:spTgt spid="2414602"/>
                                        </p:tgtEl>
                                        <p:attrNameLst>
                                          <p:attrName>ppt_h</p:attrName>
                                        </p:attrNameLst>
                                      </p:cBhvr>
                                      <p:tavLst>
                                        <p:tav tm="0">
                                          <p:val>
                                            <p:fltVal val="0"/>
                                          </p:val>
                                        </p:tav>
                                        <p:tav tm="100000">
                                          <p:val>
                                            <p:strVal val="#ppt_h"/>
                                          </p:val>
                                        </p:tav>
                                      </p:tavLst>
                                    </p:anim>
                                    <p:animEffect transition="in" filter="fade">
                                      <p:cBhvr>
                                        <p:cTn id="115" dur="500"/>
                                        <p:tgtEl>
                                          <p:spTgt spid="2414602"/>
                                        </p:tgtEl>
                                      </p:cBhvr>
                                    </p:animEffect>
                                  </p:childTnLst>
                                </p:cTn>
                              </p:par>
                            </p:childTnLst>
                          </p:cTn>
                        </p:par>
                        <p:par>
                          <p:cTn id="116" fill="hold">
                            <p:stCondLst>
                              <p:cond delay="500"/>
                            </p:stCondLst>
                            <p:childTnLst>
                              <p:par>
                                <p:cTn id="117" presetID="22" presetClass="entr" presetSubtype="2" fill="hold" grpId="0" nodeType="afterEffect">
                                  <p:stCondLst>
                                    <p:cond delay="0"/>
                                  </p:stCondLst>
                                  <p:childTnLst>
                                    <p:set>
                                      <p:cBhvr>
                                        <p:cTn id="118" dur="1" fill="hold">
                                          <p:stCondLst>
                                            <p:cond delay="0"/>
                                          </p:stCondLst>
                                        </p:cTn>
                                        <p:tgtEl>
                                          <p:spTgt spid="2414616"/>
                                        </p:tgtEl>
                                        <p:attrNameLst>
                                          <p:attrName>style.visibility</p:attrName>
                                        </p:attrNameLst>
                                      </p:cBhvr>
                                      <p:to>
                                        <p:strVal val="visible"/>
                                      </p:to>
                                    </p:set>
                                    <p:animEffect transition="in" filter="wipe(right)">
                                      <p:cBhvr>
                                        <p:cTn id="119" dur="500"/>
                                        <p:tgtEl>
                                          <p:spTgt spid="2414616"/>
                                        </p:tgtEl>
                                      </p:cBhvr>
                                    </p:animEffect>
                                  </p:childTnLst>
                                </p:cTn>
                              </p:par>
                            </p:childTnLst>
                          </p:cTn>
                        </p:par>
                      </p:childTnLst>
                    </p:cTn>
                  </p:par>
                  <p:par>
                    <p:cTn id="120" fill="hold">
                      <p:stCondLst>
                        <p:cond delay="indefinite"/>
                      </p:stCondLst>
                      <p:childTnLst>
                        <p:par>
                          <p:cTn id="121" fill="hold">
                            <p:stCondLst>
                              <p:cond delay="0"/>
                            </p:stCondLst>
                            <p:childTnLst>
                              <p:par>
                                <p:cTn id="122" presetID="9" presetClass="entr" presetSubtype="0" fill="hold" grpId="0" nodeType="clickEffect">
                                  <p:stCondLst>
                                    <p:cond delay="0"/>
                                  </p:stCondLst>
                                  <p:childTnLst>
                                    <p:set>
                                      <p:cBhvr>
                                        <p:cTn id="123" dur="1" fill="hold">
                                          <p:stCondLst>
                                            <p:cond delay="0"/>
                                          </p:stCondLst>
                                        </p:cTn>
                                        <p:tgtEl>
                                          <p:spTgt spid="2414615"/>
                                        </p:tgtEl>
                                        <p:attrNameLst>
                                          <p:attrName>style.visibility</p:attrName>
                                        </p:attrNameLst>
                                      </p:cBhvr>
                                      <p:to>
                                        <p:strVal val="visible"/>
                                      </p:to>
                                    </p:set>
                                    <p:animEffect transition="in" filter="dissolve">
                                      <p:cBhvr>
                                        <p:cTn id="124" dur="500"/>
                                        <p:tgtEl>
                                          <p:spTgt spid="2414615"/>
                                        </p:tgtEl>
                                      </p:cBhvr>
                                    </p:animEffect>
                                  </p:childTnLst>
                                </p:cTn>
                              </p:par>
                            </p:childTnLst>
                          </p:cTn>
                        </p:par>
                      </p:childTnLst>
                    </p:cTn>
                  </p:par>
                  <p:par>
                    <p:cTn id="125" fill="hold">
                      <p:stCondLst>
                        <p:cond delay="indefinite"/>
                      </p:stCondLst>
                      <p:childTnLst>
                        <p:par>
                          <p:cTn id="126" fill="hold">
                            <p:stCondLst>
                              <p:cond delay="0"/>
                            </p:stCondLst>
                            <p:childTnLst>
                              <p:par>
                                <p:cTn id="127" presetID="9" presetClass="emph" presetSubtype="0" grpId="1" nodeType="clickEffect">
                                  <p:stCondLst>
                                    <p:cond delay="0"/>
                                  </p:stCondLst>
                                  <p:childTnLst>
                                    <p:set>
                                      <p:cBhvr rctx="PPT">
                                        <p:cTn id="128" dur="indefinite"/>
                                        <p:tgtEl>
                                          <p:spTgt spid="2414599"/>
                                        </p:tgtEl>
                                        <p:attrNameLst>
                                          <p:attrName>style.opacity</p:attrName>
                                        </p:attrNameLst>
                                      </p:cBhvr>
                                      <p:to>
                                        <p:strVal val="0.5"/>
                                      </p:to>
                                    </p:set>
                                    <p:animEffect filter="image" prLst="opacity: 0.5">
                                      <p:cBhvr rctx="IE">
                                        <p:cTn id="129" dur="indefinite"/>
                                        <p:tgtEl>
                                          <p:spTgt spid="2414599"/>
                                        </p:tgtEl>
                                      </p:cBhvr>
                                    </p:animEffect>
                                  </p:childTnLst>
                                </p:cTn>
                              </p:par>
                              <p:par>
                                <p:cTn id="130" presetID="9" presetClass="emph" presetSubtype="0" grpId="1" nodeType="withEffect">
                                  <p:stCondLst>
                                    <p:cond delay="0"/>
                                  </p:stCondLst>
                                  <p:iterate type="lt">
                                    <p:tmAbs val="0"/>
                                  </p:iterate>
                                  <p:childTnLst>
                                    <p:set>
                                      <p:cBhvr rctx="PPT">
                                        <p:cTn id="131" dur="indefinite"/>
                                        <p:tgtEl>
                                          <p:spTgt spid="2414600"/>
                                        </p:tgtEl>
                                        <p:attrNameLst>
                                          <p:attrName>style.opacity</p:attrName>
                                        </p:attrNameLst>
                                      </p:cBhvr>
                                      <p:to>
                                        <p:strVal val="0.5"/>
                                      </p:to>
                                    </p:set>
                                    <p:animEffect filter="image" prLst="opacity: 0.5">
                                      <p:cBhvr rctx="IE">
                                        <p:cTn id="132" dur="indefinite"/>
                                        <p:tgtEl>
                                          <p:spTgt spid="2414600"/>
                                        </p:tgtEl>
                                      </p:cBhvr>
                                    </p:animEffect>
                                  </p:childTnLst>
                                </p:cTn>
                              </p:par>
                              <p:par>
                                <p:cTn id="133" presetID="9" presetClass="emph" presetSubtype="0" grpId="1" nodeType="withEffect">
                                  <p:stCondLst>
                                    <p:cond delay="0"/>
                                  </p:stCondLst>
                                  <p:childTnLst>
                                    <p:set>
                                      <p:cBhvr rctx="PPT">
                                        <p:cTn id="134" dur="indefinite"/>
                                        <p:tgtEl>
                                          <p:spTgt spid="2414610"/>
                                        </p:tgtEl>
                                        <p:attrNameLst>
                                          <p:attrName>style.opacity</p:attrName>
                                        </p:attrNameLst>
                                      </p:cBhvr>
                                      <p:to>
                                        <p:strVal val="0.5"/>
                                      </p:to>
                                    </p:set>
                                    <p:animEffect filter="image" prLst="opacity: 0.5">
                                      <p:cBhvr rctx="IE">
                                        <p:cTn id="135" dur="indefinite"/>
                                        <p:tgtEl>
                                          <p:spTgt spid="2414610"/>
                                        </p:tgtEl>
                                      </p:cBhvr>
                                    </p:animEffect>
                                  </p:childTnLst>
                                </p:cTn>
                              </p:par>
                              <p:par>
                                <p:cTn id="136" presetID="9" presetClass="emph" presetSubtype="0" grpId="1" nodeType="withEffect">
                                  <p:stCondLst>
                                    <p:cond delay="0"/>
                                  </p:stCondLst>
                                  <p:childTnLst>
                                    <p:set>
                                      <p:cBhvr rctx="PPT">
                                        <p:cTn id="137" dur="indefinite"/>
                                        <p:tgtEl>
                                          <p:spTgt spid="2414611"/>
                                        </p:tgtEl>
                                        <p:attrNameLst>
                                          <p:attrName>style.opacity</p:attrName>
                                        </p:attrNameLst>
                                      </p:cBhvr>
                                      <p:to>
                                        <p:strVal val="0.5"/>
                                      </p:to>
                                    </p:set>
                                    <p:animEffect filter="image" prLst="opacity: 0.5">
                                      <p:cBhvr rctx="IE">
                                        <p:cTn id="138" dur="indefinite"/>
                                        <p:tgtEl>
                                          <p:spTgt spid="2414611"/>
                                        </p:tgtEl>
                                      </p:cBhvr>
                                    </p:animEffect>
                                  </p:childTnLst>
                                </p:cTn>
                              </p:par>
                              <p:par>
                                <p:cTn id="139" presetID="9" presetClass="emph" presetSubtype="0" grpId="1" nodeType="withEffect">
                                  <p:stCondLst>
                                    <p:cond delay="0"/>
                                  </p:stCondLst>
                                  <p:childTnLst>
                                    <p:set>
                                      <p:cBhvr rctx="PPT">
                                        <p:cTn id="140" dur="indefinite"/>
                                        <p:tgtEl>
                                          <p:spTgt spid="2414612"/>
                                        </p:tgtEl>
                                        <p:attrNameLst>
                                          <p:attrName>style.opacity</p:attrName>
                                        </p:attrNameLst>
                                      </p:cBhvr>
                                      <p:to>
                                        <p:strVal val="0.5"/>
                                      </p:to>
                                    </p:set>
                                    <p:animEffect filter="image" prLst="opacity: 0.5">
                                      <p:cBhvr rctx="IE">
                                        <p:cTn id="141" dur="indefinite"/>
                                        <p:tgtEl>
                                          <p:spTgt spid="2414612"/>
                                        </p:tgtEl>
                                      </p:cBhvr>
                                    </p:animEffect>
                                  </p:childTnLst>
                                </p:cTn>
                              </p:par>
                              <p:par>
                                <p:cTn id="142" presetID="1" presetClass="exit" presetSubtype="0" fill="hold" grpId="1" nodeType="withEffect">
                                  <p:stCondLst>
                                    <p:cond delay="0"/>
                                  </p:stCondLst>
                                  <p:childTnLst>
                                    <p:set>
                                      <p:cBhvr>
                                        <p:cTn id="143" dur="1" fill="hold">
                                          <p:stCondLst>
                                            <p:cond delay="0"/>
                                          </p:stCondLst>
                                        </p:cTn>
                                        <p:tgtEl>
                                          <p:spTgt spid="2414613"/>
                                        </p:tgtEl>
                                        <p:attrNameLst>
                                          <p:attrName>style.visibility</p:attrName>
                                        </p:attrNameLst>
                                      </p:cBhvr>
                                      <p:to>
                                        <p:strVal val="hidden"/>
                                      </p:to>
                                    </p:set>
                                  </p:childTnLst>
                                </p:cTn>
                              </p:par>
                              <p:par>
                                <p:cTn id="144" presetID="1" presetClass="exit" presetSubtype="0" fill="hold" grpId="0" nodeType="withEffect">
                                  <p:stCondLst>
                                    <p:cond delay="0"/>
                                  </p:stCondLst>
                                  <p:childTnLst>
                                    <p:set>
                                      <p:cBhvr>
                                        <p:cTn id="145" dur="1" fill="hold">
                                          <p:stCondLst>
                                            <p:cond delay="0"/>
                                          </p:stCondLst>
                                        </p:cTn>
                                        <p:tgtEl>
                                          <p:spTgt spid="2414594"/>
                                        </p:tgtEl>
                                        <p:attrNameLst>
                                          <p:attrName>style.visibility</p:attrName>
                                        </p:attrNameLst>
                                      </p:cBhvr>
                                      <p:to>
                                        <p:strVal val="hidden"/>
                                      </p:to>
                                    </p:set>
                                  </p:childTnLst>
                                </p:cTn>
                              </p:par>
                              <p:par>
                                <p:cTn id="146" presetID="9" presetClass="emph" presetSubtype="0" grpId="1" nodeType="withEffect">
                                  <p:stCondLst>
                                    <p:cond delay="0"/>
                                  </p:stCondLst>
                                  <p:childTnLst>
                                    <p:set>
                                      <p:cBhvr rctx="PPT">
                                        <p:cTn id="147" dur="indefinite"/>
                                        <p:tgtEl>
                                          <p:spTgt spid="2414597"/>
                                        </p:tgtEl>
                                        <p:attrNameLst>
                                          <p:attrName>style.opacity</p:attrName>
                                        </p:attrNameLst>
                                      </p:cBhvr>
                                      <p:to>
                                        <p:strVal val="0.5"/>
                                      </p:to>
                                    </p:set>
                                    <p:animEffect filter="image" prLst="opacity: 0.5">
                                      <p:cBhvr rctx="IE">
                                        <p:cTn id="148" dur="indefinite"/>
                                        <p:tgtEl>
                                          <p:spTgt spid="2414597"/>
                                        </p:tgtEl>
                                      </p:cBhvr>
                                    </p:animEffect>
                                  </p:childTnLst>
                                </p:cTn>
                              </p:par>
                              <p:par>
                                <p:cTn id="149" presetID="9" presetClass="emph" presetSubtype="0" grpId="1" nodeType="withEffect">
                                  <p:stCondLst>
                                    <p:cond delay="0"/>
                                  </p:stCondLst>
                                  <p:childTnLst>
                                    <p:set>
                                      <p:cBhvr rctx="PPT">
                                        <p:cTn id="150" dur="indefinite"/>
                                        <p:tgtEl>
                                          <p:spTgt spid="2414614"/>
                                        </p:tgtEl>
                                        <p:attrNameLst>
                                          <p:attrName>style.opacity</p:attrName>
                                        </p:attrNameLst>
                                      </p:cBhvr>
                                      <p:to>
                                        <p:strVal val="0.5"/>
                                      </p:to>
                                    </p:set>
                                    <p:animEffect filter="image" prLst="opacity: 0.5">
                                      <p:cBhvr rctx="IE">
                                        <p:cTn id="151" dur="indefinite"/>
                                        <p:tgtEl>
                                          <p:spTgt spid="2414614"/>
                                        </p:tgtEl>
                                      </p:cBhvr>
                                    </p:animEffect>
                                  </p:childTnLst>
                                </p:cTn>
                              </p:par>
                              <p:par>
                                <p:cTn id="152" presetID="9" presetClass="emph" presetSubtype="0" grpId="1" nodeType="withEffect">
                                  <p:stCondLst>
                                    <p:cond delay="0"/>
                                  </p:stCondLst>
                                  <p:childTnLst>
                                    <p:set>
                                      <p:cBhvr rctx="PPT">
                                        <p:cTn id="153" dur="indefinite"/>
                                        <p:tgtEl>
                                          <p:spTgt spid="2414620"/>
                                        </p:tgtEl>
                                        <p:attrNameLst>
                                          <p:attrName>style.opacity</p:attrName>
                                        </p:attrNameLst>
                                      </p:cBhvr>
                                      <p:to>
                                        <p:strVal val="0.5"/>
                                      </p:to>
                                    </p:set>
                                    <p:animEffect filter="image" prLst="opacity: 0.5">
                                      <p:cBhvr rctx="IE">
                                        <p:cTn id="154" dur="indefinite"/>
                                        <p:tgtEl>
                                          <p:spTgt spid="2414620"/>
                                        </p:tgtEl>
                                      </p:cBhvr>
                                    </p:animEffect>
                                  </p:childTnLst>
                                </p:cTn>
                              </p:par>
                              <p:par>
                                <p:cTn id="155" presetID="9" presetClass="emph" presetSubtype="0" grpId="1" nodeType="withEffect">
                                  <p:stCondLst>
                                    <p:cond delay="0"/>
                                  </p:stCondLst>
                                  <p:childTnLst>
                                    <p:set>
                                      <p:cBhvr rctx="PPT">
                                        <p:cTn id="156" dur="indefinite"/>
                                        <p:tgtEl>
                                          <p:spTgt spid="2414621"/>
                                        </p:tgtEl>
                                        <p:attrNameLst>
                                          <p:attrName>style.opacity</p:attrName>
                                        </p:attrNameLst>
                                      </p:cBhvr>
                                      <p:to>
                                        <p:strVal val="0.5"/>
                                      </p:to>
                                    </p:set>
                                    <p:animEffect filter="image" prLst="opacity: 0.5">
                                      <p:cBhvr rctx="IE">
                                        <p:cTn id="157" dur="indefinite"/>
                                        <p:tgtEl>
                                          <p:spTgt spid="2414621"/>
                                        </p:tgtEl>
                                      </p:cBhvr>
                                    </p:animEffect>
                                  </p:childTnLst>
                                </p:cTn>
                              </p:par>
                              <p:par>
                                <p:cTn id="158" presetID="9" presetClass="emph" presetSubtype="0" grpId="1" nodeType="withEffect">
                                  <p:stCondLst>
                                    <p:cond delay="0"/>
                                  </p:stCondLst>
                                  <p:childTnLst>
                                    <p:set>
                                      <p:cBhvr rctx="PPT">
                                        <p:cTn id="159" dur="indefinite"/>
                                        <p:tgtEl>
                                          <p:spTgt spid="2414622"/>
                                        </p:tgtEl>
                                        <p:attrNameLst>
                                          <p:attrName>style.opacity</p:attrName>
                                        </p:attrNameLst>
                                      </p:cBhvr>
                                      <p:to>
                                        <p:strVal val="0.5"/>
                                      </p:to>
                                    </p:set>
                                    <p:animEffect filter="image" prLst="opacity: 0.5">
                                      <p:cBhvr rctx="IE">
                                        <p:cTn id="160" dur="indefinite"/>
                                        <p:tgtEl>
                                          <p:spTgt spid="2414622"/>
                                        </p:tgtEl>
                                      </p:cBhvr>
                                    </p:animEffect>
                                  </p:childTnLst>
                                </p:cTn>
                              </p:par>
                              <p:par>
                                <p:cTn id="161" presetID="9" presetClass="emph" presetSubtype="0" grpId="1" nodeType="withEffect">
                                  <p:stCondLst>
                                    <p:cond delay="0"/>
                                  </p:stCondLst>
                                  <p:childTnLst>
                                    <p:set>
                                      <p:cBhvr rctx="PPT">
                                        <p:cTn id="162" dur="indefinite"/>
                                        <p:tgtEl>
                                          <p:spTgt spid="2414623"/>
                                        </p:tgtEl>
                                        <p:attrNameLst>
                                          <p:attrName>style.opacity</p:attrName>
                                        </p:attrNameLst>
                                      </p:cBhvr>
                                      <p:to>
                                        <p:strVal val="0.5"/>
                                      </p:to>
                                    </p:set>
                                    <p:animEffect filter="image" prLst="opacity: 0.5">
                                      <p:cBhvr rctx="IE">
                                        <p:cTn id="163" dur="indefinite"/>
                                        <p:tgtEl>
                                          <p:spTgt spid="2414623"/>
                                        </p:tgtEl>
                                      </p:cBhvr>
                                    </p:animEffect>
                                  </p:childTnLst>
                                </p:cTn>
                              </p:par>
                              <p:par>
                                <p:cTn id="164" presetID="9" presetClass="emph" presetSubtype="0" nodeType="withEffect">
                                  <p:stCondLst>
                                    <p:cond delay="0"/>
                                  </p:stCondLst>
                                  <p:childTnLst>
                                    <p:set>
                                      <p:cBhvr rctx="PPT">
                                        <p:cTn id="165" dur="indefinite"/>
                                        <p:tgtEl>
                                          <p:spTgt spid="2414624"/>
                                        </p:tgtEl>
                                        <p:attrNameLst>
                                          <p:attrName>style.opacity</p:attrName>
                                        </p:attrNameLst>
                                      </p:cBhvr>
                                      <p:to>
                                        <p:strVal val="0.5"/>
                                      </p:to>
                                    </p:set>
                                    <p:animEffect filter="image" prLst="opacity: 0.5">
                                      <p:cBhvr rctx="IE">
                                        <p:cTn id="166" dur="indefinite"/>
                                        <p:tgtEl>
                                          <p:spTgt spid="2414624"/>
                                        </p:tgtEl>
                                      </p:cBhvr>
                                    </p:animEffect>
                                  </p:childTnLst>
                                </p:cTn>
                              </p:par>
                              <p:par>
                                <p:cTn id="167" presetID="9" presetClass="emph" presetSubtype="0" nodeType="withEffect">
                                  <p:stCondLst>
                                    <p:cond delay="0"/>
                                  </p:stCondLst>
                                  <p:childTnLst>
                                    <p:set>
                                      <p:cBhvr rctx="PPT">
                                        <p:cTn id="168" dur="indefinite"/>
                                        <p:tgtEl>
                                          <p:spTgt spid="2414627"/>
                                        </p:tgtEl>
                                        <p:attrNameLst>
                                          <p:attrName>style.opacity</p:attrName>
                                        </p:attrNameLst>
                                      </p:cBhvr>
                                      <p:to>
                                        <p:strVal val="0.5"/>
                                      </p:to>
                                    </p:set>
                                    <p:animEffect filter="image" prLst="opacity: 0.5">
                                      <p:cBhvr rctx="IE">
                                        <p:cTn id="169" dur="indefinite"/>
                                        <p:tgtEl>
                                          <p:spTgt spid="2414627"/>
                                        </p:tgtEl>
                                      </p:cBhvr>
                                    </p:animEffect>
                                  </p:childTnLst>
                                </p:cTn>
                              </p:par>
                              <p:par>
                                <p:cTn id="170" presetID="9" presetClass="emph" presetSubtype="0" grpId="1" nodeType="withEffect">
                                  <p:stCondLst>
                                    <p:cond delay="0"/>
                                  </p:stCondLst>
                                  <p:childTnLst>
                                    <p:set>
                                      <p:cBhvr rctx="PPT">
                                        <p:cTn id="171" dur="indefinite"/>
                                        <p:tgtEl>
                                          <p:spTgt spid="2414630"/>
                                        </p:tgtEl>
                                        <p:attrNameLst>
                                          <p:attrName>style.opacity</p:attrName>
                                        </p:attrNameLst>
                                      </p:cBhvr>
                                      <p:to>
                                        <p:strVal val="0.5"/>
                                      </p:to>
                                    </p:set>
                                    <p:animEffect filter="image" prLst="opacity: 0.5">
                                      <p:cBhvr rctx="IE">
                                        <p:cTn id="172" dur="indefinite"/>
                                        <p:tgtEl>
                                          <p:spTgt spid="2414630"/>
                                        </p:tgtEl>
                                      </p:cBhvr>
                                    </p:animEffect>
                                  </p:childTnLst>
                                </p:cTn>
                              </p:par>
                              <p:par>
                                <p:cTn id="173" presetID="9" presetClass="emph" presetSubtype="0" grpId="1" nodeType="withEffect">
                                  <p:stCondLst>
                                    <p:cond delay="0"/>
                                  </p:stCondLst>
                                  <p:childTnLst>
                                    <p:set>
                                      <p:cBhvr rctx="PPT">
                                        <p:cTn id="174" dur="indefinite"/>
                                        <p:tgtEl>
                                          <p:spTgt spid="2414631"/>
                                        </p:tgtEl>
                                        <p:attrNameLst>
                                          <p:attrName>style.opacity</p:attrName>
                                        </p:attrNameLst>
                                      </p:cBhvr>
                                      <p:to>
                                        <p:strVal val="0.5"/>
                                      </p:to>
                                    </p:set>
                                    <p:animEffect filter="image" prLst="opacity: 0.5">
                                      <p:cBhvr rctx="IE">
                                        <p:cTn id="175" dur="indefinite"/>
                                        <p:tgtEl>
                                          <p:spTgt spid="2414631"/>
                                        </p:tgtEl>
                                      </p:cBhvr>
                                    </p:animEffect>
                                  </p:childTnLst>
                                </p:cTn>
                              </p:par>
                              <p:par>
                                <p:cTn id="176" presetID="9" presetClass="emph" presetSubtype="0" grpId="1" nodeType="withEffect">
                                  <p:stCondLst>
                                    <p:cond delay="0"/>
                                  </p:stCondLst>
                                  <p:childTnLst>
                                    <p:set>
                                      <p:cBhvr rctx="PPT">
                                        <p:cTn id="177" dur="indefinite"/>
                                        <p:tgtEl>
                                          <p:spTgt spid="2414632"/>
                                        </p:tgtEl>
                                        <p:attrNameLst>
                                          <p:attrName>style.opacity</p:attrName>
                                        </p:attrNameLst>
                                      </p:cBhvr>
                                      <p:to>
                                        <p:strVal val="0.5"/>
                                      </p:to>
                                    </p:set>
                                    <p:animEffect filter="image" prLst="opacity: 0.5">
                                      <p:cBhvr rctx="IE">
                                        <p:cTn id="178" dur="indefinite"/>
                                        <p:tgtEl>
                                          <p:spTgt spid="2414632"/>
                                        </p:tgtEl>
                                      </p:cBhvr>
                                    </p:animEffect>
                                  </p:childTnLst>
                                </p:cTn>
                              </p:par>
                              <p:par>
                                <p:cTn id="179" presetID="9" presetClass="emph" presetSubtype="0" grpId="1" nodeType="withEffect">
                                  <p:stCondLst>
                                    <p:cond delay="0"/>
                                  </p:stCondLst>
                                  <p:childTnLst>
                                    <p:set>
                                      <p:cBhvr rctx="PPT">
                                        <p:cTn id="180" dur="indefinite"/>
                                        <p:tgtEl>
                                          <p:spTgt spid="2414633"/>
                                        </p:tgtEl>
                                        <p:attrNameLst>
                                          <p:attrName>style.opacity</p:attrName>
                                        </p:attrNameLst>
                                      </p:cBhvr>
                                      <p:to>
                                        <p:strVal val="0.5"/>
                                      </p:to>
                                    </p:set>
                                    <p:animEffect filter="image" prLst="opacity: 0.5">
                                      <p:cBhvr rctx="IE">
                                        <p:cTn id="181" dur="indefinite"/>
                                        <p:tgtEl>
                                          <p:spTgt spid="2414633"/>
                                        </p:tgtEl>
                                      </p:cBhvr>
                                    </p:animEffect>
                                  </p:childTnLst>
                                </p:cTn>
                              </p:par>
                              <p:par>
                                <p:cTn id="182" presetID="9" presetClass="emph" presetSubtype="0" grpId="1" nodeType="withEffect">
                                  <p:stCondLst>
                                    <p:cond delay="0"/>
                                  </p:stCondLst>
                                  <p:childTnLst>
                                    <p:set>
                                      <p:cBhvr rctx="PPT">
                                        <p:cTn id="183" dur="indefinite"/>
                                        <p:tgtEl>
                                          <p:spTgt spid="2414634"/>
                                        </p:tgtEl>
                                        <p:attrNameLst>
                                          <p:attrName>style.opacity</p:attrName>
                                        </p:attrNameLst>
                                      </p:cBhvr>
                                      <p:to>
                                        <p:strVal val="0.5"/>
                                      </p:to>
                                    </p:set>
                                    <p:animEffect filter="image" prLst="opacity: 0.5">
                                      <p:cBhvr rctx="IE">
                                        <p:cTn id="184" dur="indefinite"/>
                                        <p:tgtEl>
                                          <p:spTgt spid="2414634"/>
                                        </p:tgtEl>
                                      </p:cBhvr>
                                    </p:animEffect>
                                  </p:childTnLst>
                                </p:cTn>
                              </p:par>
                              <p:par>
                                <p:cTn id="185" presetID="9" presetClass="emph" presetSubtype="0" grpId="1" nodeType="withEffect">
                                  <p:stCondLst>
                                    <p:cond delay="0"/>
                                  </p:stCondLst>
                                  <p:childTnLst>
                                    <p:set>
                                      <p:cBhvr rctx="PPT">
                                        <p:cTn id="186" dur="indefinite"/>
                                        <p:tgtEl>
                                          <p:spTgt spid="2414596"/>
                                        </p:tgtEl>
                                        <p:attrNameLst>
                                          <p:attrName>style.opacity</p:attrName>
                                        </p:attrNameLst>
                                      </p:cBhvr>
                                      <p:to>
                                        <p:strVal val="0.5"/>
                                      </p:to>
                                    </p:set>
                                    <p:animEffect filter="image" prLst="opacity: 0.5">
                                      <p:cBhvr rctx="IE">
                                        <p:cTn id="187" dur="indefinite"/>
                                        <p:tgtEl>
                                          <p:spTgt spid="2414596"/>
                                        </p:tgtEl>
                                      </p:cBhvr>
                                    </p:animEffect>
                                  </p:childTnLst>
                                </p:cTn>
                              </p:par>
                              <p:par>
                                <p:cTn id="188" presetID="9" presetClass="emph" presetSubtype="0" grpId="0" nodeType="withEffect">
                                  <p:stCondLst>
                                    <p:cond delay="0"/>
                                  </p:stCondLst>
                                  <p:childTnLst>
                                    <p:set>
                                      <p:cBhvr rctx="PPT">
                                        <p:cTn id="189" dur="indefinite"/>
                                        <p:tgtEl>
                                          <p:spTgt spid="2414637"/>
                                        </p:tgtEl>
                                        <p:attrNameLst>
                                          <p:attrName>style.opacity</p:attrName>
                                        </p:attrNameLst>
                                      </p:cBhvr>
                                      <p:to>
                                        <p:strVal val="0.5"/>
                                      </p:to>
                                    </p:set>
                                    <p:animEffect filter="image" prLst="opacity: 0.5">
                                      <p:cBhvr rctx="IE">
                                        <p:cTn id="190" dur="indefinite"/>
                                        <p:tgtEl>
                                          <p:spTgt spid="2414637"/>
                                        </p:tgtEl>
                                      </p:cBhvr>
                                    </p:animEffect>
                                  </p:childTnLst>
                                </p:cTn>
                              </p:par>
                            </p:childTnLst>
                          </p:cTn>
                        </p:par>
                      </p:childTnLst>
                    </p:cTn>
                  </p:par>
                  <p:par>
                    <p:cTn id="191" fill="hold">
                      <p:stCondLst>
                        <p:cond delay="indefinite"/>
                      </p:stCondLst>
                      <p:childTnLst>
                        <p:par>
                          <p:cTn id="192" fill="hold">
                            <p:stCondLst>
                              <p:cond delay="0"/>
                            </p:stCondLst>
                            <p:childTnLst>
                              <p:par>
                                <p:cTn id="193" presetID="53" presetClass="entr" presetSubtype="0" fill="hold" nodeType="clickEffect">
                                  <p:stCondLst>
                                    <p:cond delay="0"/>
                                  </p:stCondLst>
                                  <p:childTnLst>
                                    <p:set>
                                      <p:cBhvr>
                                        <p:cTn id="194" dur="1" fill="hold">
                                          <p:stCondLst>
                                            <p:cond delay="0"/>
                                          </p:stCondLst>
                                        </p:cTn>
                                        <p:tgtEl>
                                          <p:spTgt spid="2414603"/>
                                        </p:tgtEl>
                                        <p:attrNameLst>
                                          <p:attrName>style.visibility</p:attrName>
                                        </p:attrNameLst>
                                      </p:cBhvr>
                                      <p:to>
                                        <p:strVal val="visible"/>
                                      </p:to>
                                    </p:set>
                                    <p:anim calcmode="lin" valueType="num">
                                      <p:cBhvr>
                                        <p:cTn id="195" dur="500" fill="hold"/>
                                        <p:tgtEl>
                                          <p:spTgt spid="2414603"/>
                                        </p:tgtEl>
                                        <p:attrNameLst>
                                          <p:attrName>ppt_w</p:attrName>
                                        </p:attrNameLst>
                                      </p:cBhvr>
                                      <p:tavLst>
                                        <p:tav tm="0">
                                          <p:val>
                                            <p:fltVal val="0"/>
                                          </p:val>
                                        </p:tav>
                                        <p:tav tm="100000">
                                          <p:val>
                                            <p:strVal val="#ppt_w"/>
                                          </p:val>
                                        </p:tav>
                                      </p:tavLst>
                                    </p:anim>
                                    <p:anim calcmode="lin" valueType="num">
                                      <p:cBhvr>
                                        <p:cTn id="196" dur="500" fill="hold"/>
                                        <p:tgtEl>
                                          <p:spTgt spid="2414603"/>
                                        </p:tgtEl>
                                        <p:attrNameLst>
                                          <p:attrName>ppt_h</p:attrName>
                                        </p:attrNameLst>
                                      </p:cBhvr>
                                      <p:tavLst>
                                        <p:tav tm="0">
                                          <p:val>
                                            <p:fltVal val="0"/>
                                          </p:val>
                                        </p:tav>
                                        <p:tav tm="100000">
                                          <p:val>
                                            <p:strVal val="#ppt_h"/>
                                          </p:val>
                                        </p:tav>
                                      </p:tavLst>
                                    </p:anim>
                                    <p:animEffect transition="in" filter="fade">
                                      <p:cBhvr>
                                        <p:cTn id="197" dur="500"/>
                                        <p:tgtEl>
                                          <p:spTgt spid="2414603"/>
                                        </p:tgtEl>
                                      </p:cBhvr>
                                    </p:animEffect>
                                  </p:childTnLst>
                                </p:cTn>
                              </p:par>
                            </p:childTnLst>
                          </p:cTn>
                        </p:par>
                      </p:childTnLst>
                    </p:cTn>
                  </p:par>
                  <p:par>
                    <p:cTn id="198" fill="hold">
                      <p:stCondLst>
                        <p:cond delay="indefinite"/>
                      </p:stCondLst>
                      <p:childTnLst>
                        <p:par>
                          <p:cTn id="199" fill="hold">
                            <p:stCondLst>
                              <p:cond delay="0"/>
                            </p:stCondLst>
                            <p:childTnLst>
                              <p:par>
                                <p:cTn id="200" presetID="53" presetClass="entr" presetSubtype="0" fill="hold" grpId="0" nodeType="clickEffect">
                                  <p:stCondLst>
                                    <p:cond delay="0"/>
                                  </p:stCondLst>
                                  <p:childTnLst>
                                    <p:set>
                                      <p:cBhvr>
                                        <p:cTn id="201" dur="1" fill="hold">
                                          <p:stCondLst>
                                            <p:cond delay="0"/>
                                          </p:stCondLst>
                                        </p:cTn>
                                        <p:tgtEl>
                                          <p:spTgt spid="2414607"/>
                                        </p:tgtEl>
                                        <p:attrNameLst>
                                          <p:attrName>style.visibility</p:attrName>
                                        </p:attrNameLst>
                                      </p:cBhvr>
                                      <p:to>
                                        <p:strVal val="visible"/>
                                      </p:to>
                                    </p:set>
                                    <p:anim calcmode="lin" valueType="num">
                                      <p:cBhvr>
                                        <p:cTn id="202" dur="500" fill="hold"/>
                                        <p:tgtEl>
                                          <p:spTgt spid="2414607"/>
                                        </p:tgtEl>
                                        <p:attrNameLst>
                                          <p:attrName>ppt_w</p:attrName>
                                        </p:attrNameLst>
                                      </p:cBhvr>
                                      <p:tavLst>
                                        <p:tav tm="0">
                                          <p:val>
                                            <p:fltVal val="0"/>
                                          </p:val>
                                        </p:tav>
                                        <p:tav tm="100000">
                                          <p:val>
                                            <p:strVal val="#ppt_w"/>
                                          </p:val>
                                        </p:tav>
                                      </p:tavLst>
                                    </p:anim>
                                    <p:anim calcmode="lin" valueType="num">
                                      <p:cBhvr>
                                        <p:cTn id="203" dur="500" fill="hold"/>
                                        <p:tgtEl>
                                          <p:spTgt spid="2414607"/>
                                        </p:tgtEl>
                                        <p:attrNameLst>
                                          <p:attrName>ppt_h</p:attrName>
                                        </p:attrNameLst>
                                      </p:cBhvr>
                                      <p:tavLst>
                                        <p:tav tm="0">
                                          <p:val>
                                            <p:fltVal val="0"/>
                                          </p:val>
                                        </p:tav>
                                        <p:tav tm="100000">
                                          <p:val>
                                            <p:strVal val="#ppt_h"/>
                                          </p:val>
                                        </p:tav>
                                      </p:tavLst>
                                    </p:anim>
                                    <p:animEffect transition="in" filter="fade">
                                      <p:cBhvr>
                                        <p:cTn id="204" dur="500"/>
                                        <p:tgtEl>
                                          <p:spTgt spid="2414607"/>
                                        </p:tgtEl>
                                      </p:cBhvr>
                                    </p:animEffect>
                                  </p:childTnLst>
                                </p:cTn>
                              </p:par>
                              <p:par>
                                <p:cTn id="205" presetID="0" presetClass="path" presetSubtype="0" accel="50000" decel="50000" fill="hold" grpId="1" nodeType="withEffect">
                                  <p:stCondLst>
                                    <p:cond delay="0"/>
                                  </p:stCondLst>
                                  <p:childTnLst>
                                    <p:animMotion origin="layout" path="M 0 0 L 0.10104 -0.12514 " pathEditMode="relative" ptsTypes="AA">
                                      <p:cBhvr>
                                        <p:cTn id="206" dur="2000" spd="-100000" fill="hold"/>
                                        <p:tgtEl>
                                          <p:spTgt spid="2414607"/>
                                        </p:tgtEl>
                                        <p:attrNameLst>
                                          <p:attrName>ppt_x</p:attrName>
                                          <p:attrName>ppt_y</p:attrName>
                                        </p:attrNameLst>
                                      </p:cBhvr>
                                    </p:animMotion>
                                  </p:childTnLst>
                                </p:cTn>
                              </p:par>
                            </p:childTnLst>
                          </p:cTn>
                        </p:par>
                      </p:childTnLst>
                    </p:cTn>
                  </p:par>
                  <p:par>
                    <p:cTn id="207" fill="hold">
                      <p:stCondLst>
                        <p:cond delay="indefinite"/>
                      </p:stCondLst>
                      <p:childTnLst>
                        <p:par>
                          <p:cTn id="208" fill="hold">
                            <p:stCondLst>
                              <p:cond delay="0"/>
                            </p:stCondLst>
                            <p:childTnLst>
                              <p:par>
                                <p:cTn id="209" presetID="10" presetClass="entr" presetSubtype="0" fill="hold" grpId="0" nodeType="clickEffect">
                                  <p:stCondLst>
                                    <p:cond delay="0"/>
                                  </p:stCondLst>
                                  <p:childTnLst>
                                    <p:set>
                                      <p:cBhvr>
                                        <p:cTn id="210" dur="1" fill="hold">
                                          <p:stCondLst>
                                            <p:cond delay="0"/>
                                          </p:stCondLst>
                                        </p:cTn>
                                        <p:tgtEl>
                                          <p:spTgt spid="2414636"/>
                                        </p:tgtEl>
                                        <p:attrNameLst>
                                          <p:attrName>style.visibility</p:attrName>
                                        </p:attrNameLst>
                                      </p:cBhvr>
                                      <p:to>
                                        <p:strVal val="visible"/>
                                      </p:to>
                                    </p:set>
                                    <p:animEffect transition="in" filter="fade">
                                      <p:cBhvr>
                                        <p:cTn id="211" dur="2000"/>
                                        <p:tgtEl>
                                          <p:spTgt spid="2414636"/>
                                        </p:tgtEl>
                                      </p:cBhvr>
                                    </p:animEffect>
                                  </p:childTnLst>
                                </p:cTn>
                              </p:par>
                            </p:childTnLst>
                          </p:cTn>
                        </p:par>
                        <p:par>
                          <p:cTn id="212" fill="hold">
                            <p:stCondLst>
                              <p:cond delay="2000"/>
                            </p:stCondLst>
                            <p:childTnLst>
                              <p:par>
                                <p:cTn id="213" presetID="55" presetClass="entr" presetSubtype="0" fill="hold" grpId="0" nodeType="afterEffect">
                                  <p:stCondLst>
                                    <p:cond delay="0"/>
                                  </p:stCondLst>
                                  <p:childTnLst>
                                    <p:set>
                                      <p:cBhvr>
                                        <p:cTn id="214" dur="1" fill="hold">
                                          <p:stCondLst>
                                            <p:cond delay="0"/>
                                          </p:stCondLst>
                                        </p:cTn>
                                        <p:tgtEl>
                                          <p:spTgt spid="2414608"/>
                                        </p:tgtEl>
                                        <p:attrNameLst>
                                          <p:attrName>style.visibility</p:attrName>
                                        </p:attrNameLst>
                                      </p:cBhvr>
                                      <p:to>
                                        <p:strVal val="visible"/>
                                      </p:to>
                                    </p:set>
                                    <p:anim calcmode="lin" valueType="num">
                                      <p:cBhvr>
                                        <p:cTn id="215" dur="1000" fill="hold"/>
                                        <p:tgtEl>
                                          <p:spTgt spid="2414608"/>
                                        </p:tgtEl>
                                        <p:attrNameLst>
                                          <p:attrName>ppt_w</p:attrName>
                                        </p:attrNameLst>
                                      </p:cBhvr>
                                      <p:tavLst>
                                        <p:tav tm="0">
                                          <p:val>
                                            <p:strVal val="#ppt_w*0.70"/>
                                          </p:val>
                                        </p:tav>
                                        <p:tav tm="100000">
                                          <p:val>
                                            <p:strVal val="#ppt_w"/>
                                          </p:val>
                                        </p:tav>
                                      </p:tavLst>
                                    </p:anim>
                                    <p:anim calcmode="lin" valueType="num">
                                      <p:cBhvr>
                                        <p:cTn id="216" dur="1000" fill="hold"/>
                                        <p:tgtEl>
                                          <p:spTgt spid="2414608"/>
                                        </p:tgtEl>
                                        <p:attrNameLst>
                                          <p:attrName>ppt_h</p:attrName>
                                        </p:attrNameLst>
                                      </p:cBhvr>
                                      <p:tavLst>
                                        <p:tav tm="0">
                                          <p:val>
                                            <p:strVal val="#ppt_h"/>
                                          </p:val>
                                        </p:tav>
                                        <p:tav tm="100000">
                                          <p:val>
                                            <p:strVal val="#ppt_h"/>
                                          </p:val>
                                        </p:tav>
                                      </p:tavLst>
                                    </p:anim>
                                    <p:animEffect transition="in" filter="fade">
                                      <p:cBhvr>
                                        <p:cTn id="217" dur="1000"/>
                                        <p:tgtEl>
                                          <p:spTgt spid="2414608"/>
                                        </p:tgtEl>
                                      </p:cBhvr>
                                    </p:animEffect>
                                  </p:childTnLst>
                                </p:cTn>
                              </p:par>
                            </p:childTnLst>
                          </p:cTn>
                        </p:par>
                      </p:childTnLst>
                    </p:cTn>
                  </p:par>
                  <p:par>
                    <p:cTn id="218" fill="hold">
                      <p:stCondLst>
                        <p:cond delay="indefinite"/>
                      </p:stCondLst>
                      <p:childTnLst>
                        <p:par>
                          <p:cTn id="219" fill="hold">
                            <p:stCondLst>
                              <p:cond delay="0"/>
                            </p:stCondLst>
                            <p:childTnLst>
                              <p:par>
                                <p:cTn id="220" presetID="53" presetClass="entr" presetSubtype="0" fill="hold" grpId="0" nodeType="clickEffect">
                                  <p:stCondLst>
                                    <p:cond delay="0"/>
                                  </p:stCondLst>
                                  <p:childTnLst>
                                    <p:set>
                                      <p:cBhvr>
                                        <p:cTn id="221" dur="1" fill="hold">
                                          <p:stCondLst>
                                            <p:cond delay="0"/>
                                          </p:stCondLst>
                                        </p:cTn>
                                        <p:tgtEl>
                                          <p:spTgt spid="2414598"/>
                                        </p:tgtEl>
                                        <p:attrNameLst>
                                          <p:attrName>style.visibility</p:attrName>
                                        </p:attrNameLst>
                                      </p:cBhvr>
                                      <p:to>
                                        <p:strVal val="visible"/>
                                      </p:to>
                                    </p:set>
                                    <p:anim calcmode="lin" valueType="num">
                                      <p:cBhvr>
                                        <p:cTn id="222" dur="500" fill="hold"/>
                                        <p:tgtEl>
                                          <p:spTgt spid="2414598"/>
                                        </p:tgtEl>
                                        <p:attrNameLst>
                                          <p:attrName>ppt_w</p:attrName>
                                        </p:attrNameLst>
                                      </p:cBhvr>
                                      <p:tavLst>
                                        <p:tav tm="0">
                                          <p:val>
                                            <p:fltVal val="0"/>
                                          </p:val>
                                        </p:tav>
                                        <p:tav tm="100000">
                                          <p:val>
                                            <p:strVal val="#ppt_w"/>
                                          </p:val>
                                        </p:tav>
                                      </p:tavLst>
                                    </p:anim>
                                    <p:anim calcmode="lin" valueType="num">
                                      <p:cBhvr>
                                        <p:cTn id="223" dur="500" fill="hold"/>
                                        <p:tgtEl>
                                          <p:spTgt spid="2414598"/>
                                        </p:tgtEl>
                                        <p:attrNameLst>
                                          <p:attrName>ppt_h</p:attrName>
                                        </p:attrNameLst>
                                      </p:cBhvr>
                                      <p:tavLst>
                                        <p:tav tm="0">
                                          <p:val>
                                            <p:fltVal val="0"/>
                                          </p:val>
                                        </p:tav>
                                        <p:tav tm="100000">
                                          <p:val>
                                            <p:strVal val="#ppt_h"/>
                                          </p:val>
                                        </p:tav>
                                      </p:tavLst>
                                    </p:anim>
                                    <p:animEffect transition="in" filter="fade">
                                      <p:cBhvr>
                                        <p:cTn id="224" dur="500"/>
                                        <p:tgtEl>
                                          <p:spTgt spid="2414598"/>
                                        </p:tgtEl>
                                      </p:cBhvr>
                                    </p:animEffect>
                                  </p:childTnLst>
                                </p:cTn>
                              </p:par>
                              <p:par>
                                <p:cTn id="225" presetID="0" presetClass="path" presetSubtype="0" accel="50000" decel="50000" fill="hold" grpId="1" nodeType="withEffect">
                                  <p:stCondLst>
                                    <p:cond delay="0"/>
                                  </p:stCondLst>
                                  <p:childTnLst>
                                    <p:animMotion origin="layout" path="M 0 0 L 0.07274 -0.27597 " pathEditMode="relative" ptsTypes="AA">
                                      <p:cBhvr>
                                        <p:cTn id="226" dur="2000" spd="-100000" fill="hold"/>
                                        <p:tgtEl>
                                          <p:spTgt spid="2414598"/>
                                        </p:tgtEl>
                                        <p:attrNameLst>
                                          <p:attrName>ppt_x</p:attrName>
                                          <p:attrName>ppt_y</p:attrName>
                                        </p:attrNameLst>
                                      </p:cBhvr>
                                    </p:animMotion>
                                  </p:childTnLst>
                                </p:cTn>
                              </p:par>
                            </p:childTnLst>
                          </p:cTn>
                        </p:par>
                      </p:childTnLst>
                    </p:cTn>
                  </p:par>
                  <p:par>
                    <p:cTn id="227" fill="hold">
                      <p:stCondLst>
                        <p:cond delay="indefinite"/>
                      </p:stCondLst>
                      <p:childTnLst>
                        <p:par>
                          <p:cTn id="228" fill="hold">
                            <p:stCondLst>
                              <p:cond delay="0"/>
                            </p:stCondLst>
                            <p:childTnLst>
                              <p:par>
                                <p:cTn id="229" presetID="9" presetClass="entr" presetSubtype="0" fill="hold" grpId="0" nodeType="clickEffect">
                                  <p:stCondLst>
                                    <p:cond delay="0"/>
                                  </p:stCondLst>
                                  <p:childTnLst>
                                    <p:set>
                                      <p:cBhvr>
                                        <p:cTn id="230" dur="1" fill="hold">
                                          <p:stCondLst>
                                            <p:cond delay="0"/>
                                          </p:stCondLst>
                                        </p:cTn>
                                        <p:tgtEl>
                                          <p:spTgt spid="2414635"/>
                                        </p:tgtEl>
                                        <p:attrNameLst>
                                          <p:attrName>style.visibility</p:attrName>
                                        </p:attrNameLst>
                                      </p:cBhvr>
                                      <p:to>
                                        <p:strVal val="visible"/>
                                      </p:to>
                                    </p:set>
                                    <p:animEffect transition="in" filter="dissolve">
                                      <p:cBhvr>
                                        <p:cTn id="231" dur="500"/>
                                        <p:tgtEl>
                                          <p:spTgt spid="2414635"/>
                                        </p:tgtEl>
                                      </p:cBhvr>
                                    </p:animEffect>
                                  </p:childTnLst>
                                </p:cTn>
                              </p:par>
                            </p:childTnLst>
                          </p:cTn>
                        </p:par>
                      </p:childTnLst>
                    </p:cTn>
                  </p:par>
                  <p:par>
                    <p:cTn id="232" fill="hold">
                      <p:stCondLst>
                        <p:cond delay="indefinite"/>
                      </p:stCondLst>
                      <p:childTnLst>
                        <p:par>
                          <p:cTn id="233" fill="hold">
                            <p:stCondLst>
                              <p:cond delay="0"/>
                            </p:stCondLst>
                            <p:childTnLst>
                              <p:par>
                                <p:cTn id="234" presetID="47" presetClass="entr" presetSubtype="0" fill="hold" grpId="0" nodeType="clickEffect">
                                  <p:stCondLst>
                                    <p:cond delay="0"/>
                                  </p:stCondLst>
                                  <p:childTnLst>
                                    <p:set>
                                      <p:cBhvr>
                                        <p:cTn id="235" dur="1" fill="hold">
                                          <p:stCondLst>
                                            <p:cond delay="0"/>
                                          </p:stCondLst>
                                        </p:cTn>
                                        <p:tgtEl>
                                          <p:spTgt spid="2414609"/>
                                        </p:tgtEl>
                                        <p:attrNameLst>
                                          <p:attrName>style.visibility</p:attrName>
                                        </p:attrNameLst>
                                      </p:cBhvr>
                                      <p:to>
                                        <p:strVal val="visible"/>
                                      </p:to>
                                    </p:set>
                                    <p:animEffect transition="in" filter="fade">
                                      <p:cBhvr>
                                        <p:cTn id="236" dur="1000"/>
                                        <p:tgtEl>
                                          <p:spTgt spid="2414609"/>
                                        </p:tgtEl>
                                      </p:cBhvr>
                                    </p:animEffect>
                                    <p:anim calcmode="lin" valueType="num">
                                      <p:cBhvr>
                                        <p:cTn id="237" dur="1000" fill="hold"/>
                                        <p:tgtEl>
                                          <p:spTgt spid="2414609"/>
                                        </p:tgtEl>
                                        <p:attrNameLst>
                                          <p:attrName>ppt_x</p:attrName>
                                        </p:attrNameLst>
                                      </p:cBhvr>
                                      <p:tavLst>
                                        <p:tav tm="0">
                                          <p:val>
                                            <p:strVal val="#ppt_x"/>
                                          </p:val>
                                        </p:tav>
                                        <p:tav tm="100000">
                                          <p:val>
                                            <p:strVal val="#ppt_x"/>
                                          </p:val>
                                        </p:tav>
                                      </p:tavLst>
                                    </p:anim>
                                    <p:anim calcmode="lin" valueType="num">
                                      <p:cBhvr>
                                        <p:cTn id="238" dur="1000" fill="hold"/>
                                        <p:tgtEl>
                                          <p:spTgt spid="2414609"/>
                                        </p:tgtEl>
                                        <p:attrNameLst>
                                          <p:attrName>ppt_y</p:attrName>
                                        </p:attrNameLst>
                                      </p:cBhvr>
                                      <p:tavLst>
                                        <p:tav tm="0">
                                          <p:val>
                                            <p:strVal val="#ppt_y-.1"/>
                                          </p:val>
                                        </p:tav>
                                        <p:tav tm="100000">
                                          <p:val>
                                            <p:strVal val="#ppt_y"/>
                                          </p:val>
                                        </p:tav>
                                      </p:tavLst>
                                    </p:anim>
                                  </p:childTnLst>
                                </p:cTn>
                              </p:par>
                            </p:childTnLst>
                          </p:cTn>
                        </p:par>
                      </p:childTnLst>
                    </p:cTn>
                  </p:par>
                  <p:par>
                    <p:cTn id="239" fill="hold">
                      <p:stCondLst>
                        <p:cond delay="indefinite"/>
                      </p:stCondLst>
                      <p:childTnLst>
                        <p:par>
                          <p:cTn id="240" fill="hold">
                            <p:stCondLst>
                              <p:cond delay="0"/>
                            </p:stCondLst>
                            <p:childTnLst>
                              <p:par>
                                <p:cTn id="241" presetID="9" presetClass="entr" presetSubtype="0" fill="hold" grpId="0" nodeType="clickEffect">
                                  <p:stCondLst>
                                    <p:cond delay="0"/>
                                  </p:stCondLst>
                                  <p:childTnLst>
                                    <p:set>
                                      <p:cBhvr>
                                        <p:cTn id="242" dur="1" fill="hold">
                                          <p:stCondLst>
                                            <p:cond delay="0"/>
                                          </p:stCondLst>
                                        </p:cTn>
                                        <p:tgtEl>
                                          <p:spTgt spid="2414617"/>
                                        </p:tgtEl>
                                        <p:attrNameLst>
                                          <p:attrName>style.visibility</p:attrName>
                                        </p:attrNameLst>
                                      </p:cBhvr>
                                      <p:to>
                                        <p:strVal val="visible"/>
                                      </p:to>
                                    </p:set>
                                    <p:animEffect transition="in" filter="dissolve">
                                      <p:cBhvr>
                                        <p:cTn id="243" dur="500"/>
                                        <p:tgtEl>
                                          <p:spTgt spid="2414617"/>
                                        </p:tgtEl>
                                      </p:cBhvr>
                                    </p:animEffect>
                                  </p:childTnLst>
                                </p:cTn>
                              </p:par>
                            </p:childTnLst>
                          </p:cTn>
                        </p:par>
                        <p:par>
                          <p:cTn id="244" fill="hold">
                            <p:stCondLst>
                              <p:cond delay="500"/>
                            </p:stCondLst>
                            <p:childTnLst>
                              <p:par>
                                <p:cTn id="245" presetID="22" presetClass="entr" presetSubtype="8" fill="hold" grpId="0" nodeType="afterEffect">
                                  <p:stCondLst>
                                    <p:cond delay="0"/>
                                  </p:stCondLst>
                                  <p:childTnLst>
                                    <p:set>
                                      <p:cBhvr>
                                        <p:cTn id="246" dur="1" fill="hold">
                                          <p:stCondLst>
                                            <p:cond delay="0"/>
                                          </p:stCondLst>
                                        </p:cTn>
                                        <p:tgtEl>
                                          <p:spTgt spid="2414618"/>
                                        </p:tgtEl>
                                        <p:attrNameLst>
                                          <p:attrName>style.visibility</p:attrName>
                                        </p:attrNameLst>
                                      </p:cBhvr>
                                      <p:to>
                                        <p:strVal val="visible"/>
                                      </p:to>
                                    </p:set>
                                    <p:animEffect transition="in" filter="wipe(left)">
                                      <p:cBhvr>
                                        <p:cTn id="247" dur="500"/>
                                        <p:tgtEl>
                                          <p:spTgt spid="2414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4594" grpId="0"/>
      <p:bldP spid="2414596" grpId="0" animBg="1"/>
      <p:bldP spid="2414596" grpId="1" animBg="1"/>
      <p:bldP spid="2414597" grpId="0" animBg="1"/>
      <p:bldP spid="2414597" grpId="1" animBg="1"/>
      <p:bldP spid="2414598" grpId="0"/>
      <p:bldP spid="2414598" grpId="1"/>
      <p:bldP spid="2414599" grpId="0"/>
      <p:bldP spid="2414599" grpId="1"/>
      <p:bldP spid="2414600" grpId="0"/>
      <p:bldP spid="2414600" grpId="1"/>
      <p:bldP spid="2414601" grpId="0"/>
      <p:bldP spid="2414602" grpId="0"/>
      <p:bldP spid="2414607" grpId="0"/>
      <p:bldP spid="2414607" grpId="1"/>
      <p:bldP spid="2414608" grpId="0" animBg="1"/>
      <p:bldP spid="2414609" grpId="0" animBg="1"/>
      <p:bldP spid="2414610" grpId="0" animBg="1"/>
      <p:bldP spid="2414610" grpId="1" animBg="1"/>
      <p:bldP spid="2414611" grpId="0" animBg="1"/>
      <p:bldP spid="2414611" grpId="1" animBg="1"/>
      <p:bldP spid="2414612" grpId="0" animBg="1"/>
      <p:bldP spid="2414612" grpId="1" animBg="1"/>
      <p:bldP spid="2414613" grpId="0" animBg="1"/>
      <p:bldP spid="2414613" grpId="1" animBg="1"/>
      <p:bldP spid="2414614" grpId="0"/>
      <p:bldP spid="2414614" grpId="1"/>
      <p:bldP spid="2414615" grpId="0" animBg="1" autoUpdateAnimBg="0"/>
      <p:bldP spid="2414616" grpId="0" animBg="1"/>
      <p:bldP spid="2414617" grpId="0"/>
      <p:bldP spid="2414618" grpId="0" animBg="1"/>
      <p:bldP spid="2414620" grpId="0"/>
      <p:bldP spid="2414620" grpId="1"/>
      <p:bldP spid="2414621" grpId="0"/>
      <p:bldP spid="2414621" grpId="1"/>
      <p:bldP spid="2414622" grpId="0"/>
      <p:bldP spid="2414622" grpId="1"/>
      <p:bldP spid="2414623" grpId="0"/>
      <p:bldP spid="2414623" grpId="1"/>
      <p:bldP spid="2414630" grpId="0" animBg="1"/>
      <p:bldP spid="2414630" grpId="1" animBg="1"/>
      <p:bldP spid="2414631" grpId="0" animBg="1"/>
      <p:bldP spid="2414631" grpId="1" animBg="1"/>
      <p:bldP spid="2414632" grpId="0" animBg="1"/>
      <p:bldP spid="2414632" grpId="1" animBg="1"/>
      <p:bldP spid="2414633" grpId="0" animBg="1"/>
      <p:bldP spid="2414633" grpId="1" animBg="1"/>
      <p:bldP spid="2414634" grpId="0" animBg="1"/>
      <p:bldP spid="2414634" grpId="1" animBg="1"/>
      <p:bldP spid="2414635" grpId="0"/>
      <p:bldP spid="2414636" grpId="0"/>
      <p:bldP spid="2414637" grpId="0"/>
    </p:bld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511874" name="Picture 2"/>
          <p:cNvPicPr>
            <a:picLocks noChangeAspect="1" noChangeArrowheads="1"/>
          </p:cNvPicPr>
          <p:nvPr/>
        </p:nvPicPr>
        <p:blipFill>
          <a:blip r:embed="rId2"/>
          <a:srcRect l="8348" t="14354" r="10262" b="3828"/>
          <a:stretch>
            <a:fillRect/>
          </a:stretch>
        </p:blipFill>
        <p:spPr bwMode="auto">
          <a:xfrm>
            <a:off x="152400" y="152400"/>
            <a:ext cx="8839200" cy="6457950"/>
          </a:xfrm>
          <a:prstGeom prst="rect">
            <a:avLst/>
          </a:prstGeom>
          <a:noFill/>
          <a:ln w="9525">
            <a:noFill/>
            <a:miter lim="800000"/>
            <a:headEnd/>
            <a:tailEnd/>
          </a:ln>
        </p:spPr>
      </p:pic>
      <p:sp>
        <p:nvSpPr>
          <p:cNvPr id="2511875" name="AutoShape 3">
            <a:hlinkClick r:id="" action="ppaction://noaction" highlightClick="1"/>
            <a:hlinkHover r:id="rId3" action="ppaction://hlinksldjump"/>
          </p:cNvPr>
          <p:cNvSpPr>
            <a:spLocks noChangeArrowheads="1"/>
          </p:cNvSpPr>
          <p:nvPr/>
        </p:nvSpPr>
        <p:spPr bwMode="auto">
          <a:xfrm>
            <a:off x="0" y="6477000"/>
            <a:ext cx="533400" cy="381000"/>
          </a:xfrm>
          <a:prstGeom prst="actionButtonReturn">
            <a:avLst/>
          </a:prstGeom>
          <a:solidFill>
            <a:srgbClr val="3366FF">
              <a:alpha val="7001"/>
            </a:srgbClr>
          </a:solidFill>
          <a:ln w="9525">
            <a:noFill/>
            <a:miter lim="800000"/>
            <a:headEnd/>
            <a:tailEnd/>
          </a:ln>
          <a:effectLst/>
        </p:spPr>
        <p:txBody>
          <a:bodyPr wrap="none" anchor="ctr"/>
          <a:lstStyle/>
          <a:p>
            <a:endParaRPr lang="en-US"/>
          </a:p>
        </p:txBody>
      </p:sp>
      <p:pic>
        <p:nvPicPr>
          <p:cNvPr id="2511876" name="Picture 4"/>
          <p:cNvPicPr>
            <a:picLocks noChangeAspect="1" noChangeArrowheads="1"/>
          </p:cNvPicPr>
          <p:nvPr/>
        </p:nvPicPr>
        <p:blipFill>
          <a:blip r:embed="rId4"/>
          <a:srcRect t="4320" r="1801" b="2560"/>
          <a:stretch>
            <a:fillRect/>
          </a:stretch>
        </p:blipFill>
        <p:spPr bwMode="auto">
          <a:xfrm>
            <a:off x="434975" y="249238"/>
            <a:ext cx="8355013" cy="5940425"/>
          </a:xfrm>
          <a:prstGeom prst="rect">
            <a:avLst/>
          </a:prstGeom>
          <a:noFill/>
          <a:ln w="9525">
            <a:noFill/>
            <a:miter lim="800000"/>
            <a:headEnd/>
            <a:tailEnd/>
          </a:ln>
        </p:spPr>
      </p:pic>
      <p:sp>
        <p:nvSpPr>
          <p:cNvPr id="2511877" name="Text Box 5"/>
          <p:cNvSpPr txBox="1">
            <a:spLocks noChangeArrowheads="1"/>
          </p:cNvSpPr>
          <p:nvPr/>
        </p:nvSpPr>
        <p:spPr bwMode="auto">
          <a:xfrm>
            <a:off x="787400" y="6248400"/>
            <a:ext cx="960438" cy="244475"/>
          </a:xfrm>
          <a:prstGeom prst="rect">
            <a:avLst/>
          </a:prstGeom>
          <a:noFill/>
          <a:ln w="9525">
            <a:noFill/>
            <a:miter lim="800000"/>
            <a:headEnd/>
            <a:tailEnd/>
          </a:ln>
          <a:effectLst/>
        </p:spPr>
        <p:txBody>
          <a:bodyPr wrap="none">
            <a:spAutoFit/>
          </a:bodyPr>
          <a:lstStyle/>
          <a:p>
            <a:r>
              <a:rPr lang="en-US"/>
              <a:t>Feb. 26, 2007</a:t>
            </a:r>
          </a:p>
        </p:txBody>
      </p:sp>
      <p:sp>
        <p:nvSpPr>
          <p:cNvPr id="2511878" name="Text Box 6"/>
          <p:cNvSpPr txBox="1">
            <a:spLocks noChangeArrowheads="1"/>
          </p:cNvSpPr>
          <p:nvPr/>
        </p:nvSpPr>
        <p:spPr bwMode="auto">
          <a:xfrm>
            <a:off x="806450" y="6249988"/>
            <a:ext cx="946150" cy="244475"/>
          </a:xfrm>
          <a:prstGeom prst="rect">
            <a:avLst/>
          </a:prstGeom>
          <a:noFill/>
          <a:ln w="9525">
            <a:noFill/>
            <a:miter lim="800000"/>
            <a:headEnd/>
            <a:tailEnd/>
          </a:ln>
          <a:effectLst/>
        </p:spPr>
        <p:txBody>
          <a:bodyPr wrap="none">
            <a:spAutoFit/>
          </a:bodyPr>
          <a:lstStyle/>
          <a:p>
            <a:r>
              <a:rPr lang="en-US"/>
              <a:t>Jan. 17, 2007</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11876"/>
                                        </p:tgtEl>
                                        <p:attrNameLst>
                                          <p:attrName>style.visibility</p:attrName>
                                        </p:attrNameLst>
                                      </p:cBhvr>
                                      <p:to>
                                        <p:strVal val="visible"/>
                                      </p:to>
                                    </p:set>
                                    <p:animEffect transition="in" filter="dissolve">
                                      <p:cBhvr>
                                        <p:cTn id="7" dur="500"/>
                                        <p:tgtEl>
                                          <p:spTgt spid="2511876"/>
                                        </p:tgtEl>
                                      </p:cBhvr>
                                    </p:animEffect>
                                  </p:childTnLst>
                                </p:cTn>
                              </p:par>
                              <p:par>
                                <p:cTn id="8" presetID="1" presetClass="exit" presetSubtype="0" fill="hold" grpId="0" nodeType="withEffect">
                                  <p:stCondLst>
                                    <p:cond delay="0"/>
                                  </p:stCondLst>
                                  <p:childTnLst>
                                    <p:set>
                                      <p:cBhvr>
                                        <p:cTn id="9" dur="1" fill="hold">
                                          <p:stCondLst>
                                            <p:cond delay="0"/>
                                          </p:stCondLst>
                                        </p:cTn>
                                        <p:tgtEl>
                                          <p:spTgt spid="2511878"/>
                                        </p:tgtEl>
                                        <p:attrNameLst>
                                          <p:attrName>style.visibility</p:attrName>
                                        </p:attrNameLst>
                                      </p:cBhvr>
                                      <p:to>
                                        <p:strVal val="hidden"/>
                                      </p:to>
                                    </p:set>
                                  </p:childTnLst>
                                </p:cTn>
                              </p:par>
                            </p:childTnLst>
                          </p:cTn>
                        </p:par>
                        <p:par>
                          <p:cTn id="10" fill="hold">
                            <p:stCondLst>
                              <p:cond delay="500"/>
                            </p:stCondLst>
                            <p:childTnLst>
                              <p:par>
                                <p:cTn id="11" presetID="9" presetClass="entr" presetSubtype="0" fill="hold" grpId="0" nodeType="afterEffect">
                                  <p:stCondLst>
                                    <p:cond delay="0"/>
                                  </p:stCondLst>
                                  <p:childTnLst>
                                    <p:set>
                                      <p:cBhvr>
                                        <p:cTn id="12" dur="1" fill="hold">
                                          <p:stCondLst>
                                            <p:cond delay="0"/>
                                          </p:stCondLst>
                                        </p:cTn>
                                        <p:tgtEl>
                                          <p:spTgt spid="2511877"/>
                                        </p:tgtEl>
                                        <p:attrNameLst>
                                          <p:attrName>style.visibility</p:attrName>
                                        </p:attrNameLst>
                                      </p:cBhvr>
                                      <p:to>
                                        <p:strVal val="visible"/>
                                      </p:to>
                                    </p:set>
                                    <p:animEffect transition="in" filter="dissolve">
                                      <p:cBhvr>
                                        <p:cTn id="13" dur="500"/>
                                        <p:tgtEl>
                                          <p:spTgt spid="2511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1877" grpId="0"/>
      <p:bldP spid="2511878" grpId="0"/>
    </p:bldLst>
  </p:timing>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433026" name="Picture 2" descr="0"/>
          <p:cNvPicPr>
            <a:picLocks noChangeAspect="1" noChangeArrowheads="1"/>
          </p:cNvPicPr>
          <p:nvPr/>
        </p:nvPicPr>
        <p:blipFill>
          <a:blip r:embed="rId2"/>
          <a:srcRect/>
          <a:stretch>
            <a:fillRect/>
          </a:stretch>
        </p:blipFill>
        <p:spPr bwMode="auto">
          <a:xfrm>
            <a:off x="0" y="1588"/>
            <a:ext cx="9145588" cy="6858000"/>
          </a:xfrm>
          <a:prstGeom prst="rect">
            <a:avLst/>
          </a:prstGeom>
          <a:noFill/>
        </p:spPr>
      </p:pic>
      <p:pic>
        <p:nvPicPr>
          <p:cNvPr id="2433027" name="Picture 3" descr="1"/>
          <p:cNvPicPr>
            <a:picLocks noChangeAspect="1" noChangeArrowheads="1"/>
          </p:cNvPicPr>
          <p:nvPr/>
        </p:nvPicPr>
        <p:blipFill>
          <a:blip r:embed="rId3"/>
          <a:srcRect/>
          <a:stretch>
            <a:fillRect/>
          </a:stretch>
        </p:blipFill>
        <p:spPr bwMode="auto">
          <a:xfrm>
            <a:off x="0" y="1588"/>
            <a:ext cx="9145588" cy="6858000"/>
          </a:xfrm>
          <a:prstGeom prst="rect">
            <a:avLst/>
          </a:prstGeom>
          <a:noFill/>
        </p:spPr>
      </p:pic>
      <p:pic>
        <p:nvPicPr>
          <p:cNvPr id="2433028" name="Picture 4" descr="2"/>
          <p:cNvPicPr>
            <a:picLocks noChangeAspect="1" noChangeArrowheads="1"/>
          </p:cNvPicPr>
          <p:nvPr/>
        </p:nvPicPr>
        <p:blipFill>
          <a:blip r:embed="rId4"/>
          <a:srcRect/>
          <a:stretch>
            <a:fillRect/>
          </a:stretch>
        </p:blipFill>
        <p:spPr bwMode="auto">
          <a:xfrm>
            <a:off x="0" y="1588"/>
            <a:ext cx="9145588" cy="6858000"/>
          </a:xfrm>
          <a:prstGeom prst="rect">
            <a:avLst/>
          </a:prstGeom>
          <a:noFill/>
        </p:spPr>
      </p:pic>
      <p:pic>
        <p:nvPicPr>
          <p:cNvPr id="2433029" name="Picture 5" descr="3"/>
          <p:cNvPicPr>
            <a:picLocks noChangeAspect="1" noChangeArrowheads="1"/>
          </p:cNvPicPr>
          <p:nvPr/>
        </p:nvPicPr>
        <p:blipFill>
          <a:blip r:embed="rId5"/>
          <a:srcRect/>
          <a:stretch>
            <a:fillRect/>
          </a:stretch>
        </p:blipFill>
        <p:spPr bwMode="auto">
          <a:xfrm>
            <a:off x="0" y="1588"/>
            <a:ext cx="9145588" cy="6858000"/>
          </a:xfrm>
          <a:prstGeom prst="rect">
            <a:avLst/>
          </a:prstGeom>
          <a:noFill/>
        </p:spPr>
      </p:pic>
      <p:pic>
        <p:nvPicPr>
          <p:cNvPr id="2433030" name="Picture 6" descr="4"/>
          <p:cNvPicPr>
            <a:picLocks noChangeAspect="1" noChangeArrowheads="1"/>
          </p:cNvPicPr>
          <p:nvPr/>
        </p:nvPicPr>
        <p:blipFill>
          <a:blip r:embed="rId6"/>
          <a:srcRect/>
          <a:stretch>
            <a:fillRect/>
          </a:stretch>
        </p:blipFill>
        <p:spPr bwMode="auto">
          <a:xfrm>
            <a:off x="0" y="1588"/>
            <a:ext cx="9145588" cy="6858000"/>
          </a:xfrm>
          <a:prstGeom prst="rect">
            <a:avLst/>
          </a:prstGeom>
          <a:noFill/>
        </p:spPr>
      </p:pic>
      <p:pic>
        <p:nvPicPr>
          <p:cNvPr id="2433031" name="Picture 7" descr="5"/>
          <p:cNvPicPr>
            <a:picLocks noChangeAspect="1" noChangeArrowheads="1"/>
          </p:cNvPicPr>
          <p:nvPr/>
        </p:nvPicPr>
        <p:blipFill>
          <a:blip r:embed="rId7"/>
          <a:srcRect/>
          <a:stretch>
            <a:fillRect/>
          </a:stretch>
        </p:blipFill>
        <p:spPr bwMode="auto">
          <a:xfrm>
            <a:off x="0" y="1588"/>
            <a:ext cx="9145588" cy="6858000"/>
          </a:xfrm>
          <a:prstGeom prst="rect">
            <a:avLst/>
          </a:prstGeom>
          <a:noFill/>
        </p:spPr>
      </p:pic>
      <p:pic>
        <p:nvPicPr>
          <p:cNvPr id="2433032" name="Picture 8" descr="6"/>
          <p:cNvPicPr>
            <a:picLocks noChangeAspect="1" noChangeArrowheads="1"/>
          </p:cNvPicPr>
          <p:nvPr/>
        </p:nvPicPr>
        <p:blipFill>
          <a:blip r:embed="rId8"/>
          <a:srcRect/>
          <a:stretch>
            <a:fillRect/>
          </a:stretch>
        </p:blipFill>
        <p:spPr bwMode="auto">
          <a:xfrm>
            <a:off x="0" y="0"/>
            <a:ext cx="9144000" cy="6859588"/>
          </a:xfrm>
          <a:prstGeom prst="rect">
            <a:avLst/>
          </a:prstGeom>
          <a:noFill/>
        </p:spPr>
      </p:pic>
      <p:sp>
        <p:nvSpPr>
          <p:cNvPr id="2433033" name="Text Box 9"/>
          <p:cNvSpPr txBox="1">
            <a:spLocks noChangeArrowheads="1"/>
          </p:cNvSpPr>
          <p:nvPr/>
        </p:nvSpPr>
        <p:spPr bwMode="auto">
          <a:xfrm>
            <a:off x="273050" y="6140450"/>
            <a:ext cx="5213350" cy="641350"/>
          </a:xfrm>
          <a:prstGeom prst="rect">
            <a:avLst/>
          </a:prstGeom>
          <a:noFill/>
          <a:ln w="9525">
            <a:noFill/>
            <a:miter lim="800000"/>
            <a:headEnd/>
            <a:tailEnd/>
          </a:ln>
          <a:effectLst/>
        </p:spPr>
        <p:txBody>
          <a:bodyPr wrap="none">
            <a:spAutoFit/>
          </a:bodyPr>
          <a:lstStyle/>
          <a:p>
            <a:pPr algn="ctr"/>
            <a:r>
              <a:rPr lang="en-US" sz="3600" b="1">
                <a:solidFill>
                  <a:schemeClr val="bg1"/>
                </a:solidFill>
                <a:cs typeface="Arial" charset="0"/>
              </a:rPr>
              <a:t>Entropy:  Time’s Arrow</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33027"/>
                                        </p:tgtEl>
                                        <p:attrNameLst>
                                          <p:attrName>style.visibility</p:attrName>
                                        </p:attrNameLst>
                                      </p:cBhvr>
                                      <p:to>
                                        <p:strVal val="visible"/>
                                      </p:to>
                                    </p:set>
                                    <p:animEffect transition="in" filter="fade">
                                      <p:cBhvr>
                                        <p:cTn id="7" dur="2000"/>
                                        <p:tgtEl>
                                          <p:spTgt spid="2433027"/>
                                        </p:tgtEl>
                                      </p:cBhvr>
                                    </p:animEffect>
                                  </p:childTnLst>
                                </p:cTn>
                              </p:par>
                            </p:childTnLst>
                          </p:cTn>
                        </p:par>
                        <p:par>
                          <p:cTn id="8" fill="hold">
                            <p:stCondLst>
                              <p:cond delay="2000"/>
                            </p:stCondLst>
                            <p:childTnLst>
                              <p:par>
                                <p:cTn id="9" presetID="10" presetClass="entr" presetSubtype="0" fill="hold" nodeType="afterEffect">
                                  <p:stCondLst>
                                    <p:cond delay="500"/>
                                  </p:stCondLst>
                                  <p:childTnLst>
                                    <p:set>
                                      <p:cBhvr>
                                        <p:cTn id="10" dur="1" fill="hold">
                                          <p:stCondLst>
                                            <p:cond delay="0"/>
                                          </p:stCondLst>
                                        </p:cTn>
                                        <p:tgtEl>
                                          <p:spTgt spid="2433028"/>
                                        </p:tgtEl>
                                        <p:attrNameLst>
                                          <p:attrName>style.visibility</p:attrName>
                                        </p:attrNameLst>
                                      </p:cBhvr>
                                      <p:to>
                                        <p:strVal val="visible"/>
                                      </p:to>
                                    </p:set>
                                    <p:animEffect transition="in" filter="fade">
                                      <p:cBhvr>
                                        <p:cTn id="11" dur="500"/>
                                        <p:tgtEl>
                                          <p:spTgt spid="2433028"/>
                                        </p:tgtEl>
                                      </p:cBhvr>
                                    </p:animEffect>
                                  </p:childTnLst>
                                </p:cTn>
                              </p:par>
                            </p:childTnLst>
                          </p:cTn>
                        </p:par>
                        <p:par>
                          <p:cTn id="12" fill="hold">
                            <p:stCondLst>
                              <p:cond delay="3000"/>
                            </p:stCondLst>
                            <p:childTnLst>
                              <p:par>
                                <p:cTn id="13" presetID="10" presetClass="entr" presetSubtype="0" fill="hold" nodeType="afterEffect">
                                  <p:stCondLst>
                                    <p:cond delay="500"/>
                                  </p:stCondLst>
                                  <p:childTnLst>
                                    <p:set>
                                      <p:cBhvr>
                                        <p:cTn id="14" dur="1" fill="hold">
                                          <p:stCondLst>
                                            <p:cond delay="0"/>
                                          </p:stCondLst>
                                        </p:cTn>
                                        <p:tgtEl>
                                          <p:spTgt spid="2433029"/>
                                        </p:tgtEl>
                                        <p:attrNameLst>
                                          <p:attrName>style.visibility</p:attrName>
                                        </p:attrNameLst>
                                      </p:cBhvr>
                                      <p:to>
                                        <p:strVal val="visible"/>
                                      </p:to>
                                    </p:set>
                                    <p:animEffect transition="in" filter="fade">
                                      <p:cBhvr>
                                        <p:cTn id="15" dur="2000"/>
                                        <p:tgtEl>
                                          <p:spTgt spid="2433029"/>
                                        </p:tgtEl>
                                      </p:cBhvr>
                                    </p:animEffect>
                                  </p:childTnLst>
                                </p:cTn>
                              </p:par>
                            </p:childTnLst>
                          </p:cTn>
                        </p:par>
                        <p:par>
                          <p:cTn id="16" fill="hold">
                            <p:stCondLst>
                              <p:cond delay="5500"/>
                            </p:stCondLst>
                            <p:childTnLst>
                              <p:par>
                                <p:cTn id="17" presetID="10" presetClass="entr" presetSubtype="0" fill="hold" nodeType="afterEffect">
                                  <p:stCondLst>
                                    <p:cond delay="500"/>
                                  </p:stCondLst>
                                  <p:childTnLst>
                                    <p:set>
                                      <p:cBhvr>
                                        <p:cTn id="18" dur="1" fill="hold">
                                          <p:stCondLst>
                                            <p:cond delay="0"/>
                                          </p:stCondLst>
                                        </p:cTn>
                                        <p:tgtEl>
                                          <p:spTgt spid="2433030"/>
                                        </p:tgtEl>
                                        <p:attrNameLst>
                                          <p:attrName>style.visibility</p:attrName>
                                        </p:attrNameLst>
                                      </p:cBhvr>
                                      <p:to>
                                        <p:strVal val="visible"/>
                                      </p:to>
                                    </p:set>
                                    <p:animEffect transition="in" filter="fade">
                                      <p:cBhvr>
                                        <p:cTn id="19" dur="1000"/>
                                        <p:tgtEl>
                                          <p:spTgt spid="2433030"/>
                                        </p:tgtEl>
                                      </p:cBhvr>
                                    </p:animEffect>
                                  </p:childTnLst>
                                </p:cTn>
                              </p:par>
                            </p:childTnLst>
                          </p:cTn>
                        </p:par>
                        <p:par>
                          <p:cTn id="20" fill="hold">
                            <p:stCondLst>
                              <p:cond delay="7000"/>
                            </p:stCondLst>
                            <p:childTnLst>
                              <p:par>
                                <p:cTn id="21" presetID="10" presetClass="entr" presetSubtype="0" fill="hold" nodeType="afterEffect">
                                  <p:stCondLst>
                                    <p:cond delay="500"/>
                                  </p:stCondLst>
                                  <p:childTnLst>
                                    <p:set>
                                      <p:cBhvr>
                                        <p:cTn id="22" dur="1" fill="hold">
                                          <p:stCondLst>
                                            <p:cond delay="0"/>
                                          </p:stCondLst>
                                        </p:cTn>
                                        <p:tgtEl>
                                          <p:spTgt spid="2433031"/>
                                        </p:tgtEl>
                                        <p:attrNameLst>
                                          <p:attrName>style.visibility</p:attrName>
                                        </p:attrNameLst>
                                      </p:cBhvr>
                                      <p:to>
                                        <p:strVal val="visible"/>
                                      </p:to>
                                    </p:set>
                                    <p:animEffect transition="in" filter="fade">
                                      <p:cBhvr>
                                        <p:cTn id="23" dur="500"/>
                                        <p:tgtEl>
                                          <p:spTgt spid="2433031"/>
                                        </p:tgtEl>
                                      </p:cBhvr>
                                    </p:animEffect>
                                  </p:childTnLst>
                                </p:cTn>
                              </p:par>
                            </p:childTnLst>
                          </p:cTn>
                        </p:par>
                        <p:par>
                          <p:cTn id="24" fill="hold">
                            <p:stCondLst>
                              <p:cond delay="8000"/>
                            </p:stCondLst>
                            <p:childTnLst>
                              <p:par>
                                <p:cTn id="25" presetID="10" presetClass="entr" presetSubtype="0" fill="hold" nodeType="afterEffect">
                                  <p:stCondLst>
                                    <p:cond delay="500"/>
                                  </p:stCondLst>
                                  <p:childTnLst>
                                    <p:set>
                                      <p:cBhvr>
                                        <p:cTn id="26" dur="1" fill="hold">
                                          <p:stCondLst>
                                            <p:cond delay="0"/>
                                          </p:stCondLst>
                                        </p:cTn>
                                        <p:tgtEl>
                                          <p:spTgt spid="2433032"/>
                                        </p:tgtEl>
                                        <p:attrNameLst>
                                          <p:attrName>style.visibility</p:attrName>
                                        </p:attrNameLst>
                                      </p:cBhvr>
                                      <p:to>
                                        <p:strVal val="visible"/>
                                      </p:to>
                                    </p:set>
                                    <p:animEffect transition="in" filter="fade">
                                      <p:cBhvr>
                                        <p:cTn id="27" dur="500"/>
                                        <p:tgtEl>
                                          <p:spTgt spid="2433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520066" name="Group 2"/>
          <p:cNvGraphicFramePr>
            <a:graphicFrameLocks noGrp="1"/>
          </p:cNvGraphicFramePr>
          <p:nvPr/>
        </p:nvGraphicFramePr>
        <p:xfrm>
          <a:off x="447675" y="271463"/>
          <a:ext cx="7138988" cy="6377940"/>
        </p:xfrm>
        <a:graphic>
          <a:graphicData uri="http://schemas.openxmlformats.org/drawingml/2006/table">
            <a:tbl>
              <a:tblPr/>
              <a:tblGrid>
                <a:gridCol w="1620838"/>
                <a:gridCol w="501650"/>
                <a:gridCol w="501650"/>
                <a:gridCol w="501650"/>
                <a:gridCol w="501650"/>
                <a:gridCol w="501650"/>
                <a:gridCol w="501650"/>
                <a:gridCol w="501650"/>
                <a:gridCol w="501650"/>
                <a:gridCol w="501650"/>
                <a:gridCol w="501650"/>
                <a:gridCol w="501650"/>
              </a:tblGrid>
              <a:tr h="377825">
                <a:tc gridSpan="1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tx1"/>
                          </a:solidFill>
                          <a:effectLst/>
                          <a:latin typeface="Arial" charset="0"/>
                        </a:rPr>
                        <a:t>TABLE OF SOLUBILITIES IN WATER</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EB"/>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9525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75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aluminum</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ammonium</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barium</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75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calcium</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copper (II)</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90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iron (II)</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90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iron (III)</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90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lead</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magnesium</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90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mercury (I)</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si</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90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mercury (II)</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si</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90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potassium</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silver</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smtClean="0">
                          <a:ln>
                            <a:noFill/>
                          </a:ln>
                          <a:solidFill>
                            <a:schemeClr val="tx1"/>
                          </a:solidFill>
                          <a:effectLst/>
                          <a:latin typeface="Arial" charset="0"/>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75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sodium</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zinc</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aq</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1" u="none" strike="noStrike" cap="none" normalizeH="0" baseline="0" smtClean="0">
                          <a:ln>
                            <a:noFill/>
                          </a:ln>
                          <a:solidFill>
                            <a:schemeClr val="tx1"/>
                          </a:solidFill>
                          <a:effectLst/>
                          <a:latin typeface="Arial" charset="0"/>
                        </a:rPr>
                        <a: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520291" name="Text Box 227"/>
          <p:cNvSpPr txBox="1">
            <a:spLocks noChangeArrowheads="1"/>
          </p:cNvSpPr>
          <p:nvPr/>
        </p:nvSpPr>
        <p:spPr bwMode="auto">
          <a:xfrm rot="-5400000">
            <a:off x="1936750" y="1009651"/>
            <a:ext cx="765175" cy="304800"/>
          </a:xfrm>
          <a:prstGeom prst="rect">
            <a:avLst/>
          </a:prstGeom>
          <a:noFill/>
          <a:ln w="9525">
            <a:noFill/>
            <a:miter lim="800000"/>
            <a:headEnd/>
            <a:tailEnd/>
          </a:ln>
          <a:effectLst/>
        </p:spPr>
        <p:txBody>
          <a:bodyPr wrap="none">
            <a:spAutoFit/>
          </a:bodyPr>
          <a:lstStyle/>
          <a:p>
            <a:r>
              <a:rPr lang="en-US" sz="1400"/>
              <a:t>acetate</a:t>
            </a:r>
          </a:p>
        </p:txBody>
      </p:sp>
      <p:sp>
        <p:nvSpPr>
          <p:cNvPr id="2520292" name="Text Box 228"/>
          <p:cNvSpPr txBox="1">
            <a:spLocks noChangeArrowheads="1"/>
          </p:cNvSpPr>
          <p:nvPr/>
        </p:nvSpPr>
        <p:spPr bwMode="auto">
          <a:xfrm rot="-5400000">
            <a:off x="2404269" y="994569"/>
            <a:ext cx="823912" cy="304800"/>
          </a:xfrm>
          <a:prstGeom prst="rect">
            <a:avLst/>
          </a:prstGeom>
          <a:noFill/>
          <a:ln w="9525">
            <a:noFill/>
            <a:miter lim="800000"/>
            <a:headEnd/>
            <a:tailEnd/>
          </a:ln>
          <a:effectLst/>
        </p:spPr>
        <p:txBody>
          <a:bodyPr wrap="none">
            <a:spAutoFit/>
          </a:bodyPr>
          <a:lstStyle/>
          <a:p>
            <a:r>
              <a:rPr lang="en-US" sz="1400"/>
              <a:t>bromide</a:t>
            </a:r>
          </a:p>
        </p:txBody>
      </p:sp>
      <p:sp>
        <p:nvSpPr>
          <p:cNvPr id="2520293" name="Text Box 229"/>
          <p:cNvSpPr txBox="1">
            <a:spLocks noChangeArrowheads="1"/>
          </p:cNvSpPr>
          <p:nvPr/>
        </p:nvSpPr>
        <p:spPr bwMode="auto">
          <a:xfrm rot="-5400000">
            <a:off x="2827338" y="992188"/>
            <a:ext cx="971550" cy="304800"/>
          </a:xfrm>
          <a:prstGeom prst="rect">
            <a:avLst/>
          </a:prstGeom>
          <a:noFill/>
          <a:ln w="9525">
            <a:noFill/>
            <a:miter lim="800000"/>
            <a:headEnd/>
            <a:tailEnd/>
          </a:ln>
          <a:effectLst/>
        </p:spPr>
        <p:txBody>
          <a:bodyPr wrap="none">
            <a:spAutoFit/>
          </a:bodyPr>
          <a:lstStyle/>
          <a:p>
            <a:r>
              <a:rPr lang="en-US" sz="1400"/>
              <a:t>carbonate</a:t>
            </a:r>
          </a:p>
        </p:txBody>
      </p:sp>
      <p:sp>
        <p:nvSpPr>
          <p:cNvPr id="2520294" name="Text Box 230"/>
          <p:cNvSpPr txBox="1">
            <a:spLocks noChangeArrowheads="1"/>
          </p:cNvSpPr>
          <p:nvPr/>
        </p:nvSpPr>
        <p:spPr bwMode="auto">
          <a:xfrm rot="-5400000">
            <a:off x="3415507" y="994569"/>
            <a:ext cx="804862" cy="304800"/>
          </a:xfrm>
          <a:prstGeom prst="rect">
            <a:avLst/>
          </a:prstGeom>
          <a:noFill/>
          <a:ln w="9525">
            <a:noFill/>
            <a:miter lim="800000"/>
            <a:headEnd/>
            <a:tailEnd/>
          </a:ln>
          <a:effectLst/>
        </p:spPr>
        <p:txBody>
          <a:bodyPr wrap="none">
            <a:spAutoFit/>
          </a:bodyPr>
          <a:lstStyle/>
          <a:p>
            <a:r>
              <a:rPr lang="en-US" sz="1400"/>
              <a:t>chloride</a:t>
            </a:r>
          </a:p>
        </p:txBody>
      </p:sp>
      <p:sp>
        <p:nvSpPr>
          <p:cNvPr id="2520295" name="Text Box 231"/>
          <p:cNvSpPr txBox="1">
            <a:spLocks noChangeArrowheads="1"/>
          </p:cNvSpPr>
          <p:nvPr/>
        </p:nvSpPr>
        <p:spPr bwMode="auto">
          <a:xfrm rot="-5400000">
            <a:off x="3864769" y="981869"/>
            <a:ext cx="922338" cy="304800"/>
          </a:xfrm>
          <a:prstGeom prst="rect">
            <a:avLst/>
          </a:prstGeom>
          <a:noFill/>
          <a:ln w="9525">
            <a:noFill/>
            <a:miter lim="800000"/>
            <a:headEnd/>
            <a:tailEnd/>
          </a:ln>
          <a:effectLst/>
        </p:spPr>
        <p:txBody>
          <a:bodyPr wrap="none">
            <a:spAutoFit/>
          </a:bodyPr>
          <a:lstStyle/>
          <a:p>
            <a:r>
              <a:rPr lang="en-US" sz="1400"/>
              <a:t>chromate</a:t>
            </a:r>
          </a:p>
        </p:txBody>
      </p:sp>
      <p:sp>
        <p:nvSpPr>
          <p:cNvPr id="2520296" name="Text Box 232"/>
          <p:cNvSpPr txBox="1">
            <a:spLocks noChangeArrowheads="1"/>
          </p:cNvSpPr>
          <p:nvPr/>
        </p:nvSpPr>
        <p:spPr bwMode="auto">
          <a:xfrm rot="-5400000">
            <a:off x="4346575" y="982663"/>
            <a:ext cx="952500" cy="304800"/>
          </a:xfrm>
          <a:prstGeom prst="rect">
            <a:avLst/>
          </a:prstGeom>
          <a:noFill/>
          <a:ln w="9525">
            <a:noFill/>
            <a:miter lim="800000"/>
            <a:headEnd/>
            <a:tailEnd/>
          </a:ln>
          <a:effectLst/>
        </p:spPr>
        <p:txBody>
          <a:bodyPr wrap="none">
            <a:spAutoFit/>
          </a:bodyPr>
          <a:lstStyle/>
          <a:p>
            <a:r>
              <a:rPr lang="en-US" sz="1400"/>
              <a:t>hydroxide</a:t>
            </a:r>
          </a:p>
        </p:txBody>
      </p:sp>
      <p:sp>
        <p:nvSpPr>
          <p:cNvPr id="2520297" name="Text Box 233"/>
          <p:cNvSpPr txBox="1">
            <a:spLocks noChangeArrowheads="1"/>
          </p:cNvSpPr>
          <p:nvPr/>
        </p:nvSpPr>
        <p:spPr bwMode="auto">
          <a:xfrm rot="-5400000">
            <a:off x="4995862" y="1004888"/>
            <a:ext cx="657225" cy="304800"/>
          </a:xfrm>
          <a:prstGeom prst="rect">
            <a:avLst/>
          </a:prstGeom>
          <a:noFill/>
          <a:ln w="9525">
            <a:noFill/>
            <a:miter lim="800000"/>
            <a:headEnd/>
            <a:tailEnd/>
          </a:ln>
          <a:effectLst/>
        </p:spPr>
        <p:txBody>
          <a:bodyPr wrap="none">
            <a:spAutoFit/>
          </a:bodyPr>
          <a:lstStyle/>
          <a:p>
            <a:r>
              <a:rPr lang="en-US" sz="1400"/>
              <a:t>iodide</a:t>
            </a:r>
          </a:p>
        </p:txBody>
      </p:sp>
      <p:sp>
        <p:nvSpPr>
          <p:cNvPr id="2520298" name="Text Box 234"/>
          <p:cNvSpPr txBox="1">
            <a:spLocks noChangeArrowheads="1"/>
          </p:cNvSpPr>
          <p:nvPr/>
        </p:nvSpPr>
        <p:spPr bwMode="auto">
          <a:xfrm rot="-5400000">
            <a:off x="5480050" y="1001713"/>
            <a:ext cx="676275" cy="304800"/>
          </a:xfrm>
          <a:prstGeom prst="rect">
            <a:avLst/>
          </a:prstGeom>
          <a:noFill/>
          <a:ln w="9525">
            <a:noFill/>
            <a:miter lim="800000"/>
            <a:headEnd/>
            <a:tailEnd/>
          </a:ln>
          <a:effectLst/>
        </p:spPr>
        <p:txBody>
          <a:bodyPr wrap="none">
            <a:spAutoFit/>
          </a:bodyPr>
          <a:lstStyle/>
          <a:p>
            <a:r>
              <a:rPr lang="en-US" sz="1400"/>
              <a:t>nitrate</a:t>
            </a:r>
          </a:p>
        </p:txBody>
      </p:sp>
      <p:sp>
        <p:nvSpPr>
          <p:cNvPr id="2520299" name="Text Box 235"/>
          <p:cNvSpPr txBox="1">
            <a:spLocks noChangeArrowheads="1"/>
          </p:cNvSpPr>
          <p:nvPr/>
        </p:nvSpPr>
        <p:spPr bwMode="auto">
          <a:xfrm rot="-5400000">
            <a:off x="5812631" y="1002507"/>
            <a:ext cx="1011237" cy="304800"/>
          </a:xfrm>
          <a:prstGeom prst="rect">
            <a:avLst/>
          </a:prstGeom>
          <a:noFill/>
          <a:ln w="9525">
            <a:noFill/>
            <a:miter lim="800000"/>
            <a:headEnd/>
            <a:tailEnd/>
          </a:ln>
          <a:effectLst/>
        </p:spPr>
        <p:txBody>
          <a:bodyPr wrap="none">
            <a:spAutoFit/>
          </a:bodyPr>
          <a:lstStyle/>
          <a:p>
            <a:r>
              <a:rPr lang="en-US" sz="1400"/>
              <a:t>phosphate</a:t>
            </a:r>
          </a:p>
        </p:txBody>
      </p:sp>
      <p:sp>
        <p:nvSpPr>
          <p:cNvPr id="2520300" name="Text Box 236"/>
          <p:cNvSpPr txBox="1">
            <a:spLocks noChangeArrowheads="1"/>
          </p:cNvSpPr>
          <p:nvPr/>
        </p:nvSpPr>
        <p:spPr bwMode="auto">
          <a:xfrm rot="-5400000">
            <a:off x="6468269" y="999332"/>
            <a:ext cx="706437" cy="304800"/>
          </a:xfrm>
          <a:prstGeom prst="rect">
            <a:avLst/>
          </a:prstGeom>
          <a:noFill/>
          <a:ln w="9525">
            <a:noFill/>
            <a:miter lim="800000"/>
            <a:headEnd/>
            <a:tailEnd/>
          </a:ln>
          <a:effectLst/>
        </p:spPr>
        <p:txBody>
          <a:bodyPr wrap="none">
            <a:spAutoFit/>
          </a:bodyPr>
          <a:lstStyle/>
          <a:p>
            <a:r>
              <a:rPr lang="en-US" sz="1400"/>
              <a:t>sulfate</a:t>
            </a:r>
          </a:p>
        </p:txBody>
      </p:sp>
      <p:sp>
        <p:nvSpPr>
          <p:cNvPr id="2520301" name="Text Box 237"/>
          <p:cNvSpPr txBox="1">
            <a:spLocks noChangeArrowheads="1"/>
          </p:cNvSpPr>
          <p:nvPr/>
        </p:nvSpPr>
        <p:spPr bwMode="auto">
          <a:xfrm rot="-5400000">
            <a:off x="6984207" y="994569"/>
            <a:ext cx="696912" cy="304800"/>
          </a:xfrm>
          <a:prstGeom prst="rect">
            <a:avLst/>
          </a:prstGeom>
          <a:noFill/>
          <a:ln w="9525">
            <a:noFill/>
            <a:miter lim="800000"/>
            <a:headEnd/>
            <a:tailEnd/>
          </a:ln>
          <a:effectLst/>
        </p:spPr>
        <p:txBody>
          <a:bodyPr wrap="none">
            <a:spAutoFit/>
          </a:bodyPr>
          <a:lstStyle/>
          <a:p>
            <a:r>
              <a:rPr lang="en-US" sz="1400"/>
              <a:t>sulfide</a:t>
            </a:r>
          </a:p>
        </p:txBody>
      </p:sp>
      <p:sp>
        <p:nvSpPr>
          <p:cNvPr id="2520302" name="Text Box 238"/>
          <p:cNvSpPr txBox="1">
            <a:spLocks noChangeArrowheads="1"/>
          </p:cNvSpPr>
          <p:nvPr/>
        </p:nvSpPr>
        <p:spPr bwMode="auto">
          <a:xfrm>
            <a:off x="7899400" y="4465638"/>
            <a:ext cx="904875" cy="336550"/>
          </a:xfrm>
          <a:prstGeom prst="rect">
            <a:avLst/>
          </a:prstGeom>
          <a:noFill/>
          <a:ln w="9525">
            <a:noFill/>
            <a:miter lim="800000"/>
            <a:headEnd/>
            <a:tailEnd/>
          </a:ln>
          <a:effectLst/>
        </p:spPr>
        <p:txBody>
          <a:bodyPr wrap="none">
            <a:spAutoFit/>
          </a:bodyPr>
          <a:lstStyle/>
          <a:p>
            <a:r>
              <a:rPr lang="en-US" sz="1600" b="1"/>
              <a:t>Legend</a:t>
            </a:r>
          </a:p>
        </p:txBody>
      </p:sp>
      <p:sp>
        <p:nvSpPr>
          <p:cNvPr id="2520303" name="Text Box 239"/>
          <p:cNvSpPr txBox="1">
            <a:spLocks noChangeArrowheads="1"/>
          </p:cNvSpPr>
          <p:nvPr/>
        </p:nvSpPr>
        <p:spPr bwMode="auto">
          <a:xfrm>
            <a:off x="7756525" y="4799013"/>
            <a:ext cx="1114425" cy="701675"/>
          </a:xfrm>
          <a:prstGeom prst="rect">
            <a:avLst/>
          </a:prstGeom>
          <a:noFill/>
          <a:ln w="9525">
            <a:noFill/>
            <a:miter lim="800000"/>
            <a:headEnd/>
            <a:tailEnd/>
          </a:ln>
          <a:effectLst/>
        </p:spPr>
        <p:txBody>
          <a:bodyPr wrap="none">
            <a:spAutoFit/>
          </a:bodyPr>
          <a:lstStyle/>
          <a:p>
            <a:r>
              <a:rPr lang="en-US" i="1"/>
              <a:t>s</a:t>
            </a:r>
            <a:r>
              <a:rPr lang="en-US"/>
              <a:t> = solid</a:t>
            </a:r>
          </a:p>
          <a:p>
            <a:r>
              <a:rPr lang="en-US" i="1"/>
              <a:t>aq</a:t>
            </a:r>
            <a:r>
              <a:rPr lang="en-US"/>
              <a:t> = aqueous</a:t>
            </a:r>
          </a:p>
          <a:p>
            <a:r>
              <a:rPr lang="en-US"/>
              <a:t>d = decomposes</a:t>
            </a:r>
          </a:p>
          <a:p>
            <a:r>
              <a:rPr lang="en-US"/>
              <a:t>n = not isolated</a:t>
            </a:r>
          </a:p>
        </p:txBody>
      </p:sp>
      <p:sp>
        <p:nvSpPr>
          <p:cNvPr id="2520304" name="Rectangle 240"/>
          <p:cNvSpPr>
            <a:spLocks noChangeArrowheads="1"/>
          </p:cNvSpPr>
          <p:nvPr/>
        </p:nvSpPr>
        <p:spPr bwMode="auto">
          <a:xfrm>
            <a:off x="7731125" y="4414838"/>
            <a:ext cx="1277938" cy="1263650"/>
          </a:xfrm>
          <a:prstGeom prst="rect">
            <a:avLst/>
          </a:prstGeom>
          <a:noFill/>
          <a:ln w="12700">
            <a:solidFill>
              <a:schemeClr val="tx1"/>
            </a:solidFill>
            <a:miter lim="800000"/>
            <a:headEnd/>
            <a:tailEnd/>
          </a:ln>
          <a:effectLst/>
        </p:spPr>
        <p:txBody>
          <a:bodyPr wrap="none" anchor="ctr"/>
          <a:lstStyle/>
          <a:p>
            <a:endParaRPr lang="en-US"/>
          </a:p>
        </p:txBody>
      </p:sp>
      <p:sp>
        <p:nvSpPr>
          <p:cNvPr id="2520305" name="AutoShape 241">
            <a:hlinkClick r:id="" action="ppaction://hlinkshowjump?jump=lastslideviewed" highlightClick="1"/>
            <a:hlinkHover r:id="" action="ppaction://hlinkshowjump?jump=lastslideviewed"/>
          </p:cNvPr>
          <p:cNvSpPr>
            <a:spLocks noChangeArrowheads="1"/>
          </p:cNvSpPr>
          <p:nvPr/>
        </p:nvSpPr>
        <p:spPr bwMode="auto">
          <a:xfrm>
            <a:off x="8601075" y="6423025"/>
            <a:ext cx="542925" cy="434975"/>
          </a:xfrm>
          <a:prstGeom prst="actionButtonReturn">
            <a:avLst/>
          </a:prstGeom>
          <a:solidFill>
            <a:srgbClr val="D1D1D1">
              <a:alpha val="35001"/>
            </a:srgbClr>
          </a:solidFill>
          <a:ln w="9525">
            <a:no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1090" name="Text Box 2"/>
          <p:cNvSpPr txBox="1">
            <a:spLocks noChangeArrowheads="1"/>
          </p:cNvSpPr>
          <p:nvPr/>
        </p:nvSpPr>
        <p:spPr bwMode="auto">
          <a:xfrm>
            <a:off x="7496175" y="3392488"/>
            <a:ext cx="1109663" cy="457200"/>
          </a:xfrm>
          <a:prstGeom prst="rect">
            <a:avLst/>
          </a:prstGeom>
          <a:noFill/>
          <a:ln w="9525">
            <a:noFill/>
            <a:miter lim="800000"/>
            <a:headEnd/>
            <a:tailEnd/>
          </a:ln>
          <a:effectLst/>
        </p:spPr>
        <p:txBody>
          <a:bodyPr wrap="none">
            <a:spAutoFit/>
          </a:bodyPr>
          <a:lstStyle/>
          <a:p>
            <a:r>
              <a:rPr lang="en-US" sz="2400"/>
              <a:t>FeCO</a:t>
            </a:r>
            <a:r>
              <a:rPr lang="en-US" sz="2400" baseline="-25000"/>
              <a:t>3</a:t>
            </a:r>
          </a:p>
        </p:txBody>
      </p:sp>
      <p:sp>
        <p:nvSpPr>
          <p:cNvPr id="2521091" name="Rectangle 3"/>
          <p:cNvSpPr>
            <a:spLocks noChangeArrowheads="1"/>
          </p:cNvSpPr>
          <p:nvPr/>
        </p:nvSpPr>
        <p:spPr bwMode="auto">
          <a:xfrm>
            <a:off x="7185025" y="2813050"/>
            <a:ext cx="806450" cy="457200"/>
          </a:xfrm>
          <a:prstGeom prst="rect">
            <a:avLst/>
          </a:prstGeom>
          <a:noFill/>
          <a:ln w="9525">
            <a:noFill/>
            <a:miter lim="800000"/>
            <a:headEnd/>
            <a:tailEnd/>
          </a:ln>
          <a:effectLst/>
        </p:spPr>
        <p:txBody>
          <a:bodyPr wrap="none">
            <a:spAutoFit/>
          </a:bodyPr>
          <a:lstStyle/>
          <a:p>
            <a:r>
              <a:rPr lang="en-US" sz="2400"/>
              <a:t>Na</a:t>
            </a:r>
            <a:r>
              <a:rPr lang="en-US" sz="2400" baseline="30000"/>
              <a:t>1+</a:t>
            </a:r>
          </a:p>
        </p:txBody>
      </p:sp>
      <p:sp>
        <p:nvSpPr>
          <p:cNvPr id="2521092" name="Rectangle 4"/>
          <p:cNvSpPr>
            <a:spLocks noChangeArrowheads="1"/>
          </p:cNvSpPr>
          <p:nvPr/>
        </p:nvSpPr>
        <p:spPr bwMode="auto">
          <a:xfrm>
            <a:off x="5068888" y="2801938"/>
            <a:ext cx="771525" cy="457200"/>
          </a:xfrm>
          <a:prstGeom prst="rect">
            <a:avLst/>
          </a:prstGeom>
          <a:noFill/>
          <a:ln w="9525">
            <a:noFill/>
            <a:miter lim="800000"/>
            <a:headEnd/>
            <a:tailEnd/>
          </a:ln>
          <a:effectLst/>
        </p:spPr>
        <p:txBody>
          <a:bodyPr wrap="none">
            <a:spAutoFit/>
          </a:bodyPr>
          <a:lstStyle/>
          <a:p>
            <a:r>
              <a:rPr lang="en-US" sz="2400"/>
              <a:t>Fe</a:t>
            </a:r>
            <a:r>
              <a:rPr lang="en-US" sz="2400" baseline="30000"/>
              <a:t>2+</a:t>
            </a:r>
          </a:p>
        </p:txBody>
      </p:sp>
      <p:sp>
        <p:nvSpPr>
          <p:cNvPr id="2521093" name="Text Box 5"/>
          <p:cNvSpPr txBox="1">
            <a:spLocks noChangeArrowheads="1"/>
          </p:cNvSpPr>
          <p:nvPr/>
        </p:nvSpPr>
        <p:spPr bwMode="auto">
          <a:xfrm>
            <a:off x="50800" y="2386013"/>
            <a:ext cx="4292600" cy="366712"/>
          </a:xfrm>
          <a:prstGeom prst="rect">
            <a:avLst/>
          </a:prstGeom>
          <a:noFill/>
          <a:ln w="9525">
            <a:noFill/>
            <a:miter lim="800000"/>
            <a:headEnd/>
            <a:tailEnd/>
          </a:ln>
          <a:effectLst/>
        </p:spPr>
        <p:txBody>
          <a:bodyPr wrap="none">
            <a:spAutoFit/>
          </a:bodyPr>
          <a:lstStyle/>
          <a:p>
            <a:r>
              <a:rPr lang="en-US" sz="1800"/>
              <a:t>iron (II) chloride   +   sodium carbonate   </a:t>
            </a:r>
          </a:p>
        </p:txBody>
      </p:sp>
      <p:sp>
        <p:nvSpPr>
          <p:cNvPr id="2521094" name="Text Box 6"/>
          <p:cNvSpPr txBox="1">
            <a:spLocks noChangeArrowheads="1"/>
          </p:cNvSpPr>
          <p:nvPr/>
        </p:nvSpPr>
        <p:spPr bwMode="auto">
          <a:xfrm>
            <a:off x="195263" y="3400425"/>
            <a:ext cx="1231900" cy="457200"/>
          </a:xfrm>
          <a:prstGeom prst="rect">
            <a:avLst/>
          </a:prstGeom>
          <a:noFill/>
          <a:ln w="9525">
            <a:noFill/>
            <a:miter lim="800000"/>
            <a:headEnd/>
            <a:tailEnd/>
          </a:ln>
          <a:effectLst/>
        </p:spPr>
        <p:txBody>
          <a:bodyPr wrap="none">
            <a:spAutoFit/>
          </a:bodyPr>
          <a:lstStyle/>
          <a:p>
            <a:r>
              <a:rPr lang="en-US" sz="2400"/>
              <a:t>       Cl</a:t>
            </a:r>
            <a:r>
              <a:rPr lang="en-US" sz="2400" baseline="-25000"/>
              <a:t>2 </a:t>
            </a:r>
          </a:p>
        </p:txBody>
      </p:sp>
      <p:sp>
        <p:nvSpPr>
          <p:cNvPr id="2521095" name="Text Box 7"/>
          <p:cNvSpPr txBox="1">
            <a:spLocks noChangeArrowheads="1"/>
          </p:cNvSpPr>
          <p:nvPr/>
        </p:nvSpPr>
        <p:spPr bwMode="auto">
          <a:xfrm>
            <a:off x="5286375" y="4408488"/>
            <a:ext cx="3282950" cy="915987"/>
          </a:xfrm>
          <a:prstGeom prst="rect">
            <a:avLst/>
          </a:prstGeom>
          <a:noFill/>
          <a:ln w="9525">
            <a:noFill/>
            <a:miter lim="800000"/>
            <a:headEnd/>
            <a:tailEnd/>
          </a:ln>
          <a:effectLst/>
        </p:spPr>
        <p:txBody>
          <a:bodyPr wrap="none">
            <a:spAutoFit/>
          </a:bodyPr>
          <a:lstStyle/>
          <a:p>
            <a:pPr algn="ctr"/>
            <a:r>
              <a:rPr lang="en-US" sz="1800"/>
              <a:t>Using a </a:t>
            </a:r>
            <a:r>
              <a:rPr lang="en-US" sz="1800">
                <a:hlinkClick r:id="rId3" action="ppaction://hlinksldjump"/>
              </a:rPr>
              <a:t>SOLUBILITY TABLE</a:t>
            </a:r>
            <a:r>
              <a:rPr lang="en-US" sz="1800"/>
              <a:t>:</a:t>
            </a:r>
          </a:p>
          <a:p>
            <a:pPr algn="ctr"/>
            <a:r>
              <a:rPr lang="en-US" sz="1800"/>
              <a:t>sodium chloride is </a:t>
            </a:r>
            <a:r>
              <a:rPr lang="en-US" sz="1800" b="1">
                <a:solidFill>
                  <a:schemeClr val="hlink"/>
                </a:solidFill>
              </a:rPr>
              <a:t>soluble</a:t>
            </a:r>
            <a:r>
              <a:rPr lang="en-US" sz="1800"/>
              <a:t> </a:t>
            </a:r>
          </a:p>
          <a:p>
            <a:pPr algn="ctr"/>
            <a:r>
              <a:rPr lang="en-US" sz="1800"/>
              <a:t>iron (II) carbonate is </a:t>
            </a:r>
            <a:r>
              <a:rPr lang="en-US" sz="1800" b="1">
                <a:solidFill>
                  <a:srgbClr val="FF0000"/>
                </a:solidFill>
              </a:rPr>
              <a:t>insoluble</a:t>
            </a:r>
          </a:p>
        </p:txBody>
      </p:sp>
      <p:sp>
        <p:nvSpPr>
          <p:cNvPr id="2521096" name="Line 8"/>
          <p:cNvSpPr>
            <a:spLocks noChangeShapeType="1"/>
          </p:cNvSpPr>
          <p:nvPr/>
        </p:nvSpPr>
        <p:spPr bwMode="auto">
          <a:xfrm>
            <a:off x="4275138" y="2587625"/>
            <a:ext cx="511175" cy="0"/>
          </a:xfrm>
          <a:prstGeom prst="line">
            <a:avLst/>
          </a:prstGeom>
          <a:noFill/>
          <a:ln w="19050">
            <a:solidFill>
              <a:schemeClr val="tx1"/>
            </a:solidFill>
            <a:round/>
            <a:headEnd/>
            <a:tailEnd type="triangle" w="med" len="med"/>
          </a:ln>
          <a:effectLst/>
        </p:spPr>
        <p:txBody>
          <a:bodyPr wrap="none" anchor="ctr"/>
          <a:lstStyle/>
          <a:p>
            <a:endParaRPr lang="en-US"/>
          </a:p>
        </p:txBody>
      </p:sp>
      <p:sp>
        <p:nvSpPr>
          <p:cNvPr id="2521097" name="Text Box 9"/>
          <p:cNvSpPr txBox="1">
            <a:spLocks noChangeArrowheads="1"/>
          </p:cNvSpPr>
          <p:nvPr/>
        </p:nvSpPr>
        <p:spPr bwMode="auto">
          <a:xfrm>
            <a:off x="2354263" y="3392488"/>
            <a:ext cx="1427162" cy="457200"/>
          </a:xfrm>
          <a:prstGeom prst="rect">
            <a:avLst/>
          </a:prstGeom>
          <a:noFill/>
          <a:ln w="9525">
            <a:noFill/>
            <a:miter lim="800000"/>
            <a:headEnd/>
            <a:tailEnd/>
          </a:ln>
          <a:effectLst/>
        </p:spPr>
        <p:txBody>
          <a:bodyPr wrap="none">
            <a:spAutoFit/>
          </a:bodyPr>
          <a:lstStyle/>
          <a:p>
            <a:r>
              <a:rPr lang="en-US" sz="2400"/>
              <a:t>        CO</a:t>
            </a:r>
            <a:r>
              <a:rPr lang="en-US" sz="2400" baseline="-25000"/>
              <a:t>3</a:t>
            </a:r>
          </a:p>
        </p:txBody>
      </p:sp>
      <p:sp>
        <p:nvSpPr>
          <p:cNvPr id="2521098" name="Rectangle 10"/>
          <p:cNvSpPr>
            <a:spLocks noChangeArrowheads="1"/>
          </p:cNvSpPr>
          <p:nvPr/>
        </p:nvSpPr>
        <p:spPr bwMode="auto">
          <a:xfrm>
            <a:off x="195263" y="2801938"/>
            <a:ext cx="771525" cy="457200"/>
          </a:xfrm>
          <a:prstGeom prst="rect">
            <a:avLst/>
          </a:prstGeom>
          <a:noFill/>
          <a:ln w="9525">
            <a:noFill/>
            <a:miter lim="800000"/>
            <a:headEnd/>
            <a:tailEnd/>
          </a:ln>
          <a:effectLst/>
        </p:spPr>
        <p:txBody>
          <a:bodyPr wrap="none">
            <a:spAutoFit/>
          </a:bodyPr>
          <a:lstStyle/>
          <a:p>
            <a:r>
              <a:rPr lang="en-US" sz="2400"/>
              <a:t>Fe</a:t>
            </a:r>
            <a:r>
              <a:rPr lang="en-US" sz="2400" baseline="30000"/>
              <a:t>2+</a:t>
            </a:r>
          </a:p>
        </p:txBody>
      </p:sp>
      <p:sp>
        <p:nvSpPr>
          <p:cNvPr id="2521099" name="Rectangle 11"/>
          <p:cNvSpPr>
            <a:spLocks noChangeArrowheads="1"/>
          </p:cNvSpPr>
          <p:nvPr/>
        </p:nvSpPr>
        <p:spPr bwMode="auto">
          <a:xfrm>
            <a:off x="430213" y="3400425"/>
            <a:ext cx="539750" cy="457200"/>
          </a:xfrm>
          <a:prstGeom prst="rect">
            <a:avLst/>
          </a:prstGeom>
          <a:noFill/>
          <a:ln w="9525">
            <a:noFill/>
            <a:miter lim="800000"/>
            <a:headEnd/>
            <a:tailEnd/>
          </a:ln>
          <a:effectLst/>
        </p:spPr>
        <p:txBody>
          <a:bodyPr wrap="none">
            <a:spAutoFit/>
          </a:bodyPr>
          <a:lstStyle/>
          <a:p>
            <a:r>
              <a:rPr lang="en-US" sz="2400"/>
              <a:t>Fe</a:t>
            </a:r>
          </a:p>
        </p:txBody>
      </p:sp>
      <p:sp>
        <p:nvSpPr>
          <p:cNvPr id="2521100" name="Rectangle 12"/>
          <p:cNvSpPr>
            <a:spLocks noChangeArrowheads="1"/>
          </p:cNvSpPr>
          <p:nvPr/>
        </p:nvSpPr>
        <p:spPr bwMode="auto">
          <a:xfrm>
            <a:off x="2370138" y="2790825"/>
            <a:ext cx="806450" cy="457200"/>
          </a:xfrm>
          <a:prstGeom prst="rect">
            <a:avLst/>
          </a:prstGeom>
          <a:noFill/>
          <a:ln w="9525">
            <a:noFill/>
            <a:miter lim="800000"/>
            <a:headEnd/>
            <a:tailEnd/>
          </a:ln>
          <a:effectLst/>
        </p:spPr>
        <p:txBody>
          <a:bodyPr wrap="none">
            <a:spAutoFit/>
          </a:bodyPr>
          <a:lstStyle/>
          <a:p>
            <a:r>
              <a:rPr lang="en-US" sz="2400"/>
              <a:t>Na</a:t>
            </a:r>
            <a:r>
              <a:rPr lang="en-US" sz="2400" baseline="30000"/>
              <a:t>1+</a:t>
            </a:r>
          </a:p>
        </p:txBody>
      </p:sp>
      <p:sp>
        <p:nvSpPr>
          <p:cNvPr id="2521101" name="Rectangle 13"/>
          <p:cNvSpPr>
            <a:spLocks noChangeArrowheads="1"/>
          </p:cNvSpPr>
          <p:nvPr/>
        </p:nvSpPr>
        <p:spPr bwMode="auto">
          <a:xfrm>
            <a:off x="2544763" y="3395663"/>
            <a:ext cx="687387" cy="457200"/>
          </a:xfrm>
          <a:prstGeom prst="rect">
            <a:avLst/>
          </a:prstGeom>
          <a:noFill/>
          <a:ln w="9525">
            <a:noFill/>
            <a:miter lim="800000"/>
            <a:headEnd/>
            <a:tailEnd/>
          </a:ln>
          <a:effectLst/>
        </p:spPr>
        <p:txBody>
          <a:bodyPr wrap="none">
            <a:spAutoFit/>
          </a:bodyPr>
          <a:lstStyle/>
          <a:p>
            <a:r>
              <a:rPr lang="en-US" sz="2400"/>
              <a:t>Na</a:t>
            </a:r>
            <a:r>
              <a:rPr lang="en-US" sz="2400" baseline="-25000"/>
              <a:t>2</a:t>
            </a:r>
          </a:p>
        </p:txBody>
      </p:sp>
      <p:sp>
        <p:nvSpPr>
          <p:cNvPr id="2521102" name="Text Box 14"/>
          <p:cNvSpPr txBox="1">
            <a:spLocks noChangeArrowheads="1"/>
          </p:cNvSpPr>
          <p:nvPr/>
        </p:nvSpPr>
        <p:spPr bwMode="auto">
          <a:xfrm>
            <a:off x="995363" y="2811463"/>
            <a:ext cx="654050" cy="457200"/>
          </a:xfrm>
          <a:prstGeom prst="rect">
            <a:avLst/>
          </a:prstGeom>
          <a:noFill/>
          <a:ln w="9525">
            <a:noFill/>
            <a:miter lim="800000"/>
            <a:headEnd/>
            <a:tailEnd/>
          </a:ln>
          <a:effectLst/>
        </p:spPr>
        <p:txBody>
          <a:bodyPr wrap="none">
            <a:spAutoFit/>
          </a:bodyPr>
          <a:lstStyle/>
          <a:p>
            <a:r>
              <a:rPr lang="en-US" sz="2400"/>
              <a:t>Cl</a:t>
            </a:r>
            <a:r>
              <a:rPr lang="en-US" sz="2400" baseline="30000"/>
              <a:t>1-</a:t>
            </a:r>
          </a:p>
        </p:txBody>
      </p:sp>
      <p:sp>
        <p:nvSpPr>
          <p:cNvPr id="2521103" name="Text Box 15"/>
          <p:cNvSpPr txBox="1">
            <a:spLocks noChangeArrowheads="1"/>
          </p:cNvSpPr>
          <p:nvPr/>
        </p:nvSpPr>
        <p:spPr bwMode="auto">
          <a:xfrm>
            <a:off x="3168650" y="2781300"/>
            <a:ext cx="935038" cy="457200"/>
          </a:xfrm>
          <a:prstGeom prst="rect">
            <a:avLst/>
          </a:prstGeom>
          <a:noFill/>
          <a:ln w="9525">
            <a:noFill/>
            <a:miter lim="800000"/>
            <a:headEnd/>
            <a:tailEnd/>
          </a:ln>
          <a:effectLst/>
        </p:spPr>
        <p:txBody>
          <a:bodyPr wrap="none">
            <a:spAutoFit/>
          </a:bodyPr>
          <a:lstStyle/>
          <a:p>
            <a:r>
              <a:rPr lang="en-US" sz="2400"/>
              <a:t>CO</a:t>
            </a:r>
            <a:r>
              <a:rPr lang="en-US" sz="2400" baseline="-25000"/>
              <a:t>3</a:t>
            </a:r>
            <a:r>
              <a:rPr lang="en-US" sz="2400" baseline="30000"/>
              <a:t>2-</a:t>
            </a:r>
          </a:p>
        </p:txBody>
      </p:sp>
      <p:sp>
        <p:nvSpPr>
          <p:cNvPr id="2521104" name="Text Box 16"/>
          <p:cNvSpPr txBox="1">
            <a:spLocks noChangeArrowheads="1"/>
          </p:cNvSpPr>
          <p:nvPr/>
        </p:nvSpPr>
        <p:spPr bwMode="auto">
          <a:xfrm>
            <a:off x="5770563" y="2811463"/>
            <a:ext cx="654050" cy="457200"/>
          </a:xfrm>
          <a:prstGeom prst="rect">
            <a:avLst/>
          </a:prstGeom>
          <a:noFill/>
          <a:ln w="9525">
            <a:noFill/>
            <a:miter lim="800000"/>
            <a:headEnd/>
            <a:tailEnd/>
          </a:ln>
          <a:effectLst/>
        </p:spPr>
        <p:txBody>
          <a:bodyPr wrap="none">
            <a:spAutoFit/>
          </a:bodyPr>
          <a:lstStyle/>
          <a:p>
            <a:r>
              <a:rPr lang="en-US" sz="2400"/>
              <a:t>Cl</a:t>
            </a:r>
            <a:r>
              <a:rPr lang="en-US" sz="2400" baseline="30000"/>
              <a:t>1-</a:t>
            </a:r>
          </a:p>
        </p:txBody>
      </p:sp>
      <p:sp>
        <p:nvSpPr>
          <p:cNvPr id="2521105" name="Text Box 17"/>
          <p:cNvSpPr txBox="1">
            <a:spLocks noChangeArrowheads="1"/>
          </p:cNvSpPr>
          <p:nvPr/>
        </p:nvSpPr>
        <p:spPr bwMode="auto">
          <a:xfrm>
            <a:off x="7943850" y="2781300"/>
            <a:ext cx="935038" cy="457200"/>
          </a:xfrm>
          <a:prstGeom prst="rect">
            <a:avLst/>
          </a:prstGeom>
          <a:noFill/>
          <a:ln w="9525">
            <a:noFill/>
            <a:miter lim="800000"/>
            <a:headEnd/>
            <a:tailEnd/>
          </a:ln>
          <a:effectLst/>
        </p:spPr>
        <p:txBody>
          <a:bodyPr wrap="none">
            <a:spAutoFit/>
          </a:bodyPr>
          <a:lstStyle/>
          <a:p>
            <a:r>
              <a:rPr lang="en-US" sz="2400"/>
              <a:t>CO</a:t>
            </a:r>
            <a:r>
              <a:rPr lang="en-US" sz="2400" baseline="-25000"/>
              <a:t>3</a:t>
            </a:r>
            <a:r>
              <a:rPr lang="en-US" sz="2400" baseline="30000"/>
              <a:t>2-</a:t>
            </a:r>
          </a:p>
        </p:txBody>
      </p:sp>
      <p:sp>
        <p:nvSpPr>
          <p:cNvPr id="2521106" name="Text Box 18"/>
          <p:cNvSpPr txBox="1">
            <a:spLocks noChangeArrowheads="1"/>
          </p:cNvSpPr>
          <p:nvPr/>
        </p:nvSpPr>
        <p:spPr bwMode="auto">
          <a:xfrm>
            <a:off x="5281613" y="3400425"/>
            <a:ext cx="920750" cy="457200"/>
          </a:xfrm>
          <a:prstGeom prst="rect">
            <a:avLst/>
          </a:prstGeom>
          <a:noFill/>
          <a:ln w="9525">
            <a:noFill/>
            <a:miter lim="800000"/>
            <a:headEnd/>
            <a:tailEnd/>
          </a:ln>
          <a:effectLst/>
        </p:spPr>
        <p:txBody>
          <a:bodyPr wrap="none">
            <a:spAutoFit/>
          </a:bodyPr>
          <a:lstStyle/>
          <a:p>
            <a:r>
              <a:rPr lang="en-US" sz="2400"/>
              <a:t>NaCl</a:t>
            </a:r>
            <a:r>
              <a:rPr lang="en-US" sz="2400" baseline="-25000"/>
              <a:t> </a:t>
            </a:r>
          </a:p>
        </p:txBody>
      </p:sp>
      <p:sp>
        <p:nvSpPr>
          <p:cNvPr id="2521107" name="Text Box 19"/>
          <p:cNvSpPr txBox="1">
            <a:spLocks noChangeArrowheads="1"/>
          </p:cNvSpPr>
          <p:nvPr/>
        </p:nvSpPr>
        <p:spPr bwMode="auto">
          <a:xfrm>
            <a:off x="4860925" y="2393950"/>
            <a:ext cx="1784350" cy="366713"/>
          </a:xfrm>
          <a:prstGeom prst="rect">
            <a:avLst/>
          </a:prstGeom>
          <a:noFill/>
          <a:ln w="9525">
            <a:noFill/>
            <a:miter lim="800000"/>
            <a:headEnd/>
            <a:tailEnd/>
          </a:ln>
          <a:effectLst/>
        </p:spPr>
        <p:txBody>
          <a:bodyPr wrap="none">
            <a:spAutoFit/>
          </a:bodyPr>
          <a:lstStyle/>
          <a:p>
            <a:r>
              <a:rPr lang="en-US" sz="1800"/>
              <a:t>sodium chloride</a:t>
            </a:r>
          </a:p>
        </p:txBody>
      </p:sp>
      <p:sp>
        <p:nvSpPr>
          <p:cNvPr id="2521108" name="Text Box 20"/>
          <p:cNvSpPr txBox="1">
            <a:spLocks noChangeArrowheads="1"/>
          </p:cNvSpPr>
          <p:nvPr/>
        </p:nvSpPr>
        <p:spPr bwMode="auto">
          <a:xfrm>
            <a:off x="6929438" y="2384425"/>
            <a:ext cx="1987550" cy="366713"/>
          </a:xfrm>
          <a:prstGeom prst="rect">
            <a:avLst/>
          </a:prstGeom>
          <a:noFill/>
          <a:ln w="9525">
            <a:noFill/>
            <a:miter lim="800000"/>
            <a:headEnd/>
            <a:tailEnd/>
          </a:ln>
          <a:effectLst/>
        </p:spPr>
        <p:txBody>
          <a:bodyPr wrap="none">
            <a:spAutoFit/>
          </a:bodyPr>
          <a:lstStyle/>
          <a:p>
            <a:r>
              <a:rPr lang="en-US" sz="1800"/>
              <a:t>iron (II) carbonate</a:t>
            </a:r>
          </a:p>
        </p:txBody>
      </p:sp>
      <p:sp>
        <p:nvSpPr>
          <p:cNvPr id="2521109" name="Text Box 21"/>
          <p:cNvSpPr txBox="1">
            <a:spLocks noChangeArrowheads="1"/>
          </p:cNvSpPr>
          <p:nvPr/>
        </p:nvSpPr>
        <p:spPr bwMode="auto">
          <a:xfrm>
            <a:off x="6634163" y="2392363"/>
            <a:ext cx="317500" cy="366712"/>
          </a:xfrm>
          <a:prstGeom prst="rect">
            <a:avLst/>
          </a:prstGeom>
          <a:noFill/>
          <a:ln w="9525">
            <a:noFill/>
            <a:miter lim="800000"/>
            <a:headEnd/>
            <a:tailEnd/>
          </a:ln>
          <a:effectLst/>
        </p:spPr>
        <p:txBody>
          <a:bodyPr wrap="none">
            <a:spAutoFit/>
          </a:bodyPr>
          <a:lstStyle/>
          <a:p>
            <a:r>
              <a:rPr lang="en-US" sz="1800"/>
              <a:t>+</a:t>
            </a:r>
          </a:p>
        </p:txBody>
      </p:sp>
      <p:sp>
        <p:nvSpPr>
          <p:cNvPr id="2521110" name="Text Box 22"/>
          <p:cNvSpPr txBox="1">
            <a:spLocks noChangeArrowheads="1"/>
          </p:cNvSpPr>
          <p:nvPr/>
        </p:nvSpPr>
        <p:spPr bwMode="auto">
          <a:xfrm>
            <a:off x="5970588" y="3502025"/>
            <a:ext cx="590550" cy="366713"/>
          </a:xfrm>
          <a:prstGeom prst="rect">
            <a:avLst/>
          </a:prstGeom>
          <a:noFill/>
          <a:ln w="9525">
            <a:noFill/>
            <a:miter lim="800000"/>
            <a:headEnd/>
            <a:tailEnd/>
          </a:ln>
          <a:effectLst/>
        </p:spPr>
        <p:txBody>
          <a:bodyPr wrap="none">
            <a:spAutoFit/>
          </a:bodyPr>
          <a:lstStyle/>
          <a:p>
            <a:r>
              <a:rPr lang="en-US" sz="1800"/>
              <a:t>(aq)</a:t>
            </a:r>
          </a:p>
        </p:txBody>
      </p:sp>
      <p:sp>
        <p:nvSpPr>
          <p:cNvPr id="2521111" name="Text Box 23"/>
          <p:cNvSpPr txBox="1">
            <a:spLocks noChangeArrowheads="1"/>
          </p:cNvSpPr>
          <p:nvPr/>
        </p:nvSpPr>
        <p:spPr bwMode="auto">
          <a:xfrm>
            <a:off x="8477250" y="3529013"/>
            <a:ext cx="654050" cy="366712"/>
          </a:xfrm>
          <a:prstGeom prst="rect">
            <a:avLst/>
          </a:prstGeom>
          <a:noFill/>
          <a:ln w="9525">
            <a:noFill/>
            <a:miter lim="800000"/>
            <a:headEnd/>
            <a:tailEnd/>
          </a:ln>
          <a:effectLst/>
        </p:spPr>
        <p:txBody>
          <a:bodyPr wrap="none">
            <a:spAutoFit/>
          </a:bodyPr>
          <a:lstStyle/>
          <a:p>
            <a:r>
              <a:rPr lang="en-US" sz="1800"/>
              <a:t>(ppt)</a:t>
            </a:r>
          </a:p>
        </p:txBody>
      </p:sp>
      <p:sp>
        <p:nvSpPr>
          <p:cNvPr id="2521112" name="Freeform 24"/>
          <p:cNvSpPr>
            <a:spLocks/>
          </p:cNvSpPr>
          <p:nvPr/>
        </p:nvSpPr>
        <p:spPr bwMode="auto">
          <a:xfrm>
            <a:off x="6486525" y="3770313"/>
            <a:ext cx="2355850" cy="1085850"/>
          </a:xfrm>
          <a:custGeom>
            <a:avLst/>
            <a:gdLst/>
            <a:ahLst/>
            <a:cxnLst>
              <a:cxn ang="0">
                <a:pos x="1167" y="684"/>
              </a:cxn>
              <a:cxn ang="0">
                <a:pos x="1290" y="392"/>
              </a:cxn>
              <a:cxn ang="0">
                <a:pos x="0" y="0"/>
              </a:cxn>
            </a:cxnLst>
            <a:rect l="0" t="0" r="r" b="b"/>
            <a:pathLst>
              <a:path w="1484" h="684">
                <a:moveTo>
                  <a:pt x="1167" y="684"/>
                </a:moveTo>
                <a:cubicBezTo>
                  <a:pt x="1186" y="635"/>
                  <a:pt x="1484" y="506"/>
                  <a:pt x="1290" y="392"/>
                </a:cubicBezTo>
                <a:cubicBezTo>
                  <a:pt x="1096" y="278"/>
                  <a:pt x="539" y="143"/>
                  <a:pt x="0" y="0"/>
                </a:cubicBezTo>
              </a:path>
            </a:pathLst>
          </a:custGeom>
          <a:noFill/>
          <a:ln w="9525" cap="flat" cmpd="sng">
            <a:solidFill>
              <a:schemeClr val="hlink"/>
            </a:solidFill>
            <a:prstDash val="solid"/>
            <a:round/>
            <a:headEnd/>
            <a:tailEnd type="stealth" w="med" len="med"/>
          </a:ln>
          <a:effectLst/>
        </p:spPr>
        <p:txBody>
          <a:bodyPr wrap="none" anchor="ctr"/>
          <a:lstStyle/>
          <a:p>
            <a:endParaRPr lang="en-US"/>
          </a:p>
        </p:txBody>
      </p:sp>
      <p:sp>
        <p:nvSpPr>
          <p:cNvPr id="2521113" name="Freeform 25"/>
          <p:cNvSpPr>
            <a:spLocks/>
          </p:cNvSpPr>
          <p:nvPr/>
        </p:nvSpPr>
        <p:spPr bwMode="auto">
          <a:xfrm>
            <a:off x="8583613" y="3892550"/>
            <a:ext cx="447675" cy="1268413"/>
          </a:xfrm>
          <a:custGeom>
            <a:avLst/>
            <a:gdLst/>
            <a:ahLst/>
            <a:cxnLst>
              <a:cxn ang="0">
                <a:pos x="0" y="799"/>
              </a:cxn>
              <a:cxn ang="0">
                <a:pos x="253" y="576"/>
              </a:cxn>
              <a:cxn ang="0">
                <a:pos x="176" y="0"/>
              </a:cxn>
            </a:cxnLst>
            <a:rect l="0" t="0" r="r" b="b"/>
            <a:pathLst>
              <a:path w="282" h="799">
                <a:moveTo>
                  <a:pt x="0" y="799"/>
                </a:moveTo>
                <a:cubicBezTo>
                  <a:pt x="112" y="754"/>
                  <a:pt x="224" y="709"/>
                  <a:pt x="253" y="576"/>
                </a:cubicBezTo>
                <a:cubicBezTo>
                  <a:pt x="282" y="443"/>
                  <a:pt x="229" y="221"/>
                  <a:pt x="176" y="0"/>
                </a:cubicBezTo>
              </a:path>
            </a:pathLst>
          </a:custGeom>
          <a:noFill/>
          <a:ln w="9525" cap="flat" cmpd="sng">
            <a:solidFill>
              <a:srgbClr val="FF0000"/>
            </a:solidFill>
            <a:prstDash val="solid"/>
            <a:round/>
            <a:headEnd/>
            <a:tailEnd type="stealth" w="med" len="med"/>
          </a:ln>
          <a:effectLst/>
        </p:spPr>
        <p:txBody>
          <a:bodyPr wrap="none" anchor="ctr"/>
          <a:lstStyle/>
          <a:p>
            <a:endParaRPr lang="en-US"/>
          </a:p>
        </p:txBody>
      </p:sp>
      <p:sp>
        <p:nvSpPr>
          <p:cNvPr id="2521114" name="Text Box 26"/>
          <p:cNvSpPr txBox="1">
            <a:spLocks noChangeArrowheads="1"/>
          </p:cNvSpPr>
          <p:nvPr/>
        </p:nvSpPr>
        <p:spPr bwMode="auto">
          <a:xfrm>
            <a:off x="5051425" y="5503863"/>
            <a:ext cx="354013" cy="457200"/>
          </a:xfrm>
          <a:prstGeom prst="rect">
            <a:avLst/>
          </a:prstGeom>
          <a:noFill/>
          <a:ln w="9525">
            <a:noFill/>
            <a:miter lim="800000"/>
            <a:headEnd/>
            <a:tailEnd/>
          </a:ln>
          <a:effectLst/>
        </p:spPr>
        <p:txBody>
          <a:bodyPr wrap="none">
            <a:spAutoFit/>
          </a:bodyPr>
          <a:lstStyle/>
          <a:p>
            <a:r>
              <a:rPr lang="en-US" sz="2400" b="1">
                <a:solidFill>
                  <a:srgbClr val="0000CC"/>
                </a:solidFill>
              </a:rPr>
              <a:t>2</a:t>
            </a:r>
          </a:p>
        </p:txBody>
      </p:sp>
      <p:grpSp>
        <p:nvGrpSpPr>
          <p:cNvPr id="2521115" name="Group 27"/>
          <p:cNvGrpSpPr>
            <a:grpSpLocks/>
          </p:cNvGrpSpPr>
          <p:nvPr/>
        </p:nvGrpSpPr>
        <p:grpSpPr bwMode="auto">
          <a:xfrm>
            <a:off x="439738" y="5503863"/>
            <a:ext cx="8691562" cy="503237"/>
            <a:chOff x="277" y="3569"/>
            <a:chExt cx="5475" cy="317"/>
          </a:xfrm>
        </p:grpSpPr>
        <p:sp>
          <p:nvSpPr>
            <p:cNvPr id="2521116" name="Text Box 28"/>
            <p:cNvSpPr txBox="1">
              <a:spLocks noChangeArrowheads="1"/>
            </p:cNvSpPr>
            <p:nvPr/>
          </p:nvSpPr>
          <p:spPr bwMode="auto">
            <a:xfrm>
              <a:off x="277" y="3574"/>
              <a:ext cx="629" cy="288"/>
            </a:xfrm>
            <a:prstGeom prst="rect">
              <a:avLst/>
            </a:prstGeom>
            <a:noFill/>
            <a:ln w="9525">
              <a:noFill/>
              <a:miter lim="800000"/>
              <a:headEnd/>
              <a:tailEnd/>
            </a:ln>
            <a:effectLst/>
          </p:spPr>
          <p:txBody>
            <a:bodyPr wrap="none">
              <a:spAutoFit/>
            </a:bodyPr>
            <a:lstStyle/>
            <a:p>
              <a:r>
                <a:rPr lang="en-US" sz="2400"/>
                <a:t>FeCl</a:t>
              </a:r>
              <a:r>
                <a:rPr lang="en-US" sz="2400" baseline="-25000"/>
                <a:t>2 </a:t>
              </a:r>
            </a:p>
          </p:txBody>
        </p:sp>
        <p:sp>
          <p:nvSpPr>
            <p:cNvPr id="2521117" name="Text Box 29"/>
            <p:cNvSpPr txBox="1">
              <a:spLocks noChangeArrowheads="1"/>
            </p:cNvSpPr>
            <p:nvPr/>
          </p:nvSpPr>
          <p:spPr bwMode="auto">
            <a:xfrm>
              <a:off x="1574" y="3569"/>
              <a:ext cx="875" cy="288"/>
            </a:xfrm>
            <a:prstGeom prst="rect">
              <a:avLst/>
            </a:prstGeom>
            <a:noFill/>
            <a:ln w="9525">
              <a:noFill/>
              <a:miter lim="800000"/>
              <a:headEnd/>
              <a:tailEnd/>
            </a:ln>
            <a:effectLst/>
          </p:spPr>
          <p:txBody>
            <a:bodyPr>
              <a:spAutoFit/>
            </a:bodyPr>
            <a:lstStyle/>
            <a:p>
              <a:r>
                <a:rPr lang="en-US" sz="2400"/>
                <a:t>Na</a:t>
              </a:r>
              <a:r>
                <a:rPr lang="en-US" sz="2400" baseline="-25000"/>
                <a:t>2</a:t>
              </a:r>
              <a:r>
                <a:rPr lang="en-US" sz="2400"/>
                <a:t>CO</a:t>
              </a:r>
              <a:r>
                <a:rPr lang="en-US" sz="2400" baseline="-25000"/>
                <a:t>3</a:t>
              </a:r>
            </a:p>
          </p:txBody>
        </p:sp>
        <p:sp>
          <p:nvSpPr>
            <p:cNvPr id="2521118" name="Text Box 30"/>
            <p:cNvSpPr txBox="1">
              <a:spLocks noChangeArrowheads="1"/>
            </p:cNvSpPr>
            <p:nvPr/>
          </p:nvSpPr>
          <p:spPr bwMode="auto">
            <a:xfrm>
              <a:off x="3320" y="3574"/>
              <a:ext cx="580" cy="288"/>
            </a:xfrm>
            <a:prstGeom prst="rect">
              <a:avLst/>
            </a:prstGeom>
            <a:noFill/>
            <a:ln w="9525">
              <a:noFill/>
              <a:miter lim="800000"/>
              <a:headEnd/>
              <a:tailEnd/>
            </a:ln>
            <a:effectLst/>
          </p:spPr>
          <p:txBody>
            <a:bodyPr wrap="none">
              <a:spAutoFit/>
            </a:bodyPr>
            <a:lstStyle/>
            <a:p>
              <a:r>
                <a:rPr lang="en-US" sz="2400"/>
                <a:t>NaCl</a:t>
              </a:r>
              <a:r>
                <a:rPr lang="en-US" sz="2400" baseline="-25000"/>
                <a:t> </a:t>
              </a:r>
            </a:p>
          </p:txBody>
        </p:sp>
        <p:sp>
          <p:nvSpPr>
            <p:cNvPr id="2521119" name="Text Box 31"/>
            <p:cNvSpPr txBox="1">
              <a:spLocks noChangeArrowheads="1"/>
            </p:cNvSpPr>
            <p:nvPr/>
          </p:nvSpPr>
          <p:spPr bwMode="auto">
            <a:xfrm>
              <a:off x="4722" y="3569"/>
              <a:ext cx="699" cy="288"/>
            </a:xfrm>
            <a:prstGeom prst="rect">
              <a:avLst/>
            </a:prstGeom>
            <a:noFill/>
            <a:ln w="9525">
              <a:noFill/>
              <a:miter lim="800000"/>
              <a:headEnd/>
              <a:tailEnd/>
            </a:ln>
            <a:effectLst/>
          </p:spPr>
          <p:txBody>
            <a:bodyPr wrap="none">
              <a:spAutoFit/>
            </a:bodyPr>
            <a:lstStyle/>
            <a:p>
              <a:r>
                <a:rPr lang="en-US" sz="2400"/>
                <a:t>FeCO</a:t>
              </a:r>
              <a:r>
                <a:rPr lang="en-US" sz="2400" baseline="-25000"/>
                <a:t>3</a:t>
              </a:r>
            </a:p>
          </p:txBody>
        </p:sp>
        <p:sp>
          <p:nvSpPr>
            <p:cNvPr id="2521120" name="Text Box 32"/>
            <p:cNvSpPr txBox="1">
              <a:spLocks noChangeArrowheads="1"/>
            </p:cNvSpPr>
            <p:nvPr/>
          </p:nvSpPr>
          <p:spPr bwMode="auto">
            <a:xfrm>
              <a:off x="3761" y="3638"/>
              <a:ext cx="372" cy="231"/>
            </a:xfrm>
            <a:prstGeom prst="rect">
              <a:avLst/>
            </a:prstGeom>
            <a:noFill/>
            <a:ln w="9525">
              <a:noFill/>
              <a:miter lim="800000"/>
              <a:headEnd/>
              <a:tailEnd/>
            </a:ln>
            <a:effectLst/>
          </p:spPr>
          <p:txBody>
            <a:bodyPr wrap="none">
              <a:spAutoFit/>
            </a:bodyPr>
            <a:lstStyle/>
            <a:p>
              <a:r>
                <a:rPr lang="en-US" sz="1800"/>
                <a:t>(aq)</a:t>
              </a:r>
            </a:p>
          </p:txBody>
        </p:sp>
        <p:sp>
          <p:nvSpPr>
            <p:cNvPr id="2521121" name="Text Box 33"/>
            <p:cNvSpPr txBox="1">
              <a:spLocks noChangeArrowheads="1"/>
            </p:cNvSpPr>
            <p:nvPr/>
          </p:nvSpPr>
          <p:spPr bwMode="auto">
            <a:xfrm>
              <a:off x="5340" y="3655"/>
              <a:ext cx="412" cy="231"/>
            </a:xfrm>
            <a:prstGeom prst="rect">
              <a:avLst/>
            </a:prstGeom>
            <a:noFill/>
            <a:ln w="9525">
              <a:noFill/>
              <a:miter lim="800000"/>
              <a:headEnd/>
              <a:tailEnd/>
            </a:ln>
            <a:effectLst/>
          </p:spPr>
          <p:txBody>
            <a:bodyPr wrap="none">
              <a:spAutoFit/>
            </a:bodyPr>
            <a:lstStyle/>
            <a:p>
              <a:r>
                <a:rPr lang="en-US" sz="1800"/>
                <a:t>(ppt)</a:t>
              </a:r>
            </a:p>
          </p:txBody>
        </p:sp>
        <p:sp>
          <p:nvSpPr>
            <p:cNvPr id="2521122" name="Text Box 34"/>
            <p:cNvSpPr txBox="1">
              <a:spLocks noChangeArrowheads="1"/>
            </p:cNvSpPr>
            <p:nvPr/>
          </p:nvSpPr>
          <p:spPr bwMode="auto">
            <a:xfrm>
              <a:off x="1262" y="3593"/>
              <a:ext cx="200" cy="231"/>
            </a:xfrm>
            <a:prstGeom prst="rect">
              <a:avLst/>
            </a:prstGeom>
            <a:noFill/>
            <a:ln w="9525">
              <a:noFill/>
              <a:miter lim="800000"/>
              <a:headEnd/>
              <a:tailEnd/>
            </a:ln>
            <a:effectLst/>
          </p:spPr>
          <p:txBody>
            <a:bodyPr wrap="none">
              <a:spAutoFit/>
            </a:bodyPr>
            <a:lstStyle/>
            <a:p>
              <a:r>
                <a:rPr lang="en-US" sz="1800"/>
                <a:t>+</a:t>
              </a:r>
            </a:p>
          </p:txBody>
        </p:sp>
        <p:sp>
          <p:nvSpPr>
            <p:cNvPr id="2521123" name="Text Box 35"/>
            <p:cNvSpPr txBox="1">
              <a:spLocks noChangeArrowheads="1"/>
            </p:cNvSpPr>
            <p:nvPr/>
          </p:nvSpPr>
          <p:spPr bwMode="auto">
            <a:xfrm>
              <a:off x="4293" y="3593"/>
              <a:ext cx="200" cy="231"/>
            </a:xfrm>
            <a:prstGeom prst="rect">
              <a:avLst/>
            </a:prstGeom>
            <a:noFill/>
            <a:ln w="9525">
              <a:noFill/>
              <a:miter lim="800000"/>
              <a:headEnd/>
              <a:tailEnd/>
            </a:ln>
            <a:effectLst/>
          </p:spPr>
          <p:txBody>
            <a:bodyPr wrap="none">
              <a:spAutoFit/>
            </a:bodyPr>
            <a:lstStyle/>
            <a:p>
              <a:r>
                <a:rPr lang="en-US" sz="1800"/>
                <a:t>+</a:t>
              </a:r>
            </a:p>
          </p:txBody>
        </p:sp>
        <p:sp>
          <p:nvSpPr>
            <p:cNvPr id="2521124" name="Line 36"/>
            <p:cNvSpPr>
              <a:spLocks noChangeShapeType="1"/>
            </p:cNvSpPr>
            <p:nvPr/>
          </p:nvSpPr>
          <p:spPr bwMode="auto">
            <a:xfrm>
              <a:off x="2737" y="3716"/>
              <a:ext cx="423" cy="0"/>
            </a:xfrm>
            <a:prstGeom prst="line">
              <a:avLst/>
            </a:prstGeom>
            <a:noFill/>
            <a:ln w="19050">
              <a:solidFill>
                <a:schemeClr val="tx1"/>
              </a:solidFill>
              <a:round/>
              <a:headEnd/>
              <a:tailEnd type="triangle" w="med" len="med"/>
            </a:ln>
            <a:effectLst/>
          </p:spPr>
          <p:txBody>
            <a:bodyPr wrap="none" anchor="ctr"/>
            <a:lstStyle/>
            <a:p>
              <a:endParaRPr lang="en-US"/>
            </a:p>
          </p:txBody>
        </p:sp>
      </p:grpSp>
      <p:sp>
        <p:nvSpPr>
          <p:cNvPr id="2521125" name="Text Box 37"/>
          <p:cNvSpPr txBox="1">
            <a:spLocks noChangeArrowheads="1"/>
          </p:cNvSpPr>
          <p:nvPr/>
        </p:nvSpPr>
        <p:spPr bwMode="auto">
          <a:xfrm>
            <a:off x="655638" y="731838"/>
            <a:ext cx="7080250" cy="641350"/>
          </a:xfrm>
          <a:prstGeom prst="rect">
            <a:avLst/>
          </a:prstGeom>
          <a:noFill/>
          <a:ln w="9525">
            <a:noFill/>
            <a:miter lim="800000"/>
            <a:headEnd/>
            <a:tailEnd/>
          </a:ln>
          <a:effectLst/>
        </p:spPr>
        <p:txBody>
          <a:bodyPr wrap="none">
            <a:spAutoFit/>
          </a:bodyPr>
          <a:lstStyle/>
          <a:p>
            <a:r>
              <a:rPr lang="en-US" sz="1800" i="1">
                <a:solidFill>
                  <a:srgbClr val="0000CC"/>
                </a:solidFill>
              </a:rPr>
              <a:t>Predict if a reaction will occur when you combine aqueous solutions </a:t>
            </a:r>
          </a:p>
          <a:p>
            <a:r>
              <a:rPr lang="en-US" sz="1800" i="1">
                <a:solidFill>
                  <a:srgbClr val="0000CC"/>
                </a:solidFill>
              </a:rPr>
              <a:t>of iron (II) chloride with aqueous sodium carbonate solution.</a:t>
            </a:r>
          </a:p>
        </p:txBody>
      </p:sp>
      <p:sp>
        <p:nvSpPr>
          <p:cNvPr id="2521126" name="Text Box 38"/>
          <p:cNvSpPr txBox="1">
            <a:spLocks noChangeArrowheads="1"/>
          </p:cNvSpPr>
          <p:nvPr/>
        </p:nvSpPr>
        <p:spPr bwMode="auto">
          <a:xfrm>
            <a:off x="692150" y="1389063"/>
            <a:ext cx="7588250" cy="641350"/>
          </a:xfrm>
          <a:prstGeom prst="rect">
            <a:avLst/>
          </a:prstGeom>
          <a:noFill/>
          <a:ln w="9525">
            <a:noFill/>
            <a:miter lim="800000"/>
            <a:headEnd/>
            <a:tailEnd/>
          </a:ln>
          <a:effectLst/>
        </p:spPr>
        <p:txBody>
          <a:bodyPr wrap="none">
            <a:spAutoFit/>
          </a:bodyPr>
          <a:lstStyle/>
          <a:p>
            <a:r>
              <a:rPr lang="en-US" sz="1800"/>
              <a:t>If the reaction does occur, write a balanced chemical equation showing it.</a:t>
            </a:r>
          </a:p>
          <a:p>
            <a:r>
              <a:rPr lang="en-US" sz="1800"/>
              <a:t>(be sure to include phase notation)</a:t>
            </a:r>
          </a:p>
        </p:txBody>
      </p:sp>
      <p:sp>
        <p:nvSpPr>
          <p:cNvPr id="2521127" name="Text Box 39"/>
          <p:cNvSpPr txBox="1">
            <a:spLocks noChangeArrowheads="1"/>
          </p:cNvSpPr>
          <p:nvPr/>
        </p:nvSpPr>
        <p:spPr bwMode="auto">
          <a:xfrm>
            <a:off x="1220788" y="5638800"/>
            <a:ext cx="590550" cy="366713"/>
          </a:xfrm>
          <a:prstGeom prst="rect">
            <a:avLst/>
          </a:prstGeom>
          <a:noFill/>
          <a:ln w="9525">
            <a:noFill/>
            <a:miter lim="800000"/>
            <a:headEnd/>
            <a:tailEnd/>
          </a:ln>
          <a:effectLst/>
        </p:spPr>
        <p:txBody>
          <a:bodyPr wrap="none">
            <a:spAutoFit/>
          </a:bodyPr>
          <a:lstStyle/>
          <a:p>
            <a:r>
              <a:rPr lang="en-US" sz="1800"/>
              <a:t>(aq)</a:t>
            </a:r>
          </a:p>
        </p:txBody>
      </p:sp>
      <p:sp>
        <p:nvSpPr>
          <p:cNvPr id="2521128" name="Text Box 40"/>
          <p:cNvSpPr txBox="1">
            <a:spLocks noChangeArrowheads="1"/>
          </p:cNvSpPr>
          <p:nvPr/>
        </p:nvSpPr>
        <p:spPr bwMode="auto">
          <a:xfrm>
            <a:off x="3619500" y="5648325"/>
            <a:ext cx="590550" cy="366713"/>
          </a:xfrm>
          <a:prstGeom prst="rect">
            <a:avLst/>
          </a:prstGeom>
          <a:noFill/>
          <a:ln w="9525">
            <a:noFill/>
            <a:miter lim="800000"/>
            <a:headEnd/>
            <a:tailEnd/>
          </a:ln>
          <a:effectLst/>
        </p:spPr>
        <p:txBody>
          <a:bodyPr wrap="none">
            <a:spAutoFit/>
          </a:bodyPr>
          <a:lstStyle/>
          <a:p>
            <a:r>
              <a:rPr lang="en-US" sz="1800"/>
              <a:t>(aq)</a:t>
            </a:r>
          </a:p>
        </p:txBody>
      </p:sp>
      <p:sp>
        <p:nvSpPr>
          <p:cNvPr id="2521129" name="Text Box 41"/>
          <p:cNvSpPr txBox="1">
            <a:spLocks noChangeArrowheads="1"/>
          </p:cNvSpPr>
          <p:nvPr/>
        </p:nvSpPr>
        <p:spPr bwMode="auto">
          <a:xfrm>
            <a:off x="4090988" y="1390650"/>
            <a:ext cx="3041650" cy="366713"/>
          </a:xfrm>
          <a:prstGeom prst="rect">
            <a:avLst/>
          </a:prstGeom>
          <a:noFill/>
          <a:ln w="9525">
            <a:noFill/>
            <a:miter lim="800000"/>
            <a:headEnd/>
            <a:tailEnd/>
          </a:ln>
          <a:effectLst/>
        </p:spPr>
        <p:txBody>
          <a:bodyPr wrap="none">
            <a:spAutoFit/>
          </a:bodyPr>
          <a:lstStyle/>
          <a:p>
            <a:r>
              <a:rPr lang="en-US" sz="1800"/>
              <a:t>Balanced chemical equation</a:t>
            </a:r>
          </a:p>
        </p:txBody>
      </p:sp>
      <p:sp>
        <p:nvSpPr>
          <p:cNvPr id="2521130" name="Text Box 42"/>
          <p:cNvSpPr txBox="1">
            <a:spLocks noChangeArrowheads="1"/>
          </p:cNvSpPr>
          <p:nvPr/>
        </p:nvSpPr>
        <p:spPr bwMode="auto">
          <a:xfrm>
            <a:off x="342900" y="6022975"/>
            <a:ext cx="2673350" cy="366713"/>
          </a:xfrm>
          <a:prstGeom prst="rect">
            <a:avLst/>
          </a:prstGeom>
          <a:noFill/>
          <a:ln w="9525">
            <a:noFill/>
            <a:miter lim="800000"/>
            <a:headEnd/>
            <a:tailEnd/>
          </a:ln>
          <a:effectLst/>
        </p:spPr>
        <p:txBody>
          <a:bodyPr wrap="none">
            <a:spAutoFit/>
          </a:bodyPr>
          <a:lstStyle/>
          <a:p>
            <a:r>
              <a:rPr lang="en-US" sz="1800"/>
              <a:t>Complete Ionic Equation</a:t>
            </a:r>
          </a:p>
        </p:txBody>
      </p:sp>
      <p:sp>
        <p:nvSpPr>
          <p:cNvPr id="2521131" name="Text Box 43"/>
          <p:cNvSpPr txBox="1">
            <a:spLocks noChangeArrowheads="1"/>
          </p:cNvSpPr>
          <p:nvPr/>
        </p:nvSpPr>
        <p:spPr bwMode="auto">
          <a:xfrm>
            <a:off x="376238" y="6362700"/>
            <a:ext cx="8556625" cy="366713"/>
          </a:xfrm>
          <a:prstGeom prst="rect">
            <a:avLst/>
          </a:prstGeom>
          <a:noFill/>
          <a:ln w="9525">
            <a:noFill/>
            <a:miter lim="800000"/>
            <a:headEnd/>
            <a:tailEnd/>
          </a:ln>
          <a:effectLst/>
        </p:spPr>
        <p:txBody>
          <a:bodyPr wrap="none">
            <a:spAutoFit/>
          </a:bodyPr>
          <a:lstStyle/>
          <a:p>
            <a:r>
              <a:rPr lang="en-US" sz="1800"/>
              <a:t>Fe</a:t>
            </a:r>
            <a:r>
              <a:rPr lang="en-US" sz="1800" baseline="30000"/>
              <a:t>2+</a:t>
            </a:r>
            <a:r>
              <a:rPr lang="en-US" sz="1400"/>
              <a:t>(aq)</a:t>
            </a:r>
            <a:r>
              <a:rPr lang="en-US" sz="1800"/>
              <a:t>  +  2Cl</a:t>
            </a:r>
            <a:r>
              <a:rPr lang="en-US" sz="1800" baseline="30000"/>
              <a:t>1-</a:t>
            </a:r>
            <a:r>
              <a:rPr lang="en-US" sz="1400"/>
              <a:t>(aq)</a:t>
            </a:r>
            <a:r>
              <a:rPr lang="en-US" sz="1800"/>
              <a:t>  +  2Na</a:t>
            </a:r>
            <a:r>
              <a:rPr lang="en-US" sz="1800" baseline="30000"/>
              <a:t>1+</a:t>
            </a:r>
            <a:r>
              <a:rPr lang="en-US" sz="1400"/>
              <a:t>(aq)</a:t>
            </a:r>
            <a:r>
              <a:rPr lang="en-US" sz="1800"/>
              <a:t>  +  CO</a:t>
            </a:r>
            <a:r>
              <a:rPr lang="en-US" sz="1800" baseline="-25000"/>
              <a:t>3</a:t>
            </a:r>
            <a:r>
              <a:rPr lang="en-US" sz="1800" baseline="30000"/>
              <a:t>2-</a:t>
            </a:r>
            <a:r>
              <a:rPr lang="en-US" sz="1400"/>
              <a:t>(aq)</a:t>
            </a:r>
            <a:r>
              <a:rPr lang="en-US" sz="1800"/>
              <a:t>        2Na</a:t>
            </a:r>
            <a:r>
              <a:rPr lang="en-US" sz="1800" baseline="30000"/>
              <a:t>1+</a:t>
            </a:r>
            <a:r>
              <a:rPr lang="en-US" sz="1400"/>
              <a:t>(aq)</a:t>
            </a:r>
            <a:r>
              <a:rPr lang="en-US" sz="1800"/>
              <a:t>  +  2Cl</a:t>
            </a:r>
            <a:r>
              <a:rPr lang="en-US" sz="1800" baseline="30000"/>
              <a:t>1-</a:t>
            </a:r>
            <a:r>
              <a:rPr lang="en-US" sz="1400"/>
              <a:t>(aq)</a:t>
            </a:r>
            <a:r>
              <a:rPr lang="en-US" sz="1800"/>
              <a:t>  +  FeCO</a:t>
            </a:r>
            <a:r>
              <a:rPr lang="en-US" sz="1800" baseline="-25000"/>
              <a:t>3</a:t>
            </a:r>
            <a:r>
              <a:rPr lang="en-US" sz="1400"/>
              <a:t>(s)</a:t>
            </a:r>
          </a:p>
        </p:txBody>
      </p:sp>
      <p:sp>
        <p:nvSpPr>
          <p:cNvPr id="2521132" name="Line 44"/>
          <p:cNvSpPr>
            <a:spLocks noChangeShapeType="1"/>
          </p:cNvSpPr>
          <p:nvPr/>
        </p:nvSpPr>
        <p:spPr bwMode="auto">
          <a:xfrm>
            <a:off x="5053013" y="6557963"/>
            <a:ext cx="341312" cy="0"/>
          </a:xfrm>
          <a:prstGeom prst="line">
            <a:avLst/>
          </a:prstGeom>
          <a:noFill/>
          <a:ln w="9525">
            <a:solidFill>
              <a:schemeClr val="tx1"/>
            </a:solidFill>
            <a:round/>
            <a:headEnd/>
            <a:tailEnd type="triangle" w="med" len="med"/>
          </a:ln>
          <a:effectLst/>
        </p:spPr>
        <p:txBody>
          <a:bodyPr/>
          <a:lstStyle/>
          <a:p>
            <a:endParaRPr lang="en-US"/>
          </a:p>
        </p:txBody>
      </p:sp>
    </p:spTree>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521125"/>
                                        </p:tgtEl>
                                        <p:attrNameLst>
                                          <p:attrName>style.visibility</p:attrName>
                                        </p:attrNameLst>
                                      </p:cBhvr>
                                      <p:to>
                                        <p:strVal val="visible"/>
                                      </p:to>
                                    </p:set>
                                    <p:animEffect transition="in" filter="fade">
                                      <p:cBhvr>
                                        <p:cTn id="7" dur="1000"/>
                                        <p:tgtEl>
                                          <p:spTgt spid="2521125"/>
                                        </p:tgtEl>
                                      </p:cBhvr>
                                    </p:animEffect>
                                    <p:anim calcmode="lin" valueType="num">
                                      <p:cBhvr>
                                        <p:cTn id="8" dur="1000" fill="hold"/>
                                        <p:tgtEl>
                                          <p:spTgt spid="2521125"/>
                                        </p:tgtEl>
                                        <p:attrNameLst>
                                          <p:attrName>ppt_x</p:attrName>
                                        </p:attrNameLst>
                                      </p:cBhvr>
                                      <p:tavLst>
                                        <p:tav tm="0">
                                          <p:val>
                                            <p:strVal val="#ppt_x"/>
                                          </p:val>
                                        </p:tav>
                                        <p:tav tm="100000">
                                          <p:val>
                                            <p:strVal val="#ppt_x"/>
                                          </p:val>
                                        </p:tav>
                                      </p:tavLst>
                                    </p:anim>
                                    <p:anim calcmode="lin" valueType="num">
                                      <p:cBhvr>
                                        <p:cTn id="9" dur="1000" fill="hold"/>
                                        <p:tgtEl>
                                          <p:spTgt spid="252112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0" presetClass="entr" presetSubtype="0" fill="hold" grpId="0" nodeType="clickEffect">
                                  <p:stCondLst>
                                    <p:cond delay="0"/>
                                  </p:stCondLst>
                                  <p:iterate type="lt">
                                    <p:tmPct val="10000"/>
                                  </p:iterate>
                                  <p:childTnLst>
                                    <p:set>
                                      <p:cBhvr>
                                        <p:cTn id="13" dur="1" fill="hold">
                                          <p:stCondLst>
                                            <p:cond delay="0"/>
                                          </p:stCondLst>
                                        </p:cTn>
                                        <p:tgtEl>
                                          <p:spTgt spid="2521126"/>
                                        </p:tgtEl>
                                        <p:attrNameLst>
                                          <p:attrName>style.visibility</p:attrName>
                                        </p:attrNameLst>
                                      </p:cBhvr>
                                      <p:to>
                                        <p:strVal val="visible"/>
                                      </p:to>
                                    </p:set>
                                    <p:animEffect transition="in" filter="fade">
                                      <p:cBhvr>
                                        <p:cTn id="14" dur="1000"/>
                                        <p:tgtEl>
                                          <p:spTgt spid="2521126"/>
                                        </p:tgtEl>
                                      </p:cBhvr>
                                    </p:animEffect>
                                    <p:anim calcmode="lin" valueType="num">
                                      <p:cBhvr>
                                        <p:cTn id="15" dur="1000" fill="hold"/>
                                        <p:tgtEl>
                                          <p:spTgt spid="2521126"/>
                                        </p:tgtEl>
                                        <p:attrNameLst>
                                          <p:attrName>ppt_x</p:attrName>
                                        </p:attrNameLst>
                                      </p:cBhvr>
                                      <p:tavLst>
                                        <p:tav tm="0">
                                          <p:val>
                                            <p:strVal val="#ppt_x-.1"/>
                                          </p:val>
                                        </p:tav>
                                        <p:tav tm="100000">
                                          <p:val>
                                            <p:strVal val="#ppt_x"/>
                                          </p:val>
                                        </p:tav>
                                      </p:tavLst>
                                    </p:anim>
                                    <p:anim calcmode="lin" valueType="num">
                                      <p:cBhvr>
                                        <p:cTn id="16" dur="1000" fill="hold"/>
                                        <p:tgtEl>
                                          <p:spTgt spid="252112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2521093"/>
                                        </p:tgtEl>
                                        <p:attrNameLst>
                                          <p:attrName>style.visibility</p:attrName>
                                        </p:attrNameLst>
                                      </p:cBhvr>
                                      <p:to>
                                        <p:strVal val="visible"/>
                                      </p:to>
                                    </p:set>
                                    <p:anim calcmode="lin" valueType="num">
                                      <p:cBhvr>
                                        <p:cTn id="21" dur="2000" fill="hold"/>
                                        <p:tgtEl>
                                          <p:spTgt spid="2521093"/>
                                        </p:tgtEl>
                                        <p:attrNameLst>
                                          <p:attrName>ppt_w</p:attrName>
                                        </p:attrNameLst>
                                      </p:cBhvr>
                                      <p:tavLst>
                                        <p:tav tm="0">
                                          <p:val>
                                            <p:fltVal val="0"/>
                                          </p:val>
                                        </p:tav>
                                        <p:tav tm="100000">
                                          <p:val>
                                            <p:strVal val="#ppt_w"/>
                                          </p:val>
                                        </p:tav>
                                      </p:tavLst>
                                    </p:anim>
                                    <p:anim calcmode="lin" valueType="num">
                                      <p:cBhvr>
                                        <p:cTn id="22" dur="2000" fill="hold"/>
                                        <p:tgtEl>
                                          <p:spTgt spid="2521093"/>
                                        </p:tgtEl>
                                        <p:attrNameLst>
                                          <p:attrName>ppt_h</p:attrName>
                                        </p:attrNameLst>
                                      </p:cBhvr>
                                      <p:tavLst>
                                        <p:tav tm="0">
                                          <p:val>
                                            <p:fltVal val="0"/>
                                          </p:val>
                                        </p:tav>
                                        <p:tav tm="100000">
                                          <p:val>
                                            <p:strVal val="#ppt_h"/>
                                          </p:val>
                                        </p:tav>
                                      </p:tavLst>
                                    </p:anim>
                                    <p:animEffect transition="in" filter="fade">
                                      <p:cBhvr>
                                        <p:cTn id="23" dur="2000"/>
                                        <p:tgtEl>
                                          <p:spTgt spid="2521093"/>
                                        </p:tgtEl>
                                      </p:cBhvr>
                                    </p:animEffect>
                                  </p:childTnLst>
                                </p:cTn>
                              </p:par>
                              <p:par>
                                <p:cTn id="24" presetID="0" presetClass="path" presetSubtype="0" accel="50000" decel="50000" fill="hold" grpId="1" nodeType="withEffect">
                                  <p:stCondLst>
                                    <p:cond delay="0"/>
                                  </p:stCondLst>
                                  <p:childTnLst>
                                    <p:animMotion origin="layout" path="M 0 0 L 0.1 -0.20371 " pathEditMode="relative" ptsTypes="AA">
                                      <p:cBhvr>
                                        <p:cTn id="25" dur="2000" spd="-100000" fill="hold"/>
                                        <p:tgtEl>
                                          <p:spTgt spid="2521093"/>
                                        </p:tgtEl>
                                        <p:attrNameLst>
                                          <p:attrName>ppt_x</p:attrName>
                                          <p:attrName>ppt_y</p:attrName>
                                        </p:attrNameLst>
                                      </p:cBhvr>
                                    </p:animMotion>
                                  </p:childTnLst>
                                </p:cTn>
                              </p:par>
                            </p:childTnLst>
                          </p:cTn>
                        </p:par>
                      </p:childTnLst>
                    </p:cTn>
                  </p:par>
                  <p:par>
                    <p:cTn id="26" fill="hold">
                      <p:stCondLst>
                        <p:cond delay="indefinite"/>
                      </p:stCondLst>
                      <p:childTnLst>
                        <p:par>
                          <p:cTn id="27" fill="hold">
                            <p:stCondLst>
                              <p:cond delay="0"/>
                            </p:stCondLst>
                            <p:childTnLst>
                              <p:par>
                                <p:cTn id="28" presetID="47" presetClass="entr" presetSubtype="0" fill="hold" grpId="0" nodeType="clickEffect">
                                  <p:stCondLst>
                                    <p:cond delay="0"/>
                                  </p:stCondLst>
                                  <p:childTnLst>
                                    <p:set>
                                      <p:cBhvr>
                                        <p:cTn id="29" dur="1" fill="hold">
                                          <p:stCondLst>
                                            <p:cond delay="0"/>
                                          </p:stCondLst>
                                        </p:cTn>
                                        <p:tgtEl>
                                          <p:spTgt spid="2521098"/>
                                        </p:tgtEl>
                                        <p:attrNameLst>
                                          <p:attrName>style.visibility</p:attrName>
                                        </p:attrNameLst>
                                      </p:cBhvr>
                                      <p:to>
                                        <p:strVal val="visible"/>
                                      </p:to>
                                    </p:set>
                                    <p:animEffect transition="in" filter="fade">
                                      <p:cBhvr>
                                        <p:cTn id="30" dur="1000"/>
                                        <p:tgtEl>
                                          <p:spTgt spid="2521098"/>
                                        </p:tgtEl>
                                      </p:cBhvr>
                                    </p:animEffect>
                                    <p:anim calcmode="lin" valueType="num">
                                      <p:cBhvr>
                                        <p:cTn id="31" dur="1000" fill="hold"/>
                                        <p:tgtEl>
                                          <p:spTgt spid="2521098"/>
                                        </p:tgtEl>
                                        <p:attrNameLst>
                                          <p:attrName>ppt_x</p:attrName>
                                        </p:attrNameLst>
                                      </p:cBhvr>
                                      <p:tavLst>
                                        <p:tav tm="0">
                                          <p:val>
                                            <p:strVal val="#ppt_x"/>
                                          </p:val>
                                        </p:tav>
                                        <p:tav tm="100000">
                                          <p:val>
                                            <p:strVal val="#ppt_x"/>
                                          </p:val>
                                        </p:tav>
                                      </p:tavLst>
                                    </p:anim>
                                    <p:anim calcmode="lin" valueType="num">
                                      <p:cBhvr>
                                        <p:cTn id="32" dur="1000" fill="hold"/>
                                        <p:tgtEl>
                                          <p:spTgt spid="2521098"/>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7" presetClass="entr" presetSubtype="0" fill="hold" grpId="0" nodeType="clickEffect">
                                  <p:stCondLst>
                                    <p:cond delay="0"/>
                                  </p:stCondLst>
                                  <p:childTnLst>
                                    <p:set>
                                      <p:cBhvr>
                                        <p:cTn id="36" dur="1" fill="hold">
                                          <p:stCondLst>
                                            <p:cond delay="0"/>
                                          </p:stCondLst>
                                        </p:cTn>
                                        <p:tgtEl>
                                          <p:spTgt spid="2521102"/>
                                        </p:tgtEl>
                                        <p:attrNameLst>
                                          <p:attrName>style.visibility</p:attrName>
                                        </p:attrNameLst>
                                      </p:cBhvr>
                                      <p:to>
                                        <p:strVal val="visible"/>
                                      </p:to>
                                    </p:set>
                                    <p:animEffect transition="in" filter="fade">
                                      <p:cBhvr>
                                        <p:cTn id="37" dur="1000"/>
                                        <p:tgtEl>
                                          <p:spTgt spid="2521102"/>
                                        </p:tgtEl>
                                      </p:cBhvr>
                                    </p:animEffect>
                                    <p:anim calcmode="lin" valueType="num">
                                      <p:cBhvr>
                                        <p:cTn id="38" dur="1000" fill="hold"/>
                                        <p:tgtEl>
                                          <p:spTgt spid="2521102"/>
                                        </p:tgtEl>
                                        <p:attrNameLst>
                                          <p:attrName>ppt_x</p:attrName>
                                        </p:attrNameLst>
                                      </p:cBhvr>
                                      <p:tavLst>
                                        <p:tav tm="0">
                                          <p:val>
                                            <p:strVal val="#ppt_x"/>
                                          </p:val>
                                        </p:tav>
                                        <p:tav tm="100000">
                                          <p:val>
                                            <p:strVal val="#ppt_x"/>
                                          </p:val>
                                        </p:tav>
                                      </p:tavLst>
                                    </p:anim>
                                    <p:anim calcmode="lin" valueType="num">
                                      <p:cBhvr>
                                        <p:cTn id="39" dur="1000" fill="hold"/>
                                        <p:tgtEl>
                                          <p:spTgt spid="2521102"/>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521094"/>
                                        </p:tgtEl>
                                        <p:attrNameLst>
                                          <p:attrName>style.visibility</p:attrName>
                                        </p:attrNameLst>
                                      </p:cBhvr>
                                      <p:to>
                                        <p:strVal val="visible"/>
                                      </p:to>
                                    </p:set>
                                    <p:animEffect transition="in" filter="fade">
                                      <p:cBhvr>
                                        <p:cTn id="44" dur="2000"/>
                                        <p:tgtEl>
                                          <p:spTgt spid="252109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521099"/>
                                        </p:tgtEl>
                                        <p:attrNameLst>
                                          <p:attrName>style.visibility</p:attrName>
                                        </p:attrNameLst>
                                      </p:cBhvr>
                                      <p:to>
                                        <p:strVal val="visible"/>
                                      </p:to>
                                    </p:set>
                                    <p:animEffect transition="in" filter="fade">
                                      <p:cBhvr>
                                        <p:cTn id="47" dur="2000"/>
                                        <p:tgtEl>
                                          <p:spTgt spid="2521099"/>
                                        </p:tgtEl>
                                      </p:cBhvr>
                                    </p:animEffect>
                                  </p:childTnLst>
                                </p:cTn>
                              </p:par>
                            </p:childTnLst>
                          </p:cTn>
                        </p:par>
                      </p:childTnLst>
                    </p:cTn>
                  </p:par>
                  <p:par>
                    <p:cTn id="48" fill="hold">
                      <p:stCondLst>
                        <p:cond delay="indefinite"/>
                      </p:stCondLst>
                      <p:childTnLst>
                        <p:par>
                          <p:cTn id="49" fill="hold">
                            <p:stCondLst>
                              <p:cond delay="0"/>
                            </p:stCondLst>
                            <p:childTnLst>
                              <p:par>
                                <p:cTn id="50" presetID="47" presetClass="entr" presetSubtype="0" fill="hold" grpId="0" nodeType="clickEffect">
                                  <p:stCondLst>
                                    <p:cond delay="0"/>
                                  </p:stCondLst>
                                  <p:childTnLst>
                                    <p:set>
                                      <p:cBhvr>
                                        <p:cTn id="51" dur="1" fill="hold">
                                          <p:stCondLst>
                                            <p:cond delay="0"/>
                                          </p:stCondLst>
                                        </p:cTn>
                                        <p:tgtEl>
                                          <p:spTgt spid="2521100"/>
                                        </p:tgtEl>
                                        <p:attrNameLst>
                                          <p:attrName>style.visibility</p:attrName>
                                        </p:attrNameLst>
                                      </p:cBhvr>
                                      <p:to>
                                        <p:strVal val="visible"/>
                                      </p:to>
                                    </p:set>
                                    <p:animEffect transition="in" filter="fade">
                                      <p:cBhvr>
                                        <p:cTn id="52" dur="1000"/>
                                        <p:tgtEl>
                                          <p:spTgt spid="2521100"/>
                                        </p:tgtEl>
                                      </p:cBhvr>
                                    </p:animEffect>
                                    <p:anim calcmode="lin" valueType="num">
                                      <p:cBhvr>
                                        <p:cTn id="53" dur="1000" fill="hold"/>
                                        <p:tgtEl>
                                          <p:spTgt spid="2521100"/>
                                        </p:tgtEl>
                                        <p:attrNameLst>
                                          <p:attrName>ppt_x</p:attrName>
                                        </p:attrNameLst>
                                      </p:cBhvr>
                                      <p:tavLst>
                                        <p:tav tm="0">
                                          <p:val>
                                            <p:strVal val="#ppt_x"/>
                                          </p:val>
                                        </p:tav>
                                        <p:tav tm="100000">
                                          <p:val>
                                            <p:strVal val="#ppt_x"/>
                                          </p:val>
                                        </p:tav>
                                      </p:tavLst>
                                    </p:anim>
                                    <p:anim calcmode="lin" valueType="num">
                                      <p:cBhvr>
                                        <p:cTn id="54" dur="1000" fill="hold"/>
                                        <p:tgtEl>
                                          <p:spTgt spid="2521100"/>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7" presetClass="entr" presetSubtype="0" fill="hold" grpId="0" nodeType="clickEffect">
                                  <p:stCondLst>
                                    <p:cond delay="0"/>
                                  </p:stCondLst>
                                  <p:childTnLst>
                                    <p:set>
                                      <p:cBhvr>
                                        <p:cTn id="58" dur="1" fill="hold">
                                          <p:stCondLst>
                                            <p:cond delay="0"/>
                                          </p:stCondLst>
                                        </p:cTn>
                                        <p:tgtEl>
                                          <p:spTgt spid="2521103"/>
                                        </p:tgtEl>
                                        <p:attrNameLst>
                                          <p:attrName>style.visibility</p:attrName>
                                        </p:attrNameLst>
                                      </p:cBhvr>
                                      <p:to>
                                        <p:strVal val="visible"/>
                                      </p:to>
                                    </p:set>
                                    <p:animEffect transition="in" filter="fade">
                                      <p:cBhvr>
                                        <p:cTn id="59" dur="1000"/>
                                        <p:tgtEl>
                                          <p:spTgt spid="2521103"/>
                                        </p:tgtEl>
                                      </p:cBhvr>
                                    </p:animEffect>
                                    <p:anim calcmode="lin" valueType="num">
                                      <p:cBhvr>
                                        <p:cTn id="60" dur="1000" fill="hold"/>
                                        <p:tgtEl>
                                          <p:spTgt spid="2521103"/>
                                        </p:tgtEl>
                                        <p:attrNameLst>
                                          <p:attrName>ppt_x</p:attrName>
                                        </p:attrNameLst>
                                      </p:cBhvr>
                                      <p:tavLst>
                                        <p:tav tm="0">
                                          <p:val>
                                            <p:strVal val="#ppt_x"/>
                                          </p:val>
                                        </p:tav>
                                        <p:tav tm="100000">
                                          <p:val>
                                            <p:strVal val="#ppt_x"/>
                                          </p:val>
                                        </p:tav>
                                      </p:tavLst>
                                    </p:anim>
                                    <p:anim calcmode="lin" valueType="num">
                                      <p:cBhvr>
                                        <p:cTn id="61" dur="1000" fill="hold"/>
                                        <p:tgtEl>
                                          <p:spTgt spid="2521103"/>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2521097"/>
                                        </p:tgtEl>
                                        <p:attrNameLst>
                                          <p:attrName>style.visibility</p:attrName>
                                        </p:attrNameLst>
                                      </p:cBhvr>
                                      <p:to>
                                        <p:strVal val="visible"/>
                                      </p:to>
                                    </p:set>
                                    <p:animEffect transition="in" filter="fade">
                                      <p:cBhvr>
                                        <p:cTn id="66" dur="2000"/>
                                        <p:tgtEl>
                                          <p:spTgt spid="252109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521101"/>
                                        </p:tgtEl>
                                        <p:attrNameLst>
                                          <p:attrName>style.visibility</p:attrName>
                                        </p:attrNameLst>
                                      </p:cBhvr>
                                      <p:to>
                                        <p:strVal val="visible"/>
                                      </p:to>
                                    </p:set>
                                    <p:animEffect transition="in" filter="fade">
                                      <p:cBhvr>
                                        <p:cTn id="69" dur="2000"/>
                                        <p:tgtEl>
                                          <p:spTgt spid="2521101"/>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grpId="0" nodeType="clickEffect">
                                  <p:stCondLst>
                                    <p:cond delay="0"/>
                                  </p:stCondLst>
                                  <p:childTnLst>
                                    <p:set>
                                      <p:cBhvr>
                                        <p:cTn id="73" dur="1" fill="hold">
                                          <p:stCondLst>
                                            <p:cond delay="0"/>
                                          </p:stCondLst>
                                        </p:cTn>
                                        <p:tgtEl>
                                          <p:spTgt spid="2521096"/>
                                        </p:tgtEl>
                                        <p:attrNameLst>
                                          <p:attrName>style.visibility</p:attrName>
                                        </p:attrNameLst>
                                      </p:cBhvr>
                                      <p:to>
                                        <p:strVal val="visible"/>
                                      </p:to>
                                    </p:set>
                                    <p:animEffect transition="in" filter="wipe(left)">
                                      <p:cBhvr>
                                        <p:cTn id="74" dur="500"/>
                                        <p:tgtEl>
                                          <p:spTgt spid="2521096"/>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2521091"/>
                                        </p:tgtEl>
                                        <p:attrNameLst>
                                          <p:attrName>style.visibility</p:attrName>
                                        </p:attrNameLst>
                                      </p:cBhvr>
                                      <p:to>
                                        <p:strVal val="visible"/>
                                      </p:to>
                                    </p:set>
                                    <p:animEffect transition="in" filter="fade">
                                      <p:cBhvr>
                                        <p:cTn id="79" dur="2000"/>
                                        <p:tgtEl>
                                          <p:spTgt spid="2521091"/>
                                        </p:tgtEl>
                                      </p:cBhvr>
                                    </p:animEffect>
                                  </p:childTnLst>
                                </p:cTn>
                              </p:par>
                              <p:par>
                                <p:cTn id="80" presetID="0" presetClass="path" presetSubtype="0" accel="50000" decel="50000" fill="hold" grpId="1" nodeType="withEffect">
                                  <p:stCondLst>
                                    <p:cond delay="0"/>
                                  </p:stCondLst>
                                  <p:childTnLst>
                                    <p:animMotion origin="layout" path="M -1.11111E-6 -0.00486 L -0.52239 -0.00486 " pathEditMode="relative" rAng="0" ptsTypes="AA">
                                      <p:cBhvr>
                                        <p:cTn id="81" dur="2000" spd="-100000" fill="hold"/>
                                        <p:tgtEl>
                                          <p:spTgt spid="2521091"/>
                                        </p:tgtEl>
                                        <p:attrNameLst>
                                          <p:attrName>ppt_x</p:attrName>
                                          <p:attrName>ppt_y</p:attrName>
                                        </p:attrNameLst>
                                      </p:cBhvr>
                                      <p:rCtr x="-261" y="0"/>
                                    </p:animMotion>
                                  </p:childTnLst>
                                </p:cTn>
                              </p:par>
                              <p:par>
                                <p:cTn id="82" presetID="10" presetClass="entr" presetSubtype="0" fill="hold" grpId="0" nodeType="withEffect">
                                  <p:stCondLst>
                                    <p:cond delay="0"/>
                                  </p:stCondLst>
                                  <p:childTnLst>
                                    <p:set>
                                      <p:cBhvr>
                                        <p:cTn id="83" dur="1" fill="hold">
                                          <p:stCondLst>
                                            <p:cond delay="0"/>
                                          </p:stCondLst>
                                        </p:cTn>
                                        <p:tgtEl>
                                          <p:spTgt spid="2521092"/>
                                        </p:tgtEl>
                                        <p:attrNameLst>
                                          <p:attrName>style.visibility</p:attrName>
                                        </p:attrNameLst>
                                      </p:cBhvr>
                                      <p:to>
                                        <p:strVal val="visible"/>
                                      </p:to>
                                    </p:set>
                                    <p:animEffect transition="in" filter="fade">
                                      <p:cBhvr>
                                        <p:cTn id="84" dur="2000"/>
                                        <p:tgtEl>
                                          <p:spTgt spid="2521092"/>
                                        </p:tgtEl>
                                      </p:cBhvr>
                                    </p:animEffect>
                                  </p:childTnLst>
                                </p:cTn>
                              </p:par>
                              <p:par>
                                <p:cTn id="85" presetID="0" presetClass="path" presetSubtype="0" accel="50000" decel="50000" fill="hold" grpId="1" nodeType="withEffect">
                                  <p:stCondLst>
                                    <p:cond delay="0"/>
                                  </p:stCondLst>
                                  <p:childTnLst>
                                    <p:animMotion origin="layout" path="M 0 0 L -0.5224 0 " pathEditMode="relative" ptsTypes="AA">
                                      <p:cBhvr>
                                        <p:cTn id="86" dur="2000" spd="-100000" fill="hold"/>
                                        <p:tgtEl>
                                          <p:spTgt spid="2521092"/>
                                        </p:tgtEl>
                                        <p:attrNameLst>
                                          <p:attrName>ppt_x</p:attrName>
                                          <p:attrName>ppt_y</p:attrName>
                                        </p:attrNameLst>
                                      </p:cBhvr>
                                    </p:animMotion>
                                  </p:childTnLst>
                                </p:cTn>
                              </p:par>
                              <p:par>
                                <p:cTn id="87" presetID="10" presetClass="entr" presetSubtype="0" fill="hold" grpId="0" nodeType="withEffect">
                                  <p:stCondLst>
                                    <p:cond delay="0"/>
                                  </p:stCondLst>
                                  <p:childTnLst>
                                    <p:set>
                                      <p:cBhvr>
                                        <p:cTn id="88" dur="1" fill="hold">
                                          <p:stCondLst>
                                            <p:cond delay="0"/>
                                          </p:stCondLst>
                                        </p:cTn>
                                        <p:tgtEl>
                                          <p:spTgt spid="2521104"/>
                                        </p:tgtEl>
                                        <p:attrNameLst>
                                          <p:attrName>style.visibility</p:attrName>
                                        </p:attrNameLst>
                                      </p:cBhvr>
                                      <p:to>
                                        <p:strVal val="visible"/>
                                      </p:to>
                                    </p:set>
                                    <p:animEffect transition="in" filter="fade">
                                      <p:cBhvr>
                                        <p:cTn id="89" dur="2000"/>
                                        <p:tgtEl>
                                          <p:spTgt spid="2521104"/>
                                        </p:tgtEl>
                                      </p:cBhvr>
                                    </p:animEffect>
                                  </p:childTnLst>
                                </p:cTn>
                              </p:par>
                              <p:par>
                                <p:cTn id="90" presetID="0" presetClass="path" presetSubtype="0" accel="50000" decel="50000" fill="hold" grpId="1" nodeType="withEffect">
                                  <p:stCondLst>
                                    <p:cond delay="0"/>
                                  </p:stCondLst>
                                  <p:childTnLst>
                                    <p:animMotion origin="layout" path="M 0 0 L -0.5224 0 " pathEditMode="relative" ptsTypes="AA">
                                      <p:cBhvr>
                                        <p:cTn id="91" dur="2000" spd="-100000" fill="hold"/>
                                        <p:tgtEl>
                                          <p:spTgt spid="2521104"/>
                                        </p:tgtEl>
                                        <p:attrNameLst>
                                          <p:attrName>ppt_x</p:attrName>
                                          <p:attrName>ppt_y</p:attrName>
                                        </p:attrNameLst>
                                      </p:cBhvr>
                                    </p:animMotion>
                                  </p:childTnLst>
                                </p:cTn>
                              </p:par>
                              <p:par>
                                <p:cTn id="92" presetID="10" presetClass="entr" presetSubtype="0" fill="hold" grpId="0" nodeType="withEffect">
                                  <p:stCondLst>
                                    <p:cond delay="0"/>
                                  </p:stCondLst>
                                  <p:childTnLst>
                                    <p:set>
                                      <p:cBhvr>
                                        <p:cTn id="93" dur="1" fill="hold">
                                          <p:stCondLst>
                                            <p:cond delay="0"/>
                                          </p:stCondLst>
                                        </p:cTn>
                                        <p:tgtEl>
                                          <p:spTgt spid="2521105"/>
                                        </p:tgtEl>
                                        <p:attrNameLst>
                                          <p:attrName>style.visibility</p:attrName>
                                        </p:attrNameLst>
                                      </p:cBhvr>
                                      <p:to>
                                        <p:strVal val="visible"/>
                                      </p:to>
                                    </p:set>
                                    <p:animEffect transition="in" filter="fade">
                                      <p:cBhvr>
                                        <p:cTn id="94" dur="2000"/>
                                        <p:tgtEl>
                                          <p:spTgt spid="2521105"/>
                                        </p:tgtEl>
                                      </p:cBhvr>
                                    </p:animEffect>
                                  </p:childTnLst>
                                </p:cTn>
                              </p:par>
                              <p:par>
                                <p:cTn id="95" presetID="0" presetClass="path" presetSubtype="0" accel="50000" decel="50000" fill="hold" grpId="1" nodeType="withEffect">
                                  <p:stCondLst>
                                    <p:cond delay="0"/>
                                  </p:stCondLst>
                                  <p:childTnLst>
                                    <p:animMotion origin="layout" path="M -1.66667E-6 0.00324 L -0.52239 0.00324 " pathEditMode="relative" rAng="0" ptsTypes="AA">
                                      <p:cBhvr>
                                        <p:cTn id="96" dur="2000" spd="-100000" fill="hold"/>
                                        <p:tgtEl>
                                          <p:spTgt spid="2521105"/>
                                        </p:tgtEl>
                                        <p:attrNameLst>
                                          <p:attrName>ppt_x</p:attrName>
                                          <p:attrName>ppt_y</p:attrName>
                                        </p:attrNameLst>
                                      </p:cBhvr>
                                      <p:rCtr x="-261" y="0"/>
                                    </p:animMotion>
                                  </p:childTnLst>
                                </p:cTn>
                              </p:par>
                            </p:childTnLst>
                          </p:cTn>
                        </p:par>
                      </p:childTnLst>
                    </p:cTn>
                  </p:par>
                  <p:par>
                    <p:cTn id="97" fill="hold">
                      <p:stCondLst>
                        <p:cond delay="indefinite"/>
                      </p:stCondLst>
                      <p:childTnLst>
                        <p:par>
                          <p:cTn id="98" fill="hold">
                            <p:stCondLst>
                              <p:cond delay="0"/>
                            </p:stCondLst>
                            <p:childTnLst>
                              <p:par>
                                <p:cTn id="99" presetID="0" presetClass="path" presetSubtype="0" accel="50000" decel="50000" fill="hold" grpId="2" nodeType="clickEffect">
                                  <p:stCondLst>
                                    <p:cond delay="0"/>
                                  </p:stCondLst>
                                  <p:childTnLst>
                                    <p:animMotion origin="layout" path="M 0 0 C 0.05104 0.0384 0.10208 0.0768 0.13993 0.0768 C 0.17778 0.0768 0.20243 0.0384 0.22708 0 " pathEditMode="relative" ptsTypes="aaA">
                                      <p:cBhvr>
                                        <p:cTn id="100" dur="2000" fill="hold"/>
                                        <p:tgtEl>
                                          <p:spTgt spid="2521092"/>
                                        </p:tgtEl>
                                        <p:attrNameLst>
                                          <p:attrName>ppt_x</p:attrName>
                                          <p:attrName>ppt_y</p:attrName>
                                        </p:attrNameLst>
                                      </p:cBhvr>
                                    </p:animMotion>
                                  </p:childTnLst>
                                </p:cTn>
                              </p:par>
                              <p:par>
                                <p:cTn id="101" presetID="0" presetClass="path" presetSubtype="0" accel="50000" decel="50000" fill="hold" grpId="2" nodeType="withEffect">
                                  <p:stCondLst>
                                    <p:cond delay="0"/>
                                  </p:stCondLst>
                                  <p:childTnLst>
                                    <p:animMotion origin="layout" path="M 0 0 C -0.04375 -0.01896 -0.0875 -0.0377 -0.12587 -0.0377 C -0.16424 -0.0377 -0.1974 -0.01896 -0.23056 0 " pathEditMode="relative" ptsTypes="aaA">
                                      <p:cBhvr>
                                        <p:cTn id="102" dur="2000" fill="hold"/>
                                        <p:tgtEl>
                                          <p:spTgt spid="2521091"/>
                                        </p:tgtEl>
                                        <p:attrNameLst>
                                          <p:attrName>ppt_x</p:attrName>
                                          <p:attrName>ppt_y</p:attrName>
                                        </p:attrNameLst>
                                      </p:cBhvr>
                                    </p:animMotion>
                                  </p:childTnLst>
                                </p:cTn>
                              </p:par>
                            </p:childTnLst>
                          </p:cTn>
                        </p:par>
                      </p:childTnLst>
                    </p:cTn>
                  </p:par>
                  <p:par>
                    <p:cTn id="103" fill="hold">
                      <p:stCondLst>
                        <p:cond delay="indefinite"/>
                      </p:stCondLst>
                      <p:childTnLst>
                        <p:par>
                          <p:cTn id="104" fill="hold">
                            <p:stCondLst>
                              <p:cond delay="0"/>
                            </p:stCondLst>
                            <p:childTnLst>
                              <p:par>
                                <p:cTn id="105" presetID="47" presetClass="entr" presetSubtype="0" fill="hold" grpId="0" nodeType="clickEffect">
                                  <p:stCondLst>
                                    <p:cond delay="0"/>
                                  </p:stCondLst>
                                  <p:childTnLst>
                                    <p:set>
                                      <p:cBhvr>
                                        <p:cTn id="106" dur="1" fill="hold">
                                          <p:stCondLst>
                                            <p:cond delay="0"/>
                                          </p:stCondLst>
                                        </p:cTn>
                                        <p:tgtEl>
                                          <p:spTgt spid="2521106"/>
                                        </p:tgtEl>
                                        <p:attrNameLst>
                                          <p:attrName>style.visibility</p:attrName>
                                        </p:attrNameLst>
                                      </p:cBhvr>
                                      <p:to>
                                        <p:strVal val="visible"/>
                                      </p:to>
                                    </p:set>
                                    <p:animEffect transition="in" filter="fade">
                                      <p:cBhvr>
                                        <p:cTn id="107" dur="1000"/>
                                        <p:tgtEl>
                                          <p:spTgt spid="2521106"/>
                                        </p:tgtEl>
                                      </p:cBhvr>
                                    </p:animEffect>
                                    <p:anim calcmode="lin" valueType="num">
                                      <p:cBhvr>
                                        <p:cTn id="108" dur="1000" fill="hold"/>
                                        <p:tgtEl>
                                          <p:spTgt spid="2521106"/>
                                        </p:tgtEl>
                                        <p:attrNameLst>
                                          <p:attrName>ppt_x</p:attrName>
                                        </p:attrNameLst>
                                      </p:cBhvr>
                                      <p:tavLst>
                                        <p:tav tm="0">
                                          <p:val>
                                            <p:strVal val="#ppt_x"/>
                                          </p:val>
                                        </p:tav>
                                        <p:tav tm="100000">
                                          <p:val>
                                            <p:strVal val="#ppt_x"/>
                                          </p:val>
                                        </p:tav>
                                      </p:tavLst>
                                    </p:anim>
                                    <p:anim calcmode="lin" valueType="num">
                                      <p:cBhvr>
                                        <p:cTn id="109" dur="1000" fill="hold"/>
                                        <p:tgtEl>
                                          <p:spTgt spid="2521106"/>
                                        </p:tgtEl>
                                        <p:attrNameLst>
                                          <p:attrName>ppt_y</p:attrName>
                                        </p:attrNameLst>
                                      </p:cBhvr>
                                      <p:tavLst>
                                        <p:tav tm="0">
                                          <p:val>
                                            <p:strVal val="#ppt_y-.1"/>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42" presetClass="entr" presetSubtype="0" fill="hold" grpId="0" nodeType="clickEffect">
                                  <p:stCondLst>
                                    <p:cond delay="0"/>
                                  </p:stCondLst>
                                  <p:childTnLst>
                                    <p:set>
                                      <p:cBhvr>
                                        <p:cTn id="113" dur="1" fill="hold">
                                          <p:stCondLst>
                                            <p:cond delay="0"/>
                                          </p:stCondLst>
                                        </p:cTn>
                                        <p:tgtEl>
                                          <p:spTgt spid="2521107"/>
                                        </p:tgtEl>
                                        <p:attrNameLst>
                                          <p:attrName>style.visibility</p:attrName>
                                        </p:attrNameLst>
                                      </p:cBhvr>
                                      <p:to>
                                        <p:strVal val="visible"/>
                                      </p:to>
                                    </p:set>
                                    <p:animEffect transition="in" filter="fade">
                                      <p:cBhvr>
                                        <p:cTn id="114" dur="1000"/>
                                        <p:tgtEl>
                                          <p:spTgt spid="2521107"/>
                                        </p:tgtEl>
                                      </p:cBhvr>
                                    </p:animEffect>
                                    <p:anim calcmode="lin" valueType="num">
                                      <p:cBhvr>
                                        <p:cTn id="115" dur="1000" fill="hold"/>
                                        <p:tgtEl>
                                          <p:spTgt spid="2521107"/>
                                        </p:tgtEl>
                                        <p:attrNameLst>
                                          <p:attrName>ppt_x</p:attrName>
                                        </p:attrNameLst>
                                      </p:cBhvr>
                                      <p:tavLst>
                                        <p:tav tm="0">
                                          <p:val>
                                            <p:strVal val="#ppt_x"/>
                                          </p:val>
                                        </p:tav>
                                        <p:tav tm="100000">
                                          <p:val>
                                            <p:strVal val="#ppt_x"/>
                                          </p:val>
                                        </p:tav>
                                      </p:tavLst>
                                    </p:anim>
                                    <p:anim calcmode="lin" valueType="num">
                                      <p:cBhvr>
                                        <p:cTn id="116" dur="1000" fill="hold"/>
                                        <p:tgtEl>
                                          <p:spTgt spid="2521107"/>
                                        </p:tgtEl>
                                        <p:attrNameLst>
                                          <p:attrName>ppt_y</p:attrName>
                                        </p:attrNameLst>
                                      </p:cBhvr>
                                      <p:tavLst>
                                        <p:tav tm="0">
                                          <p:val>
                                            <p:strVal val="#ppt_y+.1"/>
                                          </p:val>
                                        </p:tav>
                                        <p:tav tm="100000">
                                          <p:val>
                                            <p:strVal val="#ppt_y"/>
                                          </p:val>
                                        </p:tav>
                                      </p:tavLst>
                                    </p:anim>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521109"/>
                                        </p:tgtEl>
                                        <p:attrNameLst>
                                          <p:attrName>style.visibility</p:attrName>
                                        </p:attrNameLst>
                                      </p:cBhvr>
                                      <p:to>
                                        <p:strVal val="visible"/>
                                      </p:to>
                                    </p:set>
                                    <p:animEffect transition="in" filter="dissolve">
                                      <p:cBhvr>
                                        <p:cTn id="120" dur="500"/>
                                        <p:tgtEl>
                                          <p:spTgt spid="2521109"/>
                                        </p:tgtEl>
                                      </p:cBhvr>
                                    </p:animEffect>
                                  </p:childTnLst>
                                </p:cTn>
                              </p:par>
                            </p:childTnLst>
                          </p:cTn>
                        </p:par>
                      </p:childTnLst>
                    </p:cTn>
                  </p:par>
                  <p:par>
                    <p:cTn id="121" fill="hold">
                      <p:stCondLst>
                        <p:cond delay="indefinite"/>
                      </p:stCondLst>
                      <p:childTnLst>
                        <p:par>
                          <p:cTn id="122" fill="hold">
                            <p:stCondLst>
                              <p:cond delay="0"/>
                            </p:stCondLst>
                            <p:childTnLst>
                              <p:par>
                                <p:cTn id="123" presetID="47" presetClass="entr" presetSubtype="0" fill="hold" grpId="0" nodeType="clickEffect">
                                  <p:stCondLst>
                                    <p:cond delay="0"/>
                                  </p:stCondLst>
                                  <p:childTnLst>
                                    <p:set>
                                      <p:cBhvr>
                                        <p:cTn id="124" dur="1" fill="hold">
                                          <p:stCondLst>
                                            <p:cond delay="0"/>
                                          </p:stCondLst>
                                        </p:cTn>
                                        <p:tgtEl>
                                          <p:spTgt spid="2521090"/>
                                        </p:tgtEl>
                                        <p:attrNameLst>
                                          <p:attrName>style.visibility</p:attrName>
                                        </p:attrNameLst>
                                      </p:cBhvr>
                                      <p:to>
                                        <p:strVal val="visible"/>
                                      </p:to>
                                    </p:set>
                                    <p:animEffect transition="in" filter="fade">
                                      <p:cBhvr>
                                        <p:cTn id="125" dur="1000"/>
                                        <p:tgtEl>
                                          <p:spTgt spid="2521090"/>
                                        </p:tgtEl>
                                      </p:cBhvr>
                                    </p:animEffect>
                                    <p:anim calcmode="lin" valueType="num">
                                      <p:cBhvr>
                                        <p:cTn id="126" dur="1000" fill="hold"/>
                                        <p:tgtEl>
                                          <p:spTgt spid="2521090"/>
                                        </p:tgtEl>
                                        <p:attrNameLst>
                                          <p:attrName>ppt_x</p:attrName>
                                        </p:attrNameLst>
                                      </p:cBhvr>
                                      <p:tavLst>
                                        <p:tav tm="0">
                                          <p:val>
                                            <p:strVal val="#ppt_x"/>
                                          </p:val>
                                        </p:tav>
                                        <p:tav tm="100000">
                                          <p:val>
                                            <p:strVal val="#ppt_x"/>
                                          </p:val>
                                        </p:tav>
                                      </p:tavLst>
                                    </p:anim>
                                    <p:anim calcmode="lin" valueType="num">
                                      <p:cBhvr>
                                        <p:cTn id="127" dur="1000" fill="hold"/>
                                        <p:tgtEl>
                                          <p:spTgt spid="2521090"/>
                                        </p:tgtEl>
                                        <p:attrNameLst>
                                          <p:attrName>ppt_y</p:attrName>
                                        </p:attrNameLst>
                                      </p:cBhvr>
                                      <p:tavLst>
                                        <p:tav tm="0">
                                          <p:val>
                                            <p:strVal val="#ppt_y-.1"/>
                                          </p:val>
                                        </p:tav>
                                        <p:tav tm="100000">
                                          <p:val>
                                            <p:strVal val="#ppt_y"/>
                                          </p:val>
                                        </p:tav>
                                      </p:tavLst>
                                    </p:anim>
                                  </p:childTnLst>
                                </p:cTn>
                              </p:par>
                            </p:childTnLst>
                          </p:cTn>
                        </p:par>
                      </p:childTnLst>
                    </p:cTn>
                  </p:par>
                  <p:par>
                    <p:cTn id="128" fill="hold">
                      <p:stCondLst>
                        <p:cond delay="indefinite"/>
                      </p:stCondLst>
                      <p:childTnLst>
                        <p:par>
                          <p:cTn id="129" fill="hold">
                            <p:stCondLst>
                              <p:cond delay="0"/>
                            </p:stCondLst>
                            <p:childTnLst>
                              <p:par>
                                <p:cTn id="130" presetID="42" presetClass="entr" presetSubtype="0" fill="hold" grpId="0" nodeType="clickEffect">
                                  <p:stCondLst>
                                    <p:cond delay="0"/>
                                  </p:stCondLst>
                                  <p:childTnLst>
                                    <p:set>
                                      <p:cBhvr>
                                        <p:cTn id="131" dur="1" fill="hold">
                                          <p:stCondLst>
                                            <p:cond delay="0"/>
                                          </p:stCondLst>
                                        </p:cTn>
                                        <p:tgtEl>
                                          <p:spTgt spid="2521108"/>
                                        </p:tgtEl>
                                        <p:attrNameLst>
                                          <p:attrName>style.visibility</p:attrName>
                                        </p:attrNameLst>
                                      </p:cBhvr>
                                      <p:to>
                                        <p:strVal val="visible"/>
                                      </p:to>
                                    </p:set>
                                    <p:animEffect transition="in" filter="fade">
                                      <p:cBhvr>
                                        <p:cTn id="132" dur="1000"/>
                                        <p:tgtEl>
                                          <p:spTgt spid="2521108"/>
                                        </p:tgtEl>
                                      </p:cBhvr>
                                    </p:animEffect>
                                    <p:anim calcmode="lin" valueType="num">
                                      <p:cBhvr>
                                        <p:cTn id="133" dur="1000" fill="hold"/>
                                        <p:tgtEl>
                                          <p:spTgt spid="2521108"/>
                                        </p:tgtEl>
                                        <p:attrNameLst>
                                          <p:attrName>ppt_x</p:attrName>
                                        </p:attrNameLst>
                                      </p:cBhvr>
                                      <p:tavLst>
                                        <p:tav tm="0">
                                          <p:val>
                                            <p:strVal val="#ppt_x"/>
                                          </p:val>
                                        </p:tav>
                                        <p:tav tm="100000">
                                          <p:val>
                                            <p:strVal val="#ppt_x"/>
                                          </p:val>
                                        </p:tav>
                                      </p:tavLst>
                                    </p:anim>
                                    <p:anim calcmode="lin" valueType="num">
                                      <p:cBhvr>
                                        <p:cTn id="134" dur="1000" fill="hold"/>
                                        <p:tgtEl>
                                          <p:spTgt spid="2521108"/>
                                        </p:tgtEl>
                                        <p:attrNameLst>
                                          <p:attrName>ppt_y</p:attrName>
                                        </p:attrNameLst>
                                      </p:cBhvr>
                                      <p:tavLst>
                                        <p:tav tm="0">
                                          <p:val>
                                            <p:strVal val="#ppt_y+.1"/>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9" presetClass="entr" presetSubtype="0" fill="hold" nodeType="clickEffect">
                                  <p:stCondLst>
                                    <p:cond delay="0"/>
                                  </p:stCondLst>
                                  <p:childTnLst>
                                    <p:set>
                                      <p:cBhvr>
                                        <p:cTn id="138" dur="1" fill="hold">
                                          <p:stCondLst>
                                            <p:cond delay="0"/>
                                          </p:stCondLst>
                                        </p:cTn>
                                        <p:tgtEl>
                                          <p:spTgt spid="2521095">
                                            <p:txEl>
                                              <p:pRg st="0" end="0"/>
                                            </p:txEl>
                                          </p:spTgt>
                                        </p:tgtEl>
                                        <p:attrNameLst>
                                          <p:attrName>style.visibility</p:attrName>
                                        </p:attrNameLst>
                                      </p:cBhvr>
                                      <p:to>
                                        <p:strVal val="visible"/>
                                      </p:to>
                                    </p:set>
                                    <p:animEffect transition="in" filter="dissolve">
                                      <p:cBhvr>
                                        <p:cTn id="139" dur="500"/>
                                        <p:tgtEl>
                                          <p:spTgt spid="2521095">
                                            <p:txEl>
                                              <p:pRg st="0" end="0"/>
                                            </p:txEl>
                                          </p:spTgt>
                                        </p:tgtEl>
                                      </p:cBhvr>
                                    </p:animEffect>
                                  </p:childTnLst>
                                </p:cTn>
                              </p:par>
                            </p:childTnLst>
                          </p:cTn>
                        </p:par>
                      </p:childTnLst>
                    </p:cTn>
                  </p:par>
                  <p:par>
                    <p:cTn id="140" fill="hold">
                      <p:stCondLst>
                        <p:cond delay="indefinite"/>
                      </p:stCondLst>
                      <p:childTnLst>
                        <p:par>
                          <p:cTn id="141" fill="hold">
                            <p:stCondLst>
                              <p:cond delay="0"/>
                            </p:stCondLst>
                            <p:childTnLst>
                              <p:par>
                                <p:cTn id="142" presetID="40" presetClass="entr" presetSubtype="0" fill="hold" nodeType="clickEffect">
                                  <p:stCondLst>
                                    <p:cond delay="0"/>
                                  </p:stCondLst>
                                  <p:iterate type="lt">
                                    <p:tmPct val="10000"/>
                                  </p:iterate>
                                  <p:childTnLst>
                                    <p:set>
                                      <p:cBhvr>
                                        <p:cTn id="143" dur="1" fill="hold">
                                          <p:stCondLst>
                                            <p:cond delay="0"/>
                                          </p:stCondLst>
                                        </p:cTn>
                                        <p:tgtEl>
                                          <p:spTgt spid="2521095">
                                            <p:txEl>
                                              <p:pRg st="1" end="1"/>
                                            </p:txEl>
                                          </p:spTgt>
                                        </p:tgtEl>
                                        <p:attrNameLst>
                                          <p:attrName>style.visibility</p:attrName>
                                        </p:attrNameLst>
                                      </p:cBhvr>
                                      <p:to>
                                        <p:strVal val="visible"/>
                                      </p:to>
                                    </p:set>
                                    <p:animEffect transition="in" filter="fade">
                                      <p:cBhvr>
                                        <p:cTn id="144" dur="1000"/>
                                        <p:tgtEl>
                                          <p:spTgt spid="2521095">
                                            <p:txEl>
                                              <p:pRg st="1" end="1"/>
                                            </p:txEl>
                                          </p:spTgt>
                                        </p:tgtEl>
                                      </p:cBhvr>
                                    </p:animEffect>
                                    <p:anim calcmode="lin" valueType="num">
                                      <p:cBhvr>
                                        <p:cTn id="145" dur="1000" fill="hold"/>
                                        <p:tgtEl>
                                          <p:spTgt spid="2521095">
                                            <p:txEl>
                                              <p:pRg st="1" end="1"/>
                                            </p:txEl>
                                          </p:spTgt>
                                        </p:tgtEl>
                                        <p:attrNameLst>
                                          <p:attrName>ppt_x</p:attrName>
                                        </p:attrNameLst>
                                      </p:cBhvr>
                                      <p:tavLst>
                                        <p:tav tm="0">
                                          <p:val>
                                            <p:strVal val="#ppt_x-.1"/>
                                          </p:val>
                                        </p:tav>
                                        <p:tav tm="100000">
                                          <p:val>
                                            <p:strVal val="#ppt_x"/>
                                          </p:val>
                                        </p:tav>
                                      </p:tavLst>
                                    </p:anim>
                                    <p:anim calcmode="lin" valueType="num">
                                      <p:cBhvr>
                                        <p:cTn id="146" dur="1000" fill="hold"/>
                                        <p:tgtEl>
                                          <p:spTgt spid="2521095">
                                            <p:txEl>
                                              <p:pRg st="1" end="1"/>
                                            </p:txEl>
                                          </p:spTgt>
                                        </p:tgtEl>
                                        <p:attrNameLst>
                                          <p:attrName>ppt_y</p:attrName>
                                        </p:attrNameLst>
                                      </p:cBhvr>
                                      <p:tavLst>
                                        <p:tav tm="0">
                                          <p:val>
                                            <p:strVal val="#ppt_y"/>
                                          </p:val>
                                        </p:tav>
                                        <p:tav tm="100000">
                                          <p:val>
                                            <p:strVal val="#ppt_y"/>
                                          </p:val>
                                        </p:tav>
                                      </p:tavLst>
                                    </p:anim>
                                  </p:childTnLst>
                                </p:cTn>
                              </p:par>
                            </p:childTnLst>
                          </p:cTn>
                        </p:par>
                        <p:par>
                          <p:cTn id="147" fill="hold">
                            <p:stCondLst>
                              <p:cond delay="3200"/>
                            </p:stCondLst>
                            <p:childTnLst>
                              <p:par>
                                <p:cTn id="148" presetID="22" presetClass="entr" presetSubtype="4" fill="hold" grpId="0" nodeType="afterEffect">
                                  <p:stCondLst>
                                    <p:cond delay="0"/>
                                  </p:stCondLst>
                                  <p:childTnLst>
                                    <p:set>
                                      <p:cBhvr>
                                        <p:cTn id="149" dur="1" fill="hold">
                                          <p:stCondLst>
                                            <p:cond delay="0"/>
                                          </p:stCondLst>
                                        </p:cTn>
                                        <p:tgtEl>
                                          <p:spTgt spid="2521112"/>
                                        </p:tgtEl>
                                        <p:attrNameLst>
                                          <p:attrName>style.visibility</p:attrName>
                                        </p:attrNameLst>
                                      </p:cBhvr>
                                      <p:to>
                                        <p:strVal val="visible"/>
                                      </p:to>
                                    </p:set>
                                    <p:animEffect transition="in" filter="wipe(down)">
                                      <p:cBhvr>
                                        <p:cTn id="150" dur="500"/>
                                        <p:tgtEl>
                                          <p:spTgt spid="2521112"/>
                                        </p:tgtEl>
                                      </p:cBhvr>
                                    </p:animEffect>
                                  </p:childTnLst>
                                </p:cTn>
                              </p:par>
                            </p:childTnLst>
                          </p:cTn>
                        </p:par>
                      </p:childTnLst>
                    </p:cTn>
                  </p:par>
                  <p:par>
                    <p:cTn id="151" fill="hold">
                      <p:stCondLst>
                        <p:cond delay="indefinite"/>
                      </p:stCondLst>
                      <p:childTnLst>
                        <p:par>
                          <p:cTn id="152" fill="hold">
                            <p:stCondLst>
                              <p:cond delay="0"/>
                            </p:stCondLst>
                            <p:childTnLst>
                              <p:par>
                                <p:cTn id="153" presetID="9" presetClass="entr" presetSubtype="0" fill="hold" grpId="0" nodeType="clickEffect">
                                  <p:stCondLst>
                                    <p:cond delay="0"/>
                                  </p:stCondLst>
                                  <p:childTnLst>
                                    <p:set>
                                      <p:cBhvr>
                                        <p:cTn id="154" dur="1" fill="hold">
                                          <p:stCondLst>
                                            <p:cond delay="0"/>
                                          </p:stCondLst>
                                        </p:cTn>
                                        <p:tgtEl>
                                          <p:spTgt spid="2521110"/>
                                        </p:tgtEl>
                                        <p:attrNameLst>
                                          <p:attrName>style.visibility</p:attrName>
                                        </p:attrNameLst>
                                      </p:cBhvr>
                                      <p:to>
                                        <p:strVal val="visible"/>
                                      </p:to>
                                    </p:set>
                                    <p:animEffect transition="in" filter="dissolve">
                                      <p:cBhvr>
                                        <p:cTn id="155" dur="500"/>
                                        <p:tgtEl>
                                          <p:spTgt spid="2521110"/>
                                        </p:tgtEl>
                                      </p:cBhvr>
                                    </p:animEffect>
                                  </p:childTnLst>
                                </p:cTn>
                              </p:par>
                            </p:childTnLst>
                          </p:cTn>
                        </p:par>
                      </p:childTnLst>
                    </p:cTn>
                  </p:par>
                  <p:par>
                    <p:cTn id="156" fill="hold">
                      <p:stCondLst>
                        <p:cond delay="indefinite"/>
                      </p:stCondLst>
                      <p:childTnLst>
                        <p:par>
                          <p:cTn id="157" fill="hold">
                            <p:stCondLst>
                              <p:cond delay="0"/>
                            </p:stCondLst>
                            <p:childTnLst>
                              <p:par>
                                <p:cTn id="158" presetID="40" presetClass="entr" presetSubtype="0" fill="hold" nodeType="clickEffect">
                                  <p:stCondLst>
                                    <p:cond delay="0"/>
                                  </p:stCondLst>
                                  <p:iterate type="lt">
                                    <p:tmPct val="10000"/>
                                  </p:iterate>
                                  <p:childTnLst>
                                    <p:set>
                                      <p:cBhvr>
                                        <p:cTn id="159" dur="1" fill="hold">
                                          <p:stCondLst>
                                            <p:cond delay="0"/>
                                          </p:stCondLst>
                                        </p:cTn>
                                        <p:tgtEl>
                                          <p:spTgt spid="2521095">
                                            <p:txEl>
                                              <p:pRg st="2" end="2"/>
                                            </p:txEl>
                                          </p:spTgt>
                                        </p:tgtEl>
                                        <p:attrNameLst>
                                          <p:attrName>style.visibility</p:attrName>
                                        </p:attrNameLst>
                                      </p:cBhvr>
                                      <p:to>
                                        <p:strVal val="visible"/>
                                      </p:to>
                                    </p:set>
                                    <p:animEffect transition="in" filter="fade">
                                      <p:cBhvr>
                                        <p:cTn id="160" dur="1000"/>
                                        <p:tgtEl>
                                          <p:spTgt spid="2521095">
                                            <p:txEl>
                                              <p:pRg st="2" end="2"/>
                                            </p:txEl>
                                          </p:spTgt>
                                        </p:tgtEl>
                                      </p:cBhvr>
                                    </p:animEffect>
                                    <p:anim calcmode="lin" valueType="num">
                                      <p:cBhvr>
                                        <p:cTn id="161" dur="1000" fill="hold"/>
                                        <p:tgtEl>
                                          <p:spTgt spid="2521095">
                                            <p:txEl>
                                              <p:pRg st="2" end="2"/>
                                            </p:txEl>
                                          </p:spTgt>
                                        </p:tgtEl>
                                        <p:attrNameLst>
                                          <p:attrName>ppt_x</p:attrName>
                                        </p:attrNameLst>
                                      </p:cBhvr>
                                      <p:tavLst>
                                        <p:tav tm="0">
                                          <p:val>
                                            <p:strVal val="#ppt_x-.1"/>
                                          </p:val>
                                        </p:tav>
                                        <p:tav tm="100000">
                                          <p:val>
                                            <p:strVal val="#ppt_x"/>
                                          </p:val>
                                        </p:tav>
                                      </p:tavLst>
                                    </p:anim>
                                    <p:anim calcmode="lin" valueType="num">
                                      <p:cBhvr>
                                        <p:cTn id="162" dur="1000" fill="hold"/>
                                        <p:tgtEl>
                                          <p:spTgt spid="2521095">
                                            <p:txEl>
                                              <p:pRg st="2" end="2"/>
                                            </p:txEl>
                                          </p:spTgt>
                                        </p:tgtEl>
                                        <p:attrNameLst>
                                          <p:attrName>ppt_y</p:attrName>
                                        </p:attrNameLst>
                                      </p:cBhvr>
                                      <p:tavLst>
                                        <p:tav tm="0">
                                          <p:val>
                                            <p:strVal val="#ppt_y"/>
                                          </p:val>
                                        </p:tav>
                                        <p:tav tm="100000">
                                          <p:val>
                                            <p:strVal val="#ppt_y"/>
                                          </p:val>
                                        </p:tav>
                                      </p:tavLst>
                                    </p:anim>
                                  </p:childTnLst>
                                </p:cTn>
                              </p:par>
                            </p:childTnLst>
                          </p:cTn>
                        </p:par>
                        <p:par>
                          <p:cTn id="163" fill="hold">
                            <p:stCondLst>
                              <p:cond delay="3700"/>
                            </p:stCondLst>
                            <p:childTnLst>
                              <p:par>
                                <p:cTn id="164" presetID="22" presetClass="entr" presetSubtype="4" fill="hold" grpId="0" nodeType="afterEffect">
                                  <p:stCondLst>
                                    <p:cond delay="0"/>
                                  </p:stCondLst>
                                  <p:childTnLst>
                                    <p:set>
                                      <p:cBhvr>
                                        <p:cTn id="165" dur="1" fill="hold">
                                          <p:stCondLst>
                                            <p:cond delay="0"/>
                                          </p:stCondLst>
                                        </p:cTn>
                                        <p:tgtEl>
                                          <p:spTgt spid="2521113"/>
                                        </p:tgtEl>
                                        <p:attrNameLst>
                                          <p:attrName>style.visibility</p:attrName>
                                        </p:attrNameLst>
                                      </p:cBhvr>
                                      <p:to>
                                        <p:strVal val="visible"/>
                                      </p:to>
                                    </p:set>
                                    <p:animEffect transition="in" filter="wipe(down)">
                                      <p:cBhvr>
                                        <p:cTn id="166" dur="500"/>
                                        <p:tgtEl>
                                          <p:spTgt spid="2521113"/>
                                        </p:tgtEl>
                                      </p:cBhvr>
                                    </p:animEffect>
                                  </p:childTnLst>
                                </p:cTn>
                              </p:par>
                            </p:childTnLst>
                          </p:cTn>
                        </p:par>
                      </p:childTnLst>
                    </p:cTn>
                  </p:par>
                  <p:par>
                    <p:cTn id="167" fill="hold">
                      <p:stCondLst>
                        <p:cond delay="indefinite"/>
                      </p:stCondLst>
                      <p:childTnLst>
                        <p:par>
                          <p:cTn id="168" fill="hold">
                            <p:stCondLst>
                              <p:cond delay="0"/>
                            </p:stCondLst>
                            <p:childTnLst>
                              <p:par>
                                <p:cTn id="169" presetID="9" presetClass="entr" presetSubtype="0" fill="hold" grpId="0" nodeType="clickEffect">
                                  <p:stCondLst>
                                    <p:cond delay="0"/>
                                  </p:stCondLst>
                                  <p:childTnLst>
                                    <p:set>
                                      <p:cBhvr>
                                        <p:cTn id="170" dur="1" fill="hold">
                                          <p:stCondLst>
                                            <p:cond delay="0"/>
                                          </p:stCondLst>
                                        </p:cTn>
                                        <p:tgtEl>
                                          <p:spTgt spid="2521111"/>
                                        </p:tgtEl>
                                        <p:attrNameLst>
                                          <p:attrName>style.visibility</p:attrName>
                                        </p:attrNameLst>
                                      </p:cBhvr>
                                      <p:to>
                                        <p:strVal val="visible"/>
                                      </p:to>
                                    </p:set>
                                    <p:animEffect transition="in" filter="dissolve">
                                      <p:cBhvr>
                                        <p:cTn id="171" dur="500"/>
                                        <p:tgtEl>
                                          <p:spTgt spid="2521111"/>
                                        </p:tgtEl>
                                      </p:cBhvr>
                                    </p:animEffect>
                                  </p:childTnLst>
                                </p:cTn>
                              </p:par>
                            </p:childTnLst>
                          </p:cTn>
                        </p:par>
                      </p:childTnLst>
                    </p:cTn>
                  </p:par>
                  <p:par>
                    <p:cTn id="172" fill="hold">
                      <p:stCondLst>
                        <p:cond delay="indefinite"/>
                      </p:stCondLst>
                      <p:childTnLst>
                        <p:par>
                          <p:cTn id="173" fill="hold">
                            <p:stCondLst>
                              <p:cond delay="0"/>
                            </p:stCondLst>
                            <p:childTnLst>
                              <p:par>
                                <p:cTn id="174" presetID="55" presetClass="entr" presetSubtype="0" fill="hold" nodeType="clickEffect">
                                  <p:stCondLst>
                                    <p:cond delay="0"/>
                                  </p:stCondLst>
                                  <p:childTnLst>
                                    <p:set>
                                      <p:cBhvr>
                                        <p:cTn id="175" dur="1" fill="hold">
                                          <p:stCondLst>
                                            <p:cond delay="0"/>
                                          </p:stCondLst>
                                        </p:cTn>
                                        <p:tgtEl>
                                          <p:spTgt spid="2521115"/>
                                        </p:tgtEl>
                                        <p:attrNameLst>
                                          <p:attrName>style.visibility</p:attrName>
                                        </p:attrNameLst>
                                      </p:cBhvr>
                                      <p:to>
                                        <p:strVal val="visible"/>
                                      </p:to>
                                    </p:set>
                                    <p:anim calcmode="lin" valueType="num">
                                      <p:cBhvr>
                                        <p:cTn id="176" dur="1000" fill="hold"/>
                                        <p:tgtEl>
                                          <p:spTgt spid="2521115"/>
                                        </p:tgtEl>
                                        <p:attrNameLst>
                                          <p:attrName>ppt_w</p:attrName>
                                        </p:attrNameLst>
                                      </p:cBhvr>
                                      <p:tavLst>
                                        <p:tav tm="0">
                                          <p:val>
                                            <p:strVal val="#ppt_w*0.70"/>
                                          </p:val>
                                        </p:tav>
                                        <p:tav tm="100000">
                                          <p:val>
                                            <p:strVal val="#ppt_w"/>
                                          </p:val>
                                        </p:tav>
                                      </p:tavLst>
                                    </p:anim>
                                    <p:anim calcmode="lin" valueType="num">
                                      <p:cBhvr>
                                        <p:cTn id="177" dur="1000" fill="hold"/>
                                        <p:tgtEl>
                                          <p:spTgt spid="2521115"/>
                                        </p:tgtEl>
                                        <p:attrNameLst>
                                          <p:attrName>ppt_h</p:attrName>
                                        </p:attrNameLst>
                                      </p:cBhvr>
                                      <p:tavLst>
                                        <p:tav tm="0">
                                          <p:val>
                                            <p:strVal val="#ppt_h"/>
                                          </p:val>
                                        </p:tav>
                                        <p:tav tm="100000">
                                          <p:val>
                                            <p:strVal val="#ppt_h"/>
                                          </p:val>
                                        </p:tav>
                                      </p:tavLst>
                                    </p:anim>
                                    <p:animEffect transition="in" filter="fade">
                                      <p:cBhvr>
                                        <p:cTn id="178" dur="1000"/>
                                        <p:tgtEl>
                                          <p:spTgt spid="2521115"/>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grpId="0" nodeType="clickEffect">
                                  <p:stCondLst>
                                    <p:cond delay="0"/>
                                  </p:stCondLst>
                                  <p:childTnLst>
                                    <p:set>
                                      <p:cBhvr>
                                        <p:cTn id="182" dur="1" fill="hold">
                                          <p:stCondLst>
                                            <p:cond delay="0"/>
                                          </p:stCondLst>
                                        </p:cTn>
                                        <p:tgtEl>
                                          <p:spTgt spid="2521127"/>
                                        </p:tgtEl>
                                        <p:attrNameLst>
                                          <p:attrName>style.visibility</p:attrName>
                                        </p:attrNameLst>
                                      </p:cBhvr>
                                      <p:to>
                                        <p:strVal val="visible"/>
                                      </p:to>
                                    </p:set>
                                    <p:animEffect transition="in" filter="dissolve">
                                      <p:cBhvr>
                                        <p:cTn id="183" dur="500"/>
                                        <p:tgtEl>
                                          <p:spTgt spid="2521127"/>
                                        </p:tgtEl>
                                      </p:cBhvr>
                                    </p:animEffect>
                                  </p:childTnLst>
                                </p:cTn>
                              </p:par>
                            </p:childTnLst>
                          </p:cTn>
                        </p:par>
                      </p:childTnLst>
                    </p:cTn>
                  </p:par>
                  <p:par>
                    <p:cTn id="184" fill="hold">
                      <p:stCondLst>
                        <p:cond delay="indefinite"/>
                      </p:stCondLst>
                      <p:childTnLst>
                        <p:par>
                          <p:cTn id="185" fill="hold">
                            <p:stCondLst>
                              <p:cond delay="0"/>
                            </p:stCondLst>
                            <p:childTnLst>
                              <p:par>
                                <p:cTn id="186" presetID="9" presetClass="entr" presetSubtype="0" fill="hold" grpId="0" nodeType="clickEffect">
                                  <p:stCondLst>
                                    <p:cond delay="0"/>
                                  </p:stCondLst>
                                  <p:childTnLst>
                                    <p:set>
                                      <p:cBhvr>
                                        <p:cTn id="187" dur="1" fill="hold">
                                          <p:stCondLst>
                                            <p:cond delay="0"/>
                                          </p:stCondLst>
                                        </p:cTn>
                                        <p:tgtEl>
                                          <p:spTgt spid="2521128"/>
                                        </p:tgtEl>
                                        <p:attrNameLst>
                                          <p:attrName>style.visibility</p:attrName>
                                        </p:attrNameLst>
                                      </p:cBhvr>
                                      <p:to>
                                        <p:strVal val="visible"/>
                                      </p:to>
                                    </p:set>
                                    <p:animEffect transition="in" filter="dissolve">
                                      <p:cBhvr>
                                        <p:cTn id="188" dur="500"/>
                                        <p:tgtEl>
                                          <p:spTgt spid="2521128"/>
                                        </p:tgtEl>
                                      </p:cBhvr>
                                    </p:animEffect>
                                  </p:childTnLst>
                                </p:cTn>
                              </p:par>
                            </p:childTnLst>
                          </p:cTn>
                        </p:par>
                      </p:childTnLst>
                    </p:cTn>
                  </p:par>
                  <p:par>
                    <p:cTn id="189" fill="hold">
                      <p:stCondLst>
                        <p:cond delay="indefinite"/>
                      </p:stCondLst>
                      <p:childTnLst>
                        <p:par>
                          <p:cTn id="190" fill="hold">
                            <p:stCondLst>
                              <p:cond delay="0"/>
                            </p:stCondLst>
                            <p:childTnLst>
                              <p:par>
                                <p:cTn id="191" presetID="10" presetClass="entr" presetSubtype="0" fill="hold" grpId="0" nodeType="clickEffect">
                                  <p:stCondLst>
                                    <p:cond delay="0"/>
                                  </p:stCondLst>
                                  <p:childTnLst>
                                    <p:set>
                                      <p:cBhvr>
                                        <p:cTn id="192" dur="1" fill="hold">
                                          <p:stCondLst>
                                            <p:cond delay="0"/>
                                          </p:stCondLst>
                                        </p:cTn>
                                        <p:tgtEl>
                                          <p:spTgt spid="2521129"/>
                                        </p:tgtEl>
                                        <p:attrNameLst>
                                          <p:attrName>style.visibility</p:attrName>
                                        </p:attrNameLst>
                                      </p:cBhvr>
                                      <p:to>
                                        <p:strVal val="visible"/>
                                      </p:to>
                                    </p:set>
                                    <p:animEffect transition="in" filter="fade">
                                      <p:cBhvr>
                                        <p:cTn id="193" dur="2000"/>
                                        <p:tgtEl>
                                          <p:spTgt spid="2521129"/>
                                        </p:tgtEl>
                                      </p:cBhvr>
                                    </p:animEffect>
                                  </p:childTnLst>
                                </p:cTn>
                              </p:par>
                              <p:par>
                                <p:cTn id="194" presetID="0" presetClass="path" presetSubtype="0" accel="50000" decel="50000" fill="hold" grpId="1" nodeType="withEffect">
                                  <p:stCondLst>
                                    <p:cond delay="0"/>
                                  </p:stCondLst>
                                  <p:childTnLst>
                                    <p:animMotion origin="layout" path="M 0 0 L -0.42483 0.54221 " pathEditMode="relative" ptsTypes="AA">
                                      <p:cBhvr>
                                        <p:cTn id="195" dur="2000" fill="hold"/>
                                        <p:tgtEl>
                                          <p:spTgt spid="2521129"/>
                                        </p:tgtEl>
                                        <p:attrNameLst>
                                          <p:attrName>ppt_x</p:attrName>
                                          <p:attrName>ppt_y</p:attrName>
                                        </p:attrNameLst>
                                      </p:cBhvr>
                                    </p:animMotion>
                                  </p:childTnLst>
                                </p:cTn>
                              </p:par>
                            </p:childTnLst>
                          </p:cTn>
                        </p:par>
                      </p:childTnLst>
                    </p:cTn>
                  </p:par>
                  <p:par>
                    <p:cTn id="196" fill="hold">
                      <p:stCondLst>
                        <p:cond delay="indefinite"/>
                      </p:stCondLst>
                      <p:childTnLst>
                        <p:par>
                          <p:cTn id="197" fill="hold">
                            <p:stCondLst>
                              <p:cond delay="0"/>
                            </p:stCondLst>
                            <p:childTnLst>
                              <p:par>
                                <p:cTn id="198" presetID="9" presetClass="entr" presetSubtype="0" fill="hold" grpId="0" nodeType="clickEffect">
                                  <p:stCondLst>
                                    <p:cond delay="0"/>
                                  </p:stCondLst>
                                  <p:childTnLst>
                                    <p:set>
                                      <p:cBhvr>
                                        <p:cTn id="199" dur="1" fill="hold">
                                          <p:stCondLst>
                                            <p:cond delay="0"/>
                                          </p:stCondLst>
                                        </p:cTn>
                                        <p:tgtEl>
                                          <p:spTgt spid="2521114"/>
                                        </p:tgtEl>
                                        <p:attrNameLst>
                                          <p:attrName>style.visibility</p:attrName>
                                        </p:attrNameLst>
                                      </p:cBhvr>
                                      <p:to>
                                        <p:strVal val="visible"/>
                                      </p:to>
                                    </p:set>
                                    <p:animEffect transition="in" filter="dissolve">
                                      <p:cBhvr>
                                        <p:cTn id="200" dur="500"/>
                                        <p:tgtEl>
                                          <p:spTgt spid="2521114"/>
                                        </p:tgtEl>
                                      </p:cBhvr>
                                    </p:animEffect>
                                  </p:childTnLst>
                                </p:cTn>
                              </p:par>
                            </p:childTnLst>
                          </p:cTn>
                        </p:par>
                      </p:childTnLst>
                    </p:cTn>
                  </p:par>
                  <p:par>
                    <p:cTn id="201" fill="hold">
                      <p:stCondLst>
                        <p:cond delay="indefinite"/>
                      </p:stCondLst>
                      <p:childTnLst>
                        <p:par>
                          <p:cTn id="202" fill="hold">
                            <p:stCondLst>
                              <p:cond delay="0"/>
                            </p:stCondLst>
                            <p:childTnLst>
                              <p:par>
                                <p:cTn id="203" presetID="17" presetClass="entr" presetSubtype="10" fill="hold" grpId="0" nodeType="clickEffect">
                                  <p:stCondLst>
                                    <p:cond delay="0"/>
                                  </p:stCondLst>
                                  <p:childTnLst>
                                    <p:set>
                                      <p:cBhvr>
                                        <p:cTn id="204" dur="1" fill="hold">
                                          <p:stCondLst>
                                            <p:cond delay="0"/>
                                          </p:stCondLst>
                                        </p:cTn>
                                        <p:tgtEl>
                                          <p:spTgt spid="2521130"/>
                                        </p:tgtEl>
                                        <p:attrNameLst>
                                          <p:attrName>style.visibility</p:attrName>
                                        </p:attrNameLst>
                                      </p:cBhvr>
                                      <p:to>
                                        <p:strVal val="visible"/>
                                      </p:to>
                                    </p:set>
                                    <p:anim calcmode="lin" valueType="num">
                                      <p:cBhvr>
                                        <p:cTn id="205" dur="500" fill="hold"/>
                                        <p:tgtEl>
                                          <p:spTgt spid="2521130"/>
                                        </p:tgtEl>
                                        <p:attrNameLst>
                                          <p:attrName>ppt_w</p:attrName>
                                        </p:attrNameLst>
                                      </p:cBhvr>
                                      <p:tavLst>
                                        <p:tav tm="0">
                                          <p:val>
                                            <p:fltVal val="0"/>
                                          </p:val>
                                        </p:tav>
                                        <p:tav tm="100000">
                                          <p:val>
                                            <p:strVal val="#ppt_w"/>
                                          </p:val>
                                        </p:tav>
                                      </p:tavLst>
                                    </p:anim>
                                    <p:anim calcmode="lin" valueType="num">
                                      <p:cBhvr>
                                        <p:cTn id="206" dur="500" fill="hold"/>
                                        <p:tgtEl>
                                          <p:spTgt spid="2521130"/>
                                        </p:tgtEl>
                                        <p:attrNameLst>
                                          <p:attrName>ppt_h</p:attrName>
                                        </p:attrNameLst>
                                      </p:cBhvr>
                                      <p:tavLst>
                                        <p:tav tm="0">
                                          <p:val>
                                            <p:strVal val="#ppt_h"/>
                                          </p:val>
                                        </p:tav>
                                        <p:tav tm="100000">
                                          <p:val>
                                            <p:strVal val="#ppt_h"/>
                                          </p:val>
                                        </p:tav>
                                      </p:tavLst>
                                    </p:anim>
                                  </p:childTnLst>
                                </p:cTn>
                              </p:par>
                            </p:childTnLst>
                          </p:cTn>
                        </p:par>
                      </p:childTnLst>
                    </p:cTn>
                  </p:par>
                  <p:par>
                    <p:cTn id="207" fill="hold">
                      <p:stCondLst>
                        <p:cond delay="indefinite"/>
                      </p:stCondLst>
                      <p:childTnLst>
                        <p:par>
                          <p:cTn id="208" fill="hold">
                            <p:stCondLst>
                              <p:cond delay="0"/>
                            </p:stCondLst>
                            <p:childTnLst>
                              <p:par>
                                <p:cTn id="209" presetID="10" presetClass="entr" presetSubtype="0" fill="hold" grpId="0" nodeType="clickEffect">
                                  <p:stCondLst>
                                    <p:cond delay="0"/>
                                  </p:stCondLst>
                                  <p:childTnLst>
                                    <p:set>
                                      <p:cBhvr>
                                        <p:cTn id="210" dur="1" fill="hold">
                                          <p:stCondLst>
                                            <p:cond delay="0"/>
                                          </p:stCondLst>
                                        </p:cTn>
                                        <p:tgtEl>
                                          <p:spTgt spid="2521131"/>
                                        </p:tgtEl>
                                        <p:attrNameLst>
                                          <p:attrName>style.visibility</p:attrName>
                                        </p:attrNameLst>
                                      </p:cBhvr>
                                      <p:to>
                                        <p:strVal val="visible"/>
                                      </p:to>
                                    </p:set>
                                    <p:animEffect transition="in" filter="fade">
                                      <p:cBhvr>
                                        <p:cTn id="211" dur="2000"/>
                                        <p:tgtEl>
                                          <p:spTgt spid="2521131"/>
                                        </p:tgtEl>
                                      </p:cBhvr>
                                    </p:animEffect>
                                  </p:childTnLst>
                                </p:cTn>
                              </p:par>
                              <p:par>
                                <p:cTn id="212" presetID="47" presetClass="entr" presetSubtype="0" fill="hold" grpId="1" nodeType="withEffect">
                                  <p:stCondLst>
                                    <p:cond delay="0"/>
                                  </p:stCondLst>
                                  <p:childTnLst>
                                    <p:set>
                                      <p:cBhvr>
                                        <p:cTn id="213" dur="1" fill="hold">
                                          <p:stCondLst>
                                            <p:cond delay="0"/>
                                          </p:stCondLst>
                                        </p:cTn>
                                        <p:tgtEl>
                                          <p:spTgt spid="2521131"/>
                                        </p:tgtEl>
                                        <p:attrNameLst>
                                          <p:attrName>style.visibility</p:attrName>
                                        </p:attrNameLst>
                                      </p:cBhvr>
                                      <p:to>
                                        <p:strVal val="visible"/>
                                      </p:to>
                                    </p:set>
                                    <p:animEffect transition="in" filter="fade">
                                      <p:cBhvr>
                                        <p:cTn id="214" dur="1000"/>
                                        <p:tgtEl>
                                          <p:spTgt spid="2521131"/>
                                        </p:tgtEl>
                                      </p:cBhvr>
                                    </p:animEffect>
                                    <p:anim calcmode="lin" valueType="num">
                                      <p:cBhvr>
                                        <p:cTn id="215" dur="1000" fill="hold"/>
                                        <p:tgtEl>
                                          <p:spTgt spid="2521131"/>
                                        </p:tgtEl>
                                        <p:attrNameLst>
                                          <p:attrName>ppt_x</p:attrName>
                                        </p:attrNameLst>
                                      </p:cBhvr>
                                      <p:tavLst>
                                        <p:tav tm="0">
                                          <p:val>
                                            <p:strVal val="#ppt_x"/>
                                          </p:val>
                                        </p:tav>
                                        <p:tav tm="100000">
                                          <p:val>
                                            <p:strVal val="#ppt_x"/>
                                          </p:val>
                                        </p:tav>
                                      </p:tavLst>
                                    </p:anim>
                                    <p:anim calcmode="lin" valueType="num">
                                      <p:cBhvr>
                                        <p:cTn id="216" dur="1000" fill="hold"/>
                                        <p:tgtEl>
                                          <p:spTgt spid="2521131"/>
                                        </p:tgtEl>
                                        <p:attrNameLst>
                                          <p:attrName>ppt_y</p:attrName>
                                        </p:attrNameLst>
                                      </p:cBhvr>
                                      <p:tavLst>
                                        <p:tav tm="0">
                                          <p:val>
                                            <p:strVal val="#ppt_y-.1"/>
                                          </p:val>
                                        </p:tav>
                                        <p:tav tm="100000">
                                          <p:val>
                                            <p:strVal val="#ppt_y"/>
                                          </p:val>
                                        </p:tav>
                                      </p:tavLst>
                                    </p:anim>
                                  </p:childTnLst>
                                </p:cTn>
                              </p:par>
                              <p:par>
                                <p:cTn id="217" presetID="22" presetClass="entr" presetSubtype="8" fill="hold" grpId="0" nodeType="withEffect">
                                  <p:stCondLst>
                                    <p:cond delay="0"/>
                                  </p:stCondLst>
                                  <p:childTnLst>
                                    <p:set>
                                      <p:cBhvr>
                                        <p:cTn id="218" dur="1" fill="hold">
                                          <p:stCondLst>
                                            <p:cond delay="0"/>
                                          </p:stCondLst>
                                        </p:cTn>
                                        <p:tgtEl>
                                          <p:spTgt spid="2521132"/>
                                        </p:tgtEl>
                                        <p:attrNameLst>
                                          <p:attrName>style.visibility</p:attrName>
                                        </p:attrNameLst>
                                      </p:cBhvr>
                                      <p:to>
                                        <p:strVal val="visible"/>
                                      </p:to>
                                    </p:set>
                                    <p:animEffect transition="in" filter="wipe(left)">
                                      <p:cBhvr>
                                        <p:cTn id="219" dur="3000"/>
                                        <p:tgtEl>
                                          <p:spTgt spid="2521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1090" grpId="0"/>
      <p:bldP spid="2521091" grpId="0"/>
      <p:bldP spid="2521091" grpId="1"/>
      <p:bldP spid="2521091" grpId="2"/>
      <p:bldP spid="2521092" grpId="0"/>
      <p:bldP spid="2521092" grpId="1"/>
      <p:bldP spid="2521092" grpId="2"/>
      <p:bldP spid="2521093" grpId="0"/>
      <p:bldP spid="2521093" grpId="1"/>
      <p:bldP spid="2521094" grpId="0"/>
      <p:bldP spid="2521096" grpId="0" animBg="1"/>
      <p:bldP spid="2521097" grpId="0"/>
      <p:bldP spid="2521098" grpId="0"/>
      <p:bldP spid="2521099" grpId="0"/>
      <p:bldP spid="2521100" grpId="0"/>
      <p:bldP spid="2521101" grpId="0"/>
      <p:bldP spid="2521102" grpId="0"/>
      <p:bldP spid="2521103" grpId="0"/>
      <p:bldP spid="2521104" grpId="0"/>
      <p:bldP spid="2521104" grpId="1"/>
      <p:bldP spid="2521105" grpId="0"/>
      <p:bldP spid="2521105" grpId="1"/>
      <p:bldP spid="2521106" grpId="0"/>
      <p:bldP spid="2521107" grpId="0"/>
      <p:bldP spid="2521108" grpId="0"/>
      <p:bldP spid="2521109" grpId="0"/>
      <p:bldP spid="2521110" grpId="0"/>
      <p:bldP spid="2521111" grpId="0"/>
      <p:bldP spid="2521112" grpId="0" animBg="1"/>
      <p:bldP spid="2521113" grpId="0" animBg="1"/>
      <p:bldP spid="2521114" grpId="0"/>
      <p:bldP spid="2521125" grpId="0"/>
      <p:bldP spid="2521126" grpId="0"/>
      <p:bldP spid="2521127" grpId="0"/>
      <p:bldP spid="2521128" grpId="0"/>
      <p:bldP spid="2521129" grpId="0"/>
      <p:bldP spid="2521129" grpId="1"/>
      <p:bldP spid="2521130" grpId="0"/>
      <p:bldP spid="2521131" grpId="0"/>
      <p:bldP spid="2521131" grpId="1"/>
      <p:bldP spid="2521132"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8130" name="Rectangle 2"/>
          <p:cNvSpPr>
            <a:spLocks noGrp="1" noChangeArrowheads="1"/>
          </p:cNvSpPr>
          <p:nvPr>
            <p:ph type="title"/>
          </p:nvPr>
        </p:nvSpPr>
        <p:spPr>
          <a:xfrm>
            <a:off x="304800" y="1905000"/>
            <a:ext cx="3276600" cy="1143000"/>
          </a:xfrm>
        </p:spPr>
        <p:txBody>
          <a:bodyPr/>
          <a:lstStyle/>
          <a:p>
            <a:r>
              <a:rPr lang="en-US">
                <a:latin typeface="Arial" charset="0"/>
              </a:rPr>
              <a:t>Solubility Table</a:t>
            </a:r>
          </a:p>
        </p:txBody>
      </p:sp>
      <p:sp>
        <p:nvSpPr>
          <p:cNvPr id="1968131"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968132" name="Rectangle 4"/>
          <p:cNvSpPr>
            <a:spLocks noChangeArrowheads="1"/>
          </p:cNvSpPr>
          <p:nvPr/>
        </p:nvSpPr>
        <p:spPr bwMode="auto">
          <a:xfrm>
            <a:off x="76200" y="6567488"/>
            <a:ext cx="4718050" cy="214312"/>
          </a:xfrm>
          <a:prstGeom prst="rect">
            <a:avLst/>
          </a:prstGeom>
          <a:noFill/>
          <a:ln w="9525">
            <a:noFill/>
            <a:miter lim="800000"/>
            <a:headEnd/>
            <a:tailEnd/>
          </a:ln>
          <a:effectLst/>
        </p:spPr>
        <p:txBody>
          <a:bodyPr wrap="none">
            <a:spAutoFit/>
          </a:bodyPr>
          <a:lstStyle/>
          <a:p>
            <a:r>
              <a:rPr lang="en-US" sz="800"/>
              <a:t>LeMay Jr, Beall, Robblee, Brower, </a:t>
            </a:r>
            <a:r>
              <a:rPr lang="en-US" sz="800" u="sng"/>
              <a:t>Chemistry Connections to Our Changing World </a:t>
            </a:r>
            <a:r>
              <a:rPr lang="en-US" sz="800"/>
              <a:t> , 1996, page 517</a:t>
            </a:r>
          </a:p>
        </p:txBody>
      </p:sp>
      <p:sp>
        <p:nvSpPr>
          <p:cNvPr id="1968133" name="Rectangle 5"/>
          <p:cNvSpPr>
            <a:spLocks noChangeArrowheads="1"/>
          </p:cNvSpPr>
          <p:nvPr/>
        </p:nvSpPr>
        <p:spPr bwMode="auto">
          <a:xfrm>
            <a:off x="5013325" y="990600"/>
            <a:ext cx="3657600" cy="5181600"/>
          </a:xfrm>
          <a:prstGeom prst="rect">
            <a:avLst/>
          </a:prstGeom>
          <a:noFill/>
          <a:ln w="9525">
            <a:noFill/>
            <a:miter lim="800000"/>
            <a:headEnd/>
            <a:tailEnd/>
          </a:ln>
          <a:effectLst>
            <a:outerShdw dist="107763" dir="18900000" algn="ctr" rotWithShape="0">
              <a:srgbClr val="808080"/>
            </a:outerShdw>
          </a:effectLst>
        </p:spPr>
        <p:txBody>
          <a:bodyPr wrap="none" anchor="ctr"/>
          <a:lstStyle/>
          <a:p>
            <a:pPr algn="ctr"/>
            <a:endParaRPr lang="en-US" sz="1800"/>
          </a:p>
        </p:txBody>
      </p:sp>
      <p:sp>
        <p:nvSpPr>
          <p:cNvPr id="1968134" name="Line 6"/>
          <p:cNvSpPr>
            <a:spLocks noChangeShapeType="1"/>
          </p:cNvSpPr>
          <p:nvPr/>
        </p:nvSpPr>
        <p:spPr bwMode="auto">
          <a:xfrm>
            <a:off x="5013325" y="6172200"/>
            <a:ext cx="3657600" cy="0"/>
          </a:xfrm>
          <a:prstGeom prst="line">
            <a:avLst/>
          </a:prstGeom>
          <a:noFill/>
          <a:ln w="9525">
            <a:solidFill>
              <a:schemeClr val="tx1"/>
            </a:solidFill>
            <a:round/>
            <a:headEnd/>
            <a:tailEnd/>
          </a:ln>
          <a:effectLst/>
        </p:spPr>
        <p:txBody>
          <a:bodyPr/>
          <a:lstStyle/>
          <a:p>
            <a:endParaRPr lang="en-US"/>
          </a:p>
        </p:txBody>
      </p:sp>
      <p:sp>
        <p:nvSpPr>
          <p:cNvPr id="1968135" name="Line 7"/>
          <p:cNvSpPr>
            <a:spLocks noChangeShapeType="1"/>
          </p:cNvSpPr>
          <p:nvPr/>
        </p:nvSpPr>
        <p:spPr bwMode="auto">
          <a:xfrm>
            <a:off x="5013325" y="1219200"/>
            <a:ext cx="3673475" cy="0"/>
          </a:xfrm>
          <a:prstGeom prst="line">
            <a:avLst/>
          </a:prstGeom>
          <a:noFill/>
          <a:ln w="6350">
            <a:solidFill>
              <a:schemeClr val="bg2"/>
            </a:solidFill>
            <a:round/>
            <a:headEnd/>
            <a:tailEnd/>
          </a:ln>
          <a:effectLst/>
        </p:spPr>
        <p:txBody>
          <a:bodyPr/>
          <a:lstStyle/>
          <a:p>
            <a:endParaRPr lang="en-US"/>
          </a:p>
        </p:txBody>
      </p:sp>
      <p:sp>
        <p:nvSpPr>
          <p:cNvPr id="1968136" name="Line 8"/>
          <p:cNvSpPr>
            <a:spLocks noChangeShapeType="1"/>
          </p:cNvSpPr>
          <p:nvPr/>
        </p:nvSpPr>
        <p:spPr bwMode="auto">
          <a:xfrm>
            <a:off x="5013325" y="838200"/>
            <a:ext cx="3657600" cy="0"/>
          </a:xfrm>
          <a:prstGeom prst="line">
            <a:avLst/>
          </a:prstGeom>
          <a:noFill/>
          <a:ln w="9525">
            <a:solidFill>
              <a:schemeClr val="tx1"/>
            </a:solidFill>
            <a:round/>
            <a:headEnd/>
            <a:tailEnd/>
          </a:ln>
          <a:effectLst/>
        </p:spPr>
        <p:txBody>
          <a:bodyPr/>
          <a:lstStyle/>
          <a:p>
            <a:endParaRPr lang="en-US"/>
          </a:p>
        </p:txBody>
      </p:sp>
      <p:sp>
        <p:nvSpPr>
          <p:cNvPr id="1968137" name="Text Box 9"/>
          <p:cNvSpPr txBox="1">
            <a:spLocks noChangeArrowheads="1"/>
          </p:cNvSpPr>
          <p:nvPr/>
        </p:nvSpPr>
        <p:spPr bwMode="auto">
          <a:xfrm>
            <a:off x="4845050" y="6248400"/>
            <a:ext cx="3481388" cy="304800"/>
          </a:xfrm>
          <a:prstGeom prst="rect">
            <a:avLst/>
          </a:prstGeom>
          <a:noFill/>
          <a:ln w="9525">
            <a:noFill/>
            <a:miter lim="800000"/>
            <a:headEnd/>
            <a:tailEnd/>
          </a:ln>
          <a:effectLst/>
        </p:spPr>
        <p:txBody>
          <a:bodyPr wrap="none">
            <a:spAutoFit/>
          </a:bodyPr>
          <a:lstStyle/>
          <a:p>
            <a:r>
              <a:rPr lang="en-US" sz="1400"/>
              <a:t>0    10   20  30  40  50  60  70  80  90  100</a:t>
            </a:r>
          </a:p>
        </p:txBody>
      </p:sp>
      <p:sp>
        <p:nvSpPr>
          <p:cNvPr id="1968138" name="Freeform 10"/>
          <p:cNvSpPr>
            <a:spLocks/>
          </p:cNvSpPr>
          <p:nvPr/>
        </p:nvSpPr>
        <p:spPr bwMode="auto">
          <a:xfrm>
            <a:off x="5018088" y="5410200"/>
            <a:ext cx="3649662" cy="741363"/>
          </a:xfrm>
          <a:custGeom>
            <a:avLst/>
            <a:gdLst/>
            <a:ahLst/>
            <a:cxnLst>
              <a:cxn ang="0">
                <a:pos x="0" y="0"/>
              </a:cxn>
              <a:cxn ang="0">
                <a:pos x="231" y="165"/>
              </a:cxn>
              <a:cxn ang="0">
                <a:pos x="525" y="288"/>
              </a:cxn>
              <a:cxn ang="0">
                <a:pos x="909" y="384"/>
              </a:cxn>
              <a:cxn ang="0">
                <a:pos x="1197" y="432"/>
              </a:cxn>
              <a:cxn ang="0">
                <a:pos x="1485" y="462"/>
              </a:cxn>
              <a:cxn ang="0">
                <a:pos x="2013" y="462"/>
              </a:cxn>
              <a:cxn ang="0">
                <a:pos x="2299" y="453"/>
              </a:cxn>
            </a:cxnLst>
            <a:rect l="0" t="0" r="r" b="b"/>
            <a:pathLst>
              <a:path w="2299" h="467">
                <a:moveTo>
                  <a:pt x="0" y="0"/>
                </a:moveTo>
                <a:cubicBezTo>
                  <a:pt x="38" y="28"/>
                  <a:pt x="144" y="117"/>
                  <a:pt x="231" y="165"/>
                </a:cubicBezTo>
                <a:cubicBezTo>
                  <a:pt x="318" y="213"/>
                  <a:pt x="412" y="252"/>
                  <a:pt x="525" y="288"/>
                </a:cubicBezTo>
                <a:cubicBezTo>
                  <a:pt x="638" y="324"/>
                  <a:pt x="797" y="360"/>
                  <a:pt x="909" y="384"/>
                </a:cubicBezTo>
                <a:cubicBezTo>
                  <a:pt x="1021" y="408"/>
                  <a:pt x="1101" y="419"/>
                  <a:pt x="1197" y="432"/>
                </a:cubicBezTo>
                <a:cubicBezTo>
                  <a:pt x="1293" y="445"/>
                  <a:pt x="1349" y="457"/>
                  <a:pt x="1485" y="462"/>
                </a:cubicBezTo>
                <a:cubicBezTo>
                  <a:pt x="1621" y="467"/>
                  <a:pt x="1877" y="464"/>
                  <a:pt x="2013" y="462"/>
                </a:cubicBezTo>
                <a:cubicBezTo>
                  <a:pt x="2149" y="460"/>
                  <a:pt x="2240" y="455"/>
                  <a:pt x="2299" y="453"/>
                </a:cubicBezTo>
              </a:path>
            </a:pathLst>
          </a:custGeom>
          <a:noFill/>
          <a:ln w="25400">
            <a:solidFill>
              <a:srgbClr val="99CC00"/>
            </a:solidFill>
            <a:round/>
            <a:headEnd/>
            <a:tailEnd/>
          </a:ln>
          <a:effectLst/>
        </p:spPr>
        <p:txBody>
          <a:bodyPr/>
          <a:lstStyle/>
          <a:p>
            <a:endParaRPr lang="en-US"/>
          </a:p>
        </p:txBody>
      </p:sp>
      <p:sp>
        <p:nvSpPr>
          <p:cNvPr id="1968139" name="Freeform 11"/>
          <p:cNvSpPr>
            <a:spLocks/>
          </p:cNvSpPr>
          <p:nvPr/>
        </p:nvSpPr>
        <p:spPr bwMode="auto">
          <a:xfrm>
            <a:off x="5013325" y="2971800"/>
            <a:ext cx="3667125" cy="1527175"/>
          </a:xfrm>
          <a:custGeom>
            <a:avLst/>
            <a:gdLst/>
            <a:ahLst/>
            <a:cxnLst>
              <a:cxn ang="0">
                <a:pos x="0" y="0"/>
              </a:cxn>
              <a:cxn ang="0">
                <a:pos x="192" y="144"/>
              </a:cxn>
              <a:cxn ang="0">
                <a:pos x="480" y="288"/>
              </a:cxn>
              <a:cxn ang="0">
                <a:pos x="768" y="432"/>
              </a:cxn>
              <a:cxn ang="0">
                <a:pos x="1104" y="570"/>
              </a:cxn>
              <a:cxn ang="0">
                <a:pos x="1536" y="720"/>
              </a:cxn>
              <a:cxn ang="0">
                <a:pos x="1950" y="861"/>
              </a:cxn>
              <a:cxn ang="0">
                <a:pos x="2310" y="962"/>
              </a:cxn>
            </a:cxnLst>
            <a:rect l="0" t="0" r="r" b="b"/>
            <a:pathLst>
              <a:path w="2310" h="962">
                <a:moveTo>
                  <a:pt x="0" y="0"/>
                </a:moveTo>
                <a:cubicBezTo>
                  <a:pt x="56" y="48"/>
                  <a:pt x="112" y="96"/>
                  <a:pt x="192" y="144"/>
                </a:cubicBezTo>
                <a:cubicBezTo>
                  <a:pt x="272" y="192"/>
                  <a:pt x="384" y="240"/>
                  <a:pt x="480" y="288"/>
                </a:cubicBezTo>
                <a:cubicBezTo>
                  <a:pt x="576" y="336"/>
                  <a:pt x="664" y="385"/>
                  <a:pt x="768" y="432"/>
                </a:cubicBezTo>
                <a:cubicBezTo>
                  <a:pt x="872" y="479"/>
                  <a:pt x="976" y="522"/>
                  <a:pt x="1104" y="570"/>
                </a:cubicBezTo>
                <a:cubicBezTo>
                  <a:pt x="1232" y="618"/>
                  <a:pt x="1395" y="672"/>
                  <a:pt x="1536" y="720"/>
                </a:cubicBezTo>
                <a:cubicBezTo>
                  <a:pt x="1677" y="768"/>
                  <a:pt x="1821" y="821"/>
                  <a:pt x="1950" y="861"/>
                </a:cubicBezTo>
                <a:cubicBezTo>
                  <a:pt x="2079" y="901"/>
                  <a:pt x="2235" y="941"/>
                  <a:pt x="2310" y="962"/>
                </a:cubicBezTo>
              </a:path>
            </a:pathLst>
          </a:custGeom>
          <a:noFill/>
          <a:ln w="25400">
            <a:solidFill>
              <a:srgbClr val="FF6600"/>
            </a:solidFill>
            <a:round/>
            <a:headEnd/>
            <a:tailEnd/>
          </a:ln>
          <a:effectLst/>
        </p:spPr>
        <p:txBody>
          <a:bodyPr/>
          <a:lstStyle/>
          <a:p>
            <a:endParaRPr lang="en-US"/>
          </a:p>
        </p:txBody>
      </p:sp>
      <p:sp>
        <p:nvSpPr>
          <p:cNvPr id="1968140" name="Text Box 12"/>
          <p:cNvSpPr txBox="1">
            <a:spLocks noChangeArrowheads="1"/>
          </p:cNvSpPr>
          <p:nvPr/>
        </p:nvSpPr>
        <p:spPr bwMode="auto">
          <a:xfrm>
            <a:off x="4845050" y="341313"/>
            <a:ext cx="3841750" cy="366712"/>
          </a:xfrm>
          <a:prstGeom prst="rect">
            <a:avLst/>
          </a:prstGeom>
          <a:noFill/>
          <a:ln w="9525">
            <a:noFill/>
            <a:miter lim="800000"/>
            <a:headEnd/>
            <a:tailEnd/>
          </a:ln>
          <a:effectLst/>
        </p:spPr>
        <p:txBody>
          <a:bodyPr wrap="none">
            <a:spAutoFit/>
          </a:bodyPr>
          <a:lstStyle/>
          <a:p>
            <a:r>
              <a:rPr lang="en-US" sz="1800">
                <a:solidFill>
                  <a:schemeClr val="accent2"/>
                </a:solidFill>
              </a:rPr>
              <a:t>Solubility vs. Temperature for Solids</a:t>
            </a:r>
          </a:p>
        </p:txBody>
      </p:sp>
      <p:sp>
        <p:nvSpPr>
          <p:cNvPr id="1968141" name="Text Box 13"/>
          <p:cNvSpPr txBox="1">
            <a:spLocks noChangeArrowheads="1"/>
          </p:cNvSpPr>
          <p:nvPr/>
        </p:nvSpPr>
        <p:spPr bwMode="auto">
          <a:xfrm rot="-5400000">
            <a:off x="2643981" y="3528219"/>
            <a:ext cx="3582988" cy="336550"/>
          </a:xfrm>
          <a:prstGeom prst="rect">
            <a:avLst/>
          </a:prstGeom>
          <a:noFill/>
          <a:ln w="9525">
            <a:noFill/>
            <a:miter lim="800000"/>
            <a:headEnd/>
            <a:tailEnd/>
          </a:ln>
          <a:effectLst/>
        </p:spPr>
        <p:txBody>
          <a:bodyPr wrap="none">
            <a:spAutoFit/>
          </a:bodyPr>
          <a:lstStyle/>
          <a:p>
            <a:r>
              <a:rPr lang="en-US" sz="1600"/>
              <a:t>Solubility (grams of solute/100 g H</a:t>
            </a:r>
            <a:r>
              <a:rPr lang="en-US" sz="1600" baseline="-25000"/>
              <a:t>2</a:t>
            </a:r>
            <a:r>
              <a:rPr lang="en-US" sz="1600"/>
              <a:t>O)</a:t>
            </a:r>
          </a:p>
        </p:txBody>
      </p:sp>
      <p:sp>
        <p:nvSpPr>
          <p:cNvPr id="1968142" name="Text Box 14"/>
          <p:cNvSpPr txBox="1">
            <a:spLocks noChangeArrowheads="1"/>
          </p:cNvSpPr>
          <p:nvPr/>
        </p:nvSpPr>
        <p:spPr bwMode="auto">
          <a:xfrm>
            <a:off x="5105400" y="838200"/>
            <a:ext cx="361950" cy="304800"/>
          </a:xfrm>
          <a:prstGeom prst="rect">
            <a:avLst/>
          </a:prstGeom>
          <a:noFill/>
          <a:ln w="9525">
            <a:noFill/>
            <a:miter lim="800000"/>
            <a:headEnd/>
            <a:tailEnd/>
          </a:ln>
          <a:effectLst/>
        </p:spPr>
        <p:txBody>
          <a:bodyPr wrap="none">
            <a:spAutoFit/>
          </a:bodyPr>
          <a:lstStyle/>
          <a:p>
            <a:r>
              <a:rPr lang="en-US" sz="1400" b="1"/>
              <a:t>KI</a:t>
            </a:r>
            <a:endParaRPr lang="en-US" sz="1400" b="1" baseline="-25000"/>
          </a:p>
        </p:txBody>
      </p:sp>
      <p:sp>
        <p:nvSpPr>
          <p:cNvPr id="1968143" name="Text Box 15"/>
          <p:cNvSpPr txBox="1">
            <a:spLocks noChangeArrowheads="1"/>
          </p:cNvSpPr>
          <p:nvPr/>
        </p:nvSpPr>
        <p:spPr bwMode="auto">
          <a:xfrm>
            <a:off x="7848600" y="3810000"/>
            <a:ext cx="490538" cy="304800"/>
          </a:xfrm>
          <a:prstGeom prst="rect">
            <a:avLst/>
          </a:prstGeom>
          <a:noFill/>
          <a:ln w="9525">
            <a:noFill/>
            <a:miter lim="800000"/>
            <a:headEnd/>
            <a:tailEnd/>
          </a:ln>
          <a:effectLst/>
        </p:spPr>
        <p:txBody>
          <a:bodyPr wrap="none">
            <a:spAutoFit/>
          </a:bodyPr>
          <a:lstStyle/>
          <a:p>
            <a:r>
              <a:rPr lang="en-US" sz="1400" b="1"/>
              <a:t>KCl</a:t>
            </a:r>
            <a:endParaRPr lang="en-US" sz="1400" b="1" baseline="-25000"/>
          </a:p>
        </p:txBody>
      </p:sp>
      <p:sp>
        <p:nvSpPr>
          <p:cNvPr id="1968144" name="Rectangle 16"/>
          <p:cNvSpPr>
            <a:spLocks noChangeArrowheads="1"/>
          </p:cNvSpPr>
          <p:nvPr/>
        </p:nvSpPr>
        <p:spPr bwMode="auto">
          <a:xfrm>
            <a:off x="4648200" y="5257800"/>
            <a:ext cx="352425" cy="274638"/>
          </a:xfrm>
          <a:prstGeom prst="rect">
            <a:avLst/>
          </a:prstGeom>
          <a:noFill/>
          <a:ln w="9525">
            <a:noFill/>
            <a:miter lim="800000"/>
            <a:headEnd/>
            <a:tailEnd/>
          </a:ln>
          <a:effectLst/>
        </p:spPr>
        <p:txBody>
          <a:bodyPr wrap="none">
            <a:spAutoFit/>
          </a:bodyPr>
          <a:lstStyle/>
          <a:p>
            <a:r>
              <a:rPr lang="en-US" sz="1200" b="1"/>
              <a:t>20</a:t>
            </a:r>
          </a:p>
        </p:txBody>
      </p:sp>
      <p:sp>
        <p:nvSpPr>
          <p:cNvPr id="1968145" name="Rectangle 17"/>
          <p:cNvSpPr>
            <a:spLocks noChangeArrowheads="1"/>
          </p:cNvSpPr>
          <p:nvPr/>
        </p:nvSpPr>
        <p:spPr bwMode="auto">
          <a:xfrm>
            <a:off x="4648200" y="5638800"/>
            <a:ext cx="352425" cy="274638"/>
          </a:xfrm>
          <a:prstGeom prst="rect">
            <a:avLst/>
          </a:prstGeom>
          <a:noFill/>
          <a:ln w="9525">
            <a:noFill/>
            <a:miter lim="800000"/>
            <a:headEnd/>
            <a:tailEnd/>
          </a:ln>
          <a:effectLst/>
        </p:spPr>
        <p:txBody>
          <a:bodyPr wrap="none">
            <a:spAutoFit/>
          </a:bodyPr>
          <a:lstStyle/>
          <a:p>
            <a:r>
              <a:rPr lang="en-US" sz="1200" b="1"/>
              <a:t>10</a:t>
            </a:r>
          </a:p>
        </p:txBody>
      </p:sp>
      <p:sp>
        <p:nvSpPr>
          <p:cNvPr id="1968146" name="Rectangle 18"/>
          <p:cNvSpPr>
            <a:spLocks noChangeArrowheads="1"/>
          </p:cNvSpPr>
          <p:nvPr/>
        </p:nvSpPr>
        <p:spPr bwMode="auto">
          <a:xfrm>
            <a:off x="4648200" y="4876800"/>
            <a:ext cx="352425" cy="274638"/>
          </a:xfrm>
          <a:prstGeom prst="rect">
            <a:avLst/>
          </a:prstGeom>
          <a:noFill/>
          <a:ln w="9525">
            <a:noFill/>
            <a:miter lim="800000"/>
            <a:headEnd/>
            <a:tailEnd/>
          </a:ln>
          <a:effectLst/>
        </p:spPr>
        <p:txBody>
          <a:bodyPr wrap="none">
            <a:spAutoFit/>
          </a:bodyPr>
          <a:lstStyle/>
          <a:p>
            <a:r>
              <a:rPr lang="en-US" sz="1200" b="1"/>
              <a:t>30</a:t>
            </a:r>
          </a:p>
        </p:txBody>
      </p:sp>
      <p:sp>
        <p:nvSpPr>
          <p:cNvPr id="1968147" name="Rectangle 19"/>
          <p:cNvSpPr>
            <a:spLocks noChangeArrowheads="1"/>
          </p:cNvSpPr>
          <p:nvPr/>
        </p:nvSpPr>
        <p:spPr bwMode="auto">
          <a:xfrm>
            <a:off x="4648200" y="4495800"/>
            <a:ext cx="352425" cy="274638"/>
          </a:xfrm>
          <a:prstGeom prst="rect">
            <a:avLst/>
          </a:prstGeom>
          <a:noFill/>
          <a:ln w="9525">
            <a:noFill/>
            <a:miter lim="800000"/>
            <a:headEnd/>
            <a:tailEnd/>
          </a:ln>
          <a:effectLst/>
        </p:spPr>
        <p:txBody>
          <a:bodyPr wrap="none">
            <a:spAutoFit/>
          </a:bodyPr>
          <a:lstStyle/>
          <a:p>
            <a:r>
              <a:rPr lang="en-US" sz="1200" b="1"/>
              <a:t>40</a:t>
            </a:r>
          </a:p>
        </p:txBody>
      </p:sp>
      <p:sp>
        <p:nvSpPr>
          <p:cNvPr id="1968148" name="Rectangle 20"/>
          <p:cNvSpPr>
            <a:spLocks noChangeArrowheads="1"/>
          </p:cNvSpPr>
          <p:nvPr/>
        </p:nvSpPr>
        <p:spPr bwMode="auto">
          <a:xfrm>
            <a:off x="4648200" y="4114800"/>
            <a:ext cx="352425" cy="274638"/>
          </a:xfrm>
          <a:prstGeom prst="rect">
            <a:avLst/>
          </a:prstGeom>
          <a:noFill/>
          <a:ln w="9525">
            <a:noFill/>
            <a:miter lim="800000"/>
            <a:headEnd/>
            <a:tailEnd/>
          </a:ln>
          <a:effectLst/>
        </p:spPr>
        <p:txBody>
          <a:bodyPr wrap="none">
            <a:spAutoFit/>
          </a:bodyPr>
          <a:lstStyle/>
          <a:p>
            <a:r>
              <a:rPr lang="en-US" sz="1200" b="1"/>
              <a:t>50</a:t>
            </a:r>
          </a:p>
        </p:txBody>
      </p:sp>
      <p:sp>
        <p:nvSpPr>
          <p:cNvPr id="1968149" name="Rectangle 21"/>
          <p:cNvSpPr>
            <a:spLocks noChangeArrowheads="1"/>
          </p:cNvSpPr>
          <p:nvPr/>
        </p:nvSpPr>
        <p:spPr bwMode="auto">
          <a:xfrm>
            <a:off x="4648200" y="3733800"/>
            <a:ext cx="352425" cy="274638"/>
          </a:xfrm>
          <a:prstGeom prst="rect">
            <a:avLst/>
          </a:prstGeom>
          <a:noFill/>
          <a:ln w="9525">
            <a:noFill/>
            <a:miter lim="800000"/>
            <a:headEnd/>
            <a:tailEnd/>
          </a:ln>
          <a:effectLst/>
        </p:spPr>
        <p:txBody>
          <a:bodyPr wrap="none">
            <a:spAutoFit/>
          </a:bodyPr>
          <a:lstStyle/>
          <a:p>
            <a:r>
              <a:rPr lang="en-US" sz="1200" b="1"/>
              <a:t>60</a:t>
            </a:r>
          </a:p>
        </p:txBody>
      </p:sp>
      <p:sp>
        <p:nvSpPr>
          <p:cNvPr id="1968150" name="Rectangle 22"/>
          <p:cNvSpPr>
            <a:spLocks noChangeArrowheads="1"/>
          </p:cNvSpPr>
          <p:nvPr/>
        </p:nvSpPr>
        <p:spPr bwMode="auto">
          <a:xfrm>
            <a:off x="4648200" y="3352800"/>
            <a:ext cx="352425" cy="274638"/>
          </a:xfrm>
          <a:prstGeom prst="rect">
            <a:avLst/>
          </a:prstGeom>
          <a:noFill/>
          <a:ln w="9525">
            <a:noFill/>
            <a:miter lim="800000"/>
            <a:headEnd/>
            <a:tailEnd/>
          </a:ln>
          <a:effectLst/>
        </p:spPr>
        <p:txBody>
          <a:bodyPr wrap="none">
            <a:spAutoFit/>
          </a:bodyPr>
          <a:lstStyle/>
          <a:p>
            <a:r>
              <a:rPr lang="en-US" sz="1200" b="1"/>
              <a:t>70</a:t>
            </a:r>
          </a:p>
        </p:txBody>
      </p:sp>
      <p:sp>
        <p:nvSpPr>
          <p:cNvPr id="1968151" name="Rectangle 23"/>
          <p:cNvSpPr>
            <a:spLocks noChangeArrowheads="1"/>
          </p:cNvSpPr>
          <p:nvPr/>
        </p:nvSpPr>
        <p:spPr bwMode="auto">
          <a:xfrm>
            <a:off x="4648200" y="2971800"/>
            <a:ext cx="352425" cy="274638"/>
          </a:xfrm>
          <a:prstGeom prst="rect">
            <a:avLst/>
          </a:prstGeom>
          <a:noFill/>
          <a:ln w="9525">
            <a:noFill/>
            <a:miter lim="800000"/>
            <a:headEnd/>
            <a:tailEnd/>
          </a:ln>
          <a:effectLst/>
        </p:spPr>
        <p:txBody>
          <a:bodyPr wrap="none">
            <a:spAutoFit/>
          </a:bodyPr>
          <a:lstStyle/>
          <a:p>
            <a:r>
              <a:rPr lang="en-US" sz="1200" b="1"/>
              <a:t>80</a:t>
            </a:r>
          </a:p>
        </p:txBody>
      </p:sp>
      <p:sp>
        <p:nvSpPr>
          <p:cNvPr id="1968152" name="Rectangle 24"/>
          <p:cNvSpPr>
            <a:spLocks noChangeArrowheads="1"/>
          </p:cNvSpPr>
          <p:nvPr/>
        </p:nvSpPr>
        <p:spPr bwMode="auto">
          <a:xfrm>
            <a:off x="4648200" y="2590800"/>
            <a:ext cx="352425" cy="274638"/>
          </a:xfrm>
          <a:prstGeom prst="rect">
            <a:avLst/>
          </a:prstGeom>
          <a:noFill/>
          <a:ln w="9525">
            <a:noFill/>
            <a:miter lim="800000"/>
            <a:headEnd/>
            <a:tailEnd/>
          </a:ln>
          <a:effectLst/>
        </p:spPr>
        <p:txBody>
          <a:bodyPr wrap="none">
            <a:spAutoFit/>
          </a:bodyPr>
          <a:lstStyle/>
          <a:p>
            <a:r>
              <a:rPr lang="en-US" sz="1200" b="1"/>
              <a:t>90</a:t>
            </a:r>
          </a:p>
        </p:txBody>
      </p:sp>
      <p:sp>
        <p:nvSpPr>
          <p:cNvPr id="1968153" name="Rectangle 25"/>
          <p:cNvSpPr>
            <a:spLocks noChangeArrowheads="1"/>
          </p:cNvSpPr>
          <p:nvPr/>
        </p:nvSpPr>
        <p:spPr bwMode="auto">
          <a:xfrm>
            <a:off x="4572000" y="1828800"/>
            <a:ext cx="436563" cy="274638"/>
          </a:xfrm>
          <a:prstGeom prst="rect">
            <a:avLst/>
          </a:prstGeom>
          <a:noFill/>
          <a:ln w="9525">
            <a:noFill/>
            <a:miter lim="800000"/>
            <a:headEnd/>
            <a:tailEnd/>
          </a:ln>
          <a:effectLst/>
        </p:spPr>
        <p:txBody>
          <a:bodyPr wrap="none">
            <a:spAutoFit/>
          </a:bodyPr>
          <a:lstStyle/>
          <a:p>
            <a:r>
              <a:rPr lang="en-US" sz="1200" b="1"/>
              <a:t>110</a:t>
            </a:r>
          </a:p>
        </p:txBody>
      </p:sp>
      <p:sp>
        <p:nvSpPr>
          <p:cNvPr id="1968154" name="Rectangle 26"/>
          <p:cNvSpPr>
            <a:spLocks noChangeArrowheads="1"/>
          </p:cNvSpPr>
          <p:nvPr/>
        </p:nvSpPr>
        <p:spPr bwMode="auto">
          <a:xfrm>
            <a:off x="4572000" y="1447800"/>
            <a:ext cx="436563" cy="274638"/>
          </a:xfrm>
          <a:prstGeom prst="rect">
            <a:avLst/>
          </a:prstGeom>
          <a:noFill/>
          <a:ln w="9525">
            <a:noFill/>
            <a:miter lim="800000"/>
            <a:headEnd/>
            <a:tailEnd/>
          </a:ln>
          <a:effectLst/>
        </p:spPr>
        <p:txBody>
          <a:bodyPr wrap="none">
            <a:spAutoFit/>
          </a:bodyPr>
          <a:lstStyle/>
          <a:p>
            <a:r>
              <a:rPr lang="en-US" sz="1200" b="1"/>
              <a:t>120</a:t>
            </a:r>
          </a:p>
        </p:txBody>
      </p:sp>
      <p:sp>
        <p:nvSpPr>
          <p:cNvPr id="1968155" name="Rectangle 27"/>
          <p:cNvSpPr>
            <a:spLocks noChangeArrowheads="1"/>
          </p:cNvSpPr>
          <p:nvPr/>
        </p:nvSpPr>
        <p:spPr bwMode="auto">
          <a:xfrm>
            <a:off x="4572000" y="1066800"/>
            <a:ext cx="436563" cy="274638"/>
          </a:xfrm>
          <a:prstGeom prst="rect">
            <a:avLst/>
          </a:prstGeom>
          <a:noFill/>
          <a:ln w="9525">
            <a:noFill/>
            <a:miter lim="800000"/>
            <a:headEnd/>
            <a:tailEnd/>
          </a:ln>
          <a:effectLst/>
        </p:spPr>
        <p:txBody>
          <a:bodyPr wrap="none">
            <a:spAutoFit/>
          </a:bodyPr>
          <a:lstStyle/>
          <a:p>
            <a:r>
              <a:rPr lang="en-US" sz="1200" b="1"/>
              <a:t>130</a:t>
            </a:r>
          </a:p>
        </p:txBody>
      </p:sp>
      <p:sp>
        <p:nvSpPr>
          <p:cNvPr id="1968156" name="Rectangle 28"/>
          <p:cNvSpPr>
            <a:spLocks noChangeArrowheads="1"/>
          </p:cNvSpPr>
          <p:nvPr/>
        </p:nvSpPr>
        <p:spPr bwMode="auto">
          <a:xfrm>
            <a:off x="4572000" y="685800"/>
            <a:ext cx="436563" cy="274638"/>
          </a:xfrm>
          <a:prstGeom prst="rect">
            <a:avLst/>
          </a:prstGeom>
          <a:noFill/>
          <a:ln w="9525">
            <a:noFill/>
            <a:miter lim="800000"/>
            <a:headEnd/>
            <a:tailEnd/>
          </a:ln>
          <a:effectLst/>
        </p:spPr>
        <p:txBody>
          <a:bodyPr wrap="none">
            <a:spAutoFit/>
          </a:bodyPr>
          <a:lstStyle/>
          <a:p>
            <a:r>
              <a:rPr lang="en-US" sz="1200" b="1"/>
              <a:t>140</a:t>
            </a:r>
          </a:p>
        </p:txBody>
      </p:sp>
      <p:sp>
        <p:nvSpPr>
          <p:cNvPr id="1968157" name="Line 29"/>
          <p:cNvSpPr>
            <a:spLocks noChangeShapeType="1"/>
          </p:cNvSpPr>
          <p:nvPr/>
        </p:nvSpPr>
        <p:spPr bwMode="auto">
          <a:xfrm flipV="1">
            <a:off x="8382000" y="838200"/>
            <a:ext cx="0" cy="5334000"/>
          </a:xfrm>
          <a:prstGeom prst="line">
            <a:avLst/>
          </a:prstGeom>
          <a:noFill/>
          <a:ln w="6350">
            <a:solidFill>
              <a:srgbClr val="C0C0C0"/>
            </a:solidFill>
            <a:round/>
            <a:headEnd/>
            <a:tailEnd/>
          </a:ln>
          <a:effectLst/>
        </p:spPr>
        <p:txBody>
          <a:bodyPr/>
          <a:lstStyle/>
          <a:p>
            <a:endParaRPr lang="en-US"/>
          </a:p>
        </p:txBody>
      </p:sp>
      <p:sp>
        <p:nvSpPr>
          <p:cNvPr id="1968158" name="Line 30"/>
          <p:cNvSpPr>
            <a:spLocks noChangeShapeType="1"/>
          </p:cNvSpPr>
          <p:nvPr/>
        </p:nvSpPr>
        <p:spPr bwMode="auto">
          <a:xfrm flipV="1">
            <a:off x="8077200" y="838200"/>
            <a:ext cx="0" cy="5334000"/>
          </a:xfrm>
          <a:prstGeom prst="line">
            <a:avLst/>
          </a:prstGeom>
          <a:noFill/>
          <a:ln w="6350">
            <a:solidFill>
              <a:srgbClr val="C0C0C0"/>
            </a:solidFill>
            <a:round/>
            <a:headEnd/>
            <a:tailEnd/>
          </a:ln>
          <a:effectLst/>
        </p:spPr>
        <p:txBody>
          <a:bodyPr/>
          <a:lstStyle/>
          <a:p>
            <a:endParaRPr lang="en-US"/>
          </a:p>
        </p:txBody>
      </p:sp>
      <p:sp>
        <p:nvSpPr>
          <p:cNvPr id="1968159" name="Line 31"/>
          <p:cNvSpPr>
            <a:spLocks noChangeShapeType="1"/>
          </p:cNvSpPr>
          <p:nvPr/>
        </p:nvSpPr>
        <p:spPr bwMode="auto">
          <a:xfrm flipV="1">
            <a:off x="7772400" y="838200"/>
            <a:ext cx="0" cy="5334000"/>
          </a:xfrm>
          <a:prstGeom prst="line">
            <a:avLst/>
          </a:prstGeom>
          <a:noFill/>
          <a:ln w="6350">
            <a:solidFill>
              <a:srgbClr val="C0C0C0"/>
            </a:solidFill>
            <a:round/>
            <a:headEnd/>
            <a:tailEnd/>
          </a:ln>
          <a:effectLst/>
        </p:spPr>
        <p:txBody>
          <a:bodyPr/>
          <a:lstStyle/>
          <a:p>
            <a:endParaRPr lang="en-US"/>
          </a:p>
        </p:txBody>
      </p:sp>
      <p:sp>
        <p:nvSpPr>
          <p:cNvPr id="1968160" name="Line 32"/>
          <p:cNvSpPr>
            <a:spLocks noChangeShapeType="1"/>
          </p:cNvSpPr>
          <p:nvPr/>
        </p:nvSpPr>
        <p:spPr bwMode="auto">
          <a:xfrm flipV="1">
            <a:off x="7467600" y="838200"/>
            <a:ext cx="0" cy="5334000"/>
          </a:xfrm>
          <a:prstGeom prst="line">
            <a:avLst/>
          </a:prstGeom>
          <a:noFill/>
          <a:ln w="6350">
            <a:solidFill>
              <a:srgbClr val="C0C0C0"/>
            </a:solidFill>
            <a:round/>
            <a:headEnd/>
            <a:tailEnd/>
          </a:ln>
          <a:effectLst/>
        </p:spPr>
        <p:txBody>
          <a:bodyPr/>
          <a:lstStyle/>
          <a:p>
            <a:endParaRPr lang="en-US"/>
          </a:p>
        </p:txBody>
      </p:sp>
      <p:sp>
        <p:nvSpPr>
          <p:cNvPr id="1968161" name="Line 33"/>
          <p:cNvSpPr>
            <a:spLocks noChangeShapeType="1"/>
          </p:cNvSpPr>
          <p:nvPr/>
        </p:nvSpPr>
        <p:spPr bwMode="auto">
          <a:xfrm flipV="1">
            <a:off x="7162800" y="838200"/>
            <a:ext cx="0" cy="5334000"/>
          </a:xfrm>
          <a:prstGeom prst="line">
            <a:avLst/>
          </a:prstGeom>
          <a:noFill/>
          <a:ln w="6350">
            <a:solidFill>
              <a:srgbClr val="C0C0C0"/>
            </a:solidFill>
            <a:round/>
            <a:headEnd/>
            <a:tailEnd/>
          </a:ln>
          <a:effectLst/>
        </p:spPr>
        <p:txBody>
          <a:bodyPr/>
          <a:lstStyle/>
          <a:p>
            <a:endParaRPr lang="en-US"/>
          </a:p>
        </p:txBody>
      </p:sp>
      <p:sp>
        <p:nvSpPr>
          <p:cNvPr id="1968162" name="Line 34"/>
          <p:cNvSpPr>
            <a:spLocks noChangeShapeType="1"/>
          </p:cNvSpPr>
          <p:nvPr/>
        </p:nvSpPr>
        <p:spPr bwMode="auto">
          <a:xfrm flipV="1">
            <a:off x="6858000" y="838200"/>
            <a:ext cx="0" cy="5334000"/>
          </a:xfrm>
          <a:prstGeom prst="line">
            <a:avLst/>
          </a:prstGeom>
          <a:noFill/>
          <a:ln w="6350">
            <a:solidFill>
              <a:srgbClr val="C0C0C0"/>
            </a:solidFill>
            <a:round/>
            <a:headEnd/>
            <a:tailEnd/>
          </a:ln>
          <a:effectLst/>
        </p:spPr>
        <p:txBody>
          <a:bodyPr/>
          <a:lstStyle/>
          <a:p>
            <a:endParaRPr lang="en-US"/>
          </a:p>
        </p:txBody>
      </p:sp>
      <p:sp>
        <p:nvSpPr>
          <p:cNvPr id="1968163" name="Line 35"/>
          <p:cNvSpPr>
            <a:spLocks noChangeShapeType="1"/>
          </p:cNvSpPr>
          <p:nvPr/>
        </p:nvSpPr>
        <p:spPr bwMode="auto">
          <a:xfrm flipV="1">
            <a:off x="6553200" y="838200"/>
            <a:ext cx="0" cy="5334000"/>
          </a:xfrm>
          <a:prstGeom prst="line">
            <a:avLst/>
          </a:prstGeom>
          <a:noFill/>
          <a:ln w="6350">
            <a:solidFill>
              <a:srgbClr val="C0C0C0"/>
            </a:solidFill>
            <a:round/>
            <a:headEnd/>
            <a:tailEnd/>
          </a:ln>
          <a:effectLst/>
        </p:spPr>
        <p:txBody>
          <a:bodyPr/>
          <a:lstStyle/>
          <a:p>
            <a:endParaRPr lang="en-US"/>
          </a:p>
        </p:txBody>
      </p:sp>
      <p:sp>
        <p:nvSpPr>
          <p:cNvPr id="1968164" name="Line 36"/>
          <p:cNvSpPr>
            <a:spLocks noChangeShapeType="1"/>
          </p:cNvSpPr>
          <p:nvPr/>
        </p:nvSpPr>
        <p:spPr bwMode="auto">
          <a:xfrm flipV="1">
            <a:off x="6248400" y="838200"/>
            <a:ext cx="0" cy="5334000"/>
          </a:xfrm>
          <a:prstGeom prst="line">
            <a:avLst/>
          </a:prstGeom>
          <a:noFill/>
          <a:ln w="6350">
            <a:solidFill>
              <a:srgbClr val="C0C0C0"/>
            </a:solidFill>
            <a:round/>
            <a:headEnd/>
            <a:tailEnd/>
          </a:ln>
          <a:effectLst/>
        </p:spPr>
        <p:txBody>
          <a:bodyPr/>
          <a:lstStyle/>
          <a:p>
            <a:endParaRPr lang="en-US"/>
          </a:p>
        </p:txBody>
      </p:sp>
      <p:sp>
        <p:nvSpPr>
          <p:cNvPr id="1968165" name="Line 37"/>
          <p:cNvSpPr>
            <a:spLocks noChangeShapeType="1"/>
          </p:cNvSpPr>
          <p:nvPr/>
        </p:nvSpPr>
        <p:spPr bwMode="auto">
          <a:xfrm flipV="1">
            <a:off x="5943600" y="838200"/>
            <a:ext cx="0" cy="5334000"/>
          </a:xfrm>
          <a:prstGeom prst="line">
            <a:avLst/>
          </a:prstGeom>
          <a:noFill/>
          <a:ln w="6350">
            <a:solidFill>
              <a:srgbClr val="C0C0C0"/>
            </a:solidFill>
            <a:round/>
            <a:headEnd/>
            <a:tailEnd/>
          </a:ln>
          <a:effectLst/>
        </p:spPr>
        <p:txBody>
          <a:bodyPr/>
          <a:lstStyle/>
          <a:p>
            <a:endParaRPr lang="en-US"/>
          </a:p>
        </p:txBody>
      </p:sp>
      <p:sp>
        <p:nvSpPr>
          <p:cNvPr id="1968166" name="Line 38"/>
          <p:cNvSpPr>
            <a:spLocks noChangeShapeType="1"/>
          </p:cNvSpPr>
          <p:nvPr/>
        </p:nvSpPr>
        <p:spPr bwMode="auto">
          <a:xfrm flipV="1">
            <a:off x="5638800" y="838200"/>
            <a:ext cx="0" cy="5334000"/>
          </a:xfrm>
          <a:prstGeom prst="line">
            <a:avLst/>
          </a:prstGeom>
          <a:noFill/>
          <a:ln w="6350">
            <a:solidFill>
              <a:srgbClr val="C0C0C0"/>
            </a:solidFill>
            <a:round/>
            <a:headEnd/>
            <a:tailEnd/>
          </a:ln>
          <a:effectLst/>
        </p:spPr>
        <p:txBody>
          <a:bodyPr/>
          <a:lstStyle/>
          <a:p>
            <a:endParaRPr lang="en-US"/>
          </a:p>
        </p:txBody>
      </p:sp>
      <p:sp>
        <p:nvSpPr>
          <p:cNvPr id="1968167" name="Line 39"/>
          <p:cNvSpPr>
            <a:spLocks noChangeShapeType="1"/>
          </p:cNvSpPr>
          <p:nvPr/>
        </p:nvSpPr>
        <p:spPr bwMode="auto">
          <a:xfrm flipV="1">
            <a:off x="5334000" y="838200"/>
            <a:ext cx="0" cy="5334000"/>
          </a:xfrm>
          <a:prstGeom prst="line">
            <a:avLst/>
          </a:prstGeom>
          <a:noFill/>
          <a:ln w="6350">
            <a:solidFill>
              <a:srgbClr val="C0C0C0"/>
            </a:solidFill>
            <a:round/>
            <a:headEnd/>
            <a:tailEnd/>
          </a:ln>
          <a:effectLst/>
        </p:spPr>
        <p:txBody>
          <a:bodyPr/>
          <a:lstStyle/>
          <a:p>
            <a:endParaRPr lang="en-US"/>
          </a:p>
        </p:txBody>
      </p:sp>
      <p:sp>
        <p:nvSpPr>
          <p:cNvPr id="1968168" name="Line 40"/>
          <p:cNvSpPr>
            <a:spLocks noChangeShapeType="1"/>
          </p:cNvSpPr>
          <p:nvPr/>
        </p:nvSpPr>
        <p:spPr bwMode="auto">
          <a:xfrm flipV="1">
            <a:off x="8686800" y="838200"/>
            <a:ext cx="0" cy="5334000"/>
          </a:xfrm>
          <a:prstGeom prst="line">
            <a:avLst/>
          </a:prstGeom>
          <a:noFill/>
          <a:ln w="6350">
            <a:solidFill>
              <a:srgbClr val="C0C0C0"/>
            </a:solidFill>
            <a:round/>
            <a:headEnd/>
            <a:tailEnd/>
          </a:ln>
          <a:effectLst/>
        </p:spPr>
        <p:txBody>
          <a:bodyPr/>
          <a:lstStyle/>
          <a:p>
            <a:endParaRPr lang="en-US"/>
          </a:p>
        </p:txBody>
      </p:sp>
      <p:sp>
        <p:nvSpPr>
          <p:cNvPr id="1968169" name="Line 41"/>
          <p:cNvSpPr>
            <a:spLocks noChangeShapeType="1"/>
          </p:cNvSpPr>
          <p:nvPr/>
        </p:nvSpPr>
        <p:spPr bwMode="auto">
          <a:xfrm flipV="1">
            <a:off x="5029200" y="838200"/>
            <a:ext cx="0" cy="5334000"/>
          </a:xfrm>
          <a:prstGeom prst="line">
            <a:avLst/>
          </a:prstGeom>
          <a:noFill/>
          <a:ln w="15875">
            <a:solidFill>
              <a:schemeClr val="tx1"/>
            </a:solidFill>
            <a:round/>
            <a:headEnd/>
            <a:tailEnd/>
          </a:ln>
          <a:effectLst/>
        </p:spPr>
        <p:txBody>
          <a:bodyPr/>
          <a:lstStyle/>
          <a:p>
            <a:endParaRPr lang="en-US"/>
          </a:p>
        </p:txBody>
      </p:sp>
      <p:sp>
        <p:nvSpPr>
          <p:cNvPr id="1968170" name="Line 42"/>
          <p:cNvSpPr>
            <a:spLocks noChangeShapeType="1"/>
          </p:cNvSpPr>
          <p:nvPr/>
        </p:nvSpPr>
        <p:spPr bwMode="auto">
          <a:xfrm>
            <a:off x="5029200" y="1600200"/>
            <a:ext cx="3673475" cy="0"/>
          </a:xfrm>
          <a:prstGeom prst="line">
            <a:avLst/>
          </a:prstGeom>
          <a:noFill/>
          <a:ln w="6350">
            <a:solidFill>
              <a:schemeClr val="bg2"/>
            </a:solidFill>
            <a:round/>
            <a:headEnd/>
            <a:tailEnd/>
          </a:ln>
          <a:effectLst/>
        </p:spPr>
        <p:txBody>
          <a:bodyPr/>
          <a:lstStyle/>
          <a:p>
            <a:endParaRPr lang="en-US"/>
          </a:p>
        </p:txBody>
      </p:sp>
      <p:sp>
        <p:nvSpPr>
          <p:cNvPr id="1968171" name="Line 43"/>
          <p:cNvSpPr>
            <a:spLocks noChangeShapeType="1"/>
          </p:cNvSpPr>
          <p:nvPr/>
        </p:nvSpPr>
        <p:spPr bwMode="auto">
          <a:xfrm>
            <a:off x="5029200" y="1981200"/>
            <a:ext cx="3673475" cy="0"/>
          </a:xfrm>
          <a:prstGeom prst="line">
            <a:avLst/>
          </a:prstGeom>
          <a:noFill/>
          <a:ln w="6350">
            <a:solidFill>
              <a:schemeClr val="bg2"/>
            </a:solidFill>
            <a:round/>
            <a:headEnd/>
            <a:tailEnd/>
          </a:ln>
          <a:effectLst/>
        </p:spPr>
        <p:txBody>
          <a:bodyPr/>
          <a:lstStyle/>
          <a:p>
            <a:endParaRPr lang="en-US"/>
          </a:p>
        </p:txBody>
      </p:sp>
      <p:sp>
        <p:nvSpPr>
          <p:cNvPr id="1968172" name="Line 44"/>
          <p:cNvSpPr>
            <a:spLocks noChangeShapeType="1"/>
          </p:cNvSpPr>
          <p:nvPr/>
        </p:nvSpPr>
        <p:spPr bwMode="auto">
          <a:xfrm>
            <a:off x="5029200" y="2362200"/>
            <a:ext cx="3673475" cy="0"/>
          </a:xfrm>
          <a:prstGeom prst="line">
            <a:avLst/>
          </a:prstGeom>
          <a:noFill/>
          <a:ln w="6350">
            <a:solidFill>
              <a:schemeClr val="bg2"/>
            </a:solidFill>
            <a:round/>
            <a:headEnd/>
            <a:tailEnd/>
          </a:ln>
          <a:effectLst/>
        </p:spPr>
        <p:txBody>
          <a:bodyPr/>
          <a:lstStyle/>
          <a:p>
            <a:endParaRPr lang="en-US"/>
          </a:p>
        </p:txBody>
      </p:sp>
      <p:sp>
        <p:nvSpPr>
          <p:cNvPr id="1968173" name="Line 45"/>
          <p:cNvSpPr>
            <a:spLocks noChangeShapeType="1"/>
          </p:cNvSpPr>
          <p:nvPr/>
        </p:nvSpPr>
        <p:spPr bwMode="auto">
          <a:xfrm>
            <a:off x="5029200" y="2743200"/>
            <a:ext cx="3673475" cy="0"/>
          </a:xfrm>
          <a:prstGeom prst="line">
            <a:avLst/>
          </a:prstGeom>
          <a:noFill/>
          <a:ln w="6350">
            <a:solidFill>
              <a:schemeClr val="bg2"/>
            </a:solidFill>
            <a:round/>
            <a:headEnd/>
            <a:tailEnd/>
          </a:ln>
          <a:effectLst/>
        </p:spPr>
        <p:txBody>
          <a:bodyPr/>
          <a:lstStyle/>
          <a:p>
            <a:endParaRPr lang="en-US"/>
          </a:p>
        </p:txBody>
      </p:sp>
      <p:sp>
        <p:nvSpPr>
          <p:cNvPr id="1968174" name="Line 46"/>
          <p:cNvSpPr>
            <a:spLocks noChangeShapeType="1"/>
          </p:cNvSpPr>
          <p:nvPr/>
        </p:nvSpPr>
        <p:spPr bwMode="auto">
          <a:xfrm>
            <a:off x="5029200" y="3124200"/>
            <a:ext cx="3673475" cy="0"/>
          </a:xfrm>
          <a:prstGeom prst="line">
            <a:avLst/>
          </a:prstGeom>
          <a:noFill/>
          <a:ln w="6350">
            <a:solidFill>
              <a:schemeClr val="bg2"/>
            </a:solidFill>
            <a:round/>
            <a:headEnd/>
            <a:tailEnd/>
          </a:ln>
          <a:effectLst/>
        </p:spPr>
        <p:txBody>
          <a:bodyPr/>
          <a:lstStyle/>
          <a:p>
            <a:endParaRPr lang="en-US"/>
          </a:p>
        </p:txBody>
      </p:sp>
      <p:sp>
        <p:nvSpPr>
          <p:cNvPr id="1968175" name="Line 47"/>
          <p:cNvSpPr>
            <a:spLocks noChangeShapeType="1"/>
          </p:cNvSpPr>
          <p:nvPr/>
        </p:nvSpPr>
        <p:spPr bwMode="auto">
          <a:xfrm>
            <a:off x="5029200" y="3505200"/>
            <a:ext cx="3673475" cy="0"/>
          </a:xfrm>
          <a:prstGeom prst="line">
            <a:avLst/>
          </a:prstGeom>
          <a:noFill/>
          <a:ln w="6350">
            <a:solidFill>
              <a:schemeClr val="bg2"/>
            </a:solidFill>
            <a:round/>
            <a:headEnd/>
            <a:tailEnd/>
          </a:ln>
          <a:effectLst/>
        </p:spPr>
        <p:txBody>
          <a:bodyPr/>
          <a:lstStyle/>
          <a:p>
            <a:endParaRPr lang="en-US"/>
          </a:p>
        </p:txBody>
      </p:sp>
      <p:sp>
        <p:nvSpPr>
          <p:cNvPr id="1968176" name="Line 48"/>
          <p:cNvSpPr>
            <a:spLocks noChangeShapeType="1"/>
          </p:cNvSpPr>
          <p:nvPr/>
        </p:nvSpPr>
        <p:spPr bwMode="auto">
          <a:xfrm>
            <a:off x="5029200" y="3886200"/>
            <a:ext cx="3673475" cy="0"/>
          </a:xfrm>
          <a:prstGeom prst="line">
            <a:avLst/>
          </a:prstGeom>
          <a:noFill/>
          <a:ln w="6350">
            <a:solidFill>
              <a:schemeClr val="bg2"/>
            </a:solidFill>
            <a:round/>
            <a:headEnd/>
            <a:tailEnd/>
          </a:ln>
          <a:effectLst/>
        </p:spPr>
        <p:txBody>
          <a:bodyPr/>
          <a:lstStyle/>
          <a:p>
            <a:endParaRPr lang="en-US"/>
          </a:p>
        </p:txBody>
      </p:sp>
      <p:sp>
        <p:nvSpPr>
          <p:cNvPr id="1968177" name="Line 49"/>
          <p:cNvSpPr>
            <a:spLocks noChangeShapeType="1"/>
          </p:cNvSpPr>
          <p:nvPr/>
        </p:nvSpPr>
        <p:spPr bwMode="auto">
          <a:xfrm>
            <a:off x="5029200" y="4267200"/>
            <a:ext cx="3673475" cy="0"/>
          </a:xfrm>
          <a:prstGeom prst="line">
            <a:avLst/>
          </a:prstGeom>
          <a:noFill/>
          <a:ln w="6350">
            <a:solidFill>
              <a:schemeClr val="bg2"/>
            </a:solidFill>
            <a:round/>
            <a:headEnd/>
            <a:tailEnd/>
          </a:ln>
          <a:effectLst/>
        </p:spPr>
        <p:txBody>
          <a:bodyPr/>
          <a:lstStyle/>
          <a:p>
            <a:endParaRPr lang="en-US"/>
          </a:p>
        </p:txBody>
      </p:sp>
      <p:sp>
        <p:nvSpPr>
          <p:cNvPr id="1968178" name="Line 50"/>
          <p:cNvSpPr>
            <a:spLocks noChangeShapeType="1"/>
          </p:cNvSpPr>
          <p:nvPr/>
        </p:nvSpPr>
        <p:spPr bwMode="auto">
          <a:xfrm>
            <a:off x="5029200" y="4648200"/>
            <a:ext cx="3673475" cy="0"/>
          </a:xfrm>
          <a:prstGeom prst="line">
            <a:avLst/>
          </a:prstGeom>
          <a:noFill/>
          <a:ln w="6350">
            <a:solidFill>
              <a:schemeClr val="bg2"/>
            </a:solidFill>
            <a:round/>
            <a:headEnd/>
            <a:tailEnd/>
          </a:ln>
          <a:effectLst/>
        </p:spPr>
        <p:txBody>
          <a:bodyPr/>
          <a:lstStyle/>
          <a:p>
            <a:endParaRPr lang="en-US"/>
          </a:p>
        </p:txBody>
      </p:sp>
      <p:sp>
        <p:nvSpPr>
          <p:cNvPr id="1968179" name="Line 51"/>
          <p:cNvSpPr>
            <a:spLocks noChangeShapeType="1"/>
          </p:cNvSpPr>
          <p:nvPr/>
        </p:nvSpPr>
        <p:spPr bwMode="auto">
          <a:xfrm>
            <a:off x="5029200" y="5029200"/>
            <a:ext cx="3673475" cy="0"/>
          </a:xfrm>
          <a:prstGeom prst="line">
            <a:avLst/>
          </a:prstGeom>
          <a:noFill/>
          <a:ln w="6350">
            <a:solidFill>
              <a:schemeClr val="bg2"/>
            </a:solidFill>
            <a:round/>
            <a:headEnd/>
            <a:tailEnd/>
          </a:ln>
          <a:effectLst/>
        </p:spPr>
        <p:txBody>
          <a:bodyPr/>
          <a:lstStyle/>
          <a:p>
            <a:endParaRPr lang="en-US"/>
          </a:p>
        </p:txBody>
      </p:sp>
      <p:sp>
        <p:nvSpPr>
          <p:cNvPr id="1968180" name="Line 52"/>
          <p:cNvSpPr>
            <a:spLocks noChangeShapeType="1"/>
          </p:cNvSpPr>
          <p:nvPr/>
        </p:nvSpPr>
        <p:spPr bwMode="auto">
          <a:xfrm>
            <a:off x="5029200" y="5410200"/>
            <a:ext cx="3673475" cy="0"/>
          </a:xfrm>
          <a:prstGeom prst="line">
            <a:avLst/>
          </a:prstGeom>
          <a:noFill/>
          <a:ln w="6350">
            <a:solidFill>
              <a:schemeClr val="bg2"/>
            </a:solidFill>
            <a:round/>
            <a:headEnd/>
            <a:tailEnd/>
          </a:ln>
          <a:effectLst/>
        </p:spPr>
        <p:txBody>
          <a:bodyPr/>
          <a:lstStyle/>
          <a:p>
            <a:endParaRPr lang="en-US"/>
          </a:p>
        </p:txBody>
      </p:sp>
      <p:sp>
        <p:nvSpPr>
          <p:cNvPr id="1968181" name="Line 53"/>
          <p:cNvSpPr>
            <a:spLocks noChangeShapeType="1"/>
          </p:cNvSpPr>
          <p:nvPr/>
        </p:nvSpPr>
        <p:spPr bwMode="auto">
          <a:xfrm>
            <a:off x="5029200" y="5791200"/>
            <a:ext cx="3673475" cy="0"/>
          </a:xfrm>
          <a:prstGeom prst="line">
            <a:avLst/>
          </a:prstGeom>
          <a:noFill/>
          <a:ln w="6350">
            <a:solidFill>
              <a:schemeClr val="bg2"/>
            </a:solidFill>
            <a:round/>
            <a:headEnd/>
            <a:tailEnd/>
          </a:ln>
          <a:effectLst/>
        </p:spPr>
        <p:txBody>
          <a:bodyPr/>
          <a:lstStyle/>
          <a:p>
            <a:endParaRPr lang="en-US"/>
          </a:p>
        </p:txBody>
      </p:sp>
      <p:sp>
        <p:nvSpPr>
          <p:cNvPr id="1968182" name="Line 54"/>
          <p:cNvSpPr>
            <a:spLocks noChangeShapeType="1"/>
          </p:cNvSpPr>
          <p:nvPr/>
        </p:nvSpPr>
        <p:spPr bwMode="auto">
          <a:xfrm>
            <a:off x="6400800" y="2057400"/>
            <a:ext cx="152400" cy="76200"/>
          </a:xfrm>
          <a:prstGeom prst="line">
            <a:avLst/>
          </a:prstGeom>
          <a:noFill/>
          <a:ln w="9525">
            <a:solidFill>
              <a:schemeClr val="tx1"/>
            </a:solidFill>
            <a:round/>
            <a:headEnd/>
            <a:tailEnd/>
          </a:ln>
          <a:effectLst/>
        </p:spPr>
        <p:txBody>
          <a:bodyPr/>
          <a:lstStyle/>
          <a:p>
            <a:endParaRPr lang="en-US"/>
          </a:p>
        </p:txBody>
      </p:sp>
      <p:sp>
        <p:nvSpPr>
          <p:cNvPr id="1968183" name="Line 55"/>
          <p:cNvSpPr>
            <a:spLocks noChangeShapeType="1"/>
          </p:cNvSpPr>
          <p:nvPr/>
        </p:nvSpPr>
        <p:spPr bwMode="auto">
          <a:xfrm flipH="1">
            <a:off x="7010400" y="2590800"/>
            <a:ext cx="304800" cy="76200"/>
          </a:xfrm>
          <a:prstGeom prst="line">
            <a:avLst/>
          </a:prstGeom>
          <a:noFill/>
          <a:ln w="9525">
            <a:solidFill>
              <a:schemeClr val="tx1"/>
            </a:solidFill>
            <a:round/>
            <a:headEnd/>
            <a:tailEnd/>
          </a:ln>
          <a:effectLst/>
        </p:spPr>
        <p:txBody>
          <a:bodyPr/>
          <a:lstStyle/>
          <a:p>
            <a:endParaRPr lang="en-US"/>
          </a:p>
        </p:txBody>
      </p:sp>
      <p:sp>
        <p:nvSpPr>
          <p:cNvPr id="1968184" name="Line 56"/>
          <p:cNvSpPr>
            <a:spLocks noChangeShapeType="1"/>
          </p:cNvSpPr>
          <p:nvPr/>
        </p:nvSpPr>
        <p:spPr bwMode="auto">
          <a:xfrm>
            <a:off x="8305800" y="3352800"/>
            <a:ext cx="76200" cy="76200"/>
          </a:xfrm>
          <a:prstGeom prst="line">
            <a:avLst/>
          </a:prstGeom>
          <a:noFill/>
          <a:ln w="9525">
            <a:solidFill>
              <a:schemeClr val="tx1"/>
            </a:solidFill>
            <a:round/>
            <a:headEnd/>
            <a:tailEnd/>
          </a:ln>
          <a:effectLst/>
        </p:spPr>
        <p:txBody>
          <a:bodyPr/>
          <a:lstStyle/>
          <a:p>
            <a:endParaRPr lang="en-US"/>
          </a:p>
        </p:txBody>
      </p:sp>
      <p:sp>
        <p:nvSpPr>
          <p:cNvPr id="1968185" name="Line 57"/>
          <p:cNvSpPr>
            <a:spLocks noChangeShapeType="1"/>
          </p:cNvSpPr>
          <p:nvPr/>
        </p:nvSpPr>
        <p:spPr bwMode="auto">
          <a:xfrm flipH="1">
            <a:off x="6019800" y="3429000"/>
            <a:ext cx="76200" cy="76200"/>
          </a:xfrm>
          <a:prstGeom prst="line">
            <a:avLst/>
          </a:prstGeom>
          <a:noFill/>
          <a:ln w="9525">
            <a:solidFill>
              <a:schemeClr val="tx1"/>
            </a:solidFill>
            <a:round/>
            <a:headEnd/>
            <a:tailEnd/>
          </a:ln>
          <a:effectLst/>
        </p:spPr>
        <p:txBody>
          <a:bodyPr/>
          <a:lstStyle/>
          <a:p>
            <a:endParaRPr lang="en-US"/>
          </a:p>
        </p:txBody>
      </p:sp>
      <p:sp>
        <p:nvSpPr>
          <p:cNvPr id="1968186" name="Line 58"/>
          <p:cNvSpPr>
            <a:spLocks noChangeShapeType="1"/>
          </p:cNvSpPr>
          <p:nvPr/>
        </p:nvSpPr>
        <p:spPr bwMode="auto">
          <a:xfrm flipH="1">
            <a:off x="5943600" y="3962400"/>
            <a:ext cx="76200" cy="76200"/>
          </a:xfrm>
          <a:prstGeom prst="line">
            <a:avLst/>
          </a:prstGeom>
          <a:noFill/>
          <a:ln w="9525">
            <a:solidFill>
              <a:schemeClr val="tx1"/>
            </a:solidFill>
            <a:round/>
            <a:headEnd/>
            <a:tailEnd/>
          </a:ln>
          <a:effectLst/>
        </p:spPr>
        <p:txBody>
          <a:bodyPr/>
          <a:lstStyle/>
          <a:p>
            <a:endParaRPr lang="en-US"/>
          </a:p>
        </p:txBody>
      </p:sp>
      <p:sp>
        <p:nvSpPr>
          <p:cNvPr id="1968187" name="Line 59"/>
          <p:cNvSpPr>
            <a:spLocks noChangeShapeType="1"/>
          </p:cNvSpPr>
          <p:nvPr/>
        </p:nvSpPr>
        <p:spPr bwMode="auto">
          <a:xfrm flipH="1">
            <a:off x="6629400" y="5943600"/>
            <a:ext cx="228600" cy="76200"/>
          </a:xfrm>
          <a:prstGeom prst="line">
            <a:avLst/>
          </a:prstGeom>
          <a:noFill/>
          <a:ln w="9525">
            <a:solidFill>
              <a:schemeClr val="tx1"/>
            </a:solidFill>
            <a:round/>
            <a:headEnd/>
            <a:tailEnd/>
          </a:ln>
          <a:effectLst/>
        </p:spPr>
        <p:txBody>
          <a:bodyPr/>
          <a:lstStyle/>
          <a:p>
            <a:endParaRPr lang="en-US"/>
          </a:p>
        </p:txBody>
      </p:sp>
      <p:sp>
        <p:nvSpPr>
          <p:cNvPr id="1968188" name="Line 60"/>
          <p:cNvSpPr>
            <a:spLocks noChangeShapeType="1"/>
          </p:cNvSpPr>
          <p:nvPr/>
        </p:nvSpPr>
        <p:spPr bwMode="auto">
          <a:xfrm flipH="1" flipV="1">
            <a:off x="7543800" y="5029200"/>
            <a:ext cx="76200" cy="152400"/>
          </a:xfrm>
          <a:prstGeom prst="line">
            <a:avLst/>
          </a:prstGeom>
          <a:noFill/>
          <a:ln w="9525">
            <a:solidFill>
              <a:schemeClr val="tx1"/>
            </a:solidFill>
            <a:round/>
            <a:headEnd/>
            <a:tailEnd/>
          </a:ln>
          <a:effectLst/>
        </p:spPr>
        <p:txBody>
          <a:bodyPr/>
          <a:lstStyle/>
          <a:p>
            <a:endParaRPr lang="en-US"/>
          </a:p>
        </p:txBody>
      </p:sp>
      <p:sp>
        <p:nvSpPr>
          <p:cNvPr id="1968189" name="Line 61"/>
          <p:cNvSpPr>
            <a:spLocks noChangeShapeType="1"/>
          </p:cNvSpPr>
          <p:nvPr/>
        </p:nvSpPr>
        <p:spPr bwMode="auto">
          <a:xfrm flipH="1">
            <a:off x="7848600" y="4038600"/>
            <a:ext cx="76200" cy="152400"/>
          </a:xfrm>
          <a:prstGeom prst="line">
            <a:avLst/>
          </a:prstGeom>
          <a:noFill/>
          <a:ln w="9525">
            <a:solidFill>
              <a:schemeClr val="tx1"/>
            </a:solidFill>
            <a:round/>
            <a:headEnd/>
            <a:tailEnd/>
          </a:ln>
          <a:effectLst/>
        </p:spPr>
        <p:txBody>
          <a:bodyPr/>
          <a:lstStyle/>
          <a:p>
            <a:endParaRPr lang="en-US"/>
          </a:p>
        </p:txBody>
      </p:sp>
      <p:sp>
        <p:nvSpPr>
          <p:cNvPr id="1968190" name="Line 62"/>
          <p:cNvSpPr>
            <a:spLocks noChangeShapeType="1"/>
          </p:cNvSpPr>
          <p:nvPr/>
        </p:nvSpPr>
        <p:spPr bwMode="auto">
          <a:xfrm flipH="1" flipV="1">
            <a:off x="6705600" y="4953000"/>
            <a:ext cx="76200" cy="76200"/>
          </a:xfrm>
          <a:prstGeom prst="line">
            <a:avLst/>
          </a:prstGeom>
          <a:noFill/>
          <a:ln w="9525">
            <a:solidFill>
              <a:schemeClr val="tx1"/>
            </a:solidFill>
            <a:round/>
            <a:headEnd/>
            <a:tailEnd/>
          </a:ln>
          <a:effectLst/>
        </p:spPr>
        <p:txBody>
          <a:bodyPr/>
          <a:lstStyle/>
          <a:p>
            <a:endParaRPr lang="en-US"/>
          </a:p>
        </p:txBody>
      </p:sp>
      <p:sp>
        <p:nvSpPr>
          <p:cNvPr id="1968191" name="Rectangle 63"/>
          <p:cNvSpPr>
            <a:spLocks noChangeArrowheads="1"/>
          </p:cNvSpPr>
          <p:nvPr/>
        </p:nvSpPr>
        <p:spPr bwMode="auto">
          <a:xfrm>
            <a:off x="4592638" y="2239963"/>
            <a:ext cx="436562" cy="274637"/>
          </a:xfrm>
          <a:prstGeom prst="rect">
            <a:avLst/>
          </a:prstGeom>
          <a:noFill/>
          <a:ln w="9525">
            <a:noFill/>
            <a:miter lim="800000"/>
            <a:headEnd/>
            <a:tailEnd/>
          </a:ln>
          <a:effectLst/>
        </p:spPr>
        <p:txBody>
          <a:bodyPr wrap="none">
            <a:spAutoFit/>
          </a:bodyPr>
          <a:lstStyle/>
          <a:p>
            <a:r>
              <a:rPr lang="en-US" sz="1200" b="1"/>
              <a:t>100</a:t>
            </a:r>
          </a:p>
        </p:txBody>
      </p:sp>
      <p:sp>
        <p:nvSpPr>
          <p:cNvPr id="1968192" name="Freeform 64"/>
          <p:cNvSpPr>
            <a:spLocks/>
          </p:cNvSpPr>
          <p:nvPr/>
        </p:nvSpPr>
        <p:spPr bwMode="auto">
          <a:xfrm>
            <a:off x="5013325" y="817563"/>
            <a:ext cx="681038" cy="611187"/>
          </a:xfrm>
          <a:custGeom>
            <a:avLst/>
            <a:gdLst/>
            <a:ahLst/>
            <a:cxnLst>
              <a:cxn ang="0">
                <a:pos x="429" y="0"/>
              </a:cxn>
              <a:cxn ang="0">
                <a:pos x="421" y="7"/>
              </a:cxn>
              <a:cxn ang="0">
                <a:pos x="413" y="7"/>
              </a:cxn>
              <a:cxn ang="0">
                <a:pos x="0" y="385"/>
              </a:cxn>
            </a:cxnLst>
            <a:rect l="0" t="0" r="r" b="b"/>
            <a:pathLst>
              <a:path w="429" h="385">
                <a:moveTo>
                  <a:pt x="429" y="0"/>
                </a:moveTo>
                <a:lnTo>
                  <a:pt x="421" y="7"/>
                </a:lnTo>
                <a:lnTo>
                  <a:pt x="413" y="7"/>
                </a:lnTo>
                <a:lnTo>
                  <a:pt x="0" y="385"/>
                </a:lnTo>
              </a:path>
            </a:pathLst>
          </a:custGeom>
          <a:noFill/>
          <a:ln w="25400">
            <a:solidFill>
              <a:srgbClr val="000080"/>
            </a:solidFill>
            <a:round/>
            <a:headEnd/>
            <a:tailEnd/>
          </a:ln>
          <a:effectLst/>
        </p:spPr>
        <p:txBody>
          <a:bodyPr/>
          <a:lstStyle/>
          <a:p>
            <a:endParaRPr lang="en-US"/>
          </a:p>
        </p:txBody>
      </p:sp>
      <p:sp>
        <p:nvSpPr>
          <p:cNvPr id="1968193" name="Freeform 65"/>
          <p:cNvSpPr>
            <a:spLocks/>
          </p:cNvSpPr>
          <p:nvPr/>
        </p:nvSpPr>
        <p:spPr bwMode="auto">
          <a:xfrm>
            <a:off x="5008563" y="828675"/>
            <a:ext cx="2879725" cy="2586038"/>
          </a:xfrm>
          <a:custGeom>
            <a:avLst/>
            <a:gdLst/>
            <a:ahLst/>
            <a:cxnLst>
              <a:cxn ang="0">
                <a:pos x="1814" y="0"/>
              </a:cxn>
              <a:cxn ang="0">
                <a:pos x="1635" y="204"/>
              </a:cxn>
              <a:cxn ang="0">
                <a:pos x="1456" y="399"/>
              </a:cxn>
              <a:cxn ang="0">
                <a:pos x="1238" y="632"/>
              </a:cxn>
              <a:cxn ang="0">
                <a:pos x="981" y="866"/>
              </a:cxn>
              <a:cxn ang="0">
                <a:pos x="714" y="1107"/>
              </a:cxn>
              <a:cxn ang="0">
                <a:pos x="435" y="1320"/>
              </a:cxn>
              <a:cxn ang="0">
                <a:pos x="126" y="1551"/>
              </a:cxn>
              <a:cxn ang="0">
                <a:pos x="0" y="1629"/>
              </a:cxn>
            </a:cxnLst>
            <a:rect l="0" t="0" r="r" b="b"/>
            <a:pathLst>
              <a:path w="1814" h="1629">
                <a:moveTo>
                  <a:pt x="1814" y="0"/>
                </a:moveTo>
                <a:cubicBezTo>
                  <a:pt x="1783" y="35"/>
                  <a:pt x="1695" y="138"/>
                  <a:pt x="1635" y="204"/>
                </a:cubicBezTo>
                <a:cubicBezTo>
                  <a:pt x="1575" y="270"/>
                  <a:pt x="1522" y="328"/>
                  <a:pt x="1456" y="399"/>
                </a:cubicBezTo>
                <a:cubicBezTo>
                  <a:pt x="1390" y="470"/>
                  <a:pt x="1317" y="554"/>
                  <a:pt x="1238" y="632"/>
                </a:cubicBezTo>
                <a:cubicBezTo>
                  <a:pt x="1159" y="710"/>
                  <a:pt x="1068" y="787"/>
                  <a:pt x="981" y="866"/>
                </a:cubicBezTo>
                <a:cubicBezTo>
                  <a:pt x="894" y="945"/>
                  <a:pt x="805" y="1031"/>
                  <a:pt x="714" y="1107"/>
                </a:cubicBezTo>
                <a:cubicBezTo>
                  <a:pt x="623" y="1183"/>
                  <a:pt x="533" y="1246"/>
                  <a:pt x="435" y="1320"/>
                </a:cubicBezTo>
                <a:cubicBezTo>
                  <a:pt x="337" y="1394"/>
                  <a:pt x="199" y="1500"/>
                  <a:pt x="126" y="1551"/>
                </a:cubicBezTo>
                <a:cubicBezTo>
                  <a:pt x="53" y="1602"/>
                  <a:pt x="26" y="1613"/>
                  <a:pt x="0" y="1629"/>
                </a:cubicBezTo>
              </a:path>
            </a:pathLst>
          </a:custGeom>
          <a:noFill/>
          <a:ln w="25400">
            <a:solidFill>
              <a:srgbClr val="99CC00"/>
            </a:solidFill>
            <a:round/>
            <a:headEnd/>
            <a:tailEnd/>
          </a:ln>
          <a:effectLst/>
        </p:spPr>
        <p:txBody>
          <a:bodyPr/>
          <a:lstStyle/>
          <a:p>
            <a:endParaRPr lang="en-US"/>
          </a:p>
        </p:txBody>
      </p:sp>
      <p:sp>
        <p:nvSpPr>
          <p:cNvPr id="1968194" name="Freeform 66"/>
          <p:cNvSpPr>
            <a:spLocks/>
          </p:cNvSpPr>
          <p:nvPr/>
        </p:nvSpPr>
        <p:spPr bwMode="auto">
          <a:xfrm>
            <a:off x="5022850" y="854075"/>
            <a:ext cx="2620963" cy="4784725"/>
          </a:xfrm>
          <a:custGeom>
            <a:avLst/>
            <a:gdLst/>
            <a:ahLst/>
            <a:cxnLst>
              <a:cxn ang="0">
                <a:pos x="0" y="3014"/>
              </a:cxn>
              <a:cxn ang="0">
                <a:pos x="171" y="2858"/>
              </a:cxn>
              <a:cxn ang="0">
                <a:pos x="342" y="2669"/>
              </a:cxn>
              <a:cxn ang="0">
                <a:pos x="522" y="2432"/>
              </a:cxn>
              <a:cxn ang="0">
                <a:pos x="714" y="2144"/>
              </a:cxn>
              <a:cxn ang="0">
                <a:pos x="873" y="1853"/>
              </a:cxn>
              <a:cxn ang="0">
                <a:pos x="1107" y="1382"/>
              </a:cxn>
              <a:cxn ang="0">
                <a:pos x="1278" y="995"/>
              </a:cxn>
              <a:cxn ang="0">
                <a:pos x="1434" y="608"/>
              </a:cxn>
              <a:cxn ang="0">
                <a:pos x="1539" y="317"/>
              </a:cxn>
              <a:cxn ang="0">
                <a:pos x="1651" y="0"/>
              </a:cxn>
            </a:cxnLst>
            <a:rect l="0" t="0" r="r" b="b"/>
            <a:pathLst>
              <a:path w="1651" h="3014">
                <a:moveTo>
                  <a:pt x="0" y="3014"/>
                </a:moveTo>
                <a:cubicBezTo>
                  <a:pt x="28" y="2988"/>
                  <a:pt x="114" y="2916"/>
                  <a:pt x="171" y="2858"/>
                </a:cubicBezTo>
                <a:cubicBezTo>
                  <a:pt x="228" y="2800"/>
                  <a:pt x="284" y="2740"/>
                  <a:pt x="342" y="2669"/>
                </a:cubicBezTo>
                <a:cubicBezTo>
                  <a:pt x="400" y="2598"/>
                  <a:pt x="460" y="2519"/>
                  <a:pt x="522" y="2432"/>
                </a:cubicBezTo>
                <a:cubicBezTo>
                  <a:pt x="584" y="2345"/>
                  <a:pt x="655" y="2241"/>
                  <a:pt x="714" y="2144"/>
                </a:cubicBezTo>
                <a:cubicBezTo>
                  <a:pt x="773" y="2047"/>
                  <a:pt x="808" y="1980"/>
                  <a:pt x="873" y="1853"/>
                </a:cubicBezTo>
                <a:cubicBezTo>
                  <a:pt x="938" y="1726"/>
                  <a:pt x="1040" y="1525"/>
                  <a:pt x="1107" y="1382"/>
                </a:cubicBezTo>
                <a:cubicBezTo>
                  <a:pt x="1174" y="1239"/>
                  <a:pt x="1224" y="1124"/>
                  <a:pt x="1278" y="995"/>
                </a:cubicBezTo>
                <a:cubicBezTo>
                  <a:pt x="1332" y="866"/>
                  <a:pt x="1390" y="721"/>
                  <a:pt x="1434" y="608"/>
                </a:cubicBezTo>
                <a:cubicBezTo>
                  <a:pt x="1478" y="495"/>
                  <a:pt x="1503" y="418"/>
                  <a:pt x="1539" y="317"/>
                </a:cubicBezTo>
                <a:cubicBezTo>
                  <a:pt x="1575" y="216"/>
                  <a:pt x="1628" y="66"/>
                  <a:pt x="1651" y="0"/>
                </a:cubicBezTo>
              </a:path>
            </a:pathLst>
          </a:custGeom>
          <a:noFill/>
          <a:ln w="25400">
            <a:solidFill>
              <a:srgbClr val="FF0000"/>
            </a:solidFill>
            <a:round/>
            <a:headEnd/>
            <a:tailEnd/>
          </a:ln>
          <a:effectLst/>
        </p:spPr>
        <p:txBody>
          <a:bodyPr/>
          <a:lstStyle/>
          <a:p>
            <a:endParaRPr lang="en-US"/>
          </a:p>
        </p:txBody>
      </p:sp>
      <p:sp>
        <p:nvSpPr>
          <p:cNvPr id="1968195" name="Freeform 67"/>
          <p:cNvSpPr>
            <a:spLocks/>
          </p:cNvSpPr>
          <p:nvPr/>
        </p:nvSpPr>
        <p:spPr bwMode="auto">
          <a:xfrm>
            <a:off x="5003800" y="3340100"/>
            <a:ext cx="3676650" cy="1722438"/>
          </a:xfrm>
          <a:custGeom>
            <a:avLst/>
            <a:gdLst/>
            <a:ahLst/>
            <a:cxnLst>
              <a:cxn ang="0">
                <a:pos x="0" y="1085"/>
              </a:cxn>
              <a:cxn ang="0">
                <a:pos x="684" y="839"/>
              </a:cxn>
              <a:cxn ang="0">
                <a:pos x="1206" y="605"/>
              </a:cxn>
              <a:cxn ang="0">
                <a:pos x="1704" y="347"/>
              </a:cxn>
              <a:cxn ang="0">
                <a:pos x="2316" y="0"/>
              </a:cxn>
            </a:cxnLst>
            <a:rect l="0" t="0" r="r" b="b"/>
            <a:pathLst>
              <a:path w="2316" h="1085">
                <a:moveTo>
                  <a:pt x="0" y="1085"/>
                </a:moveTo>
                <a:cubicBezTo>
                  <a:pt x="114" y="1044"/>
                  <a:pt x="483" y="919"/>
                  <a:pt x="684" y="839"/>
                </a:cubicBezTo>
                <a:cubicBezTo>
                  <a:pt x="885" y="759"/>
                  <a:pt x="1036" y="687"/>
                  <a:pt x="1206" y="605"/>
                </a:cubicBezTo>
                <a:cubicBezTo>
                  <a:pt x="1376" y="523"/>
                  <a:pt x="1519" y="448"/>
                  <a:pt x="1704" y="347"/>
                </a:cubicBezTo>
                <a:cubicBezTo>
                  <a:pt x="1889" y="246"/>
                  <a:pt x="2189" y="72"/>
                  <a:pt x="2316" y="0"/>
                </a:cubicBezTo>
              </a:path>
            </a:pathLst>
          </a:custGeom>
          <a:noFill/>
          <a:ln w="25400">
            <a:solidFill>
              <a:srgbClr val="FFFF00"/>
            </a:solidFill>
            <a:round/>
            <a:headEnd/>
            <a:tailEnd/>
          </a:ln>
          <a:effectLst/>
        </p:spPr>
        <p:txBody>
          <a:bodyPr/>
          <a:lstStyle/>
          <a:p>
            <a:endParaRPr lang="en-US"/>
          </a:p>
        </p:txBody>
      </p:sp>
      <p:sp>
        <p:nvSpPr>
          <p:cNvPr id="1968196" name="Freeform 68"/>
          <p:cNvSpPr>
            <a:spLocks/>
          </p:cNvSpPr>
          <p:nvPr/>
        </p:nvSpPr>
        <p:spPr bwMode="auto">
          <a:xfrm>
            <a:off x="5032375" y="4157663"/>
            <a:ext cx="3648075" cy="1057275"/>
          </a:xfrm>
          <a:custGeom>
            <a:avLst/>
            <a:gdLst/>
            <a:ahLst/>
            <a:cxnLst>
              <a:cxn ang="0">
                <a:pos x="0" y="666"/>
              </a:cxn>
              <a:cxn ang="0">
                <a:pos x="1860" y="120"/>
              </a:cxn>
              <a:cxn ang="0">
                <a:pos x="1989" y="81"/>
              </a:cxn>
              <a:cxn ang="0">
                <a:pos x="2298" y="0"/>
              </a:cxn>
            </a:cxnLst>
            <a:rect l="0" t="0" r="r" b="b"/>
            <a:pathLst>
              <a:path w="2298" h="666">
                <a:moveTo>
                  <a:pt x="0" y="666"/>
                </a:moveTo>
                <a:lnTo>
                  <a:pt x="1860" y="120"/>
                </a:lnTo>
                <a:lnTo>
                  <a:pt x="1989" y="81"/>
                </a:lnTo>
                <a:lnTo>
                  <a:pt x="2298" y="0"/>
                </a:lnTo>
              </a:path>
            </a:pathLst>
          </a:custGeom>
          <a:noFill/>
          <a:ln w="25400">
            <a:solidFill>
              <a:srgbClr val="993366"/>
            </a:solidFill>
            <a:round/>
            <a:headEnd/>
            <a:tailEnd/>
          </a:ln>
          <a:effectLst/>
        </p:spPr>
        <p:txBody>
          <a:bodyPr/>
          <a:lstStyle/>
          <a:p>
            <a:endParaRPr lang="en-US"/>
          </a:p>
        </p:txBody>
      </p:sp>
      <p:sp>
        <p:nvSpPr>
          <p:cNvPr id="1968197" name="Freeform 69"/>
          <p:cNvSpPr>
            <a:spLocks/>
          </p:cNvSpPr>
          <p:nvPr/>
        </p:nvSpPr>
        <p:spPr bwMode="auto">
          <a:xfrm>
            <a:off x="5018088" y="4011613"/>
            <a:ext cx="3649662" cy="2041525"/>
          </a:xfrm>
          <a:custGeom>
            <a:avLst/>
            <a:gdLst/>
            <a:ahLst/>
            <a:cxnLst>
              <a:cxn ang="0">
                <a:pos x="2299" y="0"/>
              </a:cxn>
              <a:cxn ang="0">
                <a:pos x="2080" y="221"/>
              </a:cxn>
              <a:cxn ang="0">
                <a:pos x="1933" y="356"/>
              </a:cxn>
              <a:cxn ang="0">
                <a:pos x="1743" y="506"/>
              </a:cxn>
              <a:cxn ang="0">
                <a:pos x="1539" y="650"/>
              </a:cxn>
              <a:cxn ang="0">
                <a:pos x="1341" y="785"/>
              </a:cxn>
              <a:cxn ang="0">
                <a:pos x="1104" y="917"/>
              </a:cxn>
              <a:cxn ang="0">
                <a:pos x="861" y="1025"/>
              </a:cxn>
              <a:cxn ang="0">
                <a:pos x="621" y="1121"/>
              </a:cxn>
              <a:cxn ang="0">
                <a:pos x="378" y="1205"/>
              </a:cxn>
              <a:cxn ang="0">
                <a:pos x="189" y="1256"/>
              </a:cxn>
              <a:cxn ang="0">
                <a:pos x="0" y="1286"/>
              </a:cxn>
            </a:cxnLst>
            <a:rect l="0" t="0" r="r" b="b"/>
            <a:pathLst>
              <a:path w="2299" h="1286">
                <a:moveTo>
                  <a:pt x="2299" y="0"/>
                </a:moveTo>
                <a:cubicBezTo>
                  <a:pt x="2263" y="37"/>
                  <a:pt x="2141" y="162"/>
                  <a:pt x="2080" y="221"/>
                </a:cubicBezTo>
                <a:cubicBezTo>
                  <a:pt x="2019" y="280"/>
                  <a:pt x="1989" y="309"/>
                  <a:pt x="1933" y="356"/>
                </a:cubicBezTo>
                <a:cubicBezTo>
                  <a:pt x="1877" y="403"/>
                  <a:pt x="1809" y="457"/>
                  <a:pt x="1743" y="506"/>
                </a:cubicBezTo>
                <a:cubicBezTo>
                  <a:pt x="1677" y="555"/>
                  <a:pt x="1606" y="603"/>
                  <a:pt x="1539" y="650"/>
                </a:cubicBezTo>
                <a:cubicBezTo>
                  <a:pt x="1472" y="697"/>
                  <a:pt x="1413" y="741"/>
                  <a:pt x="1341" y="785"/>
                </a:cubicBezTo>
                <a:cubicBezTo>
                  <a:pt x="1269" y="829"/>
                  <a:pt x="1184" y="877"/>
                  <a:pt x="1104" y="917"/>
                </a:cubicBezTo>
                <a:cubicBezTo>
                  <a:pt x="1024" y="957"/>
                  <a:pt x="941" y="991"/>
                  <a:pt x="861" y="1025"/>
                </a:cubicBezTo>
                <a:cubicBezTo>
                  <a:pt x="781" y="1059"/>
                  <a:pt x="701" y="1091"/>
                  <a:pt x="621" y="1121"/>
                </a:cubicBezTo>
                <a:cubicBezTo>
                  <a:pt x="541" y="1151"/>
                  <a:pt x="450" y="1183"/>
                  <a:pt x="378" y="1205"/>
                </a:cubicBezTo>
                <a:cubicBezTo>
                  <a:pt x="306" y="1227"/>
                  <a:pt x="252" y="1243"/>
                  <a:pt x="189" y="1256"/>
                </a:cubicBezTo>
                <a:cubicBezTo>
                  <a:pt x="126" y="1269"/>
                  <a:pt x="39" y="1280"/>
                  <a:pt x="0" y="1286"/>
                </a:cubicBezTo>
              </a:path>
            </a:pathLst>
          </a:custGeom>
          <a:noFill/>
          <a:ln w="25400">
            <a:solidFill>
              <a:schemeClr val="accent2"/>
            </a:solidFill>
            <a:round/>
            <a:headEnd/>
            <a:tailEnd/>
          </a:ln>
          <a:effectLst/>
        </p:spPr>
        <p:txBody>
          <a:bodyPr/>
          <a:lstStyle/>
          <a:p>
            <a:endParaRPr lang="en-US"/>
          </a:p>
        </p:txBody>
      </p:sp>
      <p:sp>
        <p:nvSpPr>
          <p:cNvPr id="1968198" name="Freeform 70"/>
          <p:cNvSpPr>
            <a:spLocks/>
          </p:cNvSpPr>
          <p:nvPr/>
        </p:nvSpPr>
        <p:spPr bwMode="auto">
          <a:xfrm>
            <a:off x="5035550" y="2646363"/>
            <a:ext cx="3644900" cy="2973387"/>
          </a:xfrm>
          <a:custGeom>
            <a:avLst/>
            <a:gdLst/>
            <a:ahLst/>
            <a:cxnLst>
              <a:cxn ang="0">
                <a:pos x="0" y="0"/>
              </a:cxn>
              <a:cxn ang="0">
                <a:pos x="82" y="205"/>
              </a:cxn>
              <a:cxn ang="0">
                <a:pos x="226" y="493"/>
              </a:cxn>
              <a:cxn ang="0">
                <a:pos x="517" y="862"/>
              </a:cxn>
              <a:cxn ang="0">
                <a:pos x="751" y="1084"/>
              </a:cxn>
              <a:cxn ang="0">
                <a:pos x="1015" y="1300"/>
              </a:cxn>
              <a:cxn ang="0">
                <a:pos x="1390" y="1534"/>
              </a:cxn>
              <a:cxn ang="0">
                <a:pos x="1763" y="1711"/>
              </a:cxn>
              <a:cxn ang="0">
                <a:pos x="2062" y="1819"/>
              </a:cxn>
              <a:cxn ang="0">
                <a:pos x="2296" y="1873"/>
              </a:cxn>
            </a:cxnLst>
            <a:rect l="0" t="0" r="r" b="b"/>
            <a:pathLst>
              <a:path w="2296" h="1873">
                <a:moveTo>
                  <a:pt x="0" y="0"/>
                </a:moveTo>
                <a:cubicBezTo>
                  <a:pt x="14" y="35"/>
                  <a:pt x="44" y="123"/>
                  <a:pt x="82" y="205"/>
                </a:cubicBezTo>
                <a:cubicBezTo>
                  <a:pt x="120" y="287"/>
                  <a:pt x="154" y="383"/>
                  <a:pt x="226" y="493"/>
                </a:cubicBezTo>
                <a:cubicBezTo>
                  <a:pt x="298" y="603"/>
                  <a:pt x="430" y="764"/>
                  <a:pt x="517" y="862"/>
                </a:cubicBezTo>
                <a:cubicBezTo>
                  <a:pt x="604" y="960"/>
                  <a:pt x="668" y="1011"/>
                  <a:pt x="751" y="1084"/>
                </a:cubicBezTo>
                <a:cubicBezTo>
                  <a:pt x="834" y="1157"/>
                  <a:pt x="909" y="1225"/>
                  <a:pt x="1015" y="1300"/>
                </a:cubicBezTo>
                <a:cubicBezTo>
                  <a:pt x="1121" y="1375"/>
                  <a:pt x="1265" y="1466"/>
                  <a:pt x="1390" y="1534"/>
                </a:cubicBezTo>
                <a:cubicBezTo>
                  <a:pt x="1515" y="1602"/>
                  <a:pt x="1651" y="1664"/>
                  <a:pt x="1763" y="1711"/>
                </a:cubicBezTo>
                <a:cubicBezTo>
                  <a:pt x="1875" y="1758"/>
                  <a:pt x="1973" y="1792"/>
                  <a:pt x="2062" y="1819"/>
                </a:cubicBezTo>
                <a:cubicBezTo>
                  <a:pt x="2151" y="1846"/>
                  <a:pt x="2247" y="1862"/>
                  <a:pt x="2296" y="1873"/>
                </a:cubicBezTo>
              </a:path>
            </a:pathLst>
          </a:custGeom>
          <a:noFill/>
          <a:ln w="25400">
            <a:solidFill>
              <a:srgbClr val="800080"/>
            </a:solidFill>
            <a:round/>
            <a:headEnd/>
            <a:tailEnd/>
          </a:ln>
          <a:effectLst/>
        </p:spPr>
        <p:txBody>
          <a:bodyPr/>
          <a:lstStyle/>
          <a:p>
            <a:endParaRPr lang="en-US"/>
          </a:p>
        </p:txBody>
      </p:sp>
      <p:sp>
        <p:nvSpPr>
          <p:cNvPr id="1968199" name="Line 71"/>
          <p:cNvSpPr>
            <a:spLocks noChangeShapeType="1"/>
          </p:cNvSpPr>
          <p:nvPr/>
        </p:nvSpPr>
        <p:spPr bwMode="auto">
          <a:xfrm flipV="1">
            <a:off x="5029200" y="4876800"/>
            <a:ext cx="3581400" cy="152400"/>
          </a:xfrm>
          <a:prstGeom prst="line">
            <a:avLst/>
          </a:prstGeom>
          <a:noFill/>
          <a:ln w="19050">
            <a:solidFill>
              <a:schemeClr val="bg2"/>
            </a:solidFill>
            <a:round/>
            <a:headEnd/>
            <a:tailEnd/>
          </a:ln>
          <a:effectLst/>
        </p:spPr>
        <p:txBody>
          <a:bodyPr/>
          <a:lstStyle/>
          <a:p>
            <a:endParaRPr lang="en-US"/>
          </a:p>
        </p:txBody>
      </p:sp>
      <p:sp>
        <p:nvSpPr>
          <p:cNvPr id="1968200" name="Text Box 72"/>
          <p:cNvSpPr txBox="1">
            <a:spLocks noChangeArrowheads="1"/>
          </p:cNvSpPr>
          <p:nvPr/>
        </p:nvSpPr>
        <p:spPr bwMode="auto">
          <a:xfrm>
            <a:off x="5867400" y="1752600"/>
            <a:ext cx="741363" cy="304800"/>
          </a:xfrm>
          <a:prstGeom prst="rect">
            <a:avLst/>
          </a:prstGeom>
          <a:noFill/>
          <a:ln w="9525">
            <a:noFill/>
            <a:miter lim="800000"/>
            <a:headEnd/>
            <a:tailEnd/>
          </a:ln>
          <a:effectLst/>
        </p:spPr>
        <p:txBody>
          <a:bodyPr wrap="none">
            <a:spAutoFit/>
          </a:bodyPr>
          <a:lstStyle/>
          <a:p>
            <a:r>
              <a:rPr lang="en-US" sz="1400" b="1"/>
              <a:t>NaNO</a:t>
            </a:r>
            <a:r>
              <a:rPr lang="en-US" sz="1400" b="1" baseline="-25000"/>
              <a:t>3</a:t>
            </a:r>
          </a:p>
        </p:txBody>
      </p:sp>
      <p:sp>
        <p:nvSpPr>
          <p:cNvPr id="1968201" name="Text Box 73"/>
          <p:cNvSpPr txBox="1">
            <a:spLocks noChangeArrowheads="1"/>
          </p:cNvSpPr>
          <p:nvPr/>
        </p:nvSpPr>
        <p:spPr bwMode="auto">
          <a:xfrm>
            <a:off x="7281863" y="2438400"/>
            <a:ext cx="642937" cy="304800"/>
          </a:xfrm>
          <a:prstGeom prst="rect">
            <a:avLst/>
          </a:prstGeom>
          <a:noFill/>
          <a:ln w="9525">
            <a:noFill/>
            <a:miter lim="800000"/>
            <a:headEnd/>
            <a:tailEnd/>
          </a:ln>
          <a:effectLst/>
        </p:spPr>
        <p:txBody>
          <a:bodyPr wrap="none">
            <a:spAutoFit/>
          </a:bodyPr>
          <a:lstStyle/>
          <a:p>
            <a:r>
              <a:rPr lang="en-US" sz="1400" b="1"/>
              <a:t>KNO</a:t>
            </a:r>
            <a:r>
              <a:rPr lang="en-US" sz="1400" b="1" baseline="-25000"/>
              <a:t>3</a:t>
            </a:r>
          </a:p>
        </p:txBody>
      </p:sp>
      <p:sp>
        <p:nvSpPr>
          <p:cNvPr id="1968202" name="Text Box 74"/>
          <p:cNvSpPr txBox="1">
            <a:spLocks noChangeArrowheads="1"/>
          </p:cNvSpPr>
          <p:nvPr/>
        </p:nvSpPr>
        <p:spPr bwMode="auto">
          <a:xfrm>
            <a:off x="5834063" y="3124200"/>
            <a:ext cx="490537" cy="304800"/>
          </a:xfrm>
          <a:prstGeom prst="rect">
            <a:avLst/>
          </a:prstGeom>
          <a:noFill/>
          <a:ln w="9525">
            <a:noFill/>
            <a:miter lim="800000"/>
            <a:headEnd/>
            <a:tailEnd/>
          </a:ln>
          <a:effectLst/>
        </p:spPr>
        <p:txBody>
          <a:bodyPr wrap="none">
            <a:spAutoFit/>
          </a:bodyPr>
          <a:lstStyle/>
          <a:p>
            <a:r>
              <a:rPr lang="en-US" sz="1400" b="1"/>
              <a:t>HCl</a:t>
            </a:r>
            <a:endParaRPr lang="en-US" sz="1400" b="1" baseline="-25000"/>
          </a:p>
        </p:txBody>
      </p:sp>
      <p:sp>
        <p:nvSpPr>
          <p:cNvPr id="1968203" name="Text Box 75"/>
          <p:cNvSpPr txBox="1">
            <a:spLocks noChangeArrowheads="1"/>
          </p:cNvSpPr>
          <p:nvPr/>
        </p:nvSpPr>
        <p:spPr bwMode="auto">
          <a:xfrm>
            <a:off x="7620000" y="3124200"/>
            <a:ext cx="682625" cy="304800"/>
          </a:xfrm>
          <a:prstGeom prst="rect">
            <a:avLst/>
          </a:prstGeom>
          <a:noFill/>
          <a:ln w="9525">
            <a:noFill/>
            <a:miter lim="800000"/>
            <a:headEnd/>
            <a:tailEnd/>
          </a:ln>
          <a:effectLst/>
        </p:spPr>
        <p:txBody>
          <a:bodyPr wrap="none">
            <a:spAutoFit/>
          </a:bodyPr>
          <a:lstStyle/>
          <a:p>
            <a:r>
              <a:rPr lang="en-US" sz="1400" b="1"/>
              <a:t>NH</a:t>
            </a:r>
            <a:r>
              <a:rPr lang="en-US" sz="1400" b="1" baseline="-25000"/>
              <a:t>4</a:t>
            </a:r>
            <a:r>
              <a:rPr lang="en-US" sz="1400" b="1"/>
              <a:t>Cl</a:t>
            </a:r>
          </a:p>
        </p:txBody>
      </p:sp>
      <p:sp>
        <p:nvSpPr>
          <p:cNvPr id="1968204" name="Text Box 76"/>
          <p:cNvSpPr txBox="1">
            <a:spLocks noChangeArrowheads="1"/>
          </p:cNvSpPr>
          <p:nvPr/>
        </p:nvSpPr>
        <p:spPr bwMode="auto">
          <a:xfrm>
            <a:off x="5743575" y="3733800"/>
            <a:ext cx="504825" cy="304800"/>
          </a:xfrm>
          <a:prstGeom prst="rect">
            <a:avLst/>
          </a:prstGeom>
          <a:noFill/>
          <a:ln w="9525">
            <a:noFill/>
            <a:miter lim="800000"/>
            <a:headEnd/>
            <a:tailEnd/>
          </a:ln>
          <a:effectLst/>
        </p:spPr>
        <p:txBody>
          <a:bodyPr wrap="none">
            <a:spAutoFit/>
          </a:bodyPr>
          <a:lstStyle/>
          <a:p>
            <a:r>
              <a:rPr lang="en-US" sz="1400" b="1"/>
              <a:t>NH</a:t>
            </a:r>
            <a:r>
              <a:rPr lang="en-US" sz="1400" b="1" baseline="-25000"/>
              <a:t>3</a:t>
            </a:r>
          </a:p>
        </p:txBody>
      </p:sp>
      <p:sp>
        <p:nvSpPr>
          <p:cNvPr id="1968205" name="Text Box 77"/>
          <p:cNvSpPr txBox="1">
            <a:spLocks noChangeArrowheads="1"/>
          </p:cNvSpPr>
          <p:nvPr/>
        </p:nvSpPr>
        <p:spPr bwMode="auto">
          <a:xfrm>
            <a:off x="6705600" y="4953000"/>
            <a:ext cx="588963" cy="304800"/>
          </a:xfrm>
          <a:prstGeom prst="rect">
            <a:avLst/>
          </a:prstGeom>
          <a:noFill/>
          <a:ln w="9525">
            <a:noFill/>
            <a:miter lim="800000"/>
            <a:headEnd/>
            <a:tailEnd/>
          </a:ln>
          <a:effectLst/>
        </p:spPr>
        <p:txBody>
          <a:bodyPr wrap="none">
            <a:spAutoFit/>
          </a:bodyPr>
          <a:lstStyle/>
          <a:p>
            <a:r>
              <a:rPr lang="en-US" sz="1400" b="1"/>
              <a:t>NaCl</a:t>
            </a:r>
            <a:endParaRPr lang="en-US" sz="1400" b="1" baseline="-25000"/>
          </a:p>
        </p:txBody>
      </p:sp>
      <p:sp>
        <p:nvSpPr>
          <p:cNvPr id="1968206" name="Text Box 78"/>
          <p:cNvSpPr txBox="1">
            <a:spLocks noChangeArrowheads="1"/>
          </p:cNvSpPr>
          <p:nvPr/>
        </p:nvSpPr>
        <p:spPr bwMode="auto">
          <a:xfrm>
            <a:off x="7543800" y="5029200"/>
            <a:ext cx="692150" cy="304800"/>
          </a:xfrm>
          <a:prstGeom prst="rect">
            <a:avLst/>
          </a:prstGeom>
          <a:noFill/>
          <a:ln w="9525">
            <a:noFill/>
            <a:miter lim="800000"/>
            <a:headEnd/>
            <a:tailEnd/>
          </a:ln>
          <a:effectLst/>
        </p:spPr>
        <p:txBody>
          <a:bodyPr wrap="none">
            <a:spAutoFit/>
          </a:bodyPr>
          <a:lstStyle/>
          <a:p>
            <a:r>
              <a:rPr lang="en-US" sz="1400" b="1"/>
              <a:t>KClO</a:t>
            </a:r>
            <a:r>
              <a:rPr lang="en-US" sz="1400" b="1" baseline="-25000"/>
              <a:t>3</a:t>
            </a:r>
          </a:p>
        </p:txBody>
      </p:sp>
      <p:sp>
        <p:nvSpPr>
          <p:cNvPr id="1968207" name="Text Box 79"/>
          <p:cNvSpPr txBox="1">
            <a:spLocks noChangeArrowheads="1"/>
          </p:cNvSpPr>
          <p:nvPr/>
        </p:nvSpPr>
        <p:spPr bwMode="auto">
          <a:xfrm>
            <a:off x="6781800" y="5791200"/>
            <a:ext cx="504825" cy="304800"/>
          </a:xfrm>
          <a:prstGeom prst="rect">
            <a:avLst/>
          </a:prstGeom>
          <a:noFill/>
          <a:ln w="9525">
            <a:noFill/>
            <a:miter lim="800000"/>
            <a:headEnd/>
            <a:tailEnd/>
          </a:ln>
          <a:effectLst/>
        </p:spPr>
        <p:txBody>
          <a:bodyPr wrap="none">
            <a:spAutoFit/>
          </a:bodyPr>
          <a:lstStyle/>
          <a:p>
            <a:r>
              <a:rPr lang="en-US" sz="1400" b="1"/>
              <a:t>SO</a:t>
            </a:r>
            <a:r>
              <a:rPr lang="en-US" sz="1400" b="1" baseline="-25000"/>
              <a:t>2</a:t>
            </a:r>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4" name="Rectangle 2"/>
          <p:cNvSpPr>
            <a:spLocks noGrp="1" noChangeArrowheads="1"/>
          </p:cNvSpPr>
          <p:nvPr>
            <p:ph type="title"/>
          </p:nvPr>
        </p:nvSpPr>
        <p:spPr/>
        <p:txBody>
          <a:bodyPr/>
          <a:lstStyle/>
          <a:p>
            <a:r>
              <a:rPr lang="en-US">
                <a:latin typeface="Arial" charset="0"/>
              </a:rPr>
              <a:t>Gas Solubility</a:t>
            </a:r>
          </a:p>
        </p:txBody>
      </p:sp>
      <p:sp>
        <p:nvSpPr>
          <p:cNvPr id="745475"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745476" name="Rectangle 4"/>
          <p:cNvSpPr>
            <a:spLocks noChangeArrowheads="1"/>
          </p:cNvSpPr>
          <p:nvPr/>
        </p:nvSpPr>
        <p:spPr bwMode="auto">
          <a:xfrm>
            <a:off x="2446338" y="1604963"/>
            <a:ext cx="4183062" cy="4441825"/>
          </a:xfrm>
          <a:prstGeom prst="rect">
            <a:avLst/>
          </a:prstGeom>
          <a:solidFill>
            <a:srgbClr val="FFFF99">
              <a:alpha val="38000"/>
            </a:srgbClr>
          </a:solidFill>
          <a:ln w="22225">
            <a:solidFill>
              <a:schemeClr val="tx1"/>
            </a:solidFill>
            <a:miter lim="800000"/>
            <a:headEnd/>
            <a:tailEnd/>
          </a:ln>
          <a:effectLst/>
        </p:spPr>
        <p:txBody>
          <a:bodyPr wrap="none" anchor="ctr"/>
          <a:lstStyle/>
          <a:p>
            <a:endParaRPr lang="en-US"/>
          </a:p>
        </p:txBody>
      </p:sp>
      <p:sp>
        <p:nvSpPr>
          <p:cNvPr id="745477" name="Line 5"/>
          <p:cNvSpPr>
            <a:spLocks noChangeShapeType="1"/>
          </p:cNvSpPr>
          <p:nvPr/>
        </p:nvSpPr>
        <p:spPr bwMode="auto">
          <a:xfrm>
            <a:off x="2446338" y="2057400"/>
            <a:ext cx="4186237" cy="0"/>
          </a:xfrm>
          <a:prstGeom prst="line">
            <a:avLst/>
          </a:prstGeom>
          <a:noFill/>
          <a:ln w="9525">
            <a:solidFill>
              <a:schemeClr val="bg2"/>
            </a:solidFill>
            <a:round/>
            <a:headEnd/>
            <a:tailEnd/>
          </a:ln>
          <a:effectLst/>
        </p:spPr>
        <p:txBody>
          <a:bodyPr/>
          <a:lstStyle/>
          <a:p>
            <a:endParaRPr lang="en-US"/>
          </a:p>
        </p:txBody>
      </p:sp>
      <p:sp>
        <p:nvSpPr>
          <p:cNvPr id="745478" name="Freeform 6"/>
          <p:cNvSpPr>
            <a:spLocks/>
          </p:cNvSpPr>
          <p:nvPr/>
        </p:nvSpPr>
        <p:spPr bwMode="auto">
          <a:xfrm>
            <a:off x="2776538" y="2098675"/>
            <a:ext cx="3619500" cy="2138363"/>
          </a:xfrm>
          <a:custGeom>
            <a:avLst/>
            <a:gdLst/>
            <a:ahLst/>
            <a:cxnLst>
              <a:cxn ang="0">
                <a:pos x="0" y="0"/>
              </a:cxn>
              <a:cxn ang="0">
                <a:pos x="99" y="176"/>
              </a:cxn>
              <a:cxn ang="0">
                <a:pos x="336" y="432"/>
              </a:cxn>
              <a:cxn ang="0">
                <a:pos x="576" y="624"/>
              </a:cxn>
              <a:cxn ang="0">
                <a:pos x="960" y="864"/>
              </a:cxn>
              <a:cxn ang="0">
                <a:pos x="1392" y="1056"/>
              </a:cxn>
              <a:cxn ang="0">
                <a:pos x="1712" y="1163"/>
              </a:cxn>
              <a:cxn ang="0">
                <a:pos x="2112" y="1248"/>
              </a:cxn>
            </a:cxnLst>
            <a:rect l="0" t="0" r="r" b="b"/>
            <a:pathLst>
              <a:path w="2112" h="1248">
                <a:moveTo>
                  <a:pt x="0" y="0"/>
                </a:moveTo>
                <a:cubicBezTo>
                  <a:pt x="17" y="29"/>
                  <a:pt x="43" y="104"/>
                  <a:pt x="99" y="176"/>
                </a:cubicBezTo>
                <a:cubicBezTo>
                  <a:pt x="155" y="248"/>
                  <a:pt x="256" y="357"/>
                  <a:pt x="336" y="432"/>
                </a:cubicBezTo>
                <a:cubicBezTo>
                  <a:pt x="416" y="507"/>
                  <a:pt x="472" y="552"/>
                  <a:pt x="576" y="624"/>
                </a:cubicBezTo>
                <a:cubicBezTo>
                  <a:pt x="680" y="696"/>
                  <a:pt x="824" y="792"/>
                  <a:pt x="960" y="864"/>
                </a:cubicBezTo>
                <a:cubicBezTo>
                  <a:pt x="1096" y="936"/>
                  <a:pt x="1267" y="1006"/>
                  <a:pt x="1392" y="1056"/>
                </a:cubicBezTo>
                <a:cubicBezTo>
                  <a:pt x="1517" y="1106"/>
                  <a:pt x="1592" y="1131"/>
                  <a:pt x="1712" y="1163"/>
                </a:cubicBezTo>
                <a:cubicBezTo>
                  <a:pt x="1832" y="1195"/>
                  <a:pt x="2029" y="1230"/>
                  <a:pt x="2112" y="1248"/>
                </a:cubicBezTo>
              </a:path>
            </a:pathLst>
          </a:custGeom>
          <a:noFill/>
          <a:ln w="25400">
            <a:solidFill>
              <a:srgbClr val="FF0000"/>
            </a:solidFill>
            <a:round/>
            <a:headEnd/>
            <a:tailEnd/>
          </a:ln>
          <a:effectLst/>
        </p:spPr>
        <p:txBody>
          <a:bodyPr/>
          <a:lstStyle/>
          <a:p>
            <a:endParaRPr lang="en-US"/>
          </a:p>
        </p:txBody>
      </p:sp>
      <p:sp>
        <p:nvSpPr>
          <p:cNvPr id="745479" name="Freeform 7"/>
          <p:cNvSpPr>
            <a:spLocks/>
          </p:cNvSpPr>
          <p:nvPr/>
        </p:nvSpPr>
        <p:spPr bwMode="auto">
          <a:xfrm>
            <a:off x="2819400" y="2638425"/>
            <a:ext cx="3576638" cy="1681163"/>
          </a:xfrm>
          <a:custGeom>
            <a:avLst/>
            <a:gdLst/>
            <a:ahLst/>
            <a:cxnLst>
              <a:cxn ang="0">
                <a:pos x="0" y="0"/>
              </a:cxn>
              <a:cxn ang="0">
                <a:pos x="311" y="261"/>
              </a:cxn>
              <a:cxn ang="0">
                <a:pos x="743" y="549"/>
              </a:cxn>
              <a:cxn ang="0">
                <a:pos x="1175" y="741"/>
              </a:cxn>
              <a:cxn ang="0">
                <a:pos x="1751" y="933"/>
              </a:cxn>
              <a:cxn ang="0">
                <a:pos x="2087" y="981"/>
              </a:cxn>
            </a:cxnLst>
            <a:rect l="0" t="0" r="r" b="b"/>
            <a:pathLst>
              <a:path w="2087" h="981">
                <a:moveTo>
                  <a:pt x="0" y="0"/>
                </a:moveTo>
                <a:cubicBezTo>
                  <a:pt x="52" y="45"/>
                  <a:pt x="187" y="170"/>
                  <a:pt x="311" y="261"/>
                </a:cubicBezTo>
                <a:cubicBezTo>
                  <a:pt x="435" y="352"/>
                  <a:pt x="599" y="469"/>
                  <a:pt x="743" y="549"/>
                </a:cubicBezTo>
                <a:cubicBezTo>
                  <a:pt x="887" y="629"/>
                  <a:pt x="1007" y="677"/>
                  <a:pt x="1175" y="741"/>
                </a:cubicBezTo>
                <a:cubicBezTo>
                  <a:pt x="1343" y="805"/>
                  <a:pt x="1599" y="893"/>
                  <a:pt x="1751" y="933"/>
                </a:cubicBezTo>
                <a:cubicBezTo>
                  <a:pt x="1903" y="973"/>
                  <a:pt x="1995" y="977"/>
                  <a:pt x="2087" y="981"/>
                </a:cubicBezTo>
              </a:path>
            </a:pathLst>
          </a:custGeom>
          <a:noFill/>
          <a:ln w="25400">
            <a:solidFill>
              <a:srgbClr val="003300"/>
            </a:solidFill>
            <a:round/>
            <a:headEnd/>
            <a:tailEnd/>
          </a:ln>
          <a:effectLst/>
        </p:spPr>
        <p:txBody>
          <a:bodyPr/>
          <a:lstStyle/>
          <a:p>
            <a:endParaRPr lang="en-US"/>
          </a:p>
        </p:txBody>
      </p:sp>
      <p:sp>
        <p:nvSpPr>
          <p:cNvPr id="745480" name="Freeform 8"/>
          <p:cNvSpPr>
            <a:spLocks/>
          </p:cNvSpPr>
          <p:nvPr/>
        </p:nvSpPr>
        <p:spPr bwMode="auto">
          <a:xfrm>
            <a:off x="2860675" y="3554413"/>
            <a:ext cx="3535363" cy="1093787"/>
          </a:xfrm>
          <a:custGeom>
            <a:avLst/>
            <a:gdLst/>
            <a:ahLst/>
            <a:cxnLst>
              <a:cxn ang="0">
                <a:pos x="0" y="0"/>
              </a:cxn>
              <a:cxn ang="0">
                <a:pos x="445" y="255"/>
              </a:cxn>
              <a:cxn ang="0">
                <a:pos x="959" y="446"/>
              </a:cxn>
              <a:cxn ang="0">
                <a:pos x="1343" y="542"/>
              </a:cxn>
              <a:cxn ang="0">
                <a:pos x="1654" y="609"/>
              </a:cxn>
              <a:cxn ang="0">
                <a:pos x="2063" y="638"/>
              </a:cxn>
            </a:cxnLst>
            <a:rect l="0" t="0" r="r" b="b"/>
            <a:pathLst>
              <a:path w="2063" h="638">
                <a:moveTo>
                  <a:pt x="0" y="0"/>
                </a:moveTo>
                <a:cubicBezTo>
                  <a:pt x="74" y="44"/>
                  <a:pt x="285" y="181"/>
                  <a:pt x="445" y="255"/>
                </a:cubicBezTo>
                <a:cubicBezTo>
                  <a:pt x="605" y="329"/>
                  <a:pt x="809" y="398"/>
                  <a:pt x="959" y="446"/>
                </a:cubicBezTo>
                <a:cubicBezTo>
                  <a:pt x="1109" y="494"/>
                  <a:pt x="1227" y="515"/>
                  <a:pt x="1343" y="542"/>
                </a:cubicBezTo>
                <a:cubicBezTo>
                  <a:pt x="1459" y="569"/>
                  <a:pt x="1534" y="593"/>
                  <a:pt x="1654" y="609"/>
                </a:cubicBezTo>
                <a:cubicBezTo>
                  <a:pt x="1774" y="625"/>
                  <a:pt x="1978" y="632"/>
                  <a:pt x="2063" y="638"/>
                </a:cubicBezTo>
              </a:path>
            </a:pathLst>
          </a:custGeom>
          <a:noFill/>
          <a:ln w="25400">
            <a:solidFill>
              <a:srgbClr val="333399"/>
            </a:solidFill>
            <a:round/>
            <a:headEnd/>
            <a:tailEnd/>
          </a:ln>
          <a:effectLst/>
        </p:spPr>
        <p:txBody>
          <a:bodyPr/>
          <a:lstStyle/>
          <a:p>
            <a:endParaRPr lang="en-US"/>
          </a:p>
        </p:txBody>
      </p:sp>
      <p:sp>
        <p:nvSpPr>
          <p:cNvPr id="745481" name="Freeform 9"/>
          <p:cNvSpPr>
            <a:spLocks/>
          </p:cNvSpPr>
          <p:nvPr/>
        </p:nvSpPr>
        <p:spPr bwMode="auto">
          <a:xfrm>
            <a:off x="2776538" y="5224463"/>
            <a:ext cx="3679825" cy="146050"/>
          </a:xfrm>
          <a:custGeom>
            <a:avLst/>
            <a:gdLst/>
            <a:ahLst/>
            <a:cxnLst>
              <a:cxn ang="0">
                <a:pos x="0" y="0"/>
              </a:cxn>
              <a:cxn ang="0">
                <a:pos x="480" y="48"/>
              </a:cxn>
              <a:cxn ang="0">
                <a:pos x="1119" y="80"/>
              </a:cxn>
              <a:cxn ang="0">
                <a:pos x="1712" y="80"/>
              </a:cxn>
              <a:cxn ang="0">
                <a:pos x="2082" y="80"/>
              </a:cxn>
              <a:cxn ang="0">
                <a:pos x="2107" y="80"/>
              </a:cxn>
            </a:cxnLst>
            <a:rect l="0" t="0" r="r" b="b"/>
            <a:pathLst>
              <a:path w="2148" h="85">
                <a:moveTo>
                  <a:pt x="0" y="0"/>
                </a:moveTo>
                <a:cubicBezTo>
                  <a:pt x="148" y="16"/>
                  <a:pt x="294" y="35"/>
                  <a:pt x="480" y="48"/>
                </a:cubicBezTo>
                <a:cubicBezTo>
                  <a:pt x="666" y="61"/>
                  <a:pt x="914" y="75"/>
                  <a:pt x="1119" y="80"/>
                </a:cubicBezTo>
                <a:cubicBezTo>
                  <a:pt x="1324" y="85"/>
                  <a:pt x="1552" y="80"/>
                  <a:pt x="1712" y="80"/>
                </a:cubicBezTo>
                <a:cubicBezTo>
                  <a:pt x="1872" y="80"/>
                  <a:pt x="2016" y="80"/>
                  <a:pt x="2082" y="80"/>
                </a:cubicBezTo>
                <a:cubicBezTo>
                  <a:pt x="2148" y="80"/>
                  <a:pt x="2102" y="80"/>
                  <a:pt x="2107" y="80"/>
                </a:cubicBezTo>
              </a:path>
            </a:pathLst>
          </a:custGeom>
          <a:noFill/>
          <a:ln w="25400">
            <a:solidFill>
              <a:srgbClr val="FF6600"/>
            </a:solidFill>
            <a:round/>
            <a:headEnd/>
            <a:tailEnd/>
          </a:ln>
          <a:effectLst/>
        </p:spPr>
        <p:txBody>
          <a:bodyPr/>
          <a:lstStyle/>
          <a:p>
            <a:endParaRPr lang="en-US"/>
          </a:p>
        </p:txBody>
      </p:sp>
      <p:sp>
        <p:nvSpPr>
          <p:cNvPr id="745482" name="Line 10"/>
          <p:cNvSpPr>
            <a:spLocks noChangeShapeType="1"/>
          </p:cNvSpPr>
          <p:nvPr/>
        </p:nvSpPr>
        <p:spPr bwMode="auto">
          <a:xfrm flipV="1">
            <a:off x="3351213" y="1604963"/>
            <a:ext cx="0" cy="4441825"/>
          </a:xfrm>
          <a:prstGeom prst="line">
            <a:avLst/>
          </a:prstGeom>
          <a:noFill/>
          <a:ln w="9525">
            <a:solidFill>
              <a:schemeClr val="bg2"/>
            </a:solidFill>
            <a:round/>
            <a:headEnd/>
            <a:tailEnd/>
          </a:ln>
          <a:effectLst/>
        </p:spPr>
        <p:txBody>
          <a:bodyPr/>
          <a:lstStyle/>
          <a:p>
            <a:endParaRPr lang="en-US"/>
          </a:p>
        </p:txBody>
      </p:sp>
      <p:sp>
        <p:nvSpPr>
          <p:cNvPr id="745483" name="Line 11"/>
          <p:cNvSpPr>
            <a:spLocks noChangeShapeType="1"/>
          </p:cNvSpPr>
          <p:nvPr/>
        </p:nvSpPr>
        <p:spPr bwMode="auto">
          <a:xfrm flipV="1">
            <a:off x="4173538" y="1604963"/>
            <a:ext cx="0" cy="4441825"/>
          </a:xfrm>
          <a:prstGeom prst="line">
            <a:avLst/>
          </a:prstGeom>
          <a:noFill/>
          <a:ln w="9525">
            <a:solidFill>
              <a:schemeClr val="bg2"/>
            </a:solidFill>
            <a:round/>
            <a:headEnd/>
            <a:tailEnd/>
          </a:ln>
          <a:effectLst/>
        </p:spPr>
        <p:txBody>
          <a:bodyPr/>
          <a:lstStyle/>
          <a:p>
            <a:endParaRPr lang="en-US"/>
          </a:p>
        </p:txBody>
      </p:sp>
      <p:sp>
        <p:nvSpPr>
          <p:cNvPr id="745484" name="Line 12"/>
          <p:cNvSpPr>
            <a:spLocks noChangeShapeType="1"/>
          </p:cNvSpPr>
          <p:nvPr/>
        </p:nvSpPr>
        <p:spPr bwMode="auto">
          <a:xfrm flipV="1">
            <a:off x="4997450" y="1604963"/>
            <a:ext cx="0" cy="4441825"/>
          </a:xfrm>
          <a:prstGeom prst="line">
            <a:avLst/>
          </a:prstGeom>
          <a:noFill/>
          <a:ln w="9525">
            <a:solidFill>
              <a:schemeClr val="bg2"/>
            </a:solidFill>
            <a:round/>
            <a:headEnd/>
            <a:tailEnd/>
          </a:ln>
          <a:effectLst/>
        </p:spPr>
        <p:txBody>
          <a:bodyPr/>
          <a:lstStyle/>
          <a:p>
            <a:endParaRPr lang="en-US"/>
          </a:p>
        </p:txBody>
      </p:sp>
      <p:sp>
        <p:nvSpPr>
          <p:cNvPr id="745485" name="Line 13"/>
          <p:cNvSpPr>
            <a:spLocks noChangeShapeType="1"/>
          </p:cNvSpPr>
          <p:nvPr/>
        </p:nvSpPr>
        <p:spPr bwMode="auto">
          <a:xfrm flipV="1">
            <a:off x="5819775" y="1604963"/>
            <a:ext cx="0" cy="4441825"/>
          </a:xfrm>
          <a:prstGeom prst="line">
            <a:avLst/>
          </a:prstGeom>
          <a:noFill/>
          <a:ln w="9525">
            <a:solidFill>
              <a:schemeClr val="bg2"/>
            </a:solidFill>
            <a:round/>
            <a:headEnd/>
            <a:tailEnd/>
          </a:ln>
          <a:effectLst/>
        </p:spPr>
        <p:txBody>
          <a:bodyPr/>
          <a:lstStyle/>
          <a:p>
            <a:endParaRPr lang="en-US"/>
          </a:p>
        </p:txBody>
      </p:sp>
      <p:sp>
        <p:nvSpPr>
          <p:cNvPr id="745486" name="Text Box 14"/>
          <p:cNvSpPr txBox="1">
            <a:spLocks noChangeArrowheads="1"/>
          </p:cNvSpPr>
          <p:nvPr/>
        </p:nvSpPr>
        <p:spPr bwMode="auto">
          <a:xfrm>
            <a:off x="2506663" y="1770063"/>
            <a:ext cx="554037" cy="336550"/>
          </a:xfrm>
          <a:prstGeom prst="rect">
            <a:avLst/>
          </a:prstGeom>
          <a:noFill/>
          <a:ln w="9525">
            <a:noFill/>
            <a:miter lim="800000"/>
            <a:headEnd/>
            <a:tailEnd/>
          </a:ln>
          <a:effectLst/>
        </p:spPr>
        <p:txBody>
          <a:bodyPr wrap="none">
            <a:spAutoFit/>
          </a:bodyPr>
          <a:lstStyle/>
          <a:p>
            <a:r>
              <a:rPr lang="en-US" sz="1600"/>
              <a:t>CH</a:t>
            </a:r>
            <a:r>
              <a:rPr lang="en-US" sz="1600" baseline="-25000"/>
              <a:t>4</a:t>
            </a:r>
            <a:endParaRPr lang="en-US" sz="1600"/>
          </a:p>
        </p:txBody>
      </p:sp>
      <p:sp>
        <p:nvSpPr>
          <p:cNvPr id="745487" name="Text Box 15"/>
          <p:cNvSpPr txBox="1">
            <a:spLocks noChangeArrowheads="1"/>
          </p:cNvSpPr>
          <p:nvPr/>
        </p:nvSpPr>
        <p:spPr bwMode="auto">
          <a:xfrm>
            <a:off x="2611438" y="2674938"/>
            <a:ext cx="422275" cy="336550"/>
          </a:xfrm>
          <a:prstGeom prst="rect">
            <a:avLst/>
          </a:prstGeom>
          <a:noFill/>
          <a:ln w="9525">
            <a:noFill/>
            <a:miter lim="800000"/>
            <a:headEnd/>
            <a:tailEnd/>
          </a:ln>
          <a:effectLst/>
        </p:spPr>
        <p:txBody>
          <a:bodyPr wrap="none">
            <a:spAutoFit/>
          </a:bodyPr>
          <a:lstStyle/>
          <a:p>
            <a:r>
              <a:rPr lang="en-US" sz="1600"/>
              <a:t>O</a:t>
            </a:r>
            <a:r>
              <a:rPr lang="en-US" sz="1600" baseline="-25000"/>
              <a:t>2</a:t>
            </a:r>
            <a:endParaRPr lang="en-US" sz="1600"/>
          </a:p>
        </p:txBody>
      </p:sp>
      <p:sp>
        <p:nvSpPr>
          <p:cNvPr id="745488" name="Text Box 16"/>
          <p:cNvSpPr txBox="1">
            <a:spLocks noChangeArrowheads="1"/>
          </p:cNvSpPr>
          <p:nvPr/>
        </p:nvSpPr>
        <p:spPr bwMode="auto">
          <a:xfrm>
            <a:off x="2438400" y="3505200"/>
            <a:ext cx="488950" cy="336550"/>
          </a:xfrm>
          <a:prstGeom prst="rect">
            <a:avLst/>
          </a:prstGeom>
          <a:noFill/>
          <a:ln w="9525">
            <a:noFill/>
            <a:miter lim="800000"/>
            <a:headEnd/>
            <a:tailEnd/>
          </a:ln>
          <a:effectLst/>
        </p:spPr>
        <p:txBody>
          <a:bodyPr wrap="none">
            <a:spAutoFit/>
          </a:bodyPr>
          <a:lstStyle/>
          <a:p>
            <a:r>
              <a:rPr lang="en-US" sz="1600"/>
              <a:t>CO</a:t>
            </a:r>
          </a:p>
        </p:txBody>
      </p:sp>
      <p:sp>
        <p:nvSpPr>
          <p:cNvPr id="745489" name="Text Box 17"/>
          <p:cNvSpPr txBox="1">
            <a:spLocks noChangeArrowheads="1"/>
          </p:cNvSpPr>
          <p:nvPr/>
        </p:nvSpPr>
        <p:spPr bwMode="auto">
          <a:xfrm>
            <a:off x="2611438" y="5224463"/>
            <a:ext cx="441325" cy="336550"/>
          </a:xfrm>
          <a:prstGeom prst="rect">
            <a:avLst/>
          </a:prstGeom>
          <a:noFill/>
          <a:ln w="9525">
            <a:noFill/>
            <a:miter lim="800000"/>
            <a:headEnd/>
            <a:tailEnd/>
          </a:ln>
          <a:effectLst/>
        </p:spPr>
        <p:txBody>
          <a:bodyPr wrap="none">
            <a:spAutoFit/>
          </a:bodyPr>
          <a:lstStyle/>
          <a:p>
            <a:r>
              <a:rPr lang="en-US" sz="1600"/>
              <a:t>He</a:t>
            </a:r>
          </a:p>
        </p:txBody>
      </p:sp>
      <p:sp>
        <p:nvSpPr>
          <p:cNvPr id="745490" name="Text Box 18"/>
          <p:cNvSpPr txBox="1">
            <a:spLocks noChangeArrowheads="1"/>
          </p:cNvSpPr>
          <p:nvPr/>
        </p:nvSpPr>
        <p:spPr bwMode="auto">
          <a:xfrm>
            <a:off x="3598863" y="6292850"/>
            <a:ext cx="1765300" cy="336550"/>
          </a:xfrm>
          <a:prstGeom prst="rect">
            <a:avLst/>
          </a:prstGeom>
          <a:noFill/>
          <a:ln w="9525">
            <a:noFill/>
            <a:miter lim="800000"/>
            <a:headEnd/>
            <a:tailEnd/>
          </a:ln>
          <a:effectLst/>
        </p:spPr>
        <p:txBody>
          <a:bodyPr wrap="none">
            <a:spAutoFit/>
          </a:bodyPr>
          <a:lstStyle/>
          <a:p>
            <a:r>
              <a:rPr lang="en-US" sz="1600"/>
              <a:t>Temperature (</a:t>
            </a:r>
            <a:r>
              <a:rPr lang="en-US" sz="1600" baseline="30000"/>
              <a:t>o</a:t>
            </a:r>
            <a:r>
              <a:rPr lang="en-US" sz="1600"/>
              <a:t>C)</a:t>
            </a:r>
          </a:p>
        </p:txBody>
      </p:sp>
      <p:sp>
        <p:nvSpPr>
          <p:cNvPr id="745491" name="Text Box 19"/>
          <p:cNvSpPr txBox="1">
            <a:spLocks noChangeArrowheads="1"/>
          </p:cNvSpPr>
          <p:nvPr/>
        </p:nvSpPr>
        <p:spPr bwMode="auto">
          <a:xfrm rot="-5400000">
            <a:off x="1111250" y="3802063"/>
            <a:ext cx="1527175" cy="336550"/>
          </a:xfrm>
          <a:prstGeom prst="rect">
            <a:avLst/>
          </a:prstGeom>
          <a:noFill/>
          <a:ln w="9525">
            <a:noFill/>
            <a:miter lim="800000"/>
            <a:headEnd/>
            <a:tailEnd/>
          </a:ln>
          <a:effectLst/>
        </p:spPr>
        <p:txBody>
          <a:bodyPr wrap="none">
            <a:spAutoFit/>
          </a:bodyPr>
          <a:lstStyle/>
          <a:p>
            <a:r>
              <a:rPr lang="en-US" sz="1600"/>
              <a:t>Solubility (m</a:t>
            </a:r>
            <a:r>
              <a:rPr lang="en-US" sz="1600" i="1"/>
              <a:t>M</a:t>
            </a:r>
            <a:r>
              <a:rPr lang="en-US" sz="1600"/>
              <a:t>)</a:t>
            </a:r>
          </a:p>
        </p:txBody>
      </p:sp>
      <p:sp>
        <p:nvSpPr>
          <p:cNvPr id="745492" name="Text Box 20"/>
          <p:cNvSpPr txBox="1">
            <a:spLocks noChangeArrowheads="1"/>
          </p:cNvSpPr>
          <p:nvPr/>
        </p:nvSpPr>
        <p:spPr bwMode="auto">
          <a:xfrm>
            <a:off x="2035175" y="2427288"/>
            <a:ext cx="430213" cy="304800"/>
          </a:xfrm>
          <a:prstGeom prst="rect">
            <a:avLst/>
          </a:prstGeom>
          <a:noFill/>
          <a:ln w="9525">
            <a:noFill/>
            <a:miter lim="800000"/>
            <a:headEnd/>
            <a:tailEnd/>
          </a:ln>
          <a:effectLst/>
        </p:spPr>
        <p:txBody>
          <a:bodyPr wrap="none">
            <a:spAutoFit/>
          </a:bodyPr>
          <a:lstStyle/>
          <a:p>
            <a:r>
              <a:rPr lang="en-US" sz="1400"/>
              <a:t>2.0</a:t>
            </a:r>
          </a:p>
        </p:txBody>
      </p:sp>
      <p:sp>
        <p:nvSpPr>
          <p:cNvPr id="745493" name="Text Box 21"/>
          <p:cNvSpPr txBox="1">
            <a:spLocks noChangeArrowheads="1"/>
          </p:cNvSpPr>
          <p:nvPr/>
        </p:nvSpPr>
        <p:spPr bwMode="auto">
          <a:xfrm>
            <a:off x="2035175" y="4154488"/>
            <a:ext cx="430213" cy="304800"/>
          </a:xfrm>
          <a:prstGeom prst="rect">
            <a:avLst/>
          </a:prstGeom>
          <a:noFill/>
          <a:ln w="9525">
            <a:noFill/>
            <a:miter lim="800000"/>
            <a:headEnd/>
            <a:tailEnd/>
          </a:ln>
          <a:effectLst/>
        </p:spPr>
        <p:txBody>
          <a:bodyPr wrap="none">
            <a:spAutoFit/>
          </a:bodyPr>
          <a:lstStyle/>
          <a:p>
            <a:r>
              <a:rPr lang="en-US" sz="1400"/>
              <a:t>1.0</a:t>
            </a:r>
          </a:p>
        </p:txBody>
      </p:sp>
      <p:sp>
        <p:nvSpPr>
          <p:cNvPr id="745494" name="Text Box 22"/>
          <p:cNvSpPr txBox="1">
            <a:spLocks noChangeArrowheads="1"/>
          </p:cNvSpPr>
          <p:nvPr/>
        </p:nvSpPr>
        <p:spPr bwMode="auto">
          <a:xfrm>
            <a:off x="2365375" y="6046788"/>
            <a:ext cx="282575" cy="304800"/>
          </a:xfrm>
          <a:prstGeom prst="rect">
            <a:avLst/>
          </a:prstGeom>
          <a:noFill/>
          <a:ln w="9525">
            <a:noFill/>
            <a:miter lim="800000"/>
            <a:headEnd/>
            <a:tailEnd/>
          </a:ln>
          <a:effectLst/>
        </p:spPr>
        <p:txBody>
          <a:bodyPr wrap="none">
            <a:spAutoFit/>
          </a:bodyPr>
          <a:lstStyle/>
          <a:p>
            <a:r>
              <a:rPr lang="en-US" sz="1400"/>
              <a:t>0</a:t>
            </a:r>
          </a:p>
        </p:txBody>
      </p:sp>
      <p:sp>
        <p:nvSpPr>
          <p:cNvPr id="745495" name="Text Box 23"/>
          <p:cNvSpPr txBox="1">
            <a:spLocks noChangeArrowheads="1"/>
          </p:cNvSpPr>
          <p:nvPr/>
        </p:nvSpPr>
        <p:spPr bwMode="auto">
          <a:xfrm>
            <a:off x="3105150" y="6046788"/>
            <a:ext cx="381000" cy="304800"/>
          </a:xfrm>
          <a:prstGeom prst="rect">
            <a:avLst/>
          </a:prstGeom>
          <a:noFill/>
          <a:ln w="9525">
            <a:noFill/>
            <a:miter lim="800000"/>
            <a:headEnd/>
            <a:tailEnd/>
          </a:ln>
          <a:effectLst/>
        </p:spPr>
        <p:txBody>
          <a:bodyPr wrap="none">
            <a:spAutoFit/>
          </a:bodyPr>
          <a:lstStyle/>
          <a:p>
            <a:r>
              <a:rPr lang="en-US" sz="1400"/>
              <a:t>10</a:t>
            </a:r>
          </a:p>
        </p:txBody>
      </p:sp>
      <p:sp>
        <p:nvSpPr>
          <p:cNvPr id="745496" name="Text Box 24"/>
          <p:cNvSpPr txBox="1">
            <a:spLocks noChangeArrowheads="1"/>
          </p:cNvSpPr>
          <p:nvPr/>
        </p:nvSpPr>
        <p:spPr bwMode="auto">
          <a:xfrm>
            <a:off x="4010025" y="6046788"/>
            <a:ext cx="381000" cy="304800"/>
          </a:xfrm>
          <a:prstGeom prst="rect">
            <a:avLst/>
          </a:prstGeom>
          <a:noFill/>
          <a:ln w="9525">
            <a:noFill/>
            <a:miter lim="800000"/>
            <a:headEnd/>
            <a:tailEnd/>
          </a:ln>
          <a:effectLst/>
        </p:spPr>
        <p:txBody>
          <a:bodyPr wrap="none">
            <a:spAutoFit/>
          </a:bodyPr>
          <a:lstStyle/>
          <a:p>
            <a:r>
              <a:rPr lang="en-US" sz="1400"/>
              <a:t>20</a:t>
            </a:r>
          </a:p>
        </p:txBody>
      </p:sp>
      <p:sp>
        <p:nvSpPr>
          <p:cNvPr id="745497" name="Text Box 25"/>
          <p:cNvSpPr txBox="1">
            <a:spLocks noChangeArrowheads="1"/>
          </p:cNvSpPr>
          <p:nvPr/>
        </p:nvSpPr>
        <p:spPr bwMode="auto">
          <a:xfrm>
            <a:off x="4832350" y="6046788"/>
            <a:ext cx="381000" cy="304800"/>
          </a:xfrm>
          <a:prstGeom prst="rect">
            <a:avLst/>
          </a:prstGeom>
          <a:noFill/>
          <a:ln w="9525">
            <a:noFill/>
            <a:miter lim="800000"/>
            <a:headEnd/>
            <a:tailEnd/>
          </a:ln>
          <a:effectLst/>
        </p:spPr>
        <p:txBody>
          <a:bodyPr wrap="none">
            <a:spAutoFit/>
          </a:bodyPr>
          <a:lstStyle/>
          <a:p>
            <a:r>
              <a:rPr lang="en-US" sz="1400"/>
              <a:t>30</a:t>
            </a:r>
          </a:p>
        </p:txBody>
      </p:sp>
      <p:sp>
        <p:nvSpPr>
          <p:cNvPr id="745498" name="Text Box 26"/>
          <p:cNvSpPr txBox="1">
            <a:spLocks noChangeArrowheads="1"/>
          </p:cNvSpPr>
          <p:nvPr/>
        </p:nvSpPr>
        <p:spPr bwMode="auto">
          <a:xfrm>
            <a:off x="5654675" y="6046788"/>
            <a:ext cx="381000" cy="304800"/>
          </a:xfrm>
          <a:prstGeom prst="rect">
            <a:avLst/>
          </a:prstGeom>
          <a:noFill/>
          <a:ln w="9525">
            <a:noFill/>
            <a:miter lim="800000"/>
            <a:headEnd/>
            <a:tailEnd/>
          </a:ln>
          <a:effectLst/>
        </p:spPr>
        <p:txBody>
          <a:bodyPr wrap="none">
            <a:spAutoFit/>
          </a:bodyPr>
          <a:lstStyle/>
          <a:p>
            <a:r>
              <a:rPr lang="en-US" sz="1400"/>
              <a:t>40</a:t>
            </a:r>
          </a:p>
        </p:txBody>
      </p:sp>
      <p:sp>
        <p:nvSpPr>
          <p:cNvPr id="745499" name="Text Box 27"/>
          <p:cNvSpPr txBox="1">
            <a:spLocks noChangeArrowheads="1"/>
          </p:cNvSpPr>
          <p:nvPr/>
        </p:nvSpPr>
        <p:spPr bwMode="auto">
          <a:xfrm>
            <a:off x="6477000" y="6046788"/>
            <a:ext cx="381000" cy="304800"/>
          </a:xfrm>
          <a:prstGeom prst="rect">
            <a:avLst/>
          </a:prstGeom>
          <a:noFill/>
          <a:ln w="9525">
            <a:noFill/>
            <a:miter lim="800000"/>
            <a:headEnd/>
            <a:tailEnd/>
          </a:ln>
          <a:effectLst/>
        </p:spPr>
        <p:txBody>
          <a:bodyPr wrap="none">
            <a:spAutoFit/>
          </a:bodyPr>
          <a:lstStyle/>
          <a:p>
            <a:r>
              <a:rPr lang="en-US" sz="1400"/>
              <a:t>50</a:t>
            </a:r>
          </a:p>
        </p:txBody>
      </p:sp>
      <p:sp>
        <p:nvSpPr>
          <p:cNvPr id="745500" name="Line 28"/>
          <p:cNvSpPr>
            <a:spLocks noChangeShapeType="1"/>
          </p:cNvSpPr>
          <p:nvPr/>
        </p:nvSpPr>
        <p:spPr bwMode="auto">
          <a:xfrm>
            <a:off x="2438400" y="2590800"/>
            <a:ext cx="4186238" cy="0"/>
          </a:xfrm>
          <a:prstGeom prst="line">
            <a:avLst/>
          </a:prstGeom>
          <a:noFill/>
          <a:ln w="9525">
            <a:solidFill>
              <a:schemeClr val="bg2"/>
            </a:solidFill>
            <a:round/>
            <a:headEnd/>
            <a:tailEnd/>
          </a:ln>
          <a:effectLst/>
        </p:spPr>
        <p:txBody>
          <a:bodyPr/>
          <a:lstStyle/>
          <a:p>
            <a:endParaRPr lang="en-US"/>
          </a:p>
        </p:txBody>
      </p:sp>
      <p:sp>
        <p:nvSpPr>
          <p:cNvPr id="745501" name="Line 29"/>
          <p:cNvSpPr>
            <a:spLocks noChangeShapeType="1"/>
          </p:cNvSpPr>
          <p:nvPr/>
        </p:nvSpPr>
        <p:spPr bwMode="auto">
          <a:xfrm>
            <a:off x="2438400" y="3200400"/>
            <a:ext cx="4186238" cy="0"/>
          </a:xfrm>
          <a:prstGeom prst="line">
            <a:avLst/>
          </a:prstGeom>
          <a:noFill/>
          <a:ln w="9525">
            <a:solidFill>
              <a:schemeClr val="bg2"/>
            </a:solidFill>
            <a:round/>
            <a:headEnd/>
            <a:tailEnd/>
          </a:ln>
          <a:effectLst/>
        </p:spPr>
        <p:txBody>
          <a:bodyPr/>
          <a:lstStyle/>
          <a:p>
            <a:endParaRPr lang="en-US"/>
          </a:p>
        </p:txBody>
      </p:sp>
      <p:sp>
        <p:nvSpPr>
          <p:cNvPr id="745502" name="Line 30"/>
          <p:cNvSpPr>
            <a:spLocks noChangeShapeType="1"/>
          </p:cNvSpPr>
          <p:nvPr/>
        </p:nvSpPr>
        <p:spPr bwMode="auto">
          <a:xfrm>
            <a:off x="2438400" y="3810000"/>
            <a:ext cx="4186238" cy="0"/>
          </a:xfrm>
          <a:prstGeom prst="line">
            <a:avLst/>
          </a:prstGeom>
          <a:noFill/>
          <a:ln w="9525">
            <a:solidFill>
              <a:schemeClr val="bg2"/>
            </a:solidFill>
            <a:round/>
            <a:headEnd/>
            <a:tailEnd/>
          </a:ln>
          <a:effectLst/>
        </p:spPr>
        <p:txBody>
          <a:bodyPr/>
          <a:lstStyle/>
          <a:p>
            <a:endParaRPr lang="en-US"/>
          </a:p>
        </p:txBody>
      </p:sp>
      <p:sp>
        <p:nvSpPr>
          <p:cNvPr id="745503" name="Line 31"/>
          <p:cNvSpPr>
            <a:spLocks noChangeShapeType="1"/>
          </p:cNvSpPr>
          <p:nvPr/>
        </p:nvSpPr>
        <p:spPr bwMode="auto">
          <a:xfrm>
            <a:off x="2438400" y="4343400"/>
            <a:ext cx="4186238" cy="0"/>
          </a:xfrm>
          <a:prstGeom prst="line">
            <a:avLst/>
          </a:prstGeom>
          <a:noFill/>
          <a:ln w="9525">
            <a:solidFill>
              <a:schemeClr val="bg2"/>
            </a:solidFill>
            <a:round/>
            <a:headEnd/>
            <a:tailEnd/>
          </a:ln>
          <a:effectLst/>
        </p:spPr>
        <p:txBody>
          <a:bodyPr/>
          <a:lstStyle/>
          <a:p>
            <a:endParaRPr lang="en-US"/>
          </a:p>
        </p:txBody>
      </p:sp>
      <p:sp>
        <p:nvSpPr>
          <p:cNvPr id="745504" name="Line 32"/>
          <p:cNvSpPr>
            <a:spLocks noChangeShapeType="1"/>
          </p:cNvSpPr>
          <p:nvPr/>
        </p:nvSpPr>
        <p:spPr bwMode="auto">
          <a:xfrm>
            <a:off x="2438400" y="4953000"/>
            <a:ext cx="4186238" cy="0"/>
          </a:xfrm>
          <a:prstGeom prst="line">
            <a:avLst/>
          </a:prstGeom>
          <a:noFill/>
          <a:ln w="9525">
            <a:solidFill>
              <a:schemeClr val="bg2"/>
            </a:solidFill>
            <a:round/>
            <a:headEnd/>
            <a:tailEnd/>
          </a:ln>
          <a:effectLst/>
        </p:spPr>
        <p:txBody>
          <a:bodyPr/>
          <a:lstStyle/>
          <a:p>
            <a:endParaRPr lang="en-US"/>
          </a:p>
        </p:txBody>
      </p:sp>
      <p:sp>
        <p:nvSpPr>
          <p:cNvPr id="745505" name="Line 33"/>
          <p:cNvSpPr>
            <a:spLocks noChangeShapeType="1"/>
          </p:cNvSpPr>
          <p:nvPr/>
        </p:nvSpPr>
        <p:spPr bwMode="auto">
          <a:xfrm>
            <a:off x="2438400" y="5486400"/>
            <a:ext cx="4186238" cy="0"/>
          </a:xfrm>
          <a:prstGeom prst="line">
            <a:avLst/>
          </a:prstGeom>
          <a:noFill/>
          <a:ln w="9525">
            <a:solidFill>
              <a:schemeClr val="bg2"/>
            </a:solidFill>
            <a:round/>
            <a:headEnd/>
            <a:tailEnd/>
          </a:ln>
          <a:effectLst/>
        </p:spPr>
        <p:txBody>
          <a:bodyPr/>
          <a:lstStyle/>
          <a:p>
            <a:endParaRPr lang="en-US"/>
          </a:p>
        </p:txBody>
      </p:sp>
      <p:sp>
        <p:nvSpPr>
          <p:cNvPr id="745506" name="AutoShape 34"/>
          <p:cNvSpPr>
            <a:spLocks noChangeArrowheads="1"/>
          </p:cNvSpPr>
          <p:nvPr/>
        </p:nvSpPr>
        <p:spPr bwMode="auto">
          <a:xfrm rot="2128101">
            <a:off x="2514600" y="3276600"/>
            <a:ext cx="4198938" cy="1219200"/>
          </a:xfrm>
          <a:prstGeom prst="notchedRightArrow">
            <a:avLst>
              <a:gd name="adj1" fmla="val 50000"/>
              <a:gd name="adj2" fmla="val 86100"/>
            </a:avLst>
          </a:prstGeom>
          <a:solidFill>
            <a:srgbClr val="FFCCB3">
              <a:alpha val="89000"/>
            </a:srgbClr>
          </a:solidFill>
          <a:ln w="9525">
            <a:solidFill>
              <a:srgbClr val="FF0000"/>
            </a:solidFill>
            <a:miter lim="800000"/>
            <a:headEnd/>
            <a:tailEnd/>
          </a:ln>
          <a:effectLst/>
        </p:spPr>
        <p:txBody>
          <a:bodyPr wrap="none" anchor="ctr"/>
          <a:lstStyle/>
          <a:p>
            <a:pPr algn="ctr"/>
            <a:r>
              <a:rPr lang="en-US" sz="2000"/>
              <a:t>Higher Temperature</a:t>
            </a:r>
          </a:p>
          <a:p>
            <a:pPr algn="ctr"/>
            <a:r>
              <a:rPr lang="en-US" sz="2000"/>
              <a:t>…Gas is LESS Soluble</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45489"/>
                                        </p:tgtEl>
                                        <p:attrNameLst>
                                          <p:attrName>style.visibility</p:attrName>
                                        </p:attrNameLst>
                                      </p:cBhvr>
                                      <p:to>
                                        <p:strVal val="visible"/>
                                      </p:to>
                                    </p:set>
                                    <p:anim calcmode="lin" valueType="num">
                                      <p:cBhvr additive="base">
                                        <p:cTn id="7" dur="500" fill="hold"/>
                                        <p:tgtEl>
                                          <p:spTgt spid="745489"/>
                                        </p:tgtEl>
                                        <p:attrNameLst>
                                          <p:attrName>ppt_x</p:attrName>
                                        </p:attrNameLst>
                                      </p:cBhvr>
                                      <p:tavLst>
                                        <p:tav tm="0">
                                          <p:val>
                                            <p:strVal val="#ppt_x"/>
                                          </p:val>
                                        </p:tav>
                                        <p:tav tm="100000">
                                          <p:val>
                                            <p:strVal val="#ppt_x"/>
                                          </p:val>
                                        </p:tav>
                                      </p:tavLst>
                                    </p:anim>
                                    <p:anim calcmode="lin" valueType="num">
                                      <p:cBhvr additive="base">
                                        <p:cTn id="8" dur="500" fill="hold"/>
                                        <p:tgtEl>
                                          <p:spTgt spid="74548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45488"/>
                                        </p:tgtEl>
                                        <p:attrNameLst>
                                          <p:attrName>style.visibility</p:attrName>
                                        </p:attrNameLst>
                                      </p:cBhvr>
                                      <p:to>
                                        <p:strVal val="visible"/>
                                      </p:to>
                                    </p:set>
                                    <p:anim calcmode="lin" valueType="num">
                                      <p:cBhvr additive="base">
                                        <p:cTn id="11" dur="500" fill="hold"/>
                                        <p:tgtEl>
                                          <p:spTgt spid="745488"/>
                                        </p:tgtEl>
                                        <p:attrNameLst>
                                          <p:attrName>ppt_x</p:attrName>
                                        </p:attrNameLst>
                                      </p:cBhvr>
                                      <p:tavLst>
                                        <p:tav tm="0">
                                          <p:val>
                                            <p:strVal val="#ppt_x"/>
                                          </p:val>
                                        </p:tav>
                                        <p:tav tm="100000">
                                          <p:val>
                                            <p:strVal val="#ppt_x"/>
                                          </p:val>
                                        </p:tav>
                                      </p:tavLst>
                                    </p:anim>
                                    <p:anim calcmode="lin" valueType="num">
                                      <p:cBhvr additive="base">
                                        <p:cTn id="12" dur="500" fill="hold"/>
                                        <p:tgtEl>
                                          <p:spTgt spid="74548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1000"/>
                                  </p:stCondLst>
                                  <p:childTnLst>
                                    <p:set>
                                      <p:cBhvr>
                                        <p:cTn id="14" dur="1" fill="hold">
                                          <p:stCondLst>
                                            <p:cond delay="0"/>
                                          </p:stCondLst>
                                        </p:cTn>
                                        <p:tgtEl>
                                          <p:spTgt spid="745487"/>
                                        </p:tgtEl>
                                        <p:attrNameLst>
                                          <p:attrName>style.visibility</p:attrName>
                                        </p:attrNameLst>
                                      </p:cBhvr>
                                      <p:to>
                                        <p:strVal val="visible"/>
                                      </p:to>
                                    </p:set>
                                    <p:anim calcmode="lin" valueType="num">
                                      <p:cBhvr additive="base">
                                        <p:cTn id="15" dur="500" fill="hold"/>
                                        <p:tgtEl>
                                          <p:spTgt spid="745487"/>
                                        </p:tgtEl>
                                        <p:attrNameLst>
                                          <p:attrName>ppt_x</p:attrName>
                                        </p:attrNameLst>
                                      </p:cBhvr>
                                      <p:tavLst>
                                        <p:tav tm="0">
                                          <p:val>
                                            <p:strVal val="#ppt_x"/>
                                          </p:val>
                                        </p:tav>
                                        <p:tav tm="100000">
                                          <p:val>
                                            <p:strVal val="#ppt_x"/>
                                          </p:val>
                                        </p:tav>
                                      </p:tavLst>
                                    </p:anim>
                                    <p:anim calcmode="lin" valueType="num">
                                      <p:cBhvr additive="base">
                                        <p:cTn id="16" dur="500" fill="hold"/>
                                        <p:tgtEl>
                                          <p:spTgt spid="7454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1500"/>
                                  </p:stCondLst>
                                  <p:childTnLst>
                                    <p:set>
                                      <p:cBhvr>
                                        <p:cTn id="18" dur="1" fill="hold">
                                          <p:stCondLst>
                                            <p:cond delay="0"/>
                                          </p:stCondLst>
                                        </p:cTn>
                                        <p:tgtEl>
                                          <p:spTgt spid="745486"/>
                                        </p:tgtEl>
                                        <p:attrNameLst>
                                          <p:attrName>style.visibility</p:attrName>
                                        </p:attrNameLst>
                                      </p:cBhvr>
                                      <p:to>
                                        <p:strVal val="visible"/>
                                      </p:to>
                                    </p:set>
                                    <p:anim calcmode="lin" valueType="num">
                                      <p:cBhvr additive="base">
                                        <p:cTn id="19" dur="500" fill="hold"/>
                                        <p:tgtEl>
                                          <p:spTgt spid="745486"/>
                                        </p:tgtEl>
                                        <p:attrNameLst>
                                          <p:attrName>ppt_x</p:attrName>
                                        </p:attrNameLst>
                                      </p:cBhvr>
                                      <p:tavLst>
                                        <p:tav tm="0">
                                          <p:val>
                                            <p:strVal val="#ppt_x"/>
                                          </p:val>
                                        </p:tav>
                                        <p:tav tm="100000">
                                          <p:val>
                                            <p:strVal val="#ppt_x"/>
                                          </p:val>
                                        </p:tav>
                                      </p:tavLst>
                                    </p:anim>
                                    <p:anim calcmode="lin" valueType="num">
                                      <p:cBhvr additive="base">
                                        <p:cTn id="20" dur="500" fill="hold"/>
                                        <p:tgtEl>
                                          <p:spTgt spid="745486"/>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745478"/>
                                        </p:tgtEl>
                                        <p:attrNameLst>
                                          <p:attrName>style.visibility</p:attrName>
                                        </p:attrNameLst>
                                      </p:cBhvr>
                                      <p:to>
                                        <p:strVal val="visible"/>
                                      </p:to>
                                    </p:set>
                                    <p:animEffect transition="in" filter="wipe(left)">
                                      <p:cBhvr>
                                        <p:cTn id="24" dur="5000"/>
                                        <p:tgtEl>
                                          <p:spTgt spid="745478"/>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745479"/>
                                        </p:tgtEl>
                                        <p:attrNameLst>
                                          <p:attrName>style.visibility</p:attrName>
                                        </p:attrNameLst>
                                      </p:cBhvr>
                                      <p:to>
                                        <p:strVal val="visible"/>
                                      </p:to>
                                    </p:set>
                                    <p:animEffect transition="in" filter="wipe(left)">
                                      <p:cBhvr>
                                        <p:cTn id="27" dur="5000"/>
                                        <p:tgtEl>
                                          <p:spTgt spid="745479"/>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745480"/>
                                        </p:tgtEl>
                                        <p:attrNameLst>
                                          <p:attrName>style.visibility</p:attrName>
                                        </p:attrNameLst>
                                      </p:cBhvr>
                                      <p:to>
                                        <p:strVal val="visible"/>
                                      </p:to>
                                    </p:set>
                                    <p:animEffect transition="in" filter="wipe(left)">
                                      <p:cBhvr>
                                        <p:cTn id="30" dur="5000"/>
                                        <p:tgtEl>
                                          <p:spTgt spid="745480"/>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745481"/>
                                        </p:tgtEl>
                                        <p:attrNameLst>
                                          <p:attrName>style.visibility</p:attrName>
                                        </p:attrNameLst>
                                      </p:cBhvr>
                                      <p:to>
                                        <p:strVal val="visible"/>
                                      </p:to>
                                    </p:set>
                                    <p:animEffect transition="in" filter="wipe(left)">
                                      <p:cBhvr>
                                        <p:cTn id="33" dur="5000"/>
                                        <p:tgtEl>
                                          <p:spTgt spid="745481"/>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9" fill="hold" grpId="0" nodeType="clickEffect">
                                  <p:stCondLst>
                                    <p:cond delay="0"/>
                                  </p:stCondLst>
                                  <p:childTnLst>
                                    <p:set>
                                      <p:cBhvr>
                                        <p:cTn id="37" dur="1" fill="hold">
                                          <p:stCondLst>
                                            <p:cond delay="0"/>
                                          </p:stCondLst>
                                        </p:cTn>
                                        <p:tgtEl>
                                          <p:spTgt spid="745506">
                                            <p:bg/>
                                          </p:spTgt>
                                        </p:tgtEl>
                                        <p:attrNameLst>
                                          <p:attrName>style.visibility</p:attrName>
                                        </p:attrNameLst>
                                      </p:cBhvr>
                                      <p:to>
                                        <p:strVal val="visible"/>
                                      </p:to>
                                    </p:set>
                                    <p:anim calcmode="lin" valueType="num">
                                      <p:cBhvr additive="base">
                                        <p:cTn id="38" dur="1000" fill="hold"/>
                                        <p:tgtEl>
                                          <p:spTgt spid="745506">
                                            <p:bg/>
                                          </p:spTgt>
                                        </p:tgtEl>
                                        <p:attrNameLst>
                                          <p:attrName>ppt_x</p:attrName>
                                        </p:attrNameLst>
                                      </p:cBhvr>
                                      <p:tavLst>
                                        <p:tav tm="0">
                                          <p:val>
                                            <p:strVal val="0-#ppt_w/2"/>
                                          </p:val>
                                        </p:tav>
                                        <p:tav tm="100000">
                                          <p:val>
                                            <p:strVal val="#ppt_x"/>
                                          </p:val>
                                        </p:tav>
                                      </p:tavLst>
                                    </p:anim>
                                    <p:anim calcmode="lin" valueType="num">
                                      <p:cBhvr additive="base">
                                        <p:cTn id="39" dur="1000" fill="hold"/>
                                        <p:tgtEl>
                                          <p:spTgt spid="745506">
                                            <p:bg/>
                                          </p:spTgt>
                                        </p:tgtEl>
                                        <p:attrNameLst>
                                          <p:attrName>ppt_y</p:attrName>
                                        </p:attrNameLst>
                                      </p:cBhvr>
                                      <p:tavLst>
                                        <p:tav tm="0">
                                          <p:val>
                                            <p:strVal val="0-#ppt_h/2"/>
                                          </p:val>
                                        </p:tav>
                                        <p:tav tm="100000">
                                          <p:val>
                                            <p:strVal val="#ppt_y"/>
                                          </p:val>
                                        </p:tav>
                                      </p:tavLst>
                                    </p:anim>
                                  </p:childTnLst>
                                </p:cTn>
                              </p:par>
                              <p:par>
                                <p:cTn id="40" presetID="2" presetClass="entr" presetSubtype="9" fill="hold" grpId="0" nodeType="withEffect">
                                  <p:stCondLst>
                                    <p:cond delay="0"/>
                                  </p:stCondLst>
                                  <p:childTnLst>
                                    <p:set>
                                      <p:cBhvr>
                                        <p:cTn id="41" dur="1" fill="hold">
                                          <p:stCondLst>
                                            <p:cond delay="0"/>
                                          </p:stCondLst>
                                        </p:cTn>
                                        <p:tgtEl>
                                          <p:spTgt spid="745506">
                                            <p:txEl>
                                              <p:pRg st="0" end="0"/>
                                            </p:txEl>
                                          </p:spTgt>
                                        </p:tgtEl>
                                        <p:attrNameLst>
                                          <p:attrName>style.visibility</p:attrName>
                                        </p:attrNameLst>
                                      </p:cBhvr>
                                      <p:to>
                                        <p:strVal val="visible"/>
                                      </p:to>
                                    </p:set>
                                    <p:anim calcmode="lin" valueType="num">
                                      <p:cBhvr additive="base">
                                        <p:cTn id="42" dur="1000" fill="hold"/>
                                        <p:tgtEl>
                                          <p:spTgt spid="745506">
                                            <p:txEl>
                                              <p:pRg st="0" end="0"/>
                                            </p:txEl>
                                          </p:spTgt>
                                        </p:tgtEl>
                                        <p:attrNameLst>
                                          <p:attrName>ppt_x</p:attrName>
                                        </p:attrNameLst>
                                      </p:cBhvr>
                                      <p:tavLst>
                                        <p:tav tm="0">
                                          <p:val>
                                            <p:strVal val="0-#ppt_w/2"/>
                                          </p:val>
                                        </p:tav>
                                        <p:tav tm="100000">
                                          <p:val>
                                            <p:strVal val="#ppt_x"/>
                                          </p:val>
                                        </p:tav>
                                      </p:tavLst>
                                    </p:anim>
                                    <p:anim calcmode="lin" valueType="num">
                                      <p:cBhvr additive="base">
                                        <p:cTn id="43" dur="1000" fill="hold"/>
                                        <p:tgtEl>
                                          <p:spTgt spid="745506">
                                            <p:txEl>
                                              <p:pRg st="0" end="0"/>
                                            </p:txEl>
                                          </p:spTgt>
                                        </p:tgtEl>
                                        <p:attrNameLst>
                                          <p:attrName>ppt_y</p:attrName>
                                        </p:attrNameLst>
                                      </p:cBhvr>
                                      <p:tavLst>
                                        <p:tav tm="0">
                                          <p:val>
                                            <p:strVal val="0-#ppt_h/2"/>
                                          </p:val>
                                        </p:tav>
                                        <p:tav tm="100000">
                                          <p:val>
                                            <p:strVal val="#ppt_y"/>
                                          </p:val>
                                        </p:tav>
                                      </p:tavLst>
                                    </p:anim>
                                  </p:childTnLst>
                                </p:cTn>
                              </p:par>
                              <p:par>
                                <p:cTn id="44" presetID="2" presetClass="entr" presetSubtype="9" fill="hold" grpId="0" nodeType="withEffect">
                                  <p:stCondLst>
                                    <p:cond delay="0"/>
                                  </p:stCondLst>
                                  <p:childTnLst>
                                    <p:set>
                                      <p:cBhvr>
                                        <p:cTn id="45" dur="1" fill="hold">
                                          <p:stCondLst>
                                            <p:cond delay="0"/>
                                          </p:stCondLst>
                                        </p:cTn>
                                        <p:tgtEl>
                                          <p:spTgt spid="745506">
                                            <p:txEl>
                                              <p:pRg st="1" end="1"/>
                                            </p:txEl>
                                          </p:spTgt>
                                        </p:tgtEl>
                                        <p:attrNameLst>
                                          <p:attrName>style.visibility</p:attrName>
                                        </p:attrNameLst>
                                      </p:cBhvr>
                                      <p:to>
                                        <p:strVal val="visible"/>
                                      </p:to>
                                    </p:set>
                                    <p:anim calcmode="lin" valueType="num">
                                      <p:cBhvr additive="base">
                                        <p:cTn id="46" dur="1000" fill="hold"/>
                                        <p:tgtEl>
                                          <p:spTgt spid="745506">
                                            <p:txEl>
                                              <p:pRg st="1" end="1"/>
                                            </p:txEl>
                                          </p:spTgt>
                                        </p:tgtEl>
                                        <p:attrNameLst>
                                          <p:attrName>ppt_x</p:attrName>
                                        </p:attrNameLst>
                                      </p:cBhvr>
                                      <p:tavLst>
                                        <p:tav tm="0">
                                          <p:val>
                                            <p:strVal val="0-#ppt_w/2"/>
                                          </p:val>
                                        </p:tav>
                                        <p:tav tm="100000">
                                          <p:val>
                                            <p:strVal val="#ppt_x"/>
                                          </p:val>
                                        </p:tav>
                                      </p:tavLst>
                                    </p:anim>
                                    <p:anim calcmode="lin" valueType="num">
                                      <p:cBhvr additive="base">
                                        <p:cTn id="47" dur="1000" fill="hold"/>
                                        <p:tgtEl>
                                          <p:spTgt spid="745506">
                                            <p:txEl>
                                              <p:pRg st="1" end="1"/>
                                            </p:txEl>
                                          </p:spTgt>
                                        </p:tgtEl>
                                        <p:attrNameLst>
                                          <p:attrName>ppt_y</p:attrName>
                                        </p:attrNameLst>
                                      </p:cBhvr>
                                      <p:tavLst>
                                        <p:tav tm="0">
                                          <p:val>
                                            <p:strVal val="0-#ppt_h/2"/>
                                          </p:val>
                                        </p:tav>
                                        <p:tav tm="100000">
                                          <p:val>
                                            <p:strVal val="#ppt_y"/>
                                          </p:val>
                                        </p:tav>
                                      </p:tavLst>
                                    </p:anim>
                                  </p:childTnLst>
                                </p:cTn>
                              </p:par>
                            </p:childTnLst>
                          </p:cTn>
                        </p:par>
                        <p:par>
                          <p:cTn id="48" fill="hold">
                            <p:stCondLst>
                              <p:cond delay="1000"/>
                            </p:stCondLst>
                            <p:childTnLst>
                              <p:par>
                                <p:cTn id="49" presetID="35" presetClass="emph" presetSubtype="0" repeatCount="3000" fill="hold" grpId="1" nodeType="afterEffect">
                                  <p:stCondLst>
                                    <p:cond delay="0"/>
                                  </p:stCondLst>
                                  <p:childTnLst>
                                    <p:anim calcmode="discrete" valueType="str">
                                      <p:cBhvr>
                                        <p:cTn id="50" dur="1000" fill="hold"/>
                                        <p:tgtEl>
                                          <p:spTgt spid="745506">
                                            <p:bg/>
                                          </p:spTgt>
                                        </p:tgtEl>
                                        <p:attrNameLst>
                                          <p:attrName>style.visibility</p:attrName>
                                        </p:attrNameLst>
                                      </p:cBhvr>
                                      <p:tavLst>
                                        <p:tav tm="0">
                                          <p:val>
                                            <p:strVal val="hidden"/>
                                          </p:val>
                                        </p:tav>
                                        <p:tav tm="50000">
                                          <p:val>
                                            <p:strVal val="visible"/>
                                          </p:val>
                                        </p:tav>
                                      </p:tavLst>
                                    </p:anim>
                                  </p:childTnLst>
                                </p:cTn>
                              </p:par>
                              <p:par>
                                <p:cTn id="51" presetID="35" presetClass="emph" presetSubtype="0" repeatCount="3000" fill="hold" grpId="1" nodeType="withEffect">
                                  <p:stCondLst>
                                    <p:cond delay="0"/>
                                  </p:stCondLst>
                                  <p:childTnLst>
                                    <p:anim calcmode="discrete" valueType="str">
                                      <p:cBhvr>
                                        <p:cTn id="52" dur="1000" fill="hold"/>
                                        <p:tgtEl>
                                          <p:spTgt spid="745506">
                                            <p:txEl>
                                              <p:pRg st="0" end="0"/>
                                            </p:txEl>
                                          </p:spTgt>
                                        </p:tgtEl>
                                        <p:attrNameLst>
                                          <p:attrName>style.visibility</p:attrName>
                                        </p:attrNameLst>
                                      </p:cBhvr>
                                      <p:tavLst>
                                        <p:tav tm="0">
                                          <p:val>
                                            <p:strVal val="hidden"/>
                                          </p:val>
                                        </p:tav>
                                        <p:tav tm="50000">
                                          <p:val>
                                            <p:strVal val="visible"/>
                                          </p:val>
                                        </p:tav>
                                      </p:tavLst>
                                    </p:anim>
                                  </p:childTnLst>
                                </p:cTn>
                              </p:par>
                              <p:par>
                                <p:cTn id="53" presetID="35" presetClass="emph" presetSubtype="0" repeatCount="3000" fill="hold" grpId="1" nodeType="withEffect">
                                  <p:stCondLst>
                                    <p:cond delay="0"/>
                                  </p:stCondLst>
                                  <p:childTnLst>
                                    <p:anim calcmode="discrete" valueType="str">
                                      <p:cBhvr>
                                        <p:cTn id="54" dur="1000" fill="hold"/>
                                        <p:tgtEl>
                                          <p:spTgt spid="745506">
                                            <p:txEl>
                                              <p:pRg st="1" end="1"/>
                                            </p:txEl>
                                          </p:spTgt>
                                        </p:tgtEl>
                                        <p:attrNameLst>
                                          <p:attrName>style.visibility</p:attrName>
                                        </p:attrNameLst>
                                      </p:cBhvr>
                                      <p:tavLst>
                                        <p:tav tm="0">
                                          <p:val>
                                            <p:strVal val="hidden"/>
                                          </p:val>
                                        </p:tav>
                                        <p:tav tm="50000">
                                          <p:val>
                                            <p:strVal val="visible"/>
                                          </p:val>
                                        </p:tav>
                                      </p:tavLst>
                                    </p:anim>
                                  </p:childTnLst>
                                </p:cTn>
                              </p:par>
                            </p:childTnLst>
                          </p:cTn>
                        </p:par>
                        <p:par>
                          <p:cTn id="55" fill="hold">
                            <p:stCondLst>
                              <p:cond delay="4000"/>
                            </p:stCondLst>
                            <p:childTnLst>
                              <p:par>
                                <p:cTn id="56" presetID="9" presetClass="emph" presetSubtype="0" grpId="2" nodeType="afterEffect">
                                  <p:stCondLst>
                                    <p:cond delay="2000"/>
                                  </p:stCondLst>
                                  <p:childTnLst>
                                    <p:set>
                                      <p:cBhvr rctx="PPT">
                                        <p:cTn id="57" dur="indefinite"/>
                                        <p:tgtEl>
                                          <p:spTgt spid="745506">
                                            <p:bg/>
                                          </p:spTgt>
                                        </p:tgtEl>
                                        <p:attrNameLst>
                                          <p:attrName>style.opacity</p:attrName>
                                        </p:attrNameLst>
                                      </p:cBhvr>
                                      <p:to>
                                        <p:strVal val="0.5"/>
                                      </p:to>
                                    </p:set>
                                    <p:animEffect filter="image" prLst="opacity: 0.5">
                                      <p:cBhvr rctx="IE">
                                        <p:cTn id="58" dur="indefinite"/>
                                        <p:tgtEl>
                                          <p:spTgt spid="745506">
                                            <p:bg/>
                                          </p:spTgt>
                                        </p:tgtEl>
                                      </p:cBhvr>
                                    </p:animEffect>
                                  </p:childTnLst>
                                </p:cTn>
                              </p:par>
                              <p:par>
                                <p:cTn id="59" presetID="9" presetClass="emph" presetSubtype="0" grpId="2" nodeType="withEffect">
                                  <p:stCondLst>
                                    <p:cond delay="2000"/>
                                  </p:stCondLst>
                                  <p:childTnLst>
                                    <p:set>
                                      <p:cBhvr rctx="PPT">
                                        <p:cTn id="60" dur="indefinite"/>
                                        <p:tgtEl>
                                          <p:spTgt spid="745506">
                                            <p:txEl>
                                              <p:pRg st="0" end="0"/>
                                            </p:txEl>
                                          </p:spTgt>
                                        </p:tgtEl>
                                        <p:attrNameLst>
                                          <p:attrName>style.opacity</p:attrName>
                                        </p:attrNameLst>
                                      </p:cBhvr>
                                      <p:to>
                                        <p:strVal val="0.5"/>
                                      </p:to>
                                    </p:set>
                                    <p:animEffect filter="image" prLst="opacity: 0.5">
                                      <p:cBhvr rctx="IE">
                                        <p:cTn id="61" dur="indefinite"/>
                                        <p:tgtEl>
                                          <p:spTgt spid="745506">
                                            <p:txEl>
                                              <p:pRg st="0" end="0"/>
                                            </p:txEl>
                                          </p:spTgt>
                                        </p:tgtEl>
                                      </p:cBhvr>
                                    </p:animEffect>
                                  </p:childTnLst>
                                </p:cTn>
                              </p:par>
                              <p:par>
                                <p:cTn id="62" presetID="9" presetClass="emph" presetSubtype="0" grpId="2" nodeType="withEffect">
                                  <p:stCondLst>
                                    <p:cond delay="2000"/>
                                  </p:stCondLst>
                                  <p:childTnLst>
                                    <p:set>
                                      <p:cBhvr rctx="PPT">
                                        <p:cTn id="63" dur="indefinite"/>
                                        <p:tgtEl>
                                          <p:spTgt spid="745506">
                                            <p:txEl>
                                              <p:pRg st="1" end="1"/>
                                            </p:txEl>
                                          </p:spTgt>
                                        </p:tgtEl>
                                        <p:attrNameLst>
                                          <p:attrName>style.opacity</p:attrName>
                                        </p:attrNameLst>
                                      </p:cBhvr>
                                      <p:to>
                                        <p:strVal val="0.5"/>
                                      </p:to>
                                    </p:set>
                                    <p:animEffect filter="image" prLst="opacity: 0.5">
                                      <p:cBhvr rctx="IE">
                                        <p:cTn id="64" dur="indefinite"/>
                                        <p:tgtEl>
                                          <p:spTgt spid="745506">
                                            <p:txEl>
                                              <p:pRg st="1" end="1"/>
                                            </p:txEl>
                                          </p:spTgt>
                                        </p:tgtEl>
                                      </p:cBhvr>
                                    </p:animEffect>
                                  </p:childTnLst>
                                </p:cTn>
                              </p:par>
                            </p:childTnLst>
                          </p:cTn>
                        </p:par>
                        <p:par>
                          <p:cTn id="65" fill="hold">
                            <p:stCondLst>
                              <p:cond delay="6000"/>
                            </p:stCondLst>
                            <p:childTnLst>
                              <p:par>
                                <p:cTn id="66" presetID="10" presetClass="exit" presetSubtype="0" fill="hold" grpId="3" nodeType="afterEffect">
                                  <p:stCondLst>
                                    <p:cond delay="0"/>
                                  </p:stCondLst>
                                  <p:childTnLst>
                                    <p:animEffect transition="out" filter="fade">
                                      <p:cBhvr>
                                        <p:cTn id="67" dur="5000"/>
                                        <p:tgtEl>
                                          <p:spTgt spid="745506">
                                            <p:txEl>
                                              <p:pRg st="0" end="0"/>
                                            </p:txEl>
                                          </p:spTgt>
                                        </p:tgtEl>
                                      </p:cBhvr>
                                    </p:animEffect>
                                    <p:set>
                                      <p:cBhvr>
                                        <p:cTn id="68" dur="1" fill="hold">
                                          <p:stCondLst>
                                            <p:cond delay="4999"/>
                                          </p:stCondLst>
                                        </p:cTn>
                                        <p:tgtEl>
                                          <p:spTgt spid="745506">
                                            <p:txEl>
                                              <p:pRg st="0" end="0"/>
                                            </p:txEl>
                                          </p:spTgt>
                                        </p:tgtEl>
                                        <p:attrNameLst>
                                          <p:attrName>style.visibility</p:attrName>
                                        </p:attrNameLst>
                                      </p:cBhvr>
                                      <p:to>
                                        <p:strVal val="hidden"/>
                                      </p:to>
                                    </p:set>
                                  </p:childTnLst>
                                </p:cTn>
                              </p:par>
                            </p:childTnLst>
                          </p:cTn>
                        </p:par>
                        <p:par>
                          <p:cTn id="69" fill="hold">
                            <p:stCondLst>
                              <p:cond delay="11000"/>
                            </p:stCondLst>
                            <p:childTnLst>
                              <p:par>
                                <p:cTn id="70" presetID="10" presetClass="exit" presetSubtype="0" fill="hold" grpId="3" nodeType="afterEffect">
                                  <p:stCondLst>
                                    <p:cond delay="0"/>
                                  </p:stCondLst>
                                  <p:childTnLst>
                                    <p:animEffect transition="out" filter="fade">
                                      <p:cBhvr>
                                        <p:cTn id="71" dur="5000"/>
                                        <p:tgtEl>
                                          <p:spTgt spid="745506">
                                            <p:txEl>
                                              <p:pRg st="1" end="1"/>
                                            </p:txEl>
                                          </p:spTgt>
                                        </p:tgtEl>
                                      </p:cBhvr>
                                    </p:animEffect>
                                    <p:set>
                                      <p:cBhvr>
                                        <p:cTn id="72" dur="1" fill="hold">
                                          <p:stCondLst>
                                            <p:cond delay="4999"/>
                                          </p:stCondLst>
                                        </p:cTn>
                                        <p:tgtEl>
                                          <p:spTgt spid="745506">
                                            <p:txEl>
                                              <p:pRg st="1" end="1"/>
                                            </p:txEl>
                                          </p:spTgt>
                                        </p:tgtEl>
                                        <p:attrNameLst>
                                          <p:attrName>style.visibility</p:attrName>
                                        </p:attrNameLst>
                                      </p:cBhvr>
                                      <p:to>
                                        <p:strVal val="hidden"/>
                                      </p:to>
                                    </p:set>
                                  </p:childTnLst>
                                </p:cTn>
                              </p:par>
                            </p:childTnLst>
                          </p:cTn>
                        </p:par>
                        <p:par>
                          <p:cTn id="73" fill="hold">
                            <p:stCondLst>
                              <p:cond delay="16000"/>
                            </p:stCondLst>
                            <p:childTnLst>
                              <p:par>
                                <p:cTn id="74" presetID="10" presetClass="exit" presetSubtype="0" fill="hold" grpId="3" nodeType="afterEffect">
                                  <p:stCondLst>
                                    <p:cond delay="0"/>
                                  </p:stCondLst>
                                  <p:childTnLst>
                                    <p:animEffect transition="out" filter="fade">
                                      <p:cBhvr>
                                        <p:cTn id="75" dur="5000"/>
                                        <p:tgtEl>
                                          <p:spTgt spid="745506">
                                            <p:bg/>
                                          </p:spTgt>
                                        </p:tgtEl>
                                      </p:cBhvr>
                                    </p:animEffect>
                                    <p:set>
                                      <p:cBhvr>
                                        <p:cTn id="76" dur="1" fill="hold">
                                          <p:stCondLst>
                                            <p:cond delay="4999"/>
                                          </p:stCondLst>
                                        </p:cTn>
                                        <p:tgtEl>
                                          <p:spTgt spid="745506">
                                            <p:bg/>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5478" grpId="0" animBg="1"/>
      <p:bldP spid="745479" grpId="0" animBg="1"/>
      <p:bldP spid="745480" grpId="0" animBg="1"/>
      <p:bldP spid="745481" grpId="0" animBg="1"/>
      <p:bldP spid="745486" grpId="0"/>
      <p:bldP spid="745487" grpId="0"/>
      <p:bldP spid="745488" grpId="0"/>
      <p:bldP spid="745489" grpId="0"/>
      <p:bldP spid="745506" grpId="0" build="allAtOnce" animBg="1"/>
      <p:bldP spid="745506" grpId="1" build="allAtOnce" animBg="1"/>
      <p:bldP spid="745506" grpId="2" build="allAtOnce" animBg="1"/>
      <p:bldP spid="745506" grpId="3" build="allAtOnce"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0178" name="Rectangle 2"/>
          <p:cNvSpPr>
            <a:spLocks noGrp="1" noChangeArrowheads="1"/>
          </p:cNvSpPr>
          <p:nvPr>
            <p:ph type="title"/>
          </p:nvPr>
        </p:nvSpPr>
        <p:spPr>
          <a:xfrm>
            <a:off x="685800" y="2743200"/>
            <a:ext cx="3429000" cy="457200"/>
          </a:xfrm>
        </p:spPr>
        <p:txBody>
          <a:bodyPr/>
          <a:lstStyle/>
          <a:p>
            <a:r>
              <a:rPr lang="en-US" sz="3600">
                <a:latin typeface="Arial" charset="0"/>
              </a:rPr>
              <a:t>pH Scale</a:t>
            </a:r>
          </a:p>
        </p:txBody>
      </p:sp>
      <p:pic>
        <p:nvPicPr>
          <p:cNvPr id="1970179" name="Picture 3" descr="car-battery"/>
          <p:cNvPicPr>
            <a:picLocks noChangeAspect="1" noChangeArrowheads="1"/>
          </p:cNvPicPr>
          <p:nvPr/>
        </p:nvPicPr>
        <p:blipFill>
          <a:blip r:embed="rId3"/>
          <a:srcRect/>
          <a:stretch>
            <a:fillRect/>
          </a:stretch>
        </p:blipFill>
        <p:spPr bwMode="auto">
          <a:xfrm>
            <a:off x="152400" y="685800"/>
            <a:ext cx="1263650" cy="1193800"/>
          </a:xfrm>
          <a:prstGeom prst="rect">
            <a:avLst/>
          </a:prstGeom>
          <a:noFill/>
        </p:spPr>
      </p:pic>
      <p:pic>
        <p:nvPicPr>
          <p:cNvPr id="1970180" name="Picture 4" descr="drano"/>
          <p:cNvPicPr>
            <a:picLocks noChangeAspect="1" noChangeArrowheads="1"/>
          </p:cNvPicPr>
          <p:nvPr/>
        </p:nvPicPr>
        <p:blipFill>
          <a:blip r:embed="rId4" cstate="print"/>
          <a:srcRect/>
          <a:stretch>
            <a:fillRect/>
          </a:stretch>
        </p:blipFill>
        <p:spPr bwMode="auto">
          <a:xfrm>
            <a:off x="3886200" y="838200"/>
            <a:ext cx="738188" cy="1258888"/>
          </a:xfrm>
          <a:prstGeom prst="rect">
            <a:avLst/>
          </a:prstGeom>
          <a:noFill/>
        </p:spPr>
      </p:pic>
      <p:sp>
        <p:nvSpPr>
          <p:cNvPr id="1970181" name="AutoShape 5"/>
          <p:cNvSpPr>
            <a:spLocks noChangeArrowheads="1"/>
          </p:cNvSpPr>
          <p:nvPr/>
        </p:nvSpPr>
        <p:spPr bwMode="auto">
          <a:xfrm>
            <a:off x="609600" y="2209800"/>
            <a:ext cx="3505200" cy="2209800"/>
          </a:xfrm>
          <a:custGeom>
            <a:avLst/>
            <a:gdLst>
              <a:gd name="G0" fmla="+- 529739 0 0"/>
              <a:gd name="G1" fmla="+- -11796480 0 0"/>
              <a:gd name="G2" fmla="+- 529739 0 -11796480"/>
              <a:gd name="G3" fmla="+- 10800 0 0"/>
              <a:gd name="G4" fmla="+- 0 0 529739"/>
              <a:gd name="T0" fmla="*/ 360 256 1"/>
              <a:gd name="T1" fmla="*/ 0 256 1"/>
              <a:gd name="G5" fmla="+- G2 T0 T1"/>
              <a:gd name="G6" fmla="?: G2 G2 G5"/>
              <a:gd name="G7" fmla="+- 0 0 G6"/>
              <a:gd name="G8" fmla="+- 7943 0 0"/>
              <a:gd name="G9" fmla="+- 0 0 -11796480"/>
              <a:gd name="G10" fmla="+- 7943 0 2700"/>
              <a:gd name="G11" fmla="cos G10 529739"/>
              <a:gd name="G12" fmla="sin G10 529739"/>
              <a:gd name="G13" fmla="cos 13500 529739"/>
              <a:gd name="G14" fmla="sin 13500 529739"/>
              <a:gd name="G15" fmla="+- G11 10800 0"/>
              <a:gd name="G16" fmla="+- G12 10800 0"/>
              <a:gd name="G17" fmla="+- G13 10800 0"/>
              <a:gd name="G18" fmla="+- G14 10800 0"/>
              <a:gd name="G19" fmla="*/ 7943 1 2"/>
              <a:gd name="G20" fmla="+- G19 5400 0"/>
              <a:gd name="G21" fmla="cos G20 529739"/>
              <a:gd name="G22" fmla="sin G20 529739"/>
              <a:gd name="G23" fmla="+- G21 10800 0"/>
              <a:gd name="G24" fmla="+- G12 G23 G22"/>
              <a:gd name="G25" fmla="+- G22 G23 G11"/>
              <a:gd name="G26" fmla="cos 10800 529739"/>
              <a:gd name="G27" fmla="sin 10800 529739"/>
              <a:gd name="G28" fmla="cos 7943 529739"/>
              <a:gd name="G29" fmla="sin 7943 529739"/>
              <a:gd name="G30" fmla="+- G26 10800 0"/>
              <a:gd name="G31" fmla="+- G27 10800 0"/>
              <a:gd name="G32" fmla="+- G28 10800 0"/>
              <a:gd name="G33" fmla="+- G29 10800 0"/>
              <a:gd name="G34" fmla="+- G19 5400 0"/>
              <a:gd name="G35" fmla="cos G34 -11796480"/>
              <a:gd name="G36" fmla="sin G34 -11796480"/>
              <a:gd name="G37" fmla="+/ -11796480 529739 2"/>
              <a:gd name="T2" fmla="*/ 180 256 1"/>
              <a:gd name="T3" fmla="*/ 0 256 1"/>
              <a:gd name="G38" fmla="+- G37 T2 T3"/>
              <a:gd name="G39" fmla="?: G2 G37 G38"/>
              <a:gd name="G40" fmla="cos 10800 G39"/>
              <a:gd name="G41" fmla="sin 10800 G39"/>
              <a:gd name="G42" fmla="cos 7943 G39"/>
              <a:gd name="G43" fmla="sin 7943 G39"/>
              <a:gd name="G44" fmla="+- G40 10800 0"/>
              <a:gd name="G45" fmla="+- G41 10800 0"/>
              <a:gd name="G46" fmla="+- G42 10800 0"/>
              <a:gd name="G47" fmla="+- G43 10800 0"/>
              <a:gd name="G48" fmla="+- G35 10800 0"/>
              <a:gd name="G49" fmla="+- G36 10800 0"/>
              <a:gd name="T4" fmla="*/ 11561 w 21600"/>
              <a:gd name="T5" fmla="*/ 26 h 21600"/>
              <a:gd name="T6" fmla="*/ 1428 w 21600"/>
              <a:gd name="T7" fmla="*/ 10800 h 21600"/>
              <a:gd name="T8" fmla="*/ 11359 w 21600"/>
              <a:gd name="T9" fmla="*/ 2876 h 21600"/>
              <a:gd name="T10" fmla="*/ 24165 w 21600"/>
              <a:gd name="T11" fmla="*/ 12698 h 21600"/>
              <a:gd name="T12" fmla="*/ 19498 w 21600"/>
              <a:gd name="T13" fmla="*/ 16205 h 21600"/>
              <a:gd name="T14" fmla="*/ 15990 w 21600"/>
              <a:gd name="T15" fmla="*/ 11537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664" y="11916"/>
                </a:moveTo>
                <a:cubicBezTo>
                  <a:pt x="18716" y="11546"/>
                  <a:pt x="18743" y="11173"/>
                  <a:pt x="18743" y="10800"/>
                </a:cubicBezTo>
                <a:cubicBezTo>
                  <a:pt x="18743" y="6413"/>
                  <a:pt x="15186" y="2857"/>
                  <a:pt x="10800" y="2857"/>
                </a:cubicBezTo>
                <a:cubicBezTo>
                  <a:pt x="6413" y="2857"/>
                  <a:pt x="2857" y="6413"/>
                  <a:pt x="2857" y="10800"/>
                </a:cubicBezTo>
                <a:lnTo>
                  <a:pt x="0" y="10800"/>
                </a:lnTo>
                <a:cubicBezTo>
                  <a:pt x="0" y="4835"/>
                  <a:pt x="4835" y="0"/>
                  <a:pt x="10800" y="0"/>
                </a:cubicBezTo>
                <a:cubicBezTo>
                  <a:pt x="16764" y="0"/>
                  <a:pt x="21600" y="4835"/>
                  <a:pt x="21600" y="10800"/>
                </a:cubicBezTo>
                <a:cubicBezTo>
                  <a:pt x="21600" y="11308"/>
                  <a:pt x="21564" y="11815"/>
                  <a:pt x="21492" y="12318"/>
                </a:cubicBezTo>
                <a:lnTo>
                  <a:pt x="24165" y="12698"/>
                </a:lnTo>
                <a:lnTo>
                  <a:pt x="19498" y="16205"/>
                </a:lnTo>
                <a:lnTo>
                  <a:pt x="15990" y="11537"/>
                </a:lnTo>
                <a:lnTo>
                  <a:pt x="18664" y="11916"/>
                </a:lnTo>
                <a:close/>
              </a:path>
            </a:pathLst>
          </a:custGeom>
          <a:gradFill rotWithShape="0">
            <a:gsLst>
              <a:gs pos="0">
                <a:srgbClr val="FF0000"/>
              </a:gs>
              <a:gs pos="100000">
                <a:schemeClr val="accent2"/>
              </a:gs>
            </a:gsLst>
            <a:lin ang="0" scaled="1"/>
          </a:gradFill>
          <a:ln w="9525">
            <a:solidFill>
              <a:schemeClr val="tx1"/>
            </a:solidFill>
            <a:miter lim="800000"/>
            <a:headEnd/>
            <a:tailEnd/>
          </a:ln>
          <a:effectLst/>
        </p:spPr>
        <p:txBody>
          <a:bodyPr wrap="none" anchor="ctr"/>
          <a:lstStyle/>
          <a:p>
            <a:endParaRPr lang="en-US"/>
          </a:p>
        </p:txBody>
      </p:sp>
      <p:sp>
        <p:nvSpPr>
          <p:cNvPr id="1970182" name="Rectangle 6"/>
          <p:cNvSpPr>
            <a:spLocks noChangeArrowheads="1"/>
          </p:cNvSpPr>
          <p:nvPr/>
        </p:nvSpPr>
        <p:spPr bwMode="auto">
          <a:xfrm>
            <a:off x="3048000" y="3352800"/>
            <a:ext cx="1524000" cy="609600"/>
          </a:xfrm>
          <a:prstGeom prst="rect">
            <a:avLst/>
          </a:prstGeom>
          <a:solidFill>
            <a:schemeClr val="bg1"/>
          </a:solidFill>
          <a:ln w="9525">
            <a:solidFill>
              <a:schemeClr val="bg1"/>
            </a:solidFill>
            <a:miter lim="800000"/>
            <a:headEnd/>
            <a:tailEnd/>
          </a:ln>
          <a:effectLst/>
        </p:spPr>
        <p:txBody>
          <a:bodyPr wrap="none" anchor="ctr"/>
          <a:lstStyle/>
          <a:p>
            <a:pPr algn="ctr"/>
            <a:r>
              <a:rPr lang="en-US" sz="1800"/>
              <a:t> </a:t>
            </a:r>
          </a:p>
        </p:txBody>
      </p:sp>
      <p:sp>
        <p:nvSpPr>
          <p:cNvPr id="1970183" name="Rectangle 7"/>
          <p:cNvSpPr>
            <a:spLocks noChangeArrowheads="1"/>
          </p:cNvSpPr>
          <p:nvPr/>
        </p:nvSpPr>
        <p:spPr bwMode="auto">
          <a:xfrm>
            <a:off x="3048000" y="3276600"/>
            <a:ext cx="533400" cy="381000"/>
          </a:xfrm>
          <a:prstGeom prst="rect">
            <a:avLst/>
          </a:prstGeom>
          <a:solidFill>
            <a:schemeClr val="bg1"/>
          </a:solidFill>
          <a:ln w="9525">
            <a:solidFill>
              <a:schemeClr val="bg1"/>
            </a:solidFill>
            <a:miter lim="800000"/>
            <a:headEnd/>
            <a:tailEnd/>
          </a:ln>
          <a:effectLst/>
        </p:spPr>
        <p:txBody>
          <a:bodyPr wrap="none" anchor="ctr"/>
          <a:lstStyle/>
          <a:p>
            <a:endParaRPr lang="en-US"/>
          </a:p>
        </p:txBody>
      </p:sp>
      <p:grpSp>
        <p:nvGrpSpPr>
          <p:cNvPr id="1970184" name="Group 8"/>
          <p:cNvGrpSpPr>
            <a:grpSpLocks/>
          </p:cNvGrpSpPr>
          <p:nvPr/>
        </p:nvGrpSpPr>
        <p:grpSpPr bwMode="auto">
          <a:xfrm>
            <a:off x="136525" y="1712913"/>
            <a:ext cx="4492625" cy="1625600"/>
            <a:chOff x="86" y="1079"/>
            <a:chExt cx="2830" cy="1024"/>
          </a:xfrm>
        </p:grpSpPr>
        <p:sp>
          <p:nvSpPr>
            <p:cNvPr id="1970185" name="Text Box 9"/>
            <p:cNvSpPr txBox="1">
              <a:spLocks noChangeArrowheads="1"/>
            </p:cNvSpPr>
            <p:nvPr/>
          </p:nvSpPr>
          <p:spPr bwMode="auto">
            <a:xfrm>
              <a:off x="336" y="1248"/>
              <a:ext cx="428" cy="231"/>
            </a:xfrm>
            <a:prstGeom prst="rect">
              <a:avLst/>
            </a:prstGeom>
            <a:noFill/>
            <a:ln w="9525">
              <a:noFill/>
              <a:miter lim="800000"/>
              <a:headEnd/>
              <a:tailEnd/>
            </a:ln>
            <a:effectLst/>
          </p:spPr>
          <p:txBody>
            <a:bodyPr wrap="none">
              <a:spAutoFit/>
            </a:bodyPr>
            <a:lstStyle/>
            <a:p>
              <a:r>
                <a:rPr lang="en-US" sz="1800" b="1" i="1"/>
                <a:t>Acid</a:t>
              </a:r>
            </a:p>
          </p:txBody>
        </p:sp>
        <p:sp>
          <p:nvSpPr>
            <p:cNvPr id="1970186" name="Text Box 10"/>
            <p:cNvSpPr txBox="1">
              <a:spLocks noChangeArrowheads="1"/>
            </p:cNvSpPr>
            <p:nvPr/>
          </p:nvSpPr>
          <p:spPr bwMode="auto">
            <a:xfrm>
              <a:off x="2208" y="1296"/>
              <a:ext cx="460" cy="231"/>
            </a:xfrm>
            <a:prstGeom prst="rect">
              <a:avLst/>
            </a:prstGeom>
            <a:noFill/>
            <a:ln w="9525">
              <a:noFill/>
              <a:miter lim="800000"/>
              <a:headEnd/>
              <a:tailEnd/>
            </a:ln>
            <a:effectLst/>
          </p:spPr>
          <p:txBody>
            <a:bodyPr wrap="none">
              <a:spAutoFit/>
            </a:bodyPr>
            <a:lstStyle/>
            <a:p>
              <a:r>
                <a:rPr lang="en-US" sz="1800" b="1" i="1"/>
                <a:t>Base</a:t>
              </a:r>
            </a:p>
          </p:txBody>
        </p:sp>
        <p:sp>
          <p:nvSpPr>
            <p:cNvPr id="1970187" name="Text Box 11"/>
            <p:cNvSpPr txBox="1">
              <a:spLocks noChangeArrowheads="1"/>
            </p:cNvSpPr>
            <p:nvPr/>
          </p:nvSpPr>
          <p:spPr bwMode="auto">
            <a:xfrm>
              <a:off x="86" y="1847"/>
              <a:ext cx="196" cy="231"/>
            </a:xfrm>
            <a:prstGeom prst="rect">
              <a:avLst/>
            </a:prstGeom>
            <a:noFill/>
            <a:ln w="9525">
              <a:noFill/>
              <a:miter lim="800000"/>
              <a:headEnd/>
              <a:tailEnd/>
            </a:ln>
            <a:effectLst/>
          </p:spPr>
          <p:txBody>
            <a:bodyPr wrap="none">
              <a:spAutoFit/>
            </a:bodyPr>
            <a:lstStyle/>
            <a:p>
              <a:r>
                <a:rPr lang="en-US" sz="1800" b="1"/>
                <a:t>0</a:t>
              </a:r>
            </a:p>
          </p:txBody>
        </p:sp>
        <p:sp>
          <p:nvSpPr>
            <p:cNvPr id="1970188" name="Text Box 12"/>
            <p:cNvSpPr txBox="1">
              <a:spLocks noChangeArrowheads="1"/>
            </p:cNvSpPr>
            <p:nvPr/>
          </p:nvSpPr>
          <p:spPr bwMode="auto">
            <a:xfrm>
              <a:off x="1382" y="1079"/>
              <a:ext cx="196" cy="231"/>
            </a:xfrm>
            <a:prstGeom prst="rect">
              <a:avLst/>
            </a:prstGeom>
            <a:noFill/>
            <a:ln w="9525">
              <a:noFill/>
              <a:miter lim="800000"/>
              <a:headEnd/>
              <a:tailEnd/>
            </a:ln>
            <a:effectLst/>
          </p:spPr>
          <p:txBody>
            <a:bodyPr wrap="none">
              <a:spAutoFit/>
            </a:bodyPr>
            <a:lstStyle/>
            <a:p>
              <a:r>
                <a:rPr lang="en-US" sz="1800" b="1"/>
                <a:t>7</a:t>
              </a:r>
            </a:p>
          </p:txBody>
        </p:sp>
        <p:sp>
          <p:nvSpPr>
            <p:cNvPr id="1970189" name="Text Box 13"/>
            <p:cNvSpPr txBox="1">
              <a:spLocks noChangeArrowheads="1"/>
            </p:cNvSpPr>
            <p:nvPr/>
          </p:nvSpPr>
          <p:spPr bwMode="auto">
            <a:xfrm>
              <a:off x="2640" y="1872"/>
              <a:ext cx="276" cy="231"/>
            </a:xfrm>
            <a:prstGeom prst="rect">
              <a:avLst/>
            </a:prstGeom>
            <a:noFill/>
            <a:ln w="9525">
              <a:noFill/>
              <a:miter lim="800000"/>
              <a:headEnd/>
              <a:tailEnd/>
            </a:ln>
            <a:effectLst/>
          </p:spPr>
          <p:txBody>
            <a:bodyPr wrap="none">
              <a:spAutoFit/>
            </a:bodyPr>
            <a:lstStyle/>
            <a:p>
              <a:r>
                <a:rPr lang="en-US" sz="1800" b="1"/>
                <a:t>14</a:t>
              </a:r>
            </a:p>
          </p:txBody>
        </p:sp>
      </p:grpSp>
      <p:sp>
        <p:nvSpPr>
          <p:cNvPr id="1970190" name="Rectangle 14"/>
          <p:cNvSpPr>
            <a:spLocks noChangeArrowheads="1"/>
          </p:cNvSpPr>
          <p:nvPr/>
        </p:nvSpPr>
        <p:spPr bwMode="auto">
          <a:xfrm>
            <a:off x="77788" y="6567488"/>
            <a:ext cx="3179762" cy="214312"/>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a:t>
            </a:r>
            <a:r>
              <a:rPr lang="en-US" sz="800">
                <a:latin typeface="Symbol" pitchFamily="18" charset="2"/>
              </a:rPr>
              <a:t> </a:t>
            </a:r>
            <a:r>
              <a:rPr lang="en-US" sz="800"/>
              <a:t>2002, page 515</a:t>
            </a:r>
          </a:p>
        </p:txBody>
      </p:sp>
      <p:sp>
        <p:nvSpPr>
          <p:cNvPr id="1970191" name="AutoShape 15">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1970192" name="Group 16"/>
          <p:cNvGrpSpPr>
            <a:grpSpLocks/>
          </p:cNvGrpSpPr>
          <p:nvPr/>
        </p:nvGrpSpPr>
        <p:grpSpPr bwMode="auto">
          <a:xfrm>
            <a:off x="4648200" y="381000"/>
            <a:ext cx="3384550" cy="6172200"/>
            <a:chOff x="3292" y="240"/>
            <a:chExt cx="2132" cy="3888"/>
          </a:xfrm>
        </p:grpSpPr>
        <p:grpSp>
          <p:nvGrpSpPr>
            <p:cNvPr id="1970193" name="Group 17"/>
            <p:cNvGrpSpPr>
              <a:grpSpLocks/>
            </p:cNvGrpSpPr>
            <p:nvPr/>
          </p:nvGrpSpPr>
          <p:grpSpPr bwMode="auto">
            <a:xfrm>
              <a:off x="3648" y="240"/>
              <a:ext cx="1776" cy="3888"/>
              <a:chOff x="3648" y="240"/>
              <a:chExt cx="1776" cy="3888"/>
            </a:xfrm>
          </p:grpSpPr>
          <p:grpSp>
            <p:nvGrpSpPr>
              <p:cNvPr id="1970194" name="Group 18"/>
              <p:cNvGrpSpPr>
                <a:grpSpLocks/>
              </p:cNvGrpSpPr>
              <p:nvPr/>
            </p:nvGrpSpPr>
            <p:grpSpPr bwMode="auto">
              <a:xfrm>
                <a:off x="3648" y="240"/>
                <a:ext cx="1200" cy="3888"/>
                <a:chOff x="4368" y="240"/>
                <a:chExt cx="1200" cy="3888"/>
              </a:xfrm>
            </p:grpSpPr>
            <p:sp>
              <p:nvSpPr>
                <p:cNvPr id="1970195" name="AutoShape 19"/>
                <p:cNvSpPr>
                  <a:spLocks noChangeArrowheads="1"/>
                </p:cNvSpPr>
                <p:nvPr/>
              </p:nvSpPr>
              <p:spPr bwMode="auto">
                <a:xfrm>
                  <a:off x="4368" y="240"/>
                  <a:ext cx="1200" cy="3888"/>
                </a:xfrm>
                <a:prstGeom prst="upDownArrow">
                  <a:avLst>
                    <a:gd name="adj1" fmla="val 50000"/>
                    <a:gd name="adj2" fmla="val 26820"/>
                  </a:avLst>
                </a:prstGeom>
                <a:gradFill rotWithShape="1">
                  <a:gsLst>
                    <a:gs pos="0">
                      <a:srgbClr val="7272DC"/>
                    </a:gs>
                    <a:gs pos="100000">
                      <a:srgbClr val="FF5353"/>
                    </a:gs>
                  </a:gsLst>
                  <a:lin ang="5400000" scaled="1"/>
                </a:gradFill>
                <a:ln w="9525">
                  <a:noFill/>
                  <a:miter lim="800000"/>
                  <a:headEnd/>
                  <a:tailEnd/>
                </a:ln>
                <a:effectLst/>
              </p:spPr>
              <p:txBody>
                <a:bodyPr vert="eaVert" wrap="none" anchor="ctr"/>
                <a:lstStyle/>
                <a:p>
                  <a:endParaRPr lang="en-US"/>
                </a:p>
              </p:txBody>
            </p:sp>
            <p:sp>
              <p:nvSpPr>
                <p:cNvPr id="1970196" name="Text Box 20"/>
                <p:cNvSpPr txBox="1">
                  <a:spLocks noChangeArrowheads="1"/>
                </p:cNvSpPr>
                <p:nvPr/>
              </p:nvSpPr>
              <p:spPr bwMode="auto">
                <a:xfrm>
                  <a:off x="4656" y="384"/>
                  <a:ext cx="592" cy="3682"/>
                </a:xfrm>
                <a:prstGeom prst="rect">
                  <a:avLst/>
                </a:prstGeom>
                <a:noFill/>
                <a:ln w="9525">
                  <a:noFill/>
                  <a:miter lim="800000"/>
                  <a:headEnd/>
                  <a:tailEnd/>
                </a:ln>
                <a:effectLst/>
              </p:spPr>
              <p:txBody>
                <a:bodyPr wrap="none">
                  <a:spAutoFit/>
                </a:bodyPr>
                <a:lstStyle/>
                <a:p>
                  <a:r>
                    <a:rPr lang="en-US" sz="1400" b="1">
                      <a:effectLst>
                        <a:outerShdw blurRad="38100" dist="38100" dir="2700000" algn="tl">
                          <a:srgbClr val="C0C0C0"/>
                        </a:outerShdw>
                      </a:effectLst>
                    </a:rPr>
                    <a:t>[H</a:t>
                  </a:r>
                  <a:r>
                    <a:rPr lang="en-US" sz="1400" b="1" baseline="30000">
                      <a:effectLst>
                        <a:outerShdw blurRad="38100" dist="38100" dir="2700000" algn="tl">
                          <a:srgbClr val="C0C0C0"/>
                        </a:outerShdw>
                      </a:effectLst>
                    </a:rPr>
                    <a:t>+</a:t>
                  </a:r>
                  <a:r>
                    <a:rPr lang="en-US" sz="1400" b="1">
                      <a:effectLst>
                        <a:outerShdw blurRad="38100" dist="38100" dir="2700000" algn="tl">
                          <a:srgbClr val="C0C0C0"/>
                        </a:outerShdw>
                      </a:effectLst>
                    </a:rPr>
                    <a:t>]    pH</a:t>
                  </a:r>
                </a:p>
                <a:p>
                  <a:endParaRPr lang="en-US" sz="1400" b="1">
                    <a:effectLst>
                      <a:outerShdw blurRad="38100" dist="38100" dir="2700000" algn="tl">
                        <a:srgbClr val="C0C0C0"/>
                      </a:outerShdw>
                    </a:effectLst>
                  </a:endParaRPr>
                </a:p>
                <a:p>
                  <a:r>
                    <a:rPr lang="en-US" sz="1400"/>
                    <a:t>10</a:t>
                  </a:r>
                  <a:r>
                    <a:rPr lang="en-US" sz="1400" baseline="30000"/>
                    <a:t>-14</a:t>
                  </a:r>
                  <a:r>
                    <a:rPr lang="en-US" sz="1400"/>
                    <a:t>    14</a:t>
                  </a:r>
                </a:p>
                <a:p>
                  <a:endParaRPr lang="en-US" sz="800"/>
                </a:p>
                <a:p>
                  <a:r>
                    <a:rPr lang="en-US" sz="1400"/>
                    <a:t>10</a:t>
                  </a:r>
                  <a:r>
                    <a:rPr lang="en-US" sz="1400" baseline="30000"/>
                    <a:t>-13</a:t>
                  </a:r>
                  <a:r>
                    <a:rPr lang="en-US" sz="1400"/>
                    <a:t>    13</a:t>
                  </a:r>
                </a:p>
                <a:p>
                  <a:endParaRPr lang="en-US" sz="800"/>
                </a:p>
                <a:p>
                  <a:r>
                    <a:rPr lang="en-US" sz="1400"/>
                    <a:t>10</a:t>
                  </a:r>
                  <a:r>
                    <a:rPr lang="en-US" sz="1400" baseline="30000"/>
                    <a:t>-12</a:t>
                  </a:r>
                  <a:r>
                    <a:rPr lang="en-US" sz="1400"/>
                    <a:t>    12</a:t>
                  </a:r>
                  <a:endParaRPr lang="en-US" sz="800"/>
                </a:p>
                <a:p>
                  <a:endParaRPr lang="en-US" sz="800"/>
                </a:p>
                <a:p>
                  <a:r>
                    <a:rPr lang="en-US" sz="1400"/>
                    <a:t>10</a:t>
                  </a:r>
                  <a:r>
                    <a:rPr lang="en-US" sz="1400" baseline="30000"/>
                    <a:t>-11</a:t>
                  </a:r>
                  <a:r>
                    <a:rPr lang="en-US" sz="1400"/>
                    <a:t>    11</a:t>
                  </a:r>
                </a:p>
                <a:p>
                  <a:endParaRPr lang="en-US" sz="800"/>
                </a:p>
                <a:p>
                  <a:r>
                    <a:rPr lang="en-US" sz="1400"/>
                    <a:t>10</a:t>
                  </a:r>
                  <a:r>
                    <a:rPr lang="en-US" sz="1400" baseline="30000"/>
                    <a:t>-10</a:t>
                  </a:r>
                  <a:r>
                    <a:rPr lang="en-US" sz="1400"/>
                    <a:t>    10</a:t>
                  </a:r>
                </a:p>
                <a:p>
                  <a:endParaRPr lang="en-US" sz="800"/>
                </a:p>
                <a:p>
                  <a:r>
                    <a:rPr lang="en-US" sz="1400"/>
                    <a:t>10</a:t>
                  </a:r>
                  <a:r>
                    <a:rPr lang="en-US" sz="1400" baseline="30000"/>
                    <a:t>-9</a:t>
                  </a:r>
                  <a:r>
                    <a:rPr lang="en-US" sz="1400"/>
                    <a:t>       9</a:t>
                  </a:r>
                </a:p>
                <a:p>
                  <a:endParaRPr lang="en-US" sz="800"/>
                </a:p>
                <a:p>
                  <a:r>
                    <a:rPr lang="en-US" sz="1400"/>
                    <a:t>10</a:t>
                  </a:r>
                  <a:r>
                    <a:rPr lang="en-US" sz="1400" baseline="30000"/>
                    <a:t>-8</a:t>
                  </a:r>
                  <a:r>
                    <a:rPr lang="en-US" sz="1400"/>
                    <a:t>       8</a:t>
                  </a:r>
                </a:p>
                <a:p>
                  <a:endParaRPr lang="en-US" sz="800"/>
                </a:p>
                <a:p>
                  <a:r>
                    <a:rPr lang="en-US" sz="1400"/>
                    <a:t>10</a:t>
                  </a:r>
                  <a:r>
                    <a:rPr lang="en-US" sz="1400" baseline="30000"/>
                    <a:t>-7</a:t>
                  </a:r>
                  <a:r>
                    <a:rPr lang="en-US" sz="1400"/>
                    <a:t>       7</a:t>
                  </a:r>
                </a:p>
                <a:p>
                  <a:endParaRPr lang="en-US" sz="800"/>
                </a:p>
                <a:p>
                  <a:r>
                    <a:rPr lang="en-US" sz="1400"/>
                    <a:t>10</a:t>
                  </a:r>
                  <a:r>
                    <a:rPr lang="en-US" sz="1400" baseline="30000"/>
                    <a:t>-6</a:t>
                  </a:r>
                  <a:r>
                    <a:rPr lang="en-US" sz="1400"/>
                    <a:t>       6</a:t>
                  </a:r>
                </a:p>
                <a:p>
                  <a:endParaRPr lang="en-US" sz="800"/>
                </a:p>
                <a:p>
                  <a:r>
                    <a:rPr lang="en-US" sz="1400"/>
                    <a:t>10</a:t>
                  </a:r>
                  <a:r>
                    <a:rPr lang="en-US" sz="1400" baseline="30000"/>
                    <a:t>-5</a:t>
                  </a:r>
                  <a:r>
                    <a:rPr lang="en-US" sz="1400"/>
                    <a:t>       5</a:t>
                  </a:r>
                </a:p>
                <a:p>
                  <a:endParaRPr lang="en-US" sz="800"/>
                </a:p>
                <a:p>
                  <a:r>
                    <a:rPr lang="en-US" sz="1400"/>
                    <a:t>10</a:t>
                  </a:r>
                  <a:r>
                    <a:rPr lang="en-US" sz="1400" baseline="30000"/>
                    <a:t>-4</a:t>
                  </a:r>
                  <a:r>
                    <a:rPr lang="en-US" sz="1400"/>
                    <a:t>       4</a:t>
                  </a:r>
                </a:p>
                <a:p>
                  <a:endParaRPr lang="en-US" sz="800"/>
                </a:p>
                <a:p>
                  <a:r>
                    <a:rPr lang="en-US" sz="1400"/>
                    <a:t>10</a:t>
                  </a:r>
                  <a:r>
                    <a:rPr lang="en-US" sz="1400" baseline="30000"/>
                    <a:t>-3</a:t>
                  </a:r>
                  <a:r>
                    <a:rPr lang="en-US" sz="1400"/>
                    <a:t>       3</a:t>
                  </a:r>
                </a:p>
                <a:p>
                  <a:endParaRPr lang="en-US" sz="800"/>
                </a:p>
                <a:p>
                  <a:r>
                    <a:rPr lang="en-US" sz="1400"/>
                    <a:t>10</a:t>
                  </a:r>
                  <a:r>
                    <a:rPr lang="en-US" sz="1400" baseline="30000"/>
                    <a:t>-2</a:t>
                  </a:r>
                  <a:r>
                    <a:rPr lang="en-US" sz="1400"/>
                    <a:t>       2</a:t>
                  </a:r>
                </a:p>
                <a:p>
                  <a:endParaRPr lang="en-US" sz="800"/>
                </a:p>
                <a:p>
                  <a:r>
                    <a:rPr lang="en-US" sz="1400"/>
                    <a:t>10</a:t>
                  </a:r>
                  <a:r>
                    <a:rPr lang="en-US" sz="1400" baseline="30000"/>
                    <a:t>-1</a:t>
                  </a:r>
                  <a:r>
                    <a:rPr lang="en-US" sz="1400"/>
                    <a:t>       1</a:t>
                  </a:r>
                </a:p>
                <a:p>
                  <a:endParaRPr lang="en-US" sz="800"/>
                </a:p>
                <a:p>
                  <a:r>
                    <a:rPr lang="en-US" sz="1400"/>
                    <a:t>10</a:t>
                  </a:r>
                  <a:r>
                    <a:rPr lang="en-US" sz="1400" baseline="30000"/>
                    <a:t>0</a:t>
                  </a:r>
                  <a:r>
                    <a:rPr lang="en-US" sz="1400"/>
                    <a:t>        0</a:t>
                  </a:r>
                </a:p>
                <a:p>
                  <a:endParaRPr lang="en-US" sz="1400"/>
                </a:p>
                <a:p>
                  <a:endParaRPr lang="en-US" sz="1400"/>
                </a:p>
              </p:txBody>
            </p:sp>
          </p:grpSp>
          <p:grpSp>
            <p:nvGrpSpPr>
              <p:cNvPr id="1970197" name="Group 21"/>
              <p:cNvGrpSpPr>
                <a:grpSpLocks/>
              </p:cNvGrpSpPr>
              <p:nvPr/>
            </p:nvGrpSpPr>
            <p:grpSpPr bwMode="auto">
              <a:xfrm>
                <a:off x="4718" y="645"/>
                <a:ext cx="706" cy="3128"/>
                <a:chOff x="4838" y="645"/>
                <a:chExt cx="706" cy="3128"/>
              </a:xfrm>
            </p:grpSpPr>
            <p:sp>
              <p:nvSpPr>
                <p:cNvPr id="1970198" name="Text Box 22"/>
                <p:cNvSpPr txBox="1">
                  <a:spLocks noChangeArrowheads="1"/>
                </p:cNvSpPr>
                <p:nvPr/>
              </p:nvSpPr>
              <p:spPr bwMode="auto">
                <a:xfrm>
                  <a:off x="4838" y="645"/>
                  <a:ext cx="569" cy="173"/>
                </a:xfrm>
                <a:prstGeom prst="rect">
                  <a:avLst/>
                </a:prstGeom>
                <a:noFill/>
                <a:ln w="9525">
                  <a:noFill/>
                  <a:miter lim="800000"/>
                  <a:headEnd/>
                  <a:tailEnd/>
                </a:ln>
                <a:effectLst/>
              </p:spPr>
              <p:txBody>
                <a:bodyPr wrap="none">
                  <a:spAutoFit/>
                </a:bodyPr>
                <a:lstStyle/>
                <a:p>
                  <a:r>
                    <a:rPr lang="en-US" sz="1200"/>
                    <a:t>1 </a:t>
                  </a:r>
                  <a:r>
                    <a:rPr lang="en-US" sz="1200" i="1"/>
                    <a:t>M</a:t>
                  </a:r>
                  <a:r>
                    <a:rPr lang="en-US" sz="1200"/>
                    <a:t> NaOH</a:t>
                  </a:r>
                </a:p>
              </p:txBody>
            </p:sp>
            <p:sp>
              <p:nvSpPr>
                <p:cNvPr id="1970199" name="Text Box 23"/>
                <p:cNvSpPr txBox="1">
                  <a:spLocks noChangeArrowheads="1"/>
                </p:cNvSpPr>
                <p:nvPr/>
              </p:nvSpPr>
              <p:spPr bwMode="auto">
                <a:xfrm>
                  <a:off x="4848" y="1027"/>
                  <a:ext cx="588" cy="403"/>
                </a:xfrm>
                <a:prstGeom prst="rect">
                  <a:avLst/>
                </a:prstGeom>
                <a:noFill/>
                <a:ln w="9525">
                  <a:noFill/>
                  <a:miter lim="800000"/>
                  <a:headEnd/>
                  <a:tailEnd/>
                </a:ln>
                <a:effectLst/>
              </p:spPr>
              <p:txBody>
                <a:bodyPr wrap="none">
                  <a:spAutoFit/>
                </a:bodyPr>
                <a:lstStyle/>
                <a:p>
                  <a:r>
                    <a:rPr lang="en-US" sz="1200"/>
                    <a:t>Ammonia</a:t>
                  </a:r>
                </a:p>
                <a:p>
                  <a:r>
                    <a:rPr lang="en-US" sz="1200"/>
                    <a:t>(household</a:t>
                  </a:r>
                </a:p>
                <a:p>
                  <a:r>
                    <a:rPr lang="en-US" sz="1200"/>
                    <a:t>cleaner)</a:t>
                  </a:r>
                </a:p>
              </p:txBody>
            </p:sp>
            <p:sp>
              <p:nvSpPr>
                <p:cNvPr id="1970200" name="Text Box 24"/>
                <p:cNvSpPr txBox="1">
                  <a:spLocks noChangeArrowheads="1"/>
                </p:cNvSpPr>
                <p:nvPr/>
              </p:nvSpPr>
              <p:spPr bwMode="auto">
                <a:xfrm>
                  <a:off x="4848" y="2045"/>
                  <a:ext cx="547" cy="403"/>
                </a:xfrm>
                <a:prstGeom prst="rect">
                  <a:avLst/>
                </a:prstGeom>
                <a:noFill/>
                <a:ln w="9525">
                  <a:noFill/>
                  <a:miter lim="800000"/>
                  <a:headEnd/>
                  <a:tailEnd/>
                </a:ln>
                <a:effectLst/>
              </p:spPr>
              <p:txBody>
                <a:bodyPr wrap="none">
                  <a:spAutoFit/>
                </a:bodyPr>
                <a:lstStyle/>
                <a:p>
                  <a:r>
                    <a:rPr lang="en-US" sz="1200"/>
                    <a:t>Blood</a:t>
                  </a:r>
                </a:p>
                <a:p>
                  <a:r>
                    <a:rPr lang="en-US" sz="1200"/>
                    <a:t>Pure wate</a:t>
                  </a:r>
                </a:p>
                <a:p>
                  <a:r>
                    <a:rPr lang="en-US" sz="1200"/>
                    <a:t>Milk</a:t>
                  </a:r>
                </a:p>
              </p:txBody>
            </p:sp>
            <p:sp>
              <p:nvSpPr>
                <p:cNvPr id="1970201" name="Text Box 25"/>
                <p:cNvSpPr txBox="1">
                  <a:spLocks noChangeArrowheads="1"/>
                </p:cNvSpPr>
                <p:nvPr/>
              </p:nvSpPr>
              <p:spPr bwMode="auto">
                <a:xfrm>
                  <a:off x="4848" y="2957"/>
                  <a:ext cx="696" cy="403"/>
                </a:xfrm>
                <a:prstGeom prst="rect">
                  <a:avLst/>
                </a:prstGeom>
                <a:noFill/>
                <a:ln w="9525">
                  <a:noFill/>
                  <a:miter lim="800000"/>
                  <a:headEnd/>
                  <a:tailEnd/>
                </a:ln>
                <a:effectLst/>
              </p:spPr>
              <p:txBody>
                <a:bodyPr wrap="none">
                  <a:spAutoFit/>
                </a:bodyPr>
                <a:lstStyle/>
                <a:p>
                  <a:r>
                    <a:rPr lang="en-US" sz="1200"/>
                    <a:t>Vinegar</a:t>
                  </a:r>
                </a:p>
                <a:p>
                  <a:r>
                    <a:rPr lang="en-US" sz="1200"/>
                    <a:t>Lemon juice</a:t>
                  </a:r>
                </a:p>
                <a:p>
                  <a:r>
                    <a:rPr lang="en-US" sz="1200"/>
                    <a:t>Stomach acid</a:t>
                  </a:r>
                </a:p>
              </p:txBody>
            </p:sp>
            <p:sp>
              <p:nvSpPr>
                <p:cNvPr id="1970202" name="Text Box 26"/>
                <p:cNvSpPr txBox="1">
                  <a:spLocks noChangeArrowheads="1"/>
                </p:cNvSpPr>
                <p:nvPr/>
              </p:nvSpPr>
              <p:spPr bwMode="auto">
                <a:xfrm>
                  <a:off x="4848" y="3600"/>
                  <a:ext cx="462" cy="173"/>
                </a:xfrm>
                <a:prstGeom prst="rect">
                  <a:avLst/>
                </a:prstGeom>
                <a:noFill/>
                <a:ln w="9525">
                  <a:noFill/>
                  <a:miter lim="800000"/>
                  <a:headEnd/>
                  <a:tailEnd/>
                </a:ln>
                <a:effectLst/>
              </p:spPr>
              <p:txBody>
                <a:bodyPr wrap="none">
                  <a:spAutoFit/>
                </a:bodyPr>
                <a:lstStyle/>
                <a:p>
                  <a:r>
                    <a:rPr lang="en-US" sz="1200"/>
                    <a:t>1 </a:t>
                  </a:r>
                  <a:r>
                    <a:rPr lang="en-US" sz="1200" i="1"/>
                    <a:t>M</a:t>
                  </a:r>
                  <a:r>
                    <a:rPr lang="en-US" sz="1200"/>
                    <a:t> HCl</a:t>
                  </a:r>
                </a:p>
              </p:txBody>
            </p:sp>
          </p:grpSp>
          <p:sp>
            <p:nvSpPr>
              <p:cNvPr id="1970203" name="Line 27"/>
              <p:cNvSpPr>
                <a:spLocks noChangeShapeType="1"/>
              </p:cNvSpPr>
              <p:nvPr/>
            </p:nvSpPr>
            <p:spPr bwMode="auto">
              <a:xfrm flipH="1">
                <a:off x="4608" y="2112"/>
                <a:ext cx="144" cy="0"/>
              </a:xfrm>
              <a:prstGeom prst="line">
                <a:avLst/>
              </a:prstGeom>
              <a:noFill/>
              <a:ln w="9525">
                <a:solidFill>
                  <a:schemeClr val="tx1"/>
                </a:solidFill>
                <a:round/>
                <a:headEnd/>
                <a:tailEnd type="triangle" w="med" len="med"/>
              </a:ln>
              <a:effectLst/>
            </p:spPr>
            <p:txBody>
              <a:bodyPr/>
              <a:lstStyle/>
              <a:p>
                <a:endParaRPr lang="en-US"/>
              </a:p>
            </p:txBody>
          </p:sp>
          <p:sp>
            <p:nvSpPr>
              <p:cNvPr id="1970204" name="Line 28"/>
              <p:cNvSpPr>
                <a:spLocks noChangeShapeType="1"/>
              </p:cNvSpPr>
              <p:nvPr/>
            </p:nvSpPr>
            <p:spPr bwMode="auto">
              <a:xfrm flipH="1">
                <a:off x="4608" y="2256"/>
                <a:ext cx="144" cy="0"/>
              </a:xfrm>
              <a:prstGeom prst="line">
                <a:avLst/>
              </a:prstGeom>
              <a:noFill/>
              <a:ln w="9525">
                <a:solidFill>
                  <a:schemeClr val="tx1"/>
                </a:solidFill>
                <a:round/>
                <a:headEnd/>
                <a:tailEnd type="triangle" w="med" len="med"/>
              </a:ln>
              <a:effectLst/>
            </p:spPr>
            <p:txBody>
              <a:bodyPr/>
              <a:lstStyle/>
              <a:p>
                <a:endParaRPr lang="en-US"/>
              </a:p>
            </p:txBody>
          </p:sp>
          <p:sp>
            <p:nvSpPr>
              <p:cNvPr id="1970205" name="Line 29"/>
              <p:cNvSpPr>
                <a:spLocks noChangeShapeType="1"/>
              </p:cNvSpPr>
              <p:nvPr/>
            </p:nvSpPr>
            <p:spPr bwMode="auto">
              <a:xfrm flipH="1">
                <a:off x="4608" y="2352"/>
                <a:ext cx="144" cy="0"/>
              </a:xfrm>
              <a:prstGeom prst="line">
                <a:avLst/>
              </a:prstGeom>
              <a:noFill/>
              <a:ln w="9525">
                <a:solidFill>
                  <a:schemeClr val="tx1"/>
                </a:solidFill>
                <a:round/>
                <a:headEnd/>
                <a:tailEnd type="triangle" w="med" len="med"/>
              </a:ln>
              <a:effectLst/>
            </p:spPr>
            <p:txBody>
              <a:bodyPr/>
              <a:lstStyle/>
              <a:p>
                <a:endParaRPr lang="en-US"/>
              </a:p>
            </p:txBody>
          </p:sp>
          <p:sp>
            <p:nvSpPr>
              <p:cNvPr id="1970206" name="Line 30"/>
              <p:cNvSpPr>
                <a:spLocks noChangeShapeType="1"/>
              </p:cNvSpPr>
              <p:nvPr/>
            </p:nvSpPr>
            <p:spPr bwMode="auto">
              <a:xfrm flipH="1">
                <a:off x="4608" y="3024"/>
                <a:ext cx="144" cy="0"/>
              </a:xfrm>
              <a:prstGeom prst="line">
                <a:avLst/>
              </a:prstGeom>
              <a:noFill/>
              <a:ln w="9525">
                <a:solidFill>
                  <a:schemeClr val="tx1"/>
                </a:solidFill>
                <a:round/>
                <a:headEnd/>
                <a:tailEnd type="triangle" w="med" len="med"/>
              </a:ln>
              <a:effectLst/>
            </p:spPr>
            <p:txBody>
              <a:bodyPr/>
              <a:lstStyle/>
              <a:p>
                <a:endParaRPr lang="en-US"/>
              </a:p>
            </p:txBody>
          </p:sp>
          <p:sp>
            <p:nvSpPr>
              <p:cNvPr id="1970207" name="Line 31"/>
              <p:cNvSpPr>
                <a:spLocks noChangeShapeType="1"/>
              </p:cNvSpPr>
              <p:nvPr/>
            </p:nvSpPr>
            <p:spPr bwMode="auto">
              <a:xfrm flipH="1">
                <a:off x="4608" y="1200"/>
                <a:ext cx="144" cy="0"/>
              </a:xfrm>
              <a:prstGeom prst="line">
                <a:avLst/>
              </a:prstGeom>
              <a:noFill/>
              <a:ln w="9525">
                <a:solidFill>
                  <a:schemeClr val="tx1"/>
                </a:solidFill>
                <a:round/>
                <a:headEnd/>
                <a:tailEnd type="triangle" w="med" len="med"/>
              </a:ln>
              <a:effectLst/>
            </p:spPr>
            <p:txBody>
              <a:bodyPr/>
              <a:lstStyle/>
              <a:p>
                <a:endParaRPr lang="en-US"/>
              </a:p>
            </p:txBody>
          </p:sp>
          <p:sp>
            <p:nvSpPr>
              <p:cNvPr id="1970208" name="Line 32"/>
              <p:cNvSpPr>
                <a:spLocks noChangeShapeType="1"/>
              </p:cNvSpPr>
              <p:nvPr/>
            </p:nvSpPr>
            <p:spPr bwMode="auto">
              <a:xfrm flipH="1">
                <a:off x="4608" y="3168"/>
                <a:ext cx="144" cy="0"/>
              </a:xfrm>
              <a:prstGeom prst="line">
                <a:avLst/>
              </a:prstGeom>
              <a:noFill/>
              <a:ln w="9525">
                <a:solidFill>
                  <a:schemeClr val="tx1"/>
                </a:solidFill>
                <a:round/>
                <a:headEnd/>
                <a:tailEnd type="triangle" w="med" len="med"/>
              </a:ln>
              <a:effectLst/>
            </p:spPr>
            <p:txBody>
              <a:bodyPr/>
              <a:lstStyle/>
              <a:p>
                <a:endParaRPr lang="en-US"/>
              </a:p>
            </p:txBody>
          </p:sp>
          <p:sp>
            <p:nvSpPr>
              <p:cNvPr id="1970209" name="Line 33"/>
              <p:cNvSpPr>
                <a:spLocks noChangeShapeType="1"/>
              </p:cNvSpPr>
              <p:nvPr/>
            </p:nvSpPr>
            <p:spPr bwMode="auto">
              <a:xfrm flipH="1">
                <a:off x="4608" y="3264"/>
                <a:ext cx="144" cy="0"/>
              </a:xfrm>
              <a:prstGeom prst="line">
                <a:avLst/>
              </a:prstGeom>
              <a:noFill/>
              <a:ln w="9525">
                <a:solidFill>
                  <a:schemeClr val="tx1"/>
                </a:solidFill>
                <a:round/>
                <a:headEnd/>
                <a:tailEnd type="triangle" w="med" len="med"/>
              </a:ln>
              <a:effectLst/>
            </p:spPr>
            <p:txBody>
              <a:bodyPr/>
              <a:lstStyle/>
              <a:p>
                <a:endParaRPr lang="en-US"/>
              </a:p>
            </p:txBody>
          </p:sp>
          <p:sp>
            <p:nvSpPr>
              <p:cNvPr id="1970210" name="Line 34"/>
              <p:cNvSpPr>
                <a:spLocks noChangeShapeType="1"/>
              </p:cNvSpPr>
              <p:nvPr/>
            </p:nvSpPr>
            <p:spPr bwMode="auto">
              <a:xfrm flipH="1">
                <a:off x="4608" y="3696"/>
                <a:ext cx="144" cy="0"/>
              </a:xfrm>
              <a:prstGeom prst="line">
                <a:avLst/>
              </a:prstGeom>
              <a:noFill/>
              <a:ln w="9525">
                <a:solidFill>
                  <a:schemeClr val="tx1"/>
                </a:solidFill>
                <a:round/>
                <a:headEnd/>
                <a:tailEnd type="triangle" w="med" len="med"/>
              </a:ln>
              <a:effectLst/>
            </p:spPr>
            <p:txBody>
              <a:bodyPr/>
              <a:lstStyle/>
              <a:p>
                <a:endParaRPr lang="en-US"/>
              </a:p>
            </p:txBody>
          </p:sp>
          <p:sp>
            <p:nvSpPr>
              <p:cNvPr id="1970211" name="Line 35"/>
              <p:cNvSpPr>
                <a:spLocks noChangeShapeType="1"/>
              </p:cNvSpPr>
              <p:nvPr/>
            </p:nvSpPr>
            <p:spPr bwMode="auto">
              <a:xfrm flipH="1">
                <a:off x="4608" y="720"/>
                <a:ext cx="144" cy="0"/>
              </a:xfrm>
              <a:prstGeom prst="line">
                <a:avLst/>
              </a:prstGeom>
              <a:noFill/>
              <a:ln w="9525">
                <a:solidFill>
                  <a:schemeClr val="tx1"/>
                </a:solidFill>
                <a:round/>
                <a:headEnd/>
                <a:tailEnd type="triangle" w="med" len="med"/>
              </a:ln>
              <a:effectLst/>
            </p:spPr>
            <p:txBody>
              <a:bodyPr/>
              <a:lstStyle/>
              <a:p>
                <a:endParaRPr lang="en-US"/>
              </a:p>
            </p:txBody>
          </p:sp>
        </p:grpSp>
        <p:grpSp>
          <p:nvGrpSpPr>
            <p:cNvPr id="1970212" name="Group 36"/>
            <p:cNvGrpSpPr>
              <a:grpSpLocks/>
            </p:cNvGrpSpPr>
            <p:nvPr/>
          </p:nvGrpSpPr>
          <p:grpSpPr bwMode="auto">
            <a:xfrm>
              <a:off x="3292" y="288"/>
              <a:ext cx="260" cy="3792"/>
              <a:chOff x="3244" y="288"/>
              <a:chExt cx="260" cy="3792"/>
            </a:xfrm>
          </p:grpSpPr>
          <p:sp>
            <p:nvSpPr>
              <p:cNvPr id="1970213" name="Line 37"/>
              <p:cNvSpPr>
                <a:spLocks noChangeShapeType="1"/>
              </p:cNvSpPr>
              <p:nvPr/>
            </p:nvSpPr>
            <p:spPr bwMode="auto">
              <a:xfrm>
                <a:off x="3504" y="288"/>
                <a:ext cx="0" cy="3792"/>
              </a:xfrm>
              <a:prstGeom prst="line">
                <a:avLst/>
              </a:prstGeom>
              <a:noFill/>
              <a:ln w="9525">
                <a:solidFill>
                  <a:schemeClr val="tx1"/>
                </a:solidFill>
                <a:round/>
                <a:headEnd type="triangle" w="med" len="med"/>
                <a:tailEnd type="triangle" w="med" len="med"/>
              </a:ln>
              <a:effectLst/>
            </p:spPr>
            <p:txBody>
              <a:bodyPr/>
              <a:lstStyle/>
              <a:p>
                <a:endParaRPr lang="en-US"/>
              </a:p>
            </p:txBody>
          </p:sp>
          <p:sp>
            <p:nvSpPr>
              <p:cNvPr id="1970214" name="Text Box 38"/>
              <p:cNvSpPr txBox="1">
                <a:spLocks noChangeArrowheads="1"/>
              </p:cNvSpPr>
              <p:nvPr/>
            </p:nvSpPr>
            <p:spPr bwMode="auto">
              <a:xfrm rot="-5400000">
                <a:off x="1932" y="2176"/>
                <a:ext cx="2836" cy="212"/>
              </a:xfrm>
              <a:prstGeom prst="rect">
                <a:avLst/>
              </a:prstGeom>
              <a:noFill/>
              <a:ln w="9525">
                <a:noFill/>
                <a:miter lim="800000"/>
                <a:headEnd/>
                <a:tailEnd/>
              </a:ln>
              <a:effectLst/>
            </p:spPr>
            <p:txBody>
              <a:bodyPr wrap="none">
                <a:spAutoFit/>
              </a:bodyPr>
              <a:lstStyle/>
              <a:p>
                <a:r>
                  <a:rPr lang="en-US" sz="1600"/>
                  <a:t>Acidic                       Neutral                       Basic</a:t>
                </a:r>
              </a:p>
            </p:txBody>
          </p:sp>
        </p:grpSp>
      </p:grpSp>
      <p:sp>
        <p:nvSpPr>
          <p:cNvPr id="1970215" name="Text Box 39"/>
          <p:cNvSpPr txBox="1">
            <a:spLocks noChangeArrowheads="1"/>
          </p:cNvSpPr>
          <p:nvPr/>
        </p:nvSpPr>
        <p:spPr bwMode="auto">
          <a:xfrm>
            <a:off x="7772400" y="6308725"/>
            <a:ext cx="965200" cy="396875"/>
          </a:xfrm>
          <a:prstGeom prst="rect">
            <a:avLst/>
          </a:prstGeom>
          <a:noFill/>
          <a:ln w="9525">
            <a:noFill/>
            <a:miter lim="800000"/>
            <a:headEnd/>
            <a:tailEnd/>
          </a:ln>
          <a:effectLst/>
        </p:spPr>
        <p:txBody>
          <a:bodyPr wrap="none">
            <a:spAutoFit/>
          </a:bodyPr>
          <a:lstStyle/>
          <a:p>
            <a:pPr algn="ctr"/>
            <a:r>
              <a:rPr lang="en-US" b="1"/>
              <a:t>Battery Acid </a:t>
            </a:r>
          </a:p>
          <a:p>
            <a:pPr algn="ctr"/>
            <a:r>
              <a:rPr lang="en-US" b="1"/>
              <a:t>H</a:t>
            </a:r>
            <a:r>
              <a:rPr lang="en-US" b="1" baseline="-25000"/>
              <a:t>2</a:t>
            </a:r>
            <a:r>
              <a:rPr lang="en-US" b="1"/>
              <a:t>SO</a:t>
            </a:r>
            <a:r>
              <a:rPr lang="en-US" b="1" baseline="-25000"/>
              <a:t>4</a:t>
            </a:r>
          </a:p>
        </p:txBody>
      </p:sp>
    </p:spTree>
  </p:cSld>
  <p:clrMapOvr>
    <a:masterClrMapping/>
  </p:clrMapOvr>
  <p:transition>
    <p:check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970192"/>
                                        </p:tgtEl>
                                        <p:attrNameLst>
                                          <p:attrName>style.visibility</p:attrName>
                                        </p:attrNameLst>
                                      </p:cBhvr>
                                      <p:to>
                                        <p:strVal val="visible"/>
                                      </p:to>
                                    </p:set>
                                    <p:animEffect transition="in" filter="fade">
                                      <p:cBhvr>
                                        <p:cTn id="7" dur="3000"/>
                                        <p:tgtEl>
                                          <p:spTgt spid="197019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70181"/>
                                        </p:tgtEl>
                                        <p:attrNameLst>
                                          <p:attrName>style.visibility</p:attrName>
                                        </p:attrNameLst>
                                      </p:cBhvr>
                                      <p:to>
                                        <p:strVal val="visible"/>
                                      </p:to>
                                    </p:set>
                                    <p:animEffect transition="in" filter="wipe(left)">
                                      <p:cBhvr>
                                        <p:cTn id="12" dur="3000"/>
                                        <p:tgtEl>
                                          <p:spTgt spid="1970181"/>
                                        </p:tgtEl>
                                      </p:cBhvr>
                                    </p:animEffect>
                                  </p:childTnLst>
                                </p:cTn>
                              </p:par>
                            </p:childTnLst>
                          </p:cTn>
                        </p:par>
                        <p:par>
                          <p:cTn id="13" fill="hold">
                            <p:stCondLst>
                              <p:cond delay="3000"/>
                            </p:stCondLst>
                            <p:childTnLst>
                              <p:par>
                                <p:cTn id="14" presetID="18" presetClass="entr" presetSubtype="6" fill="hold" nodeType="afterEffect">
                                  <p:stCondLst>
                                    <p:cond delay="0"/>
                                  </p:stCondLst>
                                  <p:childTnLst>
                                    <p:set>
                                      <p:cBhvr>
                                        <p:cTn id="15" dur="1" fill="hold">
                                          <p:stCondLst>
                                            <p:cond delay="0"/>
                                          </p:stCondLst>
                                        </p:cTn>
                                        <p:tgtEl>
                                          <p:spTgt spid="1970184"/>
                                        </p:tgtEl>
                                        <p:attrNameLst>
                                          <p:attrName>style.visibility</p:attrName>
                                        </p:attrNameLst>
                                      </p:cBhvr>
                                      <p:to>
                                        <p:strVal val="visible"/>
                                      </p:to>
                                    </p:set>
                                    <p:animEffect transition="in" filter="strips(downRight)">
                                      <p:cBhvr>
                                        <p:cTn id="16" dur="3000"/>
                                        <p:tgtEl>
                                          <p:spTgt spid="1970184"/>
                                        </p:tgtEl>
                                      </p:cBhvr>
                                    </p:animEffect>
                                  </p:childTnLst>
                                </p:cTn>
                              </p:par>
                            </p:childTnLst>
                          </p:cTn>
                        </p:par>
                        <p:par>
                          <p:cTn id="17" fill="hold">
                            <p:stCondLst>
                              <p:cond delay="6000"/>
                            </p:stCondLst>
                            <p:childTnLst>
                              <p:par>
                                <p:cTn id="18" presetID="53" presetClass="entr" presetSubtype="0" fill="hold" nodeType="afterEffect">
                                  <p:stCondLst>
                                    <p:cond delay="1000"/>
                                  </p:stCondLst>
                                  <p:childTnLst>
                                    <p:set>
                                      <p:cBhvr>
                                        <p:cTn id="19" dur="1" fill="hold">
                                          <p:stCondLst>
                                            <p:cond delay="0"/>
                                          </p:stCondLst>
                                        </p:cTn>
                                        <p:tgtEl>
                                          <p:spTgt spid="1970179"/>
                                        </p:tgtEl>
                                        <p:attrNameLst>
                                          <p:attrName>style.visibility</p:attrName>
                                        </p:attrNameLst>
                                      </p:cBhvr>
                                      <p:to>
                                        <p:strVal val="visible"/>
                                      </p:to>
                                    </p:set>
                                    <p:anim calcmode="lin" valueType="num">
                                      <p:cBhvr>
                                        <p:cTn id="20" dur="500" fill="hold"/>
                                        <p:tgtEl>
                                          <p:spTgt spid="1970179"/>
                                        </p:tgtEl>
                                        <p:attrNameLst>
                                          <p:attrName>ppt_w</p:attrName>
                                        </p:attrNameLst>
                                      </p:cBhvr>
                                      <p:tavLst>
                                        <p:tav tm="0">
                                          <p:val>
                                            <p:fltVal val="0"/>
                                          </p:val>
                                        </p:tav>
                                        <p:tav tm="100000">
                                          <p:val>
                                            <p:strVal val="#ppt_w"/>
                                          </p:val>
                                        </p:tav>
                                      </p:tavLst>
                                    </p:anim>
                                    <p:anim calcmode="lin" valueType="num">
                                      <p:cBhvr>
                                        <p:cTn id="21" dur="500" fill="hold"/>
                                        <p:tgtEl>
                                          <p:spTgt spid="1970179"/>
                                        </p:tgtEl>
                                        <p:attrNameLst>
                                          <p:attrName>ppt_h</p:attrName>
                                        </p:attrNameLst>
                                      </p:cBhvr>
                                      <p:tavLst>
                                        <p:tav tm="0">
                                          <p:val>
                                            <p:fltVal val="0"/>
                                          </p:val>
                                        </p:tav>
                                        <p:tav tm="100000">
                                          <p:val>
                                            <p:strVal val="#ppt_h"/>
                                          </p:val>
                                        </p:tav>
                                      </p:tavLst>
                                    </p:anim>
                                    <p:animEffect transition="in" filter="fade">
                                      <p:cBhvr>
                                        <p:cTn id="22" dur="500"/>
                                        <p:tgtEl>
                                          <p:spTgt spid="1970179"/>
                                        </p:tgtEl>
                                      </p:cBhvr>
                                    </p:animEffect>
                                  </p:childTnLst>
                                </p:cTn>
                              </p:par>
                              <p:par>
                                <p:cTn id="23" presetID="53" presetClass="entr" presetSubtype="0" fill="hold" nodeType="withEffect">
                                  <p:stCondLst>
                                    <p:cond delay="1000"/>
                                  </p:stCondLst>
                                  <p:childTnLst>
                                    <p:set>
                                      <p:cBhvr>
                                        <p:cTn id="24" dur="1" fill="hold">
                                          <p:stCondLst>
                                            <p:cond delay="0"/>
                                          </p:stCondLst>
                                        </p:cTn>
                                        <p:tgtEl>
                                          <p:spTgt spid="1970180"/>
                                        </p:tgtEl>
                                        <p:attrNameLst>
                                          <p:attrName>style.visibility</p:attrName>
                                        </p:attrNameLst>
                                      </p:cBhvr>
                                      <p:to>
                                        <p:strVal val="visible"/>
                                      </p:to>
                                    </p:set>
                                    <p:anim calcmode="lin" valueType="num">
                                      <p:cBhvr>
                                        <p:cTn id="25" dur="500" fill="hold"/>
                                        <p:tgtEl>
                                          <p:spTgt spid="1970180"/>
                                        </p:tgtEl>
                                        <p:attrNameLst>
                                          <p:attrName>ppt_w</p:attrName>
                                        </p:attrNameLst>
                                      </p:cBhvr>
                                      <p:tavLst>
                                        <p:tav tm="0">
                                          <p:val>
                                            <p:fltVal val="0"/>
                                          </p:val>
                                        </p:tav>
                                        <p:tav tm="100000">
                                          <p:val>
                                            <p:strVal val="#ppt_w"/>
                                          </p:val>
                                        </p:tav>
                                      </p:tavLst>
                                    </p:anim>
                                    <p:anim calcmode="lin" valueType="num">
                                      <p:cBhvr>
                                        <p:cTn id="26" dur="500" fill="hold"/>
                                        <p:tgtEl>
                                          <p:spTgt spid="1970180"/>
                                        </p:tgtEl>
                                        <p:attrNameLst>
                                          <p:attrName>ppt_h</p:attrName>
                                        </p:attrNameLst>
                                      </p:cBhvr>
                                      <p:tavLst>
                                        <p:tav tm="0">
                                          <p:val>
                                            <p:fltVal val="0"/>
                                          </p:val>
                                        </p:tav>
                                        <p:tav tm="100000">
                                          <p:val>
                                            <p:strVal val="#ppt_h"/>
                                          </p:val>
                                        </p:tav>
                                      </p:tavLst>
                                    </p:anim>
                                    <p:animEffect transition="in" filter="fade">
                                      <p:cBhvr>
                                        <p:cTn id="27" dur="500"/>
                                        <p:tgtEl>
                                          <p:spTgt spid="1970180"/>
                                        </p:tgtEl>
                                      </p:cBhvr>
                                    </p:animEffect>
                                  </p:childTnLst>
                                </p:cTn>
                              </p:par>
                            </p:childTnLst>
                          </p:cTn>
                        </p:par>
                        <p:par>
                          <p:cTn id="28" fill="hold">
                            <p:stCondLst>
                              <p:cond delay="7500"/>
                            </p:stCondLst>
                            <p:childTnLst>
                              <p:par>
                                <p:cTn id="29" presetID="0" presetClass="path" presetSubtype="0" accel="50000" decel="50000" fill="hold" nodeType="afterEffect">
                                  <p:stCondLst>
                                    <p:cond delay="1000"/>
                                  </p:stCondLst>
                                  <p:childTnLst>
                                    <p:animMotion origin="layout" path="M -3.88889E-6 0.00092 C 0.01511 -0.01181 0.03021 -0.02431 0.08282 -0.01389 C 0.13542 -0.00324 0.2599 0.01944 0.31632 0.06435 C 0.37257 0.10949 0.39844 0.17824 0.42084 0.25648 C 0.44323 0.33495 0.38455 0.46666 0.45 0.53541 C 0.51563 0.6037 0.66493 0.63611 0.81424 0.66852 " pathEditMode="relative" rAng="0" ptsTypes="aaaaaA">
                                      <p:cBhvr>
                                        <p:cTn id="30" dur="2000" fill="hold"/>
                                        <p:tgtEl>
                                          <p:spTgt spid="1970179"/>
                                        </p:tgtEl>
                                        <p:attrNameLst>
                                          <p:attrName>ppt_x</p:attrName>
                                          <p:attrName>ppt_y</p:attrName>
                                        </p:attrNameLst>
                                      </p:cBhvr>
                                      <p:rCtr x="407" y="321"/>
                                    </p:animMotion>
                                  </p:childTnLst>
                                </p:cTn>
                              </p:par>
                              <p:par>
                                <p:cTn id="31" presetID="0" presetClass="path" presetSubtype="0" accel="50000" decel="50000" fill="hold" nodeType="withEffect">
                                  <p:stCondLst>
                                    <p:cond delay="1000"/>
                                  </p:stCondLst>
                                  <p:childTnLst>
                                    <p:animMotion origin="layout" path="M -0.00018 0.00833 C 0.00278 -0.01158 -0.00122 0.00833 0.00416 -0.00486 C 0.00764 -0.0132 0.0033 -0.00995 0.0085 -0.01759 C 0.01146 -0.02199 0.01649 -0.02685 0.01996 -0.03033 C 0.02291 -0.04259 0.02274 -0.04421 0.03021 -0.05185 C 0.03594 -0.06482 0.02934 -0.05324 0.0375 -0.06019 C 0.04132 -0.06366 0.04219 -0.07176 0.046 -0.07546 C 0.05017 -0.07963 0.05555 -0.08357 0.06041 -0.08611 C 0.0684 -0.09792 0.05781 -0.08357 0.06771 -0.09236 C 0.06892 -0.09329 0.06944 -0.09583 0.07048 -0.09676 C 0.07899 -0.1044 0.08663 -0.10579 0.09653 -0.10741 C 0.13507 -0.12199 0.17361 -0.13171 0.21354 -0.13542 C 0.2592 -0.13426 0.30521 -0.13843 0.35069 -0.13102 C 0.36215 -0.12894 0.38316 -0.12014 0.3941 -0.11181 C 0.39982 -0.10741 0.40052 -0.10347 0.40712 -0.10093 C 0.40989 -0.09815 0.41337 -0.09583 0.4158 -0.09236 C 0.41684 -0.09097 0.41753 -0.08935 0.41875 -0.0882 C 0.42153 -0.08519 0.42743 -0.07963 0.42743 -0.0794 C 0.42899 -0.0757 0.43264 -0.07361 0.43316 -0.06875 C 0.43455 -0.05556 0.43472 -0.02824 0.43472 -0.02801 " pathEditMode="relative" rAng="0" ptsTypes="fffffffffffffffffffA">
                                      <p:cBhvr>
                                        <p:cTn id="32" dur="2000" fill="hold"/>
                                        <p:tgtEl>
                                          <p:spTgt spid="1970180"/>
                                        </p:tgtEl>
                                        <p:attrNameLst>
                                          <p:attrName>ppt_x</p:attrName>
                                          <p:attrName>ppt_y</p:attrName>
                                        </p:attrNameLst>
                                      </p:cBhvr>
                                      <p:rCtr x="217" y="-73"/>
                                    </p:animMotion>
                                  </p:childTnLst>
                                </p:cTn>
                              </p:par>
                            </p:childTnLst>
                          </p:cTn>
                        </p:par>
                        <p:par>
                          <p:cTn id="33" fill="hold">
                            <p:stCondLst>
                              <p:cond delay="10500"/>
                            </p:stCondLst>
                            <p:childTnLst>
                              <p:par>
                                <p:cTn id="34" presetID="22" presetClass="entr" presetSubtype="1" fill="hold" grpId="0" nodeType="afterEffect">
                                  <p:stCondLst>
                                    <p:cond delay="0"/>
                                  </p:stCondLst>
                                  <p:childTnLst>
                                    <p:set>
                                      <p:cBhvr>
                                        <p:cTn id="35" dur="1" fill="hold">
                                          <p:stCondLst>
                                            <p:cond delay="0"/>
                                          </p:stCondLst>
                                        </p:cTn>
                                        <p:tgtEl>
                                          <p:spTgt spid="1970215"/>
                                        </p:tgtEl>
                                        <p:attrNameLst>
                                          <p:attrName>style.visibility</p:attrName>
                                        </p:attrNameLst>
                                      </p:cBhvr>
                                      <p:to>
                                        <p:strVal val="visible"/>
                                      </p:to>
                                    </p:set>
                                    <p:animEffect transition="in" filter="wipe(up)">
                                      <p:cBhvr>
                                        <p:cTn id="36" dur="500"/>
                                        <p:tgtEl>
                                          <p:spTgt spid="1970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0181" grpId="0" animBg="1"/>
      <p:bldP spid="1970215"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4994" name="Oval 2"/>
          <p:cNvSpPr>
            <a:spLocks noChangeAspect="1" noChangeArrowheads="1"/>
          </p:cNvSpPr>
          <p:nvPr/>
        </p:nvSpPr>
        <p:spPr bwMode="auto">
          <a:xfrm>
            <a:off x="1905000" y="4495800"/>
            <a:ext cx="357188" cy="357188"/>
          </a:xfrm>
          <a:prstGeom prst="ellipse">
            <a:avLst/>
          </a:prstGeom>
          <a:gradFill rotWithShape="1">
            <a:gsLst>
              <a:gs pos="0">
                <a:srgbClr val="C5D3FF"/>
              </a:gs>
              <a:gs pos="100000">
                <a:schemeClr val="accent2"/>
              </a:gs>
            </a:gsLst>
            <a:lin ang="2700000" scaled="1"/>
          </a:gradFill>
          <a:ln w="9525">
            <a:solidFill>
              <a:srgbClr val="C5D3FF"/>
            </a:solidFill>
            <a:round/>
            <a:headEnd/>
            <a:tailEnd/>
          </a:ln>
          <a:effectLst/>
        </p:spPr>
        <p:txBody>
          <a:bodyPr wrap="none" anchor="ctr"/>
          <a:lstStyle/>
          <a:p>
            <a:pPr algn="ctr"/>
            <a:endParaRPr lang="en-US" sz="2800">
              <a:solidFill>
                <a:schemeClr val="bg1"/>
              </a:solidFill>
            </a:endParaRPr>
          </a:p>
        </p:txBody>
      </p:sp>
      <p:sp>
        <p:nvSpPr>
          <p:cNvPr id="2004995" name="Oval 3"/>
          <p:cNvSpPr>
            <a:spLocks noChangeAspect="1" noChangeArrowheads="1"/>
          </p:cNvSpPr>
          <p:nvPr/>
        </p:nvSpPr>
        <p:spPr bwMode="auto">
          <a:xfrm>
            <a:off x="1905000" y="4495800"/>
            <a:ext cx="357188" cy="357188"/>
          </a:xfrm>
          <a:prstGeom prst="ellipse">
            <a:avLst/>
          </a:prstGeom>
          <a:gradFill rotWithShape="1">
            <a:gsLst>
              <a:gs pos="0">
                <a:srgbClr val="C5D3FF"/>
              </a:gs>
              <a:gs pos="100000">
                <a:schemeClr val="accent2"/>
              </a:gs>
            </a:gsLst>
            <a:lin ang="2700000" scaled="1"/>
          </a:gradFill>
          <a:ln w="9525">
            <a:solidFill>
              <a:srgbClr val="C5D3FF"/>
            </a:solidFill>
            <a:round/>
            <a:headEnd/>
            <a:tailEnd/>
          </a:ln>
          <a:effectLst/>
        </p:spPr>
        <p:txBody>
          <a:bodyPr wrap="none" anchor="ctr"/>
          <a:lstStyle/>
          <a:p>
            <a:pPr algn="ctr"/>
            <a:endParaRPr lang="en-US" sz="2800">
              <a:solidFill>
                <a:schemeClr val="bg1"/>
              </a:solidFill>
            </a:endParaRPr>
          </a:p>
        </p:txBody>
      </p:sp>
      <p:sp>
        <p:nvSpPr>
          <p:cNvPr id="2004996" name="Rectangle 4"/>
          <p:cNvSpPr>
            <a:spLocks noGrp="1" noChangeArrowheads="1"/>
          </p:cNvSpPr>
          <p:nvPr>
            <p:ph type="title"/>
          </p:nvPr>
        </p:nvSpPr>
        <p:spPr/>
        <p:txBody>
          <a:bodyPr/>
          <a:lstStyle/>
          <a:p>
            <a:r>
              <a:rPr lang="en-US">
                <a:latin typeface="Arial" charset="0"/>
              </a:rPr>
              <a:t>Acid Dissociation</a:t>
            </a:r>
          </a:p>
        </p:txBody>
      </p:sp>
      <p:sp>
        <p:nvSpPr>
          <p:cNvPr id="2004997" name="Rectangle 5"/>
          <p:cNvSpPr>
            <a:spLocks noChangeArrowheads="1"/>
          </p:cNvSpPr>
          <p:nvPr/>
        </p:nvSpPr>
        <p:spPr bwMode="auto">
          <a:xfrm>
            <a:off x="76200" y="6553200"/>
            <a:ext cx="3211513" cy="214313"/>
          </a:xfrm>
          <a:prstGeom prst="rect">
            <a:avLst/>
          </a:prstGeom>
          <a:noFill/>
          <a:ln w="9525">
            <a:noFill/>
            <a:miter lim="800000"/>
            <a:headEnd/>
            <a:tailEnd/>
          </a:ln>
          <a:effectLst/>
        </p:spPr>
        <p:txBody>
          <a:bodyPr wrap="none">
            <a:spAutoFit/>
          </a:bodyPr>
          <a:lstStyle/>
          <a:p>
            <a:r>
              <a:rPr lang="en-US" sz="800"/>
              <a:t>Kelter, Carr, Scott, </a:t>
            </a:r>
            <a:r>
              <a:rPr lang="en-US" sz="800" u="sng"/>
              <a:t>Chemistry A World  of Choices </a:t>
            </a:r>
            <a:r>
              <a:rPr lang="en-US" sz="800"/>
              <a:t> 1999, page 280</a:t>
            </a:r>
          </a:p>
        </p:txBody>
      </p:sp>
      <p:sp>
        <p:nvSpPr>
          <p:cNvPr id="2004998" name="AutoShape 6">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004999" name="Oval 7"/>
          <p:cNvSpPr>
            <a:spLocks noChangeAspect="1" noChangeArrowheads="1"/>
          </p:cNvSpPr>
          <p:nvPr/>
        </p:nvSpPr>
        <p:spPr bwMode="auto">
          <a:xfrm>
            <a:off x="2057400" y="4038600"/>
            <a:ext cx="850900" cy="850900"/>
          </a:xfrm>
          <a:prstGeom prst="ellipse">
            <a:avLst/>
          </a:prstGeom>
          <a:gradFill rotWithShape="1">
            <a:gsLst>
              <a:gs pos="0">
                <a:srgbClr val="66FF66"/>
              </a:gs>
              <a:gs pos="100000">
                <a:srgbClr val="006600"/>
              </a:gs>
            </a:gsLst>
            <a:lin ang="2700000" scaled="1"/>
          </a:gradFill>
          <a:ln w="9525">
            <a:solidFill>
              <a:srgbClr val="66FF66"/>
            </a:solidFill>
            <a:round/>
            <a:headEnd/>
            <a:tailEnd/>
          </a:ln>
          <a:effectLst/>
        </p:spPr>
        <p:txBody>
          <a:bodyPr wrap="none" anchor="ctr"/>
          <a:lstStyle/>
          <a:p>
            <a:pPr algn="ctr"/>
            <a:endParaRPr lang="en-US" sz="2800">
              <a:solidFill>
                <a:schemeClr val="bg1"/>
              </a:solidFill>
            </a:endParaRPr>
          </a:p>
        </p:txBody>
      </p:sp>
      <p:sp>
        <p:nvSpPr>
          <p:cNvPr id="2005000" name="Line 8"/>
          <p:cNvSpPr>
            <a:spLocks noChangeShapeType="1"/>
          </p:cNvSpPr>
          <p:nvPr/>
        </p:nvSpPr>
        <p:spPr bwMode="auto">
          <a:xfrm flipV="1">
            <a:off x="3124200" y="4267200"/>
            <a:ext cx="1828800" cy="228600"/>
          </a:xfrm>
          <a:prstGeom prst="line">
            <a:avLst/>
          </a:prstGeom>
          <a:noFill/>
          <a:ln w="28575">
            <a:solidFill>
              <a:schemeClr val="tx1"/>
            </a:solidFill>
            <a:round/>
            <a:headEnd/>
            <a:tailEnd type="stealth" w="med" len="med"/>
          </a:ln>
          <a:effectLst/>
        </p:spPr>
        <p:txBody>
          <a:bodyPr/>
          <a:lstStyle/>
          <a:p>
            <a:endParaRPr lang="en-US"/>
          </a:p>
        </p:txBody>
      </p:sp>
      <p:sp>
        <p:nvSpPr>
          <p:cNvPr id="2005001" name="Line 9"/>
          <p:cNvSpPr>
            <a:spLocks noChangeShapeType="1"/>
          </p:cNvSpPr>
          <p:nvPr/>
        </p:nvSpPr>
        <p:spPr bwMode="auto">
          <a:xfrm flipV="1">
            <a:off x="2819400" y="2438400"/>
            <a:ext cx="762000" cy="1295400"/>
          </a:xfrm>
          <a:prstGeom prst="line">
            <a:avLst/>
          </a:prstGeom>
          <a:noFill/>
          <a:ln w="28575">
            <a:solidFill>
              <a:schemeClr val="tx1"/>
            </a:solidFill>
            <a:round/>
            <a:headEnd/>
            <a:tailEnd type="stealth" w="med" len="med"/>
          </a:ln>
          <a:effectLst/>
        </p:spPr>
        <p:txBody>
          <a:bodyPr/>
          <a:lstStyle/>
          <a:p>
            <a:endParaRPr lang="en-US"/>
          </a:p>
        </p:txBody>
      </p:sp>
      <p:sp>
        <p:nvSpPr>
          <p:cNvPr id="2005002" name="Text Box 10"/>
          <p:cNvSpPr txBox="1">
            <a:spLocks noChangeArrowheads="1"/>
          </p:cNvSpPr>
          <p:nvPr/>
        </p:nvSpPr>
        <p:spPr bwMode="auto">
          <a:xfrm>
            <a:off x="1981200" y="3519488"/>
            <a:ext cx="777875" cy="519112"/>
          </a:xfrm>
          <a:prstGeom prst="rect">
            <a:avLst/>
          </a:prstGeom>
          <a:noFill/>
          <a:ln w="9525">
            <a:noFill/>
            <a:miter lim="800000"/>
            <a:headEnd/>
            <a:tailEnd/>
          </a:ln>
          <a:effectLst/>
        </p:spPr>
        <p:txBody>
          <a:bodyPr wrap="none">
            <a:spAutoFit/>
          </a:bodyPr>
          <a:lstStyle/>
          <a:p>
            <a:r>
              <a:rPr lang="en-US" sz="2800"/>
              <a:t>HCl</a:t>
            </a:r>
          </a:p>
        </p:txBody>
      </p:sp>
      <p:sp>
        <p:nvSpPr>
          <p:cNvPr id="2005003" name="Text Box 11"/>
          <p:cNvSpPr txBox="1">
            <a:spLocks noChangeArrowheads="1"/>
          </p:cNvSpPr>
          <p:nvPr/>
        </p:nvSpPr>
        <p:spPr bwMode="auto">
          <a:xfrm>
            <a:off x="4724400" y="4967288"/>
            <a:ext cx="2681288" cy="519112"/>
          </a:xfrm>
          <a:prstGeom prst="rect">
            <a:avLst/>
          </a:prstGeom>
          <a:noFill/>
          <a:ln w="9525">
            <a:noFill/>
            <a:miter lim="800000"/>
            <a:headEnd/>
            <a:tailEnd/>
          </a:ln>
          <a:effectLst/>
        </p:spPr>
        <p:txBody>
          <a:bodyPr wrap="none">
            <a:spAutoFit/>
          </a:bodyPr>
          <a:lstStyle/>
          <a:p>
            <a:r>
              <a:rPr lang="en-US" sz="2800"/>
              <a:t>Conjugate base</a:t>
            </a:r>
          </a:p>
        </p:txBody>
      </p:sp>
      <p:sp>
        <p:nvSpPr>
          <p:cNvPr id="2005004" name="Text Box 12"/>
          <p:cNvSpPr txBox="1">
            <a:spLocks noChangeArrowheads="1"/>
          </p:cNvSpPr>
          <p:nvPr/>
        </p:nvSpPr>
        <p:spPr bwMode="auto">
          <a:xfrm>
            <a:off x="1981200" y="5029200"/>
            <a:ext cx="876300" cy="519113"/>
          </a:xfrm>
          <a:prstGeom prst="rect">
            <a:avLst/>
          </a:prstGeom>
          <a:noFill/>
          <a:ln w="9525">
            <a:noFill/>
            <a:miter lim="800000"/>
            <a:headEnd/>
            <a:tailEnd/>
          </a:ln>
          <a:effectLst/>
        </p:spPr>
        <p:txBody>
          <a:bodyPr wrap="none">
            <a:spAutoFit/>
          </a:bodyPr>
          <a:lstStyle/>
          <a:p>
            <a:r>
              <a:rPr lang="en-US" sz="2800"/>
              <a:t>Acid</a:t>
            </a:r>
          </a:p>
        </p:txBody>
      </p:sp>
      <p:sp>
        <p:nvSpPr>
          <p:cNvPr id="2005005" name="Text Box 13"/>
          <p:cNvSpPr txBox="1">
            <a:spLocks noChangeArrowheads="1"/>
          </p:cNvSpPr>
          <p:nvPr/>
        </p:nvSpPr>
        <p:spPr bwMode="auto">
          <a:xfrm>
            <a:off x="3124200" y="5943600"/>
            <a:ext cx="2503488" cy="519113"/>
          </a:xfrm>
          <a:prstGeom prst="rect">
            <a:avLst/>
          </a:prstGeom>
          <a:noFill/>
          <a:ln w="9525">
            <a:noFill/>
            <a:miter lim="800000"/>
            <a:headEnd/>
            <a:tailEnd/>
          </a:ln>
          <a:effectLst/>
        </p:spPr>
        <p:txBody>
          <a:bodyPr wrap="none">
            <a:spAutoFit/>
          </a:bodyPr>
          <a:lstStyle/>
          <a:p>
            <a:r>
              <a:rPr lang="en-US" sz="2800"/>
              <a:t>Conjugate pair</a:t>
            </a:r>
          </a:p>
        </p:txBody>
      </p:sp>
      <p:sp>
        <p:nvSpPr>
          <p:cNvPr id="2005006" name="AutoShape 14"/>
          <p:cNvSpPr>
            <a:spLocks/>
          </p:cNvSpPr>
          <p:nvPr/>
        </p:nvSpPr>
        <p:spPr bwMode="auto">
          <a:xfrm rot="-5400000">
            <a:off x="4267200" y="3200400"/>
            <a:ext cx="304800" cy="5029200"/>
          </a:xfrm>
          <a:prstGeom prst="leftBrace">
            <a:avLst>
              <a:gd name="adj1" fmla="val 137500"/>
              <a:gd name="adj2" fmla="val 50000"/>
            </a:avLst>
          </a:prstGeom>
          <a:noFill/>
          <a:ln w="9525">
            <a:solidFill>
              <a:schemeClr val="tx1"/>
            </a:solidFill>
            <a:round/>
            <a:headEnd/>
            <a:tailEnd/>
          </a:ln>
          <a:effectLst/>
        </p:spPr>
        <p:txBody>
          <a:bodyPr wrap="none" anchor="ctr"/>
          <a:lstStyle/>
          <a:p>
            <a:endParaRPr lang="en-US"/>
          </a:p>
        </p:txBody>
      </p:sp>
      <p:grpSp>
        <p:nvGrpSpPr>
          <p:cNvPr id="2005007" name="Group 15"/>
          <p:cNvGrpSpPr>
            <a:grpSpLocks/>
          </p:cNvGrpSpPr>
          <p:nvPr/>
        </p:nvGrpSpPr>
        <p:grpSpPr bwMode="auto">
          <a:xfrm>
            <a:off x="3810000" y="1447800"/>
            <a:ext cx="3246438" cy="2271713"/>
            <a:chOff x="2400" y="912"/>
            <a:chExt cx="2045" cy="1431"/>
          </a:xfrm>
        </p:grpSpPr>
        <p:sp>
          <p:nvSpPr>
            <p:cNvPr id="2005008" name="Text Box 16"/>
            <p:cNvSpPr txBox="1">
              <a:spLocks noChangeArrowheads="1"/>
            </p:cNvSpPr>
            <p:nvPr/>
          </p:nvSpPr>
          <p:spPr bwMode="auto">
            <a:xfrm>
              <a:off x="2400" y="912"/>
              <a:ext cx="247" cy="327"/>
            </a:xfrm>
            <a:prstGeom prst="rect">
              <a:avLst/>
            </a:prstGeom>
            <a:noFill/>
            <a:ln w="9525">
              <a:noFill/>
              <a:miter lim="800000"/>
              <a:headEnd/>
              <a:tailEnd/>
            </a:ln>
            <a:effectLst/>
          </p:spPr>
          <p:txBody>
            <a:bodyPr wrap="none">
              <a:spAutoFit/>
            </a:bodyPr>
            <a:lstStyle/>
            <a:p>
              <a:r>
                <a:rPr lang="en-US" sz="2800"/>
                <a:t>+</a:t>
              </a:r>
            </a:p>
          </p:txBody>
        </p:sp>
        <p:sp>
          <p:nvSpPr>
            <p:cNvPr id="2005009" name="Text Box 17"/>
            <p:cNvSpPr txBox="1">
              <a:spLocks noChangeArrowheads="1"/>
            </p:cNvSpPr>
            <p:nvPr/>
          </p:nvSpPr>
          <p:spPr bwMode="auto">
            <a:xfrm>
              <a:off x="4129" y="2016"/>
              <a:ext cx="316" cy="327"/>
            </a:xfrm>
            <a:prstGeom prst="rect">
              <a:avLst/>
            </a:prstGeom>
            <a:noFill/>
            <a:ln w="9525">
              <a:noFill/>
              <a:miter lim="800000"/>
              <a:headEnd/>
              <a:tailEnd/>
            </a:ln>
            <a:effectLst/>
          </p:spPr>
          <p:txBody>
            <a:bodyPr wrap="none">
              <a:spAutoFit/>
            </a:bodyPr>
            <a:lstStyle/>
            <a:p>
              <a:r>
                <a:rPr lang="en-US" sz="2800"/>
                <a:t>1-</a:t>
              </a:r>
            </a:p>
          </p:txBody>
        </p:sp>
      </p:grpSp>
      <p:sp>
        <p:nvSpPr>
          <p:cNvPr id="2005010" name="Oval 18"/>
          <p:cNvSpPr>
            <a:spLocks noChangeArrowheads="1"/>
          </p:cNvSpPr>
          <p:nvPr/>
        </p:nvSpPr>
        <p:spPr bwMode="auto">
          <a:xfrm>
            <a:off x="5257800" y="3429000"/>
            <a:ext cx="1524000" cy="1524000"/>
          </a:xfrm>
          <a:prstGeom prst="ellipse">
            <a:avLst/>
          </a:prstGeom>
          <a:gradFill rotWithShape="1">
            <a:gsLst>
              <a:gs pos="0">
                <a:srgbClr val="66FF66"/>
              </a:gs>
              <a:gs pos="100000">
                <a:srgbClr val="006600"/>
              </a:gs>
            </a:gsLst>
            <a:lin ang="2700000" scaled="1"/>
          </a:gradFill>
          <a:ln w="9525">
            <a:solidFill>
              <a:srgbClr val="66FF66"/>
            </a:solidFill>
            <a:round/>
            <a:headEnd/>
            <a:tailEnd/>
          </a:ln>
          <a:effectLst/>
        </p:spPr>
        <p:txBody>
          <a:bodyPr wrap="none" anchor="ctr"/>
          <a:lstStyle/>
          <a:p>
            <a:pPr algn="ctr"/>
            <a:r>
              <a:rPr lang="en-US" sz="2800">
                <a:solidFill>
                  <a:schemeClr val="bg1"/>
                </a:solidFill>
              </a:rPr>
              <a:t>Cl</a:t>
            </a:r>
          </a:p>
        </p:txBody>
      </p:sp>
      <p:sp>
        <p:nvSpPr>
          <p:cNvPr id="2005011" name="Text Box 19"/>
          <p:cNvSpPr txBox="1">
            <a:spLocks noChangeArrowheads="1"/>
          </p:cNvSpPr>
          <p:nvPr/>
        </p:nvSpPr>
        <p:spPr bwMode="auto">
          <a:xfrm>
            <a:off x="3641725" y="2133600"/>
            <a:ext cx="404813" cy="457200"/>
          </a:xfrm>
          <a:prstGeom prst="rect">
            <a:avLst/>
          </a:prstGeom>
          <a:noFill/>
          <a:ln w="9525">
            <a:noFill/>
            <a:miter lim="800000"/>
            <a:headEnd/>
            <a:tailEnd/>
          </a:ln>
          <a:effectLst/>
        </p:spPr>
        <p:txBody>
          <a:bodyPr wrap="none">
            <a:spAutoFit/>
          </a:bodyPr>
          <a:lstStyle/>
          <a:p>
            <a:r>
              <a:rPr lang="en-US" sz="2400"/>
              <a:t>H</a:t>
            </a:r>
          </a:p>
        </p:txBody>
      </p:sp>
      <p:sp>
        <p:nvSpPr>
          <p:cNvPr id="2005012" name="Oval 20"/>
          <p:cNvSpPr>
            <a:spLocks noChangeAspect="1" noChangeArrowheads="1"/>
          </p:cNvSpPr>
          <p:nvPr/>
        </p:nvSpPr>
        <p:spPr bwMode="auto">
          <a:xfrm>
            <a:off x="2057400" y="4038600"/>
            <a:ext cx="850900" cy="850900"/>
          </a:xfrm>
          <a:prstGeom prst="ellipse">
            <a:avLst/>
          </a:prstGeom>
          <a:gradFill rotWithShape="1">
            <a:gsLst>
              <a:gs pos="0">
                <a:srgbClr val="66FF66"/>
              </a:gs>
              <a:gs pos="100000">
                <a:srgbClr val="006600"/>
              </a:gs>
            </a:gsLst>
            <a:lin ang="2700000" scaled="1"/>
          </a:gradFill>
          <a:ln w="9525">
            <a:solidFill>
              <a:srgbClr val="66FF66"/>
            </a:solidFill>
            <a:round/>
            <a:headEnd/>
            <a:tailEnd/>
          </a:ln>
          <a:effectLst/>
        </p:spPr>
        <p:txBody>
          <a:bodyPr wrap="none" anchor="ctr"/>
          <a:lstStyle/>
          <a:p>
            <a:pPr algn="ctr"/>
            <a:endParaRPr lang="en-US" sz="280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555 -1.48148E-6 C 0.00712 -0.00069 0.00903 -0.00046 0.01024 -0.00208 C 0.01285 -0.00555 0.01649 -0.01458 0.01649 -0.01435 C 0.01805 -0.02523 0.01753 -0.0294 0.0243 -0.03542 C 0.02795 -0.05 0.03507 -0.06018 0.04149 -0.07292 C 0.04357 -0.07708 0.04774 -0.07847 0.05087 -0.08125 C 0.05243 -0.08264 0.05555 -0.08542 0.05555 -0.08518 C 0.05781 -0.08981 0.06146 -0.09329 0.06337 -0.09792 C 0.06597 -0.1044 0.06528 -0.11157 0.06962 -0.11667 C 0.07239 -0.11991 0.07899 -0.125 0.07899 -0.12477 C 0.08107 -0.13333 0.08298 -0.1368 0.08837 -0.14167 C 0.09236 -0.14954 0.09739 -0.16829 0.10243 -0.17292 C 0.10903 -0.1787 0.11198 -0.18009 0.11649 -0.1875 C 0.12083 -0.19421 0.12031 -0.20069 0.12274 -0.20833 C 0.12482 -0.21481 0.12725 -0.21551 0.13055 -0.22083 C 0.1342 -0.22662 0.13524 -0.23333 0.13837 -0.23958 C 0.1401 -0.2493 0.14149 -0.25278 0.14774 -0.25833 C 0.15191 -0.26667 0.15104 -0.27245 0.15399 -0.28125 C 0.15729 -0.29074 0.1618 -0.29861 0.16805 -0.30417 C 0.16857 -0.31111 0.16805 -0.31829 0.16962 -0.325 C 0.17187 -0.33449 0.17969 -0.34213 0.18368 -0.35 C 0.1842 -0.3581 0.18576 -0.3787 0.1868 -0.3875 C 0.18715 -0.39028 0.18837 -0.39583 0.18837 -0.3956 " pathEditMode="relative" rAng="0" ptsTypes="ffffffffffffffffffffffA">
                                      <p:cBhvr>
                                        <p:cTn id="6" dur="2000" fill="hold"/>
                                        <p:tgtEl>
                                          <p:spTgt spid="2004995"/>
                                        </p:tgtEl>
                                        <p:attrNameLst>
                                          <p:attrName>ppt_x</p:attrName>
                                          <p:attrName>ppt_y</p:attrName>
                                        </p:attrNameLst>
                                      </p:cBhvr>
                                      <p:rCtr x="91" y="-198"/>
                                    </p:animMotion>
                                  </p:childTnLst>
                                </p:cTn>
                              </p:par>
                              <p:par>
                                <p:cTn id="7" presetID="22" presetClass="entr" presetSubtype="4" fill="hold" grpId="0" nodeType="withEffect">
                                  <p:stCondLst>
                                    <p:cond delay="0"/>
                                  </p:stCondLst>
                                  <p:childTnLst>
                                    <p:set>
                                      <p:cBhvr>
                                        <p:cTn id="8" dur="1" fill="hold">
                                          <p:stCondLst>
                                            <p:cond delay="0"/>
                                          </p:stCondLst>
                                        </p:cTn>
                                        <p:tgtEl>
                                          <p:spTgt spid="2005001"/>
                                        </p:tgtEl>
                                        <p:attrNameLst>
                                          <p:attrName>style.visibility</p:attrName>
                                        </p:attrNameLst>
                                      </p:cBhvr>
                                      <p:to>
                                        <p:strVal val="visible"/>
                                      </p:to>
                                    </p:set>
                                    <p:animEffect transition="in" filter="wipe(down)">
                                      <p:cBhvr>
                                        <p:cTn id="9" dur="500"/>
                                        <p:tgtEl>
                                          <p:spTgt spid="2005001"/>
                                        </p:tgtEl>
                                      </p:cBhvr>
                                    </p:animEffect>
                                  </p:childTnLst>
                                </p:cTn>
                              </p:par>
                            </p:childTnLst>
                          </p:cTn>
                        </p:par>
                        <p:par>
                          <p:cTn id="10" fill="hold">
                            <p:stCondLst>
                              <p:cond delay="2000"/>
                            </p:stCondLst>
                            <p:childTnLst>
                              <p:par>
                                <p:cTn id="11" presetID="53" presetClass="entr" presetSubtype="0" fill="hold" nodeType="afterEffect">
                                  <p:stCondLst>
                                    <p:cond delay="0"/>
                                  </p:stCondLst>
                                  <p:childTnLst>
                                    <p:set>
                                      <p:cBhvr>
                                        <p:cTn id="12" dur="1" fill="hold">
                                          <p:stCondLst>
                                            <p:cond delay="0"/>
                                          </p:stCondLst>
                                        </p:cTn>
                                        <p:tgtEl>
                                          <p:spTgt spid="2005011"/>
                                        </p:tgtEl>
                                        <p:attrNameLst>
                                          <p:attrName>style.visibility</p:attrName>
                                        </p:attrNameLst>
                                      </p:cBhvr>
                                      <p:to>
                                        <p:strVal val="visible"/>
                                      </p:to>
                                    </p:set>
                                    <p:anim calcmode="lin" valueType="num">
                                      <p:cBhvr>
                                        <p:cTn id="13" dur="500" fill="hold"/>
                                        <p:tgtEl>
                                          <p:spTgt spid="2005011"/>
                                        </p:tgtEl>
                                        <p:attrNameLst>
                                          <p:attrName>ppt_w</p:attrName>
                                        </p:attrNameLst>
                                      </p:cBhvr>
                                      <p:tavLst>
                                        <p:tav tm="0">
                                          <p:val>
                                            <p:fltVal val="0"/>
                                          </p:val>
                                        </p:tav>
                                        <p:tav tm="100000">
                                          <p:val>
                                            <p:strVal val="#ppt_w"/>
                                          </p:val>
                                        </p:tav>
                                      </p:tavLst>
                                    </p:anim>
                                    <p:anim calcmode="lin" valueType="num">
                                      <p:cBhvr>
                                        <p:cTn id="14" dur="500" fill="hold"/>
                                        <p:tgtEl>
                                          <p:spTgt spid="2005011"/>
                                        </p:tgtEl>
                                        <p:attrNameLst>
                                          <p:attrName>ppt_h</p:attrName>
                                        </p:attrNameLst>
                                      </p:cBhvr>
                                      <p:tavLst>
                                        <p:tav tm="0">
                                          <p:val>
                                            <p:fltVal val="0"/>
                                          </p:val>
                                        </p:tav>
                                        <p:tav tm="100000">
                                          <p:val>
                                            <p:strVal val="#ppt_h"/>
                                          </p:val>
                                        </p:tav>
                                      </p:tavLst>
                                    </p:anim>
                                    <p:animEffect transition="in" filter="fade">
                                      <p:cBhvr>
                                        <p:cTn id="15" dur="500"/>
                                        <p:tgtEl>
                                          <p:spTgt spid="2005011"/>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2005000"/>
                                        </p:tgtEl>
                                        <p:attrNameLst>
                                          <p:attrName>style.visibility</p:attrName>
                                        </p:attrNameLst>
                                      </p:cBhvr>
                                      <p:to>
                                        <p:strVal val="visible"/>
                                      </p:to>
                                    </p:set>
                                    <p:animEffect transition="in" filter="wipe(down)">
                                      <p:cBhvr>
                                        <p:cTn id="18" dur="500"/>
                                        <p:tgtEl>
                                          <p:spTgt spid="2005000"/>
                                        </p:tgtEl>
                                      </p:cBhvr>
                                    </p:animEffect>
                                  </p:childTnLst>
                                </p:cTn>
                              </p:par>
                              <p:par>
                                <p:cTn id="19" presetID="9" presetClass="emph" presetSubtype="0" grpId="0" nodeType="withEffect">
                                  <p:stCondLst>
                                    <p:cond delay="0"/>
                                  </p:stCondLst>
                                  <p:childTnLst>
                                    <p:set>
                                      <p:cBhvr rctx="PPT">
                                        <p:cTn id="20" dur="indefinite"/>
                                        <p:tgtEl>
                                          <p:spTgt spid="2004994"/>
                                        </p:tgtEl>
                                        <p:attrNameLst>
                                          <p:attrName>style.opacity</p:attrName>
                                        </p:attrNameLst>
                                      </p:cBhvr>
                                      <p:to>
                                        <p:strVal val="0.5"/>
                                      </p:to>
                                    </p:set>
                                    <p:animEffect filter="image" prLst="opacity: 0.5">
                                      <p:cBhvr rctx="IE">
                                        <p:cTn id="21" dur="indefinite"/>
                                        <p:tgtEl>
                                          <p:spTgt spid="2004994"/>
                                        </p:tgtEl>
                                      </p:cBhvr>
                                    </p:animEffect>
                                  </p:childTnLst>
                                </p:cTn>
                              </p:par>
                              <p:par>
                                <p:cTn id="22" presetID="0" presetClass="path" presetSubtype="0" accel="50000" decel="50000" fill="hold" nodeType="withEffect">
                                  <p:stCondLst>
                                    <p:cond delay="0"/>
                                  </p:stCondLst>
                                  <p:childTnLst>
                                    <p:animMotion origin="layout" path="M 2.77778E-7 -7.40741E-6 C 0.02083 -0.00394 0.03958 -0.0088 0.06094 -0.01042 C 0.07934 -0.01853 0.1 -0.0176 0.11875 -0.01876 C 0.1493 -0.03241 0.19253 -0.02964 0.22187 -0.03334 C 0.28368 -0.04121 0.24375 -0.03728 0.34219 -0.03959 C 0.3618 -0.04399 0.34844 -0.04167 0.38281 -0.04167 " pathEditMode="relative" ptsTypes="fffffA">
                                      <p:cBhvr>
                                        <p:cTn id="23" dur="2000" fill="hold"/>
                                        <p:tgtEl>
                                          <p:spTgt spid="2004999"/>
                                        </p:tgtEl>
                                        <p:attrNameLst>
                                          <p:attrName>ppt_x</p:attrName>
                                          <p:attrName>ppt_y</p:attrName>
                                        </p:attrNameLst>
                                      </p:cBhvr>
                                    </p:animMotion>
                                  </p:childTnLst>
                                </p:cTn>
                              </p:par>
                            </p:childTnLst>
                          </p:cTn>
                        </p:par>
                        <p:par>
                          <p:cTn id="24" fill="hold">
                            <p:stCondLst>
                              <p:cond delay="4000"/>
                            </p:stCondLst>
                            <p:childTnLst>
                              <p:par>
                                <p:cTn id="25" presetID="9" presetClass="emph" presetSubtype="0" grpId="0" nodeType="afterEffect">
                                  <p:stCondLst>
                                    <p:cond delay="0"/>
                                  </p:stCondLst>
                                  <p:childTnLst>
                                    <p:set>
                                      <p:cBhvr rctx="PPT">
                                        <p:cTn id="26" dur="indefinite"/>
                                        <p:tgtEl>
                                          <p:spTgt spid="2005012"/>
                                        </p:tgtEl>
                                        <p:attrNameLst>
                                          <p:attrName>style.opacity</p:attrName>
                                        </p:attrNameLst>
                                      </p:cBhvr>
                                      <p:to>
                                        <p:strVal val="0.5"/>
                                      </p:to>
                                    </p:set>
                                    <p:animEffect filter="image" prLst="opacity: 0.5">
                                      <p:cBhvr rctx="IE">
                                        <p:cTn id="27" dur="indefinite"/>
                                        <p:tgtEl>
                                          <p:spTgt spid="2005012"/>
                                        </p:tgtEl>
                                      </p:cBhvr>
                                    </p:animEffect>
                                  </p:childTnLst>
                                </p:cTn>
                              </p:par>
                            </p:childTnLst>
                          </p:cTn>
                        </p:par>
                        <p:par>
                          <p:cTn id="28" fill="hold">
                            <p:stCondLst>
                              <p:cond delay="4000"/>
                            </p:stCondLst>
                            <p:childTnLst>
                              <p:par>
                                <p:cTn id="29" presetID="9" presetClass="emph" presetSubtype="0" grpId="0" nodeType="afterEffect">
                                  <p:stCondLst>
                                    <p:cond delay="0"/>
                                  </p:stCondLst>
                                  <p:childTnLst>
                                    <p:set>
                                      <p:cBhvr rctx="PPT">
                                        <p:cTn id="30" dur="indefinite"/>
                                        <p:tgtEl>
                                          <p:spTgt spid="2004999"/>
                                        </p:tgtEl>
                                        <p:attrNameLst>
                                          <p:attrName>style.opacity</p:attrName>
                                        </p:attrNameLst>
                                      </p:cBhvr>
                                      <p:to>
                                        <p:strVal val="0.5"/>
                                      </p:to>
                                    </p:set>
                                    <p:animEffect filter="image" prLst="opacity: 0.5">
                                      <p:cBhvr rctx="IE">
                                        <p:cTn id="31" dur="indefinite"/>
                                        <p:tgtEl>
                                          <p:spTgt spid="2004999"/>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2005010"/>
                                        </p:tgtEl>
                                        <p:attrNameLst>
                                          <p:attrName>style.visibility</p:attrName>
                                        </p:attrNameLst>
                                      </p:cBhvr>
                                      <p:to>
                                        <p:strVal val="visible"/>
                                      </p:to>
                                    </p:set>
                                  </p:childTnLst>
                                </p:cTn>
                              </p:par>
                              <p:par>
                                <p:cTn id="35" presetID="9" presetClass="entr" presetSubtype="0" fill="hold" grpId="1" nodeType="withEffect">
                                  <p:stCondLst>
                                    <p:cond delay="0"/>
                                  </p:stCondLst>
                                  <p:childTnLst>
                                    <p:set>
                                      <p:cBhvr>
                                        <p:cTn id="36" dur="1" fill="hold">
                                          <p:stCondLst>
                                            <p:cond delay="0"/>
                                          </p:stCondLst>
                                        </p:cTn>
                                        <p:tgtEl>
                                          <p:spTgt spid="2005010"/>
                                        </p:tgtEl>
                                        <p:attrNameLst>
                                          <p:attrName>style.visibility</p:attrName>
                                        </p:attrNameLst>
                                      </p:cBhvr>
                                      <p:to>
                                        <p:strVal val="visible"/>
                                      </p:to>
                                    </p:set>
                                    <p:animEffect transition="in" filter="dissolve">
                                      <p:cBhvr>
                                        <p:cTn id="37" dur="500"/>
                                        <p:tgtEl>
                                          <p:spTgt spid="2005010"/>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2005007"/>
                                        </p:tgtEl>
                                        <p:attrNameLst>
                                          <p:attrName>style.visibility</p:attrName>
                                        </p:attrNameLst>
                                      </p:cBhvr>
                                      <p:to>
                                        <p:strVal val="visible"/>
                                      </p:to>
                                    </p:set>
                                    <p:animEffect transition="in" filter="fade">
                                      <p:cBhvr>
                                        <p:cTn id="41" dur="2000"/>
                                        <p:tgtEl>
                                          <p:spTgt spid="2005007"/>
                                        </p:tgtEl>
                                      </p:cBhvr>
                                    </p:animEffect>
                                  </p:childTnLst>
                                </p:cTn>
                              </p:par>
                            </p:childTnLst>
                          </p:cTn>
                        </p:par>
                        <p:par>
                          <p:cTn id="42" fill="hold">
                            <p:stCondLst>
                              <p:cond delay="6500"/>
                            </p:stCondLst>
                            <p:childTnLst>
                              <p:par>
                                <p:cTn id="43" presetID="29" presetClass="entr" presetSubtype="0" fill="hold" grpId="0" nodeType="afterEffect">
                                  <p:stCondLst>
                                    <p:cond delay="0"/>
                                  </p:stCondLst>
                                  <p:childTnLst>
                                    <p:set>
                                      <p:cBhvr>
                                        <p:cTn id="44" dur="1" fill="hold">
                                          <p:stCondLst>
                                            <p:cond delay="0"/>
                                          </p:stCondLst>
                                        </p:cTn>
                                        <p:tgtEl>
                                          <p:spTgt spid="2005003"/>
                                        </p:tgtEl>
                                        <p:attrNameLst>
                                          <p:attrName>style.visibility</p:attrName>
                                        </p:attrNameLst>
                                      </p:cBhvr>
                                      <p:to>
                                        <p:strVal val="visible"/>
                                      </p:to>
                                    </p:set>
                                    <p:anim calcmode="lin" valueType="num">
                                      <p:cBhvr>
                                        <p:cTn id="45" dur="1000" fill="hold"/>
                                        <p:tgtEl>
                                          <p:spTgt spid="2005003"/>
                                        </p:tgtEl>
                                        <p:attrNameLst>
                                          <p:attrName>ppt_x</p:attrName>
                                        </p:attrNameLst>
                                      </p:cBhvr>
                                      <p:tavLst>
                                        <p:tav tm="0">
                                          <p:val>
                                            <p:strVal val="#ppt_x-.2"/>
                                          </p:val>
                                        </p:tav>
                                        <p:tav tm="100000">
                                          <p:val>
                                            <p:strVal val="#ppt_x"/>
                                          </p:val>
                                        </p:tav>
                                      </p:tavLst>
                                    </p:anim>
                                    <p:anim calcmode="lin" valueType="num">
                                      <p:cBhvr>
                                        <p:cTn id="46" dur="1000" fill="hold"/>
                                        <p:tgtEl>
                                          <p:spTgt spid="2005003"/>
                                        </p:tgtEl>
                                        <p:attrNameLst>
                                          <p:attrName>ppt_y</p:attrName>
                                        </p:attrNameLst>
                                      </p:cBhvr>
                                      <p:tavLst>
                                        <p:tav tm="0">
                                          <p:val>
                                            <p:strVal val="#ppt_y"/>
                                          </p:val>
                                        </p:tav>
                                        <p:tav tm="100000">
                                          <p:val>
                                            <p:strVal val="#ppt_y"/>
                                          </p:val>
                                        </p:tav>
                                      </p:tavLst>
                                    </p:anim>
                                    <p:animEffect transition="in" filter="wipe(right)" prLst="gradientSize: 0.1">
                                      <p:cBhvr>
                                        <p:cTn id="47" dur="1000"/>
                                        <p:tgtEl>
                                          <p:spTgt spid="2005003"/>
                                        </p:tgtEl>
                                      </p:cBhvr>
                                    </p:animEffect>
                                  </p:childTnLst>
                                </p:cTn>
                              </p:par>
                            </p:childTnLst>
                          </p:cTn>
                        </p:par>
                        <p:par>
                          <p:cTn id="48" fill="hold">
                            <p:stCondLst>
                              <p:cond delay="7500"/>
                            </p:stCondLst>
                            <p:childTnLst>
                              <p:par>
                                <p:cTn id="49" presetID="53" presetClass="entr" presetSubtype="0" fill="hold" grpId="0" nodeType="afterEffect">
                                  <p:stCondLst>
                                    <p:cond delay="2500"/>
                                  </p:stCondLst>
                                  <p:childTnLst>
                                    <p:set>
                                      <p:cBhvr>
                                        <p:cTn id="50" dur="1" fill="hold">
                                          <p:stCondLst>
                                            <p:cond delay="0"/>
                                          </p:stCondLst>
                                        </p:cTn>
                                        <p:tgtEl>
                                          <p:spTgt spid="2005006"/>
                                        </p:tgtEl>
                                        <p:attrNameLst>
                                          <p:attrName>style.visibility</p:attrName>
                                        </p:attrNameLst>
                                      </p:cBhvr>
                                      <p:to>
                                        <p:strVal val="visible"/>
                                      </p:to>
                                    </p:set>
                                    <p:anim calcmode="lin" valueType="num">
                                      <p:cBhvr>
                                        <p:cTn id="51" dur="500" fill="hold"/>
                                        <p:tgtEl>
                                          <p:spTgt spid="2005006"/>
                                        </p:tgtEl>
                                        <p:attrNameLst>
                                          <p:attrName>ppt_w</p:attrName>
                                        </p:attrNameLst>
                                      </p:cBhvr>
                                      <p:tavLst>
                                        <p:tav tm="0">
                                          <p:val>
                                            <p:fltVal val="0"/>
                                          </p:val>
                                        </p:tav>
                                        <p:tav tm="100000">
                                          <p:val>
                                            <p:strVal val="#ppt_w"/>
                                          </p:val>
                                        </p:tav>
                                      </p:tavLst>
                                    </p:anim>
                                    <p:anim calcmode="lin" valueType="num">
                                      <p:cBhvr>
                                        <p:cTn id="52" dur="500" fill="hold"/>
                                        <p:tgtEl>
                                          <p:spTgt spid="2005006"/>
                                        </p:tgtEl>
                                        <p:attrNameLst>
                                          <p:attrName>ppt_h</p:attrName>
                                        </p:attrNameLst>
                                      </p:cBhvr>
                                      <p:tavLst>
                                        <p:tav tm="0">
                                          <p:val>
                                            <p:fltVal val="0"/>
                                          </p:val>
                                        </p:tav>
                                        <p:tav tm="100000">
                                          <p:val>
                                            <p:strVal val="#ppt_h"/>
                                          </p:val>
                                        </p:tav>
                                      </p:tavLst>
                                    </p:anim>
                                    <p:animEffect transition="in" filter="fade">
                                      <p:cBhvr>
                                        <p:cTn id="53" dur="500"/>
                                        <p:tgtEl>
                                          <p:spTgt spid="2005006"/>
                                        </p:tgtEl>
                                      </p:cBhvr>
                                    </p:animEffect>
                                  </p:childTnLst>
                                </p:cTn>
                              </p:par>
                              <p:par>
                                <p:cTn id="54" presetID="2" presetClass="entr" presetSubtype="4" fill="hold" grpId="0" nodeType="withEffect">
                                  <p:stCondLst>
                                    <p:cond delay="2500"/>
                                  </p:stCondLst>
                                  <p:childTnLst>
                                    <p:set>
                                      <p:cBhvr>
                                        <p:cTn id="55" dur="1" fill="hold">
                                          <p:stCondLst>
                                            <p:cond delay="0"/>
                                          </p:stCondLst>
                                        </p:cTn>
                                        <p:tgtEl>
                                          <p:spTgt spid="2005005"/>
                                        </p:tgtEl>
                                        <p:attrNameLst>
                                          <p:attrName>style.visibility</p:attrName>
                                        </p:attrNameLst>
                                      </p:cBhvr>
                                      <p:to>
                                        <p:strVal val="visible"/>
                                      </p:to>
                                    </p:set>
                                    <p:anim calcmode="lin" valueType="num">
                                      <p:cBhvr additive="base">
                                        <p:cTn id="56" dur="500" fill="hold"/>
                                        <p:tgtEl>
                                          <p:spTgt spid="2005005"/>
                                        </p:tgtEl>
                                        <p:attrNameLst>
                                          <p:attrName>ppt_x</p:attrName>
                                        </p:attrNameLst>
                                      </p:cBhvr>
                                      <p:tavLst>
                                        <p:tav tm="0">
                                          <p:val>
                                            <p:strVal val="#ppt_x"/>
                                          </p:val>
                                        </p:tav>
                                        <p:tav tm="100000">
                                          <p:val>
                                            <p:strVal val="#ppt_x"/>
                                          </p:val>
                                        </p:tav>
                                      </p:tavLst>
                                    </p:anim>
                                    <p:anim calcmode="lin" valueType="num">
                                      <p:cBhvr additive="base">
                                        <p:cTn id="57" dur="500" fill="hold"/>
                                        <p:tgtEl>
                                          <p:spTgt spid="20050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4994" grpId="0" animBg="1"/>
      <p:bldP spid="2004995" grpId="0" animBg="1"/>
      <p:bldP spid="2004999" grpId="0" animBg="1"/>
      <p:bldP spid="2005000" grpId="0" animBg="1"/>
      <p:bldP spid="2005001" grpId="0" animBg="1"/>
      <p:bldP spid="2005003" grpId="0"/>
      <p:bldP spid="2005005" grpId="0"/>
      <p:bldP spid="2005006" grpId="0" animBg="1"/>
      <p:bldP spid="2005010" grpId="0" animBg="1"/>
      <p:bldP spid="2005010" grpId="1" animBg="1"/>
      <p:bldP spid="2005012"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3250" name="Rectangle 2"/>
          <p:cNvSpPr>
            <a:spLocks noGrp="1" noChangeArrowheads="1"/>
          </p:cNvSpPr>
          <p:nvPr>
            <p:ph type="title"/>
          </p:nvPr>
        </p:nvSpPr>
        <p:spPr>
          <a:xfrm>
            <a:off x="5334000" y="609600"/>
            <a:ext cx="3810000" cy="1143000"/>
          </a:xfrm>
        </p:spPr>
        <p:txBody>
          <a:bodyPr/>
          <a:lstStyle/>
          <a:p>
            <a:r>
              <a:rPr lang="en-US">
                <a:latin typeface="Arial" charset="0"/>
              </a:rPr>
              <a:t>Equilibrium</a:t>
            </a:r>
          </a:p>
        </p:txBody>
      </p:sp>
      <p:sp>
        <p:nvSpPr>
          <p:cNvPr id="1973251" name="Rectangle 3"/>
          <p:cNvSpPr>
            <a:spLocks noGrp="1" noChangeArrowheads="1"/>
          </p:cNvSpPr>
          <p:nvPr>
            <p:ph type="body" idx="1"/>
          </p:nvPr>
        </p:nvSpPr>
        <p:spPr>
          <a:xfrm>
            <a:off x="4114800" y="2514600"/>
            <a:ext cx="7772400" cy="4114800"/>
          </a:xfrm>
        </p:spPr>
        <p:txBody>
          <a:bodyPr/>
          <a:lstStyle/>
          <a:p>
            <a:r>
              <a:rPr lang="en-US">
                <a:latin typeface="Arial" charset="0"/>
              </a:rPr>
              <a:t>LeChatelier’s Principle</a:t>
            </a:r>
          </a:p>
        </p:txBody>
      </p:sp>
      <p:pic>
        <p:nvPicPr>
          <p:cNvPr id="1973252" name="Picture 4" descr="chicken"/>
          <p:cNvPicPr>
            <a:picLocks noChangeAspect="1" noChangeArrowheads="1"/>
          </p:cNvPicPr>
          <p:nvPr/>
        </p:nvPicPr>
        <p:blipFill>
          <a:blip r:embed="rId5"/>
          <a:srcRect/>
          <a:stretch>
            <a:fillRect/>
          </a:stretch>
        </p:blipFill>
        <p:spPr bwMode="auto">
          <a:xfrm>
            <a:off x="381000" y="1752600"/>
            <a:ext cx="3132138" cy="2457450"/>
          </a:xfrm>
          <a:prstGeom prst="rect">
            <a:avLst/>
          </a:prstGeom>
          <a:noFill/>
        </p:spPr>
      </p:pic>
      <p:sp>
        <p:nvSpPr>
          <p:cNvPr id="1973253" name="AutoShape 5"/>
          <p:cNvSpPr>
            <a:spLocks noChangeArrowheads="1"/>
          </p:cNvSpPr>
          <p:nvPr/>
        </p:nvSpPr>
        <p:spPr bwMode="auto">
          <a:xfrm>
            <a:off x="3124200" y="1066800"/>
            <a:ext cx="2286000" cy="1295400"/>
          </a:xfrm>
          <a:prstGeom prst="wedgeEllipseCallout">
            <a:avLst>
              <a:gd name="adj1" fmla="val -43750"/>
              <a:gd name="adj2" fmla="val 70000"/>
            </a:avLst>
          </a:prstGeom>
          <a:solidFill>
            <a:schemeClr val="bg1"/>
          </a:solidFill>
          <a:ln w="9525">
            <a:solidFill>
              <a:schemeClr val="tx1"/>
            </a:solidFill>
            <a:miter lim="800000"/>
            <a:headEnd/>
            <a:tailEnd/>
          </a:ln>
          <a:effectLst/>
        </p:spPr>
        <p:txBody>
          <a:bodyPr/>
          <a:lstStyle/>
          <a:p>
            <a:pPr algn="ctr"/>
            <a:endParaRPr lang="en-US" sz="2400"/>
          </a:p>
        </p:txBody>
      </p:sp>
      <p:sp>
        <p:nvSpPr>
          <p:cNvPr id="1973254" name="Text Box 6"/>
          <p:cNvSpPr txBox="1">
            <a:spLocks noChangeArrowheads="1"/>
          </p:cNvSpPr>
          <p:nvPr/>
        </p:nvSpPr>
        <p:spPr bwMode="auto">
          <a:xfrm>
            <a:off x="4495800" y="3429000"/>
            <a:ext cx="4202113" cy="457200"/>
          </a:xfrm>
          <a:prstGeom prst="rect">
            <a:avLst/>
          </a:prstGeom>
          <a:noFill/>
          <a:ln w="9525">
            <a:noFill/>
            <a:miter lim="800000"/>
            <a:headEnd/>
            <a:tailEnd/>
          </a:ln>
          <a:effectLst/>
        </p:spPr>
        <p:txBody>
          <a:bodyPr wrap="none">
            <a:spAutoFit/>
          </a:bodyPr>
          <a:lstStyle/>
          <a:p>
            <a:r>
              <a:rPr lang="en-US" sz="2400"/>
              <a:t>CO</a:t>
            </a:r>
            <a:r>
              <a:rPr lang="en-US" sz="2400" baseline="-25000"/>
              <a:t>2</a:t>
            </a:r>
            <a:r>
              <a:rPr lang="en-US" sz="2400"/>
              <a:t>  +    CaO              CaCO</a:t>
            </a:r>
            <a:r>
              <a:rPr lang="en-US" sz="2400" baseline="-25000"/>
              <a:t>3</a:t>
            </a:r>
          </a:p>
        </p:txBody>
      </p:sp>
      <p:sp>
        <p:nvSpPr>
          <p:cNvPr id="1973255" name="Line 7"/>
          <p:cNvSpPr>
            <a:spLocks noChangeShapeType="1"/>
          </p:cNvSpPr>
          <p:nvPr/>
        </p:nvSpPr>
        <p:spPr bwMode="auto">
          <a:xfrm>
            <a:off x="6721475" y="3617913"/>
            <a:ext cx="762000" cy="0"/>
          </a:xfrm>
          <a:prstGeom prst="line">
            <a:avLst/>
          </a:prstGeom>
          <a:noFill/>
          <a:ln w="9525">
            <a:solidFill>
              <a:schemeClr val="tx1"/>
            </a:solidFill>
            <a:round/>
            <a:headEnd/>
            <a:tailEnd type="triangle" w="med" len="med"/>
          </a:ln>
          <a:effectLst/>
        </p:spPr>
        <p:txBody>
          <a:bodyPr/>
          <a:lstStyle/>
          <a:p>
            <a:endParaRPr lang="en-US"/>
          </a:p>
        </p:txBody>
      </p:sp>
      <p:sp>
        <p:nvSpPr>
          <p:cNvPr id="1973256" name="Line 8"/>
          <p:cNvSpPr>
            <a:spLocks noChangeShapeType="1"/>
          </p:cNvSpPr>
          <p:nvPr/>
        </p:nvSpPr>
        <p:spPr bwMode="auto">
          <a:xfrm flipH="1">
            <a:off x="6721475" y="3770313"/>
            <a:ext cx="685800" cy="0"/>
          </a:xfrm>
          <a:prstGeom prst="line">
            <a:avLst/>
          </a:prstGeom>
          <a:noFill/>
          <a:ln w="9525">
            <a:solidFill>
              <a:srgbClr val="FF0000"/>
            </a:solidFill>
            <a:round/>
            <a:headEnd/>
            <a:tailEnd type="triangle" w="med" len="med"/>
          </a:ln>
          <a:effectLst/>
        </p:spPr>
        <p:txBody>
          <a:bodyPr/>
          <a:lstStyle/>
          <a:p>
            <a:endParaRPr lang="en-US"/>
          </a:p>
        </p:txBody>
      </p:sp>
      <p:sp>
        <p:nvSpPr>
          <p:cNvPr id="1973257" name="Text Box 9"/>
          <p:cNvSpPr txBox="1">
            <a:spLocks noChangeArrowheads="1"/>
          </p:cNvSpPr>
          <p:nvPr/>
        </p:nvSpPr>
        <p:spPr bwMode="auto">
          <a:xfrm>
            <a:off x="4435475" y="3846513"/>
            <a:ext cx="1035050" cy="641350"/>
          </a:xfrm>
          <a:prstGeom prst="rect">
            <a:avLst/>
          </a:prstGeom>
          <a:noFill/>
          <a:ln w="9525">
            <a:noFill/>
            <a:miter lim="800000"/>
            <a:headEnd/>
            <a:tailEnd/>
          </a:ln>
          <a:effectLst/>
        </p:spPr>
        <p:txBody>
          <a:bodyPr wrap="none">
            <a:spAutoFit/>
          </a:bodyPr>
          <a:lstStyle/>
          <a:p>
            <a:r>
              <a:rPr lang="en-US" sz="1800"/>
              <a:t>“chicken</a:t>
            </a:r>
          </a:p>
          <a:p>
            <a:r>
              <a:rPr lang="en-US" sz="1800"/>
              <a:t>  breath”</a:t>
            </a:r>
          </a:p>
        </p:txBody>
      </p:sp>
      <p:sp>
        <p:nvSpPr>
          <p:cNvPr id="1973258" name="Text Box 10"/>
          <p:cNvSpPr txBox="1">
            <a:spLocks noChangeArrowheads="1"/>
          </p:cNvSpPr>
          <p:nvPr/>
        </p:nvSpPr>
        <p:spPr bwMode="auto">
          <a:xfrm>
            <a:off x="5791200" y="3883025"/>
            <a:ext cx="781050" cy="366713"/>
          </a:xfrm>
          <a:prstGeom prst="rect">
            <a:avLst/>
          </a:prstGeom>
          <a:noFill/>
          <a:ln w="9525">
            <a:noFill/>
            <a:miter lim="800000"/>
            <a:headEnd/>
            <a:tailEnd/>
          </a:ln>
          <a:effectLst/>
        </p:spPr>
        <p:txBody>
          <a:bodyPr wrap="none">
            <a:spAutoFit/>
          </a:bodyPr>
          <a:lstStyle/>
          <a:p>
            <a:r>
              <a:rPr lang="en-US" sz="1800"/>
              <a:t>“food”</a:t>
            </a:r>
          </a:p>
        </p:txBody>
      </p:sp>
      <p:sp>
        <p:nvSpPr>
          <p:cNvPr id="1973259" name="Text Box 11"/>
          <p:cNvSpPr txBox="1">
            <a:spLocks noChangeArrowheads="1"/>
          </p:cNvSpPr>
          <p:nvPr/>
        </p:nvSpPr>
        <p:spPr bwMode="auto">
          <a:xfrm>
            <a:off x="7559675" y="3959225"/>
            <a:ext cx="1250950" cy="366713"/>
          </a:xfrm>
          <a:prstGeom prst="rect">
            <a:avLst/>
          </a:prstGeom>
          <a:noFill/>
          <a:ln w="9525">
            <a:noFill/>
            <a:miter lim="800000"/>
            <a:headEnd/>
            <a:tailEnd/>
          </a:ln>
          <a:effectLst/>
        </p:spPr>
        <p:txBody>
          <a:bodyPr wrap="none">
            <a:spAutoFit/>
          </a:bodyPr>
          <a:lstStyle/>
          <a:p>
            <a:r>
              <a:rPr lang="en-US" sz="1800"/>
              <a:t>“egg shell”</a:t>
            </a:r>
          </a:p>
        </p:txBody>
      </p:sp>
      <p:sp>
        <p:nvSpPr>
          <p:cNvPr id="1973260" name="Text Box 12"/>
          <p:cNvSpPr txBox="1">
            <a:spLocks noChangeArrowheads="1"/>
          </p:cNvSpPr>
          <p:nvPr/>
        </p:nvSpPr>
        <p:spPr bwMode="auto">
          <a:xfrm>
            <a:off x="3276600" y="1371600"/>
            <a:ext cx="2063750" cy="641350"/>
          </a:xfrm>
          <a:prstGeom prst="rect">
            <a:avLst/>
          </a:prstGeom>
          <a:noFill/>
          <a:ln w="9525">
            <a:noFill/>
            <a:miter lim="800000"/>
            <a:headEnd/>
            <a:tailEnd/>
          </a:ln>
          <a:effectLst/>
        </p:spPr>
        <p:txBody>
          <a:bodyPr wrap="none">
            <a:spAutoFit/>
          </a:bodyPr>
          <a:lstStyle/>
          <a:p>
            <a:r>
              <a:rPr lang="en-US" sz="1800"/>
              <a:t>  I  WISH  I  HAD</a:t>
            </a:r>
          </a:p>
          <a:p>
            <a:r>
              <a:rPr lang="en-US" sz="1800"/>
              <a:t>SWEAT GLANDS.</a:t>
            </a:r>
          </a:p>
        </p:txBody>
      </p:sp>
      <p:sp>
        <p:nvSpPr>
          <p:cNvPr id="1973261" name="Text Box 13"/>
          <p:cNvSpPr txBox="1">
            <a:spLocks noChangeArrowheads="1"/>
          </p:cNvSpPr>
          <p:nvPr/>
        </p:nvSpPr>
        <p:spPr bwMode="auto">
          <a:xfrm>
            <a:off x="838200" y="4768850"/>
            <a:ext cx="6902450" cy="641350"/>
          </a:xfrm>
          <a:prstGeom prst="rect">
            <a:avLst/>
          </a:prstGeom>
          <a:noFill/>
          <a:ln w="9525">
            <a:noFill/>
            <a:miter lim="800000"/>
            <a:headEnd/>
            <a:tailEnd/>
          </a:ln>
          <a:effectLst/>
        </p:spPr>
        <p:txBody>
          <a:bodyPr wrap="none">
            <a:spAutoFit/>
          </a:bodyPr>
          <a:lstStyle/>
          <a:p>
            <a:r>
              <a:rPr lang="en-US" sz="1800"/>
              <a:t>As </a:t>
            </a:r>
            <a:r>
              <a:rPr lang="en-US" sz="1800" u="sng"/>
              <a:t>temperature increases</a:t>
            </a:r>
            <a:r>
              <a:rPr lang="en-US" sz="1800"/>
              <a:t>, chickens “pant” more.</a:t>
            </a:r>
          </a:p>
          <a:p>
            <a:r>
              <a:rPr lang="en-US" sz="1800"/>
              <a:t>	This stresses the system and shifts the equilibrium to the </a:t>
            </a:r>
          </a:p>
        </p:txBody>
      </p:sp>
      <p:sp>
        <p:nvSpPr>
          <p:cNvPr id="1973262" name="Text Box 14"/>
          <p:cNvSpPr txBox="1">
            <a:spLocks noChangeArrowheads="1"/>
          </p:cNvSpPr>
          <p:nvPr/>
        </p:nvSpPr>
        <p:spPr bwMode="auto">
          <a:xfrm>
            <a:off x="7604125" y="4919663"/>
            <a:ext cx="1054100" cy="519112"/>
          </a:xfrm>
          <a:prstGeom prst="rect">
            <a:avLst/>
          </a:prstGeom>
          <a:noFill/>
          <a:ln w="9525">
            <a:noFill/>
            <a:miter lim="800000"/>
            <a:headEnd/>
            <a:tailEnd/>
          </a:ln>
          <a:effectLst/>
        </p:spPr>
        <p:txBody>
          <a:bodyPr wrap="none">
            <a:spAutoFit/>
          </a:bodyPr>
          <a:lstStyle/>
          <a:p>
            <a:r>
              <a:rPr lang="en-US" sz="2800">
                <a:solidFill>
                  <a:srgbClr val="FF0000"/>
                </a:solidFill>
              </a:rPr>
              <a:t>LEFT</a:t>
            </a:r>
          </a:p>
        </p:txBody>
      </p:sp>
      <p:sp>
        <p:nvSpPr>
          <p:cNvPr id="1973263" name="Text Box 15"/>
          <p:cNvSpPr txBox="1">
            <a:spLocks noChangeArrowheads="1"/>
          </p:cNvSpPr>
          <p:nvPr/>
        </p:nvSpPr>
        <p:spPr bwMode="auto">
          <a:xfrm>
            <a:off x="2647950" y="5599113"/>
            <a:ext cx="4646613" cy="366712"/>
          </a:xfrm>
          <a:prstGeom prst="rect">
            <a:avLst/>
          </a:prstGeom>
          <a:noFill/>
          <a:ln w="9525">
            <a:noFill/>
            <a:miter lim="800000"/>
            <a:headEnd/>
            <a:tailEnd/>
          </a:ln>
          <a:effectLst/>
        </p:spPr>
        <p:txBody>
          <a:bodyPr wrap="none">
            <a:spAutoFit/>
          </a:bodyPr>
          <a:lstStyle/>
          <a:p>
            <a:r>
              <a:rPr lang="en-US" sz="1800"/>
              <a:t>This makes the egg shells </a:t>
            </a:r>
            <a:r>
              <a:rPr lang="en-US" sz="1800">
                <a:latin typeface="Arial Narrow" pitchFamily="34" charset="0"/>
              </a:rPr>
              <a:t>THIN</a:t>
            </a:r>
            <a:r>
              <a:rPr lang="en-US" sz="1800"/>
              <a:t> and fragile.  </a:t>
            </a:r>
          </a:p>
        </p:txBody>
      </p:sp>
      <p:pic>
        <p:nvPicPr>
          <p:cNvPr id="1973264" name="Picture 16">
            <a:hlinkClick r:id="" action="ppaction://media"/>
          </p:cNvPr>
          <p:cNvPicPr>
            <a:picLocks noRot="1" noChangeAspect="1" noChangeArrowheads="1"/>
          </p:cNvPicPr>
          <p:nvPr>
            <a:wavAudioFile r:embed="rId1" name="MSSN00311A0000[1].wav"/>
          </p:nvPr>
        </p:nvPicPr>
        <p:blipFill>
          <a:blip r:embed="rId6"/>
          <a:srcRect/>
          <a:stretch>
            <a:fillRect/>
          </a:stretch>
        </p:blipFill>
        <p:spPr bwMode="auto">
          <a:xfrm>
            <a:off x="76200" y="5715000"/>
            <a:ext cx="304800" cy="304800"/>
          </a:xfrm>
          <a:prstGeom prst="rect">
            <a:avLst/>
          </a:prstGeom>
          <a:noFill/>
        </p:spPr>
      </p:pic>
      <p:pic>
        <p:nvPicPr>
          <p:cNvPr id="1973265" name="Picture 17">
            <a:hlinkClick r:id="" action="ppaction://media"/>
          </p:cNvPr>
          <p:cNvPicPr>
            <a:picLocks noRot="1" noChangeAspect="1" noChangeArrowheads="1"/>
          </p:cNvPicPr>
          <p:nvPr>
            <a:wavAudioFile r:embed="rId2" name="MSj03884450000[1].wav"/>
          </p:nvPr>
        </p:nvPicPr>
        <p:blipFill>
          <a:blip r:embed="rId6"/>
          <a:srcRect/>
          <a:stretch>
            <a:fillRect/>
          </a:stretch>
        </p:blipFill>
        <p:spPr bwMode="auto">
          <a:xfrm>
            <a:off x="76200" y="6096000"/>
            <a:ext cx="304800" cy="304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815" fill="hold"/>
                                        <p:tgtEl>
                                          <p:spTgt spid="1973264"/>
                                        </p:tgtEl>
                                      </p:cBhvr>
                                    </p:cmd>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973254">
                                            <p:txEl>
                                              <p:pRg st="0" end="0"/>
                                            </p:txEl>
                                          </p:spTgt>
                                        </p:tgtEl>
                                        <p:attrNameLst>
                                          <p:attrName>style.visibility</p:attrName>
                                        </p:attrNameLst>
                                      </p:cBhvr>
                                      <p:to>
                                        <p:strVal val="visible"/>
                                      </p:to>
                                    </p:set>
                                    <p:animEffect transition="in" filter="dissolve">
                                      <p:cBhvr>
                                        <p:cTn id="11" dur="500"/>
                                        <p:tgtEl>
                                          <p:spTgt spid="1973254">
                                            <p:txEl>
                                              <p:pRg st="0" end="0"/>
                                            </p:txEl>
                                          </p:spTgt>
                                        </p:tgtEl>
                                      </p:cBhvr>
                                    </p:animEffect>
                                  </p:childTnLst>
                                </p:cTn>
                              </p:par>
                            </p:childTnLst>
                          </p:cTn>
                        </p:par>
                        <p:par>
                          <p:cTn id="12" fill="hold">
                            <p:stCondLst>
                              <p:cond delay="500"/>
                            </p:stCondLst>
                            <p:childTnLst>
                              <p:par>
                                <p:cTn id="13" presetID="9" presetClass="entr" presetSubtype="0" fill="hold" grpId="0" nodeType="afterEffect">
                                  <p:stCondLst>
                                    <p:cond delay="0"/>
                                  </p:stCondLst>
                                  <p:childTnLst>
                                    <p:set>
                                      <p:cBhvr>
                                        <p:cTn id="14" dur="1" fill="hold">
                                          <p:stCondLst>
                                            <p:cond delay="0"/>
                                          </p:stCondLst>
                                        </p:cTn>
                                        <p:tgtEl>
                                          <p:spTgt spid="1973255"/>
                                        </p:tgtEl>
                                        <p:attrNameLst>
                                          <p:attrName>style.visibility</p:attrName>
                                        </p:attrNameLst>
                                      </p:cBhvr>
                                      <p:to>
                                        <p:strVal val="visible"/>
                                      </p:to>
                                    </p:set>
                                    <p:animEffect transition="in" filter="dissolve">
                                      <p:cBhvr>
                                        <p:cTn id="15" dur="500"/>
                                        <p:tgtEl>
                                          <p:spTgt spid="1973255"/>
                                        </p:tgtEl>
                                      </p:cBhvr>
                                    </p:animEffect>
                                  </p:childTnLst>
                                </p:cTn>
                              </p:par>
                            </p:childTnLst>
                          </p:cTn>
                        </p:par>
                        <p:par>
                          <p:cTn id="16" fill="hold">
                            <p:stCondLst>
                              <p:cond delay="1000"/>
                            </p:stCondLst>
                            <p:childTnLst>
                              <p:par>
                                <p:cTn id="17" presetID="9" presetClass="entr" presetSubtype="0" fill="hold" grpId="0" nodeType="afterEffect">
                                  <p:stCondLst>
                                    <p:cond delay="0"/>
                                  </p:stCondLst>
                                  <p:childTnLst>
                                    <p:set>
                                      <p:cBhvr>
                                        <p:cTn id="18" dur="1" fill="hold">
                                          <p:stCondLst>
                                            <p:cond delay="0"/>
                                          </p:stCondLst>
                                        </p:cTn>
                                        <p:tgtEl>
                                          <p:spTgt spid="1973256"/>
                                        </p:tgtEl>
                                        <p:attrNameLst>
                                          <p:attrName>style.visibility</p:attrName>
                                        </p:attrNameLst>
                                      </p:cBhvr>
                                      <p:to>
                                        <p:strVal val="visible"/>
                                      </p:to>
                                    </p:set>
                                    <p:animEffect transition="in" filter="dissolve">
                                      <p:cBhvr>
                                        <p:cTn id="19" dur="500"/>
                                        <p:tgtEl>
                                          <p:spTgt spid="1973256"/>
                                        </p:tgtEl>
                                      </p:cBhvr>
                                    </p:animEffect>
                                  </p:childTnLst>
                                </p:cTn>
                              </p:par>
                            </p:childTnLst>
                          </p:cTn>
                        </p:par>
                        <p:par>
                          <p:cTn id="20" fill="hold">
                            <p:stCondLst>
                              <p:cond delay="1500"/>
                            </p:stCondLst>
                            <p:childTnLst>
                              <p:par>
                                <p:cTn id="21" presetID="9" presetClass="entr" presetSubtype="0" fill="hold" grpId="0" nodeType="afterEffect">
                                  <p:stCondLst>
                                    <p:cond delay="0"/>
                                  </p:stCondLst>
                                  <p:childTnLst>
                                    <p:set>
                                      <p:cBhvr>
                                        <p:cTn id="22" dur="1" fill="hold">
                                          <p:stCondLst>
                                            <p:cond delay="0"/>
                                          </p:stCondLst>
                                        </p:cTn>
                                        <p:tgtEl>
                                          <p:spTgt spid="1973257">
                                            <p:txEl>
                                              <p:pRg st="0" end="0"/>
                                            </p:txEl>
                                          </p:spTgt>
                                        </p:tgtEl>
                                        <p:attrNameLst>
                                          <p:attrName>style.visibility</p:attrName>
                                        </p:attrNameLst>
                                      </p:cBhvr>
                                      <p:to>
                                        <p:strVal val="visible"/>
                                      </p:to>
                                    </p:set>
                                    <p:animEffect transition="in" filter="dissolve">
                                      <p:cBhvr>
                                        <p:cTn id="23" dur="500"/>
                                        <p:tgtEl>
                                          <p:spTgt spid="1973257">
                                            <p:txEl>
                                              <p:pRg st="0" end="0"/>
                                            </p:txEl>
                                          </p:spTgt>
                                        </p:tgtEl>
                                      </p:cBhvr>
                                    </p:animEffect>
                                  </p:childTnLst>
                                </p:cTn>
                              </p:par>
                            </p:childTnLst>
                          </p:cTn>
                        </p:par>
                        <p:par>
                          <p:cTn id="24" fill="hold">
                            <p:stCondLst>
                              <p:cond delay="2000"/>
                            </p:stCondLst>
                            <p:childTnLst>
                              <p:par>
                                <p:cTn id="25" presetID="9" presetClass="entr" presetSubtype="0" fill="hold" grpId="0" nodeType="afterEffect">
                                  <p:stCondLst>
                                    <p:cond delay="0"/>
                                  </p:stCondLst>
                                  <p:childTnLst>
                                    <p:set>
                                      <p:cBhvr>
                                        <p:cTn id="26" dur="1" fill="hold">
                                          <p:stCondLst>
                                            <p:cond delay="0"/>
                                          </p:stCondLst>
                                        </p:cTn>
                                        <p:tgtEl>
                                          <p:spTgt spid="1973257">
                                            <p:txEl>
                                              <p:pRg st="1" end="1"/>
                                            </p:txEl>
                                          </p:spTgt>
                                        </p:tgtEl>
                                        <p:attrNameLst>
                                          <p:attrName>style.visibility</p:attrName>
                                        </p:attrNameLst>
                                      </p:cBhvr>
                                      <p:to>
                                        <p:strVal val="visible"/>
                                      </p:to>
                                    </p:set>
                                    <p:animEffect transition="in" filter="dissolve">
                                      <p:cBhvr>
                                        <p:cTn id="27" dur="500"/>
                                        <p:tgtEl>
                                          <p:spTgt spid="1973257">
                                            <p:txEl>
                                              <p:pRg st="1" end="1"/>
                                            </p:txEl>
                                          </p:spTgt>
                                        </p:tgtEl>
                                      </p:cBhvr>
                                    </p:animEffect>
                                  </p:childTnLst>
                                </p:cTn>
                              </p:par>
                            </p:childTnLst>
                          </p:cTn>
                        </p:par>
                        <p:par>
                          <p:cTn id="28" fill="hold">
                            <p:stCondLst>
                              <p:cond delay="2500"/>
                            </p:stCondLst>
                            <p:childTnLst>
                              <p:par>
                                <p:cTn id="29" presetID="9" presetClass="entr" presetSubtype="0" fill="hold" grpId="0" nodeType="afterEffect">
                                  <p:stCondLst>
                                    <p:cond delay="0"/>
                                  </p:stCondLst>
                                  <p:childTnLst>
                                    <p:set>
                                      <p:cBhvr>
                                        <p:cTn id="30" dur="1" fill="hold">
                                          <p:stCondLst>
                                            <p:cond delay="0"/>
                                          </p:stCondLst>
                                        </p:cTn>
                                        <p:tgtEl>
                                          <p:spTgt spid="1973258">
                                            <p:txEl>
                                              <p:pRg st="0" end="0"/>
                                            </p:txEl>
                                          </p:spTgt>
                                        </p:tgtEl>
                                        <p:attrNameLst>
                                          <p:attrName>style.visibility</p:attrName>
                                        </p:attrNameLst>
                                      </p:cBhvr>
                                      <p:to>
                                        <p:strVal val="visible"/>
                                      </p:to>
                                    </p:set>
                                    <p:animEffect transition="in" filter="dissolve">
                                      <p:cBhvr>
                                        <p:cTn id="31" dur="500"/>
                                        <p:tgtEl>
                                          <p:spTgt spid="1973258">
                                            <p:txEl>
                                              <p:pRg st="0" end="0"/>
                                            </p:txEl>
                                          </p:spTgt>
                                        </p:tgtEl>
                                      </p:cBhvr>
                                    </p:animEffect>
                                  </p:childTnLst>
                                </p:cTn>
                              </p:par>
                            </p:childTnLst>
                          </p:cTn>
                        </p:par>
                        <p:par>
                          <p:cTn id="32" fill="hold">
                            <p:stCondLst>
                              <p:cond delay="3000"/>
                            </p:stCondLst>
                            <p:childTnLst>
                              <p:par>
                                <p:cTn id="33" presetID="9" presetClass="entr" presetSubtype="0" fill="hold" grpId="0" nodeType="afterEffect">
                                  <p:stCondLst>
                                    <p:cond delay="0"/>
                                  </p:stCondLst>
                                  <p:childTnLst>
                                    <p:set>
                                      <p:cBhvr>
                                        <p:cTn id="34" dur="1" fill="hold">
                                          <p:stCondLst>
                                            <p:cond delay="0"/>
                                          </p:stCondLst>
                                        </p:cTn>
                                        <p:tgtEl>
                                          <p:spTgt spid="1973259">
                                            <p:txEl>
                                              <p:pRg st="0" end="0"/>
                                            </p:txEl>
                                          </p:spTgt>
                                        </p:tgtEl>
                                        <p:attrNameLst>
                                          <p:attrName>style.visibility</p:attrName>
                                        </p:attrNameLst>
                                      </p:cBhvr>
                                      <p:to>
                                        <p:strVal val="visible"/>
                                      </p:to>
                                    </p:set>
                                    <p:animEffect transition="in" filter="dissolve">
                                      <p:cBhvr>
                                        <p:cTn id="35" dur="500"/>
                                        <p:tgtEl>
                                          <p:spTgt spid="1973259">
                                            <p:txEl>
                                              <p:pRg st="0" end="0"/>
                                            </p:txEl>
                                          </p:spTgt>
                                        </p:tgtEl>
                                      </p:cBhvr>
                                    </p:animEffect>
                                  </p:childTnLst>
                                </p:cTn>
                              </p:par>
                            </p:childTnLst>
                          </p:cTn>
                        </p:par>
                        <p:par>
                          <p:cTn id="36" fill="hold">
                            <p:stCondLst>
                              <p:cond delay="3500"/>
                            </p:stCondLst>
                            <p:childTnLst>
                              <p:par>
                                <p:cTn id="37" presetID="15" presetClass="entr" presetSubtype="0" fill="hold" grpId="0" nodeType="afterEffect">
                                  <p:stCondLst>
                                    <p:cond delay="2000"/>
                                  </p:stCondLst>
                                  <p:childTnLst>
                                    <p:set>
                                      <p:cBhvr>
                                        <p:cTn id="38" dur="1" fill="hold">
                                          <p:stCondLst>
                                            <p:cond delay="0"/>
                                          </p:stCondLst>
                                        </p:cTn>
                                        <p:tgtEl>
                                          <p:spTgt spid="1973261"/>
                                        </p:tgtEl>
                                        <p:attrNameLst>
                                          <p:attrName>style.visibility</p:attrName>
                                        </p:attrNameLst>
                                      </p:cBhvr>
                                      <p:to>
                                        <p:strVal val="visible"/>
                                      </p:to>
                                    </p:set>
                                    <p:anim calcmode="lin" valueType="num">
                                      <p:cBhvr>
                                        <p:cTn id="39" dur="1000" fill="hold"/>
                                        <p:tgtEl>
                                          <p:spTgt spid="1973261"/>
                                        </p:tgtEl>
                                        <p:attrNameLst>
                                          <p:attrName>ppt_w</p:attrName>
                                        </p:attrNameLst>
                                      </p:cBhvr>
                                      <p:tavLst>
                                        <p:tav tm="0">
                                          <p:val>
                                            <p:fltVal val="0"/>
                                          </p:val>
                                        </p:tav>
                                        <p:tav tm="100000">
                                          <p:val>
                                            <p:strVal val="#ppt_w"/>
                                          </p:val>
                                        </p:tav>
                                      </p:tavLst>
                                    </p:anim>
                                    <p:anim calcmode="lin" valueType="num">
                                      <p:cBhvr>
                                        <p:cTn id="40" dur="1000" fill="hold"/>
                                        <p:tgtEl>
                                          <p:spTgt spid="1973261"/>
                                        </p:tgtEl>
                                        <p:attrNameLst>
                                          <p:attrName>ppt_h</p:attrName>
                                        </p:attrNameLst>
                                      </p:cBhvr>
                                      <p:tavLst>
                                        <p:tav tm="0">
                                          <p:val>
                                            <p:fltVal val="0"/>
                                          </p:val>
                                        </p:tav>
                                        <p:tav tm="100000">
                                          <p:val>
                                            <p:strVal val="#ppt_h"/>
                                          </p:val>
                                        </p:tav>
                                      </p:tavLst>
                                    </p:anim>
                                    <p:anim calcmode="lin" valueType="num">
                                      <p:cBhvr>
                                        <p:cTn id="41" dur="1000" fill="hold"/>
                                        <p:tgtEl>
                                          <p:spTgt spid="1973261"/>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326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1973262">
                                            <p:txEl>
                                              <p:pRg st="0" end="0"/>
                                            </p:txEl>
                                          </p:spTgt>
                                        </p:tgtEl>
                                        <p:attrNameLst>
                                          <p:attrName>style.visibility</p:attrName>
                                        </p:attrNameLst>
                                      </p:cBhvr>
                                      <p:to>
                                        <p:strVal val="visible"/>
                                      </p:to>
                                    </p:set>
                                    <p:animEffect transition="in" filter="dissolve">
                                      <p:cBhvr>
                                        <p:cTn id="47" dur="500"/>
                                        <p:tgtEl>
                                          <p:spTgt spid="1973262">
                                            <p:txEl>
                                              <p:pRg st="0" end="0"/>
                                            </p:txEl>
                                          </p:spTgt>
                                        </p:tgtEl>
                                      </p:cBhvr>
                                    </p:animEffect>
                                  </p:childTnLst>
                                </p:cTn>
                              </p:par>
                            </p:childTnLst>
                          </p:cTn>
                        </p:par>
                        <p:par>
                          <p:cTn id="48" fill="hold">
                            <p:stCondLst>
                              <p:cond delay="500"/>
                            </p:stCondLst>
                            <p:childTnLst>
                              <p:par>
                                <p:cTn id="49" presetID="1" presetClass="mediacall" presetSubtype="0" fill="hold" nodeType="afterEffect">
                                  <p:stCondLst>
                                    <p:cond delay="0"/>
                                  </p:stCondLst>
                                  <p:childTnLst>
                                    <p:cmd type="call" cmd="playFrom(0.0)">
                                      <p:cBhvr>
                                        <p:cTn id="50" dur="13554" fill="hold"/>
                                        <p:tgtEl>
                                          <p:spTgt spid="1973265"/>
                                        </p:tgtEl>
                                      </p:cBhvr>
                                    </p:cmd>
                                  </p:childTnLst>
                                </p:cTn>
                              </p:par>
                            </p:childTnLst>
                          </p:cTn>
                        </p:par>
                        <p:par>
                          <p:cTn id="51" fill="hold">
                            <p:stCondLst>
                              <p:cond delay="14054"/>
                            </p:stCondLst>
                            <p:childTnLst>
                              <p:par>
                                <p:cTn id="52" presetID="2" presetClass="entr" presetSubtype="1" fill="hold" grpId="0" nodeType="afterEffect">
                                  <p:stCondLst>
                                    <p:cond delay="500"/>
                                  </p:stCondLst>
                                  <p:iterate type="wd">
                                    <p:tmPct val="100000"/>
                                  </p:iterate>
                                  <p:childTnLst>
                                    <p:set>
                                      <p:cBhvr>
                                        <p:cTn id="53" dur="1" fill="hold">
                                          <p:stCondLst>
                                            <p:cond delay="0"/>
                                          </p:stCondLst>
                                        </p:cTn>
                                        <p:tgtEl>
                                          <p:spTgt spid="1973263">
                                            <p:txEl>
                                              <p:pRg st="0" end="0"/>
                                            </p:txEl>
                                          </p:spTgt>
                                        </p:tgtEl>
                                        <p:attrNameLst>
                                          <p:attrName>style.visibility</p:attrName>
                                        </p:attrNameLst>
                                      </p:cBhvr>
                                      <p:to>
                                        <p:strVal val="visible"/>
                                      </p:to>
                                    </p:set>
                                    <p:anim calcmode="lin" valueType="num">
                                      <p:cBhvr additive="base">
                                        <p:cTn id="54" dur="300" fill="hold"/>
                                        <p:tgtEl>
                                          <p:spTgt spid="1973263">
                                            <p:txEl>
                                              <p:pRg st="0" end="0"/>
                                            </p:txEl>
                                          </p:spTgt>
                                        </p:tgtEl>
                                        <p:attrNameLst>
                                          <p:attrName>ppt_x</p:attrName>
                                        </p:attrNameLst>
                                      </p:cBhvr>
                                      <p:tavLst>
                                        <p:tav tm="0">
                                          <p:val>
                                            <p:strVal val="#ppt_x"/>
                                          </p:val>
                                        </p:tav>
                                        <p:tav tm="100000">
                                          <p:val>
                                            <p:strVal val="#ppt_x"/>
                                          </p:val>
                                        </p:tav>
                                      </p:tavLst>
                                    </p:anim>
                                    <p:anim calcmode="lin" valueType="num">
                                      <p:cBhvr additive="base">
                                        <p:cTn id="55" dur="300" fill="hold"/>
                                        <p:tgtEl>
                                          <p:spTgt spid="1973263">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56" fill="hold" display="0">
                  <p:stCondLst>
                    <p:cond delay="indefinite"/>
                  </p:stCondLst>
                  <p:endCondLst>
                    <p:cond evt="onNext" delay="0">
                      <p:tgtEl>
                        <p:sldTgt/>
                      </p:tgtEl>
                    </p:cond>
                    <p:cond evt="onPrev" delay="0">
                      <p:tgtEl>
                        <p:sldTgt/>
                      </p:tgtEl>
                    </p:cond>
                    <p:cond evt="onStopAudio" delay="0">
                      <p:tgtEl>
                        <p:sldTgt/>
                      </p:tgtEl>
                    </p:cond>
                  </p:endCondLst>
                </p:cTn>
                <p:tgtEl>
                  <p:spTgt spid="1973264"/>
                </p:tgtEl>
              </p:cMediaNode>
            </p:audio>
            <p:audio>
              <p:cMediaNode showWhenStopped="0">
                <p:cTn id="57" fill="hold" display="0">
                  <p:stCondLst>
                    <p:cond delay="indefinite"/>
                  </p:stCondLst>
                  <p:endCondLst>
                    <p:cond evt="onNext" delay="0">
                      <p:tgtEl>
                        <p:sldTgt/>
                      </p:tgtEl>
                    </p:cond>
                    <p:cond evt="onPrev" delay="0">
                      <p:tgtEl>
                        <p:sldTgt/>
                      </p:tgtEl>
                    </p:cond>
                    <p:cond evt="onStopAudio" delay="0">
                      <p:tgtEl>
                        <p:sldTgt/>
                      </p:tgtEl>
                    </p:cond>
                  </p:endCondLst>
                </p:cTn>
                <p:tgtEl>
                  <p:spTgt spid="1973265"/>
                </p:tgtEl>
              </p:cMediaNode>
            </p:audio>
          </p:childTnLst>
        </p:cTn>
      </p:par>
    </p:tnLst>
    <p:bldLst>
      <p:bldP spid="1973254" grpId="0" build="p" autoUpdateAnimBg="0"/>
      <p:bldP spid="1973255" grpId="0" animBg="1"/>
      <p:bldP spid="1973256" grpId="0" animBg="1"/>
      <p:bldP spid="1973257" grpId="0" build="p" autoUpdateAnimBg="0" advAuto="0"/>
      <p:bldP spid="1973258" grpId="0" build="p" autoUpdateAnimBg="0" advAuto="0"/>
      <p:bldP spid="1973259" grpId="0" build="p" autoUpdateAnimBg="0" advAuto="0"/>
      <p:bldP spid="1973261" grpId="0" autoUpdateAnimBg="0"/>
      <p:bldP spid="1973262" grpId="0" build="p" autoUpdateAnimBg="0"/>
      <p:bldP spid="1973263" grpId="0" build="p"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86562" name="Rectangle 2"/>
          <p:cNvSpPr>
            <a:spLocks noGrp="1" noChangeArrowheads="1"/>
          </p:cNvSpPr>
          <p:nvPr>
            <p:ph type="title"/>
          </p:nvPr>
        </p:nvSpPr>
        <p:spPr/>
        <p:txBody>
          <a:bodyPr/>
          <a:lstStyle/>
          <a:p>
            <a:r>
              <a:rPr lang="en-US">
                <a:solidFill>
                  <a:schemeClr val="bg1"/>
                </a:solidFill>
                <a:latin typeface="Arial" charset="0"/>
              </a:rPr>
              <a:t>Condensor</a:t>
            </a:r>
            <a:br>
              <a:rPr lang="en-US">
                <a:solidFill>
                  <a:schemeClr val="bg1"/>
                </a:solidFill>
                <a:latin typeface="Arial" charset="0"/>
              </a:rPr>
            </a:br>
            <a:endParaRPr lang="en-US">
              <a:solidFill>
                <a:schemeClr val="bg1"/>
              </a:solidFill>
              <a:latin typeface="Arial" charset="0"/>
            </a:endParaRPr>
          </a:p>
        </p:txBody>
      </p:sp>
      <p:sp>
        <p:nvSpPr>
          <p:cNvPr id="1986563" name="Rectangle 3"/>
          <p:cNvSpPr>
            <a:spLocks noGrp="1" noChangeArrowheads="1"/>
          </p:cNvSpPr>
          <p:nvPr>
            <p:ph type="body" sz="half" idx="2"/>
          </p:nvPr>
        </p:nvSpPr>
        <p:spPr/>
        <p:txBody>
          <a:bodyPr/>
          <a:lstStyle/>
          <a:p>
            <a:endParaRPr lang="en-US" sz="2800"/>
          </a:p>
        </p:txBody>
      </p:sp>
      <p:pic>
        <p:nvPicPr>
          <p:cNvPr id="1986564" name="Picture 4" descr="Condensor A"/>
          <p:cNvPicPr>
            <a:picLocks noChangeAspect="1" noChangeArrowheads="1"/>
          </p:cNvPicPr>
          <p:nvPr>
            <p:ph type="clipArt" sz="half" idx="1"/>
          </p:nvPr>
        </p:nvPicPr>
        <p:blipFill>
          <a:blip r:embed="rId2">
            <a:lum bright="-30000" contrast="24000"/>
          </a:blip>
          <a:srcRect/>
          <a:stretch>
            <a:fillRect/>
          </a:stretch>
        </p:blipFill>
        <p:spPr>
          <a:xfrm>
            <a:off x="0" y="1370013"/>
            <a:ext cx="9250363" cy="6937375"/>
          </a:xfrm>
          <a:noFill/>
          <a:ln/>
        </p:spPr>
      </p:pic>
    </p:spTree>
  </p:cSld>
  <p:clrMapOvr>
    <a:masterClrMapping/>
  </p:clrMapOvr>
  <p:transition spd="slow"/>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87586" name="Rectangle 2"/>
          <p:cNvSpPr>
            <a:spLocks noGrp="1" noChangeArrowheads="1"/>
          </p:cNvSpPr>
          <p:nvPr>
            <p:ph type="title"/>
          </p:nvPr>
        </p:nvSpPr>
        <p:spPr/>
        <p:txBody>
          <a:bodyPr/>
          <a:lstStyle/>
          <a:p>
            <a:r>
              <a:rPr lang="en-US">
                <a:solidFill>
                  <a:schemeClr val="bg1"/>
                </a:solidFill>
                <a:latin typeface="Arial" charset="0"/>
              </a:rPr>
              <a:t>Condensor</a:t>
            </a:r>
            <a:br>
              <a:rPr lang="en-US">
                <a:solidFill>
                  <a:schemeClr val="bg1"/>
                </a:solidFill>
                <a:latin typeface="Arial" charset="0"/>
              </a:rPr>
            </a:br>
            <a:endParaRPr lang="en-US">
              <a:solidFill>
                <a:schemeClr val="bg1"/>
              </a:solidFill>
              <a:latin typeface="Arial" charset="0"/>
            </a:endParaRPr>
          </a:p>
        </p:txBody>
      </p:sp>
      <p:pic>
        <p:nvPicPr>
          <p:cNvPr id="1987587" name="Picture 3" descr="Condensor B"/>
          <p:cNvPicPr>
            <a:picLocks noChangeAspect="1" noChangeArrowheads="1"/>
          </p:cNvPicPr>
          <p:nvPr/>
        </p:nvPicPr>
        <p:blipFill>
          <a:blip r:embed="rId2">
            <a:lum bright="-24000" contrast="24000"/>
          </a:blip>
          <a:srcRect/>
          <a:stretch>
            <a:fillRect/>
          </a:stretch>
        </p:blipFill>
        <p:spPr bwMode="auto">
          <a:xfrm>
            <a:off x="69850" y="1447800"/>
            <a:ext cx="9150350" cy="6862763"/>
          </a:xfrm>
          <a:prstGeom prst="rect">
            <a:avLst/>
          </a:prstGeom>
          <a:noFill/>
        </p:spPr>
      </p:pic>
    </p:spTree>
  </p:cSld>
  <p:clrMapOvr>
    <a:masterClrMapping/>
  </p:clrMapOvr>
  <p:transition spd="med">
    <p:fad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4590" name="Picture 14"/>
          <p:cNvPicPr>
            <a:picLocks noChangeAspect="1" noChangeArrowheads="1"/>
          </p:cNvPicPr>
          <p:nvPr/>
        </p:nvPicPr>
        <p:blipFill>
          <a:blip r:embed="rId2"/>
          <a:srcRect l="12079" t="22450" r="13515" b="9275"/>
          <a:stretch>
            <a:fillRect/>
          </a:stretch>
        </p:blipFill>
        <p:spPr bwMode="auto">
          <a:xfrm>
            <a:off x="2630" y="181860"/>
            <a:ext cx="9141369" cy="6513909"/>
          </a:xfrm>
          <a:prstGeom prst="rect">
            <a:avLst/>
          </a:prstGeom>
          <a:noFill/>
          <a:ln w="9525" cap="flat" cmpd="sng">
            <a:noFill/>
            <a:prstDash val="solid"/>
            <a:miter lim="800000"/>
            <a:headEnd type="none" w="med" len="med"/>
            <a:tailEnd type="none" w="med" len="med"/>
          </a:ln>
          <a:effectLst/>
        </p:spPr>
      </p:pic>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rgbClr val="CCECFF"/>
        </a:solidFill>
        <a:effectLst/>
      </p:bgPr>
    </p:bg>
    <p:spTree>
      <p:nvGrpSpPr>
        <p:cNvPr id="1" name=""/>
        <p:cNvGrpSpPr/>
        <p:nvPr/>
      </p:nvGrpSpPr>
      <p:grpSpPr>
        <a:xfrm>
          <a:off x="0" y="0"/>
          <a:ext cx="0" cy="0"/>
          <a:chOff x="0" y="0"/>
          <a:chExt cx="0" cy="0"/>
        </a:xfrm>
      </p:grpSpPr>
      <p:sp>
        <p:nvSpPr>
          <p:cNvPr id="2012162" name="Rectangle 2"/>
          <p:cNvSpPr>
            <a:spLocks noChangeArrowheads="1"/>
          </p:cNvSpPr>
          <p:nvPr/>
        </p:nvSpPr>
        <p:spPr bwMode="auto">
          <a:xfrm>
            <a:off x="3200400" y="2971800"/>
            <a:ext cx="2438400" cy="2514600"/>
          </a:xfrm>
          <a:prstGeom prst="rect">
            <a:avLst/>
          </a:prstGeom>
          <a:solidFill>
            <a:schemeClr val="bg1"/>
          </a:solidFill>
          <a:ln w="9525">
            <a:solidFill>
              <a:schemeClr val="bg2"/>
            </a:solidFill>
            <a:miter lim="800000"/>
            <a:headEnd/>
            <a:tailEnd/>
          </a:ln>
          <a:effectLst/>
        </p:spPr>
        <p:txBody>
          <a:bodyPr wrap="none" anchor="ctr"/>
          <a:lstStyle/>
          <a:p>
            <a:endParaRPr lang="en-US"/>
          </a:p>
        </p:txBody>
      </p:sp>
      <p:sp>
        <p:nvSpPr>
          <p:cNvPr id="2012163" name="Rectangle 3"/>
          <p:cNvSpPr>
            <a:spLocks noGrp="1" noChangeArrowheads="1"/>
          </p:cNvSpPr>
          <p:nvPr>
            <p:ph type="ctrTitle"/>
          </p:nvPr>
        </p:nvSpPr>
        <p:spPr>
          <a:xfrm>
            <a:off x="685800" y="1752600"/>
            <a:ext cx="7772400" cy="1143000"/>
          </a:xfrm>
        </p:spPr>
        <p:txBody>
          <a:bodyPr/>
          <a:lstStyle/>
          <a:p>
            <a:r>
              <a:rPr lang="en-US">
                <a:latin typeface="Arial" charset="0"/>
              </a:rPr>
              <a:t>Development of the Atom</a:t>
            </a:r>
          </a:p>
        </p:txBody>
      </p:sp>
      <p:sp>
        <p:nvSpPr>
          <p:cNvPr id="2012164" name="Oval 4"/>
          <p:cNvSpPr>
            <a:spLocks noChangeArrowheads="1"/>
          </p:cNvSpPr>
          <p:nvPr/>
        </p:nvSpPr>
        <p:spPr bwMode="auto">
          <a:xfrm rot="-1293425">
            <a:off x="4040188" y="3060700"/>
            <a:ext cx="850900" cy="2286000"/>
          </a:xfrm>
          <a:prstGeom prst="ellipse">
            <a:avLst/>
          </a:prstGeom>
          <a:noFill/>
          <a:ln w="19050">
            <a:solidFill>
              <a:srgbClr val="4D4D4D"/>
            </a:solidFill>
            <a:round/>
            <a:headEnd/>
            <a:tailEnd/>
          </a:ln>
          <a:effectLst/>
        </p:spPr>
        <p:txBody>
          <a:bodyPr wrap="none" anchor="ctr"/>
          <a:lstStyle/>
          <a:p>
            <a:endParaRPr lang="en-US"/>
          </a:p>
        </p:txBody>
      </p:sp>
      <p:sp>
        <p:nvSpPr>
          <p:cNvPr id="2012165" name="Oval 5"/>
          <p:cNvSpPr>
            <a:spLocks noChangeArrowheads="1"/>
          </p:cNvSpPr>
          <p:nvPr/>
        </p:nvSpPr>
        <p:spPr bwMode="auto">
          <a:xfrm rot="4090116">
            <a:off x="3917156" y="3017044"/>
            <a:ext cx="1004888" cy="2286000"/>
          </a:xfrm>
          <a:prstGeom prst="ellipse">
            <a:avLst/>
          </a:prstGeom>
          <a:noFill/>
          <a:ln w="19050">
            <a:solidFill>
              <a:srgbClr val="5F5F5F"/>
            </a:solidFill>
            <a:round/>
            <a:headEnd/>
            <a:tailEnd/>
          </a:ln>
          <a:effectLst/>
        </p:spPr>
        <p:txBody>
          <a:bodyPr wrap="none" anchor="ctr"/>
          <a:lstStyle/>
          <a:p>
            <a:endParaRPr lang="en-US"/>
          </a:p>
        </p:txBody>
      </p:sp>
      <p:sp>
        <p:nvSpPr>
          <p:cNvPr id="2012166" name="Oval 6"/>
          <p:cNvSpPr>
            <a:spLocks noChangeArrowheads="1"/>
          </p:cNvSpPr>
          <p:nvPr/>
        </p:nvSpPr>
        <p:spPr bwMode="auto">
          <a:xfrm rot="-4330486">
            <a:off x="4076700" y="3086100"/>
            <a:ext cx="762000" cy="2209800"/>
          </a:xfrm>
          <a:prstGeom prst="ellipse">
            <a:avLst/>
          </a:prstGeom>
          <a:noFill/>
          <a:ln w="19050">
            <a:solidFill>
              <a:schemeClr val="bg2"/>
            </a:solidFill>
            <a:round/>
            <a:headEnd/>
            <a:tailEnd/>
          </a:ln>
          <a:effectLst/>
        </p:spPr>
        <p:txBody>
          <a:bodyPr wrap="none" anchor="ctr"/>
          <a:lstStyle/>
          <a:p>
            <a:endParaRPr lang="en-US"/>
          </a:p>
        </p:txBody>
      </p:sp>
      <p:sp>
        <p:nvSpPr>
          <p:cNvPr id="2012167" name="Oval 7"/>
          <p:cNvSpPr>
            <a:spLocks noChangeArrowheads="1"/>
          </p:cNvSpPr>
          <p:nvPr/>
        </p:nvSpPr>
        <p:spPr bwMode="auto">
          <a:xfrm rot="4554816">
            <a:off x="4033838" y="3289300"/>
            <a:ext cx="762000" cy="1819275"/>
          </a:xfrm>
          <a:prstGeom prst="ellipse">
            <a:avLst/>
          </a:prstGeom>
          <a:noFill/>
          <a:ln w="9525" cap="rnd">
            <a:solidFill>
              <a:schemeClr val="bg2"/>
            </a:solidFill>
            <a:prstDash val="sysDot"/>
            <a:round/>
            <a:headEnd/>
            <a:tailEnd/>
          </a:ln>
          <a:effectLst/>
        </p:spPr>
        <p:txBody>
          <a:bodyPr wrap="none" anchor="ctr"/>
          <a:lstStyle/>
          <a:p>
            <a:endParaRPr lang="en-US"/>
          </a:p>
        </p:txBody>
      </p:sp>
      <p:sp>
        <p:nvSpPr>
          <p:cNvPr id="2012168" name="Oval 8"/>
          <p:cNvSpPr>
            <a:spLocks noChangeArrowheads="1"/>
          </p:cNvSpPr>
          <p:nvPr/>
        </p:nvSpPr>
        <p:spPr bwMode="auto">
          <a:xfrm rot="-24431532">
            <a:off x="4152107" y="3378994"/>
            <a:ext cx="798512" cy="1587500"/>
          </a:xfrm>
          <a:prstGeom prst="ellipse">
            <a:avLst/>
          </a:prstGeom>
          <a:noFill/>
          <a:ln w="9525">
            <a:solidFill>
              <a:schemeClr val="bg2"/>
            </a:solidFill>
            <a:prstDash val="sysDot"/>
            <a:round/>
            <a:headEnd/>
            <a:tailEnd/>
          </a:ln>
          <a:effectLst/>
        </p:spPr>
        <p:txBody>
          <a:bodyPr wrap="none" anchor="ctr"/>
          <a:lstStyle/>
          <a:p>
            <a:endParaRPr lang="en-US"/>
          </a:p>
        </p:txBody>
      </p:sp>
      <p:sp>
        <p:nvSpPr>
          <p:cNvPr id="2012169" name="Oval 9"/>
          <p:cNvSpPr>
            <a:spLocks noChangeAspect="1" noChangeArrowheads="1"/>
          </p:cNvSpPr>
          <p:nvPr/>
        </p:nvSpPr>
        <p:spPr bwMode="auto">
          <a:xfrm>
            <a:off x="4343400" y="4648200"/>
            <a:ext cx="136525" cy="136525"/>
          </a:xfrm>
          <a:prstGeom prst="ellipse">
            <a:avLst/>
          </a:prstGeom>
          <a:solidFill>
            <a:schemeClr val="accent1"/>
          </a:solidFill>
          <a:ln w="9525">
            <a:solidFill>
              <a:srgbClr val="66FF66"/>
            </a:solidFill>
            <a:round/>
            <a:headEnd/>
            <a:tailEnd/>
          </a:ln>
          <a:effectLst/>
        </p:spPr>
        <p:txBody>
          <a:bodyPr wrap="none" anchor="ctr"/>
          <a:lstStyle/>
          <a:p>
            <a:endParaRPr lang="en-US"/>
          </a:p>
        </p:txBody>
      </p:sp>
      <p:sp>
        <p:nvSpPr>
          <p:cNvPr id="2012170" name="Oval 10"/>
          <p:cNvSpPr>
            <a:spLocks noChangeArrowheads="1"/>
          </p:cNvSpPr>
          <p:nvPr/>
        </p:nvSpPr>
        <p:spPr bwMode="auto">
          <a:xfrm>
            <a:off x="3352800" y="3733800"/>
            <a:ext cx="152400" cy="152400"/>
          </a:xfrm>
          <a:prstGeom prst="ellipse">
            <a:avLst/>
          </a:prstGeom>
          <a:solidFill>
            <a:srgbClr val="A40000"/>
          </a:solidFill>
          <a:ln w="9525">
            <a:solidFill>
              <a:srgbClr val="A40000"/>
            </a:solidFill>
            <a:round/>
            <a:headEnd/>
            <a:tailEnd/>
          </a:ln>
          <a:effectLst/>
        </p:spPr>
        <p:txBody>
          <a:bodyPr wrap="none" anchor="ctr"/>
          <a:lstStyle/>
          <a:p>
            <a:endParaRPr lang="en-US"/>
          </a:p>
        </p:txBody>
      </p:sp>
      <p:sp>
        <p:nvSpPr>
          <p:cNvPr id="2012171" name="Oval 11"/>
          <p:cNvSpPr>
            <a:spLocks noChangeArrowheads="1"/>
          </p:cNvSpPr>
          <p:nvPr/>
        </p:nvSpPr>
        <p:spPr bwMode="auto">
          <a:xfrm>
            <a:off x="4800600" y="5181600"/>
            <a:ext cx="152400" cy="152400"/>
          </a:xfrm>
          <a:prstGeom prst="ellipse">
            <a:avLst/>
          </a:prstGeom>
          <a:gradFill rotWithShape="1">
            <a:gsLst>
              <a:gs pos="0">
                <a:srgbClr val="993366"/>
              </a:gs>
              <a:gs pos="100000">
                <a:srgbClr val="CC3399"/>
              </a:gs>
            </a:gsLst>
            <a:path path="rect">
              <a:fillToRect t="100000" r="100000"/>
            </a:path>
          </a:gradFill>
          <a:ln w="9525">
            <a:solidFill>
              <a:srgbClr val="CC99FF"/>
            </a:solidFill>
            <a:round/>
            <a:headEnd/>
            <a:tailEnd/>
          </a:ln>
          <a:effectLst/>
        </p:spPr>
        <p:txBody>
          <a:bodyPr wrap="none" anchor="ctr"/>
          <a:lstStyle/>
          <a:p>
            <a:endParaRPr lang="en-US"/>
          </a:p>
        </p:txBody>
      </p:sp>
      <p:sp>
        <p:nvSpPr>
          <p:cNvPr id="2012172" name="Oval 12"/>
          <p:cNvSpPr>
            <a:spLocks noChangeArrowheads="1"/>
          </p:cNvSpPr>
          <p:nvPr/>
        </p:nvSpPr>
        <p:spPr bwMode="auto">
          <a:xfrm>
            <a:off x="5410200" y="3657600"/>
            <a:ext cx="152400" cy="152400"/>
          </a:xfrm>
          <a:prstGeom prst="ellipse">
            <a:avLst/>
          </a:prstGeom>
          <a:gradFill rotWithShape="1">
            <a:gsLst>
              <a:gs pos="0">
                <a:srgbClr val="FFCC00"/>
              </a:gs>
              <a:gs pos="100000">
                <a:srgbClr val="FFFF00"/>
              </a:gs>
            </a:gsLst>
            <a:path path="rect">
              <a:fillToRect r="100000" b="100000"/>
            </a:path>
          </a:gradFill>
          <a:ln w="9525">
            <a:solidFill>
              <a:srgbClr val="FFFF00"/>
            </a:solidFill>
            <a:round/>
            <a:headEnd/>
            <a:tailEnd/>
          </a:ln>
          <a:effectLst/>
        </p:spPr>
        <p:txBody>
          <a:bodyPr wrap="none" anchor="ctr"/>
          <a:lstStyle/>
          <a:p>
            <a:endParaRPr lang="en-US"/>
          </a:p>
        </p:txBody>
      </p:sp>
      <p:sp>
        <p:nvSpPr>
          <p:cNvPr id="2012173" name="Oval 13"/>
          <p:cNvSpPr>
            <a:spLocks noChangeAspect="1" noChangeArrowheads="1"/>
          </p:cNvSpPr>
          <p:nvPr/>
        </p:nvSpPr>
        <p:spPr bwMode="auto">
          <a:xfrm>
            <a:off x="4114800" y="4267200"/>
            <a:ext cx="152400" cy="152400"/>
          </a:xfrm>
          <a:prstGeom prst="ellipse">
            <a:avLst/>
          </a:prstGeom>
          <a:gradFill rotWithShape="1">
            <a:gsLst>
              <a:gs pos="0">
                <a:srgbClr val="0000FF"/>
              </a:gs>
              <a:gs pos="100000">
                <a:srgbClr val="0066FF"/>
              </a:gs>
            </a:gsLst>
            <a:path path="rect">
              <a:fillToRect t="100000" r="100000"/>
            </a:path>
          </a:gradFill>
          <a:ln w="9525">
            <a:solidFill>
              <a:srgbClr val="3366FF"/>
            </a:solidFill>
            <a:round/>
            <a:headEnd/>
            <a:tailEnd/>
          </a:ln>
          <a:effectLst/>
        </p:spPr>
        <p:txBody>
          <a:bodyPr wrap="none" anchor="ctr"/>
          <a:lstStyle/>
          <a:p>
            <a:endParaRPr lang="en-US"/>
          </a:p>
        </p:txBody>
      </p:sp>
      <p:sp>
        <p:nvSpPr>
          <p:cNvPr id="2012174" name="Oval 14"/>
          <p:cNvSpPr>
            <a:spLocks noChangeAspect="1" noChangeArrowheads="1"/>
          </p:cNvSpPr>
          <p:nvPr/>
        </p:nvSpPr>
        <p:spPr bwMode="auto">
          <a:xfrm>
            <a:off x="4953000" y="3733800"/>
            <a:ext cx="128588" cy="128588"/>
          </a:xfrm>
          <a:prstGeom prst="ellipse">
            <a:avLst/>
          </a:prstGeom>
          <a:gradFill rotWithShape="1">
            <a:gsLst>
              <a:gs pos="0">
                <a:srgbClr val="FF6600"/>
              </a:gs>
              <a:gs pos="100000">
                <a:srgbClr val="FF6600">
                  <a:gamma/>
                  <a:shade val="46275"/>
                  <a:invGamma/>
                </a:srgbClr>
              </a:gs>
            </a:gsLst>
            <a:path path="rect">
              <a:fillToRect t="100000" r="100000"/>
            </a:path>
          </a:gradFill>
          <a:ln w="9525">
            <a:solidFill>
              <a:srgbClr val="FF6600"/>
            </a:solidFill>
            <a:round/>
            <a:headEnd/>
            <a:tailEnd/>
          </a:ln>
          <a:effectLst/>
        </p:spPr>
        <p:txBody>
          <a:bodyPr wrap="none" anchor="ctr"/>
          <a:lstStyle/>
          <a:p>
            <a:endParaRPr lang="en-US"/>
          </a:p>
        </p:txBody>
      </p:sp>
      <p:sp>
        <p:nvSpPr>
          <p:cNvPr id="2012175" name="Oval 15"/>
          <p:cNvSpPr>
            <a:spLocks noChangeAspect="1" noChangeArrowheads="1"/>
          </p:cNvSpPr>
          <p:nvPr/>
        </p:nvSpPr>
        <p:spPr bwMode="auto">
          <a:xfrm>
            <a:off x="4114800" y="3505200"/>
            <a:ext cx="128588" cy="128588"/>
          </a:xfrm>
          <a:prstGeom prst="ellipse">
            <a:avLst/>
          </a:prstGeom>
          <a:gradFill rotWithShape="1">
            <a:gsLst>
              <a:gs pos="0">
                <a:srgbClr val="00FFFF"/>
              </a:gs>
              <a:gs pos="100000">
                <a:srgbClr val="CCFFFF"/>
              </a:gs>
            </a:gsLst>
            <a:path path="rect">
              <a:fillToRect t="100000" r="100000"/>
            </a:path>
          </a:gradFill>
          <a:ln w="9525">
            <a:solidFill>
              <a:srgbClr val="33CCCC"/>
            </a:solidFill>
            <a:round/>
            <a:headEnd/>
            <a:tailEnd/>
          </a:ln>
          <a:effectLst/>
        </p:spPr>
        <p:txBody>
          <a:bodyPr wrap="none" anchor="ctr"/>
          <a:lstStyle/>
          <a:p>
            <a:endParaRPr lang="en-US"/>
          </a:p>
        </p:txBody>
      </p:sp>
      <p:sp>
        <p:nvSpPr>
          <p:cNvPr id="2012176" name="Oval 16"/>
          <p:cNvSpPr>
            <a:spLocks noChangeAspect="1" noChangeArrowheads="1"/>
          </p:cNvSpPr>
          <p:nvPr/>
        </p:nvSpPr>
        <p:spPr bwMode="auto">
          <a:xfrm>
            <a:off x="3657600" y="4495800"/>
            <a:ext cx="128588" cy="128588"/>
          </a:xfrm>
          <a:prstGeom prst="ellipse">
            <a:avLst/>
          </a:prstGeom>
          <a:gradFill rotWithShape="1">
            <a:gsLst>
              <a:gs pos="0">
                <a:srgbClr val="993366"/>
              </a:gs>
              <a:gs pos="100000">
                <a:srgbClr val="CC3399"/>
              </a:gs>
            </a:gsLst>
            <a:path path="rect">
              <a:fillToRect t="100000" r="100000"/>
            </a:path>
          </a:gradFill>
          <a:ln w="9525">
            <a:solidFill>
              <a:srgbClr val="CC99FF"/>
            </a:solidFill>
            <a:round/>
            <a:headEnd/>
            <a:tailEnd/>
          </a:ln>
          <a:effectLst/>
        </p:spPr>
        <p:txBody>
          <a:bodyPr wrap="none" anchor="ctr"/>
          <a:lstStyle/>
          <a:p>
            <a:endParaRPr lang="en-US"/>
          </a:p>
        </p:txBody>
      </p:sp>
      <p:grpSp>
        <p:nvGrpSpPr>
          <p:cNvPr id="2012177" name="Group 17"/>
          <p:cNvGrpSpPr>
            <a:grpSpLocks noChangeAspect="1"/>
          </p:cNvGrpSpPr>
          <p:nvPr/>
        </p:nvGrpSpPr>
        <p:grpSpPr bwMode="auto">
          <a:xfrm>
            <a:off x="4267200" y="3962400"/>
            <a:ext cx="357188" cy="314325"/>
            <a:chOff x="2223" y="3840"/>
            <a:chExt cx="273" cy="240"/>
          </a:xfrm>
        </p:grpSpPr>
        <p:sp>
          <p:nvSpPr>
            <p:cNvPr id="2012178" name="Oval 18"/>
            <p:cNvSpPr>
              <a:spLocks noChangeAspect="1" noChangeArrowheads="1"/>
            </p:cNvSpPr>
            <p:nvPr/>
          </p:nvSpPr>
          <p:spPr bwMode="auto">
            <a:xfrm>
              <a:off x="2256" y="3840"/>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2179" name="Oval 19"/>
            <p:cNvSpPr>
              <a:spLocks noChangeAspect="1" noChangeArrowheads="1"/>
            </p:cNvSpPr>
            <p:nvPr/>
          </p:nvSpPr>
          <p:spPr bwMode="auto">
            <a:xfrm>
              <a:off x="2304" y="3888"/>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012180" name="Oval 20"/>
            <p:cNvSpPr>
              <a:spLocks noChangeAspect="1" noChangeArrowheads="1"/>
            </p:cNvSpPr>
            <p:nvPr/>
          </p:nvSpPr>
          <p:spPr bwMode="auto">
            <a:xfrm>
              <a:off x="2352" y="3936"/>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012181" name="Oval 21"/>
            <p:cNvSpPr>
              <a:spLocks noChangeAspect="1" noChangeArrowheads="1"/>
            </p:cNvSpPr>
            <p:nvPr/>
          </p:nvSpPr>
          <p:spPr bwMode="auto">
            <a:xfrm>
              <a:off x="2352" y="3888"/>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012182" name="Oval 22"/>
            <p:cNvSpPr>
              <a:spLocks noChangeAspect="1" noChangeArrowheads="1"/>
            </p:cNvSpPr>
            <p:nvPr/>
          </p:nvSpPr>
          <p:spPr bwMode="auto">
            <a:xfrm>
              <a:off x="2223" y="3888"/>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2183" name="Oval 23"/>
            <p:cNvSpPr>
              <a:spLocks noChangeAspect="1" noChangeArrowheads="1"/>
            </p:cNvSpPr>
            <p:nvPr/>
          </p:nvSpPr>
          <p:spPr bwMode="auto">
            <a:xfrm>
              <a:off x="2256" y="3984"/>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012184" name="Oval 24"/>
            <p:cNvSpPr>
              <a:spLocks noChangeAspect="1" noChangeArrowheads="1"/>
            </p:cNvSpPr>
            <p:nvPr/>
          </p:nvSpPr>
          <p:spPr bwMode="auto">
            <a:xfrm>
              <a:off x="2352" y="3984"/>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2185" name="Oval 25"/>
            <p:cNvSpPr>
              <a:spLocks noChangeAspect="1" noChangeArrowheads="1"/>
            </p:cNvSpPr>
            <p:nvPr/>
          </p:nvSpPr>
          <p:spPr bwMode="auto">
            <a:xfrm>
              <a:off x="2400" y="3936"/>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2186" name="Oval 26"/>
            <p:cNvSpPr>
              <a:spLocks noChangeAspect="1" noChangeArrowheads="1"/>
            </p:cNvSpPr>
            <p:nvPr/>
          </p:nvSpPr>
          <p:spPr bwMode="auto">
            <a:xfrm>
              <a:off x="2352" y="3840"/>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2187" name="Oval 27"/>
            <p:cNvSpPr>
              <a:spLocks noChangeAspect="1" noChangeArrowheads="1"/>
            </p:cNvSpPr>
            <p:nvPr/>
          </p:nvSpPr>
          <p:spPr bwMode="auto">
            <a:xfrm>
              <a:off x="2256" y="3936"/>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012188" name="Oval 28"/>
            <p:cNvSpPr>
              <a:spLocks noChangeAspect="1" noChangeArrowheads="1"/>
            </p:cNvSpPr>
            <p:nvPr/>
          </p:nvSpPr>
          <p:spPr bwMode="auto">
            <a:xfrm>
              <a:off x="2304" y="3999"/>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2189" name="Oval 29"/>
            <p:cNvSpPr>
              <a:spLocks noChangeAspect="1" noChangeArrowheads="1"/>
            </p:cNvSpPr>
            <p:nvPr/>
          </p:nvSpPr>
          <p:spPr bwMode="auto">
            <a:xfrm>
              <a:off x="2415" y="3855"/>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2000" fill="hold"/>
                                        <p:tgtEl>
                                          <p:spTgt spid="2012177"/>
                                        </p:tgtEl>
                                      </p:cBhvr>
                                      <p:by x="25000" y="25000"/>
                                    </p:animScale>
                                  </p:childTnLst>
                                </p:cTn>
                              </p:par>
                              <p:par>
                                <p:cTn id="7" presetID="8" presetClass="emph" presetSubtype="0" fill="hold" nodeType="withEffect">
                                  <p:stCondLst>
                                    <p:cond delay="0"/>
                                  </p:stCondLst>
                                  <p:childTnLst>
                                    <p:animRot by="21600000">
                                      <p:cBhvr>
                                        <p:cTn id="8" dur="2000" fill="hold"/>
                                        <p:tgtEl>
                                          <p:spTgt spid="2012177"/>
                                        </p:tgtEl>
                                        <p:attrNameLst>
                                          <p:attrName>r</p:attrName>
                                        </p:attrNameLst>
                                      </p:cBhvr>
                                    </p:animRot>
                                  </p:childTnLst>
                                </p:cTn>
                              </p:par>
                            </p:childTnLst>
                          </p:cTn>
                        </p:par>
                      </p:childTnLst>
                    </p:cTn>
                  </p:par>
                  <p:par>
                    <p:cTn id="9" fill="hold">
                      <p:stCondLst>
                        <p:cond delay="indefinite"/>
                      </p:stCondLst>
                      <p:childTnLst>
                        <p:par>
                          <p:cTn id="10" fill="hold">
                            <p:stCondLst>
                              <p:cond delay="0"/>
                            </p:stCondLst>
                            <p:childTnLst>
                              <p:par>
                                <p:cTn id="11" presetID="0" presetClass="path" presetSubtype="0" repeatCount="indefinite" accel="50000" decel="50000" fill="hold" grpId="0" nodeType="clickEffect">
                                  <p:stCondLst>
                                    <p:cond delay="500"/>
                                  </p:stCondLst>
                                  <p:childTnLst>
                                    <p:animMotion origin="layout" path="M 5.55112E-17 -3.2948E-6 C 0.01146 -0.00508 0.01701 -0.01433 0.02969 -0.01595 C 0.04931 -0.01526 0.07083 -0.0074 0.09045 -0.00624 C 0.09861 -0.00578 0.12118 0.00463 0.13003 0.00856 C 0.13681 0.01711 0.1526 0.02151 0.16181 0.02544 C 0.16337 0.02613 0.1651 0.02682 0.16667 0.02752 C 0.16823 0.02821 0.17135 0.0296 0.17135 0.02983 C 0.17674 0.0407 0.19184 0.04139 0.20122 0.04555 C 0.20521 0.05064 0.20694 0.05804 0.21233 0.06035 C 0.21337 0.06174 0.21042 0.07006 0.21111 0.07191 C 0.21267 0.07584 0.21788 0.07607 0.22031 0.07931 C 0.22639 0.0874 0.21771 0.08833 0.22222 0.09734 C 0.225 0.10844 0.22743 0.11815 0.21736 0.12255 C 0.19306 0.12185 0.19844 0.12555 0.17413 0.1237 C 0.16944 0.12995 0.12951 0.117 0.12344 0.11515 C 0.09167 0.10243 0.08681 0.09203 0.0651 0.08879 C 0.05764 0.08648 0.05 0.08139 0.04444 0.07399 C 0.03524 0.06174 0.0401 0.06497 0.03177 0.06127 C 0.0276 0.05619 0.02431 0.05318 0.01892 0.05087 C 0.01215 0.04463 0.00851 0.04116 0.00313 0.03376 C 0.0026 0.03168 0.00243 0.02937 0.00156 0.02752 C 0.00035 0.02497 -0.00278 0.02428 -0.0033 0.02127 C -0.00451 0.01434 -0.00104 0.00717 5.55112E-17 -3.2948E-6 Z " pathEditMode="relative" rAng="0" ptsTypes="fffffffffffffffffffffff">
                                      <p:cBhvr>
                                        <p:cTn id="12" dur="2000" fill="hold"/>
                                        <p:tgtEl>
                                          <p:spTgt spid="2012170"/>
                                        </p:tgtEl>
                                        <p:attrNameLst>
                                          <p:attrName>ppt_x</p:attrName>
                                          <p:attrName>ppt_y</p:attrName>
                                        </p:attrNameLst>
                                      </p:cBhvr>
                                      <p:rCtr x="111" y="57"/>
                                    </p:animMotion>
                                  </p:childTnLst>
                                </p:cTn>
                              </p:par>
                              <p:par>
                                <p:cTn id="13" presetID="0" presetClass="path" presetSubtype="0" repeatCount="indefinite" accel="50000" decel="50000" fill="hold" grpId="0" nodeType="withEffect">
                                  <p:stCondLst>
                                    <p:cond delay="1000"/>
                                  </p:stCondLst>
                                  <p:childTnLst>
                                    <p:animMotion origin="layout" path="M -3.33333E-6 1.50289E-6 C -0.00729 0.00324 -0.00781 -0.00023 -0.01423 -0.00416 C -0.01736 -0.00601 -0.02378 -0.00856 -0.02378 -0.00856 C -0.02968 -0.02012 -0.0401 -0.02798 -0.04757 -0.03815 C -0.05694 -0.05087 -0.05416 -0.06081 -0.06666 -0.07191 C -0.06875 -0.07607 -0.07187 -0.07977 -0.07309 -0.08463 C -0.07639 -0.09827 -0.07777 -0.11237 -0.08576 -0.12254 C -0.08854 -0.13411 -0.09201 -0.14682 -0.09357 -0.15861 C -0.09566 -0.17341 -0.09826 -0.19237 -0.10468 -0.20509 C -0.10677 -0.21989 -0.10694 -0.23491 -0.10955 -0.24948 C -0.1085 -0.26752 -0.11128 -0.29734 -0.09531 -0.30451 C -0.08698 -0.31491 -0.075 -0.3089 -0.0651 -0.30451 C -0.06128 -0.29919 -0.05937 -0.29619 -0.05399 -0.29387 C -0.05104 -0.28185 -0.05173 -0.27885 -0.04288 -0.27491 C -0.03836 -0.26844 -0.03645 -0.26035 -0.03177 -0.25364 C -0.03125 -0.25156 -0.03107 -0.24925 -0.0302 -0.2474 C -0.02934 -0.24578 -0.0276 -0.24509 -0.02691 -0.24324 C -0.02534 -0.23931 -0.02482 -0.23468 -0.02378 -0.23052 C -0.02274 -0.22613 -0.01909 -0.22382 -0.01753 -0.21989 C -0.01389 -0.21064 -0.01684 -0.20948 -0.00955 -0.20301 C -0.00694 -0.19237 -0.00937 -0.18127 -0.00312 -0.17341 C -0.00104 -0.16208 0.00105 -0.14821 0.00469 -0.13734 C 0.00556 -0.13457 0.00712 -0.13202 0.00799 -0.12902 C 0.0092 -0.12486 0.01111 -0.1163 0.01111 -0.1163 C 0.01268 -0.0978 0.01459 -0.07931 0.01754 -0.06127 C 0.01684 -0.04486 0.0224 1.50289E-6 -3.33333E-6 1.50289E-6 Z " pathEditMode="relative" ptsTypes="ffffffffffffffffffffffffff">
                                      <p:cBhvr>
                                        <p:cTn id="14" dur="1000" fill="hold"/>
                                        <p:tgtEl>
                                          <p:spTgt spid="2012171"/>
                                        </p:tgtEl>
                                        <p:attrNameLst>
                                          <p:attrName>ppt_x</p:attrName>
                                          <p:attrName>ppt_y</p:attrName>
                                        </p:attrNameLst>
                                      </p:cBhvr>
                                    </p:animMotion>
                                  </p:childTnLst>
                                </p:cTn>
                              </p:par>
                              <p:par>
                                <p:cTn id="15" presetID="0" presetClass="path" presetSubtype="0" repeatCount="indefinite" accel="50000" decel="50000" fill="hold" grpId="0" nodeType="withEffect">
                                  <p:stCondLst>
                                    <p:cond delay="1500"/>
                                  </p:stCondLst>
                                  <p:childTnLst>
                                    <p:animMotion origin="layout" path="M 1.11022E-16 -9.42197E-6 C -0.00243 0.04092 0.00139 0.0141 -0.00955 0.03583 C -0.01198 0.04601 -0.01562 0.05132 -0.02222 0.0571 C -0.03021 0.07329 -0.04323 0.08046 -0.05556 0.08878 C -0.06076 0.09225 -0.06267 0.09687 -0.06823 0.09942 C -0.07031 0.10358 -0.07257 0.10797 -0.07465 0.11213 C -0.07656 0.11583 -0.08108 0.11491 -0.0842 0.1163 C -0.08993 0.11884 -0.09583 0.11999 -0.10156 0.12254 C -0.10955 0.13387 -0.12413 0.13387 -0.1349 0.13525 C -0.15226 0.1408 -0.1316 0.13317 -0.14601 0.14173 C -0.14913 0.14358 -0.15556 0.14589 -0.15556 0.14589 C -0.22778 0.14358 -0.20747 0.16115 -0.23333 0.12462 C -0.23993 0.09826 -0.23351 0.07537 -0.21753 0.06127 C -0.21389 0.05433 -0.21111 0.05179 -0.20642 0.04647 C -0.20174 0.04092 -0.19913 0.03491 -0.19358 0.03167 C -0.19062 0.02982 -0.18733 0.0289 -0.1842 0.02751 C -0.18264 0.02682 -0.17934 0.02543 -0.17934 0.02543 C -0.17465 0.01872 -0.1684 0.01132 -0.16198 0.00855 C -0.15538 -0.00024 -0.14531 -0.00047 -0.13646 -0.00417 C -0.13542 -0.00555 -0.13472 -0.00764 -0.13333 -0.00856 C -0.13038 -0.01064 -0.12378 -0.01272 -0.12378 -0.01272 C -0.11128 -0.02382 -0.10122 -0.02174 -0.08576 -0.02336 C -0.07917 -0.02613 -0.07535 -0.02983 -0.06823 -0.03168 C 0.00139 -0.02891 -0.03542 -0.03561 -0.00799 -0.02336 C 0.00122 -0.0111 1.11022E-16 -0.02151 1.11022E-16 -9.42197E-6 Z " pathEditMode="relative" ptsTypes="fffffffffffffffffffffffff">
                                      <p:cBhvr>
                                        <p:cTn id="16" dur="2000" fill="hold"/>
                                        <p:tgtEl>
                                          <p:spTgt spid="2012172"/>
                                        </p:tgtEl>
                                        <p:attrNameLst>
                                          <p:attrName>ppt_x</p:attrName>
                                          <p:attrName>ppt_y</p:attrName>
                                        </p:attrNameLst>
                                      </p:cBhvr>
                                    </p:animMotion>
                                  </p:childTnLst>
                                </p:cTn>
                              </p:par>
                              <p:par>
                                <p:cTn id="17" presetID="0" presetClass="path" presetSubtype="0" repeatCount="indefinite" accel="50000" decel="50000" fill="hold" grpId="0" nodeType="withEffect">
                                  <p:stCondLst>
                                    <p:cond delay="0"/>
                                  </p:stCondLst>
                                  <p:endCondLst>
                                    <p:cond evt="onNext" delay="0">
                                      <p:tgtEl>
                                        <p:sldTgt/>
                                      </p:tgtEl>
                                    </p:cond>
                                  </p:endCondLst>
                                  <p:childTnLst>
                                    <p:animMotion origin="layout" path="M -0.00208 0.00023 C 0.00678 0.00115 0.02119 -0.00093 0.02813 0.00878 C 0.02865 0.01087 0.02848 0.01341 0.02969 0.01503 C 0.03091 0.01665 0.03299 0.01595 0.03438 0.01711 C 0.05053 0.02913 0.03803 0.02312 0.04879 0.02774 C 0.06337 0.04717 0.04462 0.02405 0.05834 0.0363 C 0.06441 0.04185 0.06945 0.04971 0.0757 0.05526 C 0.08056 0.06497 0.08299 0.07653 0.08681 0.08694 C 0.08924 0.09318 0.09341 0.09803 0.09636 0.10381 C 0.09914 0.11514 0.10157 0.12624 0.10434 0.13757 C 0.10382 0.14751 0.10573 0.15815 0.10278 0.16717 C 0.10191 0.16971 0.08386 0.1748 0.08056 0.17572 C 0.07153 0.1748 0.06129 0.1778 0.05348 0.17156 C 0.04983 0.16855 0.05018 0.16485 0.04723 0.16092 C 0.0448 0.15769 0.04202 0.15514 0.03924 0.15237 C 0.02778 0.14081 0.01563 0.1304 0.00434 0.11861 C -0.00399 0.10983 0.0066 0.11977 -0.00208 0.10798 C -0.00989 0.09734 -0.00399 0.10983 -0.01006 0.09965 C -0.01354 0.09387 -0.01475 0.08694 -0.01788 0.08069 C -0.02048 0.07006 -0.01961 0.06566 -0.02586 0.05734 C -0.02812 0.04832 -0.03194 0.01896 -0.02586 0.01087 C -0.02274 0.0067 -0.01736 0.00809 -0.01319 0.0067 C -0.00902 0.00532 -0.0059 0.00277 -0.00208 0.00023 Z " pathEditMode="relative" rAng="0" ptsTypes="fffffffffffffffffffffff">
                                      <p:cBhvr>
                                        <p:cTn id="18" dur="500" fill="hold"/>
                                        <p:tgtEl>
                                          <p:spTgt spid="2012175"/>
                                        </p:tgtEl>
                                        <p:attrNameLst>
                                          <p:attrName>ppt_x</p:attrName>
                                          <p:attrName>ppt_y</p:attrName>
                                        </p:attrNameLst>
                                      </p:cBhvr>
                                      <p:rCtr x="39" y="88"/>
                                    </p:animMotion>
                                  </p:childTnLst>
                                </p:cTn>
                              </p:par>
                              <p:par>
                                <p:cTn id="19" presetID="0" presetClass="path" presetSubtype="0" repeatCount="indefinite" accel="50000" decel="50000" fill="hold" grpId="0" nodeType="withEffect">
                                  <p:stCondLst>
                                    <p:cond delay="0"/>
                                  </p:stCondLst>
                                  <p:childTnLst>
                                    <p:animMotion origin="layout" path="M -4.44444E-6 0.00416 C -0.00729 0.00092 -0.00538 -0.00324 -0.01267 -0.00648 C -0.01631 -0.01341 -0.02031 -0.01526 -0.02222 -0.02336 C -0.02222 -0.02382 -0.02048 -0.03815 -0.01909 -0.04023 C -0.01788 -0.04232 -0.01579 -0.04278 -0.01423 -0.0444 C -0.00868 -0.05018 -0.01059 -0.05388 -0.00312 -0.05711 C 0.00105 -0.07445 0.02153 -0.08509 0.03334 -0.09318 C 0.03594 -0.09503 0.04202 -0.09642 0.04445 -0.09734 C 0.04775 -0.0985 0.054 -0.10151 0.054 -0.10128 C 0.06893 -0.11469 0.05382 -0.10289 0.09358 -0.10798 C 0.09896 -0.10867 0.10955 -0.11214 0.10955 -0.11191 C 0.12119 -0.11168 0.14844 -0.12023 0.16025 -0.10359 C 0.16198 -0.09665 0.16337 -0.08948 0.16511 -0.08255 C 0.16459 -0.0733 0.1665 -0.06336 0.16355 -0.05503 C 0.16233 -0.05156 0.14827 -0.04925 0.14445 -0.04648 C 0.14115 -0.04393 0.1349 -0.03815 0.1349 -0.03792 C 0.12657 -0.02081 0.12796 -0.02151 0.10886 -0.01295 C 0.10469 -0.00463 0.09428 -0.00532 0.08733 -0.00208 C 0.08421 -0.0007 0.08091 0.00069 0.07778 0.00208 C 0.07622 0.00277 0.07292 0.00416 0.07292 0.00439 C 0.05244 0.02242 -0.00972 0.043 -4.44444E-6 0.00416 Z " pathEditMode="relative" rAng="0" ptsTypes="fffffffffffffffffffff">
                                      <p:cBhvr>
                                        <p:cTn id="20" dur="2000" fill="hold"/>
                                        <p:tgtEl>
                                          <p:spTgt spid="2012176"/>
                                        </p:tgtEl>
                                        <p:attrNameLst>
                                          <p:attrName>ppt_x</p:attrName>
                                          <p:attrName>ppt_y</p:attrName>
                                        </p:attrNameLst>
                                      </p:cBhvr>
                                      <p:rCtr x="72" y="-43"/>
                                    </p:animMotion>
                                  </p:childTnLst>
                                </p:cTn>
                              </p:par>
                              <p:par>
                                <p:cTn id="21" presetID="0" presetClass="path" presetSubtype="0" repeatCount="indefinite" accel="50000" decel="50000" fill="hold" grpId="0" nodeType="withEffect">
                                  <p:stCondLst>
                                    <p:cond delay="0"/>
                                  </p:stCondLst>
                                  <p:childTnLst>
                                    <p:animMotion origin="layout" path="M -3.33333E-6 -1.15607E-6 C -0.00347 -0.00485 -0.0059 -0.01017 -0.00955 -0.0148 C -0.01128 -0.02196 -0.01354 -0.02636 -0.01736 -0.03191 C -0.02066 -0.04462 -0.02274 -0.0585 -0.02847 -0.06983 C -0.02708 -0.08162 -0.02656 -0.08509 -0.02066 -0.09318 C -0.01458 -0.11537 0.00469 -0.10243 0.02066 -0.1015 C 0.02379 -0.10011 0.02709 -0.09873 0.03021 -0.09734 C 0.03177 -0.09665 0.0349 -0.09526 0.0349 -0.09503 C 0.03889 -0.09017 0.04254 -0.08902 0.04775 -0.0867 C 0.04827 -0.08462 0.04809 -0.08208 0.04931 -0.08046 C 0.05052 -0.07884 0.05261 -0.07954 0.054 -0.07838 C 0.0566 -0.0763 0.05799 -0.07214 0.06042 -0.06983 C 0.06355 -0.06682 0.06997 -0.0615 0.06997 -0.06127 C 0.07153 -0.05295 0.07327 -0.04878 0.07778 -0.04231 C 0.08195 -0.02589 0.0842 -0.01433 0.09375 -0.00231 C 0.09879 0.0178 0.09653 0.00601 0.09844 0.03376 C 0.09792 0.04 0.09861 0.04671 0.09688 0.05272 C 0.09636 0.0548 0.09375 0.0548 0.09219 0.0548 C 0.07622 0.0548 0.06042 0.05341 0.04445 0.05272 C 0.03334 0.04301 0.02882 0.03676 0.01789 0.02705 C 0.01493 0.02127 0.01285 0.00902 0.00799 0.00624 C -0.00139 0.00069 -0.00416 0.00555 -3.33333E-6 -1.15607E-6 Z " pathEditMode="relative" rAng="0" ptsTypes="ffffffffffffffffffffff">
                                      <p:cBhvr>
                                        <p:cTn id="22" dur="1000" fill="hold"/>
                                        <p:tgtEl>
                                          <p:spTgt spid="2012173"/>
                                        </p:tgtEl>
                                        <p:attrNameLst>
                                          <p:attrName>ppt_x</p:attrName>
                                          <p:attrName>ppt_y</p:attrName>
                                        </p:attrNameLst>
                                      </p:cBhvr>
                                      <p:rCtr x="35" y="-30"/>
                                    </p:animMotion>
                                  </p:childTnLst>
                                </p:cTn>
                              </p:par>
                              <p:par>
                                <p:cTn id="23" presetID="0" presetClass="path" presetSubtype="0" repeatCount="indefinite" accel="50000" decel="50000" fill="hold" grpId="0" nodeType="withEffect">
                                  <p:stCondLst>
                                    <p:cond delay="0"/>
                                  </p:stCondLst>
                                  <p:childTnLst>
                                    <p:animMotion origin="layout" path="M 4.72222E-6 -2.13873E-6 C -0.0191 0.00855 -0.04028 0.00254 -0.06025 0.00624 C -0.08039 0.00509 -0.08681 0.01225 -0.09827 -2.13873E-6 C -0.10244 -0.00439 -0.10539 -0.01017 -0.10938 -0.0148 C -0.11216 -0.01804 -0.11737 -0.02543 -0.11737 -0.02543 C -0.11511 -0.04439 -0.11424 -0.04809 -0.10469 -0.0615 C -0.10278 -0.06937 -0.10244 -0.07931 -0.1 -0.08671 C -0.09809 -0.09249 -0.08716 -0.09526 -0.08716 -0.09526 C -0.08386 -0.10174 -0.07969 -0.10428 -0.07605 -0.11006 C -0.07483 -0.11191 -0.07431 -0.11468 -0.07292 -0.1163 C -0.07171 -0.11769 -0.0698 -0.11769 -0.06823 -0.11838 C -0.05973 -0.12971 -0.04757 -0.1348 -0.03646 -0.13965 C -0.03178 -0.14174 -0.02691 -0.14382 -0.02223 -0.1459 C -0.02066 -0.14659 -0.01737 -0.14798 -0.01737 -0.14798 C -0.00035 -0.16324 0.01215 -0.16301 0.03333 -0.16509 C 0.06423 -0.17827 0.01232 -0.17249 0.1 -0.16925 C 0.10555 -0.16694 0.10798 -0.16278 0.11284 -0.15861 C 0.12031 -0.14382 0.11909 -0.12856 0.11597 -0.11006 C 0.11562 -0.10752 0.1125 -0.10752 0.11111 -0.1059 C 0.10833 -0.10266 0.1059 -0.09873 0.10329 -0.09526 C 0.09635 -0.08601 0.08454 -0.06913 0.07621 -0.06567 C 0.06927 -0.05619 0.06111 -0.04971 0.05399 -0.04023 C 0.05052 -0.03561 0.04444 -0.03607 0.03975 -0.03399 C 0.03819 -0.0333 0.03506 -0.03191 0.03506 -0.03191 C 0.0335 -0.03052 0.03194 -0.02867 0.0302 -0.02752 C 0.02881 -0.02659 0.02691 -0.02659 0.02552 -0.02543 C 0.021 -0.02197 0.01718 -0.01665 0.01284 -0.01272 C 0.01006 -0.01017 0.00329 -0.00856 0.00329 -0.00856 C -0.00087 -0.00347 4.72222E-6 -0.00648 4.72222E-6 -2.13873E-6 Z " pathEditMode="relative" ptsTypes="fffffffffffffffffffffffffffff">
                                      <p:cBhvr>
                                        <p:cTn id="24" dur="3000" fill="hold"/>
                                        <p:tgtEl>
                                          <p:spTgt spid="2012169"/>
                                        </p:tgtEl>
                                        <p:attrNameLst>
                                          <p:attrName>ppt_x</p:attrName>
                                          <p:attrName>ppt_y</p:attrName>
                                        </p:attrNameLst>
                                      </p:cBhvr>
                                    </p:animMotion>
                                  </p:childTnLst>
                                </p:cTn>
                              </p:par>
                              <p:par>
                                <p:cTn id="25" presetID="0" presetClass="path" presetSubtype="0" repeatCount="indefinite" accel="50000" decel="50000" fill="hold" grpId="0" nodeType="withEffect">
                                  <p:stCondLst>
                                    <p:cond delay="0"/>
                                  </p:stCondLst>
                                  <p:endCondLst>
                                    <p:cond evt="onNext" delay="0">
                                      <p:tgtEl>
                                        <p:sldTgt/>
                                      </p:tgtEl>
                                    </p:cond>
                                  </p:endCondLst>
                                  <p:childTnLst>
                                    <p:animMotion origin="layout" path="M -8.33333E-7 4.21965E-6 C 0.00313 0.00069 0.00677 4.21965E-6 0.00955 0.00208 C 0.01285 0.00439 0.01754 0.01248 0.01754 0.01248 C 0.01927 0.01942 0.02205 0.02474 0.02396 0.03168 C 0.02344 0.03861 0.02396 0.04601 0.02222 0.05272 C 0.02066 0.05919 0.0059 0.06081 0.0033 0.06127 C -0.00746 0.07075 -0.01441 0.08092 -0.02691 0.08647 C -0.03472 0.09757 -0.06059 0.10173 -0.07135 0.10358 C -0.07448 0.10497 -0.07778 0.10636 -0.0809 0.10775 C -0.08246 0.10844 -0.08559 0.10983 -0.08559 0.10983 C -0.10781 0.10913 -0.13021 0.11052 -0.15225 0.10775 C -0.15399 0.10751 -0.15295 0.10312 -0.15382 0.10127 C -0.15521 0.09827 -0.15989 0.09457 -0.1618 0.09295 C -0.16475 0.08069 -0.16545 0.06358 -0.15555 0.05919 C -0.15312 0.05595 -0.14965 0.0541 -0.14757 0.05064 C -0.14653 0.04902 -0.14722 0.04601 -0.146 0.04439 C -0.14479 0.04277 -0.14271 0.04324 -0.14114 0.04208 C -0.13785 0.03954 -0.1316 0.03376 -0.1316 0.03376 C -0.12465 0.01919 -0.13385 0.03468 -0.1158 0.0252 C -0.1125 0.02358 -0.11024 0.01202 -0.10625 0.0104 C -0.1033 0.00925 -0.07639 0.00624 -0.07604 0.00624 C -0.05191 -0.00439 -0.0243 0.00069 -8.33333E-7 4.21965E-6 Z " pathEditMode="relative" ptsTypes="ffffffffffffffffffffff">
                                      <p:cBhvr>
                                        <p:cTn id="26" dur="1000" fill="hold"/>
                                        <p:tgtEl>
                                          <p:spTgt spid="201217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2169" grpId="0" animBg="1"/>
      <p:bldP spid="2012170" grpId="0" animBg="1"/>
      <p:bldP spid="2012171" grpId="0" animBg="1"/>
      <p:bldP spid="2012172" grpId="0" animBg="1"/>
      <p:bldP spid="2012173" grpId="0" animBg="1"/>
      <p:bldP spid="2012174" grpId="0" animBg="1"/>
      <p:bldP spid="2012175" grpId="0" animBg="1"/>
      <p:bldP spid="2012176"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solidFill>
          <a:srgbClr val="CCECFF"/>
        </a:solidFill>
        <a:effectLst/>
      </p:bgPr>
    </p:bg>
    <p:spTree>
      <p:nvGrpSpPr>
        <p:cNvPr id="1" name=""/>
        <p:cNvGrpSpPr/>
        <p:nvPr/>
      </p:nvGrpSpPr>
      <p:grpSpPr>
        <a:xfrm>
          <a:off x="0" y="0"/>
          <a:ext cx="0" cy="0"/>
          <a:chOff x="0" y="0"/>
          <a:chExt cx="0" cy="0"/>
        </a:xfrm>
      </p:grpSpPr>
      <p:sp>
        <p:nvSpPr>
          <p:cNvPr id="2013186" name="Rectangle 2"/>
          <p:cNvSpPr>
            <a:spLocks noGrp="1" noChangeArrowheads="1"/>
          </p:cNvSpPr>
          <p:nvPr>
            <p:ph type="ctrTitle"/>
          </p:nvPr>
        </p:nvSpPr>
        <p:spPr>
          <a:xfrm>
            <a:off x="685800" y="1752600"/>
            <a:ext cx="7772400" cy="1143000"/>
          </a:xfrm>
        </p:spPr>
        <p:txBody>
          <a:bodyPr/>
          <a:lstStyle/>
          <a:p>
            <a:r>
              <a:rPr lang="en-US">
                <a:latin typeface="Arial" charset="0"/>
              </a:rPr>
              <a:t>Development of the Atom</a:t>
            </a:r>
          </a:p>
        </p:txBody>
      </p:sp>
      <p:sp>
        <p:nvSpPr>
          <p:cNvPr id="2013187" name="Rectangle 3"/>
          <p:cNvSpPr>
            <a:spLocks noChangeArrowheads="1"/>
          </p:cNvSpPr>
          <p:nvPr/>
        </p:nvSpPr>
        <p:spPr bwMode="auto">
          <a:xfrm>
            <a:off x="3200400" y="2971800"/>
            <a:ext cx="2438400" cy="2514600"/>
          </a:xfrm>
          <a:prstGeom prst="rect">
            <a:avLst/>
          </a:prstGeom>
          <a:solidFill>
            <a:schemeClr val="bg1"/>
          </a:solidFill>
          <a:ln w="9525">
            <a:solidFill>
              <a:schemeClr val="bg2"/>
            </a:solidFill>
            <a:miter lim="800000"/>
            <a:headEnd/>
            <a:tailEnd/>
          </a:ln>
          <a:effectLst/>
        </p:spPr>
        <p:txBody>
          <a:bodyPr wrap="none" anchor="ctr"/>
          <a:lstStyle/>
          <a:p>
            <a:endParaRPr lang="en-US"/>
          </a:p>
        </p:txBody>
      </p:sp>
      <p:sp>
        <p:nvSpPr>
          <p:cNvPr id="2013188" name="Oval 4"/>
          <p:cNvSpPr>
            <a:spLocks noChangeArrowheads="1"/>
          </p:cNvSpPr>
          <p:nvPr/>
        </p:nvSpPr>
        <p:spPr bwMode="auto">
          <a:xfrm rot="-1293425">
            <a:off x="4040188" y="3060700"/>
            <a:ext cx="850900" cy="2286000"/>
          </a:xfrm>
          <a:prstGeom prst="ellipse">
            <a:avLst/>
          </a:prstGeom>
          <a:noFill/>
          <a:ln w="19050">
            <a:solidFill>
              <a:srgbClr val="4D4D4D"/>
            </a:solidFill>
            <a:round/>
            <a:headEnd/>
            <a:tailEnd/>
          </a:ln>
          <a:effectLst/>
        </p:spPr>
        <p:txBody>
          <a:bodyPr wrap="none" anchor="ctr"/>
          <a:lstStyle/>
          <a:p>
            <a:endParaRPr lang="en-US"/>
          </a:p>
        </p:txBody>
      </p:sp>
      <p:sp>
        <p:nvSpPr>
          <p:cNvPr id="2013189" name="Oval 5"/>
          <p:cNvSpPr>
            <a:spLocks noChangeArrowheads="1"/>
          </p:cNvSpPr>
          <p:nvPr/>
        </p:nvSpPr>
        <p:spPr bwMode="auto">
          <a:xfrm rot="4090116">
            <a:off x="3917156" y="3017044"/>
            <a:ext cx="1004888" cy="2286000"/>
          </a:xfrm>
          <a:prstGeom prst="ellipse">
            <a:avLst/>
          </a:prstGeom>
          <a:noFill/>
          <a:ln w="19050">
            <a:solidFill>
              <a:srgbClr val="5F5F5F"/>
            </a:solidFill>
            <a:round/>
            <a:headEnd/>
            <a:tailEnd/>
          </a:ln>
          <a:effectLst/>
        </p:spPr>
        <p:txBody>
          <a:bodyPr wrap="none" anchor="ctr"/>
          <a:lstStyle/>
          <a:p>
            <a:endParaRPr lang="en-US"/>
          </a:p>
        </p:txBody>
      </p:sp>
      <p:sp>
        <p:nvSpPr>
          <p:cNvPr id="2013190" name="Oval 6"/>
          <p:cNvSpPr>
            <a:spLocks noChangeArrowheads="1"/>
          </p:cNvSpPr>
          <p:nvPr/>
        </p:nvSpPr>
        <p:spPr bwMode="auto">
          <a:xfrm rot="-4330486">
            <a:off x="4076700" y="3086100"/>
            <a:ext cx="762000" cy="2209800"/>
          </a:xfrm>
          <a:prstGeom prst="ellipse">
            <a:avLst/>
          </a:prstGeom>
          <a:noFill/>
          <a:ln w="19050">
            <a:solidFill>
              <a:schemeClr val="bg2"/>
            </a:solidFill>
            <a:round/>
            <a:headEnd/>
            <a:tailEnd/>
          </a:ln>
          <a:effectLst/>
        </p:spPr>
        <p:txBody>
          <a:bodyPr wrap="none" anchor="ctr"/>
          <a:lstStyle/>
          <a:p>
            <a:endParaRPr lang="en-US"/>
          </a:p>
        </p:txBody>
      </p:sp>
      <p:sp>
        <p:nvSpPr>
          <p:cNvPr id="2013191" name="Oval 7"/>
          <p:cNvSpPr>
            <a:spLocks noChangeArrowheads="1"/>
          </p:cNvSpPr>
          <p:nvPr/>
        </p:nvSpPr>
        <p:spPr bwMode="auto">
          <a:xfrm rot="4554816">
            <a:off x="4033838" y="3289300"/>
            <a:ext cx="762000" cy="1819275"/>
          </a:xfrm>
          <a:prstGeom prst="ellipse">
            <a:avLst/>
          </a:prstGeom>
          <a:noFill/>
          <a:ln w="9525" cap="rnd">
            <a:solidFill>
              <a:schemeClr val="bg2"/>
            </a:solidFill>
            <a:prstDash val="sysDot"/>
            <a:round/>
            <a:headEnd/>
            <a:tailEnd/>
          </a:ln>
          <a:effectLst/>
        </p:spPr>
        <p:txBody>
          <a:bodyPr wrap="none" anchor="ctr"/>
          <a:lstStyle/>
          <a:p>
            <a:endParaRPr lang="en-US"/>
          </a:p>
        </p:txBody>
      </p:sp>
      <p:sp>
        <p:nvSpPr>
          <p:cNvPr id="2013192" name="Oval 8"/>
          <p:cNvSpPr>
            <a:spLocks noChangeArrowheads="1"/>
          </p:cNvSpPr>
          <p:nvPr/>
        </p:nvSpPr>
        <p:spPr bwMode="auto">
          <a:xfrm rot="-24431532">
            <a:off x="4152107" y="3378994"/>
            <a:ext cx="798512" cy="1587500"/>
          </a:xfrm>
          <a:prstGeom prst="ellipse">
            <a:avLst/>
          </a:prstGeom>
          <a:noFill/>
          <a:ln w="9525">
            <a:solidFill>
              <a:schemeClr val="bg2"/>
            </a:solidFill>
            <a:prstDash val="sysDot"/>
            <a:round/>
            <a:headEnd/>
            <a:tailEnd/>
          </a:ln>
          <a:effectLst/>
        </p:spPr>
        <p:txBody>
          <a:bodyPr wrap="none" anchor="ctr"/>
          <a:lstStyle/>
          <a:p>
            <a:endParaRPr lang="en-US"/>
          </a:p>
        </p:txBody>
      </p:sp>
      <p:sp>
        <p:nvSpPr>
          <p:cNvPr id="2013193" name="Oval 9"/>
          <p:cNvSpPr>
            <a:spLocks noChangeAspect="1" noChangeArrowheads="1"/>
          </p:cNvSpPr>
          <p:nvPr/>
        </p:nvSpPr>
        <p:spPr bwMode="auto">
          <a:xfrm>
            <a:off x="4343400" y="4648200"/>
            <a:ext cx="136525" cy="136525"/>
          </a:xfrm>
          <a:prstGeom prst="ellipse">
            <a:avLst/>
          </a:prstGeom>
          <a:solidFill>
            <a:schemeClr val="accent1"/>
          </a:solidFill>
          <a:ln w="9525">
            <a:solidFill>
              <a:srgbClr val="66FF66"/>
            </a:solidFill>
            <a:round/>
            <a:headEnd/>
            <a:tailEnd/>
          </a:ln>
          <a:effectLst/>
        </p:spPr>
        <p:txBody>
          <a:bodyPr wrap="none" anchor="ctr"/>
          <a:lstStyle/>
          <a:p>
            <a:endParaRPr lang="en-US"/>
          </a:p>
        </p:txBody>
      </p:sp>
      <p:sp>
        <p:nvSpPr>
          <p:cNvPr id="2013194" name="Oval 10"/>
          <p:cNvSpPr>
            <a:spLocks noChangeArrowheads="1"/>
          </p:cNvSpPr>
          <p:nvPr/>
        </p:nvSpPr>
        <p:spPr bwMode="auto">
          <a:xfrm>
            <a:off x="3352800" y="3733800"/>
            <a:ext cx="152400" cy="152400"/>
          </a:xfrm>
          <a:prstGeom prst="ellipse">
            <a:avLst/>
          </a:prstGeom>
          <a:solidFill>
            <a:srgbClr val="A40000"/>
          </a:solidFill>
          <a:ln w="9525">
            <a:solidFill>
              <a:srgbClr val="A40000"/>
            </a:solidFill>
            <a:round/>
            <a:headEnd/>
            <a:tailEnd/>
          </a:ln>
          <a:effectLst/>
        </p:spPr>
        <p:txBody>
          <a:bodyPr wrap="none" anchor="ctr"/>
          <a:lstStyle/>
          <a:p>
            <a:endParaRPr lang="en-US"/>
          </a:p>
        </p:txBody>
      </p:sp>
      <p:sp>
        <p:nvSpPr>
          <p:cNvPr id="2013195" name="Oval 11"/>
          <p:cNvSpPr>
            <a:spLocks noChangeArrowheads="1"/>
          </p:cNvSpPr>
          <p:nvPr/>
        </p:nvSpPr>
        <p:spPr bwMode="auto">
          <a:xfrm>
            <a:off x="4800600" y="5181600"/>
            <a:ext cx="152400" cy="152400"/>
          </a:xfrm>
          <a:prstGeom prst="ellipse">
            <a:avLst/>
          </a:prstGeom>
          <a:gradFill rotWithShape="1">
            <a:gsLst>
              <a:gs pos="0">
                <a:srgbClr val="993366"/>
              </a:gs>
              <a:gs pos="100000">
                <a:srgbClr val="CC3399"/>
              </a:gs>
            </a:gsLst>
            <a:path path="rect">
              <a:fillToRect t="100000" r="100000"/>
            </a:path>
          </a:gradFill>
          <a:ln w="9525">
            <a:solidFill>
              <a:srgbClr val="CC99FF"/>
            </a:solidFill>
            <a:round/>
            <a:headEnd/>
            <a:tailEnd/>
          </a:ln>
          <a:effectLst/>
        </p:spPr>
        <p:txBody>
          <a:bodyPr wrap="none" anchor="ctr"/>
          <a:lstStyle/>
          <a:p>
            <a:endParaRPr lang="en-US"/>
          </a:p>
        </p:txBody>
      </p:sp>
      <p:sp>
        <p:nvSpPr>
          <p:cNvPr id="2013196" name="Oval 12"/>
          <p:cNvSpPr>
            <a:spLocks noChangeArrowheads="1"/>
          </p:cNvSpPr>
          <p:nvPr/>
        </p:nvSpPr>
        <p:spPr bwMode="auto">
          <a:xfrm>
            <a:off x="5410200" y="3657600"/>
            <a:ext cx="152400" cy="152400"/>
          </a:xfrm>
          <a:prstGeom prst="ellipse">
            <a:avLst/>
          </a:prstGeom>
          <a:gradFill rotWithShape="1">
            <a:gsLst>
              <a:gs pos="0">
                <a:srgbClr val="FFCC00"/>
              </a:gs>
              <a:gs pos="100000">
                <a:srgbClr val="FFFF00"/>
              </a:gs>
            </a:gsLst>
            <a:path path="rect">
              <a:fillToRect r="100000" b="100000"/>
            </a:path>
          </a:gradFill>
          <a:ln w="9525">
            <a:solidFill>
              <a:srgbClr val="FFFF00"/>
            </a:solidFill>
            <a:round/>
            <a:headEnd/>
            <a:tailEnd/>
          </a:ln>
          <a:effectLst/>
        </p:spPr>
        <p:txBody>
          <a:bodyPr wrap="none" anchor="ctr"/>
          <a:lstStyle/>
          <a:p>
            <a:endParaRPr lang="en-US"/>
          </a:p>
        </p:txBody>
      </p:sp>
      <p:sp>
        <p:nvSpPr>
          <p:cNvPr id="2013197" name="Oval 13"/>
          <p:cNvSpPr>
            <a:spLocks noChangeAspect="1" noChangeArrowheads="1"/>
          </p:cNvSpPr>
          <p:nvPr/>
        </p:nvSpPr>
        <p:spPr bwMode="auto">
          <a:xfrm>
            <a:off x="4114800" y="4267200"/>
            <a:ext cx="152400" cy="152400"/>
          </a:xfrm>
          <a:prstGeom prst="ellipse">
            <a:avLst/>
          </a:prstGeom>
          <a:gradFill rotWithShape="1">
            <a:gsLst>
              <a:gs pos="0">
                <a:srgbClr val="0000FF"/>
              </a:gs>
              <a:gs pos="100000">
                <a:srgbClr val="0066FF"/>
              </a:gs>
            </a:gsLst>
            <a:path path="rect">
              <a:fillToRect t="100000" r="100000"/>
            </a:path>
          </a:gradFill>
          <a:ln w="9525">
            <a:solidFill>
              <a:srgbClr val="3366FF"/>
            </a:solidFill>
            <a:round/>
            <a:headEnd/>
            <a:tailEnd/>
          </a:ln>
          <a:effectLst/>
        </p:spPr>
        <p:txBody>
          <a:bodyPr wrap="none" anchor="ctr"/>
          <a:lstStyle/>
          <a:p>
            <a:endParaRPr lang="en-US"/>
          </a:p>
        </p:txBody>
      </p:sp>
      <p:sp>
        <p:nvSpPr>
          <p:cNvPr id="2013198" name="Oval 14"/>
          <p:cNvSpPr>
            <a:spLocks noChangeAspect="1" noChangeArrowheads="1"/>
          </p:cNvSpPr>
          <p:nvPr/>
        </p:nvSpPr>
        <p:spPr bwMode="auto">
          <a:xfrm>
            <a:off x="4953000" y="3733800"/>
            <a:ext cx="128588" cy="128588"/>
          </a:xfrm>
          <a:prstGeom prst="ellipse">
            <a:avLst/>
          </a:prstGeom>
          <a:gradFill rotWithShape="1">
            <a:gsLst>
              <a:gs pos="0">
                <a:srgbClr val="FF6600"/>
              </a:gs>
              <a:gs pos="100000">
                <a:srgbClr val="FF6600">
                  <a:gamma/>
                  <a:shade val="46275"/>
                  <a:invGamma/>
                </a:srgbClr>
              </a:gs>
            </a:gsLst>
            <a:path path="rect">
              <a:fillToRect t="100000" r="100000"/>
            </a:path>
          </a:gradFill>
          <a:ln w="9525">
            <a:solidFill>
              <a:srgbClr val="FF6600"/>
            </a:solidFill>
            <a:round/>
            <a:headEnd/>
            <a:tailEnd/>
          </a:ln>
          <a:effectLst/>
        </p:spPr>
        <p:txBody>
          <a:bodyPr wrap="none" anchor="ctr"/>
          <a:lstStyle/>
          <a:p>
            <a:endParaRPr lang="en-US"/>
          </a:p>
        </p:txBody>
      </p:sp>
      <p:sp>
        <p:nvSpPr>
          <p:cNvPr id="2013199" name="Oval 15"/>
          <p:cNvSpPr>
            <a:spLocks noChangeAspect="1" noChangeArrowheads="1"/>
          </p:cNvSpPr>
          <p:nvPr/>
        </p:nvSpPr>
        <p:spPr bwMode="auto">
          <a:xfrm>
            <a:off x="4114800" y="3505200"/>
            <a:ext cx="128588" cy="128588"/>
          </a:xfrm>
          <a:prstGeom prst="ellipse">
            <a:avLst/>
          </a:prstGeom>
          <a:gradFill rotWithShape="1">
            <a:gsLst>
              <a:gs pos="0">
                <a:srgbClr val="00FFFF"/>
              </a:gs>
              <a:gs pos="100000">
                <a:srgbClr val="CCFFFF"/>
              </a:gs>
            </a:gsLst>
            <a:path path="rect">
              <a:fillToRect t="100000" r="100000"/>
            </a:path>
          </a:gradFill>
          <a:ln w="9525">
            <a:solidFill>
              <a:srgbClr val="33CCCC"/>
            </a:solidFill>
            <a:round/>
            <a:headEnd/>
            <a:tailEnd/>
          </a:ln>
          <a:effectLst/>
        </p:spPr>
        <p:txBody>
          <a:bodyPr wrap="none" anchor="ctr"/>
          <a:lstStyle/>
          <a:p>
            <a:endParaRPr lang="en-US"/>
          </a:p>
        </p:txBody>
      </p:sp>
      <p:sp>
        <p:nvSpPr>
          <p:cNvPr id="2013200" name="Oval 16"/>
          <p:cNvSpPr>
            <a:spLocks noChangeAspect="1" noChangeArrowheads="1"/>
          </p:cNvSpPr>
          <p:nvPr/>
        </p:nvSpPr>
        <p:spPr bwMode="auto">
          <a:xfrm>
            <a:off x="3657600" y="4495800"/>
            <a:ext cx="128588" cy="128588"/>
          </a:xfrm>
          <a:prstGeom prst="ellipse">
            <a:avLst/>
          </a:prstGeom>
          <a:gradFill rotWithShape="1">
            <a:gsLst>
              <a:gs pos="0">
                <a:srgbClr val="993366"/>
              </a:gs>
              <a:gs pos="100000">
                <a:srgbClr val="CC3399"/>
              </a:gs>
            </a:gsLst>
            <a:path path="rect">
              <a:fillToRect t="100000" r="100000"/>
            </a:path>
          </a:gradFill>
          <a:ln w="9525">
            <a:solidFill>
              <a:srgbClr val="CC99FF"/>
            </a:solidFill>
            <a:round/>
            <a:headEnd/>
            <a:tailEnd/>
          </a:ln>
          <a:effectLst/>
        </p:spPr>
        <p:txBody>
          <a:bodyPr wrap="none" anchor="ctr"/>
          <a:lstStyle/>
          <a:p>
            <a:endParaRPr lang="en-US"/>
          </a:p>
        </p:txBody>
      </p:sp>
      <p:grpSp>
        <p:nvGrpSpPr>
          <p:cNvPr id="2013201" name="Group 17"/>
          <p:cNvGrpSpPr>
            <a:grpSpLocks noChangeAspect="1"/>
          </p:cNvGrpSpPr>
          <p:nvPr/>
        </p:nvGrpSpPr>
        <p:grpSpPr bwMode="auto">
          <a:xfrm>
            <a:off x="4267200" y="3962400"/>
            <a:ext cx="357188" cy="314325"/>
            <a:chOff x="2223" y="3840"/>
            <a:chExt cx="273" cy="240"/>
          </a:xfrm>
        </p:grpSpPr>
        <p:sp>
          <p:nvSpPr>
            <p:cNvPr id="2013202" name="Oval 18"/>
            <p:cNvSpPr>
              <a:spLocks noChangeAspect="1" noChangeArrowheads="1"/>
            </p:cNvSpPr>
            <p:nvPr/>
          </p:nvSpPr>
          <p:spPr bwMode="auto">
            <a:xfrm>
              <a:off x="2256" y="3840"/>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3203" name="Oval 19"/>
            <p:cNvSpPr>
              <a:spLocks noChangeAspect="1" noChangeArrowheads="1"/>
            </p:cNvSpPr>
            <p:nvPr/>
          </p:nvSpPr>
          <p:spPr bwMode="auto">
            <a:xfrm>
              <a:off x="2304" y="3888"/>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013204" name="Oval 20"/>
            <p:cNvSpPr>
              <a:spLocks noChangeAspect="1" noChangeArrowheads="1"/>
            </p:cNvSpPr>
            <p:nvPr/>
          </p:nvSpPr>
          <p:spPr bwMode="auto">
            <a:xfrm>
              <a:off x="2352" y="3936"/>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013205" name="Oval 21"/>
            <p:cNvSpPr>
              <a:spLocks noChangeAspect="1" noChangeArrowheads="1"/>
            </p:cNvSpPr>
            <p:nvPr/>
          </p:nvSpPr>
          <p:spPr bwMode="auto">
            <a:xfrm>
              <a:off x="2352" y="3888"/>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013206" name="Oval 22"/>
            <p:cNvSpPr>
              <a:spLocks noChangeAspect="1" noChangeArrowheads="1"/>
            </p:cNvSpPr>
            <p:nvPr/>
          </p:nvSpPr>
          <p:spPr bwMode="auto">
            <a:xfrm>
              <a:off x="2223" y="3888"/>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3207" name="Oval 23"/>
            <p:cNvSpPr>
              <a:spLocks noChangeAspect="1" noChangeArrowheads="1"/>
            </p:cNvSpPr>
            <p:nvPr/>
          </p:nvSpPr>
          <p:spPr bwMode="auto">
            <a:xfrm>
              <a:off x="2256" y="3984"/>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013208" name="Oval 24"/>
            <p:cNvSpPr>
              <a:spLocks noChangeAspect="1" noChangeArrowheads="1"/>
            </p:cNvSpPr>
            <p:nvPr/>
          </p:nvSpPr>
          <p:spPr bwMode="auto">
            <a:xfrm>
              <a:off x="2352" y="3984"/>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3209" name="Oval 25"/>
            <p:cNvSpPr>
              <a:spLocks noChangeAspect="1" noChangeArrowheads="1"/>
            </p:cNvSpPr>
            <p:nvPr/>
          </p:nvSpPr>
          <p:spPr bwMode="auto">
            <a:xfrm>
              <a:off x="2400" y="3936"/>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3210" name="Oval 26"/>
            <p:cNvSpPr>
              <a:spLocks noChangeAspect="1" noChangeArrowheads="1"/>
            </p:cNvSpPr>
            <p:nvPr/>
          </p:nvSpPr>
          <p:spPr bwMode="auto">
            <a:xfrm>
              <a:off x="2352" y="3840"/>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3211" name="Oval 27"/>
            <p:cNvSpPr>
              <a:spLocks noChangeAspect="1" noChangeArrowheads="1"/>
            </p:cNvSpPr>
            <p:nvPr/>
          </p:nvSpPr>
          <p:spPr bwMode="auto">
            <a:xfrm>
              <a:off x="2256" y="3936"/>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013212" name="Oval 28"/>
            <p:cNvSpPr>
              <a:spLocks noChangeAspect="1" noChangeArrowheads="1"/>
            </p:cNvSpPr>
            <p:nvPr/>
          </p:nvSpPr>
          <p:spPr bwMode="auto">
            <a:xfrm>
              <a:off x="2304" y="3999"/>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013213" name="Oval 29"/>
            <p:cNvSpPr>
              <a:spLocks noChangeAspect="1" noChangeArrowheads="1"/>
            </p:cNvSpPr>
            <p:nvPr/>
          </p:nvSpPr>
          <p:spPr bwMode="auto">
            <a:xfrm>
              <a:off x="2415" y="3855"/>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grpSp>
    </p:spTree>
  </p:cSld>
  <p:clrMapOvr>
    <a:masterClrMapping/>
  </p:clrMapOvr>
  <p:transition spd="med">
    <p:fade/>
  </p:transition>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4338" name="Rectangle 2"/>
          <p:cNvSpPr>
            <a:spLocks noChangeArrowheads="1"/>
          </p:cNvSpPr>
          <p:nvPr/>
        </p:nvSpPr>
        <p:spPr bwMode="auto">
          <a:xfrm>
            <a:off x="0" y="0"/>
            <a:ext cx="9372600" cy="7162800"/>
          </a:xfrm>
          <a:prstGeom prst="rect">
            <a:avLst/>
          </a:prstGeom>
          <a:solidFill>
            <a:schemeClr val="tx1"/>
          </a:solidFill>
          <a:ln w="9525">
            <a:solidFill>
              <a:schemeClr val="tx1"/>
            </a:solidFill>
            <a:miter lim="800000"/>
            <a:headEnd/>
            <a:tailEnd/>
          </a:ln>
          <a:effectLst/>
        </p:spPr>
        <p:txBody>
          <a:bodyPr wrap="none" anchor="ctr"/>
          <a:lstStyle/>
          <a:p>
            <a:endParaRPr lang="en-US"/>
          </a:p>
        </p:txBody>
      </p:sp>
      <p:pic>
        <p:nvPicPr>
          <p:cNvPr id="2574339" name="Picture 3"/>
          <p:cNvPicPr>
            <a:picLocks noChangeAspect="1" noChangeArrowheads="1"/>
          </p:cNvPicPr>
          <p:nvPr/>
        </p:nvPicPr>
        <p:blipFill>
          <a:blip r:embed="rId3"/>
          <a:srcRect/>
          <a:stretch>
            <a:fillRect/>
          </a:stretch>
        </p:blipFill>
        <p:spPr bwMode="auto">
          <a:xfrm>
            <a:off x="1985963" y="623888"/>
            <a:ext cx="5283200" cy="5461000"/>
          </a:xfrm>
          <a:prstGeom prst="rect">
            <a:avLst/>
          </a:prstGeom>
          <a:noFill/>
          <a:ln w="9525">
            <a:noFill/>
            <a:miter lim="800000"/>
            <a:headEnd/>
            <a:tailEnd/>
          </a:ln>
          <a:effectLst/>
        </p:spPr>
      </p:pic>
      <p:pic>
        <p:nvPicPr>
          <p:cNvPr id="2574340" name="Picture 4"/>
          <p:cNvPicPr>
            <a:picLocks noChangeAspect="1" noChangeArrowheads="1"/>
          </p:cNvPicPr>
          <p:nvPr/>
        </p:nvPicPr>
        <p:blipFill>
          <a:blip r:embed="rId4"/>
          <a:srcRect/>
          <a:stretch>
            <a:fillRect/>
          </a:stretch>
        </p:blipFill>
        <p:spPr bwMode="auto">
          <a:xfrm>
            <a:off x="1995488" y="623888"/>
            <a:ext cx="5435600" cy="5422900"/>
          </a:xfrm>
          <a:prstGeom prst="rect">
            <a:avLst/>
          </a:prstGeom>
          <a:noFill/>
          <a:ln w="9525">
            <a:noFill/>
            <a:miter lim="800000"/>
            <a:headEnd/>
            <a:tailEnd/>
          </a:ln>
          <a:effectLst/>
        </p:spPr>
      </p:pic>
      <p:pic>
        <p:nvPicPr>
          <p:cNvPr id="2574341" name="Picture 5"/>
          <p:cNvPicPr>
            <a:picLocks noChangeAspect="1" noChangeArrowheads="1"/>
          </p:cNvPicPr>
          <p:nvPr/>
        </p:nvPicPr>
        <p:blipFill>
          <a:blip r:embed="rId5"/>
          <a:srcRect/>
          <a:stretch>
            <a:fillRect/>
          </a:stretch>
        </p:blipFill>
        <p:spPr bwMode="auto">
          <a:xfrm>
            <a:off x="1995488" y="623888"/>
            <a:ext cx="5435600" cy="5422900"/>
          </a:xfrm>
          <a:prstGeom prst="rect">
            <a:avLst/>
          </a:prstGeom>
          <a:noFill/>
          <a:ln w="9525">
            <a:noFill/>
            <a:miter lim="800000"/>
            <a:headEnd/>
            <a:tailEnd/>
          </a:ln>
          <a:effectLst/>
        </p:spPr>
      </p:pic>
      <p:pic>
        <p:nvPicPr>
          <p:cNvPr id="2574342" name="Picture 6"/>
          <p:cNvPicPr>
            <a:picLocks noChangeAspect="1" noChangeArrowheads="1"/>
          </p:cNvPicPr>
          <p:nvPr/>
        </p:nvPicPr>
        <p:blipFill>
          <a:blip r:embed="rId6"/>
          <a:srcRect/>
          <a:stretch>
            <a:fillRect/>
          </a:stretch>
        </p:blipFill>
        <p:spPr bwMode="auto">
          <a:xfrm>
            <a:off x="1995488" y="623888"/>
            <a:ext cx="5435600" cy="5422900"/>
          </a:xfrm>
          <a:prstGeom prst="rect">
            <a:avLst/>
          </a:prstGeom>
          <a:noFill/>
          <a:ln w="9525">
            <a:noFill/>
            <a:miter lim="800000"/>
            <a:headEnd/>
            <a:tailEnd/>
          </a:ln>
          <a:effectLst/>
        </p:spPr>
      </p:pic>
      <p:sp>
        <p:nvSpPr>
          <p:cNvPr id="2574343" name="Text Box 7"/>
          <p:cNvSpPr txBox="1">
            <a:spLocks noChangeArrowheads="1"/>
          </p:cNvSpPr>
          <p:nvPr/>
        </p:nvSpPr>
        <p:spPr bwMode="auto">
          <a:xfrm>
            <a:off x="6705600" y="1447800"/>
            <a:ext cx="1968500" cy="676275"/>
          </a:xfrm>
          <a:prstGeom prst="rect">
            <a:avLst/>
          </a:prstGeom>
          <a:noFill/>
          <a:ln w="9525">
            <a:noFill/>
            <a:miter lim="800000"/>
            <a:headEnd/>
            <a:tailEnd/>
          </a:ln>
          <a:effectLst>
            <a:outerShdw dist="63500" dir="3187806" algn="ctr" rotWithShape="0">
              <a:schemeClr val="tx1"/>
            </a:outerShdw>
          </a:effectLst>
        </p:spPr>
        <p:txBody>
          <a:bodyPr>
            <a:spAutoFit/>
          </a:bodyPr>
          <a:lstStyle/>
          <a:p>
            <a:pPr algn="ctr" eaLnBrk="0" hangingPunct="0">
              <a:lnSpc>
                <a:spcPct val="80000"/>
              </a:lnSpc>
            </a:pPr>
            <a:r>
              <a:rPr lang="en-US" sz="2400">
                <a:solidFill>
                  <a:srgbClr val="FFFF00"/>
                </a:solidFill>
                <a:latin typeface="Arial Black" pitchFamily="34" charset="0"/>
              </a:rPr>
              <a:t>Electron capacities</a:t>
            </a:r>
            <a:endParaRPr lang="en-US" sz="2400">
              <a:solidFill>
                <a:srgbClr val="FFF30A"/>
              </a:solidFill>
              <a:latin typeface="Times" pitchFamily="-80" charset="0"/>
            </a:endParaRPr>
          </a:p>
        </p:txBody>
      </p:sp>
      <p:sp>
        <p:nvSpPr>
          <p:cNvPr id="2574344" name="Rectangle 8"/>
          <p:cNvSpPr>
            <a:spLocks noChangeArrowheads="1"/>
          </p:cNvSpPr>
          <p:nvPr/>
        </p:nvSpPr>
        <p:spPr bwMode="auto">
          <a:xfrm>
            <a:off x="76200" y="6554788"/>
            <a:ext cx="3289300" cy="214312"/>
          </a:xfrm>
          <a:prstGeom prst="rect">
            <a:avLst/>
          </a:prstGeom>
          <a:noFill/>
          <a:ln w="9525">
            <a:noFill/>
            <a:miter lim="800000"/>
            <a:headEnd/>
            <a:tailEnd/>
          </a:ln>
          <a:effectLst/>
        </p:spPr>
        <p:txBody>
          <a:bodyPr wrap="none">
            <a:spAutoFit/>
          </a:bodyPr>
          <a:lstStyle/>
          <a:p>
            <a:r>
              <a:rPr lang="en-US" sz="800">
                <a:solidFill>
                  <a:schemeClr val="bg1"/>
                </a:solidFill>
              </a:rPr>
              <a:t>Copyright </a:t>
            </a:r>
            <a:r>
              <a:rPr lang="en-US" sz="800">
                <a:solidFill>
                  <a:schemeClr val="bg1"/>
                </a:solidFill>
                <a:cs typeface="Arial" charset="0"/>
              </a:rPr>
              <a:t>© </a:t>
            </a:r>
            <a:r>
              <a:rPr lang="en-US" sz="800">
                <a:solidFill>
                  <a:schemeClr val="bg1"/>
                </a:solidFill>
              </a:rPr>
              <a:t>2006 Pearson Benjamin Cummings.  All rights reserved.</a:t>
            </a:r>
          </a:p>
        </p:txBody>
      </p:sp>
      <p:pic>
        <p:nvPicPr>
          <p:cNvPr id="2574345" name="Picture 9"/>
          <p:cNvPicPr>
            <a:picLocks noChangeAspect="1" noChangeArrowheads="1"/>
          </p:cNvPicPr>
          <p:nvPr/>
        </p:nvPicPr>
        <p:blipFill>
          <a:blip r:embed="rId7"/>
          <a:srcRect/>
          <a:stretch>
            <a:fillRect/>
          </a:stretch>
        </p:blipFill>
        <p:spPr bwMode="auto">
          <a:xfrm>
            <a:off x="1985963" y="623888"/>
            <a:ext cx="5232400" cy="5422900"/>
          </a:xfrm>
          <a:prstGeom prst="rect">
            <a:avLst/>
          </a:prstGeom>
          <a:noFill/>
          <a:ln w="9525">
            <a:noFill/>
            <a:miter lim="800000"/>
            <a:headEnd/>
            <a:tailEnd/>
          </a:ln>
          <a:effectLst/>
        </p:spPr>
      </p:pic>
      <p:sp>
        <p:nvSpPr>
          <p:cNvPr id="2574346" name="Text Box 10"/>
          <p:cNvSpPr txBox="1">
            <a:spLocks noChangeArrowheads="1"/>
          </p:cNvSpPr>
          <p:nvPr/>
        </p:nvSpPr>
        <p:spPr bwMode="auto">
          <a:xfrm>
            <a:off x="6700838" y="1447800"/>
            <a:ext cx="1968500" cy="676275"/>
          </a:xfrm>
          <a:prstGeom prst="rect">
            <a:avLst/>
          </a:prstGeom>
          <a:noFill/>
          <a:ln w="9525">
            <a:noFill/>
            <a:miter lim="800000"/>
            <a:headEnd/>
            <a:tailEnd/>
          </a:ln>
          <a:effectLst>
            <a:outerShdw dist="63500" dir="3187806" algn="ctr" rotWithShape="0">
              <a:schemeClr val="tx1"/>
            </a:outerShdw>
          </a:effectLst>
        </p:spPr>
        <p:txBody>
          <a:bodyPr>
            <a:spAutoFit/>
          </a:bodyPr>
          <a:lstStyle/>
          <a:p>
            <a:pPr algn="ctr" eaLnBrk="0" hangingPunct="0">
              <a:lnSpc>
                <a:spcPct val="80000"/>
              </a:lnSpc>
            </a:pPr>
            <a:r>
              <a:rPr lang="en-US" sz="2400">
                <a:solidFill>
                  <a:srgbClr val="FFFF00"/>
                </a:solidFill>
                <a:latin typeface="Arial Black" pitchFamily="34" charset="0"/>
              </a:rPr>
              <a:t>Electron capacities</a:t>
            </a:r>
            <a:endParaRPr lang="en-US" sz="2400">
              <a:solidFill>
                <a:srgbClr val="FFF30A"/>
              </a:solidFill>
              <a:latin typeface="Times" pitchFamily="-80"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74340"/>
                                        </p:tgtEl>
                                        <p:attrNameLst>
                                          <p:attrName>style.visibility</p:attrName>
                                        </p:attrNameLst>
                                      </p:cBhvr>
                                      <p:to>
                                        <p:strVal val="visible"/>
                                      </p:to>
                                    </p:set>
                                    <p:animEffect transition="in" filter="fade">
                                      <p:cBhvr>
                                        <p:cTn id="7" dur="2000"/>
                                        <p:tgtEl>
                                          <p:spTgt spid="2574340"/>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2574341"/>
                                        </p:tgtEl>
                                        <p:attrNameLst>
                                          <p:attrName>style.visibility</p:attrName>
                                        </p:attrNameLst>
                                      </p:cBhvr>
                                      <p:to>
                                        <p:strVal val="visible"/>
                                      </p:to>
                                    </p:set>
                                    <p:animEffect transition="in" filter="fade">
                                      <p:cBhvr>
                                        <p:cTn id="11" dur="2000"/>
                                        <p:tgtEl>
                                          <p:spTgt spid="2574341"/>
                                        </p:tgtEl>
                                      </p:cBhvr>
                                    </p:animEffect>
                                  </p:childTnLst>
                                </p:cTn>
                              </p:par>
                            </p:childTnLst>
                          </p:cTn>
                        </p:par>
                        <p:par>
                          <p:cTn id="12" fill="hold">
                            <p:stCondLst>
                              <p:cond delay="4000"/>
                            </p:stCondLst>
                            <p:childTnLst>
                              <p:par>
                                <p:cTn id="13" presetID="10" presetClass="entr" presetSubtype="0" fill="hold" nodeType="afterEffect">
                                  <p:stCondLst>
                                    <p:cond delay="0"/>
                                  </p:stCondLst>
                                  <p:childTnLst>
                                    <p:set>
                                      <p:cBhvr>
                                        <p:cTn id="14" dur="1" fill="hold">
                                          <p:stCondLst>
                                            <p:cond delay="0"/>
                                          </p:stCondLst>
                                        </p:cTn>
                                        <p:tgtEl>
                                          <p:spTgt spid="2574342"/>
                                        </p:tgtEl>
                                        <p:attrNameLst>
                                          <p:attrName>style.visibility</p:attrName>
                                        </p:attrNameLst>
                                      </p:cBhvr>
                                      <p:to>
                                        <p:strVal val="visible"/>
                                      </p:to>
                                    </p:set>
                                    <p:animEffect transition="in" filter="fade">
                                      <p:cBhvr>
                                        <p:cTn id="15" dur="2000"/>
                                        <p:tgtEl>
                                          <p:spTgt spid="257434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74343"/>
                                        </p:tgtEl>
                                        <p:attrNameLst>
                                          <p:attrName>style.visibility</p:attrName>
                                        </p:attrNameLst>
                                      </p:cBhvr>
                                      <p:to>
                                        <p:strVal val="visible"/>
                                      </p:to>
                                    </p:set>
                                    <p:animEffect transition="in" filter="fade">
                                      <p:cBhvr>
                                        <p:cTn id="18" dur="2000"/>
                                        <p:tgtEl>
                                          <p:spTgt spid="2574343"/>
                                        </p:tgtEl>
                                      </p:cBhvr>
                                    </p:animEffect>
                                  </p:childTnLst>
                                </p:cTn>
                              </p:par>
                            </p:childTnLst>
                          </p:cTn>
                        </p:par>
                        <p:par>
                          <p:cTn id="19" fill="hold">
                            <p:stCondLst>
                              <p:cond delay="6000"/>
                            </p:stCondLst>
                            <p:childTnLst>
                              <p:par>
                                <p:cTn id="20" presetID="10" presetClass="entr" presetSubtype="0" fill="hold" grpId="0" nodeType="afterEffect">
                                  <p:stCondLst>
                                    <p:cond delay="0"/>
                                  </p:stCondLst>
                                  <p:childTnLst>
                                    <p:set>
                                      <p:cBhvr>
                                        <p:cTn id="21" dur="1" fill="hold">
                                          <p:stCondLst>
                                            <p:cond delay="0"/>
                                          </p:stCondLst>
                                        </p:cTn>
                                        <p:tgtEl>
                                          <p:spTgt spid="2574344"/>
                                        </p:tgtEl>
                                        <p:attrNameLst>
                                          <p:attrName>style.visibility</p:attrName>
                                        </p:attrNameLst>
                                      </p:cBhvr>
                                      <p:to>
                                        <p:strVal val="visible"/>
                                      </p:to>
                                    </p:set>
                                    <p:animEffect transition="in" filter="fade">
                                      <p:cBhvr>
                                        <p:cTn id="22" dur="2000"/>
                                        <p:tgtEl>
                                          <p:spTgt spid="2574344"/>
                                        </p:tgtEl>
                                      </p:cBhvr>
                                    </p:animEffect>
                                  </p:childTnLst>
                                </p:cTn>
                              </p:par>
                            </p:childTnLst>
                          </p:cTn>
                        </p:par>
                        <p:par>
                          <p:cTn id="23" fill="hold">
                            <p:stCondLst>
                              <p:cond delay="8000"/>
                            </p:stCondLst>
                            <p:childTnLst>
                              <p:par>
                                <p:cTn id="24" presetID="10" presetClass="entr" presetSubtype="0" fill="hold" nodeType="afterEffect">
                                  <p:stCondLst>
                                    <p:cond delay="0"/>
                                  </p:stCondLst>
                                  <p:childTnLst>
                                    <p:set>
                                      <p:cBhvr>
                                        <p:cTn id="25" dur="1" fill="hold">
                                          <p:stCondLst>
                                            <p:cond delay="0"/>
                                          </p:stCondLst>
                                        </p:cTn>
                                        <p:tgtEl>
                                          <p:spTgt spid="2574345"/>
                                        </p:tgtEl>
                                        <p:attrNameLst>
                                          <p:attrName>style.visibility</p:attrName>
                                        </p:attrNameLst>
                                      </p:cBhvr>
                                      <p:to>
                                        <p:strVal val="visible"/>
                                      </p:to>
                                    </p:set>
                                    <p:animEffect transition="in" filter="fade">
                                      <p:cBhvr>
                                        <p:cTn id="26" dur="2000"/>
                                        <p:tgtEl>
                                          <p:spTgt spid="2574345"/>
                                        </p:tgtEl>
                                      </p:cBhvr>
                                    </p:animEffect>
                                  </p:childTnLst>
                                </p:cTn>
                              </p:par>
                              <p:par>
                                <p:cTn id="27" presetID="10" presetClass="exit" presetSubtype="0" fill="hold" grpId="1" nodeType="withEffect">
                                  <p:stCondLst>
                                    <p:cond delay="0"/>
                                  </p:stCondLst>
                                  <p:childTnLst>
                                    <p:animEffect transition="out" filter="fade">
                                      <p:cBhvr>
                                        <p:cTn id="28" dur="2000"/>
                                        <p:tgtEl>
                                          <p:spTgt spid="2574343"/>
                                        </p:tgtEl>
                                      </p:cBhvr>
                                    </p:animEffect>
                                    <p:set>
                                      <p:cBhvr>
                                        <p:cTn id="29" dur="1" fill="hold">
                                          <p:stCondLst>
                                            <p:cond delay="1999"/>
                                          </p:stCondLst>
                                        </p:cTn>
                                        <p:tgtEl>
                                          <p:spTgt spid="25743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4343" grpId="0"/>
      <p:bldP spid="2574343" grpId="1"/>
      <p:bldP spid="2574344"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2530" name="Picture1" descr="05_25Figure_ILL"/>
          <p:cNvPicPr>
            <a:picLocks noChangeAspect="1" noChangeArrowheads="1"/>
          </p:cNvPicPr>
          <p:nvPr/>
        </p:nvPicPr>
        <p:blipFill>
          <a:blip r:embed="rId4"/>
          <a:srcRect l="50502" b="56046"/>
          <a:stretch>
            <a:fillRect/>
          </a:stretch>
        </p:blipFill>
        <p:spPr bwMode="auto">
          <a:xfrm>
            <a:off x="4600575" y="327025"/>
            <a:ext cx="2894013" cy="2816225"/>
          </a:xfrm>
          <a:prstGeom prst="rect">
            <a:avLst/>
          </a:prstGeom>
          <a:noFill/>
          <a:ln w="9525">
            <a:noFill/>
            <a:miter lim="800000"/>
            <a:headEnd/>
            <a:tailEnd/>
          </a:ln>
          <a:effectLst/>
        </p:spPr>
      </p:pic>
      <p:sp>
        <p:nvSpPr>
          <p:cNvPr id="2582531" name="Rectangle 3"/>
          <p:cNvSpPr>
            <a:spLocks noChangeArrowheads="1"/>
          </p:cNvSpPr>
          <p:nvPr/>
        </p:nvSpPr>
        <p:spPr bwMode="auto">
          <a:xfrm>
            <a:off x="76200" y="6554788"/>
            <a:ext cx="3289300"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endParaRPr lang="en-US"/>
          </a:p>
        </p:txBody>
      </p:sp>
      <p:pic>
        <p:nvPicPr>
          <p:cNvPr id="2582532" name="Picture1" descr="05_25Figure_ILL"/>
          <p:cNvPicPr>
            <a:picLocks noChangeAspect="1" noChangeArrowheads="1"/>
          </p:cNvPicPr>
          <p:nvPr/>
        </p:nvPicPr>
        <p:blipFill>
          <a:blip r:embed="rId4"/>
          <a:srcRect r="51480" b="56195"/>
          <a:stretch>
            <a:fillRect/>
          </a:stretch>
        </p:blipFill>
        <p:spPr bwMode="auto">
          <a:xfrm>
            <a:off x="1666875" y="327025"/>
            <a:ext cx="2836863" cy="2806700"/>
          </a:xfrm>
          <a:prstGeom prst="rect">
            <a:avLst/>
          </a:prstGeom>
          <a:noFill/>
          <a:ln w="9525">
            <a:noFill/>
            <a:miter lim="800000"/>
            <a:headEnd/>
            <a:tailEnd/>
          </a:ln>
          <a:effectLst/>
        </p:spPr>
      </p:pic>
      <p:pic>
        <p:nvPicPr>
          <p:cNvPr id="2582533" name="Picture1" descr="05_25Figure_ILL"/>
          <p:cNvPicPr>
            <a:picLocks noChangeAspect="1" noChangeArrowheads="1"/>
          </p:cNvPicPr>
          <p:nvPr/>
        </p:nvPicPr>
        <p:blipFill>
          <a:blip r:embed="rId4"/>
          <a:srcRect t="50545" r="58322" b="10704"/>
          <a:stretch>
            <a:fillRect/>
          </a:stretch>
        </p:blipFill>
        <p:spPr bwMode="auto">
          <a:xfrm>
            <a:off x="3381375" y="3527425"/>
            <a:ext cx="2436813" cy="2482850"/>
          </a:xfrm>
          <a:prstGeom prst="rect">
            <a:avLst/>
          </a:prstGeom>
          <a:noFill/>
          <a:ln w="9525">
            <a:noFill/>
            <a:miter lim="800000"/>
            <a:headEnd/>
            <a:tailEnd/>
          </a:ln>
          <a:effectLst/>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82530"/>
                                        </p:tgtEl>
                                        <p:attrNameLst>
                                          <p:attrName>style.visibility</p:attrName>
                                        </p:attrNameLst>
                                      </p:cBhvr>
                                      <p:to>
                                        <p:strVal val="visible"/>
                                      </p:to>
                                    </p:set>
                                    <p:animEffect transition="in" filter="fade">
                                      <p:cBhvr>
                                        <p:cTn id="7" dur="2000"/>
                                        <p:tgtEl>
                                          <p:spTgt spid="2582530"/>
                                        </p:tgtEl>
                                      </p:cBhvr>
                                    </p:animEffect>
                                  </p:childTnLst>
                                </p:cTn>
                              </p:par>
                              <p:par>
                                <p:cTn id="8" presetID="0" presetClass="path" presetSubtype="0" accel="50000" decel="50000" fill="hold" nodeType="withEffect">
                                  <p:stCondLst>
                                    <p:cond delay="0"/>
                                  </p:stCondLst>
                                  <p:childTnLst>
                                    <p:animMotion origin="layout" path="M 6.38889E-6 -7.40741E-7 L -0.33124 -7.40741E-7 " pathEditMode="relative" ptsTypes="AA">
                                      <p:cBhvr>
                                        <p:cTn id="9" dur="2000" spd="-100000" fill="hold"/>
                                        <p:tgtEl>
                                          <p:spTgt spid="2582530"/>
                                        </p:tgtEl>
                                        <p:attrNameLst>
                                          <p:attrName>ppt_x</p:attrName>
                                          <p:attrName>ppt_y</p:attrName>
                                        </p:attrNameLst>
                                      </p:cBhvr>
                                    </p:animMotion>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582533"/>
                                        </p:tgtEl>
                                        <p:attrNameLst>
                                          <p:attrName>style.visibility</p:attrName>
                                        </p:attrNameLst>
                                      </p:cBhvr>
                                      <p:to>
                                        <p:strVal val="visible"/>
                                      </p:to>
                                    </p:set>
                                    <p:animEffect transition="in" filter="fade">
                                      <p:cBhvr>
                                        <p:cTn id="14" dur="2000"/>
                                        <p:tgtEl>
                                          <p:spTgt spid="2582533"/>
                                        </p:tgtEl>
                                      </p:cBhvr>
                                    </p:animEffect>
                                  </p:childTnLst>
                                </p:cTn>
                              </p:par>
                              <p:par>
                                <p:cTn id="15" presetID="0" presetClass="path" presetSubtype="0" accel="50000" decel="50000" fill="hold" nodeType="withEffect">
                                  <p:stCondLst>
                                    <p:cond delay="0"/>
                                  </p:stCondLst>
                                  <p:childTnLst>
                                    <p:animMotion origin="layout" path="M -1.94444E-6 0.00069 L 0.15834 -0.44236 " pathEditMode="relative" ptsTypes="AA">
                                      <p:cBhvr>
                                        <p:cTn id="16" dur="2000" spd="-100000" fill="hold"/>
                                        <p:tgtEl>
                                          <p:spTgt spid="258253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3970" name="Rectangle 2"/>
          <p:cNvSpPr>
            <a:spLocks noChangeArrowheads="1"/>
          </p:cNvSpPr>
          <p:nvPr/>
        </p:nvSpPr>
        <p:spPr bwMode="auto">
          <a:xfrm>
            <a:off x="990600" y="0"/>
            <a:ext cx="4191000" cy="762000"/>
          </a:xfrm>
          <a:prstGeom prst="rect">
            <a:avLst/>
          </a:prstGeom>
          <a:noFill/>
          <a:ln w="9525">
            <a:noFill/>
            <a:miter lim="800000"/>
            <a:headEnd/>
            <a:tailEnd/>
          </a:ln>
          <a:effectLst/>
        </p:spPr>
        <p:txBody>
          <a:bodyPr anchor="ctr"/>
          <a:lstStyle/>
          <a:p>
            <a:pPr algn="ctr"/>
            <a:r>
              <a:rPr lang="en-US" sz="2000">
                <a:solidFill>
                  <a:schemeClr val="tx2"/>
                </a:solidFill>
              </a:rPr>
              <a:t>Energy Level Diagram</a:t>
            </a:r>
          </a:p>
        </p:txBody>
      </p:sp>
      <p:sp>
        <p:nvSpPr>
          <p:cNvPr id="723971" name="Rectangle 3"/>
          <p:cNvSpPr>
            <a:spLocks noChangeArrowheads="1"/>
          </p:cNvSpPr>
          <p:nvPr/>
        </p:nvSpPr>
        <p:spPr bwMode="auto">
          <a:xfrm>
            <a:off x="823913" y="55626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3972" name="Rectangle 4"/>
          <p:cNvSpPr>
            <a:spLocks noChangeArrowheads="1"/>
          </p:cNvSpPr>
          <p:nvPr/>
        </p:nvSpPr>
        <p:spPr bwMode="auto">
          <a:xfrm>
            <a:off x="823913" y="4343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3973" name="Rectangle 5"/>
          <p:cNvSpPr>
            <a:spLocks noChangeArrowheads="1"/>
          </p:cNvSpPr>
          <p:nvPr/>
        </p:nvSpPr>
        <p:spPr bwMode="auto">
          <a:xfrm>
            <a:off x="823913" y="3352800"/>
            <a:ext cx="4357687" cy="457200"/>
          </a:xfrm>
          <a:prstGeom prst="rect">
            <a:avLst/>
          </a:prstGeom>
          <a:noFill/>
          <a:ln w="19050">
            <a:solidFill>
              <a:schemeClr val="tx1"/>
            </a:solidFill>
            <a:miter lim="800000"/>
            <a:headEnd/>
            <a:tailEnd/>
          </a:ln>
          <a:effectLst/>
        </p:spPr>
        <p:txBody>
          <a:bodyPr wrap="none" anchor="ctr"/>
          <a:lstStyle/>
          <a:p>
            <a:endParaRPr lang="en-US"/>
          </a:p>
        </p:txBody>
      </p:sp>
      <p:sp>
        <p:nvSpPr>
          <p:cNvPr id="723974" name="Rectangle 6"/>
          <p:cNvSpPr>
            <a:spLocks noChangeArrowheads="1"/>
          </p:cNvSpPr>
          <p:nvPr/>
        </p:nvSpPr>
        <p:spPr bwMode="auto">
          <a:xfrm>
            <a:off x="823913" y="2438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3975" name="Rectangle 7"/>
          <p:cNvSpPr>
            <a:spLocks noChangeArrowheads="1"/>
          </p:cNvSpPr>
          <p:nvPr/>
        </p:nvSpPr>
        <p:spPr bwMode="auto">
          <a:xfrm>
            <a:off x="838200" y="1676400"/>
            <a:ext cx="4343400" cy="381000"/>
          </a:xfrm>
          <a:prstGeom prst="rect">
            <a:avLst/>
          </a:prstGeom>
          <a:noFill/>
          <a:ln w="19050">
            <a:solidFill>
              <a:schemeClr val="tx1"/>
            </a:solidFill>
            <a:miter lim="800000"/>
            <a:headEnd/>
            <a:tailEnd/>
          </a:ln>
          <a:effectLst/>
        </p:spPr>
        <p:txBody>
          <a:bodyPr wrap="none" anchor="ctr"/>
          <a:lstStyle/>
          <a:p>
            <a:endParaRPr lang="en-US"/>
          </a:p>
        </p:txBody>
      </p:sp>
      <p:sp>
        <p:nvSpPr>
          <p:cNvPr id="723976" name="Rectangle 8"/>
          <p:cNvSpPr>
            <a:spLocks noChangeArrowheads="1"/>
          </p:cNvSpPr>
          <p:nvPr/>
        </p:nvSpPr>
        <p:spPr bwMode="auto">
          <a:xfrm>
            <a:off x="823913" y="838200"/>
            <a:ext cx="4738687" cy="381000"/>
          </a:xfrm>
          <a:prstGeom prst="rect">
            <a:avLst/>
          </a:prstGeom>
          <a:noFill/>
          <a:ln w="19050">
            <a:solidFill>
              <a:schemeClr val="tx1"/>
            </a:solidFill>
            <a:miter lim="800000"/>
            <a:headEnd/>
            <a:tailEnd/>
          </a:ln>
          <a:effectLst/>
        </p:spPr>
        <p:txBody>
          <a:bodyPr wrap="none" anchor="ctr"/>
          <a:lstStyle/>
          <a:p>
            <a:endParaRPr lang="en-US"/>
          </a:p>
        </p:txBody>
      </p:sp>
      <p:sp>
        <p:nvSpPr>
          <p:cNvPr id="723977" name="Oval 9"/>
          <p:cNvSpPr>
            <a:spLocks noChangeArrowheads="1"/>
          </p:cNvSpPr>
          <p:nvPr/>
        </p:nvSpPr>
        <p:spPr bwMode="auto">
          <a:xfrm>
            <a:off x="48006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3978" name="Oval 10"/>
          <p:cNvSpPr>
            <a:spLocks noChangeArrowheads="1"/>
          </p:cNvSpPr>
          <p:nvPr/>
        </p:nvSpPr>
        <p:spPr bwMode="auto">
          <a:xfrm>
            <a:off x="45720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3979" name="Oval 11"/>
          <p:cNvSpPr>
            <a:spLocks noChangeArrowheads="1"/>
          </p:cNvSpPr>
          <p:nvPr/>
        </p:nvSpPr>
        <p:spPr bwMode="auto">
          <a:xfrm>
            <a:off x="43434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3980" name="Oval 12"/>
          <p:cNvSpPr>
            <a:spLocks noChangeArrowheads="1"/>
          </p:cNvSpPr>
          <p:nvPr/>
        </p:nvSpPr>
        <p:spPr bwMode="auto">
          <a:xfrm>
            <a:off x="4114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3981" name="Oval 13"/>
          <p:cNvSpPr>
            <a:spLocks noChangeArrowheads="1"/>
          </p:cNvSpPr>
          <p:nvPr/>
        </p:nvSpPr>
        <p:spPr bwMode="auto">
          <a:xfrm>
            <a:off x="3886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3982" name="Oval 14"/>
          <p:cNvSpPr>
            <a:spLocks noChangeArrowheads="1"/>
          </p:cNvSpPr>
          <p:nvPr/>
        </p:nvSpPr>
        <p:spPr bwMode="auto">
          <a:xfrm>
            <a:off x="5029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3983" name="Oval 15"/>
          <p:cNvSpPr>
            <a:spLocks noChangeArrowheads="1"/>
          </p:cNvSpPr>
          <p:nvPr/>
        </p:nvSpPr>
        <p:spPr bwMode="auto">
          <a:xfrm>
            <a:off x="5257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3984" name="Line 16"/>
          <p:cNvSpPr>
            <a:spLocks noChangeShapeType="1"/>
          </p:cNvSpPr>
          <p:nvPr/>
        </p:nvSpPr>
        <p:spPr bwMode="auto">
          <a:xfrm flipV="1">
            <a:off x="517525" y="1219200"/>
            <a:ext cx="1588" cy="4724400"/>
          </a:xfrm>
          <a:prstGeom prst="line">
            <a:avLst/>
          </a:prstGeom>
          <a:noFill/>
          <a:ln w="28575">
            <a:solidFill>
              <a:schemeClr val="tx1"/>
            </a:solidFill>
            <a:round/>
            <a:headEnd/>
            <a:tailEnd type="triangle" w="med" len="med"/>
          </a:ln>
          <a:effectLst/>
        </p:spPr>
        <p:txBody>
          <a:bodyPr/>
          <a:lstStyle/>
          <a:p>
            <a:endParaRPr lang="en-US"/>
          </a:p>
        </p:txBody>
      </p:sp>
      <p:sp>
        <p:nvSpPr>
          <p:cNvPr id="723985" name="Text Box 17"/>
          <p:cNvSpPr txBox="1">
            <a:spLocks noChangeArrowheads="1"/>
          </p:cNvSpPr>
          <p:nvPr/>
        </p:nvSpPr>
        <p:spPr bwMode="auto">
          <a:xfrm rot="-5400000">
            <a:off x="-1283494" y="2950369"/>
            <a:ext cx="3148013" cy="396875"/>
          </a:xfrm>
          <a:prstGeom prst="rect">
            <a:avLst/>
          </a:prstGeom>
          <a:noFill/>
          <a:ln w="9525">
            <a:noFill/>
            <a:miter lim="800000"/>
            <a:headEnd/>
            <a:tailEnd/>
          </a:ln>
          <a:effectLst/>
        </p:spPr>
        <p:txBody>
          <a:bodyPr>
            <a:spAutoFit/>
          </a:bodyPr>
          <a:lstStyle/>
          <a:p>
            <a:r>
              <a:rPr lang="en-US" sz="2000"/>
              <a:t>   </a:t>
            </a:r>
            <a:r>
              <a:rPr lang="en-US" sz="1600"/>
              <a:t>Arbitrary Energy Scale</a:t>
            </a:r>
          </a:p>
        </p:txBody>
      </p:sp>
      <p:sp>
        <p:nvSpPr>
          <p:cNvPr id="723986" name="Text Box 18"/>
          <p:cNvSpPr txBox="1">
            <a:spLocks noChangeArrowheads="1"/>
          </p:cNvSpPr>
          <p:nvPr/>
        </p:nvSpPr>
        <p:spPr bwMode="auto">
          <a:xfrm>
            <a:off x="747713" y="5318125"/>
            <a:ext cx="323850" cy="244475"/>
          </a:xfrm>
          <a:prstGeom prst="rect">
            <a:avLst/>
          </a:prstGeom>
          <a:noFill/>
          <a:ln w="9525">
            <a:noFill/>
            <a:miter lim="800000"/>
            <a:headEnd/>
            <a:tailEnd/>
          </a:ln>
          <a:effectLst/>
        </p:spPr>
        <p:txBody>
          <a:bodyPr wrap="none">
            <a:spAutoFit/>
          </a:bodyPr>
          <a:lstStyle/>
          <a:p>
            <a:r>
              <a:rPr lang="en-US" b="1"/>
              <a:t>1s</a:t>
            </a:r>
          </a:p>
        </p:txBody>
      </p:sp>
      <p:sp>
        <p:nvSpPr>
          <p:cNvPr id="723987" name="Text Box 19"/>
          <p:cNvSpPr txBox="1">
            <a:spLocks noChangeArrowheads="1"/>
          </p:cNvSpPr>
          <p:nvPr/>
        </p:nvSpPr>
        <p:spPr bwMode="auto">
          <a:xfrm>
            <a:off x="731838" y="4021138"/>
            <a:ext cx="925512" cy="244475"/>
          </a:xfrm>
          <a:prstGeom prst="rect">
            <a:avLst/>
          </a:prstGeom>
          <a:noFill/>
          <a:ln w="9525">
            <a:noFill/>
            <a:miter lim="800000"/>
            <a:headEnd/>
            <a:tailEnd/>
          </a:ln>
          <a:effectLst/>
        </p:spPr>
        <p:txBody>
          <a:bodyPr wrap="none">
            <a:spAutoFit/>
          </a:bodyPr>
          <a:lstStyle/>
          <a:p>
            <a:r>
              <a:rPr lang="en-US" b="1"/>
              <a:t>2s             2p</a:t>
            </a:r>
          </a:p>
        </p:txBody>
      </p:sp>
      <p:sp>
        <p:nvSpPr>
          <p:cNvPr id="723988" name="Text Box 20"/>
          <p:cNvSpPr txBox="1">
            <a:spLocks noChangeArrowheads="1"/>
          </p:cNvSpPr>
          <p:nvPr/>
        </p:nvSpPr>
        <p:spPr bwMode="auto">
          <a:xfrm>
            <a:off x="736600" y="2971800"/>
            <a:ext cx="925513" cy="244475"/>
          </a:xfrm>
          <a:prstGeom prst="rect">
            <a:avLst/>
          </a:prstGeom>
          <a:noFill/>
          <a:ln w="9525">
            <a:noFill/>
            <a:miter lim="800000"/>
            <a:headEnd/>
            <a:tailEnd/>
          </a:ln>
          <a:effectLst/>
        </p:spPr>
        <p:txBody>
          <a:bodyPr wrap="none">
            <a:spAutoFit/>
          </a:bodyPr>
          <a:lstStyle/>
          <a:p>
            <a:r>
              <a:rPr lang="en-US" b="1"/>
              <a:t>3s             3p</a:t>
            </a:r>
          </a:p>
        </p:txBody>
      </p:sp>
      <p:sp>
        <p:nvSpPr>
          <p:cNvPr id="723989" name="Text Box 21"/>
          <p:cNvSpPr txBox="1">
            <a:spLocks noChangeArrowheads="1"/>
          </p:cNvSpPr>
          <p:nvPr/>
        </p:nvSpPr>
        <p:spPr bwMode="auto">
          <a:xfrm>
            <a:off x="704850" y="2117725"/>
            <a:ext cx="2190750" cy="244475"/>
          </a:xfrm>
          <a:prstGeom prst="rect">
            <a:avLst/>
          </a:prstGeom>
          <a:noFill/>
          <a:ln w="9525">
            <a:noFill/>
            <a:miter lim="800000"/>
            <a:headEnd/>
            <a:tailEnd/>
          </a:ln>
          <a:effectLst/>
        </p:spPr>
        <p:txBody>
          <a:bodyPr wrap="none">
            <a:spAutoFit/>
          </a:bodyPr>
          <a:lstStyle/>
          <a:p>
            <a:r>
              <a:rPr lang="en-US" b="1"/>
              <a:t>4s             4p                                3d</a:t>
            </a:r>
          </a:p>
        </p:txBody>
      </p:sp>
      <p:sp>
        <p:nvSpPr>
          <p:cNvPr id="723990" name="Text Box 22"/>
          <p:cNvSpPr txBox="1">
            <a:spLocks noChangeArrowheads="1"/>
          </p:cNvSpPr>
          <p:nvPr/>
        </p:nvSpPr>
        <p:spPr bwMode="auto">
          <a:xfrm>
            <a:off x="595313" y="1295400"/>
            <a:ext cx="2330450" cy="244475"/>
          </a:xfrm>
          <a:prstGeom prst="rect">
            <a:avLst/>
          </a:prstGeom>
          <a:noFill/>
          <a:ln w="9525">
            <a:noFill/>
            <a:miter lim="800000"/>
            <a:headEnd/>
            <a:tailEnd/>
          </a:ln>
          <a:effectLst/>
        </p:spPr>
        <p:txBody>
          <a:bodyPr wrap="none">
            <a:spAutoFit/>
          </a:bodyPr>
          <a:lstStyle/>
          <a:p>
            <a:r>
              <a:rPr lang="en-US" b="1"/>
              <a:t>  5s              5p                                 4d</a:t>
            </a:r>
          </a:p>
        </p:txBody>
      </p:sp>
      <p:sp>
        <p:nvSpPr>
          <p:cNvPr id="723991" name="Text Box 23"/>
          <p:cNvSpPr txBox="1">
            <a:spLocks noChangeArrowheads="1"/>
          </p:cNvSpPr>
          <p:nvPr/>
        </p:nvSpPr>
        <p:spPr bwMode="auto">
          <a:xfrm>
            <a:off x="630238" y="533400"/>
            <a:ext cx="3910012" cy="244475"/>
          </a:xfrm>
          <a:prstGeom prst="rect">
            <a:avLst/>
          </a:prstGeom>
          <a:noFill/>
          <a:ln w="9525">
            <a:noFill/>
            <a:miter lim="800000"/>
            <a:headEnd/>
            <a:tailEnd/>
          </a:ln>
          <a:effectLst/>
        </p:spPr>
        <p:txBody>
          <a:bodyPr wrap="none">
            <a:spAutoFit/>
          </a:bodyPr>
          <a:lstStyle/>
          <a:p>
            <a:r>
              <a:rPr lang="en-US" b="1"/>
              <a:t>6s               6p                                 5d                                           4f</a:t>
            </a:r>
          </a:p>
        </p:txBody>
      </p:sp>
      <p:sp>
        <p:nvSpPr>
          <p:cNvPr id="723992" name="Text Box 24"/>
          <p:cNvSpPr txBox="1">
            <a:spLocks noChangeArrowheads="1"/>
          </p:cNvSpPr>
          <p:nvPr/>
        </p:nvSpPr>
        <p:spPr bwMode="auto">
          <a:xfrm>
            <a:off x="2408238" y="6019800"/>
            <a:ext cx="798512" cy="244475"/>
          </a:xfrm>
          <a:prstGeom prst="rect">
            <a:avLst/>
          </a:prstGeom>
          <a:noFill/>
          <a:ln w="9525">
            <a:noFill/>
            <a:miter lim="800000"/>
            <a:headEnd/>
            <a:tailEnd/>
          </a:ln>
          <a:effectLst/>
        </p:spPr>
        <p:txBody>
          <a:bodyPr wrap="none">
            <a:spAutoFit/>
          </a:bodyPr>
          <a:lstStyle/>
          <a:p>
            <a:r>
              <a:rPr lang="en-US" b="1"/>
              <a:t>NUCLEUS</a:t>
            </a:r>
          </a:p>
        </p:txBody>
      </p:sp>
      <p:sp>
        <p:nvSpPr>
          <p:cNvPr id="723993" name="Text Box 25"/>
          <p:cNvSpPr txBox="1">
            <a:spLocks noChangeArrowheads="1"/>
          </p:cNvSpPr>
          <p:nvPr/>
        </p:nvSpPr>
        <p:spPr bwMode="auto">
          <a:xfrm>
            <a:off x="6553200" y="1050925"/>
            <a:ext cx="1482725" cy="396875"/>
          </a:xfrm>
          <a:prstGeom prst="rect">
            <a:avLst/>
          </a:prstGeom>
          <a:noFill/>
          <a:ln w="9525">
            <a:noFill/>
            <a:miter lim="800000"/>
            <a:headEnd/>
            <a:tailEnd/>
          </a:ln>
          <a:effectLst/>
        </p:spPr>
        <p:txBody>
          <a:bodyPr wrap="none">
            <a:spAutoFit/>
          </a:bodyPr>
          <a:lstStyle/>
          <a:p>
            <a:r>
              <a:rPr lang="en-US" sz="2000"/>
              <a:t>Bohr Model</a:t>
            </a:r>
          </a:p>
        </p:txBody>
      </p:sp>
      <p:sp>
        <p:nvSpPr>
          <p:cNvPr id="723994" name="Oval 26"/>
          <p:cNvSpPr>
            <a:spLocks noChangeAspect="1" noChangeArrowheads="1"/>
          </p:cNvSpPr>
          <p:nvPr/>
        </p:nvSpPr>
        <p:spPr bwMode="auto">
          <a:xfrm>
            <a:off x="5638800" y="1676400"/>
            <a:ext cx="3200400" cy="3200400"/>
          </a:xfrm>
          <a:prstGeom prst="ellipse">
            <a:avLst/>
          </a:prstGeom>
          <a:noFill/>
          <a:ln w="28575">
            <a:solidFill>
              <a:srgbClr val="000080"/>
            </a:solidFill>
            <a:round/>
            <a:headEnd/>
            <a:tailEnd/>
          </a:ln>
          <a:effectLst/>
        </p:spPr>
        <p:txBody>
          <a:bodyPr wrap="none" anchor="ctr"/>
          <a:lstStyle/>
          <a:p>
            <a:endParaRPr lang="en-US"/>
          </a:p>
        </p:txBody>
      </p:sp>
      <p:sp>
        <p:nvSpPr>
          <p:cNvPr id="723995" name="Oval 27"/>
          <p:cNvSpPr>
            <a:spLocks noChangeAspect="1" noChangeArrowheads="1"/>
          </p:cNvSpPr>
          <p:nvPr/>
        </p:nvSpPr>
        <p:spPr bwMode="auto">
          <a:xfrm>
            <a:off x="5895975" y="1933575"/>
            <a:ext cx="2649538" cy="2649538"/>
          </a:xfrm>
          <a:prstGeom prst="ellipse">
            <a:avLst/>
          </a:prstGeom>
          <a:noFill/>
          <a:ln w="28575">
            <a:solidFill>
              <a:srgbClr val="000080"/>
            </a:solidFill>
            <a:round/>
            <a:headEnd/>
            <a:tailEnd/>
          </a:ln>
          <a:effectLst/>
        </p:spPr>
        <p:txBody>
          <a:bodyPr wrap="none" anchor="ctr"/>
          <a:lstStyle/>
          <a:p>
            <a:endParaRPr lang="en-US"/>
          </a:p>
        </p:txBody>
      </p:sp>
      <p:sp>
        <p:nvSpPr>
          <p:cNvPr id="723996" name="Oval 28"/>
          <p:cNvSpPr>
            <a:spLocks noChangeAspect="1" noChangeArrowheads="1"/>
          </p:cNvSpPr>
          <p:nvPr/>
        </p:nvSpPr>
        <p:spPr bwMode="auto">
          <a:xfrm>
            <a:off x="6215063" y="2252663"/>
            <a:ext cx="2027237" cy="2027237"/>
          </a:xfrm>
          <a:prstGeom prst="ellipse">
            <a:avLst/>
          </a:prstGeom>
          <a:noFill/>
          <a:ln w="28575">
            <a:solidFill>
              <a:srgbClr val="000080"/>
            </a:solidFill>
            <a:round/>
            <a:headEnd/>
            <a:tailEnd/>
          </a:ln>
          <a:effectLst/>
        </p:spPr>
        <p:txBody>
          <a:bodyPr wrap="none" anchor="ctr"/>
          <a:lstStyle/>
          <a:p>
            <a:endParaRPr lang="en-US"/>
          </a:p>
        </p:txBody>
      </p:sp>
      <p:sp>
        <p:nvSpPr>
          <p:cNvPr id="723997" name="Oval 29"/>
          <p:cNvSpPr>
            <a:spLocks noChangeAspect="1" noChangeArrowheads="1"/>
          </p:cNvSpPr>
          <p:nvPr/>
        </p:nvSpPr>
        <p:spPr bwMode="auto">
          <a:xfrm>
            <a:off x="6446838" y="2484438"/>
            <a:ext cx="1614487" cy="1614487"/>
          </a:xfrm>
          <a:prstGeom prst="ellipse">
            <a:avLst/>
          </a:prstGeom>
          <a:noFill/>
          <a:ln w="28575">
            <a:solidFill>
              <a:srgbClr val="000080"/>
            </a:solidFill>
            <a:round/>
            <a:headEnd/>
            <a:tailEnd/>
          </a:ln>
          <a:effectLst/>
        </p:spPr>
        <p:txBody>
          <a:bodyPr wrap="none" anchor="ctr"/>
          <a:lstStyle/>
          <a:p>
            <a:endParaRPr lang="en-US"/>
          </a:p>
        </p:txBody>
      </p:sp>
      <p:sp>
        <p:nvSpPr>
          <p:cNvPr id="723998" name="Oval 30"/>
          <p:cNvSpPr>
            <a:spLocks noChangeAspect="1" noChangeArrowheads="1"/>
          </p:cNvSpPr>
          <p:nvPr/>
        </p:nvSpPr>
        <p:spPr bwMode="auto">
          <a:xfrm>
            <a:off x="6610350" y="2647950"/>
            <a:ext cx="1296988" cy="1296988"/>
          </a:xfrm>
          <a:prstGeom prst="ellipse">
            <a:avLst/>
          </a:prstGeom>
          <a:noFill/>
          <a:ln w="28575">
            <a:solidFill>
              <a:srgbClr val="000080"/>
            </a:solidFill>
            <a:round/>
            <a:headEnd/>
            <a:tailEnd/>
          </a:ln>
          <a:effectLst/>
        </p:spPr>
        <p:txBody>
          <a:bodyPr wrap="none" anchor="ctr"/>
          <a:lstStyle/>
          <a:p>
            <a:endParaRPr lang="en-US"/>
          </a:p>
        </p:txBody>
      </p:sp>
      <p:sp>
        <p:nvSpPr>
          <p:cNvPr id="723999" name="Oval 31"/>
          <p:cNvSpPr>
            <a:spLocks noChangeAspect="1" noChangeArrowheads="1"/>
          </p:cNvSpPr>
          <p:nvPr/>
        </p:nvSpPr>
        <p:spPr bwMode="auto">
          <a:xfrm>
            <a:off x="6737350" y="2774950"/>
            <a:ext cx="1031875" cy="1031875"/>
          </a:xfrm>
          <a:prstGeom prst="ellipse">
            <a:avLst/>
          </a:prstGeom>
          <a:noFill/>
          <a:ln w="28575">
            <a:solidFill>
              <a:srgbClr val="000080"/>
            </a:solidFill>
            <a:round/>
            <a:headEnd/>
            <a:tailEnd/>
          </a:ln>
          <a:effectLst/>
        </p:spPr>
        <p:txBody>
          <a:bodyPr wrap="none" anchor="ctr"/>
          <a:lstStyle/>
          <a:p>
            <a:endParaRPr lang="en-US"/>
          </a:p>
        </p:txBody>
      </p:sp>
      <p:sp>
        <p:nvSpPr>
          <p:cNvPr id="724000" name="Oval 32"/>
          <p:cNvSpPr>
            <a:spLocks noChangeAspect="1" noChangeArrowheads="1"/>
          </p:cNvSpPr>
          <p:nvPr/>
        </p:nvSpPr>
        <p:spPr bwMode="auto">
          <a:xfrm>
            <a:off x="6988175" y="3025775"/>
            <a:ext cx="517525" cy="517525"/>
          </a:xfrm>
          <a:prstGeom prst="ellipse">
            <a:avLst/>
          </a:prstGeom>
          <a:noFill/>
          <a:ln w="28575">
            <a:solidFill>
              <a:srgbClr val="000080"/>
            </a:solidFill>
            <a:round/>
            <a:headEnd/>
            <a:tailEnd/>
          </a:ln>
          <a:effectLst/>
        </p:spPr>
        <p:txBody>
          <a:bodyPr wrap="none" anchor="ctr"/>
          <a:lstStyle/>
          <a:p>
            <a:endParaRPr lang="en-US"/>
          </a:p>
        </p:txBody>
      </p:sp>
      <p:sp>
        <p:nvSpPr>
          <p:cNvPr id="724001" name="Rectangle 33"/>
          <p:cNvSpPr>
            <a:spLocks noChangeArrowheads="1"/>
          </p:cNvSpPr>
          <p:nvPr/>
        </p:nvSpPr>
        <p:spPr bwMode="auto">
          <a:xfrm>
            <a:off x="6002338" y="5546725"/>
            <a:ext cx="2697162" cy="396875"/>
          </a:xfrm>
          <a:prstGeom prst="rect">
            <a:avLst/>
          </a:prstGeom>
          <a:noFill/>
          <a:ln w="12700">
            <a:noFill/>
            <a:miter lim="800000"/>
            <a:headEnd/>
            <a:tailEnd/>
          </a:ln>
          <a:effectLst/>
        </p:spPr>
        <p:txBody>
          <a:bodyPr wrap="none">
            <a:spAutoFit/>
          </a:bodyPr>
          <a:lstStyle/>
          <a:p>
            <a:pPr algn="ctr"/>
            <a:r>
              <a:rPr lang="en-US" sz="2000"/>
              <a:t>Electron Configuration</a:t>
            </a:r>
          </a:p>
        </p:txBody>
      </p:sp>
      <p:sp>
        <p:nvSpPr>
          <p:cNvPr id="724002" name="Text Box 34"/>
          <p:cNvSpPr txBox="1">
            <a:spLocks noChangeArrowheads="1"/>
          </p:cNvSpPr>
          <p:nvPr/>
        </p:nvSpPr>
        <p:spPr bwMode="auto">
          <a:xfrm>
            <a:off x="1676400" y="6629400"/>
            <a:ext cx="2633663" cy="244475"/>
          </a:xfrm>
          <a:prstGeom prst="rect">
            <a:avLst/>
          </a:prstGeom>
          <a:noFill/>
          <a:ln w="12700">
            <a:noFill/>
            <a:miter lim="800000"/>
            <a:headEnd/>
            <a:tailEnd/>
          </a:ln>
          <a:effectLst/>
        </p:spPr>
        <p:txBody>
          <a:bodyPr wrap="none">
            <a:spAutoFit/>
          </a:bodyPr>
          <a:lstStyle/>
          <a:p>
            <a:pPr algn="ctr"/>
            <a:r>
              <a:rPr lang="en-US">
                <a:solidFill>
                  <a:schemeClr val="accent2"/>
                </a:solidFill>
              </a:rPr>
              <a:t>CLICK ON ELEMENT TO FILL IN CHARTS</a:t>
            </a:r>
          </a:p>
        </p:txBody>
      </p:sp>
      <p:sp>
        <p:nvSpPr>
          <p:cNvPr id="724003" name="Text Box 35"/>
          <p:cNvSpPr txBox="1">
            <a:spLocks noChangeArrowheads="1"/>
          </p:cNvSpPr>
          <p:nvPr/>
        </p:nvSpPr>
        <p:spPr bwMode="auto">
          <a:xfrm>
            <a:off x="7097713" y="3157538"/>
            <a:ext cx="293687" cy="274637"/>
          </a:xfrm>
          <a:prstGeom prst="rect">
            <a:avLst/>
          </a:prstGeom>
          <a:noFill/>
          <a:ln w="12700">
            <a:noFill/>
            <a:miter lim="800000"/>
            <a:headEnd/>
            <a:tailEnd/>
          </a:ln>
          <a:effectLst/>
        </p:spPr>
        <p:txBody>
          <a:bodyPr wrap="none">
            <a:spAutoFit/>
          </a:bodyPr>
          <a:lstStyle/>
          <a:p>
            <a:pPr algn="ctr"/>
            <a:r>
              <a:rPr lang="en-US" sz="1200"/>
              <a:t>N</a:t>
            </a:r>
          </a:p>
        </p:txBody>
      </p:sp>
      <p:sp>
        <p:nvSpPr>
          <p:cNvPr id="724004" name="Oval 36"/>
          <p:cNvSpPr>
            <a:spLocks noChangeAspect="1" noChangeArrowheads="1"/>
          </p:cNvSpPr>
          <p:nvPr/>
        </p:nvSpPr>
        <p:spPr bwMode="auto">
          <a:xfrm>
            <a:off x="762000" y="2620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4005" name="Oval 37"/>
          <p:cNvSpPr>
            <a:spLocks noChangeAspect="1" noChangeArrowheads="1"/>
          </p:cNvSpPr>
          <p:nvPr/>
        </p:nvSpPr>
        <p:spPr bwMode="auto">
          <a:xfrm>
            <a:off x="762000" y="18288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4006" name="Oval 38"/>
          <p:cNvSpPr>
            <a:spLocks noChangeAspect="1" noChangeArrowheads="1"/>
          </p:cNvSpPr>
          <p:nvPr/>
        </p:nvSpPr>
        <p:spPr bwMode="auto">
          <a:xfrm>
            <a:off x="792163" y="1020763"/>
            <a:ext cx="274637"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4007" name="Oval 39"/>
          <p:cNvSpPr>
            <a:spLocks noChangeAspect="1" noChangeArrowheads="1"/>
          </p:cNvSpPr>
          <p:nvPr/>
        </p:nvSpPr>
        <p:spPr bwMode="auto">
          <a:xfrm>
            <a:off x="11430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08" name="Oval 40"/>
          <p:cNvSpPr>
            <a:spLocks noChangeAspect="1" noChangeArrowheads="1"/>
          </p:cNvSpPr>
          <p:nvPr/>
        </p:nvSpPr>
        <p:spPr bwMode="auto">
          <a:xfrm>
            <a:off x="14478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09" name="Oval 41"/>
          <p:cNvSpPr>
            <a:spLocks noChangeAspect="1" noChangeArrowheads="1"/>
          </p:cNvSpPr>
          <p:nvPr/>
        </p:nvSpPr>
        <p:spPr bwMode="auto">
          <a:xfrm>
            <a:off x="172085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10" name="Oval 42"/>
          <p:cNvSpPr>
            <a:spLocks noChangeAspect="1" noChangeArrowheads="1"/>
          </p:cNvSpPr>
          <p:nvPr/>
        </p:nvSpPr>
        <p:spPr bwMode="auto">
          <a:xfrm>
            <a:off x="11430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11" name="Oval 43"/>
          <p:cNvSpPr>
            <a:spLocks noChangeAspect="1" noChangeArrowheads="1"/>
          </p:cNvSpPr>
          <p:nvPr/>
        </p:nvSpPr>
        <p:spPr bwMode="auto">
          <a:xfrm>
            <a:off x="14478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12" name="Oval 44"/>
          <p:cNvSpPr>
            <a:spLocks noChangeAspect="1" noChangeArrowheads="1"/>
          </p:cNvSpPr>
          <p:nvPr/>
        </p:nvSpPr>
        <p:spPr bwMode="auto">
          <a:xfrm>
            <a:off x="172085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13" name="Oval 45"/>
          <p:cNvSpPr>
            <a:spLocks noChangeAspect="1" noChangeArrowheads="1"/>
          </p:cNvSpPr>
          <p:nvPr/>
        </p:nvSpPr>
        <p:spPr bwMode="auto">
          <a:xfrm>
            <a:off x="11430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14" name="Oval 46"/>
          <p:cNvSpPr>
            <a:spLocks noChangeAspect="1" noChangeArrowheads="1"/>
          </p:cNvSpPr>
          <p:nvPr/>
        </p:nvSpPr>
        <p:spPr bwMode="auto">
          <a:xfrm>
            <a:off x="14478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15" name="Oval 47"/>
          <p:cNvSpPr>
            <a:spLocks noChangeAspect="1" noChangeArrowheads="1"/>
          </p:cNvSpPr>
          <p:nvPr/>
        </p:nvSpPr>
        <p:spPr bwMode="auto">
          <a:xfrm>
            <a:off x="172085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16" name="Oval 48"/>
          <p:cNvSpPr>
            <a:spLocks noChangeAspect="1" noChangeArrowheads="1"/>
          </p:cNvSpPr>
          <p:nvPr/>
        </p:nvSpPr>
        <p:spPr bwMode="auto">
          <a:xfrm>
            <a:off x="23320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17" name="Oval 49"/>
          <p:cNvSpPr>
            <a:spLocks noChangeAspect="1" noChangeArrowheads="1"/>
          </p:cNvSpPr>
          <p:nvPr/>
        </p:nvSpPr>
        <p:spPr bwMode="auto">
          <a:xfrm>
            <a:off x="26368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18" name="Oval 50"/>
          <p:cNvSpPr>
            <a:spLocks noChangeAspect="1" noChangeArrowheads="1"/>
          </p:cNvSpPr>
          <p:nvPr/>
        </p:nvSpPr>
        <p:spPr bwMode="auto">
          <a:xfrm>
            <a:off x="29416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19" name="Oval 51"/>
          <p:cNvSpPr>
            <a:spLocks noChangeAspect="1" noChangeArrowheads="1"/>
          </p:cNvSpPr>
          <p:nvPr/>
        </p:nvSpPr>
        <p:spPr bwMode="auto">
          <a:xfrm>
            <a:off x="2057400" y="9144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20" name="Oval 52"/>
          <p:cNvSpPr>
            <a:spLocks noChangeAspect="1" noChangeArrowheads="1"/>
          </p:cNvSpPr>
          <p:nvPr/>
        </p:nvSpPr>
        <p:spPr bwMode="auto">
          <a:xfrm>
            <a:off x="32464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21" name="Oval 53"/>
          <p:cNvSpPr>
            <a:spLocks noChangeAspect="1" noChangeArrowheads="1"/>
          </p:cNvSpPr>
          <p:nvPr/>
        </p:nvSpPr>
        <p:spPr bwMode="auto">
          <a:xfrm>
            <a:off x="23320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22" name="Oval 54"/>
          <p:cNvSpPr>
            <a:spLocks noChangeAspect="1" noChangeArrowheads="1"/>
          </p:cNvSpPr>
          <p:nvPr/>
        </p:nvSpPr>
        <p:spPr bwMode="auto">
          <a:xfrm>
            <a:off x="26368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23" name="Oval 55"/>
          <p:cNvSpPr>
            <a:spLocks noChangeAspect="1" noChangeArrowheads="1"/>
          </p:cNvSpPr>
          <p:nvPr/>
        </p:nvSpPr>
        <p:spPr bwMode="auto">
          <a:xfrm>
            <a:off x="29416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24" name="Oval 56"/>
          <p:cNvSpPr>
            <a:spLocks noChangeAspect="1" noChangeArrowheads="1"/>
          </p:cNvSpPr>
          <p:nvPr/>
        </p:nvSpPr>
        <p:spPr bwMode="auto">
          <a:xfrm>
            <a:off x="2057400" y="2468563"/>
            <a:ext cx="274638"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25" name="Oval 57"/>
          <p:cNvSpPr>
            <a:spLocks noChangeAspect="1" noChangeArrowheads="1"/>
          </p:cNvSpPr>
          <p:nvPr/>
        </p:nvSpPr>
        <p:spPr bwMode="auto">
          <a:xfrm>
            <a:off x="32464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26" name="Oval 58"/>
          <p:cNvSpPr>
            <a:spLocks noChangeAspect="1" noChangeArrowheads="1"/>
          </p:cNvSpPr>
          <p:nvPr/>
        </p:nvSpPr>
        <p:spPr bwMode="auto">
          <a:xfrm>
            <a:off x="23320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27" name="Oval 59"/>
          <p:cNvSpPr>
            <a:spLocks noChangeAspect="1" noChangeArrowheads="1"/>
          </p:cNvSpPr>
          <p:nvPr/>
        </p:nvSpPr>
        <p:spPr bwMode="auto">
          <a:xfrm>
            <a:off x="26368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28" name="Oval 60"/>
          <p:cNvSpPr>
            <a:spLocks noChangeAspect="1" noChangeArrowheads="1"/>
          </p:cNvSpPr>
          <p:nvPr/>
        </p:nvSpPr>
        <p:spPr bwMode="auto">
          <a:xfrm>
            <a:off x="29416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29" name="Oval 61"/>
          <p:cNvSpPr>
            <a:spLocks noChangeAspect="1" noChangeArrowheads="1"/>
          </p:cNvSpPr>
          <p:nvPr/>
        </p:nvSpPr>
        <p:spPr bwMode="auto">
          <a:xfrm>
            <a:off x="20574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30" name="Oval 62"/>
          <p:cNvSpPr>
            <a:spLocks noChangeAspect="1" noChangeArrowheads="1"/>
          </p:cNvSpPr>
          <p:nvPr/>
        </p:nvSpPr>
        <p:spPr bwMode="auto">
          <a:xfrm>
            <a:off x="32464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4031" name="Oval 63"/>
          <p:cNvSpPr>
            <a:spLocks noChangeAspect="1" noChangeArrowheads="1"/>
          </p:cNvSpPr>
          <p:nvPr/>
        </p:nvSpPr>
        <p:spPr bwMode="auto">
          <a:xfrm>
            <a:off x="762000" y="5668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4032" name="Oval 64"/>
          <p:cNvSpPr>
            <a:spLocks noChangeAspect="1" noChangeArrowheads="1"/>
          </p:cNvSpPr>
          <p:nvPr/>
        </p:nvSpPr>
        <p:spPr bwMode="auto">
          <a:xfrm>
            <a:off x="762000" y="45720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4033" name="Oval 65"/>
          <p:cNvSpPr>
            <a:spLocks noChangeAspect="1" noChangeArrowheads="1"/>
          </p:cNvSpPr>
          <p:nvPr/>
        </p:nvSpPr>
        <p:spPr bwMode="auto">
          <a:xfrm>
            <a:off x="1143000" y="4267200"/>
            <a:ext cx="274638"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34" name="Oval 66"/>
          <p:cNvSpPr>
            <a:spLocks noChangeAspect="1" noChangeArrowheads="1"/>
          </p:cNvSpPr>
          <p:nvPr/>
        </p:nvSpPr>
        <p:spPr bwMode="auto">
          <a:xfrm>
            <a:off x="14176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35" name="Oval 67"/>
          <p:cNvSpPr>
            <a:spLocks noChangeAspect="1" noChangeArrowheads="1"/>
          </p:cNvSpPr>
          <p:nvPr/>
        </p:nvSpPr>
        <p:spPr bwMode="auto">
          <a:xfrm>
            <a:off x="17224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36" name="Oval 68"/>
          <p:cNvSpPr>
            <a:spLocks noChangeAspect="1" noChangeArrowheads="1"/>
          </p:cNvSpPr>
          <p:nvPr/>
        </p:nvSpPr>
        <p:spPr bwMode="auto">
          <a:xfrm>
            <a:off x="1143000" y="32305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37" name="Oval 69"/>
          <p:cNvSpPr>
            <a:spLocks noChangeAspect="1" noChangeArrowheads="1"/>
          </p:cNvSpPr>
          <p:nvPr/>
        </p:nvSpPr>
        <p:spPr bwMode="auto">
          <a:xfrm>
            <a:off x="14176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38" name="Oval 70"/>
          <p:cNvSpPr>
            <a:spLocks noChangeAspect="1" noChangeArrowheads="1"/>
          </p:cNvSpPr>
          <p:nvPr/>
        </p:nvSpPr>
        <p:spPr bwMode="auto">
          <a:xfrm>
            <a:off x="17224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4039" name="Oval 71"/>
          <p:cNvSpPr>
            <a:spLocks noChangeAspect="1" noChangeArrowheads="1"/>
          </p:cNvSpPr>
          <p:nvPr/>
        </p:nvSpPr>
        <p:spPr bwMode="auto">
          <a:xfrm>
            <a:off x="762000" y="36115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4040" name="Text Box 72"/>
          <p:cNvSpPr txBox="1">
            <a:spLocks noChangeArrowheads="1"/>
          </p:cNvSpPr>
          <p:nvPr/>
        </p:nvSpPr>
        <p:spPr bwMode="auto">
          <a:xfrm>
            <a:off x="457200" y="6246813"/>
            <a:ext cx="5287963" cy="457200"/>
          </a:xfrm>
          <a:prstGeom prst="rect">
            <a:avLst/>
          </a:prstGeom>
          <a:noFill/>
          <a:ln w="12700">
            <a:noFill/>
            <a:miter lim="800000"/>
            <a:headEnd/>
            <a:tailEnd/>
          </a:ln>
          <a:effectLst/>
        </p:spPr>
        <p:txBody>
          <a:bodyPr wrap="none">
            <a:spAutoFit/>
          </a:bodyPr>
          <a:lstStyle/>
          <a:p>
            <a:r>
              <a:rPr lang="en-US" sz="2400">
                <a:solidFill>
                  <a:srgbClr val="FF0000"/>
                </a:solidFill>
                <a:hlinkClick r:id="rId2" action="ppaction://hlinksldjump"/>
              </a:rPr>
              <a:t>H</a:t>
            </a:r>
            <a:r>
              <a:rPr lang="en-US" sz="2400"/>
              <a:t>   </a:t>
            </a:r>
            <a:r>
              <a:rPr lang="en-US" sz="2400">
                <a:hlinkClick r:id="rId3" action="ppaction://hlinksldjump"/>
              </a:rPr>
              <a:t>He</a:t>
            </a:r>
            <a:r>
              <a:rPr lang="en-US" sz="2400"/>
              <a:t>   </a:t>
            </a:r>
            <a:r>
              <a:rPr lang="en-US" sz="2400">
                <a:hlinkClick r:id="rId4" action="ppaction://hlinksldjump"/>
              </a:rPr>
              <a:t>Li</a:t>
            </a:r>
            <a:r>
              <a:rPr lang="en-US" sz="2400"/>
              <a:t>   </a:t>
            </a:r>
            <a:r>
              <a:rPr lang="en-US" sz="2400">
                <a:hlinkClick r:id="rId5" action="ppaction://hlinksldjump"/>
              </a:rPr>
              <a:t>C</a:t>
            </a:r>
            <a:r>
              <a:rPr lang="en-US" sz="2400"/>
              <a:t>   </a:t>
            </a:r>
            <a:r>
              <a:rPr lang="en-US" sz="2400">
                <a:hlinkClick r:id="rId6" action="ppaction://hlinksldjump"/>
              </a:rPr>
              <a:t>N</a:t>
            </a:r>
            <a:r>
              <a:rPr lang="en-US" sz="2400"/>
              <a:t>   </a:t>
            </a:r>
            <a:r>
              <a:rPr lang="en-US" sz="2400">
                <a:hlinkClick r:id="rId7" action="ppaction://hlinksldjump"/>
              </a:rPr>
              <a:t>Al</a:t>
            </a:r>
            <a:r>
              <a:rPr lang="en-US" sz="2400"/>
              <a:t>   </a:t>
            </a:r>
            <a:r>
              <a:rPr lang="en-US" sz="2400">
                <a:hlinkClick r:id="rId8" action="ppaction://hlinksldjump"/>
              </a:rPr>
              <a:t>Ar</a:t>
            </a:r>
            <a:r>
              <a:rPr lang="en-US" sz="2400"/>
              <a:t>   </a:t>
            </a:r>
            <a:r>
              <a:rPr lang="en-US" sz="2400">
                <a:hlinkClick r:id="rId9" action="ppaction://hlinksldjump"/>
              </a:rPr>
              <a:t>F</a:t>
            </a:r>
            <a:r>
              <a:rPr lang="en-US" sz="2400"/>
              <a:t>    </a:t>
            </a:r>
            <a:r>
              <a:rPr lang="en-US" sz="2400">
                <a:hlinkClick r:id="rId10" action="ppaction://hlinksldjump"/>
              </a:rPr>
              <a:t>Fe</a:t>
            </a:r>
            <a:r>
              <a:rPr lang="en-US" sz="2400"/>
              <a:t>   </a:t>
            </a:r>
            <a:r>
              <a:rPr lang="en-US" sz="2400">
                <a:hlinkClick r:id="rId11" action="ppaction://hlinksldjump"/>
              </a:rPr>
              <a:t>La</a:t>
            </a:r>
            <a:endParaRPr lang="en-US" sz="2400"/>
          </a:p>
        </p:txBody>
      </p:sp>
      <p:sp>
        <p:nvSpPr>
          <p:cNvPr id="724041" name="Rectangle 73"/>
          <p:cNvSpPr>
            <a:spLocks noChangeArrowheads="1"/>
          </p:cNvSpPr>
          <p:nvPr/>
        </p:nvSpPr>
        <p:spPr bwMode="auto">
          <a:xfrm>
            <a:off x="6019800" y="5943600"/>
            <a:ext cx="2743200" cy="685800"/>
          </a:xfrm>
          <a:prstGeom prst="rect">
            <a:avLst/>
          </a:prstGeom>
          <a:noFill/>
          <a:ln w="12700">
            <a:solidFill>
              <a:srgbClr val="000080"/>
            </a:solidFill>
            <a:miter lim="800000"/>
            <a:headEnd/>
            <a:tailEnd/>
          </a:ln>
          <a:effectLst/>
        </p:spPr>
        <p:txBody>
          <a:bodyPr wrap="none" anchor="ctr"/>
          <a:lstStyle/>
          <a:p>
            <a:endParaRPr lang="en-US"/>
          </a:p>
        </p:txBody>
      </p:sp>
    </p:spTree>
  </p:cSld>
  <p:clrMapOvr>
    <a:masterClrMapping/>
  </p:clrMapOvr>
  <p:transition>
    <p:fade/>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4" name="Rectangle 2"/>
          <p:cNvSpPr>
            <a:spLocks noChangeArrowheads="1"/>
          </p:cNvSpPr>
          <p:nvPr/>
        </p:nvSpPr>
        <p:spPr bwMode="auto">
          <a:xfrm>
            <a:off x="990600" y="0"/>
            <a:ext cx="4191000" cy="762000"/>
          </a:xfrm>
          <a:prstGeom prst="rect">
            <a:avLst/>
          </a:prstGeom>
          <a:noFill/>
          <a:ln w="9525">
            <a:noFill/>
            <a:miter lim="800000"/>
            <a:headEnd/>
            <a:tailEnd/>
          </a:ln>
          <a:effectLst/>
        </p:spPr>
        <p:txBody>
          <a:bodyPr anchor="ctr"/>
          <a:lstStyle/>
          <a:p>
            <a:pPr algn="ctr"/>
            <a:r>
              <a:rPr lang="en-US" sz="2000">
                <a:solidFill>
                  <a:schemeClr val="tx2"/>
                </a:solidFill>
              </a:rPr>
              <a:t>Energy Level Diagram</a:t>
            </a:r>
          </a:p>
        </p:txBody>
      </p:sp>
      <p:sp>
        <p:nvSpPr>
          <p:cNvPr id="724995" name="Rectangle 3"/>
          <p:cNvSpPr>
            <a:spLocks noChangeArrowheads="1"/>
          </p:cNvSpPr>
          <p:nvPr/>
        </p:nvSpPr>
        <p:spPr bwMode="auto">
          <a:xfrm>
            <a:off x="823913" y="55626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4996" name="Rectangle 4"/>
          <p:cNvSpPr>
            <a:spLocks noChangeArrowheads="1"/>
          </p:cNvSpPr>
          <p:nvPr/>
        </p:nvSpPr>
        <p:spPr bwMode="auto">
          <a:xfrm>
            <a:off x="823913" y="4343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4997" name="Rectangle 5"/>
          <p:cNvSpPr>
            <a:spLocks noChangeArrowheads="1"/>
          </p:cNvSpPr>
          <p:nvPr/>
        </p:nvSpPr>
        <p:spPr bwMode="auto">
          <a:xfrm>
            <a:off x="823913" y="3352800"/>
            <a:ext cx="4357687" cy="457200"/>
          </a:xfrm>
          <a:prstGeom prst="rect">
            <a:avLst/>
          </a:prstGeom>
          <a:noFill/>
          <a:ln w="19050">
            <a:solidFill>
              <a:schemeClr val="tx1"/>
            </a:solidFill>
            <a:miter lim="800000"/>
            <a:headEnd/>
            <a:tailEnd/>
          </a:ln>
          <a:effectLst/>
        </p:spPr>
        <p:txBody>
          <a:bodyPr wrap="none" anchor="ctr"/>
          <a:lstStyle/>
          <a:p>
            <a:endParaRPr lang="en-US"/>
          </a:p>
        </p:txBody>
      </p:sp>
      <p:sp>
        <p:nvSpPr>
          <p:cNvPr id="724998" name="Rectangle 6"/>
          <p:cNvSpPr>
            <a:spLocks noChangeArrowheads="1"/>
          </p:cNvSpPr>
          <p:nvPr/>
        </p:nvSpPr>
        <p:spPr bwMode="auto">
          <a:xfrm>
            <a:off x="823913" y="2438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4999" name="Rectangle 7"/>
          <p:cNvSpPr>
            <a:spLocks noChangeArrowheads="1"/>
          </p:cNvSpPr>
          <p:nvPr/>
        </p:nvSpPr>
        <p:spPr bwMode="auto">
          <a:xfrm>
            <a:off x="838200" y="1676400"/>
            <a:ext cx="4343400" cy="381000"/>
          </a:xfrm>
          <a:prstGeom prst="rect">
            <a:avLst/>
          </a:prstGeom>
          <a:noFill/>
          <a:ln w="19050">
            <a:solidFill>
              <a:schemeClr val="tx1"/>
            </a:solidFill>
            <a:miter lim="800000"/>
            <a:headEnd/>
            <a:tailEnd/>
          </a:ln>
          <a:effectLst/>
        </p:spPr>
        <p:txBody>
          <a:bodyPr wrap="none" anchor="ctr"/>
          <a:lstStyle/>
          <a:p>
            <a:endParaRPr lang="en-US"/>
          </a:p>
        </p:txBody>
      </p:sp>
      <p:sp>
        <p:nvSpPr>
          <p:cNvPr id="725000" name="Rectangle 8"/>
          <p:cNvSpPr>
            <a:spLocks noChangeArrowheads="1"/>
          </p:cNvSpPr>
          <p:nvPr/>
        </p:nvSpPr>
        <p:spPr bwMode="auto">
          <a:xfrm>
            <a:off x="823913" y="838200"/>
            <a:ext cx="4738687" cy="381000"/>
          </a:xfrm>
          <a:prstGeom prst="rect">
            <a:avLst/>
          </a:prstGeom>
          <a:noFill/>
          <a:ln w="19050">
            <a:solidFill>
              <a:schemeClr val="tx1"/>
            </a:solidFill>
            <a:miter lim="800000"/>
            <a:headEnd/>
            <a:tailEnd/>
          </a:ln>
          <a:effectLst/>
        </p:spPr>
        <p:txBody>
          <a:bodyPr wrap="none" anchor="ctr"/>
          <a:lstStyle/>
          <a:p>
            <a:endParaRPr lang="en-US"/>
          </a:p>
        </p:txBody>
      </p:sp>
      <p:sp>
        <p:nvSpPr>
          <p:cNvPr id="725001" name="Oval 9"/>
          <p:cNvSpPr>
            <a:spLocks noChangeArrowheads="1"/>
          </p:cNvSpPr>
          <p:nvPr/>
        </p:nvSpPr>
        <p:spPr bwMode="auto">
          <a:xfrm>
            <a:off x="48006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5002" name="Oval 10"/>
          <p:cNvSpPr>
            <a:spLocks noChangeArrowheads="1"/>
          </p:cNvSpPr>
          <p:nvPr/>
        </p:nvSpPr>
        <p:spPr bwMode="auto">
          <a:xfrm>
            <a:off x="45720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5003" name="Oval 11"/>
          <p:cNvSpPr>
            <a:spLocks noChangeArrowheads="1"/>
          </p:cNvSpPr>
          <p:nvPr/>
        </p:nvSpPr>
        <p:spPr bwMode="auto">
          <a:xfrm>
            <a:off x="43434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5004" name="Oval 12"/>
          <p:cNvSpPr>
            <a:spLocks noChangeArrowheads="1"/>
          </p:cNvSpPr>
          <p:nvPr/>
        </p:nvSpPr>
        <p:spPr bwMode="auto">
          <a:xfrm>
            <a:off x="4114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5005" name="Oval 13"/>
          <p:cNvSpPr>
            <a:spLocks noChangeArrowheads="1"/>
          </p:cNvSpPr>
          <p:nvPr/>
        </p:nvSpPr>
        <p:spPr bwMode="auto">
          <a:xfrm>
            <a:off x="3886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5006" name="Oval 14"/>
          <p:cNvSpPr>
            <a:spLocks noChangeArrowheads="1"/>
          </p:cNvSpPr>
          <p:nvPr/>
        </p:nvSpPr>
        <p:spPr bwMode="auto">
          <a:xfrm>
            <a:off x="5029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5007" name="Oval 15"/>
          <p:cNvSpPr>
            <a:spLocks noChangeArrowheads="1"/>
          </p:cNvSpPr>
          <p:nvPr/>
        </p:nvSpPr>
        <p:spPr bwMode="auto">
          <a:xfrm>
            <a:off x="5257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5008" name="Line 16"/>
          <p:cNvSpPr>
            <a:spLocks noChangeShapeType="1"/>
          </p:cNvSpPr>
          <p:nvPr/>
        </p:nvSpPr>
        <p:spPr bwMode="auto">
          <a:xfrm flipV="1">
            <a:off x="517525" y="1219200"/>
            <a:ext cx="1588" cy="4724400"/>
          </a:xfrm>
          <a:prstGeom prst="line">
            <a:avLst/>
          </a:prstGeom>
          <a:noFill/>
          <a:ln w="28575">
            <a:solidFill>
              <a:schemeClr val="tx1"/>
            </a:solidFill>
            <a:round/>
            <a:headEnd/>
            <a:tailEnd type="triangle" w="med" len="med"/>
          </a:ln>
          <a:effectLst/>
        </p:spPr>
        <p:txBody>
          <a:bodyPr/>
          <a:lstStyle/>
          <a:p>
            <a:endParaRPr lang="en-US"/>
          </a:p>
        </p:txBody>
      </p:sp>
      <p:sp>
        <p:nvSpPr>
          <p:cNvPr id="725009" name="Text Box 17"/>
          <p:cNvSpPr txBox="1">
            <a:spLocks noChangeArrowheads="1"/>
          </p:cNvSpPr>
          <p:nvPr/>
        </p:nvSpPr>
        <p:spPr bwMode="auto">
          <a:xfrm rot="-5400000">
            <a:off x="-1283494" y="2950369"/>
            <a:ext cx="3148013" cy="396875"/>
          </a:xfrm>
          <a:prstGeom prst="rect">
            <a:avLst/>
          </a:prstGeom>
          <a:noFill/>
          <a:ln w="9525">
            <a:noFill/>
            <a:miter lim="800000"/>
            <a:headEnd/>
            <a:tailEnd/>
          </a:ln>
          <a:effectLst/>
        </p:spPr>
        <p:txBody>
          <a:bodyPr>
            <a:spAutoFit/>
          </a:bodyPr>
          <a:lstStyle/>
          <a:p>
            <a:r>
              <a:rPr lang="en-US" sz="2000"/>
              <a:t>   </a:t>
            </a:r>
            <a:r>
              <a:rPr lang="en-US" sz="1600"/>
              <a:t>Arbitrary Energy Scale</a:t>
            </a:r>
          </a:p>
        </p:txBody>
      </p:sp>
      <p:sp>
        <p:nvSpPr>
          <p:cNvPr id="725010" name="Text Box 18"/>
          <p:cNvSpPr txBox="1">
            <a:spLocks noChangeArrowheads="1"/>
          </p:cNvSpPr>
          <p:nvPr/>
        </p:nvSpPr>
        <p:spPr bwMode="auto">
          <a:xfrm>
            <a:off x="747713" y="5318125"/>
            <a:ext cx="323850" cy="244475"/>
          </a:xfrm>
          <a:prstGeom prst="rect">
            <a:avLst/>
          </a:prstGeom>
          <a:noFill/>
          <a:ln w="9525">
            <a:noFill/>
            <a:miter lim="800000"/>
            <a:headEnd/>
            <a:tailEnd/>
          </a:ln>
          <a:effectLst/>
        </p:spPr>
        <p:txBody>
          <a:bodyPr wrap="none">
            <a:spAutoFit/>
          </a:bodyPr>
          <a:lstStyle/>
          <a:p>
            <a:r>
              <a:rPr lang="en-US" b="1"/>
              <a:t>1s</a:t>
            </a:r>
          </a:p>
        </p:txBody>
      </p:sp>
      <p:sp>
        <p:nvSpPr>
          <p:cNvPr id="725011" name="Text Box 19"/>
          <p:cNvSpPr txBox="1">
            <a:spLocks noChangeArrowheads="1"/>
          </p:cNvSpPr>
          <p:nvPr/>
        </p:nvSpPr>
        <p:spPr bwMode="auto">
          <a:xfrm>
            <a:off x="731838" y="4021138"/>
            <a:ext cx="925512" cy="244475"/>
          </a:xfrm>
          <a:prstGeom prst="rect">
            <a:avLst/>
          </a:prstGeom>
          <a:noFill/>
          <a:ln w="9525">
            <a:noFill/>
            <a:miter lim="800000"/>
            <a:headEnd/>
            <a:tailEnd/>
          </a:ln>
          <a:effectLst/>
        </p:spPr>
        <p:txBody>
          <a:bodyPr wrap="none">
            <a:spAutoFit/>
          </a:bodyPr>
          <a:lstStyle/>
          <a:p>
            <a:r>
              <a:rPr lang="en-US" b="1"/>
              <a:t>2s             2p</a:t>
            </a:r>
          </a:p>
        </p:txBody>
      </p:sp>
      <p:sp>
        <p:nvSpPr>
          <p:cNvPr id="725012" name="Text Box 20"/>
          <p:cNvSpPr txBox="1">
            <a:spLocks noChangeArrowheads="1"/>
          </p:cNvSpPr>
          <p:nvPr/>
        </p:nvSpPr>
        <p:spPr bwMode="auto">
          <a:xfrm>
            <a:off x="736600" y="2971800"/>
            <a:ext cx="925513" cy="244475"/>
          </a:xfrm>
          <a:prstGeom prst="rect">
            <a:avLst/>
          </a:prstGeom>
          <a:noFill/>
          <a:ln w="9525">
            <a:noFill/>
            <a:miter lim="800000"/>
            <a:headEnd/>
            <a:tailEnd/>
          </a:ln>
          <a:effectLst/>
        </p:spPr>
        <p:txBody>
          <a:bodyPr wrap="none">
            <a:spAutoFit/>
          </a:bodyPr>
          <a:lstStyle/>
          <a:p>
            <a:r>
              <a:rPr lang="en-US" b="1"/>
              <a:t>3s             3p</a:t>
            </a:r>
          </a:p>
        </p:txBody>
      </p:sp>
      <p:sp>
        <p:nvSpPr>
          <p:cNvPr id="725013" name="Text Box 21"/>
          <p:cNvSpPr txBox="1">
            <a:spLocks noChangeArrowheads="1"/>
          </p:cNvSpPr>
          <p:nvPr/>
        </p:nvSpPr>
        <p:spPr bwMode="auto">
          <a:xfrm>
            <a:off x="704850" y="2117725"/>
            <a:ext cx="2190750" cy="244475"/>
          </a:xfrm>
          <a:prstGeom prst="rect">
            <a:avLst/>
          </a:prstGeom>
          <a:noFill/>
          <a:ln w="9525">
            <a:noFill/>
            <a:miter lim="800000"/>
            <a:headEnd/>
            <a:tailEnd/>
          </a:ln>
          <a:effectLst/>
        </p:spPr>
        <p:txBody>
          <a:bodyPr wrap="none">
            <a:spAutoFit/>
          </a:bodyPr>
          <a:lstStyle/>
          <a:p>
            <a:r>
              <a:rPr lang="en-US" b="1"/>
              <a:t>4s             4p                                3d</a:t>
            </a:r>
          </a:p>
        </p:txBody>
      </p:sp>
      <p:sp>
        <p:nvSpPr>
          <p:cNvPr id="725014" name="Text Box 22"/>
          <p:cNvSpPr txBox="1">
            <a:spLocks noChangeArrowheads="1"/>
          </p:cNvSpPr>
          <p:nvPr/>
        </p:nvSpPr>
        <p:spPr bwMode="auto">
          <a:xfrm>
            <a:off x="595313" y="1295400"/>
            <a:ext cx="2330450" cy="244475"/>
          </a:xfrm>
          <a:prstGeom prst="rect">
            <a:avLst/>
          </a:prstGeom>
          <a:noFill/>
          <a:ln w="9525">
            <a:noFill/>
            <a:miter lim="800000"/>
            <a:headEnd/>
            <a:tailEnd/>
          </a:ln>
          <a:effectLst/>
        </p:spPr>
        <p:txBody>
          <a:bodyPr wrap="none">
            <a:spAutoFit/>
          </a:bodyPr>
          <a:lstStyle/>
          <a:p>
            <a:r>
              <a:rPr lang="en-US" b="1"/>
              <a:t>  5s              5p                                 4d</a:t>
            </a:r>
          </a:p>
        </p:txBody>
      </p:sp>
      <p:sp>
        <p:nvSpPr>
          <p:cNvPr id="725015" name="Text Box 23"/>
          <p:cNvSpPr txBox="1">
            <a:spLocks noChangeArrowheads="1"/>
          </p:cNvSpPr>
          <p:nvPr/>
        </p:nvSpPr>
        <p:spPr bwMode="auto">
          <a:xfrm>
            <a:off x="630238" y="533400"/>
            <a:ext cx="3910012" cy="244475"/>
          </a:xfrm>
          <a:prstGeom prst="rect">
            <a:avLst/>
          </a:prstGeom>
          <a:noFill/>
          <a:ln w="9525">
            <a:noFill/>
            <a:miter lim="800000"/>
            <a:headEnd/>
            <a:tailEnd/>
          </a:ln>
          <a:effectLst/>
        </p:spPr>
        <p:txBody>
          <a:bodyPr wrap="none">
            <a:spAutoFit/>
          </a:bodyPr>
          <a:lstStyle/>
          <a:p>
            <a:r>
              <a:rPr lang="en-US" b="1"/>
              <a:t>6s               6p                                 5d                                           4f</a:t>
            </a:r>
          </a:p>
        </p:txBody>
      </p:sp>
      <p:sp>
        <p:nvSpPr>
          <p:cNvPr id="725016" name="Text Box 24"/>
          <p:cNvSpPr txBox="1">
            <a:spLocks noChangeArrowheads="1"/>
          </p:cNvSpPr>
          <p:nvPr/>
        </p:nvSpPr>
        <p:spPr bwMode="auto">
          <a:xfrm>
            <a:off x="2408238" y="6019800"/>
            <a:ext cx="798512" cy="244475"/>
          </a:xfrm>
          <a:prstGeom prst="rect">
            <a:avLst/>
          </a:prstGeom>
          <a:noFill/>
          <a:ln w="9525">
            <a:noFill/>
            <a:miter lim="800000"/>
            <a:headEnd/>
            <a:tailEnd/>
          </a:ln>
          <a:effectLst/>
        </p:spPr>
        <p:txBody>
          <a:bodyPr wrap="none">
            <a:spAutoFit/>
          </a:bodyPr>
          <a:lstStyle/>
          <a:p>
            <a:r>
              <a:rPr lang="en-US" b="1"/>
              <a:t>NUCLEUS</a:t>
            </a:r>
          </a:p>
        </p:txBody>
      </p:sp>
      <p:sp>
        <p:nvSpPr>
          <p:cNvPr id="725017" name="Text Box 25"/>
          <p:cNvSpPr txBox="1">
            <a:spLocks noChangeArrowheads="1"/>
          </p:cNvSpPr>
          <p:nvPr/>
        </p:nvSpPr>
        <p:spPr bwMode="auto">
          <a:xfrm>
            <a:off x="6553200" y="1050925"/>
            <a:ext cx="1482725" cy="396875"/>
          </a:xfrm>
          <a:prstGeom prst="rect">
            <a:avLst/>
          </a:prstGeom>
          <a:noFill/>
          <a:ln w="9525">
            <a:noFill/>
            <a:miter lim="800000"/>
            <a:headEnd/>
            <a:tailEnd/>
          </a:ln>
          <a:effectLst/>
        </p:spPr>
        <p:txBody>
          <a:bodyPr wrap="none">
            <a:spAutoFit/>
          </a:bodyPr>
          <a:lstStyle/>
          <a:p>
            <a:r>
              <a:rPr lang="en-US" sz="2000"/>
              <a:t>Bohr Model</a:t>
            </a:r>
          </a:p>
        </p:txBody>
      </p:sp>
      <p:sp>
        <p:nvSpPr>
          <p:cNvPr id="725018" name="Oval 26"/>
          <p:cNvSpPr>
            <a:spLocks noChangeAspect="1" noChangeArrowheads="1"/>
          </p:cNvSpPr>
          <p:nvPr/>
        </p:nvSpPr>
        <p:spPr bwMode="auto">
          <a:xfrm>
            <a:off x="5638800" y="1676400"/>
            <a:ext cx="3200400" cy="3200400"/>
          </a:xfrm>
          <a:prstGeom prst="ellipse">
            <a:avLst/>
          </a:prstGeom>
          <a:noFill/>
          <a:ln w="28575">
            <a:solidFill>
              <a:srgbClr val="000080"/>
            </a:solidFill>
            <a:round/>
            <a:headEnd/>
            <a:tailEnd/>
          </a:ln>
          <a:effectLst/>
        </p:spPr>
        <p:txBody>
          <a:bodyPr wrap="none" anchor="ctr"/>
          <a:lstStyle/>
          <a:p>
            <a:endParaRPr lang="en-US"/>
          </a:p>
        </p:txBody>
      </p:sp>
      <p:sp>
        <p:nvSpPr>
          <p:cNvPr id="725019" name="Oval 27"/>
          <p:cNvSpPr>
            <a:spLocks noChangeAspect="1" noChangeArrowheads="1"/>
          </p:cNvSpPr>
          <p:nvPr/>
        </p:nvSpPr>
        <p:spPr bwMode="auto">
          <a:xfrm>
            <a:off x="5895975" y="1933575"/>
            <a:ext cx="2649538" cy="2649538"/>
          </a:xfrm>
          <a:prstGeom prst="ellipse">
            <a:avLst/>
          </a:prstGeom>
          <a:noFill/>
          <a:ln w="28575">
            <a:solidFill>
              <a:srgbClr val="000080"/>
            </a:solidFill>
            <a:round/>
            <a:headEnd/>
            <a:tailEnd/>
          </a:ln>
          <a:effectLst/>
        </p:spPr>
        <p:txBody>
          <a:bodyPr wrap="none" anchor="ctr"/>
          <a:lstStyle/>
          <a:p>
            <a:endParaRPr lang="en-US"/>
          </a:p>
        </p:txBody>
      </p:sp>
      <p:sp>
        <p:nvSpPr>
          <p:cNvPr id="725020" name="Oval 28"/>
          <p:cNvSpPr>
            <a:spLocks noChangeAspect="1" noChangeArrowheads="1"/>
          </p:cNvSpPr>
          <p:nvPr/>
        </p:nvSpPr>
        <p:spPr bwMode="auto">
          <a:xfrm>
            <a:off x="6215063" y="2252663"/>
            <a:ext cx="2027237" cy="2027237"/>
          </a:xfrm>
          <a:prstGeom prst="ellipse">
            <a:avLst/>
          </a:prstGeom>
          <a:noFill/>
          <a:ln w="28575">
            <a:solidFill>
              <a:srgbClr val="000080"/>
            </a:solidFill>
            <a:round/>
            <a:headEnd/>
            <a:tailEnd/>
          </a:ln>
          <a:effectLst/>
        </p:spPr>
        <p:txBody>
          <a:bodyPr wrap="none" anchor="ctr"/>
          <a:lstStyle/>
          <a:p>
            <a:endParaRPr lang="en-US"/>
          </a:p>
        </p:txBody>
      </p:sp>
      <p:sp>
        <p:nvSpPr>
          <p:cNvPr id="725021" name="Oval 29"/>
          <p:cNvSpPr>
            <a:spLocks noChangeAspect="1" noChangeArrowheads="1"/>
          </p:cNvSpPr>
          <p:nvPr/>
        </p:nvSpPr>
        <p:spPr bwMode="auto">
          <a:xfrm>
            <a:off x="6446838" y="2484438"/>
            <a:ext cx="1614487" cy="1614487"/>
          </a:xfrm>
          <a:prstGeom prst="ellipse">
            <a:avLst/>
          </a:prstGeom>
          <a:noFill/>
          <a:ln w="28575">
            <a:solidFill>
              <a:srgbClr val="000080"/>
            </a:solidFill>
            <a:round/>
            <a:headEnd/>
            <a:tailEnd/>
          </a:ln>
          <a:effectLst/>
        </p:spPr>
        <p:txBody>
          <a:bodyPr wrap="none" anchor="ctr"/>
          <a:lstStyle/>
          <a:p>
            <a:endParaRPr lang="en-US"/>
          </a:p>
        </p:txBody>
      </p:sp>
      <p:sp>
        <p:nvSpPr>
          <p:cNvPr id="725022" name="Oval 30"/>
          <p:cNvSpPr>
            <a:spLocks noChangeAspect="1" noChangeArrowheads="1"/>
          </p:cNvSpPr>
          <p:nvPr/>
        </p:nvSpPr>
        <p:spPr bwMode="auto">
          <a:xfrm>
            <a:off x="6610350" y="2647950"/>
            <a:ext cx="1296988" cy="1296988"/>
          </a:xfrm>
          <a:prstGeom prst="ellipse">
            <a:avLst/>
          </a:prstGeom>
          <a:noFill/>
          <a:ln w="28575">
            <a:solidFill>
              <a:srgbClr val="000080"/>
            </a:solidFill>
            <a:round/>
            <a:headEnd/>
            <a:tailEnd/>
          </a:ln>
          <a:effectLst/>
        </p:spPr>
        <p:txBody>
          <a:bodyPr wrap="none" anchor="ctr"/>
          <a:lstStyle/>
          <a:p>
            <a:endParaRPr lang="en-US"/>
          </a:p>
        </p:txBody>
      </p:sp>
      <p:sp>
        <p:nvSpPr>
          <p:cNvPr id="725023" name="Oval 31"/>
          <p:cNvSpPr>
            <a:spLocks noChangeAspect="1" noChangeArrowheads="1"/>
          </p:cNvSpPr>
          <p:nvPr/>
        </p:nvSpPr>
        <p:spPr bwMode="auto">
          <a:xfrm>
            <a:off x="6737350" y="2774950"/>
            <a:ext cx="1031875" cy="1031875"/>
          </a:xfrm>
          <a:prstGeom prst="ellipse">
            <a:avLst/>
          </a:prstGeom>
          <a:noFill/>
          <a:ln w="28575">
            <a:solidFill>
              <a:srgbClr val="000080"/>
            </a:solidFill>
            <a:round/>
            <a:headEnd/>
            <a:tailEnd/>
          </a:ln>
          <a:effectLst/>
        </p:spPr>
        <p:txBody>
          <a:bodyPr wrap="none" anchor="ctr"/>
          <a:lstStyle/>
          <a:p>
            <a:endParaRPr lang="en-US"/>
          </a:p>
        </p:txBody>
      </p:sp>
      <p:sp>
        <p:nvSpPr>
          <p:cNvPr id="725024" name="Oval 32"/>
          <p:cNvSpPr>
            <a:spLocks noChangeAspect="1" noChangeArrowheads="1"/>
          </p:cNvSpPr>
          <p:nvPr/>
        </p:nvSpPr>
        <p:spPr bwMode="auto">
          <a:xfrm>
            <a:off x="6988175" y="3025775"/>
            <a:ext cx="517525" cy="517525"/>
          </a:xfrm>
          <a:prstGeom prst="ellipse">
            <a:avLst/>
          </a:prstGeom>
          <a:noFill/>
          <a:ln w="28575">
            <a:solidFill>
              <a:srgbClr val="000080"/>
            </a:solidFill>
            <a:round/>
            <a:headEnd/>
            <a:tailEnd/>
          </a:ln>
          <a:effectLst/>
        </p:spPr>
        <p:txBody>
          <a:bodyPr wrap="none" anchor="ctr"/>
          <a:lstStyle/>
          <a:p>
            <a:endParaRPr lang="en-US"/>
          </a:p>
        </p:txBody>
      </p:sp>
      <p:sp>
        <p:nvSpPr>
          <p:cNvPr id="725025" name="Rectangle 33"/>
          <p:cNvSpPr>
            <a:spLocks noChangeArrowheads="1"/>
          </p:cNvSpPr>
          <p:nvPr/>
        </p:nvSpPr>
        <p:spPr bwMode="auto">
          <a:xfrm>
            <a:off x="6002338" y="5546725"/>
            <a:ext cx="2697162" cy="396875"/>
          </a:xfrm>
          <a:prstGeom prst="rect">
            <a:avLst/>
          </a:prstGeom>
          <a:noFill/>
          <a:ln w="12700">
            <a:noFill/>
            <a:miter lim="800000"/>
            <a:headEnd/>
            <a:tailEnd/>
          </a:ln>
          <a:effectLst/>
        </p:spPr>
        <p:txBody>
          <a:bodyPr wrap="none">
            <a:spAutoFit/>
          </a:bodyPr>
          <a:lstStyle/>
          <a:p>
            <a:pPr algn="ctr"/>
            <a:r>
              <a:rPr lang="en-US" sz="2000"/>
              <a:t>Electron Configuration</a:t>
            </a:r>
          </a:p>
        </p:txBody>
      </p:sp>
      <p:sp>
        <p:nvSpPr>
          <p:cNvPr id="725026" name="Text Box 34"/>
          <p:cNvSpPr txBox="1">
            <a:spLocks noChangeArrowheads="1"/>
          </p:cNvSpPr>
          <p:nvPr/>
        </p:nvSpPr>
        <p:spPr bwMode="auto">
          <a:xfrm>
            <a:off x="1676400" y="6629400"/>
            <a:ext cx="2633663" cy="244475"/>
          </a:xfrm>
          <a:prstGeom prst="rect">
            <a:avLst/>
          </a:prstGeom>
          <a:noFill/>
          <a:ln w="12700">
            <a:noFill/>
            <a:miter lim="800000"/>
            <a:headEnd/>
            <a:tailEnd/>
          </a:ln>
          <a:effectLst/>
        </p:spPr>
        <p:txBody>
          <a:bodyPr wrap="none">
            <a:spAutoFit/>
          </a:bodyPr>
          <a:lstStyle/>
          <a:p>
            <a:pPr algn="ctr"/>
            <a:r>
              <a:rPr lang="en-US">
                <a:solidFill>
                  <a:schemeClr val="accent2"/>
                </a:solidFill>
              </a:rPr>
              <a:t>CLICK ON ELEMENT TO FILL IN CHARTS</a:t>
            </a:r>
          </a:p>
        </p:txBody>
      </p:sp>
      <p:sp>
        <p:nvSpPr>
          <p:cNvPr id="725027" name="Text Box 35"/>
          <p:cNvSpPr txBox="1">
            <a:spLocks noChangeArrowheads="1"/>
          </p:cNvSpPr>
          <p:nvPr/>
        </p:nvSpPr>
        <p:spPr bwMode="auto">
          <a:xfrm>
            <a:off x="7097713" y="3157538"/>
            <a:ext cx="293687" cy="274637"/>
          </a:xfrm>
          <a:prstGeom prst="rect">
            <a:avLst/>
          </a:prstGeom>
          <a:noFill/>
          <a:ln w="12700">
            <a:noFill/>
            <a:miter lim="800000"/>
            <a:headEnd/>
            <a:tailEnd/>
          </a:ln>
          <a:effectLst/>
        </p:spPr>
        <p:txBody>
          <a:bodyPr wrap="none">
            <a:spAutoFit/>
          </a:bodyPr>
          <a:lstStyle/>
          <a:p>
            <a:pPr algn="ctr"/>
            <a:r>
              <a:rPr lang="en-US" sz="1200"/>
              <a:t>N</a:t>
            </a:r>
          </a:p>
        </p:txBody>
      </p:sp>
      <p:sp>
        <p:nvSpPr>
          <p:cNvPr id="725028" name="Oval 36"/>
          <p:cNvSpPr>
            <a:spLocks noChangeAspect="1" noChangeArrowheads="1"/>
          </p:cNvSpPr>
          <p:nvPr/>
        </p:nvSpPr>
        <p:spPr bwMode="auto">
          <a:xfrm>
            <a:off x="762000" y="2620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5029" name="Oval 37"/>
          <p:cNvSpPr>
            <a:spLocks noChangeAspect="1" noChangeArrowheads="1"/>
          </p:cNvSpPr>
          <p:nvPr/>
        </p:nvSpPr>
        <p:spPr bwMode="auto">
          <a:xfrm>
            <a:off x="762000" y="18288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5030" name="Oval 38"/>
          <p:cNvSpPr>
            <a:spLocks noChangeAspect="1" noChangeArrowheads="1"/>
          </p:cNvSpPr>
          <p:nvPr/>
        </p:nvSpPr>
        <p:spPr bwMode="auto">
          <a:xfrm>
            <a:off x="792163" y="1020763"/>
            <a:ext cx="274637"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5031" name="Oval 39"/>
          <p:cNvSpPr>
            <a:spLocks noChangeAspect="1" noChangeArrowheads="1"/>
          </p:cNvSpPr>
          <p:nvPr/>
        </p:nvSpPr>
        <p:spPr bwMode="auto">
          <a:xfrm>
            <a:off x="11430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32" name="Oval 40"/>
          <p:cNvSpPr>
            <a:spLocks noChangeAspect="1" noChangeArrowheads="1"/>
          </p:cNvSpPr>
          <p:nvPr/>
        </p:nvSpPr>
        <p:spPr bwMode="auto">
          <a:xfrm>
            <a:off x="14478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33" name="Oval 41"/>
          <p:cNvSpPr>
            <a:spLocks noChangeAspect="1" noChangeArrowheads="1"/>
          </p:cNvSpPr>
          <p:nvPr/>
        </p:nvSpPr>
        <p:spPr bwMode="auto">
          <a:xfrm>
            <a:off x="172085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34" name="Oval 42"/>
          <p:cNvSpPr>
            <a:spLocks noChangeAspect="1" noChangeArrowheads="1"/>
          </p:cNvSpPr>
          <p:nvPr/>
        </p:nvSpPr>
        <p:spPr bwMode="auto">
          <a:xfrm>
            <a:off x="11430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35" name="Oval 43"/>
          <p:cNvSpPr>
            <a:spLocks noChangeAspect="1" noChangeArrowheads="1"/>
          </p:cNvSpPr>
          <p:nvPr/>
        </p:nvSpPr>
        <p:spPr bwMode="auto">
          <a:xfrm>
            <a:off x="14478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36" name="Oval 44"/>
          <p:cNvSpPr>
            <a:spLocks noChangeAspect="1" noChangeArrowheads="1"/>
          </p:cNvSpPr>
          <p:nvPr/>
        </p:nvSpPr>
        <p:spPr bwMode="auto">
          <a:xfrm>
            <a:off x="172085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37" name="Oval 45"/>
          <p:cNvSpPr>
            <a:spLocks noChangeAspect="1" noChangeArrowheads="1"/>
          </p:cNvSpPr>
          <p:nvPr/>
        </p:nvSpPr>
        <p:spPr bwMode="auto">
          <a:xfrm>
            <a:off x="11430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38" name="Oval 46"/>
          <p:cNvSpPr>
            <a:spLocks noChangeAspect="1" noChangeArrowheads="1"/>
          </p:cNvSpPr>
          <p:nvPr/>
        </p:nvSpPr>
        <p:spPr bwMode="auto">
          <a:xfrm>
            <a:off x="14478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39" name="Oval 47"/>
          <p:cNvSpPr>
            <a:spLocks noChangeAspect="1" noChangeArrowheads="1"/>
          </p:cNvSpPr>
          <p:nvPr/>
        </p:nvSpPr>
        <p:spPr bwMode="auto">
          <a:xfrm>
            <a:off x="172085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40" name="Oval 48"/>
          <p:cNvSpPr>
            <a:spLocks noChangeAspect="1" noChangeArrowheads="1"/>
          </p:cNvSpPr>
          <p:nvPr/>
        </p:nvSpPr>
        <p:spPr bwMode="auto">
          <a:xfrm>
            <a:off x="23320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41" name="Oval 49"/>
          <p:cNvSpPr>
            <a:spLocks noChangeAspect="1" noChangeArrowheads="1"/>
          </p:cNvSpPr>
          <p:nvPr/>
        </p:nvSpPr>
        <p:spPr bwMode="auto">
          <a:xfrm>
            <a:off x="26368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42" name="Oval 50"/>
          <p:cNvSpPr>
            <a:spLocks noChangeAspect="1" noChangeArrowheads="1"/>
          </p:cNvSpPr>
          <p:nvPr/>
        </p:nvSpPr>
        <p:spPr bwMode="auto">
          <a:xfrm>
            <a:off x="29416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43" name="Oval 51"/>
          <p:cNvSpPr>
            <a:spLocks noChangeAspect="1" noChangeArrowheads="1"/>
          </p:cNvSpPr>
          <p:nvPr/>
        </p:nvSpPr>
        <p:spPr bwMode="auto">
          <a:xfrm>
            <a:off x="2057400" y="9144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44" name="Oval 52"/>
          <p:cNvSpPr>
            <a:spLocks noChangeAspect="1" noChangeArrowheads="1"/>
          </p:cNvSpPr>
          <p:nvPr/>
        </p:nvSpPr>
        <p:spPr bwMode="auto">
          <a:xfrm>
            <a:off x="32464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45" name="Oval 53"/>
          <p:cNvSpPr>
            <a:spLocks noChangeAspect="1" noChangeArrowheads="1"/>
          </p:cNvSpPr>
          <p:nvPr/>
        </p:nvSpPr>
        <p:spPr bwMode="auto">
          <a:xfrm>
            <a:off x="23320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46" name="Oval 54"/>
          <p:cNvSpPr>
            <a:spLocks noChangeAspect="1" noChangeArrowheads="1"/>
          </p:cNvSpPr>
          <p:nvPr/>
        </p:nvSpPr>
        <p:spPr bwMode="auto">
          <a:xfrm>
            <a:off x="26368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47" name="Oval 55"/>
          <p:cNvSpPr>
            <a:spLocks noChangeAspect="1" noChangeArrowheads="1"/>
          </p:cNvSpPr>
          <p:nvPr/>
        </p:nvSpPr>
        <p:spPr bwMode="auto">
          <a:xfrm>
            <a:off x="29416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48" name="Oval 56"/>
          <p:cNvSpPr>
            <a:spLocks noChangeAspect="1" noChangeArrowheads="1"/>
          </p:cNvSpPr>
          <p:nvPr/>
        </p:nvSpPr>
        <p:spPr bwMode="auto">
          <a:xfrm>
            <a:off x="2057400" y="2468563"/>
            <a:ext cx="274638"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49" name="Oval 57"/>
          <p:cNvSpPr>
            <a:spLocks noChangeAspect="1" noChangeArrowheads="1"/>
          </p:cNvSpPr>
          <p:nvPr/>
        </p:nvSpPr>
        <p:spPr bwMode="auto">
          <a:xfrm>
            <a:off x="32464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50" name="Oval 58"/>
          <p:cNvSpPr>
            <a:spLocks noChangeAspect="1" noChangeArrowheads="1"/>
          </p:cNvSpPr>
          <p:nvPr/>
        </p:nvSpPr>
        <p:spPr bwMode="auto">
          <a:xfrm>
            <a:off x="23320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51" name="Oval 59"/>
          <p:cNvSpPr>
            <a:spLocks noChangeAspect="1" noChangeArrowheads="1"/>
          </p:cNvSpPr>
          <p:nvPr/>
        </p:nvSpPr>
        <p:spPr bwMode="auto">
          <a:xfrm>
            <a:off x="26368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52" name="Oval 60"/>
          <p:cNvSpPr>
            <a:spLocks noChangeAspect="1" noChangeArrowheads="1"/>
          </p:cNvSpPr>
          <p:nvPr/>
        </p:nvSpPr>
        <p:spPr bwMode="auto">
          <a:xfrm>
            <a:off x="29416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53" name="Oval 61"/>
          <p:cNvSpPr>
            <a:spLocks noChangeAspect="1" noChangeArrowheads="1"/>
          </p:cNvSpPr>
          <p:nvPr/>
        </p:nvSpPr>
        <p:spPr bwMode="auto">
          <a:xfrm>
            <a:off x="20574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54" name="Oval 62"/>
          <p:cNvSpPr>
            <a:spLocks noChangeAspect="1" noChangeArrowheads="1"/>
          </p:cNvSpPr>
          <p:nvPr/>
        </p:nvSpPr>
        <p:spPr bwMode="auto">
          <a:xfrm>
            <a:off x="32464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5055" name="Oval 63"/>
          <p:cNvSpPr>
            <a:spLocks noChangeArrowheads="1"/>
          </p:cNvSpPr>
          <p:nvPr/>
        </p:nvSpPr>
        <p:spPr bwMode="auto">
          <a:xfrm>
            <a:off x="6934200" y="32766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5056" name="Text Box 64"/>
          <p:cNvSpPr txBox="1">
            <a:spLocks noChangeArrowheads="1"/>
          </p:cNvSpPr>
          <p:nvPr/>
        </p:nvSpPr>
        <p:spPr bwMode="auto">
          <a:xfrm>
            <a:off x="6586538" y="5983288"/>
            <a:ext cx="1185862" cy="457200"/>
          </a:xfrm>
          <a:prstGeom prst="rect">
            <a:avLst/>
          </a:prstGeom>
          <a:noFill/>
          <a:ln w="12700">
            <a:noFill/>
            <a:miter lim="800000"/>
            <a:headEnd/>
            <a:tailEnd/>
          </a:ln>
          <a:effectLst/>
        </p:spPr>
        <p:txBody>
          <a:bodyPr wrap="none">
            <a:spAutoFit/>
          </a:bodyPr>
          <a:lstStyle/>
          <a:p>
            <a:r>
              <a:rPr lang="en-US" sz="2400">
                <a:solidFill>
                  <a:srgbClr val="FF0000"/>
                </a:solidFill>
              </a:rPr>
              <a:t>H = 1s</a:t>
            </a:r>
            <a:r>
              <a:rPr lang="en-US" sz="2400" baseline="30000">
                <a:solidFill>
                  <a:srgbClr val="FF0000"/>
                </a:solidFill>
              </a:rPr>
              <a:t>1</a:t>
            </a:r>
          </a:p>
        </p:txBody>
      </p:sp>
      <p:sp>
        <p:nvSpPr>
          <p:cNvPr id="725057" name="Oval 65"/>
          <p:cNvSpPr>
            <a:spLocks noChangeAspect="1" noChangeArrowheads="1"/>
          </p:cNvSpPr>
          <p:nvPr/>
        </p:nvSpPr>
        <p:spPr bwMode="auto">
          <a:xfrm>
            <a:off x="762000" y="5668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5058" name="AutoShape 66"/>
          <p:cNvSpPr>
            <a:spLocks noChangeArrowheads="1"/>
          </p:cNvSpPr>
          <p:nvPr/>
        </p:nvSpPr>
        <p:spPr bwMode="auto">
          <a:xfrm>
            <a:off x="838200" y="57451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5059" name="Oval 67"/>
          <p:cNvSpPr>
            <a:spLocks noChangeAspect="1" noChangeArrowheads="1"/>
          </p:cNvSpPr>
          <p:nvPr/>
        </p:nvSpPr>
        <p:spPr bwMode="auto">
          <a:xfrm>
            <a:off x="762000" y="45720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5060" name="Text Box 68"/>
          <p:cNvSpPr txBox="1">
            <a:spLocks noChangeArrowheads="1"/>
          </p:cNvSpPr>
          <p:nvPr/>
        </p:nvSpPr>
        <p:spPr bwMode="auto">
          <a:xfrm>
            <a:off x="6553200" y="344488"/>
            <a:ext cx="1508125" cy="457200"/>
          </a:xfrm>
          <a:prstGeom prst="rect">
            <a:avLst/>
          </a:prstGeom>
          <a:noFill/>
          <a:ln w="12700">
            <a:noFill/>
            <a:miter lim="800000"/>
            <a:headEnd/>
            <a:tailEnd/>
          </a:ln>
          <a:effectLst/>
        </p:spPr>
        <p:txBody>
          <a:bodyPr wrap="none">
            <a:spAutoFit/>
          </a:bodyPr>
          <a:lstStyle/>
          <a:p>
            <a:pPr algn="ctr"/>
            <a:r>
              <a:rPr lang="en-US" sz="2400">
                <a:solidFill>
                  <a:srgbClr val="FF0000"/>
                </a:solidFill>
              </a:rPr>
              <a:t>Hydrogen</a:t>
            </a:r>
          </a:p>
        </p:txBody>
      </p:sp>
      <p:sp>
        <p:nvSpPr>
          <p:cNvPr id="725061" name="Oval 69"/>
          <p:cNvSpPr>
            <a:spLocks noChangeAspect="1" noChangeArrowheads="1"/>
          </p:cNvSpPr>
          <p:nvPr/>
        </p:nvSpPr>
        <p:spPr bwMode="auto">
          <a:xfrm>
            <a:off x="1143000" y="4267200"/>
            <a:ext cx="274638"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62" name="Oval 70"/>
          <p:cNvSpPr>
            <a:spLocks noChangeAspect="1" noChangeArrowheads="1"/>
          </p:cNvSpPr>
          <p:nvPr/>
        </p:nvSpPr>
        <p:spPr bwMode="auto">
          <a:xfrm>
            <a:off x="14176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63" name="Oval 71"/>
          <p:cNvSpPr>
            <a:spLocks noChangeAspect="1" noChangeArrowheads="1"/>
          </p:cNvSpPr>
          <p:nvPr/>
        </p:nvSpPr>
        <p:spPr bwMode="auto">
          <a:xfrm>
            <a:off x="17224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64" name="Oval 72"/>
          <p:cNvSpPr>
            <a:spLocks noChangeAspect="1" noChangeArrowheads="1"/>
          </p:cNvSpPr>
          <p:nvPr/>
        </p:nvSpPr>
        <p:spPr bwMode="auto">
          <a:xfrm>
            <a:off x="1143000" y="32305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65" name="Oval 73"/>
          <p:cNvSpPr>
            <a:spLocks noChangeAspect="1" noChangeArrowheads="1"/>
          </p:cNvSpPr>
          <p:nvPr/>
        </p:nvSpPr>
        <p:spPr bwMode="auto">
          <a:xfrm>
            <a:off x="14176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66" name="Oval 74"/>
          <p:cNvSpPr>
            <a:spLocks noChangeAspect="1" noChangeArrowheads="1"/>
          </p:cNvSpPr>
          <p:nvPr/>
        </p:nvSpPr>
        <p:spPr bwMode="auto">
          <a:xfrm>
            <a:off x="17224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5067" name="Oval 75"/>
          <p:cNvSpPr>
            <a:spLocks noChangeAspect="1" noChangeArrowheads="1"/>
          </p:cNvSpPr>
          <p:nvPr/>
        </p:nvSpPr>
        <p:spPr bwMode="auto">
          <a:xfrm>
            <a:off x="762000" y="36115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5068" name="Text Box 76"/>
          <p:cNvSpPr txBox="1">
            <a:spLocks noChangeArrowheads="1"/>
          </p:cNvSpPr>
          <p:nvPr/>
        </p:nvSpPr>
        <p:spPr bwMode="auto">
          <a:xfrm>
            <a:off x="457200" y="6246813"/>
            <a:ext cx="5287963" cy="457200"/>
          </a:xfrm>
          <a:prstGeom prst="rect">
            <a:avLst/>
          </a:prstGeom>
          <a:noFill/>
          <a:ln w="12700">
            <a:noFill/>
            <a:miter lim="800000"/>
            <a:headEnd/>
            <a:tailEnd/>
          </a:ln>
          <a:effectLst/>
        </p:spPr>
        <p:txBody>
          <a:bodyPr wrap="none">
            <a:spAutoFit/>
          </a:bodyPr>
          <a:lstStyle/>
          <a:p>
            <a:r>
              <a:rPr lang="en-US" sz="2400">
                <a:solidFill>
                  <a:srgbClr val="FF0000"/>
                </a:solidFill>
              </a:rPr>
              <a:t>H</a:t>
            </a:r>
            <a:r>
              <a:rPr lang="en-US" sz="2400"/>
              <a:t>   </a:t>
            </a:r>
            <a:r>
              <a:rPr lang="en-US" sz="2400">
                <a:hlinkClick r:id="rId2" action="ppaction://hlinksldjump"/>
              </a:rPr>
              <a:t>He</a:t>
            </a:r>
            <a:r>
              <a:rPr lang="en-US" sz="2400"/>
              <a:t>   </a:t>
            </a:r>
            <a:r>
              <a:rPr lang="en-US" sz="2400">
                <a:hlinkClick r:id="rId3" action="ppaction://hlinksldjump"/>
              </a:rPr>
              <a:t>Li</a:t>
            </a:r>
            <a:r>
              <a:rPr lang="en-US" sz="2400"/>
              <a:t>   </a:t>
            </a:r>
            <a:r>
              <a:rPr lang="en-US" sz="2400">
                <a:hlinkClick r:id="rId4" action="ppaction://hlinksldjump"/>
              </a:rPr>
              <a:t>C</a:t>
            </a:r>
            <a:r>
              <a:rPr lang="en-US" sz="2400"/>
              <a:t>   </a:t>
            </a:r>
            <a:r>
              <a:rPr lang="en-US" sz="2400">
                <a:hlinkClick r:id="rId5" action="ppaction://hlinksldjump"/>
              </a:rPr>
              <a:t>N</a:t>
            </a:r>
            <a:r>
              <a:rPr lang="en-US" sz="2400"/>
              <a:t>   </a:t>
            </a:r>
            <a:r>
              <a:rPr lang="en-US" sz="2400">
                <a:hlinkClick r:id="rId6" action="ppaction://hlinksldjump"/>
              </a:rPr>
              <a:t>Al</a:t>
            </a:r>
            <a:r>
              <a:rPr lang="en-US" sz="2400"/>
              <a:t>   </a:t>
            </a:r>
            <a:r>
              <a:rPr lang="en-US" sz="2400">
                <a:hlinkClick r:id="rId7" action="ppaction://hlinksldjump"/>
              </a:rPr>
              <a:t>Ar</a:t>
            </a:r>
            <a:r>
              <a:rPr lang="en-US" sz="2400"/>
              <a:t>   </a:t>
            </a:r>
            <a:r>
              <a:rPr lang="en-US" sz="2400">
                <a:hlinkClick r:id="rId8" action="ppaction://hlinksldjump"/>
              </a:rPr>
              <a:t>F</a:t>
            </a:r>
            <a:r>
              <a:rPr lang="en-US" sz="2400"/>
              <a:t>    </a:t>
            </a:r>
            <a:r>
              <a:rPr lang="en-US" sz="2400">
                <a:hlinkClick r:id="rId9" action="ppaction://hlinksldjump"/>
              </a:rPr>
              <a:t>Fe</a:t>
            </a:r>
            <a:r>
              <a:rPr lang="en-US" sz="2400"/>
              <a:t>   </a:t>
            </a:r>
            <a:r>
              <a:rPr lang="en-US" sz="2400">
                <a:hlinkClick r:id="rId10" action="ppaction://hlinksldjump"/>
              </a:rPr>
              <a:t>La</a:t>
            </a:r>
            <a:endParaRPr lang="en-US" sz="2400"/>
          </a:p>
        </p:txBody>
      </p:sp>
    </p:spTree>
  </p:cSld>
  <p:clrMapOvr>
    <a:masterClrMapping/>
  </p:clrMapOvr>
  <p:transition>
    <p:fade/>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6018" name="Rectangle 2"/>
          <p:cNvSpPr>
            <a:spLocks noChangeArrowheads="1"/>
          </p:cNvSpPr>
          <p:nvPr/>
        </p:nvSpPr>
        <p:spPr bwMode="auto">
          <a:xfrm>
            <a:off x="990600" y="0"/>
            <a:ext cx="4191000" cy="762000"/>
          </a:xfrm>
          <a:prstGeom prst="rect">
            <a:avLst/>
          </a:prstGeom>
          <a:noFill/>
          <a:ln w="9525">
            <a:noFill/>
            <a:miter lim="800000"/>
            <a:headEnd/>
            <a:tailEnd/>
          </a:ln>
          <a:effectLst/>
        </p:spPr>
        <p:txBody>
          <a:bodyPr anchor="ctr"/>
          <a:lstStyle/>
          <a:p>
            <a:pPr algn="ctr"/>
            <a:r>
              <a:rPr lang="en-US" sz="2000">
                <a:solidFill>
                  <a:schemeClr val="tx2"/>
                </a:solidFill>
              </a:rPr>
              <a:t>Energy Level Diagram</a:t>
            </a:r>
          </a:p>
        </p:txBody>
      </p:sp>
      <p:sp>
        <p:nvSpPr>
          <p:cNvPr id="726019" name="Rectangle 3"/>
          <p:cNvSpPr>
            <a:spLocks noChangeArrowheads="1"/>
          </p:cNvSpPr>
          <p:nvPr/>
        </p:nvSpPr>
        <p:spPr bwMode="auto">
          <a:xfrm>
            <a:off x="823913" y="55626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6020" name="Rectangle 4"/>
          <p:cNvSpPr>
            <a:spLocks noChangeArrowheads="1"/>
          </p:cNvSpPr>
          <p:nvPr/>
        </p:nvSpPr>
        <p:spPr bwMode="auto">
          <a:xfrm>
            <a:off x="823913" y="4343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6021" name="Rectangle 5"/>
          <p:cNvSpPr>
            <a:spLocks noChangeArrowheads="1"/>
          </p:cNvSpPr>
          <p:nvPr/>
        </p:nvSpPr>
        <p:spPr bwMode="auto">
          <a:xfrm>
            <a:off x="823913" y="3352800"/>
            <a:ext cx="4357687" cy="457200"/>
          </a:xfrm>
          <a:prstGeom prst="rect">
            <a:avLst/>
          </a:prstGeom>
          <a:noFill/>
          <a:ln w="19050">
            <a:solidFill>
              <a:schemeClr val="tx1"/>
            </a:solidFill>
            <a:miter lim="800000"/>
            <a:headEnd/>
            <a:tailEnd/>
          </a:ln>
          <a:effectLst/>
        </p:spPr>
        <p:txBody>
          <a:bodyPr wrap="none" anchor="ctr"/>
          <a:lstStyle/>
          <a:p>
            <a:endParaRPr lang="en-US"/>
          </a:p>
        </p:txBody>
      </p:sp>
      <p:sp>
        <p:nvSpPr>
          <p:cNvPr id="726022" name="Rectangle 6"/>
          <p:cNvSpPr>
            <a:spLocks noChangeArrowheads="1"/>
          </p:cNvSpPr>
          <p:nvPr/>
        </p:nvSpPr>
        <p:spPr bwMode="auto">
          <a:xfrm>
            <a:off x="823913" y="2438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6023" name="Rectangle 7"/>
          <p:cNvSpPr>
            <a:spLocks noChangeArrowheads="1"/>
          </p:cNvSpPr>
          <p:nvPr/>
        </p:nvSpPr>
        <p:spPr bwMode="auto">
          <a:xfrm>
            <a:off x="838200" y="1676400"/>
            <a:ext cx="4343400" cy="381000"/>
          </a:xfrm>
          <a:prstGeom prst="rect">
            <a:avLst/>
          </a:prstGeom>
          <a:noFill/>
          <a:ln w="19050">
            <a:solidFill>
              <a:schemeClr val="tx1"/>
            </a:solidFill>
            <a:miter lim="800000"/>
            <a:headEnd/>
            <a:tailEnd/>
          </a:ln>
          <a:effectLst/>
        </p:spPr>
        <p:txBody>
          <a:bodyPr wrap="none" anchor="ctr"/>
          <a:lstStyle/>
          <a:p>
            <a:endParaRPr lang="en-US"/>
          </a:p>
        </p:txBody>
      </p:sp>
      <p:sp>
        <p:nvSpPr>
          <p:cNvPr id="726024" name="Rectangle 8"/>
          <p:cNvSpPr>
            <a:spLocks noChangeArrowheads="1"/>
          </p:cNvSpPr>
          <p:nvPr/>
        </p:nvSpPr>
        <p:spPr bwMode="auto">
          <a:xfrm>
            <a:off x="823913" y="838200"/>
            <a:ext cx="4738687" cy="381000"/>
          </a:xfrm>
          <a:prstGeom prst="rect">
            <a:avLst/>
          </a:prstGeom>
          <a:noFill/>
          <a:ln w="19050">
            <a:solidFill>
              <a:schemeClr val="tx1"/>
            </a:solidFill>
            <a:miter lim="800000"/>
            <a:headEnd/>
            <a:tailEnd/>
          </a:ln>
          <a:effectLst/>
        </p:spPr>
        <p:txBody>
          <a:bodyPr wrap="none" anchor="ctr"/>
          <a:lstStyle/>
          <a:p>
            <a:endParaRPr lang="en-US"/>
          </a:p>
        </p:txBody>
      </p:sp>
      <p:sp>
        <p:nvSpPr>
          <p:cNvPr id="726025" name="Oval 9"/>
          <p:cNvSpPr>
            <a:spLocks noChangeArrowheads="1"/>
          </p:cNvSpPr>
          <p:nvPr/>
        </p:nvSpPr>
        <p:spPr bwMode="auto">
          <a:xfrm>
            <a:off x="48006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6026" name="Oval 10"/>
          <p:cNvSpPr>
            <a:spLocks noChangeArrowheads="1"/>
          </p:cNvSpPr>
          <p:nvPr/>
        </p:nvSpPr>
        <p:spPr bwMode="auto">
          <a:xfrm>
            <a:off x="45720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6027" name="Oval 11"/>
          <p:cNvSpPr>
            <a:spLocks noChangeArrowheads="1"/>
          </p:cNvSpPr>
          <p:nvPr/>
        </p:nvSpPr>
        <p:spPr bwMode="auto">
          <a:xfrm>
            <a:off x="43434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6028" name="Oval 12"/>
          <p:cNvSpPr>
            <a:spLocks noChangeArrowheads="1"/>
          </p:cNvSpPr>
          <p:nvPr/>
        </p:nvSpPr>
        <p:spPr bwMode="auto">
          <a:xfrm>
            <a:off x="4114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6029" name="Oval 13"/>
          <p:cNvSpPr>
            <a:spLocks noChangeArrowheads="1"/>
          </p:cNvSpPr>
          <p:nvPr/>
        </p:nvSpPr>
        <p:spPr bwMode="auto">
          <a:xfrm>
            <a:off x="3886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6030" name="Oval 14"/>
          <p:cNvSpPr>
            <a:spLocks noChangeArrowheads="1"/>
          </p:cNvSpPr>
          <p:nvPr/>
        </p:nvSpPr>
        <p:spPr bwMode="auto">
          <a:xfrm>
            <a:off x="5029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6031" name="Oval 15"/>
          <p:cNvSpPr>
            <a:spLocks noChangeArrowheads="1"/>
          </p:cNvSpPr>
          <p:nvPr/>
        </p:nvSpPr>
        <p:spPr bwMode="auto">
          <a:xfrm>
            <a:off x="5257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6032" name="Line 16"/>
          <p:cNvSpPr>
            <a:spLocks noChangeShapeType="1"/>
          </p:cNvSpPr>
          <p:nvPr/>
        </p:nvSpPr>
        <p:spPr bwMode="auto">
          <a:xfrm flipV="1">
            <a:off x="517525" y="1219200"/>
            <a:ext cx="1588" cy="4724400"/>
          </a:xfrm>
          <a:prstGeom prst="line">
            <a:avLst/>
          </a:prstGeom>
          <a:noFill/>
          <a:ln w="28575">
            <a:solidFill>
              <a:schemeClr val="tx1"/>
            </a:solidFill>
            <a:round/>
            <a:headEnd/>
            <a:tailEnd type="triangle" w="med" len="med"/>
          </a:ln>
          <a:effectLst/>
        </p:spPr>
        <p:txBody>
          <a:bodyPr/>
          <a:lstStyle/>
          <a:p>
            <a:endParaRPr lang="en-US"/>
          </a:p>
        </p:txBody>
      </p:sp>
      <p:sp>
        <p:nvSpPr>
          <p:cNvPr id="726033" name="Text Box 17"/>
          <p:cNvSpPr txBox="1">
            <a:spLocks noChangeArrowheads="1"/>
          </p:cNvSpPr>
          <p:nvPr/>
        </p:nvSpPr>
        <p:spPr bwMode="auto">
          <a:xfrm rot="-5400000">
            <a:off x="-1283494" y="2950369"/>
            <a:ext cx="3148013" cy="396875"/>
          </a:xfrm>
          <a:prstGeom prst="rect">
            <a:avLst/>
          </a:prstGeom>
          <a:noFill/>
          <a:ln w="9525">
            <a:noFill/>
            <a:miter lim="800000"/>
            <a:headEnd/>
            <a:tailEnd/>
          </a:ln>
          <a:effectLst/>
        </p:spPr>
        <p:txBody>
          <a:bodyPr>
            <a:spAutoFit/>
          </a:bodyPr>
          <a:lstStyle/>
          <a:p>
            <a:r>
              <a:rPr lang="en-US" sz="2000"/>
              <a:t>   </a:t>
            </a:r>
            <a:r>
              <a:rPr lang="en-US" sz="1600"/>
              <a:t>Arbitrary Energy Scale</a:t>
            </a:r>
          </a:p>
        </p:txBody>
      </p:sp>
      <p:sp>
        <p:nvSpPr>
          <p:cNvPr id="726034" name="Text Box 18"/>
          <p:cNvSpPr txBox="1">
            <a:spLocks noChangeArrowheads="1"/>
          </p:cNvSpPr>
          <p:nvPr/>
        </p:nvSpPr>
        <p:spPr bwMode="auto">
          <a:xfrm>
            <a:off x="747713" y="5318125"/>
            <a:ext cx="323850" cy="244475"/>
          </a:xfrm>
          <a:prstGeom prst="rect">
            <a:avLst/>
          </a:prstGeom>
          <a:noFill/>
          <a:ln w="9525">
            <a:noFill/>
            <a:miter lim="800000"/>
            <a:headEnd/>
            <a:tailEnd/>
          </a:ln>
          <a:effectLst/>
        </p:spPr>
        <p:txBody>
          <a:bodyPr wrap="none">
            <a:spAutoFit/>
          </a:bodyPr>
          <a:lstStyle/>
          <a:p>
            <a:r>
              <a:rPr lang="en-US" b="1"/>
              <a:t>1s</a:t>
            </a:r>
          </a:p>
        </p:txBody>
      </p:sp>
      <p:sp>
        <p:nvSpPr>
          <p:cNvPr id="726035" name="Text Box 19"/>
          <p:cNvSpPr txBox="1">
            <a:spLocks noChangeArrowheads="1"/>
          </p:cNvSpPr>
          <p:nvPr/>
        </p:nvSpPr>
        <p:spPr bwMode="auto">
          <a:xfrm>
            <a:off x="731838" y="4021138"/>
            <a:ext cx="925512" cy="244475"/>
          </a:xfrm>
          <a:prstGeom prst="rect">
            <a:avLst/>
          </a:prstGeom>
          <a:noFill/>
          <a:ln w="9525">
            <a:noFill/>
            <a:miter lim="800000"/>
            <a:headEnd/>
            <a:tailEnd/>
          </a:ln>
          <a:effectLst/>
        </p:spPr>
        <p:txBody>
          <a:bodyPr wrap="none">
            <a:spAutoFit/>
          </a:bodyPr>
          <a:lstStyle/>
          <a:p>
            <a:r>
              <a:rPr lang="en-US" b="1"/>
              <a:t>2s             2p</a:t>
            </a:r>
          </a:p>
        </p:txBody>
      </p:sp>
      <p:sp>
        <p:nvSpPr>
          <p:cNvPr id="726036" name="Text Box 20"/>
          <p:cNvSpPr txBox="1">
            <a:spLocks noChangeArrowheads="1"/>
          </p:cNvSpPr>
          <p:nvPr/>
        </p:nvSpPr>
        <p:spPr bwMode="auto">
          <a:xfrm>
            <a:off x="736600" y="2971800"/>
            <a:ext cx="925513" cy="244475"/>
          </a:xfrm>
          <a:prstGeom prst="rect">
            <a:avLst/>
          </a:prstGeom>
          <a:noFill/>
          <a:ln w="9525">
            <a:noFill/>
            <a:miter lim="800000"/>
            <a:headEnd/>
            <a:tailEnd/>
          </a:ln>
          <a:effectLst/>
        </p:spPr>
        <p:txBody>
          <a:bodyPr wrap="none">
            <a:spAutoFit/>
          </a:bodyPr>
          <a:lstStyle/>
          <a:p>
            <a:r>
              <a:rPr lang="en-US" b="1"/>
              <a:t>3s             3p</a:t>
            </a:r>
          </a:p>
        </p:txBody>
      </p:sp>
      <p:sp>
        <p:nvSpPr>
          <p:cNvPr id="726037" name="Text Box 21"/>
          <p:cNvSpPr txBox="1">
            <a:spLocks noChangeArrowheads="1"/>
          </p:cNvSpPr>
          <p:nvPr/>
        </p:nvSpPr>
        <p:spPr bwMode="auto">
          <a:xfrm>
            <a:off x="704850" y="2117725"/>
            <a:ext cx="2190750" cy="244475"/>
          </a:xfrm>
          <a:prstGeom prst="rect">
            <a:avLst/>
          </a:prstGeom>
          <a:noFill/>
          <a:ln w="9525">
            <a:noFill/>
            <a:miter lim="800000"/>
            <a:headEnd/>
            <a:tailEnd/>
          </a:ln>
          <a:effectLst/>
        </p:spPr>
        <p:txBody>
          <a:bodyPr wrap="none">
            <a:spAutoFit/>
          </a:bodyPr>
          <a:lstStyle/>
          <a:p>
            <a:r>
              <a:rPr lang="en-US" b="1"/>
              <a:t>4s             4p                                3d</a:t>
            </a:r>
          </a:p>
        </p:txBody>
      </p:sp>
      <p:sp>
        <p:nvSpPr>
          <p:cNvPr id="726038" name="Text Box 22"/>
          <p:cNvSpPr txBox="1">
            <a:spLocks noChangeArrowheads="1"/>
          </p:cNvSpPr>
          <p:nvPr/>
        </p:nvSpPr>
        <p:spPr bwMode="auto">
          <a:xfrm>
            <a:off x="595313" y="1295400"/>
            <a:ext cx="2330450" cy="244475"/>
          </a:xfrm>
          <a:prstGeom prst="rect">
            <a:avLst/>
          </a:prstGeom>
          <a:noFill/>
          <a:ln w="9525">
            <a:noFill/>
            <a:miter lim="800000"/>
            <a:headEnd/>
            <a:tailEnd/>
          </a:ln>
          <a:effectLst/>
        </p:spPr>
        <p:txBody>
          <a:bodyPr wrap="none">
            <a:spAutoFit/>
          </a:bodyPr>
          <a:lstStyle/>
          <a:p>
            <a:r>
              <a:rPr lang="en-US" b="1"/>
              <a:t>  5s              5p                                 4d</a:t>
            </a:r>
          </a:p>
        </p:txBody>
      </p:sp>
      <p:sp>
        <p:nvSpPr>
          <p:cNvPr id="726039" name="Text Box 23"/>
          <p:cNvSpPr txBox="1">
            <a:spLocks noChangeArrowheads="1"/>
          </p:cNvSpPr>
          <p:nvPr/>
        </p:nvSpPr>
        <p:spPr bwMode="auto">
          <a:xfrm>
            <a:off x="630238" y="533400"/>
            <a:ext cx="3910012" cy="244475"/>
          </a:xfrm>
          <a:prstGeom prst="rect">
            <a:avLst/>
          </a:prstGeom>
          <a:noFill/>
          <a:ln w="9525">
            <a:noFill/>
            <a:miter lim="800000"/>
            <a:headEnd/>
            <a:tailEnd/>
          </a:ln>
          <a:effectLst/>
        </p:spPr>
        <p:txBody>
          <a:bodyPr wrap="none">
            <a:spAutoFit/>
          </a:bodyPr>
          <a:lstStyle/>
          <a:p>
            <a:r>
              <a:rPr lang="en-US" b="1"/>
              <a:t>6s               6p                                 5d                                           4f</a:t>
            </a:r>
          </a:p>
        </p:txBody>
      </p:sp>
      <p:sp>
        <p:nvSpPr>
          <p:cNvPr id="726040" name="Text Box 24"/>
          <p:cNvSpPr txBox="1">
            <a:spLocks noChangeArrowheads="1"/>
          </p:cNvSpPr>
          <p:nvPr/>
        </p:nvSpPr>
        <p:spPr bwMode="auto">
          <a:xfrm>
            <a:off x="2408238" y="6019800"/>
            <a:ext cx="798512" cy="244475"/>
          </a:xfrm>
          <a:prstGeom prst="rect">
            <a:avLst/>
          </a:prstGeom>
          <a:noFill/>
          <a:ln w="9525">
            <a:noFill/>
            <a:miter lim="800000"/>
            <a:headEnd/>
            <a:tailEnd/>
          </a:ln>
          <a:effectLst/>
        </p:spPr>
        <p:txBody>
          <a:bodyPr wrap="none">
            <a:spAutoFit/>
          </a:bodyPr>
          <a:lstStyle/>
          <a:p>
            <a:r>
              <a:rPr lang="en-US" b="1"/>
              <a:t>NUCLEUS</a:t>
            </a:r>
          </a:p>
        </p:txBody>
      </p:sp>
      <p:sp>
        <p:nvSpPr>
          <p:cNvPr id="726041" name="Text Box 25"/>
          <p:cNvSpPr txBox="1">
            <a:spLocks noChangeArrowheads="1"/>
          </p:cNvSpPr>
          <p:nvPr/>
        </p:nvSpPr>
        <p:spPr bwMode="auto">
          <a:xfrm>
            <a:off x="6553200" y="1050925"/>
            <a:ext cx="1482725" cy="396875"/>
          </a:xfrm>
          <a:prstGeom prst="rect">
            <a:avLst/>
          </a:prstGeom>
          <a:noFill/>
          <a:ln w="9525">
            <a:noFill/>
            <a:miter lim="800000"/>
            <a:headEnd/>
            <a:tailEnd/>
          </a:ln>
          <a:effectLst/>
        </p:spPr>
        <p:txBody>
          <a:bodyPr wrap="none">
            <a:spAutoFit/>
          </a:bodyPr>
          <a:lstStyle/>
          <a:p>
            <a:r>
              <a:rPr lang="en-US" sz="2000"/>
              <a:t>Bohr Model</a:t>
            </a:r>
          </a:p>
        </p:txBody>
      </p:sp>
      <p:sp>
        <p:nvSpPr>
          <p:cNvPr id="726042" name="Oval 26"/>
          <p:cNvSpPr>
            <a:spLocks noChangeAspect="1" noChangeArrowheads="1"/>
          </p:cNvSpPr>
          <p:nvPr/>
        </p:nvSpPr>
        <p:spPr bwMode="auto">
          <a:xfrm>
            <a:off x="5638800" y="1676400"/>
            <a:ext cx="3200400" cy="3200400"/>
          </a:xfrm>
          <a:prstGeom prst="ellipse">
            <a:avLst/>
          </a:prstGeom>
          <a:noFill/>
          <a:ln w="28575">
            <a:solidFill>
              <a:srgbClr val="000080"/>
            </a:solidFill>
            <a:round/>
            <a:headEnd/>
            <a:tailEnd/>
          </a:ln>
          <a:effectLst/>
        </p:spPr>
        <p:txBody>
          <a:bodyPr wrap="none" anchor="ctr"/>
          <a:lstStyle/>
          <a:p>
            <a:endParaRPr lang="en-US"/>
          </a:p>
        </p:txBody>
      </p:sp>
      <p:sp>
        <p:nvSpPr>
          <p:cNvPr id="726043" name="Oval 27"/>
          <p:cNvSpPr>
            <a:spLocks noChangeAspect="1" noChangeArrowheads="1"/>
          </p:cNvSpPr>
          <p:nvPr/>
        </p:nvSpPr>
        <p:spPr bwMode="auto">
          <a:xfrm>
            <a:off x="5895975" y="1933575"/>
            <a:ext cx="2649538" cy="2649538"/>
          </a:xfrm>
          <a:prstGeom prst="ellipse">
            <a:avLst/>
          </a:prstGeom>
          <a:noFill/>
          <a:ln w="28575">
            <a:solidFill>
              <a:srgbClr val="000080"/>
            </a:solidFill>
            <a:round/>
            <a:headEnd/>
            <a:tailEnd/>
          </a:ln>
          <a:effectLst/>
        </p:spPr>
        <p:txBody>
          <a:bodyPr wrap="none" anchor="ctr"/>
          <a:lstStyle/>
          <a:p>
            <a:endParaRPr lang="en-US"/>
          </a:p>
        </p:txBody>
      </p:sp>
      <p:sp>
        <p:nvSpPr>
          <p:cNvPr id="726044" name="Oval 28"/>
          <p:cNvSpPr>
            <a:spLocks noChangeAspect="1" noChangeArrowheads="1"/>
          </p:cNvSpPr>
          <p:nvPr/>
        </p:nvSpPr>
        <p:spPr bwMode="auto">
          <a:xfrm>
            <a:off x="6215063" y="2252663"/>
            <a:ext cx="2027237" cy="2027237"/>
          </a:xfrm>
          <a:prstGeom prst="ellipse">
            <a:avLst/>
          </a:prstGeom>
          <a:noFill/>
          <a:ln w="28575">
            <a:solidFill>
              <a:srgbClr val="000080"/>
            </a:solidFill>
            <a:round/>
            <a:headEnd/>
            <a:tailEnd/>
          </a:ln>
          <a:effectLst/>
        </p:spPr>
        <p:txBody>
          <a:bodyPr wrap="none" anchor="ctr"/>
          <a:lstStyle/>
          <a:p>
            <a:endParaRPr lang="en-US"/>
          </a:p>
        </p:txBody>
      </p:sp>
      <p:sp>
        <p:nvSpPr>
          <p:cNvPr id="726045" name="Oval 29"/>
          <p:cNvSpPr>
            <a:spLocks noChangeAspect="1" noChangeArrowheads="1"/>
          </p:cNvSpPr>
          <p:nvPr/>
        </p:nvSpPr>
        <p:spPr bwMode="auto">
          <a:xfrm>
            <a:off x="6446838" y="2484438"/>
            <a:ext cx="1614487" cy="1614487"/>
          </a:xfrm>
          <a:prstGeom prst="ellipse">
            <a:avLst/>
          </a:prstGeom>
          <a:noFill/>
          <a:ln w="28575">
            <a:solidFill>
              <a:srgbClr val="000080"/>
            </a:solidFill>
            <a:round/>
            <a:headEnd/>
            <a:tailEnd/>
          </a:ln>
          <a:effectLst/>
        </p:spPr>
        <p:txBody>
          <a:bodyPr wrap="none" anchor="ctr"/>
          <a:lstStyle/>
          <a:p>
            <a:endParaRPr lang="en-US"/>
          </a:p>
        </p:txBody>
      </p:sp>
      <p:sp>
        <p:nvSpPr>
          <p:cNvPr id="726046" name="Oval 30"/>
          <p:cNvSpPr>
            <a:spLocks noChangeAspect="1" noChangeArrowheads="1"/>
          </p:cNvSpPr>
          <p:nvPr/>
        </p:nvSpPr>
        <p:spPr bwMode="auto">
          <a:xfrm>
            <a:off x="6610350" y="2647950"/>
            <a:ext cx="1296988" cy="1296988"/>
          </a:xfrm>
          <a:prstGeom prst="ellipse">
            <a:avLst/>
          </a:prstGeom>
          <a:noFill/>
          <a:ln w="28575">
            <a:solidFill>
              <a:srgbClr val="000080"/>
            </a:solidFill>
            <a:round/>
            <a:headEnd/>
            <a:tailEnd/>
          </a:ln>
          <a:effectLst/>
        </p:spPr>
        <p:txBody>
          <a:bodyPr wrap="none" anchor="ctr"/>
          <a:lstStyle/>
          <a:p>
            <a:endParaRPr lang="en-US"/>
          </a:p>
        </p:txBody>
      </p:sp>
      <p:sp>
        <p:nvSpPr>
          <p:cNvPr id="726047" name="Oval 31"/>
          <p:cNvSpPr>
            <a:spLocks noChangeAspect="1" noChangeArrowheads="1"/>
          </p:cNvSpPr>
          <p:nvPr/>
        </p:nvSpPr>
        <p:spPr bwMode="auto">
          <a:xfrm>
            <a:off x="6737350" y="2774950"/>
            <a:ext cx="1031875" cy="1031875"/>
          </a:xfrm>
          <a:prstGeom prst="ellipse">
            <a:avLst/>
          </a:prstGeom>
          <a:noFill/>
          <a:ln w="28575">
            <a:solidFill>
              <a:srgbClr val="000080"/>
            </a:solidFill>
            <a:round/>
            <a:headEnd/>
            <a:tailEnd/>
          </a:ln>
          <a:effectLst/>
        </p:spPr>
        <p:txBody>
          <a:bodyPr wrap="none" anchor="ctr"/>
          <a:lstStyle/>
          <a:p>
            <a:endParaRPr lang="en-US"/>
          </a:p>
        </p:txBody>
      </p:sp>
      <p:sp>
        <p:nvSpPr>
          <p:cNvPr id="726048" name="Oval 32"/>
          <p:cNvSpPr>
            <a:spLocks noChangeAspect="1" noChangeArrowheads="1"/>
          </p:cNvSpPr>
          <p:nvPr/>
        </p:nvSpPr>
        <p:spPr bwMode="auto">
          <a:xfrm>
            <a:off x="6988175" y="3025775"/>
            <a:ext cx="517525" cy="517525"/>
          </a:xfrm>
          <a:prstGeom prst="ellipse">
            <a:avLst/>
          </a:prstGeom>
          <a:noFill/>
          <a:ln w="28575">
            <a:solidFill>
              <a:srgbClr val="000080"/>
            </a:solidFill>
            <a:round/>
            <a:headEnd/>
            <a:tailEnd/>
          </a:ln>
          <a:effectLst/>
        </p:spPr>
        <p:txBody>
          <a:bodyPr wrap="none" anchor="ctr"/>
          <a:lstStyle/>
          <a:p>
            <a:endParaRPr lang="en-US"/>
          </a:p>
        </p:txBody>
      </p:sp>
      <p:sp>
        <p:nvSpPr>
          <p:cNvPr id="726049" name="Rectangle 33"/>
          <p:cNvSpPr>
            <a:spLocks noChangeArrowheads="1"/>
          </p:cNvSpPr>
          <p:nvPr/>
        </p:nvSpPr>
        <p:spPr bwMode="auto">
          <a:xfrm>
            <a:off x="6002338" y="5546725"/>
            <a:ext cx="2697162" cy="396875"/>
          </a:xfrm>
          <a:prstGeom prst="rect">
            <a:avLst/>
          </a:prstGeom>
          <a:noFill/>
          <a:ln w="12700">
            <a:noFill/>
            <a:miter lim="800000"/>
            <a:headEnd/>
            <a:tailEnd/>
          </a:ln>
          <a:effectLst/>
        </p:spPr>
        <p:txBody>
          <a:bodyPr wrap="none">
            <a:spAutoFit/>
          </a:bodyPr>
          <a:lstStyle/>
          <a:p>
            <a:pPr algn="ctr"/>
            <a:r>
              <a:rPr lang="en-US" sz="2000"/>
              <a:t>Electron Configuration</a:t>
            </a:r>
          </a:p>
        </p:txBody>
      </p:sp>
      <p:sp>
        <p:nvSpPr>
          <p:cNvPr id="726050" name="Text Box 34"/>
          <p:cNvSpPr txBox="1">
            <a:spLocks noChangeArrowheads="1"/>
          </p:cNvSpPr>
          <p:nvPr/>
        </p:nvSpPr>
        <p:spPr bwMode="auto">
          <a:xfrm>
            <a:off x="1676400" y="6629400"/>
            <a:ext cx="2633663" cy="244475"/>
          </a:xfrm>
          <a:prstGeom prst="rect">
            <a:avLst/>
          </a:prstGeom>
          <a:noFill/>
          <a:ln w="12700">
            <a:noFill/>
            <a:miter lim="800000"/>
            <a:headEnd/>
            <a:tailEnd/>
          </a:ln>
          <a:effectLst/>
        </p:spPr>
        <p:txBody>
          <a:bodyPr wrap="none">
            <a:spAutoFit/>
          </a:bodyPr>
          <a:lstStyle/>
          <a:p>
            <a:pPr algn="ctr"/>
            <a:r>
              <a:rPr lang="en-US">
                <a:solidFill>
                  <a:schemeClr val="accent2"/>
                </a:solidFill>
              </a:rPr>
              <a:t>CLICK ON ELEMENT TO FILL IN CHARTS</a:t>
            </a:r>
          </a:p>
        </p:txBody>
      </p:sp>
      <p:sp>
        <p:nvSpPr>
          <p:cNvPr id="726051" name="Text Box 35"/>
          <p:cNvSpPr txBox="1">
            <a:spLocks noChangeArrowheads="1"/>
          </p:cNvSpPr>
          <p:nvPr/>
        </p:nvSpPr>
        <p:spPr bwMode="auto">
          <a:xfrm>
            <a:off x="7097713" y="3157538"/>
            <a:ext cx="293687" cy="274637"/>
          </a:xfrm>
          <a:prstGeom prst="rect">
            <a:avLst/>
          </a:prstGeom>
          <a:noFill/>
          <a:ln w="12700">
            <a:noFill/>
            <a:miter lim="800000"/>
            <a:headEnd/>
            <a:tailEnd/>
          </a:ln>
          <a:effectLst/>
        </p:spPr>
        <p:txBody>
          <a:bodyPr wrap="none">
            <a:spAutoFit/>
          </a:bodyPr>
          <a:lstStyle/>
          <a:p>
            <a:pPr algn="ctr"/>
            <a:r>
              <a:rPr lang="en-US" sz="1200"/>
              <a:t>N</a:t>
            </a:r>
          </a:p>
        </p:txBody>
      </p:sp>
      <p:sp>
        <p:nvSpPr>
          <p:cNvPr id="726052" name="Oval 36"/>
          <p:cNvSpPr>
            <a:spLocks noChangeAspect="1" noChangeArrowheads="1"/>
          </p:cNvSpPr>
          <p:nvPr/>
        </p:nvSpPr>
        <p:spPr bwMode="auto">
          <a:xfrm>
            <a:off x="762000" y="2620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6053" name="Oval 37"/>
          <p:cNvSpPr>
            <a:spLocks noChangeAspect="1" noChangeArrowheads="1"/>
          </p:cNvSpPr>
          <p:nvPr/>
        </p:nvSpPr>
        <p:spPr bwMode="auto">
          <a:xfrm>
            <a:off x="762000" y="18288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6054" name="Oval 38"/>
          <p:cNvSpPr>
            <a:spLocks noChangeAspect="1" noChangeArrowheads="1"/>
          </p:cNvSpPr>
          <p:nvPr/>
        </p:nvSpPr>
        <p:spPr bwMode="auto">
          <a:xfrm>
            <a:off x="792163" y="1020763"/>
            <a:ext cx="274637"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6055" name="Oval 39"/>
          <p:cNvSpPr>
            <a:spLocks noChangeAspect="1" noChangeArrowheads="1"/>
          </p:cNvSpPr>
          <p:nvPr/>
        </p:nvSpPr>
        <p:spPr bwMode="auto">
          <a:xfrm>
            <a:off x="11430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56" name="Oval 40"/>
          <p:cNvSpPr>
            <a:spLocks noChangeAspect="1" noChangeArrowheads="1"/>
          </p:cNvSpPr>
          <p:nvPr/>
        </p:nvSpPr>
        <p:spPr bwMode="auto">
          <a:xfrm>
            <a:off x="14478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57" name="Oval 41"/>
          <p:cNvSpPr>
            <a:spLocks noChangeAspect="1" noChangeArrowheads="1"/>
          </p:cNvSpPr>
          <p:nvPr/>
        </p:nvSpPr>
        <p:spPr bwMode="auto">
          <a:xfrm>
            <a:off x="172085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58" name="Oval 42"/>
          <p:cNvSpPr>
            <a:spLocks noChangeAspect="1" noChangeArrowheads="1"/>
          </p:cNvSpPr>
          <p:nvPr/>
        </p:nvSpPr>
        <p:spPr bwMode="auto">
          <a:xfrm>
            <a:off x="11430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59" name="Oval 43"/>
          <p:cNvSpPr>
            <a:spLocks noChangeAspect="1" noChangeArrowheads="1"/>
          </p:cNvSpPr>
          <p:nvPr/>
        </p:nvSpPr>
        <p:spPr bwMode="auto">
          <a:xfrm>
            <a:off x="14478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60" name="Oval 44"/>
          <p:cNvSpPr>
            <a:spLocks noChangeAspect="1" noChangeArrowheads="1"/>
          </p:cNvSpPr>
          <p:nvPr/>
        </p:nvSpPr>
        <p:spPr bwMode="auto">
          <a:xfrm>
            <a:off x="172085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61" name="Oval 45"/>
          <p:cNvSpPr>
            <a:spLocks noChangeAspect="1" noChangeArrowheads="1"/>
          </p:cNvSpPr>
          <p:nvPr/>
        </p:nvSpPr>
        <p:spPr bwMode="auto">
          <a:xfrm>
            <a:off x="11430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62" name="Oval 46"/>
          <p:cNvSpPr>
            <a:spLocks noChangeAspect="1" noChangeArrowheads="1"/>
          </p:cNvSpPr>
          <p:nvPr/>
        </p:nvSpPr>
        <p:spPr bwMode="auto">
          <a:xfrm>
            <a:off x="14478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63" name="Oval 47"/>
          <p:cNvSpPr>
            <a:spLocks noChangeAspect="1" noChangeArrowheads="1"/>
          </p:cNvSpPr>
          <p:nvPr/>
        </p:nvSpPr>
        <p:spPr bwMode="auto">
          <a:xfrm>
            <a:off x="172085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64" name="Oval 48"/>
          <p:cNvSpPr>
            <a:spLocks noChangeAspect="1" noChangeArrowheads="1"/>
          </p:cNvSpPr>
          <p:nvPr/>
        </p:nvSpPr>
        <p:spPr bwMode="auto">
          <a:xfrm>
            <a:off x="23320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65" name="Oval 49"/>
          <p:cNvSpPr>
            <a:spLocks noChangeAspect="1" noChangeArrowheads="1"/>
          </p:cNvSpPr>
          <p:nvPr/>
        </p:nvSpPr>
        <p:spPr bwMode="auto">
          <a:xfrm>
            <a:off x="26368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66" name="Oval 50"/>
          <p:cNvSpPr>
            <a:spLocks noChangeAspect="1" noChangeArrowheads="1"/>
          </p:cNvSpPr>
          <p:nvPr/>
        </p:nvSpPr>
        <p:spPr bwMode="auto">
          <a:xfrm>
            <a:off x="29416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67" name="Oval 51"/>
          <p:cNvSpPr>
            <a:spLocks noChangeAspect="1" noChangeArrowheads="1"/>
          </p:cNvSpPr>
          <p:nvPr/>
        </p:nvSpPr>
        <p:spPr bwMode="auto">
          <a:xfrm>
            <a:off x="2057400" y="9144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68" name="Oval 52"/>
          <p:cNvSpPr>
            <a:spLocks noChangeAspect="1" noChangeArrowheads="1"/>
          </p:cNvSpPr>
          <p:nvPr/>
        </p:nvSpPr>
        <p:spPr bwMode="auto">
          <a:xfrm>
            <a:off x="32464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69" name="Oval 53"/>
          <p:cNvSpPr>
            <a:spLocks noChangeAspect="1" noChangeArrowheads="1"/>
          </p:cNvSpPr>
          <p:nvPr/>
        </p:nvSpPr>
        <p:spPr bwMode="auto">
          <a:xfrm>
            <a:off x="23320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70" name="Oval 54"/>
          <p:cNvSpPr>
            <a:spLocks noChangeAspect="1" noChangeArrowheads="1"/>
          </p:cNvSpPr>
          <p:nvPr/>
        </p:nvSpPr>
        <p:spPr bwMode="auto">
          <a:xfrm>
            <a:off x="26368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71" name="Oval 55"/>
          <p:cNvSpPr>
            <a:spLocks noChangeAspect="1" noChangeArrowheads="1"/>
          </p:cNvSpPr>
          <p:nvPr/>
        </p:nvSpPr>
        <p:spPr bwMode="auto">
          <a:xfrm>
            <a:off x="29416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72" name="Oval 56"/>
          <p:cNvSpPr>
            <a:spLocks noChangeAspect="1" noChangeArrowheads="1"/>
          </p:cNvSpPr>
          <p:nvPr/>
        </p:nvSpPr>
        <p:spPr bwMode="auto">
          <a:xfrm>
            <a:off x="2057400" y="2468563"/>
            <a:ext cx="274638"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73" name="Oval 57"/>
          <p:cNvSpPr>
            <a:spLocks noChangeAspect="1" noChangeArrowheads="1"/>
          </p:cNvSpPr>
          <p:nvPr/>
        </p:nvSpPr>
        <p:spPr bwMode="auto">
          <a:xfrm>
            <a:off x="32464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74" name="Oval 58"/>
          <p:cNvSpPr>
            <a:spLocks noChangeAspect="1" noChangeArrowheads="1"/>
          </p:cNvSpPr>
          <p:nvPr/>
        </p:nvSpPr>
        <p:spPr bwMode="auto">
          <a:xfrm>
            <a:off x="23320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75" name="Oval 59"/>
          <p:cNvSpPr>
            <a:spLocks noChangeAspect="1" noChangeArrowheads="1"/>
          </p:cNvSpPr>
          <p:nvPr/>
        </p:nvSpPr>
        <p:spPr bwMode="auto">
          <a:xfrm>
            <a:off x="26368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76" name="Oval 60"/>
          <p:cNvSpPr>
            <a:spLocks noChangeAspect="1" noChangeArrowheads="1"/>
          </p:cNvSpPr>
          <p:nvPr/>
        </p:nvSpPr>
        <p:spPr bwMode="auto">
          <a:xfrm>
            <a:off x="29416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77" name="Oval 61"/>
          <p:cNvSpPr>
            <a:spLocks noChangeAspect="1" noChangeArrowheads="1"/>
          </p:cNvSpPr>
          <p:nvPr/>
        </p:nvSpPr>
        <p:spPr bwMode="auto">
          <a:xfrm>
            <a:off x="20574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78" name="Oval 62"/>
          <p:cNvSpPr>
            <a:spLocks noChangeAspect="1" noChangeArrowheads="1"/>
          </p:cNvSpPr>
          <p:nvPr/>
        </p:nvSpPr>
        <p:spPr bwMode="auto">
          <a:xfrm>
            <a:off x="32464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6079" name="Oval 63"/>
          <p:cNvSpPr>
            <a:spLocks noChangeArrowheads="1"/>
          </p:cNvSpPr>
          <p:nvPr/>
        </p:nvSpPr>
        <p:spPr bwMode="auto">
          <a:xfrm>
            <a:off x="7162800" y="29718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6080" name="Oval 64"/>
          <p:cNvSpPr>
            <a:spLocks noChangeArrowheads="1"/>
          </p:cNvSpPr>
          <p:nvPr/>
        </p:nvSpPr>
        <p:spPr bwMode="auto">
          <a:xfrm>
            <a:off x="7391400" y="34290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6081" name="Text Box 65"/>
          <p:cNvSpPr txBox="1">
            <a:spLocks noChangeArrowheads="1"/>
          </p:cNvSpPr>
          <p:nvPr/>
        </p:nvSpPr>
        <p:spPr bwMode="auto">
          <a:xfrm>
            <a:off x="6484938" y="5983288"/>
            <a:ext cx="1439862" cy="457200"/>
          </a:xfrm>
          <a:prstGeom prst="rect">
            <a:avLst/>
          </a:prstGeom>
          <a:noFill/>
          <a:ln w="12700">
            <a:noFill/>
            <a:miter lim="800000"/>
            <a:headEnd/>
            <a:tailEnd/>
          </a:ln>
          <a:effectLst/>
        </p:spPr>
        <p:txBody>
          <a:bodyPr wrap="none">
            <a:spAutoFit/>
          </a:bodyPr>
          <a:lstStyle/>
          <a:p>
            <a:r>
              <a:rPr lang="en-US" sz="2400">
                <a:solidFill>
                  <a:srgbClr val="FF0000"/>
                </a:solidFill>
              </a:rPr>
              <a:t>He = 1s</a:t>
            </a:r>
            <a:r>
              <a:rPr lang="en-US" sz="2400" baseline="30000">
                <a:solidFill>
                  <a:srgbClr val="FF0000"/>
                </a:solidFill>
              </a:rPr>
              <a:t>2</a:t>
            </a:r>
            <a:r>
              <a:rPr lang="en-US" sz="2400">
                <a:solidFill>
                  <a:srgbClr val="FF0000"/>
                </a:solidFill>
              </a:rPr>
              <a:t> </a:t>
            </a:r>
            <a:endParaRPr lang="en-US" sz="2400" baseline="30000">
              <a:solidFill>
                <a:srgbClr val="FF0000"/>
              </a:solidFill>
            </a:endParaRPr>
          </a:p>
        </p:txBody>
      </p:sp>
      <p:sp>
        <p:nvSpPr>
          <p:cNvPr id="726082" name="Oval 66"/>
          <p:cNvSpPr>
            <a:spLocks noChangeAspect="1" noChangeArrowheads="1"/>
          </p:cNvSpPr>
          <p:nvPr/>
        </p:nvSpPr>
        <p:spPr bwMode="auto">
          <a:xfrm>
            <a:off x="762000" y="5668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6083" name="AutoShape 67"/>
          <p:cNvSpPr>
            <a:spLocks noChangeArrowheads="1"/>
          </p:cNvSpPr>
          <p:nvPr/>
        </p:nvSpPr>
        <p:spPr bwMode="auto">
          <a:xfrm>
            <a:off x="838200" y="57451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6084" name="AutoShape 68"/>
          <p:cNvSpPr>
            <a:spLocks noChangeArrowheads="1"/>
          </p:cNvSpPr>
          <p:nvPr/>
        </p:nvSpPr>
        <p:spPr bwMode="auto">
          <a:xfrm rot="-10800000">
            <a:off x="914400" y="57451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726085" name="Oval 69"/>
          <p:cNvSpPr>
            <a:spLocks noChangeAspect="1" noChangeArrowheads="1"/>
          </p:cNvSpPr>
          <p:nvPr/>
        </p:nvSpPr>
        <p:spPr bwMode="auto">
          <a:xfrm>
            <a:off x="762000" y="45720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6086" name="Text Box 70"/>
          <p:cNvSpPr txBox="1">
            <a:spLocks noChangeArrowheads="1"/>
          </p:cNvSpPr>
          <p:nvPr/>
        </p:nvSpPr>
        <p:spPr bwMode="auto">
          <a:xfrm>
            <a:off x="6705600" y="344488"/>
            <a:ext cx="1135063" cy="457200"/>
          </a:xfrm>
          <a:prstGeom prst="rect">
            <a:avLst/>
          </a:prstGeom>
          <a:noFill/>
          <a:ln w="12700">
            <a:noFill/>
            <a:miter lim="800000"/>
            <a:headEnd/>
            <a:tailEnd/>
          </a:ln>
          <a:effectLst/>
        </p:spPr>
        <p:txBody>
          <a:bodyPr wrap="none">
            <a:spAutoFit/>
          </a:bodyPr>
          <a:lstStyle/>
          <a:p>
            <a:pPr algn="ctr"/>
            <a:r>
              <a:rPr lang="en-US" sz="2400">
                <a:solidFill>
                  <a:srgbClr val="FF0000"/>
                </a:solidFill>
              </a:rPr>
              <a:t>Helium</a:t>
            </a:r>
          </a:p>
        </p:txBody>
      </p:sp>
      <p:sp>
        <p:nvSpPr>
          <p:cNvPr id="726087" name="Oval 71"/>
          <p:cNvSpPr>
            <a:spLocks noChangeAspect="1" noChangeArrowheads="1"/>
          </p:cNvSpPr>
          <p:nvPr/>
        </p:nvSpPr>
        <p:spPr bwMode="auto">
          <a:xfrm>
            <a:off x="1143000" y="4267200"/>
            <a:ext cx="274638"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88" name="Oval 72"/>
          <p:cNvSpPr>
            <a:spLocks noChangeAspect="1" noChangeArrowheads="1"/>
          </p:cNvSpPr>
          <p:nvPr/>
        </p:nvSpPr>
        <p:spPr bwMode="auto">
          <a:xfrm>
            <a:off x="14176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89" name="Oval 73"/>
          <p:cNvSpPr>
            <a:spLocks noChangeAspect="1" noChangeArrowheads="1"/>
          </p:cNvSpPr>
          <p:nvPr/>
        </p:nvSpPr>
        <p:spPr bwMode="auto">
          <a:xfrm>
            <a:off x="17224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90" name="Oval 74"/>
          <p:cNvSpPr>
            <a:spLocks noChangeAspect="1" noChangeArrowheads="1"/>
          </p:cNvSpPr>
          <p:nvPr/>
        </p:nvSpPr>
        <p:spPr bwMode="auto">
          <a:xfrm>
            <a:off x="1143000" y="32305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91" name="Oval 75"/>
          <p:cNvSpPr>
            <a:spLocks noChangeAspect="1" noChangeArrowheads="1"/>
          </p:cNvSpPr>
          <p:nvPr/>
        </p:nvSpPr>
        <p:spPr bwMode="auto">
          <a:xfrm>
            <a:off x="14176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92" name="Oval 76"/>
          <p:cNvSpPr>
            <a:spLocks noChangeAspect="1" noChangeArrowheads="1"/>
          </p:cNvSpPr>
          <p:nvPr/>
        </p:nvSpPr>
        <p:spPr bwMode="auto">
          <a:xfrm>
            <a:off x="17224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6093" name="Oval 77"/>
          <p:cNvSpPr>
            <a:spLocks noChangeAspect="1" noChangeArrowheads="1"/>
          </p:cNvSpPr>
          <p:nvPr/>
        </p:nvSpPr>
        <p:spPr bwMode="auto">
          <a:xfrm>
            <a:off x="762000" y="36115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6094" name="Text Box 78"/>
          <p:cNvSpPr txBox="1">
            <a:spLocks noChangeArrowheads="1"/>
          </p:cNvSpPr>
          <p:nvPr/>
        </p:nvSpPr>
        <p:spPr bwMode="auto">
          <a:xfrm>
            <a:off x="457200" y="6246813"/>
            <a:ext cx="5287963" cy="457200"/>
          </a:xfrm>
          <a:prstGeom prst="rect">
            <a:avLst/>
          </a:prstGeom>
          <a:noFill/>
          <a:ln w="12700">
            <a:noFill/>
            <a:miter lim="800000"/>
            <a:headEnd/>
            <a:tailEnd/>
          </a:ln>
          <a:effectLst/>
        </p:spPr>
        <p:txBody>
          <a:bodyPr wrap="none">
            <a:spAutoFit/>
          </a:bodyPr>
          <a:lstStyle/>
          <a:p>
            <a:r>
              <a:rPr lang="en-US" sz="2400">
                <a:hlinkClick r:id="rId2" action="ppaction://hlinksldjump"/>
              </a:rPr>
              <a:t>H</a:t>
            </a:r>
            <a:r>
              <a:rPr lang="en-US" sz="2400"/>
              <a:t>   </a:t>
            </a:r>
            <a:r>
              <a:rPr lang="en-US" sz="2400">
                <a:solidFill>
                  <a:srgbClr val="FF0000"/>
                </a:solidFill>
              </a:rPr>
              <a:t>He</a:t>
            </a:r>
            <a:r>
              <a:rPr lang="en-US" sz="2400"/>
              <a:t>   </a:t>
            </a:r>
            <a:r>
              <a:rPr lang="en-US" sz="2400">
                <a:hlinkClick r:id="rId3" action="ppaction://hlinksldjump"/>
              </a:rPr>
              <a:t>Li</a:t>
            </a:r>
            <a:r>
              <a:rPr lang="en-US" sz="2400"/>
              <a:t>   </a:t>
            </a:r>
            <a:r>
              <a:rPr lang="en-US" sz="2400">
                <a:hlinkClick r:id="rId4" action="ppaction://hlinksldjump"/>
              </a:rPr>
              <a:t>C</a:t>
            </a:r>
            <a:r>
              <a:rPr lang="en-US" sz="2400"/>
              <a:t>   </a:t>
            </a:r>
            <a:r>
              <a:rPr lang="en-US" sz="2400">
                <a:hlinkClick r:id="rId5" action="ppaction://hlinksldjump"/>
              </a:rPr>
              <a:t>N</a:t>
            </a:r>
            <a:r>
              <a:rPr lang="en-US" sz="2400"/>
              <a:t>   </a:t>
            </a:r>
            <a:r>
              <a:rPr lang="en-US" sz="2400">
                <a:hlinkClick r:id="rId6" action="ppaction://hlinksldjump"/>
              </a:rPr>
              <a:t>Al</a:t>
            </a:r>
            <a:r>
              <a:rPr lang="en-US" sz="2400"/>
              <a:t>   </a:t>
            </a:r>
            <a:r>
              <a:rPr lang="en-US" sz="2400">
                <a:hlinkClick r:id="rId7" action="ppaction://hlinksldjump"/>
              </a:rPr>
              <a:t>Ar</a:t>
            </a:r>
            <a:r>
              <a:rPr lang="en-US" sz="2400"/>
              <a:t>   </a:t>
            </a:r>
            <a:r>
              <a:rPr lang="en-US" sz="2400">
                <a:hlinkClick r:id="rId8" action="ppaction://hlinksldjump"/>
              </a:rPr>
              <a:t>F</a:t>
            </a:r>
            <a:r>
              <a:rPr lang="en-US" sz="2400"/>
              <a:t>    </a:t>
            </a:r>
            <a:r>
              <a:rPr lang="en-US" sz="2400">
                <a:hlinkClick r:id="rId9" action="ppaction://hlinksldjump"/>
              </a:rPr>
              <a:t>Fe</a:t>
            </a:r>
            <a:r>
              <a:rPr lang="en-US" sz="2400"/>
              <a:t>   </a:t>
            </a:r>
            <a:r>
              <a:rPr lang="en-US" sz="2400">
                <a:hlinkClick r:id="rId10" action="ppaction://hlinksldjump"/>
              </a:rPr>
              <a:t>La</a:t>
            </a:r>
            <a:endParaRPr lang="en-US" sz="2400"/>
          </a:p>
        </p:txBody>
      </p:sp>
    </p:spTree>
  </p:cSld>
  <p:clrMapOvr>
    <a:masterClrMapping/>
  </p:clrMapOvr>
  <p:transition>
    <p:fade/>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2" name="Rectangle 2"/>
          <p:cNvSpPr>
            <a:spLocks noChangeArrowheads="1"/>
          </p:cNvSpPr>
          <p:nvPr/>
        </p:nvSpPr>
        <p:spPr bwMode="auto">
          <a:xfrm>
            <a:off x="990600" y="0"/>
            <a:ext cx="4191000" cy="762000"/>
          </a:xfrm>
          <a:prstGeom prst="rect">
            <a:avLst/>
          </a:prstGeom>
          <a:noFill/>
          <a:ln w="9525">
            <a:noFill/>
            <a:miter lim="800000"/>
            <a:headEnd/>
            <a:tailEnd/>
          </a:ln>
          <a:effectLst/>
        </p:spPr>
        <p:txBody>
          <a:bodyPr anchor="ctr"/>
          <a:lstStyle/>
          <a:p>
            <a:pPr algn="ctr"/>
            <a:r>
              <a:rPr lang="en-US" sz="2000">
                <a:solidFill>
                  <a:schemeClr val="tx2"/>
                </a:solidFill>
              </a:rPr>
              <a:t>Energy Level Diagram</a:t>
            </a:r>
          </a:p>
        </p:txBody>
      </p:sp>
      <p:sp>
        <p:nvSpPr>
          <p:cNvPr id="727043" name="Rectangle 3"/>
          <p:cNvSpPr>
            <a:spLocks noChangeArrowheads="1"/>
          </p:cNvSpPr>
          <p:nvPr/>
        </p:nvSpPr>
        <p:spPr bwMode="auto">
          <a:xfrm>
            <a:off x="823913" y="55626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7044" name="Rectangle 4"/>
          <p:cNvSpPr>
            <a:spLocks noChangeArrowheads="1"/>
          </p:cNvSpPr>
          <p:nvPr/>
        </p:nvSpPr>
        <p:spPr bwMode="auto">
          <a:xfrm>
            <a:off x="823913" y="4343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7045" name="Rectangle 5"/>
          <p:cNvSpPr>
            <a:spLocks noChangeArrowheads="1"/>
          </p:cNvSpPr>
          <p:nvPr/>
        </p:nvSpPr>
        <p:spPr bwMode="auto">
          <a:xfrm>
            <a:off x="823913" y="3352800"/>
            <a:ext cx="4357687" cy="457200"/>
          </a:xfrm>
          <a:prstGeom prst="rect">
            <a:avLst/>
          </a:prstGeom>
          <a:noFill/>
          <a:ln w="19050">
            <a:solidFill>
              <a:schemeClr val="tx1"/>
            </a:solidFill>
            <a:miter lim="800000"/>
            <a:headEnd/>
            <a:tailEnd/>
          </a:ln>
          <a:effectLst/>
        </p:spPr>
        <p:txBody>
          <a:bodyPr wrap="none" anchor="ctr"/>
          <a:lstStyle/>
          <a:p>
            <a:endParaRPr lang="en-US"/>
          </a:p>
        </p:txBody>
      </p:sp>
      <p:sp>
        <p:nvSpPr>
          <p:cNvPr id="727046" name="Rectangle 6"/>
          <p:cNvSpPr>
            <a:spLocks noChangeArrowheads="1"/>
          </p:cNvSpPr>
          <p:nvPr/>
        </p:nvSpPr>
        <p:spPr bwMode="auto">
          <a:xfrm>
            <a:off x="823913" y="2438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7047" name="Rectangle 7"/>
          <p:cNvSpPr>
            <a:spLocks noChangeArrowheads="1"/>
          </p:cNvSpPr>
          <p:nvPr/>
        </p:nvSpPr>
        <p:spPr bwMode="auto">
          <a:xfrm>
            <a:off x="838200" y="1676400"/>
            <a:ext cx="4343400" cy="381000"/>
          </a:xfrm>
          <a:prstGeom prst="rect">
            <a:avLst/>
          </a:prstGeom>
          <a:noFill/>
          <a:ln w="19050">
            <a:solidFill>
              <a:schemeClr val="tx1"/>
            </a:solidFill>
            <a:miter lim="800000"/>
            <a:headEnd/>
            <a:tailEnd/>
          </a:ln>
          <a:effectLst/>
        </p:spPr>
        <p:txBody>
          <a:bodyPr wrap="none" anchor="ctr"/>
          <a:lstStyle/>
          <a:p>
            <a:endParaRPr lang="en-US"/>
          </a:p>
        </p:txBody>
      </p:sp>
      <p:sp>
        <p:nvSpPr>
          <p:cNvPr id="727048" name="Rectangle 8"/>
          <p:cNvSpPr>
            <a:spLocks noChangeArrowheads="1"/>
          </p:cNvSpPr>
          <p:nvPr/>
        </p:nvSpPr>
        <p:spPr bwMode="auto">
          <a:xfrm>
            <a:off x="823913" y="838200"/>
            <a:ext cx="4738687" cy="381000"/>
          </a:xfrm>
          <a:prstGeom prst="rect">
            <a:avLst/>
          </a:prstGeom>
          <a:noFill/>
          <a:ln w="19050">
            <a:solidFill>
              <a:schemeClr val="tx1"/>
            </a:solidFill>
            <a:miter lim="800000"/>
            <a:headEnd/>
            <a:tailEnd/>
          </a:ln>
          <a:effectLst/>
        </p:spPr>
        <p:txBody>
          <a:bodyPr wrap="none" anchor="ctr"/>
          <a:lstStyle/>
          <a:p>
            <a:endParaRPr lang="en-US"/>
          </a:p>
        </p:txBody>
      </p:sp>
      <p:sp>
        <p:nvSpPr>
          <p:cNvPr id="727049" name="Oval 9"/>
          <p:cNvSpPr>
            <a:spLocks noChangeArrowheads="1"/>
          </p:cNvSpPr>
          <p:nvPr/>
        </p:nvSpPr>
        <p:spPr bwMode="auto">
          <a:xfrm>
            <a:off x="48006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7050" name="Oval 10"/>
          <p:cNvSpPr>
            <a:spLocks noChangeArrowheads="1"/>
          </p:cNvSpPr>
          <p:nvPr/>
        </p:nvSpPr>
        <p:spPr bwMode="auto">
          <a:xfrm>
            <a:off x="45720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7051" name="Oval 11"/>
          <p:cNvSpPr>
            <a:spLocks noChangeArrowheads="1"/>
          </p:cNvSpPr>
          <p:nvPr/>
        </p:nvSpPr>
        <p:spPr bwMode="auto">
          <a:xfrm>
            <a:off x="43434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7052" name="Oval 12"/>
          <p:cNvSpPr>
            <a:spLocks noChangeArrowheads="1"/>
          </p:cNvSpPr>
          <p:nvPr/>
        </p:nvSpPr>
        <p:spPr bwMode="auto">
          <a:xfrm>
            <a:off x="4114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7053" name="Oval 13"/>
          <p:cNvSpPr>
            <a:spLocks noChangeArrowheads="1"/>
          </p:cNvSpPr>
          <p:nvPr/>
        </p:nvSpPr>
        <p:spPr bwMode="auto">
          <a:xfrm>
            <a:off x="3886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7054" name="Oval 14"/>
          <p:cNvSpPr>
            <a:spLocks noChangeArrowheads="1"/>
          </p:cNvSpPr>
          <p:nvPr/>
        </p:nvSpPr>
        <p:spPr bwMode="auto">
          <a:xfrm>
            <a:off x="5029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7055" name="Oval 15"/>
          <p:cNvSpPr>
            <a:spLocks noChangeArrowheads="1"/>
          </p:cNvSpPr>
          <p:nvPr/>
        </p:nvSpPr>
        <p:spPr bwMode="auto">
          <a:xfrm>
            <a:off x="5257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7056" name="Line 16"/>
          <p:cNvSpPr>
            <a:spLocks noChangeShapeType="1"/>
          </p:cNvSpPr>
          <p:nvPr/>
        </p:nvSpPr>
        <p:spPr bwMode="auto">
          <a:xfrm flipV="1">
            <a:off x="517525" y="1219200"/>
            <a:ext cx="1588" cy="4724400"/>
          </a:xfrm>
          <a:prstGeom prst="line">
            <a:avLst/>
          </a:prstGeom>
          <a:noFill/>
          <a:ln w="28575">
            <a:solidFill>
              <a:schemeClr val="tx1"/>
            </a:solidFill>
            <a:round/>
            <a:headEnd/>
            <a:tailEnd type="triangle" w="med" len="med"/>
          </a:ln>
          <a:effectLst/>
        </p:spPr>
        <p:txBody>
          <a:bodyPr/>
          <a:lstStyle/>
          <a:p>
            <a:endParaRPr lang="en-US"/>
          </a:p>
        </p:txBody>
      </p:sp>
      <p:sp>
        <p:nvSpPr>
          <p:cNvPr id="727057" name="Text Box 17"/>
          <p:cNvSpPr txBox="1">
            <a:spLocks noChangeArrowheads="1"/>
          </p:cNvSpPr>
          <p:nvPr/>
        </p:nvSpPr>
        <p:spPr bwMode="auto">
          <a:xfrm rot="-5400000">
            <a:off x="-1283494" y="2950369"/>
            <a:ext cx="3148013" cy="396875"/>
          </a:xfrm>
          <a:prstGeom prst="rect">
            <a:avLst/>
          </a:prstGeom>
          <a:noFill/>
          <a:ln w="9525">
            <a:noFill/>
            <a:miter lim="800000"/>
            <a:headEnd/>
            <a:tailEnd/>
          </a:ln>
          <a:effectLst/>
        </p:spPr>
        <p:txBody>
          <a:bodyPr>
            <a:spAutoFit/>
          </a:bodyPr>
          <a:lstStyle/>
          <a:p>
            <a:r>
              <a:rPr lang="en-US" sz="2000"/>
              <a:t>   </a:t>
            </a:r>
            <a:r>
              <a:rPr lang="en-US" sz="1600"/>
              <a:t>Arbitrary Energy Scale</a:t>
            </a:r>
          </a:p>
        </p:txBody>
      </p:sp>
      <p:sp>
        <p:nvSpPr>
          <p:cNvPr id="727058" name="Text Box 18"/>
          <p:cNvSpPr txBox="1">
            <a:spLocks noChangeArrowheads="1"/>
          </p:cNvSpPr>
          <p:nvPr/>
        </p:nvSpPr>
        <p:spPr bwMode="auto">
          <a:xfrm>
            <a:off x="747713" y="5318125"/>
            <a:ext cx="323850" cy="244475"/>
          </a:xfrm>
          <a:prstGeom prst="rect">
            <a:avLst/>
          </a:prstGeom>
          <a:noFill/>
          <a:ln w="9525">
            <a:noFill/>
            <a:miter lim="800000"/>
            <a:headEnd/>
            <a:tailEnd/>
          </a:ln>
          <a:effectLst/>
        </p:spPr>
        <p:txBody>
          <a:bodyPr wrap="none">
            <a:spAutoFit/>
          </a:bodyPr>
          <a:lstStyle/>
          <a:p>
            <a:r>
              <a:rPr lang="en-US" b="1"/>
              <a:t>1s</a:t>
            </a:r>
          </a:p>
        </p:txBody>
      </p:sp>
      <p:sp>
        <p:nvSpPr>
          <p:cNvPr id="727059" name="Text Box 19"/>
          <p:cNvSpPr txBox="1">
            <a:spLocks noChangeArrowheads="1"/>
          </p:cNvSpPr>
          <p:nvPr/>
        </p:nvSpPr>
        <p:spPr bwMode="auto">
          <a:xfrm>
            <a:off x="731838" y="4021138"/>
            <a:ext cx="925512" cy="244475"/>
          </a:xfrm>
          <a:prstGeom prst="rect">
            <a:avLst/>
          </a:prstGeom>
          <a:noFill/>
          <a:ln w="9525">
            <a:noFill/>
            <a:miter lim="800000"/>
            <a:headEnd/>
            <a:tailEnd/>
          </a:ln>
          <a:effectLst/>
        </p:spPr>
        <p:txBody>
          <a:bodyPr wrap="none">
            <a:spAutoFit/>
          </a:bodyPr>
          <a:lstStyle/>
          <a:p>
            <a:r>
              <a:rPr lang="en-US" b="1"/>
              <a:t>2s             2p</a:t>
            </a:r>
          </a:p>
        </p:txBody>
      </p:sp>
      <p:sp>
        <p:nvSpPr>
          <p:cNvPr id="727060" name="Text Box 20"/>
          <p:cNvSpPr txBox="1">
            <a:spLocks noChangeArrowheads="1"/>
          </p:cNvSpPr>
          <p:nvPr/>
        </p:nvSpPr>
        <p:spPr bwMode="auto">
          <a:xfrm>
            <a:off x="736600" y="2971800"/>
            <a:ext cx="925513" cy="244475"/>
          </a:xfrm>
          <a:prstGeom prst="rect">
            <a:avLst/>
          </a:prstGeom>
          <a:noFill/>
          <a:ln w="9525">
            <a:noFill/>
            <a:miter lim="800000"/>
            <a:headEnd/>
            <a:tailEnd/>
          </a:ln>
          <a:effectLst/>
        </p:spPr>
        <p:txBody>
          <a:bodyPr wrap="none">
            <a:spAutoFit/>
          </a:bodyPr>
          <a:lstStyle/>
          <a:p>
            <a:r>
              <a:rPr lang="en-US" b="1"/>
              <a:t>3s             3p</a:t>
            </a:r>
          </a:p>
        </p:txBody>
      </p:sp>
      <p:sp>
        <p:nvSpPr>
          <p:cNvPr id="727061" name="Text Box 21"/>
          <p:cNvSpPr txBox="1">
            <a:spLocks noChangeArrowheads="1"/>
          </p:cNvSpPr>
          <p:nvPr/>
        </p:nvSpPr>
        <p:spPr bwMode="auto">
          <a:xfrm>
            <a:off x="704850" y="2117725"/>
            <a:ext cx="2190750" cy="244475"/>
          </a:xfrm>
          <a:prstGeom prst="rect">
            <a:avLst/>
          </a:prstGeom>
          <a:noFill/>
          <a:ln w="9525">
            <a:noFill/>
            <a:miter lim="800000"/>
            <a:headEnd/>
            <a:tailEnd/>
          </a:ln>
          <a:effectLst/>
        </p:spPr>
        <p:txBody>
          <a:bodyPr wrap="none">
            <a:spAutoFit/>
          </a:bodyPr>
          <a:lstStyle/>
          <a:p>
            <a:r>
              <a:rPr lang="en-US" b="1"/>
              <a:t>4s             4p                                3d</a:t>
            </a:r>
          </a:p>
        </p:txBody>
      </p:sp>
      <p:sp>
        <p:nvSpPr>
          <p:cNvPr id="727062" name="Text Box 22"/>
          <p:cNvSpPr txBox="1">
            <a:spLocks noChangeArrowheads="1"/>
          </p:cNvSpPr>
          <p:nvPr/>
        </p:nvSpPr>
        <p:spPr bwMode="auto">
          <a:xfrm>
            <a:off x="595313" y="1295400"/>
            <a:ext cx="2330450" cy="244475"/>
          </a:xfrm>
          <a:prstGeom prst="rect">
            <a:avLst/>
          </a:prstGeom>
          <a:noFill/>
          <a:ln w="9525">
            <a:noFill/>
            <a:miter lim="800000"/>
            <a:headEnd/>
            <a:tailEnd/>
          </a:ln>
          <a:effectLst/>
        </p:spPr>
        <p:txBody>
          <a:bodyPr wrap="none">
            <a:spAutoFit/>
          </a:bodyPr>
          <a:lstStyle/>
          <a:p>
            <a:r>
              <a:rPr lang="en-US" b="1"/>
              <a:t>  5s              5p                                 4d</a:t>
            </a:r>
          </a:p>
        </p:txBody>
      </p:sp>
      <p:sp>
        <p:nvSpPr>
          <p:cNvPr id="727063" name="Text Box 23"/>
          <p:cNvSpPr txBox="1">
            <a:spLocks noChangeArrowheads="1"/>
          </p:cNvSpPr>
          <p:nvPr/>
        </p:nvSpPr>
        <p:spPr bwMode="auto">
          <a:xfrm>
            <a:off x="630238" y="533400"/>
            <a:ext cx="3910012" cy="244475"/>
          </a:xfrm>
          <a:prstGeom prst="rect">
            <a:avLst/>
          </a:prstGeom>
          <a:noFill/>
          <a:ln w="9525">
            <a:noFill/>
            <a:miter lim="800000"/>
            <a:headEnd/>
            <a:tailEnd/>
          </a:ln>
          <a:effectLst/>
        </p:spPr>
        <p:txBody>
          <a:bodyPr wrap="none">
            <a:spAutoFit/>
          </a:bodyPr>
          <a:lstStyle/>
          <a:p>
            <a:r>
              <a:rPr lang="en-US" b="1"/>
              <a:t>6s               6p                                 5d                                           4f</a:t>
            </a:r>
          </a:p>
        </p:txBody>
      </p:sp>
      <p:sp>
        <p:nvSpPr>
          <p:cNvPr id="727064" name="Text Box 24"/>
          <p:cNvSpPr txBox="1">
            <a:spLocks noChangeArrowheads="1"/>
          </p:cNvSpPr>
          <p:nvPr/>
        </p:nvSpPr>
        <p:spPr bwMode="auto">
          <a:xfrm>
            <a:off x="2408238" y="6019800"/>
            <a:ext cx="798512" cy="244475"/>
          </a:xfrm>
          <a:prstGeom prst="rect">
            <a:avLst/>
          </a:prstGeom>
          <a:noFill/>
          <a:ln w="9525">
            <a:noFill/>
            <a:miter lim="800000"/>
            <a:headEnd/>
            <a:tailEnd/>
          </a:ln>
          <a:effectLst/>
        </p:spPr>
        <p:txBody>
          <a:bodyPr wrap="none">
            <a:spAutoFit/>
          </a:bodyPr>
          <a:lstStyle/>
          <a:p>
            <a:r>
              <a:rPr lang="en-US" b="1"/>
              <a:t>NUCLEUS</a:t>
            </a:r>
          </a:p>
        </p:txBody>
      </p:sp>
      <p:sp>
        <p:nvSpPr>
          <p:cNvPr id="727065" name="Text Box 25"/>
          <p:cNvSpPr txBox="1">
            <a:spLocks noChangeArrowheads="1"/>
          </p:cNvSpPr>
          <p:nvPr/>
        </p:nvSpPr>
        <p:spPr bwMode="auto">
          <a:xfrm>
            <a:off x="6553200" y="1050925"/>
            <a:ext cx="1482725" cy="396875"/>
          </a:xfrm>
          <a:prstGeom prst="rect">
            <a:avLst/>
          </a:prstGeom>
          <a:noFill/>
          <a:ln w="9525">
            <a:noFill/>
            <a:miter lim="800000"/>
            <a:headEnd/>
            <a:tailEnd/>
          </a:ln>
          <a:effectLst/>
        </p:spPr>
        <p:txBody>
          <a:bodyPr wrap="none">
            <a:spAutoFit/>
          </a:bodyPr>
          <a:lstStyle/>
          <a:p>
            <a:r>
              <a:rPr lang="en-US" sz="2000"/>
              <a:t>Bohr Model</a:t>
            </a:r>
          </a:p>
        </p:txBody>
      </p:sp>
      <p:sp>
        <p:nvSpPr>
          <p:cNvPr id="727066" name="Oval 26"/>
          <p:cNvSpPr>
            <a:spLocks noChangeAspect="1" noChangeArrowheads="1"/>
          </p:cNvSpPr>
          <p:nvPr/>
        </p:nvSpPr>
        <p:spPr bwMode="auto">
          <a:xfrm>
            <a:off x="5638800" y="1676400"/>
            <a:ext cx="3200400" cy="3200400"/>
          </a:xfrm>
          <a:prstGeom prst="ellipse">
            <a:avLst/>
          </a:prstGeom>
          <a:noFill/>
          <a:ln w="28575">
            <a:solidFill>
              <a:srgbClr val="000080"/>
            </a:solidFill>
            <a:round/>
            <a:headEnd/>
            <a:tailEnd/>
          </a:ln>
          <a:effectLst/>
        </p:spPr>
        <p:txBody>
          <a:bodyPr wrap="none" anchor="ctr"/>
          <a:lstStyle/>
          <a:p>
            <a:endParaRPr lang="en-US"/>
          </a:p>
        </p:txBody>
      </p:sp>
      <p:sp>
        <p:nvSpPr>
          <p:cNvPr id="727067" name="Oval 27"/>
          <p:cNvSpPr>
            <a:spLocks noChangeAspect="1" noChangeArrowheads="1"/>
          </p:cNvSpPr>
          <p:nvPr/>
        </p:nvSpPr>
        <p:spPr bwMode="auto">
          <a:xfrm>
            <a:off x="5895975" y="1933575"/>
            <a:ext cx="2649538" cy="2649538"/>
          </a:xfrm>
          <a:prstGeom prst="ellipse">
            <a:avLst/>
          </a:prstGeom>
          <a:noFill/>
          <a:ln w="28575">
            <a:solidFill>
              <a:srgbClr val="000080"/>
            </a:solidFill>
            <a:round/>
            <a:headEnd/>
            <a:tailEnd/>
          </a:ln>
          <a:effectLst/>
        </p:spPr>
        <p:txBody>
          <a:bodyPr wrap="none" anchor="ctr"/>
          <a:lstStyle/>
          <a:p>
            <a:endParaRPr lang="en-US"/>
          </a:p>
        </p:txBody>
      </p:sp>
      <p:sp>
        <p:nvSpPr>
          <p:cNvPr id="727068" name="Oval 28"/>
          <p:cNvSpPr>
            <a:spLocks noChangeAspect="1" noChangeArrowheads="1"/>
          </p:cNvSpPr>
          <p:nvPr/>
        </p:nvSpPr>
        <p:spPr bwMode="auto">
          <a:xfrm>
            <a:off x="6215063" y="2252663"/>
            <a:ext cx="2027237" cy="2027237"/>
          </a:xfrm>
          <a:prstGeom prst="ellipse">
            <a:avLst/>
          </a:prstGeom>
          <a:noFill/>
          <a:ln w="28575">
            <a:solidFill>
              <a:srgbClr val="000080"/>
            </a:solidFill>
            <a:round/>
            <a:headEnd/>
            <a:tailEnd/>
          </a:ln>
          <a:effectLst/>
        </p:spPr>
        <p:txBody>
          <a:bodyPr wrap="none" anchor="ctr"/>
          <a:lstStyle/>
          <a:p>
            <a:endParaRPr lang="en-US"/>
          </a:p>
        </p:txBody>
      </p:sp>
      <p:sp>
        <p:nvSpPr>
          <p:cNvPr id="727069" name="Oval 29"/>
          <p:cNvSpPr>
            <a:spLocks noChangeAspect="1" noChangeArrowheads="1"/>
          </p:cNvSpPr>
          <p:nvPr/>
        </p:nvSpPr>
        <p:spPr bwMode="auto">
          <a:xfrm>
            <a:off x="6446838" y="2484438"/>
            <a:ext cx="1614487" cy="1614487"/>
          </a:xfrm>
          <a:prstGeom prst="ellipse">
            <a:avLst/>
          </a:prstGeom>
          <a:noFill/>
          <a:ln w="28575">
            <a:solidFill>
              <a:srgbClr val="000080"/>
            </a:solidFill>
            <a:round/>
            <a:headEnd/>
            <a:tailEnd/>
          </a:ln>
          <a:effectLst/>
        </p:spPr>
        <p:txBody>
          <a:bodyPr wrap="none" anchor="ctr"/>
          <a:lstStyle/>
          <a:p>
            <a:endParaRPr lang="en-US"/>
          </a:p>
        </p:txBody>
      </p:sp>
      <p:sp>
        <p:nvSpPr>
          <p:cNvPr id="727070" name="Oval 30"/>
          <p:cNvSpPr>
            <a:spLocks noChangeAspect="1" noChangeArrowheads="1"/>
          </p:cNvSpPr>
          <p:nvPr/>
        </p:nvSpPr>
        <p:spPr bwMode="auto">
          <a:xfrm>
            <a:off x="6610350" y="2647950"/>
            <a:ext cx="1296988" cy="1296988"/>
          </a:xfrm>
          <a:prstGeom prst="ellipse">
            <a:avLst/>
          </a:prstGeom>
          <a:noFill/>
          <a:ln w="28575">
            <a:solidFill>
              <a:srgbClr val="000080"/>
            </a:solidFill>
            <a:round/>
            <a:headEnd/>
            <a:tailEnd/>
          </a:ln>
          <a:effectLst/>
        </p:spPr>
        <p:txBody>
          <a:bodyPr wrap="none" anchor="ctr"/>
          <a:lstStyle/>
          <a:p>
            <a:endParaRPr lang="en-US"/>
          </a:p>
        </p:txBody>
      </p:sp>
      <p:sp>
        <p:nvSpPr>
          <p:cNvPr id="727071" name="Oval 31"/>
          <p:cNvSpPr>
            <a:spLocks noChangeAspect="1" noChangeArrowheads="1"/>
          </p:cNvSpPr>
          <p:nvPr/>
        </p:nvSpPr>
        <p:spPr bwMode="auto">
          <a:xfrm>
            <a:off x="6737350" y="2774950"/>
            <a:ext cx="1031875" cy="1031875"/>
          </a:xfrm>
          <a:prstGeom prst="ellipse">
            <a:avLst/>
          </a:prstGeom>
          <a:noFill/>
          <a:ln w="28575">
            <a:solidFill>
              <a:srgbClr val="000080"/>
            </a:solidFill>
            <a:round/>
            <a:headEnd/>
            <a:tailEnd/>
          </a:ln>
          <a:effectLst/>
        </p:spPr>
        <p:txBody>
          <a:bodyPr wrap="none" anchor="ctr"/>
          <a:lstStyle/>
          <a:p>
            <a:endParaRPr lang="en-US"/>
          </a:p>
        </p:txBody>
      </p:sp>
      <p:sp>
        <p:nvSpPr>
          <p:cNvPr id="727072" name="Oval 32"/>
          <p:cNvSpPr>
            <a:spLocks noChangeAspect="1" noChangeArrowheads="1"/>
          </p:cNvSpPr>
          <p:nvPr/>
        </p:nvSpPr>
        <p:spPr bwMode="auto">
          <a:xfrm>
            <a:off x="6988175" y="3025775"/>
            <a:ext cx="517525" cy="517525"/>
          </a:xfrm>
          <a:prstGeom prst="ellipse">
            <a:avLst/>
          </a:prstGeom>
          <a:noFill/>
          <a:ln w="28575">
            <a:solidFill>
              <a:srgbClr val="000080"/>
            </a:solidFill>
            <a:round/>
            <a:headEnd/>
            <a:tailEnd/>
          </a:ln>
          <a:effectLst/>
        </p:spPr>
        <p:txBody>
          <a:bodyPr wrap="none" anchor="ctr"/>
          <a:lstStyle/>
          <a:p>
            <a:endParaRPr lang="en-US"/>
          </a:p>
        </p:txBody>
      </p:sp>
      <p:sp>
        <p:nvSpPr>
          <p:cNvPr id="727073" name="Rectangle 33"/>
          <p:cNvSpPr>
            <a:spLocks noChangeArrowheads="1"/>
          </p:cNvSpPr>
          <p:nvPr/>
        </p:nvSpPr>
        <p:spPr bwMode="auto">
          <a:xfrm>
            <a:off x="6002338" y="5546725"/>
            <a:ext cx="2697162" cy="396875"/>
          </a:xfrm>
          <a:prstGeom prst="rect">
            <a:avLst/>
          </a:prstGeom>
          <a:noFill/>
          <a:ln w="12700">
            <a:noFill/>
            <a:miter lim="800000"/>
            <a:headEnd/>
            <a:tailEnd/>
          </a:ln>
          <a:effectLst/>
        </p:spPr>
        <p:txBody>
          <a:bodyPr wrap="none">
            <a:spAutoFit/>
          </a:bodyPr>
          <a:lstStyle/>
          <a:p>
            <a:pPr algn="ctr"/>
            <a:r>
              <a:rPr lang="en-US" sz="2000"/>
              <a:t>Electron Configuration</a:t>
            </a:r>
          </a:p>
        </p:txBody>
      </p:sp>
      <p:sp>
        <p:nvSpPr>
          <p:cNvPr id="727074" name="Text Box 34"/>
          <p:cNvSpPr txBox="1">
            <a:spLocks noChangeArrowheads="1"/>
          </p:cNvSpPr>
          <p:nvPr/>
        </p:nvSpPr>
        <p:spPr bwMode="auto">
          <a:xfrm>
            <a:off x="1676400" y="6629400"/>
            <a:ext cx="2633663" cy="244475"/>
          </a:xfrm>
          <a:prstGeom prst="rect">
            <a:avLst/>
          </a:prstGeom>
          <a:noFill/>
          <a:ln w="12700">
            <a:noFill/>
            <a:miter lim="800000"/>
            <a:headEnd/>
            <a:tailEnd/>
          </a:ln>
          <a:effectLst/>
        </p:spPr>
        <p:txBody>
          <a:bodyPr wrap="none">
            <a:spAutoFit/>
          </a:bodyPr>
          <a:lstStyle/>
          <a:p>
            <a:pPr algn="ctr"/>
            <a:r>
              <a:rPr lang="en-US">
                <a:solidFill>
                  <a:schemeClr val="accent2"/>
                </a:solidFill>
              </a:rPr>
              <a:t>CLICK ON ELEMENT TO FILL IN CHARTS</a:t>
            </a:r>
          </a:p>
        </p:txBody>
      </p:sp>
      <p:sp>
        <p:nvSpPr>
          <p:cNvPr id="727075" name="Text Box 35"/>
          <p:cNvSpPr txBox="1">
            <a:spLocks noChangeArrowheads="1"/>
          </p:cNvSpPr>
          <p:nvPr/>
        </p:nvSpPr>
        <p:spPr bwMode="auto">
          <a:xfrm>
            <a:off x="7097713" y="3157538"/>
            <a:ext cx="293687" cy="274637"/>
          </a:xfrm>
          <a:prstGeom prst="rect">
            <a:avLst/>
          </a:prstGeom>
          <a:noFill/>
          <a:ln w="12700">
            <a:noFill/>
            <a:miter lim="800000"/>
            <a:headEnd/>
            <a:tailEnd/>
          </a:ln>
          <a:effectLst/>
        </p:spPr>
        <p:txBody>
          <a:bodyPr wrap="none">
            <a:spAutoFit/>
          </a:bodyPr>
          <a:lstStyle/>
          <a:p>
            <a:pPr algn="ctr"/>
            <a:r>
              <a:rPr lang="en-US" sz="1200"/>
              <a:t>N</a:t>
            </a:r>
          </a:p>
        </p:txBody>
      </p:sp>
      <p:sp>
        <p:nvSpPr>
          <p:cNvPr id="727076" name="Oval 36"/>
          <p:cNvSpPr>
            <a:spLocks noChangeAspect="1" noChangeArrowheads="1"/>
          </p:cNvSpPr>
          <p:nvPr/>
        </p:nvSpPr>
        <p:spPr bwMode="auto">
          <a:xfrm>
            <a:off x="762000" y="2620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7077" name="Oval 37"/>
          <p:cNvSpPr>
            <a:spLocks noChangeAspect="1" noChangeArrowheads="1"/>
          </p:cNvSpPr>
          <p:nvPr/>
        </p:nvSpPr>
        <p:spPr bwMode="auto">
          <a:xfrm>
            <a:off x="762000" y="18288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7078" name="Oval 38"/>
          <p:cNvSpPr>
            <a:spLocks noChangeAspect="1" noChangeArrowheads="1"/>
          </p:cNvSpPr>
          <p:nvPr/>
        </p:nvSpPr>
        <p:spPr bwMode="auto">
          <a:xfrm>
            <a:off x="792163" y="1020763"/>
            <a:ext cx="274637"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7079" name="Oval 39"/>
          <p:cNvSpPr>
            <a:spLocks noChangeAspect="1" noChangeArrowheads="1"/>
          </p:cNvSpPr>
          <p:nvPr/>
        </p:nvSpPr>
        <p:spPr bwMode="auto">
          <a:xfrm>
            <a:off x="11430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080" name="Oval 40"/>
          <p:cNvSpPr>
            <a:spLocks noChangeAspect="1" noChangeArrowheads="1"/>
          </p:cNvSpPr>
          <p:nvPr/>
        </p:nvSpPr>
        <p:spPr bwMode="auto">
          <a:xfrm>
            <a:off x="14478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081" name="Oval 41"/>
          <p:cNvSpPr>
            <a:spLocks noChangeAspect="1" noChangeArrowheads="1"/>
          </p:cNvSpPr>
          <p:nvPr/>
        </p:nvSpPr>
        <p:spPr bwMode="auto">
          <a:xfrm>
            <a:off x="172085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082" name="Oval 42"/>
          <p:cNvSpPr>
            <a:spLocks noChangeAspect="1" noChangeArrowheads="1"/>
          </p:cNvSpPr>
          <p:nvPr/>
        </p:nvSpPr>
        <p:spPr bwMode="auto">
          <a:xfrm>
            <a:off x="11430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083" name="Oval 43"/>
          <p:cNvSpPr>
            <a:spLocks noChangeAspect="1" noChangeArrowheads="1"/>
          </p:cNvSpPr>
          <p:nvPr/>
        </p:nvSpPr>
        <p:spPr bwMode="auto">
          <a:xfrm>
            <a:off x="14478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084" name="Oval 44"/>
          <p:cNvSpPr>
            <a:spLocks noChangeAspect="1" noChangeArrowheads="1"/>
          </p:cNvSpPr>
          <p:nvPr/>
        </p:nvSpPr>
        <p:spPr bwMode="auto">
          <a:xfrm>
            <a:off x="172085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085" name="Oval 45"/>
          <p:cNvSpPr>
            <a:spLocks noChangeAspect="1" noChangeArrowheads="1"/>
          </p:cNvSpPr>
          <p:nvPr/>
        </p:nvSpPr>
        <p:spPr bwMode="auto">
          <a:xfrm>
            <a:off x="11430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086" name="Oval 46"/>
          <p:cNvSpPr>
            <a:spLocks noChangeAspect="1" noChangeArrowheads="1"/>
          </p:cNvSpPr>
          <p:nvPr/>
        </p:nvSpPr>
        <p:spPr bwMode="auto">
          <a:xfrm>
            <a:off x="14478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087" name="Oval 47"/>
          <p:cNvSpPr>
            <a:spLocks noChangeAspect="1" noChangeArrowheads="1"/>
          </p:cNvSpPr>
          <p:nvPr/>
        </p:nvSpPr>
        <p:spPr bwMode="auto">
          <a:xfrm>
            <a:off x="172085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088" name="Oval 48"/>
          <p:cNvSpPr>
            <a:spLocks noChangeAspect="1" noChangeArrowheads="1"/>
          </p:cNvSpPr>
          <p:nvPr/>
        </p:nvSpPr>
        <p:spPr bwMode="auto">
          <a:xfrm>
            <a:off x="23320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089" name="Oval 49"/>
          <p:cNvSpPr>
            <a:spLocks noChangeAspect="1" noChangeArrowheads="1"/>
          </p:cNvSpPr>
          <p:nvPr/>
        </p:nvSpPr>
        <p:spPr bwMode="auto">
          <a:xfrm>
            <a:off x="26368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090" name="Oval 50"/>
          <p:cNvSpPr>
            <a:spLocks noChangeAspect="1" noChangeArrowheads="1"/>
          </p:cNvSpPr>
          <p:nvPr/>
        </p:nvSpPr>
        <p:spPr bwMode="auto">
          <a:xfrm>
            <a:off x="29416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091" name="Oval 51"/>
          <p:cNvSpPr>
            <a:spLocks noChangeAspect="1" noChangeArrowheads="1"/>
          </p:cNvSpPr>
          <p:nvPr/>
        </p:nvSpPr>
        <p:spPr bwMode="auto">
          <a:xfrm>
            <a:off x="2057400" y="9144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092" name="Oval 52"/>
          <p:cNvSpPr>
            <a:spLocks noChangeAspect="1" noChangeArrowheads="1"/>
          </p:cNvSpPr>
          <p:nvPr/>
        </p:nvSpPr>
        <p:spPr bwMode="auto">
          <a:xfrm>
            <a:off x="32464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093" name="Oval 53"/>
          <p:cNvSpPr>
            <a:spLocks noChangeAspect="1" noChangeArrowheads="1"/>
          </p:cNvSpPr>
          <p:nvPr/>
        </p:nvSpPr>
        <p:spPr bwMode="auto">
          <a:xfrm>
            <a:off x="23320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094" name="Oval 54"/>
          <p:cNvSpPr>
            <a:spLocks noChangeAspect="1" noChangeArrowheads="1"/>
          </p:cNvSpPr>
          <p:nvPr/>
        </p:nvSpPr>
        <p:spPr bwMode="auto">
          <a:xfrm>
            <a:off x="26368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095" name="Oval 55"/>
          <p:cNvSpPr>
            <a:spLocks noChangeAspect="1" noChangeArrowheads="1"/>
          </p:cNvSpPr>
          <p:nvPr/>
        </p:nvSpPr>
        <p:spPr bwMode="auto">
          <a:xfrm>
            <a:off x="29416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096" name="Oval 56"/>
          <p:cNvSpPr>
            <a:spLocks noChangeAspect="1" noChangeArrowheads="1"/>
          </p:cNvSpPr>
          <p:nvPr/>
        </p:nvSpPr>
        <p:spPr bwMode="auto">
          <a:xfrm>
            <a:off x="2057400" y="2468563"/>
            <a:ext cx="274638"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097" name="Oval 57"/>
          <p:cNvSpPr>
            <a:spLocks noChangeAspect="1" noChangeArrowheads="1"/>
          </p:cNvSpPr>
          <p:nvPr/>
        </p:nvSpPr>
        <p:spPr bwMode="auto">
          <a:xfrm>
            <a:off x="32464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098" name="Oval 58"/>
          <p:cNvSpPr>
            <a:spLocks noChangeAspect="1" noChangeArrowheads="1"/>
          </p:cNvSpPr>
          <p:nvPr/>
        </p:nvSpPr>
        <p:spPr bwMode="auto">
          <a:xfrm>
            <a:off x="23320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099" name="Oval 59"/>
          <p:cNvSpPr>
            <a:spLocks noChangeAspect="1" noChangeArrowheads="1"/>
          </p:cNvSpPr>
          <p:nvPr/>
        </p:nvSpPr>
        <p:spPr bwMode="auto">
          <a:xfrm>
            <a:off x="26368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100" name="Oval 60"/>
          <p:cNvSpPr>
            <a:spLocks noChangeAspect="1" noChangeArrowheads="1"/>
          </p:cNvSpPr>
          <p:nvPr/>
        </p:nvSpPr>
        <p:spPr bwMode="auto">
          <a:xfrm>
            <a:off x="29416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101" name="Oval 61"/>
          <p:cNvSpPr>
            <a:spLocks noChangeAspect="1" noChangeArrowheads="1"/>
          </p:cNvSpPr>
          <p:nvPr/>
        </p:nvSpPr>
        <p:spPr bwMode="auto">
          <a:xfrm>
            <a:off x="20574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102" name="Oval 62"/>
          <p:cNvSpPr>
            <a:spLocks noChangeAspect="1" noChangeArrowheads="1"/>
          </p:cNvSpPr>
          <p:nvPr/>
        </p:nvSpPr>
        <p:spPr bwMode="auto">
          <a:xfrm>
            <a:off x="32464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7103" name="Oval 63"/>
          <p:cNvSpPr>
            <a:spLocks noChangeArrowheads="1"/>
          </p:cNvSpPr>
          <p:nvPr/>
        </p:nvSpPr>
        <p:spPr bwMode="auto">
          <a:xfrm>
            <a:off x="6705600" y="32766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7104" name="Oval 64"/>
          <p:cNvSpPr>
            <a:spLocks noChangeArrowheads="1"/>
          </p:cNvSpPr>
          <p:nvPr/>
        </p:nvSpPr>
        <p:spPr bwMode="auto">
          <a:xfrm>
            <a:off x="7391400" y="30480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7105" name="Oval 65"/>
          <p:cNvSpPr>
            <a:spLocks noChangeArrowheads="1"/>
          </p:cNvSpPr>
          <p:nvPr/>
        </p:nvSpPr>
        <p:spPr bwMode="auto">
          <a:xfrm>
            <a:off x="7162800" y="35052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7106" name="Text Box 66"/>
          <p:cNvSpPr txBox="1">
            <a:spLocks noChangeArrowheads="1"/>
          </p:cNvSpPr>
          <p:nvPr/>
        </p:nvSpPr>
        <p:spPr bwMode="auto">
          <a:xfrm>
            <a:off x="6515100" y="5983288"/>
            <a:ext cx="1638300" cy="457200"/>
          </a:xfrm>
          <a:prstGeom prst="rect">
            <a:avLst/>
          </a:prstGeom>
          <a:noFill/>
          <a:ln w="12700">
            <a:noFill/>
            <a:miter lim="800000"/>
            <a:headEnd/>
            <a:tailEnd/>
          </a:ln>
          <a:effectLst/>
        </p:spPr>
        <p:txBody>
          <a:bodyPr wrap="none">
            <a:spAutoFit/>
          </a:bodyPr>
          <a:lstStyle/>
          <a:p>
            <a:r>
              <a:rPr lang="en-US" sz="2400">
                <a:solidFill>
                  <a:srgbClr val="FF0000"/>
                </a:solidFill>
              </a:rPr>
              <a:t>Li = 1s</a:t>
            </a:r>
            <a:r>
              <a:rPr lang="en-US" sz="2400" baseline="30000">
                <a:solidFill>
                  <a:srgbClr val="FF0000"/>
                </a:solidFill>
              </a:rPr>
              <a:t>2</a:t>
            </a:r>
            <a:r>
              <a:rPr lang="en-US" sz="2400">
                <a:solidFill>
                  <a:srgbClr val="FF0000"/>
                </a:solidFill>
              </a:rPr>
              <a:t>2s</a:t>
            </a:r>
            <a:r>
              <a:rPr lang="en-US" sz="2400" baseline="30000">
                <a:solidFill>
                  <a:srgbClr val="FF0000"/>
                </a:solidFill>
              </a:rPr>
              <a:t>1</a:t>
            </a:r>
          </a:p>
        </p:txBody>
      </p:sp>
      <p:sp>
        <p:nvSpPr>
          <p:cNvPr id="727107" name="Oval 67"/>
          <p:cNvSpPr>
            <a:spLocks noChangeAspect="1" noChangeArrowheads="1"/>
          </p:cNvSpPr>
          <p:nvPr/>
        </p:nvSpPr>
        <p:spPr bwMode="auto">
          <a:xfrm>
            <a:off x="762000" y="5668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7108" name="AutoShape 68"/>
          <p:cNvSpPr>
            <a:spLocks noChangeArrowheads="1"/>
          </p:cNvSpPr>
          <p:nvPr/>
        </p:nvSpPr>
        <p:spPr bwMode="auto">
          <a:xfrm>
            <a:off x="838200" y="57451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7109" name="AutoShape 69"/>
          <p:cNvSpPr>
            <a:spLocks noChangeArrowheads="1"/>
          </p:cNvSpPr>
          <p:nvPr/>
        </p:nvSpPr>
        <p:spPr bwMode="auto">
          <a:xfrm rot="-10800000">
            <a:off x="914400" y="57451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727110" name="Oval 70"/>
          <p:cNvSpPr>
            <a:spLocks noChangeAspect="1" noChangeArrowheads="1"/>
          </p:cNvSpPr>
          <p:nvPr/>
        </p:nvSpPr>
        <p:spPr bwMode="auto">
          <a:xfrm>
            <a:off x="762000" y="45720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7111" name="AutoShape 71"/>
          <p:cNvSpPr>
            <a:spLocks noChangeArrowheads="1"/>
          </p:cNvSpPr>
          <p:nvPr/>
        </p:nvSpPr>
        <p:spPr bwMode="auto">
          <a:xfrm>
            <a:off x="838200" y="46482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7112" name="Text Box 72"/>
          <p:cNvSpPr txBox="1">
            <a:spLocks noChangeArrowheads="1"/>
          </p:cNvSpPr>
          <p:nvPr/>
        </p:nvSpPr>
        <p:spPr bwMode="auto">
          <a:xfrm>
            <a:off x="6705600" y="344488"/>
            <a:ext cx="1168400" cy="457200"/>
          </a:xfrm>
          <a:prstGeom prst="rect">
            <a:avLst/>
          </a:prstGeom>
          <a:noFill/>
          <a:ln w="12700">
            <a:noFill/>
            <a:miter lim="800000"/>
            <a:headEnd/>
            <a:tailEnd/>
          </a:ln>
          <a:effectLst/>
        </p:spPr>
        <p:txBody>
          <a:bodyPr wrap="none">
            <a:spAutoFit/>
          </a:bodyPr>
          <a:lstStyle/>
          <a:p>
            <a:pPr algn="ctr"/>
            <a:r>
              <a:rPr lang="en-US" sz="2400">
                <a:solidFill>
                  <a:srgbClr val="FF0000"/>
                </a:solidFill>
              </a:rPr>
              <a:t>Lithium</a:t>
            </a:r>
          </a:p>
        </p:txBody>
      </p:sp>
      <p:sp>
        <p:nvSpPr>
          <p:cNvPr id="727113" name="Oval 73"/>
          <p:cNvSpPr>
            <a:spLocks noChangeAspect="1" noChangeArrowheads="1"/>
          </p:cNvSpPr>
          <p:nvPr/>
        </p:nvSpPr>
        <p:spPr bwMode="auto">
          <a:xfrm>
            <a:off x="1143000" y="4267200"/>
            <a:ext cx="274638"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114" name="Oval 74"/>
          <p:cNvSpPr>
            <a:spLocks noChangeAspect="1" noChangeArrowheads="1"/>
          </p:cNvSpPr>
          <p:nvPr/>
        </p:nvSpPr>
        <p:spPr bwMode="auto">
          <a:xfrm>
            <a:off x="14176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115" name="Oval 75"/>
          <p:cNvSpPr>
            <a:spLocks noChangeAspect="1" noChangeArrowheads="1"/>
          </p:cNvSpPr>
          <p:nvPr/>
        </p:nvSpPr>
        <p:spPr bwMode="auto">
          <a:xfrm>
            <a:off x="17224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116" name="Oval 76"/>
          <p:cNvSpPr>
            <a:spLocks noChangeAspect="1" noChangeArrowheads="1"/>
          </p:cNvSpPr>
          <p:nvPr/>
        </p:nvSpPr>
        <p:spPr bwMode="auto">
          <a:xfrm>
            <a:off x="1143000" y="32305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117" name="Oval 77"/>
          <p:cNvSpPr>
            <a:spLocks noChangeAspect="1" noChangeArrowheads="1"/>
          </p:cNvSpPr>
          <p:nvPr/>
        </p:nvSpPr>
        <p:spPr bwMode="auto">
          <a:xfrm>
            <a:off x="14176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118" name="Oval 78"/>
          <p:cNvSpPr>
            <a:spLocks noChangeAspect="1" noChangeArrowheads="1"/>
          </p:cNvSpPr>
          <p:nvPr/>
        </p:nvSpPr>
        <p:spPr bwMode="auto">
          <a:xfrm>
            <a:off x="17224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7119" name="Oval 79"/>
          <p:cNvSpPr>
            <a:spLocks noChangeAspect="1" noChangeArrowheads="1"/>
          </p:cNvSpPr>
          <p:nvPr/>
        </p:nvSpPr>
        <p:spPr bwMode="auto">
          <a:xfrm>
            <a:off x="762000" y="36115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7120" name="Text Box 80"/>
          <p:cNvSpPr txBox="1">
            <a:spLocks noChangeArrowheads="1"/>
          </p:cNvSpPr>
          <p:nvPr/>
        </p:nvSpPr>
        <p:spPr bwMode="auto">
          <a:xfrm>
            <a:off x="457200" y="6246813"/>
            <a:ext cx="5287963" cy="457200"/>
          </a:xfrm>
          <a:prstGeom prst="rect">
            <a:avLst/>
          </a:prstGeom>
          <a:noFill/>
          <a:ln w="12700">
            <a:noFill/>
            <a:miter lim="800000"/>
            <a:headEnd/>
            <a:tailEnd/>
          </a:ln>
          <a:effectLst/>
        </p:spPr>
        <p:txBody>
          <a:bodyPr wrap="none">
            <a:spAutoFit/>
          </a:bodyPr>
          <a:lstStyle/>
          <a:p>
            <a:r>
              <a:rPr lang="en-US" sz="2400">
                <a:hlinkClick r:id="rId2" action="ppaction://hlinksldjump"/>
              </a:rPr>
              <a:t>H</a:t>
            </a:r>
            <a:r>
              <a:rPr lang="en-US" sz="2400"/>
              <a:t>   </a:t>
            </a:r>
            <a:r>
              <a:rPr lang="en-US" sz="2400">
                <a:hlinkClick r:id="rId3" action="ppaction://hlinksldjump"/>
              </a:rPr>
              <a:t>He</a:t>
            </a:r>
            <a:r>
              <a:rPr lang="en-US" sz="2400"/>
              <a:t>   </a:t>
            </a:r>
            <a:r>
              <a:rPr lang="en-US" sz="2400">
                <a:solidFill>
                  <a:srgbClr val="FF0000"/>
                </a:solidFill>
              </a:rPr>
              <a:t>Li</a:t>
            </a:r>
            <a:r>
              <a:rPr lang="en-US" sz="2400"/>
              <a:t>   </a:t>
            </a:r>
            <a:r>
              <a:rPr lang="en-US" sz="2400">
                <a:hlinkClick r:id="rId4" action="ppaction://hlinksldjump"/>
              </a:rPr>
              <a:t>C</a:t>
            </a:r>
            <a:r>
              <a:rPr lang="en-US" sz="2400"/>
              <a:t>   </a:t>
            </a:r>
            <a:r>
              <a:rPr lang="en-US" sz="2400">
                <a:hlinkClick r:id="rId5" action="ppaction://hlinksldjump"/>
              </a:rPr>
              <a:t>N</a:t>
            </a:r>
            <a:r>
              <a:rPr lang="en-US" sz="2400"/>
              <a:t>   </a:t>
            </a:r>
            <a:r>
              <a:rPr lang="en-US" sz="2400">
                <a:hlinkClick r:id="rId6" action="ppaction://hlinksldjump"/>
              </a:rPr>
              <a:t>Al</a:t>
            </a:r>
            <a:r>
              <a:rPr lang="en-US" sz="2400"/>
              <a:t>   </a:t>
            </a:r>
            <a:r>
              <a:rPr lang="en-US" sz="2400">
                <a:hlinkClick r:id="rId7" action="ppaction://hlinksldjump"/>
              </a:rPr>
              <a:t>Ar</a:t>
            </a:r>
            <a:r>
              <a:rPr lang="en-US" sz="2400"/>
              <a:t>   </a:t>
            </a:r>
            <a:r>
              <a:rPr lang="en-US" sz="2400">
                <a:hlinkClick r:id="rId8" action="ppaction://hlinksldjump"/>
              </a:rPr>
              <a:t>F</a:t>
            </a:r>
            <a:r>
              <a:rPr lang="en-US" sz="2400"/>
              <a:t>    </a:t>
            </a:r>
            <a:r>
              <a:rPr lang="en-US" sz="2400">
                <a:hlinkClick r:id="rId9" action="ppaction://hlinksldjump"/>
              </a:rPr>
              <a:t>Fe</a:t>
            </a:r>
            <a:r>
              <a:rPr lang="en-US" sz="2400"/>
              <a:t>   </a:t>
            </a:r>
            <a:r>
              <a:rPr lang="en-US" sz="2400">
                <a:hlinkClick r:id="rId10" action="ppaction://hlinksldjump"/>
              </a:rPr>
              <a:t>La</a:t>
            </a:r>
            <a:endParaRPr lang="en-US" sz="2400"/>
          </a:p>
        </p:txBody>
      </p:sp>
    </p:spTree>
  </p:cSld>
  <p:clrMapOvr>
    <a:masterClrMapping/>
  </p:clrMapOvr>
  <p:transition>
    <p:fade/>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8066" name="Rectangle 2"/>
          <p:cNvSpPr>
            <a:spLocks noChangeArrowheads="1"/>
          </p:cNvSpPr>
          <p:nvPr/>
        </p:nvSpPr>
        <p:spPr bwMode="auto">
          <a:xfrm>
            <a:off x="990600" y="0"/>
            <a:ext cx="4191000" cy="762000"/>
          </a:xfrm>
          <a:prstGeom prst="rect">
            <a:avLst/>
          </a:prstGeom>
          <a:noFill/>
          <a:ln w="9525">
            <a:noFill/>
            <a:miter lim="800000"/>
            <a:headEnd/>
            <a:tailEnd/>
          </a:ln>
          <a:effectLst/>
        </p:spPr>
        <p:txBody>
          <a:bodyPr anchor="ctr"/>
          <a:lstStyle/>
          <a:p>
            <a:pPr algn="ctr"/>
            <a:r>
              <a:rPr lang="en-US" sz="2000">
                <a:solidFill>
                  <a:schemeClr val="tx2"/>
                </a:solidFill>
              </a:rPr>
              <a:t>Energy Level Diagram</a:t>
            </a:r>
          </a:p>
        </p:txBody>
      </p:sp>
      <p:sp>
        <p:nvSpPr>
          <p:cNvPr id="728067" name="Rectangle 3"/>
          <p:cNvSpPr>
            <a:spLocks noChangeArrowheads="1"/>
          </p:cNvSpPr>
          <p:nvPr/>
        </p:nvSpPr>
        <p:spPr bwMode="auto">
          <a:xfrm>
            <a:off x="823913" y="55626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8068" name="Rectangle 4"/>
          <p:cNvSpPr>
            <a:spLocks noChangeArrowheads="1"/>
          </p:cNvSpPr>
          <p:nvPr/>
        </p:nvSpPr>
        <p:spPr bwMode="auto">
          <a:xfrm>
            <a:off x="823913" y="4343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8069" name="Rectangle 5"/>
          <p:cNvSpPr>
            <a:spLocks noChangeArrowheads="1"/>
          </p:cNvSpPr>
          <p:nvPr/>
        </p:nvSpPr>
        <p:spPr bwMode="auto">
          <a:xfrm>
            <a:off x="823913" y="3352800"/>
            <a:ext cx="4357687" cy="457200"/>
          </a:xfrm>
          <a:prstGeom prst="rect">
            <a:avLst/>
          </a:prstGeom>
          <a:noFill/>
          <a:ln w="19050">
            <a:solidFill>
              <a:schemeClr val="tx1"/>
            </a:solidFill>
            <a:miter lim="800000"/>
            <a:headEnd/>
            <a:tailEnd/>
          </a:ln>
          <a:effectLst/>
        </p:spPr>
        <p:txBody>
          <a:bodyPr wrap="none" anchor="ctr"/>
          <a:lstStyle/>
          <a:p>
            <a:endParaRPr lang="en-US"/>
          </a:p>
        </p:txBody>
      </p:sp>
      <p:sp>
        <p:nvSpPr>
          <p:cNvPr id="728070" name="Rectangle 6"/>
          <p:cNvSpPr>
            <a:spLocks noChangeArrowheads="1"/>
          </p:cNvSpPr>
          <p:nvPr/>
        </p:nvSpPr>
        <p:spPr bwMode="auto">
          <a:xfrm>
            <a:off x="823913" y="2438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8071" name="Rectangle 7"/>
          <p:cNvSpPr>
            <a:spLocks noChangeArrowheads="1"/>
          </p:cNvSpPr>
          <p:nvPr/>
        </p:nvSpPr>
        <p:spPr bwMode="auto">
          <a:xfrm>
            <a:off x="838200" y="1676400"/>
            <a:ext cx="4343400" cy="381000"/>
          </a:xfrm>
          <a:prstGeom prst="rect">
            <a:avLst/>
          </a:prstGeom>
          <a:noFill/>
          <a:ln w="19050">
            <a:solidFill>
              <a:schemeClr val="tx1"/>
            </a:solidFill>
            <a:miter lim="800000"/>
            <a:headEnd/>
            <a:tailEnd/>
          </a:ln>
          <a:effectLst/>
        </p:spPr>
        <p:txBody>
          <a:bodyPr wrap="none" anchor="ctr"/>
          <a:lstStyle/>
          <a:p>
            <a:endParaRPr lang="en-US"/>
          </a:p>
        </p:txBody>
      </p:sp>
      <p:sp>
        <p:nvSpPr>
          <p:cNvPr id="728072" name="Rectangle 8"/>
          <p:cNvSpPr>
            <a:spLocks noChangeArrowheads="1"/>
          </p:cNvSpPr>
          <p:nvPr/>
        </p:nvSpPr>
        <p:spPr bwMode="auto">
          <a:xfrm>
            <a:off x="823913" y="838200"/>
            <a:ext cx="4738687" cy="381000"/>
          </a:xfrm>
          <a:prstGeom prst="rect">
            <a:avLst/>
          </a:prstGeom>
          <a:noFill/>
          <a:ln w="19050">
            <a:solidFill>
              <a:schemeClr val="tx1"/>
            </a:solidFill>
            <a:miter lim="800000"/>
            <a:headEnd/>
            <a:tailEnd/>
          </a:ln>
          <a:effectLst/>
        </p:spPr>
        <p:txBody>
          <a:bodyPr wrap="none" anchor="ctr"/>
          <a:lstStyle/>
          <a:p>
            <a:endParaRPr lang="en-US"/>
          </a:p>
        </p:txBody>
      </p:sp>
      <p:sp>
        <p:nvSpPr>
          <p:cNvPr id="728073" name="Oval 9"/>
          <p:cNvSpPr>
            <a:spLocks noChangeArrowheads="1"/>
          </p:cNvSpPr>
          <p:nvPr/>
        </p:nvSpPr>
        <p:spPr bwMode="auto">
          <a:xfrm>
            <a:off x="48006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8074" name="Oval 10"/>
          <p:cNvSpPr>
            <a:spLocks noChangeArrowheads="1"/>
          </p:cNvSpPr>
          <p:nvPr/>
        </p:nvSpPr>
        <p:spPr bwMode="auto">
          <a:xfrm>
            <a:off x="45720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8075" name="Oval 11"/>
          <p:cNvSpPr>
            <a:spLocks noChangeArrowheads="1"/>
          </p:cNvSpPr>
          <p:nvPr/>
        </p:nvSpPr>
        <p:spPr bwMode="auto">
          <a:xfrm>
            <a:off x="43434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8076" name="Oval 12"/>
          <p:cNvSpPr>
            <a:spLocks noChangeArrowheads="1"/>
          </p:cNvSpPr>
          <p:nvPr/>
        </p:nvSpPr>
        <p:spPr bwMode="auto">
          <a:xfrm>
            <a:off x="4114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8077" name="Oval 13"/>
          <p:cNvSpPr>
            <a:spLocks noChangeArrowheads="1"/>
          </p:cNvSpPr>
          <p:nvPr/>
        </p:nvSpPr>
        <p:spPr bwMode="auto">
          <a:xfrm>
            <a:off x="3886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8078" name="Oval 14"/>
          <p:cNvSpPr>
            <a:spLocks noChangeArrowheads="1"/>
          </p:cNvSpPr>
          <p:nvPr/>
        </p:nvSpPr>
        <p:spPr bwMode="auto">
          <a:xfrm>
            <a:off x="5029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8079" name="Oval 15"/>
          <p:cNvSpPr>
            <a:spLocks noChangeArrowheads="1"/>
          </p:cNvSpPr>
          <p:nvPr/>
        </p:nvSpPr>
        <p:spPr bwMode="auto">
          <a:xfrm>
            <a:off x="5257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8080" name="Line 16"/>
          <p:cNvSpPr>
            <a:spLocks noChangeShapeType="1"/>
          </p:cNvSpPr>
          <p:nvPr/>
        </p:nvSpPr>
        <p:spPr bwMode="auto">
          <a:xfrm flipV="1">
            <a:off x="517525" y="1219200"/>
            <a:ext cx="1588" cy="4724400"/>
          </a:xfrm>
          <a:prstGeom prst="line">
            <a:avLst/>
          </a:prstGeom>
          <a:noFill/>
          <a:ln w="28575">
            <a:solidFill>
              <a:schemeClr val="tx1"/>
            </a:solidFill>
            <a:round/>
            <a:headEnd/>
            <a:tailEnd type="triangle" w="med" len="med"/>
          </a:ln>
          <a:effectLst/>
        </p:spPr>
        <p:txBody>
          <a:bodyPr/>
          <a:lstStyle/>
          <a:p>
            <a:endParaRPr lang="en-US"/>
          </a:p>
        </p:txBody>
      </p:sp>
      <p:sp>
        <p:nvSpPr>
          <p:cNvPr id="728081" name="Text Box 17"/>
          <p:cNvSpPr txBox="1">
            <a:spLocks noChangeArrowheads="1"/>
          </p:cNvSpPr>
          <p:nvPr/>
        </p:nvSpPr>
        <p:spPr bwMode="auto">
          <a:xfrm rot="-5400000">
            <a:off x="-1283494" y="2950369"/>
            <a:ext cx="3148013" cy="396875"/>
          </a:xfrm>
          <a:prstGeom prst="rect">
            <a:avLst/>
          </a:prstGeom>
          <a:noFill/>
          <a:ln w="9525">
            <a:noFill/>
            <a:miter lim="800000"/>
            <a:headEnd/>
            <a:tailEnd/>
          </a:ln>
          <a:effectLst/>
        </p:spPr>
        <p:txBody>
          <a:bodyPr>
            <a:spAutoFit/>
          </a:bodyPr>
          <a:lstStyle/>
          <a:p>
            <a:r>
              <a:rPr lang="en-US" sz="2000"/>
              <a:t>   </a:t>
            </a:r>
            <a:r>
              <a:rPr lang="en-US" sz="1600"/>
              <a:t>Arbitrary Energy Scale</a:t>
            </a:r>
          </a:p>
        </p:txBody>
      </p:sp>
      <p:sp>
        <p:nvSpPr>
          <p:cNvPr id="728082" name="Text Box 18"/>
          <p:cNvSpPr txBox="1">
            <a:spLocks noChangeArrowheads="1"/>
          </p:cNvSpPr>
          <p:nvPr/>
        </p:nvSpPr>
        <p:spPr bwMode="auto">
          <a:xfrm>
            <a:off x="747713" y="5318125"/>
            <a:ext cx="323850" cy="244475"/>
          </a:xfrm>
          <a:prstGeom prst="rect">
            <a:avLst/>
          </a:prstGeom>
          <a:noFill/>
          <a:ln w="9525">
            <a:noFill/>
            <a:miter lim="800000"/>
            <a:headEnd/>
            <a:tailEnd/>
          </a:ln>
          <a:effectLst/>
        </p:spPr>
        <p:txBody>
          <a:bodyPr wrap="none">
            <a:spAutoFit/>
          </a:bodyPr>
          <a:lstStyle/>
          <a:p>
            <a:r>
              <a:rPr lang="en-US" b="1"/>
              <a:t>1s</a:t>
            </a:r>
          </a:p>
        </p:txBody>
      </p:sp>
      <p:sp>
        <p:nvSpPr>
          <p:cNvPr id="728083" name="Text Box 19"/>
          <p:cNvSpPr txBox="1">
            <a:spLocks noChangeArrowheads="1"/>
          </p:cNvSpPr>
          <p:nvPr/>
        </p:nvSpPr>
        <p:spPr bwMode="auto">
          <a:xfrm>
            <a:off x="731838" y="4021138"/>
            <a:ext cx="925512" cy="244475"/>
          </a:xfrm>
          <a:prstGeom prst="rect">
            <a:avLst/>
          </a:prstGeom>
          <a:noFill/>
          <a:ln w="9525">
            <a:noFill/>
            <a:miter lim="800000"/>
            <a:headEnd/>
            <a:tailEnd/>
          </a:ln>
          <a:effectLst/>
        </p:spPr>
        <p:txBody>
          <a:bodyPr wrap="none">
            <a:spAutoFit/>
          </a:bodyPr>
          <a:lstStyle/>
          <a:p>
            <a:r>
              <a:rPr lang="en-US" b="1"/>
              <a:t>2s             2p</a:t>
            </a:r>
          </a:p>
        </p:txBody>
      </p:sp>
      <p:sp>
        <p:nvSpPr>
          <p:cNvPr id="728084" name="Text Box 20"/>
          <p:cNvSpPr txBox="1">
            <a:spLocks noChangeArrowheads="1"/>
          </p:cNvSpPr>
          <p:nvPr/>
        </p:nvSpPr>
        <p:spPr bwMode="auto">
          <a:xfrm>
            <a:off x="736600" y="2971800"/>
            <a:ext cx="925513" cy="244475"/>
          </a:xfrm>
          <a:prstGeom prst="rect">
            <a:avLst/>
          </a:prstGeom>
          <a:noFill/>
          <a:ln w="9525">
            <a:noFill/>
            <a:miter lim="800000"/>
            <a:headEnd/>
            <a:tailEnd/>
          </a:ln>
          <a:effectLst/>
        </p:spPr>
        <p:txBody>
          <a:bodyPr wrap="none">
            <a:spAutoFit/>
          </a:bodyPr>
          <a:lstStyle/>
          <a:p>
            <a:r>
              <a:rPr lang="en-US" b="1"/>
              <a:t>3s             3p</a:t>
            </a:r>
          </a:p>
        </p:txBody>
      </p:sp>
      <p:sp>
        <p:nvSpPr>
          <p:cNvPr id="728085" name="Text Box 21"/>
          <p:cNvSpPr txBox="1">
            <a:spLocks noChangeArrowheads="1"/>
          </p:cNvSpPr>
          <p:nvPr/>
        </p:nvSpPr>
        <p:spPr bwMode="auto">
          <a:xfrm>
            <a:off x="704850" y="2117725"/>
            <a:ext cx="2190750" cy="244475"/>
          </a:xfrm>
          <a:prstGeom prst="rect">
            <a:avLst/>
          </a:prstGeom>
          <a:noFill/>
          <a:ln w="9525">
            <a:noFill/>
            <a:miter lim="800000"/>
            <a:headEnd/>
            <a:tailEnd/>
          </a:ln>
          <a:effectLst/>
        </p:spPr>
        <p:txBody>
          <a:bodyPr wrap="none">
            <a:spAutoFit/>
          </a:bodyPr>
          <a:lstStyle/>
          <a:p>
            <a:r>
              <a:rPr lang="en-US" b="1"/>
              <a:t>4s             4p                                3d</a:t>
            </a:r>
          </a:p>
        </p:txBody>
      </p:sp>
      <p:sp>
        <p:nvSpPr>
          <p:cNvPr id="728086" name="Text Box 22"/>
          <p:cNvSpPr txBox="1">
            <a:spLocks noChangeArrowheads="1"/>
          </p:cNvSpPr>
          <p:nvPr/>
        </p:nvSpPr>
        <p:spPr bwMode="auto">
          <a:xfrm>
            <a:off x="595313" y="1295400"/>
            <a:ext cx="2330450" cy="244475"/>
          </a:xfrm>
          <a:prstGeom prst="rect">
            <a:avLst/>
          </a:prstGeom>
          <a:noFill/>
          <a:ln w="9525">
            <a:noFill/>
            <a:miter lim="800000"/>
            <a:headEnd/>
            <a:tailEnd/>
          </a:ln>
          <a:effectLst/>
        </p:spPr>
        <p:txBody>
          <a:bodyPr wrap="none">
            <a:spAutoFit/>
          </a:bodyPr>
          <a:lstStyle/>
          <a:p>
            <a:r>
              <a:rPr lang="en-US" b="1"/>
              <a:t>  5s              5p                                 4d</a:t>
            </a:r>
          </a:p>
        </p:txBody>
      </p:sp>
      <p:sp>
        <p:nvSpPr>
          <p:cNvPr id="728087" name="Text Box 23"/>
          <p:cNvSpPr txBox="1">
            <a:spLocks noChangeArrowheads="1"/>
          </p:cNvSpPr>
          <p:nvPr/>
        </p:nvSpPr>
        <p:spPr bwMode="auto">
          <a:xfrm>
            <a:off x="630238" y="533400"/>
            <a:ext cx="3910012" cy="244475"/>
          </a:xfrm>
          <a:prstGeom prst="rect">
            <a:avLst/>
          </a:prstGeom>
          <a:noFill/>
          <a:ln w="9525">
            <a:noFill/>
            <a:miter lim="800000"/>
            <a:headEnd/>
            <a:tailEnd/>
          </a:ln>
          <a:effectLst/>
        </p:spPr>
        <p:txBody>
          <a:bodyPr wrap="none">
            <a:spAutoFit/>
          </a:bodyPr>
          <a:lstStyle/>
          <a:p>
            <a:r>
              <a:rPr lang="en-US" b="1"/>
              <a:t>6s               6p                                 5d                                           4f</a:t>
            </a:r>
          </a:p>
        </p:txBody>
      </p:sp>
      <p:sp>
        <p:nvSpPr>
          <p:cNvPr id="728088" name="Text Box 24"/>
          <p:cNvSpPr txBox="1">
            <a:spLocks noChangeArrowheads="1"/>
          </p:cNvSpPr>
          <p:nvPr/>
        </p:nvSpPr>
        <p:spPr bwMode="auto">
          <a:xfrm>
            <a:off x="2408238" y="6019800"/>
            <a:ext cx="798512" cy="244475"/>
          </a:xfrm>
          <a:prstGeom prst="rect">
            <a:avLst/>
          </a:prstGeom>
          <a:noFill/>
          <a:ln w="9525">
            <a:noFill/>
            <a:miter lim="800000"/>
            <a:headEnd/>
            <a:tailEnd/>
          </a:ln>
          <a:effectLst/>
        </p:spPr>
        <p:txBody>
          <a:bodyPr wrap="none">
            <a:spAutoFit/>
          </a:bodyPr>
          <a:lstStyle/>
          <a:p>
            <a:r>
              <a:rPr lang="en-US" b="1"/>
              <a:t>NUCLEUS</a:t>
            </a:r>
          </a:p>
        </p:txBody>
      </p:sp>
      <p:sp>
        <p:nvSpPr>
          <p:cNvPr id="728089" name="Text Box 25"/>
          <p:cNvSpPr txBox="1">
            <a:spLocks noChangeArrowheads="1"/>
          </p:cNvSpPr>
          <p:nvPr/>
        </p:nvSpPr>
        <p:spPr bwMode="auto">
          <a:xfrm>
            <a:off x="6553200" y="1050925"/>
            <a:ext cx="1482725" cy="396875"/>
          </a:xfrm>
          <a:prstGeom prst="rect">
            <a:avLst/>
          </a:prstGeom>
          <a:noFill/>
          <a:ln w="9525">
            <a:noFill/>
            <a:miter lim="800000"/>
            <a:headEnd/>
            <a:tailEnd/>
          </a:ln>
          <a:effectLst/>
        </p:spPr>
        <p:txBody>
          <a:bodyPr wrap="none">
            <a:spAutoFit/>
          </a:bodyPr>
          <a:lstStyle/>
          <a:p>
            <a:r>
              <a:rPr lang="en-US" sz="2000"/>
              <a:t>Bohr Model</a:t>
            </a:r>
          </a:p>
        </p:txBody>
      </p:sp>
      <p:sp>
        <p:nvSpPr>
          <p:cNvPr id="728090" name="Oval 26"/>
          <p:cNvSpPr>
            <a:spLocks noChangeAspect="1" noChangeArrowheads="1"/>
          </p:cNvSpPr>
          <p:nvPr/>
        </p:nvSpPr>
        <p:spPr bwMode="auto">
          <a:xfrm>
            <a:off x="5638800" y="1676400"/>
            <a:ext cx="3200400" cy="3200400"/>
          </a:xfrm>
          <a:prstGeom prst="ellipse">
            <a:avLst/>
          </a:prstGeom>
          <a:noFill/>
          <a:ln w="28575">
            <a:solidFill>
              <a:srgbClr val="000080"/>
            </a:solidFill>
            <a:round/>
            <a:headEnd/>
            <a:tailEnd/>
          </a:ln>
          <a:effectLst/>
        </p:spPr>
        <p:txBody>
          <a:bodyPr wrap="none" anchor="ctr"/>
          <a:lstStyle/>
          <a:p>
            <a:endParaRPr lang="en-US"/>
          </a:p>
        </p:txBody>
      </p:sp>
      <p:sp>
        <p:nvSpPr>
          <p:cNvPr id="728091" name="Oval 27"/>
          <p:cNvSpPr>
            <a:spLocks noChangeAspect="1" noChangeArrowheads="1"/>
          </p:cNvSpPr>
          <p:nvPr/>
        </p:nvSpPr>
        <p:spPr bwMode="auto">
          <a:xfrm>
            <a:off x="5895975" y="1933575"/>
            <a:ext cx="2649538" cy="2649538"/>
          </a:xfrm>
          <a:prstGeom prst="ellipse">
            <a:avLst/>
          </a:prstGeom>
          <a:noFill/>
          <a:ln w="28575">
            <a:solidFill>
              <a:srgbClr val="000080"/>
            </a:solidFill>
            <a:round/>
            <a:headEnd/>
            <a:tailEnd/>
          </a:ln>
          <a:effectLst/>
        </p:spPr>
        <p:txBody>
          <a:bodyPr wrap="none" anchor="ctr"/>
          <a:lstStyle/>
          <a:p>
            <a:endParaRPr lang="en-US"/>
          </a:p>
        </p:txBody>
      </p:sp>
      <p:sp>
        <p:nvSpPr>
          <p:cNvPr id="728092" name="Oval 28"/>
          <p:cNvSpPr>
            <a:spLocks noChangeAspect="1" noChangeArrowheads="1"/>
          </p:cNvSpPr>
          <p:nvPr/>
        </p:nvSpPr>
        <p:spPr bwMode="auto">
          <a:xfrm>
            <a:off x="6215063" y="2252663"/>
            <a:ext cx="2027237" cy="2027237"/>
          </a:xfrm>
          <a:prstGeom prst="ellipse">
            <a:avLst/>
          </a:prstGeom>
          <a:noFill/>
          <a:ln w="28575">
            <a:solidFill>
              <a:srgbClr val="000080"/>
            </a:solidFill>
            <a:round/>
            <a:headEnd/>
            <a:tailEnd/>
          </a:ln>
          <a:effectLst/>
        </p:spPr>
        <p:txBody>
          <a:bodyPr wrap="none" anchor="ctr"/>
          <a:lstStyle/>
          <a:p>
            <a:endParaRPr lang="en-US"/>
          </a:p>
        </p:txBody>
      </p:sp>
      <p:sp>
        <p:nvSpPr>
          <p:cNvPr id="728093" name="Oval 29"/>
          <p:cNvSpPr>
            <a:spLocks noChangeAspect="1" noChangeArrowheads="1"/>
          </p:cNvSpPr>
          <p:nvPr/>
        </p:nvSpPr>
        <p:spPr bwMode="auto">
          <a:xfrm>
            <a:off x="6446838" y="2484438"/>
            <a:ext cx="1614487" cy="1614487"/>
          </a:xfrm>
          <a:prstGeom prst="ellipse">
            <a:avLst/>
          </a:prstGeom>
          <a:noFill/>
          <a:ln w="28575">
            <a:solidFill>
              <a:srgbClr val="000080"/>
            </a:solidFill>
            <a:round/>
            <a:headEnd/>
            <a:tailEnd/>
          </a:ln>
          <a:effectLst/>
        </p:spPr>
        <p:txBody>
          <a:bodyPr wrap="none" anchor="ctr"/>
          <a:lstStyle/>
          <a:p>
            <a:endParaRPr lang="en-US"/>
          </a:p>
        </p:txBody>
      </p:sp>
      <p:sp>
        <p:nvSpPr>
          <p:cNvPr id="728094" name="Oval 30"/>
          <p:cNvSpPr>
            <a:spLocks noChangeAspect="1" noChangeArrowheads="1"/>
          </p:cNvSpPr>
          <p:nvPr/>
        </p:nvSpPr>
        <p:spPr bwMode="auto">
          <a:xfrm>
            <a:off x="6610350" y="2647950"/>
            <a:ext cx="1296988" cy="1296988"/>
          </a:xfrm>
          <a:prstGeom prst="ellipse">
            <a:avLst/>
          </a:prstGeom>
          <a:noFill/>
          <a:ln w="28575">
            <a:solidFill>
              <a:srgbClr val="000080"/>
            </a:solidFill>
            <a:round/>
            <a:headEnd/>
            <a:tailEnd/>
          </a:ln>
          <a:effectLst/>
        </p:spPr>
        <p:txBody>
          <a:bodyPr wrap="none" anchor="ctr"/>
          <a:lstStyle/>
          <a:p>
            <a:endParaRPr lang="en-US"/>
          </a:p>
        </p:txBody>
      </p:sp>
      <p:sp>
        <p:nvSpPr>
          <p:cNvPr id="728095" name="Oval 31"/>
          <p:cNvSpPr>
            <a:spLocks noChangeAspect="1" noChangeArrowheads="1"/>
          </p:cNvSpPr>
          <p:nvPr/>
        </p:nvSpPr>
        <p:spPr bwMode="auto">
          <a:xfrm>
            <a:off x="6737350" y="2774950"/>
            <a:ext cx="1031875" cy="1031875"/>
          </a:xfrm>
          <a:prstGeom prst="ellipse">
            <a:avLst/>
          </a:prstGeom>
          <a:noFill/>
          <a:ln w="28575">
            <a:solidFill>
              <a:srgbClr val="000080"/>
            </a:solidFill>
            <a:round/>
            <a:headEnd/>
            <a:tailEnd/>
          </a:ln>
          <a:effectLst/>
        </p:spPr>
        <p:txBody>
          <a:bodyPr wrap="none" anchor="ctr"/>
          <a:lstStyle/>
          <a:p>
            <a:endParaRPr lang="en-US"/>
          </a:p>
        </p:txBody>
      </p:sp>
      <p:sp>
        <p:nvSpPr>
          <p:cNvPr id="728096" name="Oval 32"/>
          <p:cNvSpPr>
            <a:spLocks noChangeAspect="1" noChangeArrowheads="1"/>
          </p:cNvSpPr>
          <p:nvPr/>
        </p:nvSpPr>
        <p:spPr bwMode="auto">
          <a:xfrm>
            <a:off x="6988175" y="3025775"/>
            <a:ext cx="517525" cy="517525"/>
          </a:xfrm>
          <a:prstGeom prst="ellipse">
            <a:avLst/>
          </a:prstGeom>
          <a:noFill/>
          <a:ln w="28575">
            <a:solidFill>
              <a:srgbClr val="000080"/>
            </a:solidFill>
            <a:round/>
            <a:headEnd/>
            <a:tailEnd/>
          </a:ln>
          <a:effectLst/>
        </p:spPr>
        <p:txBody>
          <a:bodyPr wrap="none" anchor="ctr"/>
          <a:lstStyle/>
          <a:p>
            <a:endParaRPr lang="en-US"/>
          </a:p>
        </p:txBody>
      </p:sp>
      <p:sp>
        <p:nvSpPr>
          <p:cNvPr id="728097" name="Rectangle 33"/>
          <p:cNvSpPr>
            <a:spLocks noChangeArrowheads="1"/>
          </p:cNvSpPr>
          <p:nvPr/>
        </p:nvSpPr>
        <p:spPr bwMode="auto">
          <a:xfrm>
            <a:off x="6002338" y="5546725"/>
            <a:ext cx="2697162" cy="396875"/>
          </a:xfrm>
          <a:prstGeom prst="rect">
            <a:avLst/>
          </a:prstGeom>
          <a:noFill/>
          <a:ln w="12700">
            <a:noFill/>
            <a:miter lim="800000"/>
            <a:headEnd/>
            <a:tailEnd/>
          </a:ln>
          <a:effectLst/>
        </p:spPr>
        <p:txBody>
          <a:bodyPr wrap="none">
            <a:spAutoFit/>
          </a:bodyPr>
          <a:lstStyle/>
          <a:p>
            <a:pPr algn="ctr"/>
            <a:r>
              <a:rPr lang="en-US" sz="2000"/>
              <a:t>Electron Configuration</a:t>
            </a:r>
          </a:p>
        </p:txBody>
      </p:sp>
      <p:sp>
        <p:nvSpPr>
          <p:cNvPr id="728098" name="Text Box 34"/>
          <p:cNvSpPr txBox="1">
            <a:spLocks noChangeArrowheads="1"/>
          </p:cNvSpPr>
          <p:nvPr/>
        </p:nvSpPr>
        <p:spPr bwMode="auto">
          <a:xfrm>
            <a:off x="1676400" y="6629400"/>
            <a:ext cx="2633663" cy="244475"/>
          </a:xfrm>
          <a:prstGeom prst="rect">
            <a:avLst/>
          </a:prstGeom>
          <a:noFill/>
          <a:ln w="12700">
            <a:noFill/>
            <a:miter lim="800000"/>
            <a:headEnd/>
            <a:tailEnd/>
          </a:ln>
          <a:effectLst/>
        </p:spPr>
        <p:txBody>
          <a:bodyPr wrap="none">
            <a:spAutoFit/>
          </a:bodyPr>
          <a:lstStyle/>
          <a:p>
            <a:pPr algn="ctr"/>
            <a:r>
              <a:rPr lang="en-US">
                <a:solidFill>
                  <a:schemeClr val="accent2"/>
                </a:solidFill>
              </a:rPr>
              <a:t>CLICK ON ELEMENT TO FILL IN CHARTS</a:t>
            </a:r>
          </a:p>
        </p:txBody>
      </p:sp>
      <p:sp>
        <p:nvSpPr>
          <p:cNvPr id="728099" name="Text Box 35"/>
          <p:cNvSpPr txBox="1">
            <a:spLocks noChangeArrowheads="1"/>
          </p:cNvSpPr>
          <p:nvPr/>
        </p:nvSpPr>
        <p:spPr bwMode="auto">
          <a:xfrm>
            <a:off x="7097713" y="3157538"/>
            <a:ext cx="293687" cy="274637"/>
          </a:xfrm>
          <a:prstGeom prst="rect">
            <a:avLst/>
          </a:prstGeom>
          <a:noFill/>
          <a:ln w="12700">
            <a:noFill/>
            <a:miter lim="800000"/>
            <a:headEnd/>
            <a:tailEnd/>
          </a:ln>
          <a:effectLst/>
        </p:spPr>
        <p:txBody>
          <a:bodyPr wrap="none">
            <a:spAutoFit/>
          </a:bodyPr>
          <a:lstStyle/>
          <a:p>
            <a:pPr algn="ctr"/>
            <a:r>
              <a:rPr lang="en-US" sz="1200"/>
              <a:t>N</a:t>
            </a:r>
          </a:p>
        </p:txBody>
      </p:sp>
      <p:sp>
        <p:nvSpPr>
          <p:cNvPr id="728100" name="Oval 36"/>
          <p:cNvSpPr>
            <a:spLocks noChangeAspect="1" noChangeArrowheads="1"/>
          </p:cNvSpPr>
          <p:nvPr/>
        </p:nvSpPr>
        <p:spPr bwMode="auto">
          <a:xfrm>
            <a:off x="762000" y="2620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8101" name="Oval 37"/>
          <p:cNvSpPr>
            <a:spLocks noChangeAspect="1" noChangeArrowheads="1"/>
          </p:cNvSpPr>
          <p:nvPr/>
        </p:nvSpPr>
        <p:spPr bwMode="auto">
          <a:xfrm>
            <a:off x="762000" y="18288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8102" name="Oval 38"/>
          <p:cNvSpPr>
            <a:spLocks noChangeAspect="1" noChangeArrowheads="1"/>
          </p:cNvSpPr>
          <p:nvPr/>
        </p:nvSpPr>
        <p:spPr bwMode="auto">
          <a:xfrm>
            <a:off x="792163" y="1020763"/>
            <a:ext cx="274637"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8103" name="Oval 39"/>
          <p:cNvSpPr>
            <a:spLocks noChangeAspect="1" noChangeArrowheads="1"/>
          </p:cNvSpPr>
          <p:nvPr/>
        </p:nvSpPr>
        <p:spPr bwMode="auto">
          <a:xfrm>
            <a:off x="11430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04" name="Oval 40"/>
          <p:cNvSpPr>
            <a:spLocks noChangeAspect="1" noChangeArrowheads="1"/>
          </p:cNvSpPr>
          <p:nvPr/>
        </p:nvSpPr>
        <p:spPr bwMode="auto">
          <a:xfrm>
            <a:off x="14478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05" name="Oval 41"/>
          <p:cNvSpPr>
            <a:spLocks noChangeAspect="1" noChangeArrowheads="1"/>
          </p:cNvSpPr>
          <p:nvPr/>
        </p:nvSpPr>
        <p:spPr bwMode="auto">
          <a:xfrm>
            <a:off x="172085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06" name="Oval 42"/>
          <p:cNvSpPr>
            <a:spLocks noChangeAspect="1" noChangeArrowheads="1"/>
          </p:cNvSpPr>
          <p:nvPr/>
        </p:nvSpPr>
        <p:spPr bwMode="auto">
          <a:xfrm>
            <a:off x="11430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07" name="Oval 43"/>
          <p:cNvSpPr>
            <a:spLocks noChangeAspect="1" noChangeArrowheads="1"/>
          </p:cNvSpPr>
          <p:nvPr/>
        </p:nvSpPr>
        <p:spPr bwMode="auto">
          <a:xfrm>
            <a:off x="14478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08" name="Oval 44"/>
          <p:cNvSpPr>
            <a:spLocks noChangeAspect="1" noChangeArrowheads="1"/>
          </p:cNvSpPr>
          <p:nvPr/>
        </p:nvSpPr>
        <p:spPr bwMode="auto">
          <a:xfrm>
            <a:off x="172085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09" name="Oval 45"/>
          <p:cNvSpPr>
            <a:spLocks noChangeAspect="1" noChangeArrowheads="1"/>
          </p:cNvSpPr>
          <p:nvPr/>
        </p:nvSpPr>
        <p:spPr bwMode="auto">
          <a:xfrm>
            <a:off x="11430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10" name="Oval 46"/>
          <p:cNvSpPr>
            <a:spLocks noChangeAspect="1" noChangeArrowheads="1"/>
          </p:cNvSpPr>
          <p:nvPr/>
        </p:nvSpPr>
        <p:spPr bwMode="auto">
          <a:xfrm>
            <a:off x="14478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11" name="Oval 47"/>
          <p:cNvSpPr>
            <a:spLocks noChangeAspect="1" noChangeArrowheads="1"/>
          </p:cNvSpPr>
          <p:nvPr/>
        </p:nvSpPr>
        <p:spPr bwMode="auto">
          <a:xfrm>
            <a:off x="172085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12" name="Oval 48"/>
          <p:cNvSpPr>
            <a:spLocks noChangeAspect="1" noChangeArrowheads="1"/>
          </p:cNvSpPr>
          <p:nvPr/>
        </p:nvSpPr>
        <p:spPr bwMode="auto">
          <a:xfrm>
            <a:off x="23320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13" name="Oval 49"/>
          <p:cNvSpPr>
            <a:spLocks noChangeAspect="1" noChangeArrowheads="1"/>
          </p:cNvSpPr>
          <p:nvPr/>
        </p:nvSpPr>
        <p:spPr bwMode="auto">
          <a:xfrm>
            <a:off x="26368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14" name="Oval 50"/>
          <p:cNvSpPr>
            <a:spLocks noChangeAspect="1" noChangeArrowheads="1"/>
          </p:cNvSpPr>
          <p:nvPr/>
        </p:nvSpPr>
        <p:spPr bwMode="auto">
          <a:xfrm>
            <a:off x="29416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15" name="Oval 51"/>
          <p:cNvSpPr>
            <a:spLocks noChangeAspect="1" noChangeArrowheads="1"/>
          </p:cNvSpPr>
          <p:nvPr/>
        </p:nvSpPr>
        <p:spPr bwMode="auto">
          <a:xfrm>
            <a:off x="2057400" y="9144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16" name="Oval 52"/>
          <p:cNvSpPr>
            <a:spLocks noChangeAspect="1" noChangeArrowheads="1"/>
          </p:cNvSpPr>
          <p:nvPr/>
        </p:nvSpPr>
        <p:spPr bwMode="auto">
          <a:xfrm>
            <a:off x="32464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17" name="Oval 53"/>
          <p:cNvSpPr>
            <a:spLocks noChangeAspect="1" noChangeArrowheads="1"/>
          </p:cNvSpPr>
          <p:nvPr/>
        </p:nvSpPr>
        <p:spPr bwMode="auto">
          <a:xfrm>
            <a:off x="23320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18" name="Oval 54"/>
          <p:cNvSpPr>
            <a:spLocks noChangeAspect="1" noChangeArrowheads="1"/>
          </p:cNvSpPr>
          <p:nvPr/>
        </p:nvSpPr>
        <p:spPr bwMode="auto">
          <a:xfrm>
            <a:off x="26368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19" name="Oval 55"/>
          <p:cNvSpPr>
            <a:spLocks noChangeAspect="1" noChangeArrowheads="1"/>
          </p:cNvSpPr>
          <p:nvPr/>
        </p:nvSpPr>
        <p:spPr bwMode="auto">
          <a:xfrm>
            <a:off x="29416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20" name="Oval 56"/>
          <p:cNvSpPr>
            <a:spLocks noChangeAspect="1" noChangeArrowheads="1"/>
          </p:cNvSpPr>
          <p:nvPr/>
        </p:nvSpPr>
        <p:spPr bwMode="auto">
          <a:xfrm>
            <a:off x="2057400" y="2468563"/>
            <a:ext cx="274638"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21" name="Oval 57"/>
          <p:cNvSpPr>
            <a:spLocks noChangeAspect="1" noChangeArrowheads="1"/>
          </p:cNvSpPr>
          <p:nvPr/>
        </p:nvSpPr>
        <p:spPr bwMode="auto">
          <a:xfrm>
            <a:off x="32464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22" name="Oval 58"/>
          <p:cNvSpPr>
            <a:spLocks noChangeAspect="1" noChangeArrowheads="1"/>
          </p:cNvSpPr>
          <p:nvPr/>
        </p:nvSpPr>
        <p:spPr bwMode="auto">
          <a:xfrm>
            <a:off x="23320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23" name="Oval 59"/>
          <p:cNvSpPr>
            <a:spLocks noChangeAspect="1" noChangeArrowheads="1"/>
          </p:cNvSpPr>
          <p:nvPr/>
        </p:nvSpPr>
        <p:spPr bwMode="auto">
          <a:xfrm>
            <a:off x="26368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24" name="Oval 60"/>
          <p:cNvSpPr>
            <a:spLocks noChangeAspect="1" noChangeArrowheads="1"/>
          </p:cNvSpPr>
          <p:nvPr/>
        </p:nvSpPr>
        <p:spPr bwMode="auto">
          <a:xfrm>
            <a:off x="29416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25" name="Oval 61"/>
          <p:cNvSpPr>
            <a:spLocks noChangeAspect="1" noChangeArrowheads="1"/>
          </p:cNvSpPr>
          <p:nvPr/>
        </p:nvSpPr>
        <p:spPr bwMode="auto">
          <a:xfrm>
            <a:off x="20574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26" name="Oval 62"/>
          <p:cNvSpPr>
            <a:spLocks noChangeAspect="1" noChangeArrowheads="1"/>
          </p:cNvSpPr>
          <p:nvPr/>
        </p:nvSpPr>
        <p:spPr bwMode="auto">
          <a:xfrm>
            <a:off x="32464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8127" name="Oval 63"/>
          <p:cNvSpPr>
            <a:spLocks noChangeArrowheads="1"/>
          </p:cNvSpPr>
          <p:nvPr/>
        </p:nvSpPr>
        <p:spPr bwMode="auto">
          <a:xfrm>
            <a:off x="6934200" y="28194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8128" name="Oval 64"/>
          <p:cNvSpPr>
            <a:spLocks noChangeArrowheads="1"/>
          </p:cNvSpPr>
          <p:nvPr/>
        </p:nvSpPr>
        <p:spPr bwMode="auto">
          <a:xfrm>
            <a:off x="6781800" y="35052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8129" name="Oval 65"/>
          <p:cNvSpPr>
            <a:spLocks noChangeArrowheads="1"/>
          </p:cNvSpPr>
          <p:nvPr/>
        </p:nvSpPr>
        <p:spPr bwMode="auto">
          <a:xfrm>
            <a:off x="7162800" y="35052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8130" name="Oval 66"/>
          <p:cNvSpPr>
            <a:spLocks noChangeArrowheads="1"/>
          </p:cNvSpPr>
          <p:nvPr/>
        </p:nvSpPr>
        <p:spPr bwMode="auto">
          <a:xfrm>
            <a:off x="7239000" y="29718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8131" name="Text Box 67"/>
          <p:cNvSpPr txBox="1">
            <a:spLocks noChangeArrowheads="1"/>
          </p:cNvSpPr>
          <p:nvPr/>
        </p:nvSpPr>
        <p:spPr bwMode="auto">
          <a:xfrm>
            <a:off x="6324600" y="5983288"/>
            <a:ext cx="2073275" cy="457200"/>
          </a:xfrm>
          <a:prstGeom prst="rect">
            <a:avLst/>
          </a:prstGeom>
          <a:noFill/>
          <a:ln w="12700">
            <a:noFill/>
            <a:miter lim="800000"/>
            <a:headEnd/>
            <a:tailEnd/>
          </a:ln>
          <a:effectLst/>
        </p:spPr>
        <p:txBody>
          <a:bodyPr wrap="none">
            <a:spAutoFit/>
          </a:bodyPr>
          <a:lstStyle/>
          <a:p>
            <a:r>
              <a:rPr lang="en-US" sz="2400">
                <a:solidFill>
                  <a:srgbClr val="FF0000"/>
                </a:solidFill>
              </a:rPr>
              <a:t>C = 1s</a:t>
            </a:r>
            <a:r>
              <a:rPr lang="en-US" sz="2400" baseline="30000">
                <a:solidFill>
                  <a:srgbClr val="FF0000"/>
                </a:solidFill>
              </a:rPr>
              <a:t>2</a:t>
            </a:r>
            <a:r>
              <a:rPr lang="en-US" sz="2400">
                <a:solidFill>
                  <a:srgbClr val="FF0000"/>
                </a:solidFill>
              </a:rPr>
              <a:t>2s</a:t>
            </a:r>
            <a:r>
              <a:rPr lang="en-US" sz="2400" baseline="30000">
                <a:solidFill>
                  <a:srgbClr val="FF0000"/>
                </a:solidFill>
              </a:rPr>
              <a:t>2</a:t>
            </a:r>
            <a:r>
              <a:rPr lang="en-US" sz="2400">
                <a:solidFill>
                  <a:srgbClr val="FF0000"/>
                </a:solidFill>
              </a:rPr>
              <a:t>2p</a:t>
            </a:r>
            <a:r>
              <a:rPr lang="en-US" sz="2400" baseline="30000">
                <a:solidFill>
                  <a:srgbClr val="FF0000"/>
                </a:solidFill>
              </a:rPr>
              <a:t>2</a:t>
            </a:r>
          </a:p>
        </p:txBody>
      </p:sp>
      <p:sp>
        <p:nvSpPr>
          <p:cNvPr id="728132" name="Oval 68"/>
          <p:cNvSpPr>
            <a:spLocks noChangeAspect="1" noChangeArrowheads="1"/>
          </p:cNvSpPr>
          <p:nvPr/>
        </p:nvSpPr>
        <p:spPr bwMode="auto">
          <a:xfrm>
            <a:off x="762000" y="5668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8133" name="AutoShape 69"/>
          <p:cNvSpPr>
            <a:spLocks noChangeArrowheads="1"/>
          </p:cNvSpPr>
          <p:nvPr/>
        </p:nvSpPr>
        <p:spPr bwMode="auto">
          <a:xfrm>
            <a:off x="838200" y="57451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8134" name="AutoShape 70"/>
          <p:cNvSpPr>
            <a:spLocks noChangeArrowheads="1"/>
          </p:cNvSpPr>
          <p:nvPr/>
        </p:nvSpPr>
        <p:spPr bwMode="auto">
          <a:xfrm rot="-10800000">
            <a:off x="914400" y="57451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728135" name="Oval 71"/>
          <p:cNvSpPr>
            <a:spLocks noChangeAspect="1" noChangeArrowheads="1"/>
          </p:cNvSpPr>
          <p:nvPr/>
        </p:nvSpPr>
        <p:spPr bwMode="auto">
          <a:xfrm>
            <a:off x="762000" y="45720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8136" name="AutoShape 72"/>
          <p:cNvSpPr>
            <a:spLocks noChangeArrowheads="1"/>
          </p:cNvSpPr>
          <p:nvPr/>
        </p:nvSpPr>
        <p:spPr bwMode="auto">
          <a:xfrm>
            <a:off x="838200" y="46482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8137" name="AutoShape 73"/>
          <p:cNvSpPr>
            <a:spLocks noChangeArrowheads="1"/>
          </p:cNvSpPr>
          <p:nvPr/>
        </p:nvSpPr>
        <p:spPr bwMode="auto">
          <a:xfrm rot="-10800000">
            <a:off x="914400" y="46482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728138" name="Text Box 74"/>
          <p:cNvSpPr txBox="1">
            <a:spLocks noChangeArrowheads="1"/>
          </p:cNvSpPr>
          <p:nvPr/>
        </p:nvSpPr>
        <p:spPr bwMode="auto">
          <a:xfrm>
            <a:off x="6705600" y="344488"/>
            <a:ext cx="1185863" cy="457200"/>
          </a:xfrm>
          <a:prstGeom prst="rect">
            <a:avLst/>
          </a:prstGeom>
          <a:noFill/>
          <a:ln w="12700">
            <a:noFill/>
            <a:miter lim="800000"/>
            <a:headEnd/>
            <a:tailEnd/>
          </a:ln>
          <a:effectLst/>
        </p:spPr>
        <p:txBody>
          <a:bodyPr wrap="none">
            <a:spAutoFit/>
          </a:bodyPr>
          <a:lstStyle/>
          <a:p>
            <a:pPr algn="ctr"/>
            <a:r>
              <a:rPr lang="en-US" sz="2400">
                <a:solidFill>
                  <a:srgbClr val="FF0000"/>
                </a:solidFill>
              </a:rPr>
              <a:t>Carbon</a:t>
            </a:r>
          </a:p>
        </p:txBody>
      </p:sp>
      <p:sp>
        <p:nvSpPr>
          <p:cNvPr id="728139" name="Oval 75"/>
          <p:cNvSpPr>
            <a:spLocks noChangeArrowheads="1"/>
          </p:cNvSpPr>
          <p:nvPr/>
        </p:nvSpPr>
        <p:spPr bwMode="auto">
          <a:xfrm>
            <a:off x="7620000" y="35052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8140" name="Oval 76"/>
          <p:cNvSpPr>
            <a:spLocks noChangeArrowheads="1"/>
          </p:cNvSpPr>
          <p:nvPr/>
        </p:nvSpPr>
        <p:spPr bwMode="auto">
          <a:xfrm>
            <a:off x="7620000" y="29718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8141" name="Oval 77"/>
          <p:cNvSpPr>
            <a:spLocks noChangeAspect="1" noChangeArrowheads="1"/>
          </p:cNvSpPr>
          <p:nvPr/>
        </p:nvSpPr>
        <p:spPr bwMode="auto">
          <a:xfrm>
            <a:off x="1143000" y="4267200"/>
            <a:ext cx="274638"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42" name="AutoShape 78"/>
          <p:cNvSpPr>
            <a:spLocks noChangeArrowheads="1"/>
          </p:cNvSpPr>
          <p:nvPr/>
        </p:nvSpPr>
        <p:spPr bwMode="auto">
          <a:xfrm>
            <a:off x="1219200" y="43434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8143" name="Oval 79"/>
          <p:cNvSpPr>
            <a:spLocks noChangeAspect="1" noChangeArrowheads="1"/>
          </p:cNvSpPr>
          <p:nvPr/>
        </p:nvSpPr>
        <p:spPr bwMode="auto">
          <a:xfrm>
            <a:off x="14176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44" name="AutoShape 80"/>
          <p:cNvSpPr>
            <a:spLocks noChangeArrowheads="1"/>
          </p:cNvSpPr>
          <p:nvPr/>
        </p:nvSpPr>
        <p:spPr bwMode="auto">
          <a:xfrm>
            <a:off x="1493838" y="43434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8145" name="Oval 81"/>
          <p:cNvSpPr>
            <a:spLocks noChangeAspect="1" noChangeArrowheads="1"/>
          </p:cNvSpPr>
          <p:nvPr/>
        </p:nvSpPr>
        <p:spPr bwMode="auto">
          <a:xfrm>
            <a:off x="17224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46" name="Oval 82"/>
          <p:cNvSpPr>
            <a:spLocks noChangeAspect="1" noChangeArrowheads="1"/>
          </p:cNvSpPr>
          <p:nvPr/>
        </p:nvSpPr>
        <p:spPr bwMode="auto">
          <a:xfrm>
            <a:off x="1143000" y="32305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47" name="Oval 83"/>
          <p:cNvSpPr>
            <a:spLocks noChangeAspect="1" noChangeArrowheads="1"/>
          </p:cNvSpPr>
          <p:nvPr/>
        </p:nvSpPr>
        <p:spPr bwMode="auto">
          <a:xfrm>
            <a:off x="14176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48" name="Oval 84"/>
          <p:cNvSpPr>
            <a:spLocks noChangeAspect="1" noChangeArrowheads="1"/>
          </p:cNvSpPr>
          <p:nvPr/>
        </p:nvSpPr>
        <p:spPr bwMode="auto">
          <a:xfrm>
            <a:off x="17224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8149" name="Oval 85"/>
          <p:cNvSpPr>
            <a:spLocks noChangeAspect="1" noChangeArrowheads="1"/>
          </p:cNvSpPr>
          <p:nvPr/>
        </p:nvSpPr>
        <p:spPr bwMode="auto">
          <a:xfrm>
            <a:off x="762000" y="36115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8150" name="Text Box 86"/>
          <p:cNvSpPr txBox="1">
            <a:spLocks noChangeArrowheads="1"/>
          </p:cNvSpPr>
          <p:nvPr/>
        </p:nvSpPr>
        <p:spPr bwMode="auto">
          <a:xfrm>
            <a:off x="457200" y="6246813"/>
            <a:ext cx="5287963" cy="457200"/>
          </a:xfrm>
          <a:prstGeom prst="rect">
            <a:avLst/>
          </a:prstGeom>
          <a:noFill/>
          <a:ln w="12700">
            <a:noFill/>
            <a:miter lim="800000"/>
            <a:headEnd/>
            <a:tailEnd/>
          </a:ln>
          <a:effectLst/>
        </p:spPr>
        <p:txBody>
          <a:bodyPr wrap="none">
            <a:spAutoFit/>
          </a:bodyPr>
          <a:lstStyle/>
          <a:p>
            <a:r>
              <a:rPr lang="en-US" sz="2400">
                <a:hlinkClick r:id="rId2" action="ppaction://hlinksldjump"/>
              </a:rPr>
              <a:t>H</a:t>
            </a:r>
            <a:r>
              <a:rPr lang="en-US" sz="2400"/>
              <a:t>   </a:t>
            </a:r>
            <a:r>
              <a:rPr lang="en-US" sz="2400">
                <a:hlinkClick r:id="rId3" action="ppaction://hlinksldjump"/>
              </a:rPr>
              <a:t>He</a:t>
            </a:r>
            <a:r>
              <a:rPr lang="en-US" sz="2400"/>
              <a:t>   </a:t>
            </a:r>
            <a:r>
              <a:rPr lang="en-US" sz="2400">
                <a:hlinkClick r:id="rId4" action="ppaction://hlinksldjump"/>
              </a:rPr>
              <a:t>Li</a:t>
            </a:r>
            <a:r>
              <a:rPr lang="en-US" sz="2400"/>
              <a:t>   </a:t>
            </a:r>
            <a:r>
              <a:rPr lang="en-US" sz="2400">
                <a:solidFill>
                  <a:srgbClr val="FF0000"/>
                </a:solidFill>
              </a:rPr>
              <a:t>C </a:t>
            </a:r>
            <a:r>
              <a:rPr lang="en-US" sz="2400"/>
              <a:t>  </a:t>
            </a:r>
            <a:r>
              <a:rPr lang="en-US" sz="2400">
                <a:hlinkClick r:id="rId5" action="ppaction://hlinksldjump"/>
              </a:rPr>
              <a:t>N</a:t>
            </a:r>
            <a:r>
              <a:rPr lang="en-US" sz="2400"/>
              <a:t>   </a:t>
            </a:r>
            <a:r>
              <a:rPr lang="en-US" sz="2400">
                <a:hlinkClick r:id="rId6" action="ppaction://hlinksldjump"/>
              </a:rPr>
              <a:t>Al</a:t>
            </a:r>
            <a:r>
              <a:rPr lang="en-US" sz="2400"/>
              <a:t>   </a:t>
            </a:r>
            <a:r>
              <a:rPr lang="en-US" sz="2400">
                <a:hlinkClick r:id="rId7" action="ppaction://hlinksldjump"/>
              </a:rPr>
              <a:t>Ar</a:t>
            </a:r>
            <a:r>
              <a:rPr lang="en-US" sz="2400"/>
              <a:t>   </a:t>
            </a:r>
            <a:r>
              <a:rPr lang="en-US" sz="2400">
                <a:hlinkClick r:id="rId8" action="ppaction://hlinksldjump"/>
              </a:rPr>
              <a:t>F</a:t>
            </a:r>
            <a:r>
              <a:rPr lang="en-US" sz="2400"/>
              <a:t>    </a:t>
            </a:r>
            <a:r>
              <a:rPr lang="en-US" sz="2400">
                <a:hlinkClick r:id="rId9" action="ppaction://hlinksldjump"/>
              </a:rPr>
              <a:t>Fe</a:t>
            </a:r>
            <a:r>
              <a:rPr lang="en-US" sz="2400"/>
              <a:t>   </a:t>
            </a:r>
            <a:r>
              <a:rPr lang="en-US" sz="2400">
                <a:hlinkClick r:id="rId10" action="ppaction://hlinksldjump"/>
              </a:rPr>
              <a:t>La</a:t>
            </a:r>
            <a:endParaRPr lang="en-US" sz="2400"/>
          </a:p>
        </p:txBody>
      </p:sp>
    </p:spTree>
  </p:cSld>
  <p:clrMapOvr>
    <a:masterClrMapping/>
  </p:clrMapOvr>
  <p:transition>
    <p:fade/>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90" name="Rectangle 2"/>
          <p:cNvSpPr>
            <a:spLocks noChangeArrowheads="1"/>
          </p:cNvSpPr>
          <p:nvPr/>
        </p:nvSpPr>
        <p:spPr bwMode="auto">
          <a:xfrm>
            <a:off x="990600" y="0"/>
            <a:ext cx="4191000" cy="762000"/>
          </a:xfrm>
          <a:prstGeom prst="rect">
            <a:avLst/>
          </a:prstGeom>
          <a:noFill/>
          <a:ln w="9525">
            <a:noFill/>
            <a:miter lim="800000"/>
            <a:headEnd/>
            <a:tailEnd/>
          </a:ln>
          <a:effectLst/>
        </p:spPr>
        <p:txBody>
          <a:bodyPr anchor="ctr"/>
          <a:lstStyle/>
          <a:p>
            <a:pPr algn="ctr"/>
            <a:r>
              <a:rPr lang="en-US" sz="2000">
                <a:solidFill>
                  <a:schemeClr val="tx2"/>
                </a:solidFill>
              </a:rPr>
              <a:t>Energy Level Diagram</a:t>
            </a:r>
          </a:p>
        </p:txBody>
      </p:sp>
      <p:sp>
        <p:nvSpPr>
          <p:cNvPr id="729091" name="Rectangle 3"/>
          <p:cNvSpPr>
            <a:spLocks noChangeArrowheads="1"/>
          </p:cNvSpPr>
          <p:nvPr/>
        </p:nvSpPr>
        <p:spPr bwMode="auto">
          <a:xfrm>
            <a:off x="823913" y="55626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9092" name="Rectangle 4"/>
          <p:cNvSpPr>
            <a:spLocks noChangeArrowheads="1"/>
          </p:cNvSpPr>
          <p:nvPr/>
        </p:nvSpPr>
        <p:spPr bwMode="auto">
          <a:xfrm>
            <a:off x="823913" y="4343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9093" name="Rectangle 5"/>
          <p:cNvSpPr>
            <a:spLocks noChangeArrowheads="1"/>
          </p:cNvSpPr>
          <p:nvPr/>
        </p:nvSpPr>
        <p:spPr bwMode="auto">
          <a:xfrm>
            <a:off x="823913" y="3352800"/>
            <a:ext cx="4357687" cy="457200"/>
          </a:xfrm>
          <a:prstGeom prst="rect">
            <a:avLst/>
          </a:prstGeom>
          <a:noFill/>
          <a:ln w="19050">
            <a:solidFill>
              <a:schemeClr val="tx1"/>
            </a:solidFill>
            <a:miter lim="800000"/>
            <a:headEnd/>
            <a:tailEnd/>
          </a:ln>
          <a:effectLst/>
        </p:spPr>
        <p:txBody>
          <a:bodyPr wrap="none" anchor="ctr"/>
          <a:lstStyle/>
          <a:p>
            <a:endParaRPr lang="en-US"/>
          </a:p>
        </p:txBody>
      </p:sp>
      <p:sp>
        <p:nvSpPr>
          <p:cNvPr id="729094" name="Rectangle 6"/>
          <p:cNvSpPr>
            <a:spLocks noChangeArrowheads="1"/>
          </p:cNvSpPr>
          <p:nvPr/>
        </p:nvSpPr>
        <p:spPr bwMode="auto">
          <a:xfrm>
            <a:off x="823913" y="2438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29095" name="Rectangle 7"/>
          <p:cNvSpPr>
            <a:spLocks noChangeArrowheads="1"/>
          </p:cNvSpPr>
          <p:nvPr/>
        </p:nvSpPr>
        <p:spPr bwMode="auto">
          <a:xfrm>
            <a:off x="838200" y="1676400"/>
            <a:ext cx="4343400" cy="381000"/>
          </a:xfrm>
          <a:prstGeom prst="rect">
            <a:avLst/>
          </a:prstGeom>
          <a:noFill/>
          <a:ln w="19050">
            <a:solidFill>
              <a:schemeClr val="tx1"/>
            </a:solidFill>
            <a:miter lim="800000"/>
            <a:headEnd/>
            <a:tailEnd/>
          </a:ln>
          <a:effectLst/>
        </p:spPr>
        <p:txBody>
          <a:bodyPr wrap="none" anchor="ctr"/>
          <a:lstStyle/>
          <a:p>
            <a:endParaRPr lang="en-US"/>
          </a:p>
        </p:txBody>
      </p:sp>
      <p:sp>
        <p:nvSpPr>
          <p:cNvPr id="729096" name="Rectangle 8"/>
          <p:cNvSpPr>
            <a:spLocks noChangeArrowheads="1"/>
          </p:cNvSpPr>
          <p:nvPr/>
        </p:nvSpPr>
        <p:spPr bwMode="auto">
          <a:xfrm>
            <a:off x="823913" y="838200"/>
            <a:ext cx="4738687" cy="381000"/>
          </a:xfrm>
          <a:prstGeom prst="rect">
            <a:avLst/>
          </a:prstGeom>
          <a:noFill/>
          <a:ln w="19050">
            <a:solidFill>
              <a:schemeClr val="tx1"/>
            </a:solidFill>
            <a:miter lim="800000"/>
            <a:headEnd/>
            <a:tailEnd/>
          </a:ln>
          <a:effectLst/>
        </p:spPr>
        <p:txBody>
          <a:bodyPr wrap="none" anchor="ctr"/>
          <a:lstStyle/>
          <a:p>
            <a:endParaRPr lang="en-US"/>
          </a:p>
        </p:txBody>
      </p:sp>
      <p:sp>
        <p:nvSpPr>
          <p:cNvPr id="729097" name="Oval 9"/>
          <p:cNvSpPr>
            <a:spLocks noChangeArrowheads="1"/>
          </p:cNvSpPr>
          <p:nvPr/>
        </p:nvSpPr>
        <p:spPr bwMode="auto">
          <a:xfrm>
            <a:off x="48006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9098" name="Oval 10"/>
          <p:cNvSpPr>
            <a:spLocks noChangeArrowheads="1"/>
          </p:cNvSpPr>
          <p:nvPr/>
        </p:nvSpPr>
        <p:spPr bwMode="auto">
          <a:xfrm>
            <a:off x="45720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9099" name="Oval 11"/>
          <p:cNvSpPr>
            <a:spLocks noChangeArrowheads="1"/>
          </p:cNvSpPr>
          <p:nvPr/>
        </p:nvSpPr>
        <p:spPr bwMode="auto">
          <a:xfrm>
            <a:off x="43434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9100" name="Oval 12"/>
          <p:cNvSpPr>
            <a:spLocks noChangeArrowheads="1"/>
          </p:cNvSpPr>
          <p:nvPr/>
        </p:nvSpPr>
        <p:spPr bwMode="auto">
          <a:xfrm>
            <a:off x="4114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9101" name="Oval 13"/>
          <p:cNvSpPr>
            <a:spLocks noChangeArrowheads="1"/>
          </p:cNvSpPr>
          <p:nvPr/>
        </p:nvSpPr>
        <p:spPr bwMode="auto">
          <a:xfrm>
            <a:off x="3886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9102" name="Oval 14"/>
          <p:cNvSpPr>
            <a:spLocks noChangeArrowheads="1"/>
          </p:cNvSpPr>
          <p:nvPr/>
        </p:nvSpPr>
        <p:spPr bwMode="auto">
          <a:xfrm>
            <a:off x="5029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9103" name="Oval 15"/>
          <p:cNvSpPr>
            <a:spLocks noChangeArrowheads="1"/>
          </p:cNvSpPr>
          <p:nvPr/>
        </p:nvSpPr>
        <p:spPr bwMode="auto">
          <a:xfrm>
            <a:off x="5257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29104" name="Line 16"/>
          <p:cNvSpPr>
            <a:spLocks noChangeShapeType="1"/>
          </p:cNvSpPr>
          <p:nvPr/>
        </p:nvSpPr>
        <p:spPr bwMode="auto">
          <a:xfrm flipV="1">
            <a:off x="517525" y="1219200"/>
            <a:ext cx="1588" cy="4724400"/>
          </a:xfrm>
          <a:prstGeom prst="line">
            <a:avLst/>
          </a:prstGeom>
          <a:noFill/>
          <a:ln w="28575">
            <a:solidFill>
              <a:schemeClr val="tx1"/>
            </a:solidFill>
            <a:round/>
            <a:headEnd/>
            <a:tailEnd type="triangle" w="med" len="med"/>
          </a:ln>
          <a:effectLst/>
        </p:spPr>
        <p:txBody>
          <a:bodyPr/>
          <a:lstStyle/>
          <a:p>
            <a:endParaRPr lang="en-US"/>
          </a:p>
        </p:txBody>
      </p:sp>
      <p:sp>
        <p:nvSpPr>
          <p:cNvPr id="729105" name="Text Box 17"/>
          <p:cNvSpPr txBox="1">
            <a:spLocks noChangeArrowheads="1"/>
          </p:cNvSpPr>
          <p:nvPr/>
        </p:nvSpPr>
        <p:spPr bwMode="auto">
          <a:xfrm rot="-5400000">
            <a:off x="-1283494" y="2950369"/>
            <a:ext cx="3148013" cy="396875"/>
          </a:xfrm>
          <a:prstGeom prst="rect">
            <a:avLst/>
          </a:prstGeom>
          <a:noFill/>
          <a:ln w="9525">
            <a:noFill/>
            <a:miter lim="800000"/>
            <a:headEnd/>
            <a:tailEnd/>
          </a:ln>
          <a:effectLst/>
        </p:spPr>
        <p:txBody>
          <a:bodyPr>
            <a:spAutoFit/>
          </a:bodyPr>
          <a:lstStyle/>
          <a:p>
            <a:r>
              <a:rPr lang="en-US" sz="2000"/>
              <a:t>   </a:t>
            </a:r>
            <a:r>
              <a:rPr lang="en-US" sz="1600"/>
              <a:t>Arbitrary Energy Scale</a:t>
            </a:r>
          </a:p>
        </p:txBody>
      </p:sp>
      <p:sp>
        <p:nvSpPr>
          <p:cNvPr id="729106" name="Text Box 18"/>
          <p:cNvSpPr txBox="1">
            <a:spLocks noChangeArrowheads="1"/>
          </p:cNvSpPr>
          <p:nvPr/>
        </p:nvSpPr>
        <p:spPr bwMode="auto">
          <a:xfrm>
            <a:off x="747713" y="5318125"/>
            <a:ext cx="323850" cy="244475"/>
          </a:xfrm>
          <a:prstGeom prst="rect">
            <a:avLst/>
          </a:prstGeom>
          <a:noFill/>
          <a:ln w="9525">
            <a:noFill/>
            <a:miter lim="800000"/>
            <a:headEnd/>
            <a:tailEnd/>
          </a:ln>
          <a:effectLst/>
        </p:spPr>
        <p:txBody>
          <a:bodyPr wrap="none">
            <a:spAutoFit/>
          </a:bodyPr>
          <a:lstStyle/>
          <a:p>
            <a:r>
              <a:rPr lang="en-US" b="1"/>
              <a:t>1s</a:t>
            </a:r>
          </a:p>
        </p:txBody>
      </p:sp>
      <p:sp>
        <p:nvSpPr>
          <p:cNvPr id="729107" name="Text Box 19"/>
          <p:cNvSpPr txBox="1">
            <a:spLocks noChangeArrowheads="1"/>
          </p:cNvSpPr>
          <p:nvPr/>
        </p:nvSpPr>
        <p:spPr bwMode="auto">
          <a:xfrm>
            <a:off x="731838" y="4021138"/>
            <a:ext cx="925512" cy="244475"/>
          </a:xfrm>
          <a:prstGeom prst="rect">
            <a:avLst/>
          </a:prstGeom>
          <a:noFill/>
          <a:ln w="9525">
            <a:noFill/>
            <a:miter lim="800000"/>
            <a:headEnd/>
            <a:tailEnd/>
          </a:ln>
          <a:effectLst/>
        </p:spPr>
        <p:txBody>
          <a:bodyPr wrap="none">
            <a:spAutoFit/>
          </a:bodyPr>
          <a:lstStyle/>
          <a:p>
            <a:r>
              <a:rPr lang="en-US" b="1"/>
              <a:t>2s             2p</a:t>
            </a:r>
          </a:p>
        </p:txBody>
      </p:sp>
      <p:sp>
        <p:nvSpPr>
          <p:cNvPr id="729108" name="Text Box 20"/>
          <p:cNvSpPr txBox="1">
            <a:spLocks noChangeArrowheads="1"/>
          </p:cNvSpPr>
          <p:nvPr/>
        </p:nvSpPr>
        <p:spPr bwMode="auto">
          <a:xfrm>
            <a:off x="736600" y="2971800"/>
            <a:ext cx="925513" cy="244475"/>
          </a:xfrm>
          <a:prstGeom prst="rect">
            <a:avLst/>
          </a:prstGeom>
          <a:noFill/>
          <a:ln w="9525">
            <a:noFill/>
            <a:miter lim="800000"/>
            <a:headEnd/>
            <a:tailEnd/>
          </a:ln>
          <a:effectLst/>
        </p:spPr>
        <p:txBody>
          <a:bodyPr wrap="none">
            <a:spAutoFit/>
          </a:bodyPr>
          <a:lstStyle/>
          <a:p>
            <a:r>
              <a:rPr lang="en-US" b="1"/>
              <a:t>3s             3p</a:t>
            </a:r>
          </a:p>
        </p:txBody>
      </p:sp>
      <p:sp>
        <p:nvSpPr>
          <p:cNvPr id="729109" name="Text Box 21"/>
          <p:cNvSpPr txBox="1">
            <a:spLocks noChangeArrowheads="1"/>
          </p:cNvSpPr>
          <p:nvPr/>
        </p:nvSpPr>
        <p:spPr bwMode="auto">
          <a:xfrm>
            <a:off x="704850" y="2117725"/>
            <a:ext cx="2190750" cy="244475"/>
          </a:xfrm>
          <a:prstGeom prst="rect">
            <a:avLst/>
          </a:prstGeom>
          <a:noFill/>
          <a:ln w="9525">
            <a:noFill/>
            <a:miter lim="800000"/>
            <a:headEnd/>
            <a:tailEnd/>
          </a:ln>
          <a:effectLst/>
        </p:spPr>
        <p:txBody>
          <a:bodyPr wrap="none">
            <a:spAutoFit/>
          </a:bodyPr>
          <a:lstStyle/>
          <a:p>
            <a:r>
              <a:rPr lang="en-US" b="1"/>
              <a:t>4s             4p                                3d</a:t>
            </a:r>
          </a:p>
        </p:txBody>
      </p:sp>
      <p:sp>
        <p:nvSpPr>
          <p:cNvPr id="729110" name="Text Box 22"/>
          <p:cNvSpPr txBox="1">
            <a:spLocks noChangeArrowheads="1"/>
          </p:cNvSpPr>
          <p:nvPr/>
        </p:nvSpPr>
        <p:spPr bwMode="auto">
          <a:xfrm>
            <a:off x="595313" y="1295400"/>
            <a:ext cx="2330450" cy="244475"/>
          </a:xfrm>
          <a:prstGeom prst="rect">
            <a:avLst/>
          </a:prstGeom>
          <a:noFill/>
          <a:ln w="9525">
            <a:noFill/>
            <a:miter lim="800000"/>
            <a:headEnd/>
            <a:tailEnd/>
          </a:ln>
          <a:effectLst/>
        </p:spPr>
        <p:txBody>
          <a:bodyPr wrap="none">
            <a:spAutoFit/>
          </a:bodyPr>
          <a:lstStyle/>
          <a:p>
            <a:r>
              <a:rPr lang="en-US" b="1"/>
              <a:t>  5s              5p                                 4d</a:t>
            </a:r>
          </a:p>
        </p:txBody>
      </p:sp>
      <p:sp>
        <p:nvSpPr>
          <p:cNvPr id="729111" name="Text Box 23"/>
          <p:cNvSpPr txBox="1">
            <a:spLocks noChangeArrowheads="1"/>
          </p:cNvSpPr>
          <p:nvPr/>
        </p:nvSpPr>
        <p:spPr bwMode="auto">
          <a:xfrm>
            <a:off x="630238" y="533400"/>
            <a:ext cx="3910012" cy="244475"/>
          </a:xfrm>
          <a:prstGeom prst="rect">
            <a:avLst/>
          </a:prstGeom>
          <a:noFill/>
          <a:ln w="9525">
            <a:noFill/>
            <a:miter lim="800000"/>
            <a:headEnd/>
            <a:tailEnd/>
          </a:ln>
          <a:effectLst/>
        </p:spPr>
        <p:txBody>
          <a:bodyPr wrap="none">
            <a:spAutoFit/>
          </a:bodyPr>
          <a:lstStyle/>
          <a:p>
            <a:r>
              <a:rPr lang="en-US" b="1"/>
              <a:t>6s               6p                                 5d                                           4f</a:t>
            </a:r>
          </a:p>
        </p:txBody>
      </p:sp>
      <p:sp>
        <p:nvSpPr>
          <p:cNvPr id="729112" name="Text Box 24"/>
          <p:cNvSpPr txBox="1">
            <a:spLocks noChangeArrowheads="1"/>
          </p:cNvSpPr>
          <p:nvPr/>
        </p:nvSpPr>
        <p:spPr bwMode="auto">
          <a:xfrm>
            <a:off x="2408238" y="6019800"/>
            <a:ext cx="798512" cy="244475"/>
          </a:xfrm>
          <a:prstGeom prst="rect">
            <a:avLst/>
          </a:prstGeom>
          <a:noFill/>
          <a:ln w="9525">
            <a:noFill/>
            <a:miter lim="800000"/>
            <a:headEnd/>
            <a:tailEnd/>
          </a:ln>
          <a:effectLst/>
        </p:spPr>
        <p:txBody>
          <a:bodyPr wrap="none">
            <a:spAutoFit/>
          </a:bodyPr>
          <a:lstStyle/>
          <a:p>
            <a:r>
              <a:rPr lang="en-US" b="1"/>
              <a:t>NUCLEUS</a:t>
            </a:r>
          </a:p>
        </p:txBody>
      </p:sp>
      <p:sp>
        <p:nvSpPr>
          <p:cNvPr id="729113" name="Oval 25"/>
          <p:cNvSpPr>
            <a:spLocks noChangeAspect="1" noChangeArrowheads="1"/>
          </p:cNvSpPr>
          <p:nvPr/>
        </p:nvSpPr>
        <p:spPr bwMode="auto">
          <a:xfrm>
            <a:off x="5638800" y="1676400"/>
            <a:ext cx="3200400" cy="3200400"/>
          </a:xfrm>
          <a:prstGeom prst="ellipse">
            <a:avLst/>
          </a:prstGeom>
          <a:noFill/>
          <a:ln w="28575">
            <a:solidFill>
              <a:srgbClr val="000080"/>
            </a:solidFill>
            <a:round/>
            <a:headEnd/>
            <a:tailEnd/>
          </a:ln>
          <a:effectLst/>
        </p:spPr>
        <p:txBody>
          <a:bodyPr wrap="none" anchor="ctr"/>
          <a:lstStyle/>
          <a:p>
            <a:endParaRPr lang="en-US"/>
          </a:p>
        </p:txBody>
      </p:sp>
      <p:sp>
        <p:nvSpPr>
          <p:cNvPr id="729114" name="Oval 26"/>
          <p:cNvSpPr>
            <a:spLocks noChangeAspect="1" noChangeArrowheads="1"/>
          </p:cNvSpPr>
          <p:nvPr/>
        </p:nvSpPr>
        <p:spPr bwMode="auto">
          <a:xfrm>
            <a:off x="5895975" y="1933575"/>
            <a:ext cx="2649538" cy="2649538"/>
          </a:xfrm>
          <a:prstGeom prst="ellipse">
            <a:avLst/>
          </a:prstGeom>
          <a:noFill/>
          <a:ln w="28575">
            <a:solidFill>
              <a:srgbClr val="000080"/>
            </a:solidFill>
            <a:round/>
            <a:headEnd/>
            <a:tailEnd/>
          </a:ln>
          <a:effectLst/>
        </p:spPr>
        <p:txBody>
          <a:bodyPr wrap="none" anchor="ctr"/>
          <a:lstStyle/>
          <a:p>
            <a:endParaRPr lang="en-US"/>
          </a:p>
        </p:txBody>
      </p:sp>
      <p:sp>
        <p:nvSpPr>
          <p:cNvPr id="729115" name="Oval 27"/>
          <p:cNvSpPr>
            <a:spLocks noChangeAspect="1" noChangeArrowheads="1"/>
          </p:cNvSpPr>
          <p:nvPr/>
        </p:nvSpPr>
        <p:spPr bwMode="auto">
          <a:xfrm>
            <a:off x="6215063" y="2252663"/>
            <a:ext cx="2027237" cy="2027237"/>
          </a:xfrm>
          <a:prstGeom prst="ellipse">
            <a:avLst/>
          </a:prstGeom>
          <a:noFill/>
          <a:ln w="28575">
            <a:solidFill>
              <a:srgbClr val="000080"/>
            </a:solidFill>
            <a:round/>
            <a:headEnd/>
            <a:tailEnd/>
          </a:ln>
          <a:effectLst/>
        </p:spPr>
        <p:txBody>
          <a:bodyPr wrap="none" anchor="ctr"/>
          <a:lstStyle/>
          <a:p>
            <a:endParaRPr lang="en-US"/>
          </a:p>
        </p:txBody>
      </p:sp>
      <p:sp>
        <p:nvSpPr>
          <p:cNvPr id="729116" name="Oval 28"/>
          <p:cNvSpPr>
            <a:spLocks noChangeAspect="1" noChangeArrowheads="1"/>
          </p:cNvSpPr>
          <p:nvPr/>
        </p:nvSpPr>
        <p:spPr bwMode="auto">
          <a:xfrm>
            <a:off x="6446838" y="2484438"/>
            <a:ext cx="1614487" cy="1614487"/>
          </a:xfrm>
          <a:prstGeom prst="ellipse">
            <a:avLst/>
          </a:prstGeom>
          <a:noFill/>
          <a:ln w="28575">
            <a:solidFill>
              <a:srgbClr val="000080"/>
            </a:solidFill>
            <a:round/>
            <a:headEnd/>
            <a:tailEnd/>
          </a:ln>
          <a:effectLst/>
        </p:spPr>
        <p:txBody>
          <a:bodyPr wrap="none" anchor="ctr"/>
          <a:lstStyle/>
          <a:p>
            <a:endParaRPr lang="en-US"/>
          </a:p>
        </p:txBody>
      </p:sp>
      <p:sp>
        <p:nvSpPr>
          <p:cNvPr id="729117" name="Oval 29"/>
          <p:cNvSpPr>
            <a:spLocks noChangeAspect="1" noChangeArrowheads="1"/>
          </p:cNvSpPr>
          <p:nvPr/>
        </p:nvSpPr>
        <p:spPr bwMode="auto">
          <a:xfrm>
            <a:off x="6610350" y="2647950"/>
            <a:ext cx="1296988" cy="1296988"/>
          </a:xfrm>
          <a:prstGeom prst="ellipse">
            <a:avLst/>
          </a:prstGeom>
          <a:noFill/>
          <a:ln w="28575">
            <a:solidFill>
              <a:srgbClr val="000080"/>
            </a:solidFill>
            <a:round/>
            <a:headEnd/>
            <a:tailEnd/>
          </a:ln>
          <a:effectLst/>
        </p:spPr>
        <p:txBody>
          <a:bodyPr wrap="none" anchor="ctr"/>
          <a:lstStyle/>
          <a:p>
            <a:endParaRPr lang="en-US"/>
          </a:p>
        </p:txBody>
      </p:sp>
      <p:sp>
        <p:nvSpPr>
          <p:cNvPr id="729118" name="Oval 30"/>
          <p:cNvSpPr>
            <a:spLocks noChangeAspect="1" noChangeArrowheads="1"/>
          </p:cNvSpPr>
          <p:nvPr/>
        </p:nvSpPr>
        <p:spPr bwMode="auto">
          <a:xfrm>
            <a:off x="6737350" y="2774950"/>
            <a:ext cx="1031875" cy="1031875"/>
          </a:xfrm>
          <a:prstGeom prst="ellipse">
            <a:avLst/>
          </a:prstGeom>
          <a:noFill/>
          <a:ln w="28575">
            <a:solidFill>
              <a:srgbClr val="000080"/>
            </a:solidFill>
            <a:round/>
            <a:headEnd/>
            <a:tailEnd/>
          </a:ln>
          <a:effectLst/>
        </p:spPr>
        <p:txBody>
          <a:bodyPr wrap="none" anchor="ctr"/>
          <a:lstStyle/>
          <a:p>
            <a:endParaRPr lang="en-US"/>
          </a:p>
        </p:txBody>
      </p:sp>
      <p:sp>
        <p:nvSpPr>
          <p:cNvPr id="729119" name="Oval 31"/>
          <p:cNvSpPr>
            <a:spLocks noChangeAspect="1" noChangeArrowheads="1"/>
          </p:cNvSpPr>
          <p:nvPr/>
        </p:nvSpPr>
        <p:spPr bwMode="auto">
          <a:xfrm>
            <a:off x="6988175" y="3025775"/>
            <a:ext cx="517525" cy="517525"/>
          </a:xfrm>
          <a:prstGeom prst="ellipse">
            <a:avLst/>
          </a:prstGeom>
          <a:noFill/>
          <a:ln w="28575">
            <a:solidFill>
              <a:srgbClr val="000080"/>
            </a:solidFill>
            <a:round/>
            <a:headEnd/>
            <a:tailEnd/>
          </a:ln>
          <a:effectLst/>
        </p:spPr>
        <p:txBody>
          <a:bodyPr wrap="none" anchor="ctr"/>
          <a:lstStyle/>
          <a:p>
            <a:endParaRPr lang="en-US"/>
          </a:p>
        </p:txBody>
      </p:sp>
      <p:sp>
        <p:nvSpPr>
          <p:cNvPr id="729120" name="Rectangle 32"/>
          <p:cNvSpPr>
            <a:spLocks noChangeArrowheads="1"/>
          </p:cNvSpPr>
          <p:nvPr/>
        </p:nvSpPr>
        <p:spPr bwMode="auto">
          <a:xfrm>
            <a:off x="6002338" y="5546725"/>
            <a:ext cx="2697162" cy="396875"/>
          </a:xfrm>
          <a:prstGeom prst="rect">
            <a:avLst/>
          </a:prstGeom>
          <a:noFill/>
          <a:ln w="12700">
            <a:noFill/>
            <a:miter lim="800000"/>
            <a:headEnd/>
            <a:tailEnd/>
          </a:ln>
          <a:effectLst/>
        </p:spPr>
        <p:txBody>
          <a:bodyPr wrap="none">
            <a:spAutoFit/>
          </a:bodyPr>
          <a:lstStyle/>
          <a:p>
            <a:pPr algn="ctr"/>
            <a:r>
              <a:rPr lang="en-US" sz="2000"/>
              <a:t>Electron Configuration</a:t>
            </a:r>
          </a:p>
        </p:txBody>
      </p:sp>
      <p:sp>
        <p:nvSpPr>
          <p:cNvPr id="729121" name="Text Box 33"/>
          <p:cNvSpPr txBox="1">
            <a:spLocks noChangeArrowheads="1"/>
          </p:cNvSpPr>
          <p:nvPr/>
        </p:nvSpPr>
        <p:spPr bwMode="auto">
          <a:xfrm>
            <a:off x="1676400" y="6629400"/>
            <a:ext cx="2633663" cy="244475"/>
          </a:xfrm>
          <a:prstGeom prst="rect">
            <a:avLst/>
          </a:prstGeom>
          <a:noFill/>
          <a:ln w="12700">
            <a:noFill/>
            <a:miter lim="800000"/>
            <a:headEnd/>
            <a:tailEnd/>
          </a:ln>
          <a:effectLst/>
        </p:spPr>
        <p:txBody>
          <a:bodyPr wrap="none">
            <a:spAutoFit/>
          </a:bodyPr>
          <a:lstStyle/>
          <a:p>
            <a:pPr algn="ctr"/>
            <a:r>
              <a:rPr lang="en-US">
                <a:solidFill>
                  <a:schemeClr val="accent2"/>
                </a:solidFill>
              </a:rPr>
              <a:t>CLICK ON ELEMENT TO FILL IN CHARTS</a:t>
            </a:r>
          </a:p>
        </p:txBody>
      </p:sp>
      <p:sp>
        <p:nvSpPr>
          <p:cNvPr id="729122" name="Text Box 34"/>
          <p:cNvSpPr txBox="1">
            <a:spLocks noChangeArrowheads="1"/>
          </p:cNvSpPr>
          <p:nvPr/>
        </p:nvSpPr>
        <p:spPr bwMode="auto">
          <a:xfrm>
            <a:off x="7097713" y="3157538"/>
            <a:ext cx="293687" cy="274637"/>
          </a:xfrm>
          <a:prstGeom prst="rect">
            <a:avLst/>
          </a:prstGeom>
          <a:noFill/>
          <a:ln w="12700">
            <a:noFill/>
            <a:miter lim="800000"/>
            <a:headEnd/>
            <a:tailEnd/>
          </a:ln>
          <a:effectLst/>
        </p:spPr>
        <p:txBody>
          <a:bodyPr wrap="none">
            <a:spAutoFit/>
          </a:bodyPr>
          <a:lstStyle/>
          <a:p>
            <a:pPr algn="ctr"/>
            <a:r>
              <a:rPr lang="en-US" sz="1200"/>
              <a:t>N</a:t>
            </a:r>
          </a:p>
        </p:txBody>
      </p:sp>
      <p:sp>
        <p:nvSpPr>
          <p:cNvPr id="729123" name="Oval 35"/>
          <p:cNvSpPr>
            <a:spLocks noChangeAspect="1" noChangeArrowheads="1"/>
          </p:cNvSpPr>
          <p:nvPr/>
        </p:nvSpPr>
        <p:spPr bwMode="auto">
          <a:xfrm>
            <a:off x="762000" y="2620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9124" name="Oval 36"/>
          <p:cNvSpPr>
            <a:spLocks noChangeAspect="1" noChangeArrowheads="1"/>
          </p:cNvSpPr>
          <p:nvPr/>
        </p:nvSpPr>
        <p:spPr bwMode="auto">
          <a:xfrm>
            <a:off x="762000" y="18288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9125" name="Oval 37"/>
          <p:cNvSpPr>
            <a:spLocks noChangeAspect="1" noChangeArrowheads="1"/>
          </p:cNvSpPr>
          <p:nvPr/>
        </p:nvSpPr>
        <p:spPr bwMode="auto">
          <a:xfrm>
            <a:off x="792163" y="1020763"/>
            <a:ext cx="274637"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9126" name="Oval 38"/>
          <p:cNvSpPr>
            <a:spLocks noChangeAspect="1" noChangeArrowheads="1"/>
          </p:cNvSpPr>
          <p:nvPr/>
        </p:nvSpPr>
        <p:spPr bwMode="auto">
          <a:xfrm>
            <a:off x="11430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27" name="Oval 39"/>
          <p:cNvSpPr>
            <a:spLocks noChangeAspect="1" noChangeArrowheads="1"/>
          </p:cNvSpPr>
          <p:nvPr/>
        </p:nvSpPr>
        <p:spPr bwMode="auto">
          <a:xfrm>
            <a:off x="14478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28" name="Oval 40"/>
          <p:cNvSpPr>
            <a:spLocks noChangeAspect="1" noChangeArrowheads="1"/>
          </p:cNvSpPr>
          <p:nvPr/>
        </p:nvSpPr>
        <p:spPr bwMode="auto">
          <a:xfrm>
            <a:off x="172085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29" name="Oval 41"/>
          <p:cNvSpPr>
            <a:spLocks noChangeAspect="1" noChangeArrowheads="1"/>
          </p:cNvSpPr>
          <p:nvPr/>
        </p:nvSpPr>
        <p:spPr bwMode="auto">
          <a:xfrm>
            <a:off x="11430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30" name="Oval 42"/>
          <p:cNvSpPr>
            <a:spLocks noChangeAspect="1" noChangeArrowheads="1"/>
          </p:cNvSpPr>
          <p:nvPr/>
        </p:nvSpPr>
        <p:spPr bwMode="auto">
          <a:xfrm>
            <a:off x="14478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31" name="Oval 43"/>
          <p:cNvSpPr>
            <a:spLocks noChangeAspect="1" noChangeArrowheads="1"/>
          </p:cNvSpPr>
          <p:nvPr/>
        </p:nvSpPr>
        <p:spPr bwMode="auto">
          <a:xfrm>
            <a:off x="172085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32" name="Oval 44"/>
          <p:cNvSpPr>
            <a:spLocks noChangeAspect="1" noChangeArrowheads="1"/>
          </p:cNvSpPr>
          <p:nvPr/>
        </p:nvSpPr>
        <p:spPr bwMode="auto">
          <a:xfrm>
            <a:off x="11430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33" name="Oval 45"/>
          <p:cNvSpPr>
            <a:spLocks noChangeAspect="1" noChangeArrowheads="1"/>
          </p:cNvSpPr>
          <p:nvPr/>
        </p:nvSpPr>
        <p:spPr bwMode="auto">
          <a:xfrm>
            <a:off x="14478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34" name="Oval 46"/>
          <p:cNvSpPr>
            <a:spLocks noChangeAspect="1" noChangeArrowheads="1"/>
          </p:cNvSpPr>
          <p:nvPr/>
        </p:nvSpPr>
        <p:spPr bwMode="auto">
          <a:xfrm>
            <a:off x="172085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35" name="Oval 47"/>
          <p:cNvSpPr>
            <a:spLocks noChangeAspect="1" noChangeArrowheads="1"/>
          </p:cNvSpPr>
          <p:nvPr/>
        </p:nvSpPr>
        <p:spPr bwMode="auto">
          <a:xfrm>
            <a:off x="23320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36" name="Oval 48"/>
          <p:cNvSpPr>
            <a:spLocks noChangeAspect="1" noChangeArrowheads="1"/>
          </p:cNvSpPr>
          <p:nvPr/>
        </p:nvSpPr>
        <p:spPr bwMode="auto">
          <a:xfrm>
            <a:off x="26368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37" name="Oval 49"/>
          <p:cNvSpPr>
            <a:spLocks noChangeAspect="1" noChangeArrowheads="1"/>
          </p:cNvSpPr>
          <p:nvPr/>
        </p:nvSpPr>
        <p:spPr bwMode="auto">
          <a:xfrm>
            <a:off x="29416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38" name="Oval 50"/>
          <p:cNvSpPr>
            <a:spLocks noChangeAspect="1" noChangeArrowheads="1"/>
          </p:cNvSpPr>
          <p:nvPr/>
        </p:nvSpPr>
        <p:spPr bwMode="auto">
          <a:xfrm>
            <a:off x="2057400" y="9144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39" name="Oval 51"/>
          <p:cNvSpPr>
            <a:spLocks noChangeAspect="1" noChangeArrowheads="1"/>
          </p:cNvSpPr>
          <p:nvPr/>
        </p:nvSpPr>
        <p:spPr bwMode="auto">
          <a:xfrm>
            <a:off x="32464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40" name="Oval 52"/>
          <p:cNvSpPr>
            <a:spLocks noChangeAspect="1" noChangeArrowheads="1"/>
          </p:cNvSpPr>
          <p:nvPr/>
        </p:nvSpPr>
        <p:spPr bwMode="auto">
          <a:xfrm>
            <a:off x="23320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41" name="Oval 53"/>
          <p:cNvSpPr>
            <a:spLocks noChangeAspect="1" noChangeArrowheads="1"/>
          </p:cNvSpPr>
          <p:nvPr/>
        </p:nvSpPr>
        <p:spPr bwMode="auto">
          <a:xfrm>
            <a:off x="26368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42" name="Oval 54"/>
          <p:cNvSpPr>
            <a:spLocks noChangeAspect="1" noChangeArrowheads="1"/>
          </p:cNvSpPr>
          <p:nvPr/>
        </p:nvSpPr>
        <p:spPr bwMode="auto">
          <a:xfrm>
            <a:off x="29416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43" name="Oval 55"/>
          <p:cNvSpPr>
            <a:spLocks noChangeAspect="1" noChangeArrowheads="1"/>
          </p:cNvSpPr>
          <p:nvPr/>
        </p:nvSpPr>
        <p:spPr bwMode="auto">
          <a:xfrm>
            <a:off x="2057400" y="2468563"/>
            <a:ext cx="274638"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44" name="Oval 56"/>
          <p:cNvSpPr>
            <a:spLocks noChangeAspect="1" noChangeArrowheads="1"/>
          </p:cNvSpPr>
          <p:nvPr/>
        </p:nvSpPr>
        <p:spPr bwMode="auto">
          <a:xfrm>
            <a:off x="32464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45" name="Oval 57"/>
          <p:cNvSpPr>
            <a:spLocks noChangeAspect="1" noChangeArrowheads="1"/>
          </p:cNvSpPr>
          <p:nvPr/>
        </p:nvSpPr>
        <p:spPr bwMode="auto">
          <a:xfrm>
            <a:off x="23320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46" name="Oval 58"/>
          <p:cNvSpPr>
            <a:spLocks noChangeAspect="1" noChangeArrowheads="1"/>
          </p:cNvSpPr>
          <p:nvPr/>
        </p:nvSpPr>
        <p:spPr bwMode="auto">
          <a:xfrm>
            <a:off x="26368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47" name="Oval 59"/>
          <p:cNvSpPr>
            <a:spLocks noChangeAspect="1" noChangeArrowheads="1"/>
          </p:cNvSpPr>
          <p:nvPr/>
        </p:nvSpPr>
        <p:spPr bwMode="auto">
          <a:xfrm>
            <a:off x="29416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48" name="Oval 60"/>
          <p:cNvSpPr>
            <a:spLocks noChangeAspect="1" noChangeArrowheads="1"/>
          </p:cNvSpPr>
          <p:nvPr/>
        </p:nvSpPr>
        <p:spPr bwMode="auto">
          <a:xfrm>
            <a:off x="20574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49" name="Oval 61"/>
          <p:cNvSpPr>
            <a:spLocks noChangeAspect="1" noChangeArrowheads="1"/>
          </p:cNvSpPr>
          <p:nvPr/>
        </p:nvSpPr>
        <p:spPr bwMode="auto">
          <a:xfrm>
            <a:off x="32464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29150" name="Oval 62"/>
          <p:cNvSpPr>
            <a:spLocks noChangeArrowheads="1"/>
          </p:cNvSpPr>
          <p:nvPr/>
        </p:nvSpPr>
        <p:spPr bwMode="auto">
          <a:xfrm>
            <a:off x="7086600" y="27432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9151" name="Oval 63"/>
          <p:cNvSpPr>
            <a:spLocks noChangeArrowheads="1"/>
          </p:cNvSpPr>
          <p:nvPr/>
        </p:nvSpPr>
        <p:spPr bwMode="auto">
          <a:xfrm>
            <a:off x="6934200" y="36576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9152" name="Oval 64"/>
          <p:cNvSpPr>
            <a:spLocks noChangeArrowheads="1"/>
          </p:cNvSpPr>
          <p:nvPr/>
        </p:nvSpPr>
        <p:spPr bwMode="auto">
          <a:xfrm>
            <a:off x="6934200" y="32766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9153" name="Oval 65"/>
          <p:cNvSpPr>
            <a:spLocks noChangeArrowheads="1"/>
          </p:cNvSpPr>
          <p:nvPr/>
        </p:nvSpPr>
        <p:spPr bwMode="auto">
          <a:xfrm>
            <a:off x="7467600" y="32004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9154" name="Oval 66"/>
          <p:cNvSpPr>
            <a:spLocks noChangeArrowheads="1"/>
          </p:cNvSpPr>
          <p:nvPr/>
        </p:nvSpPr>
        <p:spPr bwMode="auto">
          <a:xfrm>
            <a:off x="6705600" y="30480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9155" name="Text Box 67"/>
          <p:cNvSpPr txBox="1">
            <a:spLocks noChangeArrowheads="1"/>
          </p:cNvSpPr>
          <p:nvPr/>
        </p:nvSpPr>
        <p:spPr bwMode="auto">
          <a:xfrm>
            <a:off x="6324600" y="5983288"/>
            <a:ext cx="2073275" cy="457200"/>
          </a:xfrm>
          <a:prstGeom prst="rect">
            <a:avLst/>
          </a:prstGeom>
          <a:noFill/>
          <a:ln w="12700">
            <a:noFill/>
            <a:miter lim="800000"/>
            <a:headEnd/>
            <a:tailEnd/>
          </a:ln>
          <a:effectLst/>
        </p:spPr>
        <p:txBody>
          <a:bodyPr wrap="none">
            <a:spAutoFit/>
          </a:bodyPr>
          <a:lstStyle/>
          <a:p>
            <a:r>
              <a:rPr lang="en-US" sz="2400">
                <a:solidFill>
                  <a:srgbClr val="FF0000"/>
                </a:solidFill>
              </a:rPr>
              <a:t>N = 1s</a:t>
            </a:r>
            <a:r>
              <a:rPr lang="en-US" sz="2400" baseline="30000">
                <a:solidFill>
                  <a:srgbClr val="FF0000"/>
                </a:solidFill>
              </a:rPr>
              <a:t>2</a:t>
            </a:r>
            <a:r>
              <a:rPr lang="en-US" sz="2400">
                <a:solidFill>
                  <a:srgbClr val="FF0000"/>
                </a:solidFill>
              </a:rPr>
              <a:t>2s</a:t>
            </a:r>
            <a:r>
              <a:rPr lang="en-US" sz="2400" baseline="30000">
                <a:solidFill>
                  <a:srgbClr val="FF0000"/>
                </a:solidFill>
              </a:rPr>
              <a:t>2</a:t>
            </a:r>
            <a:r>
              <a:rPr lang="en-US" sz="2400">
                <a:solidFill>
                  <a:srgbClr val="FF0000"/>
                </a:solidFill>
              </a:rPr>
              <a:t>2p</a:t>
            </a:r>
            <a:r>
              <a:rPr lang="en-US" sz="2400" baseline="30000">
                <a:solidFill>
                  <a:srgbClr val="FF0000"/>
                </a:solidFill>
              </a:rPr>
              <a:t>3</a:t>
            </a:r>
          </a:p>
        </p:txBody>
      </p:sp>
      <p:sp>
        <p:nvSpPr>
          <p:cNvPr id="729156" name="Oval 68"/>
          <p:cNvSpPr>
            <a:spLocks noChangeAspect="1" noChangeArrowheads="1"/>
          </p:cNvSpPr>
          <p:nvPr/>
        </p:nvSpPr>
        <p:spPr bwMode="auto">
          <a:xfrm>
            <a:off x="762000" y="5668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9157" name="AutoShape 69"/>
          <p:cNvSpPr>
            <a:spLocks noChangeArrowheads="1"/>
          </p:cNvSpPr>
          <p:nvPr/>
        </p:nvSpPr>
        <p:spPr bwMode="auto">
          <a:xfrm>
            <a:off x="838200" y="57451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9158" name="AutoShape 70"/>
          <p:cNvSpPr>
            <a:spLocks noChangeArrowheads="1"/>
          </p:cNvSpPr>
          <p:nvPr/>
        </p:nvSpPr>
        <p:spPr bwMode="auto">
          <a:xfrm rot="-10800000">
            <a:off x="914400" y="57451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729159" name="Oval 71"/>
          <p:cNvSpPr>
            <a:spLocks noChangeAspect="1" noChangeArrowheads="1"/>
          </p:cNvSpPr>
          <p:nvPr/>
        </p:nvSpPr>
        <p:spPr bwMode="auto">
          <a:xfrm>
            <a:off x="762000" y="45720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9160" name="AutoShape 72"/>
          <p:cNvSpPr>
            <a:spLocks noChangeArrowheads="1"/>
          </p:cNvSpPr>
          <p:nvPr/>
        </p:nvSpPr>
        <p:spPr bwMode="auto">
          <a:xfrm>
            <a:off x="838200" y="46482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9161" name="AutoShape 73"/>
          <p:cNvSpPr>
            <a:spLocks noChangeArrowheads="1"/>
          </p:cNvSpPr>
          <p:nvPr/>
        </p:nvSpPr>
        <p:spPr bwMode="auto">
          <a:xfrm rot="-10800000">
            <a:off x="914400" y="46482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729162" name="Text Box 74"/>
          <p:cNvSpPr txBox="1">
            <a:spLocks noChangeArrowheads="1"/>
          </p:cNvSpPr>
          <p:nvPr/>
        </p:nvSpPr>
        <p:spPr bwMode="auto">
          <a:xfrm>
            <a:off x="6553200" y="1050925"/>
            <a:ext cx="1482725" cy="396875"/>
          </a:xfrm>
          <a:prstGeom prst="rect">
            <a:avLst/>
          </a:prstGeom>
          <a:noFill/>
          <a:ln w="9525">
            <a:noFill/>
            <a:miter lim="800000"/>
            <a:headEnd/>
            <a:tailEnd/>
          </a:ln>
          <a:effectLst/>
        </p:spPr>
        <p:txBody>
          <a:bodyPr wrap="none">
            <a:spAutoFit/>
          </a:bodyPr>
          <a:lstStyle/>
          <a:p>
            <a:r>
              <a:rPr lang="en-US" sz="2000"/>
              <a:t>Bohr Model</a:t>
            </a:r>
          </a:p>
        </p:txBody>
      </p:sp>
      <p:sp>
        <p:nvSpPr>
          <p:cNvPr id="729163" name="Text Box 75"/>
          <p:cNvSpPr txBox="1">
            <a:spLocks noChangeArrowheads="1"/>
          </p:cNvSpPr>
          <p:nvPr/>
        </p:nvSpPr>
        <p:spPr bwMode="auto">
          <a:xfrm>
            <a:off x="6629400" y="344488"/>
            <a:ext cx="1338263" cy="457200"/>
          </a:xfrm>
          <a:prstGeom prst="rect">
            <a:avLst/>
          </a:prstGeom>
          <a:noFill/>
          <a:ln w="12700">
            <a:noFill/>
            <a:miter lim="800000"/>
            <a:headEnd/>
            <a:tailEnd/>
          </a:ln>
          <a:effectLst/>
        </p:spPr>
        <p:txBody>
          <a:bodyPr wrap="none">
            <a:spAutoFit/>
          </a:bodyPr>
          <a:lstStyle/>
          <a:p>
            <a:pPr algn="ctr"/>
            <a:r>
              <a:rPr lang="en-US" sz="2400">
                <a:solidFill>
                  <a:srgbClr val="FF0000"/>
                </a:solidFill>
              </a:rPr>
              <a:t>Nitrogen</a:t>
            </a:r>
          </a:p>
        </p:txBody>
      </p:sp>
      <p:sp>
        <p:nvSpPr>
          <p:cNvPr id="729164" name="Oval 76"/>
          <p:cNvSpPr>
            <a:spLocks noChangeArrowheads="1"/>
          </p:cNvSpPr>
          <p:nvPr/>
        </p:nvSpPr>
        <p:spPr bwMode="auto">
          <a:xfrm>
            <a:off x="7620000" y="35814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9165" name="Oval 77"/>
          <p:cNvSpPr>
            <a:spLocks noChangeArrowheads="1"/>
          </p:cNvSpPr>
          <p:nvPr/>
        </p:nvSpPr>
        <p:spPr bwMode="auto">
          <a:xfrm>
            <a:off x="7467600" y="28194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29166" name="Oval 78"/>
          <p:cNvSpPr>
            <a:spLocks noChangeAspect="1" noChangeArrowheads="1"/>
          </p:cNvSpPr>
          <p:nvPr/>
        </p:nvSpPr>
        <p:spPr bwMode="auto">
          <a:xfrm>
            <a:off x="1143000" y="4267200"/>
            <a:ext cx="274638"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67" name="AutoShape 79"/>
          <p:cNvSpPr>
            <a:spLocks noChangeArrowheads="1"/>
          </p:cNvSpPr>
          <p:nvPr/>
        </p:nvSpPr>
        <p:spPr bwMode="auto">
          <a:xfrm>
            <a:off x="1219200" y="43434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9168" name="Oval 80"/>
          <p:cNvSpPr>
            <a:spLocks noChangeAspect="1" noChangeArrowheads="1"/>
          </p:cNvSpPr>
          <p:nvPr/>
        </p:nvSpPr>
        <p:spPr bwMode="auto">
          <a:xfrm>
            <a:off x="14176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69" name="AutoShape 81"/>
          <p:cNvSpPr>
            <a:spLocks noChangeArrowheads="1"/>
          </p:cNvSpPr>
          <p:nvPr/>
        </p:nvSpPr>
        <p:spPr bwMode="auto">
          <a:xfrm>
            <a:off x="1493838" y="43434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9170" name="Oval 82"/>
          <p:cNvSpPr>
            <a:spLocks noChangeAspect="1" noChangeArrowheads="1"/>
          </p:cNvSpPr>
          <p:nvPr/>
        </p:nvSpPr>
        <p:spPr bwMode="auto">
          <a:xfrm>
            <a:off x="17224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71" name="AutoShape 83"/>
          <p:cNvSpPr>
            <a:spLocks noChangeArrowheads="1"/>
          </p:cNvSpPr>
          <p:nvPr/>
        </p:nvSpPr>
        <p:spPr bwMode="auto">
          <a:xfrm>
            <a:off x="1798638" y="43434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29172" name="Oval 84"/>
          <p:cNvSpPr>
            <a:spLocks noChangeAspect="1" noChangeArrowheads="1"/>
          </p:cNvSpPr>
          <p:nvPr/>
        </p:nvSpPr>
        <p:spPr bwMode="auto">
          <a:xfrm>
            <a:off x="1143000" y="32305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73" name="Oval 85"/>
          <p:cNvSpPr>
            <a:spLocks noChangeAspect="1" noChangeArrowheads="1"/>
          </p:cNvSpPr>
          <p:nvPr/>
        </p:nvSpPr>
        <p:spPr bwMode="auto">
          <a:xfrm>
            <a:off x="14176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74" name="Oval 86"/>
          <p:cNvSpPr>
            <a:spLocks noChangeAspect="1" noChangeArrowheads="1"/>
          </p:cNvSpPr>
          <p:nvPr/>
        </p:nvSpPr>
        <p:spPr bwMode="auto">
          <a:xfrm>
            <a:off x="1722438" y="32305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29175" name="Oval 87"/>
          <p:cNvSpPr>
            <a:spLocks noChangeAspect="1" noChangeArrowheads="1"/>
          </p:cNvSpPr>
          <p:nvPr/>
        </p:nvSpPr>
        <p:spPr bwMode="auto">
          <a:xfrm>
            <a:off x="762000" y="36115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29176" name="AutoShape 88"/>
          <p:cNvSpPr>
            <a:spLocks noChangeArrowheads="1"/>
          </p:cNvSpPr>
          <p:nvPr/>
        </p:nvSpPr>
        <p:spPr bwMode="auto">
          <a:xfrm>
            <a:off x="2209800" y="3505200"/>
            <a:ext cx="1752600" cy="609600"/>
          </a:xfrm>
          <a:prstGeom prst="wedgeRectCallout">
            <a:avLst>
              <a:gd name="adj1" fmla="val -67755"/>
              <a:gd name="adj2" fmla="val 89065"/>
            </a:avLst>
          </a:prstGeom>
          <a:solidFill>
            <a:schemeClr val="bg1"/>
          </a:solidFill>
          <a:ln w="12700">
            <a:solidFill>
              <a:srgbClr val="000080"/>
            </a:solidFill>
            <a:miter lim="800000"/>
            <a:headEnd/>
            <a:tailEnd/>
          </a:ln>
          <a:effectLst/>
        </p:spPr>
        <p:txBody>
          <a:bodyPr anchor="ctr"/>
          <a:lstStyle/>
          <a:p>
            <a:pPr algn="ctr"/>
            <a:endParaRPr lang="en-US" sz="2400">
              <a:latin typeface="Times New Roman" pitchFamily="18" charset="0"/>
            </a:endParaRPr>
          </a:p>
        </p:txBody>
      </p:sp>
      <p:sp>
        <p:nvSpPr>
          <p:cNvPr id="729177" name="Text Box 89"/>
          <p:cNvSpPr txBox="1">
            <a:spLocks noChangeArrowheads="1"/>
          </p:cNvSpPr>
          <p:nvPr/>
        </p:nvSpPr>
        <p:spPr bwMode="auto">
          <a:xfrm>
            <a:off x="2133600" y="3505200"/>
            <a:ext cx="1925638" cy="639763"/>
          </a:xfrm>
          <a:prstGeom prst="rect">
            <a:avLst/>
          </a:prstGeom>
          <a:noFill/>
          <a:ln w="12700">
            <a:noFill/>
            <a:miter lim="800000"/>
            <a:headEnd/>
            <a:tailEnd/>
          </a:ln>
          <a:effectLst/>
        </p:spPr>
        <p:txBody>
          <a:bodyPr>
            <a:spAutoFit/>
          </a:bodyPr>
          <a:lstStyle/>
          <a:p>
            <a:pPr algn="ctr"/>
            <a:r>
              <a:rPr lang="en-US" sz="1200" b="1" i="1"/>
              <a:t>Hund’s Rule</a:t>
            </a:r>
            <a:r>
              <a:rPr lang="en-US" sz="1200"/>
              <a:t> “maximum</a:t>
            </a:r>
          </a:p>
          <a:p>
            <a:pPr algn="ctr"/>
            <a:r>
              <a:rPr lang="en-US" sz="1200"/>
              <a:t> number of unpaired orbitals”.</a:t>
            </a:r>
          </a:p>
        </p:txBody>
      </p:sp>
      <p:sp>
        <p:nvSpPr>
          <p:cNvPr id="729178" name="Text Box 90"/>
          <p:cNvSpPr txBox="1">
            <a:spLocks noChangeArrowheads="1"/>
          </p:cNvSpPr>
          <p:nvPr/>
        </p:nvSpPr>
        <p:spPr bwMode="auto">
          <a:xfrm>
            <a:off x="457200" y="6246813"/>
            <a:ext cx="5287963" cy="457200"/>
          </a:xfrm>
          <a:prstGeom prst="rect">
            <a:avLst/>
          </a:prstGeom>
          <a:noFill/>
          <a:ln w="12700">
            <a:noFill/>
            <a:miter lim="800000"/>
            <a:headEnd/>
            <a:tailEnd/>
          </a:ln>
          <a:effectLst/>
        </p:spPr>
        <p:txBody>
          <a:bodyPr wrap="none">
            <a:spAutoFit/>
          </a:bodyPr>
          <a:lstStyle/>
          <a:p>
            <a:r>
              <a:rPr lang="en-US" sz="2400">
                <a:hlinkClick r:id="rId2" action="ppaction://hlinksldjump"/>
              </a:rPr>
              <a:t>H</a:t>
            </a:r>
            <a:r>
              <a:rPr lang="en-US" sz="2400"/>
              <a:t>   </a:t>
            </a:r>
            <a:r>
              <a:rPr lang="en-US" sz="2400">
                <a:hlinkClick r:id="rId3" action="ppaction://hlinksldjump"/>
              </a:rPr>
              <a:t>He</a:t>
            </a:r>
            <a:r>
              <a:rPr lang="en-US" sz="2400"/>
              <a:t>   </a:t>
            </a:r>
            <a:r>
              <a:rPr lang="en-US" sz="2400">
                <a:hlinkClick r:id="rId4" action="ppaction://hlinksldjump"/>
              </a:rPr>
              <a:t>Li</a:t>
            </a:r>
            <a:r>
              <a:rPr lang="en-US" sz="2400"/>
              <a:t>   </a:t>
            </a:r>
            <a:r>
              <a:rPr lang="en-US" sz="2400">
                <a:hlinkClick r:id="rId5" action="ppaction://hlinksldjump"/>
              </a:rPr>
              <a:t>C</a:t>
            </a:r>
            <a:r>
              <a:rPr lang="en-US" sz="2400"/>
              <a:t>   </a:t>
            </a:r>
            <a:r>
              <a:rPr lang="en-US" sz="2400">
                <a:solidFill>
                  <a:srgbClr val="FF0000"/>
                </a:solidFill>
              </a:rPr>
              <a:t>N</a:t>
            </a:r>
            <a:r>
              <a:rPr lang="en-US" sz="2400"/>
              <a:t>   </a:t>
            </a:r>
            <a:r>
              <a:rPr lang="en-US" sz="2400">
                <a:hlinkClick r:id="rId6" action="ppaction://hlinksldjump"/>
              </a:rPr>
              <a:t>Al</a:t>
            </a:r>
            <a:r>
              <a:rPr lang="en-US" sz="2400"/>
              <a:t>   </a:t>
            </a:r>
            <a:r>
              <a:rPr lang="en-US" sz="2400">
                <a:hlinkClick r:id="rId7" action="ppaction://hlinksldjump"/>
              </a:rPr>
              <a:t>Ar</a:t>
            </a:r>
            <a:r>
              <a:rPr lang="en-US" sz="2400"/>
              <a:t>   </a:t>
            </a:r>
            <a:r>
              <a:rPr lang="en-US" sz="2400">
                <a:hlinkClick r:id="rId8" action="ppaction://hlinksldjump"/>
              </a:rPr>
              <a:t>F</a:t>
            </a:r>
            <a:r>
              <a:rPr lang="en-US" sz="2400"/>
              <a:t>    </a:t>
            </a:r>
            <a:r>
              <a:rPr lang="en-US" sz="2400">
                <a:hlinkClick r:id="rId9" action="ppaction://hlinksldjump"/>
              </a:rPr>
              <a:t>Fe</a:t>
            </a:r>
            <a:r>
              <a:rPr lang="en-US" sz="2400"/>
              <a:t>   </a:t>
            </a:r>
            <a:r>
              <a:rPr lang="en-US" sz="2400">
                <a:hlinkClick r:id="rId10" action="ppaction://hlinksldjump"/>
              </a:rPr>
              <a:t>La</a:t>
            </a:r>
            <a:endParaRPr lang="en-US" sz="240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5000"/>
                                  </p:stCondLst>
                                  <p:childTnLst>
                                    <p:set>
                                      <p:cBhvr>
                                        <p:cTn id="6" dur="1" fill="hold">
                                          <p:stCondLst>
                                            <p:cond delay="499"/>
                                          </p:stCondLst>
                                        </p:cTn>
                                        <p:tgtEl>
                                          <p:spTgt spid="729176"/>
                                        </p:tgtEl>
                                        <p:attrNameLst>
                                          <p:attrName>style.visibility</p:attrName>
                                        </p:attrNameLst>
                                      </p:cBhvr>
                                      <p:to>
                                        <p:strVal val="visible"/>
                                      </p:to>
                                    </p:set>
                                  </p:childTnLst>
                                </p:cTn>
                              </p:par>
                            </p:childTnLst>
                          </p:cTn>
                        </p:par>
                        <p:par>
                          <p:cTn id="7" fill="hold">
                            <p:stCondLst>
                              <p:cond delay="5500"/>
                            </p:stCondLst>
                            <p:childTnLst>
                              <p:par>
                                <p:cTn id="8" presetID="9" presetClass="entr" presetSubtype="0" fill="hold" grpId="0" nodeType="afterEffect">
                                  <p:stCondLst>
                                    <p:cond delay="1000"/>
                                  </p:stCondLst>
                                  <p:childTnLst>
                                    <p:set>
                                      <p:cBhvr>
                                        <p:cTn id="9" dur="1" fill="hold">
                                          <p:stCondLst>
                                            <p:cond delay="0"/>
                                          </p:stCondLst>
                                        </p:cTn>
                                        <p:tgtEl>
                                          <p:spTgt spid="729177"/>
                                        </p:tgtEl>
                                        <p:attrNameLst>
                                          <p:attrName>style.visibility</p:attrName>
                                        </p:attrNameLst>
                                      </p:cBhvr>
                                      <p:to>
                                        <p:strVal val="visible"/>
                                      </p:to>
                                    </p:set>
                                    <p:animEffect transition="in" filter="dissolve">
                                      <p:cBhvr>
                                        <p:cTn id="10" dur="500"/>
                                        <p:tgtEl>
                                          <p:spTgt spid="729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9176" grpId="0" animBg="1" autoUpdateAnimBg="0"/>
      <p:bldP spid="729177"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3366CC"/>
        </a:solidFill>
        <a:effectLst/>
      </p:bgPr>
    </p:bg>
    <p:spTree>
      <p:nvGrpSpPr>
        <p:cNvPr id="1" name=""/>
        <p:cNvGrpSpPr/>
        <p:nvPr/>
      </p:nvGrpSpPr>
      <p:grpSpPr>
        <a:xfrm>
          <a:off x="0" y="0"/>
          <a:ext cx="0" cy="0"/>
          <a:chOff x="0" y="0"/>
          <a:chExt cx="0" cy="0"/>
        </a:xfrm>
      </p:grpSpPr>
      <p:sp>
        <p:nvSpPr>
          <p:cNvPr id="2099202" name="Text Box 2"/>
          <p:cNvSpPr txBox="1">
            <a:spLocks noChangeArrowheads="1"/>
          </p:cNvSpPr>
          <p:nvPr/>
        </p:nvSpPr>
        <p:spPr bwMode="auto">
          <a:xfrm>
            <a:off x="1406525" y="1254125"/>
            <a:ext cx="6529388" cy="3749675"/>
          </a:xfrm>
          <a:prstGeom prst="rect">
            <a:avLst/>
          </a:prstGeom>
          <a:noFill/>
          <a:ln w="9525">
            <a:noFill/>
            <a:miter lim="800000"/>
            <a:headEnd/>
            <a:tailEnd/>
          </a:ln>
          <a:effectLst/>
        </p:spPr>
        <p:txBody>
          <a:bodyPr wrap="none">
            <a:spAutoFit/>
          </a:bodyPr>
          <a:lstStyle/>
          <a:p>
            <a:pPr algn="ctr"/>
            <a:r>
              <a:rPr lang="en-US" sz="6000">
                <a:solidFill>
                  <a:srgbClr val="FFDD4F"/>
                </a:solidFill>
                <a:latin typeface="Bradley Hand ITC" pitchFamily="66" charset="0"/>
              </a:rPr>
              <a:t>A few optical</a:t>
            </a:r>
          </a:p>
          <a:p>
            <a:pPr algn="ctr"/>
            <a:r>
              <a:rPr lang="en-US" sz="6000">
                <a:solidFill>
                  <a:srgbClr val="FFDD4F"/>
                </a:solidFill>
                <a:latin typeface="Bradley Hand ITC" pitchFamily="66" charset="0"/>
              </a:rPr>
              <a:t>Illusions to</a:t>
            </a:r>
          </a:p>
          <a:p>
            <a:pPr algn="ctr"/>
            <a:r>
              <a:rPr lang="en-US" sz="6000">
                <a:solidFill>
                  <a:srgbClr val="FFDD4F"/>
                </a:solidFill>
                <a:latin typeface="Bradley Hand ITC" pitchFamily="66" charset="0"/>
              </a:rPr>
              <a:t>test your perception </a:t>
            </a:r>
          </a:p>
          <a:p>
            <a:pPr algn="ctr"/>
            <a:r>
              <a:rPr lang="en-US" sz="6000">
                <a:solidFill>
                  <a:srgbClr val="FFDD4F"/>
                </a:solidFill>
                <a:latin typeface="Bradley Hand ITC" pitchFamily="66" charset="0"/>
              </a:rPr>
              <a:t>before I begin.</a:t>
            </a:r>
          </a:p>
        </p:txBody>
      </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99202"/>
                                        </p:tgtEl>
                                        <p:attrNameLst>
                                          <p:attrName>style.visibility</p:attrName>
                                        </p:attrNameLst>
                                      </p:cBhvr>
                                      <p:to>
                                        <p:strVal val="visible"/>
                                      </p:to>
                                    </p:set>
                                    <p:animEffect transition="in" filter="dissolve">
                                      <p:cBhvr>
                                        <p:cTn id="7" dur="500"/>
                                        <p:tgtEl>
                                          <p:spTgt spid="209920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mph" presetSubtype="0" fill="hold" grpId="1" nodeType="clickEffect">
                                  <p:stCondLst>
                                    <p:cond delay="0"/>
                                  </p:stCondLst>
                                  <p:childTnLst>
                                    <p:animClr clrSpc="hsl" dir="cw">
                                      <p:cBhvr override="childStyle">
                                        <p:cTn id="11" dur="500" fill="hold"/>
                                        <p:tgtEl>
                                          <p:spTgt spid="2099202"/>
                                        </p:tgtEl>
                                        <p:attrNameLst>
                                          <p:attrName>style.color</p:attrName>
                                        </p:attrNameLst>
                                      </p:cBhvr>
                                      <p:by>
                                        <p:hsl h="7200000" s="0" l="0"/>
                                      </p:by>
                                    </p:animClr>
                                    <p:animClr clrSpc="hsl" dir="cw">
                                      <p:cBhvr>
                                        <p:cTn id="12" dur="500" fill="hold"/>
                                        <p:tgtEl>
                                          <p:spTgt spid="2099202"/>
                                        </p:tgtEl>
                                        <p:attrNameLst>
                                          <p:attrName>fillcolor</p:attrName>
                                        </p:attrNameLst>
                                      </p:cBhvr>
                                      <p:by>
                                        <p:hsl h="7200000" s="0" l="0"/>
                                      </p:by>
                                    </p:animClr>
                                    <p:animClr clrSpc="hsl" dir="cw">
                                      <p:cBhvr>
                                        <p:cTn id="13" dur="500" fill="hold"/>
                                        <p:tgtEl>
                                          <p:spTgt spid="2099202"/>
                                        </p:tgtEl>
                                        <p:attrNameLst>
                                          <p:attrName>stroke.color</p:attrName>
                                        </p:attrNameLst>
                                      </p:cBhvr>
                                      <p:by>
                                        <p:hsl h="7200000" s="0" l="0"/>
                                      </p:by>
                                    </p:animClr>
                                    <p:set>
                                      <p:cBhvr>
                                        <p:cTn id="14" dur="500" fill="hold"/>
                                        <p:tgtEl>
                                          <p:spTgt spid="209920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02" grpId="0"/>
      <p:bldP spid="2099202"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8786" name="Picture 2"/>
          <p:cNvPicPr>
            <a:picLocks noChangeAspect="1" noChangeArrowheads="1"/>
          </p:cNvPicPr>
          <p:nvPr/>
        </p:nvPicPr>
        <p:blipFill>
          <a:blip r:embed="rId2"/>
          <a:srcRect l="12542" t="19966" r="13623" b="8022"/>
          <a:stretch>
            <a:fillRect/>
          </a:stretch>
        </p:blipFill>
        <p:spPr bwMode="auto">
          <a:xfrm>
            <a:off x="479394" y="550422"/>
            <a:ext cx="8060923" cy="6105315"/>
          </a:xfrm>
          <a:prstGeom prst="rect">
            <a:avLst/>
          </a:prstGeom>
          <a:noFill/>
          <a:ln w="9525" cap="flat" cmpd="sng">
            <a:noFill/>
            <a:prstDash val="solid"/>
            <a:miter lim="800000"/>
            <a:headEnd type="none" w="med" len="med"/>
            <a:tailEnd type="none" w="med" len="med"/>
          </a:ln>
          <a:effectLst/>
        </p:spPr>
      </p:pic>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0114" name="Rectangle 2"/>
          <p:cNvSpPr>
            <a:spLocks noChangeArrowheads="1"/>
          </p:cNvSpPr>
          <p:nvPr/>
        </p:nvSpPr>
        <p:spPr bwMode="auto">
          <a:xfrm>
            <a:off x="990600" y="0"/>
            <a:ext cx="4191000" cy="762000"/>
          </a:xfrm>
          <a:prstGeom prst="rect">
            <a:avLst/>
          </a:prstGeom>
          <a:noFill/>
          <a:ln w="9525">
            <a:noFill/>
            <a:miter lim="800000"/>
            <a:headEnd/>
            <a:tailEnd/>
          </a:ln>
          <a:effectLst/>
        </p:spPr>
        <p:txBody>
          <a:bodyPr anchor="ctr"/>
          <a:lstStyle/>
          <a:p>
            <a:pPr algn="ctr"/>
            <a:r>
              <a:rPr lang="en-US" sz="2000">
                <a:solidFill>
                  <a:schemeClr val="tx2"/>
                </a:solidFill>
              </a:rPr>
              <a:t>Energy Level Diagram</a:t>
            </a:r>
          </a:p>
        </p:txBody>
      </p:sp>
      <p:sp>
        <p:nvSpPr>
          <p:cNvPr id="730115" name="Rectangle 3"/>
          <p:cNvSpPr>
            <a:spLocks noChangeArrowheads="1"/>
          </p:cNvSpPr>
          <p:nvPr/>
        </p:nvSpPr>
        <p:spPr bwMode="auto">
          <a:xfrm>
            <a:off x="823913" y="55626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30116" name="Rectangle 4"/>
          <p:cNvSpPr>
            <a:spLocks noChangeArrowheads="1"/>
          </p:cNvSpPr>
          <p:nvPr/>
        </p:nvSpPr>
        <p:spPr bwMode="auto">
          <a:xfrm>
            <a:off x="823913" y="4343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30117" name="Rectangle 5"/>
          <p:cNvSpPr>
            <a:spLocks noChangeArrowheads="1"/>
          </p:cNvSpPr>
          <p:nvPr/>
        </p:nvSpPr>
        <p:spPr bwMode="auto">
          <a:xfrm>
            <a:off x="823913" y="3352800"/>
            <a:ext cx="4357687" cy="457200"/>
          </a:xfrm>
          <a:prstGeom prst="rect">
            <a:avLst/>
          </a:prstGeom>
          <a:noFill/>
          <a:ln w="19050">
            <a:solidFill>
              <a:schemeClr val="tx1"/>
            </a:solidFill>
            <a:miter lim="800000"/>
            <a:headEnd/>
            <a:tailEnd/>
          </a:ln>
          <a:effectLst/>
        </p:spPr>
        <p:txBody>
          <a:bodyPr wrap="none" anchor="ctr"/>
          <a:lstStyle/>
          <a:p>
            <a:endParaRPr lang="en-US"/>
          </a:p>
        </p:txBody>
      </p:sp>
      <p:sp>
        <p:nvSpPr>
          <p:cNvPr id="730118" name="Rectangle 6"/>
          <p:cNvSpPr>
            <a:spLocks noChangeArrowheads="1"/>
          </p:cNvSpPr>
          <p:nvPr/>
        </p:nvSpPr>
        <p:spPr bwMode="auto">
          <a:xfrm>
            <a:off x="823913" y="2438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730119" name="Rectangle 7"/>
          <p:cNvSpPr>
            <a:spLocks noChangeArrowheads="1"/>
          </p:cNvSpPr>
          <p:nvPr/>
        </p:nvSpPr>
        <p:spPr bwMode="auto">
          <a:xfrm>
            <a:off x="838200" y="1676400"/>
            <a:ext cx="4343400" cy="381000"/>
          </a:xfrm>
          <a:prstGeom prst="rect">
            <a:avLst/>
          </a:prstGeom>
          <a:noFill/>
          <a:ln w="19050">
            <a:solidFill>
              <a:schemeClr val="tx1"/>
            </a:solidFill>
            <a:miter lim="800000"/>
            <a:headEnd/>
            <a:tailEnd/>
          </a:ln>
          <a:effectLst/>
        </p:spPr>
        <p:txBody>
          <a:bodyPr wrap="none" anchor="ctr"/>
          <a:lstStyle/>
          <a:p>
            <a:endParaRPr lang="en-US"/>
          </a:p>
        </p:txBody>
      </p:sp>
      <p:sp>
        <p:nvSpPr>
          <p:cNvPr id="730120" name="Rectangle 8"/>
          <p:cNvSpPr>
            <a:spLocks noChangeArrowheads="1"/>
          </p:cNvSpPr>
          <p:nvPr/>
        </p:nvSpPr>
        <p:spPr bwMode="auto">
          <a:xfrm>
            <a:off x="823913" y="838200"/>
            <a:ext cx="4738687" cy="381000"/>
          </a:xfrm>
          <a:prstGeom prst="rect">
            <a:avLst/>
          </a:prstGeom>
          <a:noFill/>
          <a:ln w="19050">
            <a:solidFill>
              <a:schemeClr val="tx1"/>
            </a:solidFill>
            <a:miter lim="800000"/>
            <a:headEnd/>
            <a:tailEnd/>
          </a:ln>
          <a:effectLst/>
        </p:spPr>
        <p:txBody>
          <a:bodyPr wrap="none" anchor="ctr"/>
          <a:lstStyle/>
          <a:p>
            <a:endParaRPr lang="en-US"/>
          </a:p>
        </p:txBody>
      </p:sp>
      <p:sp>
        <p:nvSpPr>
          <p:cNvPr id="730121" name="Oval 9"/>
          <p:cNvSpPr>
            <a:spLocks noChangeArrowheads="1"/>
          </p:cNvSpPr>
          <p:nvPr/>
        </p:nvSpPr>
        <p:spPr bwMode="auto">
          <a:xfrm>
            <a:off x="48006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30122" name="Oval 10"/>
          <p:cNvSpPr>
            <a:spLocks noChangeArrowheads="1"/>
          </p:cNvSpPr>
          <p:nvPr/>
        </p:nvSpPr>
        <p:spPr bwMode="auto">
          <a:xfrm>
            <a:off x="45720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30123" name="Oval 11"/>
          <p:cNvSpPr>
            <a:spLocks noChangeArrowheads="1"/>
          </p:cNvSpPr>
          <p:nvPr/>
        </p:nvSpPr>
        <p:spPr bwMode="auto">
          <a:xfrm>
            <a:off x="43434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30124" name="Oval 12"/>
          <p:cNvSpPr>
            <a:spLocks noChangeArrowheads="1"/>
          </p:cNvSpPr>
          <p:nvPr/>
        </p:nvSpPr>
        <p:spPr bwMode="auto">
          <a:xfrm>
            <a:off x="4114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30125" name="Oval 13"/>
          <p:cNvSpPr>
            <a:spLocks noChangeArrowheads="1"/>
          </p:cNvSpPr>
          <p:nvPr/>
        </p:nvSpPr>
        <p:spPr bwMode="auto">
          <a:xfrm>
            <a:off x="3886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30126" name="Oval 14"/>
          <p:cNvSpPr>
            <a:spLocks noChangeArrowheads="1"/>
          </p:cNvSpPr>
          <p:nvPr/>
        </p:nvSpPr>
        <p:spPr bwMode="auto">
          <a:xfrm>
            <a:off x="5029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30127" name="Oval 15"/>
          <p:cNvSpPr>
            <a:spLocks noChangeArrowheads="1"/>
          </p:cNvSpPr>
          <p:nvPr/>
        </p:nvSpPr>
        <p:spPr bwMode="auto">
          <a:xfrm>
            <a:off x="5257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730128" name="Line 16"/>
          <p:cNvSpPr>
            <a:spLocks noChangeShapeType="1"/>
          </p:cNvSpPr>
          <p:nvPr/>
        </p:nvSpPr>
        <p:spPr bwMode="auto">
          <a:xfrm flipV="1">
            <a:off x="517525" y="1219200"/>
            <a:ext cx="1588" cy="4724400"/>
          </a:xfrm>
          <a:prstGeom prst="line">
            <a:avLst/>
          </a:prstGeom>
          <a:noFill/>
          <a:ln w="28575">
            <a:solidFill>
              <a:schemeClr val="tx1"/>
            </a:solidFill>
            <a:round/>
            <a:headEnd/>
            <a:tailEnd type="triangle" w="med" len="med"/>
          </a:ln>
          <a:effectLst/>
        </p:spPr>
        <p:txBody>
          <a:bodyPr/>
          <a:lstStyle/>
          <a:p>
            <a:endParaRPr lang="en-US"/>
          </a:p>
        </p:txBody>
      </p:sp>
      <p:sp>
        <p:nvSpPr>
          <p:cNvPr id="730129" name="Text Box 17"/>
          <p:cNvSpPr txBox="1">
            <a:spLocks noChangeArrowheads="1"/>
          </p:cNvSpPr>
          <p:nvPr/>
        </p:nvSpPr>
        <p:spPr bwMode="auto">
          <a:xfrm rot="-5400000">
            <a:off x="-1283494" y="2950369"/>
            <a:ext cx="3148013" cy="396875"/>
          </a:xfrm>
          <a:prstGeom prst="rect">
            <a:avLst/>
          </a:prstGeom>
          <a:noFill/>
          <a:ln w="9525">
            <a:noFill/>
            <a:miter lim="800000"/>
            <a:headEnd/>
            <a:tailEnd/>
          </a:ln>
          <a:effectLst/>
        </p:spPr>
        <p:txBody>
          <a:bodyPr>
            <a:spAutoFit/>
          </a:bodyPr>
          <a:lstStyle/>
          <a:p>
            <a:r>
              <a:rPr lang="en-US" sz="2000"/>
              <a:t>   </a:t>
            </a:r>
            <a:r>
              <a:rPr lang="en-US" sz="1600"/>
              <a:t>Arbitrary Energy Scale</a:t>
            </a:r>
          </a:p>
        </p:txBody>
      </p:sp>
      <p:sp>
        <p:nvSpPr>
          <p:cNvPr id="730130" name="Text Box 18"/>
          <p:cNvSpPr txBox="1">
            <a:spLocks noChangeArrowheads="1"/>
          </p:cNvSpPr>
          <p:nvPr/>
        </p:nvSpPr>
        <p:spPr bwMode="auto">
          <a:xfrm>
            <a:off x="747713" y="5318125"/>
            <a:ext cx="323850" cy="244475"/>
          </a:xfrm>
          <a:prstGeom prst="rect">
            <a:avLst/>
          </a:prstGeom>
          <a:noFill/>
          <a:ln w="9525">
            <a:noFill/>
            <a:miter lim="800000"/>
            <a:headEnd/>
            <a:tailEnd/>
          </a:ln>
          <a:effectLst/>
        </p:spPr>
        <p:txBody>
          <a:bodyPr wrap="none">
            <a:spAutoFit/>
          </a:bodyPr>
          <a:lstStyle/>
          <a:p>
            <a:r>
              <a:rPr lang="en-US" b="1"/>
              <a:t>1s</a:t>
            </a:r>
          </a:p>
        </p:txBody>
      </p:sp>
      <p:sp>
        <p:nvSpPr>
          <p:cNvPr id="730131" name="Text Box 19"/>
          <p:cNvSpPr txBox="1">
            <a:spLocks noChangeArrowheads="1"/>
          </p:cNvSpPr>
          <p:nvPr/>
        </p:nvSpPr>
        <p:spPr bwMode="auto">
          <a:xfrm>
            <a:off x="731838" y="4021138"/>
            <a:ext cx="925512" cy="244475"/>
          </a:xfrm>
          <a:prstGeom prst="rect">
            <a:avLst/>
          </a:prstGeom>
          <a:noFill/>
          <a:ln w="9525">
            <a:noFill/>
            <a:miter lim="800000"/>
            <a:headEnd/>
            <a:tailEnd/>
          </a:ln>
          <a:effectLst/>
        </p:spPr>
        <p:txBody>
          <a:bodyPr wrap="none">
            <a:spAutoFit/>
          </a:bodyPr>
          <a:lstStyle/>
          <a:p>
            <a:r>
              <a:rPr lang="en-US" b="1"/>
              <a:t>2s             2p</a:t>
            </a:r>
          </a:p>
        </p:txBody>
      </p:sp>
      <p:sp>
        <p:nvSpPr>
          <p:cNvPr id="730132" name="Text Box 20"/>
          <p:cNvSpPr txBox="1">
            <a:spLocks noChangeArrowheads="1"/>
          </p:cNvSpPr>
          <p:nvPr/>
        </p:nvSpPr>
        <p:spPr bwMode="auto">
          <a:xfrm>
            <a:off x="736600" y="2971800"/>
            <a:ext cx="925513" cy="244475"/>
          </a:xfrm>
          <a:prstGeom prst="rect">
            <a:avLst/>
          </a:prstGeom>
          <a:noFill/>
          <a:ln w="9525">
            <a:noFill/>
            <a:miter lim="800000"/>
            <a:headEnd/>
            <a:tailEnd/>
          </a:ln>
          <a:effectLst/>
        </p:spPr>
        <p:txBody>
          <a:bodyPr wrap="none">
            <a:spAutoFit/>
          </a:bodyPr>
          <a:lstStyle/>
          <a:p>
            <a:r>
              <a:rPr lang="en-US" b="1"/>
              <a:t>3s             3p</a:t>
            </a:r>
          </a:p>
        </p:txBody>
      </p:sp>
      <p:sp>
        <p:nvSpPr>
          <p:cNvPr id="730133" name="Text Box 21"/>
          <p:cNvSpPr txBox="1">
            <a:spLocks noChangeArrowheads="1"/>
          </p:cNvSpPr>
          <p:nvPr/>
        </p:nvSpPr>
        <p:spPr bwMode="auto">
          <a:xfrm>
            <a:off x="704850" y="2117725"/>
            <a:ext cx="2190750" cy="244475"/>
          </a:xfrm>
          <a:prstGeom prst="rect">
            <a:avLst/>
          </a:prstGeom>
          <a:noFill/>
          <a:ln w="9525">
            <a:noFill/>
            <a:miter lim="800000"/>
            <a:headEnd/>
            <a:tailEnd/>
          </a:ln>
          <a:effectLst/>
        </p:spPr>
        <p:txBody>
          <a:bodyPr wrap="none">
            <a:spAutoFit/>
          </a:bodyPr>
          <a:lstStyle/>
          <a:p>
            <a:r>
              <a:rPr lang="en-US" b="1"/>
              <a:t>4s             4p                                3d</a:t>
            </a:r>
          </a:p>
        </p:txBody>
      </p:sp>
      <p:sp>
        <p:nvSpPr>
          <p:cNvPr id="730134" name="Text Box 22"/>
          <p:cNvSpPr txBox="1">
            <a:spLocks noChangeArrowheads="1"/>
          </p:cNvSpPr>
          <p:nvPr/>
        </p:nvSpPr>
        <p:spPr bwMode="auto">
          <a:xfrm>
            <a:off x="595313" y="1295400"/>
            <a:ext cx="2330450" cy="244475"/>
          </a:xfrm>
          <a:prstGeom prst="rect">
            <a:avLst/>
          </a:prstGeom>
          <a:noFill/>
          <a:ln w="9525">
            <a:noFill/>
            <a:miter lim="800000"/>
            <a:headEnd/>
            <a:tailEnd/>
          </a:ln>
          <a:effectLst/>
        </p:spPr>
        <p:txBody>
          <a:bodyPr wrap="none">
            <a:spAutoFit/>
          </a:bodyPr>
          <a:lstStyle/>
          <a:p>
            <a:r>
              <a:rPr lang="en-US" b="1"/>
              <a:t>  5s              5p                                 4d</a:t>
            </a:r>
          </a:p>
        </p:txBody>
      </p:sp>
      <p:sp>
        <p:nvSpPr>
          <p:cNvPr id="730135" name="Text Box 23"/>
          <p:cNvSpPr txBox="1">
            <a:spLocks noChangeArrowheads="1"/>
          </p:cNvSpPr>
          <p:nvPr/>
        </p:nvSpPr>
        <p:spPr bwMode="auto">
          <a:xfrm>
            <a:off x="630238" y="533400"/>
            <a:ext cx="3910012" cy="244475"/>
          </a:xfrm>
          <a:prstGeom prst="rect">
            <a:avLst/>
          </a:prstGeom>
          <a:noFill/>
          <a:ln w="9525">
            <a:noFill/>
            <a:miter lim="800000"/>
            <a:headEnd/>
            <a:tailEnd/>
          </a:ln>
          <a:effectLst/>
        </p:spPr>
        <p:txBody>
          <a:bodyPr wrap="none">
            <a:spAutoFit/>
          </a:bodyPr>
          <a:lstStyle/>
          <a:p>
            <a:r>
              <a:rPr lang="en-US" b="1"/>
              <a:t>6s               6p                                 5d                                           4f</a:t>
            </a:r>
          </a:p>
        </p:txBody>
      </p:sp>
      <p:sp>
        <p:nvSpPr>
          <p:cNvPr id="730136" name="Text Box 24"/>
          <p:cNvSpPr txBox="1">
            <a:spLocks noChangeArrowheads="1"/>
          </p:cNvSpPr>
          <p:nvPr/>
        </p:nvSpPr>
        <p:spPr bwMode="auto">
          <a:xfrm>
            <a:off x="2408238" y="6019800"/>
            <a:ext cx="798512" cy="244475"/>
          </a:xfrm>
          <a:prstGeom prst="rect">
            <a:avLst/>
          </a:prstGeom>
          <a:noFill/>
          <a:ln w="9525">
            <a:noFill/>
            <a:miter lim="800000"/>
            <a:headEnd/>
            <a:tailEnd/>
          </a:ln>
          <a:effectLst/>
        </p:spPr>
        <p:txBody>
          <a:bodyPr wrap="none">
            <a:spAutoFit/>
          </a:bodyPr>
          <a:lstStyle/>
          <a:p>
            <a:r>
              <a:rPr lang="en-US" b="1"/>
              <a:t>NUCLEUS</a:t>
            </a:r>
          </a:p>
        </p:txBody>
      </p:sp>
      <p:sp>
        <p:nvSpPr>
          <p:cNvPr id="730137" name="Text Box 25"/>
          <p:cNvSpPr txBox="1">
            <a:spLocks noChangeArrowheads="1"/>
          </p:cNvSpPr>
          <p:nvPr/>
        </p:nvSpPr>
        <p:spPr bwMode="auto">
          <a:xfrm>
            <a:off x="6553200" y="1050925"/>
            <a:ext cx="1482725" cy="396875"/>
          </a:xfrm>
          <a:prstGeom prst="rect">
            <a:avLst/>
          </a:prstGeom>
          <a:noFill/>
          <a:ln w="9525">
            <a:noFill/>
            <a:miter lim="800000"/>
            <a:headEnd/>
            <a:tailEnd/>
          </a:ln>
          <a:effectLst/>
        </p:spPr>
        <p:txBody>
          <a:bodyPr wrap="none">
            <a:spAutoFit/>
          </a:bodyPr>
          <a:lstStyle/>
          <a:p>
            <a:r>
              <a:rPr lang="en-US" sz="2000"/>
              <a:t>Bohr Model</a:t>
            </a:r>
          </a:p>
        </p:txBody>
      </p:sp>
      <p:sp>
        <p:nvSpPr>
          <p:cNvPr id="730138" name="Oval 26"/>
          <p:cNvSpPr>
            <a:spLocks noChangeAspect="1" noChangeArrowheads="1"/>
          </p:cNvSpPr>
          <p:nvPr/>
        </p:nvSpPr>
        <p:spPr bwMode="auto">
          <a:xfrm>
            <a:off x="5638800" y="1676400"/>
            <a:ext cx="3200400" cy="3200400"/>
          </a:xfrm>
          <a:prstGeom prst="ellipse">
            <a:avLst/>
          </a:prstGeom>
          <a:noFill/>
          <a:ln w="28575">
            <a:solidFill>
              <a:srgbClr val="000080"/>
            </a:solidFill>
            <a:round/>
            <a:headEnd/>
            <a:tailEnd/>
          </a:ln>
          <a:effectLst/>
        </p:spPr>
        <p:txBody>
          <a:bodyPr wrap="none" anchor="ctr"/>
          <a:lstStyle/>
          <a:p>
            <a:endParaRPr lang="en-US"/>
          </a:p>
        </p:txBody>
      </p:sp>
      <p:sp>
        <p:nvSpPr>
          <p:cNvPr id="730139" name="Oval 27"/>
          <p:cNvSpPr>
            <a:spLocks noChangeAspect="1" noChangeArrowheads="1"/>
          </p:cNvSpPr>
          <p:nvPr/>
        </p:nvSpPr>
        <p:spPr bwMode="auto">
          <a:xfrm>
            <a:off x="5895975" y="1933575"/>
            <a:ext cx="2649538" cy="2649538"/>
          </a:xfrm>
          <a:prstGeom prst="ellipse">
            <a:avLst/>
          </a:prstGeom>
          <a:noFill/>
          <a:ln w="28575">
            <a:solidFill>
              <a:srgbClr val="000080"/>
            </a:solidFill>
            <a:round/>
            <a:headEnd/>
            <a:tailEnd/>
          </a:ln>
          <a:effectLst/>
        </p:spPr>
        <p:txBody>
          <a:bodyPr wrap="none" anchor="ctr"/>
          <a:lstStyle/>
          <a:p>
            <a:endParaRPr lang="en-US"/>
          </a:p>
        </p:txBody>
      </p:sp>
      <p:sp>
        <p:nvSpPr>
          <p:cNvPr id="730140" name="Oval 28"/>
          <p:cNvSpPr>
            <a:spLocks noChangeAspect="1" noChangeArrowheads="1"/>
          </p:cNvSpPr>
          <p:nvPr/>
        </p:nvSpPr>
        <p:spPr bwMode="auto">
          <a:xfrm>
            <a:off x="6215063" y="2252663"/>
            <a:ext cx="2027237" cy="2027237"/>
          </a:xfrm>
          <a:prstGeom prst="ellipse">
            <a:avLst/>
          </a:prstGeom>
          <a:noFill/>
          <a:ln w="28575">
            <a:solidFill>
              <a:srgbClr val="000080"/>
            </a:solidFill>
            <a:round/>
            <a:headEnd/>
            <a:tailEnd/>
          </a:ln>
          <a:effectLst/>
        </p:spPr>
        <p:txBody>
          <a:bodyPr wrap="none" anchor="ctr"/>
          <a:lstStyle/>
          <a:p>
            <a:endParaRPr lang="en-US"/>
          </a:p>
        </p:txBody>
      </p:sp>
      <p:sp>
        <p:nvSpPr>
          <p:cNvPr id="730141" name="Oval 29"/>
          <p:cNvSpPr>
            <a:spLocks noChangeAspect="1" noChangeArrowheads="1"/>
          </p:cNvSpPr>
          <p:nvPr/>
        </p:nvSpPr>
        <p:spPr bwMode="auto">
          <a:xfrm>
            <a:off x="6446838" y="2484438"/>
            <a:ext cx="1614487" cy="1614487"/>
          </a:xfrm>
          <a:prstGeom prst="ellipse">
            <a:avLst/>
          </a:prstGeom>
          <a:noFill/>
          <a:ln w="28575">
            <a:solidFill>
              <a:srgbClr val="000080"/>
            </a:solidFill>
            <a:round/>
            <a:headEnd/>
            <a:tailEnd/>
          </a:ln>
          <a:effectLst/>
        </p:spPr>
        <p:txBody>
          <a:bodyPr wrap="none" anchor="ctr"/>
          <a:lstStyle/>
          <a:p>
            <a:endParaRPr lang="en-US"/>
          </a:p>
        </p:txBody>
      </p:sp>
      <p:sp>
        <p:nvSpPr>
          <p:cNvPr id="730142" name="Oval 30"/>
          <p:cNvSpPr>
            <a:spLocks noChangeAspect="1" noChangeArrowheads="1"/>
          </p:cNvSpPr>
          <p:nvPr/>
        </p:nvSpPr>
        <p:spPr bwMode="auto">
          <a:xfrm>
            <a:off x="6610350" y="2647950"/>
            <a:ext cx="1296988" cy="1296988"/>
          </a:xfrm>
          <a:prstGeom prst="ellipse">
            <a:avLst/>
          </a:prstGeom>
          <a:noFill/>
          <a:ln w="28575">
            <a:solidFill>
              <a:srgbClr val="000080"/>
            </a:solidFill>
            <a:round/>
            <a:headEnd/>
            <a:tailEnd/>
          </a:ln>
          <a:effectLst/>
        </p:spPr>
        <p:txBody>
          <a:bodyPr wrap="none" anchor="ctr"/>
          <a:lstStyle/>
          <a:p>
            <a:endParaRPr lang="en-US"/>
          </a:p>
        </p:txBody>
      </p:sp>
      <p:sp>
        <p:nvSpPr>
          <p:cNvPr id="730143" name="Oval 31"/>
          <p:cNvSpPr>
            <a:spLocks noChangeAspect="1" noChangeArrowheads="1"/>
          </p:cNvSpPr>
          <p:nvPr/>
        </p:nvSpPr>
        <p:spPr bwMode="auto">
          <a:xfrm>
            <a:off x="6737350" y="2774950"/>
            <a:ext cx="1031875" cy="1031875"/>
          </a:xfrm>
          <a:prstGeom prst="ellipse">
            <a:avLst/>
          </a:prstGeom>
          <a:noFill/>
          <a:ln w="28575">
            <a:solidFill>
              <a:srgbClr val="000080"/>
            </a:solidFill>
            <a:round/>
            <a:headEnd/>
            <a:tailEnd/>
          </a:ln>
          <a:effectLst/>
        </p:spPr>
        <p:txBody>
          <a:bodyPr wrap="none" anchor="ctr"/>
          <a:lstStyle/>
          <a:p>
            <a:endParaRPr lang="en-US"/>
          </a:p>
        </p:txBody>
      </p:sp>
      <p:sp>
        <p:nvSpPr>
          <p:cNvPr id="730144" name="Oval 32"/>
          <p:cNvSpPr>
            <a:spLocks noChangeAspect="1" noChangeArrowheads="1"/>
          </p:cNvSpPr>
          <p:nvPr/>
        </p:nvSpPr>
        <p:spPr bwMode="auto">
          <a:xfrm>
            <a:off x="6988175" y="3025775"/>
            <a:ext cx="517525" cy="517525"/>
          </a:xfrm>
          <a:prstGeom prst="ellipse">
            <a:avLst/>
          </a:prstGeom>
          <a:noFill/>
          <a:ln w="28575">
            <a:solidFill>
              <a:srgbClr val="000080"/>
            </a:solidFill>
            <a:round/>
            <a:headEnd/>
            <a:tailEnd/>
          </a:ln>
          <a:effectLst/>
        </p:spPr>
        <p:txBody>
          <a:bodyPr wrap="none" anchor="ctr"/>
          <a:lstStyle/>
          <a:p>
            <a:endParaRPr lang="en-US"/>
          </a:p>
        </p:txBody>
      </p:sp>
      <p:sp>
        <p:nvSpPr>
          <p:cNvPr id="730145" name="Rectangle 33"/>
          <p:cNvSpPr>
            <a:spLocks noChangeArrowheads="1"/>
          </p:cNvSpPr>
          <p:nvPr/>
        </p:nvSpPr>
        <p:spPr bwMode="auto">
          <a:xfrm>
            <a:off x="6002338" y="5546725"/>
            <a:ext cx="2697162" cy="396875"/>
          </a:xfrm>
          <a:prstGeom prst="rect">
            <a:avLst/>
          </a:prstGeom>
          <a:noFill/>
          <a:ln w="12700">
            <a:noFill/>
            <a:miter lim="800000"/>
            <a:headEnd/>
            <a:tailEnd/>
          </a:ln>
          <a:effectLst/>
        </p:spPr>
        <p:txBody>
          <a:bodyPr wrap="none">
            <a:spAutoFit/>
          </a:bodyPr>
          <a:lstStyle/>
          <a:p>
            <a:pPr algn="ctr"/>
            <a:r>
              <a:rPr lang="en-US" sz="2000"/>
              <a:t>Electron Configuration</a:t>
            </a:r>
          </a:p>
        </p:txBody>
      </p:sp>
      <p:sp>
        <p:nvSpPr>
          <p:cNvPr id="730146" name="Text Box 34"/>
          <p:cNvSpPr txBox="1">
            <a:spLocks noChangeArrowheads="1"/>
          </p:cNvSpPr>
          <p:nvPr/>
        </p:nvSpPr>
        <p:spPr bwMode="auto">
          <a:xfrm>
            <a:off x="1676400" y="6629400"/>
            <a:ext cx="2633663" cy="244475"/>
          </a:xfrm>
          <a:prstGeom prst="rect">
            <a:avLst/>
          </a:prstGeom>
          <a:noFill/>
          <a:ln w="12700">
            <a:noFill/>
            <a:miter lim="800000"/>
            <a:headEnd/>
            <a:tailEnd/>
          </a:ln>
          <a:effectLst/>
        </p:spPr>
        <p:txBody>
          <a:bodyPr wrap="none">
            <a:spAutoFit/>
          </a:bodyPr>
          <a:lstStyle/>
          <a:p>
            <a:pPr algn="ctr"/>
            <a:r>
              <a:rPr lang="en-US">
                <a:solidFill>
                  <a:schemeClr val="accent2"/>
                </a:solidFill>
              </a:rPr>
              <a:t>CLICK ON ELEMENT TO FILL IN CHARTS</a:t>
            </a:r>
          </a:p>
        </p:txBody>
      </p:sp>
      <p:sp>
        <p:nvSpPr>
          <p:cNvPr id="730147" name="Text Box 35"/>
          <p:cNvSpPr txBox="1">
            <a:spLocks noChangeArrowheads="1"/>
          </p:cNvSpPr>
          <p:nvPr/>
        </p:nvSpPr>
        <p:spPr bwMode="auto">
          <a:xfrm>
            <a:off x="7097713" y="3157538"/>
            <a:ext cx="293687" cy="274637"/>
          </a:xfrm>
          <a:prstGeom prst="rect">
            <a:avLst/>
          </a:prstGeom>
          <a:noFill/>
          <a:ln w="12700">
            <a:noFill/>
            <a:miter lim="800000"/>
            <a:headEnd/>
            <a:tailEnd/>
          </a:ln>
          <a:effectLst/>
        </p:spPr>
        <p:txBody>
          <a:bodyPr wrap="none">
            <a:spAutoFit/>
          </a:bodyPr>
          <a:lstStyle/>
          <a:p>
            <a:pPr algn="ctr"/>
            <a:r>
              <a:rPr lang="en-US" sz="1200"/>
              <a:t>N</a:t>
            </a:r>
          </a:p>
        </p:txBody>
      </p:sp>
      <p:sp>
        <p:nvSpPr>
          <p:cNvPr id="730148" name="Oval 36"/>
          <p:cNvSpPr>
            <a:spLocks noChangeAspect="1" noChangeArrowheads="1"/>
          </p:cNvSpPr>
          <p:nvPr/>
        </p:nvSpPr>
        <p:spPr bwMode="auto">
          <a:xfrm>
            <a:off x="762000" y="35814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30149" name="Oval 37"/>
          <p:cNvSpPr>
            <a:spLocks noChangeAspect="1" noChangeArrowheads="1"/>
          </p:cNvSpPr>
          <p:nvPr/>
        </p:nvSpPr>
        <p:spPr bwMode="auto">
          <a:xfrm>
            <a:off x="762000" y="2620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30150" name="Oval 38"/>
          <p:cNvSpPr>
            <a:spLocks noChangeAspect="1" noChangeArrowheads="1"/>
          </p:cNvSpPr>
          <p:nvPr/>
        </p:nvSpPr>
        <p:spPr bwMode="auto">
          <a:xfrm>
            <a:off x="762000" y="18288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30151" name="Oval 39"/>
          <p:cNvSpPr>
            <a:spLocks noChangeAspect="1" noChangeArrowheads="1"/>
          </p:cNvSpPr>
          <p:nvPr/>
        </p:nvSpPr>
        <p:spPr bwMode="auto">
          <a:xfrm>
            <a:off x="792163" y="1020763"/>
            <a:ext cx="274637"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30152" name="Oval 40"/>
          <p:cNvSpPr>
            <a:spLocks noChangeAspect="1" noChangeArrowheads="1"/>
          </p:cNvSpPr>
          <p:nvPr/>
        </p:nvSpPr>
        <p:spPr bwMode="auto">
          <a:xfrm>
            <a:off x="1143000" y="32305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53" name="Oval 41"/>
          <p:cNvSpPr>
            <a:spLocks noChangeAspect="1" noChangeArrowheads="1"/>
          </p:cNvSpPr>
          <p:nvPr/>
        </p:nvSpPr>
        <p:spPr bwMode="auto">
          <a:xfrm>
            <a:off x="1447800" y="32305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54" name="Oval 42"/>
          <p:cNvSpPr>
            <a:spLocks noChangeAspect="1" noChangeArrowheads="1"/>
          </p:cNvSpPr>
          <p:nvPr/>
        </p:nvSpPr>
        <p:spPr bwMode="auto">
          <a:xfrm>
            <a:off x="1720850" y="32305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55" name="Oval 43"/>
          <p:cNvSpPr>
            <a:spLocks noChangeAspect="1" noChangeArrowheads="1"/>
          </p:cNvSpPr>
          <p:nvPr/>
        </p:nvSpPr>
        <p:spPr bwMode="auto">
          <a:xfrm>
            <a:off x="11430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56" name="Oval 44"/>
          <p:cNvSpPr>
            <a:spLocks noChangeAspect="1" noChangeArrowheads="1"/>
          </p:cNvSpPr>
          <p:nvPr/>
        </p:nvSpPr>
        <p:spPr bwMode="auto">
          <a:xfrm>
            <a:off x="14478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57" name="Oval 45"/>
          <p:cNvSpPr>
            <a:spLocks noChangeAspect="1" noChangeArrowheads="1"/>
          </p:cNvSpPr>
          <p:nvPr/>
        </p:nvSpPr>
        <p:spPr bwMode="auto">
          <a:xfrm>
            <a:off x="172085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58" name="Oval 46"/>
          <p:cNvSpPr>
            <a:spLocks noChangeAspect="1" noChangeArrowheads="1"/>
          </p:cNvSpPr>
          <p:nvPr/>
        </p:nvSpPr>
        <p:spPr bwMode="auto">
          <a:xfrm>
            <a:off x="11430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59" name="Oval 47"/>
          <p:cNvSpPr>
            <a:spLocks noChangeAspect="1" noChangeArrowheads="1"/>
          </p:cNvSpPr>
          <p:nvPr/>
        </p:nvSpPr>
        <p:spPr bwMode="auto">
          <a:xfrm>
            <a:off x="14478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60" name="Oval 48"/>
          <p:cNvSpPr>
            <a:spLocks noChangeAspect="1" noChangeArrowheads="1"/>
          </p:cNvSpPr>
          <p:nvPr/>
        </p:nvSpPr>
        <p:spPr bwMode="auto">
          <a:xfrm>
            <a:off x="172085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61" name="Oval 49"/>
          <p:cNvSpPr>
            <a:spLocks noChangeAspect="1" noChangeArrowheads="1"/>
          </p:cNvSpPr>
          <p:nvPr/>
        </p:nvSpPr>
        <p:spPr bwMode="auto">
          <a:xfrm>
            <a:off x="11430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62" name="Oval 50"/>
          <p:cNvSpPr>
            <a:spLocks noChangeAspect="1" noChangeArrowheads="1"/>
          </p:cNvSpPr>
          <p:nvPr/>
        </p:nvSpPr>
        <p:spPr bwMode="auto">
          <a:xfrm>
            <a:off x="14478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63" name="Oval 51"/>
          <p:cNvSpPr>
            <a:spLocks noChangeAspect="1" noChangeArrowheads="1"/>
          </p:cNvSpPr>
          <p:nvPr/>
        </p:nvSpPr>
        <p:spPr bwMode="auto">
          <a:xfrm>
            <a:off x="172085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64" name="Oval 52"/>
          <p:cNvSpPr>
            <a:spLocks noChangeAspect="1" noChangeArrowheads="1"/>
          </p:cNvSpPr>
          <p:nvPr/>
        </p:nvSpPr>
        <p:spPr bwMode="auto">
          <a:xfrm>
            <a:off x="23320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65" name="Oval 53"/>
          <p:cNvSpPr>
            <a:spLocks noChangeAspect="1" noChangeArrowheads="1"/>
          </p:cNvSpPr>
          <p:nvPr/>
        </p:nvSpPr>
        <p:spPr bwMode="auto">
          <a:xfrm>
            <a:off x="26368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66" name="Oval 54"/>
          <p:cNvSpPr>
            <a:spLocks noChangeAspect="1" noChangeArrowheads="1"/>
          </p:cNvSpPr>
          <p:nvPr/>
        </p:nvSpPr>
        <p:spPr bwMode="auto">
          <a:xfrm>
            <a:off x="29416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67" name="Oval 55"/>
          <p:cNvSpPr>
            <a:spLocks noChangeAspect="1" noChangeArrowheads="1"/>
          </p:cNvSpPr>
          <p:nvPr/>
        </p:nvSpPr>
        <p:spPr bwMode="auto">
          <a:xfrm>
            <a:off x="2057400" y="9144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68" name="Oval 56"/>
          <p:cNvSpPr>
            <a:spLocks noChangeAspect="1" noChangeArrowheads="1"/>
          </p:cNvSpPr>
          <p:nvPr/>
        </p:nvSpPr>
        <p:spPr bwMode="auto">
          <a:xfrm>
            <a:off x="32464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69" name="Oval 57"/>
          <p:cNvSpPr>
            <a:spLocks noChangeAspect="1" noChangeArrowheads="1"/>
          </p:cNvSpPr>
          <p:nvPr/>
        </p:nvSpPr>
        <p:spPr bwMode="auto">
          <a:xfrm>
            <a:off x="23320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70" name="Oval 58"/>
          <p:cNvSpPr>
            <a:spLocks noChangeAspect="1" noChangeArrowheads="1"/>
          </p:cNvSpPr>
          <p:nvPr/>
        </p:nvSpPr>
        <p:spPr bwMode="auto">
          <a:xfrm>
            <a:off x="26368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71" name="Oval 59"/>
          <p:cNvSpPr>
            <a:spLocks noChangeAspect="1" noChangeArrowheads="1"/>
          </p:cNvSpPr>
          <p:nvPr/>
        </p:nvSpPr>
        <p:spPr bwMode="auto">
          <a:xfrm>
            <a:off x="29416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72" name="Oval 60"/>
          <p:cNvSpPr>
            <a:spLocks noChangeAspect="1" noChangeArrowheads="1"/>
          </p:cNvSpPr>
          <p:nvPr/>
        </p:nvSpPr>
        <p:spPr bwMode="auto">
          <a:xfrm>
            <a:off x="2057400" y="2468563"/>
            <a:ext cx="274638"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73" name="Oval 61"/>
          <p:cNvSpPr>
            <a:spLocks noChangeAspect="1" noChangeArrowheads="1"/>
          </p:cNvSpPr>
          <p:nvPr/>
        </p:nvSpPr>
        <p:spPr bwMode="auto">
          <a:xfrm>
            <a:off x="3246438" y="2468563"/>
            <a:ext cx="274637" cy="274637"/>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74" name="Oval 62"/>
          <p:cNvSpPr>
            <a:spLocks noChangeAspect="1" noChangeArrowheads="1"/>
          </p:cNvSpPr>
          <p:nvPr/>
        </p:nvSpPr>
        <p:spPr bwMode="auto">
          <a:xfrm>
            <a:off x="23320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75" name="Oval 63"/>
          <p:cNvSpPr>
            <a:spLocks noChangeAspect="1" noChangeArrowheads="1"/>
          </p:cNvSpPr>
          <p:nvPr/>
        </p:nvSpPr>
        <p:spPr bwMode="auto">
          <a:xfrm>
            <a:off x="26368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76" name="Oval 64"/>
          <p:cNvSpPr>
            <a:spLocks noChangeAspect="1" noChangeArrowheads="1"/>
          </p:cNvSpPr>
          <p:nvPr/>
        </p:nvSpPr>
        <p:spPr bwMode="auto">
          <a:xfrm>
            <a:off x="29416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77" name="Oval 65"/>
          <p:cNvSpPr>
            <a:spLocks noChangeAspect="1" noChangeArrowheads="1"/>
          </p:cNvSpPr>
          <p:nvPr/>
        </p:nvSpPr>
        <p:spPr bwMode="auto">
          <a:xfrm>
            <a:off x="20574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78" name="Oval 66"/>
          <p:cNvSpPr>
            <a:spLocks noChangeAspect="1" noChangeArrowheads="1"/>
          </p:cNvSpPr>
          <p:nvPr/>
        </p:nvSpPr>
        <p:spPr bwMode="auto">
          <a:xfrm>
            <a:off x="3246438" y="17526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730179" name="Oval 67"/>
          <p:cNvSpPr>
            <a:spLocks noChangeArrowheads="1"/>
          </p:cNvSpPr>
          <p:nvPr/>
        </p:nvSpPr>
        <p:spPr bwMode="auto">
          <a:xfrm>
            <a:off x="6934200" y="28194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30180" name="Oval 68"/>
          <p:cNvSpPr>
            <a:spLocks noChangeArrowheads="1"/>
          </p:cNvSpPr>
          <p:nvPr/>
        </p:nvSpPr>
        <p:spPr bwMode="auto">
          <a:xfrm>
            <a:off x="7620000" y="29718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30181" name="Oval 69"/>
          <p:cNvSpPr>
            <a:spLocks noChangeArrowheads="1"/>
          </p:cNvSpPr>
          <p:nvPr/>
        </p:nvSpPr>
        <p:spPr bwMode="auto">
          <a:xfrm>
            <a:off x="7620000" y="35052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30182" name="Oval 70"/>
          <p:cNvSpPr>
            <a:spLocks noChangeArrowheads="1"/>
          </p:cNvSpPr>
          <p:nvPr/>
        </p:nvSpPr>
        <p:spPr bwMode="auto">
          <a:xfrm>
            <a:off x="6781800" y="35052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30183" name="Oval 71"/>
          <p:cNvSpPr>
            <a:spLocks noChangeArrowheads="1"/>
          </p:cNvSpPr>
          <p:nvPr/>
        </p:nvSpPr>
        <p:spPr bwMode="auto">
          <a:xfrm>
            <a:off x="7162800" y="35052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30184" name="Oval 72"/>
          <p:cNvSpPr>
            <a:spLocks noChangeArrowheads="1"/>
          </p:cNvSpPr>
          <p:nvPr/>
        </p:nvSpPr>
        <p:spPr bwMode="auto">
          <a:xfrm>
            <a:off x="7239000" y="29718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30185" name="Oval 73"/>
          <p:cNvSpPr>
            <a:spLocks noChangeArrowheads="1"/>
          </p:cNvSpPr>
          <p:nvPr/>
        </p:nvSpPr>
        <p:spPr bwMode="auto">
          <a:xfrm>
            <a:off x="6705600" y="32004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30186" name="Text Box 74"/>
          <p:cNvSpPr txBox="1">
            <a:spLocks noChangeArrowheads="1"/>
          </p:cNvSpPr>
          <p:nvPr/>
        </p:nvSpPr>
        <p:spPr bwMode="auto">
          <a:xfrm>
            <a:off x="6324600" y="5983288"/>
            <a:ext cx="2038350" cy="457200"/>
          </a:xfrm>
          <a:prstGeom prst="rect">
            <a:avLst/>
          </a:prstGeom>
          <a:noFill/>
          <a:ln w="12700">
            <a:noFill/>
            <a:miter lim="800000"/>
            <a:headEnd/>
            <a:tailEnd/>
          </a:ln>
          <a:effectLst/>
        </p:spPr>
        <p:txBody>
          <a:bodyPr wrap="none">
            <a:spAutoFit/>
          </a:bodyPr>
          <a:lstStyle/>
          <a:p>
            <a:r>
              <a:rPr lang="en-US" sz="2400">
                <a:solidFill>
                  <a:srgbClr val="FF0000"/>
                </a:solidFill>
              </a:rPr>
              <a:t>F = 1s</a:t>
            </a:r>
            <a:r>
              <a:rPr lang="en-US" sz="2400" baseline="30000">
                <a:solidFill>
                  <a:srgbClr val="FF0000"/>
                </a:solidFill>
              </a:rPr>
              <a:t>2</a:t>
            </a:r>
            <a:r>
              <a:rPr lang="en-US" sz="2400">
                <a:solidFill>
                  <a:srgbClr val="FF0000"/>
                </a:solidFill>
              </a:rPr>
              <a:t>2s</a:t>
            </a:r>
            <a:r>
              <a:rPr lang="en-US" sz="2400" baseline="30000">
                <a:solidFill>
                  <a:srgbClr val="FF0000"/>
                </a:solidFill>
              </a:rPr>
              <a:t>2</a:t>
            </a:r>
            <a:r>
              <a:rPr lang="en-US" sz="2400">
                <a:solidFill>
                  <a:srgbClr val="FF0000"/>
                </a:solidFill>
              </a:rPr>
              <a:t>2p</a:t>
            </a:r>
            <a:r>
              <a:rPr lang="en-US" sz="2400" baseline="30000">
                <a:solidFill>
                  <a:srgbClr val="FF0000"/>
                </a:solidFill>
              </a:rPr>
              <a:t>5</a:t>
            </a:r>
          </a:p>
        </p:txBody>
      </p:sp>
      <p:sp>
        <p:nvSpPr>
          <p:cNvPr id="730187" name="Oval 75"/>
          <p:cNvSpPr>
            <a:spLocks noChangeAspect="1" noChangeArrowheads="1"/>
          </p:cNvSpPr>
          <p:nvPr/>
        </p:nvSpPr>
        <p:spPr bwMode="auto">
          <a:xfrm>
            <a:off x="762000" y="5668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30188" name="AutoShape 76"/>
          <p:cNvSpPr>
            <a:spLocks noChangeArrowheads="1"/>
          </p:cNvSpPr>
          <p:nvPr/>
        </p:nvSpPr>
        <p:spPr bwMode="auto">
          <a:xfrm>
            <a:off x="838200" y="57451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30189" name="AutoShape 77"/>
          <p:cNvSpPr>
            <a:spLocks noChangeArrowheads="1"/>
          </p:cNvSpPr>
          <p:nvPr/>
        </p:nvSpPr>
        <p:spPr bwMode="auto">
          <a:xfrm rot="-10800000">
            <a:off x="914400" y="57451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730190" name="Oval 78"/>
          <p:cNvSpPr>
            <a:spLocks noChangeAspect="1" noChangeArrowheads="1"/>
          </p:cNvSpPr>
          <p:nvPr/>
        </p:nvSpPr>
        <p:spPr bwMode="auto">
          <a:xfrm>
            <a:off x="762000" y="45720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730191" name="AutoShape 79"/>
          <p:cNvSpPr>
            <a:spLocks noChangeArrowheads="1"/>
          </p:cNvSpPr>
          <p:nvPr/>
        </p:nvSpPr>
        <p:spPr bwMode="auto">
          <a:xfrm>
            <a:off x="838200" y="46482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30192" name="AutoShape 80"/>
          <p:cNvSpPr>
            <a:spLocks noChangeArrowheads="1"/>
          </p:cNvSpPr>
          <p:nvPr/>
        </p:nvSpPr>
        <p:spPr bwMode="auto">
          <a:xfrm rot="-10800000">
            <a:off x="914400" y="46482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730193" name="Text Box 81"/>
          <p:cNvSpPr txBox="1">
            <a:spLocks noChangeArrowheads="1"/>
          </p:cNvSpPr>
          <p:nvPr/>
        </p:nvSpPr>
        <p:spPr bwMode="auto">
          <a:xfrm>
            <a:off x="6705600" y="344488"/>
            <a:ext cx="1287463" cy="457200"/>
          </a:xfrm>
          <a:prstGeom prst="rect">
            <a:avLst/>
          </a:prstGeom>
          <a:noFill/>
          <a:ln w="12700">
            <a:noFill/>
            <a:miter lim="800000"/>
            <a:headEnd/>
            <a:tailEnd/>
          </a:ln>
          <a:effectLst/>
        </p:spPr>
        <p:txBody>
          <a:bodyPr wrap="none">
            <a:spAutoFit/>
          </a:bodyPr>
          <a:lstStyle/>
          <a:p>
            <a:pPr algn="ctr"/>
            <a:r>
              <a:rPr lang="en-US" sz="2400">
                <a:solidFill>
                  <a:srgbClr val="FF0000"/>
                </a:solidFill>
              </a:rPr>
              <a:t>Fluorine</a:t>
            </a:r>
          </a:p>
        </p:txBody>
      </p:sp>
      <p:sp>
        <p:nvSpPr>
          <p:cNvPr id="730194" name="Oval 82"/>
          <p:cNvSpPr>
            <a:spLocks noChangeAspect="1" noChangeArrowheads="1"/>
          </p:cNvSpPr>
          <p:nvPr/>
        </p:nvSpPr>
        <p:spPr bwMode="auto">
          <a:xfrm>
            <a:off x="1143000" y="4267200"/>
            <a:ext cx="274638"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95" name="AutoShape 83"/>
          <p:cNvSpPr>
            <a:spLocks noChangeArrowheads="1"/>
          </p:cNvSpPr>
          <p:nvPr/>
        </p:nvSpPr>
        <p:spPr bwMode="auto">
          <a:xfrm>
            <a:off x="1219200" y="43434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30196" name="AutoShape 84"/>
          <p:cNvSpPr>
            <a:spLocks noChangeArrowheads="1"/>
          </p:cNvSpPr>
          <p:nvPr/>
        </p:nvSpPr>
        <p:spPr bwMode="auto">
          <a:xfrm rot="-10800000">
            <a:off x="1295400" y="43434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730197" name="Oval 85"/>
          <p:cNvSpPr>
            <a:spLocks noChangeAspect="1" noChangeArrowheads="1"/>
          </p:cNvSpPr>
          <p:nvPr/>
        </p:nvSpPr>
        <p:spPr bwMode="auto">
          <a:xfrm>
            <a:off x="14176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198" name="AutoShape 86"/>
          <p:cNvSpPr>
            <a:spLocks noChangeArrowheads="1"/>
          </p:cNvSpPr>
          <p:nvPr/>
        </p:nvSpPr>
        <p:spPr bwMode="auto">
          <a:xfrm>
            <a:off x="1493838" y="43434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30199" name="AutoShape 87"/>
          <p:cNvSpPr>
            <a:spLocks noChangeArrowheads="1"/>
          </p:cNvSpPr>
          <p:nvPr/>
        </p:nvSpPr>
        <p:spPr bwMode="auto">
          <a:xfrm rot="-10800000">
            <a:off x="1570038" y="43434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730200" name="Oval 88"/>
          <p:cNvSpPr>
            <a:spLocks noChangeAspect="1" noChangeArrowheads="1"/>
          </p:cNvSpPr>
          <p:nvPr/>
        </p:nvSpPr>
        <p:spPr bwMode="auto">
          <a:xfrm>
            <a:off x="17224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730201" name="AutoShape 89"/>
          <p:cNvSpPr>
            <a:spLocks noChangeArrowheads="1"/>
          </p:cNvSpPr>
          <p:nvPr/>
        </p:nvSpPr>
        <p:spPr bwMode="auto">
          <a:xfrm>
            <a:off x="1798638" y="43434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730202" name="Oval 90"/>
          <p:cNvSpPr>
            <a:spLocks noChangeArrowheads="1"/>
          </p:cNvSpPr>
          <p:nvPr/>
        </p:nvSpPr>
        <p:spPr bwMode="auto">
          <a:xfrm>
            <a:off x="7315200" y="37338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30203" name="Oval 91"/>
          <p:cNvSpPr>
            <a:spLocks noChangeArrowheads="1"/>
          </p:cNvSpPr>
          <p:nvPr/>
        </p:nvSpPr>
        <p:spPr bwMode="auto">
          <a:xfrm>
            <a:off x="7391400" y="2743200"/>
            <a:ext cx="76200" cy="76200"/>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730204" name="Text Box 92"/>
          <p:cNvSpPr txBox="1">
            <a:spLocks noChangeArrowheads="1"/>
          </p:cNvSpPr>
          <p:nvPr/>
        </p:nvSpPr>
        <p:spPr bwMode="auto">
          <a:xfrm>
            <a:off x="457200" y="6246813"/>
            <a:ext cx="5287963" cy="457200"/>
          </a:xfrm>
          <a:prstGeom prst="rect">
            <a:avLst/>
          </a:prstGeom>
          <a:noFill/>
          <a:ln w="12700">
            <a:noFill/>
            <a:miter lim="800000"/>
            <a:headEnd/>
            <a:tailEnd/>
          </a:ln>
          <a:effectLst/>
        </p:spPr>
        <p:txBody>
          <a:bodyPr wrap="none">
            <a:spAutoFit/>
          </a:bodyPr>
          <a:lstStyle/>
          <a:p>
            <a:r>
              <a:rPr lang="en-US" sz="2400">
                <a:hlinkClick r:id="rId2" action="ppaction://hlinksldjump"/>
              </a:rPr>
              <a:t>H</a:t>
            </a:r>
            <a:r>
              <a:rPr lang="en-US" sz="2400"/>
              <a:t>   </a:t>
            </a:r>
            <a:r>
              <a:rPr lang="en-US" sz="2400">
                <a:hlinkClick r:id="rId3" action="ppaction://hlinksldjump"/>
              </a:rPr>
              <a:t>He</a:t>
            </a:r>
            <a:r>
              <a:rPr lang="en-US" sz="2400"/>
              <a:t>   </a:t>
            </a:r>
            <a:r>
              <a:rPr lang="en-US" sz="2400">
                <a:hlinkClick r:id="rId4" action="ppaction://hlinksldjump"/>
              </a:rPr>
              <a:t>Li</a:t>
            </a:r>
            <a:r>
              <a:rPr lang="en-US" sz="2400"/>
              <a:t>   </a:t>
            </a:r>
            <a:r>
              <a:rPr lang="en-US" sz="2400">
                <a:hlinkClick r:id="rId5" action="ppaction://hlinksldjump"/>
              </a:rPr>
              <a:t>C</a:t>
            </a:r>
            <a:r>
              <a:rPr lang="en-US" sz="2400"/>
              <a:t>   </a:t>
            </a:r>
            <a:r>
              <a:rPr lang="en-US" sz="2400">
                <a:hlinkClick r:id="rId6" action="ppaction://hlinksldjump"/>
              </a:rPr>
              <a:t>N</a:t>
            </a:r>
            <a:r>
              <a:rPr lang="en-US" sz="2400"/>
              <a:t>   </a:t>
            </a:r>
            <a:r>
              <a:rPr lang="en-US" sz="2400">
                <a:hlinkClick r:id="rId7" action="ppaction://hlinksldjump"/>
              </a:rPr>
              <a:t>Al</a:t>
            </a:r>
            <a:r>
              <a:rPr lang="en-US" sz="2400"/>
              <a:t>   </a:t>
            </a:r>
            <a:r>
              <a:rPr lang="en-US" sz="2400">
                <a:hlinkClick r:id="rId8" action="ppaction://hlinksldjump"/>
              </a:rPr>
              <a:t>Ar</a:t>
            </a:r>
            <a:r>
              <a:rPr lang="en-US" sz="2400"/>
              <a:t>   </a:t>
            </a:r>
            <a:r>
              <a:rPr lang="en-US" sz="2400">
                <a:solidFill>
                  <a:srgbClr val="FF0000"/>
                </a:solidFill>
              </a:rPr>
              <a:t>F</a:t>
            </a:r>
            <a:r>
              <a:rPr lang="en-US" sz="2400"/>
              <a:t>    </a:t>
            </a:r>
            <a:r>
              <a:rPr lang="en-US" sz="2400">
                <a:hlinkClick r:id="rId9" action="ppaction://hlinksldjump"/>
              </a:rPr>
              <a:t>Fe</a:t>
            </a:r>
            <a:r>
              <a:rPr lang="en-US" sz="2400"/>
              <a:t>   </a:t>
            </a:r>
            <a:r>
              <a:rPr lang="en-US" sz="2400">
                <a:hlinkClick r:id="rId10" action="ppaction://hlinksldjump"/>
              </a:rPr>
              <a:t>La</a:t>
            </a:r>
            <a:endParaRPr lang="en-US" sz="2400"/>
          </a:p>
        </p:txBody>
      </p:sp>
    </p:spTree>
  </p:cSld>
  <p:clrMapOvr>
    <a:masterClrMapping/>
  </p:clrMapOvr>
  <p:transition>
    <p:fade/>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1730" name="Rectangle 2"/>
          <p:cNvSpPr>
            <a:spLocks noChangeArrowheads="1"/>
          </p:cNvSpPr>
          <p:nvPr/>
        </p:nvSpPr>
        <p:spPr bwMode="auto">
          <a:xfrm>
            <a:off x="990600" y="0"/>
            <a:ext cx="4191000" cy="762000"/>
          </a:xfrm>
          <a:prstGeom prst="rect">
            <a:avLst/>
          </a:prstGeom>
          <a:noFill/>
          <a:ln w="9525">
            <a:noFill/>
            <a:miter lim="800000"/>
            <a:headEnd/>
            <a:tailEnd/>
          </a:ln>
          <a:effectLst/>
        </p:spPr>
        <p:txBody>
          <a:bodyPr anchor="ctr"/>
          <a:lstStyle/>
          <a:p>
            <a:pPr algn="ctr"/>
            <a:r>
              <a:rPr lang="en-US" sz="2000">
                <a:solidFill>
                  <a:schemeClr val="tx2"/>
                </a:solidFill>
              </a:rPr>
              <a:t>Energy Level Diagram</a:t>
            </a:r>
          </a:p>
        </p:txBody>
      </p:sp>
      <p:sp>
        <p:nvSpPr>
          <p:cNvPr id="1481731" name="Rectangle 3"/>
          <p:cNvSpPr>
            <a:spLocks noChangeArrowheads="1"/>
          </p:cNvSpPr>
          <p:nvPr/>
        </p:nvSpPr>
        <p:spPr bwMode="auto">
          <a:xfrm>
            <a:off x="823913" y="55626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1481732" name="Rectangle 4"/>
          <p:cNvSpPr>
            <a:spLocks noChangeArrowheads="1"/>
          </p:cNvSpPr>
          <p:nvPr/>
        </p:nvSpPr>
        <p:spPr bwMode="auto">
          <a:xfrm>
            <a:off x="823913" y="4343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1481733" name="Rectangle 5"/>
          <p:cNvSpPr>
            <a:spLocks noChangeArrowheads="1"/>
          </p:cNvSpPr>
          <p:nvPr/>
        </p:nvSpPr>
        <p:spPr bwMode="auto">
          <a:xfrm>
            <a:off x="823913" y="3352800"/>
            <a:ext cx="4357687" cy="457200"/>
          </a:xfrm>
          <a:prstGeom prst="rect">
            <a:avLst/>
          </a:prstGeom>
          <a:noFill/>
          <a:ln w="19050">
            <a:solidFill>
              <a:schemeClr val="tx1"/>
            </a:solidFill>
            <a:miter lim="800000"/>
            <a:headEnd/>
            <a:tailEnd/>
          </a:ln>
          <a:effectLst/>
        </p:spPr>
        <p:txBody>
          <a:bodyPr wrap="none" anchor="ctr"/>
          <a:lstStyle/>
          <a:p>
            <a:endParaRPr lang="en-US"/>
          </a:p>
        </p:txBody>
      </p:sp>
      <p:sp>
        <p:nvSpPr>
          <p:cNvPr id="1481734" name="Rectangle 6"/>
          <p:cNvSpPr>
            <a:spLocks noChangeArrowheads="1"/>
          </p:cNvSpPr>
          <p:nvPr/>
        </p:nvSpPr>
        <p:spPr bwMode="auto">
          <a:xfrm>
            <a:off x="823913" y="2438400"/>
            <a:ext cx="4357687" cy="381000"/>
          </a:xfrm>
          <a:prstGeom prst="rect">
            <a:avLst/>
          </a:prstGeom>
          <a:noFill/>
          <a:ln w="19050">
            <a:solidFill>
              <a:schemeClr val="tx1"/>
            </a:solidFill>
            <a:miter lim="800000"/>
            <a:headEnd/>
            <a:tailEnd/>
          </a:ln>
          <a:effectLst/>
        </p:spPr>
        <p:txBody>
          <a:bodyPr wrap="none" anchor="ctr"/>
          <a:lstStyle/>
          <a:p>
            <a:endParaRPr lang="en-US"/>
          </a:p>
        </p:txBody>
      </p:sp>
      <p:sp>
        <p:nvSpPr>
          <p:cNvPr id="1481735" name="Rectangle 7"/>
          <p:cNvSpPr>
            <a:spLocks noChangeArrowheads="1"/>
          </p:cNvSpPr>
          <p:nvPr/>
        </p:nvSpPr>
        <p:spPr bwMode="auto">
          <a:xfrm>
            <a:off x="838200" y="1676400"/>
            <a:ext cx="4343400" cy="381000"/>
          </a:xfrm>
          <a:prstGeom prst="rect">
            <a:avLst/>
          </a:prstGeom>
          <a:noFill/>
          <a:ln w="19050">
            <a:solidFill>
              <a:schemeClr val="tx1"/>
            </a:solidFill>
            <a:miter lim="800000"/>
            <a:headEnd/>
            <a:tailEnd/>
          </a:ln>
          <a:effectLst/>
        </p:spPr>
        <p:txBody>
          <a:bodyPr wrap="none" anchor="ctr"/>
          <a:lstStyle/>
          <a:p>
            <a:endParaRPr lang="en-US"/>
          </a:p>
        </p:txBody>
      </p:sp>
      <p:sp>
        <p:nvSpPr>
          <p:cNvPr id="1481736" name="Rectangle 8"/>
          <p:cNvSpPr>
            <a:spLocks noChangeArrowheads="1"/>
          </p:cNvSpPr>
          <p:nvPr/>
        </p:nvSpPr>
        <p:spPr bwMode="auto">
          <a:xfrm>
            <a:off x="823913" y="838200"/>
            <a:ext cx="4738687" cy="381000"/>
          </a:xfrm>
          <a:prstGeom prst="rect">
            <a:avLst/>
          </a:prstGeom>
          <a:noFill/>
          <a:ln w="19050">
            <a:solidFill>
              <a:schemeClr val="tx1"/>
            </a:solidFill>
            <a:miter lim="800000"/>
            <a:headEnd/>
            <a:tailEnd/>
          </a:ln>
          <a:effectLst/>
        </p:spPr>
        <p:txBody>
          <a:bodyPr wrap="none" anchor="ctr"/>
          <a:lstStyle/>
          <a:p>
            <a:endParaRPr lang="en-US"/>
          </a:p>
        </p:txBody>
      </p:sp>
      <p:sp>
        <p:nvSpPr>
          <p:cNvPr id="1481737" name="Oval 9"/>
          <p:cNvSpPr>
            <a:spLocks noChangeArrowheads="1"/>
          </p:cNvSpPr>
          <p:nvPr/>
        </p:nvSpPr>
        <p:spPr bwMode="auto">
          <a:xfrm>
            <a:off x="48006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1481738" name="Oval 10"/>
          <p:cNvSpPr>
            <a:spLocks noChangeArrowheads="1"/>
          </p:cNvSpPr>
          <p:nvPr/>
        </p:nvSpPr>
        <p:spPr bwMode="auto">
          <a:xfrm>
            <a:off x="45720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1481739" name="Oval 11"/>
          <p:cNvSpPr>
            <a:spLocks noChangeArrowheads="1"/>
          </p:cNvSpPr>
          <p:nvPr/>
        </p:nvSpPr>
        <p:spPr bwMode="auto">
          <a:xfrm>
            <a:off x="43434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1481740" name="Oval 12"/>
          <p:cNvSpPr>
            <a:spLocks noChangeArrowheads="1"/>
          </p:cNvSpPr>
          <p:nvPr/>
        </p:nvSpPr>
        <p:spPr bwMode="auto">
          <a:xfrm>
            <a:off x="4114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1481741" name="Oval 13"/>
          <p:cNvSpPr>
            <a:spLocks noChangeArrowheads="1"/>
          </p:cNvSpPr>
          <p:nvPr/>
        </p:nvSpPr>
        <p:spPr bwMode="auto">
          <a:xfrm>
            <a:off x="3886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1481742" name="Oval 14"/>
          <p:cNvSpPr>
            <a:spLocks noChangeArrowheads="1"/>
          </p:cNvSpPr>
          <p:nvPr/>
        </p:nvSpPr>
        <p:spPr bwMode="auto">
          <a:xfrm>
            <a:off x="50292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1481743" name="Oval 15"/>
          <p:cNvSpPr>
            <a:spLocks noChangeArrowheads="1"/>
          </p:cNvSpPr>
          <p:nvPr/>
        </p:nvSpPr>
        <p:spPr bwMode="auto">
          <a:xfrm>
            <a:off x="5257800" y="1066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1481744" name="Line 16"/>
          <p:cNvSpPr>
            <a:spLocks noChangeShapeType="1"/>
          </p:cNvSpPr>
          <p:nvPr/>
        </p:nvSpPr>
        <p:spPr bwMode="auto">
          <a:xfrm flipV="1">
            <a:off x="517525" y="1219200"/>
            <a:ext cx="1588" cy="4724400"/>
          </a:xfrm>
          <a:prstGeom prst="line">
            <a:avLst/>
          </a:prstGeom>
          <a:noFill/>
          <a:ln w="28575">
            <a:solidFill>
              <a:schemeClr val="tx1"/>
            </a:solidFill>
            <a:round/>
            <a:headEnd/>
            <a:tailEnd type="triangle" w="med" len="med"/>
          </a:ln>
          <a:effectLst/>
        </p:spPr>
        <p:txBody>
          <a:bodyPr/>
          <a:lstStyle/>
          <a:p>
            <a:endParaRPr lang="en-US"/>
          </a:p>
        </p:txBody>
      </p:sp>
      <p:sp>
        <p:nvSpPr>
          <p:cNvPr id="1481745" name="Text Box 17"/>
          <p:cNvSpPr txBox="1">
            <a:spLocks noChangeArrowheads="1"/>
          </p:cNvSpPr>
          <p:nvPr/>
        </p:nvSpPr>
        <p:spPr bwMode="auto">
          <a:xfrm rot="-5400000">
            <a:off x="-1283494" y="2950369"/>
            <a:ext cx="3148013" cy="396875"/>
          </a:xfrm>
          <a:prstGeom prst="rect">
            <a:avLst/>
          </a:prstGeom>
          <a:noFill/>
          <a:ln w="9525">
            <a:noFill/>
            <a:miter lim="800000"/>
            <a:headEnd/>
            <a:tailEnd/>
          </a:ln>
          <a:effectLst/>
        </p:spPr>
        <p:txBody>
          <a:bodyPr>
            <a:spAutoFit/>
          </a:bodyPr>
          <a:lstStyle/>
          <a:p>
            <a:r>
              <a:rPr lang="en-US" sz="2000"/>
              <a:t>   </a:t>
            </a:r>
            <a:r>
              <a:rPr lang="en-US" sz="1600"/>
              <a:t>Arbitrary Energy Scale</a:t>
            </a:r>
          </a:p>
        </p:txBody>
      </p:sp>
      <p:sp>
        <p:nvSpPr>
          <p:cNvPr id="1481746" name="Text Box 18"/>
          <p:cNvSpPr txBox="1">
            <a:spLocks noChangeArrowheads="1"/>
          </p:cNvSpPr>
          <p:nvPr/>
        </p:nvSpPr>
        <p:spPr bwMode="auto">
          <a:xfrm>
            <a:off x="747713" y="5318125"/>
            <a:ext cx="323850" cy="244475"/>
          </a:xfrm>
          <a:prstGeom prst="rect">
            <a:avLst/>
          </a:prstGeom>
          <a:noFill/>
          <a:ln w="9525">
            <a:noFill/>
            <a:miter lim="800000"/>
            <a:headEnd/>
            <a:tailEnd/>
          </a:ln>
          <a:effectLst/>
        </p:spPr>
        <p:txBody>
          <a:bodyPr wrap="none">
            <a:spAutoFit/>
          </a:bodyPr>
          <a:lstStyle/>
          <a:p>
            <a:r>
              <a:rPr lang="en-US" b="1"/>
              <a:t>1s</a:t>
            </a:r>
          </a:p>
        </p:txBody>
      </p:sp>
      <p:sp>
        <p:nvSpPr>
          <p:cNvPr id="1481747" name="Text Box 19"/>
          <p:cNvSpPr txBox="1">
            <a:spLocks noChangeArrowheads="1"/>
          </p:cNvSpPr>
          <p:nvPr/>
        </p:nvSpPr>
        <p:spPr bwMode="auto">
          <a:xfrm>
            <a:off x="731838" y="4021138"/>
            <a:ext cx="925512" cy="244475"/>
          </a:xfrm>
          <a:prstGeom prst="rect">
            <a:avLst/>
          </a:prstGeom>
          <a:noFill/>
          <a:ln w="9525">
            <a:noFill/>
            <a:miter lim="800000"/>
            <a:headEnd/>
            <a:tailEnd/>
          </a:ln>
          <a:effectLst/>
        </p:spPr>
        <p:txBody>
          <a:bodyPr wrap="none">
            <a:spAutoFit/>
          </a:bodyPr>
          <a:lstStyle/>
          <a:p>
            <a:r>
              <a:rPr lang="en-US" b="1"/>
              <a:t>2s             2p</a:t>
            </a:r>
          </a:p>
        </p:txBody>
      </p:sp>
      <p:sp>
        <p:nvSpPr>
          <p:cNvPr id="1481748" name="Text Box 20"/>
          <p:cNvSpPr txBox="1">
            <a:spLocks noChangeArrowheads="1"/>
          </p:cNvSpPr>
          <p:nvPr/>
        </p:nvSpPr>
        <p:spPr bwMode="auto">
          <a:xfrm>
            <a:off x="736600" y="2971800"/>
            <a:ext cx="925513" cy="244475"/>
          </a:xfrm>
          <a:prstGeom prst="rect">
            <a:avLst/>
          </a:prstGeom>
          <a:noFill/>
          <a:ln w="9525">
            <a:noFill/>
            <a:miter lim="800000"/>
            <a:headEnd/>
            <a:tailEnd/>
          </a:ln>
          <a:effectLst/>
        </p:spPr>
        <p:txBody>
          <a:bodyPr wrap="none">
            <a:spAutoFit/>
          </a:bodyPr>
          <a:lstStyle/>
          <a:p>
            <a:r>
              <a:rPr lang="en-US" b="1"/>
              <a:t>3s             3p</a:t>
            </a:r>
          </a:p>
        </p:txBody>
      </p:sp>
      <p:sp>
        <p:nvSpPr>
          <p:cNvPr id="1481749" name="Text Box 21"/>
          <p:cNvSpPr txBox="1">
            <a:spLocks noChangeArrowheads="1"/>
          </p:cNvSpPr>
          <p:nvPr/>
        </p:nvSpPr>
        <p:spPr bwMode="auto">
          <a:xfrm>
            <a:off x="704850" y="2117725"/>
            <a:ext cx="2190750" cy="244475"/>
          </a:xfrm>
          <a:prstGeom prst="rect">
            <a:avLst/>
          </a:prstGeom>
          <a:noFill/>
          <a:ln w="9525">
            <a:noFill/>
            <a:miter lim="800000"/>
            <a:headEnd/>
            <a:tailEnd/>
          </a:ln>
          <a:effectLst/>
        </p:spPr>
        <p:txBody>
          <a:bodyPr wrap="none">
            <a:spAutoFit/>
          </a:bodyPr>
          <a:lstStyle/>
          <a:p>
            <a:r>
              <a:rPr lang="en-US" b="1"/>
              <a:t>4s             4p                                3d</a:t>
            </a:r>
          </a:p>
        </p:txBody>
      </p:sp>
      <p:sp>
        <p:nvSpPr>
          <p:cNvPr id="1481750" name="Text Box 22"/>
          <p:cNvSpPr txBox="1">
            <a:spLocks noChangeArrowheads="1"/>
          </p:cNvSpPr>
          <p:nvPr/>
        </p:nvSpPr>
        <p:spPr bwMode="auto">
          <a:xfrm>
            <a:off x="595313" y="1295400"/>
            <a:ext cx="2330450" cy="244475"/>
          </a:xfrm>
          <a:prstGeom prst="rect">
            <a:avLst/>
          </a:prstGeom>
          <a:noFill/>
          <a:ln w="9525">
            <a:noFill/>
            <a:miter lim="800000"/>
            <a:headEnd/>
            <a:tailEnd/>
          </a:ln>
          <a:effectLst/>
        </p:spPr>
        <p:txBody>
          <a:bodyPr wrap="none">
            <a:spAutoFit/>
          </a:bodyPr>
          <a:lstStyle/>
          <a:p>
            <a:r>
              <a:rPr lang="en-US" b="1"/>
              <a:t>  5s              5p                                 4d</a:t>
            </a:r>
          </a:p>
        </p:txBody>
      </p:sp>
      <p:sp>
        <p:nvSpPr>
          <p:cNvPr id="1481751" name="Text Box 23"/>
          <p:cNvSpPr txBox="1">
            <a:spLocks noChangeArrowheads="1"/>
          </p:cNvSpPr>
          <p:nvPr/>
        </p:nvSpPr>
        <p:spPr bwMode="auto">
          <a:xfrm>
            <a:off x="630238" y="533400"/>
            <a:ext cx="3910012" cy="244475"/>
          </a:xfrm>
          <a:prstGeom prst="rect">
            <a:avLst/>
          </a:prstGeom>
          <a:noFill/>
          <a:ln w="9525">
            <a:noFill/>
            <a:miter lim="800000"/>
            <a:headEnd/>
            <a:tailEnd/>
          </a:ln>
          <a:effectLst/>
        </p:spPr>
        <p:txBody>
          <a:bodyPr wrap="none">
            <a:spAutoFit/>
          </a:bodyPr>
          <a:lstStyle/>
          <a:p>
            <a:r>
              <a:rPr lang="en-US" b="1"/>
              <a:t>6s               6p                                 5d                                           4f</a:t>
            </a:r>
          </a:p>
        </p:txBody>
      </p:sp>
      <p:sp>
        <p:nvSpPr>
          <p:cNvPr id="1481752" name="Text Box 24"/>
          <p:cNvSpPr txBox="1">
            <a:spLocks noChangeArrowheads="1"/>
          </p:cNvSpPr>
          <p:nvPr/>
        </p:nvSpPr>
        <p:spPr bwMode="auto">
          <a:xfrm>
            <a:off x="2408238" y="6019800"/>
            <a:ext cx="798512" cy="244475"/>
          </a:xfrm>
          <a:prstGeom prst="rect">
            <a:avLst/>
          </a:prstGeom>
          <a:noFill/>
          <a:ln w="9525">
            <a:noFill/>
            <a:miter lim="800000"/>
            <a:headEnd/>
            <a:tailEnd/>
          </a:ln>
          <a:effectLst/>
        </p:spPr>
        <p:txBody>
          <a:bodyPr wrap="none">
            <a:spAutoFit/>
          </a:bodyPr>
          <a:lstStyle/>
          <a:p>
            <a:r>
              <a:rPr lang="en-US" b="1"/>
              <a:t>NUCLEUS</a:t>
            </a:r>
          </a:p>
        </p:txBody>
      </p:sp>
      <p:sp>
        <p:nvSpPr>
          <p:cNvPr id="1481753" name="Text Box 25"/>
          <p:cNvSpPr txBox="1">
            <a:spLocks noChangeArrowheads="1"/>
          </p:cNvSpPr>
          <p:nvPr/>
        </p:nvSpPr>
        <p:spPr bwMode="auto">
          <a:xfrm>
            <a:off x="1676400" y="6629400"/>
            <a:ext cx="2633663" cy="244475"/>
          </a:xfrm>
          <a:prstGeom prst="rect">
            <a:avLst/>
          </a:prstGeom>
          <a:noFill/>
          <a:ln w="12700">
            <a:noFill/>
            <a:miter lim="800000"/>
            <a:headEnd/>
            <a:tailEnd/>
          </a:ln>
          <a:effectLst/>
        </p:spPr>
        <p:txBody>
          <a:bodyPr wrap="none">
            <a:spAutoFit/>
          </a:bodyPr>
          <a:lstStyle/>
          <a:p>
            <a:pPr algn="ctr"/>
            <a:r>
              <a:rPr lang="en-US">
                <a:solidFill>
                  <a:schemeClr val="accent2"/>
                </a:solidFill>
              </a:rPr>
              <a:t>CLICK ON ELEMENT TO FILL IN CHARTS</a:t>
            </a:r>
          </a:p>
        </p:txBody>
      </p:sp>
      <p:sp>
        <p:nvSpPr>
          <p:cNvPr id="1481754" name="Oval 26"/>
          <p:cNvSpPr>
            <a:spLocks noChangeAspect="1" noChangeArrowheads="1"/>
          </p:cNvSpPr>
          <p:nvPr/>
        </p:nvSpPr>
        <p:spPr bwMode="auto">
          <a:xfrm>
            <a:off x="11430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755" name="Oval 27"/>
          <p:cNvSpPr>
            <a:spLocks noChangeAspect="1" noChangeArrowheads="1"/>
          </p:cNvSpPr>
          <p:nvPr/>
        </p:nvSpPr>
        <p:spPr bwMode="auto">
          <a:xfrm>
            <a:off x="144780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756" name="Oval 28"/>
          <p:cNvSpPr>
            <a:spLocks noChangeAspect="1" noChangeArrowheads="1"/>
          </p:cNvSpPr>
          <p:nvPr/>
        </p:nvSpPr>
        <p:spPr bwMode="auto">
          <a:xfrm>
            <a:off x="1720850" y="7159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757" name="Oval 29"/>
          <p:cNvSpPr>
            <a:spLocks noChangeAspect="1" noChangeArrowheads="1"/>
          </p:cNvSpPr>
          <p:nvPr/>
        </p:nvSpPr>
        <p:spPr bwMode="auto">
          <a:xfrm>
            <a:off x="23320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758" name="Oval 30"/>
          <p:cNvSpPr>
            <a:spLocks noChangeAspect="1" noChangeArrowheads="1"/>
          </p:cNvSpPr>
          <p:nvPr/>
        </p:nvSpPr>
        <p:spPr bwMode="auto">
          <a:xfrm>
            <a:off x="26368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759" name="Oval 31"/>
          <p:cNvSpPr>
            <a:spLocks noChangeAspect="1" noChangeArrowheads="1"/>
          </p:cNvSpPr>
          <p:nvPr/>
        </p:nvSpPr>
        <p:spPr bwMode="auto">
          <a:xfrm>
            <a:off x="29416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760" name="Oval 32"/>
          <p:cNvSpPr>
            <a:spLocks noChangeAspect="1" noChangeArrowheads="1"/>
          </p:cNvSpPr>
          <p:nvPr/>
        </p:nvSpPr>
        <p:spPr bwMode="auto">
          <a:xfrm>
            <a:off x="3246438"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761" name="Text Box 33"/>
          <p:cNvSpPr txBox="1">
            <a:spLocks noChangeArrowheads="1"/>
          </p:cNvSpPr>
          <p:nvPr/>
        </p:nvSpPr>
        <p:spPr bwMode="auto">
          <a:xfrm>
            <a:off x="5715000" y="5983288"/>
            <a:ext cx="3581400" cy="701675"/>
          </a:xfrm>
          <a:prstGeom prst="rect">
            <a:avLst/>
          </a:prstGeom>
          <a:noFill/>
          <a:ln w="12700">
            <a:noFill/>
            <a:miter lim="800000"/>
            <a:headEnd/>
            <a:tailEnd/>
          </a:ln>
          <a:effectLst/>
        </p:spPr>
        <p:txBody>
          <a:bodyPr>
            <a:spAutoFit/>
          </a:bodyPr>
          <a:lstStyle/>
          <a:p>
            <a:r>
              <a:rPr lang="en-US" sz="2000">
                <a:solidFill>
                  <a:srgbClr val="FF0000"/>
                </a:solidFill>
              </a:rPr>
              <a:t>La = 1s</a:t>
            </a:r>
            <a:r>
              <a:rPr lang="en-US" sz="2000" baseline="30000">
                <a:solidFill>
                  <a:srgbClr val="FF0000"/>
                </a:solidFill>
              </a:rPr>
              <a:t>2</a:t>
            </a:r>
            <a:r>
              <a:rPr lang="en-US" sz="2000">
                <a:solidFill>
                  <a:srgbClr val="FF0000"/>
                </a:solidFill>
              </a:rPr>
              <a:t>2s</a:t>
            </a:r>
            <a:r>
              <a:rPr lang="en-US" sz="2000" baseline="30000">
                <a:solidFill>
                  <a:srgbClr val="FF0000"/>
                </a:solidFill>
              </a:rPr>
              <a:t>2</a:t>
            </a:r>
            <a:r>
              <a:rPr lang="en-US" sz="2000">
                <a:solidFill>
                  <a:srgbClr val="FF0000"/>
                </a:solidFill>
              </a:rPr>
              <a:t>2p</a:t>
            </a:r>
            <a:r>
              <a:rPr lang="en-US" sz="2000" baseline="30000">
                <a:solidFill>
                  <a:srgbClr val="FF0000"/>
                </a:solidFill>
              </a:rPr>
              <a:t>6</a:t>
            </a:r>
            <a:r>
              <a:rPr lang="en-US" sz="2000">
                <a:solidFill>
                  <a:srgbClr val="FF0000"/>
                </a:solidFill>
              </a:rPr>
              <a:t>3s</a:t>
            </a:r>
            <a:r>
              <a:rPr lang="en-US" sz="2000" baseline="30000">
                <a:solidFill>
                  <a:srgbClr val="FF0000"/>
                </a:solidFill>
              </a:rPr>
              <a:t>2</a:t>
            </a:r>
            <a:r>
              <a:rPr lang="en-US" sz="2000">
                <a:solidFill>
                  <a:srgbClr val="FF0000"/>
                </a:solidFill>
              </a:rPr>
              <a:t>3p</a:t>
            </a:r>
            <a:r>
              <a:rPr lang="en-US" sz="2000" baseline="30000">
                <a:solidFill>
                  <a:srgbClr val="FF0000"/>
                </a:solidFill>
              </a:rPr>
              <a:t>6</a:t>
            </a:r>
            <a:r>
              <a:rPr lang="en-US" sz="2000">
                <a:solidFill>
                  <a:srgbClr val="FF0000"/>
                </a:solidFill>
              </a:rPr>
              <a:t>4s</a:t>
            </a:r>
            <a:r>
              <a:rPr lang="en-US" sz="2000" baseline="30000">
                <a:solidFill>
                  <a:srgbClr val="FF0000"/>
                </a:solidFill>
              </a:rPr>
              <a:t>2</a:t>
            </a:r>
            <a:r>
              <a:rPr lang="en-US" sz="2000">
                <a:solidFill>
                  <a:srgbClr val="FF0000"/>
                </a:solidFill>
              </a:rPr>
              <a:t>3d</a:t>
            </a:r>
            <a:r>
              <a:rPr lang="en-US" sz="2000" baseline="30000">
                <a:solidFill>
                  <a:srgbClr val="FF0000"/>
                </a:solidFill>
              </a:rPr>
              <a:t>10</a:t>
            </a:r>
          </a:p>
          <a:p>
            <a:r>
              <a:rPr lang="en-US" sz="2000">
                <a:solidFill>
                  <a:srgbClr val="FF0000"/>
                </a:solidFill>
              </a:rPr>
              <a:t>4s</a:t>
            </a:r>
            <a:r>
              <a:rPr lang="en-US" sz="2000" baseline="30000">
                <a:solidFill>
                  <a:srgbClr val="FF0000"/>
                </a:solidFill>
              </a:rPr>
              <a:t>2</a:t>
            </a:r>
            <a:r>
              <a:rPr lang="en-US" sz="2000">
                <a:solidFill>
                  <a:srgbClr val="FF0000"/>
                </a:solidFill>
              </a:rPr>
              <a:t>3d</a:t>
            </a:r>
            <a:r>
              <a:rPr lang="en-US" sz="2000" baseline="30000">
                <a:solidFill>
                  <a:srgbClr val="FF0000"/>
                </a:solidFill>
              </a:rPr>
              <a:t>10</a:t>
            </a:r>
            <a:r>
              <a:rPr lang="en-US" sz="2000">
                <a:solidFill>
                  <a:srgbClr val="FF0000"/>
                </a:solidFill>
              </a:rPr>
              <a:t>4p</a:t>
            </a:r>
            <a:r>
              <a:rPr lang="en-US" sz="2000" baseline="30000">
                <a:solidFill>
                  <a:srgbClr val="FF0000"/>
                </a:solidFill>
              </a:rPr>
              <a:t>6</a:t>
            </a:r>
            <a:r>
              <a:rPr lang="en-US" sz="2000">
                <a:solidFill>
                  <a:srgbClr val="FF0000"/>
                </a:solidFill>
              </a:rPr>
              <a:t>5s</a:t>
            </a:r>
            <a:r>
              <a:rPr lang="en-US" sz="2000" baseline="30000">
                <a:solidFill>
                  <a:srgbClr val="FF0000"/>
                </a:solidFill>
              </a:rPr>
              <a:t>2</a:t>
            </a:r>
            <a:r>
              <a:rPr lang="en-US" sz="2000">
                <a:solidFill>
                  <a:srgbClr val="FF0000"/>
                </a:solidFill>
              </a:rPr>
              <a:t>4d</a:t>
            </a:r>
            <a:r>
              <a:rPr lang="en-US" sz="2000" baseline="30000">
                <a:solidFill>
                  <a:srgbClr val="FF0000"/>
                </a:solidFill>
              </a:rPr>
              <a:t>10</a:t>
            </a:r>
            <a:r>
              <a:rPr lang="en-US" sz="2000">
                <a:solidFill>
                  <a:srgbClr val="FF0000"/>
                </a:solidFill>
              </a:rPr>
              <a:t>5p</a:t>
            </a:r>
            <a:r>
              <a:rPr lang="en-US" sz="2000" baseline="30000">
                <a:solidFill>
                  <a:srgbClr val="FF0000"/>
                </a:solidFill>
              </a:rPr>
              <a:t>6</a:t>
            </a:r>
            <a:r>
              <a:rPr lang="en-US" sz="2000">
                <a:solidFill>
                  <a:srgbClr val="FF0000"/>
                </a:solidFill>
              </a:rPr>
              <a:t>6s</a:t>
            </a:r>
            <a:r>
              <a:rPr lang="en-US" sz="2000" baseline="30000">
                <a:solidFill>
                  <a:srgbClr val="FF0000"/>
                </a:solidFill>
              </a:rPr>
              <a:t>2</a:t>
            </a:r>
            <a:r>
              <a:rPr lang="en-US" sz="2000">
                <a:solidFill>
                  <a:srgbClr val="FF0000"/>
                </a:solidFill>
              </a:rPr>
              <a:t>5d</a:t>
            </a:r>
            <a:r>
              <a:rPr lang="en-US" sz="2000" baseline="30000">
                <a:solidFill>
                  <a:srgbClr val="FF0000"/>
                </a:solidFill>
              </a:rPr>
              <a:t>1</a:t>
            </a:r>
          </a:p>
        </p:txBody>
      </p:sp>
      <p:sp>
        <p:nvSpPr>
          <p:cNvPr id="1481762" name="Oval 34"/>
          <p:cNvSpPr>
            <a:spLocks noChangeAspect="1" noChangeArrowheads="1"/>
          </p:cNvSpPr>
          <p:nvPr/>
        </p:nvSpPr>
        <p:spPr bwMode="auto">
          <a:xfrm>
            <a:off x="762000" y="5668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1481763" name="AutoShape 35"/>
          <p:cNvSpPr>
            <a:spLocks noChangeArrowheads="1"/>
          </p:cNvSpPr>
          <p:nvPr/>
        </p:nvSpPr>
        <p:spPr bwMode="auto">
          <a:xfrm>
            <a:off x="838200" y="57451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764" name="AutoShape 36"/>
          <p:cNvSpPr>
            <a:spLocks noChangeArrowheads="1"/>
          </p:cNvSpPr>
          <p:nvPr/>
        </p:nvSpPr>
        <p:spPr bwMode="auto">
          <a:xfrm rot="-10800000">
            <a:off x="914400" y="57451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765" name="Oval 37"/>
          <p:cNvSpPr>
            <a:spLocks noChangeAspect="1" noChangeArrowheads="1"/>
          </p:cNvSpPr>
          <p:nvPr/>
        </p:nvSpPr>
        <p:spPr bwMode="auto">
          <a:xfrm>
            <a:off x="762000" y="45720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1481766" name="AutoShape 38"/>
          <p:cNvSpPr>
            <a:spLocks noChangeArrowheads="1"/>
          </p:cNvSpPr>
          <p:nvPr/>
        </p:nvSpPr>
        <p:spPr bwMode="auto">
          <a:xfrm>
            <a:off x="838200" y="46482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767" name="AutoShape 39"/>
          <p:cNvSpPr>
            <a:spLocks noChangeArrowheads="1"/>
          </p:cNvSpPr>
          <p:nvPr/>
        </p:nvSpPr>
        <p:spPr bwMode="auto">
          <a:xfrm rot="-10800000">
            <a:off x="914400" y="46482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grpSp>
        <p:nvGrpSpPr>
          <p:cNvPr id="1481768" name="Group 40"/>
          <p:cNvGrpSpPr>
            <a:grpSpLocks/>
          </p:cNvGrpSpPr>
          <p:nvPr/>
        </p:nvGrpSpPr>
        <p:grpSpPr bwMode="auto">
          <a:xfrm>
            <a:off x="5638800" y="1676400"/>
            <a:ext cx="3200400" cy="3200400"/>
            <a:chOff x="3552" y="816"/>
            <a:chExt cx="2016" cy="2016"/>
          </a:xfrm>
        </p:grpSpPr>
        <p:sp>
          <p:nvSpPr>
            <p:cNvPr id="1481769" name="Oval 41"/>
            <p:cNvSpPr>
              <a:spLocks noChangeAspect="1" noChangeArrowheads="1"/>
            </p:cNvSpPr>
            <p:nvPr/>
          </p:nvSpPr>
          <p:spPr bwMode="auto">
            <a:xfrm>
              <a:off x="3552" y="816"/>
              <a:ext cx="2016" cy="2016"/>
            </a:xfrm>
            <a:prstGeom prst="ellipse">
              <a:avLst/>
            </a:prstGeom>
            <a:noFill/>
            <a:ln w="28575">
              <a:solidFill>
                <a:srgbClr val="000080"/>
              </a:solidFill>
              <a:round/>
              <a:headEnd/>
              <a:tailEnd/>
            </a:ln>
            <a:effectLst/>
          </p:spPr>
          <p:txBody>
            <a:bodyPr wrap="none" anchor="ctr"/>
            <a:lstStyle/>
            <a:p>
              <a:endParaRPr lang="en-US"/>
            </a:p>
          </p:txBody>
        </p:sp>
        <p:sp>
          <p:nvSpPr>
            <p:cNvPr id="1481770" name="Oval 42"/>
            <p:cNvSpPr>
              <a:spLocks noChangeAspect="1" noChangeArrowheads="1"/>
            </p:cNvSpPr>
            <p:nvPr/>
          </p:nvSpPr>
          <p:spPr bwMode="auto">
            <a:xfrm>
              <a:off x="3714" y="978"/>
              <a:ext cx="1669" cy="1669"/>
            </a:xfrm>
            <a:prstGeom prst="ellipse">
              <a:avLst/>
            </a:prstGeom>
            <a:noFill/>
            <a:ln w="28575">
              <a:solidFill>
                <a:srgbClr val="000080"/>
              </a:solidFill>
              <a:round/>
              <a:headEnd/>
              <a:tailEnd/>
            </a:ln>
            <a:effectLst/>
          </p:spPr>
          <p:txBody>
            <a:bodyPr wrap="none" anchor="ctr"/>
            <a:lstStyle/>
            <a:p>
              <a:endParaRPr lang="en-US"/>
            </a:p>
          </p:txBody>
        </p:sp>
        <p:sp>
          <p:nvSpPr>
            <p:cNvPr id="1481771" name="Oval 43"/>
            <p:cNvSpPr>
              <a:spLocks noChangeAspect="1" noChangeArrowheads="1"/>
            </p:cNvSpPr>
            <p:nvPr/>
          </p:nvSpPr>
          <p:spPr bwMode="auto">
            <a:xfrm>
              <a:off x="3915" y="1179"/>
              <a:ext cx="1277" cy="1277"/>
            </a:xfrm>
            <a:prstGeom prst="ellipse">
              <a:avLst/>
            </a:prstGeom>
            <a:noFill/>
            <a:ln w="28575">
              <a:solidFill>
                <a:srgbClr val="000080"/>
              </a:solidFill>
              <a:round/>
              <a:headEnd/>
              <a:tailEnd/>
            </a:ln>
            <a:effectLst/>
          </p:spPr>
          <p:txBody>
            <a:bodyPr wrap="none" anchor="ctr"/>
            <a:lstStyle/>
            <a:p>
              <a:endParaRPr lang="en-US"/>
            </a:p>
          </p:txBody>
        </p:sp>
        <p:sp>
          <p:nvSpPr>
            <p:cNvPr id="1481772" name="Oval 44"/>
            <p:cNvSpPr>
              <a:spLocks noChangeAspect="1" noChangeArrowheads="1"/>
            </p:cNvSpPr>
            <p:nvPr/>
          </p:nvSpPr>
          <p:spPr bwMode="auto">
            <a:xfrm>
              <a:off x="4061" y="1325"/>
              <a:ext cx="1017" cy="1017"/>
            </a:xfrm>
            <a:prstGeom prst="ellipse">
              <a:avLst/>
            </a:prstGeom>
            <a:noFill/>
            <a:ln w="28575">
              <a:solidFill>
                <a:srgbClr val="000080"/>
              </a:solidFill>
              <a:round/>
              <a:headEnd/>
              <a:tailEnd/>
            </a:ln>
            <a:effectLst/>
          </p:spPr>
          <p:txBody>
            <a:bodyPr wrap="none" anchor="ctr"/>
            <a:lstStyle/>
            <a:p>
              <a:endParaRPr lang="en-US"/>
            </a:p>
          </p:txBody>
        </p:sp>
        <p:sp>
          <p:nvSpPr>
            <p:cNvPr id="1481773" name="Oval 45"/>
            <p:cNvSpPr>
              <a:spLocks noChangeAspect="1" noChangeArrowheads="1"/>
            </p:cNvSpPr>
            <p:nvPr/>
          </p:nvSpPr>
          <p:spPr bwMode="auto">
            <a:xfrm>
              <a:off x="4164" y="1428"/>
              <a:ext cx="817" cy="817"/>
            </a:xfrm>
            <a:prstGeom prst="ellipse">
              <a:avLst/>
            </a:prstGeom>
            <a:noFill/>
            <a:ln w="28575">
              <a:solidFill>
                <a:srgbClr val="000080"/>
              </a:solidFill>
              <a:round/>
              <a:headEnd/>
              <a:tailEnd/>
            </a:ln>
            <a:effectLst/>
          </p:spPr>
          <p:txBody>
            <a:bodyPr wrap="none" anchor="ctr"/>
            <a:lstStyle/>
            <a:p>
              <a:endParaRPr lang="en-US"/>
            </a:p>
          </p:txBody>
        </p:sp>
        <p:sp>
          <p:nvSpPr>
            <p:cNvPr id="1481774" name="Oval 46"/>
            <p:cNvSpPr>
              <a:spLocks noChangeAspect="1" noChangeArrowheads="1"/>
            </p:cNvSpPr>
            <p:nvPr/>
          </p:nvSpPr>
          <p:spPr bwMode="auto">
            <a:xfrm>
              <a:off x="4244" y="1508"/>
              <a:ext cx="650" cy="650"/>
            </a:xfrm>
            <a:prstGeom prst="ellipse">
              <a:avLst/>
            </a:prstGeom>
            <a:noFill/>
            <a:ln w="28575">
              <a:solidFill>
                <a:srgbClr val="000080"/>
              </a:solidFill>
              <a:round/>
              <a:headEnd/>
              <a:tailEnd/>
            </a:ln>
            <a:effectLst/>
          </p:spPr>
          <p:txBody>
            <a:bodyPr wrap="none" anchor="ctr"/>
            <a:lstStyle/>
            <a:p>
              <a:endParaRPr lang="en-US"/>
            </a:p>
          </p:txBody>
        </p:sp>
        <p:sp>
          <p:nvSpPr>
            <p:cNvPr id="1481775" name="Oval 47"/>
            <p:cNvSpPr>
              <a:spLocks noChangeAspect="1" noChangeArrowheads="1"/>
            </p:cNvSpPr>
            <p:nvPr/>
          </p:nvSpPr>
          <p:spPr bwMode="auto">
            <a:xfrm>
              <a:off x="4402" y="1666"/>
              <a:ext cx="326" cy="326"/>
            </a:xfrm>
            <a:prstGeom prst="ellipse">
              <a:avLst/>
            </a:prstGeom>
            <a:noFill/>
            <a:ln w="28575">
              <a:solidFill>
                <a:srgbClr val="000080"/>
              </a:solidFill>
              <a:round/>
              <a:headEnd/>
              <a:tailEnd/>
            </a:ln>
            <a:effectLst/>
          </p:spPr>
          <p:txBody>
            <a:bodyPr wrap="none" anchor="ctr"/>
            <a:lstStyle/>
            <a:p>
              <a:endParaRPr lang="en-US"/>
            </a:p>
          </p:txBody>
        </p:sp>
        <p:sp>
          <p:nvSpPr>
            <p:cNvPr id="1481776" name="Text Box 48"/>
            <p:cNvSpPr txBox="1">
              <a:spLocks noChangeArrowheads="1"/>
            </p:cNvSpPr>
            <p:nvPr/>
          </p:nvSpPr>
          <p:spPr bwMode="auto">
            <a:xfrm>
              <a:off x="4471" y="1749"/>
              <a:ext cx="185" cy="173"/>
            </a:xfrm>
            <a:prstGeom prst="rect">
              <a:avLst/>
            </a:prstGeom>
            <a:noFill/>
            <a:ln w="12700">
              <a:noFill/>
              <a:miter lim="800000"/>
              <a:headEnd/>
              <a:tailEnd/>
            </a:ln>
            <a:effectLst/>
          </p:spPr>
          <p:txBody>
            <a:bodyPr wrap="none">
              <a:spAutoFit/>
            </a:bodyPr>
            <a:lstStyle/>
            <a:p>
              <a:pPr algn="ctr"/>
              <a:r>
                <a:rPr lang="en-US" sz="1200"/>
                <a:t>N</a:t>
              </a:r>
            </a:p>
          </p:txBody>
        </p:sp>
        <p:sp>
          <p:nvSpPr>
            <p:cNvPr id="1481777" name="Oval 49"/>
            <p:cNvSpPr>
              <a:spLocks noChangeArrowheads="1"/>
            </p:cNvSpPr>
            <p:nvPr/>
          </p:nvSpPr>
          <p:spPr bwMode="auto">
            <a:xfrm>
              <a:off x="4464" y="1488"/>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78" name="Oval 50"/>
            <p:cNvSpPr>
              <a:spLocks noChangeArrowheads="1"/>
            </p:cNvSpPr>
            <p:nvPr/>
          </p:nvSpPr>
          <p:spPr bwMode="auto">
            <a:xfrm>
              <a:off x="4704" y="153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79" name="Oval 51"/>
            <p:cNvSpPr>
              <a:spLocks noChangeArrowheads="1"/>
            </p:cNvSpPr>
            <p:nvPr/>
          </p:nvSpPr>
          <p:spPr bwMode="auto">
            <a:xfrm>
              <a:off x="4800" y="1968"/>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80" name="Oval 52"/>
            <p:cNvSpPr>
              <a:spLocks noChangeArrowheads="1"/>
            </p:cNvSpPr>
            <p:nvPr/>
          </p:nvSpPr>
          <p:spPr bwMode="auto">
            <a:xfrm>
              <a:off x="4368" y="206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81" name="Oval 53"/>
            <p:cNvSpPr>
              <a:spLocks noChangeArrowheads="1"/>
            </p:cNvSpPr>
            <p:nvPr/>
          </p:nvSpPr>
          <p:spPr bwMode="auto">
            <a:xfrm>
              <a:off x="4176" y="158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82" name="Oval 54"/>
            <p:cNvSpPr>
              <a:spLocks noChangeArrowheads="1"/>
            </p:cNvSpPr>
            <p:nvPr/>
          </p:nvSpPr>
          <p:spPr bwMode="auto">
            <a:xfrm>
              <a:off x="4368" y="182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83" name="Oval 55"/>
            <p:cNvSpPr>
              <a:spLocks noChangeArrowheads="1"/>
            </p:cNvSpPr>
            <p:nvPr/>
          </p:nvSpPr>
          <p:spPr bwMode="auto">
            <a:xfrm>
              <a:off x="4704" y="177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84" name="Oval 56"/>
            <p:cNvSpPr>
              <a:spLocks noChangeArrowheads="1"/>
            </p:cNvSpPr>
            <p:nvPr/>
          </p:nvSpPr>
          <p:spPr bwMode="auto">
            <a:xfrm>
              <a:off x="4224" y="168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85" name="Oval 57"/>
            <p:cNvSpPr>
              <a:spLocks noChangeArrowheads="1"/>
            </p:cNvSpPr>
            <p:nvPr/>
          </p:nvSpPr>
          <p:spPr bwMode="auto">
            <a:xfrm>
              <a:off x="4272" y="2112"/>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86" name="Oval 58"/>
            <p:cNvSpPr>
              <a:spLocks noChangeArrowheads="1"/>
            </p:cNvSpPr>
            <p:nvPr/>
          </p:nvSpPr>
          <p:spPr bwMode="auto">
            <a:xfrm>
              <a:off x="4368" y="216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87" name="Oval 59"/>
            <p:cNvSpPr>
              <a:spLocks noChangeArrowheads="1"/>
            </p:cNvSpPr>
            <p:nvPr/>
          </p:nvSpPr>
          <p:spPr bwMode="auto">
            <a:xfrm>
              <a:off x="4464" y="2208"/>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88" name="Oval 60"/>
            <p:cNvSpPr>
              <a:spLocks noChangeArrowheads="1"/>
            </p:cNvSpPr>
            <p:nvPr/>
          </p:nvSpPr>
          <p:spPr bwMode="auto">
            <a:xfrm>
              <a:off x="4128" y="177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89" name="Oval 61"/>
            <p:cNvSpPr>
              <a:spLocks noChangeArrowheads="1"/>
            </p:cNvSpPr>
            <p:nvPr/>
          </p:nvSpPr>
          <p:spPr bwMode="auto">
            <a:xfrm>
              <a:off x="4224" y="2208"/>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90" name="Oval 62"/>
            <p:cNvSpPr>
              <a:spLocks noChangeArrowheads="1"/>
            </p:cNvSpPr>
            <p:nvPr/>
          </p:nvSpPr>
          <p:spPr bwMode="auto">
            <a:xfrm>
              <a:off x="4320" y="225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91" name="Oval 63"/>
            <p:cNvSpPr>
              <a:spLocks noChangeArrowheads="1"/>
            </p:cNvSpPr>
            <p:nvPr/>
          </p:nvSpPr>
          <p:spPr bwMode="auto">
            <a:xfrm>
              <a:off x="4416" y="240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92" name="Oval 64"/>
            <p:cNvSpPr>
              <a:spLocks noChangeArrowheads="1"/>
            </p:cNvSpPr>
            <p:nvPr/>
          </p:nvSpPr>
          <p:spPr bwMode="auto">
            <a:xfrm>
              <a:off x="4128" y="192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93" name="Oval 65"/>
            <p:cNvSpPr>
              <a:spLocks noChangeArrowheads="1"/>
            </p:cNvSpPr>
            <p:nvPr/>
          </p:nvSpPr>
          <p:spPr bwMode="auto">
            <a:xfrm>
              <a:off x="4080" y="1632"/>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94" name="Oval 66"/>
            <p:cNvSpPr>
              <a:spLocks noChangeArrowheads="1"/>
            </p:cNvSpPr>
            <p:nvPr/>
          </p:nvSpPr>
          <p:spPr bwMode="auto">
            <a:xfrm>
              <a:off x="4368" y="129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95" name="Oval 67"/>
            <p:cNvSpPr>
              <a:spLocks noChangeArrowheads="1"/>
            </p:cNvSpPr>
            <p:nvPr/>
          </p:nvSpPr>
          <p:spPr bwMode="auto">
            <a:xfrm>
              <a:off x="4512" y="230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96" name="Oval 68"/>
            <p:cNvSpPr>
              <a:spLocks noChangeArrowheads="1"/>
            </p:cNvSpPr>
            <p:nvPr/>
          </p:nvSpPr>
          <p:spPr bwMode="auto">
            <a:xfrm>
              <a:off x="4176" y="201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97" name="Oval 69"/>
            <p:cNvSpPr>
              <a:spLocks noChangeArrowheads="1"/>
            </p:cNvSpPr>
            <p:nvPr/>
          </p:nvSpPr>
          <p:spPr bwMode="auto">
            <a:xfrm>
              <a:off x="4032" y="1728"/>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98" name="Oval 70"/>
            <p:cNvSpPr>
              <a:spLocks noChangeArrowheads="1"/>
            </p:cNvSpPr>
            <p:nvPr/>
          </p:nvSpPr>
          <p:spPr bwMode="auto">
            <a:xfrm>
              <a:off x="4656" y="2112"/>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799" name="Oval 71"/>
            <p:cNvSpPr>
              <a:spLocks noChangeArrowheads="1"/>
            </p:cNvSpPr>
            <p:nvPr/>
          </p:nvSpPr>
          <p:spPr bwMode="auto">
            <a:xfrm>
              <a:off x="4224" y="192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00" name="Oval 72"/>
            <p:cNvSpPr>
              <a:spLocks noChangeArrowheads="1"/>
            </p:cNvSpPr>
            <p:nvPr/>
          </p:nvSpPr>
          <p:spPr bwMode="auto">
            <a:xfrm>
              <a:off x="4848" y="177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01" name="Oval 73"/>
            <p:cNvSpPr>
              <a:spLocks noChangeArrowheads="1"/>
            </p:cNvSpPr>
            <p:nvPr/>
          </p:nvSpPr>
          <p:spPr bwMode="auto">
            <a:xfrm>
              <a:off x="4944" y="182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02" name="Oval 74"/>
            <p:cNvSpPr>
              <a:spLocks noChangeArrowheads="1"/>
            </p:cNvSpPr>
            <p:nvPr/>
          </p:nvSpPr>
          <p:spPr bwMode="auto">
            <a:xfrm>
              <a:off x="4608" y="2208"/>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03" name="Oval 75"/>
            <p:cNvSpPr>
              <a:spLocks noChangeArrowheads="1"/>
            </p:cNvSpPr>
            <p:nvPr/>
          </p:nvSpPr>
          <p:spPr bwMode="auto">
            <a:xfrm>
              <a:off x="4752" y="216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04" name="Oval 76"/>
            <p:cNvSpPr>
              <a:spLocks noChangeArrowheads="1"/>
            </p:cNvSpPr>
            <p:nvPr/>
          </p:nvSpPr>
          <p:spPr bwMode="auto">
            <a:xfrm>
              <a:off x="4848" y="206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05" name="Oval 77"/>
            <p:cNvSpPr>
              <a:spLocks noChangeArrowheads="1"/>
            </p:cNvSpPr>
            <p:nvPr/>
          </p:nvSpPr>
          <p:spPr bwMode="auto">
            <a:xfrm>
              <a:off x="4896" y="1968"/>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06" name="Oval 78"/>
            <p:cNvSpPr>
              <a:spLocks noChangeArrowheads="1"/>
            </p:cNvSpPr>
            <p:nvPr/>
          </p:nvSpPr>
          <p:spPr bwMode="auto">
            <a:xfrm>
              <a:off x="4272" y="1488"/>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07" name="Oval 79"/>
            <p:cNvSpPr>
              <a:spLocks noChangeArrowheads="1"/>
            </p:cNvSpPr>
            <p:nvPr/>
          </p:nvSpPr>
          <p:spPr bwMode="auto">
            <a:xfrm>
              <a:off x="4656" y="230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08" name="Oval 80"/>
            <p:cNvSpPr>
              <a:spLocks noChangeArrowheads="1"/>
            </p:cNvSpPr>
            <p:nvPr/>
          </p:nvSpPr>
          <p:spPr bwMode="auto">
            <a:xfrm>
              <a:off x="4752" y="225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09" name="Oval 81"/>
            <p:cNvSpPr>
              <a:spLocks noChangeArrowheads="1"/>
            </p:cNvSpPr>
            <p:nvPr/>
          </p:nvSpPr>
          <p:spPr bwMode="auto">
            <a:xfrm>
              <a:off x="4368" y="144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10" name="Oval 82"/>
            <p:cNvSpPr>
              <a:spLocks noChangeArrowheads="1"/>
            </p:cNvSpPr>
            <p:nvPr/>
          </p:nvSpPr>
          <p:spPr bwMode="auto">
            <a:xfrm>
              <a:off x="4848" y="2208"/>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11" name="Oval 83"/>
            <p:cNvSpPr>
              <a:spLocks noChangeArrowheads="1"/>
            </p:cNvSpPr>
            <p:nvPr/>
          </p:nvSpPr>
          <p:spPr bwMode="auto">
            <a:xfrm>
              <a:off x="4944" y="1488"/>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12" name="Oval 84"/>
            <p:cNvSpPr>
              <a:spLocks noChangeArrowheads="1"/>
            </p:cNvSpPr>
            <p:nvPr/>
          </p:nvSpPr>
          <p:spPr bwMode="auto">
            <a:xfrm>
              <a:off x="4512" y="1392"/>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13" name="Oval 85"/>
            <p:cNvSpPr>
              <a:spLocks noChangeArrowheads="1"/>
            </p:cNvSpPr>
            <p:nvPr/>
          </p:nvSpPr>
          <p:spPr bwMode="auto">
            <a:xfrm>
              <a:off x="4032" y="192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14" name="Oval 86"/>
            <p:cNvSpPr>
              <a:spLocks noChangeArrowheads="1"/>
            </p:cNvSpPr>
            <p:nvPr/>
          </p:nvSpPr>
          <p:spPr bwMode="auto">
            <a:xfrm>
              <a:off x="4656" y="129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15" name="Oval 87"/>
            <p:cNvSpPr>
              <a:spLocks noChangeArrowheads="1"/>
            </p:cNvSpPr>
            <p:nvPr/>
          </p:nvSpPr>
          <p:spPr bwMode="auto">
            <a:xfrm>
              <a:off x="4848" y="1392"/>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16" name="Oval 88"/>
            <p:cNvSpPr>
              <a:spLocks noChangeArrowheads="1"/>
            </p:cNvSpPr>
            <p:nvPr/>
          </p:nvSpPr>
          <p:spPr bwMode="auto">
            <a:xfrm>
              <a:off x="4848" y="153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17" name="Oval 89"/>
            <p:cNvSpPr>
              <a:spLocks noChangeArrowheads="1"/>
            </p:cNvSpPr>
            <p:nvPr/>
          </p:nvSpPr>
          <p:spPr bwMode="auto">
            <a:xfrm>
              <a:off x="4464" y="129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18" name="Oval 90"/>
            <p:cNvSpPr>
              <a:spLocks noChangeArrowheads="1"/>
            </p:cNvSpPr>
            <p:nvPr/>
          </p:nvSpPr>
          <p:spPr bwMode="auto">
            <a:xfrm>
              <a:off x="4560" y="129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19" name="Oval 91"/>
            <p:cNvSpPr>
              <a:spLocks noChangeArrowheads="1"/>
            </p:cNvSpPr>
            <p:nvPr/>
          </p:nvSpPr>
          <p:spPr bwMode="auto">
            <a:xfrm>
              <a:off x="4704" y="144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20" name="Oval 92"/>
            <p:cNvSpPr>
              <a:spLocks noChangeArrowheads="1"/>
            </p:cNvSpPr>
            <p:nvPr/>
          </p:nvSpPr>
          <p:spPr bwMode="auto">
            <a:xfrm>
              <a:off x="4944" y="168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21" name="Oval 93"/>
            <p:cNvSpPr>
              <a:spLocks noChangeArrowheads="1"/>
            </p:cNvSpPr>
            <p:nvPr/>
          </p:nvSpPr>
          <p:spPr bwMode="auto">
            <a:xfrm>
              <a:off x="4128" y="2112"/>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22" name="Oval 94"/>
            <p:cNvSpPr>
              <a:spLocks noChangeArrowheads="1"/>
            </p:cNvSpPr>
            <p:nvPr/>
          </p:nvSpPr>
          <p:spPr bwMode="auto">
            <a:xfrm>
              <a:off x="4080" y="201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23" name="Oval 95"/>
            <p:cNvSpPr>
              <a:spLocks noChangeArrowheads="1"/>
            </p:cNvSpPr>
            <p:nvPr/>
          </p:nvSpPr>
          <p:spPr bwMode="auto">
            <a:xfrm>
              <a:off x="4176" y="144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24" name="Oval 96"/>
            <p:cNvSpPr>
              <a:spLocks noChangeArrowheads="1"/>
            </p:cNvSpPr>
            <p:nvPr/>
          </p:nvSpPr>
          <p:spPr bwMode="auto">
            <a:xfrm>
              <a:off x="4800" y="120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25" name="Oval 97"/>
            <p:cNvSpPr>
              <a:spLocks noChangeArrowheads="1"/>
            </p:cNvSpPr>
            <p:nvPr/>
          </p:nvSpPr>
          <p:spPr bwMode="auto">
            <a:xfrm>
              <a:off x="4272" y="134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26" name="Oval 98"/>
            <p:cNvSpPr>
              <a:spLocks noChangeArrowheads="1"/>
            </p:cNvSpPr>
            <p:nvPr/>
          </p:nvSpPr>
          <p:spPr bwMode="auto">
            <a:xfrm>
              <a:off x="4032" y="182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27" name="Oval 99"/>
            <p:cNvSpPr>
              <a:spLocks noChangeArrowheads="1"/>
            </p:cNvSpPr>
            <p:nvPr/>
          </p:nvSpPr>
          <p:spPr bwMode="auto">
            <a:xfrm>
              <a:off x="4944" y="2112"/>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28" name="Oval 100"/>
            <p:cNvSpPr>
              <a:spLocks noChangeArrowheads="1"/>
            </p:cNvSpPr>
            <p:nvPr/>
          </p:nvSpPr>
          <p:spPr bwMode="auto">
            <a:xfrm>
              <a:off x="4992" y="2016"/>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29" name="Oval 101"/>
            <p:cNvSpPr>
              <a:spLocks noChangeArrowheads="1"/>
            </p:cNvSpPr>
            <p:nvPr/>
          </p:nvSpPr>
          <p:spPr bwMode="auto">
            <a:xfrm>
              <a:off x="5040" y="182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30" name="Oval 102"/>
            <p:cNvSpPr>
              <a:spLocks noChangeArrowheads="1"/>
            </p:cNvSpPr>
            <p:nvPr/>
          </p:nvSpPr>
          <p:spPr bwMode="auto">
            <a:xfrm>
              <a:off x="5040" y="1728"/>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31" name="Oval 103"/>
            <p:cNvSpPr>
              <a:spLocks noChangeArrowheads="1"/>
            </p:cNvSpPr>
            <p:nvPr/>
          </p:nvSpPr>
          <p:spPr bwMode="auto">
            <a:xfrm>
              <a:off x="5040" y="1920"/>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32" name="Oval 104"/>
            <p:cNvSpPr>
              <a:spLocks noChangeArrowheads="1"/>
            </p:cNvSpPr>
            <p:nvPr/>
          </p:nvSpPr>
          <p:spPr bwMode="auto">
            <a:xfrm>
              <a:off x="4752" y="134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sp>
          <p:nvSpPr>
            <p:cNvPr id="1481833" name="Oval 105"/>
            <p:cNvSpPr>
              <a:spLocks noChangeArrowheads="1"/>
            </p:cNvSpPr>
            <p:nvPr/>
          </p:nvSpPr>
          <p:spPr bwMode="auto">
            <a:xfrm>
              <a:off x="4992" y="1584"/>
              <a:ext cx="48" cy="48"/>
            </a:xfrm>
            <a:prstGeom prst="ellipse">
              <a:avLst/>
            </a:prstGeom>
            <a:solidFill>
              <a:srgbClr val="FFFF00"/>
            </a:solidFill>
            <a:ln w="6350">
              <a:solidFill>
                <a:srgbClr val="333300"/>
              </a:solidFill>
              <a:round/>
              <a:headEnd/>
              <a:tailEnd/>
            </a:ln>
            <a:effectLst/>
          </p:spPr>
          <p:txBody>
            <a:bodyPr wrap="none" anchor="ctr"/>
            <a:lstStyle/>
            <a:p>
              <a:endParaRPr lang="en-US"/>
            </a:p>
          </p:txBody>
        </p:sp>
      </p:grpSp>
      <p:sp>
        <p:nvSpPr>
          <p:cNvPr id="1481834" name="Oval 106"/>
          <p:cNvSpPr>
            <a:spLocks noChangeAspect="1" noChangeArrowheads="1"/>
          </p:cNvSpPr>
          <p:nvPr/>
        </p:nvSpPr>
        <p:spPr bwMode="auto">
          <a:xfrm>
            <a:off x="2011363" y="914400"/>
            <a:ext cx="274637"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835" name="AutoShape 107"/>
          <p:cNvSpPr>
            <a:spLocks noChangeArrowheads="1"/>
          </p:cNvSpPr>
          <p:nvPr/>
        </p:nvSpPr>
        <p:spPr bwMode="auto">
          <a:xfrm>
            <a:off x="2087563" y="9906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36" name="Oval 108"/>
          <p:cNvSpPr>
            <a:spLocks noChangeAspect="1" noChangeArrowheads="1"/>
          </p:cNvSpPr>
          <p:nvPr/>
        </p:nvSpPr>
        <p:spPr bwMode="auto">
          <a:xfrm>
            <a:off x="2057400" y="2514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837" name="AutoShape 109"/>
          <p:cNvSpPr>
            <a:spLocks noChangeArrowheads="1"/>
          </p:cNvSpPr>
          <p:nvPr/>
        </p:nvSpPr>
        <p:spPr bwMode="auto">
          <a:xfrm>
            <a:off x="2133600" y="25908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38" name="AutoShape 110"/>
          <p:cNvSpPr>
            <a:spLocks noChangeArrowheads="1"/>
          </p:cNvSpPr>
          <p:nvPr/>
        </p:nvSpPr>
        <p:spPr bwMode="auto">
          <a:xfrm rot="-10800000">
            <a:off x="2209800" y="25908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39" name="Oval 111"/>
          <p:cNvSpPr>
            <a:spLocks noChangeAspect="1" noChangeArrowheads="1"/>
          </p:cNvSpPr>
          <p:nvPr/>
        </p:nvSpPr>
        <p:spPr bwMode="auto">
          <a:xfrm>
            <a:off x="2362200" y="2514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840" name="AutoShape 112"/>
          <p:cNvSpPr>
            <a:spLocks noChangeArrowheads="1"/>
          </p:cNvSpPr>
          <p:nvPr/>
        </p:nvSpPr>
        <p:spPr bwMode="auto">
          <a:xfrm>
            <a:off x="2438400" y="25908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41" name="AutoShape 113"/>
          <p:cNvSpPr>
            <a:spLocks noChangeArrowheads="1"/>
          </p:cNvSpPr>
          <p:nvPr/>
        </p:nvSpPr>
        <p:spPr bwMode="auto">
          <a:xfrm rot="-10800000">
            <a:off x="2514600" y="25908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42" name="Oval 114"/>
          <p:cNvSpPr>
            <a:spLocks noChangeAspect="1" noChangeArrowheads="1"/>
          </p:cNvSpPr>
          <p:nvPr/>
        </p:nvSpPr>
        <p:spPr bwMode="auto">
          <a:xfrm>
            <a:off x="2667000" y="2514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843" name="AutoShape 115"/>
          <p:cNvSpPr>
            <a:spLocks noChangeArrowheads="1"/>
          </p:cNvSpPr>
          <p:nvPr/>
        </p:nvSpPr>
        <p:spPr bwMode="auto">
          <a:xfrm>
            <a:off x="2743200" y="25908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44" name="AutoShape 116"/>
          <p:cNvSpPr>
            <a:spLocks noChangeArrowheads="1"/>
          </p:cNvSpPr>
          <p:nvPr/>
        </p:nvSpPr>
        <p:spPr bwMode="auto">
          <a:xfrm rot="-10800000">
            <a:off x="2819400" y="25908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45" name="Oval 117"/>
          <p:cNvSpPr>
            <a:spLocks noChangeAspect="1" noChangeArrowheads="1"/>
          </p:cNvSpPr>
          <p:nvPr/>
        </p:nvSpPr>
        <p:spPr bwMode="auto">
          <a:xfrm>
            <a:off x="2971800" y="2514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846" name="AutoShape 118"/>
          <p:cNvSpPr>
            <a:spLocks noChangeArrowheads="1"/>
          </p:cNvSpPr>
          <p:nvPr/>
        </p:nvSpPr>
        <p:spPr bwMode="auto">
          <a:xfrm>
            <a:off x="3048000" y="25908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47" name="AutoShape 119"/>
          <p:cNvSpPr>
            <a:spLocks noChangeArrowheads="1"/>
          </p:cNvSpPr>
          <p:nvPr/>
        </p:nvSpPr>
        <p:spPr bwMode="auto">
          <a:xfrm rot="-10800000">
            <a:off x="3124200" y="25908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48" name="Oval 120"/>
          <p:cNvSpPr>
            <a:spLocks noChangeAspect="1" noChangeArrowheads="1"/>
          </p:cNvSpPr>
          <p:nvPr/>
        </p:nvSpPr>
        <p:spPr bwMode="auto">
          <a:xfrm>
            <a:off x="3276600" y="2514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849" name="AutoShape 121"/>
          <p:cNvSpPr>
            <a:spLocks noChangeArrowheads="1"/>
          </p:cNvSpPr>
          <p:nvPr/>
        </p:nvSpPr>
        <p:spPr bwMode="auto">
          <a:xfrm>
            <a:off x="3352800" y="25908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50" name="AutoShape 122"/>
          <p:cNvSpPr>
            <a:spLocks noChangeArrowheads="1"/>
          </p:cNvSpPr>
          <p:nvPr/>
        </p:nvSpPr>
        <p:spPr bwMode="auto">
          <a:xfrm rot="-10800000">
            <a:off x="3429000" y="25908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51" name="Oval 123"/>
          <p:cNvSpPr>
            <a:spLocks noChangeAspect="1" noChangeArrowheads="1"/>
          </p:cNvSpPr>
          <p:nvPr/>
        </p:nvSpPr>
        <p:spPr bwMode="auto">
          <a:xfrm>
            <a:off x="20574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852" name="AutoShape 124"/>
          <p:cNvSpPr>
            <a:spLocks noChangeArrowheads="1"/>
          </p:cNvSpPr>
          <p:nvPr/>
        </p:nvSpPr>
        <p:spPr bwMode="auto">
          <a:xfrm>
            <a:off x="2133600" y="18288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53" name="AutoShape 125"/>
          <p:cNvSpPr>
            <a:spLocks noChangeArrowheads="1"/>
          </p:cNvSpPr>
          <p:nvPr/>
        </p:nvSpPr>
        <p:spPr bwMode="auto">
          <a:xfrm rot="-10800000">
            <a:off x="2209800" y="18288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54" name="Oval 126"/>
          <p:cNvSpPr>
            <a:spLocks noChangeAspect="1" noChangeArrowheads="1"/>
          </p:cNvSpPr>
          <p:nvPr/>
        </p:nvSpPr>
        <p:spPr bwMode="auto">
          <a:xfrm>
            <a:off x="23622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855" name="AutoShape 127"/>
          <p:cNvSpPr>
            <a:spLocks noChangeArrowheads="1"/>
          </p:cNvSpPr>
          <p:nvPr/>
        </p:nvSpPr>
        <p:spPr bwMode="auto">
          <a:xfrm>
            <a:off x="2438400" y="18288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56" name="AutoShape 128"/>
          <p:cNvSpPr>
            <a:spLocks noChangeArrowheads="1"/>
          </p:cNvSpPr>
          <p:nvPr/>
        </p:nvSpPr>
        <p:spPr bwMode="auto">
          <a:xfrm rot="-10800000">
            <a:off x="2514600" y="18288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57" name="Oval 129"/>
          <p:cNvSpPr>
            <a:spLocks noChangeAspect="1" noChangeArrowheads="1"/>
          </p:cNvSpPr>
          <p:nvPr/>
        </p:nvSpPr>
        <p:spPr bwMode="auto">
          <a:xfrm>
            <a:off x="26670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858" name="AutoShape 130"/>
          <p:cNvSpPr>
            <a:spLocks noChangeArrowheads="1"/>
          </p:cNvSpPr>
          <p:nvPr/>
        </p:nvSpPr>
        <p:spPr bwMode="auto">
          <a:xfrm>
            <a:off x="2743200" y="18288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59" name="AutoShape 131"/>
          <p:cNvSpPr>
            <a:spLocks noChangeArrowheads="1"/>
          </p:cNvSpPr>
          <p:nvPr/>
        </p:nvSpPr>
        <p:spPr bwMode="auto">
          <a:xfrm rot="-10800000">
            <a:off x="2819400" y="18288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60" name="Oval 132"/>
          <p:cNvSpPr>
            <a:spLocks noChangeAspect="1" noChangeArrowheads="1"/>
          </p:cNvSpPr>
          <p:nvPr/>
        </p:nvSpPr>
        <p:spPr bwMode="auto">
          <a:xfrm>
            <a:off x="29718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861" name="AutoShape 133"/>
          <p:cNvSpPr>
            <a:spLocks noChangeArrowheads="1"/>
          </p:cNvSpPr>
          <p:nvPr/>
        </p:nvSpPr>
        <p:spPr bwMode="auto">
          <a:xfrm>
            <a:off x="3048000" y="18288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62" name="AutoShape 134"/>
          <p:cNvSpPr>
            <a:spLocks noChangeArrowheads="1"/>
          </p:cNvSpPr>
          <p:nvPr/>
        </p:nvSpPr>
        <p:spPr bwMode="auto">
          <a:xfrm rot="-10800000">
            <a:off x="3124200" y="18288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63" name="Oval 135"/>
          <p:cNvSpPr>
            <a:spLocks noChangeAspect="1" noChangeArrowheads="1"/>
          </p:cNvSpPr>
          <p:nvPr/>
        </p:nvSpPr>
        <p:spPr bwMode="auto">
          <a:xfrm>
            <a:off x="3276600" y="1752600"/>
            <a:ext cx="274638" cy="274638"/>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1481864" name="AutoShape 136"/>
          <p:cNvSpPr>
            <a:spLocks noChangeArrowheads="1"/>
          </p:cNvSpPr>
          <p:nvPr/>
        </p:nvSpPr>
        <p:spPr bwMode="auto">
          <a:xfrm>
            <a:off x="3352800" y="18288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65" name="AutoShape 137"/>
          <p:cNvSpPr>
            <a:spLocks noChangeArrowheads="1"/>
          </p:cNvSpPr>
          <p:nvPr/>
        </p:nvSpPr>
        <p:spPr bwMode="auto">
          <a:xfrm rot="-10800000">
            <a:off x="3429000" y="18288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66" name="Oval 138"/>
          <p:cNvSpPr>
            <a:spLocks noChangeAspect="1" noChangeArrowheads="1"/>
          </p:cNvSpPr>
          <p:nvPr/>
        </p:nvSpPr>
        <p:spPr bwMode="auto">
          <a:xfrm>
            <a:off x="762000" y="36115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1481867" name="AutoShape 139"/>
          <p:cNvSpPr>
            <a:spLocks noChangeArrowheads="1"/>
          </p:cNvSpPr>
          <p:nvPr/>
        </p:nvSpPr>
        <p:spPr bwMode="auto">
          <a:xfrm>
            <a:off x="838200" y="36877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68" name="AutoShape 140"/>
          <p:cNvSpPr>
            <a:spLocks noChangeArrowheads="1"/>
          </p:cNvSpPr>
          <p:nvPr/>
        </p:nvSpPr>
        <p:spPr bwMode="auto">
          <a:xfrm rot="-10800000">
            <a:off x="914400" y="36877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69" name="Oval 141"/>
          <p:cNvSpPr>
            <a:spLocks noChangeAspect="1" noChangeArrowheads="1"/>
          </p:cNvSpPr>
          <p:nvPr/>
        </p:nvSpPr>
        <p:spPr bwMode="auto">
          <a:xfrm>
            <a:off x="762000" y="26670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1481870" name="AutoShape 142"/>
          <p:cNvSpPr>
            <a:spLocks noChangeArrowheads="1"/>
          </p:cNvSpPr>
          <p:nvPr/>
        </p:nvSpPr>
        <p:spPr bwMode="auto">
          <a:xfrm>
            <a:off x="838200" y="27432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71" name="AutoShape 143"/>
          <p:cNvSpPr>
            <a:spLocks noChangeArrowheads="1"/>
          </p:cNvSpPr>
          <p:nvPr/>
        </p:nvSpPr>
        <p:spPr bwMode="auto">
          <a:xfrm rot="-10800000">
            <a:off x="914400" y="27432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72" name="Oval 144"/>
          <p:cNvSpPr>
            <a:spLocks noChangeAspect="1" noChangeArrowheads="1"/>
          </p:cNvSpPr>
          <p:nvPr/>
        </p:nvSpPr>
        <p:spPr bwMode="auto">
          <a:xfrm>
            <a:off x="762000" y="1858963"/>
            <a:ext cx="274638" cy="274637"/>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1481873" name="AutoShape 145"/>
          <p:cNvSpPr>
            <a:spLocks noChangeArrowheads="1"/>
          </p:cNvSpPr>
          <p:nvPr/>
        </p:nvSpPr>
        <p:spPr bwMode="auto">
          <a:xfrm>
            <a:off x="838200" y="19351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74" name="AutoShape 146"/>
          <p:cNvSpPr>
            <a:spLocks noChangeArrowheads="1"/>
          </p:cNvSpPr>
          <p:nvPr/>
        </p:nvSpPr>
        <p:spPr bwMode="auto">
          <a:xfrm rot="-10800000">
            <a:off x="914400" y="19351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75" name="Oval 147"/>
          <p:cNvSpPr>
            <a:spLocks noChangeAspect="1" noChangeArrowheads="1"/>
          </p:cNvSpPr>
          <p:nvPr/>
        </p:nvSpPr>
        <p:spPr bwMode="auto">
          <a:xfrm>
            <a:off x="762000" y="1066800"/>
            <a:ext cx="274638" cy="274638"/>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1481876" name="AutoShape 148"/>
          <p:cNvSpPr>
            <a:spLocks noChangeArrowheads="1"/>
          </p:cNvSpPr>
          <p:nvPr/>
        </p:nvSpPr>
        <p:spPr bwMode="auto">
          <a:xfrm>
            <a:off x="838200" y="11430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77" name="AutoShape 149"/>
          <p:cNvSpPr>
            <a:spLocks noChangeArrowheads="1"/>
          </p:cNvSpPr>
          <p:nvPr/>
        </p:nvSpPr>
        <p:spPr bwMode="auto">
          <a:xfrm rot="-10800000">
            <a:off x="914400" y="11430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78" name="Oval 150"/>
          <p:cNvSpPr>
            <a:spLocks noChangeAspect="1" noChangeArrowheads="1"/>
          </p:cNvSpPr>
          <p:nvPr/>
        </p:nvSpPr>
        <p:spPr bwMode="auto">
          <a:xfrm>
            <a:off x="1143000" y="4267200"/>
            <a:ext cx="274638"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879" name="AutoShape 151"/>
          <p:cNvSpPr>
            <a:spLocks noChangeArrowheads="1"/>
          </p:cNvSpPr>
          <p:nvPr/>
        </p:nvSpPr>
        <p:spPr bwMode="auto">
          <a:xfrm>
            <a:off x="1219200" y="43434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80" name="AutoShape 152"/>
          <p:cNvSpPr>
            <a:spLocks noChangeArrowheads="1"/>
          </p:cNvSpPr>
          <p:nvPr/>
        </p:nvSpPr>
        <p:spPr bwMode="auto">
          <a:xfrm rot="-10800000">
            <a:off x="1295400" y="43434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81" name="Oval 153"/>
          <p:cNvSpPr>
            <a:spLocks noChangeAspect="1" noChangeArrowheads="1"/>
          </p:cNvSpPr>
          <p:nvPr/>
        </p:nvSpPr>
        <p:spPr bwMode="auto">
          <a:xfrm>
            <a:off x="14176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882" name="AutoShape 154"/>
          <p:cNvSpPr>
            <a:spLocks noChangeArrowheads="1"/>
          </p:cNvSpPr>
          <p:nvPr/>
        </p:nvSpPr>
        <p:spPr bwMode="auto">
          <a:xfrm>
            <a:off x="1493838" y="43434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83" name="AutoShape 155"/>
          <p:cNvSpPr>
            <a:spLocks noChangeArrowheads="1"/>
          </p:cNvSpPr>
          <p:nvPr/>
        </p:nvSpPr>
        <p:spPr bwMode="auto">
          <a:xfrm rot="-10800000">
            <a:off x="1570038" y="43434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84" name="Oval 156"/>
          <p:cNvSpPr>
            <a:spLocks noChangeAspect="1" noChangeArrowheads="1"/>
          </p:cNvSpPr>
          <p:nvPr/>
        </p:nvSpPr>
        <p:spPr bwMode="auto">
          <a:xfrm>
            <a:off x="1722438" y="42672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885" name="AutoShape 157"/>
          <p:cNvSpPr>
            <a:spLocks noChangeArrowheads="1"/>
          </p:cNvSpPr>
          <p:nvPr/>
        </p:nvSpPr>
        <p:spPr bwMode="auto">
          <a:xfrm>
            <a:off x="1798638" y="43434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86" name="AutoShape 158"/>
          <p:cNvSpPr>
            <a:spLocks noChangeArrowheads="1"/>
          </p:cNvSpPr>
          <p:nvPr/>
        </p:nvSpPr>
        <p:spPr bwMode="auto">
          <a:xfrm rot="-10800000">
            <a:off x="1874838" y="43434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87" name="Oval 159"/>
          <p:cNvSpPr>
            <a:spLocks noChangeAspect="1" noChangeArrowheads="1"/>
          </p:cNvSpPr>
          <p:nvPr/>
        </p:nvSpPr>
        <p:spPr bwMode="auto">
          <a:xfrm>
            <a:off x="1143000" y="3200400"/>
            <a:ext cx="274638"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888" name="AutoShape 160"/>
          <p:cNvSpPr>
            <a:spLocks noChangeArrowheads="1"/>
          </p:cNvSpPr>
          <p:nvPr/>
        </p:nvSpPr>
        <p:spPr bwMode="auto">
          <a:xfrm>
            <a:off x="1219200" y="32766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89" name="AutoShape 161"/>
          <p:cNvSpPr>
            <a:spLocks noChangeArrowheads="1"/>
          </p:cNvSpPr>
          <p:nvPr/>
        </p:nvSpPr>
        <p:spPr bwMode="auto">
          <a:xfrm rot="-10800000">
            <a:off x="1295400" y="32766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90" name="Oval 162"/>
          <p:cNvSpPr>
            <a:spLocks noChangeAspect="1" noChangeArrowheads="1"/>
          </p:cNvSpPr>
          <p:nvPr/>
        </p:nvSpPr>
        <p:spPr bwMode="auto">
          <a:xfrm>
            <a:off x="1417638" y="32004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891" name="AutoShape 163"/>
          <p:cNvSpPr>
            <a:spLocks noChangeArrowheads="1"/>
          </p:cNvSpPr>
          <p:nvPr/>
        </p:nvSpPr>
        <p:spPr bwMode="auto">
          <a:xfrm>
            <a:off x="1493838" y="32766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92" name="AutoShape 164"/>
          <p:cNvSpPr>
            <a:spLocks noChangeArrowheads="1"/>
          </p:cNvSpPr>
          <p:nvPr/>
        </p:nvSpPr>
        <p:spPr bwMode="auto">
          <a:xfrm rot="-10800000">
            <a:off x="1570038" y="32766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93" name="Oval 165"/>
          <p:cNvSpPr>
            <a:spLocks noChangeAspect="1" noChangeArrowheads="1"/>
          </p:cNvSpPr>
          <p:nvPr/>
        </p:nvSpPr>
        <p:spPr bwMode="auto">
          <a:xfrm>
            <a:off x="1722438" y="3200400"/>
            <a:ext cx="274637" cy="274638"/>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894" name="AutoShape 166"/>
          <p:cNvSpPr>
            <a:spLocks noChangeArrowheads="1"/>
          </p:cNvSpPr>
          <p:nvPr/>
        </p:nvSpPr>
        <p:spPr bwMode="auto">
          <a:xfrm>
            <a:off x="1798638" y="3276600"/>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95" name="AutoShape 167"/>
          <p:cNvSpPr>
            <a:spLocks noChangeArrowheads="1"/>
          </p:cNvSpPr>
          <p:nvPr/>
        </p:nvSpPr>
        <p:spPr bwMode="auto">
          <a:xfrm rot="-10800000">
            <a:off x="1874838" y="3276600"/>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96" name="Oval 168"/>
          <p:cNvSpPr>
            <a:spLocks noChangeAspect="1" noChangeArrowheads="1"/>
          </p:cNvSpPr>
          <p:nvPr/>
        </p:nvSpPr>
        <p:spPr bwMode="auto">
          <a:xfrm>
            <a:off x="1143000" y="2316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897" name="AutoShape 169"/>
          <p:cNvSpPr>
            <a:spLocks noChangeArrowheads="1"/>
          </p:cNvSpPr>
          <p:nvPr/>
        </p:nvSpPr>
        <p:spPr bwMode="auto">
          <a:xfrm>
            <a:off x="1219200" y="23923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898" name="AutoShape 170"/>
          <p:cNvSpPr>
            <a:spLocks noChangeArrowheads="1"/>
          </p:cNvSpPr>
          <p:nvPr/>
        </p:nvSpPr>
        <p:spPr bwMode="auto">
          <a:xfrm rot="-10800000">
            <a:off x="1295400" y="23923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899" name="Oval 171"/>
          <p:cNvSpPr>
            <a:spLocks noChangeAspect="1" noChangeArrowheads="1"/>
          </p:cNvSpPr>
          <p:nvPr/>
        </p:nvSpPr>
        <p:spPr bwMode="auto">
          <a:xfrm>
            <a:off x="1417638" y="23161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900" name="AutoShape 172"/>
          <p:cNvSpPr>
            <a:spLocks noChangeArrowheads="1"/>
          </p:cNvSpPr>
          <p:nvPr/>
        </p:nvSpPr>
        <p:spPr bwMode="auto">
          <a:xfrm>
            <a:off x="1493838" y="23923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901" name="AutoShape 173"/>
          <p:cNvSpPr>
            <a:spLocks noChangeArrowheads="1"/>
          </p:cNvSpPr>
          <p:nvPr/>
        </p:nvSpPr>
        <p:spPr bwMode="auto">
          <a:xfrm rot="-10800000">
            <a:off x="1570038" y="23923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902" name="Oval 174"/>
          <p:cNvSpPr>
            <a:spLocks noChangeAspect="1" noChangeArrowheads="1"/>
          </p:cNvSpPr>
          <p:nvPr/>
        </p:nvSpPr>
        <p:spPr bwMode="auto">
          <a:xfrm>
            <a:off x="1722438" y="23161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903" name="AutoShape 175"/>
          <p:cNvSpPr>
            <a:spLocks noChangeArrowheads="1"/>
          </p:cNvSpPr>
          <p:nvPr/>
        </p:nvSpPr>
        <p:spPr bwMode="auto">
          <a:xfrm>
            <a:off x="1798638" y="23923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904" name="AutoShape 176"/>
          <p:cNvSpPr>
            <a:spLocks noChangeArrowheads="1"/>
          </p:cNvSpPr>
          <p:nvPr/>
        </p:nvSpPr>
        <p:spPr bwMode="auto">
          <a:xfrm rot="-10800000">
            <a:off x="1874838" y="23923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905" name="Oval 177"/>
          <p:cNvSpPr>
            <a:spLocks noChangeAspect="1" noChangeArrowheads="1"/>
          </p:cNvSpPr>
          <p:nvPr/>
        </p:nvSpPr>
        <p:spPr bwMode="auto">
          <a:xfrm>
            <a:off x="1143000" y="1554163"/>
            <a:ext cx="274638"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906" name="AutoShape 178"/>
          <p:cNvSpPr>
            <a:spLocks noChangeArrowheads="1"/>
          </p:cNvSpPr>
          <p:nvPr/>
        </p:nvSpPr>
        <p:spPr bwMode="auto">
          <a:xfrm>
            <a:off x="1219200" y="16303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907" name="AutoShape 179"/>
          <p:cNvSpPr>
            <a:spLocks noChangeArrowheads="1"/>
          </p:cNvSpPr>
          <p:nvPr/>
        </p:nvSpPr>
        <p:spPr bwMode="auto">
          <a:xfrm rot="-10800000">
            <a:off x="1295400" y="16303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908" name="Oval 180"/>
          <p:cNvSpPr>
            <a:spLocks noChangeAspect="1" noChangeArrowheads="1"/>
          </p:cNvSpPr>
          <p:nvPr/>
        </p:nvSpPr>
        <p:spPr bwMode="auto">
          <a:xfrm>
            <a:off x="1417638" y="15541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909" name="AutoShape 181"/>
          <p:cNvSpPr>
            <a:spLocks noChangeArrowheads="1"/>
          </p:cNvSpPr>
          <p:nvPr/>
        </p:nvSpPr>
        <p:spPr bwMode="auto">
          <a:xfrm>
            <a:off x="1493838" y="16303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910" name="AutoShape 182"/>
          <p:cNvSpPr>
            <a:spLocks noChangeArrowheads="1"/>
          </p:cNvSpPr>
          <p:nvPr/>
        </p:nvSpPr>
        <p:spPr bwMode="auto">
          <a:xfrm rot="-10800000">
            <a:off x="1570038" y="16303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911" name="Oval 183"/>
          <p:cNvSpPr>
            <a:spLocks noChangeAspect="1" noChangeArrowheads="1"/>
          </p:cNvSpPr>
          <p:nvPr/>
        </p:nvSpPr>
        <p:spPr bwMode="auto">
          <a:xfrm>
            <a:off x="1722438" y="1554163"/>
            <a:ext cx="274637" cy="274637"/>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1481912" name="AutoShape 184"/>
          <p:cNvSpPr>
            <a:spLocks noChangeArrowheads="1"/>
          </p:cNvSpPr>
          <p:nvPr/>
        </p:nvSpPr>
        <p:spPr bwMode="auto">
          <a:xfrm>
            <a:off x="1798638" y="1630363"/>
            <a:ext cx="76200" cy="152400"/>
          </a:xfrm>
          <a:prstGeom prst="upArrow">
            <a:avLst>
              <a:gd name="adj1" fmla="val 50000"/>
              <a:gd name="adj2" fmla="val 50000"/>
            </a:avLst>
          </a:prstGeom>
          <a:solidFill>
            <a:schemeClr val="accent2"/>
          </a:solidFill>
          <a:ln w="12700">
            <a:solidFill>
              <a:srgbClr val="000080"/>
            </a:solidFill>
            <a:miter lim="800000"/>
            <a:headEnd/>
            <a:tailEnd/>
          </a:ln>
          <a:effectLst/>
        </p:spPr>
        <p:txBody>
          <a:bodyPr wrap="none" anchor="ctr"/>
          <a:lstStyle/>
          <a:p>
            <a:endParaRPr lang="en-US"/>
          </a:p>
        </p:txBody>
      </p:sp>
      <p:sp>
        <p:nvSpPr>
          <p:cNvPr id="1481913" name="AutoShape 185"/>
          <p:cNvSpPr>
            <a:spLocks noChangeArrowheads="1"/>
          </p:cNvSpPr>
          <p:nvPr/>
        </p:nvSpPr>
        <p:spPr bwMode="auto">
          <a:xfrm rot="-10800000">
            <a:off x="1874838" y="1630363"/>
            <a:ext cx="76200" cy="152400"/>
          </a:xfrm>
          <a:prstGeom prst="upArrow">
            <a:avLst>
              <a:gd name="adj1" fmla="val 50000"/>
              <a:gd name="adj2" fmla="val 50000"/>
            </a:avLst>
          </a:prstGeom>
          <a:solidFill>
            <a:srgbClr val="FF0000"/>
          </a:solidFill>
          <a:ln w="12700">
            <a:solidFill>
              <a:srgbClr val="FF0000"/>
            </a:solidFill>
            <a:miter lim="800000"/>
            <a:headEnd/>
            <a:tailEnd/>
          </a:ln>
          <a:effectLst/>
        </p:spPr>
        <p:txBody>
          <a:bodyPr rot="10800000" wrap="none" anchor="ctr"/>
          <a:lstStyle/>
          <a:p>
            <a:pPr algn="ctr"/>
            <a:endParaRPr lang="en-US" sz="2400">
              <a:solidFill>
                <a:srgbClr val="FF0000"/>
              </a:solidFill>
              <a:latin typeface="Times New Roman" pitchFamily="18" charset="0"/>
            </a:endParaRPr>
          </a:p>
        </p:txBody>
      </p:sp>
      <p:sp>
        <p:nvSpPr>
          <p:cNvPr id="1481914" name="Text Box 186"/>
          <p:cNvSpPr txBox="1">
            <a:spLocks noChangeArrowheads="1"/>
          </p:cNvSpPr>
          <p:nvPr/>
        </p:nvSpPr>
        <p:spPr bwMode="auto">
          <a:xfrm>
            <a:off x="457200" y="6246813"/>
            <a:ext cx="5287963" cy="457200"/>
          </a:xfrm>
          <a:prstGeom prst="rect">
            <a:avLst/>
          </a:prstGeom>
          <a:noFill/>
          <a:ln w="12700">
            <a:noFill/>
            <a:miter lim="800000"/>
            <a:headEnd/>
            <a:tailEnd/>
          </a:ln>
          <a:effectLst/>
        </p:spPr>
        <p:txBody>
          <a:bodyPr wrap="none">
            <a:spAutoFit/>
          </a:bodyPr>
          <a:lstStyle/>
          <a:p>
            <a:r>
              <a:rPr lang="en-US" sz="2400">
                <a:hlinkClick r:id="rId2" action="ppaction://hlinksldjump"/>
              </a:rPr>
              <a:t>H</a:t>
            </a:r>
            <a:r>
              <a:rPr lang="en-US" sz="2400"/>
              <a:t>   </a:t>
            </a:r>
            <a:r>
              <a:rPr lang="en-US" sz="2400">
                <a:hlinkClick r:id="rId3" action="ppaction://hlinksldjump"/>
              </a:rPr>
              <a:t>He</a:t>
            </a:r>
            <a:r>
              <a:rPr lang="en-US" sz="2400"/>
              <a:t>   </a:t>
            </a:r>
            <a:r>
              <a:rPr lang="en-US" sz="2400">
                <a:hlinkClick r:id="rId4" action="ppaction://hlinksldjump"/>
              </a:rPr>
              <a:t>Li</a:t>
            </a:r>
            <a:r>
              <a:rPr lang="en-US" sz="2400"/>
              <a:t>   </a:t>
            </a:r>
            <a:r>
              <a:rPr lang="en-US" sz="2400">
                <a:hlinkClick r:id="rId5" action="ppaction://hlinksldjump"/>
              </a:rPr>
              <a:t>C</a:t>
            </a:r>
            <a:r>
              <a:rPr lang="en-US" sz="2400"/>
              <a:t>   </a:t>
            </a:r>
            <a:r>
              <a:rPr lang="en-US" sz="2400">
                <a:hlinkClick r:id="rId6" action="ppaction://hlinksldjump"/>
              </a:rPr>
              <a:t>N</a:t>
            </a:r>
            <a:r>
              <a:rPr lang="en-US" sz="2400"/>
              <a:t>   </a:t>
            </a:r>
            <a:r>
              <a:rPr lang="en-US" sz="2400">
                <a:hlinkClick r:id="rId7" action="ppaction://hlinksldjump"/>
              </a:rPr>
              <a:t>Al</a:t>
            </a:r>
            <a:r>
              <a:rPr lang="en-US" sz="2400"/>
              <a:t>   </a:t>
            </a:r>
            <a:r>
              <a:rPr lang="en-US" sz="2400">
                <a:hlinkClick r:id="rId8" action="ppaction://hlinksldjump"/>
              </a:rPr>
              <a:t>Ar</a:t>
            </a:r>
            <a:r>
              <a:rPr lang="en-US" sz="2400"/>
              <a:t>   </a:t>
            </a:r>
            <a:r>
              <a:rPr lang="en-US" sz="2400">
                <a:hlinkClick r:id="rId9" action="ppaction://hlinksldjump"/>
              </a:rPr>
              <a:t>F</a:t>
            </a:r>
            <a:r>
              <a:rPr lang="en-US" sz="2400"/>
              <a:t>    </a:t>
            </a:r>
            <a:r>
              <a:rPr lang="en-US" sz="2400">
                <a:hlinkClick r:id="rId10" action="ppaction://hlinksldjump"/>
              </a:rPr>
              <a:t>Fe</a:t>
            </a:r>
            <a:r>
              <a:rPr lang="en-US" sz="2400"/>
              <a:t>   </a:t>
            </a:r>
            <a:r>
              <a:rPr lang="en-US" sz="2400">
                <a:solidFill>
                  <a:srgbClr val="FF0000"/>
                </a:solidFill>
              </a:rPr>
              <a:t>La</a:t>
            </a:r>
          </a:p>
        </p:txBody>
      </p:sp>
      <p:sp>
        <p:nvSpPr>
          <p:cNvPr id="1481915" name="Text Box 187"/>
          <p:cNvSpPr txBox="1">
            <a:spLocks noChangeArrowheads="1"/>
          </p:cNvSpPr>
          <p:nvPr/>
        </p:nvSpPr>
        <p:spPr bwMode="auto">
          <a:xfrm>
            <a:off x="6553200" y="1050925"/>
            <a:ext cx="1482725" cy="396875"/>
          </a:xfrm>
          <a:prstGeom prst="rect">
            <a:avLst/>
          </a:prstGeom>
          <a:noFill/>
          <a:ln w="9525">
            <a:noFill/>
            <a:miter lim="800000"/>
            <a:headEnd/>
            <a:tailEnd/>
          </a:ln>
          <a:effectLst/>
        </p:spPr>
        <p:txBody>
          <a:bodyPr wrap="none">
            <a:spAutoFit/>
          </a:bodyPr>
          <a:lstStyle/>
          <a:p>
            <a:r>
              <a:rPr lang="en-US" sz="2000"/>
              <a:t>Bohr Model</a:t>
            </a:r>
          </a:p>
        </p:txBody>
      </p:sp>
      <p:sp>
        <p:nvSpPr>
          <p:cNvPr id="1481916" name="Text Box 188"/>
          <p:cNvSpPr txBox="1">
            <a:spLocks noChangeArrowheads="1"/>
          </p:cNvSpPr>
          <p:nvPr/>
        </p:nvSpPr>
        <p:spPr bwMode="auto">
          <a:xfrm>
            <a:off x="6442075" y="344488"/>
            <a:ext cx="1711325" cy="457200"/>
          </a:xfrm>
          <a:prstGeom prst="rect">
            <a:avLst/>
          </a:prstGeom>
          <a:noFill/>
          <a:ln w="12700">
            <a:noFill/>
            <a:miter lim="800000"/>
            <a:headEnd/>
            <a:tailEnd/>
          </a:ln>
          <a:effectLst/>
        </p:spPr>
        <p:txBody>
          <a:bodyPr wrap="none">
            <a:spAutoFit/>
          </a:bodyPr>
          <a:lstStyle/>
          <a:p>
            <a:pPr algn="ctr"/>
            <a:r>
              <a:rPr lang="en-US" sz="2400">
                <a:solidFill>
                  <a:srgbClr val="FF0000"/>
                </a:solidFill>
              </a:rPr>
              <a:t>Lanthanum</a:t>
            </a:r>
          </a:p>
        </p:txBody>
      </p:sp>
      <p:sp>
        <p:nvSpPr>
          <p:cNvPr id="1481917" name="Rectangle 189"/>
          <p:cNvSpPr>
            <a:spLocks noChangeArrowheads="1"/>
          </p:cNvSpPr>
          <p:nvPr/>
        </p:nvSpPr>
        <p:spPr bwMode="auto">
          <a:xfrm>
            <a:off x="6002338" y="5546725"/>
            <a:ext cx="2697162" cy="396875"/>
          </a:xfrm>
          <a:prstGeom prst="rect">
            <a:avLst/>
          </a:prstGeom>
          <a:noFill/>
          <a:ln w="12700">
            <a:noFill/>
            <a:miter lim="800000"/>
            <a:headEnd/>
            <a:tailEnd/>
          </a:ln>
          <a:effectLst/>
        </p:spPr>
        <p:txBody>
          <a:bodyPr wrap="none">
            <a:spAutoFit/>
          </a:bodyPr>
          <a:lstStyle/>
          <a:p>
            <a:pPr algn="ctr"/>
            <a:r>
              <a:rPr lang="en-US" sz="2000"/>
              <a:t>Electron Configuration</a:t>
            </a:r>
          </a:p>
        </p:txBody>
      </p:sp>
      <p:sp>
        <p:nvSpPr>
          <p:cNvPr id="1481918" name="AutoShape 190">
            <a:hlinkClick r:id="" action="ppaction://noaction" highlightClick="1"/>
          </p:cNvPr>
          <p:cNvSpPr>
            <a:spLocks noChangeArrowheads="1"/>
          </p:cNvSpPr>
          <p:nvPr/>
        </p:nvSpPr>
        <p:spPr bwMode="auto">
          <a:xfrm>
            <a:off x="0" y="6172200"/>
            <a:ext cx="609600" cy="357188"/>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fade/>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Grp="1" noChangeArrowheads="1"/>
          </p:cNvSpPr>
          <p:nvPr>
            <p:ph type="title"/>
          </p:nvPr>
        </p:nvSpPr>
        <p:spPr>
          <a:xfrm>
            <a:off x="685800" y="457200"/>
            <a:ext cx="7772400" cy="1143000"/>
          </a:xfrm>
        </p:spPr>
        <p:txBody>
          <a:bodyPr/>
          <a:lstStyle/>
          <a:p>
            <a:r>
              <a:rPr lang="en-US" sz="3600">
                <a:latin typeface="Arial" charset="0"/>
              </a:rPr>
              <a:t>Volume vs. Kelvin Temperature of a Gas at Constant Pressure</a:t>
            </a:r>
          </a:p>
        </p:txBody>
      </p:sp>
      <p:sp>
        <p:nvSpPr>
          <p:cNvPr id="942083" name="Line 3"/>
          <p:cNvSpPr>
            <a:spLocks noChangeShapeType="1"/>
          </p:cNvSpPr>
          <p:nvPr/>
        </p:nvSpPr>
        <p:spPr bwMode="auto">
          <a:xfrm>
            <a:off x="1141413" y="5867400"/>
            <a:ext cx="7086600" cy="0"/>
          </a:xfrm>
          <a:prstGeom prst="line">
            <a:avLst/>
          </a:prstGeom>
          <a:noFill/>
          <a:ln w="9525">
            <a:solidFill>
              <a:schemeClr val="tx1"/>
            </a:solidFill>
            <a:miter lim="800000"/>
            <a:headEnd/>
            <a:tailEnd/>
          </a:ln>
          <a:effectLst/>
        </p:spPr>
        <p:txBody>
          <a:bodyPr wrap="none"/>
          <a:lstStyle/>
          <a:p>
            <a:endParaRPr lang="en-US"/>
          </a:p>
        </p:txBody>
      </p:sp>
      <p:sp>
        <p:nvSpPr>
          <p:cNvPr id="942084" name="Line 4"/>
          <p:cNvSpPr>
            <a:spLocks noChangeShapeType="1"/>
          </p:cNvSpPr>
          <p:nvPr/>
        </p:nvSpPr>
        <p:spPr bwMode="auto">
          <a:xfrm flipV="1">
            <a:off x="1141413" y="1981200"/>
            <a:ext cx="0" cy="3886200"/>
          </a:xfrm>
          <a:prstGeom prst="line">
            <a:avLst/>
          </a:prstGeom>
          <a:noFill/>
          <a:ln w="9525">
            <a:solidFill>
              <a:schemeClr val="tx1"/>
            </a:solidFill>
            <a:miter lim="800000"/>
            <a:headEnd/>
            <a:tailEnd/>
          </a:ln>
          <a:effectLst/>
        </p:spPr>
        <p:txBody>
          <a:bodyPr wrap="none"/>
          <a:lstStyle/>
          <a:p>
            <a:endParaRPr lang="en-US"/>
          </a:p>
        </p:txBody>
      </p:sp>
      <p:sp>
        <p:nvSpPr>
          <p:cNvPr id="942085" name="Line 5"/>
          <p:cNvSpPr>
            <a:spLocks noChangeShapeType="1"/>
          </p:cNvSpPr>
          <p:nvPr/>
        </p:nvSpPr>
        <p:spPr bwMode="auto">
          <a:xfrm>
            <a:off x="1065213" y="5867400"/>
            <a:ext cx="152400" cy="0"/>
          </a:xfrm>
          <a:prstGeom prst="line">
            <a:avLst/>
          </a:prstGeom>
          <a:noFill/>
          <a:ln w="9525">
            <a:solidFill>
              <a:schemeClr val="tx1"/>
            </a:solidFill>
            <a:miter lim="800000"/>
            <a:headEnd/>
            <a:tailEnd/>
          </a:ln>
          <a:effectLst/>
        </p:spPr>
        <p:txBody>
          <a:bodyPr wrap="none"/>
          <a:lstStyle/>
          <a:p>
            <a:endParaRPr lang="en-US"/>
          </a:p>
        </p:txBody>
      </p:sp>
      <p:sp>
        <p:nvSpPr>
          <p:cNvPr id="942086" name="Line 6"/>
          <p:cNvSpPr>
            <a:spLocks noChangeShapeType="1"/>
          </p:cNvSpPr>
          <p:nvPr/>
        </p:nvSpPr>
        <p:spPr bwMode="auto">
          <a:xfrm>
            <a:off x="1065213" y="5715000"/>
            <a:ext cx="152400" cy="0"/>
          </a:xfrm>
          <a:prstGeom prst="line">
            <a:avLst/>
          </a:prstGeom>
          <a:noFill/>
          <a:ln w="9525">
            <a:solidFill>
              <a:schemeClr val="tx1"/>
            </a:solidFill>
            <a:miter lim="800000"/>
            <a:headEnd/>
            <a:tailEnd/>
          </a:ln>
          <a:effectLst/>
        </p:spPr>
        <p:txBody>
          <a:bodyPr wrap="none"/>
          <a:lstStyle/>
          <a:p>
            <a:endParaRPr lang="en-US"/>
          </a:p>
        </p:txBody>
      </p:sp>
      <p:sp>
        <p:nvSpPr>
          <p:cNvPr id="942087" name="Line 7"/>
          <p:cNvSpPr>
            <a:spLocks noChangeShapeType="1"/>
          </p:cNvSpPr>
          <p:nvPr/>
        </p:nvSpPr>
        <p:spPr bwMode="auto">
          <a:xfrm>
            <a:off x="1065213" y="5562600"/>
            <a:ext cx="152400" cy="0"/>
          </a:xfrm>
          <a:prstGeom prst="line">
            <a:avLst/>
          </a:prstGeom>
          <a:noFill/>
          <a:ln w="9525">
            <a:solidFill>
              <a:schemeClr val="tx1"/>
            </a:solidFill>
            <a:miter lim="800000"/>
            <a:headEnd/>
            <a:tailEnd/>
          </a:ln>
          <a:effectLst/>
        </p:spPr>
        <p:txBody>
          <a:bodyPr wrap="none"/>
          <a:lstStyle/>
          <a:p>
            <a:endParaRPr lang="en-US"/>
          </a:p>
        </p:txBody>
      </p:sp>
      <p:sp>
        <p:nvSpPr>
          <p:cNvPr id="942088" name="Line 8"/>
          <p:cNvSpPr>
            <a:spLocks noChangeShapeType="1"/>
          </p:cNvSpPr>
          <p:nvPr/>
        </p:nvSpPr>
        <p:spPr bwMode="auto">
          <a:xfrm>
            <a:off x="1065213" y="5410200"/>
            <a:ext cx="152400" cy="0"/>
          </a:xfrm>
          <a:prstGeom prst="line">
            <a:avLst/>
          </a:prstGeom>
          <a:noFill/>
          <a:ln w="9525">
            <a:solidFill>
              <a:schemeClr val="tx1"/>
            </a:solidFill>
            <a:miter lim="800000"/>
            <a:headEnd/>
            <a:tailEnd/>
          </a:ln>
          <a:effectLst/>
        </p:spPr>
        <p:txBody>
          <a:bodyPr wrap="none"/>
          <a:lstStyle/>
          <a:p>
            <a:endParaRPr lang="en-US"/>
          </a:p>
        </p:txBody>
      </p:sp>
      <p:sp>
        <p:nvSpPr>
          <p:cNvPr id="942089" name="Line 9"/>
          <p:cNvSpPr>
            <a:spLocks noChangeShapeType="1"/>
          </p:cNvSpPr>
          <p:nvPr/>
        </p:nvSpPr>
        <p:spPr bwMode="auto">
          <a:xfrm>
            <a:off x="1065213" y="5257800"/>
            <a:ext cx="152400" cy="0"/>
          </a:xfrm>
          <a:prstGeom prst="line">
            <a:avLst/>
          </a:prstGeom>
          <a:noFill/>
          <a:ln w="9525">
            <a:solidFill>
              <a:schemeClr val="tx1"/>
            </a:solidFill>
            <a:miter lim="800000"/>
            <a:headEnd/>
            <a:tailEnd/>
          </a:ln>
          <a:effectLst/>
        </p:spPr>
        <p:txBody>
          <a:bodyPr wrap="none"/>
          <a:lstStyle/>
          <a:p>
            <a:endParaRPr lang="en-US"/>
          </a:p>
        </p:txBody>
      </p:sp>
      <p:sp>
        <p:nvSpPr>
          <p:cNvPr id="942090" name="Line 10"/>
          <p:cNvSpPr>
            <a:spLocks noChangeShapeType="1"/>
          </p:cNvSpPr>
          <p:nvPr/>
        </p:nvSpPr>
        <p:spPr bwMode="auto">
          <a:xfrm>
            <a:off x="1065213" y="5105400"/>
            <a:ext cx="152400" cy="0"/>
          </a:xfrm>
          <a:prstGeom prst="line">
            <a:avLst/>
          </a:prstGeom>
          <a:noFill/>
          <a:ln w="9525">
            <a:solidFill>
              <a:schemeClr val="tx1"/>
            </a:solidFill>
            <a:miter lim="800000"/>
            <a:headEnd/>
            <a:tailEnd/>
          </a:ln>
          <a:effectLst/>
        </p:spPr>
        <p:txBody>
          <a:bodyPr wrap="none"/>
          <a:lstStyle/>
          <a:p>
            <a:endParaRPr lang="en-US"/>
          </a:p>
        </p:txBody>
      </p:sp>
      <p:sp>
        <p:nvSpPr>
          <p:cNvPr id="942091" name="Line 11"/>
          <p:cNvSpPr>
            <a:spLocks noChangeShapeType="1"/>
          </p:cNvSpPr>
          <p:nvPr/>
        </p:nvSpPr>
        <p:spPr bwMode="auto">
          <a:xfrm>
            <a:off x="1065213" y="4953000"/>
            <a:ext cx="152400" cy="0"/>
          </a:xfrm>
          <a:prstGeom prst="line">
            <a:avLst/>
          </a:prstGeom>
          <a:noFill/>
          <a:ln w="9525">
            <a:solidFill>
              <a:schemeClr val="tx1"/>
            </a:solidFill>
            <a:miter lim="800000"/>
            <a:headEnd/>
            <a:tailEnd/>
          </a:ln>
          <a:effectLst/>
        </p:spPr>
        <p:txBody>
          <a:bodyPr wrap="none"/>
          <a:lstStyle/>
          <a:p>
            <a:endParaRPr lang="en-US"/>
          </a:p>
        </p:txBody>
      </p:sp>
      <p:sp>
        <p:nvSpPr>
          <p:cNvPr id="942092" name="Line 12"/>
          <p:cNvSpPr>
            <a:spLocks noChangeShapeType="1"/>
          </p:cNvSpPr>
          <p:nvPr/>
        </p:nvSpPr>
        <p:spPr bwMode="auto">
          <a:xfrm>
            <a:off x="1065213" y="4800600"/>
            <a:ext cx="152400" cy="0"/>
          </a:xfrm>
          <a:prstGeom prst="line">
            <a:avLst/>
          </a:prstGeom>
          <a:noFill/>
          <a:ln w="9525">
            <a:solidFill>
              <a:schemeClr val="tx1"/>
            </a:solidFill>
            <a:miter lim="800000"/>
            <a:headEnd/>
            <a:tailEnd/>
          </a:ln>
          <a:effectLst/>
        </p:spPr>
        <p:txBody>
          <a:bodyPr wrap="none"/>
          <a:lstStyle/>
          <a:p>
            <a:endParaRPr lang="en-US"/>
          </a:p>
        </p:txBody>
      </p:sp>
      <p:sp>
        <p:nvSpPr>
          <p:cNvPr id="942093" name="Line 13"/>
          <p:cNvSpPr>
            <a:spLocks noChangeShapeType="1"/>
          </p:cNvSpPr>
          <p:nvPr/>
        </p:nvSpPr>
        <p:spPr bwMode="auto">
          <a:xfrm>
            <a:off x="1065213" y="4648200"/>
            <a:ext cx="152400" cy="0"/>
          </a:xfrm>
          <a:prstGeom prst="line">
            <a:avLst/>
          </a:prstGeom>
          <a:noFill/>
          <a:ln w="9525">
            <a:solidFill>
              <a:schemeClr val="tx1"/>
            </a:solidFill>
            <a:miter lim="800000"/>
            <a:headEnd/>
            <a:tailEnd/>
          </a:ln>
          <a:effectLst/>
        </p:spPr>
        <p:txBody>
          <a:bodyPr wrap="none"/>
          <a:lstStyle/>
          <a:p>
            <a:endParaRPr lang="en-US"/>
          </a:p>
        </p:txBody>
      </p:sp>
      <p:sp>
        <p:nvSpPr>
          <p:cNvPr id="942094" name="Line 14"/>
          <p:cNvSpPr>
            <a:spLocks noChangeShapeType="1"/>
          </p:cNvSpPr>
          <p:nvPr/>
        </p:nvSpPr>
        <p:spPr bwMode="auto">
          <a:xfrm>
            <a:off x="1065213" y="4495800"/>
            <a:ext cx="152400" cy="0"/>
          </a:xfrm>
          <a:prstGeom prst="line">
            <a:avLst/>
          </a:prstGeom>
          <a:noFill/>
          <a:ln w="9525">
            <a:solidFill>
              <a:schemeClr val="tx1"/>
            </a:solidFill>
            <a:miter lim="800000"/>
            <a:headEnd/>
            <a:tailEnd/>
          </a:ln>
          <a:effectLst/>
        </p:spPr>
        <p:txBody>
          <a:bodyPr wrap="none"/>
          <a:lstStyle/>
          <a:p>
            <a:endParaRPr lang="en-US"/>
          </a:p>
        </p:txBody>
      </p:sp>
      <p:sp>
        <p:nvSpPr>
          <p:cNvPr id="942095" name="Line 15"/>
          <p:cNvSpPr>
            <a:spLocks noChangeShapeType="1"/>
          </p:cNvSpPr>
          <p:nvPr/>
        </p:nvSpPr>
        <p:spPr bwMode="auto">
          <a:xfrm>
            <a:off x="1065213" y="4343400"/>
            <a:ext cx="152400" cy="0"/>
          </a:xfrm>
          <a:prstGeom prst="line">
            <a:avLst/>
          </a:prstGeom>
          <a:noFill/>
          <a:ln w="9525">
            <a:solidFill>
              <a:schemeClr val="tx1"/>
            </a:solidFill>
            <a:miter lim="800000"/>
            <a:headEnd/>
            <a:tailEnd/>
          </a:ln>
          <a:effectLst/>
        </p:spPr>
        <p:txBody>
          <a:bodyPr wrap="none"/>
          <a:lstStyle/>
          <a:p>
            <a:endParaRPr lang="en-US"/>
          </a:p>
        </p:txBody>
      </p:sp>
      <p:sp>
        <p:nvSpPr>
          <p:cNvPr id="942096" name="Line 16"/>
          <p:cNvSpPr>
            <a:spLocks noChangeShapeType="1"/>
          </p:cNvSpPr>
          <p:nvPr/>
        </p:nvSpPr>
        <p:spPr bwMode="auto">
          <a:xfrm>
            <a:off x="1065213" y="4191000"/>
            <a:ext cx="152400" cy="0"/>
          </a:xfrm>
          <a:prstGeom prst="line">
            <a:avLst/>
          </a:prstGeom>
          <a:noFill/>
          <a:ln w="9525">
            <a:solidFill>
              <a:schemeClr val="tx1"/>
            </a:solidFill>
            <a:miter lim="800000"/>
            <a:headEnd/>
            <a:tailEnd/>
          </a:ln>
          <a:effectLst/>
        </p:spPr>
        <p:txBody>
          <a:bodyPr wrap="none"/>
          <a:lstStyle/>
          <a:p>
            <a:endParaRPr lang="en-US"/>
          </a:p>
        </p:txBody>
      </p:sp>
      <p:sp>
        <p:nvSpPr>
          <p:cNvPr id="942097" name="Line 17"/>
          <p:cNvSpPr>
            <a:spLocks noChangeShapeType="1"/>
          </p:cNvSpPr>
          <p:nvPr/>
        </p:nvSpPr>
        <p:spPr bwMode="auto">
          <a:xfrm>
            <a:off x="1065213" y="4038600"/>
            <a:ext cx="152400" cy="0"/>
          </a:xfrm>
          <a:prstGeom prst="line">
            <a:avLst/>
          </a:prstGeom>
          <a:noFill/>
          <a:ln w="9525">
            <a:solidFill>
              <a:schemeClr val="tx1"/>
            </a:solidFill>
            <a:miter lim="800000"/>
            <a:headEnd/>
            <a:tailEnd/>
          </a:ln>
          <a:effectLst/>
        </p:spPr>
        <p:txBody>
          <a:bodyPr wrap="none"/>
          <a:lstStyle/>
          <a:p>
            <a:endParaRPr lang="en-US"/>
          </a:p>
        </p:txBody>
      </p:sp>
      <p:sp>
        <p:nvSpPr>
          <p:cNvPr id="942098" name="Line 18"/>
          <p:cNvSpPr>
            <a:spLocks noChangeShapeType="1"/>
          </p:cNvSpPr>
          <p:nvPr/>
        </p:nvSpPr>
        <p:spPr bwMode="auto">
          <a:xfrm>
            <a:off x="1065213" y="3886200"/>
            <a:ext cx="152400" cy="0"/>
          </a:xfrm>
          <a:prstGeom prst="line">
            <a:avLst/>
          </a:prstGeom>
          <a:noFill/>
          <a:ln w="9525">
            <a:solidFill>
              <a:schemeClr val="tx1"/>
            </a:solidFill>
            <a:miter lim="800000"/>
            <a:headEnd/>
            <a:tailEnd/>
          </a:ln>
          <a:effectLst/>
        </p:spPr>
        <p:txBody>
          <a:bodyPr wrap="none"/>
          <a:lstStyle/>
          <a:p>
            <a:endParaRPr lang="en-US"/>
          </a:p>
        </p:txBody>
      </p:sp>
      <p:sp>
        <p:nvSpPr>
          <p:cNvPr id="942099" name="Line 19"/>
          <p:cNvSpPr>
            <a:spLocks noChangeShapeType="1"/>
          </p:cNvSpPr>
          <p:nvPr/>
        </p:nvSpPr>
        <p:spPr bwMode="auto">
          <a:xfrm>
            <a:off x="1065213" y="3733800"/>
            <a:ext cx="152400" cy="0"/>
          </a:xfrm>
          <a:prstGeom prst="line">
            <a:avLst/>
          </a:prstGeom>
          <a:noFill/>
          <a:ln w="9525">
            <a:solidFill>
              <a:schemeClr val="tx1"/>
            </a:solidFill>
            <a:miter lim="800000"/>
            <a:headEnd/>
            <a:tailEnd/>
          </a:ln>
          <a:effectLst/>
        </p:spPr>
        <p:txBody>
          <a:bodyPr wrap="none"/>
          <a:lstStyle/>
          <a:p>
            <a:endParaRPr lang="en-US"/>
          </a:p>
        </p:txBody>
      </p:sp>
      <p:sp>
        <p:nvSpPr>
          <p:cNvPr id="942100" name="Line 20"/>
          <p:cNvSpPr>
            <a:spLocks noChangeShapeType="1"/>
          </p:cNvSpPr>
          <p:nvPr/>
        </p:nvSpPr>
        <p:spPr bwMode="auto">
          <a:xfrm>
            <a:off x="1065213" y="3581400"/>
            <a:ext cx="152400" cy="0"/>
          </a:xfrm>
          <a:prstGeom prst="line">
            <a:avLst/>
          </a:prstGeom>
          <a:noFill/>
          <a:ln w="9525">
            <a:solidFill>
              <a:schemeClr val="tx1"/>
            </a:solidFill>
            <a:miter lim="800000"/>
            <a:headEnd/>
            <a:tailEnd/>
          </a:ln>
          <a:effectLst/>
        </p:spPr>
        <p:txBody>
          <a:bodyPr wrap="none"/>
          <a:lstStyle/>
          <a:p>
            <a:endParaRPr lang="en-US"/>
          </a:p>
        </p:txBody>
      </p:sp>
      <p:sp>
        <p:nvSpPr>
          <p:cNvPr id="942101" name="Line 21"/>
          <p:cNvSpPr>
            <a:spLocks noChangeShapeType="1"/>
          </p:cNvSpPr>
          <p:nvPr/>
        </p:nvSpPr>
        <p:spPr bwMode="auto">
          <a:xfrm>
            <a:off x="1065213" y="3429000"/>
            <a:ext cx="152400" cy="0"/>
          </a:xfrm>
          <a:prstGeom prst="line">
            <a:avLst/>
          </a:prstGeom>
          <a:noFill/>
          <a:ln w="9525">
            <a:solidFill>
              <a:schemeClr val="tx1"/>
            </a:solidFill>
            <a:miter lim="800000"/>
            <a:headEnd/>
            <a:tailEnd/>
          </a:ln>
          <a:effectLst/>
        </p:spPr>
        <p:txBody>
          <a:bodyPr wrap="none"/>
          <a:lstStyle/>
          <a:p>
            <a:endParaRPr lang="en-US"/>
          </a:p>
        </p:txBody>
      </p:sp>
      <p:sp>
        <p:nvSpPr>
          <p:cNvPr id="942102" name="Line 22"/>
          <p:cNvSpPr>
            <a:spLocks noChangeShapeType="1"/>
          </p:cNvSpPr>
          <p:nvPr/>
        </p:nvSpPr>
        <p:spPr bwMode="auto">
          <a:xfrm>
            <a:off x="1065213" y="3276600"/>
            <a:ext cx="152400" cy="0"/>
          </a:xfrm>
          <a:prstGeom prst="line">
            <a:avLst/>
          </a:prstGeom>
          <a:noFill/>
          <a:ln w="9525">
            <a:solidFill>
              <a:schemeClr val="tx1"/>
            </a:solidFill>
            <a:miter lim="800000"/>
            <a:headEnd/>
            <a:tailEnd/>
          </a:ln>
          <a:effectLst/>
        </p:spPr>
        <p:txBody>
          <a:bodyPr wrap="none"/>
          <a:lstStyle/>
          <a:p>
            <a:endParaRPr lang="en-US"/>
          </a:p>
        </p:txBody>
      </p:sp>
      <p:sp>
        <p:nvSpPr>
          <p:cNvPr id="942103" name="Line 23"/>
          <p:cNvSpPr>
            <a:spLocks noChangeShapeType="1"/>
          </p:cNvSpPr>
          <p:nvPr/>
        </p:nvSpPr>
        <p:spPr bwMode="auto">
          <a:xfrm>
            <a:off x="1065213" y="3124200"/>
            <a:ext cx="152400" cy="0"/>
          </a:xfrm>
          <a:prstGeom prst="line">
            <a:avLst/>
          </a:prstGeom>
          <a:noFill/>
          <a:ln w="9525">
            <a:solidFill>
              <a:schemeClr val="tx1"/>
            </a:solidFill>
            <a:miter lim="800000"/>
            <a:headEnd/>
            <a:tailEnd/>
          </a:ln>
          <a:effectLst/>
        </p:spPr>
        <p:txBody>
          <a:bodyPr wrap="none"/>
          <a:lstStyle/>
          <a:p>
            <a:endParaRPr lang="en-US"/>
          </a:p>
        </p:txBody>
      </p:sp>
      <p:sp>
        <p:nvSpPr>
          <p:cNvPr id="942104" name="Line 24"/>
          <p:cNvSpPr>
            <a:spLocks noChangeShapeType="1"/>
          </p:cNvSpPr>
          <p:nvPr/>
        </p:nvSpPr>
        <p:spPr bwMode="auto">
          <a:xfrm>
            <a:off x="1065213" y="2971800"/>
            <a:ext cx="152400" cy="0"/>
          </a:xfrm>
          <a:prstGeom prst="line">
            <a:avLst/>
          </a:prstGeom>
          <a:noFill/>
          <a:ln w="9525">
            <a:solidFill>
              <a:schemeClr val="tx1"/>
            </a:solidFill>
            <a:miter lim="800000"/>
            <a:headEnd/>
            <a:tailEnd/>
          </a:ln>
          <a:effectLst/>
        </p:spPr>
        <p:txBody>
          <a:bodyPr wrap="none"/>
          <a:lstStyle/>
          <a:p>
            <a:endParaRPr lang="en-US"/>
          </a:p>
        </p:txBody>
      </p:sp>
      <p:sp>
        <p:nvSpPr>
          <p:cNvPr id="942105" name="Line 25"/>
          <p:cNvSpPr>
            <a:spLocks noChangeShapeType="1"/>
          </p:cNvSpPr>
          <p:nvPr/>
        </p:nvSpPr>
        <p:spPr bwMode="auto">
          <a:xfrm>
            <a:off x="1065213" y="2819400"/>
            <a:ext cx="152400" cy="0"/>
          </a:xfrm>
          <a:prstGeom prst="line">
            <a:avLst/>
          </a:prstGeom>
          <a:noFill/>
          <a:ln w="9525">
            <a:solidFill>
              <a:schemeClr val="tx1"/>
            </a:solidFill>
            <a:miter lim="800000"/>
            <a:headEnd/>
            <a:tailEnd/>
          </a:ln>
          <a:effectLst/>
        </p:spPr>
        <p:txBody>
          <a:bodyPr wrap="none"/>
          <a:lstStyle/>
          <a:p>
            <a:endParaRPr lang="en-US"/>
          </a:p>
        </p:txBody>
      </p:sp>
      <p:sp>
        <p:nvSpPr>
          <p:cNvPr id="942106" name="Line 26"/>
          <p:cNvSpPr>
            <a:spLocks noChangeShapeType="1"/>
          </p:cNvSpPr>
          <p:nvPr/>
        </p:nvSpPr>
        <p:spPr bwMode="auto">
          <a:xfrm>
            <a:off x="1065213" y="2667000"/>
            <a:ext cx="152400" cy="0"/>
          </a:xfrm>
          <a:prstGeom prst="line">
            <a:avLst/>
          </a:prstGeom>
          <a:noFill/>
          <a:ln w="9525">
            <a:solidFill>
              <a:schemeClr val="tx1"/>
            </a:solidFill>
            <a:miter lim="800000"/>
            <a:headEnd/>
            <a:tailEnd/>
          </a:ln>
          <a:effectLst/>
        </p:spPr>
        <p:txBody>
          <a:bodyPr wrap="none"/>
          <a:lstStyle/>
          <a:p>
            <a:endParaRPr lang="en-US"/>
          </a:p>
        </p:txBody>
      </p:sp>
      <p:sp>
        <p:nvSpPr>
          <p:cNvPr id="942107" name="Line 27"/>
          <p:cNvSpPr>
            <a:spLocks noChangeShapeType="1"/>
          </p:cNvSpPr>
          <p:nvPr/>
        </p:nvSpPr>
        <p:spPr bwMode="auto">
          <a:xfrm>
            <a:off x="1065213" y="2514600"/>
            <a:ext cx="152400" cy="0"/>
          </a:xfrm>
          <a:prstGeom prst="line">
            <a:avLst/>
          </a:prstGeom>
          <a:noFill/>
          <a:ln w="9525">
            <a:solidFill>
              <a:schemeClr val="tx1"/>
            </a:solidFill>
            <a:miter lim="800000"/>
            <a:headEnd/>
            <a:tailEnd/>
          </a:ln>
          <a:effectLst/>
        </p:spPr>
        <p:txBody>
          <a:bodyPr wrap="none"/>
          <a:lstStyle/>
          <a:p>
            <a:endParaRPr lang="en-US"/>
          </a:p>
        </p:txBody>
      </p:sp>
      <p:sp>
        <p:nvSpPr>
          <p:cNvPr id="942108" name="Line 28"/>
          <p:cNvSpPr>
            <a:spLocks noChangeShapeType="1"/>
          </p:cNvSpPr>
          <p:nvPr/>
        </p:nvSpPr>
        <p:spPr bwMode="auto">
          <a:xfrm>
            <a:off x="1065213" y="2362200"/>
            <a:ext cx="152400" cy="0"/>
          </a:xfrm>
          <a:prstGeom prst="line">
            <a:avLst/>
          </a:prstGeom>
          <a:noFill/>
          <a:ln w="9525">
            <a:solidFill>
              <a:schemeClr val="tx1"/>
            </a:solidFill>
            <a:miter lim="800000"/>
            <a:headEnd/>
            <a:tailEnd/>
          </a:ln>
          <a:effectLst/>
        </p:spPr>
        <p:txBody>
          <a:bodyPr wrap="none"/>
          <a:lstStyle/>
          <a:p>
            <a:endParaRPr lang="en-US"/>
          </a:p>
        </p:txBody>
      </p:sp>
      <p:sp>
        <p:nvSpPr>
          <p:cNvPr id="942109" name="Line 29"/>
          <p:cNvSpPr>
            <a:spLocks noChangeShapeType="1"/>
          </p:cNvSpPr>
          <p:nvPr/>
        </p:nvSpPr>
        <p:spPr bwMode="auto">
          <a:xfrm>
            <a:off x="1141413" y="5867400"/>
            <a:ext cx="0" cy="533400"/>
          </a:xfrm>
          <a:prstGeom prst="line">
            <a:avLst/>
          </a:prstGeom>
          <a:noFill/>
          <a:ln w="6350">
            <a:solidFill>
              <a:schemeClr val="tx1"/>
            </a:solidFill>
            <a:prstDash val="dash"/>
            <a:miter lim="800000"/>
            <a:headEnd/>
            <a:tailEnd/>
          </a:ln>
          <a:effectLst/>
        </p:spPr>
        <p:txBody>
          <a:bodyPr wrap="none"/>
          <a:lstStyle/>
          <a:p>
            <a:endParaRPr lang="en-US"/>
          </a:p>
        </p:txBody>
      </p:sp>
      <p:sp>
        <p:nvSpPr>
          <p:cNvPr id="942110" name="Line 30"/>
          <p:cNvSpPr>
            <a:spLocks noChangeShapeType="1"/>
          </p:cNvSpPr>
          <p:nvPr/>
        </p:nvSpPr>
        <p:spPr bwMode="auto">
          <a:xfrm>
            <a:off x="2055813" y="5867400"/>
            <a:ext cx="0" cy="533400"/>
          </a:xfrm>
          <a:prstGeom prst="line">
            <a:avLst/>
          </a:prstGeom>
          <a:noFill/>
          <a:ln w="6350">
            <a:solidFill>
              <a:schemeClr val="tx1"/>
            </a:solidFill>
            <a:prstDash val="dash"/>
            <a:miter lim="800000"/>
            <a:headEnd/>
            <a:tailEnd/>
          </a:ln>
          <a:effectLst/>
        </p:spPr>
        <p:txBody>
          <a:bodyPr wrap="none"/>
          <a:lstStyle/>
          <a:p>
            <a:endParaRPr lang="en-US"/>
          </a:p>
        </p:txBody>
      </p:sp>
      <p:sp>
        <p:nvSpPr>
          <p:cNvPr id="942111" name="Line 31"/>
          <p:cNvSpPr>
            <a:spLocks noChangeShapeType="1"/>
          </p:cNvSpPr>
          <p:nvPr/>
        </p:nvSpPr>
        <p:spPr bwMode="auto">
          <a:xfrm>
            <a:off x="3275013" y="5867400"/>
            <a:ext cx="0" cy="533400"/>
          </a:xfrm>
          <a:prstGeom prst="line">
            <a:avLst/>
          </a:prstGeom>
          <a:noFill/>
          <a:ln w="6350">
            <a:solidFill>
              <a:schemeClr val="tx1"/>
            </a:solidFill>
            <a:prstDash val="dash"/>
            <a:miter lim="800000"/>
            <a:headEnd/>
            <a:tailEnd/>
          </a:ln>
          <a:effectLst/>
        </p:spPr>
        <p:txBody>
          <a:bodyPr wrap="none"/>
          <a:lstStyle/>
          <a:p>
            <a:endParaRPr lang="en-US"/>
          </a:p>
        </p:txBody>
      </p:sp>
      <p:sp>
        <p:nvSpPr>
          <p:cNvPr id="942112" name="Line 32"/>
          <p:cNvSpPr>
            <a:spLocks noChangeShapeType="1"/>
          </p:cNvSpPr>
          <p:nvPr/>
        </p:nvSpPr>
        <p:spPr bwMode="auto">
          <a:xfrm>
            <a:off x="4570413" y="5867400"/>
            <a:ext cx="0" cy="533400"/>
          </a:xfrm>
          <a:prstGeom prst="line">
            <a:avLst/>
          </a:prstGeom>
          <a:noFill/>
          <a:ln w="6350">
            <a:solidFill>
              <a:schemeClr val="tx1"/>
            </a:solidFill>
            <a:prstDash val="dash"/>
            <a:miter lim="800000"/>
            <a:headEnd/>
            <a:tailEnd/>
          </a:ln>
          <a:effectLst/>
        </p:spPr>
        <p:txBody>
          <a:bodyPr wrap="none"/>
          <a:lstStyle/>
          <a:p>
            <a:endParaRPr lang="en-US"/>
          </a:p>
        </p:txBody>
      </p:sp>
      <p:sp>
        <p:nvSpPr>
          <p:cNvPr id="942113" name="Line 33"/>
          <p:cNvSpPr>
            <a:spLocks noChangeShapeType="1"/>
          </p:cNvSpPr>
          <p:nvPr/>
        </p:nvSpPr>
        <p:spPr bwMode="auto">
          <a:xfrm>
            <a:off x="5713413" y="5867400"/>
            <a:ext cx="0" cy="533400"/>
          </a:xfrm>
          <a:prstGeom prst="line">
            <a:avLst/>
          </a:prstGeom>
          <a:noFill/>
          <a:ln w="6350">
            <a:solidFill>
              <a:schemeClr val="tx1"/>
            </a:solidFill>
            <a:prstDash val="dash"/>
            <a:miter lim="800000"/>
            <a:headEnd/>
            <a:tailEnd/>
          </a:ln>
          <a:effectLst/>
        </p:spPr>
        <p:txBody>
          <a:bodyPr wrap="none"/>
          <a:lstStyle/>
          <a:p>
            <a:endParaRPr lang="en-US"/>
          </a:p>
        </p:txBody>
      </p:sp>
      <p:sp>
        <p:nvSpPr>
          <p:cNvPr id="942114" name="Line 34"/>
          <p:cNvSpPr>
            <a:spLocks noChangeShapeType="1"/>
          </p:cNvSpPr>
          <p:nvPr/>
        </p:nvSpPr>
        <p:spPr bwMode="auto">
          <a:xfrm>
            <a:off x="6932613" y="5867400"/>
            <a:ext cx="0" cy="533400"/>
          </a:xfrm>
          <a:prstGeom prst="line">
            <a:avLst/>
          </a:prstGeom>
          <a:noFill/>
          <a:ln w="6350">
            <a:solidFill>
              <a:schemeClr val="tx1"/>
            </a:solidFill>
            <a:prstDash val="dash"/>
            <a:miter lim="800000"/>
            <a:headEnd/>
            <a:tailEnd/>
          </a:ln>
          <a:effectLst/>
        </p:spPr>
        <p:txBody>
          <a:bodyPr wrap="none"/>
          <a:lstStyle/>
          <a:p>
            <a:endParaRPr lang="en-US"/>
          </a:p>
        </p:txBody>
      </p:sp>
      <p:sp>
        <p:nvSpPr>
          <p:cNvPr id="942115" name="Line 35"/>
          <p:cNvSpPr>
            <a:spLocks noChangeShapeType="1"/>
          </p:cNvSpPr>
          <p:nvPr/>
        </p:nvSpPr>
        <p:spPr bwMode="auto">
          <a:xfrm>
            <a:off x="1141413" y="5791200"/>
            <a:ext cx="0" cy="152400"/>
          </a:xfrm>
          <a:prstGeom prst="line">
            <a:avLst/>
          </a:prstGeom>
          <a:noFill/>
          <a:ln w="9525">
            <a:solidFill>
              <a:schemeClr val="tx1"/>
            </a:solidFill>
            <a:miter lim="800000"/>
            <a:headEnd/>
            <a:tailEnd/>
          </a:ln>
          <a:effectLst/>
        </p:spPr>
        <p:txBody>
          <a:bodyPr wrap="none"/>
          <a:lstStyle/>
          <a:p>
            <a:endParaRPr lang="en-US"/>
          </a:p>
        </p:txBody>
      </p:sp>
      <p:sp>
        <p:nvSpPr>
          <p:cNvPr id="942116" name="Line 36"/>
          <p:cNvSpPr>
            <a:spLocks noChangeShapeType="1"/>
          </p:cNvSpPr>
          <p:nvPr/>
        </p:nvSpPr>
        <p:spPr bwMode="auto">
          <a:xfrm>
            <a:off x="2360613" y="5791200"/>
            <a:ext cx="0" cy="152400"/>
          </a:xfrm>
          <a:prstGeom prst="line">
            <a:avLst/>
          </a:prstGeom>
          <a:noFill/>
          <a:ln w="9525">
            <a:solidFill>
              <a:schemeClr val="tx1"/>
            </a:solidFill>
            <a:miter lim="800000"/>
            <a:headEnd/>
            <a:tailEnd/>
          </a:ln>
          <a:effectLst/>
        </p:spPr>
        <p:txBody>
          <a:bodyPr wrap="none"/>
          <a:lstStyle/>
          <a:p>
            <a:endParaRPr lang="en-US"/>
          </a:p>
        </p:txBody>
      </p:sp>
      <p:sp>
        <p:nvSpPr>
          <p:cNvPr id="942117" name="Line 37"/>
          <p:cNvSpPr>
            <a:spLocks noChangeShapeType="1"/>
          </p:cNvSpPr>
          <p:nvPr/>
        </p:nvSpPr>
        <p:spPr bwMode="auto">
          <a:xfrm>
            <a:off x="3579813" y="5791200"/>
            <a:ext cx="0" cy="152400"/>
          </a:xfrm>
          <a:prstGeom prst="line">
            <a:avLst/>
          </a:prstGeom>
          <a:noFill/>
          <a:ln w="9525">
            <a:solidFill>
              <a:schemeClr val="tx1"/>
            </a:solidFill>
            <a:miter lim="800000"/>
            <a:headEnd/>
            <a:tailEnd/>
          </a:ln>
          <a:effectLst/>
        </p:spPr>
        <p:txBody>
          <a:bodyPr wrap="none"/>
          <a:lstStyle/>
          <a:p>
            <a:endParaRPr lang="en-US"/>
          </a:p>
        </p:txBody>
      </p:sp>
      <p:sp>
        <p:nvSpPr>
          <p:cNvPr id="942118" name="Line 38"/>
          <p:cNvSpPr>
            <a:spLocks noChangeShapeType="1"/>
          </p:cNvSpPr>
          <p:nvPr/>
        </p:nvSpPr>
        <p:spPr bwMode="auto">
          <a:xfrm>
            <a:off x="4799013" y="5791200"/>
            <a:ext cx="0" cy="152400"/>
          </a:xfrm>
          <a:prstGeom prst="line">
            <a:avLst/>
          </a:prstGeom>
          <a:noFill/>
          <a:ln w="9525">
            <a:solidFill>
              <a:schemeClr val="tx1"/>
            </a:solidFill>
            <a:miter lim="800000"/>
            <a:headEnd/>
            <a:tailEnd/>
          </a:ln>
          <a:effectLst/>
        </p:spPr>
        <p:txBody>
          <a:bodyPr wrap="none"/>
          <a:lstStyle/>
          <a:p>
            <a:endParaRPr lang="en-US"/>
          </a:p>
        </p:txBody>
      </p:sp>
      <p:sp>
        <p:nvSpPr>
          <p:cNvPr id="942119" name="Line 39"/>
          <p:cNvSpPr>
            <a:spLocks noChangeShapeType="1"/>
          </p:cNvSpPr>
          <p:nvPr/>
        </p:nvSpPr>
        <p:spPr bwMode="auto">
          <a:xfrm>
            <a:off x="6018213" y="5791200"/>
            <a:ext cx="0" cy="152400"/>
          </a:xfrm>
          <a:prstGeom prst="line">
            <a:avLst/>
          </a:prstGeom>
          <a:noFill/>
          <a:ln w="9525">
            <a:solidFill>
              <a:schemeClr val="tx1"/>
            </a:solidFill>
            <a:miter lim="800000"/>
            <a:headEnd/>
            <a:tailEnd/>
          </a:ln>
          <a:effectLst/>
        </p:spPr>
        <p:txBody>
          <a:bodyPr wrap="none"/>
          <a:lstStyle/>
          <a:p>
            <a:endParaRPr lang="en-US"/>
          </a:p>
        </p:txBody>
      </p:sp>
      <p:sp>
        <p:nvSpPr>
          <p:cNvPr id="942120" name="Line 40"/>
          <p:cNvSpPr>
            <a:spLocks noChangeShapeType="1"/>
          </p:cNvSpPr>
          <p:nvPr/>
        </p:nvSpPr>
        <p:spPr bwMode="auto">
          <a:xfrm>
            <a:off x="7237413" y="5791200"/>
            <a:ext cx="0" cy="152400"/>
          </a:xfrm>
          <a:prstGeom prst="line">
            <a:avLst/>
          </a:prstGeom>
          <a:noFill/>
          <a:ln w="9525">
            <a:solidFill>
              <a:schemeClr val="tx1"/>
            </a:solidFill>
            <a:miter lim="800000"/>
            <a:headEnd/>
            <a:tailEnd/>
          </a:ln>
          <a:effectLst/>
        </p:spPr>
        <p:txBody>
          <a:bodyPr wrap="none"/>
          <a:lstStyle/>
          <a:p>
            <a:endParaRPr lang="en-US"/>
          </a:p>
        </p:txBody>
      </p:sp>
      <p:sp>
        <p:nvSpPr>
          <p:cNvPr id="942121" name="Line 41"/>
          <p:cNvSpPr>
            <a:spLocks noChangeShapeType="1"/>
          </p:cNvSpPr>
          <p:nvPr/>
        </p:nvSpPr>
        <p:spPr bwMode="auto">
          <a:xfrm>
            <a:off x="1141413" y="5791200"/>
            <a:ext cx="0" cy="152400"/>
          </a:xfrm>
          <a:prstGeom prst="line">
            <a:avLst/>
          </a:prstGeom>
          <a:noFill/>
          <a:ln w="9525">
            <a:solidFill>
              <a:schemeClr val="tx1"/>
            </a:solidFill>
            <a:miter lim="800000"/>
            <a:headEnd/>
            <a:tailEnd/>
          </a:ln>
          <a:effectLst/>
        </p:spPr>
        <p:txBody>
          <a:bodyPr wrap="none"/>
          <a:lstStyle/>
          <a:p>
            <a:endParaRPr lang="en-US"/>
          </a:p>
        </p:txBody>
      </p:sp>
      <p:sp>
        <p:nvSpPr>
          <p:cNvPr id="942122" name="Line 42"/>
          <p:cNvSpPr>
            <a:spLocks noChangeShapeType="1"/>
          </p:cNvSpPr>
          <p:nvPr/>
        </p:nvSpPr>
        <p:spPr bwMode="auto">
          <a:xfrm>
            <a:off x="8151813" y="5867400"/>
            <a:ext cx="152400" cy="0"/>
          </a:xfrm>
          <a:prstGeom prst="line">
            <a:avLst/>
          </a:prstGeom>
          <a:noFill/>
          <a:ln w="9525">
            <a:solidFill>
              <a:schemeClr val="tx1"/>
            </a:solidFill>
            <a:miter lim="800000"/>
            <a:headEnd/>
            <a:tailEnd/>
          </a:ln>
          <a:effectLst/>
        </p:spPr>
        <p:txBody>
          <a:bodyPr wrap="none"/>
          <a:lstStyle/>
          <a:p>
            <a:endParaRPr lang="en-US"/>
          </a:p>
        </p:txBody>
      </p:sp>
      <p:sp>
        <p:nvSpPr>
          <p:cNvPr id="942123" name="Line 43"/>
          <p:cNvSpPr>
            <a:spLocks noChangeShapeType="1"/>
          </p:cNvSpPr>
          <p:nvPr/>
        </p:nvSpPr>
        <p:spPr bwMode="auto">
          <a:xfrm>
            <a:off x="8151813" y="5715000"/>
            <a:ext cx="152400" cy="0"/>
          </a:xfrm>
          <a:prstGeom prst="line">
            <a:avLst/>
          </a:prstGeom>
          <a:noFill/>
          <a:ln w="9525">
            <a:solidFill>
              <a:schemeClr val="tx1"/>
            </a:solidFill>
            <a:miter lim="800000"/>
            <a:headEnd/>
            <a:tailEnd/>
          </a:ln>
          <a:effectLst/>
        </p:spPr>
        <p:txBody>
          <a:bodyPr wrap="none"/>
          <a:lstStyle/>
          <a:p>
            <a:endParaRPr lang="en-US"/>
          </a:p>
        </p:txBody>
      </p:sp>
      <p:sp>
        <p:nvSpPr>
          <p:cNvPr id="942124" name="Line 44"/>
          <p:cNvSpPr>
            <a:spLocks noChangeShapeType="1"/>
          </p:cNvSpPr>
          <p:nvPr/>
        </p:nvSpPr>
        <p:spPr bwMode="auto">
          <a:xfrm>
            <a:off x="8151813" y="5562600"/>
            <a:ext cx="152400" cy="0"/>
          </a:xfrm>
          <a:prstGeom prst="line">
            <a:avLst/>
          </a:prstGeom>
          <a:noFill/>
          <a:ln w="9525">
            <a:solidFill>
              <a:schemeClr val="tx1"/>
            </a:solidFill>
            <a:miter lim="800000"/>
            <a:headEnd/>
            <a:tailEnd/>
          </a:ln>
          <a:effectLst/>
        </p:spPr>
        <p:txBody>
          <a:bodyPr wrap="none"/>
          <a:lstStyle/>
          <a:p>
            <a:endParaRPr lang="en-US"/>
          </a:p>
        </p:txBody>
      </p:sp>
      <p:sp>
        <p:nvSpPr>
          <p:cNvPr id="942125" name="Line 45"/>
          <p:cNvSpPr>
            <a:spLocks noChangeShapeType="1"/>
          </p:cNvSpPr>
          <p:nvPr/>
        </p:nvSpPr>
        <p:spPr bwMode="auto">
          <a:xfrm>
            <a:off x="8151813" y="5410200"/>
            <a:ext cx="152400" cy="0"/>
          </a:xfrm>
          <a:prstGeom prst="line">
            <a:avLst/>
          </a:prstGeom>
          <a:noFill/>
          <a:ln w="9525">
            <a:solidFill>
              <a:schemeClr val="tx1"/>
            </a:solidFill>
            <a:miter lim="800000"/>
            <a:headEnd/>
            <a:tailEnd/>
          </a:ln>
          <a:effectLst/>
        </p:spPr>
        <p:txBody>
          <a:bodyPr wrap="none"/>
          <a:lstStyle/>
          <a:p>
            <a:endParaRPr lang="en-US"/>
          </a:p>
        </p:txBody>
      </p:sp>
      <p:sp>
        <p:nvSpPr>
          <p:cNvPr id="942126" name="Line 46"/>
          <p:cNvSpPr>
            <a:spLocks noChangeShapeType="1"/>
          </p:cNvSpPr>
          <p:nvPr/>
        </p:nvSpPr>
        <p:spPr bwMode="auto">
          <a:xfrm>
            <a:off x="8151813" y="5257800"/>
            <a:ext cx="152400" cy="0"/>
          </a:xfrm>
          <a:prstGeom prst="line">
            <a:avLst/>
          </a:prstGeom>
          <a:noFill/>
          <a:ln w="9525">
            <a:solidFill>
              <a:schemeClr val="tx1"/>
            </a:solidFill>
            <a:miter lim="800000"/>
            <a:headEnd/>
            <a:tailEnd/>
          </a:ln>
          <a:effectLst/>
        </p:spPr>
        <p:txBody>
          <a:bodyPr wrap="none"/>
          <a:lstStyle/>
          <a:p>
            <a:endParaRPr lang="en-US"/>
          </a:p>
        </p:txBody>
      </p:sp>
      <p:sp>
        <p:nvSpPr>
          <p:cNvPr id="942127" name="Line 47"/>
          <p:cNvSpPr>
            <a:spLocks noChangeShapeType="1"/>
          </p:cNvSpPr>
          <p:nvPr/>
        </p:nvSpPr>
        <p:spPr bwMode="auto">
          <a:xfrm>
            <a:off x="8151813" y="5105400"/>
            <a:ext cx="152400" cy="0"/>
          </a:xfrm>
          <a:prstGeom prst="line">
            <a:avLst/>
          </a:prstGeom>
          <a:noFill/>
          <a:ln w="9525">
            <a:solidFill>
              <a:schemeClr val="tx1"/>
            </a:solidFill>
            <a:miter lim="800000"/>
            <a:headEnd/>
            <a:tailEnd/>
          </a:ln>
          <a:effectLst/>
        </p:spPr>
        <p:txBody>
          <a:bodyPr wrap="none"/>
          <a:lstStyle/>
          <a:p>
            <a:endParaRPr lang="en-US"/>
          </a:p>
        </p:txBody>
      </p:sp>
      <p:sp>
        <p:nvSpPr>
          <p:cNvPr id="942128" name="Line 48"/>
          <p:cNvSpPr>
            <a:spLocks noChangeShapeType="1"/>
          </p:cNvSpPr>
          <p:nvPr/>
        </p:nvSpPr>
        <p:spPr bwMode="auto">
          <a:xfrm>
            <a:off x="8151813" y="4953000"/>
            <a:ext cx="152400" cy="0"/>
          </a:xfrm>
          <a:prstGeom prst="line">
            <a:avLst/>
          </a:prstGeom>
          <a:noFill/>
          <a:ln w="9525">
            <a:solidFill>
              <a:schemeClr val="tx1"/>
            </a:solidFill>
            <a:miter lim="800000"/>
            <a:headEnd/>
            <a:tailEnd/>
          </a:ln>
          <a:effectLst/>
        </p:spPr>
        <p:txBody>
          <a:bodyPr wrap="none"/>
          <a:lstStyle/>
          <a:p>
            <a:endParaRPr lang="en-US"/>
          </a:p>
        </p:txBody>
      </p:sp>
      <p:sp>
        <p:nvSpPr>
          <p:cNvPr id="942129" name="Line 49"/>
          <p:cNvSpPr>
            <a:spLocks noChangeShapeType="1"/>
          </p:cNvSpPr>
          <p:nvPr/>
        </p:nvSpPr>
        <p:spPr bwMode="auto">
          <a:xfrm>
            <a:off x="8151813" y="4800600"/>
            <a:ext cx="152400" cy="0"/>
          </a:xfrm>
          <a:prstGeom prst="line">
            <a:avLst/>
          </a:prstGeom>
          <a:noFill/>
          <a:ln w="9525">
            <a:solidFill>
              <a:schemeClr val="tx1"/>
            </a:solidFill>
            <a:miter lim="800000"/>
            <a:headEnd/>
            <a:tailEnd/>
          </a:ln>
          <a:effectLst/>
        </p:spPr>
        <p:txBody>
          <a:bodyPr wrap="none"/>
          <a:lstStyle/>
          <a:p>
            <a:endParaRPr lang="en-US"/>
          </a:p>
        </p:txBody>
      </p:sp>
      <p:sp>
        <p:nvSpPr>
          <p:cNvPr id="942130" name="Line 50"/>
          <p:cNvSpPr>
            <a:spLocks noChangeShapeType="1"/>
          </p:cNvSpPr>
          <p:nvPr/>
        </p:nvSpPr>
        <p:spPr bwMode="auto">
          <a:xfrm>
            <a:off x="8151813" y="4648200"/>
            <a:ext cx="152400" cy="0"/>
          </a:xfrm>
          <a:prstGeom prst="line">
            <a:avLst/>
          </a:prstGeom>
          <a:noFill/>
          <a:ln w="9525">
            <a:solidFill>
              <a:schemeClr val="tx1"/>
            </a:solidFill>
            <a:miter lim="800000"/>
            <a:headEnd/>
            <a:tailEnd/>
          </a:ln>
          <a:effectLst/>
        </p:spPr>
        <p:txBody>
          <a:bodyPr wrap="none"/>
          <a:lstStyle/>
          <a:p>
            <a:endParaRPr lang="en-US"/>
          </a:p>
        </p:txBody>
      </p:sp>
      <p:sp>
        <p:nvSpPr>
          <p:cNvPr id="942131" name="Line 51"/>
          <p:cNvSpPr>
            <a:spLocks noChangeShapeType="1"/>
          </p:cNvSpPr>
          <p:nvPr/>
        </p:nvSpPr>
        <p:spPr bwMode="auto">
          <a:xfrm>
            <a:off x="8151813" y="4495800"/>
            <a:ext cx="152400" cy="0"/>
          </a:xfrm>
          <a:prstGeom prst="line">
            <a:avLst/>
          </a:prstGeom>
          <a:noFill/>
          <a:ln w="9525">
            <a:solidFill>
              <a:schemeClr val="tx1"/>
            </a:solidFill>
            <a:miter lim="800000"/>
            <a:headEnd/>
            <a:tailEnd/>
          </a:ln>
          <a:effectLst/>
        </p:spPr>
        <p:txBody>
          <a:bodyPr wrap="none"/>
          <a:lstStyle/>
          <a:p>
            <a:endParaRPr lang="en-US"/>
          </a:p>
        </p:txBody>
      </p:sp>
      <p:sp>
        <p:nvSpPr>
          <p:cNvPr id="942132" name="Line 52"/>
          <p:cNvSpPr>
            <a:spLocks noChangeShapeType="1"/>
          </p:cNvSpPr>
          <p:nvPr/>
        </p:nvSpPr>
        <p:spPr bwMode="auto">
          <a:xfrm>
            <a:off x="8151813" y="4343400"/>
            <a:ext cx="152400" cy="0"/>
          </a:xfrm>
          <a:prstGeom prst="line">
            <a:avLst/>
          </a:prstGeom>
          <a:noFill/>
          <a:ln w="9525">
            <a:solidFill>
              <a:schemeClr val="tx1"/>
            </a:solidFill>
            <a:miter lim="800000"/>
            <a:headEnd/>
            <a:tailEnd/>
          </a:ln>
          <a:effectLst/>
        </p:spPr>
        <p:txBody>
          <a:bodyPr wrap="none"/>
          <a:lstStyle/>
          <a:p>
            <a:endParaRPr lang="en-US"/>
          </a:p>
        </p:txBody>
      </p:sp>
      <p:sp>
        <p:nvSpPr>
          <p:cNvPr id="942133" name="Line 53"/>
          <p:cNvSpPr>
            <a:spLocks noChangeShapeType="1"/>
          </p:cNvSpPr>
          <p:nvPr/>
        </p:nvSpPr>
        <p:spPr bwMode="auto">
          <a:xfrm>
            <a:off x="8151813" y="4191000"/>
            <a:ext cx="152400" cy="0"/>
          </a:xfrm>
          <a:prstGeom prst="line">
            <a:avLst/>
          </a:prstGeom>
          <a:noFill/>
          <a:ln w="9525">
            <a:solidFill>
              <a:schemeClr val="tx1"/>
            </a:solidFill>
            <a:miter lim="800000"/>
            <a:headEnd/>
            <a:tailEnd/>
          </a:ln>
          <a:effectLst/>
        </p:spPr>
        <p:txBody>
          <a:bodyPr wrap="none"/>
          <a:lstStyle/>
          <a:p>
            <a:endParaRPr lang="en-US"/>
          </a:p>
        </p:txBody>
      </p:sp>
      <p:sp>
        <p:nvSpPr>
          <p:cNvPr id="942134" name="Line 54"/>
          <p:cNvSpPr>
            <a:spLocks noChangeShapeType="1"/>
          </p:cNvSpPr>
          <p:nvPr/>
        </p:nvSpPr>
        <p:spPr bwMode="auto">
          <a:xfrm>
            <a:off x="8151813" y="4038600"/>
            <a:ext cx="152400" cy="0"/>
          </a:xfrm>
          <a:prstGeom prst="line">
            <a:avLst/>
          </a:prstGeom>
          <a:noFill/>
          <a:ln w="9525">
            <a:solidFill>
              <a:schemeClr val="tx1"/>
            </a:solidFill>
            <a:miter lim="800000"/>
            <a:headEnd/>
            <a:tailEnd/>
          </a:ln>
          <a:effectLst/>
        </p:spPr>
        <p:txBody>
          <a:bodyPr wrap="none"/>
          <a:lstStyle/>
          <a:p>
            <a:endParaRPr lang="en-US"/>
          </a:p>
        </p:txBody>
      </p:sp>
      <p:sp>
        <p:nvSpPr>
          <p:cNvPr id="942135" name="Line 55"/>
          <p:cNvSpPr>
            <a:spLocks noChangeShapeType="1"/>
          </p:cNvSpPr>
          <p:nvPr/>
        </p:nvSpPr>
        <p:spPr bwMode="auto">
          <a:xfrm>
            <a:off x="8151813" y="3886200"/>
            <a:ext cx="152400" cy="0"/>
          </a:xfrm>
          <a:prstGeom prst="line">
            <a:avLst/>
          </a:prstGeom>
          <a:noFill/>
          <a:ln w="9525">
            <a:solidFill>
              <a:schemeClr val="tx1"/>
            </a:solidFill>
            <a:miter lim="800000"/>
            <a:headEnd/>
            <a:tailEnd/>
          </a:ln>
          <a:effectLst/>
        </p:spPr>
        <p:txBody>
          <a:bodyPr wrap="none"/>
          <a:lstStyle/>
          <a:p>
            <a:endParaRPr lang="en-US"/>
          </a:p>
        </p:txBody>
      </p:sp>
      <p:sp>
        <p:nvSpPr>
          <p:cNvPr id="942136" name="Line 56"/>
          <p:cNvSpPr>
            <a:spLocks noChangeShapeType="1"/>
          </p:cNvSpPr>
          <p:nvPr/>
        </p:nvSpPr>
        <p:spPr bwMode="auto">
          <a:xfrm>
            <a:off x="8151813" y="3733800"/>
            <a:ext cx="152400" cy="0"/>
          </a:xfrm>
          <a:prstGeom prst="line">
            <a:avLst/>
          </a:prstGeom>
          <a:noFill/>
          <a:ln w="9525">
            <a:solidFill>
              <a:schemeClr val="tx1"/>
            </a:solidFill>
            <a:miter lim="800000"/>
            <a:headEnd/>
            <a:tailEnd/>
          </a:ln>
          <a:effectLst/>
        </p:spPr>
        <p:txBody>
          <a:bodyPr wrap="none"/>
          <a:lstStyle/>
          <a:p>
            <a:endParaRPr lang="en-US"/>
          </a:p>
        </p:txBody>
      </p:sp>
      <p:sp>
        <p:nvSpPr>
          <p:cNvPr id="942137" name="Line 57"/>
          <p:cNvSpPr>
            <a:spLocks noChangeShapeType="1"/>
          </p:cNvSpPr>
          <p:nvPr/>
        </p:nvSpPr>
        <p:spPr bwMode="auto">
          <a:xfrm>
            <a:off x="8151813" y="3581400"/>
            <a:ext cx="152400" cy="0"/>
          </a:xfrm>
          <a:prstGeom prst="line">
            <a:avLst/>
          </a:prstGeom>
          <a:noFill/>
          <a:ln w="9525">
            <a:solidFill>
              <a:schemeClr val="tx1"/>
            </a:solidFill>
            <a:miter lim="800000"/>
            <a:headEnd/>
            <a:tailEnd/>
          </a:ln>
          <a:effectLst/>
        </p:spPr>
        <p:txBody>
          <a:bodyPr wrap="none"/>
          <a:lstStyle/>
          <a:p>
            <a:endParaRPr lang="en-US"/>
          </a:p>
        </p:txBody>
      </p:sp>
      <p:sp>
        <p:nvSpPr>
          <p:cNvPr id="942138" name="Line 58"/>
          <p:cNvSpPr>
            <a:spLocks noChangeShapeType="1"/>
          </p:cNvSpPr>
          <p:nvPr/>
        </p:nvSpPr>
        <p:spPr bwMode="auto">
          <a:xfrm>
            <a:off x="8151813" y="3429000"/>
            <a:ext cx="152400" cy="0"/>
          </a:xfrm>
          <a:prstGeom prst="line">
            <a:avLst/>
          </a:prstGeom>
          <a:noFill/>
          <a:ln w="9525">
            <a:solidFill>
              <a:schemeClr val="tx1"/>
            </a:solidFill>
            <a:miter lim="800000"/>
            <a:headEnd/>
            <a:tailEnd/>
          </a:ln>
          <a:effectLst/>
        </p:spPr>
        <p:txBody>
          <a:bodyPr wrap="none"/>
          <a:lstStyle/>
          <a:p>
            <a:endParaRPr lang="en-US"/>
          </a:p>
        </p:txBody>
      </p:sp>
      <p:sp>
        <p:nvSpPr>
          <p:cNvPr id="942139" name="Line 59"/>
          <p:cNvSpPr>
            <a:spLocks noChangeShapeType="1"/>
          </p:cNvSpPr>
          <p:nvPr/>
        </p:nvSpPr>
        <p:spPr bwMode="auto">
          <a:xfrm>
            <a:off x="8151813" y="3276600"/>
            <a:ext cx="152400" cy="0"/>
          </a:xfrm>
          <a:prstGeom prst="line">
            <a:avLst/>
          </a:prstGeom>
          <a:noFill/>
          <a:ln w="9525">
            <a:solidFill>
              <a:schemeClr val="tx1"/>
            </a:solidFill>
            <a:miter lim="800000"/>
            <a:headEnd/>
            <a:tailEnd/>
          </a:ln>
          <a:effectLst/>
        </p:spPr>
        <p:txBody>
          <a:bodyPr wrap="none"/>
          <a:lstStyle/>
          <a:p>
            <a:endParaRPr lang="en-US"/>
          </a:p>
        </p:txBody>
      </p:sp>
      <p:sp>
        <p:nvSpPr>
          <p:cNvPr id="942140" name="Line 60"/>
          <p:cNvSpPr>
            <a:spLocks noChangeShapeType="1"/>
          </p:cNvSpPr>
          <p:nvPr/>
        </p:nvSpPr>
        <p:spPr bwMode="auto">
          <a:xfrm>
            <a:off x="8151813" y="3124200"/>
            <a:ext cx="152400" cy="0"/>
          </a:xfrm>
          <a:prstGeom prst="line">
            <a:avLst/>
          </a:prstGeom>
          <a:noFill/>
          <a:ln w="9525">
            <a:solidFill>
              <a:schemeClr val="tx1"/>
            </a:solidFill>
            <a:miter lim="800000"/>
            <a:headEnd/>
            <a:tailEnd/>
          </a:ln>
          <a:effectLst/>
        </p:spPr>
        <p:txBody>
          <a:bodyPr wrap="none"/>
          <a:lstStyle/>
          <a:p>
            <a:endParaRPr lang="en-US"/>
          </a:p>
        </p:txBody>
      </p:sp>
      <p:sp>
        <p:nvSpPr>
          <p:cNvPr id="942141" name="Line 61"/>
          <p:cNvSpPr>
            <a:spLocks noChangeShapeType="1"/>
          </p:cNvSpPr>
          <p:nvPr/>
        </p:nvSpPr>
        <p:spPr bwMode="auto">
          <a:xfrm>
            <a:off x="8151813" y="2971800"/>
            <a:ext cx="152400" cy="0"/>
          </a:xfrm>
          <a:prstGeom prst="line">
            <a:avLst/>
          </a:prstGeom>
          <a:noFill/>
          <a:ln w="9525">
            <a:solidFill>
              <a:schemeClr val="tx1"/>
            </a:solidFill>
            <a:miter lim="800000"/>
            <a:headEnd/>
            <a:tailEnd/>
          </a:ln>
          <a:effectLst/>
        </p:spPr>
        <p:txBody>
          <a:bodyPr wrap="none"/>
          <a:lstStyle/>
          <a:p>
            <a:endParaRPr lang="en-US"/>
          </a:p>
        </p:txBody>
      </p:sp>
      <p:sp>
        <p:nvSpPr>
          <p:cNvPr id="942142" name="Line 62"/>
          <p:cNvSpPr>
            <a:spLocks noChangeShapeType="1"/>
          </p:cNvSpPr>
          <p:nvPr/>
        </p:nvSpPr>
        <p:spPr bwMode="auto">
          <a:xfrm>
            <a:off x="8151813" y="2819400"/>
            <a:ext cx="152400" cy="0"/>
          </a:xfrm>
          <a:prstGeom prst="line">
            <a:avLst/>
          </a:prstGeom>
          <a:noFill/>
          <a:ln w="9525">
            <a:solidFill>
              <a:schemeClr val="tx1"/>
            </a:solidFill>
            <a:miter lim="800000"/>
            <a:headEnd/>
            <a:tailEnd/>
          </a:ln>
          <a:effectLst/>
        </p:spPr>
        <p:txBody>
          <a:bodyPr wrap="none"/>
          <a:lstStyle/>
          <a:p>
            <a:endParaRPr lang="en-US"/>
          </a:p>
        </p:txBody>
      </p:sp>
      <p:sp>
        <p:nvSpPr>
          <p:cNvPr id="942143" name="Line 63"/>
          <p:cNvSpPr>
            <a:spLocks noChangeShapeType="1"/>
          </p:cNvSpPr>
          <p:nvPr/>
        </p:nvSpPr>
        <p:spPr bwMode="auto">
          <a:xfrm>
            <a:off x="8151813" y="2667000"/>
            <a:ext cx="152400" cy="0"/>
          </a:xfrm>
          <a:prstGeom prst="line">
            <a:avLst/>
          </a:prstGeom>
          <a:noFill/>
          <a:ln w="9525">
            <a:solidFill>
              <a:schemeClr val="tx1"/>
            </a:solidFill>
            <a:miter lim="800000"/>
            <a:headEnd/>
            <a:tailEnd/>
          </a:ln>
          <a:effectLst/>
        </p:spPr>
        <p:txBody>
          <a:bodyPr wrap="none"/>
          <a:lstStyle/>
          <a:p>
            <a:endParaRPr lang="en-US"/>
          </a:p>
        </p:txBody>
      </p:sp>
      <p:sp>
        <p:nvSpPr>
          <p:cNvPr id="942144" name="Line 64"/>
          <p:cNvSpPr>
            <a:spLocks noChangeShapeType="1"/>
          </p:cNvSpPr>
          <p:nvPr/>
        </p:nvSpPr>
        <p:spPr bwMode="auto">
          <a:xfrm>
            <a:off x="8151813" y="2514600"/>
            <a:ext cx="152400" cy="0"/>
          </a:xfrm>
          <a:prstGeom prst="line">
            <a:avLst/>
          </a:prstGeom>
          <a:noFill/>
          <a:ln w="9525">
            <a:solidFill>
              <a:schemeClr val="tx1"/>
            </a:solidFill>
            <a:miter lim="800000"/>
            <a:headEnd/>
            <a:tailEnd/>
          </a:ln>
          <a:effectLst/>
        </p:spPr>
        <p:txBody>
          <a:bodyPr wrap="none"/>
          <a:lstStyle/>
          <a:p>
            <a:endParaRPr lang="en-US"/>
          </a:p>
        </p:txBody>
      </p:sp>
      <p:sp>
        <p:nvSpPr>
          <p:cNvPr id="942145" name="Line 65"/>
          <p:cNvSpPr>
            <a:spLocks noChangeShapeType="1"/>
          </p:cNvSpPr>
          <p:nvPr/>
        </p:nvSpPr>
        <p:spPr bwMode="auto">
          <a:xfrm>
            <a:off x="8151813" y="2362200"/>
            <a:ext cx="152400" cy="0"/>
          </a:xfrm>
          <a:prstGeom prst="line">
            <a:avLst/>
          </a:prstGeom>
          <a:noFill/>
          <a:ln w="9525">
            <a:solidFill>
              <a:schemeClr val="tx1"/>
            </a:solidFill>
            <a:miter lim="800000"/>
            <a:headEnd/>
            <a:tailEnd/>
          </a:ln>
          <a:effectLst/>
        </p:spPr>
        <p:txBody>
          <a:bodyPr wrap="none"/>
          <a:lstStyle/>
          <a:p>
            <a:endParaRPr lang="en-US"/>
          </a:p>
        </p:txBody>
      </p:sp>
      <p:sp>
        <p:nvSpPr>
          <p:cNvPr id="942146" name="Line 66"/>
          <p:cNvSpPr>
            <a:spLocks noChangeShapeType="1"/>
          </p:cNvSpPr>
          <p:nvPr/>
        </p:nvSpPr>
        <p:spPr bwMode="auto">
          <a:xfrm>
            <a:off x="8228013" y="5791200"/>
            <a:ext cx="0" cy="152400"/>
          </a:xfrm>
          <a:prstGeom prst="line">
            <a:avLst/>
          </a:prstGeom>
          <a:noFill/>
          <a:ln w="9525">
            <a:solidFill>
              <a:schemeClr val="tx1"/>
            </a:solidFill>
            <a:miter lim="800000"/>
            <a:headEnd/>
            <a:tailEnd/>
          </a:ln>
          <a:effectLst/>
        </p:spPr>
        <p:txBody>
          <a:bodyPr wrap="none"/>
          <a:lstStyle/>
          <a:p>
            <a:endParaRPr lang="en-US"/>
          </a:p>
        </p:txBody>
      </p:sp>
      <p:sp>
        <p:nvSpPr>
          <p:cNvPr id="942147" name="Line 67"/>
          <p:cNvSpPr>
            <a:spLocks noChangeShapeType="1"/>
          </p:cNvSpPr>
          <p:nvPr/>
        </p:nvSpPr>
        <p:spPr bwMode="auto">
          <a:xfrm>
            <a:off x="8228013" y="5791200"/>
            <a:ext cx="0" cy="152400"/>
          </a:xfrm>
          <a:prstGeom prst="line">
            <a:avLst/>
          </a:prstGeom>
          <a:noFill/>
          <a:ln w="9525">
            <a:solidFill>
              <a:schemeClr val="tx1"/>
            </a:solidFill>
            <a:miter lim="800000"/>
            <a:headEnd/>
            <a:tailEnd/>
          </a:ln>
          <a:effectLst/>
        </p:spPr>
        <p:txBody>
          <a:bodyPr wrap="none"/>
          <a:lstStyle/>
          <a:p>
            <a:endParaRPr lang="en-US"/>
          </a:p>
        </p:txBody>
      </p:sp>
      <p:sp>
        <p:nvSpPr>
          <p:cNvPr id="942148" name="Line 68"/>
          <p:cNvSpPr>
            <a:spLocks noChangeShapeType="1"/>
          </p:cNvSpPr>
          <p:nvPr/>
        </p:nvSpPr>
        <p:spPr bwMode="auto">
          <a:xfrm flipV="1">
            <a:off x="8228013" y="2209800"/>
            <a:ext cx="0" cy="3657600"/>
          </a:xfrm>
          <a:prstGeom prst="line">
            <a:avLst/>
          </a:prstGeom>
          <a:noFill/>
          <a:ln w="9525">
            <a:solidFill>
              <a:schemeClr val="tx1"/>
            </a:solidFill>
            <a:miter lim="800000"/>
            <a:headEnd/>
            <a:tailEnd/>
          </a:ln>
          <a:effectLst/>
        </p:spPr>
        <p:txBody>
          <a:bodyPr wrap="none"/>
          <a:lstStyle/>
          <a:p>
            <a:endParaRPr lang="en-US"/>
          </a:p>
        </p:txBody>
      </p:sp>
      <p:sp>
        <p:nvSpPr>
          <p:cNvPr id="942149" name="Text Box 69"/>
          <p:cNvSpPr txBox="1">
            <a:spLocks noChangeArrowheads="1"/>
          </p:cNvSpPr>
          <p:nvPr/>
        </p:nvSpPr>
        <p:spPr bwMode="auto">
          <a:xfrm>
            <a:off x="973138" y="5926138"/>
            <a:ext cx="7659687" cy="244475"/>
          </a:xfrm>
          <a:prstGeom prst="rect">
            <a:avLst/>
          </a:prstGeom>
          <a:noFill/>
          <a:ln w="9525">
            <a:noFill/>
            <a:miter lim="800000"/>
            <a:headEnd/>
            <a:tailEnd/>
          </a:ln>
          <a:effectLst/>
        </p:spPr>
        <p:txBody>
          <a:bodyPr wrap="none">
            <a:spAutoFit/>
          </a:bodyPr>
          <a:lstStyle/>
          <a:p>
            <a:r>
              <a:rPr lang="en-US" b="1"/>
              <a:t>0                                 100                             200                            300                              400                            500      Temperature (K)</a:t>
            </a:r>
          </a:p>
        </p:txBody>
      </p:sp>
      <p:sp>
        <p:nvSpPr>
          <p:cNvPr id="942150" name="Text Box 70"/>
          <p:cNvSpPr txBox="1">
            <a:spLocks noChangeArrowheads="1"/>
          </p:cNvSpPr>
          <p:nvPr/>
        </p:nvSpPr>
        <p:spPr bwMode="auto">
          <a:xfrm>
            <a:off x="896938" y="6307138"/>
            <a:ext cx="7472362" cy="244475"/>
          </a:xfrm>
          <a:prstGeom prst="rect">
            <a:avLst/>
          </a:prstGeom>
          <a:noFill/>
          <a:ln w="9525">
            <a:noFill/>
            <a:miter lim="800000"/>
            <a:headEnd/>
            <a:tailEnd/>
          </a:ln>
          <a:effectLst/>
        </p:spPr>
        <p:txBody>
          <a:bodyPr wrap="none">
            <a:spAutoFit/>
          </a:bodyPr>
          <a:lstStyle/>
          <a:p>
            <a:r>
              <a:rPr lang="en-US">
                <a:solidFill>
                  <a:schemeClr val="accent2"/>
                </a:solidFill>
              </a:rPr>
              <a:t>-273                    -200                            100                                 0                              100                             200      Temperature (</a:t>
            </a:r>
            <a:r>
              <a:rPr lang="en-US" baseline="30000">
                <a:solidFill>
                  <a:schemeClr val="accent2"/>
                </a:solidFill>
              </a:rPr>
              <a:t>o</a:t>
            </a:r>
            <a:r>
              <a:rPr lang="en-US">
                <a:solidFill>
                  <a:schemeClr val="accent2"/>
                </a:solidFill>
              </a:rPr>
              <a:t>C)</a:t>
            </a:r>
          </a:p>
        </p:txBody>
      </p:sp>
      <p:sp>
        <p:nvSpPr>
          <p:cNvPr id="942151" name="Text Box 71"/>
          <p:cNvSpPr txBox="1">
            <a:spLocks noChangeArrowheads="1"/>
          </p:cNvSpPr>
          <p:nvPr/>
        </p:nvSpPr>
        <p:spPr bwMode="auto">
          <a:xfrm>
            <a:off x="1598613" y="1871663"/>
            <a:ext cx="3581400" cy="1557337"/>
          </a:xfrm>
          <a:prstGeom prst="rect">
            <a:avLst/>
          </a:prstGeom>
          <a:solidFill>
            <a:srgbClr val="F7EEE5"/>
          </a:solidFill>
          <a:ln w="38100" cmpd="dbl">
            <a:solidFill>
              <a:schemeClr val="tx1"/>
            </a:solidFill>
            <a:miter lim="800000"/>
            <a:headEnd/>
            <a:tailEnd/>
          </a:ln>
          <a:effectLst/>
        </p:spPr>
        <p:txBody>
          <a:bodyPr>
            <a:spAutoFit/>
          </a:bodyPr>
          <a:lstStyle/>
          <a:p>
            <a:pPr marL="457200" indent="-457200">
              <a:lnSpc>
                <a:spcPct val="70000"/>
              </a:lnSpc>
              <a:spcBef>
                <a:spcPct val="50000"/>
              </a:spcBef>
            </a:pPr>
            <a:r>
              <a:rPr lang="en-US" sz="1400" b="1"/>
              <a:t>Trial     Temperature (T)     Volume (V) </a:t>
            </a:r>
          </a:p>
          <a:p>
            <a:pPr marL="457200" indent="-457200">
              <a:lnSpc>
                <a:spcPct val="70000"/>
              </a:lnSpc>
              <a:spcBef>
                <a:spcPct val="50000"/>
              </a:spcBef>
            </a:pPr>
            <a:r>
              <a:rPr lang="en-US" sz="1400" b="1"/>
              <a:t>                   </a:t>
            </a:r>
            <a:r>
              <a:rPr lang="en-US" sz="1400" b="1" baseline="30000"/>
              <a:t>o</a:t>
            </a:r>
            <a:r>
              <a:rPr lang="en-US" sz="1400" b="1"/>
              <a:t>C         K                    mL                 </a:t>
            </a:r>
          </a:p>
          <a:p>
            <a:pPr marL="457200" indent="-457200">
              <a:lnSpc>
                <a:spcPct val="70000"/>
              </a:lnSpc>
              <a:spcBef>
                <a:spcPct val="50000"/>
              </a:spcBef>
              <a:buFontTx/>
              <a:buAutoNum type="arabicPlain"/>
            </a:pPr>
            <a:r>
              <a:rPr lang="en-US" sz="1400"/>
              <a:t>       </a:t>
            </a:r>
            <a:r>
              <a:rPr lang="en-US" sz="1400">
                <a:solidFill>
                  <a:srgbClr val="FF0000"/>
                </a:solidFill>
              </a:rPr>
              <a:t>10.0        283                 100</a:t>
            </a:r>
            <a:r>
              <a:rPr lang="en-US" sz="1400"/>
              <a:t>               </a:t>
            </a:r>
          </a:p>
          <a:p>
            <a:pPr marL="457200" indent="-457200">
              <a:lnSpc>
                <a:spcPct val="70000"/>
              </a:lnSpc>
              <a:spcBef>
                <a:spcPct val="50000"/>
              </a:spcBef>
              <a:buFontTx/>
              <a:buAutoNum type="arabicPlain"/>
            </a:pPr>
            <a:r>
              <a:rPr lang="en-US" sz="1400"/>
              <a:t>       </a:t>
            </a:r>
            <a:r>
              <a:rPr lang="en-US" sz="1400">
                <a:solidFill>
                  <a:srgbClr val="FF0000"/>
                </a:solidFill>
              </a:rPr>
              <a:t>50.0        323                 114</a:t>
            </a:r>
            <a:r>
              <a:rPr lang="en-US" sz="1400"/>
              <a:t>                      </a:t>
            </a:r>
          </a:p>
          <a:p>
            <a:pPr marL="457200" indent="-457200">
              <a:lnSpc>
                <a:spcPct val="70000"/>
              </a:lnSpc>
              <a:spcBef>
                <a:spcPct val="50000"/>
              </a:spcBef>
              <a:buFontTx/>
              <a:buAutoNum type="arabicPlain"/>
            </a:pPr>
            <a:r>
              <a:rPr lang="en-US" sz="1400"/>
              <a:t>     </a:t>
            </a:r>
            <a:r>
              <a:rPr lang="en-US" sz="1400">
                <a:solidFill>
                  <a:srgbClr val="FF0000"/>
                </a:solidFill>
              </a:rPr>
              <a:t>100.0        373                 132</a:t>
            </a:r>
          </a:p>
          <a:p>
            <a:pPr marL="457200" indent="-457200">
              <a:lnSpc>
                <a:spcPct val="70000"/>
              </a:lnSpc>
              <a:spcBef>
                <a:spcPct val="50000"/>
              </a:spcBef>
              <a:buFontTx/>
              <a:buAutoNum type="arabicPlain"/>
            </a:pPr>
            <a:r>
              <a:rPr lang="en-US" sz="1400"/>
              <a:t>     </a:t>
            </a:r>
            <a:r>
              <a:rPr lang="en-US" sz="1400">
                <a:solidFill>
                  <a:srgbClr val="FF0000"/>
                </a:solidFill>
              </a:rPr>
              <a:t>200.0        473                 167</a:t>
            </a:r>
            <a:r>
              <a:rPr lang="en-US" sz="1400"/>
              <a:t>         </a:t>
            </a:r>
          </a:p>
        </p:txBody>
      </p:sp>
      <p:sp>
        <p:nvSpPr>
          <p:cNvPr id="942152" name="Text Box 72"/>
          <p:cNvSpPr txBox="1">
            <a:spLocks noChangeArrowheads="1"/>
          </p:cNvSpPr>
          <p:nvPr/>
        </p:nvSpPr>
        <p:spPr bwMode="auto">
          <a:xfrm>
            <a:off x="8253413" y="2505075"/>
            <a:ext cx="355600" cy="3514725"/>
          </a:xfrm>
          <a:prstGeom prst="rect">
            <a:avLst/>
          </a:prstGeom>
          <a:noFill/>
          <a:ln w="9525">
            <a:noFill/>
            <a:miter lim="800000"/>
            <a:headEnd/>
            <a:tailEnd/>
          </a:ln>
          <a:effectLst/>
        </p:spPr>
        <p:txBody>
          <a:bodyPr wrap="none">
            <a:spAutoFit/>
          </a:bodyPr>
          <a:lstStyle/>
          <a:p>
            <a:r>
              <a:rPr lang="en-US" sz="800"/>
              <a:t>180</a:t>
            </a:r>
          </a:p>
          <a:p>
            <a:endParaRPr lang="en-US" sz="800"/>
          </a:p>
          <a:p>
            <a:endParaRPr lang="en-US" sz="800"/>
          </a:p>
          <a:p>
            <a:r>
              <a:rPr lang="en-US" sz="800"/>
              <a:t>160</a:t>
            </a:r>
          </a:p>
          <a:p>
            <a:endParaRPr lang="en-US" sz="800"/>
          </a:p>
          <a:p>
            <a:endParaRPr lang="en-US" sz="800"/>
          </a:p>
          <a:p>
            <a:r>
              <a:rPr lang="en-US" sz="800"/>
              <a:t>140</a:t>
            </a:r>
          </a:p>
          <a:p>
            <a:endParaRPr lang="en-US" sz="800"/>
          </a:p>
          <a:p>
            <a:endParaRPr lang="en-US" sz="800"/>
          </a:p>
          <a:p>
            <a:r>
              <a:rPr lang="en-US" sz="800"/>
              <a:t>120</a:t>
            </a:r>
          </a:p>
          <a:p>
            <a:endParaRPr lang="en-US" sz="800"/>
          </a:p>
          <a:p>
            <a:endParaRPr lang="en-US" sz="800"/>
          </a:p>
          <a:p>
            <a:r>
              <a:rPr lang="en-US" sz="800"/>
              <a:t>100</a:t>
            </a:r>
          </a:p>
          <a:p>
            <a:endParaRPr lang="en-US" sz="800"/>
          </a:p>
          <a:p>
            <a:endParaRPr lang="en-US" sz="800"/>
          </a:p>
          <a:p>
            <a:r>
              <a:rPr lang="en-US" sz="800"/>
              <a:t>80</a:t>
            </a:r>
          </a:p>
          <a:p>
            <a:endParaRPr lang="en-US" sz="800"/>
          </a:p>
          <a:p>
            <a:endParaRPr lang="en-US" sz="800"/>
          </a:p>
          <a:p>
            <a:r>
              <a:rPr lang="en-US" sz="800"/>
              <a:t>60</a:t>
            </a:r>
          </a:p>
          <a:p>
            <a:endParaRPr lang="en-US" sz="800"/>
          </a:p>
          <a:p>
            <a:endParaRPr lang="en-US" sz="800"/>
          </a:p>
          <a:p>
            <a:r>
              <a:rPr lang="en-US" sz="800"/>
              <a:t>40</a:t>
            </a:r>
          </a:p>
          <a:p>
            <a:endParaRPr lang="en-US" sz="800"/>
          </a:p>
          <a:p>
            <a:endParaRPr lang="en-US" sz="800"/>
          </a:p>
          <a:p>
            <a:r>
              <a:rPr lang="en-US" sz="800"/>
              <a:t>20</a:t>
            </a:r>
          </a:p>
          <a:p>
            <a:endParaRPr lang="en-US" sz="800"/>
          </a:p>
          <a:p>
            <a:endParaRPr lang="en-US" sz="800"/>
          </a:p>
          <a:p>
            <a:r>
              <a:rPr lang="en-US" sz="800"/>
              <a:t>0</a:t>
            </a:r>
          </a:p>
        </p:txBody>
      </p:sp>
      <p:sp>
        <p:nvSpPr>
          <p:cNvPr id="942153" name="Oval 73"/>
          <p:cNvSpPr>
            <a:spLocks noChangeArrowheads="1"/>
          </p:cNvSpPr>
          <p:nvPr/>
        </p:nvSpPr>
        <p:spPr bwMode="auto">
          <a:xfrm>
            <a:off x="6932613" y="2743200"/>
            <a:ext cx="228600" cy="228600"/>
          </a:xfrm>
          <a:prstGeom prst="ellipse">
            <a:avLst/>
          </a:prstGeom>
          <a:noFill/>
          <a:ln w="9525">
            <a:solidFill>
              <a:srgbClr val="FF0000"/>
            </a:solidFill>
            <a:miter lim="800000"/>
            <a:headEnd/>
            <a:tailEnd/>
          </a:ln>
          <a:effectLst/>
        </p:spPr>
        <p:txBody>
          <a:bodyPr wrap="none" anchor="ctr"/>
          <a:lstStyle/>
          <a:p>
            <a:endParaRPr lang="en-US"/>
          </a:p>
        </p:txBody>
      </p:sp>
      <p:sp>
        <p:nvSpPr>
          <p:cNvPr id="942154" name="Oval 74"/>
          <p:cNvSpPr>
            <a:spLocks noChangeArrowheads="1"/>
          </p:cNvSpPr>
          <p:nvPr/>
        </p:nvSpPr>
        <p:spPr bwMode="auto">
          <a:xfrm>
            <a:off x="4418013" y="4038600"/>
            <a:ext cx="228600" cy="228600"/>
          </a:xfrm>
          <a:prstGeom prst="ellipse">
            <a:avLst/>
          </a:prstGeom>
          <a:noFill/>
          <a:ln w="9525">
            <a:solidFill>
              <a:srgbClr val="FF0000"/>
            </a:solidFill>
            <a:miter lim="800000"/>
            <a:headEnd/>
            <a:tailEnd/>
          </a:ln>
          <a:effectLst/>
        </p:spPr>
        <p:txBody>
          <a:bodyPr wrap="none" anchor="ctr"/>
          <a:lstStyle/>
          <a:p>
            <a:endParaRPr lang="en-US"/>
          </a:p>
        </p:txBody>
      </p:sp>
      <p:sp>
        <p:nvSpPr>
          <p:cNvPr id="942155" name="Oval 75"/>
          <p:cNvSpPr>
            <a:spLocks noChangeArrowheads="1"/>
          </p:cNvSpPr>
          <p:nvPr/>
        </p:nvSpPr>
        <p:spPr bwMode="auto">
          <a:xfrm>
            <a:off x="5484813" y="3505200"/>
            <a:ext cx="228600" cy="228600"/>
          </a:xfrm>
          <a:prstGeom prst="ellipse">
            <a:avLst/>
          </a:prstGeom>
          <a:noFill/>
          <a:ln w="9525">
            <a:solidFill>
              <a:srgbClr val="FF0000"/>
            </a:solidFill>
            <a:miter lim="800000"/>
            <a:headEnd/>
            <a:tailEnd/>
          </a:ln>
          <a:effectLst/>
        </p:spPr>
        <p:txBody>
          <a:bodyPr wrap="none" anchor="ctr"/>
          <a:lstStyle/>
          <a:p>
            <a:endParaRPr lang="en-US"/>
          </a:p>
        </p:txBody>
      </p:sp>
      <p:sp>
        <p:nvSpPr>
          <p:cNvPr id="942156" name="Oval 76"/>
          <p:cNvSpPr>
            <a:spLocks noChangeArrowheads="1"/>
          </p:cNvSpPr>
          <p:nvPr/>
        </p:nvSpPr>
        <p:spPr bwMode="auto">
          <a:xfrm>
            <a:off x="4799013" y="3810000"/>
            <a:ext cx="228600" cy="228600"/>
          </a:xfrm>
          <a:prstGeom prst="ellipse">
            <a:avLst/>
          </a:prstGeom>
          <a:noFill/>
          <a:ln w="9525">
            <a:solidFill>
              <a:srgbClr val="FF0000"/>
            </a:solidFill>
            <a:miter lim="800000"/>
            <a:headEnd/>
            <a:tailEnd/>
          </a:ln>
          <a:effectLst/>
        </p:spPr>
        <p:txBody>
          <a:bodyPr wrap="none" anchor="ctr"/>
          <a:lstStyle/>
          <a:p>
            <a:endParaRPr lang="en-US"/>
          </a:p>
        </p:txBody>
      </p:sp>
      <p:sp>
        <p:nvSpPr>
          <p:cNvPr id="942157" name="Line 77"/>
          <p:cNvSpPr>
            <a:spLocks noChangeShapeType="1"/>
          </p:cNvSpPr>
          <p:nvPr/>
        </p:nvSpPr>
        <p:spPr bwMode="auto">
          <a:xfrm flipV="1">
            <a:off x="4418013" y="2362200"/>
            <a:ext cx="3581400" cy="1828800"/>
          </a:xfrm>
          <a:prstGeom prst="line">
            <a:avLst/>
          </a:prstGeom>
          <a:noFill/>
          <a:ln w="9525">
            <a:solidFill>
              <a:schemeClr val="tx1"/>
            </a:solidFill>
            <a:miter lim="800000"/>
            <a:headEnd/>
            <a:tailEnd/>
          </a:ln>
          <a:effectLst/>
        </p:spPr>
        <p:txBody>
          <a:bodyPr wrap="none"/>
          <a:lstStyle/>
          <a:p>
            <a:endParaRPr lang="en-US"/>
          </a:p>
        </p:txBody>
      </p:sp>
      <p:sp>
        <p:nvSpPr>
          <p:cNvPr id="942158" name="Line 78"/>
          <p:cNvSpPr>
            <a:spLocks noChangeShapeType="1"/>
          </p:cNvSpPr>
          <p:nvPr/>
        </p:nvSpPr>
        <p:spPr bwMode="auto">
          <a:xfrm flipH="1">
            <a:off x="1141413" y="4191000"/>
            <a:ext cx="3276600" cy="1676400"/>
          </a:xfrm>
          <a:prstGeom prst="line">
            <a:avLst/>
          </a:prstGeom>
          <a:noFill/>
          <a:ln w="9525">
            <a:solidFill>
              <a:srgbClr val="FF6600"/>
            </a:solidFill>
            <a:prstDash val="dash"/>
            <a:miter lim="800000"/>
            <a:headEnd/>
            <a:tailEnd/>
          </a:ln>
          <a:effectLst/>
        </p:spPr>
        <p:txBody>
          <a:bodyPr wrap="none"/>
          <a:lstStyle/>
          <a:p>
            <a:endParaRPr lang="en-US"/>
          </a:p>
        </p:txBody>
      </p:sp>
      <p:grpSp>
        <p:nvGrpSpPr>
          <p:cNvPr id="942159" name="Group 79"/>
          <p:cNvGrpSpPr>
            <a:grpSpLocks/>
          </p:cNvGrpSpPr>
          <p:nvPr/>
        </p:nvGrpSpPr>
        <p:grpSpPr bwMode="auto">
          <a:xfrm>
            <a:off x="304800" y="5943600"/>
            <a:ext cx="762000" cy="396875"/>
            <a:chOff x="48" y="3888"/>
            <a:chExt cx="480" cy="250"/>
          </a:xfrm>
        </p:grpSpPr>
        <p:sp>
          <p:nvSpPr>
            <p:cNvPr id="942160" name="Text Box 80"/>
            <p:cNvSpPr txBox="1">
              <a:spLocks noChangeArrowheads="1"/>
            </p:cNvSpPr>
            <p:nvPr/>
          </p:nvSpPr>
          <p:spPr bwMode="auto">
            <a:xfrm>
              <a:off x="48" y="3888"/>
              <a:ext cx="474" cy="250"/>
            </a:xfrm>
            <a:prstGeom prst="rect">
              <a:avLst/>
            </a:prstGeom>
            <a:noFill/>
            <a:ln w="9525">
              <a:noFill/>
              <a:miter lim="800000"/>
              <a:headEnd/>
              <a:tailEnd/>
            </a:ln>
            <a:effectLst/>
          </p:spPr>
          <p:txBody>
            <a:bodyPr wrap="none">
              <a:spAutoFit/>
            </a:bodyPr>
            <a:lstStyle/>
            <a:p>
              <a:r>
                <a:rPr lang="en-US"/>
                <a:t>origin</a:t>
              </a:r>
            </a:p>
            <a:p>
              <a:r>
                <a:rPr lang="en-US"/>
                <a:t>(0,0 point)</a:t>
              </a:r>
            </a:p>
          </p:txBody>
        </p:sp>
        <p:sp>
          <p:nvSpPr>
            <p:cNvPr id="942161" name="Line 81"/>
            <p:cNvSpPr>
              <a:spLocks noChangeShapeType="1"/>
            </p:cNvSpPr>
            <p:nvPr/>
          </p:nvSpPr>
          <p:spPr bwMode="auto">
            <a:xfrm flipV="1">
              <a:off x="336" y="3888"/>
              <a:ext cx="192" cy="96"/>
            </a:xfrm>
            <a:prstGeom prst="line">
              <a:avLst/>
            </a:prstGeom>
            <a:noFill/>
            <a:ln w="9525">
              <a:solidFill>
                <a:schemeClr val="tx1"/>
              </a:solidFill>
              <a:miter lim="800000"/>
              <a:headEnd/>
              <a:tailEnd type="triangle" w="med" len="med"/>
            </a:ln>
            <a:effectLst/>
          </p:spPr>
          <p:txBody>
            <a:bodyPr wrap="none"/>
            <a:lstStyle/>
            <a:p>
              <a:endParaRPr lang="en-US"/>
            </a:p>
          </p:txBody>
        </p:sp>
      </p:grpSp>
      <p:sp>
        <p:nvSpPr>
          <p:cNvPr id="942162" name="Text Box 82"/>
          <p:cNvSpPr txBox="1">
            <a:spLocks noChangeArrowheads="1"/>
          </p:cNvSpPr>
          <p:nvPr/>
        </p:nvSpPr>
        <p:spPr bwMode="auto">
          <a:xfrm>
            <a:off x="5713413" y="4005263"/>
            <a:ext cx="2133600" cy="1557337"/>
          </a:xfrm>
          <a:prstGeom prst="rect">
            <a:avLst/>
          </a:prstGeom>
          <a:solidFill>
            <a:srgbClr val="F7EEE5"/>
          </a:solidFill>
          <a:ln w="38100" cmpd="dbl">
            <a:solidFill>
              <a:schemeClr val="tx1"/>
            </a:solidFill>
            <a:miter lim="800000"/>
            <a:headEnd/>
            <a:tailEnd/>
          </a:ln>
          <a:effectLst/>
        </p:spPr>
        <p:txBody>
          <a:bodyPr>
            <a:spAutoFit/>
          </a:bodyPr>
          <a:lstStyle/>
          <a:p>
            <a:pPr marL="457200" indent="-457200">
              <a:lnSpc>
                <a:spcPct val="70000"/>
              </a:lnSpc>
              <a:spcBef>
                <a:spcPct val="50000"/>
              </a:spcBef>
            </a:pPr>
            <a:r>
              <a:rPr lang="en-US" sz="1400" b="1"/>
              <a:t>  Trial     Ratio:  V / T </a:t>
            </a:r>
          </a:p>
          <a:p>
            <a:pPr marL="457200" indent="-457200">
              <a:lnSpc>
                <a:spcPct val="70000"/>
              </a:lnSpc>
              <a:spcBef>
                <a:spcPct val="50000"/>
              </a:spcBef>
            </a:pPr>
            <a:r>
              <a:rPr lang="en-US" sz="1400" b="1"/>
              <a:t>		</a:t>
            </a:r>
          </a:p>
          <a:p>
            <a:pPr marL="914400" lvl="1" indent="-457200">
              <a:lnSpc>
                <a:spcPct val="70000"/>
              </a:lnSpc>
              <a:spcBef>
                <a:spcPct val="50000"/>
              </a:spcBef>
              <a:buFontTx/>
              <a:buAutoNum type="arabicPlain"/>
            </a:pPr>
            <a:r>
              <a:rPr lang="en-US" sz="1400"/>
              <a:t>0.35 mL / K             </a:t>
            </a:r>
          </a:p>
          <a:p>
            <a:pPr marL="914400" lvl="1" indent="-457200">
              <a:lnSpc>
                <a:spcPct val="70000"/>
              </a:lnSpc>
              <a:spcBef>
                <a:spcPct val="50000"/>
              </a:spcBef>
              <a:buFontTx/>
              <a:buAutoNum type="arabicPlain"/>
            </a:pPr>
            <a:r>
              <a:rPr lang="en-US" sz="1400"/>
              <a:t>0.35 mL / K               </a:t>
            </a:r>
          </a:p>
          <a:p>
            <a:pPr marL="914400" lvl="1" indent="-457200">
              <a:lnSpc>
                <a:spcPct val="70000"/>
              </a:lnSpc>
              <a:spcBef>
                <a:spcPct val="50000"/>
              </a:spcBef>
              <a:buFontTx/>
              <a:buAutoNum type="arabicPlain"/>
            </a:pPr>
            <a:r>
              <a:rPr lang="en-US" sz="1400"/>
              <a:t>0.35 mL / K</a:t>
            </a:r>
          </a:p>
          <a:p>
            <a:pPr marL="914400" lvl="1" indent="-457200">
              <a:lnSpc>
                <a:spcPct val="70000"/>
              </a:lnSpc>
              <a:spcBef>
                <a:spcPct val="50000"/>
              </a:spcBef>
              <a:buFontTx/>
              <a:buAutoNum type="arabicPlain"/>
            </a:pPr>
            <a:r>
              <a:rPr lang="en-US" sz="1400"/>
              <a:t>0.35 mL / K</a:t>
            </a:r>
          </a:p>
        </p:txBody>
      </p:sp>
      <p:sp>
        <p:nvSpPr>
          <p:cNvPr id="942163" name="Text Box 83"/>
          <p:cNvSpPr txBox="1">
            <a:spLocks noChangeArrowheads="1"/>
          </p:cNvSpPr>
          <p:nvPr/>
        </p:nvSpPr>
        <p:spPr bwMode="auto">
          <a:xfrm rot="16200000">
            <a:off x="-579438" y="3856038"/>
            <a:ext cx="2073275" cy="457200"/>
          </a:xfrm>
          <a:prstGeom prst="rect">
            <a:avLst/>
          </a:prstGeom>
          <a:noFill/>
          <a:ln w="9525">
            <a:noFill/>
            <a:miter lim="800000"/>
            <a:headEnd/>
            <a:tailEnd/>
          </a:ln>
          <a:effectLst/>
        </p:spPr>
        <p:txBody>
          <a:bodyPr>
            <a:spAutoFit/>
          </a:bodyPr>
          <a:lstStyle/>
          <a:p>
            <a:r>
              <a:rPr lang="en-US" sz="2400"/>
              <a:t>Volume (mL)</a:t>
            </a:r>
          </a:p>
        </p:txBody>
      </p:sp>
      <p:sp>
        <p:nvSpPr>
          <p:cNvPr id="942164" name="Text Box 84"/>
          <p:cNvSpPr txBox="1">
            <a:spLocks noChangeArrowheads="1"/>
          </p:cNvSpPr>
          <p:nvPr/>
        </p:nvSpPr>
        <p:spPr bwMode="auto">
          <a:xfrm>
            <a:off x="711200" y="2505075"/>
            <a:ext cx="355600" cy="3514725"/>
          </a:xfrm>
          <a:prstGeom prst="rect">
            <a:avLst/>
          </a:prstGeom>
          <a:noFill/>
          <a:ln w="9525">
            <a:noFill/>
            <a:miter lim="800000"/>
            <a:headEnd/>
            <a:tailEnd/>
          </a:ln>
          <a:effectLst/>
        </p:spPr>
        <p:txBody>
          <a:bodyPr wrap="none">
            <a:spAutoFit/>
          </a:bodyPr>
          <a:lstStyle/>
          <a:p>
            <a:r>
              <a:rPr lang="en-US" sz="800"/>
              <a:t>180</a:t>
            </a:r>
          </a:p>
          <a:p>
            <a:endParaRPr lang="en-US" sz="800"/>
          </a:p>
          <a:p>
            <a:endParaRPr lang="en-US" sz="800"/>
          </a:p>
          <a:p>
            <a:r>
              <a:rPr lang="en-US" sz="800"/>
              <a:t>160</a:t>
            </a:r>
          </a:p>
          <a:p>
            <a:endParaRPr lang="en-US" sz="800"/>
          </a:p>
          <a:p>
            <a:endParaRPr lang="en-US" sz="800"/>
          </a:p>
          <a:p>
            <a:r>
              <a:rPr lang="en-US" sz="800"/>
              <a:t>140</a:t>
            </a:r>
          </a:p>
          <a:p>
            <a:endParaRPr lang="en-US" sz="800"/>
          </a:p>
          <a:p>
            <a:endParaRPr lang="en-US" sz="800"/>
          </a:p>
          <a:p>
            <a:r>
              <a:rPr lang="en-US" sz="800"/>
              <a:t>120</a:t>
            </a:r>
          </a:p>
          <a:p>
            <a:endParaRPr lang="en-US" sz="800"/>
          </a:p>
          <a:p>
            <a:endParaRPr lang="en-US" sz="800"/>
          </a:p>
          <a:p>
            <a:r>
              <a:rPr lang="en-US" sz="800"/>
              <a:t>100</a:t>
            </a:r>
          </a:p>
          <a:p>
            <a:endParaRPr lang="en-US" sz="800"/>
          </a:p>
          <a:p>
            <a:endParaRPr lang="en-US" sz="800"/>
          </a:p>
          <a:p>
            <a:r>
              <a:rPr lang="en-US" sz="800"/>
              <a:t>80</a:t>
            </a:r>
          </a:p>
          <a:p>
            <a:endParaRPr lang="en-US" sz="800"/>
          </a:p>
          <a:p>
            <a:endParaRPr lang="en-US" sz="800"/>
          </a:p>
          <a:p>
            <a:r>
              <a:rPr lang="en-US" sz="800"/>
              <a:t>60</a:t>
            </a:r>
          </a:p>
          <a:p>
            <a:endParaRPr lang="en-US" sz="800"/>
          </a:p>
          <a:p>
            <a:endParaRPr lang="en-US" sz="800"/>
          </a:p>
          <a:p>
            <a:r>
              <a:rPr lang="en-US" sz="800"/>
              <a:t>40</a:t>
            </a:r>
          </a:p>
          <a:p>
            <a:endParaRPr lang="en-US" sz="800"/>
          </a:p>
          <a:p>
            <a:endParaRPr lang="en-US" sz="800"/>
          </a:p>
          <a:p>
            <a:r>
              <a:rPr lang="en-US" sz="800"/>
              <a:t>20</a:t>
            </a:r>
          </a:p>
          <a:p>
            <a:endParaRPr lang="en-US" sz="800"/>
          </a:p>
          <a:p>
            <a:endParaRPr lang="en-US" sz="800"/>
          </a:p>
          <a:p>
            <a:r>
              <a:rPr lang="en-US" sz="800"/>
              <a:t>0</a:t>
            </a:r>
          </a:p>
        </p:txBody>
      </p:sp>
      <p:sp>
        <p:nvSpPr>
          <p:cNvPr id="942165" name="AutoShape 85">
            <a:hlinkClick r:id="rId4" action="ppaction://hlinksldjump" highlightClick="1"/>
          </p:cNvPr>
          <p:cNvSpPr>
            <a:spLocks noChangeArrowheads="1"/>
          </p:cNvSpPr>
          <p:nvPr/>
        </p:nvSpPr>
        <p:spPr bwMode="auto">
          <a:xfrm>
            <a:off x="0" y="64246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42151">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942151">
                                            <p:txEl>
                                              <p:pRg st="2" end="2"/>
                                            </p:txEl>
                                          </p:spTgt>
                                        </p:tgtEl>
                                        <p:attrNameLst>
                                          <p:attrName>ppt_c</p:attrName>
                                        </p:attrNameLst>
                                      </p:cBhvr>
                                      <p:to>
                                        <a:schemeClr val="tx1"/>
                                      </p:to>
                                    </p:animClr>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4215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42151">
                                            <p:txEl>
                                              <p:pRg st="3" end="3"/>
                                            </p:txEl>
                                          </p:spTgt>
                                        </p:tgtEl>
                                        <p:attrNameLst>
                                          <p:attrName>style.visibility</p:attrName>
                                        </p:attrNameLst>
                                      </p:cBhvr>
                                      <p:to>
                                        <p:strVal val="visible"/>
                                      </p:to>
                                    </p:set>
                                    <p:animEffect transition="in" filter="dissolve">
                                      <p:cBhvr>
                                        <p:cTn id="15" dur="500"/>
                                        <p:tgtEl>
                                          <p:spTgt spid="942151">
                                            <p:txEl>
                                              <p:pRg st="3" end="3"/>
                                            </p:txEl>
                                          </p:spTgt>
                                        </p:tgtEl>
                                      </p:cBhvr>
                                    </p:animEffect>
                                  </p:childTnLst>
                                  <p:subTnLst>
                                    <p:animClr clrSpc="rgb" dir="cw">
                                      <p:cBhvr override="childStyle">
                                        <p:cTn dur="1" fill="hold" display="0" masterRel="nextClick" afterEffect="1"/>
                                        <p:tgtEl>
                                          <p:spTgt spid="942151">
                                            <p:txEl>
                                              <p:pRg st="3" end="3"/>
                                            </p:txEl>
                                          </p:spTgt>
                                        </p:tgtEl>
                                        <p:attrNameLst>
                                          <p:attrName>ppt_c</p:attrName>
                                        </p:attrNameLst>
                                      </p:cBhvr>
                                      <p:to>
                                        <a:schemeClr val="tx1"/>
                                      </p:to>
                                    </p:animClr>
                                  </p:subTnLst>
                                </p:cTn>
                              </p:par>
                            </p:childTnLst>
                          </p:cTn>
                        </p:par>
                        <p:par>
                          <p:cTn id="16" fill="hold">
                            <p:stCondLst>
                              <p:cond delay="500"/>
                            </p:stCondLst>
                            <p:childTnLst>
                              <p:par>
                                <p:cTn id="17" presetID="1" presetClass="entr" presetSubtype="0" fill="hold" grpId="0" nodeType="afterEffect">
                                  <p:stCondLst>
                                    <p:cond delay="2000"/>
                                  </p:stCondLst>
                                  <p:childTnLst>
                                    <p:set>
                                      <p:cBhvr>
                                        <p:cTn id="18" dur="1" fill="hold">
                                          <p:stCondLst>
                                            <p:cond delay="0"/>
                                          </p:stCondLst>
                                        </p:cTn>
                                        <p:tgtEl>
                                          <p:spTgt spid="94215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42151">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942151">
                                            <p:txEl>
                                              <p:pRg st="4" end="4"/>
                                            </p:txEl>
                                          </p:spTgt>
                                        </p:tgtEl>
                                        <p:attrNameLst>
                                          <p:attrName>ppt_c</p:attrName>
                                        </p:attrNameLst>
                                      </p:cBhvr>
                                      <p:to>
                                        <a:schemeClr val="tx1"/>
                                      </p:to>
                                    </p:animClr>
                                  </p:subTnLst>
                                </p:cTn>
                              </p:par>
                            </p:childTnLst>
                          </p:cTn>
                        </p:par>
                        <p:par>
                          <p:cTn id="23" fill="hold">
                            <p:stCondLst>
                              <p:cond delay="0"/>
                            </p:stCondLst>
                            <p:childTnLst>
                              <p:par>
                                <p:cTn id="24" presetID="10" presetClass="entr" presetSubtype="0" fill="hold" grpId="0" nodeType="afterEffect">
                                  <p:stCondLst>
                                    <p:cond delay="2500"/>
                                  </p:stCondLst>
                                  <p:childTnLst>
                                    <p:set>
                                      <p:cBhvr>
                                        <p:cTn id="25" dur="1" fill="hold">
                                          <p:stCondLst>
                                            <p:cond delay="0"/>
                                          </p:stCondLst>
                                        </p:cTn>
                                        <p:tgtEl>
                                          <p:spTgt spid="942155"/>
                                        </p:tgtEl>
                                        <p:attrNameLst>
                                          <p:attrName>style.visibility</p:attrName>
                                        </p:attrNameLst>
                                      </p:cBhvr>
                                      <p:to>
                                        <p:strVal val="visible"/>
                                      </p:to>
                                    </p:set>
                                    <p:animEffect transition="in" filter="fade">
                                      <p:cBhvr>
                                        <p:cTn id="26" dur="2000"/>
                                        <p:tgtEl>
                                          <p:spTgt spid="942155"/>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942151">
                                            <p:txEl>
                                              <p:pRg st="5" end="5"/>
                                            </p:txEl>
                                          </p:spTgt>
                                        </p:tgtEl>
                                        <p:attrNameLst>
                                          <p:attrName>style.visibility</p:attrName>
                                        </p:attrNameLst>
                                      </p:cBhvr>
                                      <p:to>
                                        <p:strVal val="visible"/>
                                      </p:to>
                                    </p:set>
                                  </p:childTnLst>
                                  <p:subTnLst>
                                    <p:animClr clrSpc="rgb" dir="cw">
                                      <p:cBhvr override="childStyle">
                                        <p:cTn dur="1" fill="hold" display="0" masterRel="nextClick" afterEffect="1"/>
                                        <p:tgtEl>
                                          <p:spTgt spid="942151">
                                            <p:txEl>
                                              <p:pRg st="5" end="5"/>
                                            </p:txEl>
                                          </p:spTgt>
                                        </p:tgtEl>
                                        <p:attrNameLst>
                                          <p:attrName>ppt_c</p:attrName>
                                        </p:attrNameLst>
                                      </p:cBhvr>
                                      <p:to>
                                        <a:schemeClr val="tx1"/>
                                      </p:to>
                                    </p:animClr>
                                  </p:subTnLst>
                                </p:cTn>
                              </p:par>
                            </p:childTnLst>
                          </p:cTn>
                        </p:par>
                        <p:par>
                          <p:cTn id="31" fill="hold">
                            <p:stCondLst>
                              <p:cond delay="0"/>
                            </p:stCondLst>
                            <p:childTnLst>
                              <p:par>
                                <p:cTn id="32" presetID="53" presetClass="entr" presetSubtype="0" fill="hold" grpId="0" nodeType="afterEffect">
                                  <p:stCondLst>
                                    <p:cond delay="3000"/>
                                  </p:stCondLst>
                                  <p:childTnLst>
                                    <p:set>
                                      <p:cBhvr>
                                        <p:cTn id="33" dur="1" fill="hold">
                                          <p:stCondLst>
                                            <p:cond delay="0"/>
                                          </p:stCondLst>
                                        </p:cTn>
                                        <p:tgtEl>
                                          <p:spTgt spid="942153"/>
                                        </p:tgtEl>
                                        <p:attrNameLst>
                                          <p:attrName>style.visibility</p:attrName>
                                        </p:attrNameLst>
                                      </p:cBhvr>
                                      <p:to>
                                        <p:strVal val="visible"/>
                                      </p:to>
                                    </p:set>
                                    <p:anim calcmode="lin" valueType="num">
                                      <p:cBhvr>
                                        <p:cTn id="34" dur="500" fill="hold"/>
                                        <p:tgtEl>
                                          <p:spTgt spid="942153"/>
                                        </p:tgtEl>
                                        <p:attrNameLst>
                                          <p:attrName>ppt_w</p:attrName>
                                        </p:attrNameLst>
                                      </p:cBhvr>
                                      <p:tavLst>
                                        <p:tav tm="0">
                                          <p:val>
                                            <p:fltVal val="0"/>
                                          </p:val>
                                        </p:tav>
                                        <p:tav tm="100000">
                                          <p:val>
                                            <p:strVal val="#ppt_w"/>
                                          </p:val>
                                        </p:tav>
                                      </p:tavLst>
                                    </p:anim>
                                    <p:anim calcmode="lin" valueType="num">
                                      <p:cBhvr>
                                        <p:cTn id="35" dur="500" fill="hold"/>
                                        <p:tgtEl>
                                          <p:spTgt spid="942153"/>
                                        </p:tgtEl>
                                        <p:attrNameLst>
                                          <p:attrName>ppt_h</p:attrName>
                                        </p:attrNameLst>
                                      </p:cBhvr>
                                      <p:tavLst>
                                        <p:tav tm="0">
                                          <p:val>
                                            <p:fltVal val="0"/>
                                          </p:val>
                                        </p:tav>
                                        <p:tav tm="100000">
                                          <p:val>
                                            <p:strVal val="#ppt_h"/>
                                          </p:val>
                                        </p:tav>
                                      </p:tavLst>
                                    </p:anim>
                                    <p:animEffect transition="in" filter="fade">
                                      <p:cBhvr>
                                        <p:cTn id="36" dur="500"/>
                                        <p:tgtEl>
                                          <p:spTgt spid="942153"/>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942157"/>
                                        </p:tgtEl>
                                        <p:attrNameLst>
                                          <p:attrName>style.visibility</p:attrName>
                                        </p:attrNameLst>
                                      </p:cBhvr>
                                      <p:to>
                                        <p:strVal val="visible"/>
                                      </p:to>
                                    </p:set>
                                    <p:animEffect transition="in" filter="dissolve">
                                      <p:cBhvr>
                                        <p:cTn id="41" dur="1000"/>
                                        <p:tgtEl>
                                          <p:spTgt spid="942157"/>
                                        </p:tgtEl>
                                      </p:cBhvr>
                                    </p:animEffect>
                                  </p:childTnLst>
                                </p:cTn>
                              </p:par>
                            </p:childTnLst>
                          </p:cTn>
                        </p:par>
                        <p:par>
                          <p:cTn id="42" fill="hold">
                            <p:stCondLst>
                              <p:cond delay="1000"/>
                            </p:stCondLst>
                            <p:childTnLst>
                              <p:par>
                                <p:cTn id="43" presetID="22" presetClass="entr" presetSubtype="2" fill="hold" grpId="0" nodeType="afterEffect">
                                  <p:stCondLst>
                                    <p:cond delay="2000"/>
                                  </p:stCondLst>
                                  <p:childTnLst>
                                    <p:set>
                                      <p:cBhvr>
                                        <p:cTn id="44" dur="1" fill="hold">
                                          <p:stCondLst>
                                            <p:cond delay="0"/>
                                          </p:stCondLst>
                                        </p:cTn>
                                        <p:tgtEl>
                                          <p:spTgt spid="942158"/>
                                        </p:tgtEl>
                                        <p:attrNameLst>
                                          <p:attrName>style.visibility</p:attrName>
                                        </p:attrNameLst>
                                      </p:cBhvr>
                                      <p:to>
                                        <p:strVal val="visible"/>
                                      </p:to>
                                    </p:set>
                                    <p:animEffect transition="in" filter="wipe(right)">
                                      <p:cBhvr>
                                        <p:cTn id="45" dur="500"/>
                                        <p:tgtEl>
                                          <p:spTgt spid="942158"/>
                                        </p:tgtEl>
                                      </p:cBhvr>
                                    </p:animEffect>
                                  </p:childTnLst>
                                </p:cTn>
                              </p:par>
                            </p:childTnLst>
                          </p:cTn>
                        </p:par>
                        <p:par>
                          <p:cTn id="46" fill="hold">
                            <p:stCondLst>
                              <p:cond delay="3500"/>
                            </p:stCondLst>
                            <p:childTnLst>
                              <p:par>
                                <p:cTn id="47" presetID="1" presetClass="entr" presetSubtype="0" fill="hold" nodeType="afterEffect">
                                  <p:stCondLst>
                                    <p:cond delay="1000"/>
                                  </p:stCondLst>
                                  <p:childTnLst>
                                    <p:set>
                                      <p:cBhvr>
                                        <p:cTn id="48" dur="1" fill="hold">
                                          <p:stCondLst>
                                            <p:cond delay="0"/>
                                          </p:stCondLst>
                                        </p:cTn>
                                        <p:tgtEl>
                                          <p:spTgt spid="942159"/>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942162"/>
                                        </p:tgtEl>
                                        <p:attrNameLst>
                                          <p:attrName>style.visibility</p:attrName>
                                        </p:attrNameLst>
                                      </p:cBhvr>
                                      <p:to>
                                        <p:strVal val="visible"/>
                                      </p:to>
                                    </p:set>
                                    <p:animEffect transition="in" filter="dissolve">
                                      <p:cBhvr>
                                        <p:cTn id="53" dur="500"/>
                                        <p:tgtEl>
                                          <p:spTgt spid="942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53" grpId="0" animBg="1"/>
      <p:bldP spid="942154" grpId="0" animBg="1"/>
      <p:bldP spid="942155" grpId="0" animBg="1"/>
      <p:bldP spid="942156" grpId="0" animBg="1"/>
      <p:bldP spid="942157" grpId="0" animBg="1"/>
      <p:bldP spid="942158" grpId="0" animBg="1"/>
      <p:bldP spid="942162"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67490" name="Group 2"/>
          <p:cNvGrpSpPr>
            <a:grpSpLocks/>
          </p:cNvGrpSpPr>
          <p:nvPr/>
        </p:nvGrpSpPr>
        <p:grpSpPr bwMode="auto">
          <a:xfrm>
            <a:off x="457200" y="762000"/>
            <a:ext cx="4191000" cy="3581400"/>
            <a:chOff x="288" y="-144"/>
            <a:chExt cx="2640" cy="2256"/>
          </a:xfrm>
        </p:grpSpPr>
        <p:pic>
          <p:nvPicPr>
            <p:cNvPr id="2367491" name="Picture 3" descr="untitled-4"/>
            <p:cNvPicPr>
              <a:picLocks noChangeAspect="1" noChangeArrowheads="1"/>
            </p:cNvPicPr>
            <p:nvPr/>
          </p:nvPicPr>
          <p:blipFill>
            <a:blip r:embed="rId3">
              <a:lum contrast="18000"/>
            </a:blip>
            <a:srcRect l="10812" t="31206" r="42334" b="16690"/>
            <a:stretch>
              <a:fillRect/>
            </a:stretch>
          </p:blipFill>
          <p:spPr bwMode="auto">
            <a:xfrm>
              <a:off x="288" y="-144"/>
              <a:ext cx="2544" cy="2064"/>
            </a:xfrm>
            <a:prstGeom prst="rect">
              <a:avLst/>
            </a:prstGeom>
            <a:noFill/>
          </p:spPr>
        </p:pic>
        <p:sp>
          <p:nvSpPr>
            <p:cNvPr id="2367492" name="Rectangle 4"/>
            <p:cNvSpPr>
              <a:spLocks noChangeArrowheads="1"/>
            </p:cNvSpPr>
            <p:nvPr/>
          </p:nvSpPr>
          <p:spPr bwMode="auto">
            <a:xfrm>
              <a:off x="2352" y="384"/>
              <a:ext cx="576" cy="1440"/>
            </a:xfrm>
            <a:prstGeom prst="rect">
              <a:avLst/>
            </a:prstGeom>
            <a:solidFill>
              <a:schemeClr val="bg1"/>
            </a:solidFill>
            <a:ln w="9525">
              <a:noFill/>
              <a:miter lim="800000"/>
              <a:headEnd/>
              <a:tailEnd/>
            </a:ln>
            <a:effectLst/>
          </p:spPr>
          <p:txBody>
            <a:bodyPr wrap="none" anchor="ctr"/>
            <a:lstStyle/>
            <a:p>
              <a:endParaRPr lang="en-US"/>
            </a:p>
          </p:txBody>
        </p:sp>
        <p:sp>
          <p:nvSpPr>
            <p:cNvPr id="2367493" name="Text Box 5"/>
            <p:cNvSpPr txBox="1">
              <a:spLocks noChangeArrowheads="1"/>
            </p:cNvSpPr>
            <p:nvPr/>
          </p:nvSpPr>
          <p:spPr bwMode="auto">
            <a:xfrm>
              <a:off x="1286" y="1862"/>
              <a:ext cx="205" cy="250"/>
            </a:xfrm>
            <a:prstGeom prst="rect">
              <a:avLst/>
            </a:prstGeom>
            <a:noFill/>
            <a:ln w="9525">
              <a:noFill/>
              <a:miter lim="800000"/>
              <a:headEnd/>
              <a:tailEnd/>
            </a:ln>
            <a:effectLst/>
          </p:spPr>
          <p:txBody>
            <a:bodyPr wrap="none">
              <a:spAutoFit/>
            </a:bodyPr>
            <a:lstStyle/>
            <a:p>
              <a:r>
                <a:rPr lang="en-US" sz="2000"/>
                <a:t>?</a:t>
              </a:r>
            </a:p>
          </p:txBody>
        </p:sp>
      </p:grpSp>
      <p:grpSp>
        <p:nvGrpSpPr>
          <p:cNvPr id="2367494" name="Group 6"/>
          <p:cNvGrpSpPr>
            <a:grpSpLocks/>
          </p:cNvGrpSpPr>
          <p:nvPr/>
        </p:nvGrpSpPr>
        <p:grpSpPr bwMode="auto">
          <a:xfrm>
            <a:off x="381000" y="2057400"/>
            <a:ext cx="3429000" cy="3648075"/>
            <a:chOff x="240" y="1296"/>
            <a:chExt cx="2160" cy="2298"/>
          </a:xfrm>
        </p:grpSpPr>
        <p:pic>
          <p:nvPicPr>
            <p:cNvPr id="2367495" name="Picture 7" descr="Zumdahl15_01 "/>
            <p:cNvPicPr>
              <a:picLocks noChangeAspect="1" noChangeArrowheads="1"/>
            </p:cNvPicPr>
            <p:nvPr/>
          </p:nvPicPr>
          <p:blipFill>
            <a:blip r:embed="rId4"/>
            <a:srcRect l="26315" r="48245" b="20598"/>
            <a:stretch>
              <a:fillRect/>
            </a:stretch>
          </p:blipFill>
          <p:spPr bwMode="auto">
            <a:xfrm>
              <a:off x="240" y="1296"/>
              <a:ext cx="2160" cy="2298"/>
            </a:xfrm>
            <a:prstGeom prst="rect">
              <a:avLst/>
            </a:prstGeom>
            <a:noFill/>
          </p:spPr>
        </p:pic>
        <p:sp>
          <p:nvSpPr>
            <p:cNvPr id="2367496" name="Text Box 8"/>
            <p:cNvSpPr txBox="1">
              <a:spLocks noChangeArrowheads="1"/>
            </p:cNvSpPr>
            <p:nvPr/>
          </p:nvSpPr>
          <p:spPr bwMode="auto">
            <a:xfrm>
              <a:off x="723" y="2418"/>
              <a:ext cx="233" cy="193"/>
            </a:xfrm>
            <a:prstGeom prst="rect">
              <a:avLst/>
            </a:prstGeom>
            <a:noFill/>
            <a:ln w="9525">
              <a:noFill/>
              <a:miter lim="800000"/>
              <a:headEnd/>
              <a:tailEnd/>
            </a:ln>
            <a:effectLst/>
          </p:spPr>
          <p:txBody>
            <a:bodyPr wrap="none">
              <a:spAutoFit/>
            </a:bodyPr>
            <a:lstStyle/>
            <a:p>
              <a:r>
                <a:rPr lang="en-US" sz="1400">
                  <a:solidFill>
                    <a:srgbClr val="000000"/>
                  </a:solidFill>
                </a:rPr>
                <a:t>K</a:t>
              </a:r>
              <a:r>
                <a:rPr lang="en-US" sz="1400" baseline="30000">
                  <a:solidFill>
                    <a:srgbClr val="000000"/>
                  </a:solidFill>
                </a:rPr>
                <a:t>+</a:t>
              </a:r>
            </a:p>
          </p:txBody>
        </p:sp>
        <p:sp>
          <p:nvSpPr>
            <p:cNvPr id="2367497" name="Text Box 9"/>
            <p:cNvSpPr txBox="1">
              <a:spLocks noChangeArrowheads="1"/>
            </p:cNvSpPr>
            <p:nvPr/>
          </p:nvSpPr>
          <p:spPr bwMode="auto">
            <a:xfrm>
              <a:off x="884" y="3166"/>
              <a:ext cx="233" cy="193"/>
            </a:xfrm>
            <a:prstGeom prst="rect">
              <a:avLst/>
            </a:prstGeom>
            <a:noFill/>
            <a:ln w="9525">
              <a:noFill/>
              <a:miter lim="800000"/>
              <a:headEnd/>
              <a:tailEnd/>
            </a:ln>
            <a:effectLst/>
          </p:spPr>
          <p:txBody>
            <a:bodyPr wrap="none">
              <a:spAutoFit/>
            </a:bodyPr>
            <a:lstStyle/>
            <a:p>
              <a:r>
                <a:rPr lang="en-US" sz="1400">
                  <a:solidFill>
                    <a:srgbClr val="000000"/>
                  </a:solidFill>
                </a:rPr>
                <a:t>K</a:t>
              </a:r>
              <a:r>
                <a:rPr lang="en-US" sz="1400" baseline="30000">
                  <a:solidFill>
                    <a:srgbClr val="000000"/>
                  </a:solidFill>
                </a:rPr>
                <a:t>+</a:t>
              </a:r>
            </a:p>
          </p:txBody>
        </p:sp>
        <p:sp>
          <p:nvSpPr>
            <p:cNvPr id="2367498" name="Text Box 10"/>
            <p:cNvSpPr txBox="1">
              <a:spLocks noChangeArrowheads="1"/>
            </p:cNvSpPr>
            <p:nvPr/>
          </p:nvSpPr>
          <p:spPr bwMode="auto">
            <a:xfrm>
              <a:off x="1797" y="2525"/>
              <a:ext cx="233" cy="193"/>
            </a:xfrm>
            <a:prstGeom prst="rect">
              <a:avLst/>
            </a:prstGeom>
            <a:noFill/>
            <a:ln w="9525">
              <a:noFill/>
              <a:miter lim="800000"/>
              <a:headEnd/>
              <a:tailEnd/>
            </a:ln>
            <a:effectLst/>
          </p:spPr>
          <p:txBody>
            <a:bodyPr wrap="none">
              <a:spAutoFit/>
            </a:bodyPr>
            <a:lstStyle/>
            <a:p>
              <a:r>
                <a:rPr lang="en-US" sz="1400">
                  <a:solidFill>
                    <a:srgbClr val="000000"/>
                  </a:solidFill>
                </a:rPr>
                <a:t>K</a:t>
              </a:r>
              <a:r>
                <a:rPr lang="en-US" sz="1400" baseline="30000">
                  <a:solidFill>
                    <a:srgbClr val="000000"/>
                  </a:solidFill>
                </a:rPr>
                <a:t>+</a:t>
              </a:r>
            </a:p>
          </p:txBody>
        </p:sp>
        <p:sp>
          <p:nvSpPr>
            <p:cNvPr id="2367499" name="Text Box 11"/>
            <p:cNvSpPr txBox="1">
              <a:spLocks noChangeArrowheads="1"/>
            </p:cNvSpPr>
            <p:nvPr/>
          </p:nvSpPr>
          <p:spPr bwMode="auto">
            <a:xfrm>
              <a:off x="1045" y="2472"/>
              <a:ext cx="348" cy="192"/>
            </a:xfrm>
            <a:prstGeom prst="rect">
              <a:avLst/>
            </a:prstGeom>
            <a:noFill/>
            <a:ln w="9525">
              <a:noFill/>
              <a:miter lim="800000"/>
              <a:headEnd/>
              <a:tailEnd/>
            </a:ln>
            <a:effectLst/>
          </p:spPr>
          <p:txBody>
            <a:bodyPr wrap="none">
              <a:spAutoFit/>
            </a:bodyPr>
            <a:lstStyle/>
            <a:p>
              <a:r>
                <a:rPr lang="en-US" sz="1400">
                  <a:solidFill>
                    <a:srgbClr val="000000"/>
                  </a:solidFill>
                </a:rPr>
                <a:t>NO</a:t>
              </a:r>
              <a:r>
                <a:rPr lang="en-US" sz="1400" baseline="-25000">
                  <a:solidFill>
                    <a:srgbClr val="000000"/>
                  </a:solidFill>
                </a:rPr>
                <a:t>3</a:t>
              </a:r>
              <a:r>
                <a:rPr lang="en-US" sz="1400" baseline="30000">
                  <a:solidFill>
                    <a:srgbClr val="000000"/>
                  </a:solidFill>
                </a:rPr>
                <a:t>-</a:t>
              </a:r>
            </a:p>
          </p:txBody>
        </p:sp>
        <p:sp>
          <p:nvSpPr>
            <p:cNvPr id="2367500" name="Text Box 12"/>
            <p:cNvSpPr txBox="1">
              <a:spLocks noChangeArrowheads="1"/>
            </p:cNvSpPr>
            <p:nvPr/>
          </p:nvSpPr>
          <p:spPr bwMode="auto">
            <a:xfrm>
              <a:off x="777" y="2792"/>
              <a:ext cx="348" cy="193"/>
            </a:xfrm>
            <a:prstGeom prst="rect">
              <a:avLst/>
            </a:prstGeom>
            <a:noFill/>
            <a:ln w="9525">
              <a:noFill/>
              <a:miter lim="800000"/>
              <a:headEnd/>
              <a:tailEnd/>
            </a:ln>
            <a:effectLst/>
          </p:spPr>
          <p:txBody>
            <a:bodyPr wrap="none">
              <a:spAutoFit/>
            </a:bodyPr>
            <a:lstStyle/>
            <a:p>
              <a:r>
                <a:rPr lang="en-US" sz="1400">
                  <a:solidFill>
                    <a:srgbClr val="000000"/>
                  </a:solidFill>
                </a:rPr>
                <a:t>NO</a:t>
              </a:r>
              <a:r>
                <a:rPr lang="en-US" sz="1400" baseline="-25000">
                  <a:solidFill>
                    <a:srgbClr val="000000"/>
                  </a:solidFill>
                </a:rPr>
                <a:t>3</a:t>
              </a:r>
              <a:r>
                <a:rPr lang="en-US" sz="1400" baseline="30000">
                  <a:solidFill>
                    <a:srgbClr val="000000"/>
                  </a:solidFill>
                </a:rPr>
                <a:t>-</a:t>
              </a:r>
            </a:p>
          </p:txBody>
        </p:sp>
        <p:sp>
          <p:nvSpPr>
            <p:cNvPr id="2367501" name="Text Box 13"/>
            <p:cNvSpPr txBox="1">
              <a:spLocks noChangeArrowheads="1"/>
            </p:cNvSpPr>
            <p:nvPr/>
          </p:nvSpPr>
          <p:spPr bwMode="auto">
            <a:xfrm>
              <a:off x="1743" y="2899"/>
              <a:ext cx="348" cy="193"/>
            </a:xfrm>
            <a:prstGeom prst="rect">
              <a:avLst/>
            </a:prstGeom>
            <a:noFill/>
            <a:ln w="9525">
              <a:noFill/>
              <a:miter lim="800000"/>
              <a:headEnd/>
              <a:tailEnd/>
            </a:ln>
            <a:effectLst/>
          </p:spPr>
          <p:txBody>
            <a:bodyPr wrap="none">
              <a:spAutoFit/>
            </a:bodyPr>
            <a:lstStyle/>
            <a:p>
              <a:r>
                <a:rPr lang="en-US" sz="1400">
                  <a:solidFill>
                    <a:srgbClr val="000000"/>
                  </a:solidFill>
                </a:rPr>
                <a:t>NO</a:t>
              </a:r>
              <a:r>
                <a:rPr lang="en-US" sz="1400" baseline="-25000">
                  <a:solidFill>
                    <a:srgbClr val="000000"/>
                  </a:solidFill>
                </a:rPr>
                <a:t>3</a:t>
              </a:r>
              <a:r>
                <a:rPr lang="en-US" sz="1400" baseline="30000">
                  <a:solidFill>
                    <a:srgbClr val="000000"/>
                  </a:solidFill>
                </a:rPr>
                <a:t>-</a:t>
              </a:r>
            </a:p>
          </p:txBody>
        </p:sp>
        <p:sp>
          <p:nvSpPr>
            <p:cNvPr id="2367502" name="Freeform 14"/>
            <p:cNvSpPr>
              <a:spLocks/>
            </p:cNvSpPr>
            <p:nvPr/>
          </p:nvSpPr>
          <p:spPr bwMode="auto">
            <a:xfrm>
              <a:off x="1206" y="3166"/>
              <a:ext cx="591" cy="214"/>
            </a:xfrm>
            <a:custGeom>
              <a:avLst/>
              <a:gdLst/>
              <a:ahLst/>
              <a:cxnLst>
                <a:cxn ang="0">
                  <a:pos x="0" y="96"/>
                </a:cxn>
                <a:cxn ang="0">
                  <a:pos x="96" y="48"/>
                </a:cxn>
                <a:cxn ang="0">
                  <a:pos x="144" y="48"/>
                </a:cxn>
                <a:cxn ang="0">
                  <a:pos x="192" y="0"/>
                </a:cxn>
                <a:cxn ang="0">
                  <a:pos x="288" y="0"/>
                </a:cxn>
                <a:cxn ang="0">
                  <a:pos x="336" y="48"/>
                </a:cxn>
                <a:cxn ang="0">
                  <a:pos x="384" y="48"/>
                </a:cxn>
                <a:cxn ang="0">
                  <a:pos x="480" y="144"/>
                </a:cxn>
                <a:cxn ang="0">
                  <a:pos x="528" y="144"/>
                </a:cxn>
                <a:cxn ang="0">
                  <a:pos x="480" y="192"/>
                </a:cxn>
                <a:cxn ang="0">
                  <a:pos x="432" y="192"/>
                </a:cxn>
                <a:cxn ang="0">
                  <a:pos x="336" y="192"/>
                </a:cxn>
                <a:cxn ang="0">
                  <a:pos x="288" y="144"/>
                </a:cxn>
                <a:cxn ang="0">
                  <a:pos x="288" y="192"/>
                </a:cxn>
                <a:cxn ang="0">
                  <a:pos x="192" y="192"/>
                </a:cxn>
                <a:cxn ang="0">
                  <a:pos x="96" y="192"/>
                </a:cxn>
                <a:cxn ang="0">
                  <a:pos x="48" y="192"/>
                </a:cxn>
                <a:cxn ang="0">
                  <a:pos x="48" y="144"/>
                </a:cxn>
                <a:cxn ang="0">
                  <a:pos x="0" y="144"/>
                </a:cxn>
                <a:cxn ang="0">
                  <a:pos x="0" y="96"/>
                </a:cxn>
              </a:cxnLst>
              <a:rect l="0" t="0" r="r" b="b"/>
              <a:pathLst>
                <a:path w="528" h="192">
                  <a:moveTo>
                    <a:pt x="0" y="96"/>
                  </a:moveTo>
                  <a:lnTo>
                    <a:pt x="96" y="48"/>
                  </a:lnTo>
                  <a:lnTo>
                    <a:pt x="144" y="48"/>
                  </a:lnTo>
                  <a:lnTo>
                    <a:pt x="192" y="0"/>
                  </a:lnTo>
                  <a:lnTo>
                    <a:pt x="288" y="0"/>
                  </a:lnTo>
                  <a:lnTo>
                    <a:pt x="336" y="48"/>
                  </a:lnTo>
                  <a:lnTo>
                    <a:pt x="384" y="48"/>
                  </a:lnTo>
                  <a:lnTo>
                    <a:pt x="480" y="144"/>
                  </a:lnTo>
                  <a:lnTo>
                    <a:pt x="528" y="144"/>
                  </a:lnTo>
                  <a:lnTo>
                    <a:pt x="480" y="192"/>
                  </a:lnTo>
                  <a:lnTo>
                    <a:pt x="432" y="192"/>
                  </a:lnTo>
                  <a:lnTo>
                    <a:pt x="336" y="192"/>
                  </a:lnTo>
                  <a:lnTo>
                    <a:pt x="288" y="144"/>
                  </a:lnTo>
                  <a:lnTo>
                    <a:pt x="288" y="192"/>
                  </a:lnTo>
                  <a:lnTo>
                    <a:pt x="192" y="192"/>
                  </a:lnTo>
                  <a:lnTo>
                    <a:pt x="96" y="192"/>
                  </a:lnTo>
                  <a:lnTo>
                    <a:pt x="48" y="192"/>
                  </a:lnTo>
                  <a:lnTo>
                    <a:pt x="48" y="144"/>
                  </a:lnTo>
                  <a:lnTo>
                    <a:pt x="0" y="144"/>
                  </a:lnTo>
                  <a:lnTo>
                    <a:pt x="0" y="96"/>
                  </a:lnTo>
                  <a:close/>
                </a:path>
              </a:pathLst>
            </a:custGeom>
            <a:solidFill>
              <a:srgbClr val="FFFFFF"/>
            </a:solidFill>
            <a:ln w="9525">
              <a:solidFill>
                <a:srgbClr val="C0C0C0"/>
              </a:solidFill>
              <a:round/>
              <a:headEnd/>
              <a:tailEnd/>
            </a:ln>
            <a:effectLst/>
          </p:spPr>
          <p:txBody>
            <a:bodyPr/>
            <a:lstStyle/>
            <a:p>
              <a:endParaRPr lang="en-US"/>
            </a:p>
          </p:txBody>
        </p:sp>
      </p:grpSp>
      <p:pic>
        <p:nvPicPr>
          <p:cNvPr id="2367503" name="Picture 15" descr="Zumdahl08_04"/>
          <p:cNvPicPr>
            <a:picLocks noChangeAspect="1" noChangeArrowheads="1"/>
          </p:cNvPicPr>
          <p:nvPr/>
        </p:nvPicPr>
        <p:blipFill>
          <a:blip r:embed="rId5"/>
          <a:srcRect l="4895" t="3226" r="7002" b="4839"/>
          <a:stretch>
            <a:fillRect/>
          </a:stretch>
        </p:blipFill>
        <p:spPr bwMode="auto">
          <a:xfrm>
            <a:off x="381000" y="2057400"/>
            <a:ext cx="3429000" cy="3657600"/>
          </a:xfrm>
          <a:prstGeom prst="rect">
            <a:avLst/>
          </a:prstGeom>
          <a:noFill/>
          <a:ln w="57150" cmpd="thickThin">
            <a:solidFill>
              <a:schemeClr val="tx1"/>
            </a:solidFill>
            <a:miter lim="800000"/>
            <a:headEnd/>
            <a:tailEnd/>
          </a:ln>
        </p:spPr>
      </p:pic>
      <p:sp>
        <p:nvSpPr>
          <p:cNvPr id="2367504" name="Text Box 16"/>
          <p:cNvSpPr txBox="1">
            <a:spLocks noChangeArrowheads="1"/>
          </p:cNvSpPr>
          <p:nvPr/>
        </p:nvSpPr>
        <p:spPr bwMode="auto">
          <a:xfrm>
            <a:off x="4098925" y="1524000"/>
            <a:ext cx="3714750" cy="701675"/>
          </a:xfrm>
          <a:prstGeom prst="rect">
            <a:avLst/>
          </a:prstGeom>
          <a:noFill/>
          <a:ln w="9525">
            <a:noFill/>
            <a:miter lim="800000"/>
            <a:headEnd/>
            <a:tailEnd/>
          </a:ln>
          <a:effectLst/>
        </p:spPr>
        <p:txBody>
          <a:bodyPr wrap="none">
            <a:spAutoFit/>
          </a:bodyPr>
          <a:lstStyle/>
          <a:p>
            <a:r>
              <a:rPr lang="en-US" sz="2000"/>
              <a:t>Precipitation Reaction Between</a:t>
            </a:r>
          </a:p>
          <a:p>
            <a:r>
              <a:rPr lang="en-US" sz="2000"/>
              <a:t>AgNO</a:t>
            </a:r>
            <a:r>
              <a:rPr lang="en-US" sz="2000" baseline="-25000"/>
              <a:t>3</a:t>
            </a:r>
            <a:r>
              <a:rPr lang="en-US" sz="2000"/>
              <a:t> and KCl</a:t>
            </a:r>
          </a:p>
        </p:txBody>
      </p:sp>
      <p:sp>
        <p:nvSpPr>
          <p:cNvPr id="2367505" name="Rectangle 17"/>
          <p:cNvSpPr>
            <a:spLocks noChangeArrowheads="1"/>
          </p:cNvSpPr>
          <p:nvPr/>
        </p:nvSpPr>
        <p:spPr bwMode="auto">
          <a:xfrm>
            <a:off x="4168775" y="2427288"/>
            <a:ext cx="1927225" cy="304800"/>
          </a:xfrm>
          <a:prstGeom prst="rect">
            <a:avLst/>
          </a:prstGeom>
          <a:noFill/>
          <a:ln w="9525">
            <a:noFill/>
            <a:miter lim="800000"/>
            <a:headEnd/>
            <a:tailEnd/>
          </a:ln>
          <a:effectLst/>
        </p:spPr>
        <p:txBody>
          <a:bodyPr wrap="none">
            <a:spAutoFit/>
          </a:bodyPr>
          <a:lstStyle/>
          <a:p>
            <a:r>
              <a:rPr lang="en-US" sz="1400"/>
              <a:t>AgNO</a:t>
            </a:r>
            <a:r>
              <a:rPr lang="en-US" sz="1400" baseline="-25000"/>
              <a:t>3</a:t>
            </a:r>
            <a:r>
              <a:rPr lang="en-US" sz="1400"/>
              <a:t>(aq)</a:t>
            </a:r>
            <a:r>
              <a:rPr lang="en-US" sz="1400" baseline="-25000"/>
              <a:t>  </a:t>
            </a:r>
            <a:r>
              <a:rPr lang="en-US" sz="1400"/>
              <a:t>+</a:t>
            </a:r>
            <a:r>
              <a:rPr lang="en-US" sz="1400" baseline="-25000"/>
              <a:t>  </a:t>
            </a:r>
            <a:r>
              <a:rPr lang="en-US" sz="1400"/>
              <a:t> KCl(</a:t>
            </a:r>
            <a:r>
              <a:rPr lang="en-US" sz="1400" i="1"/>
              <a:t>aq</a:t>
            </a:r>
            <a:r>
              <a:rPr lang="en-US" sz="1400"/>
              <a:t>)</a:t>
            </a:r>
          </a:p>
        </p:txBody>
      </p:sp>
      <p:sp>
        <p:nvSpPr>
          <p:cNvPr id="2367506" name="Line 18"/>
          <p:cNvSpPr>
            <a:spLocks noChangeShapeType="1"/>
          </p:cNvSpPr>
          <p:nvPr/>
        </p:nvSpPr>
        <p:spPr bwMode="auto">
          <a:xfrm>
            <a:off x="6096000" y="2579688"/>
            <a:ext cx="304800" cy="0"/>
          </a:xfrm>
          <a:prstGeom prst="line">
            <a:avLst/>
          </a:prstGeom>
          <a:noFill/>
          <a:ln w="9525">
            <a:solidFill>
              <a:schemeClr val="tx1"/>
            </a:solidFill>
            <a:round/>
            <a:headEnd/>
            <a:tailEnd type="triangle" w="med" len="med"/>
          </a:ln>
          <a:effectLst/>
        </p:spPr>
        <p:txBody>
          <a:bodyPr/>
          <a:lstStyle/>
          <a:p>
            <a:endParaRPr lang="en-US"/>
          </a:p>
        </p:txBody>
      </p:sp>
      <p:sp>
        <p:nvSpPr>
          <p:cNvPr id="2367507" name="Text Box 19"/>
          <p:cNvSpPr txBox="1">
            <a:spLocks noChangeArrowheads="1"/>
          </p:cNvSpPr>
          <p:nvPr/>
        </p:nvSpPr>
        <p:spPr bwMode="auto">
          <a:xfrm>
            <a:off x="6400800" y="2427288"/>
            <a:ext cx="1771650" cy="304800"/>
          </a:xfrm>
          <a:prstGeom prst="rect">
            <a:avLst/>
          </a:prstGeom>
          <a:noFill/>
          <a:ln w="9525">
            <a:noFill/>
            <a:miter lim="800000"/>
            <a:headEnd/>
            <a:tailEnd/>
          </a:ln>
          <a:effectLst/>
        </p:spPr>
        <p:txBody>
          <a:bodyPr wrap="none">
            <a:spAutoFit/>
          </a:bodyPr>
          <a:lstStyle/>
          <a:p>
            <a:r>
              <a:rPr lang="en-US" sz="1400"/>
              <a:t>unknown white solid</a:t>
            </a:r>
          </a:p>
        </p:txBody>
      </p:sp>
      <p:grpSp>
        <p:nvGrpSpPr>
          <p:cNvPr id="2367508" name="Group 20"/>
          <p:cNvGrpSpPr>
            <a:grpSpLocks/>
          </p:cNvGrpSpPr>
          <p:nvPr/>
        </p:nvGrpSpPr>
        <p:grpSpPr bwMode="auto">
          <a:xfrm>
            <a:off x="4225925" y="3036888"/>
            <a:ext cx="4403725" cy="1143000"/>
            <a:chOff x="2662" y="1913"/>
            <a:chExt cx="2774" cy="720"/>
          </a:xfrm>
        </p:grpSpPr>
        <p:sp>
          <p:nvSpPr>
            <p:cNvPr id="2367509" name="Rectangle 21"/>
            <p:cNvSpPr>
              <a:spLocks noChangeArrowheads="1"/>
            </p:cNvSpPr>
            <p:nvPr/>
          </p:nvSpPr>
          <p:spPr bwMode="auto">
            <a:xfrm>
              <a:off x="2662" y="1913"/>
              <a:ext cx="1403" cy="192"/>
            </a:xfrm>
            <a:prstGeom prst="rect">
              <a:avLst/>
            </a:prstGeom>
            <a:noFill/>
            <a:ln w="9525">
              <a:noFill/>
              <a:miter lim="800000"/>
              <a:headEnd/>
              <a:tailEnd/>
            </a:ln>
            <a:effectLst/>
          </p:spPr>
          <p:txBody>
            <a:bodyPr wrap="none">
              <a:spAutoFit/>
            </a:bodyPr>
            <a:lstStyle/>
            <a:p>
              <a:r>
                <a:rPr lang="en-US" sz="1400"/>
                <a:t>Ag</a:t>
              </a:r>
              <a:r>
                <a:rPr lang="en-US" sz="1400" baseline="30000"/>
                <a:t>+</a:t>
              </a:r>
              <a:r>
                <a:rPr lang="en-US" sz="1400"/>
                <a:t>  +  NO</a:t>
              </a:r>
              <a:r>
                <a:rPr lang="en-US" sz="1400" baseline="-25000"/>
                <a:t>3</a:t>
              </a:r>
              <a:r>
                <a:rPr lang="en-US" sz="1400" baseline="30000"/>
                <a:t>-</a:t>
              </a:r>
              <a:r>
                <a:rPr lang="en-US" sz="1400"/>
                <a:t>   +   K</a:t>
              </a:r>
              <a:r>
                <a:rPr lang="en-US" sz="1400" baseline="30000"/>
                <a:t>+</a:t>
              </a:r>
              <a:r>
                <a:rPr lang="en-US" sz="1400"/>
                <a:t>  +  Cl</a:t>
              </a:r>
              <a:r>
                <a:rPr lang="en-US" sz="1400" baseline="30000"/>
                <a:t>-</a:t>
              </a:r>
            </a:p>
          </p:txBody>
        </p:sp>
        <p:sp>
          <p:nvSpPr>
            <p:cNvPr id="2367510" name="Line 22"/>
            <p:cNvSpPr>
              <a:spLocks noChangeShapeType="1"/>
            </p:cNvSpPr>
            <p:nvPr/>
          </p:nvSpPr>
          <p:spPr bwMode="auto">
            <a:xfrm>
              <a:off x="4128" y="2009"/>
              <a:ext cx="192" cy="0"/>
            </a:xfrm>
            <a:prstGeom prst="line">
              <a:avLst/>
            </a:prstGeom>
            <a:noFill/>
            <a:ln w="9525">
              <a:solidFill>
                <a:schemeClr val="tx1"/>
              </a:solidFill>
              <a:round/>
              <a:headEnd/>
              <a:tailEnd type="triangle" w="med" len="med"/>
            </a:ln>
            <a:effectLst/>
          </p:spPr>
          <p:txBody>
            <a:bodyPr/>
            <a:lstStyle/>
            <a:p>
              <a:endParaRPr lang="en-US"/>
            </a:p>
          </p:txBody>
        </p:sp>
        <p:sp>
          <p:nvSpPr>
            <p:cNvPr id="2367511" name="AutoShape 23"/>
            <p:cNvSpPr>
              <a:spLocks/>
            </p:cNvSpPr>
            <p:nvPr/>
          </p:nvSpPr>
          <p:spPr bwMode="auto">
            <a:xfrm rot="5400000">
              <a:off x="2976" y="1865"/>
              <a:ext cx="96" cy="576"/>
            </a:xfrm>
            <a:prstGeom prst="rightBrace">
              <a:avLst>
                <a:gd name="adj1" fmla="val 50000"/>
                <a:gd name="adj2" fmla="val 50000"/>
              </a:avLst>
            </a:prstGeom>
            <a:noFill/>
            <a:ln w="9525">
              <a:solidFill>
                <a:schemeClr val="tx1"/>
              </a:solidFill>
              <a:round/>
              <a:headEnd/>
              <a:tailEnd/>
            </a:ln>
            <a:effectLst/>
          </p:spPr>
          <p:txBody>
            <a:bodyPr wrap="none" anchor="ctr"/>
            <a:lstStyle/>
            <a:p>
              <a:endParaRPr lang="en-US"/>
            </a:p>
          </p:txBody>
        </p:sp>
        <p:sp>
          <p:nvSpPr>
            <p:cNvPr id="2367512" name="AutoShape 24"/>
            <p:cNvSpPr>
              <a:spLocks/>
            </p:cNvSpPr>
            <p:nvPr/>
          </p:nvSpPr>
          <p:spPr bwMode="auto">
            <a:xfrm rot="5400000">
              <a:off x="3744" y="1913"/>
              <a:ext cx="96" cy="480"/>
            </a:xfrm>
            <a:prstGeom prst="rightBrace">
              <a:avLst>
                <a:gd name="adj1" fmla="val 41667"/>
                <a:gd name="adj2" fmla="val 50000"/>
              </a:avLst>
            </a:prstGeom>
            <a:noFill/>
            <a:ln w="9525">
              <a:solidFill>
                <a:schemeClr val="tx1"/>
              </a:solidFill>
              <a:round/>
              <a:headEnd/>
              <a:tailEnd/>
            </a:ln>
            <a:effectLst/>
          </p:spPr>
          <p:txBody>
            <a:bodyPr wrap="none" anchor="ctr"/>
            <a:lstStyle/>
            <a:p>
              <a:endParaRPr lang="en-US"/>
            </a:p>
          </p:txBody>
        </p:sp>
        <p:sp>
          <p:nvSpPr>
            <p:cNvPr id="2367513" name="Text Box 25"/>
            <p:cNvSpPr txBox="1">
              <a:spLocks noChangeArrowheads="1"/>
            </p:cNvSpPr>
            <p:nvPr/>
          </p:nvSpPr>
          <p:spPr bwMode="auto">
            <a:xfrm>
              <a:off x="2822" y="2222"/>
              <a:ext cx="445" cy="403"/>
            </a:xfrm>
            <a:prstGeom prst="rect">
              <a:avLst/>
            </a:prstGeom>
            <a:noFill/>
            <a:ln w="9525">
              <a:noFill/>
              <a:miter lim="800000"/>
              <a:headEnd/>
              <a:tailEnd/>
            </a:ln>
            <a:effectLst/>
          </p:spPr>
          <p:txBody>
            <a:bodyPr wrap="none">
              <a:spAutoFit/>
            </a:bodyPr>
            <a:lstStyle/>
            <a:p>
              <a:pPr algn="ctr"/>
              <a:r>
                <a:rPr lang="en-US" sz="1200"/>
                <a:t>in silver</a:t>
              </a:r>
            </a:p>
            <a:p>
              <a:pPr algn="ctr"/>
              <a:r>
                <a:rPr lang="en-US" sz="1200"/>
                <a:t>nitrate </a:t>
              </a:r>
            </a:p>
            <a:p>
              <a:pPr algn="ctr"/>
              <a:r>
                <a:rPr lang="en-US" sz="1200"/>
                <a:t>solution</a:t>
              </a:r>
            </a:p>
          </p:txBody>
        </p:sp>
        <p:sp>
          <p:nvSpPr>
            <p:cNvPr id="2367514" name="Text Box 26"/>
            <p:cNvSpPr txBox="1">
              <a:spLocks noChangeArrowheads="1"/>
            </p:cNvSpPr>
            <p:nvPr/>
          </p:nvSpPr>
          <p:spPr bwMode="auto">
            <a:xfrm>
              <a:off x="3436" y="2230"/>
              <a:ext cx="653" cy="403"/>
            </a:xfrm>
            <a:prstGeom prst="rect">
              <a:avLst/>
            </a:prstGeom>
            <a:noFill/>
            <a:ln w="9525">
              <a:noFill/>
              <a:miter lim="800000"/>
              <a:headEnd/>
              <a:tailEnd/>
            </a:ln>
            <a:effectLst/>
          </p:spPr>
          <p:txBody>
            <a:bodyPr wrap="none">
              <a:spAutoFit/>
            </a:bodyPr>
            <a:lstStyle/>
            <a:p>
              <a:pPr algn="ctr"/>
              <a:r>
                <a:rPr lang="en-US" sz="1200"/>
                <a:t>in potassium</a:t>
              </a:r>
            </a:p>
            <a:p>
              <a:pPr algn="ctr"/>
              <a:r>
                <a:rPr lang="en-US" sz="1200"/>
                <a:t>chloride </a:t>
              </a:r>
            </a:p>
            <a:p>
              <a:pPr algn="ctr"/>
              <a:r>
                <a:rPr lang="en-US" sz="1200"/>
                <a:t>solution</a:t>
              </a:r>
            </a:p>
          </p:txBody>
        </p:sp>
        <p:sp>
          <p:nvSpPr>
            <p:cNvPr id="2367515" name="Text Box 27"/>
            <p:cNvSpPr txBox="1">
              <a:spLocks noChangeArrowheads="1"/>
            </p:cNvSpPr>
            <p:nvPr/>
          </p:nvSpPr>
          <p:spPr bwMode="auto">
            <a:xfrm>
              <a:off x="4320" y="1913"/>
              <a:ext cx="1116" cy="192"/>
            </a:xfrm>
            <a:prstGeom prst="rect">
              <a:avLst/>
            </a:prstGeom>
            <a:noFill/>
            <a:ln w="9525">
              <a:noFill/>
              <a:miter lim="800000"/>
              <a:headEnd/>
              <a:tailEnd/>
            </a:ln>
            <a:effectLst/>
          </p:spPr>
          <p:txBody>
            <a:bodyPr wrap="none">
              <a:spAutoFit/>
            </a:bodyPr>
            <a:lstStyle/>
            <a:p>
              <a:r>
                <a:rPr lang="en-US" sz="1400"/>
                <a:t>unknown white solid</a:t>
              </a:r>
            </a:p>
          </p:txBody>
        </p:sp>
      </p:grpSp>
      <p:sp>
        <p:nvSpPr>
          <p:cNvPr id="2367516" name="Line 28"/>
          <p:cNvSpPr>
            <a:spLocks noChangeShapeType="1"/>
          </p:cNvSpPr>
          <p:nvPr/>
        </p:nvSpPr>
        <p:spPr bwMode="auto">
          <a:xfrm>
            <a:off x="4191000" y="2274888"/>
            <a:ext cx="4191000" cy="0"/>
          </a:xfrm>
          <a:prstGeom prst="line">
            <a:avLst/>
          </a:prstGeom>
          <a:noFill/>
          <a:ln w="15875">
            <a:solidFill>
              <a:schemeClr val="tx1"/>
            </a:solidFill>
            <a:round/>
            <a:headEnd/>
            <a:tailEnd/>
          </a:ln>
          <a:effectLst/>
        </p:spPr>
        <p:txBody>
          <a:bodyPr/>
          <a:lstStyle/>
          <a:p>
            <a:endParaRPr lang="en-US"/>
          </a:p>
        </p:txBody>
      </p:sp>
      <p:sp>
        <p:nvSpPr>
          <p:cNvPr id="2367517" name="Rectangle 29"/>
          <p:cNvSpPr>
            <a:spLocks noChangeArrowheads="1"/>
          </p:cNvSpPr>
          <p:nvPr/>
        </p:nvSpPr>
        <p:spPr bwMode="auto">
          <a:xfrm>
            <a:off x="4038600" y="4484688"/>
            <a:ext cx="2227263" cy="304800"/>
          </a:xfrm>
          <a:prstGeom prst="rect">
            <a:avLst/>
          </a:prstGeom>
          <a:noFill/>
          <a:ln w="9525">
            <a:noFill/>
            <a:miter lim="800000"/>
            <a:headEnd/>
            <a:tailEnd/>
          </a:ln>
          <a:effectLst/>
        </p:spPr>
        <p:txBody>
          <a:bodyPr wrap="none">
            <a:spAutoFit/>
          </a:bodyPr>
          <a:lstStyle/>
          <a:p>
            <a:r>
              <a:rPr lang="en-US" sz="1400"/>
              <a:t>Ag</a:t>
            </a:r>
            <a:r>
              <a:rPr lang="en-US" sz="1400" baseline="30000"/>
              <a:t>+</a:t>
            </a:r>
            <a:r>
              <a:rPr lang="en-US" sz="1400"/>
              <a:t>  +  NO</a:t>
            </a:r>
            <a:r>
              <a:rPr lang="en-US" sz="1400" baseline="-25000"/>
              <a:t>3</a:t>
            </a:r>
            <a:r>
              <a:rPr lang="en-US" sz="1400" baseline="30000"/>
              <a:t>-</a:t>
            </a:r>
            <a:r>
              <a:rPr lang="en-US" sz="1400"/>
              <a:t>   +   K</a:t>
            </a:r>
            <a:r>
              <a:rPr lang="en-US" sz="1400" baseline="30000"/>
              <a:t>+</a:t>
            </a:r>
            <a:r>
              <a:rPr lang="en-US" sz="1400"/>
              <a:t>  +  Cl</a:t>
            </a:r>
            <a:r>
              <a:rPr lang="en-US" sz="1400" baseline="30000"/>
              <a:t>-</a:t>
            </a:r>
          </a:p>
        </p:txBody>
      </p:sp>
      <p:sp>
        <p:nvSpPr>
          <p:cNvPr id="2367518" name="Line 30"/>
          <p:cNvSpPr>
            <a:spLocks noChangeShapeType="1"/>
          </p:cNvSpPr>
          <p:nvPr/>
        </p:nvSpPr>
        <p:spPr bwMode="auto">
          <a:xfrm>
            <a:off x="6324600" y="4637088"/>
            <a:ext cx="304800" cy="0"/>
          </a:xfrm>
          <a:prstGeom prst="line">
            <a:avLst/>
          </a:prstGeom>
          <a:noFill/>
          <a:ln w="9525">
            <a:solidFill>
              <a:schemeClr val="tx1"/>
            </a:solidFill>
            <a:round/>
            <a:headEnd/>
            <a:tailEnd type="triangle" w="med" len="med"/>
          </a:ln>
          <a:effectLst/>
        </p:spPr>
        <p:txBody>
          <a:bodyPr/>
          <a:lstStyle/>
          <a:p>
            <a:endParaRPr lang="en-US"/>
          </a:p>
        </p:txBody>
      </p:sp>
      <p:sp>
        <p:nvSpPr>
          <p:cNvPr id="2367519" name="Rectangle 31"/>
          <p:cNvSpPr>
            <a:spLocks noChangeArrowheads="1"/>
          </p:cNvSpPr>
          <p:nvPr/>
        </p:nvSpPr>
        <p:spPr bwMode="auto">
          <a:xfrm>
            <a:off x="6781800" y="4484688"/>
            <a:ext cx="2209800" cy="304800"/>
          </a:xfrm>
          <a:prstGeom prst="rect">
            <a:avLst/>
          </a:prstGeom>
          <a:noFill/>
          <a:ln w="9525">
            <a:noFill/>
            <a:miter lim="800000"/>
            <a:headEnd/>
            <a:tailEnd/>
          </a:ln>
          <a:effectLst/>
        </p:spPr>
        <p:txBody>
          <a:bodyPr>
            <a:spAutoFit/>
          </a:bodyPr>
          <a:lstStyle/>
          <a:p>
            <a:r>
              <a:rPr lang="en-US" sz="1400"/>
              <a:t>Ag</a:t>
            </a:r>
            <a:r>
              <a:rPr lang="en-US" sz="1400" baseline="30000"/>
              <a:t>+</a:t>
            </a:r>
            <a:r>
              <a:rPr lang="en-US" sz="1400"/>
              <a:t>  +  Cl</a:t>
            </a:r>
            <a:r>
              <a:rPr lang="en-US" sz="1400" baseline="30000"/>
              <a:t>-</a:t>
            </a:r>
            <a:r>
              <a:rPr lang="en-US" sz="1400"/>
              <a:t>  +   K</a:t>
            </a:r>
            <a:r>
              <a:rPr lang="en-US" sz="1400" baseline="30000"/>
              <a:t>+</a:t>
            </a:r>
            <a:r>
              <a:rPr lang="en-US" sz="1400"/>
              <a:t>  +  NO</a:t>
            </a:r>
            <a:r>
              <a:rPr lang="en-US" sz="1400" baseline="-25000"/>
              <a:t>3</a:t>
            </a:r>
            <a:r>
              <a:rPr lang="en-US" sz="1400" baseline="30000"/>
              <a:t>-</a:t>
            </a:r>
            <a:r>
              <a:rPr lang="en-US" sz="1400"/>
              <a:t> </a:t>
            </a:r>
          </a:p>
        </p:txBody>
      </p:sp>
      <p:grpSp>
        <p:nvGrpSpPr>
          <p:cNvPr id="2367520" name="Group 32"/>
          <p:cNvGrpSpPr>
            <a:grpSpLocks/>
          </p:cNvGrpSpPr>
          <p:nvPr/>
        </p:nvGrpSpPr>
        <p:grpSpPr bwMode="auto">
          <a:xfrm>
            <a:off x="4267200" y="4789488"/>
            <a:ext cx="1828800" cy="228600"/>
            <a:chOff x="2688" y="3017"/>
            <a:chExt cx="1152" cy="144"/>
          </a:xfrm>
        </p:grpSpPr>
        <p:sp>
          <p:nvSpPr>
            <p:cNvPr id="2367521" name="Line 33"/>
            <p:cNvSpPr>
              <a:spLocks noChangeShapeType="1"/>
            </p:cNvSpPr>
            <p:nvPr/>
          </p:nvSpPr>
          <p:spPr bwMode="auto">
            <a:xfrm>
              <a:off x="2688" y="3161"/>
              <a:ext cx="1152" cy="0"/>
            </a:xfrm>
            <a:prstGeom prst="line">
              <a:avLst/>
            </a:prstGeom>
            <a:noFill/>
            <a:ln w="9525">
              <a:solidFill>
                <a:schemeClr val="tx1"/>
              </a:solidFill>
              <a:round/>
              <a:headEnd/>
              <a:tailEnd/>
            </a:ln>
            <a:effectLst/>
          </p:spPr>
          <p:txBody>
            <a:bodyPr/>
            <a:lstStyle/>
            <a:p>
              <a:endParaRPr lang="en-US"/>
            </a:p>
          </p:txBody>
        </p:sp>
        <p:sp>
          <p:nvSpPr>
            <p:cNvPr id="2367522" name="Line 34"/>
            <p:cNvSpPr>
              <a:spLocks noChangeShapeType="1"/>
            </p:cNvSpPr>
            <p:nvPr/>
          </p:nvSpPr>
          <p:spPr bwMode="auto">
            <a:xfrm flipV="1">
              <a:off x="2688" y="3017"/>
              <a:ext cx="0" cy="144"/>
            </a:xfrm>
            <a:prstGeom prst="line">
              <a:avLst/>
            </a:prstGeom>
            <a:noFill/>
            <a:ln w="9525">
              <a:solidFill>
                <a:schemeClr val="tx1"/>
              </a:solidFill>
              <a:round/>
              <a:headEnd/>
              <a:tailEnd type="triangle" w="med" len="med"/>
            </a:ln>
            <a:effectLst/>
          </p:spPr>
          <p:txBody>
            <a:bodyPr/>
            <a:lstStyle/>
            <a:p>
              <a:endParaRPr lang="en-US"/>
            </a:p>
          </p:txBody>
        </p:sp>
        <p:sp>
          <p:nvSpPr>
            <p:cNvPr id="2367523" name="Line 35"/>
            <p:cNvSpPr>
              <a:spLocks noChangeShapeType="1"/>
            </p:cNvSpPr>
            <p:nvPr/>
          </p:nvSpPr>
          <p:spPr bwMode="auto">
            <a:xfrm flipV="1">
              <a:off x="3840" y="3017"/>
              <a:ext cx="0" cy="144"/>
            </a:xfrm>
            <a:prstGeom prst="line">
              <a:avLst/>
            </a:prstGeom>
            <a:noFill/>
            <a:ln w="9525">
              <a:solidFill>
                <a:schemeClr val="tx1"/>
              </a:solidFill>
              <a:round/>
              <a:headEnd/>
              <a:tailEnd type="triangle" w="med" len="med"/>
            </a:ln>
            <a:effectLst/>
          </p:spPr>
          <p:txBody>
            <a:bodyPr/>
            <a:lstStyle/>
            <a:p>
              <a:endParaRPr lang="en-US"/>
            </a:p>
          </p:txBody>
        </p:sp>
      </p:grpSp>
      <p:grpSp>
        <p:nvGrpSpPr>
          <p:cNvPr id="2367524" name="Group 36"/>
          <p:cNvGrpSpPr>
            <a:grpSpLocks/>
          </p:cNvGrpSpPr>
          <p:nvPr/>
        </p:nvGrpSpPr>
        <p:grpSpPr bwMode="auto">
          <a:xfrm>
            <a:off x="4876800" y="4789488"/>
            <a:ext cx="685800" cy="457200"/>
            <a:chOff x="3552" y="3648"/>
            <a:chExt cx="432" cy="288"/>
          </a:xfrm>
        </p:grpSpPr>
        <p:sp>
          <p:nvSpPr>
            <p:cNvPr id="2367525" name="Line 37"/>
            <p:cNvSpPr>
              <a:spLocks noChangeShapeType="1"/>
            </p:cNvSpPr>
            <p:nvPr/>
          </p:nvSpPr>
          <p:spPr bwMode="auto">
            <a:xfrm>
              <a:off x="3552" y="3936"/>
              <a:ext cx="432" cy="0"/>
            </a:xfrm>
            <a:prstGeom prst="line">
              <a:avLst/>
            </a:prstGeom>
            <a:noFill/>
            <a:ln w="9525">
              <a:solidFill>
                <a:srgbClr val="000080"/>
              </a:solidFill>
              <a:round/>
              <a:headEnd/>
              <a:tailEnd/>
            </a:ln>
            <a:effectLst/>
          </p:spPr>
          <p:txBody>
            <a:bodyPr/>
            <a:lstStyle/>
            <a:p>
              <a:endParaRPr lang="en-US"/>
            </a:p>
          </p:txBody>
        </p:sp>
        <p:sp>
          <p:nvSpPr>
            <p:cNvPr id="2367526" name="Line 38"/>
            <p:cNvSpPr>
              <a:spLocks noChangeShapeType="1"/>
            </p:cNvSpPr>
            <p:nvPr/>
          </p:nvSpPr>
          <p:spPr bwMode="auto">
            <a:xfrm flipV="1">
              <a:off x="3552" y="3648"/>
              <a:ext cx="0" cy="288"/>
            </a:xfrm>
            <a:prstGeom prst="line">
              <a:avLst/>
            </a:prstGeom>
            <a:noFill/>
            <a:ln w="9525">
              <a:solidFill>
                <a:srgbClr val="000080"/>
              </a:solidFill>
              <a:round/>
              <a:headEnd/>
              <a:tailEnd type="triangle" w="med" len="med"/>
            </a:ln>
            <a:effectLst/>
          </p:spPr>
          <p:txBody>
            <a:bodyPr/>
            <a:lstStyle/>
            <a:p>
              <a:endParaRPr lang="en-US"/>
            </a:p>
          </p:txBody>
        </p:sp>
        <p:sp>
          <p:nvSpPr>
            <p:cNvPr id="2367527" name="Line 39"/>
            <p:cNvSpPr>
              <a:spLocks noChangeShapeType="1"/>
            </p:cNvSpPr>
            <p:nvPr/>
          </p:nvSpPr>
          <p:spPr bwMode="auto">
            <a:xfrm flipV="1">
              <a:off x="3984" y="3648"/>
              <a:ext cx="0" cy="288"/>
            </a:xfrm>
            <a:prstGeom prst="line">
              <a:avLst/>
            </a:prstGeom>
            <a:noFill/>
            <a:ln w="9525">
              <a:solidFill>
                <a:srgbClr val="000080"/>
              </a:solidFill>
              <a:round/>
              <a:headEnd/>
              <a:tailEnd type="triangle" w="med" len="med"/>
            </a:ln>
            <a:effectLst/>
          </p:spPr>
          <p:txBody>
            <a:bodyPr/>
            <a:lstStyle/>
            <a:p>
              <a:endParaRPr lang="en-US"/>
            </a:p>
          </p:txBody>
        </p:sp>
      </p:grpSp>
      <p:grpSp>
        <p:nvGrpSpPr>
          <p:cNvPr id="2367528" name="Group 40"/>
          <p:cNvGrpSpPr>
            <a:grpSpLocks/>
          </p:cNvGrpSpPr>
          <p:nvPr/>
        </p:nvGrpSpPr>
        <p:grpSpPr bwMode="auto">
          <a:xfrm>
            <a:off x="6858000" y="4789488"/>
            <a:ext cx="2057400" cy="503237"/>
            <a:chOff x="4320" y="3017"/>
            <a:chExt cx="1296" cy="317"/>
          </a:xfrm>
        </p:grpSpPr>
        <p:sp>
          <p:nvSpPr>
            <p:cNvPr id="2367529" name="AutoShape 41"/>
            <p:cNvSpPr>
              <a:spLocks/>
            </p:cNvSpPr>
            <p:nvPr/>
          </p:nvSpPr>
          <p:spPr bwMode="auto">
            <a:xfrm rot="5400000">
              <a:off x="4536" y="2801"/>
              <a:ext cx="96" cy="528"/>
            </a:xfrm>
            <a:prstGeom prst="rightBrace">
              <a:avLst>
                <a:gd name="adj1" fmla="val 45833"/>
                <a:gd name="adj2" fmla="val 50000"/>
              </a:avLst>
            </a:prstGeom>
            <a:noFill/>
            <a:ln w="9525">
              <a:solidFill>
                <a:schemeClr val="tx1"/>
              </a:solidFill>
              <a:round/>
              <a:headEnd/>
              <a:tailEnd/>
            </a:ln>
            <a:effectLst/>
          </p:spPr>
          <p:txBody>
            <a:bodyPr wrap="none" anchor="ctr"/>
            <a:lstStyle/>
            <a:p>
              <a:endParaRPr lang="en-US"/>
            </a:p>
          </p:txBody>
        </p:sp>
        <p:sp>
          <p:nvSpPr>
            <p:cNvPr id="2367530" name="AutoShape 42"/>
            <p:cNvSpPr>
              <a:spLocks/>
            </p:cNvSpPr>
            <p:nvPr/>
          </p:nvSpPr>
          <p:spPr bwMode="auto">
            <a:xfrm rot="5400000">
              <a:off x="5280" y="2777"/>
              <a:ext cx="96" cy="576"/>
            </a:xfrm>
            <a:prstGeom prst="rightBrace">
              <a:avLst>
                <a:gd name="adj1" fmla="val 50000"/>
                <a:gd name="adj2" fmla="val 50000"/>
              </a:avLst>
            </a:prstGeom>
            <a:noFill/>
            <a:ln w="9525">
              <a:solidFill>
                <a:schemeClr val="tx1"/>
              </a:solidFill>
              <a:round/>
              <a:headEnd/>
              <a:tailEnd/>
            </a:ln>
            <a:effectLst/>
          </p:spPr>
          <p:txBody>
            <a:bodyPr wrap="none" anchor="ctr"/>
            <a:lstStyle/>
            <a:p>
              <a:endParaRPr lang="en-US"/>
            </a:p>
          </p:txBody>
        </p:sp>
        <p:sp>
          <p:nvSpPr>
            <p:cNvPr id="2367531" name="Text Box 43"/>
            <p:cNvSpPr txBox="1">
              <a:spLocks noChangeArrowheads="1"/>
            </p:cNvSpPr>
            <p:nvPr/>
          </p:nvSpPr>
          <p:spPr bwMode="auto">
            <a:xfrm>
              <a:off x="4365" y="3161"/>
              <a:ext cx="435" cy="173"/>
            </a:xfrm>
            <a:prstGeom prst="rect">
              <a:avLst/>
            </a:prstGeom>
            <a:noFill/>
            <a:ln w="9525">
              <a:noFill/>
              <a:miter lim="800000"/>
              <a:headEnd/>
              <a:tailEnd/>
            </a:ln>
            <a:effectLst/>
          </p:spPr>
          <p:txBody>
            <a:bodyPr wrap="none">
              <a:spAutoFit/>
            </a:bodyPr>
            <a:lstStyle/>
            <a:p>
              <a:pPr algn="ctr"/>
              <a:r>
                <a:rPr lang="en-US" sz="1200"/>
                <a:t>product</a:t>
              </a:r>
            </a:p>
          </p:txBody>
        </p:sp>
        <p:sp>
          <p:nvSpPr>
            <p:cNvPr id="2367532" name="Text Box 44"/>
            <p:cNvSpPr txBox="1">
              <a:spLocks noChangeArrowheads="1"/>
            </p:cNvSpPr>
            <p:nvPr/>
          </p:nvSpPr>
          <p:spPr bwMode="auto">
            <a:xfrm>
              <a:off x="5088" y="3161"/>
              <a:ext cx="435" cy="173"/>
            </a:xfrm>
            <a:prstGeom prst="rect">
              <a:avLst/>
            </a:prstGeom>
            <a:noFill/>
            <a:ln w="9525">
              <a:noFill/>
              <a:miter lim="800000"/>
              <a:headEnd/>
              <a:tailEnd/>
            </a:ln>
            <a:effectLst/>
          </p:spPr>
          <p:txBody>
            <a:bodyPr wrap="none">
              <a:spAutoFit/>
            </a:bodyPr>
            <a:lstStyle/>
            <a:p>
              <a:pPr algn="ctr"/>
              <a:r>
                <a:rPr lang="en-US" sz="1200"/>
                <a:t>product</a:t>
              </a:r>
            </a:p>
          </p:txBody>
        </p:sp>
      </p:grpSp>
      <p:sp>
        <p:nvSpPr>
          <p:cNvPr id="2367533" name="Rectangle 45"/>
          <p:cNvSpPr>
            <a:spLocks noChangeArrowheads="1"/>
          </p:cNvSpPr>
          <p:nvPr/>
        </p:nvSpPr>
        <p:spPr bwMode="auto">
          <a:xfrm>
            <a:off x="1179513" y="6019800"/>
            <a:ext cx="6786562" cy="457200"/>
          </a:xfrm>
          <a:prstGeom prst="rect">
            <a:avLst/>
          </a:prstGeom>
          <a:noFill/>
          <a:ln w="9525">
            <a:noFill/>
            <a:miter lim="800000"/>
            <a:headEnd/>
            <a:tailEnd/>
          </a:ln>
          <a:effectLst/>
        </p:spPr>
        <p:txBody>
          <a:bodyPr wrap="none">
            <a:spAutoFit/>
          </a:bodyPr>
          <a:lstStyle/>
          <a:p>
            <a:r>
              <a:rPr lang="en-US" sz="2400"/>
              <a:t>AgNO</a:t>
            </a:r>
            <a:r>
              <a:rPr lang="en-US" sz="2400" baseline="-25000"/>
              <a:t>3</a:t>
            </a:r>
            <a:r>
              <a:rPr lang="en-US" sz="2400"/>
              <a:t>(aq)  +  KCl(aq)  </a:t>
            </a:r>
            <a:r>
              <a:rPr lang="en-US" sz="2400">
                <a:sym typeface="Wingdings" pitchFamily="2" charset="2"/>
              </a:rPr>
              <a:t>  KNO</a:t>
            </a:r>
            <a:r>
              <a:rPr lang="en-US" sz="2400" baseline="-25000"/>
              <a:t>3</a:t>
            </a:r>
            <a:r>
              <a:rPr lang="en-US" sz="2400">
                <a:sym typeface="Wingdings" pitchFamily="2" charset="2"/>
              </a:rPr>
              <a:t> (aq)  +  AgCl(s)</a:t>
            </a:r>
          </a:p>
        </p:txBody>
      </p:sp>
      <p:sp>
        <p:nvSpPr>
          <p:cNvPr id="2367534" name="Text Box 46"/>
          <p:cNvSpPr txBox="1">
            <a:spLocks noChangeArrowheads="1"/>
          </p:cNvSpPr>
          <p:nvPr/>
        </p:nvSpPr>
        <p:spPr bwMode="auto">
          <a:xfrm>
            <a:off x="762000" y="2362200"/>
            <a:ext cx="679450" cy="366713"/>
          </a:xfrm>
          <a:prstGeom prst="rect">
            <a:avLst/>
          </a:prstGeom>
          <a:noFill/>
          <a:ln w="9525">
            <a:noFill/>
            <a:miter lim="800000"/>
            <a:headEnd/>
            <a:tailEnd/>
          </a:ln>
          <a:effectLst/>
        </p:spPr>
        <p:txBody>
          <a:bodyPr wrap="none">
            <a:spAutoFit/>
          </a:bodyPr>
          <a:lstStyle/>
          <a:p>
            <a:r>
              <a:rPr lang="en-US" sz="1800">
                <a:solidFill>
                  <a:schemeClr val="bg1"/>
                </a:solidFill>
              </a:rPr>
              <a:t>AgCl</a:t>
            </a:r>
          </a:p>
        </p:txBody>
      </p:sp>
      <p:sp>
        <p:nvSpPr>
          <p:cNvPr id="2367535" name="Line 47"/>
          <p:cNvSpPr>
            <a:spLocks noChangeShapeType="1"/>
          </p:cNvSpPr>
          <p:nvPr/>
        </p:nvSpPr>
        <p:spPr bwMode="auto">
          <a:xfrm>
            <a:off x="1371600" y="2590800"/>
            <a:ext cx="533400" cy="1371600"/>
          </a:xfrm>
          <a:prstGeom prst="line">
            <a:avLst/>
          </a:prstGeom>
          <a:noFill/>
          <a:ln w="9525">
            <a:solidFill>
              <a:srgbClr val="808080"/>
            </a:solidFill>
            <a:round/>
            <a:headEnd/>
            <a:tailEnd type="triangle" w="med" len="med"/>
          </a:ln>
          <a:effectLst/>
        </p:spPr>
        <p:txBody>
          <a:bodyPr/>
          <a:lstStyle/>
          <a:p>
            <a:endParaRPr lang="en-US"/>
          </a:p>
        </p:txBody>
      </p:sp>
      <p:grpSp>
        <p:nvGrpSpPr>
          <p:cNvPr id="2367536" name="Group 48"/>
          <p:cNvGrpSpPr>
            <a:grpSpLocks/>
          </p:cNvGrpSpPr>
          <p:nvPr/>
        </p:nvGrpSpPr>
        <p:grpSpPr bwMode="auto">
          <a:xfrm>
            <a:off x="4343400" y="5399088"/>
            <a:ext cx="4370388" cy="304800"/>
            <a:chOff x="2592" y="3401"/>
            <a:chExt cx="2753" cy="192"/>
          </a:xfrm>
        </p:grpSpPr>
        <p:sp>
          <p:nvSpPr>
            <p:cNvPr id="2367537" name="Rectangle 49"/>
            <p:cNvSpPr>
              <a:spLocks noChangeArrowheads="1"/>
            </p:cNvSpPr>
            <p:nvPr/>
          </p:nvSpPr>
          <p:spPr bwMode="auto">
            <a:xfrm>
              <a:off x="2592" y="3401"/>
              <a:ext cx="2753" cy="192"/>
            </a:xfrm>
            <a:prstGeom prst="rect">
              <a:avLst/>
            </a:prstGeom>
            <a:noFill/>
            <a:ln w="9525">
              <a:noFill/>
              <a:miter lim="800000"/>
              <a:headEnd/>
              <a:tailEnd/>
            </a:ln>
            <a:effectLst/>
          </p:spPr>
          <p:txBody>
            <a:bodyPr wrap="none">
              <a:spAutoFit/>
            </a:bodyPr>
            <a:lstStyle/>
            <a:p>
              <a:r>
                <a:rPr lang="en-US" sz="1400"/>
                <a:t>AgNO</a:t>
              </a:r>
              <a:r>
                <a:rPr lang="en-US" sz="1400" baseline="-25000"/>
                <a:t>3</a:t>
              </a:r>
              <a:r>
                <a:rPr lang="en-US" sz="1400"/>
                <a:t>(</a:t>
              </a:r>
              <a:r>
                <a:rPr lang="en-US" sz="1400" i="1"/>
                <a:t>aq</a:t>
              </a:r>
              <a:r>
                <a:rPr lang="en-US" sz="1400"/>
                <a:t>)</a:t>
              </a:r>
              <a:r>
                <a:rPr lang="en-US" sz="1400" baseline="-25000"/>
                <a:t>  </a:t>
              </a:r>
              <a:r>
                <a:rPr lang="en-US" sz="1400"/>
                <a:t>+</a:t>
              </a:r>
              <a:r>
                <a:rPr lang="en-US" sz="1400" baseline="-25000"/>
                <a:t>  </a:t>
              </a:r>
              <a:r>
                <a:rPr lang="en-US" sz="1400"/>
                <a:t> KCl(</a:t>
              </a:r>
              <a:r>
                <a:rPr lang="en-US" sz="1400" i="1"/>
                <a:t>aq</a:t>
              </a:r>
              <a:r>
                <a:rPr lang="en-US" sz="1400"/>
                <a:t>)             AgCl(</a:t>
              </a:r>
              <a:r>
                <a:rPr lang="en-US" sz="1400" i="1"/>
                <a:t>s</a:t>
              </a:r>
              <a:r>
                <a:rPr lang="en-US" sz="1400"/>
                <a:t>)   +   KNO</a:t>
              </a:r>
              <a:r>
                <a:rPr lang="en-US" sz="1400" baseline="-25000"/>
                <a:t>3</a:t>
              </a:r>
              <a:r>
                <a:rPr lang="en-US" sz="1400"/>
                <a:t>(</a:t>
              </a:r>
              <a:r>
                <a:rPr lang="en-US" sz="1400" i="1"/>
                <a:t>aq</a:t>
              </a:r>
              <a:r>
                <a:rPr lang="en-US" sz="1400"/>
                <a:t>) </a:t>
              </a:r>
            </a:p>
          </p:txBody>
        </p:sp>
        <p:sp>
          <p:nvSpPr>
            <p:cNvPr id="2367538" name="Line 50"/>
            <p:cNvSpPr>
              <a:spLocks noChangeShapeType="1"/>
            </p:cNvSpPr>
            <p:nvPr/>
          </p:nvSpPr>
          <p:spPr bwMode="auto">
            <a:xfrm>
              <a:off x="3840" y="3504"/>
              <a:ext cx="240" cy="0"/>
            </a:xfrm>
            <a:prstGeom prst="line">
              <a:avLst/>
            </a:prstGeom>
            <a:noFill/>
            <a:ln w="9525">
              <a:solidFill>
                <a:schemeClr val="tx1"/>
              </a:solidFill>
              <a:round/>
              <a:headEnd/>
              <a:tailEnd type="triangle" w="med" len="med"/>
            </a:ln>
            <a:effectLst/>
          </p:spPr>
          <p:txBody>
            <a:bodyPr/>
            <a:lstStyle/>
            <a:p>
              <a:endParaRPr lang="en-US"/>
            </a:p>
          </p:txBody>
        </p:sp>
      </p:grpSp>
      <p:grpSp>
        <p:nvGrpSpPr>
          <p:cNvPr id="2367539" name="Group 51"/>
          <p:cNvGrpSpPr>
            <a:grpSpLocks/>
          </p:cNvGrpSpPr>
          <p:nvPr/>
        </p:nvGrpSpPr>
        <p:grpSpPr bwMode="auto">
          <a:xfrm>
            <a:off x="1489075" y="5281613"/>
            <a:ext cx="1436688" cy="814387"/>
            <a:chOff x="938" y="3327"/>
            <a:chExt cx="905" cy="513"/>
          </a:xfrm>
        </p:grpSpPr>
        <p:sp>
          <p:nvSpPr>
            <p:cNvPr id="2367540" name="Text Box 52"/>
            <p:cNvSpPr txBox="1">
              <a:spLocks noChangeArrowheads="1"/>
            </p:cNvSpPr>
            <p:nvPr/>
          </p:nvSpPr>
          <p:spPr bwMode="auto">
            <a:xfrm>
              <a:off x="938" y="3647"/>
              <a:ext cx="905" cy="193"/>
            </a:xfrm>
            <a:prstGeom prst="rect">
              <a:avLst/>
            </a:prstGeom>
            <a:noFill/>
            <a:ln w="9525">
              <a:noFill/>
              <a:miter lim="800000"/>
              <a:headEnd/>
              <a:tailEnd/>
            </a:ln>
            <a:effectLst/>
          </p:spPr>
          <p:txBody>
            <a:bodyPr wrap="none">
              <a:spAutoFit/>
            </a:bodyPr>
            <a:lstStyle/>
            <a:p>
              <a:r>
                <a:rPr lang="en-US" sz="1400">
                  <a:solidFill>
                    <a:srgbClr val="000000"/>
                  </a:solidFill>
                </a:rPr>
                <a:t>AgCl precipitate</a:t>
              </a:r>
            </a:p>
          </p:txBody>
        </p:sp>
        <p:sp>
          <p:nvSpPr>
            <p:cNvPr id="2367541" name="Line 53"/>
            <p:cNvSpPr>
              <a:spLocks noChangeShapeType="1"/>
            </p:cNvSpPr>
            <p:nvPr/>
          </p:nvSpPr>
          <p:spPr bwMode="auto">
            <a:xfrm flipH="1">
              <a:off x="1153" y="3327"/>
              <a:ext cx="215" cy="320"/>
            </a:xfrm>
            <a:prstGeom prst="line">
              <a:avLst/>
            </a:prstGeom>
            <a:noFill/>
            <a:ln w="9525">
              <a:solidFill>
                <a:srgbClr val="000000"/>
              </a:solidFill>
              <a:round/>
              <a:headEnd/>
              <a:tailEnd/>
            </a:ln>
            <a:effectLst/>
          </p:spPr>
          <p:txBody>
            <a:bodyPr/>
            <a:lstStyle/>
            <a:p>
              <a:endParaRPr lang="en-US"/>
            </a:p>
          </p:txBody>
        </p:sp>
      </p:grpSp>
      <p:grpSp>
        <p:nvGrpSpPr>
          <p:cNvPr id="2367542" name="Group 54"/>
          <p:cNvGrpSpPr>
            <a:grpSpLocks/>
          </p:cNvGrpSpPr>
          <p:nvPr/>
        </p:nvGrpSpPr>
        <p:grpSpPr bwMode="auto">
          <a:xfrm>
            <a:off x="1066800" y="3657600"/>
            <a:ext cx="2297113" cy="1676400"/>
            <a:chOff x="672" y="2304"/>
            <a:chExt cx="1447" cy="1056"/>
          </a:xfrm>
        </p:grpSpPr>
        <p:sp>
          <p:nvSpPr>
            <p:cNvPr id="2367543" name="Text Box 55"/>
            <p:cNvSpPr txBox="1">
              <a:spLocks noChangeArrowheads="1"/>
            </p:cNvSpPr>
            <p:nvPr/>
          </p:nvSpPr>
          <p:spPr bwMode="auto">
            <a:xfrm>
              <a:off x="1478" y="2359"/>
              <a:ext cx="295" cy="192"/>
            </a:xfrm>
            <a:prstGeom prst="rect">
              <a:avLst/>
            </a:prstGeom>
            <a:noFill/>
            <a:ln w="9525">
              <a:noFill/>
              <a:miter lim="800000"/>
              <a:headEnd/>
              <a:tailEnd/>
            </a:ln>
            <a:effectLst/>
          </p:spPr>
          <p:txBody>
            <a:bodyPr wrap="none">
              <a:spAutoFit/>
            </a:bodyPr>
            <a:lstStyle/>
            <a:p>
              <a:r>
                <a:rPr lang="en-US" sz="1400"/>
                <a:t>Ag</a:t>
              </a:r>
              <a:r>
                <a:rPr lang="en-US" sz="1400" baseline="30000"/>
                <a:t>+</a:t>
              </a:r>
            </a:p>
          </p:txBody>
        </p:sp>
        <p:sp>
          <p:nvSpPr>
            <p:cNvPr id="2367544" name="Text Box 56"/>
            <p:cNvSpPr txBox="1">
              <a:spLocks noChangeArrowheads="1"/>
            </p:cNvSpPr>
            <p:nvPr/>
          </p:nvSpPr>
          <p:spPr bwMode="auto">
            <a:xfrm>
              <a:off x="1824" y="3168"/>
              <a:ext cx="295" cy="192"/>
            </a:xfrm>
            <a:prstGeom prst="rect">
              <a:avLst/>
            </a:prstGeom>
            <a:noFill/>
            <a:ln w="9525">
              <a:noFill/>
              <a:miter lim="800000"/>
              <a:headEnd/>
              <a:tailEnd/>
            </a:ln>
            <a:effectLst/>
          </p:spPr>
          <p:txBody>
            <a:bodyPr wrap="none">
              <a:spAutoFit/>
            </a:bodyPr>
            <a:lstStyle/>
            <a:p>
              <a:r>
                <a:rPr lang="en-US" sz="1400"/>
                <a:t>Ag</a:t>
              </a:r>
              <a:r>
                <a:rPr lang="en-US" sz="1400" baseline="30000"/>
                <a:t>+</a:t>
              </a:r>
            </a:p>
          </p:txBody>
        </p:sp>
        <p:sp>
          <p:nvSpPr>
            <p:cNvPr id="2367545" name="Text Box 57"/>
            <p:cNvSpPr txBox="1">
              <a:spLocks noChangeArrowheads="1"/>
            </p:cNvSpPr>
            <p:nvPr/>
          </p:nvSpPr>
          <p:spPr bwMode="auto">
            <a:xfrm>
              <a:off x="672" y="2976"/>
              <a:ext cx="295" cy="192"/>
            </a:xfrm>
            <a:prstGeom prst="rect">
              <a:avLst/>
            </a:prstGeom>
            <a:noFill/>
            <a:ln w="9525">
              <a:noFill/>
              <a:miter lim="800000"/>
              <a:headEnd/>
              <a:tailEnd/>
            </a:ln>
            <a:effectLst/>
          </p:spPr>
          <p:txBody>
            <a:bodyPr wrap="none">
              <a:spAutoFit/>
            </a:bodyPr>
            <a:lstStyle/>
            <a:p>
              <a:r>
                <a:rPr lang="en-US" sz="1400"/>
                <a:t>Ag</a:t>
              </a:r>
              <a:r>
                <a:rPr lang="en-US" sz="1400" baseline="30000"/>
                <a:t>+</a:t>
              </a:r>
            </a:p>
          </p:txBody>
        </p:sp>
        <p:sp>
          <p:nvSpPr>
            <p:cNvPr id="2367546" name="Text Box 58"/>
            <p:cNvSpPr txBox="1">
              <a:spLocks noChangeArrowheads="1"/>
            </p:cNvSpPr>
            <p:nvPr/>
          </p:nvSpPr>
          <p:spPr bwMode="auto">
            <a:xfrm>
              <a:off x="1104" y="2736"/>
              <a:ext cx="295" cy="192"/>
            </a:xfrm>
            <a:prstGeom prst="rect">
              <a:avLst/>
            </a:prstGeom>
            <a:noFill/>
            <a:ln w="9525">
              <a:noFill/>
              <a:miter lim="800000"/>
              <a:headEnd/>
              <a:tailEnd/>
            </a:ln>
            <a:effectLst/>
          </p:spPr>
          <p:txBody>
            <a:bodyPr wrap="none">
              <a:spAutoFit/>
            </a:bodyPr>
            <a:lstStyle/>
            <a:p>
              <a:r>
                <a:rPr lang="en-US" sz="1400"/>
                <a:t>Ag</a:t>
              </a:r>
              <a:r>
                <a:rPr lang="en-US" sz="1400" baseline="30000"/>
                <a:t>+</a:t>
              </a:r>
            </a:p>
          </p:txBody>
        </p:sp>
        <p:sp>
          <p:nvSpPr>
            <p:cNvPr id="2367547" name="Text Box 59"/>
            <p:cNvSpPr txBox="1">
              <a:spLocks noChangeArrowheads="1"/>
            </p:cNvSpPr>
            <p:nvPr/>
          </p:nvSpPr>
          <p:spPr bwMode="auto">
            <a:xfrm>
              <a:off x="1440" y="2736"/>
              <a:ext cx="246" cy="192"/>
            </a:xfrm>
            <a:prstGeom prst="rect">
              <a:avLst/>
            </a:prstGeom>
            <a:noFill/>
            <a:ln w="9525">
              <a:noFill/>
              <a:miter lim="800000"/>
              <a:headEnd/>
              <a:tailEnd/>
            </a:ln>
            <a:effectLst/>
          </p:spPr>
          <p:txBody>
            <a:bodyPr wrap="none">
              <a:spAutoFit/>
            </a:bodyPr>
            <a:lstStyle/>
            <a:p>
              <a:r>
                <a:rPr lang="en-US" sz="1400"/>
                <a:t>Cl</a:t>
              </a:r>
              <a:r>
                <a:rPr lang="en-US" sz="1400" baseline="30000"/>
                <a:t>-</a:t>
              </a:r>
            </a:p>
          </p:txBody>
        </p:sp>
        <p:sp>
          <p:nvSpPr>
            <p:cNvPr id="2367548" name="Text Box 60"/>
            <p:cNvSpPr txBox="1">
              <a:spLocks noChangeArrowheads="1"/>
            </p:cNvSpPr>
            <p:nvPr/>
          </p:nvSpPr>
          <p:spPr bwMode="auto">
            <a:xfrm>
              <a:off x="1866" y="2304"/>
              <a:ext cx="246" cy="192"/>
            </a:xfrm>
            <a:prstGeom prst="rect">
              <a:avLst/>
            </a:prstGeom>
            <a:noFill/>
            <a:ln w="9525">
              <a:noFill/>
              <a:miter lim="800000"/>
              <a:headEnd/>
              <a:tailEnd/>
            </a:ln>
            <a:effectLst/>
          </p:spPr>
          <p:txBody>
            <a:bodyPr wrap="none">
              <a:spAutoFit/>
            </a:bodyPr>
            <a:lstStyle/>
            <a:p>
              <a:r>
                <a:rPr lang="en-US" sz="1400"/>
                <a:t>Cl</a:t>
              </a:r>
              <a:r>
                <a:rPr lang="en-US" sz="1400" baseline="30000"/>
                <a:t>-</a:t>
              </a:r>
            </a:p>
          </p:txBody>
        </p:sp>
        <p:sp>
          <p:nvSpPr>
            <p:cNvPr id="2367549" name="Text Box 61"/>
            <p:cNvSpPr txBox="1">
              <a:spLocks noChangeArrowheads="1"/>
            </p:cNvSpPr>
            <p:nvPr/>
          </p:nvSpPr>
          <p:spPr bwMode="auto">
            <a:xfrm>
              <a:off x="1152" y="2976"/>
              <a:ext cx="246" cy="192"/>
            </a:xfrm>
            <a:prstGeom prst="rect">
              <a:avLst/>
            </a:prstGeom>
            <a:noFill/>
            <a:ln w="9525">
              <a:noFill/>
              <a:miter lim="800000"/>
              <a:headEnd/>
              <a:tailEnd/>
            </a:ln>
            <a:effectLst/>
          </p:spPr>
          <p:txBody>
            <a:bodyPr wrap="none">
              <a:spAutoFit/>
            </a:bodyPr>
            <a:lstStyle/>
            <a:p>
              <a:r>
                <a:rPr lang="en-US" sz="1400"/>
                <a:t>Cl</a:t>
              </a:r>
              <a:r>
                <a:rPr lang="en-US" sz="1400" baseline="30000"/>
                <a:t>-</a:t>
              </a:r>
            </a:p>
          </p:txBody>
        </p:sp>
        <p:sp>
          <p:nvSpPr>
            <p:cNvPr id="2367550" name="Text Box 62"/>
            <p:cNvSpPr txBox="1">
              <a:spLocks noChangeArrowheads="1"/>
            </p:cNvSpPr>
            <p:nvPr/>
          </p:nvSpPr>
          <p:spPr bwMode="auto">
            <a:xfrm>
              <a:off x="864" y="2592"/>
              <a:ext cx="246" cy="192"/>
            </a:xfrm>
            <a:prstGeom prst="rect">
              <a:avLst/>
            </a:prstGeom>
            <a:noFill/>
            <a:ln w="9525">
              <a:noFill/>
              <a:miter lim="800000"/>
              <a:headEnd/>
              <a:tailEnd/>
            </a:ln>
            <a:effectLst/>
          </p:spPr>
          <p:txBody>
            <a:bodyPr wrap="none">
              <a:spAutoFit/>
            </a:bodyPr>
            <a:lstStyle/>
            <a:p>
              <a:r>
                <a:rPr lang="en-US" sz="1400"/>
                <a:t>Cl</a:t>
              </a:r>
              <a:r>
                <a:rPr lang="en-US" sz="1400" baseline="30000"/>
                <a:t>-</a:t>
              </a:r>
            </a:p>
          </p:txBody>
        </p:sp>
      </p:gr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367506"/>
                                        </p:tgtEl>
                                        <p:attrNameLst>
                                          <p:attrName>style.visibility</p:attrName>
                                        </p:attrNameLst>
                                      </p:cBhvr>
                                      <p:to>
                                        <p:strVal val="visible"/>
                                      </p:to>
                                    </p:set>
                                    <p:animEffect transition="in" filter="wipe(left)">
                                      <p:cBhvr>
                                        <p:cTn id="7" dur="500"/>
                                        <p:tgtEl>
                                          <p:spTgt spid="2367506"/>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2367507"/>
                                        </p:tgtEl>
                                        <p:attrNameLst>
                                          <p:attrName>style.visibility</p:attrName>
                                        </p:attrNameLst>
                                      </p:cBhvr>
                                      <p:to>
                                        <p:strVal val="visible"/>
                                      </p:to>
                                    </p:set>
                                    <p:anim calcmode="lin" valueType="num">
                                      <p:cBhvr>
                                        <p:cTn id="12" dur="1000" fill="hold"/>
                                        <p:tgtEl>
                                          <p:spTgt spid="2367507"/>
                                        </p:tgtEl>
                                        <p:attrNameLst>
                                          <p:attrName>ppt_w</p:attrName>
                                        </p:attrNameLst>
                                      </p:cBhvr>
                                      <p:tavLst>
                                        <p:tav tm="0">
                                          <p:val>
                                            <p:strVal val="#ppt_w*0.70"/>
                                          </p:val>
                                        </p:tav>
                                        <p:tav tm="100000">
                                          <p:val>
                                            <p:strVal val="#ppt_w"/>
                                          </p:val>
                                        </p:tav>
                                      </p:tavLst>
                                    </p:anim>
                                    <p:anim calcmode="lin" valueType="num">
                                      <p:cBhvr>
                                        <p:cTn id="13" dur="1000" fill="hold"/>
                                        <p:tgtEl>
                                          <p:spTgt spid="2367507"/>
                                        </p:tgtEl>
                                        <p:attrNameLst>
                                          <p:attrName>ppt_h</p:attrName>
                                        </p:attrNameLst>
                                      </p:cBhvr>
                                      <p:tavLst>
                                        <p:tav tm="0">
                                          <p:val>
                                            <p:strVal val="#ppt_h"/>
                                          </p:val>
                                        </p:tav>
                                        <p:tav tm="100000">
                                          <p:val>
                                            <p:strVal val="#ppt_h"/>
                                          </p:val>
                                        </p:tav>
                                      </p:tavLst>
                                    </p:anim>
                                    <p:animEffect transition="in" filter="fade">
                                      <p:cBhvr>
                                        <p:cTn id="14" dur="1000"/>
                                        <p:tgtEl>
                                          <p:spTgt spid="236750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nodeType="clickEffect">
                                  <p:stCondLst>
                                    <p:cond delay="0"/>
                                  </p:stCondLst>
                                  <p:childTnLst>
                                    <p:set>
                                      <p:cBhvr>
                                        <p:cTn id="18" dur="1" fill="hold">
                                          <p:stCondLst>
                                            <p:cond delay="0"/>
                                          </p:stCondLst>
                                        </p:cTn>
                                        <p:tgtEl>
                                          <p:spTgt spid="2367508"/>
                                        </p:tgtEl>
                                        <p:attrNameLst>
                                          <p:attrName>style.visibility</p:attrName>
                                        </p:attrNameLst>
                                      </p:cBhvr>
                                      <p:to>
                                        <p:strVal val="visible"/>
                                      </p:to>
                                    </p:set>
                                    <p:animEffect transition="in" filter="dissolve">
                                      <p:cBhvr>
                                        <p:cTn id="19" dur="500"/>
                                        <p:tgtEl>
                                          <p:spTgt spid="2367508"/>
                                        </p:tgtEl>
                                      </p:cBhvr>
                                    </p:animEffect>
                                  </p:childTnLst>
                                </p:cTn>
                              </p:par>
                              <p:par>
                                <p:cTn id="20" presetID="1" presetClass="entr" presetSubtype="0" fill="hold" nodeType="withEffect">
                                  <p:stCondLst>
                                    <p:cond delay="0"/>
                                  </p:stCondLst>
                                  <p:childTnLst>
                                    <p:set>
                                      <p:cBhvr>
                                        <p:cTn id="21" dur="1" fill="hold">
                                          <p:stCondLst>
                                            <p:cond delay="0"/>
                                          </p:stCondLst>
                                        </p:cTn>
                                        <p:tgtEl>
                                          <p:spTgt spid="2367542"/>
                                        </p:tgtEl>
                                        <p:attrNameLst>
                                          <p:attrName>style.visibility</p:attrName>
                                        </p:attrNameLst>
                                      </p:cBhvr>
                                      <p:to>
                                        <p:strVal val="visible"/>
                                      </p:to>
                                    </p:set>
                                  </p:childTnLst>
                                </p:cTn>
                              </p:par>
                              <p:par>
                                <p:cTn id="22" presetID="17" presetClass="exit" presetSubtype="10" fill="hold" nodeType="withEffect">
                                  <p:stCondLst>
                                    <p:cond delay="0"/>
                                  </p:stCondLst>
                                  <p:childTnLst>
                                    <p:anim calcmode="lin" valueType="num">
                                      <p:cBhvr>
                                        <p:cTn id="23" dur="500"/>
                                        <p:tgtEl>
                                          <p:spTgt spid="2367490"/>
                                        </p:tgtEl>
                                        <p:attrNameLst>
                                          <p:attrName>ppt_w</p:attrName>
                                        </p:attrNameLst>
                                      </p:cBhvr>
                                      <p:tavLst>
                                        <p:tav tm="0">
                                          <p:val>
                                            <p:strVal val="ppt_w"/>
                                          </p:val>
                                        </p:tav>
                                        <p:tav tm="100000">
                                          <p:val>
                                            <p:fltVal val="0"/>
                                          </p:val>
                                        </p:tav>
                                      </p:tavLst>
                                    </p:anim>
                                    <p:anim calcmode="lin" valueType="num">
                                      <p:cBhvr>
                                        <p:cTn id="24" dur="500"/>
                                        <p:tgtEl>
                                          <p:spTgt spid="2367490"/>
                                        </p:tgtEl>
                                        <p:attrNameLst>
                                          <p:attrName>ppt_h</p:attrName>
                                        </p:attrNameLst>
                                      </p:cBhvr>
                                      <p:tavLst>
                                        <p:tav tm="0">
                                          <p:val>
                                            <p:strVal val="ppt_h"/>
                                          </p:val>
                                        </p:tav>
                                        <p:tav tm="100000">
                                          <p:val>
                                            <p:strVal val="ppt_h"/>
                                          </p:val>
                                        </p:tav>
                                      </p:tavLst>
                                    </p:anim>
                                    <p:set>
                                      <p:cBhvr>
                                        <p:cTn id="25" dur="1" fill="hold">
                                          <p:stCondLst>
                                            <p:cond delay="499"/>
                                          </p:stCondLst>
                                        </p:cTn>
                                        <p:tgtEl>
                                          <p:spTgt spid="2367490"/>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2367494"/>
                                        </p:tgtEl>
                                        <p:attrNameLst>
                                          <p:attrName>style.visibility</p:attrName>
                                        </p:attrNameLst>
                                      </p:cBhvr>
                                      <p:to>
                                        <p:strVal val="visible"/>
                                      </p:to>
                                    </p:set>
                                    <p:animEffect transition="in" filter="dissolve">
                                      <p:cBhvr>
                                        <p:cTn id="28" dur="500"/>
                                        <p:tgtEl>
                                          <p:spTgt spid="2367494"/>
                                        </p:tgtEl>
                                      </p:cBhvr>
                                    </p:animEffect>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2367517"/>
                                        </p:tgtEl>
                                        <p:attrNameLst>
                                          <p:attrName>style.visibility</p:attrName>
                                        </p:attrNameLst>
                                      </p:cBhvr>
                                      <p:to>
                                        <p:strVal val="visible"/>
                                      </p:to>
                                    </p:set>
                                    <p:animEffect transition="in" filter="fade">
                                      <p:cBhvr>
                                        <p:cTn id="33" dur="1000"/>
                                        <p:tgtEl>
                                          <p:spTgt spid="2367517"/>
                                        </p:tgtEl>
                                      </p:cBhvr>
                                    </p:animEffect>
                                    <p:anim calcmode="lin" valueType="num">
                                      <p:cBhvr>
                                        <p:cTn id="34" dur="1000" fill="hold"/>
                                        <p:tgtEl>
                                          <p:spTgt spid="2367517"/>
                                        </p:tgtEl>
                                        <p:attrNameLst>
                                          <p:attrName>ppt_x</p:attrName>
                                        </p:attrNameLst>
                                      </p:cBhvr>
                                      <p:tavLst>
                                        <p:tav tm="0">
                                          <p:val>
                                            <p:strVal val="#ppt_x"/>
                                          </p:val>
                                        </p:tav>
                                        <p:tav tm="100000">
                                          <p:val>
                                            <p:strVal val="#ppt_x"/>
                                          </p:val>
                                        </p:tav>
                                      </p:tavLst>
                                    </p:anim>
                                    <p:anim calcmode="lin" valueType="num">
                                      <p:cBhvr>
                                        <p:cTn id="35" dur="1000" fill="hold"/>
                                        <p:tgtEl>
                                          <p:spTgt spid="2367517"/>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367518"/>
                                        </p:tgtEl>
                                        <p:attrNameLst>
                                          <p:attrName>style.visibility</p:attrName>
                                        </p:attrNameLst>
                                      </p:cBhvr>
                                      <p:to>
                                        <p:strVal val="visible"/>
                                      </p:to>
                                    </p:set>
                                    <p:animEffect transition="in" filter="wipe(left)">
                                      <p:cBhvr>
                                        <p:cTn id="40" dur="500"/>
                                        <p:tgtEl>
                                          <p:spTgt spid="2367518"/>
                                        </p:tgtEl>
                                      </p:cBhvr>
                                    </p:animEffect>
                                  </p:childTnLst>
                                </p:cTn>
                              </p:par>
                            </p:childTnLst>
                          </p:cTn>
                        </p:par>
                      </p:childTnLst>
                    </p:cTn>
                  </p:par>
                  <p:par>
                    <p:cTn id="41" fill="hold">
                      <p:stCondLst>
                        <p:cond delay="indefinite"/>
                      </p:stCondLst>
                      <p:childTnLst>
                        <p:par>
                          <p:cTn id="42" fill="hold">
                            <p:stCondLst>
                              <p:cond delay="0"/>
                            </p:stCondLst>
                            <p:childTnLst>
                              <p:par>
                                <p:cTn id="43" presetID="55" presetClass="entr" presetSubtype="0" fill="hold" nodeType="clickEffect">
                                  <p:stCondLst>
                                    <p:cond delay="0"/>
                                  </p:stCondLst>
                                  <p:childTnLst>
                                    <p:set>
                                      <p:cBhvr>
                                        <p:cTn id="44" dur="1" fill="hold">
                                          <p:stCondLst>
                                            <p:cond delay="0"/>
                                          </p:stCondLst>
                                        </p:cTn>
                                        <p:tgtEl>
                                          <p:spTgt spid="2367520"/>
                                        </p:tgtEl>
                                        <p:attrNameLst>
                                          <p:attrName>style.visibility</p:attrName>
                                        </p:attrNameLst>
                                      </p:cBhvr>
                                      <p:to>
                                        <p:strVal val="visible"/>
                                      </p:to>
                                    </p:set>
                                    <p:anim calcmode="lin" valueType="num">
                                      <p:cBhvr>
                                        <p:cTn id="45" dur="1000" fill="hold"/>
                                        <p:tgtEl>
                                          <p:spTgt spid="2367520"/>
                                        </p:tgtEl>
                                        <p:attrNameLst>
                                          <p:attrName>ppt_w</p:attrName>
                                        </p:attrNameLst>
                                      </p:cBhvr>
                                      <p:tavLst>
                                        <p:tav tm="0">
                                          <p:val>
                                            <p:strVal val="#ppt_w*0.70"/>
                                          </p:val>
                                        </p:tav>
                                        <p:tav tm="100000">
                                          <p:val>
                                            <p:strVal val="#ppt_w"/>
                                          </p:val>
                                        </p:tav>
                                      </p:tavLst>
                                    </p:anim>
                                    <p:anim calcmode="lin" valueType="num">
                                      <p:cBhvr>
                                        <p:cTn id="46" dur="1000" fill="hold"/>
                                        <p:tgtEl>
                                          <p:spTgt spid="2367520"/>
                                        </p:tgtEl>
                                        <p:attrNameLst>
                                          <p:attrName>ppt_h</p:attrName>
                                        </p:attrNameLst>
                                      </p:cBhvr>
                                      <p:tavLst>
                                        <p:tav tm="0">
                                          <p:val>
                                            <p:strVal val="#ppt_h"/>
                                          </p:val>
                                        </p:tav>
                                        <p:tav tm="100000">
                                          <p:val>
                                            <p:strVal val="#ppt_h"/>
                                          </p:val>
                                        </p:tav>
                                      </p:tavLst>
                                    </p:anim>
                                    <p:animEffect transition="in" filter="fade">
                                      <p:cBhvr>
                                        <p:cTn id="47" dur="1000"/>
                                        <p:tgtEl>
                                          <p:spTgt spid="2367520"/>
                                        </p:tgtEl>
                                      </p:cBhvr>
                                    </p:animEffect>
                                  </p:childTnLst>
                                </p:cTn>
                              </p:par>
                            </p:childTnLst>
                          </p:cTn>
                        </p:par>
                      </p:childTnLst>
                    </p:cTn>
                  </p:par>
                  <p:par>
                    <p:cTn id="48" fill="hold">
                      <p:stCondLst>
                        <p:cond delay="indefinite"/>
                      </p:stCondLst>
                      <p:childTnLst>
                        <p:par>
                          <p:cTn id="49" fill="hold">
                            <p:stCondLst>
                              <p:cond delay="0"/>
                            </p:stCondLst>
                            <p:childTnLst>
                              <p:par>
                                <p:cTn id="50" presetID="55" presetClass="entr" presetSubtype="0" fill="hold" nodeType="clickEffect">
                                  <p:stCondLst>
                                    <p:cond delay="0"/>
                                  </p:stCondLst>
                                  <p:childTnLst>
                                    <p:set>
                                      <p:cBhvr>
                                        <p:cTn id="51" dur="1" fill="hold">
                                          <p:stCondLst>
                                            <p:cond delay="0"/>
                                          </p:stCondLst>
                                        </p:cTn>
                                        <p:tgtEl>
                                          <p:spTgt spid="2367524"/>
                                        </p:tgtEl>
                                        <p:attrNameLst>
                                          <p:attrName>style.visibility</p:attrName>
                                        </p:attrNameLst>
                                      </p:cBhvr>
                                      <p:to>
                                        <p:strVal val="visible"/>
                                      </p:to>
                                    </p:set>
                                    <p:anim calcmode="lin" valueType="num">
                                      <p:cBhvr>
                                        <p:cTn id="52" dur="1000" fill="hold"/>
                                        <p:tgtEl>
                                          <p:spTgt spid="2367524"/>
                                        </p:tgtEl>
                                        <p:attrNameLst>
                                          <p:attrName>ppt_w</p:attrName>
                                        </p:attrNameLst>
                                      </p:cBhvr>
                                      <p:tavLst>
                                        <p:tav tm="0">
                                          <p:val>
                                            <p:strVal val="#ppt_w*0.70"/>
                                          </p:val>
                                        </p:tav>
                                        <p:tav tm="100000">
                                          <p:val>
                                            <p:strVal val="#ppt_w"/>
                                          </p:val>
                                        </p:tav>
                                      </p:tavLst>
                                    </p:anim>
                                    <p:anim calcmode="lin" valueType="num">
                                      <p:cBhvr>
                                        <p:cTn id="53" dur="1000" fill="hold"/>
                                        <p:tgtEl>
                                          <p:spTgt spid="2367524"/>
                                        </p:tgtEl>
                                        <p:attrNameLst>
                                          <p:attrName>ppt_h</p:attrName>
                                        </p:attrNameLst>
                                      </p:cBhvr>
                                      <p:tavLst>
                                        <p:tav tm="0">
                                          <p:val>
                                            <p:strVal val="#ppt_h"/>
                                          </p:val>
                                        </p:tav>
                                        <p:tav tm="100000">
                                          <p:val>
                                            <p:strVal val="#ppt_h"/>
                                          </p:val>
                                        </p:tav>
                                      </p:tavLst>
                                    </p:anim>
                                    <p:animEffect transition="in" filter="fade">
                                      <p:cBhvr>
                                        <p:cTn id="54" dur="1000"/>
                                        <p:tgtEl>
                                          <p:spTgt spid="2367524"/>
                                        </p:tgtEl>
                                      </p:cBhvr>
                                    </p:animEffect>
                                  </p:childTnLst>
                                </p:cTn>
                              </p:par>
                            </p:childTnLst>
                          </p:cTn>
                        </p:par>
                      </p:childTnLst>
                    </p:cTn>
                  </p:par>
                  <p:par>
                    <p:cTn id="55" fill="hold">
                      <p:stCondLst>
                        <p:cond delay="indefinite"/>
                      </p:stCondLst>
                      <p:childTnLst>
                        <p:par>
                          <p:cTn id="56" fill="hold">
                            <p:stCondLst>
                              <p:cond delay="0"/>
                            </p:stCondLst>
                            <p:childTnLst>
                              <p:par>
                                <p:cTn id="57" presetID="40" presetClass="entr" presetSubtype="0" fill="hold" grpId="0" nodeType="clickEffect">
                                  <p:stCondLst>
                                    <p:cond delay="0"/>
                                  </p:stCondLst>
                                  <p:iterate type="lt">
                                    <p:tmPct val="10000"/>
                                  </p:iterate>
                                  <p:childTnLst>
                                    <p:set>
                                      <p:cBhvr>
                                        <p:cTn id="58" dur="1" fill="hold">
                                          <p:stCondLst>
                                            <p:cond delay="0"/>
                                          </p:stCondLst>
                                        </p:cTn>
                                        <p:tgtEl>
                                          <p:spTgt spid="2367519"/>
                                        </p:tgtEl>
                                        <p:attrNameLst>
                                          <p:attrName>style.visibility</p:attrName>
                                        </p:attrNameLst>
                                      </p:cBhvr>
                                      <p:to>
                                        <p:strVal val="visible"/>
                                      </p:to>
                                    </p:set>
                                    <p:animEffect transition="in" filter="fade">
                                      <p:cBhvr>
                                        <p:cTn id="59" dur="1000"/>
                                        <p:tgtEl>
                                          <p:spTgt spid="2367519"/>
                                        </p:tgtEl>
                                      </p:cBhvr>
                                    </p:animEffect>
                                    <p:anim calcmode="lin" valueType="num">
                                      <p:cBhvr>
                                        <p:cTn id="60" dur="1000" fill="hold"/>
                                        <p:tgtEl>
                                          <p:spTgt spid="2367519"/>
                                        </p:tgtEl>
                                        <p:attrNameLst>
                                          <p:attrName>ppt_x</p:attrName>
                                        </p:attrNameLst>
                                      </p:cBhvr>
                                      <p:tavLst>
                                        <p:tav tm="0">
                                          <p:val>
                                            <p:strVal val="#ppt_x-.1"/>
                                          </p:val>
                                        </p:tav>
                                        <p:tav tm="100000">
                                          <p:val>
                                            <p:strVal val="#ppt_x"/>
                                          </p:val>
                                        </p:tav>
                                      </p:tavLst>
                                    </p:anim>
                                    <p:anim calcmode="lin" valueType="num">
                                      <p:cBhvr>
                                        <p:cTn id="61" dur="1000" fill="hold"/>
                                        <p:tgtEl>
                                          <p:spTgt spid="2367519"/>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7" presetClass="entr" presetSubtype="0" fill="hold" nodeType="clickEffect">
                                  <p:stCondLst>
                                    <p:cond delay="0"/>
                                  </p:stCondLst>
                                  <p:childTnLst>
                                    <p:set>
                                      <p:cBhvr>
                                        <p:cTn id="65" dur="1" fill="hold">
                                          <p:stCondLst>
                                            <p:cond delay="0"/>
                                          </p:stCondLst>
                                        </p:cTn>
                                        <p:tgtEl>
                                          <p:spTgt spid="2367528"/>
                                        </p:tgtEl>
                                        <p:attrNameLst>
                                          <p:attrName>style.visibility</p:attrName>
                                        </p:attrNameLst>
                                      </p:cBhvr>
                                      <p:to>
                                        <p:strVal val="visible"/>
                                      </p:to>
                                    </p:set>
                                    <p:animEffect transition="in" filter="fade">
                                      <p:cBhvr>
                                        <p:cTn id="66" dur="1000"/>
                                        <p:tgtEl>
                                          <p:spTgt spid="2367528"/>
                                        </p:tgtEl>
                                      </p:cBhvr>
                                    </p:animEffect>
                                    <p:anim calcmode="lin" valueType="num">
                                      <p:cBhvr>
                                        <p:cTn id="67" dur="1000" fill="hold"/>
                                        <p:tgtEl>
                                          <p:spTgt spid="2367528"/>
                                        </p:tgtEl>
                                        <p:attrNameLst>
                                          <p:attrName>ppt_x</p:attrName>
                                        </p:attrNameLst>
                                      </p:cBhvr>
                                      <p:tavLst>
                                        <p:tav tm="0">
                                          <p:val>
                                            <p:strVal val="#ppt_x"/>
                                          </p:val>
                                        </p:tav>
                                        <p:tav tm="100000">
                                          <p:val>
                                            <p:strVal val="#ppt_x"/>
                                          </p:val>
                                        </p:tav>
                                      </p:tavLst>
                                    </p:anim>
                                    <p:anim calcmode="lin" valueType="num">
                                      <p:cBhvr>
                                        <p:cTn id="68" dur="1000" fill="hold"/>
                                        <p:tgtEl>
                                          <p:spTgt spid="2367528"/>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39" presetClass="entr" presetSubtype="0" accel="100000" fill="hold" nodeType="clickEffect">
                                  <p:stCondLst>
                                    <p:cond delay="0"/>
                                  </p:stCondLst>
                                  <p:childTnLst>
                                    <p:set>
                                      <p:cBhvr>
                                        <p:cTn id="72" dur="1" fill="hold">
                                          <p:stCondLst>
                                            <p:cond delay="0"/>
                                          </p:stCondLst>
                                        </p:cTn>
                                        <p:tgtEl>
                                          <p:spTgt spid="2367536"/>
                                        </p:tgtEl>
                                        <p:attrNameLst>
                                          <p:attrName>style.visibility</p:attrName>
                                        </p:attrNameLst>
                                      </p:cBhvr>
                                      <p:to>
                                        <p:strVal val="visible"/>
                                      </p:to>
                                    </p:set>
                                    <p:anim calcmode="lin" valueType="num">
                                      <p:cBhvr>
                                        <p:cTn id="73" dur="500" fill="hold"/>
                                        <p:tgtEl>
                                          <p:spTgt spid="2367536"/>
                                        </p:tgtEl>
                                        <p:attrNameLst>
                                          <p:attrName>ppt_h</p:attrName>
                                        </p:attrNameLst>
                                      </p:cBhvr>
                                      <p:tavLst>
                                        <p:tav tm="0">
                                          <p:val>
                                            <p:strVal val="#ppt_h/20"/>
                                          </p:val>
                                        </p:tav>
                                        <p:tav tm="50000">
                                          <p:val>
                                            <p:strVal val="#ppt_h/20"/>
                                          </p:val>
                                        </p:tav>
                                        <p:tav tm="100000">
                                          <p:val>
                                            <p:strVal val="#ppt_h"/>
                                          </p:val>
                                        </p:tav>
                                      </p:tavLst>
                                    </p:anim>
                                    <p:anim calcmode="lin" valueType="num">
                                      <p:cBhvr>
                                        <p:cTn id="74" dur="500" fill="hold"/>
                                        <p:tgtEl>
                                          <p:spTgt spid="2367536"/>
                                        </p:tgtEl>
                                        <p:attrNameLst>
                                          <p:attrName>ppt_w</p:attrName>
                                        </p:attrNameLst>
                                      </p:cBhvr>
                                      <p:tavLst>
                                        <p:tav tm="0">
                                          <p:val>
                                            <p:strVal val="#ppt_w+.3"/>
                                          </p:val>
                                        </p:tav>
                                        <p:tav tm="50000">
                                          <p:val>
                                            <p:strVal val="#ppt_w+.3"/>
                                          </p:val>
                                        </p:tav>
                                        <p:tav tm="100000">
                                          <p:val>
                                            <p:strVal val="#ppt_w"/>
                                          </p:val>
                                        </p:tav>
                                      </p:tavLst>
                                    </p:anim>
                                    <p:anim calcmode="lin" valueType="num">
                                      <p:cBhvr>
                                        <p:cTn id="75" dur="500" fill="hold"/>
                                        <p:tgtEl>
                                          <p:spTgt spid="2367536"/>
                                        </p:tgtEl>
                                        <p:attrNameLst>
                                          <p:attrName>ppt_x</p:attrName>
                                        </p:attrNameLst>
                                      </p:cBhvr>
                                      <p:tavLst>
                                        <p:tav tm="0">
                                          <p:val>
                                            <p:strVal val="#ppt_x-.3"/>
                                          </p:val>
                                        </p:tav>
                                        <p:tav tm="50000">
                                          <p:val>
                                            <p:strVal val="#ppt_x"/>
                                          </p:val>
                                        </p:tav>
                                        <p:tav tm="100000">
                                          <p:val>
                                            <p:strVal val="#ppt_x"/>
                                          </p:val>
                                        </p:tav>
                                      </p:tavLst>
                                    </p:anim>
                                    <p:anim calcmode="lin" valueType="num">
                                      <p:cBhvr>
                                        <p:cTn id="76" dur="500" fill="hold"/>
                                        <p:tgtEl>
                                          <p:spTgt spid="2367536"/>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7" presetClass="entr" presetSubtype="0" fill="hold" nodeType="clickEffect">
                                  <p:stCondLst>
                                    <p:cond delay="0"/>
                                  </p:stCondLst>
                                  <p:childTnLst>
                                    <p:set>
                                      <p:cBhvr>
                                        <p:cTn id="80" dur="1" fill="hold">
                                          <p:stCondLst>
                                            <p:cond delay="0"/>
                                          </p:stCondLst>
                                        </p:cTn>
                                        <p:tgtEl>
                                          <p:spTgt spid="2367539"/>
                                        </p:tgtEl>
                                        <p:attrNameLst>
                                          <p:attrName>style.visibility</p:attrName>
                                        </p:attrNameLst>
                                      </p:cBhvr>
                                      <p:to>
                                        <p:strVal val="visible"/>
                                      </p:to>
                                    </p:set>
                                    <p:animEffect transition="in" filter="fade">
                                      <p:cBhvr>
                                        <p:cTn id="81" dur="1000"/>
                                        <p:tgtEl>
                                          <p:spTgt spid="2367539"/>
                                        </p:tgtEl>
                                      </p:cBhvr>
                                    </p:animEffect>
                                    <p:anim calcmode="lin" valueType="num">
                                      <p:cBhvr>
                                        <p:cTn id="82" dur="1000" fill="hold"/>
                                        <p:tgtEl>
                                          <p:spTgt spid="2367539"/>
                                        </p:tgtEl>
                                        <p:attrNameLst>
                                          <p:attrName>ppt_x</p:attrName>
                                        </p:attrNameLst>
                                      </p:cBhvr>
                                      <p:tavLst>
                                        <p:tav tm="0">
                                          <p:val>
                                            <p:strVal val="#ppt_x"/>
                                          </p:val>
                                        </p:tav>
                                        <p:tav tm="100000">
                                          <p:val>
                                            <p:strVal val="#ppt_x"/>
                                          </p:val>
                                        </p:tav>
                                      </p:tavLst>
                                    </p:anim>
                                    <p:anim calcmode="lin" valueType="num">
                                      <p:cBhvr>
                                        <p:cTn id="83" dur="1000" fill="hold"/>
                                        <p:tgtEl>
                                          <p:spTgt spid="2367539"/>
                                        </p:tgtEl>
                                        <p:attrNameLst>
                                          <p:attrName>ppt_y</p:attrName>
                                        </p:attrNameLst>
                                      </p:cBhvr>
                                      <p:tavLst>
                                        <p:tav tm="0">
                                          <p:val>
                                            <p:strVal val="#ppt_y-.1"/>
                                          </p:val>
                                        </p:tav>
                                        <p:tav tm="100000">
                                          <p:val>
                                            <p:strVal val="#ppt_y"/>
                                          </p:val>
                                        </p:tav>
                                      </p:tavLst>
                                    </p:anim>
                                  </p:childTnLst>
                                </p:cTn>
                              </p:par>
                              <p:par>
                                <p:cTn id="84" presetID="17" presetClass="exit" presetSubtype="10" fill="hold" nodeType="withEffect">
                                  <p:stCondLst>
                                    <p:cond delay="0"/>
                                  </p:stCondLst>
                                  <p:childTnLst>
                                    <p:anim calcmode="lin" valueType="num">
                                      <p:cBhvr>
                                        <p:cTn id="85" dur="500"/>
                                        <p:tgtEl>
                                          <p:spTgt spid="2367542"/>
                                        </p:tgtEl>
                                        <p:attrNameLst>
                                          <p:attrName>ppt_w</p:attrName>
                                        </p:attrNameLst>
                                      </p:cBhvr>
                                      <p:tavLst>
                                        <p:tav tm="0">
                                          <p:val>
                                            <p:strVal val="ppt_w"/>
                                          </p:val>
                                        </p:tav>
                                        <p:tav tm="100000">
                                          <p:val>
                                            <p:fltVal val="0"/>
                                          </p:val>
                                        </p:tav>
                                      </p:tavLst>
                                    </p:anim>
                                    <p:anim calcmode="lin" valueType="num">
                                      <p:cBhvr>
                                        <p:cTn id="86" dur="500"/>
                                        <p:tgtEl>
                                          <p:spTgt spid="2367542"/>
                                        </p:tgtEl>
                                        <p:attrNameLst>
                                          <p:attrName>ppt_h</p:attrName>
                                        </p:attrNameLst>
                                      </p:cBhvr>
                                      <p:tavLst>
                                        <p:tav tm="0">
                                          <p:val>
                                            <p:strVal val="ppt_h"/>
                                          </p:val>
                                        </p:tav>
                                        <p:tav tm="100000">
                                          <p:val>
                                            <p:strVal val="ppt_h"/>
                                          </p:val>
                                        </p:tav>
                                      </p:tavLst>
                                    </p:anim>
                                    <p:set>
                                      <p:cBhvr>
                                        <p:cTn id="87" dur="1" fill="hold">
                                          <p:stCondLst>
                                            <p:cond delay="499"/>
                                          </p:stCondLst>
                                        </p:cTn>
                                        <p:tgtEl>
                                          <p:spTgt spid="2367542"/>
                                        </p:tgtEl>
                                        <p:attrNameLst>
                                          <p:attrName>style.visibility</p:attrName>
                                        </p:attrNameLst>
                                      </p:cBhvr>
                                      <p:to>
                                        <p:strVal val="hidden"/>
                                      </p:to>
                                    </p:set>
                                  </p:childTnLst>
                                </p:cTn>
                              </p:par>
                            </p:childTnLst>
                          </p:cTn>
                        </p:par>
                      </p:childTnLst>
                    </p:cTn>
                  </p:par>
                  <p:par>
                    <p:cTn id="88" fill="hold">
                      <p:stCondLst>
                        <p:cond delay="indefinite"/>
                      </p:stCondLst>
                      <p:childTnLst>
                        <p:par>
                          <p:cTn id="89" fill="hold">
                            <p:stCondLst>
                              <p:cond delay="0"/>
                            </p:stCondLst>
                            <p:childTnLst>
                              <p:par>
                                <p:cTn id="90" presetID="53" presetClass="entr" presetSubtype="0" fill="hold" nodeType="clickEffect">
                                  <p:stCondLst>
                                    <p:cond delay="0"/>
                                  </p:stCondLst>
                                  <p:childTnLst>
                                    <p:set>
                                      <p:cBhvr>
                                        <p:cTn id="91" dur="1" fill="hold">
                                          <p:stCondLst>
                                            <p:cond delay="0"/>
                                          </p:stCondLst>
                                        </p:cTn>
                                        <p:tgtEl>
                                          <p:spTgt spid="2367503"/>
                                        </p:tgtEl>
                                        <p:attrNameLst>
                                          <p:attrName>style.visibility</p:attrName>
                                        </p:attrNameLst>
                                      </p:cBhvr>
                                      <p:to>
                                        <p:strVal val="visible"/>
                                      </p:to>
                                    </p:set>
                                    <p:anim calcmode="lin" valueType="num">
                                      <p:cBhvr>
                                        <p:cTn id="92" dur="500" fill="hold"/>
                                        <p:tgtEl>
                                          <p:spTgt spid="2367503"/>
                                        </p:tgtEl>
                                        <p:attrNameLst>
                                          <p:attrName>ppt_w</p:attrName>
                                        </p:attrNameLst>
                                      </p:cBhvr>
                                      <p:tavLst>
                                        <p:tav tm="0">
                                          <p:val>
                                            <p:fltVal val="0"/>
                                          </p:val>
                                        </p:tav>
                                        <p:tav tm="100000">
                                          <p:val>
                                            <p:strVal val="#ppt_w"/>
                                          </p:val>
                                        </p:tav>
                                      </p:tavLst>
                                    </p:anim>
                                    <p:anim calcmode="lin" valueType="num">
                                      <p:cBhvr>
                                        <p:cTn id="93" dur="500" fill="hold"/>
                                        <p:tgtEl>
                                          <p:spTgt spid="2367503"/>
                                        </p:tgtEl>
                                        <p:attrNameLst>
                                          <p:attrName>ppt_h</p:attrName>
                                        </p:attrNameLst>
                                      </p:cBhvr>
                                      <p:tavLst>
                                        <p:tav tm="0">
                                          <p:val>
                                            <p:fltVal val="0"/>
                                          </p:val>
                                        </p:tav>
                                        <p:tav tm="100000">
                                          <p:val>
                                            <p:strVal val="#ppt_h"/>
                                          </p:val>
                                        </p:tav>
                                      </p:tavLst>
                                    </p:anim>
                                    <p:animEffect transition="in" filter="fade">
                                      <p:cBhvr>
                                        <p:cTn id="94" dur="500"/>
                                        <p:tgtEl>
                                          <p:spTgt spid="2367503"/>
                                        </p:tgtEl>
                                      </p:cBhvr>
                                    </p:animEffect>
                                  </p:childTnLst>
                                </p:cTn>
                              </p:par>
                              <p:par>
                                <p:cTn id="95" presetID="1" presetClass="exit" presetSubtype="0" fill="hold" nodeType="withEffect">
                                  <p:stCondLst>
                                    <p:cond delay="0"/>
                                  </p:stCondLst>
                                  <p:childTnLst>
                                    <p:set>
                                      <p:cBhvr>
                                        <p:cTn id="96" dur="1" fill="hold">
                                          <p:stCondLst>
                                            <p:cond delay="0"/>
                                          </p:stCondLst>
                                        </p:cTn>
                                        <p:tgtEl>
                                          <p:spTgt spid="2367539"/>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42" presetClass="entr" presetSubtype="0" fill="hold" grpId="0" nodeType="clickEffect">
                                  <p:stCondLst>
                                    <p:cond delay="0"/>
                                  </p:stCondLst>
                                  <p:childTnLst>
                                    <p:set>
                                      <p:cBhvr>
                                        <p:cTn id="100" dur="1" fill="hold">
                                          <p:stCondLst>
                                            <p:cond delay="0"/>
                                          </p:stCondLst>
                                        </p:cTn>
                                        <p:tgtEl>
                                          <p:spTgt spid="2367533"/>
                                        </p:tgtEl>
                                        <p:attrNameLst>
                                          <p:attrName>style.visibility</p:attrName>
                                        </p:attrNameLst>
                                      </p:cBhvr>
                                      <p:to>
                                        <p:strVal val="visible"/>
                                      </p:to>
                                    </p:set>
                                    <p:animEffect transition="in" filter="fade">
                                      <p:cBhvr>
                                        <p:cTn id="101" dur="1000"/>
                                        <p:tgtEl>
                                          <p:spTgt spid="2367533"/>
                                        </p:tgtEl>
                                      </p:cBhvr>
                                    </p:animEffect>
                                    <p:anim calcmode="lin" valueType="num">
                                      <p:cBhvr>
                                        <p:cTn id="102" dur="1000" fill="hold"/>
                                        <p:tgtEl>
                                          <p:spTgt spid="2367533"/>
                                        </p:tgtEl>
                                        <p:attrNameLst>
                                          <p:attrName>ppt_x</p:attrName>
                                        </p:attrNameLst>
                                      </p:cBhvr>
                                      <p:tavLst>
                                        <p:tav tm="0">
                                          <p:val>
                                            <p:strVal val="#ppt_x"/>
                                          </p:val>
                                        </p:tav>
                                        <p:tav tm="100000">
                                          <p:val>
                                            <p:strVal val="#ppt_x"/>
                                          </p:val>
                                        </p:tav>
                                      </p:tavLst>
                                    </p:anim>
                                    <p:anim calcmode="lin" valueType="num">
                                      <p:cBhvr>
                                        <p:cTn id="103" dur="1000" fill="hold"/>
                                        <p:tgtEl>
                                          <p:spTgt spid="2367533"/>
                                        </p:tgtEl>
                                        <p:attrNameLst>
                                          <p:attrName>ppt_y</p:attrName>
                                        </p:attrNameLst>
                                      </p:cBhvr>
                                      <p:tavLst>
                                        <p:tav tm="0">
                                          <p:val>
                                            <p:strVal val="#ppt_y+.1"/>
                                          </p:val>
                                        </p:tav>
                                        <p:tav tm="100000">
                                          <p:val>
                                            <p:strVal val="#ppt_y"/>
                                          </p:val>
                                        </p:tav>
                                      </p:tavLst>
                                    </p:anim>
                                  </p:childTnLst>
                                </p:cTn>
                              </p:par>
                              <p:par>
                                <p:cTn id="104" presetID="55" presetClass="exit" presetSubtype="0" fill="hold" nodeType="withEffect">
                                  <p:stCondLst>
                                    <p:cond delay="0"/>
                                  </p:stCondLst>
                                  <p:childTnLst>
                                    <p:anim calcmode="lin" valueType="num">
                                      <p:cBhvr>
                                        <p:cTn id="105" dur="1000"/>
                                        <p:tgtEl>
                                          <p:spTgt spid="2367536"/>
                                        </p:tgtEl>
                                        <p:attrNameLst>
                                          <p:attrName>ppt_w</p:attrName>
                                        </p:attrNameLst>
                                      </p:cBhvr>
                                      <p:tavLst>
                                        <p:tav tm="0">
                                          <p:val>
                                            <p:strVal val="ppt_w"/>
                                          </p:val>
                                        </p:tav>
                                        <p:tav tm="100000">
                                          <p:val>
                                            <p:strVal val="ppt_w*0.70"/>
                                          </p:val>
                                        </p:tav>
                                      </p:tavLst>
                                    </p:anim>
                                    <p:anim calcmode="lin" valueType="num">
                                      <p:cBhvr>
                                        <p:cTn id="106" dur="1000"/>
                                        <p:tgtEl>
                                          <p:spTgt spid="2367536"/>
                                        </p:tgtEl>
                                        <p:attrNameLst>
                                          <p:attrName>ppt_h</p:attrName>
                                        </p:attrNameLst>
                                      </p:cBhvr>
                                      <p:tavLst>
                                        <p:tav tm="0">
                                          <p:val>
                                            <p:strVal val="ppt_h"/>
                                          </p:val>
                                        </p:tav>
                                        <p:tav tm="100000">
                                          <p:val>
                                            <p:strVal val="ppt_h"/>
                                          </p:val>
                                        </p:tav>
                                      </p:tavLst>
                                    </p:anim>
                                    <p:animEffect transition="out" filter="fade">
                                      <p:cBhvr>
                                        <p:cTn id="107" dur="1000"/>
                                        <p:tgtEl>
                                          <p:spTgt spid="2367536"/>
                                        </p:tgtEl>
                                      </p:cBhvr>
                                    </p:animEffect>
                                    <p:set>
                                      <p:cBhvr>
                                        <p:cTn id="108" dur="1" fill="hold">
                                          <p:stCondLst>
                                            <p:cond delay="999"/>
                                          </p:stCondLst>
                                        </p:cTn>
                                        <p:tgtEl>
                                          <p:spTgt spid="2367536"/>
                                        </p:tgtEl>
                                        <p:attrNameLst>
                                          <p:attrName>style.visibility</p:attrName>
                                        </p:attrNameLst>
                                      </p:cBhvr>
                                      <p:to>
                                        <p:strVal val="hidden"/>
                                      </p:to>
                                    </p:set>
                                  </p:childTnLst>
                                </p:cTn>
                              </p:par>
                            </p:childTnLst>
                          </p:cTn>
                        </p:par>
                      </p:childTnLst>
                    </p:cTn>
                  </p:par>
                  <p:par>
                    <p:cTn id="109" fill="hold">
                      <p:stCondLst>
                        <p:cond delay="indefinite"/>
                      </p:stCondLst>
                      <p:childTnLst>
                        <p:par>
                          <p:cTn id="110" fill="hold">
                            <p:stCondLst>
                              <p:cond delay="0"/>
                            </p:stCondLst>
                            <p:childTnLst>
                              <p:par>
                                <p:cTn id="111" presetID="9" presetClass="entr" presetSubtype="0" fill="hold" grpId="0" nodeType="clickEffect">
                                  <p:stCondLst>
                                    <p:cond delay="0"/>
                                  </p:stCondLst>
                                  <p:childTnLst>
                                    <p:set>
                                      <p:cBhvr>
                                        <p:cTn id="112" dur="1" fill="hold">
                                          <p:stCondLst>
                                            <p:cond delay="0"/>
                                          </p:stCondLst>
                                        </p:cTn>
                                        <p:tgtEl>
                                          <p:spTgt spid="2367534"/>
                                        </p:tgtEl>
                                        <p:attrNameLst>
                                          <p:attrName>style.visibility</p:attrName>
                                        </p:attrNameLst>
                                      </p:cBhvr>
                                      <p:to>
                                        <p:strVal val="visible"/>
                                      </p:to>
                                    </p:set>
                                    <p:animEffect transition="in" filter="dissolve">
                                      <p:cBhvr>
                                        <p:cTn id="113" dur="500"/>
                                        <p:tgtEl>
                                          <p:spTgt spid="2367534"/>
                                        </p:tgtEl>
                                      </p:cBhvr>
                                    </p:animEffect>
                                  </p:childTnLst>
                                </p:cTn>
                              </p:par>
                            </p:childTnLst>
                          </p:cTn>
                        </p:par>
                        <p:par>
                          <p:cTn id="114" fill="hold">
                            <p:stCondLst>
                              <p:cond delay="500"/>
                            </p:stCondLst>
                            <p:childTnLst>
                              <p:par>
                                <p:cTn id="115" presetID="22" presetClass="entr" presetSubtype="1" fill="hold" grpId="0" nodeType="afterEffect">
                                  <p:stCondLst>
                                    <p:cond delay="0"/>
                                  </p:stCondLst>
                                  <p:childTnLst>
                                    <p:set>
                                      <p:cBhvr>
                                        <p:cTn id="116" dur="1" fill="hold">
                                          <p:stCondLst>
                                            <p:cond delay="0"/>
                                          </p:stCondLst>
                                        </p:cTn>
                                        <p:tgtEl>
                                          <p:spTgt spid="2367535"/>
                                        </p:tgtEl>
                                        <p:attrNameLst>
                                          <p:attrName>style.visibility</p:attrName>
                                        </p:attrNameLst>
                                      </p:cBhvr>
                                      <p:to>
                                        <p:strVal val="visible"/>
                                      </p:to>
                                    </p:set>
                                    <p:animEffect transition="in" filter="wipe(up)">
                                      <p:cBhvr>
                                        <p:cTn id="117" dur="500"/>
                                        <p:tgtEl>
                                          <p:spTgt spid="23675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7506" grpId="0" animBg="1"/>
      <p:bldP spid="2367507" grpId="0"/>
      <p:bldP spid="2367517" grpId="0"/>
      <p:bldP spid="2367518" grpId="0" animBg="1"/>
      <p:bldP spid="2367519" grpId="0"/>
      <p:bldP spid="2367533" grpId="0"/>
      <p:bldP spid="2367534" grpId="0"/>
      <p:bldP spid="2367535"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82" name="AutoShape 2"/>
          <p:cNvSpPr>
            <a:spLocks noChangeArrowheads="1"/>
          </p:cNvSpPr>
          <p:nvPr/>
        </p:nvSpPr>
        <p:spPr bwMode="auto">
          <a:xfrm>
            <a:off x="762000" y="2133600"/>
            <a:ext cx="7848600" cy="3352800"/>
          </a:xfrm>
          <a:prstGeom prst="flowChartAlternateProcess">
            <a:avLst/>
          </a:prstGeom>
          <a:solidFill>
            <a:srgbClr val="FFFF99">
              <a:alpha val="20000"/>
            </a:srgbClr>
          </a:solidFill>
          <a:ln w="9525">
            <a:solidFill>
              <a:schemeClr val="tx1"/>
            </a:solidFill>
            <a:miter lim="800000"/>
            <a:headEnd/>
            <a:tailEnd/>
          </a:ln>
          <a:effectLst/>
        </p:spPr>
        <p:txBody>
          <a:bodyPr wrap="none" anchor="ctr"/>
          <a:lstStyle/>
          <a:p>
            <a:pPr algn="ctr"/>
            <a:endParaRPr lang="en-US" sz="1800"/>
          </a:p>
        </p:txBody>
      </p:sp>
      <p:sp>
        <p:nvSpPr>
          <p:cNvPr id="1607683" name="AutoShape 3"/>
          <p:cNvSpPr>
            <a:spLocks noChangeArrowheads="1"/>
          </p:cNvSpPr>
          <p:nvPr/>
        </p:nvSpPr>
        <p:spPr bwMode="auto">
          <a:xfrm>
            <a:off x="2819400" y="3352800"/>
            <a:ext cx="3505200" cy="838200"/>
          </a:xfrm>
          <a:prstGeom prst="notchedRightArrow">
            <a:avLst>
              <a:gd name="adj1" fmla="val 50000"/>
              <a:gd name="adj2" fmla="val 104545"/>
            </a:avLst>
          </a:prstGeom>
          <a:solidFill>
            <a:srgbClr val="FFCC99"/>
          </a:solidFill>
          <a:ln w="9525">
            <a:solidFill>
              <a:schemeClr val="tx1"/>
            </a:solidFill>
            <a:miter lim="800000"/>
            <a:headEnd/>
            <a:tailEnd/>
          </a:ln>
          <a:effectLst/>
        </p:spPr>
        <p:txBody>
          <a:bodyPr wrap="none" anchor="ctr"/>
          <a:lstStyle/>
          <a:p>
            <a:pPr algn="ctr"/>
            <a:r>
              <a:rPr lang="en-US" sz="1800"/>
              <a:t>Net flow           of solvent</a:t>
            </a:r>
          </a:p>
        </p:txBody>
      </p:sp>
      <p:sp>
        <p:nvSpPr>
          <p:cNvPr id="1607684" name="Rectangle 4"/>
          <p:cNvSpPr>
            <a:spLocks noGrp="1" noChangeArrowheads="1"/>
          </p:cNvSpPr>
          <p:nvPr>
            <p:ph type="title"/>
          </p:nvPr>
        </p:nvSpPr>
        <p:spPr/>
        <p:txBody>
          <a:bodyPr/>
          <a:lstStyle/>
          <a:p>
            <a:r>
              <a:rPr lang="en-US" sz="3600"/>
              <a:t>Net Solvent Flow</a:t>
            </a:r>
          </a:p>
        </p:txBody>
      </p:sp>
      <p:sp>
        <p:nvSpPr>
          <p:cNvPr id="1607685" name="Rectangle 5"/>
          <p:cNvSpPr>
            <a:spLocks noChangeArrowheads="1"/>
          </p:cNvSpPr>
          <p:nvPr/>
        </p:nvSpPr>
        <p:spPr bwMode="auto">
          <a:xfrm>
            <a:off x="4495800" y="2286000"/>
            <a:ext cx="152400" cy="3276600"/>
          </a:xfrm>
          <a:prstGeom prst="rect">
            <a:avLst/>
          </a:prstGeom>
          <a:solidFill>
            <a:schemeClr val="bg2"/>
          </a:solidFill>
          <a:ln w="9525">
            <a:miter lim="800000"/>
            <a:headEnd/>
            <a:tailEnd/>
          </a:ln>
          <a:effectLst/>
          <a:scene3d>
            <a:camera prst="legacyObliqueTopLeft"/>
            <a:lightRig rig="legacyFlat3" dir="t"/>
          </a:scene3d>
          <a:sp3d extrusionH="430200" prstMaterial="legacyMatte">
            <a:bevelT w="13500" h="13500" prst="angle"/>
            <a:bevelB w="13500" h="13500" prst="angle"/>
            <a:extrusionClr>
              <a:schemeClr val="bg2"/>
            </a:extrusionClr>
          </a:sp3d>
        </p:spPr>
        <p:txBody>
          <a:bodyPr wrap="none" anchor="ctr">
            <a:flatTx/>
          </a:bodyPr>
          <a:lstStyle/>
          <a:p>
            <a:endParaRPr lang="en-US"/>
          </a:p>
        </p:txBody>
      </p:sp>
      <p:sp>
        <p:nvSpPr>
          <p:cNvPr id="1607686" name="Oval 6"/>
          <p:cNvSpPr>
            <a:spLocks noChangeArrowheads="1"/>
          </p:cNvSpPr>
          <p:nvPr/>
        </p:nvSpPr>
        <p:spPr bwMode="auto">
          <a:xfrm>
            <a:off x="4343400" y="22860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87" name="Oval 7"/>
          <p:cNvSpPr>
            <a:spLocks noChangeArrowheads="1"/>
          </p:cNvSpPr>
          <p:nvPr/>
        </p:nvSpPr>
        <p:spPr bwMode="auto">
          <a:xfrm>
            <a:off x="4419600" y="24384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88" name="Oval 8"/>
          <p:cNvSpPr>
            <a:spLocks noChangeArrowheads="1"/>
          </p:cNvSpPr>
          <p:nvPr/>
        </p:nvSpPr>
        <p:spPr bwMode="auto">
          <a:xfrm>
            <a:off x="4343400" y="25146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89" name="Oval 9"/>
          <p:cNvSpPr>
            <a:spLocks noChangeArrowheads="1"/>
          </p:cNvSpPr>
          <p:nvPr/>
        </p:nvSpPr>
        <p:spPr bwMode="auto">
          <a:xfrm>
            <a:off x="4419600" y="26670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90" name="Oval 10"/>
          <p:cNvSpPr>
            <a:spLocks noChangeArrowheads="1"/>
          </p:cNvSpPr>
          <p:nvPr/>
        </p:nvSpPr>
        <p:spPr bwMode="auto">
          <a:xfrm>
            <a:off x="4343400" y="28194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91" name="Oval 11"/>
          <p:cNvSpPr>
            <a:spLocks noChangeArrowheads="1"/>
          </p:cNvSpPr>
          <p:nvPr/>
        </p:nvSpPr>
        <p:spPr bwMode="auto">
          <a:xfrm>
            <a:off x="4419600" y="28956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92" name="Oval 12"/>
          <p:cNvSpPr>
            <a:spLocks noChangeArrowheads="1"/>
          </p:cNvSpPr>
          <p:nvPr/>
        </p:nvSpPr>
        <p:spPr bwMode="auto">
          <a:xfrm>
            <a:off x="4343400" y="31242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93" name="Oval 13"/>
          <p:cNvSpPr>
            <a:spLocks noChangeArrowheads="1"/>
          </p:cNvSpPr>
          <p:nvPr/>
        </p:nvSpPr>
        <p:spPr bwMode="auto">
          <a:xfrm>
            <a:off x="4419600" y="32766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94" name="Oval 14"/>
          <p:cNvSpPr>
            <a:spLocks noChangeArrowheads="1"/>
          </p:cNvSpPr>
          <p:nvPr/>
        </p:nvSpPr>
        <p:spPr bwMode="auto">
          <a:xfrm>
            <a:off x="4343400" y="33528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95" name="Oval 15"/>
          <p:cNvSpPr>
            <a:spLocks noChangeArrowheads="1"/>
          </p:cNvSpPr>
          <p:nvPr/>
        </p:nvSpPr>
        <p:spPr bwMode="auto">
          <a:xfrm>
            <a:off x="4419600" y="35052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96" name="Oval 16"/>
          <p:cNvSpPr>
            <a:spLocks noChangeArrowheads="1"/>
          </p:cNvSpPr>
          <p:nvPr/>
        </p:nvSpPr>
        <p:spPr bwMode="auto">
          <a:xfrm>
            <a:off x="4343400" y="36576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97" name="Oval 17"/>
          <p:cNvSpPr>
            <a:spLocks noChangeArrowheads="1"/>
          </p:cNvSpPr>
          <p:nvPr/>
        </p:nvSpPr>
        <p:spPr bwMode="auto">
          <a:xfrm>
            <a:off x="4419600" y="37338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98" name="Oval 18"/>
          <p:cNvSpPr>
            <a:spLocks noChangeArrowheads="1"/>
          </p:cNvSpPr>
          <p:nvPr/>
        </p:nvSpPr>
        <p:spPr bwMode="auto">
          <a:xfrm>
            <a:off x="4343400" y="38862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699" name="Oval 19"/>
          <p:cNvSpPr>
            <a:spLocks noChangeArrowheads="1"/>
          </p:cNvSpPr>
          <p:nvPr/>
        </p:nvSpPr>
        <p:spPr bwMode="auto">
          <a:xfrm>
            <a:off x="4419600" y="40386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700" name="Oval 20"/>
          <p:cNvSpPr>
            <a:spLocks noChangeArrowheads="1"/>
          </p:cNvSpPr>
          <p:nvPr/>
        </p:nvSpPr>
        <p:spPr bwMode="auto">
          <a:xfrm>
            <a:off x="4343400" y="41148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701" name="Oval 21"/>
          <p:cNvSpPr>
            <a:spLocks noChangeArrowheads="1"/>
          </p:cNvSpPr>
          <p:nvPr/>
        </p:nvSpPr>
        <p:spPr bwMode="auto">
          <a:xfrm>
            <a:off x="4419600" y="42672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702" name="Oval 22"/>
          <p:cNvSpPr>
            <a:spLocks noChangeArrowheads="1"/>
          </p:cNvSpPr>
          <p:nvPr/>
        </p:nvSpPr>
        <p:spPr bwMode="auto">
          <a:xfrm>
            <a:off x="4343400" y="44196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703" name="Oval 23"/>
          <p:cNvSpPr>
            <a:spLocks noChangeArrowheads="1"/>
          </p:cNvSpPr>
          <p:nvPr/>
        </p:nvSpPr>
        <p:spPr bwMode="auto">
          <a:xfrm>
            <a:off x="4419600" y="44958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704" name="Oval 24"/>
          <p:cNvSpPr>
            <a:spLocks noChangeArrowheads="1"/>
          </p:cNvSpPr>
          <p:nvPr/>
        </p:nvSpPr>
        <p:spPr bwMode="auto">
          <a:xfrm>
            <a:off x="4343400" y="46482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705" name="Oval 25"/>
          <p:cNvSpPr>
            <a:spLocks noChangeArrowheads="1"/>
          </p:cNvSpPr>
          <p:nvPr/>
        </p:nvSpPr>
        <p:spPr bwMode="auto">
          <a:xfrm>
            <a:off x="4419600" y="48006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706" name="Oval 26"/>
          <p:cNvSpPr>
            <a:spLocks noChangeArrowheads="1"/>
          </p:cNvSpPr>
          <p:nvPr/>
        </p:nvSpPr>
        <p:spPr bwMode="auto">
          <a:xfrm>
            <a:off x="4343400" y="48768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707" name="Oval 27"/>
          <p:cNvSpPr>
            <a:spLocks noChangeArrowheads="1"/>
          </p:cNvSpPr>
          <p:nvPr/>
        </p:nvSpPr>
        <p:spPr bwMode="auto">
          <a:xfrm>
            <a:off x="4419600" y="50292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708" name="Oval 28"/>
          <p:cNvSpPr>
            <a:spLocks noChangeArrowheads="1"/>
          </p:cNvSpPr>
          <p:nvPr/>
        </p:nvSpPr>
        <p:spPr bwMode="auto">
          <a:xfrm>
            <a:off x="4343400" y="51816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709" name="Oval 29"/>
          <p:cNvSpPr>
            <a:spLocks noChangeArrowheads="1"/>
          </p:cNvSpPr>
          <p:nvPr/>
        </p:nvSpPr>
        <p:spPr bwMode="auto">
          <a:xfrm>
            <a:off x="4419600" y="5257800"/>
            <a:ext cx="76200" cy="7620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1607710" name="Oval 30"/>
          <p:cNvSpPr>
            <a:spLocks noChangeArrowheads="1"/>
          </p:cNvSpPr>
          <p:nvPr/>
        </p:nvSpPr>
        <p:spPr bwMode="auto">
          <a:xfrm>
            <a:off x="1219200" y="25908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11" name="Oval 31"/>
          <p:cNvSpPr>
            <a:spLocks noChangeArrowheads="1"/>
          </p:cNvSpPr>
          <p:nvPr/>
        </p:nvSpPr>
        <p:spPr bwMode="auto">
          <a:xfrm>
            <a:off x="2743200" y="25908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12" name="Oval 32"/>
          <p:cNvSpPr>
            <a:spLocks noChangeArrowheads="1"/>
          </p:cNvSpPr>
          <p:nvPr/>
        </p:nvSpPr>
        <p:spPr bwMode="auto">
          <a:xfrm>
            <a:off x="1447800" y="48768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13" name="Oval 33"/>
          <p:cNvSpPr>
            <a:spLocks noChangeArrowheads="1"/>
          </p:cNvSpPr>
          <p:nvPr/>
        </p:nvSpPr>
        <p:spPr bwMode="auto">
          <a:xfrm>
            <a:off x="2514600" y="43434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14" name="Oval 34"/>
          <p:cNvSpPr>
            <a:spLocks noChangeArrowheads="1"/>
          </p:cNvSpPr>
          <p:nvPr/>
        </p:nvSpPr>
        <p:spPr bwMode="auto">
          <a:xfrm>
            <a:off x="2971800" y="48768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15" name="Oval 35"/>
          <p:cNvSpPr>
            <a:spLocks noChangeArrowheads="1"/>
          </p:cNvSpPr>
          <p:nvPr/>
        </p:nvSpPr>
        <p:spPr bwMode="auto">
          <a:xfrm>
            <a:off x="3733800" y="42672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16" name="Oval 36"/>
          <p:cNvSpPr>
            <a:spLocks noChangeArrowheads="1"/>
          </p:cNvSpPr>
          <p:nvPr/>
        </p:nvSpPr>
        <p:spPr bwMode="auto">
          <a:xfrm>
            <a:off x="5257800" y="24384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17" name="Oval 37"/>
          <p:cNvSpPr>
            <a:spLocks noChangeArrowheads="1"/>
          </p:cNvSpPr>
          <p:nvPr/>
        </p:nvSpPr>
        <p:spPr bwMode="auto">
          <a:xfrm>
            <a:off x="5867400" y="28956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18" name="Oval 38"/>
          <p:cNvSpPr>
            <a:spLocks noChangeArrowheads="1"/>
          </p:cNvSpPr>
          <p:nvPr/>
        </p:nvSpPr>
        <p:spPr bwMode="auto">
          <a:xfrm>
            <a:off x="5943600" y="41148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19" name="Oval 39"/>
          <p:cNvSpPr>
            <a:spLocks noChangeArrowheads="1"/>
          </p:cNvSpPr>
          <p:nvPr/>
        </p:nvSpPr>
        <p:spPr bwMode="auto">
          <a:xfrm>
            <a:off x="5181600" y="44958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20" name="Oval 40"/>
          <p:cNvSpPr>
            <a:spLocks noChangeArrowheads="1"/>
          </p:cNvSpPr>
          <p:nvPr/>
        </p:nvSpPr>
        <p:spPr bwMode="auto">
          <a:xfrm>
            <a:off x="6705600" y="23622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21" name="Oval 41"/>
          <p:cNvSpPr>
            <a:spLocks noChangeArrowheads="1"/>
          </p:cNvSpPr>
          <p:nvPr/>
        </p:nvSpPr>
        <p:spPr bwMode="auto">
          <a:xfrm>
            <a:off x="6781800" y="32004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22" name="Oval 42"/>
          <p:cNvSpPr>
            <a:spLocks noChangeArrowheads="1"/>
          </p:cNvSpPr>
          <p:nvPr/>
        </p:nvSpPr>
        <p:spPr bwMode="auto">
          <a:xfrm>
            <a:off x="7162800" y="28956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23" name="Oval 43"/>
          <p:cNvSpPr>
            <a:spLocks noChangeArrowheads="1"/>
          </p:cNvSpPr>
          <p:nvPr/>
        </p:nvSpPr>
        <p:spPr bwMode="auto">
          <a:xfrm>
            <a:off x="7924800" y="24384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24" name="Oval 44"/>
          <p:cNvSpPr>
            <a:spLocks noChangeArrowheads="1"/>
          </p:cNvSpPr>
          <p:nvPr/>
        </p:nvSpPr>
        <p:spPr bwMode="auto">
          <a:xfrm>
            <a:off x="7848600" y="38100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25" name="Oval 45"/>
          <p:cNvSpPr>
            <a:spLocks noChangeArrowheads="1"/>
          </p:cNvSpPr>
          <p:nvPr/>
        </p:nvSpPr>
        <p:spPr bwMode="auto">
          <a:xfrm>
            <a:off x="6553200" y="44196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26" name="Oval 46"/>
          <p:cNvSpPr>
            <a:spLocks noChangeArrowheads="1"/>
          </p:cNvSpPr>
          <p:nvPr/>
        </p:nvSpPr>
        <p:spPr bwMode="auto">
          <a:xfrm>
            <a:off x="5638800" y="51054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27" name="Oval 47"/>
          <p:cNvSpPr>
            <a:spLocks noChangeArrowheads="1"/>
          </p:cNvSpPr>
          <p:nvPr/>
        </p:nvSpPr>
        <p:spPr bwMode="auto">
          <a:xfrm>
            <a:off x="7010400" y="51054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28" name="Oval 48"/>
          <p:cNvSpPr>
            <a:spLocks noChangeArrowheads="1"/>
          </p:cNvSpPr>
          <p:nvPr/>
        </p:nvSpPr>
        <p:spPr bwMode="auto">
          <a:xfrm>
            <a:off x="7239000" y="44958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29" name="Oval 49"/>
          <p:cNvSpPr>
            <a:spLocks noChangeArrowheads="1"/>
          </p:cNvSpPr>
          <p:nvPr/>
        </p:nvSpPr>
        <p:spPr bwMode="auto">
          <a:xfrm>
            <a:off x="8001000" y="49530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7730" name="Text Box 50"/>
          <p:cNvSpPr txBox="1">
            <a:spLocks noChangeArrowheads="1"/>
          </p:cNvSpPr>
          <p:nvPr/>
        </p:nvSpPr>
        <p:spPr bwMode="auto">
          <a:xfrm>
            <a:off x="1600200" y="3352800"/>
            <a:ext cx="971550" cy="641350"/>
          </a:xfrm>
          <a:prstGeom prst="rect">
            <a:avLst/>
          </a:prstGeom>
          <a:noFill/>
          <a:ln w="9525">
            <a:noFill/>
            <a:miter lim="800000"/>
            <a:headEnd/>
            <a:tailEnd/>
          </a:ln>
          <a:effectLst/>
        </p:spPr>
        <p:txBody>
          <a:bodyPr wrap="none">
            <a:spAutoFit/>
          </a:bodyPr>
          <a:lstStyle/>
          <a:p>
            <a:pPr algn="ctr"/>
            <a:r>
              <a:rPr lang="en-US" sz="1800"/>
              <a:t>Dilute</a:t>
            </a:r>
          </a:p>
          <a:p>
            <a:pPr algn="ctr"/>
            <a:r>
              <a:rPr lang="en-US" sz="1800"/>
              <a:t>solution</a:t>
            </a:r>
          </a:p>
        </p:txBody>
      </p:sp>
      <p:sp>
        <p:nvSpPr>
          <p:cNvPr id="1607731" name="Text Box 51"/>
          <p:cNvSpPr txBox="1">
            <a:spLocks noChangeArrowheads="1"/>
          </p:cNvSpPr>
          <p:nvPr/>
        </p:nvSpPr>
        <p:spPr bwMode="auto">
          <a:xfrm>
            <a:off x="6324600" y="3505200"/>
            <a:ext cx="1555750" cy="641350"/>
          </a:xfrm>
          <a:prstGeom prst="rect">
            <a:avLst/>
          </a:prstGeom>
          <a:noFill/>
          <a:ln w="9525">
            <a:noFill/>
            <a:miter lim="800000"/>
            <a:headEnd/>
            <a:tailEnd/>
          </a:ln>
          <a:effectLst/>
        </p:spPr>
        <p:txBody>
          <a:bodyPr wrap="none">
            <a:spAutoFit/>
          </a:bodyPr>
          <a:lstStyle/>
          <a:p>
            <a:pPr algn="ctr"/>
            <a:r>
              <a:rPr lang="en-US" sz="1800"/>
              <a:t>Concentrated</a:t>
            </a:r>
          </a:p>
          <a:p>
            <a:pPr algn="ctr"/>
            <a:r>
              <a:rPr lang="en-US" sz="1800"/>
              <a:t>solution</a:t>
            </a:r>
          </a:p>
        </p:txBody>
      </p:sp>
      <p:sp>
        <p:nvSpPr>
          <p:cNvPr id="1607732" name="Oval 52"/>
          <p:cNvSpPr>
            <a:spLocks noChangeArrowheads="1"/>
          </p:cNvSpPr>
          <p:nvPr/>
        </p:nvSpPr>
        <p:spPr bwMode="auto">
          <a:xfrm>
            <a:off x="5562600" y="4876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33" name="Oval 53"/>
          <p:cNvSpPr>
            <a:spLocks noChangeArrowheads="1"/>
          </p:cNvSpPr>
          <p:nvPr/>
        </p:nvSpPr>
        <p:spPr bwMode="auto">
          <a:xfrm>
            <a:off x="5715000" y="5029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34" name="Oval 54"/>
          <p:cNvSpPr>
            <a:spLocks noChangeArrowheads="1"/>
          </p:cNvSpPr>
          <p:nvPr/>
        </p:nvSpPr>
        <p:spPr bwMode="auto">
          <a:xfrm>
            <a:off x="5867400" y="5181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35" name="Oval 55"/>
          <p:cNvSpPr>
            <a:spLocks noChangeArrowheads="1"/>
          </p:cNvSpPr>
          <p:nvPr/>
        </p:nvSpPr>
        <p:spPr bwMode="auto">
          <a:xfrm>
            <a:off x="60198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36" name="Oval 56"/>
          <p:cNvSpPr>
            <a:spLocks noChangeArrowheads="1"/>
          </p:cNvSpPr>
          <p:nvPr/>
        </p:nvSpPr>
        <p:spPr bwMode="auto">
          <a:xfrm>
            <a:off x="5334000" y="5181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37" name="Oval 57"/>
          <p:cNvSpPr>
            <a:spLocks noChangeArrowheads="1"/>
          </p:cNvSpPr>
          <p:nvPr/>
        </p:nvSpPr>
        <p:spPr bwMode="auto">
          <a:xfrm>
            <a:off x="5867400" y="4876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38" name="Oval 58"/>
          <p:cNvSpPr>
            <a:spLocks noChangeArrowheads="1"/>
          </p:cNvSpPr>
          <p:nvPr/>
        </p:nvSpPr>
        <p:spPr bwMode="auto">
          <a:xfrm>
            <a:off x="6019800" y="5029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39" name="Oval 59"/>
          <p:cNvSpPr>
            <a:spLocks noChangeArrowheads="1"/>
          </p:cNvSpPr>
          <p:nvPr/>
        </p:nvSpPr>
        <p:spPr bwMode="auto">
          <a:xfrm>
            <a:off x="6172200" y="5181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40" name="Oval 60"/>
          <p:cNvSpPr>
            <a:spLocks noChangeArrowheads="1"/>
          </p:cNvSpPr>
          <p:nvPr/>
        </p:nvSpPr>
        <p:spPr bwMode="auto">
          <a:xfrm>
            <a:off x="5943600" y="4724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41" name="Oval 61"/>
          <p:cNvSpPr>
            <a:spLocks noChangeArrowheads="1"/>
          </p:cNvSpPr>
          <p:nvPr/>
        </p:nvSpPr>
        <p:spPr bwMode="auto">
          <a:xfrm>
            <a:off x="68580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42" name="Oval 62"/>
          <p:cNvSpPr>
            <a:spLocks noChangeArrowheads="1"/>
          </p:cNvSpPr>
          <p:nvPr/>
        </p:nvSpPr>
        <p:spPr bwMode="auto">
          <a:xfrm>
            <a:off x="63246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43" name="Oval 63"/>
          <p:cNvSpPr>
            <a:spLocks noChangeArrowheads="1"/>
          </p:cNvSpPr>
          <p:nvPr/>
        </p:nvSpPr>
        <p:spPr bwMode="auto">
          <a:xfrm>
            <a:off x="6400800" y="5181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44" name="Oval 64"/>
          <p:cNvSpPr>
            <a:spLocks noChangeArrowheads="1"/>
          </p:cNvSpPr>
          <p:nvPr/>
        </p:nvSpPr>
        <p:spPr bwMode="auto">
          <a:xfrm>
            <a:off x="6324600" y="4419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45" name="Oval 65"/>
          <p:cNvSpPr>
            <a:spLocks noChangeArrowheads="1"/>
          </p:cNvSpPr>
          <p:nvPr/>
        </p:nvSpPr>
        <p:spPr bwMode="auto">
          <a:xfrm>
            <a:off x="6172200" y="4572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46" name="Oval 66"/>
          <p:cNvSpPr>
            <a:spLocks noChangeArrowheads="1"/>
          </p:cNvSpPr>
          <p:nvPr/>
        </p:nvSpPr>
        <p:spPr bwMode="auto">
          <a:xfrm>
            <a:off x="8305800" y="5257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47" name="Oval 67"/>
          <p:cNvSpPr>
            <a:spLocks noChangeArrowheads="1"/>
          </p:cNvSpPr>
          <p:nvPr/>
        </p:nvSpPr>
        <p:spPr bwMode="auto">
          <a:xfrm>
            <a:off x="7696200" y="5257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48" name="Oval 68"/>
          <p:cNvSpPr>
            <a:spLocks noChangeArrowheads="1"/>
          </p:cNvSpPr>
          <p:nvPr/>
        </p:nvSpPr>
        <p:spPr bwMode="auto">
          <a:xfrm>
            <a:off x="6096000" y="4724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49" name="Oval 69"/>
          <p:cNvSpPr>
            <a:spLocks noChangeArrowheads="1"/>
          </p:cNvSpPr>
          <p:nvPr/>
        </p:nvSpPr>
        <p:spPr bwMode="auto">
          <a:xfrm>
            <a:off x="6248400" y="4876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50" name="Oval 70"/>
          <p:cNvSpPr>
            <a:spLocks noChangeArrowheads="1"/>
          </p:cNvSpPr>
          <p:nvPr/>
        </p:nvSpPr>
        <p:spPr bwMode="auto">
          <a:xfrm>
            <a:off x="6400800" y="5029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51" name="Oval 71"/>
          <p:cNvSpPr>
            <a:spLocks noChangeArrowheads="1"/>
          </p:cNvSpPr>
          <p:nvPr/>
        </p:nvSpPr>
        <p:spPr bwMode="auto">
          <a:xfrm>
            <a:off x="6553200" y="5181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52" name="Oval 72"/>
          <p:cNvSpPr>
            <a:spLocks noChangeArrowheads="1"/>
          </p:cNvSpPr>
          <p:nvPr/>
        </p:nvSpPr>
        <p:spPr bwMode="auto">
          <a:xfrm>
            <a:off x="6324600" y="4114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53" name="Oval 73"/>
          <p:cNvSpPr>
            <a:spLocks noChangeArrowheads="1"/>
          </p:cNvSpPr>
          <p:nvPr/>
        </p:nvSpPr>
        <p:spPr bwMode="auto">
          <a:xfrm>
            <a:off x="6400800" y="4724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54" name="Oval 74"/>
          <p:cNvSpPr>
            <a:spLocks noChangeArrowheads="1"/>
          </p:cNvSpPr>
          <p:nvPr/>
        </p:nvSpPr>
        <p:spPr bwMode="auto">
          <a:xfrm>
            <a:off x="6553200" y="4876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55" name="Oval 75"/>
          <p:cNvSpPr>
            <a:spLocks noChangeArrowheads="1"/>
          </p:cNvSpPr>
          <p:nvPr/>
        </p:nvSpPr>
        <p:spPr bwMode="auto">
          <a:xfrm>
            <a:off x="6705600" y="5029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56" name="Oval 76"/>
          <p:cNvSpPr>
            <a:spLocks noChangeArrowheads="1"/>
          </p:cNvSpPr>
          <p:nvPr/>
        </p:nvSpPr>
        <p:spPr bwMode="auto">
          <a:xfrm>
            <a:off x="6477000" y="4572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57" name="Oval 77"/>
          <p:cNvSpPr>
            <a:spLocks noChangeArrowheads="1"/>
          </p:cNvSpPr>
          <p:nvPr/>
        </p:nvSpPr>
        <p:spPr bwMode="auto">
          <a:xfrm>
            <a:off x="6629400" y="4724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58" name="Oval 78"/>
          <p:cNvSpPr>
            <a:spLocks noChangeArrowheads="1"/>
          </p:cNvSpPr>
          <p:nvPr/>
        </p:nvSpPr>
        <p:spPr bwMode="auto">
          <a:xfrm>
            <a:off x="6781800" y="4876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59" name="Oval 79"/>
          <p:cNvSpPr>
            <a:spLocks noChangeArrowheads="1"/>
          </p:cNvSpPr>
          <p:nvPr/>
        </p:nvSpPr>
        <p:spPr bwMode="auto">
          <a:xfrm>
            <a:off x="6934200" y="5029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60" name="Oval 80"/>
          <p:cNvSpPr>
            <a:spLocks noChangeArrowheads="1"/>
          </p:cNvSpPr>
          <p:nvPr/>
        </p:nvSpPr>
        <p:spPr bwMode="auto">
          <a:xfrm>
            <a:off x="6629400" y="4191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61" name="Oval 81"/>
          <p:cNvSpPr>
            <a:spLocks noChangeArrowheads="1"/>
          </p:cNvSpPr>
          <p:nvPr/>
        </p:nvSpPr>
        <p:spPr bwMode="auto">
          <a:xfrm>
            <a:off x="6934200" y="4114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62" name="Oval 82"/>
          <p:cNvSpPr>
            <a:spLocks noChangeArrowheads="1"/>
          </p:cNvSpPr>
          <p:nvPr/>
        </p:nvSpPr>
        <p:spPr bwMode="auto">
          <a:xfrm>
            <a:off x="6934200" y="4724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63" name="Oval 83"/>
          <p:cNvSpPr>
            <a:spLocks noChangeArrowheads="1"/>
          </p:cNvSpPr>
          <p:nvPr/>
        </p:nvSpPr>
        <p:spPr bwMode="auto">
          <a:xfrm>
            <a:off x="7086600" y="4876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64" name="Oval 84"/>
          <p:cNvSpPr>
            <a:spLocks noChangeArrowheads="1"/>
          </p:cNvSpPr>
          <p:nvPr/>
        </p:nvSpPr>
        <p:spPr bwMode="auto">
          <a:xfrm>
            <a:off x="5715000" y="2209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65" name="Oval 85"/>
          <p:cNvSpPr>
            <a:spLocks noChangeArrowheads="1"/>
          </p:cNvSpPr>
          <p:nvPr/>
        </p:nvSpPr>
        <p:spPr bwMode="auto">
          <a:xfrm>
            <a:off x="5943600" y="2590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66" name="Oval 86"/>
          <p:cNvSpPr>
            <a:spLocks noChangeArrowheads="1"/>
          </p:cNvSpPr>
          <p:nvPr/>
        </p:nvSpPr>
        <p:spPr bwMode="auto">
          <a:xfrm>
            <a:off x="6172200" y="3429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67" name="Oval 87"/>
          <p:cNvSpPr>
            <a:spLocks noChangeArrowheads="1"/>
          </p:cNvSpPr>
          <p:nvPr/>
        </p:nvSpPr>
        <p:spPr bwMode="auto">
          <a:xfrm>
            <a:off x="61722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68" name="Oval 88"/>
          <p:cNvSpPr>
            <a:spLocks noChangeArrowheads="1"/>
          </p:cNvSpPr>
          <p:nvPr/>
        </p:nvSpPr>
        <p:spPr bwMode="auto">
          <a:xfrm>
            <a:off x="5867400" y="2438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69" name="Oval 89"/>
          <p:cNvSpPr>
            <a:spLocks noChangeArrowheads="1"/>
          </p:cNvSpPr>
          <p:nvPr/>
        </p:nvSpPr>
        <p:spPr bwMode="auto">
          <a:xfrm>
            <a:off x="6019800" y="3276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70" name="Oval 90"/>
          <p:cNvSpPr>
            <a:spLocks noChangeArrowheads="1"/>
          </p:cNvSpPr>
          <p:nvPr/>
        </p:nvSpPr>
        <p:spPr bwMode="auto">
          <a:xfrm>
            <a:off x="61722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71" name="Oval 91"/>
          <p:cNvSpPr>
            <a:spLocks noChangeArrowheads="1"/>
          </p:cNvSpPr>
          <p:nvPr/>
        </p:nvSpPr>
        <p:spPr bwMode="auto">
          <a:xfrm>
            <a:off x="63246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72" name="Oval 92"/>
          <p:cNvSpPr>
            <a:spLocks noChangeArrowheads="1"/>
          </p:cNvSpPr>
          <p:nvPr/>
        </p:nvSpPr>
        <p:spPr bwMode="auto">
          <a:xfrm>
            <a:off x="6096000" y="2286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73" name="Oval 93"/>
          <p:cNvSpPr>
            <a:spLocks noChangeArrowheads="1"/>
          </p:cNvSpPr>
          <p:nvPr/>
        </p:nvSpPr>
        <p:spPr bwMode="auto">
          <a:xfrm>
            <a:off x="6248400" y="2743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74" name="Oval 94"/>
          <p:cNvSpPr>
            <a:spLocks noChangeArrowheads="1"/>
          </p:cNvSpPr>
          <p:nvPr/>
        </p:nvSpPr>
        <p:spPr bwMode="auto">
          <a:xfrm>
            <a:off x="64008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75" name="Oval 95"/>
          <p:cNvSpPr>
            <a:spLocks noChangeArrowheads="1"/>
          </p:cNvSpPr>
          <p:nvPr/>
        </p:nvSpPr>
        <p:spPr bwMode="auto">
          <a:xfrm>
            <a:off x="65532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76" name="Oval 96"/>
          <p:cNvSpPr>
            <a:spLocks noChangeArrowheads="1"/>
          </p:cNvSpPr>
          <p:nvPr/>
        </p:nvSpPr>
        <p:spPr bwMode="auto">
          <a:xfrm>
            <a:off x="6248400" y="2438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77" name="Oval 97"/>
          <p:cNvSpPr>
            <a:spLocks noChangeArrowheads="1"/>
          </p:cNvSpPr>
          <p:nvPr/>
        </p:nvSpPr>
        <p:spPr bwMode="auto">
          <a:xfrm>
            <a:off x="7467600" y="2819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78" name="Oval 98"/>
          <p:cNvSpPr>
            <a:spLocks noChangeArrowheads="1"/>
          </p:cNvSpPr>
          <p:nvPr/>
        </p:nvSpPr>
        <p:spPr bwMode="auto">
          <a:xfrm>
            <a:off x="7086600" y="3505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79" name="Oval 99"/>
          <p:cNvSpPr>
            <a:spLocks noChangeArrowheads="1"/>
          </p:cNvSpPr>
          <p:nvPr/>
        </p:nvSpPr>
        <p:spPr bwMode="auto">
          <a:xfrm>
            <a:off x="67056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80" name="Oval 100"/>
          <p:cNvSpPr>
            <a:spLocks noChangeArrowheads="1"/>
          </p:cNvSpPr>
          <p:nvPr/>
        </p:nvSpPr>
        <p:spPr bwMode="auto">
          <a:xfrm>
            <a:off x="6096000" y="2514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81" name="Oval 101"/>
          <p:cNvSpPr>
            <a:spLocks noChangeArrowheads="1"/>
          </p:cNvSpPr>
          <p:nvPr/>
        </p:nvSpPr>
        <p:spPr bwMode="auto">
          <a:xfrm>
            <a:off x="6400800" y="2743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82" name="Oval 102"/>
          <p:cNvSpPr>
            <a:spLocks noChangeArrowheads="1"/>
          </p:cNvSpPr>
          <p:nvPr/>
        </p:nvSpPr>
        <p:spPr bwMode="auto">
          <a:xfrm>
            <a:off x="6629400" y="3505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83" name="Oval 103"/>
          <p:cNvSpPr>
            <a:spLocks noChangeArrowheads="1"/>
          </p:cNvSpPr>
          <p:nvPr/>
        </p:nvSpPr>
        <p:spPr bwMode="auto">
          <a:xfrm>
            <a:off x="67056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84" name="Oval 104"/>
          <p:cNvSpPr>
            <a:spLocks noChangeArrowheads="1"/>
          </p:cNvSpPr>
          <p:nvPr/>
        </p:nvSpPr>
        <p:spPr bwMode="auto">
          <a:xfrm>
            <a:off x="6477000" y="2209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85" name="Oval 105"/>
          <p:cNvSpPr>
            <a:spLocks noChangeArrowheads="1"/>
          </p:cNvSpPr>
          <p:nvPr/>
        </p:nvSpPr>
        <p:spPr bwMode="auto">
          <a:xfrm>
            <a:off x="6553200" y="2590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86" name="Oval 106"/>
          <p:cNvSpPr>
            <a:spLocks noChangeArrowheads="1"/>
          </p:cNvSpPr>
          <p:nvPr/>
        </p:nvSpPr>
        <p:spPr bwMode="auto">
          <a:xfrm>
            <a:off x="6705600" y="2743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87" name="Oval 107"/>
          <p:cNvSpPr>
            <a:spLocks noChangeArrowheads="1"/>
          </p:cNvSpPr>
          <p:nvPr/>
        </p:nvSpPr>
        <p:spPr bwMode="auto">
          <a:xfrm>
            <a:off x="68580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88" name="Oval 108"/>
          <p:cNvSpPr>
            <a:spLocks noChangeArrowheads="1"/>
          </p:cNvSpPr>
          <p:nvPr/>
        </p:nvSpPr>
        <p:spPr bwMode="auto">
          <a:xfrm>
            <a:off x="6629400" y="2438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89" name="Oval 109"/>
          <p:cNvSpPr>
            <a:spLocks noChangeArrowheads="1"/>
          </p:cNvSpPr>
          <p:nvPr/>
        </p:nvSpPr>
        <p:spPr bwMode="auto">
          <a:xfrm>
            <a:off x="7391400" y="2514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90" name="Oval 110"/>
          <p:cNvSpPr>
            <a:spLocks noChangeArrowheads="1"/>
          </p:cNvSpPr>
          <p:nvPr/>
        </p:nvSpPr>
        <p:spPr bwMode="auto">
          <a:xfrm>
            <a:off x="6934200" y="2743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91" name="Oval 111"/>
          <p:cNvSpPr>
            <a:spLocks noChangeArrowheads="1"/>
          </p:cNvSpPr>
          <p:nvPr/>
        </p:nvSpPr>
        <p:spPr bwMode="auto">
          <a:xfrm>
            <a:off x="70866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92" name="Oval 112"/>
          <p:cNvSpPr>
            <a:spLocks noChangeArrowheads="1"/>
          </p:cNvSpPr>
          <p:nvPr/>
        </p:nvSpPr>
        <p:spPr bwMode="auto">
          <a:xfrm>
            <a:off x="6781800" y="2286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93" name="Oval 113"/>
          <p:cNvSpPr>
            <a:spLocks noChangeArrowheads="1"/>
          </p:cNvSpPr>
          <p:nvPr/>
        </p:nvSpPr>
        <p:spPr bwMode="auto">
          <a:xfrm>
            <a:off x="7162800" y="2286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94" name="Oval 114"/>
          <p:cNvSpPr>
            <a:spLocks noChangeArrowheads="1"/>
          </p:cNvSpPr>
          <p:nvPr/>
        </p:nvSpPr>
        <p:spPr bwMode="auto">
          <a:xfrm>
            <a:off x="7086600" y="2590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95" name="Oval 115"/>
          <p:cNvSpPr>
            <a:spLocks noChangeArrowheads="1"/>
          </p:cNvSpPr>
          <p:nvPr/>
        </p:nvSpPr>
        <p:spPr bwMode="auto">
          <a:xfrm>
            <a:off x="7239000" y="2743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96" name="Oval 116"/>
          <p:cNvSpPr>
            <a:spLocks noChangeArrowheads="1"/>
          </p:cNvSpPr>
          <p:nvPr/>
        </p:nvSpPr>
        <p:spPr bwMode="auto">
          <a:xfrm>
            <a:off x="7010400" y="4419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97" name="Oval 117"/>
          <p:cNvSpPr>
            <a:spLocks noChangeArrowheads="1"/>
          </p:cNvSpPr>
          <p:nvPr/>
        </p:nvSpPr>
        <p:spPr bwMode="auto">
          <a:xfrm>
            <a:off x="7239000" y="4724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98" name="Oval 118"/>
          <p:cNvSpPr>
            <a:spLocks noChangeArrowheads="1"/>
          </p:cNvSpPr>
          <p:nvPr/>
        </p:nvSpPr>
        <p:spPr bwMode="auto">
          <a:xfrm>
            <a:off x="7391400" y="5105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799" name="Oval 119"/>
          <p:cNvSpPr>
            <a:spLocks noChangeArrowheads="1"/>
          </p:cNvSpPr>
          <p:nvPr/>
        </p:nvSpPr>
        <p:spPr bwMode="auto">
          <a:xfrm>
            <a:off x="7467600" y="4876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00" name="Oval 120"/>
          <p:cNvSpPr>
            <a:spLocks noChangeArrowheads="1"/>
          </p:cNvSpPr>
          <p:nvPr/>
        </p:nvSpPr>
        <p:spPr bwMode="auto">
          <a:xfrm>
            <a:off x="7162800" y="4267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01" name="Oval 121"/>
          <p:cNvSpPr>
            <a:spLocks noChangeArrowheads="1"/>
          </p:cNvSpPr>
          <p:nvPr/>
        </p:nvSpPr>
        <p:spPr bwMode="auto">
          <a:xfrm>
            <a:off x="7315200" y="4343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02" name="Oval 122"/>
          <p:cNvSpPr>
            <a:spLocks noChangeArrowheads="1"/>
          </p:cNvSpPr>
          <p:nvPr/>
        </p:nvSpPr>
        <p:spPr bwMode="auto">
          <a:xfrm>
            <a:off x="7772400" y="5029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03" name="Oval 123"/>
          <p:cNvSpPr>
            <a:spLocks noChangeArrowheads="1"/>
          </p:cNvSpPr>
          <p:nvPr/>
        </p:nvSpPr>
        <p:spPr bwMode="auto">
          <a:xfrm>
            <a:off x="7620000" y="4724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04" name="Oval 124"/>
          <p:cNvSpPr>
            <a:spLocks noChangeArrowheads="1"/>
          </p:cNvSpPr>
          <p:nvPr/>
        </p:nvSpPr>
        <p:spPr bwMode="auto">
          <a:xfrm>
            <a:off x="7239000" y="4191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05" name="Oval 125"/>
          <p:cNvSpPr>
            <a:spLocks noChangeArrowheads="1"/>
          </p:cNvSpPr>
          <p:nvPr/>
        </p:nvSpPr>
        <p:spPr bwMode="auto">
          <a:xfrm>
            <a:off x="6477000" y="3962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06" name="Oval 126"/>
          <p:cNvSpPr>
            <a:spLocks noChangeArrowheads="1"/>
          </p:cNvSpPr>
          <p:nvPr/>
        </p:nvSpPr>
        <p:spPr bwMode="auto">
          <a:xfrm>
            <a:off x="7696200" y="4572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07" name="Oval 127"/>
          <p:cNvSpPr>
            <a:spLocks noChangeArrowheads="1"/>
          </p:cNvSpPr>
          <p:nvPr/>
        </p:nvSpPr>
        <p:spPr bwMode="auto">
          <a:xfrm>
            <a:off x="7848600" y="4724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08" name="Oval 128"/>
          <p:cNvSpPr>
            <a:spLocks noChangeArrowheads="1"/>
          </p:cNvSpPr>
          <p:nvPr/>
        </p:nvSpPr>
        <p:spPr bwMode="auto">
          <a:xfrm>
            <a:off x="7543800" y="4114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09" name="Oval 129"/>
          <p:cNvSpPr>
            <a:spLocks noChangeArrowheads="1"/>
          </p:cNvSpPr>
          <p:nvPr/>
        </p:nvSpPr>
        <p:spPr bwMode="auto">
          <a:xfrm>
            <a:off x="7543800" y="4419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10" name="Oval 130"/>
          <p:cNvSpPr>
            <a:spLocks noChangeArrowheads="1"/>
          </p:cNvSpPr>
          <p:nvPr/>
        </p:nvSpPr>
        <p:spPr bwMode="auto">
          <a:xfrm>
            <a:off x="7848600" y="4419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11" name="Oval 131"/>
          <p:cNvSpPr>
            <a:spLocks noChangeArrowheads="1"/>
          </p:cNvSpPr>
          <p:nvPr/>
        </p:nvSpPr>
        <p:spPr bwMode="auto">
          <a:xfrm>
            <a:off x="8001000" y="4572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12" name="Oval 132"/>
          <p:cNvSpPr>
            <a:spLocks noChangeArrowheads="1"/>
          </p:cNvSpPr>
          <p:nvPr/>
        </p:nvSpPr>
        <p:spPr bwMode="auto">
          <a:xfrm>
            <a:off x="8382000" y="4953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13" name="Oval 133"/>
          <p:cNvSpPr>
            <a:spLocks noChangeArrowheads="1"/>
          </p:cNvSpPr>
          <p:nvPr/>
        </p:nvSpPr>
        <p:spPr bwMode="auto">
          <a:xfrm>
            <a:off x="7696200" y="4343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14" name="Oval 134"/>
          <p:cNvSpPr>
            <a:spLocks noChangeArrowheads="1"/>
          </p:cNvSpPr>
          <p:nvPr/>
        </p:nvSpPr>
        <p:spPr bwMode="auto">
          <a:xfrm>
            <a:off x="8458200" y="4800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15" name="Oval 135"/>
          <p:cNvSpPr>
            <a:spLocks noChangeArrowheads="1"/>
          </p:cNvSpPr>
          <p:nvPr/>
        </p:nvSpPr>
        <p:spPr bwMode="auto">
          <a:xfrm>
            <a:off x="8001000" y="4724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16" name="Oval 136"/>
          <p:cNvSpPr>
            <a:spLocks noChangeArrowheads="1"/>
          </p:cNvSpPr>
          <p:nvPr/>
        </p:nvSpPr>
        <p:spPr bwMode="auto">
          <a:xfrm>
            <a:off x="7696200" y="4114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17" name="Oval 137"/>
          <p:cNvSpPr>
            <a:spLocks noChangeArrowheads="1"/>
          </p:cNvSpPr>
          <p:nvPr/>
        </p:nvSpPr>
        <p:spPr bwMode="auto">
          <a:xfrm>
            <a:off x="8458200" y="3886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18" name="Oval 138"/>
          <p:cNvSpPr>
            <a:spLocks noChangeArrowheads="1"/>
          </p:cNvSpPr>
          <p:nvPr/>
        </p:nvSpPr>
        <p:spPr bwMode="auto">
          <a:xfrm>
            <a:off x="8229600" y="3886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19" name="Oval 139"/>
          <p:cNvSpPr>
            <a:spLocks noChangeArrowheads="1"/>
          </p:cNvSpPr>
          <p:nvPr/>
        </p:nvSpPr>
        <p:spPr bwMode="auto">
          <a:xfrm>
            <a:off x="8229600" y="4800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20" name="Oval 140"/>
          <p:cNvSpPr>
            <a:spLocks noChangeArrowheads="1"/>
          </p:cNvSpPr>
          <p:nvPr/>
        </p:nvSpPr>
        <p:spPr bwMode="auto">
          <a:xfrm>
            <a:off x="7924800" y="4114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21" name="Oval 141"/>
          <p:cNvSpPr>
            <a:spLocks noChangeArrowheads="1"/>
          </p:cNvSpPr>
          <p:nvPr/>
        </p:nvSpPr>
        <p:spPr bwMode="auto">
          <a:xfrm>
            <a:off x="8077200" y="4267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22" name="Oval 142"/>
          <p:cNvSpPr>
            <a:spLocks noChangeArrowheads="1"/>
          </p:cNvSpPr>
          <p:nvPr/>
        </p:nvSpPr>
        <p:spPr bwMode="auto">
          <a:xfrm>
            <a:off x="8229600" y="4419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23" name="Oval 143"/>
          <p:cNvSpPr>
            <a:spLocks noChangeArrowheads="1"/>
          </p:cNvSpPr>
          <p:nvPr/>
        </p:nvSpPr>
        <p:spPr bwMode="auto">
          <a:xfrm>
            <a:off x="8382000" y="4572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24" name="Oval 144"/>
          <p:cNvSpPr>
            <a:spLocks noChangeArrowheads="1"/>
          </p:cNvSpPr>
          <p:nvPr/>
        </p:nvSpPr>
        <p:spPr bwMode="auto">
          <a:xfrm>
            <a:off x="8077200" y="3962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25" name="Oval 145"/>
          <p:cNvSpPr>
            <a:spLocks noChangeArrowheads="1"/>
          </p:cNvSpPr>
          <p:nvPr/>
        </p:nvSpPr>
        <p:spPr bwMode="auto">
          <a:xfrm>
            <a:off x="8229600" y="4114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26" name="Oval 146"/>
          <p:cNvSpPr>
            <a:spLocks noChangeArrowheads="1"/>
          </p:cNvSpPr>
          <p:nvPr/>
        </p:nvSpPr>
        <p:spPr bwMode="auto">
          <a:xfrm>
            <a:off x="8382000" y="4267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27" name="Oval 147"/>
          <p:cNvSpPr>
            <a:spLocks noChangeArrowheads="1"/>
          </p:cNvSpPr>
          <p:nvPr/>
        </p:nvSpPr>
        <p:spPr bwMode="auto">
          <a:xfrm>
            <a:off x="8534400" y="4419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28" name="Oval 148"/>
          <p:cNvSpPr>
            <a:spLocks noChangeArrowheads="1"/>
          </p:cNvSpPr>
          <p:nvPr/>
        </p:nvSpPr>
        <p:spPr bwMode="auto">
          <a:xfrm>
            <a:off x="46482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29" name="Oval 149"/>
          <p:cNvSpPr>
            <a:spLocks noChangeArrowheads="1"/>
          </p:cNvSpPr>
          <p:nvPr/>
        </p:nvSpPr>
        <p:spPr bwMode="auto">
          <a:xfrm>
            <a:off x="4800600" y="5029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30" name="Oval 150"/>
          <p:cNvSpPr>
            <a:spLocks noChangeArrowheads="1"/>
          </p:cNvSpPr>
          <p:nvPr/>
        </p:nvSpPr>
        <p:spPr bwMode="auto">
          <a:xfrm>
            <a:off x="4724400" y="4800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31" name="Oval 151"/>
          <p:cNvSpPr>
            <a:spLocks noChangeArrowheads="1"/>
          </p:cNvSpPr>
          <p:nvPr/>
        </p:nvSpPr>
        <p:spPr bwMode="auto">
          <a:xfrm>
            <a:off x="4876800" y="4953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32" name="Oval 152"/>
          <p:cNvSpPr>
            <a:spLocks noChangeArrowheads="1"/>
          </p:cNvSpPr>
          <p:nvPr/>
        </p:nvSpPr>
        <p:spPr bwMode="auto">
          <a:xfrm>
            <a:off x="49530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33" name="Oval 153"/>
          <p:cNvSpPr>
            <a:spLocks noChangeArrowheads="1"/>
          </p:cNvSpPr>
          <p:nvPr/>
        </p:nvSpPr>
        <p:spPr bwMode="auto">
          <a:xfrm>
            <a:off x="4724400" y="4495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34" name="Oval 154"/>
          <p:cNvSpPr>
            <a:spLocks noChangeArrowheads="1"/>
          </p:cNvSpPr>
          <p:nvPr/>
        </p:nvSpPr>
        <p:spPr bwMode="auto">
          <a:xfrm>
            <a:off x="4876800" y="4648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35" name="Oval 155"/>
          <p:cNvSpPr>
            <a:spLocks noChangeArrowheads="1"/>
          </p:cNvSpPr>
          <p:nvPr/>
        </p:nvSpPr>
        <p:spPr bwMode="auto">
          <a:xfrm>
            <a:off x="5029200" y="4800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36" name="Oval 156"/>
          <p:cNvSpPr>
            <a:spLocks noChangeArrowheads="1"/>
          </p:cNvSpPr>
          <p:nvPr/>
        </p:nvSpPr>
        <p:spPr bwMode="auto">
          <a:xfrm>
            <a:off x="4800600" y="4343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37" name="Oval 157"/>
          <p:cNvSpPr>
            <a:spLocks noChangeArrowheads="1"/>
          </p:cNvSpPr>
          <p:nvPr/>
        </p:nvSpPr>
        <p:spPr bwMode="auto">
          <a:xfrm>
            <a:off x="4953000" y="4495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38" name="Oval 158"/>
          <p:cNvSpPr>
            <a:spLocks noChangeArrowheads="1"/>
          </p:cNvSpPr>
          <p:nvPr/>
        </p:nvSpPr>
        <p:spPr bwMode="auto">
          <a:xfrm>
            <a:off x="5105400" y="4648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39" name="Oval 159"/>
          <p:cNvSpPr>
            <a:spLocks noChangeArrowheads="1"/>
          </p:cNvSpPr>
          <p:nvPr/>
        </p:nvSpPr>
        <p:spPr bwMode="auto">
          <a:xfrm>
            <a:off x="5257800" y="4800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40" name="Oval 160"/>
          <p:cNvSpPr>
            <a:spLocks noChangeArrowheads="1"/>
          </p:cNvSpPr>
          <p:nvPr/>
        </p:nvSpPr>
        <p:spPr bwMode="auto">
          <a:xfrm>
            <a:off x="4800600" y="4038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41" name="Oval 161"/>
          <p:cNvSpPr>
            <a:spLocks noChangeArrowheads="1"/>
          </p:cNvSpPr>
          <p:nvPr/>
        </p:nvSpPr>
        <p:spPr bwMode="auto">
          <a:xfrm>
            <a:off x="5105400" y="4343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42" name="Oval 162"/>
          <p:cNvSpPr>
            <a:spLocks noChangeArrowheads="1"/>
          </p:cNvSpPr>
          <p:nvPr/>
        </p:nvSpPr>
        <p:spPr bwMode="auto">
          <a:xfrm>
            <a:off x="54864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43" name="Oval 163"/>
          <p:cNvSpPr>
            <a:spLocks noChangeArrowheads="1"/>
          </p:cNvSpPr>
          <p:nvPr/>
        </p:nvSpPr>
        <p:spPr bwMode="auto">
          <a:xfrm>
            <a:off x="5181600" y="4953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44" name="Oval 164"/>
          <p:cNvSpPr>
            <a:spLocks noChangeArrowheads="1"/>
          </p:cNvSpPr>
          <p:nvPr/>
        </p:nvSpPr>
        <p:spPr bwMode="auto">
          <a:xfrm>
            <a:off x="5029200" y="4191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45" name="Oval 165"/>
          <p:cNvSpPr>
            <a:spLocks noChangeArrowheads="1"/>
          </p:cNvSpPr>
          <p:nvPr/>
        </p:nvSpPr>
        <p:spPr bwMode="auto">
          <a:xfrm>
            <a:off x="5410200" y="5029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46" name="Oval 166"/>
          <p:cNvSpPr>
            <a:spLocks noChangeArrowheads="1"/>
          </p:cNvSpPr>
          <p:nvPr/>
        </p:nvSpPr>
        <p:spPr bwMode="auto">
          <a:xfrm>
            <a:off x="5105400" y="5105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47" name="Oval 167"/>
          <p:cNvSpPr>
            <a:spLocks noChangeArrowheads="1"/>
          </p:cNvSpPr>
          <p:nvPr/>
        </p:nvSpPr>
        <p:spPr bwMode="auto">
          <a:xfrm>
            <a:off x="5410200" y="4800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48" name="Oval 168"/>
          <p:cNvSpPr>
            <a:spLocks noChangeArrowheads="1"/>
          </p:cNvSpPr>
          <p:nvPr/>
        </p:nvSpPr>
        <p:spPr bwMode="auto">
          <a:xfrm>
            <a:off x="5257800" y="4038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49" name="Oval 169"/>
          <p:cNvSpPr>
            <a:spLocks noChangeArrowheads="1"/>
          </p:cNvSpPr>
          <p:nvPr/>
        </p:nvSpPr>
        <p:spPr bwMode="auto">
          <a:xfrm>
            <a:off x="5257800" y="4343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50" name="Oval 170"/>
          <p:cNvSpPr>
            <a:spLocks noChangeArrowheads="1"/>
          </p:cNvSpPr>
          <p:nvPr/>
        </p:nvSpPr>
        <p:spPr bwMode="auto">
          <a:xfrm>
            <a:off x="5181600" y="5257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51" name="Oval 171"/>
          <p:cNvSpPr>
            <a:spLocks noChangeArrowheads="1"/>
          </p:cNvSpPr>
          <p:nvPr/>
        </p:nvSpPr>
        <p:spPr bwMode="auto">
          <a:xfrm>
            <a:off x="5562600" y="4648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52" name="Oval 172"/>
          <p:cNvSpPr>
            <a:spLocks noChangeArrowheads="1"/>
          </p:cNvSpPr>
          <p:nvPr/>
        </p:nvSpPr>
        <p:spPr bwMode="auto">
          <a:xfrm>
            <a:off x="5334000" y="4191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53" name="Oval 173"/>
          <p:cNvSpPr>
            <a:spLocks noChangeArrowheads="1"/>
          </p:cNvSpPr>
          <p:nvPr/>
        </p:nvSpPr>
        <p:spPr bwMode="auto">
          <a:xfrm>
            <a:off x="5486400" y="4343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54" name="Oval 174"/>
          <p:cNvSpPr>
            <a:spLocks noChangeArrowheads="1"/>
          </p:cNvSpPr>
          <p:nvPr/>
        </p:nvSpPr>
        <p:spPr bwMode="auto">
          <a:xfrm>
            <a:off x="5638800" y="4495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55" name="Oval 175"/>
          <p:cNvSpPr>
            <a:spLocks noChangeArrowheads="1"/>
          </p:cNvSpPr>
          <p:nvPr/>
        </p:nvSpPr>
        <p:spPr bwMode="auto">
          <a:xfrm>
            <a:off x="5791200" y="4648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56" name="Oval 176"/>
          <p:cNvSpPr>
            <a:spLocks noChangeArrowheads="1"/>
          </p:cNvSpPr>
          <p:nvPr/>
        </p:nvSpPr>
        <p:spPr bwMode="auto">
          <a:xfrm>
            <a:off x="6096000" y="3962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57" name="Oval 177"/>
          <p:cNvSpPr>
            <a:spLocks noChangeArrowheads="1"/>
          </p:cNvSpPr>
          <p:nvPr/>
        </p:nvSpPr>
        <p:spPr bwMode="auto">
          <a:xfrm>
            <a:off x="5638800" y="4191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58" name="Oval 178"/>
          <p:cNvSpPr>
            <a:spLocks noChangeArrowheads="1"/>
          </p:cNvSpPr>
          <p:nvPr/>
        </p:nvSpPr>
        <p:spPr bwMode="auto">
          <a:xfrm>
            <a:off x="5791200" y="4343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59" name="Oval 179"/>
          <p:cNvSpPr>
            <a:spLocks noChangeArrowheads="1"/>
          </p:cNvSpPr>
          <p:nvPr/>
        </p:nvSpPr>
        <p:spPr bwMode="auto">
          <a:xfrm>
            <a:off x="5943600" y="4495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60" name="Oval 180"/>
          <p:cNvSpPr>
            <a:spLocks noChangeArrowheads="1"/>
          </p:cNvSpPr>
          <p:nvPr/>
        </p:nvSpPr>
        <p:spPr bwMode="auto">
          <a:xfrm>
            <a:off x="71628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61" name="Oval 181"/>
          <p:cNvSpPr>
            <a:spLocks noChangeArrowheads="1"/>
          </p:cNvSpPr>
          <p:nvPr/>
        </p:nvSpPr>
        <p:spPr bwMode="auto">
          <a:xfrm>
            <a:off x="7315200" y="3352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62" name="Oval 182"/>
          <p:cNvSpPr>
            <a:spLocks noChangeArrowheads="1"/>
          </p:cNvSpPr>
          <p:nvPr/>
        </p:nvSpPr>
        <p:spPr bwMode="auto">
          <a:xfrm>
            <a:off x="73152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63" name="Oval 183"/>
          <p:cNvSpPr>
            <a:spLocks noChangeArrowheads="1"/>
          </p:cNvSpPr>
          <p:nvPr/>
        </p:nvSpPr>
        <p:spPr bwMode="auto">
          <a:xfrm>
            <a:off x="7620000" y="2438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64" name="Oval 184"/>
          <p:cNvSpPr>
            <a:spLocks noChangeArrowheads="1"/>
          </p:cNvSpPr>
          <p:nvPr/>
        </p:nvSpPr>
        <p:spPr bwMode="auto">
          <a:xfrm>
            <a:off x="7696200" y="3886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65" name="Oval 185"/>
          <p:cNvSpPr>
            <a:spLocks noChangeArrowheads="1"/>
          </p:cNvSpPr>
          <p:nvPr/>
        </p:nvSpPr>
        <p:spPr bwMode="auto">
          <a:xfrm>
            <a:off x="74676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66" name="Oval 186"/>
          <p:cNvSpPr>
            <a:spLocks noChangeArrowheads="1"/>
          </p:cNvSpPr>
          <p:nvPr/>
        </p:nvSpPr>
        <p:spPr bwMode="auto">
          <a:xfrm>
            <a:off x="7620000" y="3352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67" name="Oval 187"/>
          <p:cNvSpPr>
            <a:spLocks noChangeArrowheads="1"/>
          </p:cNvSpPr>
          <p:nvPr/>
        </p:nvSpPr>
        <p:spPr bwMode="auto">
          <a:xfrm>
            <a:off x="7772400" y="3505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68" name="Oval 188"/>
          <p:cNvSpPr>
            <a:spLocks noChangeArrowheads="1"/>
          </p:cNvSpPr>
          <p:nvPr/>
        </p:nvSpPr>
        <p:spPr bwMode="auto">
          <a:xfrm>
            <a:off x="75438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69" name="Oval 189"/>
          <p:cNvSpPr>
            <a:spLocks noChangeArrowheads="1"/>
          </p:cNvSpPr>
          <p:nvPr/>
        </p:nvSpPr>
        <p:spPr bwMode="auto">
          <a:xfrm>
            <a:off x="76962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70" name="Oval 190"/>
          <p:cNvSpPr>
            <a:spLocks noChangeArrowheads="1"/>
          </p:cNvSpPr>
          <p:nvPr/>
        </p:nvSpPr>
        <p:spPr bwMode="auto">
          <a:xfrm>
            <a:off x="7848600" y="3352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71" name="Oval 191"/>
          <p:cNvSpPr>
            <a:spLocks noChangeArrowheads="1"/>
          </p:cNvSpPr>
          <p:nvPr/>
        </p:nvSpPr>
        <p:spPr bwMode="auto">
          <a:xfrm>
            <a:off x="8001000" y="3505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72" name="Oval 192"/>
          <p:cNvSpPr>
            <a:spLocks noChangeArrowheads="1"/>
          </p:cNvSpPr>
          <p:nvPr/>
        </p:nvSpPr>
        <p:spPr bwMode="auto">
          <a:xfrm>
            <a:off x="7696200" y="2667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73" name="Oval 193"/>
          <p:cNvSpPr>
            <a:spLocks noChangeArrowheads="1"/>
          </p:cNvSpPr>
          <p:nvPr/>
        </p:nvSpPr>
        <p:spPr bwMode="auto">
          <a:xfrm>
            <a:off x="78486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74" name="Oval 194"/>
          <p:cNvSpPr>
            <a:spLocks noChangeArrowheads="1"/>
          </p:cNvSpPr>
          <p:nvPr/>
        </p:nvSpPr>
        <p:spPr bwMode="auto">
          <a:xfrm>
            <a:off x="80010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75" name="Oval 195"/>
          <p:cNvSpPr>
            <a:spLocks noChangeArrowheads="1"/>
          </p:cNvSpPr>
          <p:nvPr/>
        </p:nvSpPr>
        <p:spPr bwMode="auto">
          <a:xfrm>
            <a:off x="8153400" y="3352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76" name="Oval 196"/>
          <p:cNvSpPr>
            <a:spLocks noChangeArrowheads="1"/>
          </p:cNvSpPr>
          <p:nvPr/>
        </p:nvSpPr>
        <p:spPr bwMode="auto">
          <a:xfrm>
            <a:off x="8458200" y="2590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77" name="Oval 197"/>
          <p:cNvSpPr>
            <a:spLocks noChangeArrowheads="1"/>
          </p:cNvSpPr>
          <p:nvPr/>
        </p:nvSpPr>
        <p:spPr bwMode="auto">
          <a:xfrm>
            <a:off x="8077200" y="2209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78" name="Oval 198"/>
          <p:cNvSpPr>
            <a:spLocks noChangeArrowheads="1"/>
          </p:cNvSpPr>
          <p:nvPr/>
        </p:nvSpPr>
        <p:spPr bwMode="auto">
          <a:xfrm>
            <a:off x="7924800" y="3657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79" name="Oval 199"/>
          <p:cNvSpPr>
            <a:spLocks noChangeArrowheads="1"/>
          </p:cNvSpPr>
          <p:nvPr/>
        </p:nvSpPr>
        <p:spPr bwMode="auto">
          <a:xfrm>
            <a:off x="8229600" y="3657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80" name="Oval 200"/>
          <p:cNvSpPr>
            <a:spLocks noChangeArrowheads="1"/>
          </p:cNvSpPr>
          <p:nvPr/>
        </p:nvSpPr>
        <p:spPr bwMode="auto">
          <a:xfrm>
            <a:off x="78486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81" name="Oval 201"/>
          <p:cNvSpPr>
            <a:spLocks noChangeArrowheads="1"/>
          </p:cNvSpPr>
          <p:nvPr/>
        </p:nvSpPr>
        <p:spPr bwMode="auto">
          <a:xfrm>
            <a:off x="7772400" y="2286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82" name="Oval 202"/>
          <p:cNvSpPr>
            <a:spLocks noChangeArrowheads="1"/>
          </p:cNvSpPr>
          <p:nvPr/>
        </p:nvSpPr>
        <p:spPr bwMode="auto">
          <a:xfrm>
            <a:off x="8458200" y="3581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83" name="Oval 203"/>
          <p:cNvSpPr>
            <a:spLocks noChangeArrowheads="1"/>
          </p:cNvSpPr>
          <p:nvPr/>
        </p:nvSpPr>
        <p:spPr bwMode="auto">
          <a:xfrm>
            <a:off x="8305800" y="3352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84" name="Oval 204"/>
          <p:cNvSpPr>
            <a:spLocks noChangeArrowheads="1"/>
          </p:cNvSpPr>
          <p:nvPr/>
        </p:nvSpPr>
        <p:spPr bwMode="auto">
          <a:xfrm>
            <a:off x="80772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85" name="Oval 205"/>
          <p:cNvSpPr>
            <a:spLocks noChangeArrowheads="1"/>
          </p:cNvSpPr>
          <p:nvPr/>
        </p:nvSpPr>
        <p:spPr bwMode="auto">
          <a:xfrm>
            <a:off x="82296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86" name="Oval 206"/>
          <p:cNvSpPr>
            <a:spLocks noChangeArrowheads="1"/>
          </p:cNvSpPr>
          <p:nvPr/>
        </p:nvSpPr>
        <p:spPr bwMode="auto">
          <a:xfrm>
            <a:off x="83820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87" name="Oval 207"/>
          <p:cNvSpPr>
            <a:spLocks noChangeArrowheads="1"/>
          </p:cNvSpPr>
          <p:nvPr/>
        </p:nvSpPr>
        <p:spPr bwMode="auto">
          <a:xfrm>
            <a:off x="8534400" y="3352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88" name="Oval 208"/>
          <p:cNvSpPr>
            <a:spLocks noChangeArrowheads="1"/>
          </p:cNvSpPr>
          <p:nvPr/>
        </p:nvSpPr>
        <p:spPr bwMode="auto">
          <a:xfrm>
            <a:off x="8229600" y="2743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89" name="Oval 209"/>
          <p:cNvSpPr>
            <a:spLocks noChangeArrowheads="1"/>
          </p:cNvSpPr>
          <p:nvPr/>
        </p:nvSpPr>
        <p:spPr bwMode="auto">
          <a:xfrm>
            <a:off x="83820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90" name="Oval 210"/>
          <p:cNvSpPr>
            <a:spLocks noChangeArrowheads="1"/>
          </p:cNvSpPr>
          <p:nvPr/>
        </p:nvSpPr>
        <p:spPr bwMode="auto">
          <a:xfrm>
            <a:off x="85344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91" name="Oval 211"/>
          <p:cNvSpPr>
            <a:spLocks noChangeArrowheads="1"/>
          </p:cNvSpPr>
          <p:nvPr/>
        </p:nvSpPr>
        <p:spPr bwMode="auto">
          <a:xfrm>
            <a:off x="8305800" y="2286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92" name="Oval 212"/>
          <p:cNvSpPr>
            <a:spLocks noChangeArrowheads="1"/>
          </p:cNvSpPr>
          <p:nvPr/>
        </p:nvSpPr>
        <p:spPr bwMode="auto">
          <a:xfrm>
            <a:off x="4724400" y="2590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93" name="Oval 213"/>
          <p:cNvSpPr>
            <a:spLocks noChangeArrowheads="1"/>
          </p:cNvSpPr>
          <p:nvPr/>
        </p:nvSpPr>
        <p:spPr bwMode="auto">
          <a:xfrm>
            <a:off x="4724400" y="3352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94" name="Oval 214"/>
          <p:cNvSpPr>
            <a:spLocks noChangeArrowheads="1"/>
          </p:cNvSpPr>
          <p:nvPr/>
        </p:nvSpPr>
        <p:spPr bwMode="auto">
          <a:xfrm>
            <a:off x="48006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95" name="Oval 215"/>
          <p:cNvSpPr>
            <a:spLocks noChangeArrowheads="1"/>
          </p:cNvSpPr>
          <p:nvPr/>
        </p:nvSpPr>
        <p:spPr bwMode="auto">
          <a:xfrm>
            <a:off x="4953000" y="3352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96" name="Oval 216"/>
          <p:cNvSpPr>
            <a:spLocks noChangeArrowheads="1"/>
          </p:cNvSpPr>
          <p:nvPr/>
        </p:nvSpPr>
        <p:spPr bwMode="auto">
          <a:xfrm>
            <a:off x="4648200" y="2743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97" name="Oval 217"/>
          <p:cNvSpPr>
            <a:spLocks noChangeArrowheads="1"/>
          </p:cNvSpPr>
          <p:nvPr/>
        </p:nvSpPr>
        <p:spPr bwMode="auto">
          <a:xfrm>
            <a:off x="48006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98" name="Oval 218"/>
          <p:cNvSpPr>
            <a:spLocks noChangeArrowheads="1"/>
          </p:cNvSpPr>
          <p:nvPr/>
        </p:nvSpPr>
        <p:spPr bwMode="auto">
          <a:xfrm>
            <a:off x="49530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899" name="Oval 219"/>
          <p:cNvSpPr>
            <a:spLocks noChangeArrowheads="1"/>
          </p:cNvSpPr>
          <p:nvPr/>
        </p:nvSpPr>
        <p:spPr bwMode="auto">
          <a:xfrm>
            <a:off x="5257800" y="3352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00" name="Oval 220"/>
          <p:cNvSpPr>
            <a:spLocks noChangeArrowheads="1"/>
          </p:cNvSpPr>
          <p:nvPr/>
        </p:nvSpPr>
        <p:spPr bwMode="auto">
          <a:xfrm>
            <a:off x="5410200" y="2209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01" name="Oval 221"/>
          <p:cNvSpPr>
            <a:spLocks noChangeArrowheads="1"/>
          </p:cNvSpPr>
          <p:nvPr/>
        </p:nvSpPr>
        <p:spPr bwMode="auto">
          <a:xfrm>
            <a:off x="50292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02" name="Oval 222"/>
          <p:cNvSpPr>
            <a:spLocks noChangeArrowheads="1"/>
          </p:cNvSpPr>
          <p:nvPr/>
        </p:nvSpPr>
        <p:spPr bwMode="auto">
          <a:xfrm>
            <a:off x="51816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03" name="Oval 223"/>
          <p:cNvSpPr>
            <a:spLocks noChangeArrowheads="1"/>
          </p:cNvSpPr>
          <p:nvPr/>
        </p:nvSpPr>
        <p:spPr bwMode="auto">
          <a:xfrm>
            <a:off x="53340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04" name="Oval 224"/>
          <p:cNvSpPr>
            <a:spLocks noChangeArrowheads="1"/>
          </p:cNvSpPr>
          <p:nvPr/>
        </p:nvSpPr>
        <p:spPr bwMode="auto">
          <a:xfrm>
            <a:off x="4953000" y="2438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05" name="Oval 225"/>
          <p:cNvSpPr>
            <a:spLocks noChangeArrowheads="1"/>
          </p:cNvSpPr>
          <p:nvPr/>
        </p:nvSpPr>
        <p:spPr bwMode="auto">
          <a:xfrm>
            <a:off x="4724400" y="2209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06" name="Oval 226"/>
          <p:cNvSpPr>
            <a:spLocks noChangeArrowheads="1"/>
          </p:cNvSpPr>
          <p:nvPr/>
        </p:nvSpPr>
        <p:spPr bwMode="auto">
          <a:xfrm>
            <a:off x="7467600" y="2209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07" name="Oval 227"/>
          <p:cNvSpPr>
            <a:spLocks noChangeArrowheads="1"/>
          </p:cNvSpPr>
          <p:nvPr/>
        </p:nvSpPr>
        <p:spPr bwMode="auto">
          <a:xfrm>
            <a:off x="54864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08" name="Oval 228"/>
          <p:cNvSpPr>
            <a:spLocks noChangeArrowheads="1"/>
          </p:cNvSpPr>
          <p:nvPr/>
        </p:nvSpPr>
        <p:spPr bwMode="auto">
          <a:xfrm>
            <a:off x="5029200" y="2743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09" name="Oval 229"/>
          <p:cNvSpPr>
            <a:spLocks noChangeArrowheads="1"/>
          </p:cNvSpPr>
          <p:nvPr/>
        </p:nvSpPr>
        <p:spPr bwMode="auto">
          <a:xfrm>
            <a:off x="51816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10" name="Oval 230"/>
          <p:cNvSpPr>
            <a:spLocks noChangeArrowheads="1"/>
          </p:cNvSpPr>
          <p:nvPr/>
        </p:nvSpPr>
        <p:spPr bwMode="auto">
          <a:xfrm>
            <a:off x="5486400" y="3276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11" name="Oval 231"/>
          <p:cNvSpPr>
            <a:spLocks noChangeArrowheads="1"/>
          </p:cNvSpPr>
          <p:nvPr/>
        </p:nvSpPr>
        <p:spPr bwMode="auto">
          <a:xfrm>
            <a:off x="5943600" y="3429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12" name="Oval 232"/>
          <p:cNvSpPr>
            <a:spLocks noChangeArrowheads="1"/>
          </p:cNvSpPr>
          <p:nvPr/>
        </p:nvSpPr>
        <p:spPr bwMode="auto">
          <a:xfrm>
            <a:off x="5181600" y="2590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13" name="Oval 233"/>
          <p:cNvSpPr>
            <a:spLocks noChangeArrowheads="1"/>
          </p:cNvSpPr>
          <p:nvPr/>
        </p:nvSpPr>
        <p:spPr bwMode="auto">
          <a:xfrm>
            <a:off x="5334000" y="2743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14" name="Oval 234"/>
          <p:cNvSpPr>
            <a:spLocks noChangeArrowheads="1"/>
          </p:cNvSpPr>
          <p:nvPr/>
        </p:nvSpPr>
        <p:spPr bwMode="auto">
          <a:xfrm>
            <a:off x="54864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15" name="Oval 235"/>
          <p:cNvSpPr>
            <a:spLocks noChangeArrowheads="1"/>
          </p:cNvSpPr>
          <p:nvPr/>
        </p:nvSpPr>
        <p:spPr bwMode="auto">
          <a:xfrm>
            <a:off x="56388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16" name="Oval 236"/>
          <p:cNvSpPr>
            <a:spLocks noChangeArrowheads="1"/>
          </p:cNvSpPr>
          <p:nvPr/>
        </p:nvSpPr>
        <p:spPr bwMode="auto">
          <a:xfrm>
            <a:off x="5181600" y="2362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17" name="Oval 237"/>
          <p:cNvSpPr>
            <a:spLocks noChangeArrowheads="1"/>
          </p:cNvSpPr>
          <p:nvPr/>
        </p:nvSpPr>
        <p:spPr bwMode="auto">
          <a:xfrm>
            <a:off x="5562600" y="2743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18" name="Oval 238"/>
          <p:cNvSpPr>
            <a:spLocks noChangeArrowheads="1"/>
          </p:cNvSpPr>
          <p:nvPr/>
        </p:nvSpPr>
        <p:spPr bwMode="auto">
          <a:xfrm>
            <a:off x="57150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19" name="Oval 239"/>
          <p:cNvSpPr>
            <a:spLocks noChangeArrowheads="1"/>
          </p:cNvSpPr>
          <p:nvPr/>
        </p:nvSpPr>
        <p:spPr bwMode="auto">
          <a:xfrm>
            <a:off x="57150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20" name="Oval 240"/>
          <p:cNvSpPr>
            <a:spLocks noChangeArrowheads="1"/>
          </p:cNvSpPr>
          <p:nvPr/>
        </p:nvSpPr>
        <p:spPr bwMode="auto">
          <a:xfrm>
            <a:off x="5562600" y="2438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21" name="Oval 241"/>
          <p:cNvSpPr>
            <a:spLocks noChangeArrowheads="1"/>
          </p:cNvSpPr>
          <p:nvPr/>
        </p:nvSpPr>
        <p:spPr bwMode="auto">
          <a:xfrm>
            <a:off x="5715000" y="2590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22" name="Oval 242"/>
          <p:cNvSpPr>
            <a:spLocks noChangeArrowheads="1"/>
          </p:cNvSpPr>
          <p:nvPr/>
        </p:nvSpPr>
        <p:spPr bwMode="auto">
          <a:xfrm>
            <a:off x="5867400" y="2743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23" name="Oval 243"/>
          <p:cNvSpPr>
            <a:spLocks noChangeArrowheads="1"/>
          </p:cNvSpPr>
          <p:nvPr/>
        </p:nvSpPr>
        <p:spPr bwMode="auto">
          <a:xfrm>
            <a:off x="6400800" y="3276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24" name="Oval 244"/>
          <p:cNvSpPr>
            <a:spLocks noChangeArrowheads="1"/>
          </p:cNvSpPr>
          <p:nvPr/>
        </p:nvSpPr>
        <p:spPr bwMode="auto">
          <a:xfrm>
            <a:off x="1828800" y="4953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25" name="Oval 245"/>
          <p:cNvSpPr>
            <a:spLocks noChangeArrowheads="1"/>
          </p:cNvSpPr>
          <p:nvPr/>
        </p:nvSpPr>
        <p:spPr bwMode="auto">
          <a:xfrm>
            <a:off x="1447800" y="2895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26" name="Oval 246"/>
          <p:cNvSpPr>
            <a:spLocks noChangeArrowheads="1"/>
          </p:cNvSpPr>
          <p:nvPr/>
        </p:nvSpPr>
        <p:spPr bwMode="auto">
          <a:xfrm>
            <a:off x="1828800" y="4648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27" name="Oval 247"/>
          <p:cNvSpPr>
            <a:spLocks noChangeArrowheads="1"/>
          </p:cNvSpPr>
          <p:nvPr/>
        </p:nvSpPr>
        <p:spPr bwMode="auto">
          <a:xfrm>
            <a:off x="3810000" y="2971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28" name="Oval 248"/>
          <p:cNvSpPr>
            <a:spLocks noChangeArrowheads="1"/>
          </p:cNvSpPr>
          <p:nvPr/>
        </p:nvSpPr>
        <p:spPr bwMode="auto">
          <a:xfrm>
            <a:off x="1371600" y="3810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29" name="Oval 249"/>
          <p:cNvSpPr>
            <a:spLocks noChangeArrowheads="1"/>
          </p:cNvSpPr>
          <p:nvPr/>
        </p:nvSpPr>
        <p:spPr bwMode="auto">
          <a:xfrm>
            <a:off x="914400" y="3581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30" name="Oval 250"/>
          <p:cNvSpPr>
            <a:spLocks noChangeArrowheads="1"/>
          </p:cNvSpPr>
          <p:nvPr/>
        </p:nvSpPr>
        <p:spPr bwMode="auto">
          <a:xfrm>
            <a:off x="1371600" y="4495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31" name="Oval 251"/>
          <p:cNvSpPr>
            <a:spLocks noChangeArrowheads="1"/>
          </p:cNvSpPr>
          <p:nvPr/>
        </p:nvSpPr>
        <p:spPr bwMode="auto">
          <a:xfrm>
            <a:off x="2057400" y="4038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32" name="Oval 252"/>
          <p:cNvSpPr>
            <a:spLocks noChangeArrowheads="1"/>
          </p:cNvSpPr>
          <p:nvPr/>
        </p:nvSpPr>
        <p:spPr bwMode="auto">
          <a:xfrm>
            <a:off x="3581400" y="5181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33" name="Oval 253"/>
          <p:cNvSpPr>
            <a:spLocks noChangeArrowheads="1"/>
          </p:cNvSpPr>
          <p:nvPr/>
        </p:nvSpPr>
        <p:spPr bwMode="auto">
          <a:xfrm>
            <a:off x="3505200" y="2438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34" name="Oval 254"/>
          <p:cNvSpPr>
            <a:spLocks noChangeArrowheads="1"/>
          </p:cNvSpPr>
          <p:nvPr/>
        </p:nvSpPr>
        <p:spPr bwMode="auto">
          <a:xfrm>
            <a:off x="1219200" y="5257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35" name="Oval 255"/>
          <p:cNvSpPr>
            <a:spLocks noChangeArrowheads="1"/>
          </p:cNvSpPr>
          <p:nvPr/>
        </p:nvSpPr>
        <p:spPr bwMode="auto">
          <a:xfrm>
            <a:off x="914400" y="4572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36" name="Oval 256"/>
          <p:cNvSpPr>
            <a:spLocks noChangeArrowheads="1"/>
          </p:cNvSpPr>
          <p:nvPr/>
        </p:nvSpPr>
        <p:spPr bwMode="auto">
          <a:xfrm>
            <a:off x="1981200" y="2667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37" name="Oval 257"/>
          <p:cNvSpPr>
            <a:spLocks noChangeArrowheads="1"/>
          </p:cNvSpPr>
          <p:nvPr/>
        </p:nvSpPr>
        <p:spPr bwMode="auto">
          <a:xfrm>
            <a:off x="4114800" y="4191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38" name="Oval 258"/>
          <p:cNvSpPr>
            <a:spLocks noChangeArrowheads="1"/>
          </p:cNvSpPr>
          <p:nvPr/>
        </p:nvSpPr>
        <p:spPr bwMode="auto">
          <a:xfrm>
            <a:off x="3505200" y="4572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39" name="Oval 259"/>
          <p:cNvSpPr>
            <a:spLocks noChangeArrowheads="1"/>
          </p:cNvSpPr>
          <p:nvPr/>
        </p:nvSpPr>
        <p:spPr bwMode="auto">
          <a:xfrm>
            <a:off x="4114800" y="5257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40" name="Oval 260"/>
          <p:cNvSpPr>
            <a:spLocks noChangeArrowheads="1"/>
          </p:cNvSpPr>
          <p:nvPr/>
        </p:nvSpPr>
        <p:spPr bwMode="auto">
          <a:xfrm>
            <a:off x="2743200" y="3733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41" name="Oval 261"/>
          <p:cNvSpPr>
            <a:spLocks noChangeArrowheads="1"/>
          </p:cNvSpPr>
          <p:nvPr/>
        </p:nvSpPr>
        <p:spPr bwMode="auto">
          <a:xfrm>
            <a:off x="3276600" y="4800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42" name="Oval 262"/>
          <p:cNvSpPr>
            <a:spLocks noChangeArrowheads="1"/>
          </p:cNvSpPr>
          <p:nvPr/>
        </p:nvSpPr>
        <p:spPr bwMode="auto">
          <a:xfrm>
            <a:off x="2514600" y="4648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43" name="Oval 263"/>
          <p:cNvSpPr>
            <a:spLocks noChangeArrowheads="1"/>
          </p:cNvSpPr>
          <p:nvPr/>
        </p:nvSpPr>
        <p:spPr bwMode="auto">
          <a:xfrm>
            <a:off x="2667000" y="4800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44" name="Oval 264"/>
          <p:cNvSpPr>
            <a:spLocks noChangeArrowheads="1"/>
          </p:cNvSpPr>
          <p:nvPr/>
        </p:nvSpPr>
        <p:spPr bwMode="auto">
          <a:xfrm>
            <a:off x="914400" y="4114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45" name="Oval 265"/>
          <p:cNvSpPr>
            <a:spLocks noChangeArrowheads="1"/>
          </p:cNvSpPr>
          <p:nvPr/>
        </p:nvSpPr>
        <p:spPr bwMode="auto">
          <a:xfrm>
            <a:off x="12192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46" name="Oval 266"/>
          <p:cNvSpPr>
            <a:spLocks noChangeArrowheads="1"/>
          </p:cNvSpPr>
          <p:nvPr/>
        </p:nvSpPr>
        <p:spPr bwMode="auto">
          <a:xfrm>
            <a:off x="4038600" y="2667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47" name="Oval 267"/>
          <p:cNvSpPr>
            <a:spLocks noChangeArrowheads="1"/>
          </p:cNvSpPr>
          <p:nvPr/>
        </p:nvSpPr>
        <p:spPr bwMode="auto">
          <a:xfrm>
            <a:off x="2895600" y="3429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48" name="Oval 268"/>
          <p:cNvSpPr>
            <a:spLocks noChangeArrowheads="1"/>
          </p:cNvSpPr>
          <p:nvPr/>
        </p:nvSpPr>
        <p:spPr bwMode="auto">
          <a:xfrm>
            <a:off x="2590800" y="4191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49" name="Oval 269"/>
          <p:cNvSpPr>
            <a:spLocks noChangeArrowheads="1"/>
          </p:cNvSpPr>
          <p:nvPr/>
        </p:nvSpPr>
        <p:spPr bwMode="auto">
          <a:xfrm>
            <a:off x="3505200" y="4267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50" name="Oval 270"/>
          <p:cNvSpPr>
            <a:spLocks noChangeArrowheads="1"/>
          </p:cNvSpPr>
          <p:nvPr/>
        </p:nvSpPr>
        <p:spPr bwMode="auto">
          <a:xfrm>
            <a:off x="2895600" y="4495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51" name="Oval 271"/>
          <p:cNvSpPr>
            <a:spLocks noChangeArrowheads="1"/>
          </p:cNvSpPr>
          <p:nvPr/>
        </p:nvSpPr>
        <p:spPr bwMode="auto">
          <a:xfrm>
            <a:off x="15240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52" name="Oval 272"/>
          <p:cNvSpPr>
            <a:spLocks noChangeArrowheads="1"/>
          </p:cNvSpPr>
          <p:nvPr/>
        </p:nvSpPr>
        <p:spPr bwMode="auto">
          <a:xfrm>
            <a:off x="18288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53" name="Oval 273"/>
          <p:cNvSpPr>
            <a:spLocks noChangeArrowheads="1"/>
          </p:cNvSpPr>
          <p:nvPr/>
        </p:nvSpPr>
        <p:spPr bwMode="auto">
          <a:xfrm>
            <a:off x="3657600" y="4876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54" name="Oval 274"/>
          <p:cNvSpPr>
            <a:spLocks noChangeArrowheads="1"/>
          </p:cNvSpPr>
          <p:nvPr/>
        </p:nvSpPr>
        <p:spPr bwMode="auto">
          <a:xfrm>
            <a:off x="1066800" y="4419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55" name="Oval 275"/>
          <p:cNvSpPr>
            <a:spLocks noChangeArrowheads="1"/>
          </p:cNvSpPr>
          <p:nvPr/>
        </p:nvSpPr>
        <p:spPr bwMode="auto">
          <a:xfrm>
            <a:off x="1066800" y="5105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56" name="Oval 276"/>
          <p:cNvSpPr>
            <a:spLocks noChangeArrowheads="1"/>
          </p:cNvSpPr>
          <p:nvPr/>
        </p:nvSpPr>
        <p:spPr bwMode="auto">
          <a:xfrm>
            <a:off x="838200" y="4876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57" name="Oval 277"/>
          <p:cNvSpPr>
            <a:spLocks noChangeArrowheads="1"/>
          </p:cNvSpPr>
          <p:nvPr/>
        </p:nvSpPr>
        <p:spPr bwMode="auto">
          <a:xfrm>
            <a:off x="21336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58" name="Oval 278"/>
          <p:cNvSpPr>
            <a:spLocks noChangeArrowheads="1"/>
          </p:cNvSpPr>
          <p:nvPr/>
        </p:nvSpPr>
        <p:spPr bwMode="auto">
          <a:xfrm>
            <a:off x="1676400" y="4495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59" name="Oval 279"/>
          <p:cNvSpPr>
            <a:spLocks noChangeArrowheads="1"/>
          </p:cNvSpPr>
          <p:nvPr/>
        </p:nvSpPr>
        <p:spPr bwMode="auto">
          <a:xfrm>
            <a:off x="2057400" y="5029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60" name="Oval 280"/>
          <p:cNvSpPr>
            <a:spLocks noChangeArrowheads="1"/>
          </p:cNvSpPr>
          <p:nvPr/>
        </p:nvSpPr>
        <p:spPr bwMode="auto">
          <a:xfrm>
            <a:off x="2438400" y="4038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61" name="Oval 281"/>
          <p:cNvSpPr>
            <a:spLocks noChangeArrowheads="1"/>
          </p:cNvSpPr>
          <p:nvPr/>
        </p:nvSpPr>
        <p:spPr bwMode="auto">
          <a:xfrm>
            <a:off x="2971800" y="5257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62" name="Oval 282"/>
          <p:cNvSpPr>
            <a:spLocks noChangeArrowheads="1"/>
          </p:cNvSpPr>
          <p:nvPr/>
        </p:nvSpPr>
        <p:spPr bwMode="auto">
          <a:xfrm>
            <a:off x="1219200" y="4191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63" name="Oval 283"/>
          <p:cNvSpPr>
            <a:spLocks noChangeArrowheads="1"/>
          </p:cNvSpPr>
          <p:nvPr/>
        </p:nvSpPr>
        <p:spPr bwMode="auto">
          <a:xfrm>
            <a:off x="2286000" y="4419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64" name="Oval 284"/>
          <p:cNvSpPr>
            <a:spLocks noChangeArrowheads="1"/>
          </p:cNvSpPr>
          <p:nvPr/>
        </p:nvSpPr>
        <p:spPr bwMode="auto">
          <a:xfrm>
            <a:off x="38100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65" name="Oval 285"/>
          <p:cNvSpPr>
            <a:spLocks noChangeArrowheads="1"/>
          </p:cNvSpPr>
          <p:nvPr/>
        </p:nvSpPr>
        <p:spPr bwMode="auto">
          <a:xfrm>
            <a:off x="1676400" y="4038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66" name="Oval 286"/>
          <p:cNvSpPr>
            <a:spLocks noChangeArrowheads="1"/>
          </p:cNvSpPr>
          <p:nvPr/>
        </p:nvSpPr>
        <p:spPr bwMode="auto">
          <a:xfrm>
            <a:off x="2362200" y="5105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67" name="Oval 287"/>
          <p:cNvSpPr>
            <a:spLocks noChangeArrowheads="1"/>
          </p:cNvSpPr>
          <p:nvPr/>
        </p:nvSpPr>
        <p:spPr bwMode="auto">
          <a:xfrm>
            <a:off x="27432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68" name="Oval 288"/>
          <p:cNvSpPr>
            <a:spLocks noChangeArrowheads="1"/>
          </p:cNvSpPr>
          <p:nvPr/>
        </p:nvSpPr>
        <p:spPr bwMode="auto">
          <a:xfrm>
            <a:off x="3276600" y="5334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69" name="Oval 289"/>
          <p:cNvSpPr>
            <a:spLocks noChangeArrowheads="1"/>
          </p:cNvSpPr>
          <p:nvPr/>
        </p:nvSpPr>
        <p:spPr bwMode="auto">
          <a:xfrm>
            <a:off x="1524000" y="4724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70" name="Oval 290"/>
          <p:cNvSpPr>
            <a:spLocks noChangeArrowheads="1"/>
          </p:cNvSpPr>
          <p:nvPr/>
        </p:nvSpPr>
        <p:spPr bwMode="auto">
          <a:xfrm>
            <a:off x="2362200" y="4876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71" name="Oval 291"/>
          <p:cNvSpPr>
            <a:spLocks noChangeArrowheads="1"/>
          </p:cNvSpPr>
          <p:nvPr/>
        </p:nvSpPr>
        <p:spPr bwMode="auto">
          <a:xfrm>
            <a:off x="3886200" y="5105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72" name="Oval 292"/>
          <p:cNvSpPr>
            <a:spLocks noChangeArrowheads="1"/>
          </p:cNvSpPr>
          <p:nvPr/>
        </p:nvSpPr>
        <p:spPr bwMode="auto">
          <a:xfrm>
            <a:off x="1905000" y="4343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73" name="Oval 293"/>
          <p:cNvSpPr>
            <a:spLocks noChangeArrowheads="1"/>
          </p:cNvSpPr>
          <p:nvPr/>
        </p:nvSpPr>
        <p:spPr bwMode="auto">
          <a:xfrm>
            <a:off x="3200400" y="4419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74" name="Oval 294"/>
          <p:cNvSpPr>
            <a:spLocks noChangeArrowheads="1"/>
          </p:cNvSpPr>
          <p:nvPr/>
        </p:nvSpPr>
        <p:spPr bwMode="auto">
          <a:xfrm>
            <a:off x="2743200" y="5029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75" name="Oval 295"/>
          <p:cNvSpPr>
            <a:spLocks noChangeArrowheads="1"/>
          </p:cNvSpPr>
          <p:nvPr/>
        </p:nvSpPr>
        <p:spPr bwMode="auto">
          <a:xfrm>
            <a:off x="3352800" y="5029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76" name="Oval 296"/>
          <p:cNvSpPr>
            <a:spLocks noChangeArrowheads="1"/>
          </p:cNvSpPr>
          <p:nvPr/>
        </p:nvSpPr>
        <p:spPr bwMode="auto">
          <a:xfrm>
            <a:off x="3657600" y="4038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77" name="Oval 297"/>
          <p:cNvSpPr>
            <a:spLocks noChangeArrowheads="1"/>
          </p:cNvSpPr>
          <p:nvPr/>
        </p:nvSpPr>
        <p:spPr bwMode="auto">
          <a:xfrm>
            <a:off x="4038600" y="4572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78" name="Oval 298"/>
          <p:cNvSpPr>
            <a:spLocks noChangeArrowheads="1"/>
          </p:cNvSpPr>
          <p:nvPr/>
        </p:nvSpPr>
        <p:spPr bwMode="auto">
          <a:xfrm>
            <a:off x="2895600" y="4876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79" name="Oval 299"/>
          <p:cNvSpPr>
            <a:spLocks noChangeArrowheads="1"/>
          </p:cNvSpPr>
          <p:nvPr/>
        </p:nvSpPr>
        <p:spPr bwMode="auto">
          <a:xfrm>
            <a:off x="2971800" y="3124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80" name="Oval 300"/>
          <p:cNvSpPr>
            <a:spLocks noChangeArrowheads="1"/>
          </p:cNvSpPr>
          <p:nvPr/>
        </p:nvSpPr>
        <p:spPr bwMode="auto">
          <a:xfrm>
            <a:off x="3124200" y="3276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81" name="Oval 301"/>
          <p:cNvSpPr>
            <a:spLocks noChangeArrowheads="1"/>
          </p:cNvSpPr>
          <p:nvPr/>
        </p:nvSpPr>
        <p:spPr bwMode="auto">
          <a:xfrm>
            <a:off x="3276600" y="3429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82" name="Oval 302"/>
          <p:cNvSpPr>
            <a:spLocks noChangeArrowheads="1"/>
          </p:cNvSpPr>
          <p:nvPr/>
        </p:nvSpPr>
        <p:spPr bwMode="auto">
          <a:xfrm>
            <a:off x="2514600" y="3657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83" name="Oval 303"/>
          <p:cNvSpPr>
            <a:spLocks noChangeArrowheads="1"/>
          </p:cNvSpPr>
          <p:nvPr/>
        </p:nvSpPr>
        <p:spPr bwMode="auto">
          <a:xfrm>
            <a:off x="3276600" y="2438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84" name="Oval 304"/>
          <p:cNvSpPr>
            <a:spLocks noChangeArrowheads="1"/>
          </p:cNvSpPr>
          <p:nvPr/>
        </p:nvSpPr>
        <p:spPr bwMode="auto">
          <a:xfrm>
            <a:off x="3276600" y="3124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85" name="Oval 305"/>
          <p:cNvSpPr>
            <a:spLocks noChangeArrowheads="1"/>
          </p:cNvSpPr>
          <p:nvPr/>
        </p:nvSpPr>
        <p:spPr bwMode="auto">
          <a:xfrm>
            <a:off x="3429000" y="3276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86" name="Oval 306"/>
          <p:cNvSpPr>
            <a:spLocks noChangeArrowheads="1"/>
          </p:cNvSpPr>
          <p:nvPr/>
        </p:nvSpPr>
        <p:spPr bwMode="auto">
          <a:xfrm>
            <a:off x="3581400" y="3429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87" name="Oval 307"/>
          <p:cNvSpPr>
            <a:spLocks noChangeArrowheads="1"/>
          </p:cNvSpPr>
          <p:nvPr/>
        </p:nvSpPr>
        <p:spPr bwMode="auto">
          <a:xfrm>
            <a:off x="3048000" y="2362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88" name="Oval 308"/>
          <p:cNvSpPr>
            <a:spLocks noChangeArrowheads="1"/>
          </p:cNvSpPr>
          <p:nvPr/>
        </p:nvSpPr>
        <p:spPr bwMode="auto">
          <a:xfrm>
            <a:off x="27432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89" name="Oval 309"/>
          <p:cNvSpPr>
            <a:spLocks noChangeArrowheads="1"/>
          </p:cNvSpPr>
          <p:nvPr/>
        </p:nvSpPr>
        <p:spPr bwMode="auto">
          <a:xfrm>
            <a:off x="3657600" y="3276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90" name="Oval 310"/>
          <p:cNvSpPr>
            <a:spLocks noChangeArrowheads="1"/>
          </p:cNvSpPr>
          <p:nvPr/>
        </p:nvSpPr>
        <p:spPr bwMode="auto">
          <a:xfrm>
            <a:off x="2819400" y="2971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91" name="Oval 311"/>
          <p:cNvSpPr>
            <a:spLocks noChangeArrowheads="1"/>
          </p:cNvSpPr>
          <p:nvPr/>
        </p:nvSpPr>
        <p:spPr bwMode="auto">
          <a:xfrm>
            <a:off x="3505200" y="2819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92" name="Oval 312"/>
          <p:cNvSpPr>
            <a:spLocks noChangeArrowheads="1"/>
          </p:cNvSpPr>
          <p:nvPr/>
        </p:nvSpPr>
        <p:spPr bwMode="auto">
          <a:xfrm>
            <a:off x="34290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93" name="Oval 313"/>
          <p:cNvSpPr>
            <a:spLocks noChangeArrowheads="1"/>
          </p:cNvSpPr>
          <p:nvPr/>
        </p:nvSpPr>
        <p:spPr bwMode="auto">
          <a:xfrm>
            <a:off x="3810000" y="3124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94" name="Oval 314"/>
          <p:cNvSpPr>
            <a:spLocks noChangeArrowheads="1"/>
          </p:cNvSpPr>
          <p:nvPr/>
        </p:nvSpPr>
        <p:spPr bwMode="auto">
          <a:xfrm>
            <a:off x="2895600" y="4191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95" name="Oval 315"/>
          <p:cNvSpPr>
            <a:spLocks noChangeArrowheads="1"/>
          </p:cNvSpPr>
          <p:nvPr/>
        </p:nvSpPr>
        <p:spPr bwMode="auto">
          <a:xfrm>
            <a:off x="3657600" y="2971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96" name="Oval 316"/>
          <p:cNvSpPr>
            <a:spLocks noChangeArrowheads="1"/>
          </p:cNvSpPr>
          <p:nvPr/>
        </p:nvSpPr>
        <p:spPr bwMode="auto">
          <a:xfrm>
            <a:off x="1219200" y="3886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97" name="Oval 317"/>
          <p:cNvSpPr>
            <a:spLocks noChangeArrowheads="1"/>
          </p:cNvSpPr>
          <p:nvPr/>
        </p:nvSpPr>
        <p:spPr bwMode="auto">
          <a:xfrm>
            <a:off x="3962400" y="3429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98" name="Oval 318"/>
          <p:cNvSpPr>
            <a:spLocks noChangeArrowheads="1"/>
          </p:cNvSpPr>
          <p:nvPr/>
        </p:nvSpPr>
        <p:spPr bwMode="auto">
          <a:xfrm>
            <a:off x="3276600" y="2209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7999" name="Oval 319"/>
          <p:cNvSpPr>
            <a:spLocks noChangeArrowheads="1"/>
          </p:cNvSpPr>
          <p:nvPr/>
        </p:nvSpPr>
        <p:spPr bwMode="auto">
          <a:xfrm>
            <a:off x="3810000" y="2971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00" name="Oval 320"/>
          <p:cNvSpPr>
            <a:spLocks noChangeArrowheads="1"/>
          </p:cNvSpPr>
          <p:nvPr/>
        </p:nvSpPr>
        <p:spPr bwMode="auto">
          <a:xfrm>
            <a:off x="4114800" y="3276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01" name="Oval 321"/>
          <p:cNvSpPr>
            <a:spLocks noChangeArrowheads="1"/>
          </p:cNvSpPr>
          <p:nvPr/>
        </p:nvSpPr>
        <p:spPr bwMode="auto">
          <a:xfrm>
            <a:off x="3886200" y="2819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02" name="Oval 322"/>
          <p:cNvSpPr>
            <a:spLocks noChangeArrowheads="1"/>
          </p:cNvSpPr>
          <p:nvPr/>
        </p:nvSpPr>
        <p:spPr bwMode="auto">
          <a:xfrm>
            <a:off x="4038600" y="2971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03" name="Oval 323"/>
          <p:cNvSpPr>
            <a:spLocks noChangeArrowheads="1"/>
          </p:cNvSpPr>
          <p:nvPr/>
        </p:nvSpPr>
        <p:spPr bwMode="auto">
          <a:xfrm>
            <a:off x="4191000" y="3124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04" name="Oval 324"/>
          <p:cNvSpPr>
            <a:spLocks noChangeArrowheads="1"/>
          </p:cNvSpPr>
          <p:nvPr/>
        </p:nvSpPr>
        <p:spPr bwMode="auto">
          <a:xfrm>
            <a:off x="3733800" y="2590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05" name="Oval 325"/>
          <p:cNvSpPr>
            <a:spLocks noChangeArrowheads="1"/>
          </p:cNvSpPr>
          <p:nvPr/>
        </p:nvSpPr>
        <p:spPr bwMode="auto">
          <a:xfrm>
            <a:off x="4038600" y="2667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06" name="Oval 326"/>
          <p:cNvSpPr>
            <a:spLocks noChangeArrowheads="1"/>
          </p:cNvSpPr>
          <p:nvPr/>
        </p:nvSpPr>
        <p:spPr bwMode="auto">
          <a:xfrm>
            <a:off x="4191000" y="2819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07" name="Oval 327"/>
          <p:cNvSpPr>
            <a:spLocks noChangeArrowheads="1"/>
          </p:cNvSpPr>
          <p:nvPr/>
        </p:nvSpPr>
        <p:spPr bwMode="auto">
          <a:xfrm>
            <a:off x="3962400" y="2362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08" name="Oval 328"/>
          <p:cNvSpPr>
            <a:spLocks noChangeArrowheads="1"/>
          </p:cNvSpPr>
          <p:nvPr/>
        </p:nvSpPr>
        <p:spPr bwMode="auto">
          <a:xfrm>
            <a:off x="4114800" y="2209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09" name="Oval 329"/>
          <p:cNvSpPr>
            <a:spLocks noChangeArrowheads="1"/>
          </p:cNvSpPr>
          <p:nvPr/>
        </p:nvSpPr>
        <p:spPr bwMode="auto">
          <a:xfrm>
            <a:off x="1143000" y="2819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10" name="Oval 330"/>
          <p:cNvSpPr>
            <a:spLocks noChangeArrowheads="1"/>
          </p:cNvSpPr>
          <p:nvPr/>
        </p:nvSpPr>
        <p:spPr bwMode="auto">
          <a:xfrm>
            <a:off x="838200" y="3048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11" name="Oval 331"/>
          <p:cNvSpPr>
            <a:spLocks noChangeArrowheads="1"/>
          </p:cNvSpPr>
          <p:nvPr/>
        </p:nvSpPr>
        <p:spPr bwMode="auto">
          <a:xfrm>
            <a:off x="1447800" y="3124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12" name="Oval 332"/>
          <p:cNvSpPr>
            <a:spLocks noChangeArrowheads="1"/>
          </p:cNvSpPr>
          <p:nvPr/>
        </p:nvSpPr>
        <p:spPr bwMode="auto">
          <a:xfrm>
            <a:off x="1600200" y="3276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13" name="Oval 333"/>
          <p:cNvSpPr>
            <a:spLocks noChangeArrowheads="1"/>
          </p:cNvSpPr>
          <p:nvPr/>
        </p:nvSpPr>
        <p:spPr bwMode="auto">
          <a:xfrm>
            <a:off x="1066800" y="2438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14" name="Oval 334"/>
          <p:cNvSpPr>
            <a:spLocks noChangeArrowheads="1"/>
          </p:cNvSpPr>
          <p:nvPr/>
        </p:nvSpPr>
        <p:spPr bwMode="auto">
          <a:xfrm>
            <a:off x="1447800" y="2362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15" name="Oval 335"/>
          <p:cNvSpPr>
            <a:spLocks noChangeArrowheads="1"/>
          </p:cNvSpPr>
          <p:nvPr/>
        </p:nvSpPr>
        <p:spPr bwMode="auto">
          <a:xfrm>
            <a:off x="1600200" y="3657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16" name="Oval 336"/>
          <p:cNvSpPr>
            <a:spLocks noChangeArrowheads="1"/>
          </p:cNvSpPr>
          <p:nvPr/>
        </p:nvSpPr>
        <p:spPr bwMode="auto">
          <a:xfrm>
            <a:off x="1752600" y="3124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17" name="Oval 337"/>
          <p:cNvSpPr>
            <a:spLocks noChangeArrowheads="1"/>
          </p:cNvSpPr>
          <p:nvPr/>
        </p:nvSpPr>
        <p:spPr bwMode="auto">
          <a:xfrm>
            <a:off x="1524000" y="2667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18" name="Oval 338"/>
          <p:cNvSpPr>
            <a:spLocks noChangeArrowheads="1"/>
          </p:cNvSpPr>
          <p:nvPr/>
        </p:nvSpPr>
        <p:spPr bwMode="auto">
          <a:xfrm>
            <a:off x="838200" y="2667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19" name="Oval 339"/>
          <p:cNvSpPr>
            <a:spLocks noChangeArrowheads="1"/>
          </p:cNvSpPr>
          <p:nvPr/>
        </p:nvSpPr>
        <p:spPr bwMode="auto">
          <a:xfrm>
            <a:off x="1371600" y="3505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20" name="Oval 340"/>
          <p:cNvSpPr>
            <a:spLocks noChangeArrowheads="1"/>
          </p:cNvSpPr>
          <p:nvPr/>
        </p:nvSpPr>
        <p:spPr bwMode="auto">
          <a:xfrm>
            <a:off x="1981200" y="3124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21" name="Oval 341"/>
          <p:cNvSpPr>
            <a:spLocks noChangeArrowheads="1"/>
          </p:cNvSpPr>
          <p:nvPr/>
        </p:nvSpPr>
        <p:spPr bwMode="auto">
          <a:xfrm>
            <a:off x="1905000" y="2286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22" name="Oval 342"/>
          <p:cNvSpPr>
            <a:spLocks noChangeArrowheads="1"/>
          </p:cNvSpPr>
          <p:nvPr/>
        </p:nvSpPr>
        <p:spPr bwMode="auto">
          <a:xfrm>
            <a:off x="1752600" y="2514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23" name="Oval 343"/>
          <p:cNvSpPr>
            <a:spLocks noChangeArrowheads="1"/>
          </p:cNvSpPr>
          <p:nvPr/>
        </p:nvSpPr>
        <p:spPr bwMode="auto">
          <a:xfrm>
            <a:off x="914400" y="3810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24" name="Oval 344"/>
          <p:cNvSpPr>
            <a:spLocks noChangeArrowheads="1"/>
          </p:cNvSpPr>
          <p:nvPr/>
        </p:nvSpPr>
        <p:spPr bwMode="auto">
          <a:xfrm>
            <a:off x="2133600" y="3352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25" name="Oval 345"/>
          <p:cNvSpPr>
            <a:spLocks noChangeArrowheads="1"/>
          </p:cNvSpPr>
          <p:nvPr/>
        </p:nvSpPr>
        <p:spPr bwMode="auto">
          <a:xfrm>
            <a:off x="3200400" y="2667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26" name="Oval 346"/>
          <p:cNvSpPr>
            <a:spLocks noChangeArrowheads="1"/>
          </p:cNvSpPr>
          <p:nvPr/>
        </p:nvSpPr>
        <p:spPr bwMode="auto">
          <a:xfrm>
            <a:off x="1828800" y="2819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grpSp>
        <p:nvGrpSpPr>
          <p:cNvPr id="1608027" name="Group 347"/>
          <p:cNvGrpSpPr>
            <a:grpSpLocks/>
          </p:cNvGrpSpPr>
          <p:nvPr/>
        </p:nvGrpSpPr>
        <p:grpSpPr bwMode="auto">
          <a:xfrm>
            <a:off x="990600" y="2286000"/>
            <a:ext cx="3048000" cy="2971800"/>
            <a:chOff x="624" y="1440"/>
            <a:chExt cx="1920" cy="1872"/>
          </a:xfrm>
        </p:grpSpPr>
        <p:sp>
          <p:nvSpPr>
            <p:cNvPr id="1608028" name="Oval 348"/>
            <p:cNvSpPr>
              <a:spLocks noChangeArrowheads="1"/>
            </p:cNvSpPr>
            <p:nvPr/>
          </p:nvSpPr>
          <p:spPr bwMode="auto">
            <a:xfrm>
              <a:off x="720" y="3024"/>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29" name="Oval 349"/>
            <p:cNvSpPr>
              <a:spLocks noChangeArrowheads="1"/>
            </p:cNvSpPr>
            <p:nvPr/>
          </p:nvSpPr>
          <p:spPr bwMode="auto">
            <a:xfrm>
              <a:off x="1584" y="2112"/>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30" name="Oval 350"/>
            <p:cNvSpPr>
              <a:spLocks noChangeArrowheads="1"/>
            </p:cNvSpPr>
            <p:nvPr/>
          </p:nvSpPr>
          <p:spPr bwMode="auto">
            <a:xfrm>
              <a:off x="960" y="2640"/>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31" name="Oval 351"/>
            <p:cNvSpPr>
              <a:spLocks noChangeArrowheads="1"/>
            </p:cNvSpPr>
            <p:nvPr/>
          </p:nvSpPr>
          <p:spPr bwMode="auto">
            <a:xfrm>
              <a:off x="2064" y="1824"/>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32" name="Oval 352"/>
            <p:cNvSpPr>
              <a:spLocks noChangeArrowheads="1"/>
            </p:cNvSpPr>
            <p:nvPr/>
          </p:nvSpPr>
          <p:spPr bwMode="auto">
            <a:xfrm>
              <a:off x="2496" y="3024"/>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33" name="Oval 353"/>
            <p:cNvSpPr>
              <a:spLocks noChangeArrowheads="1"/>
            </p:cNvSpPr>
            <p:nvPr/>
          </p:nvSpPr>
          <p:spPr bwMode="auto">
            <a:xfrm>
              <a:off x="1056" y="3264"/>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34" name="Oval 354"/>
            <p:cNvSpPr>
              <a:spLocks noChangeArrowheads="1"/>
            </p:cNvSpPr>
            <p:nvPr/>
          </p:nvSpPr>
          <p:spPr bwMode="auto">
            <a:xfrm>
              <a:off x="1296" y="2880"/>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35" name="Oval 355"/>
            <p:cNvSpPr>
              <a:spLocks noChangeArrowheads="1"/>
            </p:cNvSpPr>
            <p:nvPr/>
          </p:nvSpPr>
          <p:spPr bwMode="auto">
            <a:xfrm>
              <a:off x="1680" y="3264"/>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36" name="Oval 356"/>
            <p:cNvSpPr>
              <a:spLocks noChangeArrowheads="1"/>
            </p:cNvSpPr>
            <p:nvPr/>
          </p:nvSpPr>
          <p:spPr bwMode="auto">
            <a:xfrm>
              <a:off x="2064" y="2592"/>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37" name="Oval 357"/>
            <p:cNvSpPr>
              <a:spLocks noChangeArrowheads="1"/>
            </p:cNvSpPr>
            <p:nvPr/>
          </p:nvSpPr>
          <p:spPr bwMode="auto">
            <a:xfrm>
              <a:off x="2304" y="1440"/>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38" name="Oval 358"/>
            <p:cNvSpPr>
              <a:spLocks noChangeArrowheads="1"/>
            </p:cNvSpPr>
            <p:nvPr/>
          </p:nvSpPr>
          <p:spPr bwMode="auto">
            <a:xfrm>
              <a:off x="2496" y="1968"/>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39" name="Oval 359"/>
            <p:cNvSpPr>
              <a:spLocks noChangeArrowheads="1"/>
            </p:cNvSpPr>
            <p:nvPr/>
          </p:nvSpPr>
          <p:spPr bwMode="auto">
            <a:xfrm>
              <a:off x="624" y="2064"/>
              <a:ext cx="48" cy="48"/>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grpSp>
      <p:sp>
        <p:nvSpPr>
          <p:cNvPr id="1608040" name="Oval 360"/>
          <p:cNvSpPr>
            <a:spLocks noChangeArrowheads="1"/>
          </p:cNvSpPr>
          <p:nvPr/>
        </p:nvSpPr>
        <p:spPr bwMode="auto">
          <a:xfrm>
            <a:off x="2362200" y="3200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41" name="Oval 361"/>
          <p:cNvSpPr>
            <a:spLocks noChangeArrowheads="1"/>
          </p:cNvSpPr>
          <p:nvPr/>
        </p:nvSpPr>
        <p:spPr bwMode="auto">
          <a:xfrm>
            <a:off x="1219200" y="2209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42" name="Oval 362"/>
          <p:cNvSpPr>
            <a:spLocks noChangeArrowheads="1"/>
          </p:cNvSpPr>
          <p:nvPr/>
        </p:nvSpPr>
        <p:spPr bwMode="auto">
          <a:xfrm>
            <a:off x="2590800" y="2286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43" name="Oval 363"/>
          <p:cNvSpPr>
            <a:spLocks noChangeArrowheads="1"/>
          </p:cNvSpPr>
          <p:nvPr/>
        </p:nvSpPr>
        <p:spPr bwMode="auto">
          <a:xfrm>
            <a:off x="2133600" y="2819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44" name="Oval 364"/>
          <p:cNvSpPr>
            <a:spLocks noChangeArrowheads="1"/>
          </p:cNvSpPr>
          <p:nvPr/>
        </p:nvSpPr>
        <p:spPr bwMode="auto">
          <a:xfrm>
            <a:off x="2286000" y="2971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45" name="Oval 365"/>
          <p:cNvSpPr>
            <a:spLocks noChangeArrowheads="1"/>
          </p:cNvSpPr>
          <p:nvPr/>
        </p:nvSpPr>
        <p:spPr bwMode="auto">
          <a:xfrm>
            <a:off x="2057400" y="2514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46" name="Oval 366"/>
          <p:cNvSpPr>
            <a:spLocks noChangeArrowheads="1"/>
          </p:cNvSpPr>
          <p:nvPr/>
        </p:nvSpPr>
        <p:spPr bwMode="auto">
          <a:xfrm>
            <a:off x="2209800" y="2667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47" name="Oval 367"/>
          <p:cNvSpPr>
            <a:spLocks noChangeArrowheads="1"/>
          </p:cNvSpPr>
          <p:nvPr/>
        </p:nvSpPr>
        <p:spPr bwMode="auto">
          <a:xfrm>
            <a:off x="2362200" y="2819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48" name="Oval 368"/>
          <p:cNvSpPr>
            <a:spLocks noChangeArrowheads="1"/>
          </p:cNvSpPr>
          <p:nvPr/>
        </p:nvSpPr>
        <p:spPr bwMode="auto">
          <a:xfrm>
            <a:off x="2514600" y="29718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49" name="Oval 369"/>
          <p:cNvSpPr>
            <a:spLocks noChangeArrowheads="1"/>
          </p:cNvSpPr>
          <p:nvPr/>
        </p:nvSpPr>
        <p:spPr bwMode="auto">
          <a:xfrm>
            <a:off x="2209800" y="2362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50" name="Oval 370"/>
          <p:cNvSpPr>
            <a:spLocks noChangeArrowheads="1"/>
          </p:cNvSpPr>
          <p:nvPr/>
        </p:nvSpPr>
        <p:spPr bwMode="auto">
          <a:xfrm>
            <a:off x="2590800" y="25146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51" name="Oval 371"/>
          <p:cNvSpPr>
            <a:spLocks noChangeArrowheads="1"/>
          </p:cNvSpPr>
          <p:nvPr/>
        </p:nvSpPr>
        <p:spPr bwMode="auto">
          <a:xfrm>
            <a:off x="2514600" y="26670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52" name="Oval 372"/>
          <p:cNvSpPr>
            <a:spLocks noChangeArrowheads="1"/>
          </p:cNvSpPr>
          <p:nvPr/>
        </p:nvSpPr>
        <p:spPr bwMode="auto">
          <a:xfrm>
            <a:off x="2667000" y="28194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53" name="Oval 373"/>
          <p:cNvSpPr>
            <a:spLocks noChangeArrowheads="1"/>
          </p:cNvSpPr>
          <p:nvPr/>
        </p:nvSpPr>
        <p:spPr bwMode="auto">
          <a:xfrm>
            <a:off x="2819400" y="5791200"/>
            <a:ext cx="76200" cy="76200"/>
          </a:xfrm>
          <a:prstGeom prst="ellipse">
            <a:avLst/>
          </a:prstGeom>
          <a:gradFill rotWithShape="1">
            <a:gsLst>
              <a:gs pos="0">
                <a:srgbClr val="CC99FF"/>
              </a:gs>
              <a:gs pos="100000">
                <a:srgbClr val="CCCCFF"/>
              </a:gs>
            </a:gsLst>
            <a:lin ang="2700000" scaled="1"/>
          </a:gradFill>
          <a:ln w="9525">
            <a:noFill/>
            <a:round/>
            <a:headEnd/>
            <a:tailEnd/>
          </a:ln>
          <a:effectLst/>
        </p:spPr>
        <p:txBody>
          <a:bodyPr wrap="none" anchor="ctr"/>
          <a:lstStyle/>
          <a:p>
            <a:endParaRPr lang="en-US"/>
          </a:p>
        </p:txBody>
      </p:sp>
      <p:sp>
        <p:nvSpPr>
          <p:cNvPr id="1608054" name="Oval 374"/>
          <p:cNvSpPr>
            <a:spLocks noChangeArrowheads="1"/>
          </p:cNvSpPr>
          <p:nvPr/>
        </p:nvSpPr>
        <p:spPr bwMode="auto">
          <a:xfrm>
            <a:off x="914400" y="5715000"/>
            <a:ext cx="228600" cy="228600"/>
          </a:xfrm>
          <a:prstGeom prst="ellipse">
            <a:avLst/>
          </a:prstGeom>
          <a:gradFill rotWithShape="1">
            <a:gsLst>
              <a:gs pos="0">
                <a:srgbClr val="FF9900"/>
              </a:gs>
              <a:gs pos="50000">
                <a:srgbClr val="FF7C80"/>
              </a:gs>
              <a:gs pos="100000">
                <a:srgbClr val="FF9900"/>
              </a:gs>
            </a:gsLst>
            <a:lin ang="2700000" scaled="1"/>
          </a:gradFill>
          <a:ln w="9525">
            <a:noFill/>
            <a:round/>
            <a:headEnd/>
            <a:tailEnd/>
          </a:ln>
          <a:effectLst/>
        </p:spPr>
        <p:txBody>
          <a:bodyPr wrap="none" anchor="ctr"/>
          <a:lstStyle/>
          <a:p>
            <a:endParaRPr lang="en-US"/>
          </a:p>
        </p:txBody>
      </p:sp>
      <p:sp>
        <p:nvSpPr>
          <p:cNvPr id="1608055" name="Text Box 375"/>
          <p:cNvSpPr txBox="1">
            <a:spLocks noChangeArrowheads="1"/>
          </p:cNvSpPr>
          <p:nvPr/>
        </p:nvSpPr>
        <p:spPr bwMode="auto">
          <a:xfrm>
            <a:off x="1127125" y="5653088"/>
            <a:ext cx="1631950" cy="366712"/>
          </a:xfrm>
          <a:prstGeom prst="rect">
            <a:avLst/>
          </a:prstGeom>
          <a:noFill/>
          <a:ln w="9525">
            <a:noFill/>
            <a:miter lim="800000"/>
            <a:headEnd/>
            <a:tailEnd/>
          </a:ln>
          <a:effectLst/>
        </p:spPr>
        <p:txBody>
          <a:bodyPr wrap="none">
            <a:spAutoFit/>
          </a:bodyPr>
          <a:lstStyle/>
          <a:p>
            <a:r>
              <a:rPr lang="en-US" sz="1800"/>
              <a:t>Solute particle</a:t>
            </a:r>
          </a:p>
        </p:txBody>
      </p:sp>
      <p:sp>
        <p:nvSpPr>
          <p:cNvPr id="1608056" name="Text Box 376"/>
          <p:cNvSpPr txBox="1">
            <a:spLocks noChangeArrowheads="1"/>
          </p:cNvSpPr>
          <p:nvPr/>
        </p:nvSpPr>
        <p:spPr bwMode="auto">
          <a:xfrm>
            <a:off x="2895600" y="5653088"/>
            <a:ext cx="1746250" cy="366712"/>
          </a:xfrm>
          <a:prstGeom prst="rect">
            <a:avLst/>
          </a:prstGeom>
          <a:noFill/>
          <a:ln w="9525">
            <a:noFill/>
            <a:miter lim="800000"/>
            <a:headEnd/>
            <a:tailEnd/>
          </a:ln>
          <a:effectLst/>
        </p:spPr>
        <p:txBody>
          <a:bodyPr wrap="none">
            <a:spAutoFit/>
          </a:bodyPr>
          <a:lstStyle/>
          <a:p>
            <a:r>
              <a:rPr lang="en-US" sz="1800"/>
              <a:t>Solvent particle</a:t>
            </a:r>
          </a:p>
        </p:txBody>
      </p:sp>
      <p:sp>
        <p:nvSpPr>
          <p:cNvPr id="1608057" name="Rectangle 377"/>
          <p:cNvSpPr>
            <a:spLocks noChangeArrowheads="1"/>
          </p:cNvSpPr>
          <p:nvPr/>
        </p:nvSpPr>
        <p:spPr bwMode="auto">
          <a:xfrm>
            <a:off x="76200" y="6569075"/>
            <a:ext cx="2947988" cy="214313"/>
          </a:xfrm>
          <a:prstGeom prst="rect">
            <a:avLst/>
          </a:prstGeom>
          <a:noFill/>
          <a:ln w="9525">
            <a:noFill/>
            <a:miter lim="800000"/>
            <a:headEnd/>
            <a:tailEnd/>
          </a:ln>
          <a:effectLst/>
        </p:spPr>
        <p:txBody>
          <a:bodyPr wrap="none">
            <a:spAutoFit/>
          </a:bodyPr>
          <a:lstStyle/>
          <a:p>
            <a:r>
              <a:rPr lang="en-US" sz="800"/>
              <a:t>Ralph A. Burns, </a:t>
            </a:r>
            <a:r>
              <a:rPr lang="en-US" sz="800" u="sng"/>
              <a:t>Fundamentals of Chemistry</a:t>
            </a:r>
            <a:r>
              <a:rPr lang="en-US" sz="800"/>
              <a:t>  1999, page 430</a:t>
            </a:r>
          </a:p>
        </p:txBody>
      </p:sp>
      <p:grpSp>
        <p:nvGrpSpPr>
          <p:cNvPr id="1608058" name="Group 378"/>
          <p:cNvGrpSpPr>
            <a:grpSpLocks/>
          </p:cNvGrpSpPr>
          <p:nvPr/>
        </p:nvGrpSpPr>
        <p:grpSpPr bwMode="auto">
          <a:xfrm>
            <a:off x="4429125" y="1408113"/>
            <a:ext cx="3419475" cy="649287"/>
            <a:chOff x="2304" y="887"/>
            <a:chExt cx="2154" cy="409"/>
          </a:xfrm>
        </p:grpSpPr>
        <p:sp>
          <p:nvSpPr>
            <p:cNvPr id="1608059" name="Text Box 379"/>
            <p:cNvSpPr txBox="1">
              <a:spLocks noChangeArrowheads="1"/>
            </p:cNvSpPr>
            <p:nvPr/>
          </p:nvSpPr>
          <p:spPr bwMode="auto">
            <a:xfrm>
              <a:off x="2630" y="887"/>
              <a:ext cx="1828" cy="231"/>
            </a:xfrm>
            <a:prstGeom prst="rect">
              <a:avLst/>
            </a:prstGeom>
            <a:noFill/>
            <a:ln w="9525">
              <a:noFill/>
              <a:miter lim="800000"/>
              <a:headEnd/>
              <a:tailEnd/>
            </a:ln>
            <a:effectLst/>
          </p:spPr>
          <p:txBody>
            <a:bodyPr wrap="none">
              <a:spAutoFit/>
            </a:bodyPr>
            <a:lstStyle/>
            <a:p>
              <a:r>
                <a:rPr lang="en-US" sz="1800"/>
                <a:t>semipermeable membrane</a:t>
              </a:r>
            </a:p>
          </p:txBody>
        </p:sp>
        <p:sp>
          <p:nvSpPr>
            <p:cNvPr id="1608060" name="Line 380"/>
            <p:cNvSpPr>
              <a:spLocks noChangeShapeType="1"/>
            </p:cNvSpPr>
            <p:nvPr/>
          </p:nvSpPr>
          <p:spPr bwMode="auto">
            <a:xfrm flipH="1">
              <a:off x="2304" y="1008"/>
              <a:ext cx="336" cy="0"/>
            </a:xfrm>
            <a:prstGeom prst="line">
              <a:avLst/>
            </a:prstGeom>
            <a:noFill/>
            <a:ln w="9525">
              <a:solidFill>
                <a:schemeClr val="tx1"/>
              </a:solidFill>
              <a:round/>
              <a:headEnd/>
              <a:tailEnd/>
            </a:ln>
            <a:effectLst/>
          </p:spPr>
          <p:txBody>
            <a:bodyPr/>
            <a:lstStyle/>
            <a:p>
              <a:endParaRPr lang="en-US"/>
            </a:p>
          </p:txBody>
        </p:sp>
        <p:sp>
          <p:nvSpPr>
            <p:cNvPr id="1608061" name="Line 381"/>
            <p:cNvSpPr>
              <a:spLocks noChangeShapeType="1"/>
            </p:cNvSpPr>
            <p:nvPr/>
          </p:nvSpPr>
          <p:spPr bwMode="auto">
            <a:xfrm>
              <a:off x="2304" y="1008"/>
              <a:ext cx="0" cy="288"/>
            </a:xfrm>
            <a:prstGeom prst="line">
              <a:avLst/>
            </a:prstGeom>
            <a:noFill/>
            <a:ln w="9525">
              <a:solidFill>
                <a:schemeClr val="tx1"/>
              </a:solidFill>
              <a:round/>
              <a:headEnd/>
              <a:tailEnd type="triangle" w="med" len="med"/>
            </a:ln>
            <a:effectLst/>
          </p:spPr>
          <p:txBody>
            <a:bodyPr/>
            <a:lstStyle/>
            <a:p>
              <a:endParaRPr lang="en-US"/>
            </a:p>
          </p:txBody>
        </p:sp>
      </p:grpSp>
      <p:sp>
        <p:nvSpPr>
          <p:cNvPr id="1608062" name="AutoShape 382"/>
          <p:cNvSpPr>
            <a:spLocks noChangeArrowheads="1"/>
          </p:cNvSpPr>
          <p:nvPr/>
        </p:nvSpPr>
        <p:spPr bwMode="auto">
          <a:xfrm>
            <a:off x="2819400" y="3352800"/>
            <a:ext cx="3505200" cy="838200"/>
          </a:xfrm>
          <a:prstGeom prst="notchedRightArrow">
            <a:avLst>
              <a:gd name="adj1" fmla="val 50000"/>
              <a:gd name="adj2" fmla="val 104545"/>
            </a:avLst>
          </a:prstGeom>
          <a:solidFill>
            <a:srgbClr val="FFCC99"/>
          </a:solidFill>
          <a:ln w="9525">
            <a:solidFill>
              <a:schemeClr val="tx1"/>
            </a:solidFill>
            <a:miter lim="800000"/>
            <a:headEnd/>
            <a:tailEnd/>
          </a:ln>
          <a:effectLst/>
        </p:spPr>
        <p:txBody>
          <a:bodyPr wrap="none" anchor="ctr"/>
          <a:lstStyle/>
          <a:p>
            <a:pPr algn="ctr"/>
            <a:r>
              <a:rPr lang="en-US" sz="1800"/>
              <a:t>Net flow           of solvent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608062"/>
                                        </p:tgtEl>
                                        <p:attrNameLst>
                                          <p:attrName>style.visibility</p:attrName>
                                        </p:attrNameLst>
                                      </p:cBhvr>
                                      <p:to>
                                        <p:strVal val="hidden"/>
                                      </p:to>
                                    </p:set>
                                  </p:childTnLst>
                                </p:cTn>
                              </p:par>
                            </p:childTnLst>
                          </p:cTn>
                        </p:par>
                        <p:par>
                          <p:cTn id="7" fill="hold">
                            <p:stCondLst>
                              <p:cond delay="0"/>
                            </p:stCondLst>
                            <p:childTnLst>
                              <p:par>
                                <p:cTn id="8" presetID="22" presetClass="entr" presetSubtype="8" fill="hold" grpId="0" nodeType="afterEffect">
                                  <p:stCondLst>
                                    <p:cond delay="0"/>
                                  </p:stCondLst>
                                  <p:childTnLst>
                                    <p:set>
                                      <p:cBhvr>
                                        <p:cTn id="9" dur="1" fill="hold">
                                          <p:stCondLst>
                                            <p:cond delay="0"/>
                                          </p:stCondLst>
                                        </p:cTn>
                                        <p:tgtEl>
                                          <p:spTgt spid="1607683"/>
                                        </p:tgtEl>
                                        <p:attrNameLst>
                                          <p:attrName>style.visibility</p:attrName>
                                        </p:attrNameLst>
                                      </p:cBhvr>
                                      <p:to>
                                        <p:strVal val="visible"/>
                                      </p:to>
                                    </p:set>
                                    <p:animEffect transition="in" filter="wipe(left)">
                                      <p:cBhvr>
                                        <p:cTn id="10" dur="2000"/>
                                        <p:tgtEl>
                                          <p:spTgt spid="1607683"/>
                                        </p:tgtEl>
                                      </p:cBhvr>
                                    </p:animEffect>
                                  </p:childTnLst>
                                </p:cTn>
                              </p:par>
                              <p:par>
                                <p:cTn id="11" presetID="63" presetClass="path" presetSubtype="0" accel="50000" decel="50000" fill="hold" nodeType="withEffect">
                                  <p:stCondLst>
                                    <p:cond delay="0"/>
                                  </p:stCondLst>
                                  <p:childTnLst>
                                    <p:animMotion origin="layout" path="M 0 -4.16185E-6 L 0.45 -0.00554 " pathEditMode="relative" rAng="0" ptsTypes="AA">
                                      <p:cBhvr>
                                        <p:cTn id="12" dur="5000" fill="hold"/>
                                        <p:tgtEl>
                                          <p:spTgt spid="1608027"/>
                                        </p:tgtEl>
                                        <p:attrNameLst>
                                          <p:attrName>ppt_x</p:attrName>
                                          <p:attrName>ppt_y</p:attrName>
                                        </p:attrNameLst>
                                      </p:cBhvr>
                                      <p:rCtr x="225" y="-3"/>
                                    </p:animMotion>
                                  </p:childTnLst>
                                </p:cTn>
                              </p:par>
                              <p:par>
                                <p:cTn id="13" presetID="0" presetClass="path" presetSubtype="0" accel="50000" decel="50000" fill="hold" grpId="0" nodeType="withEffect">
                                  <p:stCondLst>
                                    <p:cond delay="0"/>
                                  </p:stCondLst>
                                  <p:childTnLst>
                                    <p:animMotion origin="layout" path="M 6.66667E-6 7.40741E-7 C 0.00799 -0.00069 0.01615 -0.00023 0.02414 -0.00231 C 0.02605 -0.00278 0.03091 -0.01389 0.03143 -0.01481 C 0.03508 -0.0206 0.03699 -0.02083 0.04254 -0.02454 C 0.04966 -0.03843 0.05348 -0.03426 0.06667 -0.03194 C 0.07327 -0.02546 0.07657 -0.01806 0.08334 -0.01227 C 0.08681 -0.00532 0.08664 -0.00347 0.09254 7.40741E-7 C 0.09619 0.00208 0.10365 0.00509 0.10365 0.00509 C 0.11598 0.00417 0.12848 0.00463 0.14081 0.00255 C 0.14497 0.00185 0.14706 -0.0044 0.15001 -0.00741 C 0.15504 -0.0125 0.16407 -0.02199 0.17032 -0.02454 C 0.18317 -0.03634 0.18664 -0.03148 0.20556 -0.02963 C 0.21442 -0.02546 0.21928 -0.00648 0.22778 -0.00486 C 0.23942 -0.00278 0.25122 -0.00324 0.26303 -0.00231 C 0.2757 0.00162 0.27327 0.00208 0.29254 -0.00231 C 0.29636 -0.00324 0.30365 -0.00741 0.30365 -0.00741 C 0.31233 -0.00648 0.32101 -0.00648 0.32969 -0.00486 C 0.33351 -0.00417 0.34081 7.40741E-7 0.34081 7.40741E-7 C 0.36598 0.02292 0.40157 0.00903 0.42969 0.00995 C 0.4389 0.01319 0.44081 0.01157 0.44636 0.02222 C 0.44636 0.02222 0.44827 0.04005 0.45001 0.04213 C 0.46251 0.05857 0.47761 0.05532 0.49445 0.05694 C 0.50244 0.08958 0.49567 0.05787 0.50001 0.11852 C 0.50018 0.12107 0.50035 0.12431 0.50192 0.12593 C 0.50504 0.12894 0.51303 0.13102 0.51303 0.13102 C 0.51424 0.13357 0.51581 0.13565 0.51667 0.13843 C 0.51824 0.14329 0.51667 0.15162 0.52032 0.15324 C 0.52674 0.15602 0.52449 0.1537 0.52778 0.1581 " pathEditMode="relative" ptsTypes="fffffffffffffffffffffffffffA">
                                      <p:cBhvr>
                                        <p:cTn id="14" dur="3000" fill="hold"/>
                                        <p:tgtEl>
                                          <p:spTgt spid="1608020"/>
                                        </p:tgtEl>
                                        <p:attrNameLst>
                                          <p:attrName>ppt_x</p:attrName>
                                          <p:attrName>ppt_y</p:attrName>
                                        </p:attrNameLst>
                                      </p:cBhvr>
                                    </p:animMotion>
                                  </p:childTnLst>
                                </p:cTn>
                              </p:par>
                              <p:par>
                                <p:cTn id="15" presetID="0" presetClass="path" presetSubtype="0" accel="50000" decel="50000" fill="hold" grpId="0" nodeType="withEffect">
                                  <p:stCondLst>
                                    <p:cond delay="0"/>
                                  </p:stCondLst>
                                  <p:childTnLst>
                                    <p:animMotion origin="layout" path="M 1.11111E-6 7.40741E-7 C 0.01354 0.00093 0.02726 0.00116 0.0408 0.00255 C 0.04705 0.00324 0.05295 0.01042 0.0592 0.0125 C 0.08212 0.04306 0.09011 0.03032 0.13143 0.03218 C 0.13386 0.0331 0.13646 0.0338 0.13889 0.03472 C 0.14271 0.03611 0.15 0.03958 0.15 0.03958 C 0.15538 0.06782 0.1875 0.05347 0.20556 0.0544 C 0.20903 0.05903 0.21094 0.06528 0.21476 0.06921 C 0.21632 0.07083 0.22674 0.07384 0.22778 0.07407 C 0.23455 0.07338 0.24167 0.07454 0.24809 0.07176 C 0.25 0.07083 0.24896 0.06667 0.25 0.06435 C 0.25139 0.06111 0.26059 0.05116 0.26302 0.04954 C 0.2665 0.04722 0.27049 0.04607 0.27413 0.04444 C 0.27604 0.04352 0.27969 0.04213 0.27969 0.04213 C 0.31111 0.04282 0.34271 0.04444 0.37413 0.04444 C 0.41962 0.04444 0.41059 0.05833 0.42222 0.03472 C 0.42587 0.01065 0.43229 0.02014 0.45365 0.02222 C 0.45729 0.02384 0.46111 0.02569 0.46476 0.02732 C 0.47292 0.03102 0.46788 0.03218 0.47413 0.03704 C 0.47969 0.04144 0.48629 0.04491 0.49254 0.04699 C 0.50174 0.04607 0.51111 0.04653 0.52031 0.04444 C 0.52448 0.04352 0.52674 0.03102 0.52969 0.02732 C 0.53091 0.02245 0.53299 0.01759 0.53334 0.0125 C 0.53403 0.00185 0.53334 -0.00926 0.53525 -0.01968 C 0.53802 -0.03403 0.56233 -0.03611 0.56858 -0.03704 C 0.58177 -0.04282 0.57761 -0.0375 0.58334 -0.04931 C 0.58368 -0.05116 0.58559 -0.06574 0.58889 -0.06667 C 0.60486 -0.07083 0.60365 -0.06898 0.60365 -0.05926 " pathEditMode="relative" ptsTypes="fffffffffffffffffffffffffffA">
                                      <p:cBhvr>
                                        <p:cTn id="16" dur="3000" fill="hold"/>
                                        <p:tgtEl>
                                          <p:spTgt spid="1607950"/>
                                        </p:tgtEl>
                                        <p:attrNameLst>
                                          <p:attrName>ppt_x</p:attrName>
                                          <p:attrName>ppt_y</p:attrName>
                                        </p:attrNameLst>
                                      </p:cBhvr>
                                    </p:animMotion>
                                  </p:childTnLst>
                                </p:cTn>
                              </p:par>
                              <p:par>
                                <p:cTn id="17" presetID="0" presetClass="path" presetSubtype="0" accel="50000" decel="50000" fill="hold" grpId="0" nodeType="withEffect">
                                  <p:stCondLst>
                                    <p:cond delay="0"/>
                                  </p:stCondLst>
                                  <p:childTnLst>
                                    <p:animMotion origin="layout" path="M -8.33333E-7 1.85185E-6 C 0.00434 -0.00092 0.00903 1.85185E-6 0.01285 -0.00254 C 0.0165 -0.00509 0.01476 -0.01458 0.01841 -0.01736 C 0.02292 -0.0206 0.02848 -0.0199 0.03334 -0.02222 C 0.05452 -0.01921 0.05903 -0.02245 0.07778 -0.02708 C 0.08021 -0.03727 0.0849 -0.04606 0.09254 -0.0493 C 0.09983 -0.05949 0.10678 -0.05278 0.11285 -0.0618 " pathEditMode="relative" ptsTypes="ffffffA">
                                      <p:cBhvr>
                                        <p:cTn id="18" dur="5000" fill="hold"/>
                                        <p:tgtEl>
                                          <p:spTgt spid="1608005"/>
                                        </p:tgtEl>
                                        <p:attrNameLst>
                                          <p:attrName>ppt_x</p:attrName>
                                          <p:attrName>ppt_y</p:attrName>
                                        </p:attrNameLst>
                                      </p:cBhvr>
                                    </p:animMotion>
                                  </p:childTnLst>
                                </p:cTn>
                              </p:par>
                              <p:par>
                                <p:cTn id="19" presetID="0" presetClass="path" presetSubtype="0" accel="50000" decel="50000" fill="hold" grpId="0" nodeType="withEffect">
                                  <p:stCondLst>
                                    <p:cond delay="0"/>
                                  </p:stCondLst>
                                  <p:childTnLst>
                                    <p:animMotion origin="layout" path="M 1.11111E-6 1.85185E-6 C 0.01423 0.00093 0.02986 -0.0037 0.04253 0.00486 C 0.05364 0.01227 0.03836 0.00764 0.05 0.01736 C 0.0552 0.02176 0.06579 0.02454 0.07222 0.02708 C 0.08819 0.0338 0.10555 0.02871 0.12222 0.02963 C 0.13767 0.03496 0.14982 0.04746 0.16666 0.04931 C 0.17899 0.0507 0.19132 0.05093 0.20364 0.05185 C 0.21215 0.05371 0.21961 0.05648 0.22777 0.05926 C 0.23888 0.06898 0.24392 0.06736 0.2592 0.06921 C 0.28038 0.09607 0.31805 0.08056 0.34253 0.08148 C 0.35399 0.09607 0.37239 0.09375 0.38697 0.09375 " pathEditMode="relative" ptsTypes="ffffffffffA">
                                      <p:cBhvr>
                                        <p:cTn id="20" dur="3000" fill="hold"/>
                                        <p:tgtEl>
                                          <p:spTgt spid="1607926"/>
                                        </p:tgtEl>
                                        <p:attrNameLst>
                                          <p:attrName>ppt_x</p:attrName>
                                          <p:attrName>ppt_y</p:attrName>
                                        </p:attrNameLst>
                                      </p:cBhvr>
                                    </p:animMotion>
                                  </p:childTnLst>
                                </p:cTn>
                              </p:par>
                              <p:par>
                                <p:cTn id="21" presetID="0" presetClass="path" presetSubtype="0" accel="50000" decel="50000" fill="hold" grpId="0" nodeType="withEffect">
                                  <p:stCondLst>
                                    <p:cond delay="0"/>
                                  </p:stCondLst>
                                  <p:childTnLst>
                                    <p:animMotion origin="layout" path="M -4.44444E-6 -9.24855E-7 C 0.01233 0.00324 0.01563 0.00532 0.0316 -9.24855E-7 C 0.03403 -0.00069 0.0349 -0.00508 0.03681 -0.00693 C 0.0434 -0.01341 0.0434 -0.01086 0.05087 -0.0141 C 0.05729 -0.01688 0.06372 -0.02058 0.07014 -0.02335 C 0.07188 -0.02404 0.07535 -0.02566 0.07535 -0.02566 C 0.13299 -0.02381 0.12535 -0.02728 0.15781 -0.01873 C 0.17344 -0.00532 0.15191 -0.02289 0.17014 -0.01179 C 0.17327 -0.00994 0.17587 -0.0067 0.17899 -0.00462 C 0.1849 -0.00069 0.19202 0.00185 0.19827 0.00463 C 0.2 0.00694 0.20156 0.00948 0.20347 0.01156 C 0.20677 0.01503 0.21406 0.02104 0.21406 0.02104 C 0.21528 0.02336 0.21667 0.02544 0.21754 0.02798 C 0.2184 0.03099 0.21736 0.03538 0.21927 0.03746 C 0.22205 0.0407 0.22986 0.04208 0.22986 0.04208 C 0.29913 0.03607 0.21892 0.04208 0.36476 0.04208 C 0.37344 0.04208 0.38577 0.03538 0.39288 0.02798 C 0.39601 0.02474 0.39965 0.01249 0.40347 0.01156 C 0.4125 0.00948 0.42222 0.00995 0.43142 0.00925 C 0.44375 0.01156 0.45556 0.01411 0.46493 0.02567 C 0.4724 0.05596 0.46458 0.04 0.50695 0.03746 C 0.51788 0.03237 0.51372 0.02359 0.52448 0.01873 C 0.52882 0.01272 0.52934 0.0044 0.53507 -9.24855E-7 C 0.53715 -0.00162 0.53976 -0.00162 0.54202 -0.00231 C 0.5434 -0.00208 0.56875 -0.00647 0.57535 0.00463 C 0.57674 0.00671 0.57899 0.02336 0.57899 0.02336 C 0.58004 0.02567 0.58264 0.02613 0.5842 0.02798 C 0.59757 0.0437 0.58698 0.03977 0.60521 0.03977 " pathEditMode="relative" ptsTypes="fffffffffffffffffffffffffffA">
                                      <p:cBhvr>
                                        <p:cTn id="22" dur="3000" fill="hold"/>
                                        <p:tgtEl>
                                          <p:spTgt spid="1608045"/>
                                        </p:tgtEl>
                                        <p:attrNameLst>
                                          <p:attrName>ppt_x</p:attrName>
                                          <p:attrName>ppt_y</p:attrName>
                                        </p:attrNameLst>
                                      </p:cBhvr>
                                    </p:animMotion>
                                  </p:childTnLst>
                                </p:cTn>
                              </p:par>
                              <p:par>
                                <p:cTn id="23" presetID="0" presetClass="path" presetSubtype="0" accel="50000" decel="50000" fill="hold" grpId="0" nodeType="withEffect">
                                  <p:stCondLst>
                                    <p:cond delay="0"/>
                                  </p:stCondLst>
                                  <p:childTnLst>
                                    <p:animMotion origin="layout" path="M 2.22222E-6 3.00578E-6 C 0.00764 -0.00069 0.01545 -0.00046 0.02291 -0.00231 C 0.02916 -0.00393 0.03489 -0.01618 0.04045 -0.02104 C 0.04097 -0.02335 0.04062 -0.02659 0.04219 -0.02798 C 0.04514 -0.03098 0.04965 -0.03006 0.05278 -0.03283 C 0.05451 -0.03445 0.05607 -0.0363 0.05798 -0.03746 C 0.06146 -0.03954 0.06857 -0.04208 0.06857 -0.04208 C 0.07309 -0.04139 0.08264 -0.04092 0.08785 -0.03746 C 0.10104 -0.0289 0.08541 -0.03607 0.09826 -0.03029 C 0.10347 -0.02798 0.10885 -0.02566 0.11406 -0.02335 C 0.1158 -0.02266 0.11944 -0.02104 0.11944 -0.02104 C 0.14687 -0.02497 0.14427 -0.02566 0.1842 -0.02104 C 0.18785 -0.02058 0.19479 -0.01642 0.19479 -0.01642 C 0.19531 -0.0141 0.19514 -0.0111 0.19653 -0.00948 C 0.19809 -0.00786 0.21337 -0.00324 0.2158 -0.00231 C 0.22291 -0.00301 0.23003 -0.00254 0.23698 -0.00462 C 0.23854 -0.00509 0.23889 -0.00879 0.24045 -0.00948 C 0.24844 -0.01248 0.25677 -0.01202 0.26493 -0.0141 C 0.296 -0.01341 0.32691 -0.01318 0.35798 -0.01179 C 0.36389 -0.01156 0.37048 -0.01341 0.37552 -0.00948 C 0.37864 -0.00694 0.37778 3.00578E-6 0.37899 0.00463 C 0.37969 0.00717 0.38246 0.00763 0.3842 0.00925 C 0.38767 0.00856 0.39166 0.00925 0.39479 0.00694 C 0.39635 0.00578 0.39479 0.00023 0.39653 3.00578E-6 C 0.41163 -0.00208 0.42691 0.00231 0.44219 0.00231 " pathEditMode="relative" ptsTypes="ffffffffffffffffffffffffA">
                                      <p:cBhvr>
                                        <p:cTn id="24" dur="5000" fill="hold"/>
                                        <p:tgtEl>
                                          <p:spTgt spid="160796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7683" grpId="0" animBg="1"/>
      <p:bldP spid="1607926" grpId="0" animBg="1"/>
      <p:bldP spid="1607950" grpId="0" animBg="1"/>
      <p:bldP spid="1607962" grpId="0" animBg="1"/>
      <p:bldP spid="1608005" grpId="0" animBg="1"/>
      <p:bldP spid="1608020" grpId="0" animBg="1"/>
      <p:bldP spid="1608045" grpId="0" animBg="1"/>
      <p:bldP spid="1608062"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9730" name="Freeform 2"/>
          <p:cNvSpPr>
            <a:spLocks/>
          </p:cNvSpPr>
          <p:nvPr/>
        </p:nvSpPr>
        <p:spPr bwMode="auto">
          <a:xfrm>
            <a:off x="1104900" y="1905000"/>
            <a:ext cx="4814888" cy="2147888"/>
          </a:xfrm>
          <a:custGeom>
            <a:avLst/>
            <a:gdLst/>
            <a:ahLst/>
            <a:cxnLst>
              <a:cxn ang="0">
                <a:pos x="24" y="0"/>
              </a:cxn>
              <a:cxn ang="0">
                <a:pos x="3021" y="0"/>
              </a:cxn>
              <a:cxn ang="0">
                <a:pos x="3033" y="333"/>
              </a:cxn>
              <a:cxn ang="0">
                <a:pos x="2301" y="651"/>
              </a:cxn>
              <a:cxn ang="0">
                <a:pos x="1965" y="786"/>
              </a:cxn>
              <a:cxn ang="0">
                <a:pos x="1086" y="1080"/>
              </a:cxn>
              <a:cxn ang="0">
                <a:pos x="840" y="1161"/>
              </a:cxn>
              <a:cxn ang="0">
                <a:pos x="645" y="1215"/>
              </a:cxn>
              <a:cxn ang="0">
                <a:pos x="9" y="1353"/>
              </a:cxn>
              <a:cxn ang="0">
                <a:pos x="0" y="0"/>
              </a:cxn>
            </a:cxnLst>
            <a:rect l="0" t="0" r="r" b="b"/>
            <a:pathLst>
              <a:path w="3033" h="1353">
                <a:moveTo>
                  <a:pt x="24" y="0"/>
                </a:moveTo>
                <a:lnTo>
                  <a:pt x="3021" y="0"/>
                </a:lnTo>
                <a:lnTo>
                  <a:pt x="3033" y="333"/>
                </a:lnTo>
                <a:lnTo>
                  <a:pt x="2301" y="651"/>
                </a:lnTo>
                <a:lnTo>
                  <a:pt x="1965" y="786"/>
                </a:lnTo>
                <a:lnTo>
                  <a:pt x="1086" y="1080"/>
                </a:lnTo>
                <a:lnTo>
                  <a:pt x="840" y="1161"/>
                </a:lnTo>
                <a:lnTo>
                  <a:pt x="645" y="1215"/>
                </a:lnTo>
                <a:lnTo>
                  <a:pt x="9" y="1353"/>
                </a:lnTo>
                <a:lnTo>
                  <a:pt x="0" y="0"/>
                </a:lnTo>
              </a:path>
            </a:pathLst>
          </a:custGeom>
          <a:solidFill>
            <a:srgbClr val="FFF0E1"/>
          </a:solidFill>
          <a:ln w="9525">
            <a:noFill/>
            <a:round/>
            <a:headEnd/>
            <a:tailEnd/>
          </a:ln>
          <a:effectLst/>
        </p:spPr>
        <p:txBody>
          <a:bodyPr/>
          <a:lstStyle/>
          <a:p>
            <a:endParaRPr lang="en-US"/>
          </a:p>
        </p:txBody>
      </p:sp>
      <p:sp>
        <p:nvSpPr>
          <p:cNvPr id="1609731" name="Rectangle 3"/>
          <p:cNvSpPr>
            <a:spLocks noGrp="1" noChangeArrowheads="1"/>
          </p:cNvSpPr>
          <p:nvPr>
            <p:ph type="title"/>
          </p:nvPr>
        </p:nvSpPr>
        <p:spPr/>
        <p:txBody>
          <a:bodyPr/>
          <a:lstStyle/>
          <a:p>
            <a:r>
              <a:rPr lang="en-US"/>
              <a:t>Solubility of Sodium Acetate</a:t>
            </a:r>
          </a:p>
        </p:txBody>
      </p:sp>
      <p:sp>
        <p:nvSpPr>
          <p:cNvPr id="1609732" name="Line 4"/>
          <p:cNvSpPr>
            <a:spLocks noChangeShapeType="1"/>
          </p:cNvSpPr>
          <p:nvPr/>
        </p:nvSpPr>
        <p:spPr bwMode="auto">
          <a:xfrm>
            <a:off x="1111250" y="1905000"/>
            <a:ext cx="0" cy="3886200"/>
          </a:xfrm>
          <a:prstGeom prst="line">
            <a:avLst/>
          </a:prstGeom>
          <a:noFill/>
          <a:ln w="9525">
            <a:solidFill>
              <a:schemeClr val="tx1"/>
            </a:solidFill>
            <a:round/>
            <a:headEnd/>
            <a:tailEnd/>
          </a:ln>
          <a:effectLst/>
        </p:spPr>
        <p:txBody>
          <a:bodyPr/>
          <a:lstStyle/>
          <a:p>
            <a:endParaRPr lang="en-US"/>
          </a:p>
        </p:txBody>
      </p:sp>
      <p:sp>
        <p:nvSpPr>
          <p:cNvPr id="1609733" name="Line 5"/>
          <p:cNvSpPr>
            <a:spLocks noChangeShapeType="1"/>
          </p:cNvSpPr>
          <p:nvPr/>
        </p:nvSpPr>
        <p:spPr bwMode="auto">
          <a:xfrm>
            <a:off x="1339850" y="1905000"/>
            <a:ext cx="0" cy="3886200"/>
          </a:xfrm>
          <a:prstGeom prst="line">
            <a:avLst/>
          </a:prstGeom>
          <a:noFill/>
          <a:ln w="9525">
            <a:solidFill>
              <a:schemeClr val="tx1"/>
            </a:solidFill>
            <a:round/>
            <a:headEnd/>
            <a:tailEnd/>
          </a:ln>
          <a:effectLst/>
        </p:spPr>
        <p:txBody>
          <a:bodyPr/>
          <a:lstStyle/>
          <a:p>
            <a:endParaRPr lang="en-US"/>
          </a:p>
        </p:txBody>
      </p:sp>
      <p:sp>
        <p:nvSpPr>
          <p:cNvPr id="1609734" name="Line 6"/>
          <p:cNvSpPr>
            <a:spLocks noChangeShapeType="1"/>
          </p:cNvSpPr>
          <p:nvPr/>
        </p:nvSpPr>
        <p:spPr bwMode="auto">
          <a:xfrm>
            <a:off x="1568450" y="1905000"/>
            <a:ext cx="0" cy="3886200"/>
          </a:xfrm>
          <a:prstGeom prst="line">
            <a:avLst/>
          </a:prstGeom>
          <a:noFill/>
          <a:ln w="9525">
            <a:solidFill>
              <a:schemeClr val="tx1"/>
            </a:solidFill>
            <a:round/>
            <a:headEnd/>
            <a:tailEnd/>
          </a:ln>
          <a:effectLst/>
        </p:spPr>
        <p:txBody>
          <a:bodyPr/>
          <a:lstStyle/>
          <a:p>
            <a:endParaRPr lang="en-US"/>
          </a:p>
        </p:txBody>
      </p:sp>
      <p:sp>
        <p:nvSpPr>
          <p:cNvPr id="1609735" name="Line 7"/>
          <p:cNvSpPr>
            <a:spLocks noChangeShapeType="1"/>
          </p:cNvSpPr>
          <p:nvPr/>
        </p:nvSpPr>
        <p:spPr bwMode="auto">
          <a:xfrm>
            <a:off x="1797050" y="1905000"/>
            <a:ext cx="0" cy="3886200"/>
          </a:xfrm>
          <a:prstGeom prst="line">
            <a:avLst/>
          </a:prstGeom>
          <a:noFill/>
          <a:ln w="9525">
            <a:solidFill>
              <a:schemeClr val="tx1"/>
            </a:solidFill>
            <a:round/>
            <a:headEnd/>
            <a:tailEnd/>
          </a:ln>
          <a:effectLst/>
        </p:spPr>
        <p:txBody>
          <a:bodyPr/>
          <a:lstStyle/>
          <a:p>
            <a:endParaRPr lang="en-US"/>
          </a:p>
        </p:txBody>
      </p:sp>
      <p:sp>
        <p:nvSpPr>
          <p:cNvPr id="1609736" name="Line 8"/>
          <p:cNvSpPr>
            <a:spLocks noChangeShapeType="1"/>
          </p:cNvSpPr>
          <p:nvPr/>
        </p:nvSpPr>
        <p:spPr bwMode="auto">
          <a:xfrm>
            <a:off x="2025650" y="1905000"/>
            <a:ext cx="0" cy="3886200"/>
          </a:xfrm>
          <a:prstGeom prst="line">
            <a:avLst/>
          </a:prstGeom>
          <a:noFill/>
          <a:ln w="9525">
            <a:solidFill>
              <a:schemeClr val="tx1"/>
            </a:solidFill>
            <a:round/>
            <a:headEnd/>
            <a:tailEnd/>
          </a:ln>
          <a:effectLst/>
        </p:spPr>
        <p:txBody>
          <a:bodyPr/>
          <a:lstStyle/>
          <a:p>
            <a:endParaRPr lang="en-US"/>
          </a:p>
        </p:txBody>
      </p:sp>
      <p:sp>
        <p:nvSpPr>
          <p:cNvPr id="1609737" name="Line 9"/>
          <p:cNvSpPr>
            <a:spLocks noChangeShapeType="1"/>
          </p:cNvSpPr>
          <p:nvPr/>
        </p:nvSpPr>
        <p:spPr bwMode="auto">
          <a:xfrm>
            <a:off x="2254250" y="1905000"/>
            <a:ext cx="0" cy="3886200"/>
          </a:xfrm>
          <a:prstGeom prst="line">
            <a:avLst/>
          </a:prstGeom>
          <a:noFill/>
          <a:ln w="9525">
            <a:solidFill>
              <a:schemeClr val="tx1"/>
            </a:solidFill>
            <a:round/>
            <a:headEnd/>
            <a:tailEnd/>
          </a:ln>
          <a:effectLst/>
        </p:spPr>
        <p:txBody>
          <a:bodyPr/>
          <a:lstStyle/>
          <a:p>
            <a:endParaRPr lang="en-US"/>
          </a:p>
        </p:txBody>
      </p:sp>
      <p:sp>
        <p:nvSpPr>
          <p:cNvPr id="1609738" name="Line 10"/>
          <p:cNvSpPr>
            <a:spLocks noChangeShapeType="1"/>
          </p:cNvSpPr>
          <p:nvPr/>
        </p:nvSpPr>
        <p:spPr bwMode="auto">
          <a:xfrm>
            <a:off x="2482850" y="1905000"/>
            <a:ext cx="0" cy="3886200"/>
          </a:xfrm>
          <a:prstGeom prst="line">
            <a:avLst/>
          </a:prstGeom>
          <a:noFill/>
          <a:ln w="9525">
            <a:solidFill>
              <a:schemeClr val="tx1"/>
            </a:solidFill>
            <a:round/>
            <a:headEnd/>
            <a:tailEnd/>
          </a:ln>
          <a:effectLst/>
        </p:spPr>
        <p:txBody>
          <a:bodyPr/>
          <a:lstStyle/>
          <a:p>
            <a:endParaRPr lang="en-US"/>
          </a:p>
        </p:txBody>
      </p:sp>
      <p:sp>
        <p:nvSpPr>
          <p:cNvPr id="1609739" name="Line 11"/>
          <p:cNvSpPr>
            <a:spLocks noChangeShapeType="1"/>
          </p:cNvSpPr>
          <p:nvPr/>
        </p:nvSpPr>
        <p:spPr bwMode="auto">
          <a:xfrm>
            <a:off x="2711450" y="1905000"/>
            <a:ext cx="0" cy="3886200"/>
          </a:xfrm>
          <a:prstGeom prst="line">
            <a:avLst/>
          </a:prstGeom>
          <a:noFill/>
          <a:ln w="9525">
            <a:solidFill>
              <a:schemeClr val="tx1"/>
            </a:solidFill>
            <a:round/>
            <a:headEnd/>
            <a:tailEnd/>
          </a:ln>
          <a:effectLst/>
        </p:spPr>
        <p:txBody>
          <a:bodyPr/>
          <a:lstStyle/>
          <a:p>
            <a:endParaRPr lang="en-US"/>
          </a:p>
        </p:txBody>
      </p:sp>
      <p:sp>
        <p:nvSpPr>
          <p:cNvPr id="1609740" name="Line 12"/>
          <p:cNvSpPr>
            <a:spLocks noChangeShapeType="1"/>
          </p:cNvSpPr>
          <p:nvPr/>
        </p:nvSpPr>
        <p:spPr bwMode="auto">
          <a:xfrm>
            <a:off x="2940050" y="1905000"/>
            <a:ext cx="0" cy="3886200"/>
          </a:xfrm>
          <a:prstGeom prst="line">
            <a:avLst/>
          </a:prstGeom>
          <a:noFill/>
          <a:ln w="9525">
            <a:solidFill>
              <a:schemeClr val="tx1"/>
            </a:solidFill>
            <a:round/>
            <a:headEnd/>
            <a:tailEnd/>
          </a:ln>
          <a:effectLst/>
        </p:spPr>
        <p:txBody>
          <a:bodyPr/>
          <a:lstStyle/>
          <a:p>
            <a:endParaRPr lang="en-US"/>
          </a:p>
        </p:txBody>
      </p:sp>
      <p:sp>
        <p:nvSpPr>
          <p:cNvPr id="1609741" name="Line 13"/>
          <p:cNvSpPr>
            <a:spLocks noChangeShapeType="1"/>
          </p:cNvSpPr>
          <p:nvPr/>
        </p:nvSpPr>
        <p:spPr bwMode="auto">
          <a:xfrm>
            <a:off x="3168650" y="1905000"/>
            <a:ext cx="0" cy="3886200"/>
          </a:xfrm>
          <a:prstGeom prst="line">
            <a:avLst/>
          </a:prstGeom>
          <a:noFill/>
          <a:ln w="9525">
            <a:solidFill>
              <a:schemeClr val="tx1"/>
            </a:solidFill>
            <a:round/>
            <a:headEnd/>
            <a:tailEnd/>
          </a:ln>
          <a:effectLst/>
        </p:spPr>
        <p:txBody>
          <a:bodyPr/>
          <a:lstStyle/>
          <a:p>
            <a:endParaRPr lang="en-US"/>
          </a:p>
        </p:txBody>
      </p:sp>
      <p:sp>
        <p:nvSpPr>
          <p:cNvPr id="1609742" name="Line 14"/>
          <p:cNvSpPr>
            <a:spLocks noChangeShapeType="1"/>
          </p:cNvSpPr>
          <p:nvPr/>
        </p:nvSpPr>
        <p:spPr bwMode="auto">
          <a:xfrm>
            <a:off x="3397250" y="1905000"/>
            <a:ext cx="0" cy="3886200"/>
          </a:xfrm>
          <a:prstGeom prst="line">
            <a:avLst/>
          </a:prstGeom>
          <a:noFill/>
          <a:ln w="9525">
            <a:solidFill>
              <a:schemeClr val="tx1"/>
            </a:solidFill>
            <a:round/>
            <a:headEnd/>
            <a:tailEnd/>
          </a:ln>
          <a:effectLst/>
        </p:spPr>
        <p:txBody>
          <a:bodyPr/>
          <a:lstStyle/>
          <a:p>
            <a:endParaRPr lang="en-US"/>
          </a:p>
        </p:txBody>
      </p:sp>
      <p:sp>
        <p:nvSpPr>
          <p:cNvPr id="1609743" name="Line 15"/>
          <p:cNvSpPr>
            <a:spLocks noChangeShapeType="1"/>
          </p:cNvSpPr>
          <p:nvPr/>
        </p:nvSpPr>
        <p:spPr bwMode="auto">
          <a:xfrm>
            <a:off x="3625850" y="1905000"/>
            <a:ext cx="0" cy="3886200"/>
          </a:xfrm>
          <a:prstGeom prst="line">
            <a:avLst/>
          </a:prstGeom>
          <a:noFill/>
          <a:ln w="9525">
            <a:solidFill>
              <a:schemeClr val="tx1"/>
            </a:solidFill>
            <a:round/>
            <a:headEnd/>
            <a:tailEnd/>
          </a:ln>
          <a:effectLst/>
        </p:spPr>
        <p:txBody>
          <a:bodyPr/>
          <a:lstStyle/>
          <a:p>
            <a:endParaRPr lang="en-US"/>
          </a:p>
        </p:txBody>
      </p:sp>
      <p:sp>
        <p:nvSpPr>
          <p:cNvPr id="1609744" name="Line 16"/>
          <p:cNvSpPr>
            <a:spLocks noChangeShapeType="1"/>
          </p:cNvSpPr>
          <p:nvPr/>
        </p:nvSpPr>
        <p:spPr bwMode="auto">
          <a:xfrm>
            <a:off x="3854450" y="1905000"/>
            <a:ext cx="0" cy="3886200"/>
          </a:xfrm>
          <a:prstGeom prst="line">
            <a:avLst/>
          </a:prstGeom>
          <a:noFill/>
          <a:ln w="9525">
            <a:solidFill>
              <a:schemeClr val="tx1"/>
            </a:solidFill>
            <a:round/>
            <a:headEnd/>
            <a:tailEnd/>
          </a:ln>
          <a:effectLst/>
        </p:spPr>
        <p:txBody>
          <a:bodyPr/>
          <a:lstStyle/>
          <a:p>
            <a:endParaRPr lang="en-US"/>
          </a:p>
        </p:txBody>
      </p:sp>
      <p:sp>
        <p:nvSpPr>
          <p:cNvPr id="1609745" name="Line 17"/>
          <p:cNvSpPr>
            <a:spLocks noChangeShapeType="1"/>
          </p:cNvSpPr>
          <p:nvPr/>
        </p:nvSpPr>
        <p:spPr bwMode="auto">
          <a:xfrm>
            <a:off x="4083050" y="1905000"/>
            <a:ext cx="0" cy="3886200"/>
          </a:xfrm>
          <a:prstGeom prst="line">
            <a:avLst/>
          </a:prstGeom>
          <a:noFill/>
          <a:ln w="9525">
            <a:solidFill>
              <a:schemeClr val="tx1"/>
            </a:solidFill>
            <a:round/>
            <a:headEnd/>
            <a:tailEnd/>
          </a:ln>
          <a:effectLst/>
        </p:spPr>
        <p:txBody>
          <a:bodyPr/>
          <a:lstStyle/>
          <a:p>
            <a:endParaRPr lang="en-US"/>
          </a:p>
        </p:txBody>
      </p:sp>
      <p:sp>
        <p:nvSpPr>
          <p:cNvPr id="1609746" name="Line 18"/>
          <p:cNvSpPr>
            <a:spLocks noChangeShapeType="1"/>
          </p:cNvSpPr>
          <p:nvPr/>
        </p:nvSpPr>
        <p:spPr bwMode="auto">
          <a:xfrm>
            <a:off x="4311650" y="1905000"/>
            <a:ext cx="0" cy="3886200"/>
          </a:xfrm>
          <a:prstGeom prst="line">
            <a:avLst/>
          </a:prstGeom>
          <a:noFill/>
          <a:ln w="9525">
            <a:solidFill>
              <a:schemeClr val="tx1"/>
            </a:solidFill>
            <a:round/>
            <a:headEnd/>
            <a:tailEnd/>
          </a:ln>
          <a:effectLst/>
        </p:spPr>
        <p:txBody>
          <a:bodyPr/>
          <a:lstStyle/>
          <a:p>
            <a:endParaRPr lang="en-US"/>
          </a:p>
        </p:txBody>
      </p:sp>
      <p:sp>
        <p:nvSpPr>
          <p:cNvPr id="1609747" name="Line 19"/>
          <p:cNvSpPr>
            <a:spLocks noChangeShapeType="1"/>
          </p:cNvSpPr>
          <p:nvPr/>
        </p:nvSpPr>
        <p:spPr bwMode="auto">
          <a:xfrm>
            <a:off x="4540250" y="1905000"/>
            <a:ext cx="0" cy="3886200"/>
          </a:xfrm>
          <a:prstGeom prst="line">
            <a:avLst/>
          </a:prstGeom>
          <a:noFill/>
          <a:ln w="9525">
            <a:solidFill>
              <a:schemeClr val="tx1"/>
            </a:solidFill>
            <a:round/>
            <a:headEnd/>
            <a:tailEnd/>
          </a:ln>
          <a:effectLst/>
        </p:spPr>
        <p:txBody>
          <a:bodyPr/>
          <a:lstStyle/>
          <a:p>
            <a:endParaRPr lang="en-US"/>
          </a:p>
        </p:txBody>
      </p:sp>
      <p:sp>
        <p:nvSpPr>
          <p:cNvPr id="1609748" name="Line 20"/>
          <p:cNvSpPr>
            <a:spLocks noChangeShapeType="1"/>
          </p:cNvSpPr>
          <p:nvPr/>
        </p:nvSpPr>
        <p:spPr bwMode="auto">
          <a:xfrm>
            <a:off x="4768850" y="1905000"/>
            <a:ext cx="0" cy="3886200"/>
          </a:xfrm>
          <a:prstGeom prst="line">
            <a:avLst/>
          </a:prstGeom>
          <a:noFill/>
          <a:ln w="9525">
            <a:solidFill>
              <a:schemeClr val="tx1"/>
            </a:solidFill>
            <a:round/>
            <a:headEnd/>
            <a:tailEnd/>
          </a:ln>
          <a:effectLst/>
        </p:spPr>
        <p:txBody>
          <a:bodyPr/>
          <a:lstStyle/>
          <a:p>
            <a:endParaRPr lang="en-US"/>
          </a:p>
        </p:txBody>
      </p:sp>
      <p:sp>
        <p:nvSpPr>
          <p:cNvPr id="1609749" name="Line 21"/>
          <p:cNvSpPr>
            <a:spLocks noChangeShapeType="1"/>
          </p:cNvSpPr>
          <p:nvPr/>
        </p:nvSpPr>
        <p:spPr bwMode="auto">
          <a:xfrm>
            <a:off x="4997450" y="1905000"/>
            <a:ext cx="0" cy="3886200"/>
          </a:xfrm>
          <a:prstGeom prst="line">
            <a:avLst/>
          </a:prstGeom>
          <a:noFill/>
          <a:ln w="9525">
            <a:solidFill>
              <a:schemeClr val="tx1"/>
            </a:solidFill>
            <a:round/>
            <a:headEnd/>
            <a:tailEnd/>
          </a:ln>
          <a:effectLst/>
        </p:spPr>
        <p:txBody>
          <a:bodyPr/>
          <a:lstStyle/>
          <a:p>
            <a:endParaRPr lang="en-US"/>
          </a:p>
        </p:txBody>
      </p:sp>
      <p:sp>
        <p:nvSpPr>
          <p:cNvPr id="1609750" name="Line 22"/>
          <p:cNvSpPr>
            <a:spLocks noChangeShapeType="1"/>
          </p:cNvSpPr>
          <p:nvPr/>
        </p:nvSpPr>
        <p:spPr bwMode="auto">
          <a:xfrm>
            <a:off x="5226050" y="1905000"/>
            <a:ext cx="0" cy="3886200"/>
          </a:xfrm>
          <a:prstGeom prst="line">
            <a:avLst/>
          </a:prstGeom>
          <a:noFill/>
          <a:ln w="9525">
            <a:solidFill>
              <a:schemeClr val="tx1"/>
            </a:solidFill>
            <a:round/>
            <a:headEnd/>
            <a:tailEnd/>
          </a:ln>
          <a:effectLst/>
        </p:spPr>
        <p:txBody>
          <a:bodyPr/>
          <a:lstStyle/>
          <a:p>
            <a:endParaRPr lang="en-US"/>
          </a:p>
        </p:txBody>
      </p:sp>
      <p:sp>
        <p:nvSpPr>
          <p:cNvPr id="1609751" name="Line 23"/>
          <p:cNvSpPr>
            <a:spLocks noChangeShapeType="1"/>
          </p:cNvSpPr>
          <p:nvPr/>
        </p:nvSpPr>
        <p:spPr bwMode="auto">
          <a:xfrm>
            <a:off x="5454650" y="1905000"/>
            <a:ext cx="0" cy="3886200"/>
          </a:xfrm>
          <a:prstGeom prst="line">
            <a:avLst/>
          </a:prstGeom>
          <a:noFill/>
          <a:ln w="9525">
            <a:solidFill>
              <a:schemeClr val="tx1"/>
            </a:solidFill>
            <a:round/>
            <a:headEnd/>
            <a:tailEnd/>
          </a:ln>
          <a:effectLst/>
        </p:spPr>
        <p:txBody>
          <a:bodyPr/>
          <a:lstStyle/>
          <a:p>
            <a:endParaRPr lang="en-US"/>
          </a:p>
        </p:txBody>
      </p:sp>
      <p:sp>
        <p:nvSpPr>
          <p:cNvPr id="1609752" name="Line 24"/>
          <p:cNvSpPr>
            <a:spLocks noChangeShapeType="1"/>
          </p:cNvSpPr>
          <p:nvPr/>
        </p:nvSpPr>
        <p:spPr bwMode="auto">
          <a:xfrm>
            <a:off x="5683250" y="1905000"/>
            <a:ext cx="0" cy="3886200"/>
          </a:xfrm>
          <a:prstGeom prst="line">
            <a:avLst/>
          </a:prstGeom>
          <a:noFill/>
          <a:ln w="9525">
            <a:solidFill>
              <a:schemeClr val="tx1"/>
            </a:solidFill>
            <a:round/>
            <a:headEnd/>
            <a:tailEnd/>
          </a:ln>
          <a:effectLst/>
        </p:spPr>
        <p:txBody>
          <a:bodyPr/>
          <a:lstStyle/>
          <a:p>
            <a:endParaRPr lang="en-US"/>
          </a:p>
        </p:txBody>
      </p:sp>
      <p:sp>
        <p:nvSpPr>
          <p:cNvPr id="1609753" name="Line 25"/>
          <p:cNvSpPr>
            <a:spLocks noChangeShapeType="1"/>
          </p:cNvSpPr>
          <p:nvPr/>
        </p:nvSpPr>
        <p:spPr bwMode="auto">
          <a:xfrm>
            <a:off x="5911850" y="1905000"/>
            <a:ext cx="0" cy="3886200"/>
          </a:xfrm>
          <a:prstGeom prst="line">
            <a:avLst/>
          </a:prstGeom>
          <a:noFill/>
          <a:ln w="9525">
            <a:solidFill>
              <a:schemeClr val="tx1"/>
            </a:solidFill>
            <a:round/>
            <a:headEnd/>
            <a:tailEnd/>
          </a:ln>
          <a:effectLst/>
        </p:spPr>
        <p:txBody>
          <a:bodyPr/>
          <a:lstStyle/>
          <a:p>
            <a:endParaRPr lang="en-US"/>
          </a:p>
        </p:txBody>
      </p:sp>
      <p:sp>
        <p:nvSpPr>
          <p:cNvPr id="1609754" name="Line 26"/>
          <p:cNvSpPr>
            <a:spLocks noChangeShapeType="1"/>
          </p:cNvSpPr>
          <p:nvPr/>
        </p:nvSpPr>
        <p:spPr bwMode="auto">
          <a:xfrm>
            <a:off x="1111250" y="1905000"/>
            <a:ext cx="4800600" cy="0"/>
          </a:xfrm>
          <a:prstGeom prst="line">
            <a:avLst/>
          </a:prstGeom>
          <a:noFill/>
          <a:ln w="9525">
            <a:solidFill>
              <a:schemeClr val="tx1"/>
            </a:solidFill>
            <a:round/>
            <a:headEnd/>
            <a:tailEnd/>
          </a:ln>
          <a:effectLst/>
        </p:spPr>
        <p:txBody>
          <a:bodyPr/>
          <a:lstStyle/>
          <a:p>
            <a:endParaRPr lang="en-US"/>
          </a:p>
        </p:txBody>
      </p:sp>
      <p:sp>
        <p:nvSpPr>
          <p:cNvPr id="1609755" name="Line 27"/>
          <p:cNvSpPr>
            <a:spLocks noChangeShapeType="1"/>
          </p:cNvSpPr>
          <p:nvPr/>
        </p:nvSpPr>
        <p:spPr bwMode="auto">
          <a:xfrm>
            <a:off x="1111250" y="2133600"/>
            <a:ext cx="4800600" cy="0"/>
          </a:xfrm>
          <a:prstGeom prst="line">
            <a:avLst/>
          </a:prstGeom>
          <a:noFill/>
          <a:ln w="9525">
            <a:solidFill>
              <a:schemeClr val="tx1"/>
            </a:solidFill>
            <a:round/>
            <a:headEnd/>
            <a:tailEnd/>
          </a:ln>
          <a:effectLst/>
        </p:spPr>
        <p:txBody>
          <a:bodyPr/>
          <a:lstStyle/>
          <a:p>
            <a:endParaRPr lang="en-US"/>
          </a:p>
        </p:txBody>
      </p:sp>
      <p:sp>
        <p:nvSpPr>
          <p:cNvPr id="1609756" name="Line 28"/>
          <p:cNvSpPr>
            <a:spLocks noChangeShapeType="1"/>
          </p:cNvSpPr>
          <p:nvPr/>
        </p:nvSpPr>
        <p:spPr bwMode="auto">
          <a:xfrm>
            <a:off x="1111250" y="2362200"/>
            <a:ext cx="4800600" cy="0"/>
          </a:xfrm>
          <a:prstGeom prst="line">
            <a:avLst/>
          </a:prstGeom>
          <a:noFill/>
          <a:ln w="9525">
            <a:solidFill>
              <a:schemeClr val="tx1"/>
            </a:solidFill>
            <a:round/>
            <a:headEnd/>
            <a:tailEnd/>
          </a:ln>
          <a:effectLst/>
        </p:spPr>
        <p:txBody>
          <a:bodyPr/>
          <a:lstStyle/>
          <a:p>
            <a:endParaRPr lang="en-US"/>
          </a:p>
        </p:txBody>
      </p:sp>
      <p:sp>
        <p:nvSpPr>
          <p:cNvPr id="1609757" name="Line 29"/>
          <p:cNvSpPr>
            <a:spLocks noChangeShapeType="1"/>
          </p:cNvSpPr>
          <p:nvPr/>
        </p:nvSpPr>
        <p:spPr bwMode="auto">
          <a:xfrm>
            <a:off x="1111250" y="2590800"/>
            <a:ext cx="4800600" cy="0"/>
          </a:xfrm>
          <a:prstGeom prst="line">
            <a:avLst/>
          </a:prstGeom>
          <a:noFill/>
          <a:ln w="9525">
            <a:solidFill>
              <a:schemeClr val="tx1"/>
            </a:solidFill>
            <a:round/>
            <a:headEnd/>
            <a:tailEnd/>
          </a:ln>
          <a:effectLst/>
        </p:spPr>
        <p:txBody>
          <a:bodyPr/>
          <a:lstStyle/>
          <a:p>
            <a:endParaRPr lang="en-US"/>
          </a:p>
        </p:txBody>
      </p:sp>
      <p:sp>
        <p:nvSpPr>
          <p:cNvPr id="1609758" name="Line 30"/>
          <p:cNvSpPr>
            <a:spLocks noChangeShapeType="1"/>
          </p:cNvSpPr>
          <p:nvPr/>
        </p:nvSpPr>
        <p:spPr bwMode="auto">
          <a:xfrm>
            <a:off x="1111250" y="2819400"/>
            <a:ext cx="4800600" cy="0"/>
          </a:xfrm>
          <a:prstGeom prst="line">
            <a:avLst/>
          </a:prstGeom>
          <a:noFill/>
          <a:ln w="9525">
            <a:solidFill>
              <a:schemeClr val="tx1"/>
            </a:solidFill>
            <a:round/>
            <a:headEnd/>
            <a:tailEnd/>
          </a:ln>
          <a:effectLst/>
        </p:spPr>
        <p:txBody>
          <a:bodyPr/>
          <a:lstStyle/>
          <a:p>
            <a:endParaRPr lang="en-US"/>
          </a:p>
        </p:txBody>
      </p:sp>
      <p:sp>
        <p:nvSpPr>
          <p:cNvPr id="1609759" name="Line 31"/>
          <p:cNvSpPr>
            <a:spLocks noChangeShapeType="1"/>
          </p:cNvSpPr>
          <p:nvPr/>
        </p:nvSpPr>
        <p:spPr bwMode="auto">
          <a:xfrm>
            <a:off x="1111250" y="3048000"/>
            <a:ext cx="4800600" cy="0"/>
          </a:xfrm>
          <a:prstGeom prst="line">
            <a:avLst/>
          </a:prstGeom>
          <a:noFill/>
          <a:ln w="9525">
            <a:solidFill>
              <a:schemeClr val="tx1"/>
            </a:solidFill>
            <a:round/>
            <a:headEnd/>
            <a:tailEnd/>
          </a:ln>
          <a:effectLst/>
        </p:spPr>
        <p:txBody>
          <a:bodyPr/>
          <a:lstStyle/>
          <a:p>
            <a:endParaRPr lang="en-US"/>
          </a:p>
        </p:txBody>
      </p:sp>
      <p:sp>
        <p:nvSpPr>
          <p:cNvPr id="1609760" name="Line 32"/>
          <p:cNvSpPr>
            <a:spLocks noChangeShapeType="1"/>
          </p:cNvSpPr>
          <p:nvPr/>
        </p:nvSpPr>
        <p:spPr bwMode="auto">
          <a:xfrm>
            <a:off x="1111250" y="3276600"/>
            <a:ext cx="4800600" cy="0"/>
          </a:xfrm>
          <a:prstGeom prst="line">
            <a:avLst/>
          </a:prstGeom>
          <a:noFill/>
          <a:ln w="9525">
            <a:solidFill>
              <a:schemeClr val="tx1"/>
            </a:solidFill>
            <a:round/>
            <a:headEnd/>
            <a:tailEnd/>
          </a:ln>
          <a:effectLst/>
        </p:spPr>
        <p:txBody>
          <a:bodyPr/>
          <a:lstStyle/>
          <a:p>
            <a:endParaRPr lang="en-US"/>
          </a:p>
        </p:txBody>
      </p:sp>
      <p:sp>
        <p:nvSpPr>
          <p:cNvPr id="1609761" name="Line 33"/>
          <p:cNvSpPr>
            <a:spLocks noChangeShapeType="1"/>
          </p:cNvSpPr>
          <p:nvPr/>
        </p:nvSpPr>
        <p:spPr bwMode="auto">
          <a:xfrm>
            <a:off x="1111250" y="3505200"/>
            <a:ext cx="4800600" cy="0"/>
          </a:xfrm>
          <a:prstGeom prst="line">
            <a:avLst/>
          </a:prstGeom>
          <a:noFill/>
          <a:ln w="9525">
            <a:solidFill>
              <a:schemeClr val="tx1"/>
            </a:solidFill>
            <a:round/>
            <a:headEnd/>
            <a:tailEnd/>
          </a:ln>
          <a:effectLst/>
        </p:spPr>
        <p:txBody>
          <a:bodyPr/>
          <a:lstStyle/>
          <a:p>
            <a:endParaRPr lang="en-US"/>
          </a:p>
        </p:txBody>
      </p:sp>
      <p:sp>
        <p:nvSpPr>
          <p:cNvPr id="1609762" name="Line 34"/>
          <p:cNvSpPr>
            <a:spLocks noChangeShapeType="1"/>
          </p:cNvSpPr>
          <p:nvPr/>
        </p:nvSpPr>
        <p:spPr bwMode="auto">
          <a:xfrm>
            <a:off x="1111250" y="3733800"/>
            <a:ext cx="4800600" cy="0"/>
          </a:xfrm>
          <a:prstGeom prst="line">
            <a:avLst/>
          </a:prstGeom>
          <a:noFill/>
          <a:ln w="9525">
            <a:solidFill>
              <a:schemeClr val="tx1"/>
            </a:solidFill>
            <a:round/>
            <a:headEnd/>
            <a:tailEnd/>
          </a:ln>
          <a:effectLst/>
        </p:spPr>
        <p:txBody>
          <a:bodyPr/>
          <a:lstStyle/>
          <a:p>
            <a:endParaRPr lang="en-US"/>
          </a:p>
        </p:txBody>
      </p:sp>
      <p:sp>
        <p:nvSpPr>
          <p:cNvPr id="1609763" name="Line 35"/>
          <p:cNvSpPr>
            <a:spLocks noChangeShapeType="1"/>
          </p:cNvSpPr>
          <p:nvPr/>
        </p:nvSpPr>
        <p:spPr bwMode="auto">
          <a:xfrm>
            <a:off x="1111250" y="3962400"/>
            <a:ext cx="4800600" cy="0"/>
          </a:xfrm>
          <a:prstGeom prst="line">
            <a:avLst/>
          </a:prstGeom>
          <a:noFill/>
          <a:ln w="9525">
            <a:solidFill>
              <a:schemeClr val="tx1"/>
            </a:solidFill>
            <a:round/>
            <a:headEnd/>
            <a:tailEnd/>
          </a:ln>
          <a:effectLst/>
        </p:spPr>
        <p:txBody>
          <a:bodyPr/>
          <a:lstStyle/>
          <a:p>
            <a:endParaRPr lang="en-US"/>
          </a:p>
        </p:txBody>
      </p:sp>
      <p:sp>
        <p:nvSpPr>
          <p:cNvPr id="1609764" name="Line 36"/>
          <p:cNvSpPr>
            <a:spLocks noChangeShapeType="1"/>
          </p:cNvSpPr>
          <p:nvPr/>
        </p:nvSpPr>
        <p:spPr bwMode="auto">
          <a:xfrm>
            <a:off x="1111250" y="4191000"/>
            <a:ext cx="4800600" cy="0"/>
          </a:xfrm>
          <a:prstGeom prst="line">
            <a:avLst/>
          </a:prstGeom>
          <a:noFill/>
          <a:ln w="9525">
            <a:solidFill>
              <a:schemeClr val="tx1"/>
            </a:solidFill>
            <a:round/>
            <a:headEnd/>
            <a:tailEnd/>
          </a:ln>
          <a:effectLst/>
        </p:spPr>
        <p:txBody>
          <a:bodyPr/>
          <a:lstStyle/>
          <a:p>
            <a:endParaRPr lang="en-US"/>
          </a:p>
        </p:txBody>
      </p:sp>
      <p:sp>
        <p:nvSpPr>
          <p:cNvPr id="1609765" name="Line 37"/>
          <p:cNvSpPr>
            <a:spLocks noChangeShapeType="1"/>
          </p:cNvSpPr>
          <p:nvPr/>
        </p:nvSpPr>
        <p:spPr bwMode="auto">
          <a:xfrm>
            <a:off x="1111250" y="4419600"/>
            <a:ext cx="4800600" cy="0"/>
          </a:xfrm>
          <a:prstGeom prst="line">
            <a:avLst/>
          </a:prstGeom>
          <a:noFill/>
          <a:ln w="9525">
            <a:solidFill>
              <a:schemeClr val="tx1"/>
            </a:solidFill>
            <a:round/>
            <a:headEnd/>
            <a:tailEnd/>
          </a:ln>
          <a:effectLst/>
        </p:spPr>
        <p:txBody>
          <a:bodyPr/>
          <a:lstStyle/>
          <a:p>
            <a:endParaRPr lang="en-US"/>
          </a:p>
        </p:txBody>
      </p:sp>
      <p:sp>
        <p:nvSpPr>
          <p:cNvPr id="1609766" name="Line 38"/>
          <p:cNvSpPr>
            <a:spLocks noChangeShapeType="1"/>
          </p:cNvSpPr>
          <p:nvPr/>
        </p:nvSpPr>
        <p:spPr bwMode="auto">
          <a:xfrm>
            <a:off x="1111250" y="4648200"/>
            <a:ext cx="4800600" cy="0"/>
          </a:xfrm>
          <a:prstGeom prst="line">
            <a:avLst/>
          </a:prstGeom>
          <a:noFill/>
          <a:ln w="9525">
            <a:solidFill>
              <a:schemeClr val="tx1"/>
            </a:solidFill>
            <a:round/>
            <a:headEnd/>
            <a:tailEnd/>
          </a:ln>
          <a:effectLst/>
        </p:spPr>
        <p:txBody>
          <a:bodyPr/>
          <a:lstStyle/>
          <a:p>
            <a:endParaRPr lang="en-US"/>
          </a:p>
        </p:txBody>
      </p:sp>
      <p:sp>
        <p:nvSpPr>
          <p:cNvPr id="1609767" name="Line 39"/>
          <p:cNvSpPr>
            <a:spLocks noChangeShapeType="1"/>
          </p:cNvSpPr>
          <p:nvPr/>
        </p:nvSpPr>
        <p:spPr bwMode="auto">
          <a:xfrm>
            <a:off x="1111250" y="4876800"/>
            <a:ext cx="4800600" cy="0"/>
          </a:xfrm>
          <a:prstGeom prst="line">
            <a:avLst/>
          </a:prstGeom>
          <a:noFill/>
          <a:ln w="9525">
            <a:solidFill>
              <a:schemeClr val="tx1"/>
            </a:solidFill>
            <a:round/>
            <a:headEnd/>
            <a:tailEnd/>
          </a:ln>
          <a:effectLst/>
        </p:spPr>
        <p:txBody>
          <a:bodyPr/>
          <a:lstStyle/>
          <a:p>
            <a:endParaRPr lang="en-US"/>
          </a:p>
        </p:txBody>
      </p:sp>
      <p:sp>
        <p:nvSpPr>
          <p:cNvPr id="1609768" name="Line 40"/>
          <p:cNvSpPr>
            <a:spLocks noChangeShapeType="1"/>
          </p:cNvSpPr>
          <p:nvPr/>
        </p:nvSpPr>
        <p:spPr bwMode="auto">
          <a:xfrm>
            <a:off x="1111250" y="5105400"/>
            <a:ext cx="4800600" cy="0"/>
          </a:xfrm>
          <a:prstGeom prst="line">
            <a:avLst/>
          </a:prstGeom>
          <a:noFill/>
          <a:ln w="9525">
            <a:solidFill>
              <a:schemeClr val="tx1"/>
            </a:solidFill>
            <a:round/>
            <a:headEnd/>
            <a:tailEnd/>
          </a:ln>
          <a:effectLst/>
        </p:spPr>
        <p:txBody>
          <a:bodyPr/>
          <a:lstStyle/>
          <a:p>
            <a:endParaRPr lang="en-US"/>
          </a:p>
        </p:txBody>
      </p:sp>
      <p:sp>
        <p:nvSpPr>
          <p:cNvPr id="1609769" name="Line 41"/>
          <p:cNvSpPr>
            <a:spLocks noChangeShapeType="1"/>
          </p:cNvSpPr>
          <p:nvPr/>
        </p:nvSpPr>
        <p:spPr bwMode="auto">
          <a:xfrm>
            <a:off x="1111250" y="5334000"/>
            <a:ext cx="4800600" cy="0"/>
          </a:xfrm>
          <a:prstGeom prst="line">
            <a:avLst/>
          </a:prstGeom>
          <a:noFill/>
          <a:ln w="9525">
            <a:solidFill>
              <a:schemeClr val="tx1"/>
            </a:solidFill>
            <a:round/>
            <a:headEnd/>
            <a:tailEnd/>
          </a:ln>
          <a:effectLst/>
        </p:spPr>
        <p:txBody>
          <a:bodyPr/>
          <a:lstStyle/>
          <a:p>
            <a:endParaRPr lang="en-US"/>
          </a:p>
        </p:txBody>
      </p:sp>
      <p:sp>
        <p:nvSpPr>
          <p:cNvPr id="1609770" name="Line 42"/>
          <p:cNvSpPr>
            <a:spLocks noChangeShapeType="1"/>
          </p:cNvSpPr>
          <p:nvPr/>
        </p:nvSpPr>
        <p:spPr bwMode="auto">
          <a:xfrm>
            <a:off x="1111250" y="5562600"/>
            <a:ext cx="4800600" cy="0"/>
          </a:xfrm>
          <a:prstGeom prst="line">
            <a:avLst/>
          </a:prstGeom>
          <a:noFill/>
          <a:ln w="9525">
            <a:solidFill>
              <a:schemeClr val="tx1"/>
            </a:solidFill>
            <a:round/>
            <a:headEnd/>
            <a:tailEnd/>
          </a:ln>
          <a:effectLst/>
        </p:spPr>
        <p:txBody>
          <a:bodyPr/>
          <a:lstStyle/>
          <a:p>
            <a:endParaRPr lang="en-US"/>
          </a:p>
        </p:txBody>
      </p:sp>
      <p:sp>
        <p:nvSpPr>
          <p:cNvPr id="1609771" name="Line 43"/>
          <p:cNvSpPr>
            <a:spLocks noChangeShapeType="1"/>
          </p:cNvSpPr>
          <p:nvPr/>
        </p:nvSpPr>
        <p:spPr bwMode="auto">
          <a:xfrm>
            <a:off x="1111250" y="5791200"/>
            <a:ext cx="4800600" cy="0"/>
          </a:xfrm>
          <a:prstGeom prst="line">
            <a:avLst/>
          </a:prstGeom>
          <a:noFill/>
          <a:ln w="9525">
            <a:solidFill>
              <a:schemeClr val="tx1"/>
            </a:solidFill>
            <a:round/>
            <a:headEnd/>
            <a:tailEnd/>
          </a:ln>
          <a:effectLst/>
        </p:spPr>
        <p:txBody>
          <a:bodyPr/>
          <a:lstStyle/>
          <a:p>
            <a:endParaRPr lang="en-US"/>
          </a:p>
        </p:txBody>
      </p:sp>
      <p:sp>
        <p:nvSpPr>
          <p:cNvPr id="1609772" name="Text Box 44"/>
          <p:cNvSpPr txBox="1">
            <a:spLocks noChangeArrowheads="1"/>
          </p:cNvSpPr>
          <p:nvPr/>
        </p:nvSpPr>
        <p:spPr bwMode="auto">
          <a:xfrm>
            <a:off x="2774950" y="6186488"/>
            <a:ext cx="1957388" cy="366712"/>
          </a:xfrm>
          <a:prstGeom prst="rect">
            <a:avLst/>
          </a:prstGeom>
          <a:noFill/>
          <a:ln w="9525">
            <a:noFill/>
            <a:miter lim="800000"/>
            <a:headEnd/>
            <a:tailEnd/>
          </a:ln>
          <a:effectLst/>
        </p:spPr>
        <p:txBody>
          <a:bodyPr wrap="none">
            <a:spAutoFit/>
          </a:bodyPr>
          <a:lstStyle/>
          <a:p>
            <a:r>
              <a:rPr lang="en-US" sz="1800"/>
              <a:t>Temperature (</a:t>
            </a:r>
            <a:r>
              <a:rPr lang="en-US" sz="1800" baseline="30000"/>
              <a:t>o</a:t>
            </a:r>
            <a:r>
              <a:rPr lang="en-US" sz="1800"/>
              <a:t>C)</a:t>
            </a:r>
          </a:p>
        </p:txBody>
      </p:sp>
      <p:sp>
        <p:nvSpPr>
          <p:cNvPr id="1609773" name="Text Box 45"/>
          <p:cNvSpPr txBox="1">
            <a:spLocks noChangeArrowheads="1"/>
          </p:cNvSpPr>
          <p:nvPr/>
        </p:nvSpPr>
        <p:spPr bwMode="auto">
          <a:xfrm>
            <a:off x="866775" y="5599113"/>
            <a:ext cx="311150" cy="366712"/>
          </a:xfrm>
          <a:prstGeom prst="rect">
            <a:avLst/>
          </a:prstGeom>
          <a:noFill/>
          <a:ln w="9525">
            <a:noFill/>
            <a:miter lim="800000"/>
            <a:headEnd/>
            <a:tailEnd/>
          </a:ln>
          <a:effectLst/>
        </p:spPr>
        <p:txBody>
          <a:bodyPr wrap="none">
            <a:spAutoFit/>
          </a:bodyPr>
          <a:lstStyle/>
          <a:p>
            <a:r>
              <a:rPr lang="en-US" sz="1800"/>
              <a:t>0</a:t>
            </a:r>
          </a:p>
        </p:txBody>
      </p:sp>
      <p:sp>
        <p:nvSpPr>
          <p:cNvPr id="1609774" name="Text Box 46"/>
          <p:cNvSpPr txBox="1">
            <a:spLocks noChangeArrowheads="1"/>
          </p:cNvSpPr>
          <p:nvPr/>
        </p:nvSpPr>
        <p:spPr bwMode="auto">
          <a:xfrm>
            <a:off x="2044700" y="5805488"/>
            <a:ext cx="438150" cy="366712"/>
          </a:xfrm>
          <a:prstGeom prst="rect">
            <a:avLst/>
          </a:prstGeom>
          <a:noFill/>
          <a:ln w="9525">
            <a:noFill/>
            <a:miter lim="800000"/>
            <a:headEnd/>
            <a:tailEnd/>
          </a:ln>
          <a:effectLst/>
        </p:spPr>
        <p:txBody>
          <a:bodyPr wrap="none">
            <a:spAutoFit/>
          </a:bodyPr>
          <a:lstStyle/>
          <a:p>
            <a:r>
              <a:rPr lang="en-US" sz="1800"/>
              <a:t>25</a:t>
            </a:r>
          </a:p>
        </p:txBody>
      </p:sp>
      <p:sp>
        <p:nvSpPr>
          <p:cNvPr id="1609775" name="Text Box 47"/>
          <p:cNvSpPr txBox="1">
            <a:spLocks noChangeArrowheads="1"/>
          </p:cNvSpPr>
          <p:nvPr/>
        </p:nvSpPr>
        <p:spPr bwMode="auto">
          <a:xfrm>
            <a:off x="3187700" y="5805488"/>
            <a:ext cx="438150" cy="366712"/>
          </a:xfrm>
          <a:prstGeom prst="rect">
            <a:avLst/>
          </a:prstGeom>
          <a:noFill/>
          <a:ln w="9525">
            <a:noFill/>
            <a:miter lim="800000"/>
            <a:headEnd/>
            <a:tailEnd/>
          </a:ln>
          <a:effectLst/>
        </p:spPr>
        <p:txBody>
          <a:bodyPr wrap="none">
            <a:spAutoFit/>
          </a:bodyPr>
          <a:lstStyle/>
          <a:p>
            <a:r>
              <a:rPr lang="en-US" sz="1800"/>
              <a:t>50</a:t>
            </a:r>
          </a:p>
        </p:txBody>
      </p:sp>
      <p:sp>
        <p:nvSpPr>
          <p:cNvPr id="1609776" name="Text Box 48"/>
          <p:cNvSpPr txBox="1">
            <a:spLocks noChangeArrowheads="1"/>
          </p:cNvSpPr>
          <p:nvPr/>
        </p:nvSpPr>
        <p:spPr bwMode="auto">
          <a:xfrm>
            <a:off x="4330700" y="5805488"/>
            <a:ext cx="438150" cy="366712"/>
          </a:xfrm>
          <a:prstGeom prst="rect">
            <a:avLst/>
          </a:prstGeom>
          <a:noFill/>
          <a:ln w="9525">
            <a:noFill/>
            <a:miter lim="800000"/>
            <a:headEnd/>
            <a:tailEnd/>
          </a:ln>
          <a:effectLst/>
        </p:spPr>
        <p:txBody>
          <a:bodyPr wrap="none">
            <a:spAutoFit/>
          </a:bodyPr>
          <a:lstStyle/>
          <a:p>
            <a:r>
              <a:rPr lang="en-US" sz="1800"/>
              <a:t>75</a:t>
            </a:r>
          </a:p>
        </p:txBody>
      </p:sp>
      <p:sp>
        <p:nvSpPr>
          <p:cNvPr id="1609777" name="Text Box 49"/>
          <p:cNvSpPr txBox="1">
            <a:spLocks noChangeArrowheads="1"/>
          </p:cNvSpPr>
          <p:nvPr/>
        </p:nvSpPr>
        <p:spPr bwMode="auto">
          <a:xfrm>
            <a:off x="5378450" y="5805488"/>
            <a:ext cx="565150" cy="366712"/>
          </a:xfrm>
          <a:prstGeom prst="rect">
            <a:avLst/>
          </a:prstGeom>
          <a:noFill/>
          <a:ln w="9525">
            <a:noFill/>
            <a:miter lim="800000"/>
            <a:headEnd/>
            <a:tailEnd/>
          </a:ln>
          <a:effectLst/>
        </p:spPr>
        <p:txBody>
          <a:bodyPr wrap="none">
            <a:spAutoFit/>
          </a:bodyPr>
          <a:lstStyle/>
          <a:p>
            <a:r>
              <a:rPr lang="en-US" sz="1800"/>
              <a:t>100</a:t>
            </a:r>
          </a:p>
        </p:txBody>
      </p:sp>
      <p:sp>
        <p:nvSpPr>
          <p:cNvPr id="1609778" name="Line 50"/>
          <p:cNvSpPr>
            <a:spLocks noChangeShapeType="1"/>
          </p:cNvSpPr>
          <p:nvPr/>
        </p:nvSpPr>
        <p:spPr bwMode="auto">
          <a:xfrm flipV="1">
            <a:off x="2254250" y="5715000"/>
            <a:ext cx="0" cy="152400"/>
          </a:xfrm>
          <a:prstGeom prst="line">
            <a:avLst/>
          </a:prstGeom>
          <a:noFill/>
          <a:ln w="25400">
            <a:solidFill>
              <a:schemeClr val="tx1"/>
            </a:solidFill>
            <a:round/>
            <a:headEnd/>
            <a:tailEnd/>
          </a:ln>
          <a:effectLst/>
        </p:spPr>
        <p:txBody>
          <a:bodyPr/>
          <a:lstStyle/>
          <a:p>
            <a:endParaRPr lang="en-US"/>
          </a:p>
        </p:txBody>
      </p:sp>
      <p:sp>
        <p:nvSpPr>
          <p:cNvPr id="1609779" name="Line 51"/>
          <p:cNvSpPr>
            <a:spLocks noChangeShapeType="1"/>
          </p:cNvSpPr>
          <p:nvPr/>
        </p:nvSpPr>
        <p:spPr bwMode="auto">
          <a:xfrm flipV="1">
            <a:off x="3397250" y="5715000"/>
            <a:ext cx="0" cy="152400"/>
          </a:xfrm>
          <a:prstGeom prst="line">
            <a:avLst/>
          </a:prstGeom>
          <a:noFill/>
          <a:ln w="25400">
            <a:solidFill>
              <a:schemeClr val="tx1"/>
            </a:solidFill>
            <a:round/>
            <a:headEnd/>
            <a:tailEnd/>
          </a:ln>
          <a:effectLst/>
        </p:spPr>
        <p:txBody>
          <a:bodyPr/>
          <a:lstStyle/>
          <a:p>
            <a:endParaRPr lang="en-US"/>
          </a:p>
        </p:txBody>
      </p:sp>
      <p:sp>
        <p:nvSpPr>
          <p:cNvPr id="1609780" name="Line 52"/>
          <p:cNvSpPr>
            <a:spLocks noChangeShapeType="1"/>
          </p:cNvSpPr>
          <p:nvPr/>
        </p:nvSpPr>
        <p:spPr bwMode="auto">
          <a:xfrm flipV="1">
            <a:off x="4540250" y="5715000"/>
            <a:ext cx="0" cy="152400"/>
          </a:xfrm>
          <a:prstGeom prst="line">
            <a:avLst/>
          </a:prstGeom>
          <a:noFill/>
          <a:ln w="25400">
            <a:solidFill>
              <a:schemeClr val="tx1"/>
            </a:solidFill>
            <a:round/>
            <a:headEnd/>
            <a:tailEnd/>
          </a:ln>
          <a:effectLst/>
        </p:spPr>
        <p:txBody>
          <a:bodyPr/>
          <a:lstStyle/>
          <a:p>
            <a:endParaRPr lang="en-US"/>
          </a:p>
        </p:txBody>
      </p:sp>
      <p:sp>
        <p:nvSpPr>
          <p:cNvPr id="1609781" name="Line 53"/>
          <p:cNvSpPr>
            <a:spLocks noChangeShapeType="1"/>
          </p:cNvSpPr>
          <p:nvPr/>
        </p:nvSpPr>
        <p:spPr bwMode="auto">
          <a:xfrm flipV="1">
            <a:off x="5683250" y="5715000"/>
            <a:ext cx="0" cy="152400"/>
          </a:xfrm>
          <a:prstGeom prst="line">
            <a:avLst/>
          </a:prstGeom>
          <a:noFill/>
          <a:ln w="25400">
            <a:solidFill>
              <a:schemeClr val="tx1"/>
            </a:solidFill>
            <a:round/>
            <a:headEnd/>
            <a:tailEnd/>
          </a:ln>
          <a:effectLst/>
        </p:spPr>
        <p:txBody>
          <a:bodyPr/>
          <a:lstStyle/>
          <a:p>
            <a:endParaRPr lang="en-US"/>
          </a:p>
        </p:txBody>
      </p:sp>
      <p:sp>
        <p:nvSpPr>
          <p:cNvPr id="1609782" name="Text Box 54"/>
          <p:cNvSpPr txBox="1">
            <a:spLocks noChangeArrowheads="1"/>
          </p:cNvSpPr>
          <p:nvPr/>
        </p:nvSpPr>
        <p:spPr bwMode="auto">
          <a:xfrm rot="-5400000">
            <a:off x="-915987" y="3506787"/>
            <a:ext cx="2503488" cy="366713"/>
          </a:xfrm>
          <a:prstGeom prst="rect">
            <a:avLst/>
          </a:prstGeom>
          <a:noFill/>
          <a:ln w="9525">
            <a:noFill/>
            <a:miter lim="800000"/>
            <a:headEnd/>
            <a:tailEnd/>
          </a:ln>
          <a:effectLst/>
        </p:spPr>
        <p:txBody>
          <a:bodyPr wrap="none">
            <a:spAutoFit/>
          </a:bodyPr>
          <a:lstStyle/>
          <a:p>
            <a:r>
              <a:rPr lang="en-US" sz="1800"/>
              <a:t>Solubility(g/100 g H</a:t>
            </a:r>
            <a:r>
              <a:rPr lang="en-US" sz="1800" baseline="-25000"/>
              <a:t>2</a:t>
            </a:r>
            <a:r>
              <a:rPr lang="en-US" sz="1800"/>
              <a:t>O)</a:t>
            </a:r>
          </a:p>
        </p:txBody>
      </p:sp>
      <p:sp>
        <p:nvSpPr>
          <p:cNvPr id="1609783" name="Text Box 55"/>
          <p:cNvSpPr txBox="1">
            <a:spLocks noChangeArrowheads="1"/>
          </p:cNvSpPr>
          <p:nvPr/>
        </p:nvSpPr>
        <p:spPr bwMode="auto">
          <a:xfrm>
            <a:off x="685800" y="4419600"/>
            <a:ext cx="438150" cy="366713"/>
          </a:xfrm>
          <a:prstGeom prst="rect">
            <a:avLst/>
          </a:prstGeom>
          <a:noFill/>
          <a:ln w="9525">
            <a:noFill/>
            <a:miter lim="800000"/>
            <a:headEnd/>
            <a:tailEnd/>
          </a:ln>
          <a:effectLst/>
        </p:spPr>
        <p:txBody>
          <a:bodyPr wrap="none">
            <a:spAutoFit/>
          </a:bodyPr>
          <a:lstStyle/>
          <a:p>
            <a:r>
              <a:rPr lang="en-US" sz="1800"/>
              <a:t>50</a:t>
            </a:r>
          </a:p>
        </p:txBody>
      </p:sp>
      <p:sp>
        <p:nvSpPr>
          <p:cNvPr id="1609784" name="Text Box 56"/>
          <p:cNvSpPr txBox="1">
            <a:spLocks noChangeArrowheads="1"/>
          </p:cNvSpPr>
          <p:nvPr/>
        </p:nvSpPr>
        <p:spPr bwMode="auto">
          <a:xfrm>
            <a:off x="533400" y="3290888"/>
            <a:ext cx="565150" cy="366712"/>
          </a:xfrm>
          <a:prstGeom prst="rect">
            <a:avLst/>
          </a:prstGeom>
          <a:noFill/>
          <a:ln w="9525">
            <a:noFill/>
            <a:miter lim="800000"/>
            <a:headEnd/>
            <a:tailEnd/>
          </a:ln>
          <a:effectLst/>
        </p:spPr>
        <p:txBody>
          <a:bodyPr wrap="none">
            <a:spAutoFit/>
          </a:bodyPr>
          <a:lstStyle/>
          <a:p>
            <a:r>
              <a:rPr lang="en-US" sz="1800"/>
              <a:t>100</a:t>
            </a:r>
          </a:p>
        </p:txBody>
      </p:sp>
      <p:sp>
        <p:nvSpPr>
          <p:cNvPr id="1609785" name="Text Box 57"/>
          <p:cNvSpPr txBox="1">
            <a:spLocks noChangeArrowheads="1"/>
          </p:cNvSpPr>
          <p:nvPr/>
        </p:nvSpPr>
        <p:spPr bwMode="auto">
          <a:xfrm>
            <a:off x="533400" y="2209800"/>
            <a:ext cx="565150" cy="366713"/>
          </a:xfrm>
          <a:prstGeom prst="rect">
            <a:avLst/>
          </a:prstGeom>
          <a:noFill/>
          <a:ln w="9525">
            <a:noFill/>
            <a:miter lim="800000"/>
            <a:headEnd/>
            <a:tailEnd/>
          </a:ln>
          <a:effectLst/>
        </p:spPr>
        <p:txBody>
          <a:bodyPr wrap="none">
            <a:spAutoFit/>
          </a:bodyPr>
          <a:lstStyle/>
          <a:p>
            <a:r>
              <a:rPr lang="en-US" sz="1800"/>
              <a:t>150</a:t>
            </a:r>
          </a:p>
        </p:txBody>
      </p:sp>
      <p:sp>
        <p:nvSpPr>
          <p:cNvPr id="1609786" name="Freeform 58"/>
          <p:cNvSpPr>
            <a:spLocks/>
          </p:cNvSpPr>
          <p:nvPr/>
        </p:nvSpPr>
        <p:spPr bwMode="auto">
          <a:xfrm>
            <a:off x="1143000" y="2438400"/>
            <a:ext cx="4800600" cy="1600200"/>
          </a:xfrm>
          <a:custGeom>
            <a:avLst/>
            <a:gdLst/>
            <a:ahLst/>
            <a:cxnLst>
              <a:cxn ang="0">
                <a:pos x="0" y="1008"/>
              </a:cxn>
              <a:cxn ang="0">
                <a:pos x="696" y="866"/>
              </a:cxn>
              <a:cxn ang="0">
                <a:pos x="1428" y="622"/>
              </a:cxn>
              <a:cxn ang="0">
                <a:pos x="1994" y="436"/>
              </a:cxn>
              <a:cxn ang="0">
                <a:pos x="3024" y="0"/>
              </a:cxn>
            </a:cxnLst>
            <a:rect l="0" t="0" r="r" b="b"/>
            <a:pathLst>
              <a:path w="3024" h="1008">
                <a:moveTo>
                  <a:pt x="0" y="1008"/>
                </a:moveTo>
                <a:cubicBezTo>
                  <a:pt x="116" y="984"/>
                  <a:pt x="458" y="930"/>
                  <a:pt x="696" y="866"/>
                </a:cubicBezTo>
                <a:cubicBezTo>
                  <a:pt x="934" y="802"/>
                  <a:pt x="1212" y="694"/>
                  <a:pt x="1428" y="622"/>
                </a:cubicBezTo>
                <a:cubicBezTo>
                  <a:pt x="1644" y="550"/>
                  <a:pt x="1728" y="540"/>
                  <a:pt x="1994" y="436"/>
                </a:cubicBezTo>
                <a:cubicBezTo>
                  <a:pt x="2260" y="332"/>
                  <a:pt x="2810" y="91"/>
                  <a:pt x="3024" y="0"/>
                </a:cubicBezTo>
              </a:path>
            </a:pathLst>
          </a:custGeom>
          <a:noFill/>
          <a:ln w="15875">
            <a:solidFill>
              <a:srgbClr val="800080"/>
            </a:solidFill>
            <a:round/>
            <a:headEnd/>
            <a:tailEnd/>
          </a:ln>
          <a:effectLst/>
        </p:spPr>
        <p:txBody>
          <a:bodyPr/>
          <a:lstStyle/>
          <a:p>
            <a:endParaRPr lang="en-US"/>
          </a:p>
        </p:txBody>
      </p:sp>
      <p:sp>
        <p:nvSpPr>
          <p:cNvPr id="1609787" name="Text Box 59"/>
          <p:cNvSpPr txBox="1">
            <a:spLocks noChangeArrowheads="1"/>
          </p:cNvSpPr>
          <p:nvPr/>
        </p:nvSpPr>
        <p:spPr bwMode="auto">
          <a:xfrm>
            <a:off x="1905000" y="2482850"/>
            <a:ext cx="1809750" cy="641350"/>
          </a:xfrm>
          <a:prstGeom prst="rect">
            <a:avLst/>
          </a:prstGeom>
          <a:solidFill>
            <a:srgbClr val="FFF0E1"/>
          </a:solidFill>
          <a:ln w="9525">
            <a:noFill/>
            <a:miter lim="800000"/>
            <a:headEnd/>
            <a:tailEnd/>
          </a:ln>
          <a:effectLst/>
        </p:spPr>
        <p:txBody>
          <a:bodyPr wrap="none">
            <a:spAutoFit/>
          </a:bodyPr>
          <a:lstStyle/>
          <a:p>
            <a:pPr algn="ctr"/>
            <a:r>
              <a:rPr lang="en-US" sz="1800"/>
              <a:t>Supersaturated </a:t>
            </a:r>
          </a:p>
          <a:p>
            <a:pPr algn="ctr"/>
            <a:r>
              <a:rPr lang="en-US" sz="1800"/>
              <a:t>solution</a:t>
            </a:r>
          </a:p>
        </p:txBody>
      </p:sp>
      <p:sp>
        <p:nvSpPr>
          <p:cNvPr id="1609788" name="Text Box 60"/>
          <p:cNvSpPr txBox="1">
            <a:spLocks noChangeArrowheads="1"/>
          </p:cNvSpPr>
          <p:nvPr/>
        </p:nvSpPr>
        <p:spPr bwMode="auto">
          <a:xfrm>
            <a:off x="3644900" y="4114800"/>
            <a:ext cx="1492250" cy="641350"/>
          </a:xfrm>
          <a:prstGeom prst="rect">
            <a:avLst/>
          </a:prstGeom>
          <a:solidFill>
            <a:schemeClr val="bg1"/>
          </a:solidFill>
          <a:ln w="9525">
            <a:noFill/>
            <a:miter lim="800000"/>
            <a:headEnd/>
            <a:tailEnd/>
          </a:ln>
          <a:effectLst/>
        </p:spPr>
        <p:txBody>
          <a:bodyPr wrap="none">
            <a:spAutoFit/>
          </a:bodyPr>
          <a:lstStyle/>
          <a:p>
            <a:pPr algn="ctr"/>
            <a:r>
              <a:rPr lang="en-US" sz="1800"/>
              <a:t>Unsaturated </a:t>
            </a:r>
          </a:p>
          <a:p>
            <a:pPr algn="ctr"/>
            <a:r>
              <a:rPr lang="en-US" sz="1800"/>
              <a:t>solution</a:t>
            </a:r>
          </a:p>
        </p:txBody>
      </p:sp>
      <p:sp>
        <p:nvSpPr>
          <p:cNvPr id="1609789" name="Text Box 61"/>
          <p:cNvSpPr txBox="1">
            <a:spLocks noChangeArrowheads="1"/>
          </p:cNvSpPr>
          <p:nvPr/>
        </p:nvSpPr>
        <p:spPr bwMode="auto">
          <a:xfrm>
            <a:off x="6308725" y="2452688"/>
            <a:ext cx="1174750" cy="366712"/>
          </a:xfrm>
          <a:prstGeom prst="rect">
            <a:avLst/>
          </a:prstGeom>
          <a:noFill/>
          <a:ln w="9525">
            <a:noFill/>
            <a:miter lim="800000"/>
            <a:headEnd/>
            <a:tailEnd/>
          </a:ln>
          <a:effectLst/>
        </p:spPr>
        <p:txBody>
          <a:bodyPr wrap="none">
            <a:spAutoFit/>
          </a:bodyPr>
          <a:lstStyle/>
          <a:p>
            <a:r>
              <a:rPr lang="en-US" sz="1800"/>
              <a:t>Saturated</a:t>
            </a:r>
          </a:p>
        </p:txBody>
      </p:sp>
      <p:sp>
        <p:nvSpPr>
          <p:cNvPr id="1609790" name="Line 62"/>
          <p:cNvSpPr>
            <a:spLocks noChangeShapeType="1"/>
          </p:cNvSpPr>
          <p:nvPr/>
        </p:nvSpPr>
        <p:spPr bwMode="auto">
          <a:xfrm>
            <a:off x="5486400" y="2667000"/>
            <a:ext cx="838200" cy="0"/>
          </a:xfrm>
          <a:prstGeom prst="line">
            <a:avLst/>
          </a:prstGeom>
          <a:noFill/>
          <a:ln w="9525">
            <a:solidFill>
              <a:schemeClr val="tx1"/>
            </a:solidFill>
            <a:round/>
            <a:headEnd/>
            <a:tailEnd/>
          </a:ln>
          <a:effectLst/>
        </p:spPr>
        <p:txBody>
          <a:bodyPr/>
          <a:lstStyle/>
          <a:p>
            <a:endParaRPr lang="en-US"/>
          </a:p>
        </p:txBody>
      </p:sp>
      <p:sp>
        <p:nvSpPr>
          <p:cNvPr id="1609791" name="Rectangle 63"/>
          <p:cNvSpPr>
            <a:spLocks noChangeArrowheads="1"/>
          </p:cNvSpPr>
          <p:nvPr/>
        </p:nvSpPr>
        <p:spPr bwMode="auto">
          <a:xfrm>
            <a:off x="6400800" y="3048000"/>
            <a:ext cx="2362200" cy="2514600"/>
          </a:xfrm>
          <a:prstGeom prst="rect">
            <a:avLst/>
          </a:prstGeom>
          <a:solidFill>
            <a:schemeClr val="accent1"/>
          </a:solidFill>
          <a:ln w="9525">
            <a:solidFill>
              <a:schemeClr val="tx1"/>
            </a:solidFill>
            <a:miter lim="800000"/>
            <a:headEnd/>
            <a:tailEnd/>
          </a:ln>
          <a:effectLst/>
        </p:spPr>
        <p:txBody>
          <a:bodyPr wrap="none" anchor="ctr"/>
          <a:lstStyle/>
          <a:p>
            <a:pPr algn="ctr"/>
            <a:r>
              <a:rPr lang="en-US" sz="1800"/>
              <a:t>Video Clip</a:t>
            </a:r>
          </a:p>
        </p:txBody>
      </p:sp>
      <p:sp>
        <p:nvSpPr>
          <p:cNvPr id="1609792" name="Rectangle 64"/>
          <p:cNvSpPr>
            <a:spLocks noChangeArrowheads="1"/>
          </p:cNvSpPr>
          <p:nvPr/>
        </p:nvSpPr>
        <p:spPr bwMode="auto">
          <a:xfrm>
            <a:off x="76200" y="6569075"/>
            <a:ext cx="2835275" cy="214313"/>
          </a:xfrm>
          <a:prstGeom prst="rect">
            <a:avLst/>
          </a:prstGeom>
          <a:noFill/>
          <a:ln w="9525">
            <a:noFill/>
            <a:miter lim="800000"/>
            <a:headEnd/>
            <a:tailEnd/>
          </a:ln>
          <a:effectLst/>
        </p:spPr>
        <p:txBody>
          <a:bodyPr wrap="none">
            <a:spAutoFit/>
          </a:bodyPr>
          <a:lstStyle/>
          <a:p>
            <a:r>
              <a:rPr lang="en-US" sz="800"/>
              <a:t>Charles H.Corwin, </a:t>
            </a:r>
            <a:r>
              <a:rPr lang="en-US" sz="800" u="sng"/>
              <a:t>Introductory Chemistry</a:t>
            </a:r>
            <a:r>
              <a:rPr lang="en-US" sz="800"/>
              <a:t>  2005, page 378</a:t>
            </a:r>
          </a:p>
        </p:txBody>
      </p:sp>
      <p:sp>
        <p:nvSpPr>
          <p:cNvPr id="1609793" name="Text Box 65"/>
          <p:cNvSpPr txBox="1">
            <a:spLocks noChangeArrowheads="1"/>
          </p:cNvSpPr>
          <p:nvPr/>
        </p:nvSpPr>
        <p:spPr bwMode="auto">
          <a:xfrm>
            <a:off x="6219825" y="5726113"/>
            <a:ext cx="2924175" cy="730250"/>
          </a:xfrm>
          <a:prstGeom prst="rect">
            <a:avLst/>
          </a:prstGeom>
          <a:noFill/>
          <a:ln w="9525">
            <a:noFill/>
            <a:miter lim="800000"/>
            <a:headEnd/>
            <a:tailEnd/>
          </a:ln>
          <a:effectLst/>
        </p:spPr>
        <p:txBody>
          <a:bodyPr wrap="none">
            <a:spAutoFit/>
          </a:bodyPr>
          <a:lstStyle/>
          <a:p>
            <a:pPr algn="ctr"/>
            <a:r>
              <a:rPr lang="en-US" sz="1400"/>
              <a:t>A single crystal of sodium acetate, </a:t>
            </a:r>
          </a:p>
          <a:p>
            <a:pPr algn="ctr"/>
            <a:r>
              <a:rPr lang="en-US" sz="1400"/>
              <a:t>NaC</a:t>
            </a:r>
            <a:r>
              <a:rPr lang="en-US" sz="1400" baseline="-25000"/>
              <a:t>2</a:t>
            </a:r>
            <a:r>
              <a:rPr lang="en-US" sz="1400"/>
              <a:t>H</a:t>
            </a:r>
            <a:r>
              <a:rPr lang="en-US" sz="1400" baseline="-25000"/>
              <a:t>3</a:t>
            </a:r>
            <a:r>
              <a:rPr lang="en-US" sz="1400"/>
              <a:t>O</a:t>
            </a:r>
            <a:r>
              <a:rPr lang="en-US" sz="1400" baseline="-25000"/>
              <a:t>2</a:t>
            </a:r>
            <a:r>
              <a:rPr lang="en-US" sz="1400"/>
              <a:t>, is dropped into a </a:t>
            </a:r>
          </a:p>
          <a:p>
            <a:pPr algn="ctr"/>
            <a:r>
              <a:rPr lang="en-US" sz="1400"/>
              <a:t>supersatureated solution</a:t>
            </a:r>
          </a:p>
        </p:txBody>
      </p:sp>
      <p:sp>
        <p:nvSpPr>
          <p:cNvPr id="1609794" name="Text Box 66"/>
          <p:cNvSpPr txBox="1">
            <a:spLocks noChangeArrowheads="1"/>
          </p:cNvSpPr>
          <p:nvPr/>
        </p:nvSpPr>
        <p:spPr bwMode="auto">
          <a:xfrm>
            <a:off x="6229350" y="5715000"/>
            <a:ext cx="2924175" cy="517525"/>
          </a:xfrm>
          <a:prstGeom prst="rect">
            <a:avLst/>
          </a:prstGeom>
          <a:noFill/>
          <a:ln w="9525">
            <a:noFill/>
            <a:miter lim="800000"/>
            <a:headEnd/>
            <a:tailEnd/>
          </a:ln>
          <a:effectLst/>
        </p:spPr>
        <p:txBody>
          <a:bodyPr wrap="none">
            <a:spAutoFit/>
          </a:bodyPr>
          <a:lstStyle/>
          <a:p>
            <a:pPr algn="ctr"/>
            <a:r>
              <a:rPr lang="en-US" sz="1400"/>
              <a:t>The small crystal causes extensive</a:t>
            </a:r>
          </a:p>
          <a:p>
            <a:pPr algn="ctr"/>
            <a:r>
              <a:rPr lang="en-US" sz="1400"/>
              <a:t>crystallization, and eventually</a:t>
            </a:r>
          </a:p>
        </p:txBody>
      </p:sp>
      <p:sp>
        <p:nvSpPr>
          <p:cNvPr id="1609795" name="Text Box 67"/>
          <p:cNvSpPr txBox="1">
            <a:spLocks noChangeArrowheads="1"/>
          </p:cNvSpPr>
          <p:nvPr/>
        </p:nvSpPr>
        <p:spPr bwMode="auto">
          <a:xfrm>
            <a:off x="6626225" y="6172200"/>
            <a:ext cx="2130425" cy="517525"/>
          </a:xfrm>
          <a:prstGeom prst="rect">
            <a:avLst/>
          </a:prstGeom>
          <a:noFill/>
          <a:ln w="9525">
            <a:noFill/>
            <a:miter lim="800000"/>
            <a:headEnd/>
            <a:tailEnd/>
          </a:ln>
          <a:effectLst/>
        </p:spPr>
        <p:txBody>
          <a:bodyPr wrap="none">
            <a:spAutoFit/>
          </a:bodyPr>
          <a:lstStyle/>
          <a:p>
            <a:pPr algn="ctr"/>
            <a:r>
              <a:rPr lang="en-US" sz="1400"/>
              <a:t>the solute forms a </a:t>
            </a:r>
          </a:p>
          <a:p>
            <a:pPr algn="ctr"/>
            <a:r>
              <a:rPr lang="en-US" sz="1400"/>
              <a:t>solid mass of NaC</a:t>
            </a:r>
            <a:r>
              <a:rPr lang="en-US" sz="1400" baseline="-25000"/>
              <a:t>2</a:t>
            </a:r>
            <a:r>
              <a:rPr lang="en-US" sz="1400"/>
              <a:t>H</a:t>
            </a:r>
            <a:r>
              <a:rPr lang="en-US" sz="1400" baseline="-25000"/>
              <a:t>3</a:t>
            </a:r>
            <a:r>
              <a:rPr lang="en-US" sz="1400"/>
              <a:t>O</a:t>
            </a:r>
            <a:r>
              <a:rPr lang="en-US" sz="1400" baseline="-25000"/>
              <a:t>2</a:t>
            </a:r>
            <a:r>
              <a:rPr lang="en-US" sz="140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09793"/>
                                        </p:tgtEl>
                                        <p:attrNameLst>
                                          <p:attrName>style.visibility</p:attrName>
                                        </p:attrNameLst>
                                      </p:cBhvr>
                                      <p:to>
                                        <p:strVal val="visible"/>
                                      </p:to>
                                    </p:set>
                                    <p:animEffect transition="in" filter="fade">
                                      <p:cBhvr>
                                        <p:cTn id="7" dur="2000"/>
                                        <p:tgtEl>
                                          <p:spTgt spid="160979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1609793"/>
                                        </p:tgtEl>
                                        <p:attrNameLst>
                                          <p:attrName>style.visibility</p:attrName>
                                        </p:attrNameLst>
                                      </p:cBhvr>
                                      <p:to>
                                        <p:strVal val="hidden"/>
                                      </p:to>
                                    </p:set>
                                  </p:childTnLst>
                                </p:cTn>
                              </p:par>
                              <p:par>
                                <p:cTn id="12" presetID="10" presetClass="entr" presetSubtype="0" fill="hold" grpId="0" nodeType="withEffect">
                                  <p:stCondLst>
                                    <p:cond delay="0"/>
                                  </p:stCondLst>
                                  <p:childTnLst>
                                    <p:set>
                                      <p:cBhvr>
                                        <p:cTn id="13" dur="1" fill="hold">
                                          <p:stCondLst>
                                            <p:cond delay="0"/>
                                          </p:stCondLst>
                                        </p:cTn>
                                        <p:tgtEl>
                                          <p:spTgt spid="1609794"/>
                                        </p:tgtEl>
                                        <p:attrNameLst>
                                          <p:attrName>style.visibility</p:attrName>
                                        </p:attrNameLst>
                                      </p:cBhvr>
                                      <p:to>
                                        <p:strVal val="visible"/>
                                      </p:to>
                                    </p:set>
                                    <p:animEffect transition="in" filter="fade">
                                      <p:cBhvr>
                                        <p:cTn id="14" dur="2000"/>
                                        <p:tgtEl>
                                          <p:spTgt spid="1609794"/>
                                        </p:tgtEl>
                                      </p:cBhvr>
                                    </p:animEffect>
                                  </p:childTnLst>
                                </p:cTn>
                              </p:par>
                            </p:childTnLst>
                          </p:cTn>
                        </p:par>
                        <p:par>
                          <p:cTn id="15" fill="hold">
                            <p:stCondLst>
                              <p:cond delay="2000"/>
                            </p:stCondLst>
                            <p:childTnLst>
                              <p:par>
                                <p:cTn id="16" presetID="10" presetClass="entr" presetSubtype="0" fill="hold" grpId="0" nodeType="afterEffect">
                                  <p:stCondLst>
                                    <p:cond delay="2500"/>
                                  </p:stCondLst>
                                  <p:childTnLst>
                                    <p:set>
                                      <p:cBhvr>
                                        <p:cTn id="17" dur="1" fill="hold">
                                          <p:stCondLst>
                                            <p:cond delay="0"/>
                                          </p:stCondLst>
                                        </p:cTn>
                                        <p:tgtEl>
                                          <p:spTgt spid="1609795"/>
                                        </p:tgtEl>
                                        <p:attrNameLst>
                                          <p:attrName>style.visibility</p:attrName>
                                        </p:attrNameLst>
                                      </p:cBhvr>
                                      <p:to>
                                        <p:strVal val="visible"/>
                                      </p:to>
                                    </p:set>
                                    <p:animEffect transition="in" filter="fade">
                                      <p:cBhvr>
                                        <p:cTn id="18" dur="2000"/>
                                        <p:tgtEl>
                                          <p:spTgt spid="1609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9793" grpId="0"/>
      <p:bldP spid="1609793" grpId="1"/>
      <p:bldP spid="1609794" grpId="0"/>
      <p:bldP spid="1609795"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426" name="Rectangle 2"/>
          <p:cNvSpPr>
            <a:spLocks noGrp="1" noChangeArrowheads="1"/>
          </p:cNvSpPr>
          <p:nvPr>
            <p:ph type="title"/>
          </p:nvPr>
        </p:nvSpPr>
        <p:spPr/>
        <p:txBody>
          <a:bodyPr/>
          <a:lstStyle/>
          <a:p>
            <a:r>
              <a:rPr lang="en-US">
                <a:latin typeface="Arial" charset="0"/>
              </a:rPr>
              <a:t>Lava Lamp</a:t>
            </a:r>
          </a:p>
        </p:txBody>
      </p:sp>
      <p:sp>
        <p:nvSpPr>
          <p:cNvPr id="2151427" name="Text Box 3"/>
          <p:cNvSpPr txBox="1">
            <a:spLocks noChangeArrowheads="1"/>
          </p:cNvSpPr>
          <p:nvPr/>
        </p:nvSpPr>
        <p:spPr bwMode="auto">
          <a:xfrm>
            <a:off x="838200" y="1447800"/>
            <a:ext cx="962025" cy="457200"/>
          </a:xfrm>
          <a:prstGeom prst="rect">
            <a:avLst/>
          </a:prstGeom>
          <a:noFill/>
          <a:ln w="9525">
            <a:noFill/>
            <a:miter lim="800000"/>
            <a:headEnd/>
            <a:tailEnd/>
          </a:ln>
          <a:effectLst/>
        </p:spPr>
        <p:txBody>
          <a:bodyPr wrap="none">
            <a:spAutoFit/>
          </a:bodyPr>
          <a:lstStyle/>
          <a:p>
            <a:r>
              <a:rPr lang="en-US" sz="2400"/>
              <a:t>It is…</a:t>
            </a:r>
          </a:p>
        </p:txBody>
      </p:sp>
      <p:sp>
        <p:nvSpPr>
          <p:cNvPr id="2151428" name="Text Box 4"/>
          <p:cNvSpPr txBox="1">
            <a:spLocks noChangeArrowheads="1"/>
          </p:cNvSpPr>
          <p:nvPr/>
        </p:nvSpPr>
        <p:spPr bwMode="auto">
          <a:xfrm rot="-1091019">
            <a:off x="990600" y="1865313"/>
            <a:ext cx="1898650" cy="457200"/>
          </a:xfrm>
          <a:prstGeom prst="rect">
            <a:avLst/>
          </a:prstGeom>
          <a:solidFill>
            <a:schemeClr val="bg1">
              <a:alpha val="86000"/>
            </a:schemeClr>
          </a:solidFill>
          <a:ln w="9525">
            <a:noFill/>
            <a:miter lim="800000"/>
            <a:headEnd/>
            <a:tailEnd/>
          </a:ln>
          <a:effectLst/>
        </p:spPr>
        <p:txBody>
          <a:bodyPr wrap="none">
            <a:spAutoFit/>
          </a:bodyPr>
          <a:lstStyle/>
          <a:p>
            <a:r>
              <a:rPr lang="en-US" sz="2400"/>
              <a:t>a philosophy</a:t>
            </a:r>
          </a:p>
        </p:txBody>
      </p:sp>
      <p:sp>
        <p:nvSpPr>
          <p:cNvPr id="2151429" name="Text Box 5"/>
          <p:cNvSpPr txBox="1">
            <a:spLocks noChangeArrowheads="1"/>
          </p:cNvSpPr>
          <p:nvPr/>
        </p:nvSpPr>
        <p:spPr bwMode="auto">
          <a:xfrm rot="1167746">
            <a:off x="1981200" y="2667000"/>
            <a:ext cx="2779713" cy="457200"/>
          </a:xfrm>
          <a:prstGeom prst="rect">
            <a:avLst/>
          </a:prstGeom>
          <a:solidFill>
            <a:schemeClr val="bg1">
              <a:alpha val="86000"/>
            </a:schemeClr>
          </a:solidFill>
          <a:ln w="9525">
            <a:noFill/>
            <a:miter lim="800000"/>
            <a:headEnd/>
            <a:tailEnd/>
          </a:ln>
          <a:effectLst/>
        </p:spPr>
        <p:txBody>
          <a:bodyPr wrap="none">
            <a:spAutoFit/>
          </a:bodyPr>
          <a:lstStyle/>
          <a:p>
            <a:r>
              <a:rPr lang="en-US" sz="2400"/>
              <a:t>the primordial ooze</a:t>
            </a:r>
          </a:p>
        </p:txBody>
      </p:sp>
      <p:sp>
        <p:nvSpPr>
          <p:cNvPr id="2151430" name="Text Box 6"/>
          <p:cNvSpPr txBox="1">
            <a:spLocks noChangeArrowheads="1"/>
          </p:cNvSpPr>
          <p:nvPr/>
        </p:nvSpPr>
        <p:spPr bwMode="auto">
          <a:xfrm rot="-790353">
            <a:off x="457200" y="3200400"/>
            <a:ext cx="2949575" cy="457200"/>
          </a:xfrm>
          <a:prstGeom prst="rect">
            <a:avLst/>
          </a:prstGeom>
          <a:solidFill>
            <a:schemeClr val="bg1">
              <a:alpha val="86000"/>
            </a:schemeClr>
          </a:solidFill>
          <a:ln w="9525">
            <a:noFill/>
            <a:miter lim="800000"/>
            <a:headEnd/>
            <a:tailEnd/>
          </a:ln>
          <a:effectLst/>
        </p:spPr>
        <p:txBody>
          <a:bodyPr wrap="none">
            <a:spAutoFit/>
          </a:bodyPr>
          <a:lstStyle/>
          <a:p>
            <a:r>
              <a:rPr lang="en-US" sz="2400"/>
              <a:t>once ruled our world</a:t>
            </a:r>
          </a:p>
        </p:txBody>
      </p:sp>
      <p:sp>
        <p:nvSpPr>
          <p:cNvPr id="2151431" name="Text Box 7"/>
          <p:cNvSpPr txBox="1">
            <a:spLocks noChangeArrowheads="1"/>
          </p:cNvSpPr>
          <p:nvPr/>
        </p:nvSpPr>
        <p:spPr bwMode="auto">
          <a:xfrm>
            <a:off x="2819400" y="3505200"/>
            <a:ext cx="1793875" cy="457200"/>
          </a:xfrm>
          <a:prstGeom prst="rect">
            <a:avLst/>
          </a:prstGeom>
          <a:solidFill>
            <a:schemeClr val="bg1">
              <a:alpha val="86000"/>
            </a:schemeClr>
          </a:solidFill>
          <a:ln w="9525">
            <a:noFill/>
            <a:miter lim="800000"/>
            <a:headEnd/>
            <a:tailEnd/>
          </a:ln>
          <a:effectLst/>
        </p:spPr>
        <p:txBody>
          <a:bodyPr wrap="none">
            <a:spAutoFit/>
          </a:bodyPr>
          <a:lstStyle/>
          <a:p>
            <a:r>
              <a:rPr lang="en-US" sz="2400"/>
              <a:t>the moment</a:t>
            </a:r>
          </a:p>
        </p:txBody>
      </p:sp>
      <p:sp>
        <p:nvSpPr>
          <p:cNvPr id="2151432" name="Text Box 8"/>
          <p:cNvSpPr txBox="1">
            <a:spLocks noChangeArrowheads="1"/>
          </p:cNvSpPr>
          <p:nvPr/>
        </p:nvSpPr>
        <p:spPr bwMode="auto">
          <a:xfrm rot="1015650">
            <a:off x="1009650" y="3733800"/>
            <a:ext cx="1657350" cy="457200"/>
          </a:xfrm>
          <a:prstGeom prst="rect">
            <a:avLst/>
          </a:prstGeom>
          <a:solidFill>
            <a:schemeClr val="bg1">
              <a:alpha val="86000"/>
            </a:schemeClr>
          </a:solidFill>
          <a:ln w="9525">
            <a:noFill/>
            <a:miter lim="800000"/>
            <a:headEnd/>
            <a:tailEnd/>
          </a:ln>
          <a:effectLst/>
        </p:spPr>
        <p:txBody>
          <a:bodyPr wrap="none">
            <a:spAutoFit/>
          </a:bodyPr>
          <a:lstStyle/>
          <a:p>
            <a:r>
              <a:rPr lang="en-US" sz="2400"/>
              <a:t>an art form</a:t>
            </a:r>
          </a:p>
        </p:txBody>
      </p:sp>
      <p:sp>
        <p:nvSpPr>
          <p:cNvPr id="2151433" name="Text Box 9"/>
          <p:cNvSpPr txBox="1">
            <a:spLocks noChangeArrowheads="1"/>
          </p:cNvSpPr>
          <p:nvPr/>
        </p:nvSpPr>
        <p:spPr bwMode="auto">
          <a:xfrm rot="-1014531">
            <a:off x="2362200" y="4114800"/>
            <a:ext cx="1354138" cy="457200"/>
          </a:xfrm>
          <a:prstGeom prst="rect">
            <a:avLst/>
          </a:prstGeom>
          <a:solidFill>
            <a:schemeClr val="bg1">
              <a:alpha val="86000"/>
            </a:schemeClr>
          </a:solidFill>
          <a:ln w="9525">
            <a:noFill/>
            <a:miter lim="800000"/>
            <a:headEnd/>
            <a:tailEnd/>
          </a:ln>
          <a:effectLst/>
        </p:spPr>
        <p:txBody>
          <a:bodyPr wrap="none">
            <a:spAutoFit/>
          </a:bodyPr>
          <a:lstStyle/>
          <a:p>
            <a:r>
              <a:rPr lang="en-US" sz="2400"/>
              <a:t>a classic</a:t>
            </a:r>
          </a:p>
        </p:txBody>
      </p:sp>
      <p:sp>
        <p:nvSpPr>
          <p:cNvPr id="2151434" name="Text Box 10"/>
          <p:cNvSpPr txBox="1">
            <a:spLocks noChangeArrowheads="1"/>
          </p:cNvSpPr>
          <p:nvPr/>
        </p:nvSpPr>
        <p:spPr bwMode="auto">
          <a:xfrm rot="430460">
            <a:off x="1057275" y="4648200"/>
            <a:ext cx="1762125" cy="457200"/>
          </a:xfrm>
          <a:prstGeom prst="rect">
            <a:avLst/>
          </a:prstGeom>
          <a:solidFill>
            <a:schemeClr val="bg1">
              <a:alpha val="86000"/>
            </a:schemeClr>
          </a:solidFill>
          <a:ln w="9525">
            <a:noFill/>
            <a:miter lim="800000"/>
            <a:headEnd/>
            <a:tailEnd/>
          </a:ln>
          <a:effectLst/>
        </p:spPr>
        <p:txBody>
          <a:bodyPr wrap="none">
            <a:spAutoFit/>
          </a:bodyPr>
          <a:lstStyle/>
          <a:p>
            <a:r>
              <a:rPr lang="en-US" sz="2400"/>
              <a:t>progressive</a:t>
            </a:r>
          </a:p>
        </p:txBody>
      </p:sp>
      <p:sp>
        <p:nvSpPr>
          <p:cNvPr id="2151435" name="Text Box 11"/>
          <p:cNvSpPr txBox="1">
            <a:spLocks noChangeArrowheads="1"/>
          </p:cNvSpPr>
          <p:nvPr/>
        </p:nvSpPr>
        <p:spPr bwMode="auto">
          <a:xfrm>
            <a:off x="2590800" y="5029200"/>
            <a:ext cx="1592263" cy="457200"/>
          </a:xfrm>
          <a:prstGeom prst="rect">
            <a:avLst/>
          </a:prstGeom>
          <a:solidFill>
            <a:schemeClr val="bg1">
              <a:alpha val="86000"/>
            </a:schemeClr>
          </a:solidFill>
          <a:ln w="9525">
            <a:noFill/>
            <a:miter lim="800000"/>
            <a:headEnd/>
            <a:tailEnd/>
          </a:ln>
          <a:effectLst/>
        </p:spPr>
        <p:txBody>
          <a:bodyPr wrap="none">
            <a:spAutoFit/>
          </a:bodyPr>
          <a:lstStyle/>
          <a:p>
            <a:r>
              <a:rPr lang="en-US" sz="2400"/>
              <a:t>prehistoric</a:t>
            </a:r>
          </a:p>
        </p:txBody>
      </p:sp>
      <p:sp>
        <p:nvSpPr>
          <p:cNvPr id="2151436" name="Text Box 12"/>
          <p:cNvSpPr txBox="1">
            <a:spLocks noChangeArrowheads="1"/>
          </p:cNvSpPr>
          <p:nvPr/>
        </p:nvSpPr>
        <p:spPr bwMode="auto">
          <a:xfrm rot="404285">
            <a:off x="1074738" y="5562600"/>
            <a:ext cx="1897062" cy="457200"/>
          </a:xfrm>
          <a:prstGeom prst="rect">
            <a:avLst/>
          </a:prstGeom>
          <a:solidFill>
            <a:schemeClr val="bg1">
              <a:alpha val="86000"/>
            </a:schemeClr>
          </a:solidFill>
          <a:ln w="9525">
            <a:noFill/>
            <a:miter lim="800000"/>
            <a:headEnd/>
            <a:tailEnd/>
          </a:ln>
          <a:effectLst/>
        </p:spPr>
        <p:txBody>
          <a:bodyPr wrap="none">
            <a:spAutoFit/>
          </a:bodyPr>
          <a:lstStyle/>
          <a:p>
            <a:r>
              <a:rPr lang="en-US" sz="2400"/>
              <a:t>post-modern</a:t>
            </a:r>
          </a:p>
        </p:txBody>
      </p:sp>
      <p:sp>
        <p:nvSpPr>
          <p:cNvPr id="2151437" name="Text Box 13"/>
          <p:cNvSpPr txBox="1">
            <a:spLocks noChangeArrowheads="1"/>
          </p:cNvSpPr>
          <p:nvPr/>
        </p:nvSpPr>
        <p:spPr bwMode="auto">
          <a:xfrm>
            <a:off x="1219200" y="6096000"/>
            <a:ext cx="1776413" cy="457200"/>
          </a:xfrm>
          <a:prstGeom prst="rect">
            <a:avLst/>
          </a:prstGeom>
          <a:solidFill>
            <a:schemeClr val="bg1">
              <a:alpha val="86000"/>
            </a:schemeClr>
          </a:solidFill>
          <a:ln w="9525">
            <a:noFill/>
            <a:miter lim="800000"/>
            <a:headEnd/>
            <a:tailEnd/>
          </a:ln>
          <a:effectLst/>
        </p:spPr>
        <p:txBody>
          <a:bodyPr wrap="none">
            <a:spAutoFit/>
          </a:bodyPr>
          <a:lstStyle/>
          <a:p>
            <a:r>
              <a:rPr lang="en-US" sz="2400"/>
              <a:t>here to stay</a:t>
            </a:r>
          </a:p>
        </p:txBody>
      </p:sp>
      <p:pic>
        <p:nvPicPr>
          <p:cNvPr id="2151438" name="Picture 14" descr="lava lamp"/>
          <p:cNvPicPr>
            <a:picLocks noChangeAspect="1" noChangeArrowheads="1"/>
          </p:cNvPicPr>
          <p:nvPr/>
        </p:nvPicPr>
        <p:blipFill>
          <a:blip r:embed="rId3"/>
          <a:srcRect/>
          <a:stretch>
            <a:fillRect/>
          </a:stretch>
        </p:blipFill>
        <p:spPr bwMode="auto">
          <a:xfrm>
            <a:off x="6477000" y="381000"/>
            <a:ext cx="1563688" cy="1828800"/>
          </a:xfrm>
          <a:prstGeom prst="rect">
            <a:avLst/>
          </a:prstGeom>
          <a:noFill/>
        </p:spPr>
      </p:pic>
      <p:sp>
        <p:nvSpPr>
          <p:cNvPr id="2151439" name="AutoShape 1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2151440" name="Picture 16" descr="Lava Lamp"/>
          <p:cNvPicPr>
            <a:picLocks noChangeAspect="1" noChangeArrowheads="1"/>
          </p:cNvPicPr>
          <p:nvPr/>
        </p:nvPicPr>
        <p:blipFill>
          <a:blip r:embed="rId5">
            <a:lum bright="-12000" contrast="36000"/>
          </a:blip>
          <a:srcRect l="38646" t="5847" r="50409" b="82828"/>
          <a:stretch>
            <a:fillRect/>
          </a:stretch>
        </p:blipFill>
        <p:spPr bwMode="auto">
          <a:xfrm>
            <a:off x="4494213" y="1862138"/>
            <a:ext cx="869950" cy="485775"/>
          </a:xfrm>
          <a:prstGeom prst="rect">
            <a:avLst/>
          </a:prstGeom>
          <a:noFill/>
        </p:spPr>
      </p:pic>
      <p:sp>
        <p:nvSpPr>
          <p:cNvPr id="2151441" name="Freeform 17"/>
          <p:cNvSpPr>
            <a:spLocks/>
          </p:cNvSpPr>
          <p:nvPr/>
        </p:nvSpPr>
        <p:spPr bwMode="auto">
          <a:xfrm>
            <a:off x="1598613" y="2295525"/>
            <a:ext cx="1423987" cy="2622550"/>
          </a:xfrm>
          <a:custGeom>
            <a:avLst/>
            <a:gdLst/>
            <a:ahLst/>
            <a:cxnLst>
              <a:cxn ang="0">
                <a:pos x="379" y="0"/>
              </a:cxn>
              <a:cxn ang="0">
                <a:pos x="372" y="47"/>
              </a:cxn>
              <a:cxn ang="0">
                <a:pos x="333" y="56"/>
              </a:cxn>
              <a:cxn ang="0">
                <a:pos x="303" y="77"/>
              </a:cxn>
              <a:cxn ang="0">
                <a:pos x="16" y="1050"/>
              </a:cxn>
              <a:cxn ang="0">
                <a:pos x="7" y="1119"/>
              </a:cxn>
              <a:cxn ang="0">
                <a:pos x="0" y="1176"/>
              </a:cxn>
              <a:cxn ang="0">
                <a:pos x="7" y="1244"/>
              </a:cxn>
              <a:cxn ang="0">
                <a:pos x="183" y="1592"/>
              </a:cxn>
              <a:cxn ang="0">
                <a:pos x="211" y="1623"/>
              </a:cxn>
              <a:cxn ang="0">
                <a:pos x="247" y="1640"/>
              </a:cxn>
              <a:cxn ang="0">
                <a:pos x="630" y="1652"/>
              </a:cxn>
              <a:cxn ang="0">
                <a:pos x="663" y="1640"/>
              </a:cxn>
              <a:cxn ang="0">
                <a:pos x="687" y="1623"/>
              </a:cxn>
              <a:cxn ang="0">
                <a:pos x="720" y="1577"/>
              </a:cxn>
              <a:cxn ang="0">
                <a:pos x="883" y="1278"/>
              </a:cxn>
              <a:cxn ang="0">
                <a:pos x="892" y="1233"/>
              </a:cxn>
              <a:cxn ang="0">
                <a:pos x="895" y="1200"/>
              </a:cxn>
              <a:cxn ang="0">
                <a:pos x="897" y="1161"/>
              </a:cxn>
              <a:cxn ang="0">
                <a:pos x="892" y="1119"/>
              </a:cxn>
              <a:cxn ang="0">
                <a:pos x="885" y="1064"/>
              </a:cxn>
              <a:cxn ang="0">
                <a:pos x="630" y="90"/>
              </a:cxn>
              <a:cxn ang="0">
                <a:pos x="613" y="62"/>
              </a:cxn>
              <a:cxn ang="0">
                <a:pos x="565" y="47"/>
              </a:cxn>
              <a:cxn ang="0">
                <a:pos x="559" y="6"/>
              </a:cxn>
            </a:cxnLst>
            <a:rect l="0" t="0" r="r" b="b"/>
            <a:pathLst>
              <a:path w="897" h="1652">
                <a:moveTo>
                  <a:pt x="379" y="0"/>
                </a:moveTo>
                <a:lnTo>
                  <a:pt x="372" y="47"/>
                </a:lnTo>
                <a:lnTo>
                  <a:pt x="333" y="56"/>
                </a:lnTo>
                <a:lnTo>
                  <a:pt x="303" y="77"/>
                </a:lnTo>
                <a:lnTo>
                  <a:pt x="16" y="1050"/>
                </a:lnTo>
                <a:lnTo>
                  <a:pt x="7" y="1119"/>
                </a:lnTo>
                <a:lnTo>
                  <a:pt x="0" y="1176"/>
                </a:lnTo>
                <a:lnTo>
                  <a:pt x="7" y="1244"/>
                </a:lnTo>
                <a:lnTo>
                  <a:pt x="183" y="1592"/>
                </a:lnTo>
                <a:lnTo>
                  <a:pt x="211" y="1623"/>
                </a:lnTo>
                <a:lnTo>
                  <a:pt x="247" y="1640"/>
                </a:lnTo>
                <a:lnTo>
                  <a:pt x="630" y="1652"/>
                </a:lnTo>
                <a:lnTo>
                  <a:pt x="663" y="1640"/>
                </a:lnTo>
                <a:lnTo>
                  <a:pt x="687" y="1623"/>
                </a:lnTo>
                <a:lnTo>
                  <a:pt x="720" y="1577"/>
                </a:lnTo>
                <a:lnTo>
                  <a:pt x="883" y="1278"/>
                </a:lnTo>
                <a:lnTo>
                  <a:pt x="892" y="1233"/>
                </a:lnTo>
                <a:lnTo>
                  <a:pt x="895" y="1200"/>
                </a:lnTo>
                <a:lnTo>
                  <a:pt x="897" y="1161"/>
                </a:lnTo>
                <a:lnTo>
                  <a:pt x="892" y="1119"/>
                </a:lnTo>
                <a:lnTo>
                  <a:pt x="885" y="1064"/>
                </a:lnTo>
                <a:lnTo>
                  <a:pt x="630" y="90"/>
                </a:lnTo>
                <a:lnTo>
                  <a:pt x="613" y="62"/>
                </a:lnTo>
                <a:lnTo>
                  <a:pt x="565" y="47"/>
                </a:lnTo>
                <a:lnTo>
                  <a:pt x="559" y="6"/>
                </a:lnTo>
              </a:path>
            </a:pathLst>
          </a:custGeom>
          <a:solidFill>
            <a:srgbClr val="FF6600">
              <a:alpha val="39999"/>
            </a:srgbClr>
          </a:solidFill>
          <a:ln w="15875">
            <a:solidFill>
              <a:srgbClr val="FF0000"/>
            </a:solidFill>
            <a:round/>
            <a:headEnd/>
            <a:tailEnd/>
          </a:ln>
          <a:effectLst/>
        </p:spPr>
        <p:txBody>
          <a:bodyPr/>
          <a:lstStyle/>
          <a:p>
            <a:endParaRPr lang="en-US"/>
          </a:p>
        </p:txBody>
      </p:sp>
      <p:sp>
        <p:nvSpPr>
          <p:cNvPr id="2151442" name="Freeform 18"/>
          <p:cNvSpPr>
            <a:spLocks/>
          </p:cNvSpPr>
          <p:nvPr/>
        </p:nvSpPr>
        <p:spPr bwMode="auto">
          <a:xfrm>
            <a:off x="2008188" y="2112963"/>
            <a:ext cx="663575" cy="490537"/>
          </a:xfrm>
          <a:custGeom>
            <a:avLst/>
            <a:gdLst/>
            <a:ahLst/>
            <a:cxnLst>
              <a:cxn ang="0">
                <a:pos x="0" y="300"/>
              </a:cxn>
              <a:cxn ang="0">
                <a:pos x="93" y="0"/>
              </a:cxn>
              <a:cxn ang="0">
                <a:pos x="334" y="3"/>
              </a:cxn>
              <a:cxn ang="0">
                <a:pos x="418" y="309"/>
              </a:cxn>
            </a:cxnLst>
            <a:rect l="0" t="0" r="r" b="b"/>
            <a:pathLst>
              <a:path w="418" h="309">
                <a:moveTo>
                  <a:pt x="0" y="300"/>
                </a:moveTo>
                <a:lnTo>
                  <a:pt x="93" y="0"/>
                </a:lnTo>
                <a:lnTo>
                  <a:pt x="334" y="3"/>
                </a:lnTo>
                <a:lnTo>
                  <a:pt x="418" y="309"/>
                </a:lnTo>
              </a:path>
            </a:pathLst>
          </a:custGeom>
          <a:noFill/>
          <a:ln w="12700">
            <a:solidFill>
              <a:schemeClr val="tx1"/>
            </a:solidFill>
            <a:round/>
            <a:headEnd/>
            <a:tailEnd/>
          </a:ln>
          <a:effectLst/>
        </p:spPr>
        <p:txBody>
          <a:bodyPr/>
          <a:lstStyle/>
          <a:p>
            <a:endParaRPr lang="en-US"/>
          </a:p>
        </p:txBody>
      </p:sp>
      <p:sp>
        <p:nvSpPr>
          <p:cNvPr id="2151443" name="Freeform 19"/>
          <p:cNvSpPr>
            <a:spLocks/>
          </p:cNvSpPr>
          <p:nvPr/>
        </p:nvSpPr>
        <p:spPr bwMode="auto">
          <a:xfrm>
            <a:off x="2162175" y="2259013"/>
            <a:ext cx="363538" cy="60325"/>
          </a:xfrm>
          <a:custGeom>
            <a:avLst/>
            <a:gdLst/>
            <a:ahLst/>
            <a:cxnLst>
              <a:cxn ang="0">
                <a:pos x="6" y="35"/>
              </a:cxn>
              <a:cxn ang="0">
                <a:pos x="32" y="5"/>
              </a:cxn>
              <a:cxn ang="0">
                <a:pos x="198" y="7"/>
              </a:cxn>
              <a:cxn ang="0">
                <a:pos x="219" y="38"/>
              </a:cxn>
            </a:cxnLst>
            <a:rect l="0" t="0" r="r" b="b"/>
            <a:pathLst>
              <a:path w="229" h="38">
                <a:moveTo>
                  <a:pt x="6" y="35"/>
                </a:moveTo>
                <a:cubicBezTo>
                  <a:pt x="10" y="30"/>
                  <a:pt x="0" y="10"/>
                  <a:pt x="32" y="5"/>
                </a:cubicBezTo>
                <a:cubicBezTo>
                  <a:pt x="64" y="0"/>
                  <a:pt x="167" y="2"/>
                  <a:pt x="198" y="7"/>
                </a:cubicBezTo>
                <a:cubicBezTo>
                  <a:pt x="229" y="12"/>
                  <a:pt x="215" y="32"/>
                  <a:pt x="219" y="38"/>
                </a:cubicBezTo>
              </a:path>
            </a:pathLst>
          </a:custGeom>
          <a:noFill/>
          <a:ln w="15875">
            <a:solidFill>
              <a:schemeClr val="tx1"/>
            </a:solidFill>
            <a:round/>
            <a:headEnd/>
            <a:tailEnd/>
          </a:ln>
          <a:effectLst/>
        </p:spPr>
        <p:txBody>
          <a:bodyPr/>
          <a:lstStyle/>
          <a:p>
            <a:endParaRPr lang="en-US"/>
          </a:p>
        </p:txBody>
      </p:sp>
      <p:sp>
        <p:nvSpPr>
          <p:cNvPr id="2151444" name="Freeform 20"/>
          <p:cNvSpPr>
            <a:spLocks/>
          </p:cNvSpPr>
          <p:nvPr/>
        </p:nvSpPr>
        <p:spPr bwMode="auto">
          <a:xfrm>
            <a:off x="2057400" y="2438400"/>
            <a:ext cx="539750" cy="26988"/>
          </a:xfrm>
          <a:custGeom>
            <a:avLst/>
            <a:gdLst/>
            <a:ahLst/>
            <a:cxnLst>
              <a:cxn ang="0">
                <a:pos x="0" y="0"/>
              </a:cxn>
              <a:cxn ang="0">
                <a:pos x="43" y="12"/>
              </a:cxn>
              <a:cxn ang="0">
                <a:pos x="103" y="5"/>
              </a:cxn>
              <a:cxn ang="0">
                <a:pos x="162" y="17"/>
              </a:cxn>
              <a:cxn ang="0">
                <a:pos x="238" y="5"/>
              </a:cxn>
              <a:cxn ang="0">
                <a:pos x="292" y="12"/>
              </a:cxn>
              <a:cxn ang="0">
                <a:pos x="340" y="8"/>
              </a:cxn>
            </a:cxnLst>
            <a:rect l="0" t="0" r="r" b="b"/>
            <a:pathLst>
              <a:path w="340" h="17">
                <a:moveTo>
                  <a:pt x="0" y="0"/>
                </a:moveTo>
                <a:cubicBezTo>
                  <a:pt x="7" y="2"/>
                  <a:pt x="26" y="11"/>
                  <a:pt x="43" y="12"/>
                </a:cubicBezTo>
                <a:cubicBezTo>
                  <a:pt x="60" y="13"/>
                  <a:pt x="83" y="4"/>
                  <a:pt x="103" y="5"/>
                </a:cubicBezTo>
                <a:cubicBezTo>
                  <a:pt x="123" y="6"/>
                  <a:pt x="140" y="17"/>
                  <a:pt x="162" y="17"/>
                </a:cubicBezTo>
                <a:cubicBezTo>
                  <a:pt x="184" y="17"/>
                  <a:pt x="216" y="6"/>
                  <a:pt x="238" y="5"/>
                </a:cubicBezTo>
                <a:cubicBezTo>
                  <a:pt x="260" y="4"/>
                  <a:pt x="275" y="11"/>
                  <a:pt x="292" y="12"/>
                </a:cubicBezTo>
                <a:cubicBezTo>
                  <a:pt x="309" y="13"/>
                  <a:pt x="330" y="9"/>
                  <a:pt x="340" y="8"/>
                </a:cubicBezTo>
              </a:path>
            </a:pathLst>
          </a:custGeom>
          <a:solidFill>
            <a:srgbClr val="FF6600"/>
          </a:solidFill>
          <a:ln w="9525">
            <a:solidFill>
              <a:schemeClr val="tx1"/>
            </a:solidFill>
            <a:round/>
            <a:headEnd/>
            <a:tailEnd/>
          </a:ln>
          <a:effectLst/>
        </p:spPr>
        <p:txBody>
          <a:bodyPr/>
          <a:lstStyle/>
          <a:p>
            <a:endParaRPr lang="en-US"/>
          </a:p>
        </p:txBody>
      </p:sp>
      <p:sp>
        <p:nvSpPr>
          <p:cNvPr id="2151445" name="Freeform 21"/>
          <p:cNvSpPr>
            <a:spLocks/>
          </p:cNvSpPr>
          <p:nvPr/>
        </p:nvSpPr>
        <p:spPr bwMode="auto">
          <a:xfrm>
            <a:off x="1997075" y="2817813"/>
            <a:ext cx="339725" cy="474662"/>
          </a:xfrm>
          <a:custGeom>
            <a:avLst/>
            <a:gdLst/>
            <a:ahLst/>
            <a:cxnLst>
              <a:cxn ang="0">
                <a:pos x="103" y="36"/>
              </a:cxn>
              <a:cxn ang="0">
                <a:pos x="13" y="156"/>
              </a:cxn>
              <a:cxn ang="0">
                <a:pos x="23" y="240"/>
              </a:cxn>
              <a:cxn ang="0">
                <a:pos x="73" y="288"/>
              </a:cxn>
              <a:cxn ang="0">
                <a:pos x="161" y="294"/>
              </a:cxn>
              <a:cxn ang="0">
                <a:pos x="202" y="261"/>
              </a:cxn>
              <a:cxn ang="0">
                <a:pos x="211" y="114"/>
              </a:cxn>
              <a:cxn ang="0">
                <a:pos x="184" y="13"/>
              </a:cxn>
              <a:cxn ang="0">
                <a:pos x="103" y="36"/>
              </a:cxn>
            </a:cxnLst>
            <a:rect l="0" t="0" r="r" b="b"/>
            <a:pathLst>
              <a:path w="214" h="299">
                <a:moveTo>
                  <a:pt x="103" y="36"/>
                </a:moveTo>
                <a:cubicBezTo>
                  <a:pt x="74" y="61"/>
                  <a:pt x="26" y="122"/>
                  <a:pt x="13" y="156"/>
                </a:cubicBezTo>
                <a:cubicBezTo>
                  <a:pt x="0" y="190"/>
                  <a:pt x="13" y="218"/>
                  <a:pt x="23" y="240"/>
                </a:cubicBezTo>
                <a:cubicBezTo>
                  <a:pt x="33" y="262"/>
                  <a:pt x="50" y="279"/>
                  <a:pt x="73" y="288"/>
                </a:cubicBezTo>
                <a:cubicBezTo>
                  <a:pt x="96" y="297"/>
                  <a:pt x="140" y="299"/>
                  <a:pt x="161" y="294"/>
                </a:cubicBezTo>
                <a:cubicBezTo>
                  <a:pt x="182" y="289"/>
                  <a:pt x="194" y="291"/>
                  <a:pt x="202" y="261"/>
                </a:cubicBezTo>
                <a:cubicBezTo>
                  <a:pt x="210" y="231"/>
                  <a:pt x="214" y="155"/>
                  <a:pt x="211" y="114"/>
                </a:cubicBezTo>
                <a:cubicBezTo>
                  <a:pt x="208" y="73"/>
                  <a:pt x="202" y="26"/>
                  <a:pt x="184" y="13"/>
                </a:cubicBezTo>
                <a:cubicBezTo>
                  <a:pt x="166" y="0"/>
                  <a:pt x="120" y="31"/>
                  <a:pt x="103" y="36"/>
                </a:cubicBezTo>
                <a:close/>
              </a:path>
            </a:pathLst>
          </a:custGeom>
          <a:solidFill>
            <a:srgbClr val="FFFFFF">
              <a:alpha val="61000"/>
            </a:srgbClr>
          </a:solidFill>
          <a:ln w="9525">
            <a:solidFill>
              <a:srgbClr val="C0C0C0"/>
            </a:solidFill>
            <a:round/>
            <a:headEnd/>
            <a:tailEnd/>
          </a:ln>
          <a:effectLst/>
        </p:spPr>
        <p:txBody>
          <a:bodyPr/>
          <a:lstStyle/>
          <a:p>
            <a:endParaRPr lang="en-US"/>
          </a:p>
        </p:txBody>
      </p:sp>
      <p:sp>
        <p:nvSpPr>
          <p:cNvPr id="2151446" name="Freeform 22"/>
          <p:cNvSpPr>
            <a:spLocks/>
          </p:cNvSpPr>
          <p:nvPr/>
        </p:nvSpPr>
        <p:spPr bwMode="auto">
          <a:xfrm>
            <a:off x="2362200" y="3276600"/>
            <a:ext cx="325438" cy="652463"/>
          </a:xfrm>
          <a:custGeom>
            <a:avLst/>
            <a:gdLst/>
            <a:ahLst/>
            <a:cxnLst>
              <a:cxn ang="0">
                <a:pos x="134" y="1"/>
              </a:cxn>
              <a:cxn ang="0">
                <a:pos x="103" y="66"/>
              </a:cxn>
              <a:cxn ang="0">
                <a:pos x="11" y="205"/>
              </a:cxn>
              <a:cxn ang="0">
                <a:pos x="35" y="355"/>
              </a:cxn>
              <a:cxn ang="0">
                <a:pos x="136" y="409"/>
              </a:cxn>
              <a:cxn ang="0">
                <a:pos x="202" y="340"/>
              </a:cxn>
              <a:cxn ang="0">
                <a:pos x="155" y="196"/>
              </a:cxn>
              <a:cxn ang="0">
                <a:pos x="167" y="90"/>
              </a:cxn>
              <a:cxn ang="0">
                <a:pos x="167" y="15"/>
              </a:cxn>
              <a:cxn ang="0">
                <a:pos x="134" y="1"/>
              </a:cxn>
            </a:cxnLst>
            <a:rect l="0" t="0" r="r" b="b"/>
            <a:pathLst>
              <a:path w="205" h="411">
                <a:moveTo>
                  <a:pt x="134" y="1"/>
                </a:moveTo>
                <a:cubicBezTo>
                  <a:pt x="123" y="9"/>
                  <a:pt x="123" y="32"/>
                  <a:pt x="103" y="66"/>
                </a:cubicBezTo>
                <a:cubicBezTo>
                  <a:pt x="83" y="100"/>
                  <a:pt x="22" y="157"/>
                  <a:pt x="11" y="205"/>
                </a:cubicBezTo>
                <a:cubicBezTo>
                  <a:pt x="0" y="253"/>
                  <a:pt x="14" y="321"/>
                  <a:pt x="35" y="355"/>
                </a:cubicBezTo>
                <a:cubicBezTo>
                  <a:pt x="56" y="389"/>
                  <a:pt x="108" y="411"/>
                  <a:pt x="136" y="409"/>
                </a:cubicBezTo>
                <a:cubicBezTo>
                  <a:pt x="164" y="407"/>
                  <a:pt x="199" y="375"/>
                  <a:pt x="202" y="340"/>
                </a:cubicBezTo>
                <a:cubicBezTo>
                  <a:pt x="205" y="305"/>
                  <a:pt x="161" y="238"/>
                  <a:pt x="155" y="196"/>
                </a:cubicBezTo>
                <a:cubicBezTo>
                  <a:pt x="149" y="154"/>
                  <a:pt x="165" y="120"/>
                  <a:pt x="167" y="90"/>
                </a:cubicBezTo>
                <a:cubicBezTo>
                  <a:pt x="169" y="60"/>
                  <a:pt x="172" y="30"/>
                  <a:pt x="167" y="15"/>
                </a:cubicBezTo>
                <a:cubicBezTo>
                  <a:pt x="162" y="0"/>
                  <a:pt x="141" y="4"/>
                  <a:pt x="134" y="1"/>
                </a:cubicBezTo>
                <a:close/>
              </a:path>
            </a:pathLst>
          </a:custGeom>
          <a:solidFill>
            <a:srgbClr val="FFFFFF">
              <a:alpha val="61000"/>
            </a:srgbClr>
          </a:solidFill>
          <a:ln w="12700">
            <a:solidFill>
              <a:srgbClr val="C0C0C0"/>
            </a:solidFill>
            <a:round/>
            <a:headEnd/>
            <a:tailEnd/>
          </a:ln>
          <a:effectLst/>
        </p:spPr>
        <p:txBody>
          <a:bodyPr/>
          <a:lstStyle/>
          <a:p>
            <a:endParaRPr lang="en-US"/>
          </a:p>
        </p:txBody>
      </p:sp>
      <p:sp>
        <p:nvSpPr>
          <p:cNvPr id="2151447" name="Freeform 23"/>
          <p:cNvSpPr>
            <a:spLocks/>
          </p:cNvSpPr>
          <p:nvPr/>
        </p:nvSpPr>
        <p:spPr bwMode="auto">
          <a:xfrm>
            <a:off x="2517775" y="3948113"/>
            <a:ext cx="142875" cy="19050"/>
          </a:xfrm>
          <a:custGeom>
            <a:avLst/>
            <a:gdLst/>
            <a:ahLst/>
            <a:cxnLst>
              <a:cxn ang="0">
                <a:pos x="0" y="6"/>
              </a:cxn>
              <a:cxn ang="0">
                <a:pos x="54" y="11"/>
              </a:cxn>
              <a:cxn ang="0">
                <a:pos x="90" y="0"/>
              </a:cxn>
            </a:cxnLst>
            <a:rect l="0" t="0" r="r" b="b"/>
            <a:pathLst>
              <a:path w="90" h="12">
                <a:moveTo>
                  <a:pt x="0" y="6"/>
                </a:moveTo>
                <a:cubicBezTo>
                  <a:pt x="9" y="7"/>
                  <a:pt x="39" y="12"/>
                  <a:pt x="54" y="11"/>
                </a:cubicBezTo>
                <a:cubicBezTo>
                  <a:pt x="69" y="10"/>
                  <a:pt x="83" y="2"/>
                  <a:pt x="90" y="0"/>
                </a:cubicBezTo>
              </a:path>
            </a:pathLst>
          </a:custGeom>
          <a:noFill/>
          <a:ln w="9525">
            <a:solidFill>
              <a:schemeClr val="tx1"/>
            </a:solidFill>
            <a:round/>
            <a:headEnd/>
            <a:tailEnd/>
          </a:ln>
          <a:effectLst/>
        </p:spPr>
        <p:txBody>
          <a:bodyPr/>
          <a:lstStyle/>
          <a:p>
            <a:endParaRPr lang="en-US"/>
          </a:p>
        </p:txBody>
      </p:sp>
      <p:sp>
        <p:nvSpPr>
          <p:cNvPr id="2151448" name="Freeform 24"/>
          <p:cNvSpPr>
            <a:spLocks/>
          </p:cNvSpPr>
          <p:nvPr/>
        </p:nvSpPr>
        <p:spPr bwMode="auto">
          <a:xfrm>
            <a:off x="2571750" y="3994150"/>
            <a:ext cx="80963" cy="9525"/>
          </a:xfrm>
          <a:custGeom>
            <a:avLst/>
            <a:gdLst/>
            <a:ahLst/>
            <a:cxnLst>
              <a:cxn ang="0">
                <a:pos x="0" y="3"/>
              </a:cxn>
              <a:cxn ang="0">
                <a:pos x="29" y="6"/>
              </a:cxn>
              <a:cxn ang="0">
                <a:pos x="51" y="0"/>
              </a:cxn>
            </a:cxnLst>
            <a:rect l="0" t="0" r="r" b="b"/>
            <a:pathLst>
              <a:path w="51" h="6">
                <a:moveTo>
                  <a:pt x="0" y="3"/>
                </a:moveTo>
                <a:cubicBezTo>
                  <a:pt x="5" y="3"/>
                  <a:pt x="21" y="6"/>
                  <a:pt x="29" y="6"/>
                </a:cubicBezTo>
                <a:cubicBezTo>
                  <a:pt x="37" y="6"/>
                  <a:pt x="47" y="1"/>
                  <a:pt x="51" y="0"/>
                </a:cubicBezTo>
              </a:path>
            </a:pathLst>
          </a:custGeom>
          <a:noFill/>
          <a:ln w="9525">
            <a:solidFill>
              <a:schemeClr val="tx1"/>
            </a:solidFill>
            <a:round/>
            <a:headEnd/>
            <a:tailEnd/>
          </a:ln>
          <a:effectLst/>
        </p:spPr>
        <p:txBody>
          <a:bodyPr/>
          <a:lstStyle/>
          <a:p>
            <a:endParaRPr lang="en-US"/>
          </a:p>
        </p:txBody>
      </p:sp>
      <p:sp>
        <p:nvSpPr>
          <p:cNvPr id="2151449" name="Freeform 25"/>
          <p:cNvSpPr>
            <a:spLocks/>
          </p:cNvSpPr>
          <p:nvPr/>
        </p:nvSpPr>
        <p:spPr bwMode="auto">
          <a:xfrm>
            <a:off x="2011363" y="4562475"/>
            <a:ext cx="596900" cy="280988"/>
          </a:xfrm>
          <a:custGeom>
            <a:avLst/>
            <a:gdLst/>
            <a:ahLst/>
            <a:cxnLst>
              <a:cxn ang="0">
                <a:pos x="34" y="14"/>
              </a:cxn>
              <a:cxn ang="0">
                <a:pos x="76" y="29"/>
              </a:cxn>
              <a:cxn ang="0">
                <a:pos x="73" y="74"/>
              </a:cxn>
              <a:cxn ang="0">
                <a:pos x="125" y="17"/>
              </a:cxn>
              <a:cxn ang="0">
                <a:pos x="121" y="69"/>
              </a:cxn>
              <a:cxn ang="0">
                <a:pos x="140" y="11"/>
              </a:cxn>
              <a:cxn ang="0">
                <a:pos x="164" y="69"/>
              </a:cxn>
              <a:cxn ang="0">
                <a:pos x="185" y="9"/>
              </a:cxn>
              <a:cxn ang="0">
                <a:pos x="200" y="71"/>
              </a:cxn>
              <a:cxn ang="0">
                <a:pos x="206" y="32"/>
              </a:cxn>
              <a:cxn ang="0">
                <a:pos x="266" y="30"/>
              </a:cxn>
              <a:cxn ang="0">
                <a:pos x="236" y="63"/>
              </a:cxn>
              <a:cxn ang="0">
                <a:pos x="271" y="14"/>
              </a:cxn>
              <a:cxn ang="0">
                <a:pos x="302" y="80"/>
              </a:cxn>
              <a:cxn ang="0">
                <a:pos x="307" y="26"/>
              </a:cxn>
              <a:cxn ang="0">
                <a:pos x="349" y="39"/>
              </a:cxn>
              <a:cxn ang="0">
                <a:pos x="343" y="41"/>
              </a:cxn>
              <a:cxn ang="0">
                <a:pos x="353" y="141"/>
              </a:cxn>
              <a:cxn ang="0">
                <a:pos x="331" y="126"/>
              </a:cxn>
              <a:cxn ang="0">
                <a:pos x="353" y="122"/>
              </a:cxn>
              <a:cxn ang="0">
                <a:pos x="326" y="174"/>
              </a:cxn>
              <a:cxn ang="0">
                <a:pos x="284" y="152"/>
              </a:cxn>
              <a:cxn ang="0">
                <a:pos x="299" y="158"/>
              </a:cxn>
              <a:cxn ang="0">
                <a:pos x="254" y="165"/>
              </a:cxn>
              <a:cxn ang="0">
                <a:pos x="245" y="107"/>
              </a:cxn>
              <a:cxn ang="0">
                <a:pos x="262" y="140"/>
              </a:cxn>
              <a:cxn ang="0">
                <a:pos x="208" y="155"/>
              </a:cxn>
              <a:cxn ang="0">
                <a:pos x="202" y="110"/>
              </a:cxn>
              <a:cxn ang="0">
                <a:pos x="196" y="153"/>
              </a:cxn>
              <a:cxn ang="0">
                <a:pos x="152" y="149"/>
              </a:cxn>
              <a:cxn ang="0">
                <a:pos x="178" y="119"/>
              </a:cxn>
              <a:cxn ang="0">
                <a:pos x="142" y="168"/>
              </a:cxn>
              <a:cxn ang="0">
                <a:pos x="113" y="101"/>
              </a:cxn>
              <a:cxn ang="0">
                <a:pos x="94" y="165"/>
              </a:cxn>
              <a:cxn ang="0">
                <a:pos x="77" y="104"/>
              </a:cxn>
              <a:cxn ang="0">
                <a:pos x="91" y="135"/>
              </a:cxn>
              <a:cxn ang="0">
                <a:pos x="23" y="158"/>
              </a:cxn>
              <a:cxn ang="0">
                <a:pos x="38" y="108"/>
              </a:cxn>
              <a:cxn ang="0">
                <a:pos x="23" y="138"/>
              </a:cxn>
              <a:cxn ang="0">
                <a:pos x="2" y="83"/>
              </a:cxn>
              <a:cxn ang="0">
                <a:pos x="43" y="42"/>
              </a:cxn>
              <a:cxn ang="0">
                <a:pos x="29" y="71"/>
              </a:cxn>
              <a:cxn ang="0">
                <a:pos x="34" y="23"/>
              </a:cxn>
            </a:cxnLst>
            <a:rect l="0" t="0" r="r" b="b"/>
            <a:pathLst>
              <a:path w="376" h="177">
                <a:moveTo>
                  <a:pt x="20" y="30"/>
                </a:moveTo>
                <a:cubicBezTo>
                  <a:pt x="24" y="24"/>
                  <a:pt x="29" y="20"/>
                  <a:pt x="34" y="14"/>
                </a:cubicBezTo>
                <a:cubicBezTo>
                  <a:pt x="36" y="3"/>
                  <a:pt x="50" y="9"/>
                  <a:pt x="59" y="9"/>
                </a:cubicBezTo>
                <a:cubicBezTo>
                  <a:pt x="68" y="12"/>
                  <a:pt x="73" y="21"/>
                  <a:pt x="76" y="29"/>
                </a:cubicBezTo>
                <a:cubicBezTo>
                  <a:pt x="77" y="35"/>
                  <a:pt x="86" y="39"/>
                  <a:pt x="89" y="45"/>
                </a:cubicBezTo>
                <a:cubicBezTo>
                  <a:pt x="87" y="60"/>
                  <a:pt x="86" y="71"/>
                  <a:pt x="73" y="74"/>
                </a:cubicBezTo>
                <a:cubicBezTo>
                  <a:pt x="59" y="55"/>
                  <a:pt x="76" y="15"/>
                  <a:pt x="95" y="11"/>
                </a:cubicBezTo>
                <a:cubicBezTo>
                  <a:pt x="102" y="0"/>
                  <a:pt x="115" y="11"/>
                  <a:pt x="125" y="17"/>
                </a:cubicBezTo>
                <a:cubicBezTo>
                  <a:pt x="136" y="31"/>
                  <a:pt x="136" y="27"/>
                  <a:pt x="133" y="51"/>
                </a:cubicBezTo>
                <a:cubicBezTo>
                  <a:pt x="132" y="57"/>
                  <a:pt x="121" y="69"/>
                  <a:pt x="121" y="69"/>
                </a:cubicBezTo>
                <a:cubicBezTo>
                  <a:pt x="97" y="65"/>
                  <a:pt x="101" y="22"/>
                  <a:pt x="127" y="17"/>
                </a:cubicBezTo>
                <a:cubicBezTo>
                  <a:pt x="130" y="9"/>
                  <a:pt x="133" y="10"/>
                  <a:pt x="140" y="11"/>
                </a:cubicBezTo>
                <a:cubicBezTo>
                  <a:pt x="147" y="12"/>
                  <a:pt x="168" y="17"/>
                  <a:pt x="172" y="26"/>
                </a:cubicBezTo>
                <a:cubicBezTo>
                  <a:pt x="182" y="39"/>
                  <a:pt x="181" y="66"/>
                  <a:pt x="164" y="69"/>
                </a:cubicBezTo>
                <a:cubicBezTo>
                  <a:pt x="156" y="68"/>
                  <a:pt x="155" y="65"/>
                  <a:pt x="154" y="57"/>
                </a:cubicBezTo>
                <a:cubicBezTo>
                  <a:pt x="155" y="32"/>
                  <a:pt x="158" y="11"/>
                  <a:pt x="185" y="9"/>
                </a:cubicBezTo>
                <a:cubicBezTo>
                  <a:pt x="206" y="10"/>
                  <a:pt x="209" y="17"/>
                  <a:pt x="218" y="32"/>
                </a:cubicBezTo>
                <a:cubicBezTo>
                  <a:pt x="217" y="65"/>
                  <a:pt x="227" y="73"/>
                  <a:pt x="200" y="71"/>
                </a:cubicBezTo>
                <a:cubicBezTo>
                  <a:pt x="193" y="63"/>
                  <a:pt x="189" y="48"/>
                  <a:pt x="197" y="39"/>
                </a:cubicBezTo>
                <a:cubicBezTo>
                  <a:pt x="199" y="36"/>
                  <a:pt x="206" y="32"/>
                  <a:pt x="206" y="32"/>
                </a:cubicBezTo>
                <a:cubicBezTo>
                  <a:pt x="210" y="26"/>
                  <a:pt x="220" y="16"/>
                  <a:pt x="226" y="12"/>
                </a:cubicBezTo>
                <a:cubicBezTo>
                  <a:pt x="246" y="13"/>
                  <a:pt x="252" y="16"/>
                  <a:pt x="266" y="30"/>
                </a:cubicBezTo>
                <a:cubicBezTo>
                  <a:pt x="265" y="51"/>
                  <a:pt x="269" y="64"/>
                  <a:pt x="251" y="75"/>
                </a:cubicBezTo>
                <a:cubicBezTo>
                  <a:pt x="238" y="74"/>
                  <a:pt x="241" y="73"/>
                  <a:pt x="236" y="63"/>
                </a:cubicBezTo>
                <a:cubicBezTo>
                  <a:pt x="237" y="48"/>
                  <a:pt x="232" y="33"/>
                  <a:pt x="247" y="27"/>
                </a:cubicBezTo>
                <a:cubicBezTo>
                  <a:pt x="252" y="22"/>
                  <a:pt x="264" y="15"/>
                  <a:pt x="271" y="14"/>
                </a:cubicBezTo>
                <a:cubicBezTo>
                  <a:pt x="303" y="16"/>
                  <a:pt x="295" y="23"/>
                  <a:pt x="307" y="48"/>
                </a:cubicBezTo>
                <a:cubicBezTo>
                  <a:pt x="310" y="76"/>
                  <a:pt x="305" y="61"/>
                  <a:pt x="302" y="80"/>
                </a:cubicBezTo>
                <a:cubicBezTo>
                  <a:pt x="291" y="77"/>
                  <a:pt x="289" y="69"/>
                  <a:pt x="284" y="59"/>
                </a:cubicBezTo>
                <a:cubicBezTo>
                  <a:pt x="286" y="42"/>
                  <a:pt x="289" y="30"/>
                  <a:pt x="307" y="26"/>
                </a:cubicBezTo>
                <a:cubicBezTo>
                  <a:pt x="312" y="17"/>
                  <a:pt x="319" y="17"/>
                  <a:pt x="329" y="18"/>
                </a:cubicBezTo>
                <a:cubicBezTo>
                  <a:pt x="339" y="22"/>
                  <a:pt x="341" y="33"/>
                  <a:pt x="349" y="39"/>
                </a:cubicBezTo>
                <a:cubicBezTo>
                  <a:pt x="351" y="57"/>
                  <a:pt x="366" y="92"/>
                  <a:pt x="341" y="89"/>
                </a:cubicBezTo>
                <a:cubicBezTo>
                  <a:pt x="326" y="78"/>
                  <a:pt x="327" y="50"/>
                  <a:pt x="343" y="41"/>
                </a:cubicBezTo>
                <a:cubicBezTo>
                  <a:pt x="360" y="43"/>
                  <a:pt x="368" y="57"/>
                  <a:pt x="370" y="72"/>
                </a:cubicBezTo>
                <a:cubicBezTo>
                  <a:pt x="370" y="73"/>
                  <a:pt x="376" y="136"/>
                  <a:pt x="353" y="141"/>
                </a:cubicBezTo>
                <a:cubicBezTo>
                  <a:pt x="349" y="147"/>
                  <a:pt x="348" y="149"/>
                  <a:pt x="341" y="150"/>
                </a:cubicBezTo>
                <a:cubicBezTo>
                  <a:pt x="328" y="140"/>
                  <a:pt x="332" y="147"/>
                  <a:pt x="331" y="126"/>
                </a:cubicBezTo>
                <a:cubicBezTo>
                  <a:pt x="332" y="107"/>
                  <a:pt x="328" y="103"/>
                  <a:pt x="346" y="105"/>
                </a:cubicBezTo>
                <a:cubicBezTo>
                  <a:pt x="353" y="110"/>
                  <a:pt x="352" y="114"/>
                  <a:pt x="353" y="122"/>
                </a:cubicBezTo>
                <a:cubicBezTo>
                  <a:pt x="352" y="141"/>
                  <a:pt x="352" y="148"/>
                  <a:pt x="341" y="162"/>
                </a:cubicBezTo>
                <a:cubicBezTo>
                  <a:pt x="340" y="169"/>
                  <a:pt x="333" y="173"/>
                  <a:pt x="326" y="174"/>
                </a:cubicBezTo>
                <a:cubicBezTo>
                  <a:pt x="301" y="173"/>
                  <a:pt x="307" y="176"/>
                  <a:pt x="293" y="167"/>
                </a:cubicBezTo>
                <a:cubicBezTo>
                  <a:pt x="290" y="162"/>
                  <a:pt x="287" y="157"/>
                  <a:pt x="284" y="152"/>
                </a:cubicBezTo>
                <a:cubicBezTo>
                  <a:pt x="286" y="122"/>
                  <a:pt x="276" y="106"/>
                  <a:pt x="302" y="110"/>
                </a:cubicBezTo>
                <a:cubicBezTo>
                  <a:pt x="311" y="122"/>
                  <a:pt x="317" y="155"/>
                  <a:pt x="299" y="158"/>
                </a:cubicBezTo>
                <a:cubicBezTo>
                  <a:pt x="292" y="159"/>
                  <a:pt x="282" y="171"/>
                  <a:pt x="275" y="171"/>
                </a:cubicBezTo>
                <a:cubicBezTo>
                  <a:pt x="268" y="174"/>
                  <a:pt x="262" y="163"/>
                  <a:pt x="254" y="165"/>
                </a:cubicBezTo>
                <a:cubicBezTo>
                  <a:pt x="245" y="164"/>
                  <a:pt x="243" y="162"/>
                  <a:pt x="241" y="153"/>
                </a:cubicBezTo>
                <a:cubicBezTo>
                  <a:pt x="240" y="141"/>
                  <a:pt x="232" y="114"/>
                  <a:pt x="245" y="107"/>
                </a:cubicBezTo>
                <a:cubicBezTo>
                  <a:pt x="257" y="108"/>
                  <a:pt x="261" y="108"/>
                  <a:pt x="263" y="120"/>
                </a:cubicBezTo>
                <a:cubicBezTo>
                  <a:pt x="263" y="127"/>
                  <a:pt x="264" y="134"/>
                  <a:pt x="262" y="140"/>
                </a:cubicBezTo>
                <a:cubicBezTo>
                  <a:pt x="260" y="147"/>
                  <a:pt x="226" y="170"/>
                  <a:pt x="218" y="171"/>
                </a:cubicBezTo>
                <a:cubicBezTo>
                  <a:pt x="206" y="177"/>
                  <a:pt x="214" y="163"/>
                  <a:pt x="208" y="155"/>
                </a:cubicBezTo>
                <a:cubicBezTo>
                  <a:pt x="207" y="149"/>
                  <a:pt x="193" y="149"/>
                  <a:pt x="191" y="144"/>
                </a:cubicBezTo>
                <a:cubicBezTo>
                  <a:pt x="189" y="130"/>
                  <a:pt x="190" y="117"/>
                  <a:pt x="202" y="110"/>
                </a:cubicBezTo>
                <a:cubicBezTo>
                  <a:pt x="208" y="110"/>
                  <a:pt x="217" y="106"/>
                  <a:pt x="220" y="111"/>
                </a:cubicBezTo>
                <a:cubicBezTo>
                  <a:pt x="231" y="130"/>
                  <a:pt x="212" y="151"/>
                  <a:pt x="196" y="153"/>
                </a:cubicBezTo>
                <a:cubicBezTo>
                  <a:pt x="189" y="156"/>
                  <a:pt x="191" y="165"/>
                  <a:pt x="184" y="168"/>
                </a:cubicBezTo>
                <a:cubicBezTo>
                  <a:pt x="169" y="165"/>
                  <a:pt x="160" y="159"/>
                  <a:pt x="152" y="149"/>
                </a:cubicBezTo>
                <a:cubicBezTo>
                  <a:pt x="149" y="133"/>
                  <a:pt x="145" y="116"/>
                  <a:pt x="160" y="107"/>
                </a:cubicBezTo>
                <a:cubicBezTo>
                  <a:pt x="171" y="108"/>
                  <a:pt x="173" y="109"/>
                  <a:pt x="178" y="119"/>
                </a:cubicBezTo>
                <a:cubicBezTo>
                  <a:pt x="179" y="132"/>
                  <a:pt x="181" y="139"/>
                  <a:pt x="167" y="141"/>
                </a:cubicBezTo>
                <a:cubicBezTo>
                  <a:pt x="157" y="146"/>
                  <a:pt x="154" y="166"/>
                  <a:pt x="142" y="168"/>
                </a:cubicBezTo>
                <a:cubicBezTo>
                  <a:pt x="125" y="177"/>
                  <a:pt x="111" y="151"/>
                  <a:pt x="103" y="140"/>
                </a:cubicBezTo>
                <a:cubicBezTo>
                  <a:pt x="105" y="122"/>
                  <a:pt x="101" y="113"/>
                  <a:pt x="113" y="101"/>
                </a:cubicBezTo>
                <a:cubicBezTo>
                  <a:pt x="135" y="103"/>
                  <a:pt x="140" y="142"/>
                  <a:pt x="128" y="150"/>
                </a:cubicBezTo>
                <a:cubicBezTo>
                  <a:pt x="116" y="158"/>
                  <a:pt x="108" y="165"/>
                  <a:pt x="94" y="165"/>
                </a:cubicBezTo>
                <a:cubicBezTo>
                  <a:pt x="76" y="164"/>
                  <a:pt x="76" y="143"/>
                  <a:pt x="65" y="132"/>
                </a:cubicBezTo>
                <a:cubicBezTo>
                  <a:pt x="62" y="113"/>
                  <a:pt x="61" y="106"/>
                  <a:pt x="77" y="104"/>
                </a:cubicBezTo>
                <a:cubicBezTo>
                  <a:pt x="81" y="105"/>
                  <a:pt x="88" y="117"/>
                  <a:pt x="91" y="119"/>
                </a:cubicBezTo>
                <a:cubicBezTo>
                  <a:pt x="95" y="122"/>
                  <a:pt x="93" y="130"/>
                  <a:pt x="91" y="135"/>
                </a:cubicBezTo>
                <a:cubicBezTo>
                  <a:pt x="86" y="149"/>
                  <a:pt x="79" y="156"/>
                  <a:pt x="65" y="158"/>
                </a:cubicBezTo>
                <a:cubicBezTo>
                  <a:pt x="54" y="169"/>
                  <a:pt x="36" y="166"/>
                  <a:pt x="23" y="158"/>
                </a:cubicBezTo>
                <a:cubicBezTo>
                  <a:pt x="12" y="144"/>
                  <a:pt x="13" y="121"/>
                  <a:pt x="23" y="107"/>
                </a:cubicBezTo>
                <a:cubicBezTo>
                  <a:pt x="25" y="93"/>
                  <a:pt x="27" y="100"/>
                  <a:pt x="38" y="108"/>
                </a:cubicBezTo>
                <a:cubicBezTo>
                  <a:pt x="39" y="115"/>
                  <a:pt x="43" y="129"/>
                  <a:pt x="38" y="135"/>
                </a:cubicBezTo>
                <a:cubicBezTo>
                  <a:pt x="35" y="139"/>
                  <a:pt x="23" y="138"/>
                  <a:pt x="23" y="138"/>
                </a:cubicBezTo>
                <a:cubicBezTo>
                  <a:pt x="15" y="137"/>
                  <a:pt x="12" y="138"/>
                  <a:pt x="8" y="131"/>
                </a:cubicBezTo>
                <a:cubicBezTo>
                  <a:pt x="5" y="122"/>
                  <a:pt x="0" y="97"/>
                  <a:pt x="2" y="83"/>
                </a:cubicBezTo>
                <a:cubicBezTo>
                  <a:pt x="4" y="69"/>
                  <a:pt x="13" y="52"/>
                  <a:pt x="20" y="45"/>
                </a:cubicBezTo>
                <a:cubicBezTo>
                  <a:pt x="27" y="36"/>
                  <a:pt x="31" y="40"/>
                  <a:pt x="43" y="42"/>
                </a:cubicBezTo>
                <a:cubicBezTo>
                  <a:pt x="50" y="46"/>
                  <a:pt x="51" y="48"/>
                  <a:pt x="53" y="56"/>
                </a:cubicBezTo>
                <a:cubicBezTo>
                  <a:pt x="52" y="77"/>
                  <a:pt x="51" y="72"/>
                  <a:pt x="29" y="71"/>
                </a:cubicBezTo>
                <a:cubicBezTo>
                  <a:pt x="25" y="65"/>
                  <a:pt x="23" y="61"/>
                  <a:pt x="22" y="54"/>
                </a:cubicBezTo>
                <a:cubicBezTo>
                  <a:pt x="23" y="42"/>
                  <a:pt x="19" y="25"/>
                  <a:pt x="34" y="23"/>
                </a:cubicBezTo>
                <a:cubicBezTo>
                  <a:pt x="37" y="22"/>
                  <a:pt x="41" y="17"/>
                  <a:pt x="41" y="17"/>
                </a:cubicBezTo>
              </a:path>
            </a:pathLst>
          </a:custGeom>
          <a:noFill/>
          <a:ln w="9525">
            <a:solidFill>
              <a:srgbClr val="FF0000"/>
            </a:solidFill>
            <a:round/>
            <a:headEnd/>
            <a:tailEnd/>
          </a:ln>
          <a:effectLst/>
        </p:spPr>
        <p:txBody>
          <a:bodyPr/>
          <a:lstStyle/>
          <a:p>
            <a:endParaRPr lang="en-US"/>
          </a:p>
        </p:txBody>
      </p:sp>
      <p:sp>
        <p:nvSpPr>
          <p:cNvPr id="2151450" name="Freeform 26"/>
          <p:cNvSpPr>
            <a:spLocks/>
          </p:cNvSpPr>
          <p:nvPr/>
        </p:nvSpPr>
        <p:spPr bwMode="auto">
          <a:xfrm>
            <a:off x="1922463" y="4156075"/>
            <a:ext cx="747712" cy="728663"/>
          </a:xfrm>
          <a:custGeom>
            <a:avLst/>
            <a:gdLst/>
            <a:ahLst/>
            <a:cxnLst>
              <a:cxn ang="0">
                <a:pos x="124" y="172"/>
              </a:cxn>
              <a:cxn ang="0">
                <a:pos x="262" y="183"/>
              </a:cxn>
              <a:cxn ang="0">
                <a:pos x="375" y="30"/>
              </a:cxn>
              <a:cxn ang="0">
                <a:pos x="411" y="6"/>
              </a:cxn>
              <a:cxn ang="0">
                <a:pos x="442" y="45"/>
              </a:cxn>
              <a:cxn ang="0">
                <a:pos x="445" y="165"/>
              </a:cxn>
              <a:cxn ang="0">
                <a:pos x="447" y="211"/>
              </a:cxn>
              <a:cxn ang="0">
                <a:pos x="469" y="262"/>
              </a:cxn>
              <a:cxn ang="0">
                <a:pos x="456" y="397"/>
              </a:cxn>
              <a:cxn ang="0">
                <a:pos x="390" y="450"/>
              </a:cxn>
              <a:cxn ang="0">
                <a:pos x="259" y="451"/>
              </a:cxn>
              <a:cxn ang="0">
                <a:pos x="111" y="441"/>
              </a:cxn>
              <a:cxn ang="0">
                <a:pos x="10" y="346"/>
              </a:cxn>
              <a:cxn ang="0">
                <a:pos x="48" y="210"/>
              </a:cxn>
              <a:cxn ang="0">
                <a:pos x="124" y="172"/>
              </a:cxn>
            </a:cxnLst>
            <a:rect l="0" t="0" r="r" b="b"/>
            <a:pathLst>
              <a:path w="471" h="459">
                <a:moveTo>
                  <a:pt x="124" y="172"/>
                </a:moveTo>
                <a:cubicBezTo>
                  <a:pt x="160" y="168"/>
                  <a:pt x="220" y="207"/>
                  <a:pt x="262" y="183"/>
                </a:cubicBezTo>
                <a:cubicBezTo>
                  <a:pt x="304" y="159"/>
                  <a:pt x="350" y="60"/>
                  <a:pt x="375" y="30"/>
                </a:cubicBezTo>
                <a:cubicBezTo>
                  <a:pt x="400" y="0"/>
                  <a:pt x="400" y="4"/>
                  <a:pt x="411" y="6"/>
                </a:cubicBezTo>
                <a:cubicBezTo>
                  <a:pt x="422" y="8"/>
                  <a:pt x="436" y="19"/>
                  <a:pt x="442" y="45"/>
                </a:cubicBezTo>
                <a:cubicBezTo>
                  <a:pt x="448" y="71"/>
                  <a:pt x="444" y="137"/>
                  <a:pt x="445" y="165"/>
                </a:cubicBezTo>
                <a:cubicBezTo>
                  <a:pt x="446" y="193"/>
                  <a:pt x="443" y="195"/>
                  <a:pt x="447" y="211"/>
                </a:cubicBezTo>
                <a:cubicBezTo>
                  <a:pt x="451" y="227"/>
                  <a:pt x="467" y="231"/>
                  <a:pt x="469" y="262"/>
                </a:cubicBezTo>
                <a:cubicBezTo>
                  <a:pt x="471" y="293"/>
                  <a:pt x="469" y="366"/>
                  <a:pt x="456" y="397"/>
                </a:cubicBezTo>
                <a:cubicBezTo>
                  <a:pt x="443" y="428"/>
                  <a:pt x="423" y="441"/>
                  <a:pt x="390" y="450"/>
                </a:cubicBezTo>
                <a:cubicBezTo>
                  <a:pt x="357" y="459"/>
                  <a:pt x="305" y="452"/>
                  <a:pt x="259" y="451"/>
                </a:cubicBezTo>
                <a:cubicBezTo>
                  <a:pt x="213" y="450"/>
                  <a:pt x="153" y="458"/>
                  <a:pt x="111" y="441"/>
                </a:cubicBezTo>
                <a:cubicBezTo>
                  <a:pt x="69" y="424"/>
                  <a:pt x="20" y="384"/>
                  <a:pt x="10" y="346"/>
                </a:cubicBezTo>
                <a:cubicBezTo>
                  <a:pt x="0" y="308"/>
                  <a:pt x="29" y="239"/>
                  <a:pt x="48" y="210"/>
                </a:cubicBezTo>
                <a:cubicBezTo>
                  <a:pt x="67" y="181"/>
                  <a:pt x="108" y="180"/>
                  <a:pt x="124" y="172"/>
                </a:cubicBezTo>
                <a:close/>
              </a:path>
            </a:pathLst>
          </a:custGeom>
          <a:solidFill>
            <a:srgbClr val="FFFFFF">
              <a:alpha val="61000"/>
            </a:srgbClr>
          </a:solidFill>
          <a:ln w="12700">
            <a:solidFill>
              <a:schemeClr val="bg2"/>
            </a:solidFill>
            <a:round/>
            <a:headEnd/>
            <a:tailEnd/>
          </a:ln>
          <a:effectLst/>
        </p:spPr>
        <p:txBody>
          <a:bodyPr/>
          <a:lstStyle/>
          <a:p>
            <a:endParaRPr lang="en-US"/>
          </a:p>
        </p:txBody>
      </p:sp>
      <p:sp>
        <p:nvSpPr>
          <p:cNvPr id="2151451" name="Freeform 27"/>
          <p:cNvSpPr>
            <a:spLocks/>
          </p:cNvSpPr>
          <p:nvPr/>
        </p:nvSpPr>
        <p:spPr bwMode="auto">
          <a:xfrm>
            <a:off x="2122488" y="4965700"/>
            <a:ext cx="449262" cy="554038"/>
          </a:xfrm>
          <a:custGeom>
            <a:avLst/>
            <a:gdLst/>
            <a:ahLst/>
            <a:cxnLst>
              <a:cxn ang="0">
                <a:pos x="0" y="294"/>
              </a:cxn>
              <a:cxn ang="0">
                <a:pos x="15" y="279"/>
              </a:cxn>
              <a:cxn ang="0">
                <a:pos x="33" y="237"/>
              </a:cxn>
              <a:cxn ang="0">
                <a:pos x="22" y="132"/>
              </a:cxn>
              <a:cxn ang="0">
                <a:pos x="42" y="69"/>
              </a:cxn>
              <a:cxn ang="0">
                <a:pos x="69" y="37"/>
              </a:cxn>
              <a:cxn ang="0">
                <a:pos x="121" y="6"/>
              </a:cxn>
              <a:cxn ang="0">
                <a:pos x="150" y="0"/>
              </a:cxn>
              <a:cxn ang="0">
                <a:pos x="196" y="4"/>
              </a:cxn>
              <a:cxn ang="0">
                <a:pos x="225" y="19"/>
              </a:cxn>
              <a:cxn ang="0">
                <a:pos x="247" y="34"/>
              </a:cxn>
              <a:cxn ang="0">
                <a:pos x="273" y="84"/>
              </a:cxn>
              <a:cxn ang="0">
                <a:pos x="274" y="145"/>
              </a:cxn>
              <a:cxn ang="0">
                <a:pos x="259" y="187"/>
              </a:cxn>
              <a:cxn ang="0">
                <a:pos x="214" y="240"/>
              </a:cxn>
              <a:cxn ang="0">
                <a:pos x="162" y="259"/>
              </a:cxn>
              <a:cxn ang="0">
                <a:pos x="130" y="271"/>
              </a:cxn>
              <a:cxn ang="0">
                <a:pos x="111" y="291"/>
              </a:cxn>
              <a:cxn ang="0">
                <a:pos x="82" y="333"/>
              </a:cxn>
              <a:cxn ang="0">
                <a:pos x="55" y="336"/>
              </a:cxn>
              <a:cxn ang="0">
                <a:pos x="21" y="315"/>
              </a:cxn>
              <a:cxn ang="0">
                <a:pos x="0" y="294"/>
              </a:cxn>
            </a:cxnLst>
            <a:rect l="0" t="0" r="r" b="b"/>
            <a:pathLst>
              <a:path w="283" h="349">
                <a:moveTo>
                  <a:pt x="0" y="294"/>
                </a:moveTo>
                <a:cubicBezTo>
                  <a:pt x="8" y="290"/>
                  <a:pt x="11" y="287"/>
                  <a:pt x="15" y="279"/>
                </a:cubicBezTo>
                <a:cubicBezTo>
                  <a:pt x="16" y="262"/>
                  <a:pt x="19" y="248"/>
                  <a:pt x="33" y="237"/>
                </a:cubicBezTo>
                <a:cubicBezTo>
                  <a:pt x="36" y="216"/>
                  <a:pt x="16" y="165"/>
                  <a:pt x="22" y="132"/>
                </a:cubicBezTo>
                <a:cubicBezTo>
                  <a:pt x="23" y="104"/>
                  <a:pt x="34" y="85"/>
                  <a:pt x="42" y="69"/>
                </a:cubicBezTo>
                <a:cubicBezTo>
                  <a:pt x="50" y="53"/>
                  <a:pt x="56" y="47"/>
                  <a:pt x="69" y="37"/>
                </a:cubicBezTo>
                <a:cubicBezTo>
                  <a:pt x="78" y="22"/>
                  <a:pt x="94" y="15"/>
                  <a:pt x="121" y="6"/>
                </a:cubicBezTo>
                <a:cubicBezTo>
                  <a:pt x="139" y="0"/>
                  <a:pt x="139" y="1"/>
                  <a:pt x="150" y="0"/>
                </a:cubicBezTo>
                <a:cubicBezTo>
                  <a:pt x="185" y="1"/>
                  <a:pt x="176" y="1"/>
                  <a:pt x="196" y="4"/>
                </a:cubicBezTo>
                <a:cubicBezTo>
                  <a:pt x="206" y="9"/>
                  <a:pt x="214" y="17"/>
                  <a:pt x="225" y="19"/>
                </a:cubicBezTo>
                <a:cubicBezTo>
                  <a:pt x="234" y="23"/>
                  <a:pt x="240" y="27"/>
                  <a:pt x="247" y="34"/>
                </a:cubicBezTo>
                <a:cubicBezTo>
                  <a:pt x="253" y="52"/>
                  <a:pt x="263" y="68"/>
                  <a:pt x="273" y="84"/>
                </a:cubicBezTo>
                <a:cubicBezTo>
                  <a:pt x="278" y="115"/>
                  <a:pt x="283" y="112"/>
                  <a:pt x="274" y="145"/>
                </a:cubicBezTo>
                <a:cubicBezTo>
                  <a:pt x="269" y="153"/>
                  <a:pt x="266" y="181"/>
                  <a:pt x="259" y="187"/>
                </a:cubicBezTo>
                <a:cubicBezTo>
                  <a:pt x="247" y="205"/>
                  <a:pt x="232" y="229"/>
                  <a:pt x="214" y="240"/>
                </a:cubicBezTo>
                <a:cubicBezTo>
                  <a:pt x="203" y="254"/>
                  <a:pt x="179" y="258"/>
                  <a:pt x="162" y="259"/>
                </a:cubicBezTo>
                <a:cubicBezTo>
                  <a:pt x="151" y="263"/>
                  <a:pt x="141" y="269"/>
                  <a:pt x="130" y="271"/>
                </a:cubicBezTo>
                <a:cubicBezTo>
                  <a:pt x="124" y="281"/>
                  <a:pt x="121" y="286"/>
                  <a:pt x="111" y="291"/>
                </a:cubicBezTo>
                <a:cubicBezTo>
                  <a:pt x="101" y="305"/>
                  <a:pt x="91" y="318"/>
                  <a:pt x="82" y="333"/>
                </a:cubicBezTo>
                <a:cubicBezTo>
                  <a:pt x="80" y="349"/>
                  <a:pt x="65" y="338"/>
                  <a:pt x="55" y="336"/>
                </a:cubicBezTo>
                <a:cubicBezTo>
                  <a:pt x="44" y="328"/>
                  <a:pt x="32" y="323"/>
                  <a:pt x="21" y="315"/>
                </a:cubicBezTo>
                <a:cubicBezTo>
                  <a:pt x="16" y="307"/>
                  <a:pt x="7" y="301"/>
                  <a:pt x="0" y="294"/>
                </a:cubicBezTo>
                <a:close/>
              </a:path>
            </a:pathLst>
          </a:custGeom>
          <a:solidFill>
            <a:srgbClr val="FFFF99"/>
          </a:solidFill>
          <a:ln w="9525">
            <a:solidFill>
              <a:srgbClr val="FF9900"/>
            </a:solidFill>
            <a:round/>
            <a:headEnd/>
            <a:tailEnd/>
          </a:ln>
          <a:effectLst/>
        </p:spPr>
        <p:txBody>
          <a:bodyPr/>
          <a:lstStyle/>
          <a:p>
            <a:endParaRPr lang="en-US"/>
          </a:p>
        </p:txBody>
      </p:sp>
      <p:sp>
        <p:nvSpPr>
          <p:cNvPr id="2151452" name="Text Box 28"/>
          <p:cNvSpPr txBox="1">
            <a:spLocks noChangeArrowheads="1"/>
          </p:cNvSpPr>
          <p:nvPr/>
        </p:nvSpPr>
        <p:spPr bwMode="auto">
          <a:xfrm>
            <a:off x="3200400" y="2379663"/>
            <a:ext cx="1228725" cy="304800"/>
          </a:xfrm>
          <a:prstGeom prst="rect">
            <a:avLst/>
          </a:prstGeom>
          <a:noFill/>
          <a:ln w="9525">
            <a:noFill/>
            <a:miter lim="800000"/>
            <a:headEnd/>
            <a:tailEnd/>
          </a:ln>
          <a:effectLst/>
        </p:spPr>
        <p:txBody>
          <a:bodyPr wrap="none">
            <a:spAutoFit/>
          </a:bodyPr>
          <a:lstStyle/>
          <a:p>
            <a:r>
              <a:rPr lang="en-US" sz="1400"/>
              <a:t>Polar mixture</a:t>
            </a:r>
          </a:p>
        </p:txBody>
      </p:sp>
      <p:sp>
        <p:nvSpPr>
          <p:cNvPr id="2151453" name="Text Box 29"/>
          <p:cNvSpPr txBox="1">
            <a:spLocks noChangeArrowheads="1"/>
          </p:cNvSpPr>
          <p:nvPr/>
        </p:nvSpPr>
        <p:spPr bwMode="auto">
          <a:xfrm>
            <a:off x="3352800" y="2590800"/>
            <a:ext cx="466725" cy="214313"/>
          </a:xfrm>
          <a:prstGeom prst="rect">
            <a:avLst/>
          </a:prstGeom>
          <a:noFill/>
          <a:ln w="9525">
            <a:noFill/>
            <a:miter lim="800000"/>
            <a:headEnd/>
            <a:tailEnd/>
          </a:ln>
          <a:effectLst/>
        </p:spPr>
        <p:txBody>
          <a:bodyPr wrap="none">
            <a:spAutoFit/>
          </a:bodyPr>
          <a:lstStyle/>
          <a:p>
            <a:r>
              <a:rPr lang="en-US" sz="800" b="1"/>
              <a:t>Water</a:t>
            </a:r>
          </a:p>
        </p:txBody>
      </p:sp>
      <p:sp>
        <p:nvSpPr>
          <p:cNvPr id="2151454" name="Text Box 30"/>
          <p:cNvSpPr txBox="1">
            <a:spLocks noChangeArrowheads="1"/>
          </p:cNvSpPr>
          <p:nvPr/>
        </p:nvSpPr>
        <p:spPr bwMode="auto">
          <a:xfrm>
            <a:off x="3352800" y="2743200"/>
            <a:ext cx="1138238" cy="214313"/>
          </a:xfrm>
          <a:prstGeom prst="rect">
            <a:avLst/>
          </a:prstGeom>
          <a:noFill/>
          <a:ln w="9525">
            <a:noFill/>
            <a:miter lim="800000"/>
            <a:headEnd/>
            <a:tailEnd/>
          </a:ln>
          <a:effectLst/>
        </p:spPr>
        <p:txBody>
          <a:bodyPr wrap="none">
            <a:spAutoFit/>
          </a:bodyPr>
          <a:lstStyle/>
          <a:p>
            <a:r>
              <a:rPr lang="en-US" sz="800" b="1"/>
              <a:t>Polyethylene glycol</a:t>
            </a:r>
          </a:p>
        </p:txBody>
      </p:sp>
      <p:sp>
        <p:nvSpPr>
          <p:cNvPr id="2151455" name="Text Box 31"/>
          <p:cNvSpPr txBox="1">
            <a:spLocks noChangeArrowheads="1"/>
          </p:cNvSpPr>
          <p:nvPr/>
        </p:nvSpPr>
        <p:spPr bwMode="auto">
          <a:xfrm>
            <a:off x="3200400" y="3584575"/>
            <a:ext cx="1435100" cy="304800"/>
          </a:xfrm>
          <a:prstGeom prst="rect">
            <a:avLst/>
          </a:prstGeom>
          <a:noFill/>
          <a:ln w="9525">
            <a:noFill/>
            <a:miter lim="800000"/>
            <a:headEnd/>
            <a:tailEnd/>
          </a:ln>
          <a:effectLst/>
        </p:spPr>
        <p:txBody>
          <a:bodyPr wrap="none">
            <a:spAutoFit/>
          </a:bodyPr>
          <a:lstStyle/>
          <a:p>
            <a:r>
              <a:rPr lang="en-US" sz="1400"/>
              <a:t>Nonolar mixture</a:t>
            </a:r>
          </a:p>
        </p:txBody>
      </p:sp>
      <p:sp>
        <p:nvSpPr>
          <p:cNvPr id="2151456" name="Text Box 32"/>
          <p:cNvSpPr txBox="1">
            <a:spLocks noChangeArrowheads="1"/>
          </p:cNvSpPr>
          <p:nvPr/>
        </p:nvSpPr>
        <p:spPr bwMode="auto">
          <a:xfrm>
            <a:off x="3352800" y="3810000"/>
            <a:ext cx="1150938" cy="214313"/>
          </a:xfrm>
          <a:prstGeom prst="rect">
            <a:avLst/>
          </a:prstGeom>
          <a:noFill/>
          <a:ln w="9525">
            <a:noFill/>
            <a:miter lim="800000"/>
            <a:headEnd/>
            <a:tailEnd/>
          </a:ln>
          <a:effectLst/>
        </p:spPr>
        <p:txBody>
          <a:bodyPr wrap="none">
            <a:spAutoFit/>
          </a:bodyPr>
          <a:lstStyle/>
          <a:p>
            <a:r>
              <a:rPr lang="en-US" sz="800" b="1"/>
              <a:t>Chlorinated paraffin</a:t>
            </a:r>
          </a:p>
        </p:txBody>
      </p:sp>
      <p:sp>
        <p:nvSpPr>
          <p:cNvPr id="2151457" name="Text Box 33"/>
          <p:cNvSpPr txBox="1">
            <a:spLocks noChangeArrowheads="1"/>
          </p:cNvSpPr>
          <p:nvPr/>
        </p:nvSpPr>
        <p:spPr bwMode="auto">
          <a:xfrm>
            <a:off x="3352800" y="4038600"/>
            <a:ext cx="1295400" cy="214313"/>
          </a:xfrm>
          <a:prstGeom prst="rect">
            <a:avLst/>
          </a:prstGeom>
          <a:noFill/>
          <a:ln w="9525">
            <a:noFill/>
            <a:miter lim="800000"/>
            <a:headEnd/>
            <a:tailEnd/>
          </a:ln>
          <a:effectLst/>
        </p:spPr>
        <p:txBody>
          <a:bodyPr wrap="none">
            <a:spAutoFit/>
          </a:bodyPr>
          <a:lstStyle/>
          <a:p>
            <a:r>
              <a:rPr lang="en-US" sz="800" b="1"/>
              <a:t>Paraffin from kerosene</a:t>
            </a:r>
          </a:p>
        </p:txBody>
      </p:sp>
      <p:sp>
        <p:nvSpPr>
          <p:cNvPr id="2151458" name="Text Box 34"/>
          <p:cNvSpPr txBox="1">
            <a:spLocks noChangeArrowheads="1"/>
          </p:cNvSpPr>
          <p:nvPr/>
        </p:nvSpPr>
        <p:spPr bwMode="auto">
          <a:xfrm>
            <a:off x="3124200" y="4572000"/>
            <a:ext cx="1017588" cy="214313"/>
          </a:xfrm>
          <a:prstGeom prst="rect">
            <a:avLst/>
          </a:prstGeom>
          <a:noFill/>
          <a:ln w="9525">
            <a:noFill/>
            <a:miter lim="800000"/>
            <a:headEnd/>
            <a:tailEnd/>
          </a:ln>
          <a:effectLst/>
        </p:spPr>
        <p:txBody>
          <a:bodyPr wrap="none">
            <a:spAutoFit/>
          </a:bodyPr>
          <a:lstStyle/>
          <a:p>
            <a:r>
              <a:rPr lang="en-US" sz="800" b="1"/>
              <a:t>Heat transfer coil</a:t>
            </a:r>
          </a:p>
        </p:txBody>
      </p:sp>
      <p:sp>
        <p:nvSpPr>
          <p:cNvPr id="2151459" name="Text Box 35"/>
          <p:cNvSpPr txBox="1">
            <a:spLocks noChangeArrowheads="1"/>
          </p:cNvSpPr>
          <p:nvPr/>
        </p:nvSpPr>
        <p:spPr bwMode="auto">
          <a:xfrm>
            <a:off x="3124200" y="5043488"/>
            <a:ext cx="1390650" cy="214312"/>
          </a:xfrm>
          <a:prstGeom prst="rect">
            <a:avLst/>
          </a:prstGeom>
          <a:noFill/>
          <a:ln w="9525">
            <a:noFill/>
            <a:miter lim="800000"/>
            <a:headEnd/>
            <a:tailEnd/>
          </a:ln>
          <a:effectLst/>
        </p:spPr>
        <p:txBody>
          <a:bodyPr wrap="none">
            <a:spAutoFit/>
          </a:bodyPr>
          <a:lstStyle/>
          <a:p>
            <a:r>
              <a:rPr lang="en-US" sz="800" b="1"/>
              <a:t>Bulb gives heat and light</a:t>
            </a:r>
          </a:p>
        </p:txBody>
      </p:sp>
      <p:sp>
        <p:nvSpPr>
          <p:cNvPr id="2151460" name="Freeform 36"/>
          <p:cNvSpPr>
            <a:spLocks/>
          </p:cNvSpPr>
          <p:nvPr/>
        </p:nvSpPr>
        <p:spPr bwMode="auto">
          <a:xfrm>
            <a:off x="2136775" y="2805113"/>
            <a:ext cx="90488" cy="47625"/>
          </a:xfrm>
          <a:custGeom>
            <a:avLst/>
            <a:gdLst/>
            <a:ahLst/>
            <a:cxnLst>
              <a:cxn ang="0">
                <a:pos x="0" y="30"/>
              </a:cxn>
              <a:cxn ang="0">
                <a:pos x="22" y="9"/>
              </a:cxn>
              <a:cxn ang="0">
                <a:pos x="57" y="0"/>
              </a:cxn>
            </a:cxnLst>
            <a:rect l="0" t="0" r="r" b="b"/>
            <a:pathLst>
              <a:path w="57" h="30">
                <a:moveTo>
                  <a:pt x="0" y="30"/>
                </a:moveTo>
                <a:cubicBezTo>
                  <a:pt x="4" y="27"/>
                  <a:pt x="13" y="14"/>
                  <a:pt x="22" y="9"/>
                </a:cubicBezTo>
                <a:cubicBezTo>
                  <a:pt x="31" y="4"/>
                  <a:pt x="50" y="2"/>
                  <a:pt x="57" y="0"/>
                </a:cubicBezTo>
              </a:path>
            </a:pathLst>
          </a:custGeom>
          <a:noFill/>
          <a:ln w="9525">
            <a:solidFill>
              <a:schemeClr val="tx1"/>
            </a:solidFill>
            <a:round/>
            <a:headEnd/>
            <a:tailEnd/>
          </a:ln>
          <a:effectLst/>
        </p:spPr>
        <p:txBody>
          <a:bodyPr/>
          <a:lstStyle/>
          <a:p>
            <a:endParaRPr lang="en-US"/>
          </a:p>
        </p:txBody>
      </p:sp>
      <p:sp>
        <p:nvSpPr>
          <p:cNvPr id="2151461" name="Freeform 37"/>
          <p:cNvSpPr>
            <a:spLocks/>
          </p:cNvSpPr>
          <p:nvPr/>
        </p:nvSpPr>
        <p:spPr bwMode="auto">
          <a:xfrm>
            <a:off x="2147888" y="2787650"/>
            <a:ext cx="61912" cy="17463"/>
          </a:xfrm>
          <a:custGeom>
            <a:avLst/>
            <a:gdLst/>
            <a:ahLst/>
            <a:cxnLst>
              <a:cxn ang="0">
                <a:pos x="0" y="11"/>
              </a:cxn>
              <a:cxn ang="0">
                <a:pos x="17" y="1"/>
              </a:cxn>
              <a:cxn ang="0">
                <a:pos x="39" y="2"/>
              </a:cxn>
            </a:cxnLst>
            <a:rect l="0" t="0" r="r" b="b"/>
            <a:pathLst>
              <a:path w="39" h="11">
                <a:moveTo>
                  <a:pt x="0" y="11"/>
                </a:moveTo>
                <a:cubicBezTo>
                  <a:pt x="3" y="9"/>
                  <a:pt x="11" y="2"/>
                  <a:pt x="17" y="1"/>
                </a:cubicBezTo>
                <a:cubicBezTo>
                  <a:pt x="23" y="0"/>
                  <a:pt x="35" y="2"/>
                  <a:pt x="39" y="2"/>
                </a:cubicBezTo>
              </a:path>
            </a:pathLst>
          </a:custGeom>
          <a:noFill/>
          <a:ln w="9525">
            <a:solidFill>
              <a:schemeClr val="tx1"/>
            </a:solidFill>
            <a:round/>
            <a:headEnd/>
            <a:tailEnd/>
          </a:ln>
          <a:effectLst/>
        </p:spPr>
        <p:txBody>
          <a:bodyPr/>
          <a:lstStyle/>
          <a:p>
            <a:endParaRPr lang="en-US"/>
          </a:p>
        </p:txBody>
      </p:sp>
      <p:sp>
        <p:nvSpPr>
          <p:cNvPr id="2151462" name="Freeform 38"/>
          <p:cNvSpPr>
            <a:spLocks/>
          </p:cNvSpPr>
          <p:nvPr/>
        </p:nvSpPr>
        <p:spPr bwMode="auto">
          <a:xfrm>
            <a:off x="1898650" y="5634038"/>
            <a:ext cx="158750" cy="274637"/>
          </a:xfrm>
          <a:custGeom>
            <a:avLst/>
            <a:gdLst/>
            <a:ahLst/>
            <a:cxnLst>
              <a:cxn ang="0">
                <a:pos x="100" y="0"/>
              </a:cxn>
              <a:cxn ang="0">
                <a:pos x="45" y="21"/>
              </a:cxn>
              <a:cxn ang="0">
                <a:pos x="43" y="101"/>
              </a:cxn>
              <a:cxn ang="0">
                <a:pos x="30" y="147"/>
              </a:cxn>
              <a:cxn ang="0">
                <a:pos x="0" y="173"/>
              </a:cxn>
            </a:cxnLst>
            <a:rect l="0" t="0" r="r" b="b"/>
            <a:pathLst>
              <a:path w="100" h="173">
                <a:moveTo>
                  <a:pt x="100" y="0"/>
                </a:moveTo>
                <a:cubicBezTo>
                  <a:pt x="91" y="3"/>
                  <a:pt x="54" y="4"/>
                  <a:pt x="45" y="21"/>
                </a:cubicBezTo>
                <a:cubicBezTo>
                  <a:pt x="36" y="38"/>
                  <a:pt x="45" y="80"/>
                  <a:pt x="43" y="101"/>
                </a:cubicBezTo>
                <a:cubicBezTo>
                  <a:pt x="41" y="122"/>
                  <a:pt x="37" y="135"/>
                  <a:pt x="30" y="147"/>
                </a:cubicBezTo>
                <a:cubicBezTo>
                  <a:pt x="23" y="159"/>
                  <a:pt x="6" y="168"/>
                  <a:pt x="0" y="173"/>
                </a:cubicBezTo>
              </a:path>
            </a:pathLst>
          </a:custGeom>
          <a:noFill/>
          <a:ln w="34925">
            <a:solidFill>
              <a:schemeClr val="tx1"/>
            </a:solidFill>
            <a:round/>
            <a:headEnd/>
            <a:tailEnd/>
          </a:ln>
          <a:effectLst/>
        </p:spPr>
        <p:txBody>
          <a:bodyPr/>
          <a:lstStyle/>
          <a:p>
            <a:endParaRPr lang="en-US"/>
          </a:p>
        </p:txBody>
      </p:sp>
      <p:sp>
        <p:nvSpPr>
          <p:cNvPr id="2151463" name="Freeform 39"/>
          <p:cNvSpPr>
            <a:spLocks/>
          </p:cNvSpPr>
          <p:nvPr/>
        </p:nvSpPr>
        <p:spPr bwMode="auto">
          <a:xfrm>
            <a:off x="2022475" y="5429250"/>
            <a:ext cx="230188" cy="246063"/>
          </a:xfrm>
          <a:custGeom>
            <a:avLst/>
            <a:gdLst/>
            <a:ahLst/>
            <a:cxnLst>
              <a:cxn ang="0">
                <a:pos x="61" y="0"/>
              </a:cxn>
              <a:cxn ang="0">
                <a:pos x="0" y="104"/>
              </a:cxn>
              <a:cxn ang="0">
                <a:pos x="18" y="122"/>
              </a:cxn>
              <a:cxn ang="0">
                <a:pos x="42" y="137"/>
              </a:cxn>
              <a:cxn ang="0">
                <a:pos x="61" y="149"/>
              </a:cxn>
              <a:cxn ang="0">
                <a:pos x="85" y="155"/>
              </a:cxn>
              <a:cxn ang="0">
                <a:pos x="145" y="57"/>
              </a:cxn>
              <a:cxn ang="0">
                <a:pos x="118" y="48"/>
              </a:cxn>
              <a:cxn ang="0">
                <a:pos x="94" y="35"/>
              </a:cxn>
              <a:cxn ang="0">
                <a:pos x="70" y="18"/>
              </a:cxn>
              <a:cxn ang="0">
                <a:pos x="61" y="0"/>
              </a:cxn>
            </a:cxnLst>
            <a:rect l="0" t="0" r="r" b="b"/>
            <a:pathLst>
              <a:path w="145" h="155">
                <a:moveTo>
                  <a:pt x="61" y="0"/>
                </a:moveTo>
                <a:lnTo>
                  <a:pt x="0" y="104"/>
                </a:lnTo>
                <a:lnTo>
                  <a:pt x="18" y="122"/>
                </a:lnTo>
                <a:lnTo>
                  <a:pt x="42" y="137"/>
                </a:lnTo>
                <a:lnTo>
                  <a:pt x="61" y="149"/>
                </a:lnTo>
                <a:lnTo>
                  <a:pt x="85" y="155"/>
                </a:lnTo>
                <a:lnTo>
                  <a:pt x="145" y="57"/>
                </a:lnTo>
                <a:lnTo>
                  <a:pt x="118" y="48"/>
                </a:lnTo>
                <a:lnTo>
                  <a:pt x="94" y="35"/>
                </a:lnTo>
                <a:lnTo>
                  <a:pt x="70" y="18"/>
                </a:lnTo>
                <a:lnTo>
                  <a:pt x="61" y="0"/>
                </a:lnTo>
                <a:close/>
              </a:path>
            </a:pathLst>
          </a:custGeom>
          <a:noFill/>
          <a:ln w="9525">
            <a:solidFill>
              <a:schemeClr val="tx1"/>
            </a:solidFill>
            <a:round/>
            <a:headEnd/>
            <a:tailEnd/>
          </a:ln>
          <a:effectLst/>
        </p:spPr>
        <p:txBody>
          <a:bodyPr/>
          <a:lstStyle/>
          <a:p>
            <a:endParaRPr lang="en-US"/>
          </a:p>
        </p:txBody>
      </p:sp>
      <p:sp>
        <p:nvSpPr>
          <p:cNvPr id="2151464" name="Freeform 40"/>
          <p:cNvSpPr>
            <a:spLocks/>
          </p:cNvSpPr>
          <p:nvPr/>
        </p:nvSpPr>
        <p:spPr bwMode="auto">
          <a:xfrm>
            <a:off x="2146300" y="5405438"/>
            <a:ext cx="120650" cy="69850"/>
          </a:xfrm>
          <a:custGeom>
            <a:avLst/>
            <a:gdLst/>
            <a:ahLst/>
            <a:cxnLst>
              <a:cxn ang="0">
                <a:pos x="0" y="0"/>
              </a:cxn>
              <a:cxn ang="0">
                <a:pos x="37" y="30"/>
              </a:cxn>
              <a:cxn ang="0">
                <a:pos x="76" y="44"/>
              </a:cxn>
            </a:cxnLst>
            <a:rect l="0" t="0" r="r" b="b"/>
            <a:pathLst>
              <a:path w="76" h="44">
                <a:moveTo>
                  <a:pt x="0" y="0"/>
                </a:moveTo>
                <a:cubicBezTo>
                  <a:pt x="6" y="5"/>
                  <a:pt x="24" y="23"/>
                  <a:pt x="37" y="30"/>
                </a:cubicBezTo>
                <a:cubicBezTo>
                  <a:pt x="50" y="37"/>
                  <a:pt x="68" y="41"/>
                  <a:pt x="76" y="44"/>
                </a:cubicBezTo>
              </a:path>
            </a:pathLst>
          </a:custGeom>
          <a:noFill/>
          <a:ln w="9525">
            <a:solidFill>
              <a:schemeClr val="tx1"/>
            </a:solidFill>
            <a:round/>
            <a:headEnd/>
            <a:tailEnd/>
          </a:ln>
          <a:effectLst/>
        </p:spPr>
        <p:txBody>
          <a:bodyPr/>
          <a:lstStyle/>
          <a:p>
            <a:endParaRPr lang="en-US"/>
          </a:p>
        </p:txBody>
      </p:sp>
      <p:sp>
        <p:nvSpPr>
          <p:cNvPr id="2151465" name="Freeform 41"/>
          <p:cNvSpPr>
            <a:spLocks/>
          </p:cNvSpPr>
          <p:nvPr/>
        </p:nvSpPr>
        <p:spPr bwMode="auto">
          <a:xfrm>
            <a:off x="2133600" y="5416550"/>
            <a:ext cx="120650" cy="69850"/>
          </a:xfrm>
          <a:custGeom>
            <a:avLst/>
            <a:gdLst/>
            <a:ahLst/>
            <a:cxnLst>
              <a:cxn ang="0">
                <a:pos x="0" y="0"/>
              </a:cxn>
              <a:cxn ang="0">
                <a:pos x="37" y="30"/>
              </a:cxn>
              <a:cxn ang="0">
                <a:pos x="76" y="44"/>
              </a:cxn>
            </a:cxnLst>
            <a:rect l="0" t="0" r="r" b="b"/>
            <a:pathLst>
              <a:path w="76" h="44">
                <a:moveTo>
                  <a:pt x="0" y="0"/>
                </a:moveTo>
                <a:cubicBezTo>
                  <a:pt x="6" y="5"/>
                  <a:pt x="24" y="23"/>
                  <a:pt x="37" y="30"/>
                </a:cubicBezTo>
                <a:cubicBezTo>
                  <a:pt x="50" y="37"/>
                  <a:pt x="68" y="41"/>
                  <a:pt x="76" y="44"/>
                </a:cubicBezTo>
              </a:path>
            </a:pathLst>
          </a:custGeom>
          <a:noFill/>
          <a:ln w="9525">
            <a:solidFill>
              <a:schemeClr val="tx1"/>
            </a:solidFill>
            <a:round/>
            <a:headEnd/>
            <a:tailEnd/>
          </a:ln>
          <a:effectLst/>
        </p:spPr>
        <p:txBody>
          <a:bodyPr/>
          <a:lstStyle/>
          <a:p>
            <a:endParaRPr lang="en-US"/>
          </a:p>
        </p:txBody>
      </p:sp>
      <p:sp>
        <p:nvSpPr>
          <p:cNvPr id="2151466" name="Freeform 42"/>
          <p:cNvSpPr>
            <a:spLocks/>
          </p:cNvSpPr>
          <p:nvPr/>
        </p:nvSpPr>
        <p:spPr bwMode="auto">
          <a:xfrm>
            <a:off x="1671638" y="4451350"/>
            <a:ext cx="1279525" cy="1476375"/>
          </a:xfrm>
          <a:custGeom>
            <a:avLst/>
            <a:gdLst/>
            <a:ahLst/>
            <a:cxnLst>
              <a:cxn ang="0">
                <a:pos x="2" y="0"/>
              </a:cxn>
              <a:cxn ang="0">
                <a:pos x="173" y="354"/>
              </a:cxn>
              <a:cxn ang="0">
                <a:pos x="185" y="438"/>
              </a:cxn>
              <a:cxn ang="0">
                <a:pos x="173" y="501"/>
              </a:cxn>
              <a:cxn ang="0">
                <a:pos x="0" y="921"/>
              </a:cxn>
              <a:cxn ang="0">
                <a:pos x="776" y="930"/>
              </a:cxn>
              <a:cxn ang="0">
                <a:pos x="612" y="522"/>
              </a:cxn>
              <a:cxn ang="0">
                <a:pos x="602" y="433"/>
              </a:cxn>
              <a:cxn ang="0">
                <a:pos x="617" y="363"/>
              </a:cxn>
              <a:cxn ang="0">
                <a:pos x="806" y="13"/>
              </a:cxn>
            </a:cxnLst>
            <a:rect l="0" t="0" r="r" b="b"/>
            <a:pathLst>
              <a:path w="806" h="930">
                <a:moveTo>
                  <a:pt x="2" y="0"/>
                </a:moveTo>
                <a:lnTo>
                  <a:pt x="173" y="354"/>
                </a:lnTo>
                <a:lnTo>
                  <a:pt x="185" y="438"/>
                </a:lnTo>
                <a:lnTo>
                  <a:pt x="173" y="501"/>
                </a:lnTo>
                <a:lnTo>
                  <a:pt x="0" y="921"/>
                </a:lnTo>
                <a:lnTo>
                  <a:pt x="776" y="930"/>
                </a:lnTo>
                <a:lnTo>
                  <a:pt x="612" y="522"/>
                </a:lnTo>
                <a:lnTo>
                  <a:pt x="602" y="433"/>
                </a:lnTo>
                <a:lnTo>
                  <a:pt x="617" y="363"/>
                </a:lnTo>
                <a:lnTo>
                  <a:pt x="806" y="13"/>
                </a:lnTo>
              </a:path>
            </a:pathLst>
          </a:custGeom>
          <a:noFill/>
          <a:ln w="15875">
            <a:solidFill>
              <a:schemeClr val="tx1"/>
            </a:solidFill>
            <a:round/>
            <a:headEnd/>
            <a:tailEnd/>
          </a:ln>
          <a:effectLst/>
        </p:spPr>
        <p:txBody>
          <a:bodyPr/>
          <a:lstStyle/>
          <a:p>
            <a:endParaRPr lang="en-US"/>
          </a:p>
        </p:txBody>
      </p:sp>
      <p:sp>
        <p:nvSpPr>
          <p:cNvPr id="2151467" name="Freeform 43"/>
          <p:cNvSpPr>
            <a:spLocks/>
          </p:cNvSpPr>
          <p:nvPr/>
        </p:nvSpPr>
        <p:spPr bwMode="auto">
          <a:xfrm>
            <a:off x="1676400" y="4467225"/>
            <a:ext cx="1279525" cy="1476375"/>
          </a:xfrm>
          <a:custGeom>
            <a:avLst/>
            <a:gdLst/>
            <a:ahLst/>
            <a:cxnLst>
              <a:cxn ang="0">
                <a:pos x="2" y="0"/>
              </a:cxn>
              <a:cxn ang="0">
                <a:pos x="173" y="354"/>
              </a:cxn>
              <a:cxn ang="0">
                <a:pos x="185" y="438"/>
              </a:cxn>
              <a:cxn ang="0">
                <a:pos x="173" y="501"/>
              </a:cxn>
              <a:cxn ang="0">
                <a:pos x="0" y="921"/>
              </a:cxn>
              <a:cxn ang="0">
                <a:pos x="776" y="930"/>
              </a:cxn>
              <a:cxn ang="0">
                <a:pos x="612" y="522"/>
              </a:cxn>
              <a:cxn ang="0">
                <a:pos x="602" y="433"/>
              </a:cxn>
              <a:cxn ang="0">
                <a:pos x="617" y="363"/>
              </a:cxn>
              <a:cxn ang="0">
                <a:pos x="806" y="13"/>
              </a:cxn>
            </a:cxnLst>
            <a:rect l="0" t="0" r="r" b="b"/>
            <a:pathLst>
              <a:path w="806" h="930">
                <a:moveTo>
                  <a:pt x="2" y="0"/>
                </a:moveTo>
                <a:lnTo>
                  <a:pt x="173" y="354"/>
                </a:lnTo>
                <a:lnTo>
                  <a:pt x="185" y="438"/>
                </a:lnTo>
                <a:lnTo>
                  <a:pt x="173" y="501"/>
                </a:lnTo>
                <a:lnTo>
                  <a:pt x="0" y="921"/>
                </a:lnTo>
                <a:lnTo>
                  <a:pt x="776" y="930"/>
                </a:lnTo>
                <a:lnTo>
                  <a:pt x="612" y="522"/>
                </a:lnTo>
                <a:lnTo>
                  <a:pt x="602" y="433"/>
                </a:lnTo>
                <a:lnTo>
                  <a:pt x="617" y="363"/>
                </a:lnTo>
                <a:lnTo>
                  <a:pt x="806" y="13"/>
                </a:lnTo>
              </a:path>
            </a:pathLst>
          </a:custGeom>
          <a:gradFill rotWithShape="1">
            <a:gsLst>
              <a:gs pos="0">
                <a:schemeClr val="tx2"/>
              </a:gs>
              <a:gs pos="50000">
                <a:schemeClr val="bg2"/>
              </a:gs>
              <a:gs pos="100000">
                <a:schemeClr val="tx2"/>
              </a:gs>
            </a:gsLst>
            <a:lin ang="18900000" scaled="1"/>
          </a:gradFill>
          <a:ln w="15875">
            <a:solidFill>
              <a:schemeClr val="tx1"/>
            </a:solidFill>
            <a:round/>
            <a:headEnd/>
            <a:tailEnd/>
          </a:ln>
          <a:effectLst/>
        </p:spPr>
        <p:txBody>
          <a:bodyPr/>
          <a:lstStyle/>
          <a:p>
            <a:endParaRPr lang="en-US"/>
          </a:p>
        </p:txBody>
      </p:sp>
      <p:sp>
        <p:nvSpPr>
          <p:cNvPr id="2151468" name="Freeform 44"/>
          <p:cNvSpPr>
            <a:spLocks/>
          </p:cNvSpPr>
          <p:nvPr/>
        </p:nvSpPr>
        <p:spPr bwMode="auto">
          <a:xfrm>
            <a:off x="2003425" y="2100263"/>
            <a:ext cx="663575" cy="490537"/>
          </a:xfrm>
          <a:custGeom>
            <a:avLst/>
            <a:gdLst/>
            <a:ahLst/>
            <a:cxnLst>
              <a:cxn ang="0">
                <a:pos x="0" y="300"/>
              </a:cxn>
              <a:cxn ang="0">
                <a:pos x="93" y="0"/>
              </a:cxn>
              <a:cxn ang="0">
                <a:pos x="334" y="3"/>
              </a:cxn>
              <a:cxn ang="0">
                <a:pos x="418" y="309"/>
              </a:cxn>
            </a:cxnLst>
            <a:rect l="0" t="0" r="r" b="b"/>
            <a:pathLst>
              <a:path w="418" h="309">
                <a:moveTo>
                  <a:pt x="0" y="300"/>
                </a:moveTo>
                <a:lnTo>
                  <a:pt x="93" y="0"/>
                </a:lnTo>
                <a:lnTo>
                  <a:pt x="334" y="3"/>
                </a:lnTo>
                <a:lnTo>
                  <a:pt x="418" y="309"/>
                </a:lnTo>
              </a:path>
            </a:pathLst>
          </a:custGeom>
          <a:gradFill rotWithShape="1">
            <a:gsLst>
              <a:gs pos="0">
                <a:schemeClr val="bg2"/>
              </a:gs>
              <a:gs pos="100000">
                <a:schemeClr val="tx2"/>
              </a:gs>
            </a:gsLst>
            <a:path path="rect">
              <a:fillToRect r="100000" b="100000"/>
            </a:path>
          </a:gradFill>
          <a:ln w="12700">
            <a:solidFill>
              <a:schemeClr val="tx1"/>
            </a:solidFill>
            <a:round/>
            <a:headEnd/>
            <a:tailEnd/>
          </a:ln>
          <a:effectLst/>
        </p:spPr>
        <p:txBody>
          <a:bodyPr/>
          <a:lstStyle/>
          <a:p>
            <a:endParaRPr lang="en-US"/>
          </a:p>
        </p:txBody>
      </p:sp>
      <p:grpSp>
        <p:nvGrpSpPr>
          <p:cNvPr id="2151469" name="Group 45"/>
          <p:cNvGrpSpPr>
            <a:grpSpLocks/>
          </p:cNvGrpSpPr>
          <p:nvPr/>
        </p:nvGrpSpPr>
        <p:grpSpPr bwMode="auto">
          <a:xfrm>
            <a:off x="4924425" y="4840288"/>
            <a:ext cx="3660775" cy="711200"/>
            <a:chOff x="576" y="109"/>
            <a:chExt cx="2306" cy="448"/>
          </a:xfrm>
        </p:grpSpPr>
        <p:sp>
          <p:nvSpPr>
            <p:cNvPr id="2151470" name="Text Box 46"/>
            <p:cNvSpPr txBox="1">
              <a:spLocks noChangeArrowheads="1"/>
            </p:cNvSpPr>
            <p:nvPr/>
          </p:nvSpPr>
          <p:spPr bwMode="auto">
            <a:xfrm>
              <a:off x="682" y="109"/>
              <a:ext cx="174" cy="154"/>
            </a:xfrm>
            <a:prstGeom prst="rect">
              <a:avLst/>
            </a:prstGeom>
            <a:noFill/>
            <a:ln w="9525">
              <a:noFill/>
              <a:miter lim="800000"/>
              <a:headEnd/>
              <a:tailEnd/>
            </a:ln>
            <a:effectLst/>
          </p:spPr>
          <p:txBody>
            <a:bodyPr wrap="none">
              <a:spAutoFit/>
            </a:bodyPr>
            <a:lstStyle/>
            <a:p>
              <a:r>
                <a:rPr lang="en-US"/>
                <a:t>H</a:t>
              </a:r>
            </a:p>
          </p:txBody>
        </p:sp>
        <p:sp>
          <p:nvSpPr>
            <p:cNvPr id="2151471" name="Text Box 47"/>
            <p:cNvSpPr txBox="1">
              <a:spLocks noChangeArrowheads="1"/>
            </p:cNvSpPr>
            <p:nvPr/>
          </p:nvSpPr>
          <p:spPr bwMode="auto">
            <a:xfrm>
              <a:off x="786" y="109"/>
              <a:ext cx="174" cy="154"/>
            </a:xfrm>
            <a:prstGeom prst="rect">
              <a:avLst/>
            </a:prstGeom>
            <a:noFill/>
            <a:ln w="9525">
              <a:noFill/>
              <a:miter lim="800000"/>
              <a:headEnd/>
              <a:tailEnd/>
            </a:ln>
            <a:effectLst/>
          </p:spPr>
          <p:txBody>
            <a:bodyPr wrap="none">
              <a:spAutoFit/>
            </a:bodyPr>
            <a:lstStyle/>
            <a:p>
              <a:r>
                <a:rPr lang="en-US"/>
                <a:t>H</a:t>
              </a:r>
            </a:p>
          </p:txBody>
        </p:sp>
        <p:sp>
          <p:nvSpPr>
            <p:cNvPr id="2151472" name="Text Box 48"/>
            <p:cNvSpPr txBox="1">
              <a:spLocks noChangeArrowheads="1"/>
            </p:cNvSpPr>
            <p:nvPr/>
          </p:nvSpPr>
          <p:spPr bwMode="auto">
            <a:xfrm>
              <a:off x="888" y="109"/>
              <a:ext cx="174" cy="154"/>
            </a:xfrm>
            <a:prstGeom prst="rect">
              <a:avLst/>
            </a:prstGeom>
            <a:noFill/>
            <a:ln w="9525">
              <a:noFill/>
              <a:miter lim="800000"/>
              <a:headEnd/>
              <a:tailEnd/>
            </a:ln>
            <a:effectLst/>
          </p:spPr>
          <p:txBody>
            <a:bodyPr wrap="none">
              <a:spAutoFit/>
            </a:bodyPr>
            <a:lstStyle/>
            <a:p>
              <a:r>
                <a:rPr lang="en-US"/>
                <a:t>H</a:t>
              </a:r>
            </a:p>
          </p:txBody>
        </p:sp>
        <p:sp>
          <p:nvSpPr>
            <p:cNvPr id="2151473" name="Text Box 49"/>
            <p:cNvSpPr txBox="1">
              <a:spLocks noChangeArrowheads="1"/>
            </p:cNvSpPr>
            <p:nvPr/>
          </p:nvSpPr>
          <p:spPr bwMode="auto">
            <a:xfrm>
              <a:off x="988" y="109"/>
              <a:ext cx="174" cy="154"/>
            </a:xfrm>
            <a:prstGeom prst="rect">
              <a:avLst/>
            </a:prstGeom>
            <a:noFill/>
            <a:ln w="9525">
              <a:noFill/>
              <a:miter lim="800000"/>
              <a:headEnd/>
              <a:tailEnd/>
            </a:ln>
            <a:effectLst/>
          </p:spPr>
          <p:txBody>
            <a:bodyPr wrap="none">
              <a:spAutoFit/>
            </a:bodyPr>
            <a:lstStyle/>
            <a:p>
              <a:r>
                <a:rPr lang="en-US"/>
                <a:t>H</a:t>
              </a:r>
            </a:p>
          </p:txBody>
        </p:sp>
        <p:sp>
          <p:nvSpPr>
            <p:cNvPr id="2151474" name="Text Box 50"/>
            <p:cNvSpPr txBox="1">
              <a:spLocks noChangeArrowheads="1"/>
            </p:cNvSpPr>
            <p:nvPr/>
          </p:nvSpPr>
          <p:spPr bwMode="auto">
            <a:xfrm>
              <a:off x="1086" y="109"/>
              <a:ext cx="174" cy="154"/>
            </a:xfrm>
            <a:prstGeom prst="rect">
              <a:avLst/>
            </a:prstGeom>
            <a:noFill/>
            <a:ln w="9525">
              <a:noFill/>
              <a:miter lim="800000"/>
              <a:headEnd/>
              <a:tailEnd/>
            </a:ln>
            <a:effectLst/>
          </p:spPr>
          <p:txBody>
            <a:bodyPr wrap="none">
              <a:spAutoFit/>
            </a:bodyPr>
            <a:lstStyle/>
            <a:p>
              <a:r>
                <a:rPr lang="en-US"/>
                <a:t>H</a:t>
              </a:r>
            </a:p>
          </p:txBody>
        </p:sp>
        <p:sp>
          <p:nvSpPr>
            <p:cNvPr id="2151475" name="Text Box 51"/>
            <p:cNvSpPr txBox="1">
              <a:spLocks noChangeArrowheads="1"/>
            </p:cNvSpPr>
            <p:nvPr/>
          </p:nvSpPr>
          <p:spPr bwMode="auto">
            <a:xfrm>
              <a:off x="1188" y="109"/>
              <a:ext cx="174" cy="154"/>
            </a:xfrm>
            <a:prstGeom prst="rect">
              <a:avLst/>
            </a:prstGeom>
            <a:noFill/>
            <a:ln w="9525">
              <a:noFill/>
              <a:miter lim="800000"/>
              <a:headEnd/>
              <a:tailEnd/>
            </a:ln>
            <a:effectLst/>
          </p:spPr>
          <p:txBody>
            <a:bodyPr wrap="none">
              <a:spAutoFit/>
            </a:bodyPr>
            <a:lstStyle/>
            <a:p>
              <a:r>
                <a:rPr lang="en-US"/>
                <a:t>H</a:t>
              </a:r>
            </a:p>
          </p:txBody>
        </p:sp>
        <p:sp>
          <p:nvSpPr>
            <p:cNvPr id="2151476" name="Text Box 52"/>
            <p:cNvSpPr txBox="1">
              <a:spLocks noChangeArrowheads="1"/>
            </p:cNvSpPr>
            <p:nvPr/>
          </p:nvSpPr>
          <p:spPr bwMode="auto">
            <a:xfrm>
              <a:off x="1288" y="109"/>
              <a:ext cx="174" cy="154"/>
            </a:xfrm>
            <a:prstGeom prst="rect">
              <a:avLst/>
            </a:prstGeom>
            <a:noFill/>
            <a:ln w="9525">
              <a:noFill/>
              <a:miter lim="800000"/>
              <a:headEnd/>
              <a:tailEnd/>
            </a:ln>
            <a:effectLst/>
          </p:spPr>
          <p:txBody>
            <a:bodyPr wrap="none">
              <a:spAutoFit/>
            </a:bodyPr>
            <a:lstStyle/>
            <a:p>
              <a:r>
                <a:rPr lang="en-US"/>
                <a:t>H</a:t>
              </a:r>
            </a:p>
          </p:txBody>
        </p:sp>
        <p:sp>
          <p:nvSpPr>
            <p:cNvPr id="2151477" name="Text Box 53"/>
            <p:cNvSpPr txBox="1">
              <a:spLocks noChangeArrowheads="1"/>
            </p:cNvSpPr>
            <p:nvPr/>
          </p:nvSpPr>
          <p:spPr bwMode="auto">
            <a:xfrm>
              <a:off x="1390" y="109"/>
              <a:ext cx="174" cy="154"/>
            </a:xfrm>
            <a:prstGeom prst="rect">
              <a:avLst/>
            </a:prstGeom>
            <a:noFill/>
            <a:ln w="9525">
              <a:noFill/>
              <a:miter lim="800000"/>
              <a:headEnd/>
              <a:tailEnd/>
            </a:ln>
            <a:effectLst/>
          </p:spPr>
          <p:txBody>
            <a:bodyPr wrap="none">
              <a:spAutoFit/>
            </a:bodyPr>
            <a:lstStyle/>
            <a:p>
              <a:r>
                <a:rPr lang="en-US"/>
                <a:t>H</a:t>
              </a:r>
            </a:p>
          </p:txBody>
        </p:sp>
        <p:sp>
          <p:nvSpPr>
            <p:cNvPr id="2151478" name="Text Box 54"/>
            <p:cNvSpPr txBox="1">
              <a:spLocks noChangeArrowheads="1"/>
            </p:cNvSpPr>
            <p:nvPr/>
          </p:nvSpPr>
          <p:spPr bwMode="auto">
            <a:xfrm>
              <a:off x="1494" y="109"/>
              <a:ext cx="174" cy="154"/>
            </a:xfrm>
            <a:prstGeom prst="rect">
              <a:avLst/>
            </a:prstGeom>
            <a:noFill/>
            <a:ln w="9525">
              <a:noFill/>
              <a:miter lim="800000"/>
              <a:headEnd/>
              <a:tailEnd/>
            </a:ln>
            <a:effectLst/>
          </p:spPr>
          <p:txBody>
            <a:bodyPr wrap="none">
              <a:spAutoFit/>
            </a:bodyPr>
            <a:lstStyle/>
            <a:p>
              <a:r>
                <a:rPr lang="en-US"/>
                <a:t>H</a:t>
              </a:r>
            </a:p>
          </p:txBody>
        </p:sp>
        <p:sp>
          <p:nvSpPr>
            <p:cNvPr id="2151479" name="Text Box 55"/>
            <p:cNvSpPr txBox="1">
              <a:spLocks noChangeArrowheads="1"/>
            </p:cNvSpPr>
            <p:nvPr/>
          </p:nvSpPr>
          <p:spPr bwMode="auto">
            <a:xfrm>
              <a:off x="1594" y="109"/>
              <a:ext cx="174" cy="154"/>
            </a:xfrm>
            <a:prstGeom prst="rect">
              <a:avLst/>
            </a:prstGeom>
            <a:noFill/>
            <a:ln w="9525">
              <a:noFill/>
              <a:miter lim="800000"/>
              <a:headEnd/>
              <a:tailEnd/>
            </a:ln>
            <a:effectLst/>
          </p:spPr>
          <p:txBody>
            <a:bodyPr wrap="none">
              <a:spAutoFit/>
            </a:bodyPr>
            <a:lstStyle/>
            <a:p>
              <a:r>
                <a:rPr lang="en-US"/>
                <a:t>H</a:t>
              </a:r>
            </a:p>
          </p:txBody>
        </p:sp>
        <p:sp>
          <p:nvSpPr>
            <p:cNvPr id="2151480" name="Text Box 56"/>
            <p:cNvSpPr txBox="1">
              <a:spLocks noChangeArrowheads="1"/>
            </p:cNvSpPr>
            <p:nvPr/>
          </p:nvSpPr>
          <p:spPr bwMode="auto">
            <a:xfrm>
              <a:off x="1690" y="109"/>
              <a:ext cx="174" cy="154"/>
            </a:xfrm>
            <a:prstGeom prst="rect">
              <a:avLst/>
            </a:prstGeom>
            <a:noFill/>
            <a:ln w="9525">
              <a:noFill/>
              <a:miter lim="800000"/>
              <a:headEnd/>
              <a:tailEnd/>
            </a:ln>
            <a:effectLst/>
          </p:spPr>
          <p:txBody>
            <a:bodyPr wrap="none">
              <a:spAutoFit/>
            </a:bodyPr>
            <a:lstStyle/>
            <a:p>
              <a:r>
                <a:rPr lang="en-US"/>
                <a:t>H</a:t>
              </a:r>
            </a:p>
          </p:txBody>
        </p:sp>
        <p:sp>
          <p:nvSpPr>
            <p:cNvPr id="2151481" name="Text Box 57"/>
            <p:cNvSpPr txBox="1">
              <a:spLocks noChangeArrowheads="1"/>
            </p:cNvSpPr>
            <p:nvPr/>
          </p:nvSpPr>
          <p:spPr bwMode="auto">
            <a:xfrm>
              <a:off x="1792" y="109"/>
              <a:ext cx="174" cy="154"/>
            </a:xfrm>
            <a:prstGeom prst="rect">
              <a:avLst/>
            </a:prstGeom>
            <a:noFill/>
            <a:ln w="9525">
              <a:noFill/>
              <a:miter lim="800000"/>
              <a:headEnd/>
              <a:tailEnd/>
            </a:ln>
            <a:effectLst/>
          </p:spPr>
          <p:txBody>
            <a:bodyPr wrap="none">
              <a:spAutoFit/>
            </a:bodyPr>
            <a:lstStyle/>
            <a:p>
              <a:r>
                <a:rPr lang="en-US"/>
                <a:t>H</a:t>
              </a:r>
            </a:p>
          </p:txBody>
        </p:sp>
        <p:sp>
          <p:nvSpPr>
            <p:cNvPr id="2151482" name="Text Box 58"/>
            <p:cNvSpPr txBox="1">
              <a:spLocks noChangeArrowheads="1"/>
            </p:cNvSpPr>
            <p:nvPr/>
          </p:nvSpPr>
          <p:spPr bwMode="auto">
            <a:xfrm>
              <a:off x="1894" y="109"/>
              <a:ext cx="174" cy="154"/>
            </a:xfrm>
            <a:prstGeom prst="rect">
              <a:avLst/>
            </a:prstGeom>
            <a:noFill/>
            <a:ln w="9525">
              <a:noFill/>
              <a:miter lim="800000"/>
              <a:headEnd/>
              <a:tailEnd/>
            </a:ln>
            <a:effectLst/>
          </p:spPr>
          <p:txBody>
            <a:bodyPr wrap="none">
              <a:spAutoFit/>
            </a:bodyPr>
            <a:lstStyle/>
            <a:p>
              <a:r>
                <a:rPr lang="en-US"/>
                <a:t>H</a:t>
              </a:r>
            </a:p>
          </p:txBody>
        </p:sp>
        <p:sp>
          <p:nvSpPr>
            <p:cNvPr id="2151483" name="Text Box 59"/>
            <p:cNvSpPr txBox="1">
              <a:spLocks noChangeArrowheads="1"/>
            </p:cNvSpPr>
            <p:nvPr/>
          </p:nvSpPr>
          <p:spPr bwMode="auto">
            <a:xfrm>
              <a:off x="1996" y="109"/>
              <a:ext cx="174" cy="154"/>
            </a:xfrm>
            <a:prstGeom prst="rect">
              <a:avLst/>
            </a:prstGeom>
            <a:noFill/>
            <a:ln w="9525">
              <a:noFill/>
              <a:miter lim="800000"/>
              <a:headEnd/>
              <a:tailEnd/>
            </a:ln>
            <a:effectLst/>
          </p:spPr>
          <p:txBody>
            <a:bodyPr wrap="none">
              <a:spAutoFit/>
            </a:bodyPr>
            <a:lstStyle/>
            <a:p>
              <a:r>
                <a:rPr lang="en-US"/>
                <a:t>H</a:t>
              </a:r>
            </a:p>
          </p:txBody>
        </p:sp>
        <p:sp>
          <p:nvSpPr>
            <p:cNvPr id="2151484" name="Text Box 60"/>
            <p:cNvSpPr txBox="1">
              <a:spLocks noChangeArrowheads="1"/>
            </p:cNvSpPr>
            <p:nvPr/>
          </p:nvSpPr>
          <p:spPr bwMode="auto">
            <a:xfrm>
              <a:off x="2096" y="109"/>
              <a:ext cx="174" cy="154"/>
            </a:xfrm>
            <a:prstGeom prst="rect">
              <a:avLst/>
            </a:prstGeom>
            <a:noFill/>
            <a:ln w="9525">
              <a:noFill/>
              <a:miter lim="800000"/>
              <a:headEnd/>
              <a:tailEnd/>
            </a:ln>
            <a:effectLst/>
          </p:spPr>
          <p:txBody>
            <a:bodyPr wrap="none">
              <a:spAutoFit/>
            </a:bodyPr>
            <a:lstStyle/>
            <a:p>
              <a:r>
                <a:rPr lang="en-US"/>
                <a:t>H</a:t>
              </a:r>
            </a:p>
          </p:txBody>
        </p:sp>
        <p:sp>
          <p:nvSpPr>
            <p:cNvPr id="2151485" name="Text Box 61"/>
            <p:cNvSpPr txBox="1">
              <a:spLocks noChangeArrowheads="1"/>
            </p:cNvSpPr>
            <p:nvPr/>
          </p:nvSpPr>
          <p:spPr bwMode="auto">
            <a:xfrm>
              <a:off x="2196" y="109"/>
              <a:ext cx="174" cy="154"/>
            </a:xfrm>
            <a:prstGeom prst="rect">
              <a:avLst/>
            </a:prstGeom>
            <a:noFill/>
            <a:ln w="9525">
              <a:noFill/>
              <a:miter lim="800000"/>
              <a:headEnd/>
              <a:tailEnd/>
            </a:ln>
            <a:effectLst/>
          </p:spPr>
          <p:txBody>
            <a:bodyPr wrap="none">
              <a:spAutoFit/>
            </a:bodyPr>
            <a:lstStyle/>
            <a:p>
              <a:r>
                <a:rPr lang="en-US"/>
                <a:t>H</a:t>
              </a:r>
            </a:p>
          </p:txBody>
        </p:sp>
        <p:sp>
          <p:nvSpPr>
            <p:cNvPr id="2151486" name="Text Box 62"/>
            <p:cNvSpPr txBox="1">
              <a:spLocks noChangeArrowheads="1"/>
            </p:cNvSpPr>
            <p:nvPr/>
          </p:nvSpPr>
          <p:spPr bwMode="auto">
            <a:xfrm>
              <a:off x="2304" y="109"/>
              <a:ext cx="174" cy="154"/>
            </a:xfrm>
            <a:prstGeom prst="rect">
              <a:avLst/>
            </a:prstGeom>
            <a:noFill/>
            <a:ln w="9525">
              <a:noFill/>
              <a:miter lim="800000"/>
              <a:headEnd/>
              <a:tailEnd/>
            </a:ln>
            <a:effectLst/>
          </p:spPr>
          <p:txBody>
            <a:bodyPr wrap="none">
              <a:spAutoFit/>
            </a:bodyPr>
            <a:lstStyle/>
            <a:p>
              <a:r>
                <a:rPr lang="en-US"/>
                <a:t>H</a:t>
              </a:r>
            </a:p>
          </p:txBody>
        </p:sp>
        <p:sp>
          <p:nvSpPr>
            <p:cNvPr id="2151487" name="Text Box 63"/>
            <p:cNvSpPr txBox="1">
              <a:spLocks noChangeArrowheads="1"/>
            </p:cNvSpPr>
            <p:nvPr/>
          </p:nvSpPr>
          <p:spPr bwMode="auto">
            <a:xfrm>
              <a:off x="2404" y="109"/>
              <a:ext cx="174" cy="154"/>
            </a:xfrm>
            <a:prstGeom prst="rect">
              <a:avLst/>
            </a:prstGeom>
            <a:noFill/>
            <a:ln w="9525">
              <a:noFill/>
              <a:miter lim="800000"/>
              <a:headEnd/>
              <a:tailEnd/>
            </a:ln>
            <a:effectLst/>
          </p:spPr>
          <p:txBody>
            <a:bodyPr wrap="none">
              <a:spAutoFit/>
            </a:bodyPr>
            <a:lstStyle/>
            <a:p>
              <a:r>
                <a:rPr lang="en-US"/>
                <a:t>H</a:t>
              </a:r>
            </a:p>
          </p:txBody>
        </p:sp>
        <p:sp>
          <p:nvSpPr>
            <p:cNvPr id="2151488" name="Text Box 64"/>
            <p:cNvSpPr txBox="1">
              <a:spLocks noChangeArrowheads="1"/>
            </p:cNvSpPr>
            <p:nvPr/>
          </p:nvSpPr>
          <p:spPr bwMode="auto">
            <a:xfrm>
              <a:off x="2504" y="109"/>
              <a:ext cx="174" cy="154"/>
            </a:xfrm>
            <a:prstGeom prst="rect">
              <a:avLst/>
            </a:prstGeom>
            <a:noFill/>
            <a:ln w="9525">
              <a:noFill/>
              <a:miter lim="800000"/>
              <a:headEnd/>
              <a:tailEnd/>
            </a:ln>
            <a:effectLst/>
          </p:spPr>
          <p:txBody>
            <a:bodyPr wrap="none">
              <a:spAutoFit/>
            </a:bodyPr>
            <a:lstStyle/>
            <a:p>
              <a:r>
                <a:rPr lang="en-US"/>
                <a:t>H</a:t>
              </a:r>
            </a:p>
          </p:txBody>
        </p:sp>
        <p:sp>
          <p:nvSpPr>
            <p:cNvPr id="2151489" name="Text Box 65"/>
            <p:cNvSpPr txBox="1">
              <a:spLocks noChangeArrowheads="1"/>
            </p:cNvSpPr>
            <p:nvPr/>
          </p:nvSpPr>
          <p:spPr bwMode="auto">
            <a:xfrm>
              <a:off x="2602" y="109"/>
              <a:ext cx="174" cy="154"/>
            </a:xfrm>
            <a:prstGeom prst="rect">
              <a:avLst/>
            </a:prstGeom>
            <a:noFill/>
            <a:ln w="9525">
              <a:noFill/>
              <a:miter lim="800000"/>
              <a:headEnd/>
              <a:tailEnd/>
            </a:ln>
            <a:effectLst/>
          </p:spPr>
          <p:txBody>
            <a:bodyPr wrap="none">
              <a:spAutoFit/>
            </a:bodyPr>
            <a:lstStyle/>
            <a:p>
              <a:r>
                <a:rPr lang="en-US"/>
                <a:t>H</a:t>
              </a:r>
            </a:p>
          </p:txBody>
        </p:sp>
        <p:sp>
          <p:nvSpPr>
            <p:cNvPr id="2151490" name="Text Box 66"/>
            <p:cNvSpPr txBox="1">
              <a:spLocks noChangeArrowheads="1"/>
            </p:cNvSpPr>
            <p:nvPr/>
          </p:nvSpPr>
          <p:spPr bwMode="auto">
            <a:xfrm>
              <a:off x="576" y="246"/>
              <a:ext cx="2306" cy="173"/>
            </a:xfrm>
            <a:prstGeom prst="rect">
              <a:avLst/>
            </a:prstGeom>
            <a:solidFill>
              <a:schemeClr val="bg1"/>
            </a:solidFill>
            <a:ln w="9525">
              <a:noFill/>
              <a:miter lim="800000"/>
              <a:headEnd/>
              <a:tailEnd/>
            </a:ln>
            <a:effectLst/>
          </p:spPr>
          <p:txBody>
            <a:bodyPr wrap="none">
              <a:spAutoFit/>
            </a:bodyPr>
            <a:lstStyle/>
            <a:p>
              <a:r>
                <a:rPr lang="en-US" sz="1200"/>
                <a:t>H-C-C-C-C-C-C-C-C-C-C-C-C-C-C-C-C-C-C-C-C-H</a:t>
              </a:r>
            </a:p>
          </p:txBody>
        </p:sp>
        <p:sp>
          <p:nvSpPr>
            <p:cNvPr id="2151491" name="Line 67"/>
            <p:cNvSpPr>
              <a:spLocks noChangeShapeType="1"/>
            </p:cNvSpPr>
            <p:nvPr/>
          </p:nvSpPr>
          <p:spPr bwMode="auto">
            <a:xfrm flipV="1">
              <a:off x="772" y="244"/>
              <a:ext cx="0" cy="48"/>
            </a:xfrm>
            <a:prstGeom prst="line">
              <a:avLst/>
            </a:prstGeom>
            <a:noFill/>
            <a:ln w="9525">
              <a:solidFill>
                <a:schemeClr val="tx1"/>
              </a:solidFill>
              <a:round/>
              <a:headEnd/>
              <a:tailEnd/>
            </a:ln>
            <a:effectLst/>
          </p:spPr>
          <p:txBody>
            <a:bodyPr/>
            <a:lstStyle/>
            <a:p>
              <a:endParaRPr lang="en-US"/>
            </a:p>
          </p:txBody>
        </p:sp>
        <p:sp>
          <p:nvSpPr>
            <p:cNvPr id="2151492" name="Line 68"/>
            <p:cNvSpPr>
              <a:spLocks noChangeShapeType="1"/>
            </p:cNvSpPr>
            <p:nvPr/>
          </p:nvSpPr>
          <p:spPr bwMode="auto">
            <a:xfrm flipV="1">
              <a:off x="872" y="242"/>
              <a:ext cx="0" cy="48"/>
            </a:xfrm>
            <a:prstGeom prst="line">
              <a:avLst/>
            </a:prstGeom>
            <a:noFill/>
            <a:ln w="9525">
              <a:solidFill>
                <a:schemeClr val="tx1"/>
              </a:solidFill>
              <a:round/>
              <a:headEnd/>
              <a:tailEnd/>
            </a:ln>
            <a:effectLst/>
          </p:spPr>
          <p:txBody>
            <a:bodyPr/>
            <a:lstStyle/>
            <a:p>
              <a:endParaRPr lang="en-US"/>
            </a:p>
          </p:txBody>
        </p:sp>
        <p:sp>
          <p:nvSpPr>
            <p:cNvPr id="2151493" name="Line 69"/>
            <p:cNvSpPr>
              <a:spLocks noChangeShapeType="1"/>
            </p:cNvSpPr>
            <p:nvPr/>
          </p:nvSpPr>
          <p:spPr bwMode="auto">
            <a:xfrm flipV="1">
              <a:off x="972" y="242"/>
              <a:ext cx="0" cy="48"/>
            </a:xfrm>
            <a:prstGeom prst="line">
              <a:avLst/>
            </a:prstGeom>
            <a:noFill/>
            <a:ln w="9525">
              <a:solidFill>
                <a:schemeClr val="tx1"/>
              </a:solidFill>
              <a:round/>
              <a:headEnd/>
              <a:tailEnd/>
            </a:ln>
            <a:effectLst/>
          </p:spPr>
          <p:txBody>
            <a:bodyPr/>
            <a:lstStyle/>
            <a:p>
              <a:endParaRPr lang="en-US"/>
            </a:p>
          </p:txBody>
        </p:sp>
        <p:sp>
          <p:nvSpPr>
            <p:cNvPr id="2151494" name="Line 70"/>
            <p:cNvSpPr>
              <a:spLocks noChangeShapeType="1"/>
            </p:cNvSpPr>
            <p:nvPr/>
          </p:nvSpPr>
          <p:spPr bwMode="auto">
            <a:xfrm flipV="1">
              <a:off x="1070" y="242"/>
              <a:ext cx="0" cy="48"/>
            </a:xfrm>
            <a:prstGeom prst="line">
              <a:avLst/>
            </a:prstGeom>
            <a:noFill/>
            <a:ln w="9525">
              <a:solidFill>
                <a:schemeClr val="tx1"/>
              </a:solidFill>
              <a:round/>
              <a:headEnd/>
              <a:tailEnd/>
            </a:ln>
            <a:effectLst/>
          </p:spPr>
          <p:txBody>
            <a:bodyPr/>
            <a:lstStyle/>
            <a:p>
              <a:endParaRPr lang="en-US"/>
            </a:p>
          </p:txBody>
        </p:sp>
        <p:sp>
          <p:nvSpPr>
            <p:cNvPr id="2151495" name="Line 71"/>
            <p:cNvSpPr>
              <a:spLocks noChangeShapeType="1"/>
            </p:cNvSpPr>
            <p:nvPr/>
          </p:nvSpPr>
          <p:spPr bwMode="auto">
            <a:xfrm flipV="1">
              <a:off x="1172" y="244"/>
              <a:ext cx="0" cy="48"/>
            </a:xfrm>
            <a:prstGeom prst="line">
              <a:avLst/>
            </a:prstGeom>
            <a:noFill/>
            <a:ln w="9525">
              <a:solidFill>
                <a:schemeClr val="tx1"/>
              </a:solidFill>
              <a:round/>
              <a:headEnd/>
              <a:tailEnd/>
            </a:ln>
            <a:effectLst/>
          </p:spPr>
          <p:txBody>
            <a:bodyPr/>
            <a:lstStyle/>
            <a:p>
              <a:endParaRPr lang="en-US"/>
            </a:p>
          </p:txBody>
        </p:sp>
        <p:sp>
          <p:nvSpPr>
            <p:cNvPr id="2151496" name="Line 72"/>
            <p:cNvSpPr>
              <a:spLocks noChangeShapeType="1"/>
            </p:cNvSpPr>
            <p:nvPr/>
          </p:nvSpPr>
          <p:spPr bwMode="auto">
            <a:xfrm flipV="1">
              <a:off x="1274" y="242"/>
              <a:ext cx="0" cy="48"/>
            </a:xfrm>
            <a:prstGeom prst="line">
              <a:avLst/>
            </a:prstGeom>
            <a:noFill/>
            <a:ln w="9525">
              <a:solidFill>
                <a:schemeClr val="tx1"/>
              </a:solidFill>
              <a:round/>
              <a:headEnd/>
              <a:tailEnd/>
            </a:ln>
            <a:effectLst/>
          </p:spPr>
          <p:txBody>
            <a:bodyPr/>
            <a:lstStyle/>
            <a:p>
              <a:endParaRPr lang="en-US"/>
            </a:p>
          </p:txBody>
        </p:sp>
        <p:sp>
          <p:nvSpPr>
            <p:cNvPr id="2151497" name="Line 73"/>
            <p:cNvSpPr>
              <a:spLocks noChangeShapeType="1"/>
            </p:cNvSpPr>
            <p:nvPr/>
          </p:nvSpPr>
          <p:spPr bwMode="auto">
            <a:xfrm flipV="1">
              <a:off x="1374" y="242"/>
              <a:ext cx="0" cy="48"/>
            </a:xfrm>
            <a:prstGeom prst="line">
              <a:avLst/>
            </a:prstGeom>
            <a:noFill/>
            <a:ln w="9525">
              <a:solidFill>
                <a:schemeClr val="tx1"/>
              </a:solidFill>
              <a:round/>
              <a:headEnd/>
              <a:tailEnd/>
            </a:ln>
            <a:effectLst/>
          </p:spPr>
          <p:txBody>
            <a:bodyPr/>
            <a:lstStyle/>
            <a:p>
              <a:endParaRPr lang="en-US"/>
            </a:p>
          </p:txBody>
        </p:sp>
        <p:sp>
          <p:nvSpPr>
            <p:cNvPr id="2151498" name="Line 74"/>
            <p:cNvSpPr>
              <a:spLocks noChangeShapeType="1"/>
            </p:cNvSpPr>
            <p:nvPr/>
          </p:nvSpPr>
          <p:spPr bwMode="auto">
            <a:xfrm flipV="1">
              <a:off x="1474" y="242"/>
              <a:ext cx="0" cy="48"/>
            </a:xfrm>
            <a:prstGeom prst="line">
              <a:avLst/>
            </a:prstGeom>
            <a:noFill/>
            <a:ln w="9525">
              <a:solidFill>
                <a:schemeClr val="tx1"/>
              </a:solidFill>
              <a:round/>
              <a:headEnd/>
              <a:tailEnd/>
            </a:ln>
            <a:effectLst/>
          </p:spPr>
          <p:txBody>
            <a:bodyPr/>
            <a:lstStyle/>
            <a:p>
              <a:endParaRPr lang="en-US"/>
            </a:p>
          </p:txBody>
        </p:sp>
        <p:sp>
          <p:nvSpPr>
            <p:cNvPr id="2151499" name="Line 75"/>
            <p:cNvSpPr>
              <a:spLocks noChangeShapeType="1"/>
            </p:cNvSpPr>
            <p:nvPr/>
          </p:nvSpPr>
          <p:spPr bwMode="auto">
            <a:xfrm flipV="1">
              <a:off x="772" y="382"/>
              <a:ext cx="0" cy="48"/>
            </a:xfrm>
            <a:prstGeom prst="line">
              <a:avLst/>
            </a:prstGeom>
            <a:noFill/>
            <a:ln w="9525">
              <a:solidFill>
                <a:schemeClr val="tx1"/>
              </a:solidFill>
              <a:round/>
              <a:headEnd/>
              <a:tailEnd/>
            </a:ln>
            <a:effectLst/>
          </p:spPr>
          <p:txBody>
            <a:bodyPr/>
            <a:lstStyle/>
            <a:p>
              <a:endParaRPr lang="en-US"/>
            </a:p>
          </p:txBody>
        </p:sp>
        <p:sp>
          <p:nvSpPr>
            <p:cNvPr id="2151500" name="Line 76"/>
            <p:cNvSpPr>
              <a:spLocks noChangeShapeType="1"/>
            </p:cNvSpPr>
            <p:nvPr/>
          </p:nvSpPr>
          <p:spPr bwMode="auto">
            <a:xfrm flipV="1">
              <a:off x="872" y="380"/>
              <a:ext cx="0" cy="48"/>
            </a:xfrm>
            <a:prstGeom prst="line">
              <a:avLst/>
            </a:prstGeom>
            <a:noFill/>
            <a:ln w="9525">
              <a:solidFill>
                <a:schemeClr val="tx1"/>
              </a:solidFill>
              <a:round/>
              <a:headEnd/>
              <a:tailEnd/>
            </a:ln>
            <a:effectLst/>
          </p:spPr>
          <p:txBody>
            <a:bodyPr/>
            <a:lstStyle/>
            <a:p>
              <a:endParaRPr lang="en-US"/>
            </a:p>
          </p:txBody>
        </p:sp>
        <p:sp>
          <p:nvSpPr>
            <p:cNvPr id="2151501" name="Line 77"/>
            <p:cNvSpPr>
              <a:spLocks noChangeShapeType="1"/>
            </p:cNvSpPr>
            <p:nvPr/>
          </p:nvSpPr>
          <p:spPr bwMode="auto">
            <a:xfrm flipV="1">
              <a:off x="972" y="380"/>
              <a:ext cx="0" cy="48"/>
            </a:xfrm>
            <a:prstGeom prst="line">
              <a:avLst/>
            </a:prstGeom>
            <a:noFill/>
            <a:ln w="9525">
              <a:solidFill>
                <a:schemeClr val="tx1"/>
              </a:solidFill>
              <a:round/>
              <a:headEnd/>
              <a:tailEnd/>
            </a:ln>
            <a:effectLst/>
          </p:spPr>
          <p:txBody>
            <a:bodyPr/>
            <a:lstStyle/>
            <a:p>
              <a:endParaRPr lang="en-US"/>
            </a:p>
          </p:txBody>
        </p:sp>
        <p:sp>
          <p:nvSpPr>
            <p:cNvPr id="2151502" name="Line 78"/>
            <p:cNvSpPr>
              <a:spLocks noChangeShapeType="1"/>
            </p:cNvSpPr>
            <p:nvPr/>
          </p:nvSpPr>
          <p:spPr bwMode="auto">
            <a:xfrm flipV="1">
              <a:off x="1070" y="380"/>
              <a:ext cx="0" cy="48"/>
            </a:xfrm>
            <a:prstGeom prst="line">
              <a:avLst/>
            </a:prstGeom>
            <a:noFill/>
            <a:ln w="9525">
              <a:solidFill>
                <a:schemeClr val="tx1"/>
              </a:solidFill>
              <a:round/>
              <a:headEnd/>
              <a:tailEnd/>
            </a:ln>
            <a:effectLst/>
          </p:spPr>
          <p:txBody>
            <a:bodyPr/>
            <a:lstStyle/>
            <a:p>
              <a:endParaRPr lang="en-US"/>
            </a:p>
          </p:txBody>
        </p:sp>
        <p:sp>
          <p:nvSpPr>
            <p:cNvPr id="2151503" name="Line 79"/>
            <p:cNvSpPr>
              <a:spLocks noChangeShapeType="1"/>
            </p:cNvSpPr>
            <p:nvPr/>
          </p:nvSpPr>
          <p:spPr bwMode="auto">
            <a:xfrm flipV="1">
              <a:off x="1172" y="382"/>
              <a:ext cx="0" cy="48"/>
            </a:xfrm>
            <a:prstGeom prst="line">
              <a:avLst/>
            </a:prstGeom>
            <a:noFill/>
            <a:ln w="9525">
              <a:solidFill>
                <a:schemeClr val="tx1"/>
              </a:solidFill>
              <a:round/>
              <a:headEnd/>
              <a:tailEnd/>
            </a:ln>
            <a:effectLst/>
          </p:spPr>
          <p:txBody>
            <a:bodyPr/>
            <a:lstStyle/>
            <a:p>
              <a:endParaRPr lang="en-US"/>
            </a:p>
          </p:txBody>
        </p:sp>
        <p:sp>
          <p:nvSpPr>
            <p:cNvPr id="2151504" name="Line 80"/>
            <p:cNvSpPr>
              <a:spLocks noChangeShapeType="1"/>
            </p:cNvSpPr>
            <p:nvPr/>
          </p:nvSpPr>
          <p:spPr bwMode="auto">
            <a:xfrm flipV="1">
              <a:off x="1274" y="380"/>
              <a:ext cx="0" cy="48"/>
            </a:xfrm>
            <a:prstGeom prst="line">
              <a:avLst/>
            </a:prstGeom>
            <a:noFill/>
            <a:ln w="9525">
              <a:solidFill>
                <a:schemeClr val="tx1"/>
              </a:solidFill>
              <a:round/>
              <a:headEnd/>
              <a:tailEnd/>
            </a:ln>
            <a:effectLst/>
          </p:spPr>
          <p:txBody>
            <a:bodyPr/>
            <a:lstStyle/>
            <a:p>
              <a:endParaRPr lang="en-US"/>
            </a:p>
          </p:txBody>
        </p:sp>
        <p:sp>
          <p:nvSpPr>
            <p:cNvPr id="2151505" name="Line 81"/>
            <p:cNvSpPr>
              <a:spLocks noChangeShapeType="1"/>
            </p:cNvSpPr>
            <p:nvPr/>
          </p:nvSpPr>
          <p:spPr bwMode="auto">
            <a:xfrm flipV="1">
              <a:off x="1374" y="380"/>
              <a:ext cx="0" cy="48"/>
            </a:xfrm>
            <a:prstGeom prst="line">
              <a:avLst/>
            </a:prstGeom>
            <a:noFill/>
            <a:ln w="9525">
              <a:solidFill>
                <a:schemeClr val="tx1"/>
              </a:solidFill>
              <a:round/>
              <a:headEnd/>
              <a:tailEnd/>
            </a:ln>
            <a:effectLst/>
          </p:spPr>
          <p:txBody>
            <a:bodyPr/>
            <a:lstStyle/>
            <a:p>
              <a:endParaRPr lang="en-US"/>
            </a:p>
          </p:txBody>
        </p:sp>
        <p:sp>
          <p:nvSpPr>
            <p:cNvPr id="2151506" name="Line 82"/>
            <p:cNvSpPr>
              <a:spLocks noChangeShapeType="1"/>
            </p:cNvSpPr>
            <p:nvPr/>
          </p:nvSpPr>
          <p:spPr bwMode="auto">
            <a:xfrm flipV="1">
              <a:off x="1474" y="380"/>
              <a:ext cx="0" cy="48"/>
            </a:xfrm>
            <a:prstGeom prst="line">
              <a:avLst/>
            </a:prstGeom>
            <a:noFill/>
            <a:ln w="9525">
              <a:solidFill>
                <a:schemeClr val="tx1"/>
              </a:solidFill>
              <a:round/>
              <a:headEnd/>
              <a:tailEnd/>
            </a:ln>
            <a:effectLst/>
          </p:spPr>
          <p:txBody>
            <a:bodyPr/>
            <a:lstStyle/>
            <a:p>
              <a:endParaRPr lang="en-US"/>
            </a:p>
          </p:txBody>
        </p:sp>
        <p:sp>
          <p:nvSpPr>
            <p:cNvPr id="2151507" name="Line 83"/>
            <p:cNvSpPr>
              <a:spLocks noChangeShapeType="1"/>
            </p:cNvSpPr>
            <p:nvPr/>
          </p:nvSpPr>
          <p:spPr bwMode="auto">
            <a:xfrm flipV="1">
              <a:off x="1580" y="378"/>
              <a:ext cx="0" cy="48"/>
            </a:xfrm>
            <a:prstGeom prst="line">
              <a:avLst/>
            </a:prstGeom>
            <a:noFill/>
            <a:ln w="9525">
              <a:solidFill>
                <a:schemeClr val="tx1"/>
              </a:solidFill>
              <a:round/>
              <a:headEnd/>
              <a:tailEnd/>
            </a:ln>
            <a:effectLst/>
          </p:spPr>
          <p:txBody>
            <a:bodyPr/>
            <a:lstStyle/>
            <a:p>
              <a:endParaRPr lang="en-US"/>
            </a:p>
          </p:txBody>
        </p:sp>
        <p:sp>
          <p:nvSpPr>
            <p:cNvPr id="2151508" name="Line 84"/>
            <p:cNvSpPr>
              <a:spLocks noChangeShapeType="1"/>
            </p:cNvSpPr>
            <p:nvPr/>
          </p:nvSpPr>
          <p:spPr bwMode="auto">
            <a:xfrm flipV="1">
              <a:off x="1680" y="376"/>
              <a:ext cx="0" cy="48"/>
            </a:xfrm>
            <a:prstGeom prst="line">
              <a:avLst/>
            </a:prstGeom>
            <a:noFill/>
            <a:ln w="9525">
              <a:solidFill>
                <a:schemeClr val="tx1"/>
              </a:solidFill>
              <a:round/>
              <a:headEnd/>
              <a:tailEnd/>
            </a:ln>
            <a:effectLst/>
          </p:spPr>
          <p:txBody>
            <a:bodyPr/>
            <a:lstStyle/>
            <a:p>
              <a:endParaRPr lang="en-US"/>
            </a:p>
          </p:txBody>
        </p:sp>
        <p:sp>
          <p:nvSpPr>
            <p:cNvPr id="2151509" name="Line 85"/>
            <p:cNvSpPr>
              <a:spLocks noChangeShapeType="1"/>
            </p:cNvSpPr>
            <p:nvPr/>
          </p:nvSpPr>
          <p:spPr bwMode="auto">
            <a:xfrm flipV="1">
              <a:off x="1780" y="376"/>
              <a:ext cx="0" cy="48"/>
            </a:xfrm>
            <a:prstGeom prst="line">
              <a:avLst/>
            </a:prstGeom>
            <a:noFill/>
            <a:ln w="9525">
              <a:solidFill>
                <a:schemeClr val="tx1"/>
              </a:solidFill>
              <a:round/>
              <a:headEnd/>
              <a:tailEnd/>
            </a:ln>
            <a:effectLst/>
          </p:spPr>
          <p:txBody>
            <a:bodyPr/>
            <a:lstStyle/>
            <a:p>
              <a:endParaRPr lang="en-US"/>
            </a:p>
          </p:txBody>
        </p:sp>
        <p:sp>
          <p:nvSpPr>
            <p:cNvPr id="2151510" name="Line 86"/>
            <p:cNvSpPr>
              <a:spLocks noChangeShapeType="1"/>
            </p:cNvSpPr>
            <p:nvPr/>
          </p:nvSpPr>
          <p:spPr bwMode="auto">
            <a:xfrm flipV="1">
              <a:off x="1878" y="376"/>
              <a:ext cx="0" cy="48"/>
            </a:xfrm>
            <a:prstGeom prst="line">
              <a:avLst/>
            </a:prstGeom>
            <a:noFill/>
            <a:ln w="9525">
              <a:solidFill>
                <a:schemeClr val="tx1"/>
              </a:solidFill>
              <a:round/>
              <a:headEnd/>
              <a:tailEnd/>
            </a:ln>
            <a:effectLst/>
          </p:spPr>
          <p:txBody>
            <a:bodyPr/>
            <a:lstStyle/>
            <a:p>
              <a:endParaRPr lang="en-US"/>
            </a:p>
          </p:txBody>
        </p:sp>
        <p:sp>
          <p:nvSpPr>
            <p:cNvPr id="2151511" name="Line 87"/>
            <p:cNvSpPr>
              <a:spLocks noChangeShapeType="1"/>
            </p:cNvSpPr>
            <p:nvPr/>
          </p:nvSpPr>
          <p:spPr bwMode="auto">
            <a:xfrm flipV="1">
              <a:off x="1980" y="378"/>
              <a:ext cx="0" cy="48"/>
            </a:xfrm>
            <a:prstGeom prst="line">
              <a:avLst/>
            </a:prstGeom>
            <a:noFill/>
            <a:ln w="9525">
              <a:solidFill>
                <a:schemeClr val="tx1"/>
              </a:solidFill>
              <a:round/>
              <a:headEnd/>
              <a:tailEnd/>
            </a:ln>
            <a:effectLst/>
          </p:spPr>
          <p:txBody>
            <a:bodyPr/>
            <a:lstStyle/>
            <a:p>
              <a:endParaRPr lang="en-US"/>
            </a:p>
          </p:txBody>
        </p:sp>
        <p:sp>
          <p:nvSpPr>
            <p:cNvPr id="2151512" name="Line 88"/>
            <p:cNvSpPr>
              <a:spLocks noChangeShapeType="1"/>
            </p:cNvSpPr>
            <p:nvPr/>
          </p:nvSpPr>
          <p:spPr bwMode="auto">
            <a:xfrm flipV="1">
              <a:off x="2082" y="376"/>
              <a:ext cx="0" cy="48"/>
            </a:xfrm>
            <a:prstGeom prst="line">
              <a:avLst/>
            </a:prstGeom>
            <a:noFill/>
            <a:ln w="9525">
              <a:solidFill>
                <a:schemeClr val="tx1"/>
              </a:solidFill>
              <a:round/>
              <a:headEnd/>
              <a:tailEnd/>
            </a:ln>
            <a:effectLst/>
          </p:spPr>
          <p:txBody>
            <a:bodyPr/>
            <a:lstStyle/>
            <a:p>
              <a:endParaRPr lang="en-US"/>
            </a:p>
          </p:txBody>
        </p:sp>
        <p:sp>
          <p:nvSpPr>
            <p:cNvPr id="2151513" name="Line 89"/>
            <p:cNvSpPr>
              <a:spLocks noChangeShapeType="1"/>
            </p:cNvSpPr>
            <p:nvPr/>
          </p:nvSpPr>
          <p:spPr bwMode="auto">
            <a:xfrm flipV="1">
              <a:off x="2182" y="376"/>
              <a:ext cx="0" cy="48"/>
            </a:xfrm>
            <a:prstGeom prst="line">
              <a:avLst/>
            </a:prstGeom>
            <a:noFill/>
            <a:ln w="9525">
              <a:solidFill>
                <a:schemeClr val="tx1"/>
              </a:solidFill>
              <a:round/>
              <a:headEnd/>
              <a:tailEnd/>
            </a:ln>
            <a:effectLst/>
          </p:spPr>
          <p:txBody>
            <a:bodyPr/>
            <a:lstStyle/>
            <a:p>
              <a:endParaRPr lang="en-US"/>
            </a:p>
          </p:txBody>
        </p:sp>
        <p:sp>
          <p:nvSpPr>
            <p:cNvPr id="2151514" name="Line 90"/>
            <p:cNvSpPr>
              <a:spLocks noChangeShapeType="1"/>
            </p:cNvSpPr>
            <p:nvPr/>
          </p:nvSpPr>
          <p:spPr bwMode="auto">
            <a:xfrm flipV="1">
              <a:off x="2282" y="376"/>
              <a:ext cx="0" cy="48"/>
            </a:xfrm>
            <a:prstGeom prst="line">
              <a:avLst/>
            </a:prstGeom>
            <a:noFill/>
            <a:ln w="9525">
              <a:solidFill>
                <a:schemeClr val="tx1"/>
              </a:solidFill>
              <a:round/>
              <a:headEnd/>
              <a:tailEnd/>
            </a:ln>
            <a:effectLst/>
          </p:spPr>
          <p:txBody>
            <a:bodyPr/>
            <a:lstStyle/>
            <a:p>
              <a:endParaRPr lang="en-US"/>
            </a:p>
          </p:txBody>
        </p:sp>
        <p:sp>
          <p:nvSpPr>
            <p:cNvPr id="2151515" name="Line 91"/>
            <p:cNvSpPr>
              <a:spLocks noChangeShapeType="1"/>
            </p:cNvSpPr>
            <p:nvPr/>
          </p:nvSpPr>
          <p:spPr bwMode="auto">
            <a:xfrm flipV="1">
              <a:off x="1580" y="244"/>
              <a:ext cx="0" cy="48"/>
            </a:xfrm>
            <a:prstGeom prst="line">
              <a:avLst/>
            </a:prstGeom>
            <a:noFill/>
            <a:ln w="9525">
              <a:solidFill>
                <a:schemeClr val="tx1"/>
              </a:solidFill>
              <a:round/>
              <a:headEnd/>
              <a:tailEnd/>
            </a:ln>
            <a:effectLst/>
          </p:spPr>
          <p:txBody>
            <a:bodyPr/>
            <a:lstStyle/>
            <a:p>
              <a:endParaRPr lang="en-US"/>
            </a:p>
          </p:txBody>
        </p:sp>
        <p:sp>
          <p:nvSpPr>
            <p:cNvPr id="2151516" name="Line 92"/>
            <p:cNvSpPr>
              <a:spLocks noChangeShapeType="1"/>
            </p:cNvSpPr>
            <p:nvPr/>
          </p:nvSpPr>
          <p:spPr bwMode="auto">
            <a:xfrm flipV="1">
              <a:off x="1680" y="242"/>
              <a:ext cx="0" cy="48"/>
            </a:xfrm>
            <a:prstGeom prst="line">
              <a:avLst/>
            </a:prstGeom>
            <a:noFill/>
            <a:ln w="9525">
              <a:solidFill>
                <a:schemeClr val="tx1"/>
              </a:solidFill>
              <a:round/>
              <a:headEnd/>
              <a:tailEnd/>
            </a:ln>
            <a:effectLst/>
          </p:spPr>
          <p:txBody>
            <a:bodyPr/>
            <a:lstStyle/>
            <a:p>
              <a:endParaRPr lang="en-US"/>
            </a:p>
          </p:txBody>
        </p:sp>
        <p:sp>
          <p:nvSpPr>
            <p:cNvPr id="2151517" name="Line 93"/>
            <p:cNvSpPr>
              <a:spLocks noChangeShapeType="1"/>
            </p:cNvSpPr>
            <p:nvPr/>
          </p:nvSpPr>
          <p:spPr bwMode="auto">
            <a:xfrm flipV="1">
              <a:off x="1780" y="242"/>
              <a:ext cx="0" cy="48"/>
            </a:xfrm>
            <a:prstGeom prst="line">
              <a:avLst/>
            </a:prstGeom>
            <a:noFill/>
            <a:ln w="9525">
              <a:solidFill>
                <a:schemeClr val="tx1"/>
              </a:solidFill>
              <a:round/>
              <a:headEnd/>
              <a:tailEnd/>
            </a:ln>
            <a:effectLst/>
          </p:spPr>
          <p:txBody>
            <a:bodyPr/>
            <a:lstStyle/>
            <a:p>
              <a:endParaRPr lang="en-US"/>
            </a:p>
          </p:txBody>
        </p:sp>
        <p:sp>
          <p:nvSpPr>
            <p:cNvPr id="2151518" name="Line 94"/>
            <p:cNvSpPr>
              <a:spLocks noChangeShapeType="1"/>
            </p:cNvSpPr>
            <p:nvPr/>
          </p:nvSpPr>
          <p:spPr bwMode="auto">
            <a:xfrm flipV="1">
              <a:off x="1878" y="242"/>
              <a:ext cx="0" cy="48"/>
            </a:xfrm>
            <a:prstGeom prst="line">
              <a:avLst/>
            </a:prstGeom>
            <a:noFill/>
            <a:ln w="9525">
              <a:solidFill>
                <a:schemeClr val="tx1"/>
              </a:solidFill>
              <a:round/>
              <a:headEnd/>
              <a:tailEnd/>
            </a:ln>
            <a:effectLst/>
          </p:spPr>
          <p:txBody>
            <a:bodyPr/>
            <a:lstStyle/>
            <a:p>
              <a:endParaRPr lang="en-US"/>
            </a:p>
          </p:txBody>
        </p:sp>
        <p:sp>
          <p:nvSpPr>
            <p:cNvPr id="2151519" name="Line 95"/>
            <p:cNvSpPr>
              <a:spLocks noChangeShapeType="1"/>
            </p:cNvSpPr>
            <p:nvPr/>
          </p:nvSpPr>
          <p:spPr bwMode="auto">
            <a:xfrm flipV="1">
              <a:off x="1980" y="244"/>
              <a:ext cx="0" cy="48"/>
            </a:xfrm>
            <a:prstGeom prst="line">
              <a:avLst/>
            </a:prstGeom>
            <a:noFill/>
            <a:ln w="9525">
              <a:solidFill>
                <a:schemeClr val="tx1"/>
              </a:solidFill>
              <a:round/>
              <a:headEnd/>
              <a:tailEnd/>
            </a:ln>
            <a:effectLst/>
          </p:spPr>
          <p:txBody>
            <a:bodyPr/>
            <a:lstStyle/>
            <a:p>
              <a:endParaRPr lang="en-US"/>
            </a:p>
          </p:txBody>
        </p:sp>
        <p:sp>
          <p:nvSpPr>
            <p:cNvPr id="2151520" name="Line 96"/>
            <p:cNvSpPr>
              <a:spLocks noChangeShapeType="1"/>
            </p:cNvSpPr>
            <p:nvPr/>
          </p:nvSpPr>
          <p:spPr bwMode="auto">
            <a:xfrm flipV="1">
              <a:off x="2082" y="242"/>
              <a:ext cx="0" cy="48"/>
            </a:xfrm>
            <a:prstGeom prst="line">
              <a:avLst/>
            </a:prstGeom>
            <a:noFill/>
            <a:ln w="9525">
              <a:solidFill>
                <a:schemeClr val="tx1"/>
              </a:solidFill>
              <a:round/>
              <a:headEnd/>
              <a:tailEnd/>
            </a:ln>
            <a:effectLst/>
          </p:spPr>
          <p:txBody>
            <a:bodyPr/>
            <a:lstStyle/>
            <a:p>
              <a:endParaRPr lang="en-US"/>
            </a:p>
          </p:txBody>
        </p:sp>
        <p:sp>
          <p:nvSpPr>
            <p:cNvPr id="2151521" name="Line 97"/>
            <p:cNvSpPr>
              <a:spLocks noChangeShapeType="1"/>
            </p:cNvSpPr>
            <p:nvPr/>
          </p:nvSpPr>
          <p:spPr bwMode="auto">
            <a:xfrm flipV="1">
              <a:off x="2182" y="242"/>
              <a:ext cx="0" cy="48"/>
            </a:xfrm>
            <a:prstGeom prst="line">
              <a:avLst/>
            </a:prstGeom>
            <a:noFill/>
            <a:ln w="9525">
              <a:solidFill>
                <a:schemeClr val="tx1"/>
              </a:solidFill>
              <a:round/>
              <a:headEnd/>
              <a:tailEnd/>
            </a:ln>
            <a:effectLst/>
          </p:spPr>
          <p:txBody>
            <a:bodyPr/>
            <a:lstStyle/>
            <a:p>
              <a:endParaRPr lang="en-US"/>
            </a:p>
          </p:txBody>
        </p:sp>
        <p:sp>
          <p:nvSpPr>
            <p:cNvPr id="2151522" name="Line 98"/>
            <p:cNvSpPr>
              <a:spLocks noChangeShapeType="1"/>
            </p:cNvSpPr>
            <p:nvPr/>
          </p:nvSpPr>
          <p:spPr bwMode="auto">
            <a:xfrm flipV="1">
              <a:off x="2282" y="242"/>
              <a:ext cx="0" cy="48"/>
            </a:xfrm>
            <a:prstGeom prst="line">
              <a:avLst/>
            </a:prstGeom>
            <a:noFill/>
            <a:ln w="9525">
              <a:solidFill>
                <a:schemeClr val="tx1"/>
              </a:solidFill>
              <a:round/>
              <a:headEnd/>
              <a:tailEnd/>
            </a:ln>
            <a:effectLst/>
          </p:spPr>
          <p:txBody>
            <a:bodyPr/>
            <a:lstStyle/>
            <a:p>
              <a:endParaRPr lang="en-US"/>
            </a:p>
          </p:txBody>
        </p:sp>
        <p:sp>
          <p:nvSpPr>
            <p:cNvPr id="2151523" name="Line 99"/>
            <p:cNvSpPr>
              <a:spLocks noChangeShapeType="1"/>
            </p:cNvSpPr>
            <p:nvPr/>
          </p:nvSpPr>
          <p:spPr bwMode="auto">
            <a:xfrm flipV="1">
              <a:off x="2388" y="244"/>
              <a:ext cx="0" cy="48"/>
            </a:xfrm>
            <a:prstGeom prst="line">
              <a:avLst/>
            </a:prstGeom>
            <a:noFill/>
            <a:ln w="9525">
              <a:solidFill>
                <a:schemeClr val="tx1"/>
              </a:solidFill>
              <a:round/>
              <a:headEnd/>
              <a:tailEnd/>
            </a:ln>
            <a:effectLst/>
          </p:spPr>
          <p:txBody>
            <a:bodyPr/>
            <a:lstStyle/>
            <a:p>
              <a:endParaRPr lang="en-US"/>
            </a:p>
          </p:txBody>
        </p:sp>
        <p:sp>
          <p:nvSpPr>
            <p:cNvPr id="2151524" name="Line 100"/>
            <p:cNvSpPr>
              <a:spLocks noChangeShapeType="1"/>
            </p:cNvSpPr>
            <p:nvPr/>
          </p:nvSpPr>
          <p:spPr bwMode="auto">
            <a:xfrm flipV="1">
              <a:off x="2488" y="242"/>
              <a:ext cx="0" cy="48"/>
            </a:xfrm>
            <a:prstGeom prst="line">
              <a:avLst/>
            </a:prstGeom>
            <a:noFill/>
            <a:ln w="9525">
              <a:solidFill>
                <a:schemeClr val="tx1"/>
              </a:solidFill>
              <a:round/>
              <a:headEnd/>
              <a:tailEnd/>
            </a:ln>
            <a:effectLst/>
          </p:spPr>
          <p:txBody>
            <a:bodyPr/>
            <a:lstStyle/>
            <a:p>
              <a:endParaRPr lang="en-US"/>
            </a:p>
          </p:txBody>
        </p:sp>
        <p:sp>
          <p:nvSpPr>
            <p:cNvPr id="2151525" name="Line 101"/>
            <p:cNvSpPr>
              <a:spLocks noChangeShapeType="1"/>
            </p:cNvSpPr>
            <p:nvPr/>
          </p:nvSpPr>
          <p:spPr bwMode="auto">
            <a:xfrm flipV="1">
              <a:off x="2588" y="242"/>
              <a:ext cx="0" cy="48"/>
            </a:xfrm>
            <a:prstGeom prst="line">
              <a:avLst/>
            </a:prstGeom>
            <a:noFill/>
            <a:ln w="9525">
              <a:solidFill>
                <a:schemeClr val="tx1"/>
              </a:solidFill>
              <a:round/>
              <a:headEnd/>
              <a:tailEnd/>
            </a:ln>
            <a:effectLst/>
          </p:spPr>
          <p:txBody>
            <a:bodyPr/>
            <a:lstStyle/>
            <a:p>
              <a:endParaRPr lang="en-US"/>
            </a:p>
          </p:txBody>
        </p:sp>
        <p:sp>
          <p:nvSpPr>
            <p:cNvPr id="2151526" name="Line 102"/>
            <p:cNvSpPr>
              <a:spLocks noChangeShapeType="1"/>
            </p:cNvSpPr>
            <p:nvPr/>
          </p:nvSpPr>
          <p:spPr bwMode="auto">
            <a:xfrm flipV="1">
              <a:off x="2686" y="242"/>
              <a:ext cx="0" cy="48"/>
            </a:xfrm>
            <a:prstGeom prst="line">
              <a:avLst/>
            </a:prstGeom>
            <a:noFill/>
            <a:ln w="9525">
              <a:solidFill>
                <a:schemeClr val="tx1"/>
              </a:solidFill>
              <a:round/>
              <a:headEnd/>
              <a:tailEnd/>
            </a:ln>
            <a:effectLst/>
          </p:spPr>
          <p:txBody>
            <a:bodyPr/>
            <a:lstStyle/>
            <a:p>
              <a:endParaRPr lang="en-US"/>
            </a:p>
          </p:txBody>
        </p:sp>
        <p:sp>
          <p:nvSpPr>
            <p:cNvPr id="2151527" name="Line 103"/>
            <p:cNvSpPr>
              <a:spLocks noChangeShapeType="1"/>
            </p:cNvSpPr>
            <p:nvPr/>
          </p:nvSpPr>
          <p:spPr bwMode="auto">
            <a:xfrm flipV="1">
              <a:off x="2385" y="381"/>
              <a:ext cx="0" cy="48"/>
            </a:xfrm>
            <a:prstGeom prst="line">
              <a:avLst/>
            </a:prstGeom>
            <a:noFill/>
            <a:ln w="9525">
              <a:solidFill>
                <a:schemeClr val="tx1"/>
              </a:solidFill>
              <a:round/>
              <a:headEnd/>
              <a:tailEnd/>
            </a:ln>
            <a:effectLst/>
          </p:spPr>
          <p:txBody>
            <a:bodyPr/>
            <a:lstStyle/>
            <a:p>
              <a:endParaRPr lang="en-US"/>
            </a:p>
          </p:txBody>
        </p:sp>
        <p:sp>
          <p:nvSpPr>
            <p:cNvPr id="2151528" name="Line 104"/>
            <p:cNvSpPr>
              <a:spLocks noChangeShapeType="1"/>
            </p:cNvSpPr>
            <p:nvPr/>
          </p:nvSpPr>
          <p:spPr bwMode="auto">
            <a:xfrm flipV="1">
              <a:off x="2487" y="379"/>
              <a:ext cx="0" cy="48"/>
            </a:xfrm>
            <a:prstGeom prst="line">
              <a:avLst/>
            </a:prstGeom>
            <a:noFill/>
            <a:ln w="9525">
              <a:solidFill>
                <a:schemeClr val="tx1"/>
              </a:solidFill>
              <a:round/>
              <a:headEnd/>
              <a:tailEnd/>
            </a:ln>
            <a:effectLst/>
          </p:spPr>
          <p:txBody>
            <a:bodyPr/>
            <a:lstStyle/>
            <a:p>
              <a:endParaRPr lang="en-US"/>
            </a:p>
          </p:txBody>
        </p:sp>
        <p:sp>
          <p:nvSpPr>
            <p:cNvPr id="2151529" name="Line 105"/>
            <p:cNvSpPr>
              <a:spLocks noChangeShapeType="1"/>
            </p:cNvSpPr>
            <p:nvPr/>
          </p:nvSpPr>
          <p:spPr bwMode="auto">
            <a:xfrm flipV="1">
              <a:off x="2587" y="379"/>
              <a:ext cx="0" cy="48"/>
            </a:xfrm>
            <a:prstGeom prst="line">
              <a:avLst/>
            </a:prstGeom>
            <a:noFill/>
            <a:ln w="9525">
              <a:solidFill>
                <a:schemeClr val="tx1"/>
              </a:solidFill>
              <a:round/>
              <a:headEnd/>
              <a:tailEnd/>
            </a:ln>
            <a:effectLst/>
          </p:spPr>
          <p:txBody>
            <a:bodyPr/>
            <a:lstStyle/>
            <a:p>
              <a:endParaRPr lang="en-US"/>
            </a:p>
          </p:txBody>
        </p:sp>
        <p:sp>
          <p:nvSpPr>
            <p:cNvPr id="2151530" name="Line 106"/>
            <p:cNvSpPr>
              <a:spLocks noChangeShapeType="1"/>
            </p:cNvSpPr>
            <p:nvPr/>
          </p:nvSpPr>
          <p:spPr bwMode="auto">
            <a:xfrm flipV="1">
              <a:off x="2689" y="377"/>
              <a:ext cx="0" cy="48"/>
            </a:xfrm>
            <a:prstGeom prst="line">
              <a:avLst/>
            </a:prstGeom>
            <a:noFill/>
            <a:ln w="9525">
              <a:solidFill>
                <a:schemeClr val="tx1"/>
              </a:solidFill>
              <a:round/>
              <a:headEnd/>
              <a:tailEnd/>
            </a:ln>
            <a:effectLst/>
          </p:spPr>
          <p:txBody>
            <a:bodyPr/>
            <a:lstStyle/>
            <a:p>
              <a:endParaRPr lang="en-US"/>
            </a:p>
          </p:txBody>
        </p:sp>
        <p:sp>
          <p:nvSpPr>
            <p:cNvPr id="2151531" name="Text Box 107"/>
            <p:cNvSpPr txBox="1">
              <a:spLocks noChangeArrowheads="1"/>
            </p:cNvSpPr>
            <p:nvPr/>
          </p:nvSpPr>
          <p:spPr bwMode="auto">
            <a:xfrm>
              <a:off x="682" y="403"/>
              <a:ext cx="174" cy="154"/>
            </a:xfrm>
            <a:prstGeom prst="rect">
              <a:avLst/>
            </a:prstGeom>
            <a:noFill/>
            <a:ln w="9525">
              <a:noFill/>
              <a:miter lim="800000"/>
              <a:headEnd/>
              <a:tailEnd/>
            </a:ln>
            <a:effectLst/>
          </p:spPr>
          <p:txBody>
            <a:bodyPr wrap="none">
              <a:spAutoFit/>
            </a:bodyPr>
            <a:lstStyle/>
            <a:p>
              <a:r>
                <a:rPr lang="en-US"/>
                <a:t>H</a:t>
              </a:r>
            </a:p>
          </p:txBody>
        </p:sp>
        <p:sp>
          <p:nvSpPr>
            <p:cNvPr id="2151532" name="Text Box 108"/>
            <p:cNvSpPr txBox="1">
              <a:spLocks noChangeArrowheads="1"/>
            </p:cNvSpPr>
            <p:nvPr/>
          </p:nvSpPr>
          <p:spPr bwMode="auto">
            <a:xfrm>
              <a:off x="786" y="403"/>
              <a:ext cx="174" cy="154"/>
            </a:xfrm>
            <a:prstGeom prst="rect">
              <a:avLst/>
            </a:prstGeom>
            <a:noFill/>
            <a:ln w="9525">
              <a:noFill/>
              <a:miter lim="800000"/>
              <a:headEnd/>
              <a:tailEnd/>
            </a:ln>
            <a:effectLst/>
          </p:spPr>
          <p:txBody>
            <a:bodyPr wrap="none">
              <a:spAutoFit/>
            </a:bodyPr>
            <a:lstStyle/>
            <a:p>
              <a:r>
                <a:rPr lang="en-US"/>
                <a:t>H</a:t>
              </a:r>
            </a:p>
          </p:txBody>
        </p:sp>
        <p:sp>
          <p:nvSpPr>
            <p:cNvPr id="2151533" name="Text Box 109"/>
            <p:cNvSpPr txBox="1">
              <a:spLocks noChangeArrowheads="1"/>
            </p:cNvSpPr>
            <p:nvPr/>
          </p:nvSpPr>
          <p:spPr bwMode="auto">
            <a:xfrm>
              <a:off x="888" y="403"/>
              <a:ext cx="174" cy="154"/>
            </a:xfrm>
            <a:prstGeom prst="rect">
              <a:avLst/>
            </a:prstGeom>
            <a:noFill/>
            <a:ln w="9525">
              <a:noFill/>
              <a:miter lim="800000"/>
              <a:headEnd/>
              <a:tailEnd/>
            </a:ln>
            <a:effectLst/>
          </p:spPr>
          <p:txBody>
            <a:bodyPr wrap="none">
              <a:spAutoFit/>
            </a:bodyPr>
            <a:lstStyle/>
            <a:p>
              <a:r>
                <a:rPr lang="en-US"/>
                <a:t>H</a:t>
              </a:r>
            </a:p>
          </p:txBody>
        </p:sp>
        <p:sp>
          <p:nvSpPr>
            <p:cNvPr id="2151534" name="Text Box 110"/>
            <p:cNvSpPr txBox="1">
              <a:spLocks noChangeArrowheads="1"/>
            </p:cNvSpPr>
            <p:nvPr/>
          </p:nvSpPr>
          <p:spPr bwMode="auto">
            <a:xfrm>
              <a:off x="988" y="403"/>
              <a:ext cx="174" cy="154"/>
            </a:xfrm>
            <a:prstGeom prst="rect">
              <a:avLst/>
            </a:prstGeom>
            <a:noFill/>
            <a:ln w="9525">
              <a:noFill/>
              <a:miter lim="800000"/>
              <a:headEnd/>
              <a:tailEnd/>
            </a:ln>
            <a:effectLst/>
          </p:spPr>
          <p:txBody>
            <a:bodyPr wrap="none">
              <a:spAutoFit/>
            </a:bodyPr>
            <a:lstStyle/>
            <a:p>
              <a:r>
                <a:rPr lang="en-US"/>
                <a:t>H</a:t>
              </a:r>
            </a:p>
          </p:txBody>
        </p:sp>
        <p:sp>
          <p:nvSpPr>
            <p:cNvPr id="2151535" name="Text Box 111"/>
            <p:cNvSpPr txBox="1">
              <a:spLocks noChangeArrowheads="1"/>
            </p:cNvSpPr>
            <p:nvPr/>
          </p:nvSpPr>
          <p:spPr bwMode="auto">
            <a:xfrm>
              <a:off x="1086" y="403"/>
              <a:ext cx="174" cy="154"/>
            </a:xfrm>
            <a:prstGeom prst="rect">
              <a:avLst/>
            </a:prstGeom>
            <a:noFill/>
            <a:ln w="9525">
              <a:noFill/>
              <a:miter lim="800000"/>
              <a:headEnd/>
              <a:tailEnd/>
            </a:ln>
            <a:effectLst/>
          </p:spPr>
          <p:txBody>
            <a:bodyPr wrap="none">
              <a:spAutoFit/>
            </a:bodyPr>
            <a:lstStyle/>
            <a:p>
              <a:r>
                <a:rPr lang="en-US"/>
                <a:t>H</a:t>
              </a:r>
            </a:p>
          </p:txBody>
        </p:sp>
        <p:sp>
          <p:nvSpPr>
            <p:cNvPr id="2151536" name="Text Box 112"/>
            <p:cNvSpPr txBox="1">
              <a:spLocks noChangeArrowheads="1"/>
            </p:cNvSpPr>
            <p:nvPr/>
          </p:nvSpPr>
          <p:spPr bwMode="auto">
            <a:xfrm>
              <a:off x="1188" y="403"/>
              <a:ext cx="174" cy="154"/>
            </a:xfrm>
            <a:prstGeom prst="rect">
              <a:avLst/>
            </a:prstGeom>
            <a:noFill/>
            <a:ln w="9525">
              <a:noFill/>
              <a:miter lim="800000"/>
              <a:headEnd/>
              <a:tailEnd/>
            </a:ln>
            <a:effectLst/>
          </p:spPr>
          <p:txBody>
            <a:bodyPr wrap="none">
              <a:spAutoFit/>
            </a:bodyPr>
            <a:lstStyle/>
            <a:p>
              <a:r>
                <a:rPr lang="en-US"/>
                <a:t>H</a:t>
              </a:r>
            </a:p>
          </p:txBody>
        </p:sp>
        <p:sp>
          <p:nvSpPr>
            <p:cNvPr id="2151537" name="Text Box 113"/>
            <p:cNvSpPr txBox="1">
              <a:spLocks noChangeArrowheads="1"/>
            </p:cNvSpPr>
            <p:nvPr/>
          </p:nvSpPr>
          <p:spPr bwMode="auto">
            <a:xfrm>
              <a:off x="1288" y="403"/>
              <a:ext cx="174" cy="154"/>
            </a:xfrm>
            <a:prstGeom prst="rect">
              <a:avLst/>
            </a:prstGeom>
            <a:noFill/>
            <a:ln w="9525">
              <a:noFill/>
              <a:miter lim="800000"/>
              <a:headEnd/>
              <a:tailEnd/>
            </a:ln>
            <a:effectLst/>
          </p:spPr>
          <p:txBody>
            <a:bodyPr wrap="none">
              <a:spAutoFit/>
            </a:bodyPr>
            <a:lstStyle/>
            <a:p>
              <a:r>
                <a:rPr lang="en-US"/>
                <a:t>H</a:t>
              </a:r>
            </a:p>
          </p:txBody>
        </p:sp>
        <p:sp>
          <p:nvSpPr>
            <p:cNvPr id="2151538" name="Text Box 114"/>
            <p:cNvSpPr txBox="1">
              <a:spLocks noChangeArrowheads="1"/>
            </p:cNvSpPr>
            <p:nvPr/>
          </p:nvSpPr>
          <p:spPr bwMode="auto">
            <a:xfrm>
              <a:off x="1390" y="403"/>
              <a:ext cx="174" cy="154"/>
            </a:xfrm>
            <a:prstGeom prst="rect">
              <a:avLst/>
            </a:prstGeom>
            <a:noFill/>
            <a:ln w="9525">
              <a:noFill/>
              <a:miter lim="800000"/>
              <a:headEnd/>
              <a:tailEnd/>
            </a:ln>
            <a:effectLst/>
          </p:spPr>
          <p:txBody>
            <a:bodyPr wrap="none">
              <a:spAutoFit/>
            </a:bodyPr>
            <a:lstStyle/>
            <a:p>
              <a:r>
                <a:rPr lang="en-US"/>
                <a:t>H</a:t>
              </a:r>
            </a:p>
          </p:txBody>
        </p:sp>
        <p:sp>
          <p:nvSpPr>
            <p:cNvPr id="2151539" name="Text Box 115"/>
            <p:cNvSpPr txBox="1">
              <a:spLocks noChangeArrowheads="1"/>
            </p:cNvSpPr>
            <p:nvPr/>
          </p:nvSpPr>
          <p:spPr bwMode="auto">
            <a:xfrm>
              <a:off x="1494" y="403"/>
              <a:ext cx="174" cy="154"/>
            </a:xfrm>
            <a:prstGeom prst="rect">
              <a:avLst/>
            </a:prstGeom>
            <a:noFill/>
            <a:ln w="9525">
              <a:noFill/>
              <a:miter lim="800000"/>
              <a:headEnd/>
              <a:tailEnd/>
            </a:ln>
            <a:effectLst/>
          </p:spPr>
          <p:txBody>
            <a:bodyPr wrap="none">
              <a:spAutoFit/>
            </a:bodyPr>
            <a:lstStyle/>
            <a:p>
              <a:r>
                <a:rPr lang="en-US"/>
                <a:t>H</a:t>
              </a:r>
            </a:p>
          </p:txBody>
        </p:sp>
        <p:sp>
          <p:nvSpPr>
            <p:cNvPr id="2151540" name="Text Box 116"/>
            <p:cNvSpPr txBox="1">
              <a:spLocks noChangeArrowheads="1"/>
            </p:cNvSpPr>
            <p:nvPr/>
          </p:nvSpPr>
          <p:spPr bwMode="auto">
            <a:xfrm>
              <a:off x="1594" y="403"/>
              <a:ext cx="174" cy="154"/>
            </a:xfrm>
            <a:prstGeom prst="rect">
              <a:avLst/>
            </a:prstGeom>
            <a:noFill/>
            <a:ln w="9525">
              <a:noFill/>
              <a:miter lim="800000"/>
              <a:headEnd/>
              <a:tailEnd/>
            </a:ln>
            <a:effectLst/>
          </p:spPr>
          <p:txBody>
            <a:bodyPr wrap="none">
              <a:spAutoFit/>
            </a:bodyPr>
            <a:lstStyle/>
            <a:p>
              <a:r>
                <a:rPr lang="en-US"/>
                <a:t>H</a:t>
              </a:r>
            </a:p>
          </p:txBody>
        </p:sp>
        <p:sp>
          <p:nvSpPr>
            <p:cNvPr id="2151541" name="Text Box 117"/>
            <p:cNvSpPr txBox="1">
              <a:spLocks noChangeArrowheads="1"/>
            </p:cNvSpPr>
            <p:nvPr/>
          </p:nvSpPr>
          <p:spPr bwMode="auto">
            <a:xfrm>
              <a:off x="1690" y="403"/>
              <a:ext cx="174" cy="154"/>
            </a:xfrm>
            <a:prstGeom prst="rect">
              <a:avLst/>
            </a:prstGeom>
            <a:noFill/>
            <a:ln w="9525">
              <a:noFill/>
              <a:miter lim="800000"/>
              <a:headEnd/>
              <a:tailEnd/>
            </a:ln>
            <a:effectLst/>
          </p:spPr>
          <p:txBody>
            <a:bodyPr wrap="none">
              <a:spAutoFit/>
            </a:bodyPr>
            <a:lstStyle/>
            <a:p>
              <a:r>
                <a:rPr lang="en-US"/>
                <a:t>H</a:t>
              </a:r>
            </a:p>
          </p:txBody>
        </p:sp>
        <p:sp>
          <p:nvSpPr>
            <p:cNvPr id="2151542" name="Text Box 118"/>
            <p:cNvSpPr txBox="1">
              <a:spLocks noChangeArrowheads="1"/>
            </p:cNvSpPr>
            <p:nvPr/>
          </p:nvSpPr>
          <p:spPr bwMode="auto">
            <a:xfrm>
              <a:off x="1792" y="403"/>
              <a:ext cx="174" cy="154"/>
            </a:xfrm>
            <a:prstGeom prst="rect">
              <a:avLst/>
            </a:prstGeom>
            <a:noFill/>
            <a:ln w="9525">
              <a:noFill/>
              <a:miter lim="800000"/>
              <a:headEnd/>
              <a:tailEnd/>
            </a:ln>
            <a:effectLst/>
          </p:spPr>
          <p:txBody>
            <a:bodyPr wrap="none">
              <a:spAutoFit/>
            </a:bodyPr>
            <a:lstStyle/>
            <a:p>
              <a:r>
                <a:rPr lang="en-US"/>
                <a:t>H</a:t>
              </a:r>
            </a:p>
          </p:txBody>
        </p:sp>
        <p:sp>
          <p:nvSpPr>
            <p:cNvPr id="2151543" name="Text Box 119"/>
            <p:cNvSpPr txBox="1">
              <a:spLocks noChangeArrowheads="1"/>
            </p:cNvSpPr>
            <p:nvPr/>
          </p:nvSpPr>
          <p:spPr bwMode="auto">
            <a:xfrm>
              <a:off x="1894" y="403"/>
              <a:ext cx="174" cy="154"/>
            </a:xfrm>
            <a:prstGeom prst="rect">
              <a:avLst/>
            </a:prstGeom>
            <a:noFill/>
            <a:ln w="9525">
              <a:noFill/>
              <a:miter lim="800000"/>
              <a:headEnd/>
              <a:tailEnd/>
            </a:ln>
            <a:effectLst/>
          </p:spPr>
          <p:txBody>
            <a:bodyPr wrap="none">
              <a:spAutoFit/>
            </a:bodyPr>
            <a:lstStyle/>
            <a:p>
              <a:r>
                <a:rPr lang="en-US"/>
                <a:t>H</a:t>
              </a:r>
            </a:p>
          </p:txBody>
        </p:sp>
        <p:sp>
          <p:nvSpPr>
            <p:cNvPr id="2151544" name="Text Box 120"/>
            <p:cNvSpPr txBox="1">
              <a:spLocks noChangeArrowheads="1"/>
            </p:cNvSpPr>
            <p:nvPr/>
          </p:nvSpPr>
          <p:spPr bwMode="auto">
            <a:xfrm>
              <a:off x="1996" y="403"/>
              <a:ext cx="174" cy="154"/>
            </a:xfrm>
            <a:prstGeom prst="rect">
              <a:avLst/>
            </a:prstGeom>
            <a:noFill/>
            <a:ln w="9525">
              <a:noFill/>
              <a:miter lim="800000"/>
              <a:headEnd/>
              <a:tailEnd/>
            </a:ln>
            <a:effectLst/>
          </p:spPr>
          <p:txBody>
            <a:bodyPr wrap="none">
              <a:spAutoFit/>
            </a:bodyPr>
            <a:lstStyle/>
            <a:p>
              <a:r>
                <a:rPr lang="en-US"/>
                <a:t>H</a:t>
              </a:r>
            </a:p>
          </p:txBody>
        </p:sp>
        <p:sp>
          <p:nvSpPr>
            <p:cNvPr id="2151545" name="Text Box 121"/>
            <p:cNvSpPr txBox="1">
              <a:spLocks noChangeArrowheads="1"/>
            </p:cNvSpPr>
            <p:nvPr/>
          </p:nvSpPr>
          <p:spPr bwMode="auto">
            <a:xfrm>
              <a:off x="2096" y="403"/>
              <a:ext cx="174" cy="154"/>
            </a:xfrm>
            <a:prstGeom prst="rect">
              <a:avLst/>
            </a:prstGeom>
            <a:noFill/>
            <a:ln w="9525">
              <a:noFill/>
              <a:miter lim="800000"/>
              <a:headEnd/>
              <a:tailEnd/>
            </a:ln>
            <a:effectLst/>
          </p:spPr>
          <p:txBody>
            <a:bodyPr wrap="none">
              <a:spAutoFit/>
            </a:bodyPr>
            <a:lstStyle/>
            <a:p>
              <a:r>
                <a:rPr lang="en-US"/>
                <a:t>H</a:t>
              </a:r>
            </a:p>
          </p:txBody>
        </p:sp>
        <p:sp>
          <p:nvSpPr>
            <p:cNvPr id="2151546" name="Text Box 122"/>
            <p:cNvSpPr txBox="1">
              <a:spLocks noChangeArrowheads="1"/>
            </p:cNvSpPr>
            <p:nvPr/>
          </p:nvSpPr>
          <p:spPr bwMode="auto">
            <a:xfrm>
              <a:off x="2196" y="403"/>
              <a:ext cx="174" cy="154"/>
            </a:xfrm>
            <a:prstGeom prst="rect">
              <a:avLst/>
            </a:prstGeom>
            <a:noFill/>
            <a:ln w="9525">
              <a:noFill/>
              <a:miter lim="800000"/>
              <a:headEnd/>
              <a:tailEnd/>
            </a:ln>
            <a:effectLst/>
          </p:spPr>
          <p:txBody>
            <a:bodyPr wrap="none">
              <a:spAutoFit/>
            </a:bodyPr>
            <a:lstStyle/>
            <a:p>
              <a:r>
                <a:rPr lang="en-US"/>
                <a:t>H</a:t>
              </a:r>
            </a:p>
          </p:txBody>
        </p:sp>
        <p:sp>
          <p:nvSpPr>
            <p:cNvPr id="2151547" name="Text Box 123"/>
            <p:cNvSpPr txBox="1">
              <a:spLocks noChangeArrowheads="1"/>
            </p:cNvSpPr>
            <p:nvPr/>
          </p:nvSpPr>
          <p:spPr bwMode="auto">
            <a:xfrm>
              <a:off x="2304" y="403"/>
              <a:ext cx="174" cy="154"/>
            </a:xfrm>
            <a:prstGeom prst="rect">
              <a:avLst/>
            </a:prstGeom>
            <a:noFill/>
            <a:ln w="9525">
              <a:noFill/>
              <a:miter lim="800000"/>
              <a:headEnd/>
              <a:tailEnd/>
            </a:ln>
            <a:effectLst/>
          </p:spPr>
          <p:txBody>
            <a:bodyPr wrap="none">
              <a:spAutoFit/>
            </a:bodyPr>
            <a:lstStyle/>
            <a:p>
              <a:r>
                <a:rPr lang="en-US"/>
                <a:t>H</a:t>
              </a:r>
            </a:p>
          </p:txBody>
        </p:sp>
        <p:sp>
          <p:nvSpPr>
            <p:cNvPr id="2151548" name="Text Box 124"/>
            <p:cNvSpPr txBox="1">
              <a:spLocks noChangeArrowheads="1"/>
            </p:cNvSpPr>
            <p:nvPr/>
          </p:nvSpPr>
          <p:spPr bwMode="auto">
            <a:xfrm>
              <a:off x="2404" y="403"/>
              <a:ext cx="174" cy="154"/>
            </a:xfrm>
            <a:prstGeom prst="rect">
              <a:avLst/>
            </a:prstGeom>
            <a:noFill/>
            <a:ln w="9525">
              <a:noFill/>
              <a:miter lim="800000"/>
              <a:headEnd/>
              <a:tailEnd/>
            </a:ln>
            <a:effectLst/>
          </p:spPr>
          <p:txBody>
            <a:bodyPr wrap="none">
              <a:spAutoFit/>
            </a:bodyPr>
            <a:lstStyle/>
            <a:p>
              <a:r>
                <a:rPr lang="en-US"/>
                <a:t>H</a:t>
              </a:r>
            </a:p>
          </p:txBody>
        </p:sp>
        <p:sp>
          <p:nvSpPr>
            <p:cNvPr id="2151549" name="Text Box 125"/>
            <p:cNvSpPr txBox="1">
              <a:spLocks noChangeArrowheads="1"/>
            </p:cNvSpPr>
            <p:nvPr/>
          </p:nvSpPr>
          <p:spPr bwMode="auto">
            <a:xfrm>
              <a:off x="2504" y="403"/>
              <a:ext cx="174" cy="154"/>
            </a:xfrm>
            <a:prstGeom prst="rect">
              <a:avLst/>
            </a:prstGeom>
            <a:noFill/>
            <a:ln w="9525">
              <a:noFill/>
              <a:miter lim="800000"/>
              <a:headEnd/>
              <a:tailEnd/>
            </a:ln>
            <a:effectLst/>
          </p:spPr>
          <p:txBody>
            <a:bodyPr wrap="none">
              <a:spAutoFit/>
            </a:bodyPr>
            <a:lstStyle/>
            <a:p>
              <a:r>
                <a:rPr lang="en-US"/>
                <a:t>H</a:t>
              </a:r>
            </a:p>
          </p:txBody>
        </p:sp>
        <p:sp>
          <p:nvSpPr>
            <p:cNvPr id="2151550" name="Text Box 126"/>
            <p:cNvSpPr txBox="1">
              <a:spLocks noChangeArrowheads="1"/>
            </p:cNvSpPr>
            <p:nvPr/>
          </p:nvSpPr>
          <p:spPr bwMode="auto">
            <a:xfrm>
              <a:off x="2602" y="403"/>
              <a:ext cx="174" cy="154"/>
            </a:xfrm>
            <a:prstGeom prst="rect">
              <a:avLst/>
            </a:prstGeom>
            <a:noFill/>
            <a:ln w="9525">
              <a:noFill/>
              <a:miter lim="800000"/>
              <a:headEnd/>
              <a:tailEnd/>
            </a:ln>
            <a:effectLst/>
          </p:spPr>
          <p:txBody>
            <a:bodyPr wrap="none">
              <a:spAutoFit/>
            </a:bodyPr>
            <a:lstStyle/>
            <a:p>
              <a:r>
                <a:rPr lang="en-US"/>
                <a:t>H</a:t>
              </a:r>
            </a:p>
          </p:txBody>
        </p:sp>
      </p:grpSp>
      <p:grpSp>
        <p:nvGrpSpPr>
          <p:cNvPr id="2151551" name="Group 127"/>
          <p:cNvGrpSpPr>
            <a:grpSpLocks/>
          </p:cNvGrpSpPr>
          <p:nvPr/>
        </p:nvGrpSpPr>
        <p:grpSpPr bwMode="auto">
          <a:xfrm>
            <a:off x="4929188" y="3606800"/>
            <a:ext cx="3660775" cy="711200"/>
            <a:chOff x="3147" y="2824"/>
            <a:chExt cx="2306" cy="448"/>
          </a:xfrm>
        </p:grpSpPr>
        <p:sp>
          <p:nvSpPr>
            <p:cNvPr id="2151552" name="Text Box 128"/>
            <p:cNvSpPr txBox="1">
              <a:spLocks noChangeArrowheads="1"/>
            </p:cNvSpPr>
            <p:nvPr/>
          </p:nvSpPr>
          <p:spPr bwMode="auto">
            <a:xfrm>
              <a:off x="3253" y="2824"/>
              <a:ext cx="192" cy="154"/>
            </a:xfrm>
            <a:prstGeom prst="rect">
              <a:avLst/>
            </a:prstGeom>
            <a:noFill/>
            <a:ln w="9525">
              <a:noFill/>
              <a:miter lim="800000"/>
              <a:headEnd/>
              <a:tailEnd/>
            </a:ln>
            <a:effectLst/>
          </p:spPr>
          <p:txBody>
            <a:bodyPr wrap="none">
              <a:spAutoFit/>
            </a:bodyPr>
            <a:lstStyle/>
            <a:p>
              <a:r>
                <a:rPr lang="en-US">
                  <a:solidFill>
                    <a:srgbClr val="006600"/>
                  </a:solidFill>
                </a:rPr>
                <a:t>Cl</a:t>
              </a:r>
            </a:p>
          </p:txBody>
        </p:sp>
        <p:sp>
          <p:nvSpPr>
            <p:cNvPr id="2151553" name="Text Box 129"/>
            <p:cNvSpPr txBox="1">
              <a:spLocks noChangeArrowheads="1"/>
            </p:cNvSpPr>
            <p:nvPr/>
          </p:nvSpPr>
          <p:spPr bwMode="auto">
            <a:xfrm>
              <a:off x="3357" y="2824"/>
              <a:ext cx="174" cy="154"/>
            </a:xfrm>
            <a:prstGeom prst="rect">
              <a:avLst/>
            </a:prstGeom>
            <a:noFill/>
            <a:ln w="9525">
              <a:noFill/>
              <a:miter lim="800000"/>
              <a:headEnd/>
              <a:tailEnd/>
            </a:ln>
            <a:effectLst/>
          </p:spPr>
          <p:txBody>
            <a:bodyPr wrap="none">
              <a:spAutoFit/>
            </a:bodyPr>
            <a:lstStyle/>
            <a:p>
              <a:r>
                <a:rPr lang="en-US"/>
                <a:t>H</a:t>
              </a:r>
            </a:p>
          </p:txBody>
        </p:sp>
        <p:sp>
          <p:nvSpPr>
            <p:cNvPr id="2151554" name="Text Box 130"/>
            <p:cNvSpPr txBox="1">
              <a:spLocks noChangeArrowheads="1"/>
            </p:cNvSpPr>
            <p:nvPr/>
          </p:nvSpPr>
          <p:spPr bwMode="auto">
            <a:xfrm>
              <a:off x="3459" y="2824"/>
              <a:ext cx="174" cy="154"/>
            </a:xfrm>
            <a:prstGeom prst="rect">
              <a:avLst/>
            </a:prstGeom>
            <a:noFill/>
            <a:ln w="9525">
              <a:noFill/>
              <a:miter lim="800000"/>
              <a:headEnd/>
              <a:tailEnd/>
            </a:ln>
            <a:effectLst/>
          </p:spPr>
          <p:txBody>
            <a:bodyPr wrap="none">
              <a:spAutoFit/>
            </a:bodyPr>
            <a:lstStyle/>
            <a:p>
              <a:r>
                <a:rPr lang="en-US"/>
                <a:t>H</a:t>
              </a:r>
            </a:p>
          </p:txBody>
        </p:sp>
        <p:sp>
          <p:nvSpPr>
            <p:cNvPr id="2151555" name="Text Box 131"/>
            <p:cNvSpPr txBox="1">
              <a:spLocks noChangeArrowheads="1"/>
            </p:cNvSpPr>
            <p:nvPr/>
          </p:nvSpPr>
          <p:spPr bwMode="auto">
            <a:xfrm>
              <a:off x="3559" y="2824"/>
              <a:ext cx="174" cy="154"/>
            </a:xfrm>
            <a:prstGeom prst="rect">
              <a:avLst/>
            </a:prstGeom>
            <a:noFill/>
            <a:ln w="9525">
              <a:noFill/>
              <a:miter lim="800000"/>
              <a:headEnd/>
              <a:tailEnd/>
            </a:ln>
            <a:effectLst/>
          </p:spPr>
          <p:txBody>
            <a:bodyPr wrap="none">
              <a:spAutoFit/>
            </a:bodyPr>
            <a:lstStyle/>
            <a:p>
              <a:r>
                <a:rPr lang="en-US"/>
                <a:t>H</a:t>
              </a:r>
            </a:p>
          </p:txBody>
        </p:sp>
        <p:sp>
          <p:nvSpPr>
            <p:cNvPr id="2151556" name="Text Box 132"/>
            <p:cNvSpPr txBox="1">
              <a:spLocks noChangeArrowheads="1"/>
            </p:cNvSpPr>
            <p:nvPr/>
          </p:nvSpPr>
          <p:spPr bwMode="auto">
            <a:xfrm>
              <a:off x="3657" y="2824"/>
              <a:ext cx="174" cy="154"/>
            </a:xfrm>
            <a:prstGeom prst="rect">
              <a:avLst/>
            </a:prstGeom>
            <a:noFill/>
            <a:ln w="9525">
              <a:noFill/>
              <a:miter lim="800000"/>
              <a:headEnd/>
              <a:tailEnd/>
            </a:ln>
            <a:effectLst/>
          </p:spPr>
          <p:txBody>
            <a:bodyPr wrap="none">
              <a:spAutoFit/>
            </a:bodyPr>
            <a:lstStyle/>
            <a:p>
              <a:r>
                <a:rPr lang="en-US"/>
                <a:t>H</a:t>
              </a:r>
            </a:p>
          </p:txBody>
        </p:sp>
        <p:sp>
          <p:nvSpPr>
            <p:cNvPr id="2151557" name="Text Box 133"/>
            <p:cNvSpPr txBox="1">
              <a:spLocks noChangeArrowheads="1"/>
            </p:cNvSpPr>
            <p:nvPr/>
          </p:nvSpPr>
          <p:spPr bwMode="auto">
            <a:xfrm>
              <a:off x="3759" y="2824"/>
              <a:ext cx="192" cy="154"/>
            </a:xfrm>
            <a:prstGeom prst="rect">
              <a:avLst/>
            </a:prstGeom>
            <a:noFill/>
            <a:ln w="9525">
              <a:noFill/>
              <a:miter lim="800000"/>
              <a:headEnd/>
              <a:tailEnd/>
            </a:ln>
            <a:effectLst/>
          </p:spPr>
          <p:txBody>
            <a:bodyPr wrap="none">
              <a:spAutoFit/>
            </a:bodyPr>
            <a:lstStyle/>
            <a:p>
              <a:r>
                <a:rPr lang="en-US">
                  <a:solidFill>
                    <a:srgbClr val="006600"/>
                  </a:solidFill>
                </a:rPr>
                <a:t>Cl</a:t>
              </a:r>
            </a:p>
          </p:txBody>
        </p:sp>
        <p:sp>
          <p:nvSpPr>
            <p:cNvPr id="2151558" name="Text Box 134"/>
            <p:cNvSpPr txBox="1">
              <a:spLocks noChangeArrowheads="1"/>
            </p:cNvSpPr>
            <p:nvPr/>
          </p:nvSpPr>
          <p:spPr bwMode="auto">
            <a:xfrm>
              <a:off x="3859" y="2824"/>
              <a:ext cx="174" cy="154"/>
            </a:xfrm>
            <a:prstGeom prst="rect">
              <a:avLst/>
            </a:prstGeom>
            <a:noFill/>
            <a:ln w="9525">
              <a:noFill/>
              <a:miter lim="800000"/>
              <a:headEnd/>
              <a:tailEnd/>
            </a:ln>
            <a:effectLst/>
          </p:spPr>
          <p:txBody>
            <a:bodyPr wrap="none">
              <a:spAutoFit/>
            </a:bodyPr>
            <a:lstStyle/>
            <a:p>
              <a:r>
                <a:rPr lang="en-US"/>
                <a:t>H</a:t>
              </a:r>
            </a:p>
          </p:txBody>
        </p:sp>
        <p:sp>
          <p:nvSpPr>
            <p:cNvPr id="2151559" name="Text Box 135"/>
            <p:cNvSpPr txBox="1">
              <a:spLocks noChangeArrowheads="1"/>
            </p:cNvSpPr>
            <p:nvPr/>
          </p:nvSpPr>
          <p:spPr bwMode="auto">
            <a:xfrm>
              <a:off x="3961" y="2824"/>
              <a:ext cx="174" cy="154"/>
            </a:xfrm>
            <a:prstGeom prst="rect">
              <a:avLst/>
            </a:prstGeom>
            <a:noFill/>
            <a:ln w="9525">
              <a:noFill/>
              <a:miter lim="800000"/>
              <a:headEnd/>
              <a:tailEnd/>
            </a:ln>
            <a:effectLst/>
          </p:spPr>
          <p:txBody>
            <a:bodyPr wrap="none">
              <a:spAutoFit/>
            </a:bodyPr>
            <a:lstStyle/>
            <a:p>
              <a:r>
                <a:rPr lang="en-US"/>
                <a:t>H</a:t>
              </a:r>
            </a:p>
          </p:txBody>
        </p:sp>
        <p:sp>
          <p:nvSpPr>
            <p:cNvPr id="2151560" name="Text Box 136"/>
            <p:cNvSpPr txBox="1">
              <a:spLocks noChangeArrowheads="1"/>
            </p:cNvSpPr>
            <p:nvPr/>
          </p:nvSpPr>
          <p:spPr bwMode="auto">
            <a:xfrm>
              <a:off x="4065" y="2824"/>
              <a:ext cx="174" cy="154"/>
            </a:xfrm>
            <a:prstGeom prst="rect">
              <a:avLst/>
            </a:prstGeom>
            <a:noFill/>
            <a:ln w="9525">
              <a:noFill/>
              <a:miter lim="800000"/>
              <a:headEnd/>
              <a:tailEnd/>
            </a:ln>
            <a:effectLst/>
          </p:spPr>
          <p:txBody>
            <a:bodyPr wrap="none">
              <a:spAutoFit/>
            </a:bodyPr>
            <a:lstStyle/>
            <a:p>
              <a:r>
                <a:rPr lang="en-US"/>
                <a:t>H</a:t>
              </a:r>
            </a:p>
          </p:txBody>
        </p:sp>
        <p:sp>
          <p:nvSpPr>
            <p:cNvPr id="2151561" name="Text Box 137"/>
            <p:cNvSpPr txBox="1">
              <a:spLocks noChangeArrowheads="1"/>
            </p:cNvSpPr>
            <p:nvPr/>
          </p:nvSpPr>
          <p:spPr bwMode="auto">
            <a:xfrm>
              <a:off x="4165" y="2824"/>
              <a:ext cx="174" cy="154"/>
            </a:xfrm>
            <a:prstGeom prst="rect">
              <a:avLst/>
            </a:prstGeom>
            <a:noFill/>
            <a:ln w="9525">
              <a:noFill/>
              <a:miter lim="800000"/>
              <a:headEnd/>
              <a:tailEnd/>
            </a:ln>
            <a:effectLst/>
          </p:spPr>
          <p:txBody>
            <a:bodyPr wrap="none">
              <a:spAutoFit/>
            </a:bodyPr>
            <a:lstStyle/>
            <a:p>
              <a:r>
                <a:rPr lang="en-US"/>
                <a:t>H</a:t>
              </a:r>
            </a:p>
          </p:txBody>
        </p:sp>
        <p:sp>
          <p:nvSpPr>
            <p:cNvPr id="2151562" name="Text Box 138"/>
            <p:cNvSpPr txBox="1">
              <a:spLocks noChangeArrowheads="1"/>
            </p:cNvSpPr>
            <p:nvPr/>
          </p:nvSpPr>
          <p:spPr bwMode="auto">
            <a:xfrm>
              <a:off x="4261" y="2824"/>
              <a:ext cx="174" cy="154"/>
            </a:xfrm>
            <a:prstGeom prst="rect">
              <a:avLst/>
            </a:prstGeom>
            <a:noFill/>
            <a:ln w="9525">
              <a:noFill/>
              <a:miter lim="800000"/>
              <a:headEnd/>
              <a:tailEnd/>
            </a:ln>
            <a:effectLst/>
          </p:spPr>
          <p:txBody>
            <a:bodyPr wrap="none">
              <a:spAutoFit/>
            </a:bodyPr>
            <a:lstStyle/>
            <a:p>
              <a:r>
                <a:rPr lang="en-US"/>
                <a:t>H</a:t>
              </a:r>
            </a:p>
          </p:txBody>
        </p:sp>
        <p:sp>
          <p:nvSpPr>
            <p:cNvPr id="2151563" name="Text Box 139"/>
            <p:cNvSpPr txBox="1">
              <a:spLocks noChangeArrowheads="1"/>
            </p:cNvSpPr>
            <p:nvPr/>
          </p:nvSpPr>
          <p:spPr bwMode="auto">
            <a:xfrm>
              <a:off x="4363" y="2824"/>
              <a:ext cx="192" cy="154"/>
            </a:xfrm>
            <a:prstGeom prst="rect">
              <a:avLst/>
            </a:prstGeom>
            <a:noFill/>
            <a:ln w="9525">
              <a:noFill/>
              <a:miter lim="800000"/>
              <a:headEnd/>
              <a:tailEnd/>
            </a:ln>
            <a:effectLst/>
          </p:spPr>
          <p:txBody>
            <a:bodyPr wrap="none">
              <a:spAutoFit/>
            </a:bodyPr>
            <a:lstStyle/>
            <a:p>
              <a:r>
                <a:rPr lang="en-US">
                  <a:solidFill>
                    <a:srgbClr val="006600"/>
                  </a:solidFill>
                </a:rPr>
                <a:t>Cl</a:t>
              </a:r>
            </a:p>
          </p:txBody>
        </p:sp>
        <p:sp>
          <p:nvSpPr>
            <p:cNvPr id="2151564" name="Text Box 140"/>
            <p:cNvSpPr txBox="1">
              <a:spLocks noChangeArrowheads="1"/>
            </p:cNvSpPr>
            <p:nvPr/>
          </p:nvSpPr>
          <p:spPr bwMode="auto">
            <a:xfrm>
              <a:off x="4465" y="2824"/>
              <a:ext cx="174" cy="154"/>
            </a:xfrm>
            <a:prstGeom prst="rect">
              <a:avLst/>
            </a:prstGeom>
            <a:noFill/>
            <a:ln w="9525">
              <a:noFill/>
              <a:miter lim="800000"/>
              <a:headEnd/>
              <a:tailEnd/>
            </a:ln>
            <a:effectLst/>
          </p:spPr>
          <p:txBody>
            <a:bodyPr wrap="none">
              <a:spAutoFit/>
            </a:bodyPr>
            <a:lstStyle/>
            <a:p>
              <a:r>
                <a:rPr lang="en-US"/>
                <a:t>H</a:t>
              </a:r>
            </a:p>
          </p:txBody>
        </p:sp>
        <p:sp>
          <p:nvSpPr>
            <p:cNvPr id="2151565" name="Text Box 141"/>
            <p:cNvSpPr txBox="1">
              <a:spLocks noChangeArrowheads="1"/>
            </p:cNvSpPr>
            <p:nvPr/>
          </p:nvSpPr>
          <p:spPr bwMode="auto">
            <a:xfrm>
              <a:off x="4567" y="2824"/>
              <a:ext cx="174" cy="154"/>
            </a:xfrm>
            <a:prstGeom prst="rect">
              <a:avLst/>
            </a:prstGeom>
            <a:noFill/>
            <a:ln w="9525">
              <a:noFill/>
              <a:miter lim="800000"/>
              <a:headEnd/>
              <a:tailEnd/>
            </a:ln>
            <a:effectLst/>
          </p:spPr>
          <p:txBody>
            <a:bodyPr wrap="none">
              <a:spAutoFit/>
            </a:bodyPr>
            <a:lstStyle/>
            <a:p>
              <a:r>
                <a:rPr lang="en-US"/>
                <a:t>H</a:t>
              </a:r>
            </a:p>
          </p:txBody>
        </p:sp>
        <p:sp>
          <p:nvSpPr>
            <p:cNvPr id="2151566" name="Text Box 142"/>
            <p:cNvSpPr txBox="1">
              <a:spLocks noChangeArrowheads="1"/>
            </p:cNvSpPr>
            <p:nvPr/>
          </p:nvSpPr>
          <p:spPr bwMode="auto">
            <a:xfrm>
              <a:off x="4667" y="2824"/>
              <a:ext cx="174" cy="154"/>
            </a:xfrm>
            <a:prstGeom prst="rect">
              <a:avLst/>
            </a:prstGeom>
            <a:noFill/>
            <a:ln w="9525">
              <a:noFill/>
              <a:miter lim="800000"/>
              <a:headEnd/>
              <a:tailEnd/>
            </a:ln>
            <a:effectLst/>
          </p:spPr>
          <p:txBody>
            <a:bodyPr wrap="none">
              <a:spAutoFit/>
            </a:bodyPr>
            <a:lstStyle/>
            <a:p>
              <a:r>
                <a:rPr lang="en-US"/>
                <a:t>H</a:t>
              </a:r>
            </a:p>
          </p:txBody>
        </p:sp>
        <p:sp>
          <p:nvSpPr>
            <p:cNvPr id="2151567" name="Text Box 143"/>
            <p:cNvSpPr txBox="1">
              <a:spLocks noChangeArrowheads="1"/>
            </p:cNvSpPr>
            <p:nvPr/>
          </p:nvSpPr>
          <p:spPr bwMode="auto">
            <a:xfrm>
              <a:off x="4767" y="2824"/>
              <a:ext cx="174" cy="154"/>
            </a:xfrm>
            <a:prstGeom prst="rect">
              <a:avLst/>
            </a:prstGeom>
            <a:noFill/>
            <a:ln w="9525">
              <a:noFill/>
              <a:miter lim="800000"/>
              <a:headEnd/>
              <a:tailEnd/>
            </a:ln>
            <a:effectLst/>
          </p:spPr>
          <p:txBody>
            <a:bodyPr wrap="none">
              <a:spAutoFit/>
            </a:bodyPr>
            <a:lstStyle/>
            <a:p>
              <a:r>
                <a:rPr lang="en-US"/>
                <a:t>H</a:t>
              </a:r>
            </a:p>
          </p:txBody>
        </p:sp>
        <p:sp>
          <p:nvSpPr>
            <p:cNvPr id="2151568" name="Text Box 144"/>
            <p:cNvSpPr txBox="1">
              <a:spLocks noChangeArrowheads="1"/>
            </p:cNvSpPr>
            <p:nvPr/>
          </p:nvSpPr>
          <p:spPr bwMode="auto">
            <a:xfrm>
              <a:off x="4875" y="2824"/>
              <a:ext cx="192" cy="154"/>
            </a:xfrm>
            <a:prstGeom prst="rect">
              <a:avLst/>
            </a:prstGeom>
            <a:noFill/>
            <a:ln w="9525">
              <a:noFill/>
              <a:miter lim="800000"/>
              <a:headEnd/>
              <a:tailEnd/>
            </a:ln>
            <a:effectLst/>
          </p:spPr>
          <p:txBody>
            <a:bodyPr wrap="none">
              <a:spAutoFit/>
            </a:bodyPr>
            <a:lstStyle/>
            <a:p>
              <a:r>
                <a:rPr lang="en-US">
                  <a:solidFill>
                    <a:srgbClr val="006600"/>
                  </a:solidFill>
                </a:rPr>
                <a:t>Cl</a:t>
              </a:r>
            </a:p>
          </p:txBody>
        </p:sp>
        <p:sp>
          <p:nvSpPr>
            <p:cNvPr id="2151569" name="Text Box 145"/>
            <p:cNvSpPr txBox="1">
              <a:spLocks noChangeArrowheads="1"/>
            </p:cNvSpPr>
            <p:nvPr/>
          </p:nvSpPr>
          <p:spPr bwMode="auto">
            <a:xfrm>
              <a:off x="4975" y="2824"/>
              <a:ext cx="174" cy="154"/>
            </a:xfrm>
            <a:prstGeom prst="rect">
              <a:avLst/>
            </a:prstGeom>
            <a:noFill/>
            <a:ln w="9525">
              <a:noFill/>
              <a:miter lim="800000"/>
              <a:headEnd/>
              <a:tailEnd/>
            </a:ln>
            <a:effectLst/>
          </p:spPr>
          <p:txBody>
            <a:bodyPr wrap="none">
              <a:spAutoFit/>
            </a:bodyPr>
            <a:lstStyle/>
            <a:p>
              <a:r>
                <a:rPr lang="en-US"/>
                <a:t>H</a:t>
              </a:r>
            </a:p>
          </p:txBody>
        </p:sp>
        <p:sp>
          <p:nvSpPr>
            <p:cNvPr id="2151570" name="Text Box 146"/>
            <p:cNvSpPr txBox="1">
              <a:spLocks noChangeArrowheads="1"/>
            </p:cNvSpPr>
            <p:nvPr/>
          </p:nvSpPr>
          <p:spPr bwMode="auto">
            <a:xfrm>
              <a:off x="5075" y="2824"/>
              <a:ext cx="174" cy="154"/>
            </a:xfrm>
            <a:prstGeom prst="rect">
              <a:avLst/>
            </a:prstGeom>
            <a:noFill/>
            <a:ln w="9525">
              <a:noFill/>
              <a:miter lim="800000"/>
              <a:headEnd/>
              <a:tailEnd/>
            </a:ln>
            <a:effectLst/>
          </p:spPr>
          <p:txBody>
            <a:bodyPr wrap="none">
              <a:spAutoFit/>
            </a:bodyPr>
            <a:lstStyle/>
            <a:p>
              <a:r>
                <a:rPr lang="en-US"/>
                <a:t>H</a:t>
              </a:r>
            </a:p>
          </p:txBody>
        </p:sp>
        <p:sp>
          <p:nvSpPr>
            <p:cNvPr id="2151571" name="Text Box 147"/>
            <p:cNvSpPr txBox="1">
              <a:spLocks noChangeArrowheads="1"/>
            </p:cNvSpPr>
            <p:nvPr/>
          </p:nvSpPr>
          <p:spPr bwMode="auto">
            <a:xfrm>
              <a:off x="5173" y="2824"/>
              <a:ext cx="174" cy="154"/>
            </a:xfrm>
            <a:prstGeom prst="rect">
              <a:avLst/>
            </a:prstGeom>
            <a:noFill/>
            <a:ln w="9525">
              <a:noFill/>
              <a:miter lim="800000"/>
              <a:headEnd/>
              <a:tailEnd/>
            </a:ln>
            <a:effectLst/>
          </p:spPr>
          <p:txBody>
            <a:bodyPr wrap="none">
              <a:spAutoFit/>
            </a:bodyPr>
            <a:lstStyle/>
            <a:p>
              <a:r>
                <a:rPr lang="en-US"/>
                <a:t>H</a:t>
              </a:r>
            </a:p>
          </p:txBody>
        </p:sp>
        <p:sp>
          <p:nvSpPr>
            <p:cNvPr id="2151572" name="Text Box 148"/>
            <p:cNvSpPr txBox="1">
              <a:spLocks noChangeArrowheads="1"/>
            </p:cNvSpPr>
            <p:nvPr/>
          </p:nvSpPr>
          <p:spPr bwMode="auto">
            <a:xfrm>
              <a:off x="3147" y="2961"/>
              <a:ext cx="2306" cy="173"/>
            </a:xfrm>
            <a:prstGeom prst="rect">
              <a:avLst/>
            </a:prstGeom>
            <a:solidFill>
              <a:schemeClr val="bg1"/>
            </a:solidFill>
            <a:ln w="9525">
              <a:noFill/>
              <a:miter lim="800000"/>
              <a:headEnd/>
              <a:tailEnd/>
            </a:ln>
            <a:effectLst/>
          </p:spPr>
          <p:txBody>
            <a:bodyPr wrap="none">
              <a:spAutoFit/>
            </a:bodyPr>
            <a:lstStyle/>
            <a:p>
              <a:r>
                <a:rPr lang="en-US" sz="1200"/>
                <a:t>H-C-C-C-C-C-C-C-C-C-C-C-C-C-C-C-C-C-C-C-C-H</a:t>
              </a:r>
            </a:p>
          </p:txBody>
        </p:sp>
        <p:sp>
          <p:nvSpPr>
            <p:cNvPr id="2151573" name="Line 149"/>
            <p:cNvSpPr>
              <a:spLocks noChangeShapeType="1"/>
            </p:cNvSpPr>
            <p:nvPr/>
          </p:nvSpPr>
          <p:spPr bwMode="auto">
            <a:xfrm flipV="1">
              <a:off x="3343" y="2959"/>
              <a:ext cx="0" cy="48"/>
            </a:xfrm>
            <a:prstGeom prst="line">
              <a:avLst/>
            </a:prstGeom>
            <a:noFill/>
            <a:ln w="9525">
              <a:solidFill>
                <a:schemeClr val="tx1"/>
              </a:solidFill>
              <a:round/>
              <a:headEnd/>
              <a:tailEnd/>
            </a:ln>
            <a:effectLst/>
          </p:spPr>
          <p:txBody>
            <a:bodyPr/>
            <a:lstStyle/>
            <a:p>
              <a:endParaRPr lang="en-US"/>
            </a:p>
          </p:txBody>
        </p:sp>
        <p:sp>
          <p:nvSpPr>
            <p:cNvPr id="2151574" name="Line 150"/>
            <p:cNvSpPr>
              <a:spLocks noChangeShapeType="1"/>
            </p:cNvSpPr>
            <p:nvPr/>
          </p:nvSpPr>
          <p:spPr bwMode="auto">
            <a:xfrm flipV="1">
              <a:off x="3443" y="2957"/>
              <a:ext cx="0" cy="48"/>
            </a:xfrm>
            <a:prstGeom prst="line">
              <a:avLst/>
            </a:prstGeom>
            <a:noFill/>
            <a:ln w="9525">
              <a:solidFill>
                <a:schemeClr val="tx1"/>
              </a:solidFill>
              <a:round/>
              <a:headEnd/>
              <a:tailEnd/>
            </a:ln>
            <a:effectLst/>
          </p:spPr>
          <p:txBody>
            <a:bodyPr/>
            <a:lstStyle/>
            <a:p>
              <a:endParaRPr lang="en-US"/>
            </a:p>
          </p:txBody>
        </p:sp>
        <p:sp>
          <p:nvSpPr>
            <p:cNvPr id="2151575" name="Line 151"/>
            <p:cNvSpPr>
              <a:spLocks noChangeShapeType="1"/>
            </p:cNvSpPr>
            <p:nvPr/>
          </p:nvSpPr>
          <p:spPr bwMode="auto">
            <a:xfrm flipV="1">
              <a:off x="3543" y="2957"/>
              <a:ext cx="0" cy="48"/>
            </a:xfrm>
            <a:prstGeom prst="line">
              <a:avLst/>
            </a:prstGeom>
            <a:noFill/>
            <a:ln w="9525">
              <a:solidFill>
                <a:schemeClr val="tx1"/>
              </a:solidFill>
              <a:round/>
              <a:headEnd/>
              <a:tailEnd/>
            </a:ln>
            <a:effectLst/>
          </p:spPr>
          <p:txBody>
            <a:bodyPr/>
            <a:lstStyle/>
            <a:p>
              <a:endParaRPr lang="en-US"/>
            </a:p>
          </p:txBody>
        </p:sp>
        <p:sp>
          <p:nvSpPr>
            <p:cNvPr id="2151576" name="Line 152"/>
            <p:cNvSpPr>
              <a:spLocks noChangeShapeType="1"/>
            </p:cNvSpPr>
            <p:nvPr/>
          </p:nvSpPr>
          <p:spPr bwMode="auto">
            <a:xfrm flipV="1">
              <a:off x="3641" y="2957"/>
              <a:ext cx="0" cy="48"/>
            </a:xfrm>
            <a:prstGeom prst="line">
              <a:avLst/>
            </a:prstGeom>
            <a:noFill/>
            <a:ln w="9525">
              <a:solidFill>
                <a:schemeClr val="tx1"/>
              </a:solidFill>
              <a:round/>
              <a:headEnd/>
              <a:tailEnd/>
            </a:ln>
            <a:effectLst/>
          </p:spPr>
          <p:txBody>
            <a:bodyPr/>
            <a:lstStyle/>
            <a:p>
              <a:endParaRPr lang="en-US"/>
            </a:p>
          </p:txBody>
        </p:sp>
        <p:sp>
          <p:nvSpPr>
            <p:cNvPr id="2151577" name="Line 153"/>
            <p:cNvSpPr>
              <a:spLocks noChangeShapeType="1"/>
            </p:cNvSpPr>
            <p:nvPr/>
          </p:nvSpPr>
          <p:spPr bwMode="auto">
            <a:xfrm flipV="1">
              <a:off x="3743" y="2959"/>
              <a:ext cx="0" cy="48"/>
            </a:xfrm>
            <a:prstGeom prst="line">
              <a:avLst/>
            </a:prstGeom>
            <a:noFill/>
            <a:ln w="9525">
              <a:solidFill>
                <a:schemeClr val="tx1"/>
              </a:solidFill>
              <a:round/>
              <a:headEnd/>
              <a:tailEnd/>
            </a:ln>
            <a:effectLst/>
          </p:spPr>
          <p:txBody>
            <a:bodyPr/>
            <a:lstStyle/>
            <a:p>
              <a:endParaRPr lang="en-US"/>
            </a:p>
          </p:txBody>
        </p:sp>
        <p:sp>
          <p:nvSpPr>
            <p:cNvPr id="2151578" name="Line 154"/>
            <p:cNvSpPr>
              <a:spLocks noChangeShapeType="1"/>
            </p:cNvSpPr>
            <p:nvPr/>
          </p:nvSpPr>
          <p:spPr bwMode="auto">
            <a:xfrm flipV="1">
              <a:off x="3845" y="2957"/>
              <a:ext cx="0" cy="48"/>
            </a:xfrm>
            <a:prstGeom prst="line">
              <a:avLst/>
            </a:prstGeom>
            <a:noFill/>
            <a:ln w="9525">
              <a:solidFill>
                <a:schemeClr val="tx1"/>
              </a:solidFill>
              <a:round/>
              <a:headEnd/>
              <a:tailEnd/>
            </a:ln>
            <a:effectLst/>
          </p:spPr>
          <p:txBody>
            <a:bodyPr/>
            <a:lstStyle/>
            <a:p>
              <a:endParaRPr lang="en-US"/>
            </a:p>
          </p:txBody>
        </p:sp>
        <p:sp>
          <p:nvSpPr>
            <p:cNvPr id="2151579" name="Line 155"/>
            <p:cNvSpPr>
              <a:spLocks noChangeShapeType="1"/>
            </p:cNvSpPr>
            <p:nvPr/>
          </p:nvSpPr>
          <p:spPr bwMode="auto">
            <a:xfrm flipV="1">
              <a:off x="3945" y="2957"/>
              <a:ext cx="0" cy="48"/>
            </a:xfrm>
            <a:prstGeom prst="line">
              <a:avLst/>
            </a:prstGeom>
            <a:noFill/>
            <a:ln w="9525">
              <a:solidFill>
                <a:schemeClr val="tx1"/>
              </a:solidFill>
              <a:round/>
              <a:headEnd/>
              <a:tailEnd/>
            </a:ln>
            <a:effectLst/>
          </p:spPr>
          <p:txBody>
            <a:bodyPr/>
            <a:lstStyle/>
            <a:p>
              <a:endParaRPr lang="en-US"/>
            </a:p>
          </p:txBody>
        </p:sp>
        <p:sp>
          <p:nvSpPr>
            <p:cNvPr id="2151580" name="Line 156"/>
            <p:cNvSpPr>
              <a:spLocks noChangeShapeType="1"/>
            </p:cNvSpPr>
            <p:nvPr/>
          </p:nvSpPr>
          <p:spPr bwMode="auto">
            <a:xfrm flipV="1">
              <a:off x="4045" y="2957"/>
              <a:ext cx="0" cy="48"/>
            </a:xfrm>
            <a:prstGeom prst="line">
              <a:avLst/>
            </a:prstGeom>
            <a:noFill/>
            <a:ln w="9525">
              <a:solidFill>
                <a:schemeClr val="tx1"/>
              </a:solidFill>
              <a:round/>
              <a:headEnd/>
              <a:tailEnd/>
            </a:ln>
            <a:effectLst/>
          </p:spPr>
          <p:txBody>
            <a:bodyPr/>
            <a:lstStyle/>
            <a:p>
              <a:endParaRPr lang="en-US"/>
            </a:p>
          </p:txBody>
        </p:sp>
        <p:sp>
          <p:nvSpPr>
            <p:cNvPr id="2151581" name="Line 157"/>
            <p:cNvSpPr>
              <a:spLocks noChangeShapeType="1"/>
            </p:cNvSpPr>
            <p:nvPr/>
          </p:nvSpPr>
          <p:spPr bwMode="auto">
            <a:xfrm flipV="1">
              <a:off x="3343" y="3097"/>
              <a:ext cx="0" cy="48"/>
            </a:xfrm>
            <a:prstGeom prst="line">
              <a:avLst/>
            </a:prstGeom>
            <a:noFill/>
            <a:ln w="9525">
              <a:solidFill>
                <a:schemeClr val="tx1"/>
              </a:solidFill>
              <a:round/>
              <a:headEnd/>
              <a:tailEnd/>
            </a:ln>
            <a:effectLst/>
          </p:spPr>
          <p:txBody>
            <a:bodyPr/>
            <a:lstStyle/>
            <a:p>
              <a:endParaRPr lang="en-US"/>
            </a:p>
          </p:txBody>
        </p:sp>
        <p:sp>
          <p:nvSpPr>
            <p:cNvPr id="2151582" name="Line 158"/>
            <p:cNvSpPr>
              <a:spLocks noChangeShapeType="1"/>
            </p:cNvSpPr>
            <p:nvPr/>
          </p:nvSpPr>
          <p:spPr bwMode="auto">
            <a:xfrm flipV="1">
              <a:off x="3443" y="3095"/>
              <a:ext cx="0" cy="48"/>
            </a:xfrm>
            <a:prstGeom prst="line">
              <a:avLst/>
            </a:prstGeom>
            <a:noFill/>
            <a:ln w="9525">
              <a:solidFill>
                <a:schemeClr val="tx1"/>
              </a:solidFill>
              <a:round/>
              <a:headEnd/>
              <a:tailEnd/>
            </a:ln>
            <a:effectLst/>
          </p:spPr>
          <p:txBody>
            <a:bodyPr/>
            <a:lstStyle/>
            <a:p>
              <a:endParaRPr lang="en-US"/>
            </a:p>
          </p:txBody>
        </p:sp>
        <p:sp>
          <p:nvSpPr>
            <p:cNvPr id="2151583" name="Line 159"/>
            <p:cNvSpPr>
              <a:spLocks noChangeShapeType="1"/>
            </p:cNvSpPr>
            <p:nvPr/>
          </p:nvSpPr>
          <p:spPr bwMode="auto">
            <a:xfrm flipV="1">
              <a:off x="3543" y="3095"/>
              <a:ext cx="0" cy="48"/>
            </a:xfrm>
            <a:prstGeom prst="line">
              <a:avLst/>
            </a:prstGeom>
            <a:noFill/>
            <a:ln w="9525">
              <a:solidFill>
                <a:schemeClr val="tx1"/>
              </a:solidFill>
              <a:round/>
              <a:headEnd/>
              <a:tailEnd/>
            </a:ln>
            <a:effectLst/>
          </p:spPr>
          <p:txBody>
            <a:bodyPr/>
            <a:lstStyle/>
            <a:p>
              <a:endParaRPr lang="en-US"/>
            </a:p>
          </p:txBody>
        </p:sp>
        <p:sp>
          <p:nvSpPr>
            <p:cNvPr id="2151584" name="Line 160"/>
            <p:cNvSpPr>
              <a:spLocks noChangeShapeType="1"/>
            </p:cNvSpPr>
            <p:nvPr/>
          </p:nvSpPr>
          <p:spPr bwMode="auto">
            <a:xfrm flipV="1">
              <a:off x="3641" y="3095"/>
              <a:ext cx="0" cy="48"/>
            </a:xfrm>
            <a:prstGeom prst="line">
              <a:avLst/>
            </a:prstGeom>
            <a:noFill/>
            <a:ln w="9525">
              <a:solidFill>
                <a:schemeClr val="tx1"/>
              </a:solidFill>
              <a:round/>
              <a:headEnd/>
              <a:tailEnd/>
            </a:ln>
            <a:effectLst/>
          </p:spPr>
          <p:txBody>
            <a:bodyPr/>
            <a:lstStyle/>
            <a:p>
              <a:endParaRPr lang="en-US"/>
            </a:p>
          </p:txBody>
        </p:sp>
        <p:sp>
          <p:nvSpPr>
            <p:cNvPr id="2151585" name="Line 161"/>
            <p:cNvSpPr>
              <a:spLocks noChangeShapeType="1"/>
            </p:cNvSpPr>
            <p:nvPr/>
          </p:nvSpPr>
          <p:spPr bwMode="auto">
            <a:xfrm flipV="1">
              <a:off x="3743" y="3097"/>
              <a:ext cx="0" cy="48"/>
            </a:xfrm>
            <a:prstGeom prst="line">
              <a:avLst/>
            </a:prstGeom>
            <a:noFill/>
            <a:ln w="9525">
              <a:solidFill>
                <a:schemeClr val="tx1"/>
              </a:solidFill>
              <a:round/>
              <a:headEnd/>
              <a:tailEnd/>
            </a:ln>
            <a:effectLst/>
          </p:spPr>
          <p:txBody>
            <a:bodyPr/>
            <a:lstStyle/>
            <a:p>
              <a:endParaRPr lang="en-US"/>
            </a:p>
          </p:txBody>
        </p:sp>
        <p:sp>
          <p:nvSpPr>
            <p:cNvPr id="2151586" name="Line 162"/>
            <p:cNvSpPr>
              <a:spLocks noChangeShapeType="1"/>
            </p:cNvSpPr>
            <p:nvPr/>
          </p:nvSpPr>
          <p:spPr bwMode="auto">
            <a:xfrm flipV="1">
              <a:off x="3845" y="3095"/>
              <a:ext cx="0" cy="48"/>
            </a:xfrm>
            <a:prstGeom prst="line">
              <a:avLst/>
            </a:prstGeom>
            <a:noFill/>
            <a:ln w="9525">
              <a:solidFill>
                <a:schemeClr val="tx1"/>
              </a:solidFill>
              <a:round/>
              <a:headEnd/>
              <a:tailEnd/>
            </a:ln>
            <a:effectLst/>
          </p:spPr>
          <p:txBody>
            <a:bodyPr/>
            <a:lstStyle/>
            <a:p>
              <a:endParaRPr lang="en-US"/>
            </a:p>
          </p:txBody>
        </p:sp>
        <p:sp>
          <p:nvSpPr>
            <p:cNvPr id="2151587" name="Line 163"/>
            <p:cNvSpPr>
              <a:spLocks noChangeShapeType="1"/>
            </p:cNvSpPr>
            <p:nvPr/>
          </p:nvSpPr>
          <p:spPr bwMode="auto">
            <a:xfrm flipV="1">
              <a:off x="3945" y="3095"/>
              <a:ext cx="0" cy="48"/>
            </a:xfrm>
            <a:prstGeom prst="line">
              <a:avLst/>
            </a:prstGeom>
            <a:noFill/>
            <a:ln w="9525">
              <a:solidFill>
                <a:schemeClr val="tx1"/>
              </a:solidFill>
              <a:round/>
              <a:headEnd/>
              <a:tailEnd/>
            </a:ln>
            <a:effectLst/>
          </p:spPr>
          <p:txBody>
            <a:bodyPr/>
            <a:lstStyle/>
            <a:p>
              <a:endParaRPr lang="en-US"/>
            </a:p>
          </p:txBody>
        </p:sp>
        <p:sp>
          <p:nvSpPr>
            <p:cNvPr id="2151588" name="Line 164"/>
            <p:cNvSpPr>
              <a:spLocks noChangeShapeType="1"/>
            </p:cNvSpPr>
            <p:nvPr/>
          </p:nvSpPr>
          <p:spPr bwMode="auto">
            <a:xfrm flipV="1">
              <a:off x="4045" y="3095"/>
              <a:ext cx="0" cy="48"/>
            </a:xfrm>
            <a:prstGeom prst="line">
              <a:avLst/>
            </a:prstGeom>
            <a:noFill/>
            <a:ln w="9525">
              <a:solidFill>
                <a:schemeClr val="tx1"/>
              </a:solidFill>
              <a:round/>
              <a:headEnd/>
              <a:tailEnd/>
            </a:ln>
            <a:effectLst/>
          </p:spPr>
          <p:txBody>
            <a:bodyPr/>
            <a:lstStyle/>
            <a:p>
              <a:endParaRPr lang="en-US"/>
            </a:p>
          </p:txBody>
        </p:sp>
        <p:sp>
          <p:nvSpPr>
            <p:cNvPr id="2151589" name="Line 165"/>
            <p:cNvSpPr>
              <a:spLocks noChangeShapeType="1"/>
            </p:cNvSpPr>
            <p:nvPr/>
          </p:nvSpPr>
          <p:spPr bwMode="auto">
            <a:xfrm flipV="1">
              <a:off x="4151" y="3093"/>
              <a:ext cx="0" cy="48"/>
            </a:xfrm>
            <a:prstGeom prst="line">
              <a:avLst/>
            </a:prstGeom>
            <a:noFill/>
            <a:ln w="9525">
              <a:solidFill>
                <a:schemeClr val="tx1"/>
              </a:solidFill>
              <a:round/>
              <a:headEnd/>
              <a:tailEnd/>
            </a:ln>
            <a:effectLst/>
          </p:spPr>
          <p:txBody>
            <a:bodyPr/>
            <a:lstStyle/>
            <a:p>
              <a:endParaRPr lang="en-US"/>
            </a:p>
          </p:txBody>
        </p:sp>
        <p:sp>
          <p:nvSpPr>
            <p:cNvPr id="2151590" name="Line 166"/>
            <p:cNvSpPr>
              <a:spLocks noChangeShapeType="1"/>
            </p:cNvSpPr>
            <p:nvPr/>
          </p:nvSpPr>
          <p:spPr bwMode="auto">
            <a:xfrm flipV="1">
              <a:off x="4251" y="3091"/>
              <a:ext cx="0" cy="48"/>
            </a:xfrm>
            <a:prstGeom prst="line">
              <a:avLst/>
            </a:prstGeom>
            <a:noFill/>
            <a:ln w="9525">
              <a:solidFill>
                <a:schemeClr val="tx1"/>
              </a:solidFill>
              <a:round/>
              <a:headEnd/>
              <a:tailEnd/>
            </a:ln>
            <a:effectLst/>
          </p:spPr>
          <p:txBody>
            <a:bodyPr/>
            <a:lstStyle/>
            <a:p>
              <a:endParaRPr lang="en-US"/>
            </a:p>
          </p:txBody>
        </p:sp>
        <p:sp>
          <p:nvSpPr>
            <p:cNvPr id="2151591" name="Line 167"/>
            <p:cNvSpPr>
              <a:spLocks noChangeShapeType="1"/>
            </p:cNvSpPr>
            <p:nvPr/>
          </p:nvSpPr>
          <p:spPr bwMode="auto">
            <a:xfrm flipV="1">
              <a:off x="4351" y="3091"/>
              <a:ext cx="0" cy="48"/>
            </a:xfrm>
            <a:prstGeom prst="line">
              <a:avLst/>
            </a:prstGeom>
            <a:noFill/>
            <a:ln w="9525">
              <a:solidFill>
                <a:schemeClr val="tx1"/>
              </a:solidFill>
              <a:round/>
              <a:headEnd/>
              <a:tailEnd/>
            </a:ln>
            <a:effectLst/>
          </p:spPr>
          <p:txBody>
            <a:bodyPr/>
            <a:lstStyle/>
            <a:p>
              <a:endParaRPr lang="en-US"/>
            </a:p>
          </p:txBody>
        </p:sp>
        <p:sp>
          <p:nvSpPr>
            <p:cNvPr id="2151592" name="Line 168"/>
            <p:cNvSpPr>
              <a:spLocks noChangeShapeType="1"/>
            </p:cNvSpPr>
            <p:nvPr/>
          </p:nvSpPr>
          <p:spPr bwMode="auto">
            <a:xfrm flipV="1">
              <a:off x="4449" y="3091"/>
              <a:ext cx="0" cy="48"/>
            </a:xfrm>
            <a:prstGeom prst="line">
              <a:avLst/>
            </a:prstGeom>
            <a:noFill/>
            <a:ln w="9525">
              <a:solidFill>
                <a:schemeClr val="tx1"/>
              </a:solidFill>
              <a:round/>
              <a:headEnd/>
              <a:tailEnd/>
            </a:ln>
            <a:effectLst/>
          </p:spPr>
          <p:txBody>
            <a:bodyPr/>
            <a:lstStyle/>
            <a:p>
              <a:endParaRPr lang="en-US"/>
            </a:p>
          </p:txBody>
        </p:sp>
        <p:sp>
          <p:nvSpPr>
            <p:cNvPr id="2151593" name="Line 169"/>
            <p:cNvSpPr>
              <a:spLocks noChangeShapeType="1"/>
            </p:cNvSpPr>
            <p:nvPr/>
          </p:nvSpPr>
          <p:spPr bwMode="auto">
            <a:xfrm flipV="1">
              <a:off x="4551" y="3093"/>
              <a:ext cx="0" cy="48"/>
            </a:xfrm>
            <a:prstGeom prst="line">
              <a:avLst/>
            </a:prstGeom>
            <a:noFill/>
            <a:ln w="9525">
              <a:solidFill>
                <a:schemeClr val="tx1"/>
              </a:solidFill>
              <a:round/>
              <a:headEnd/>
              <a:tailEnd/>
            </a:ln>
            <a:effectLst/>
          </p:spPr>
          <p:txBody>
            <a:bodyPr/>
            <a:lstStyle/>
            <a:p>
              <a:endParaRPr lang="en-US"/>
            </a:p>
          </p:txBody>
        </p:sp>
        <p:sp>
          <p:nvSpPr>
            <p:cNvPr id="2151594" name="Line 170"/>
            <p:cNvSpPr>
              <a:spLocks noChangeShapeType="1"/>
            </p:cNvSpPr>
            <p:nvPr/>
          </p:nvSpPr>
          <p:spPr bwMode="auto">
            <a:xfrm flipV="1">
              <a:off x="4653" y="3091"/>
              <a:ext cx="0" cy="48"/>
            </a:xfrm>
            <a:prstGeom prst="line">
              <a:avLst/>
            </a:prstGeom>
            <a:noFill/>
            <a:ln w="9525">
              <a:solidFill>
                <a:schemeClr val="tx1"/>
              </a:solidFill>
              <a:round/>
              <a:headEnd/>
              <a:tailEnd/>
            </a:ln>
            <a:effectLst/>
          </p:spPr>
          <p:txBody>
            <a:bodyPr/>
            <a:lstStyle/>
            <a:p>
              <a:endParaRPr lang="en-US"/>
            </a:p>
          </p:txBody>
        </p:sp>
        <p:sp>
          <p:nvSpPr>
            <p:cNvPr id="2151595" name="Line 171"/>
            <p:cNvSpPr>
              <a:spLocks noChangeShapeType="1"/>
            </p:cNvSpPr>
            <p:nvPr/>
          </p:nvSpPr>
          <p:spPr bwMode="auto">
            <a:xfrm flipV="1">
              <a:off x="4753" y="3091"/>
              <a:ext cx="0" cy="48"/>
            </a:xfrm>
            <a:prstGeom prst="line">
              <a:avLst/>
            </a:prstGeom>
            <a:noFill/>
            <a:ln w="9525">
              <a:solidFill>
                <a:schemeClr val="tx1"/>
              </a:solidFill>
              <a:round/>
              <a:headEnd/>
              <a:tailEnd/>
            </a:ln>
            <a:effectLst/>
          </p:spPr>
          <p:txBody>
            <a:bodyPr/>
            <a:lstStyle/>
            <a:p>
              <a:endParaRPr lang="en-US"/>
            </a:p>
          </p:txBody>
        </p:sp>
        <p:sp>
          <p:nvSpPr>
            <p:cNvPr id="2151596" name="Line 172"/>
            <p:cNvSpPr>
              <a:spLocks noChangeShapeType="1"/>
            </p:cNvSpPr>
            <p:nvPr/>
          </p:nvSpPr>
          <p:spPr bwMode="auto">
            <a:xfrm flipV="1">
              <a:off x="4853" y="3091"/>
              <a:ext cx="0" cy="48"/>
            </a:xfrm>
            <a:prstGeom prst="line">
              <a:avLst/>
            </a:prstGeom>
            <a:noFill/>
            <a:ln w="9525">
              <a:solidFill>
                <a:schemeClr val="tx1"/>
              </a:solidFill>
              <a:round/>
              <a:headEnd/>
              <a:tailEnd/>
            </a:ln>
            <a:effectLst/>
          </p:spPr>
          <p:txBody>
            <a:bodyPr/>
            <a:lstStyle/>
            <a:p>
              <a:endParaRPr lang="en-US"/>
            </a:p>
          </p:txBody>
        </p:sp>
        <p:sp>
          <p:nvSpPr>
            <p:cNvPr id="2151597" name="Line 173"/>
            <p:cNvSpPr>
              <a:spLocks noChangeShapeType="1"/>
            </p:cNvSpPr>
            <p:nvPr/>
          </p:nvSpPr>
          <p:spPr bwMode="auto">
            <a:xfrm flipV="1">
              <a:off x="4151" y="2959"/>
              <a:ext cx="0" cy="48"/>
            </a:xfrm>
            <a:prstGeom prst="line">
              <a:avLst/>
            </a:prstGeom>
            <a:noFill/>
            <a:ln w="9525">
              <a:solidFill>
                <a:schemeClr val="tx1"/>
              </a:solidFill>
              <a:round/>
              <a:headEnd/>
              <a:tailEnd/>
            </a:ln>
            <a:effectLst/>
          </p:spPr>
          <p:txBody>
            <a:bodyPr/>
            <a:lstStyle/>
            <a:p>
              <a:endParaRPr lang="en-US"/>
            </a:p>
          </p:txBody>
        </p:sp>
        <p:sp>
          <p:nvSpPr>
            <p:cNvPr id="2151598" name="Line 174"/>
            <p:cNvSpPr>
              <a:spLocks noChangeShapeType="1"/>
            </p:cNvSpPr>
            <p:nvPr/>
          </p:nvSpPr>
          <p:spPr bwMode="auto">
            <a:xfrm flipV="1">
              <a:off x="4251" y="2957"/>
              <a:ext cx="0" cy="48"/>
            </a:xfrm>
            <a:prstGeom prst="line">
              <a:avLst/>
            </a:prstGeom>
            <a:noFill/>
            <a:ln w="9525">
              <a:solidFill>
                <a:schemeClr val="tx1"/>
              </a:solidFill>
              <a:round/>
              <a:headEnd/>
              <a:tailEnd/>
            </a:ln>
            <a:effectLst/>
          </p:spPr>
          <p:txBody>
            <a:bodyPr/>
            <a:lstStyle/>
            <a:p>
              <a:endParaRPr lang="en-US"/>
            </a:p>
          </p:txBody>
        </p:sp>
        <p:sp>
          <p:nvSpPr>
            <p:cNvPr id="2151599" name="Line 175"/>
            <p:cNvSpPr>
              <a:spLocks noChangeShapeType="1"/>
            </p:cNvSpPr>
            <p:nvPr/>
          </p:nvSpPr>
          <p:spPr bwMode="auto">
            <a:xfrm flipV="1">
              <a:off x="4351" y="2957"/>
              <a:ext cx="0" cy="48"/>
            </a:xfrm>
            <a:prstGeom prst="line">
              <a:avLst/>
            </a:prstGeom>
            <a:noFill/>
            <a:ln w="9525">
              <a:solidFill>
                <a:schemeClr val="tx1"/>
              </a:solidFill>
              <a:round/>
              <a:headEnd/>
              <a:tailEnd/>
            </a:ln>
            <a:effectLst/>
          </p:spPr>
          <p:txBody>
            <a:bodyPr/>
            <a:lstStyle/>
            <a:p>
              <a:endParaRPr lang="en-US"/>
            </a:p>
          </p:txBody>
        </p:sp>
        <p:sp>
          <p:nvSpPr>
            <p:cNvPr id="2151600" name="Line 176"/>
            <p:cNvSpPr>
              <a:spLocks noChangeShapeType="1"/>
            </p:cNvSpPr>
            <p:nvPr/>
          </p:nvSpPr>
          <p:spPr bwMode="auto">
            <a:xfrm flipV="1">
              <a:off x="4449" y="2957"/>
              <a:ext cx="0" cy="48"/>
            </a:xfrm>
            <a:prstGeom prst="line">
              <a:avLst/>
            </a:prstGeom>
            <a:noFill/>
            <a:ln w="9525">
              <a:solidFill>
                <a:schemeClr val="tx1"/>
              </a:solidFill>
              <a:round/>
              <a:headEnd/>
              <a:tailEnd/>
            </a:ln>
            <a:effectLst/>
          </p:spPr>
          <p:txBody>
            <a:bodyPr/>
            <a:lstStyle/>
            <a:p>
              <a:endParaRPr lang="en-US"/>
            </a:p>
          </p:txBody>
        </p:sp>
        <p:sp>
          <p:nvSpPr>
            <p:cNvPr id="2151601" name="Line 177"/>
            <p:cNvSpPr>
              <a:spLocks noChangeShapeType="1"/>
            </p:cNvSpPr>
            <p:nvPr/>
          </p:nvSpPr>
          <p:spPr bwMode="auto">
            <a:xfrm flipV="1">
              <a:off x="4551" y="2959"/>
              <a:ext cx="0" cy="48"/>
            </a:xfrm>
            <a:prstGeom prst="line">
              <a:avLst/>
            </a:prstGeom>
            <a:noFill/>
            <a:ln w="9525">
              <a:solidFill>
                <a:schemeClr val="tx1"/>
              </a:solidFill>
              <a:round/>
              <a:headEnd/>
              <a:tailEnd/>
            </a:ln>
            <a:effectLst/>
          </p:spPr>
          <p:txBody>
            <a:bodyPr/>
            <a:lstStyle/>
            <a:p>
              <a:endParaRPr lang="en-US"/>
            </a:p>
          </p:txBody>
        </p:sp>
        <p:sp>
          <p:nvSpPr>
            <p:cNvPr id="2151602" name="Line 178"/>
            <p:cNvSpPr>
              <a:spLocks noChangeShapeType="1"/>
            </p:cNvSpPr>
            <p:nvPr/>
          </p:nvSpPr>
          <p:spPr bwMode="auto">
            <a:xfrm flipV="1">
              <a:off x="4653" y="2957"/>
              <a:ext cx="0" cy="48"/>
            </a:xfrm>
            <a:prstGeom prst="line">
              <a:avLst/>
            </a:prstGeom>
            <a:noFill/>
            <a:ln w="9525">
              <a:solidFill>
                <a:schemeClr val="tx1"/>
              </a:solidFill>
              <a:round/>
              <a:headEnd/>
              <a:tailEnd/>
            </a:ln>
            <a:effectLst/>
          </p:spPr>
          <p:txBody>
            <a:bodyPr/>
            <a:lstStyle/>
            <a:p>
              <a:endParaRPr lang="en-US"/>
            </a:p>
          </p:txBody>
        </p:sp>
        <p:sp>
          <p:nvSpPr>
            <p:cNvPr id="2151603" name="Line 179"/>
            <p:cNvSpPr>
              <a:spLocks noChangeShapeType="1"/>
            </p:cNvSpPr>
            <p:nvPr/>
          </p:nvSpPr>
          <p:spPr bwMode="auto">
            <a:xfrm flipV="1">
              <a:off x="4753" y="2957"/>
              <a:ext cx="0" cy="48"/>
            </a:xfrm>
            <a:prstGeom prst="line">
              <a:avLst/>
            </a:prstGeom>
            <a:noFill/>
            <a:ln w="9525">
              <a:solidFill>
                <a:schemeClr val="tx1"/>
              </a:solidFill>
              <a:round/>
              <a:headEnd/>
              <a:tailEnd/>
            </a:ln>
            <a:effectLst/>
          </p:spPr>
          <p:txBody>
            <a:bodyPr/>
            <a:lstStyle/>
            <a:p>
              <a:endParaRPr lang="en-US"/>
            </a:p>
          </p:txBody>
        </p:sp>
        <p:sp>
          <p:nvSpPr>
            <p:cNvPr id="2151604" name="Line 180"/>
            <p:cNvSpPr>
              <a:spLocks noChangeShapeType="1"/>
            </p:cNvSpPr>
            <p:nvPr/>
          </p:nvSpPr>
          <p:spPr bwMode="auto">
            <a:xfrm flipV="1">
              <a:off x="4853" y="2957"/>
              <a:ext cx="0" cy="48"/>
            </a:xfrm>
            <a:prstGeom prst="line">
              <a:avLst/>
            </a:prstGeom>
            <a:noFill/>
            <a:ln w="9525">
              <a:solidFill>
                <a:schemeClr val="tx1"/>
              </a:solidFill>
              <a:round/>
              <a:headEnd/>
              <a:tailEnd/>
            </a:ln>
            <a:effectLst/>
          </p:spPr>
          <p:txBody>
            <a:bodyPr/>
            <a:lstStyle/>
            <a:p>
              <a:endParaRPr lang="en-US"/>
            </a:p>
          </p:txBody>
        </p:sp>
        <p:sp>
          <p:nvSpPr>
            <p:cNvPr id="2151605" name="Line 181"/>
            <p:cNvSpPr>
              <a:spLocks noChangeShapeType="1"/>
            </p:cNvSpPr>
            <p:nvPr/>
          </p:nvSpPr>
          <p:spPr bwMode="auto">
            <a:xfrm flipV="1">
              <a:off x="4959" y="2959"/>
              <a:ext cx="0" cy="48"/>
            </a:xfrm>
            <a:prstGeom prst="line">
              <a:avLst/>
            </a:prstGeom>
            <a:noFill/>
            <a:ln w="9525">
              <a:solidFill>
                <a:schemeClr val="tx1"/>
              </a:solidFill>
              <a:round/>
              <a:headEnd/>
              <a:tailEnd/>
            </a:ln>
            <a:effectLst/>
          </p:spPr>
          <p:txBody>
            <a:bodyPr/>
            <a:lstStyle/>
            <a:p>
              <a:endParaRPr lang="en-US"/>
            </a:p>
          </p:txBody>
        </p:sp>
        <p:sp>
          <p:nvSpPr>
            <p:cNvPr id="2151606" name="Line 182"/>
            <p:cNvSpPr>
              <a:spLocks noChangeShapeType="1"/>
            </p:cNvSpPr>
            <p:nvPr/>
          </p:nvSpPr>
          <p:spPr bwMode="auto">
            <a:xfrm flipV="1">
              <a:off x="5059" y="2957"/>
              <a:ext cx="0" cy="48"/>
            </a:xfrm>
            <a:prstGeom prst="line">
              <a:avLst/>
            </a:prstGeom>
            <a:noFill/>
            <a:ln w="9525">
              <a:solidFill>
                <a:schemeClr val="tx1"/>
              </a:solidFill>
              <a:round/>
              <a:headEnd/>
              <a:tailEnd/>
            </a:ln>
            <a:effectLst/>
          </p:spPr>
          <p:txBody>
            <a:bodyPr/>
            <a:lstStyle/>
            <a:p>
              <a:endParaRPr lang="en-US"/>
            </a:p>
          </p:txBody>
        </p:sp>
        <p:sp>
          <p:nvSpPr>
            <p:cNvPr id="2151607" name="Line 183"/>
            <p:cNvSpPr>
              <a:spLocks noChangeShapeType="1"/>
            </p:cNvSpPr>
            <p:nvPr/>
          </p:nvSpPr>
          <p:spPr bwMode="auto">
            <a:xfrm flipV="1">
              <a:off x="5159" y="2957"/>
              <a:ext cx="0" cy="48"/>
            </a:xfrm>
            <a:prstGeom prst="line">
              <a:avLst/>
            </a:prstGeom>
            <a:noFill/>
            <a:ln w="9525">
              <a:solidFill>
                <a:schemeClr val="tx1"/>
              </a:solidFill>
              <a:round/>
              <a:headEnd/>
              <a:tailEnd/>
            </a:ln>
            <a:effectLst/>
          </p:spPr>
          <p:txBody>
            <a:bodyPr/>
            <a:lstStyle/>
            <a:p>
              <a:endParaRPr lang="en-US"/>
            </a:p>
          </p:txBody>
        </p:sp>
        <p:sp>
          <p:nvSpPr>
            <p:cNvPr id="2151608" name="Line 184"/>
            <p:cNvSpPr>
              <a:spLocks noChangeShapeType="1"/>
            </p:cNvSpPr>
            <p:nvPr/>
          </p:nvSpPr>
          <p:spPr bwMode="auto">
            <a:xfrm flipV="1">
              <a:off x="5257" y="2957"/>
              <a:ext cx="0" cy="48"/>
            </a:xfrm>
            <a:prstGeom prst="line">
              <a:avLst/>
            </a:prstGeom>
            <a:noFill/>
            <a:ln w="9525">
              <a:solidFill>
                <a:schemeClr val="tx1"/>
              </a:solidFill>
              <a:round/>
              <a:headEnd/>
              <a:tailEnd/>
            </a:ln>
            <a:effectLst/>
          </p:spPr>
          <p:txBody>
            <a:bodyPr/>
            <a:lstStyle/>
            <a:p>
              <a:endParaRPr lang="en-US"/>
            </a:p>
          </p:txBody>
        </p:sp>
        <p:sp>
          <p:nvSpPr>
            <p:cNvPr id="2151609" name="Line 185"/>
            <p:cNvSpPr>
              <a:spLocks noChangeShapeType="1"/>
            </p:cNvSpPr>
            <p:nvPr/>
          </p:nvSpPr>
          <p:spPr bwMode="auto">
            <a:xfrm flipV="1">
              <a:off x="4956" y="3096"/>
              <a:ext cx="0" cy="48"/>
            </a:xfrm>
            <a:prstGeom prst="line">
              <a:avLst/>
            </a:prstGeom>
            <a:noFill/>
            <a:ln w="9525">
              <a:solidFill>
                <a:schemeClr val="tx1"/>
              </a:solidFill>
              <a:round/>
              <a:headEnd/>
              <a:tailEnd/>
            </a:ln>
            <a:effectLst/>
          </p:spPr>
          <p:txBody>
            <a:bodyPr/>
            <a:lstStyle/>
            <a:p>
              <a:endParaRPr lang="en-US"/>
            </a:p>
          </p:txBody>
        </p:sp>
        <p:sp>
          <p:nvSpPr>
            <p:cNvPr id="2151610" name="Line 186"/>
            <p:cNvSpPr>
              <a:spLocks noChangeShapeType="1"/>
            </p:cNvSpPr>
            <p:nvPr/>
          </p:nvSpPr>
          <p:spPr bwMode="auto">
            <a:xfrm flipV="1">
              <a:off x="5058" y="3094"/>
              <a:ext cx="0" cy="48"/>
            </a:xfrm>
            <a:prstGeom prst="line">
              <a:avLst/>
            </a:prstGeom>
            <a:noFill/>
            <a:ln w="9525">
              <a:solidFill>
                <a:schemeClr val="tx1"/>
              </a:solidFill>
              <a:round/>
              <a:headEnd/>
              <a:tailEnd/>
            </a:ln>
            <a:effectLst/>
          </p:spPr>
          <p:txBody>
            <a:bodyPr/>
            <a:lstStyle/>
            <a:p>
              <a:endParaRPr lang="en-US"/>
            </a:p>
          </p:txBody>
        </p:sp>
        <p:sp>
          <p:nvSpPr>
            <p:cNvPr id="2151611" name="Line 187"/>
            <p:cNvSpPr>
              <a:spLocks noChangeShapeType="1"/>
            </p:cNvSpPr>
            <p:nvPr/>
          </p:nvSpPr>
          <p:spPr bwMode="auto">
            <a:xfrm flipV="1">
              <a:off x="5158" y="3094"/>
              <a:ext cx="0" cy="48"/>
            </a:xfrm>
            <a:prstGeom prst="line">
              <a:avLst/>
            </a:prstGeom>
            <a:noFill/>
            <a:ln w="9525">
              <a:solidFill>
                <a:schemeClr val="tx1"/>
              </a:solidFill>
              <a:round/>
              <a:headEnd/>
              <a:tailEnd/>
            </a:ln>
            <a:effectLst/>
          </p:spPr>
          <p:txBody>
            <a:bodyPr/>
            <a:lstStyle/>
            <a:p>
              <a:endParaRPr lang="en-US"/>
            </a:p>
          </p:txBody>
        </p:sp>
        <p:sp>
          <p:nvSpPr>
            <p:cNvPr id="2151612" name="Line 188"/>
            <p:cNvSpPr>
              <a:spLocks noChangeShapeType="1"/>
            </p:cNvSpPr>
            <p:nvPr/>
          </p:nvSpPr>
          <p:spPr bwMode="auto">
            <a:xfrm flipV="1">
              <a:off x="5260" y="3092"/>
              <a:ext cx="0" cy="48"/>
            </a:xfrm>
            <a:prstGeom prst="line">
              <a:avLst/>
            </a:prstGeom>
            <a:noFill/>
            <a:ln w="9525">
              <a:solidFill>
                <a:schemeClr val="tx1"/>
              </a:solidFill>
              <a:round/>
              <a:headEnd/>
              <a:tailEnd/>
            </a:ln>
            <a:effectLst/>
          </p:spPr>
          <p:txBody>
            <a:bodyPr/>
            <a:lstStyle/>
            <a:p>
              <a:endParaRPr lang="en-US"/>
            </a:p>
          </p:txBody>
        </p:sp>
        <p:sp>
          <p:nvSpPr>
            <p:cNvPr id="2151613" name="Text Box 189"/>
            <p:cNvSpPr txBox="1">
              <a:spLocks noChangeArrowheads="1"/>
            </p:cNvSpPr>
            <p:nvPr/>
          </p:nvSpPr>
          <p:spPr bwMode="auto">
            <a:xfrm>
              <a:off x="3253" y="3118"/>
              <a:ext cx="174" cy="154"/>
            </a:xfrm>
            <a:prstGeom prst="rect">
              <a:avLst/>
            </a:prstGeom>
            <a:noFill/>
            <a:ln w="9525">
              <a:noFill/>
              <a:miter lim="800000"/>
              <a:headEnd/>
              <a:tailEnd/>
            </a:ln>
            <a:effectLst/>
          </p:spPr>
          <p:txBody>
            <a:bodyPr wrap="none">
              <a:spAutoFit/>
            </a:bodyPr>
            <a:lstStyle/>
            <a:p>
              <a:r>
                <a:rPr lang="en-US"/>
                <a:t>H</a:t>
              </a:r>
            </a:p>
          </p:txBody>
        </p:sp>
        <p:sp>
          <p:nvSpPr>
            <p:cNvPr id="2151614" name="Text Box 190"/>
            <p:cNvSpPr txBox="1">
              <a:spLocks noChangeArrowheads="1"/>
            </p:cNvSpPr>
            <p:nvPr/>
          </p:nvSpPr>
          <p:spPr bwMode="auto">
            <a:xfrm>
              <a:off x="3357" y="3118"/>
              <a:ext cx="174" cy="154"/>
            </a:xfrm>
            <a:prstGeom prst="rect">
              <a:avLst/>
            </a:prstGeom>
            <a:noFill/>
            <a:ln w="9525">
              <a:noFill/>
              <a:miter lim="800000"/>
              <a:headEnd/>
              <a:tailEnd/>
            </a:ln>
            <a:effectLst/>
          </p:spPr>
          <p:txBody>
            <a:bodyPr wrap="none">
              <a:spAutoFit/>
            </a:bodyPr>
            <a:lstStyle/>
            <a:p>
              <a:r>
                <a:rPr lang="en-US"/>
                <a:t>H</a:t>
              </a:r>
            </a:p>
          </p:txBody>
        </p:sp>
        <p:sp>
          <p:nvSpPr>
            <p:cNvPr id="2151615" name="Text Box 191"/>
            <p:cNvSpPr txBox="1">
              <a:spLocks noChangeArrowheads="1"/>
            </p:cNvSpPr>
            <p:nvPr/>
          </p:nvSpPr>
          <p:spPr bwMode="auto">
            <a:xfrm>
              <a:off x="3459" y="3118"/>
              <a:ext cx="174" cy="154"/>
            </a:xfrm>
            <a:prstGeom prst="rect">
              <a:avLst/>
            </a:prstGeom>
            <a:noFill/>
            <a:ln w="9525">
              <a:noFill/>
              <a:miter lim="800000"/>
              <a:headEnd/>
              <a:tailEnd/>
            </a:ln>
            <a:effectLst/>
          </p:spPr>
          <p:txBody>
            <a:bodyPr wrap="none">
              <a:spAutoFit/>
            </a:bodyPr>
            <a:lstStyle/>
            <a:p>
              <a:r>
                <a:rPr lang="en-US"/>
                <a:t>H</a:t>
              </a:r>
            </a:p>
          </p:txBody>
        </p:sp>
        <p:sp>
          <p:nvSpPr>
            <p:cNvPr id="2151616" name="Text Box 192"/>
            <p:cNvSpPr txBox="1">
              <a:spLocks noChangeArrowheads="1"/>
            </p:cNvSpPr>
            <p:nvPr/>
          </p:nvSpPr>
          <p:spPr bwMode="auto">
            <a:xfrm>
              <a:off x="3559" y="3118"/>
              <a:ext cx="192" cy="154"/>
            </a:xfrm>
            <a:prstGeom prst="rect">
              <a:avLst/>
            </a:prstGeom>
            <a:noFill/>
            <a:ln w="9525">
              <a:noFill/>
              <a:miter lim="800000"/>
              <a:headEnd/>
              <a:tailEnd/>
            </a:ln>
            <a:effectLst/>
          </p:spPr>
          <p:txBody>
            <a:bodyPr wrap="none">
              <a:spAutoFit/>
            </a:bodyPr>
            <a:lstStyle/>
            <a:p>
              <a:r>
                <a:rPr lang="en-US">
                  <a:solidFill>
                    <a:srgbClr val="006600"/>
                  </a:solidFill>
                </a:rPr>
                <a:t>Cl</a:t>
              </a:r>
            </a:p>
          </p:txBody>
        </p:sp>
        <p:sp>
          <p:nvSpPr>
            <p:cNvPr id="2151617" name="Text Box 193"/>
            <p:cNvSpPr txBox="1">
              <a:spLocks noChangeArrowheads="1"/>
            </p:cNvSpPr>
            <p:nvPr/>
          </p:nvSpPr>
          <p:spPr bwMode="auto">
            <a:xfrm>
              <a:off x="3657" y="3118"/>
              <a:ext cx="174" cy="154"/>
            </a:xfrm>
            <a:prstGeom prst="rect">
              <a:avLst/>
            </a:prstGeom>
            <a:noFill/>
            <a:ln w="9525">
              <a:noFill/>
              <a:miter lim="800000"/>
              <a:headEnd/>
              <a:tailEnd/>
            </a:ln>
            <a:effectLst/>
          </p:spPr>
          <p:txBody>
            <a:bodyPr wrap="none">
              <a:spAutoFit/>
            </a:bodyPr>
            <a:lstStyle/>
            <a:p>
              <a:r>
                <a:rPr lang="en-US"/>
                <a:t>H</a:t>
              </a:r>
            </a:p>
          </p:txBody>
        </p:sp>
        <p:sp>
          <p:nvSpPr>
            <p:cNvPr id="2151618" name="Text Box 194"/>
            <p:cNvSpPr txBox="1">
              <a:spLocks noChangeArrowheads="1"/>
            </p:cNvSpPr>
            <p:nvPr/>
          </p:nvSpPr>
          <p:spPr bwMode="auto">
            <a:xfrm>
              <a:off x="3759" y="3118"/>
              <a:ext cx="174" cy="154"/>
            </a:xfrm>
            <a:prstGeom prst="rect">
              <a:avLst/>
            </a:prstGeom>
            <a:noFill/>
            <a:ln w="9525">
              <a:noFill/>
              <a:miter lim="800000"/>
              <a:headEnd/>
              <a:tailEnd/>
            </a:ln>
            <a:effectLst/>
          </p:spPr>
          <p:txBody>
            <a:bodyPr wrap="none">
              <a:spAutoFit/>
            </a:bodyPr>
            <a:lstStyle/>
            <a:p>
              <a:r>
                <a:rPr lang="en-US"/>
                <a:t>H</a:t>
              </a:r>
            </a:p>
          </p:txBody>
        </p:sp>
        <p:sp>
          <p:nvSpPr>
            <p:cNvPr id="2151619" name="Text Box 195"/>
            <p:cNvSpPr txBox="1">
              <a:spLocks noChangeArrowheads="1"/>
            </p:cNvSpPr>
            <p:nvPr/>
          </p:nvSpPr>
          <p:spPr bwMode="auto">
            <a:xfrm>
              <a:off x="3859" y="3118"/>
              <a:ext cx="174" cy="154"/>
            </a:xfrm>
            <a:prstGeom prst="rect">
              <a:avLst/>
            </a:prstGeom>
            <a:noFill/>
            <a:ln w="9525">
              <a:noFill/>
              <a:miter lim="800000"/>
              <a:headEnd/>
              <a:tailEnd/>
            </a:ln>
            <a:effectLst/>
          </p:spPr>
          <p:txBody>
            <a:bodyPr wrap="none">
              <a:spAutoFit/>
            </a:bodyPr>
            <a:lstStyle/>
            <a:p>
              <a:r>
                <a:rPr lang="en-US"/>
                <a:t>H</a:t>
              </a:r>
            </a:p>
          </p:txBody>
        </p:sp>
        <p:sp>
          <p:nvSpPr>
            <p:cNvPr id="2151620" name="Text Box 196"/>
            <p:cNvSpPr txBox="1">
              <a:spLocks noChangeArrowheads="1"/>
            </p:cNvSpPr>
            <p:nvPr/>
          </p:nvSpPr>
          <p:spPr bwMode="auto">
            <a:xfrm>
              <a:off x="3961" y="3118"/>
              <a:ext cx="174" cy="154"/>
            </a:xfrm>
            <a:prstGeom prst="rect">
              <a:avLst/>
            </a:prstGeom>
            <a:noFill/>
            <a:ln w="9525">
              <a:noFill/>
              <a:miter lim="800000"/>
              <a:headEnd/>
              <a:tailEnd/>
            </a:ln>
            <a:effectLst/>
          </p:spPr>
          <p:txBody>
            <a:bodyPr wrap="none">
              <a:spAutoFit/>
            </a:bodyPr>
            <a:lstStyle/>
            <a:p>
              <a:r>
                <a:rPr lang="en-US"/>
                <a:t>H</a:t>
              </a:r>
            </a:p>
          </p:txBody>
        </p:sp>
        <p:sp>
          <p:nvSpPr>
            <p:cNvPr id="2151621" name="Text Box 197"/>
            <p:cNvSpPr txBox="1">
              <a:spLocks noChangeArrowheads="1"/>
            </p:cNvSpPr>
            <p:nvPr/>
          </p:nvSpPr>
          <p:spPr bwMode="auto">
            <a:xfrm>
              <a:off x="4065" y="3118"/>
              <a:ext cx="192" cy="154"/>
            </a:xfrm>
            <a:prstGeom prst="rect">
              <a:avLst/>
            </a:prstGeom>
            <a:noFill/>
            <a:ln w="9525">
              <a:noFill/>
              <a:miter lim="800000"/>
              <a:headEnd/>
              <a:tailEnd/>
            </a:ln>
            <a:effectLst/>
          </p:spPr>
          <p:txBody>
            <a:bodyPr wrap="none">
              <a:spAutoFit/>
            </a:bodyPr>
            <a:lstStyle/>
            <a:p>
              <a:r>
                <a:rPr lang="en-US">
                  <a:solidFill>
                    <a:srgbClr val="006600"/>
                  </a:solidFill>
                </a:rPr>
                <a:t>Cl</a:t>
              </a:r>
            </a:p>
          </p:txBody>
        </p:sp>
        <p:sp>
          <p:nvSpPr>
            <p:cNvPr id="2151622" name="Text Box 198"/>
            <p:cNvSpPr txBox="1">
              <a:spLocks noChangeArrowheads="1"/>
            </p:cNvSpPr>
            <p:nvPr/>
          </p:nvSpPr>
          <p:spPr bwMode="auto">
            <a:xfrm>
              <a:off x="4165" y="3118"/>
              <a:ext cx="174" cy="154"/>
            </a:xfrm>
            <a:prstGeom prst="rect">
              <a:avLst/>
            </a:prstGeom>
            <a:noFill/>
            <a:ln w="9525">
              <a:noFill/>
              <a:miter lim="800000"/>
              <a:headEnd/>
              <a:tailEnd/>
            </a:ln>
            <a:effectLst/>
          </p:spPr>
          <p:txBody>
            <a:bodyPr wrap="none">
              <a:spAutoFit/>
            </a:bodyPr>
            <a:lstStyle/>
            <a:p>
              <a:r>
                <a:rPr lang="en-US"/>
                <a:t>H</a:t>
              </a:r>
            </a:p>
          </p:txBody>
        </p:sp>
        <p:sp>
          <p:nvSpPr>
            <p:cNvPr id="2151623" name="Text Box 199"/>
            <p:cNvSpPr txBox="1">
              <a:spLocks noChangeArrowheads="1"/>
            </p:cNvSpPr>
            <p:nvPr/>
          </p:nvSpPr>
          <p:spPr bwMode="auto">
            <a:xfrm>
              <a:off x="4261" y="3118"/>
              <a:ext cx="174" cy="154"/>
            </a:xfrm>
            <a:prstGeom prst="rect">
              <a:avLst/>
            </a:prstGeom>
            <a:noFill/>
            <a:ln w="9525">
              <a:noFill/>
              <a:miter lim="800000"/>
              <a:headEnd/>
              <a:tailEnd/>
            </a:ln>
            <a:effectLst/>
          </p:spPr>
          <p:txBody>
            <a:bodyPr wrap="none">
              <a:spAutoFit/>
            </a:bodyPr>
            <a:lstStyle/>
            <a:p>
              <a:r>
                <a:rPr lang="en-US"/>
                <a:t>H</a:t>
              </a:r>
            </a:p>
          </p:txBody>
        </p:sp>
        <p:sp>
          <p:nvSpPr>
            <p:cNvPr id="2151624" name="Text Box 200"/>
            <p:cNvSpPr txBox="1">
              <a:spLocks noChangeArrowheads="1"/>
            </p:cNvSpPr>
            <p:nvPr/>
          </p:nvSpPr>
          <p:spPr bwMode="auto">
            <a:xfrm>
              <a:off x="4363" y="3118"/>
              <a:ext cx="174" cy="154"/>
            </a:xfrm>
            <a:prstGeom prst="rect">
              <a:avLst/>
            </a:prstGeom>
            <a:noFill/>
            <a:ln w="9525">
              <a:noFill/>
              <a:miter lim="800000"/>
              <a:headEnd/>
              <a:tailEnd/>
            </a:ln>
            <a:effectLst/>
          </p:spPr>
          <p:txBody>
            <a:bodyPr wrap="none">
              <a:spAutoFit/>
            </a:bodyPr>
            <a:lstStyle/>
            <a:p>
              <a:r>
                <a:rPr lang="en-US"/>
                <a:t>H</a:t>
              </a:r>
            </a:p>
          </p:txBody>
        </p:sp>
        <p:sp>
          <p:nvSpPr>
            <p:cNvPr id="2151625" name="Text Box 201"/>
            <p:cNvSpPr txBox="1">
              <a:spLocks noChangeArrowheads="1"/>
            </p:cNvSpPr>
            <p:nvPr/>
          </p:nvSpPr>
          <p:spPr bwMode="auto">
            <a:xfrm>
              <a:off x="4465" y="3118"/>
              <a:ext cx="174" cy="154"/>
            </a:xfrm>
            <a:prstGeom prst="rect">
              <a:avLst/>
            </a:prstGeom>
            <a:noFill/>
            <a:ln w="9525">
              <a:noFill/>
              <a:miter lim="800000"/>
              <a:headEnd/>
              <a:tailEnd/>
            </a:ln>
            <a:effectLst/>
          </p:spPr>
          <p:txBody>
            <a:bodyPr wrap="none">
              <a:spAutoFit/>
            </a:bodyPr>
            <a:lstStyle/>
            <a:p>
              <a:r>
                <a:rPr lang="en-US"/>
                <a:t>H</a:t>
              </a:r>
            </a:p>
          </p:txBody>
        </p:sp>
        <p:sp>
          <p:nvSpPr>
            <p:cNvPr id="2151626" name="Text Box 202"/>
            <p:cNvSpPr txBox="1">
              <a:spLocks noChangeArrowheads="1"/>
            </p:cNvSpPr>
            <p:nvPr/>
          </p:nvSpPr>
          <p:spPr bwMode="auto">
            <a:xfrm>
              <a:off x="4567" y="3118"/>
              <a:ext cx="174" cy="154"/>
            </a:xfrm>
            <a:prstGeom prst="rect">
              <a:avLst/>
            </a:prstGeom>
            <a:noFill/>
            <a:ln w="9525">
              <a:noFill/>
              <a:miter lim="800000"/>
              <a:headEnd/>
              <a:tailEnd/>
            </a:ln>
            <a:effectLst/>
          </p:spPr>
          <p:txBody>
            <a:bodyPr wrap="none">
              <a:spAutoFit/>
            </a:bodyPr>
            <a:lstStyle/>
            <a:p>
              <a:r>
                <a:rPr lang="en-US"/>
                <a:t>H</a:t>
              </a:r>
            </a:p>
          </p:txBody>
        </p:sp>
        <p:sp>
          <p:nvSpPr>
            <p:cNvPr id="2151627" name="Text Box 203"/>
            <p:cNvSpPr txBox="1">
              <a:spLocks noChangeArrowheads="1"/>
            </p:cNvSpPr>
            <p:nvPr/>
          </p:nvSpPr>
          <p:spPr bwMode="auto">
            <a:xfrm>
              <a:off x="4667" y="3118"/>
              <a:ext cx="192" cy="154"/>
            </a:xfrm>
            <a:prstGeom prst="rect">
              <a:avLst/>
            </a:prstGeom>
            <a:noFill/>
            <a:ln w="9525">
              <a:noFill/>
              <a:miter lim="800000"/>
              <a:headEnd/>
              <a:tailEnd/>
            </a:ln>
            <a:effectLst/>
          </p:spPr>
          <p:txBody>
            <a:bodyPr wrap="none">
              <a:spAutoFit/>
            </a:bodyPr>
            <a:lstStyle/>
            <a:p>
              <a:r>
                <a:rPr lang="en-US">
                  <a:solidFill>
                    <a:srgbClr val="006600"/>
                  </a:solidFill>
                </a:rPr>
                <a:t>Cl</a:t>
              </a:r>
            </a:p>
          </p:txBody>
        </p:sp>
        <p:sp>
          <p:nvSpPr>
            <p:cNvPr id="2151628" name="Text Box 204"/>
            <p:cNvSpPr txBox="1">
              <a:spLocks noChangeArrowheads="1"/>
            </p:cNvSpPr>
            <p:nvPr/>
          </p:nvSpPr>
          <p:spPr bwMode="auto">
            <a:xfrm>
              <a:off x="4767" y="3118"/>
              <a:ext cx="174" cy="154"/>
            </a:xfrm>
            <a:prstGeom prst="rect">
              <a:avLst/>
            </a:prstGeom>
            <a:noFill/>
            <a:ln w="9525">
              <a:noFill/>
              <a:miter lim="800000"/>
              <a:headEnd/>
              <a:tailEnd/>
            </a:ln>
            <a:effectLst/>
          </p:spPr>
          <p:txBody>
            <a:bodyPr wrap="none">
              <a:spAutoFit/>
            </a:bodyPr>
            <a:lstStyle/>
            <a:p>
              <a:r>
                <a:rPr lang="en-US"/>
                <a:t>H</a:t>
              </a:r>
            </a:p>
          </p:txBody>
        </p:sp>
        <p:sp>
          <p:nvSpPr>
            <p:cNvPr id="2151629" name="Text Box 205"/>
            <p:cNvSpPr txBox="1">
              <a:spLocks noChangeArrowheads="1"/>
            </p:cNvSpPr>
            <p:nvPr/>
          </p:nvSpPr>
          <p:spPr bwMode="auto">
            <a:xfrm>
              <a:off x="4875" y="3118"/>
              <a:ext cx="174" cy="154"/>
            </a:xfrm>
            <a:prstGeom prst="rect">
              <a:avLst/>
            </a:prstGeom>
            <a:noFill/>
            <a:ln w="9525">
              <a:noFill/>
              <a:miter lim="800000"/>
              <a:headEnd/>
              <a:tailEnd/>
            </a:ln>
            <a:effectLst/>
          </p:spPr>
          <p:txBody>
            <a:bodyPr wrap="none">
              <a:spAutoFit/>
            </a:bodyPr>
            <a:lstStyle/>
            <a:p>
              <a:r>
                <a:rPr lang="en-US"/>
                <a:t>H</a:t>
              </a:r>
            </a:p>
          </p:txBody>
        </p:sp>
        <p:sp>
          <p:nvSpPr>
            <p:cNvPr id="2151630" name="Text Box 206"/>
            <p:cNvSpPr txBox="1">
              <a:spLocks noChangeArrowheads="1"/>
            </p:cNvSpPr>
            <p:nvPr/>
          </p:nvSpPr>
          <p:spPr bwMode="auto">
            <a:xfrm>
              <a:off x="4975" y="3118"/>
              <a:ext cx="174" cy="154"/>
            </a:xfrm>
            <a:prstGeom prst="rect">
              <a:avLst/>
            </a:prstGeom>
            <a:noFill/>
            <a:ln w="9525">
              <a:noFill/>
              <a:miter lim="800000"/>
              <a:headEnd/>
              <a:tailEnd/>
            </a:ln>
            <a:effectLst/>
          </p:spPr>
          <p:txBody>
            <a:bodyPr wrap="none">
              <a:spAutoFit/>
            </a:bodyPr>
            <a:lstStyle/>
            <a:p>
              <a:r>
                <a:rPr lang="en-US"/>
                <a:t>H</a:t>
              </a:r>
            </a:p>
          </p:txBody>
        </p:sp>
        <p:sp>
          <p:nvSpPr>
            <p:cNvPr id="2151631" name="Text Box 207"/>
            <p:cNvSpPr txBox="1">
              <a:spLocks noChangeArrowheads="1"/>
            </p:cNvSpPr>
            <p:nvPr/>
          </p:nvSpPr>
          <p:spPr bwMode="auto">
            <a:xfrm>
              <a:off x="5075" y="3118"/>
              <a:ext cx="192" cy="154"/>
            </a:xfrm>
            <a:prstGeom prst="rect">
              <a:avLst/>
            </a:prstGeom>
            <a:noFill/>
            <a:ln w="9525">
              <a:noFill/>
              <a:miter lim="800000"/>
              <a:headEnd/>
              <a:tailEnd/>
            </a:ln>
            <a:effectLst/>
          </p:spPr>
          <p:txBody>
            <a:bodyPr wrap="none">
              <a:spAutoFit/>
            </a:bodyPr>
            <a:lstStyle/>
            <a:p>
              <a:r>
                <a:rPr lang="en-US">
                  <a:solidFill>
                    <a:srgbClr val="006600"/>
                  </a:solidFill>
                </a:rPr>
                <a:t>Cl</a:t>
              </a:r>
            </a:p>
          </p:txBody>
        </p:sp>
        <p:sp>
          <p:nvSpPr>
            <p:cNvPr id="2151632" name="Text Box 208"/>
            <p:cNvSpPr txBox="1">
              <a:spLocks noChangeArrowheads="1"/>
            </p:cNvSpPr>
            <p:nvPr/>
          </p:nvSpPr>
          <p:spPr bwMode="auto">
            <a:xfrm>
              <a:off x="5173" y="3118"/>
              <a:ext cx="174" cy="154"/>
            </a:xfrm>
            <a:prstGeom prst="rect">
              <a:avLst/>
            </a:prstGeom>
            <a:noFill/>
            <a:ln w="9525">
              <a:noFill/>
              <a:miter lim="800000"/>
              <a:headEnd/>
              <a:tailEnd/>
            </a:ln>
            <a:effectLst/>
          </p:spPr>
          <p:txBody>
            <a:bodyPr wrap="none">
              <a:spAutoFit/>
            </a:bodyPr>
            <a:lstStyle/>
            <a:p>
              <a:r>
                <a:rPr lang="en-US"/>
                <a:t>H</a:t>
              </a:r>
            </a:p>
          </p:txBody>
        </p:sp>
      </p:grpSp>
      <p:grpSp>
        <p:nvGrpSpPr>
          <p:cNvPr id="2151633" name="Group 209"/>
          <p:cNvGrpSpPr>
            <a:grpSpLocks/>
          </p:cNvGrpSpPr>
          <p:nvPr/>
        </p:nvGrpSpPr>
        <p:grpSpPr bwMode="auto">
          <a:xfrm>
            <a:off x="5230813" y="2493963"/>
            <a:ext cx="2586037" cy="711200"/>
            <a:chOff x="3030" y="3559"/>
            <a:chExt cx="1629" cy="448"/>
          </a:xfrm>
        </p:grpSpPr>
        <p:sp>
          <p:nvSpPr>
            <p:cNvPr id="2151634" name="Text Box 210"/>
            <p:cNvSpPr txBox="1">
              <a:spLocks noChangeArrowheads="1"/>
            </p:cNvSpPr>
            <p:nvPr/>
          </p:nvSpPr>
          <p:spPr bwMode="auto">
            <a:xfrm>
              <a:off x="3240" y="3559"/>
              <a:ext cx="174" cy="154"/>
            </a:xfrm>
            <a:prstGeom prst="rect">
              <a:avLst/>
            </a:prstGeom>
            <a:noFill/>
            <a:ln w="9525">
              <a:noFill/>
              <a:miter lim="800000"/>
              <a:headEnd/>
              <a:tailEnd/>
            </a:ln>
            <a:effectLst/>
          </p:spPr>
          <p:txBody>
            <a:bodyPr wrap="none">
              <a:spAutoFit/>
            </a:bodyPr>
            <a:lstStyle/>
            <a:p>
              <a:r>
                <a:rPr lang="en-US"/>
                <a:t>H</a:t>
              </a:r>
            </a:p>
          </p:txBody>
        </p:sp>
        <p:sp>
          <p:nvSpPr>
            <p:cNvPr id="2151635" name="Text Box 211"/>
            <p:cNvSpPr txBox="1">
              <a:spLocks noChangeArrowheads="1"/>
            </p:cNvSpPr>
            <p:nvPr/>
          </p:nvSpPr>
          <p:spPr bwMode="auto">
            <a:xfrm>
              <a:off x="3342" y="3559"/>
              <a:ext cx="174" cy="154"/>
            </a:xfrm>
            <a:prstGeom prst="rect">
              <a:avLst/>
            </a:prstGeom>
            <a:noFill/>
            <a:ln w="9525">
              <a:noFill/>
              <a:miter lim="800000"/>
              <a:headEnd/>
              <a:tailEnd/>
            </a:ln>
            <a:effectLst/>
          </p:spPr>
          <p:txBody>
            <a:bodyPr wrap="none">
              <a:spAutoFit/>
            </a:bodyPr>
            <a:lstStyle/>
            <a:p>
              <a:r>
                <a:rPr lang="en-US"/>
                <a:t>H</a:t>
              </a:r>
            </a:p>
          </p:txBody>
        </p:sp>
        <p:sp>
          <p:nvSpPr>
            <p:cNvPr id="2151636" name="Text Box 212"/>
            <p:cNvSpPr txBox="1">
              <a:spLocks noChangeArrowheads="1"/>
            </p:cNvSpPr>
            <p:nvPr/>
          </p:nvSpPr>
          <p:spPr bwMode="auto">
            <a:xfrm>
              <a:off x="3552" y="3559"/>
              <a:ext cx="174" cy="154"/>
            </a:xfrm>
            <a:prstGeom prst="rect">
              <a:avLst/>
            </a:prstGeom>
            <a:noFill/>
            <a:ln w="9525">
              <a:noFill/>
              <a:miter lim="800000"/>
              <a:headEnd/>
              <a:tailEnd/>
            </a:ln>
            <a:effectLst/>
          </p:spPr>
          <p:txBody>
            <a:bodyPr wrap="none">
              <a:spAutoFit/>
            </a:bodyPr>
            <a:lstStyle/>
            <a:p>
              <a:r>
                <a:rPr lang="en-US"/>
                <a:t>H</a:t>
              </a:r>
            </a:p>
          </p:txBody>
        </p:sp>
        <p:sp>
          <p:nvSpPr>
            <p:cNvPr id="2151637" name="Text Box 213"/>
            <p:cNvSpPr txBox="1">
              <a:spLocks noChangeArrowheads="1"/>
            </p:cNvSpPr>
            <p:nvPr/>
          </p:nvSpPr>
          <p:spPr bwMode="auto">
            <a:xfrm>
              <a:off x="3652" y="3559"/>
              <a:ext cx="174" cy="154"/>
            </a:xfrm>
            <a:prstGeom prst="rect">
              <a:avLst/>
            </a:prstGeom>
            <a:noFill/>
            <a:ln w="9525">
              <a:noFill/>
              <a:miter lim="800000"/>
              <a:headEnd/>
              <a:tailEnd/>
            </a:ln>
            <a:effectLst/>
          </p:spPr>
          <p:txBody>
            <a:bodyPr wrap="none">
              <a:spAutoFit/>
            </a:bodyPr>
            <a:lstStyle/>
            <a:p>
              <a:r>
                <a:rPr lang="en-US"/>
                <a:t>H</a:t>
              </a:r>
            </a:p>
          </p:txBody>
        </p:sp>
        <p:sp>
          <p:nvSpPr>
            <p:cNvPr id="2151638" name="Text Box 214"/>
            <p:cNvSpPr txBox="1">
              <a:spLocks noChangeArrowheads="1"/>
            </p:cNvSpPr>
            <p:nvPr/>
          </p:nvSpPr>
          <p:spPr bwMode="auto">
            <a:xfrm>
              <a:off x="3860" y="3559"/>
              <a:ext cx="174" cy="154"/>
            </a:xfrm>
            <a:prstGeom prst="rect">
              <a:avLst/>
            </a:prstGeom>
            <a:noFill/>
            <a:ln w="9525">
              <a:noFill/>
              <a:miter lim="800000"/>
              <a:headEnd/>
              <a:tailEnd/>
            </a:ln>
            <a:effectLst/>
          </p:spPr>
          <p:txBody>
            <a:bodyPr wrap="none">
              <a:spAutoFit/>
            </a:bodyPr>
            <a:lstStyle/>
            <a:p>
              <a:r>
                <a:rPr lang="en-US"/>
                <a:t>H</a:t>
              </a:r>
            </a:p>
          </p:txBody>
        </p:sp>
        <p:sp>
          <p:nvSpPr>
            <p:cNvPr id="2151639" name="Text Box 215"/>
            <p:cNvSpPr txBox="1">
              <a:spLocks noChangeArrowheads="1"/>
            </p:cNvSpPr>
            <p:nvPr/>
          </p:nvSpPr>
          <p:spPr bwMode="auto">
            <a:xfrm>
              <a:off x="3960" y="3559"/>
              <a:ext cx="174" cy="154"/>
            </a:xfrm>
            <a:prstGeom prst="rect">
              <a:avLst/>
            </a:prstGeom>
            <a:noFill/>
            <a:ln w="9525">
              <a:noFill/>
              <a:miter lim="800000"/>
              <a:headEnd/>
              <a:tailEnd/>
            </a:ln>
            <a:effectLst/>
          </p:spPr>
          <p:txBody>
            <a:bodyPr wrap="none">
              <a:spAutoFit/>
            </a:bodyPr>
            <a:lstStyle/>
            <a:p>
              <a:r>
                <a:rPr lang="en-US"/>
                <a:t>H</a:t>
              </a:r>
            </a:p>
          </p:txBody>
        </p:sp>
        <p:sp>
          <p:nvSpPr>
            <p:cNvPr id="2151640" name="Text Box 216"/>
            <p:cNvSpPr txBox="1">
              <a:spLocks noChangeArrowheads="1"/>
            </p:cNvSpPr>
            <p:nvPr/>
          </p:nvSpPr>
          <p:spPr bwMode="auto">
            <a:xfrm>
              <a:off x="4166" y="3559"/>
              <a:ext cx="174" cy="154"/>
            </a:xfrm>
            <a:prstGeom prst="rect">
              <a:avLst/>
            </a:prstGeom>
            <a:noFill/>
            <a:ln w="9525">
              <a:noFill/>
              <a:miter lim="800000"/>
              <a:headEnd/>
              <a:tailEnd/>
            </a:ln>
            <a:effectLst/>
          </p:spPr>
          <p:txBody>
            <a:bodyPr wrap="none">
              <a:spAutoFit/>
            </a:bodyPr>
            <a:lstStyle/>
            <a:p>
              <a:r>
                <a:rPr lang="en-US"/>
                <a:t>H</a:t>
              </a:r>
            </a:p>
          </p:txBody>
        </p:sp>
        <p:sp>
          <p:nvSpPr>
            <p:cNvPr id="2151641" name="Text Box 217"/>
            <p:cNvSpPr txBox="1">
              <a:spLocks noChangeArrowheads="1"/>
            </p:cNvSpPr>
            <p:nvPr/>
          </p:nvSpPr>
          <p:spPr bwMode="auto">
            <a:xfrm>
              <a:off x="4264" y="3559"/>
              <a:ext cx="174" cy="154"/>
            </a:xfrm>
            <a:prstGeom prst="rect">
              <a:avLst/>
            </a:prstGeom>
            <a:noFill/>
            <a:ln w="9525">
              <a:noFill/>
              <a:miter lim="800000"/>
              <a:headEnd/>
              <a:tailEnd/>
            </a:ln>
            <a:effectLst/>
          </p:spPr>
          <p:txBody>
            <a:bodyPr wrap="none">
              <a:spAutoFit/>
            </a:bodyPr>
            <a:lstStyle/>
            <a:p>
              <a:r>
                <a:rPr lang="en-US"/>
                <a:t>H</a:t>
              </a:r>
            </a:p>
          </p:txBody>
        </p:sp>
        <p:sp>
          <p:nvSpPr>
            <p:cNvPr id="2151642" name="Text Box 218"/>
            <p:cNvSpPr txBox="1">
              <a:spLocks noChangeArrowheads="1"/>
            </p:cNvSpPr>
            <p:nvPr/>
          </p:nvSpPr>
          <p:spPr bwMode="auto">
            <a:xfrm>
              <a:off x="3030" y="3696"/>
              <a:ext cx="1629" cy="173"/>
            </a:xfrm>
            <a:prstGeom prst="rect">
              <a:avLst/>
            </a:prstGeom>
            <a:solidFill>
              <a:schemeClr val="bg1"/>
            </a:solidFill>
            <a:ln w="9525">
              <a:noFill/>
              <a:miter lim="800000"/>
              <a:headEnd/>
              <a:tailEnd/>
            </a:ln>
            <a:effectLst/>
          </p:spPr>
          <p:txBody>
            <a:bodyPr wrap="none">
              <a:spAutoFit/>
            </a:bodyPr>
            <a:lstStyle/>
            <a:p>
              <a:r>
                <a:rPr lang="en-US" sz="1200"/>
                <a:t>H-O-C-C-O-C-C-O-C-C-O-C-C-O-H</a:t>
              </a:r>
            </a:p>
          </p:txBody>
        </p:sp>
        <p:sp>
          <p:nvSpPr>
            <p:cNvPr id="2151643" name="Line 219"/>
            <p:cNvSpPr>
              <a:spLocks noChangeShapeType="1"/>
            </p:cNvSpPr>
            <p:nvPr/>
          </p:nvSpPr>
          <p:spPr bwMode="auto">
            <a:xfrm flipV="1">
              <a:off x="3326" y="3692"/>
              <a:ext cx="0" cy="48"/>
            </a:xfrm>
            <a:prstGeom prst="line">
              <a:avLst/>
            </a:prstGeom>
            <a:noFill/>
            <a:ln w="9525">
              <a:solidFill>
                <a:schemeClr val="tx1"/>
              </a:solidFill>
              <a:round/>
              <a:headEnd/>
              <a:tailEnd/>
            </a:ln>
            <a:effectLst/>
          </p:spPr>
          <p:txBody>
            <a:bodyPr/>
            <a:lstStyle/>
            <a:p>
              <a:endParaRPr lang="en-US"/>
            </a:p>
          </p:txBody>
        </p:sp>
        <p:sp>
          <p:nvSpPr>
            <p:cNvPr id="2151644" name="Line 220"/>
            <p:cNvSpPr>
              <a:spLocks noChangeShapeType="1"/>
            </p:cNvSpPr>
            <p:nvPr/>
          </p:nvSpPr>
          <p:spPr bwMode="auto">
            <a:xfrm flipV="1">
              <a:off x="3426" y="3692"/>
              <a:ext cx="0" cy="48"/>
            </a:xfrm>
            <a:prstGeom prst="line">
              <a:avLst/>
            </a:prstGeom>
            <a:noFill/>
            <a:ln w="9525">
              <a:solidFill>
                <a:schemeClr val="tx1"/>
              </a:solidFill>
              <a:round/>
              <a:headEnd/>
              <a:tailEnd/>
            </a:ln>
            <a:effectLst/>
          </p:spPr>
          <p:txBody>
            <a:bodyPr/>
            <a:lstStyle/>
            <a:p>
              <a:endParaRPr lang="en-US"/>
            </a:p>
          </p:txBody>
        </p:sp>
        <p:sp>
          <p:nvSpPr>
            <p:cNvPr id="2151645" name="Line 221"/>
            <p:cNvSpPr>
              <a:spLocks noChangeShapeType="1"/>
            </p:cNvSpPr>
            <p:nvPr/>
          </p:nvSpPr>
          <p:spPr bwMode="auto">
            <a:xfrm flipV="1">
              <a:off x="3638" y="3694"/>
              <a:ext cx="0" cy="48"/>
            </a:xfrm>
            <a:prstGeom prst="line">
              <a:avLst/>
            </a:prstGeom>
            <a:noFill/>
            <a:ln w="9525">
              <a:solidFill>
                <a:schemeClr val="tx1"/>
              </a:solidFill>
              <a:round/>
              <a:headEnd/>
              <a:tailEnd/>
            </a:ln>
            <a:effectLst/>
          </p:spPr>
          <p:txBody>
            <a:bodyPr/>
            <a:lstStyle/>
            <a:p>
              <a:endParaRPr lang="en-US"/>
            </a:p>
          </p:txBody>
        </p:sp>
        <p:sp>
          <p:nvSpPr>
            <p:cNvPr id="2151646" name="Line 222"/>
            <p:cNvSpPr>
              <a:spLocks noChangeShapeType="1"/>
            </p:cNvSpPr>
            <p:nvPr/>
          </p:nvSpPr>
          <p:spPr bwMode="auto">
            <a:xfrm flipV="1">
              <a:off x="3738" y="3692"/>
              <a:ext cx="0" cy="48"/>
            </a:xfrm>
            <a:prstGeom prst="line">
              <a:avLst/>
            </a:prstGeom>
            <a:noFill/>
            <a:ln w="9525">
              <a:solidFill>
                <a:schemeClr val="tx1"/>
              </a:solidFill>
              <a:round/>
              <a:headEnd/>
              <a:tailEnd/>
            </a:ln>
            <a:effectLst/>
          </p:spPr>
          <p:txBody>
            <a:bodyPr/>
            <a:lstStyle/>
            <a:p>
              <a:endParaRPr lang="en-US"/>
            </a:p>
          </p:txBody>
        </p:sp>
        <p:sp>
          <p:nvSpPr>
            <p:cNvPr id="2151647" name="Line 223"/>
            <p:cNvSpPr>
              <a:spLocks noChangeShapeType="1"/>
            </p:cNvSpPr>
            <p:nvPr/>
          </p:nvSpPr>
          <p:spPr bwMode="auto">
            <a:xfrm flipV="1">
              <a:off x="3948" y="3692"/>
              <a:ext cx="0" cy="48"/>
            </a:xfrm>
            <a:prstGeom prst="line">
              <a:avLst/>
            </a:prstGeom>
            <a:noFill/>
            <a:ln w="9525">
              <a:solidFill>
                <a:schemeClr val="tx1"/>
              </a:solidFill>
              <a:round/>
              <a:headEnd/>
              <a:tailEnd/>
            </a:ln>
            <a:effectLst/>
          </p:spPr>
          <p:txBody>
            <a:bodyPr/>
            <a:lstStyle/>
            <a:p>
              <a:endParaRPr lang="en-US"/>
            </a:p>
          </p:txBody>
        </p:sp>
        <p:sp>
          <p:nvSpPr>
            <p:cNvPr id="2151648" name="Line 224"/>
            <p:cNvSpPr>
              <a:spLocks noChangeShapeType="1"/>
            </p:cNvSpPr>
            <p:nvPr/>
          </p:nvSpPr>
          <p:spPr bwMode="auto">
            <a:xfrm flipV="1">
              <a:off x="3326" y="3830"/>
              <a:ext cx="0" cy="48"/>
            </a:xfrm>
            <a:prstGeom prst="line">
              <a:avLst/>
            </a:prstGeom>
            <a:noFill/>
            <a:ln w="9525">
              <a:solidFill>
                <a:schemeClr val="tx1"/>
              </a:solidFill>
              <a:round/>
              <a:headEnd/>
              <a:tailEnd/>
            </a:ln>
            <a:effectLst/>
          </p:spPr>
          <p:txBody>
            <a:bodyPr/>
            <a:lstStyle/>
            <a:p>
              <a:endParaRPr lang="en-US"/>
            </a:p>
          </p:txBody>
        </p:sp>
        <p:sp>
          <p:nvSpPr>
            <p:cNvPr id="2151649" name="Line 225"/>
            <p:cNvSpPr>
              <a:spLocks noChangeShapeType="1"/>
            </p:cNvSpPr>
            <p:nvPr/>
          </p:nvSpPr>
          <p:spPr bwMode="auto">
            <a:xfrm flipV="1">
              <a:off x="3426" y="3830"/>
              <a:ext cx="0" cy="48"/>
            </a:xfrm>
            <a:prstGeom prst="line">
              <a:avLst/>
            </a:prstGeom>
            <a:noFill/>
            <a:ln w="9525">
              <a:solidFill>
                <a:schemeClr val="tx1"/>
              </a:solidFill>
              <a:round/>
              <a:headEnd/>
              <a:tailEnd/>
            </a:ln>
            <a:effectLst/>
          </p:spPr>
          <p:txBody>
            <a:bodyPr/>
            <a:lstStyle/>
            <a:p>
              <a:endParaRPr lang="en-US"/>
            </a:p>
          </p:txBody>
        </p:sp>
        <p:sp>
          <p:nvSpPr>
            <p:cNvPr id="2151650" name="Line 226"/>
            <p:cNvSpPr>
              <a:spLocks noChangeShapeType="1"/>
            </p:cNvSpPr>
            <p:nvPr/>
          </p:nvSpPr>
          <p:spPr bwMode="auto">
            <a:xfrm flipV="1">
              <a:off x="3636" y="3832"/>
              <a:ext cx="0" cy="48"/>
            </a:xfrm>
            <a:prstGeom prst="line">
              <a:avLst/>
            </a:prstGeom>
            <a:noFill/>
            <a:ln w="9525">
              <a:solidFill>
                <a:schemeClr val="tx1"/>
              </a:solidFill>
              <a:round/>
              <a:headEnd/>
              <a:tailEnd/>
            </a:ln>
            <a:effectLst/>
          </p:spPr>
          <p:txBody>
            <a:bodyPr/>
            <a:lstStyle/>
            <a:p>
              <a:endParaRPr lang="en-US"/>
            </a:p>
          </p:txBody>
        </p:sp>
        <p:sp>
          <p:nvSpPr>
            <p:cNvPr id="2151651" name="Line 227"/>
            <p:cNvSpPr>
              <a:spLocks noChangeShapeType="1"/>
            </p:cNvSpPr>
            <p:nvPr/>
          </p:nvSpPr>
          <p:spPr bwMode="auto">
            <a:xfrm flipV="1">
              <a:off x="3738" y="3830"/>
              <a:ext cx="0" cy="48"/>
            </a:xfrm>
            <a:prstGeom prst="line">
              <a:avLst/>
            </a:prstGeom>
            <a:noFill/>
            <a:ln w="9525">
              <a:solidFill>
                <a:schemeClr val="tx1"/>
              </a:solidFill>
              <a:round/>
              <a:headEnd/>
              <a:tailEnd/>
            </a:ln>
            <a:effectLst/>
          </p:spPr>
          <p:txBody>
            <a:bodyPr/>
            <a:lstStyle/>
            <a:p>
              <a:endParaRPr lang="en-US"/>
            </a:p>
          </p:txBody>
        </p:sp>
        <p:sp>
          <p:nvSpPr>
            <p:cNvPr id="2151652" name="Line 228"/>
            <p:cNvSpPr>
              <a:spLocks noChangeShapeType="1"/>
            </p:cNvSpPr>
            <p:nvPr/>
          </p:nvSpPr>
          <p:spPr bwMode="auto">
            <a:xfrm flipV="1">
              <a:off x="3950" y="3830"/>
              <a:ext cx="0" cy="48"/>
            </a:xfrm>
            <a:prstGeom prst="line">
              <a:avLst/>
            </a:prstGeom>
            <a:noFill/>
            <a:ln w="9525">
              <a:solidFill>
                <a:schemeClr val="tx1"/>
              </a:solidFill>
              <a:round/>
              <a:headEnd/>
              <a:tailEnd/>
            </a:ln>
            <a:effectLst/>
          </p:spPr>
          <p:txBody>
            <a:bodyPr/>
            <a:lstStyle/>
            <a:p>
              <a:endParaRPr lang="en-US"/>
            </a:p>
          </p:txBody>
        </p:sp>
        <p:sp>
          <p:nvSpPr>
            <p:cNvPr id="2151653" name="Line 229"/>
            <p:cNvSpPr>
              <a:spLocks noChangeShapeType="1"/>
            </p:cNvSpPr>
            <p:nvPr/>
          </p:nvSpPr>
          <p:spPr bwMode="auto">
            <a:xfrm flipV="1">
              <a:off x="4048" y="3828"/>
              <a:ext cx="0" cy="48"/>
            </a:xfrm>
            <a:prstGeom prst="line">
              <a:avLst/>
            </a:prstGeom>
            <a:noFill/>
            <a:ln w="9525">
              <a:solidFill>
                <a:schemeClr val="tx1"/>
              </a:solidFill>
              <a:round/>
              <a:headEnd/>
              <a:tailEnd/>
            </a:ln>
            <a:effectLst/>
          </p:spPr>
          <p:txBody>
            <a:bodyPr/>
            <a:lstStyle/>
            <a:p>
              <a:endParaRPr lang="en-US"/>
            </a:p>
          </p:txBody>
        </p:sp>
        <p:sp>
          <p:nvSpPr>
            <p:cNvPr id="2151654" name="Line 230"/>
            <p:cNvSpPr>
              <a:spLocks noChangeShapeType="1"/>
            </p:cNvSpPr>
            <p:nvPr/>
          </p:nvSpPr>
          <p:spPr bwMode="auto">
            <a:xfrm flipV="1">
              <a:off x="4256" y="3826"/>
              <a:ext cx="0" cy="48"/>
            </a:xfrm>
            <a:prstGeom prst="line">
              <a:avLst/>
            </a:prstGeom>
            <a:noFill/>
            <a:ln w="9525">
              <a:solidFill>
                <a:schemeClr val="tx1"/>
              </a:solidFill>
              <a:round/>
              <a:headEnd/>
              <a:tailEnd/>
            </a:ln>
            <a:effectLst/>
          </p:spPr>
          <p:txBody>
            <a:bodyPr/>
            <a:lstStyle/>
            <a:p>
              <a:endParaRPr lang="en-US"/>
            </a:p>
          </p:txBody>
        </p:sp>
        <p:sp>
          <p:nvSpPr>
            <p:cNvPr id="2151655" name="Line 231"/>
            <p:cNvSpPr>
              <a:spLocks noChangeShapeType="1"/>
            </p:cNvSpPr>
            <p:nvPr/>
          </p:nvSpPr>
          <p:spPr bwMode="auto">
            <a:xfrm flipV="1">
              <a:off x="4358" y="3826"/>
              <a:ext cx="0" cy="48"/>
            </a:xfrm>
            <a:prstGeom prst="line">
              <a:avLst/>
            </a:prstGeom>
            <a:noFill/>
            <a:ln w="9525">
              <a:solidFill>
                <a:schemeClr val="tx1"/>
              </a:solidFill>
              <a:round/>
              <a:headEnd/>
              <a:tailEnd/>
            </a:ln>
            <a:effectLst/>
          </p:spPr>
          <p:txBody>
            <a:bodyPr/>
            <a:lstStyle/>
            <a:p>
              <a:endParaRPr lang="en-US"/>
            </a:p>
          </p:txBody>
        </p:sp>
        <p:sp>
          <p:nvSpPr>
            <p:cNvPr id="2151656" name="Line 232"/>
            <p:cNvSpPr>
              <a:spLocks noChangeShapeType="1"/>
            </p:cNvSpPr>
            <p:nvPr/>
          </p:nvSpPr>
          <p:spPr bwMode="auto">
            <a:xfrm flipV="1">
              <a:off x="4046" y="3694"/>
              <a:ext cx="0" cy="48"/>
            </a:xfrm>
            <a:prstGeom prst="line">
              <a:avLst/>
            </a:prstGeom>
            <a:noFill/>
            <a:ln w="9525">
              <a:solidFill>
                <a:schemeClr val="tx1"/>
              </a:solidFill>
              <a:round/>
              <a:headEnd/>
              <a:tailEnd/>
            </a:ln>
            <a:effectLst/>
          </p:spPr>
          <p:txBody>
            <a:bodyPr/>
            <a:lstStyle/>
            <a:p>
              <a:endParaRPr lang="en-US"/>
            </a:p>
          </p:txBody>
        </p:sp>
        <p:sp>
          <p:nvSpPr>
            <p:cNvPr id="2151657" name="Line 233"/>
            <p:cNvSpPr>
              <a:spLocks noChangeShapeType="1"/>
            </p:cNvSpPr>
            <p:nvPr/>
          </p:nvSpPr>
          <p:spPr bwMode="auto">
            <a:xfrm flipV="1">
              <a:off x="4256" y="3692"/>
              <a:ext cx="0" cy="48"/>
            </a:xfrm>
            <a:prstGeom prst="line">
              <a:avLst/>
            </a:prstGeom>
            <a:noFill/>
            <a:ln w="9525">
              <a:solidFill>
                <a:schemeClr val="tx1"/>
              </a:solidFill>
              <a:round/>
              <a:headEnd/>
              <a:tailEnd/>
            </a:ln>
            <a:effectLst/>
          </p:spPr>
          <p:txBody>
            <a:bodyPr/>
            <a:lstStyle/>
            <a:p>
              <a:endParaRPr lang="en-US"/>
            </a:p>
          </p:txBody>
        </p:sp>
        <p:sp>
          <p:nvSpPr>
            <p:cNvPr id="2151658" name="Line 234"/>
            <p:cNvSpPr>
              <a:spLocks noChangeShapeType="1"/>
            </p:cNvSpPr>
            <p:nvPr/>
          </p:nvSpPr>
          <p:spPr bwMode="auto">
            <a:xfrm flipV="1">
              <a:off x="4354" y="3692"/>
              <a:ext cx="0" cy="48"/>
            </a:xfrm>
            <a:prstGeom prst="line">
              <a:avLst/>
            </a:prstGeom>
            <a:noFill/>
            <a:ln w="9525">
              <a:solidFill>
                <a:schemeClr val="tx1"/>
              </a:solidFill>
              <a:round/>
              <a:headEnd/>
              <a:tailEnd/>
            </a:ln>
            <a:effectLst/>
          </p:spPr>
          <p:txBody>
            <a:bodyPr/>
            <a:lstStyle/>
            <a:p>
              <a:endParaRPr lang="en-US"/>
            </a:p>
          </p:txBody>
        </p:sp>
        <p:sp>
          <p:nvSpPr>
            <p:cNvPr id="2151659" name="Text Box 235"/>
            <p:cNvSpPr txBox="1">
              <a:spLocks noChangeArrowheads="1"/>
            </p:cNvSpPr>
            <p:nvPr/>
          </p:nvSpPr>
          <p:spPr bwMode="auto">
            <a:xfrm>
              <a:off x="3240" y="3853"/>
              <a:ext cx="174" cy="154"/>
            </a:xfrm>
            <a:prstGeom prst="rect">
              <a:avLst/>
            </a:prstGeom>
            <a:noFill/>
            <a:ln w="9525">
              <a:noFill/>
              <a:miter lim="800000"/>
              <a:headEnd/>
              <a:tailEnd/>
            </a:ln>
            <a:effectLst/>
          </p:spPr>
          <p:txBody>
            <a:bodyPr wrap="none">
              <a:spAutoFit/>
            </a:bodyPr>
            <a:lstStyle/>
            <a:p>
              <a:r>
                <a:rPr lang="en-US"/>
                <a:t>H</a:t>
              </a:r>
            </a:p>
          </p:txBody>
        </p:sp>
        <p:sp>
          <p:nvSpPr>
            <p:cNvPr id="2151660" name="Text Box 236"/>
            <p:cNvSpPr txBox="1">
              <a:spLocks noChangeArrowheads="1"/>
            </p:cNvSpPr>
            <p:nvPr/>
          </p:nvSpPr>
          <p:spPr bwMode="auto">
            <a:xfrm>
              <a:off x="3342" y="3853"/>
              <a:ext cx="174" cy="154"/>
            </a:xfrm>
            <a:prstGeom prst="rect">
              <a:avLst/>
            </a:prstGeom>
            <a:noFill/>
            <a:ln w="9525">
              <a:noFill/>
              <a:miter lim="800000"/>
              <a:headEnd/>
              <a:tailEnd/>
            </a:ln>
            <a:effectLst/>
          </p:spPr>
          <p:txBody>
            <a:bodyPr wrap="none">
              <a:spAutoFit/>
            </a:bodyPr>
            <a:lstStyle/>
            <a:p>
              <a:r>
                <a:rPr lang="en-US"/>
                <a:t>H</a:t>
              </a:r>
            </a:p>
          </p:txBody>
        </p:sp>
        <p:sp>
          <p:nvSpPr>
            <p:cNvPr id="2151661" name="Text Box 237"/>
            <p:cNvSpPr txBox="1">
              <a:spLocks noChangeArrowheads="1"/>
            </p:cNvSpPr>
            <p:nvPr/>
          </p:nvSpPr>
          <p:spPr bwMode="auto">
            <a:xfrm>
              <a:off x="3550" y="3853"/>
              <a:ext cx="174" cy="154"/>
            </a:xfrm>
            <a:prstGeom prst="rect">
              <a:avLst/>
            </a:prstGeom>
            <a:noFill/>
            <a:ln w="9525">
              <a:noFill/>
              <a:miter lim="800000"/>
              <a:headEnd/>
              <a:tailEnd/>
            </a:ln>
            <a:effectLst/>
          </p:spPr>
          <p:txBody>
            <a:bodyPr wrap="none">
              <a:spAutoFit/>
            </a:bodyPr>
            <a:lstStyle/>
            <a:p>
              <a:r>
                <a:rPr lang="en-US"/>
                <a:t>H</a:t>
              </a:r>
            </a:p>
          </p:txBody>
        </p:sp>
        <p:sp>
          <p:nvSpPr>
            <p:cNvPr id="2151662" name="Text Box 238"/>
            <p:cNvSpPr txBox="1">
              <a:spLocks noChangeArrowheads="1"/>
            </p:cNvSpPr>
            <p:nvPr/>
          </p:nvSpPr>
          <p:spPr bwMode="auto">
            <a:xfrm>
              <a:off x="3654" y="3851"/>
              <a:ext cx="174" cy="154"/>
            </a:xfrm>
            <a:prstGeom prst="rect">
              <a:avLst/>
            </a:prstGeom>
            <a:noFill/>
            <a:ln w="9525">
              <a:noFill/>
              <a:miter lim="800000"/>
              <a:headEnd/>
              <a:tailEnd/>
            </a:ln>
            <a:effectLst/>
          </p:spPr>
          <p:txBody>
            <a:bodyPr wrap="none">
              <a:spAutoFit/>
            </a:bodyPr>
            <a:lstStyle/>
            <a:p>
              <a:r>
                <a:rPr lang="en-US"/>
                <a:t>H</a:t>
              </a:r>
            </a:p>
          </p:txBody>
        </p:sp>
        <p:sp>
          <p:nvSpPr>
            <p:cNvPr id="2151663" name="Text Box 239"/>
            <p:cNvSpPr txBox="1">
              <a:spLocks noChangeArrowheads="1"/>
            </p:cNvSpPr>
            <p:nvPr/>
          </p:nvSpPr>
          <p:spPr bwMode="auto">
            <a:xfrm>
              <a:off x="3864" y="3853"/>
              <a:ext cx="174" cy="154"/>
            </a:xfrm>
            <a:prstGeom prst="rect">
              <a:avLst/>
            </a:prstGeom>
            <a:noFill/>
            <a:ln w="9525">
              <a:noFill/>
              <a:miter lim="800000"/>
              <a:headEnd/>
              <a:tailEnd/>
            </a:ln>
            <a:effectLst/>
          </p:spPr>
          <p:txBody>
            <a:bodyPr wrap="none">
              <a:spAutoFit/>
            </a:bodyPr>
            <a:lstStyle/>
            <a:p>
              <a:r>
                <a:rPr lang="en-US"/>
                <a:t>H</a:t>
              </a:r>
            </a:p>
          </p:txBody>
        </p:sp>
        <p:sp>
          <p:nvSpPr>
            <p:cNvPr id="2151664" name="Text Box 240"/>
            <p:cNvSpPr txBox="1">
              <a:spLocks noChangeArrowheads="1"/>
            </p:cNvSpPr>
            <p:nvPr/>
          </p:nvSpPr>
          <p:spPr bwMode="auto">
            <a:xfrm>
              <a:off x="3962" y="3853"/>
              <a:ext cx="174" cy="154"/>
            </a:xfrm>
            <a:prstGeom prst="rect">
              <a:avLst/>
            </a:prstGeom>
            <a:noFill/>
            <a:ln w="9525">
              <a:noFill/>
              <a:miter lim="800000"/>
              <a:headEnd/>
              <a:tailEnd/>
            </a:ln>
            <a:effectLst/>
          </p:spPr>
          <p:txBody>
            <a:bodyPr wrap="none">
              <a:spAutoFit/>
            </a:bodyPr>
            <a:lstStyle/>
            <a:p>
              <a:r>
                <a:rPr lang="en-US"/>
                <a:t>H</a:t>
              </a:r>
            </a:p>
          </p:txBody>
        </p:sp>
        <p:sp>
          <p:nvSpPr>
            <p:cNvPr id="2151665" name="Text Box 241"/>
            <p:cNvSpPr txBox="1">
              <a:spLocks noChangeArrowheads="1"/>
            </p:cNvSpPr>
            <p:nvPr/>
          </p:nvSpPr>
          <p:spPr bwMode="auto">
            <a:xfrm>
              <a:off x="4170" y="3853"/>
              <a:ext cx="174" cy="154"/>
            </a:xfrm>
            <a:prstGeom prst="rect">
              <a:avLst/>
            </a:prstGeom>
            <a:noFill/>
            <a:ln w="9525">
              <a:noFill/>
              <a:miter lim="800000"/>
              <a:headEnd/>
              <a:tailEnd/>
            </a:ln>
            <a:effectLst/>
          </p:spPr>
          <p:txBody>
            <a:bodyPr wrap="none">
              <a:spAutoFit/>
            </a:bodyPr>
            <a:lstStyle/>
            <a:p>
              <a:r>
                <a:rPr lang="en-US"/>
                <a:t>H</a:t>
              </a:r>
            </a:p>
          </p:txBody>
        </p:sp>
        <p:sp>
          <p:nvSpPr>
            <p:cNvPr id="2151666" name="Text Box 242"/>
            <p:cNvSpPr txBox="1">
              <a:spLocks noChangeArrowheads="1"/>
            </p:cNvSpPr>
            <p:nvPr/>
          </p:nvSpPr>
          <p:spPr bwMode="auto">
            <a:xfrm>
              <a:off x="4274" y="3853"/>
              <a:ext cx="174" cy="154"/>
            </a:xfrm>
            <a:prstGeom prst="rect">
              <a:avLst/>
            </a:prstGeom>
            <a:noFill/>
            <a:ln w="9525">
              <a:noFill/>
              <a:miter lim="800000"/>
              <a:headEnd/>
              <a:tailEnd/>
            </a:ln>
            <a:effectLst/>
          </p:spPr>
          <p:txBody>
            <a:bodyPr wrap="none">
              <a:spAutoFit/>
            </a:bodyPr>
            <a:lstStyle/>
            <a:p>
              <a:r>
                <a:rPr lang="en-US"/>
                <a:t>H</a:t>
              </a:r>
            </a:p>
          </p:txBody>
        </p:sp>
      </p:grpSp>
    </p:spTree>
  </p:cSld>
  <p:clrMapOvr>
    <a:overrideClrMapping bg1="lt1" tx1="dk1" bg2="lt2" tx2="dk2" accent1="accent1" accent2="accent2" accent3="accent3" accent4="accent4" accent5="accent5" accent6="accent6" hlink="hlink" folHlink="folHlink"/>
  </p:clrMapOvr>
  <p:transition spd="slow">
    <p:newsfla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151468"/>
                                        </p:tgtEl>
                                      </p:cBhvr>
                                    </p:animEffect>
                                    <p:set>
                                      <p:cBhvr>
                                        <p:cTn id="7" dur="1" fill="hold">
                                          <p:stCondLst>
                                            <p:cond delay="499"/>
                                          </p:stCondLst>
                                        </p:cTn>
                                        <p:tgtEl>
                                          <p:spTgt spid="2151468"/>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2151467"/>
                                        </p:tgtEl>
                                      </p:cBhvr>
                                    </p:animEffect>
                                    <p:set>
                                      <p:cBhvr>
                                        <p:cTn id="12" dur="1" fill="hold">
                                          <p:stCondLst>
                                            <p:cond delay="499"/>
                                          </p:stCondLst>
                                        </p:cTn>
                                        <p:tgtEl>
                                          <p:spTgt spid="215146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51459"/>
                                        </p:tgtEl>
                                        <p:attrNameLst>
                                          <p:attrName>style.visibility</p:attrName>
                                        </p:attrNameLst>
                                      </p:cBhvr>
                                      <p:to>
                                        <p:strVal val="visible"/>
                                      </p:to>
                                    </p:set>
                                    <p:animEffect transition="in" filter="fade">
                                      <p:cBhvr>
                                        <p:cTn id="17" dur="2000"/>
                                        <p:tgtEl>
                                          <p:spTgt spid="215145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151458"/>
                                        </p:tgtEl>
                                        <p:attrNameLst>
                                          <p:attrName>style.visibility</p:attrName>
                                        </p:attrNameLst>
                                      </p:cBhvr>
                                      <p:to>
                                        <p:strVal val="visible"/>
                                      </p:to>
                                    </p:set>
                                    <p:animEffect transition="in" filter="fade">
                                      <p:cBhvr>
                                        <p:cTn id="22" dur="2000"/>
                                        <p:tgtEl>
                                          <p:spTgt spid="2151458"/>
                                        </p:tgtEl>
                                      </p:cBhvr>
                                    </p:animEffect>
                                  </p:childTnLst>
                                </p:cTn>
                              </p:par>
                            </p:childTnLst>
                          </p:cTn>
                        </p:par>
                      </p:childTnLst>
                    </p:cTn>
                  </p:par>
                  <p:par>
                    <p:cTn id="23" fill="hold">
                      <p:stCondLst>
                        <p:cond delay="indefinite"/>
                      </p:stCondLst>
                      <p:childTnLst>
                        <p:par>
                          <p:cTn id="24" fill="hold">
                            <p:stCondLst>
                              <p:cond delay="0"/>
                            </p:stCondLst>
                            <p:childTnLst>
                              <p:par>
                                <p:cTn id="25" presetID="17" presetClass="exit" presetSubtype="10" fill="hold" grpId="1" nodeType="clickEffect">
                                  <p:stCondLst>
                                    <p:cond delay="0"/>
                                  </p:stCondLst>
                                  <p:childTnLst>
                                    <p:anim calcmode="lin" valueType="num">
                                      <p:cBhvr>
                                        <p:cTn id="26" dur="500"/>
                                        <p:tgtEl>
                                          <p:spTgt spid="2151459"/>
                                        </p:tgtEl>
                                        <p:attrNameLst>
                                          <p:attrName>ppt_w</p:attrName>
                                        </p:attrNameLst>
                                      </p:cBhvr>
                                      <p:tavLst>
                                        <p:tav tm="0">
                                          <p:val>
                                            <p:strVal val="ppt_w"/>
                                          </p:val>
                                        </p:tav>
                                        <p:tav tm="100000">
                                          <p:val>
                                            <p:fltVal val="0"/>
                                          </p:val>
                                        </p:tav>
                                      </p:tavLst>
                                    </p:anim>
                                    <p:anim calcmode="lin" valueType="num">
                                      <p:cBhvr>
                                        <p:cTn id="27" dur="500"/>
                                        <p:tgtEl>
                                          <p:spTgt spid="2151459"/>
                                        </p:tgtEl>
                                        <p:attrNameLst>
                                          <p:attrName>ppt_h</p:attrName>
                                        </p:attrNameLst>
                                      </p:cBhvr>
                                      <p:tavLst>
                                        <p:tav tm="0">
                                          <p:val>
                                            <p:strVal val="ppt_h"/>
                                          </p:val>
                                        </p:tav>
                                        <p:tav tm="100000">
                                          <p:val>
                                            <p:strVal val="ppt_h"/>
                                          </p:val>
                                        </p:tav>
                                      </p:tavLst>
                                    </p:anim>
                                    <p:set>
                                      <p:cBhvr>
                                        <p:cTn id="28" dur="1" fill="hold">
                                          <p:stCondLst>
                                            <p:cond delay="499"/>
                                          </p:stCondLst>
                                        </p:cTn>
                                        <p:tgtEl>
                                          <p:spTgt spid="2151459"/>
                                        </p:tgtEl>
                                        <p:attrNameLst>
                                          <p:attrName>style.visibility</p:attrName>
                                        </p:attrNameLst>
                                      </p:cBhvr>
                                      <p:to>
                                        <p:strVal val="hidden"/>
                                      </p:to>
                                    </p:set>
                                  </p:childTnLst>
                                </p:cTn>
                              </p:par>
                            </p:childTnLst>
                          </p:cTn>
                        </p:par>
                        <p:par>
                          <p:cTn id="29" fill="hold">
                            <p:stCondLst>
                              <p:cond delay="500"/>
                            </p:stCondLst>
                            <p:childTnLst>
                              <p:par>
                                <p:cTn id="30" presetID="17" presetClass="exit" presetSubtype="10" fill="hold" grpId="1" nodeType="afterEffect">
                                  <p:stCondLst>
                                    <p:cond delay="0"/>
                                  </p:stCondLst>
                                  <p:childTnLst>
                                    <p:anim calcmode="lin" valueType="num">
                                      <p:cBhvr>
                                        <p:cTn id="31" dur="500"/>
                                        <p:tgtEl>
                                          <p:spTgt spid="2151458"/>
                                        </p:tgtEl>
                                        <p:attrNameLst>
                                          <p:attrName>ppt_w</p:attrName>
                                        </p:attrNameLst>
                                      </p:cBhvr>
                                      <p:tavLst>
                                        <p:tav tm="0">
                                          <p:val>
                                            <p:strVal val="ppt_w"/>
                                          </p:val>
                                        </p:tav>
                                        <p:tav tm="100000">
                                          <p:val>
                                            <p:fltVal val="0"/>
                                          </p:val>
                                        </p:tav>
                                      </p:tavLst>
                                    </p:anim>
                                    <p:anim calcmode="lin" valueType="num">
                                      <p:cBhvr>
                                        <p:cTn id="32" dur="500"/>
                                        <p:tgtEl>
                                          <p:spTgt spid="2151458"/>
                                        </p:tgtEl>
                                        <p:attrNameLst>
                                          <p:attrName>ppt_h</p:attrName>
                                        </p:attrNameLst>
                                      </p:cBhvr>
                                      <p:tavLst>
                                        <p:tav tm="0">
                                          <p:val>
                                            <p:strVal val="ppt_h"/>
                                          </p:val>
                                        </p:tav>
                                        <p:tav tm="100000">
                                          <p:val>
                                            <p:strVal val="ppt_h"/>
                                          </p:val>
                                        </p:tav>
                                      </p:tavLst>
                                    </p:anim>
                                    <p:set>
                                      <p:cBhvr>
                                        <p:cTn id="33" dur="1" fill="hold">
                                          <p:stCondLst>
                                            <p:cond delay="499"/>
                                          </p:stCondLst>
                                        </p:cTn>
                                        <p:tgtEl>
                                          <p:spTgt spid="2151458"/>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53" presetClass="entr" presetSubtype="0" fill="hold" grpId="0" nodeType="clickEffect">
                                  <p:stCondLst>
                                    <p:cond delay="0"/>
                                  </p:stCondLst>
                                  <p:childTnLst>
                                    <p:set>
                                      <p:cBhvr>
                                        <p:cTn id="37" dur="1" fill="hold">
                                          <p:stCondLst>
                                            <p:cond delay="0"/>
                                          </p:stCondLst>
                                        </p:cTn>
                                        <p:tgtEl>
                                          <p:spTgt spid="2151452"/>
                                        </p:tgtEl>
                                        <p:attrNameLst>
                                          <p:attrName>style.visibility</p:attrName>
                                        </p:attrNameLst>
                                      </p:cBhvr>
                                      <p:to>
                                        <p:strVal val="visible"/>
                                      </p:to>
                                    </p:set>
                                    <p:anim calcmode="lin" valueType="num">
                                      <p:cBhvr>
                                        <p:cTn id="38" dur="500" fill="hold"/>
                                        <p:tgtEl>
                                          <p:spTgt spid="2151452"/>
                                        </p:tgtEl>
                                        <p:attrNameLst>
                                          <p:attrName>ppt_w</p:attrName>
                                        </p:attrNameLst>
                                      </p:cBhvr>
                                      <p:tavLst>
                                        <p:tav tm="0">
                                          <p:val>
                                            <p:fltVal val="0"/>
                                          </p:val>
                                        </p:tav>
                                        <p:tav tm="100000">
                                          <p:val>
                                            <p:strVal val="#ppt_w"/>
                                          </p:val>
                                        </p:tav>
                                      </p:tavLst>
                                    </p:anim>
                                    <p:anim calcmode="lin" valueType="num">
                                      <p:cBhvr>
                                        <p:cTn id="39" dur="500" fill="hold"/>
                                        <p:tgtEl>
                                          <p:spTgt spid="2151452"/>
                                        </p:tgtEl>
                                        <p:attrNameLst>
                                          <p:attrName>ppt_h</p:attrName>
                                        </p:attrNameLst>
                                      </p:cBhvr>
                                      <p:tavLst>
                                        <p:tav tm="0">
                                          <p:val>
                                            <p:fltVal val="0"/>
                                          </p:val>
                                        </p:tav>
                                        <p:tav tm="100000">
                                          <p:val>
                                            <p:strVal val="#ppt_h"/>
                                          </p:val>
                                        </p:tav>
                                      </p:tavLst>
                                    </p:anim>
                                    <p:animEffect transition="in" filter="fade">
                                      <p:cBhvr>
                                        <p:cTn id="40" dur="500"/>
                                        <p:tgtEl>
                                          <p:spTgt spid="2151452"/>
                                        </p:tgtEl>
                                      </p:cBhvr>
                                    </p:animEffect>
                                  </p:childTnLst>
                                </p:cTn>
                              </p:par>
                            </p:childTnLst>
                          </p:cTn>
                        </p:par>
                      </p:childTnLst>
                    </p:cTn>
                  </p:par>
                  <p:par>
                    <p:cTn id="41" fill="hold">
                      <p:stCondLst>
                        <p:cond delay="indefinite"/>
                      </p:stCondLst>
                      <p:childTnLst>
                        <p:par>
                          <p:cTn id="42" fill="hold">
                            <p:stCondLst>
                              <p:cond delay="0"/>
                            </p:stCondLst>
                            <p:childTnLst>
                              <p:par>
                                <p:cTn id="43" presetID="37" presetClass="entr" presetSubtype="0" fill="hold" grpId="0" nodeType="clickEffect">
                                  <p:stCondLst>
                                    <p:cond delay="0"/>
                                  </p:stCondLst>
                                  <p:childTnLst>
                                    <p:set>
                                      <p:cBhvr>
                                        <p:cTn id="44" dur="1" fill="hold">
                                          <p:stCondLst>
                                            <p:cond delay="0"/>
                                          </p:stCondLst>
                                        </p:cTn>
                                        <p:tgtEl>
                                          <p:spTgt spid="2151453"/>
                                        </p:tgtEl>
                                        <p:attrNameLst>
                                          <p:attrName>style.visibility</p:attrName>
                                        </p:attrNameLst>
                                      </p:cBhvr>
                                      <p:to>
                                        <p:strVal val="visible"/>
                                      </p:to>
                                    </p:set>
                                    <p:animEffect transition="in" filter="fade">
                                      <p:cBhvr>
                                        <p:cTn id="45" dur="1000"/>
                                        <p:tgtEl>
                                          <p:spTgt spid="2151453"/>
                                        </p:tgtEl>
                                      </p:cBhvr>
                                    </p:animEffect>
                                    <p:anim calcmode="lin" valueType="num">
                                      <p:cBhvr>
                                        <p:cTn id="46" dur="1000" fill="hold"/>
                                        <p:tgtEl>
                                          <p:spTgt spid="2151453"/>
                                        </p:tgtEl>
                                        <p:attrNameLst>
                                          <p:attrName>ppt_x</p:attrName>
                                        </p:attrNameLst>
                                      </p:cBhvr>
                                      <p:tavLst>
                                        <p:tav tm="0">
                                          <p:val>
                                            <p:strVal val="#ppt_x"/>
                                          </p:val>
                                        </p:tav>
                                        <p:tav tm="100000">
                                          <p:val>
                                            <p:strVal val="#ppt_x"/>
                                          </p:val>
                                        </p:tav>
                                      </p:tavLst>
                                    </p:anim>
                                    <p:anim calcmode="lin" valueType="num">
                                      <p:cBhvr>
                                        <p:cTn id="47" dur="900" decel="100000" fill="hold"/>
                                        <p:tgtEl>
                                          <p:spTgt spid="2151453"/>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2151453"/>
                                        </p:tgtEl>
                                        <p:attrNameLst>
                                          <p:attrName>ppt_y</p:attrName>
                                        </p:attrNameLst>
                                      </p:cBhvr>
                                      <p:tavLst>
                                        <p:tav tm="0">
                                          <p:val>
                                            <p:strVal val="#ppt_y-.03"/>
                                          </p:val>
                                        </p:tav>
                                        <p:tav tm="100000">
                                          <p:val>
                                            <p:strVal val="#ppt_y"/>
                                          </p:val>
                                        </p:tav>
                                      </p:tavLst>
                                    </p:anim>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2151440"/>
                                        </p:tgtEl>
                                        <p:attrNameLst>
                                          <p:attrName>style.visibility</p:attrName>
                                        </p:attrNameLst>
                                      </p:cBhvr>
                                      <p:to>
                                        <p:strVal val="visible"/>
                                      </p:to>
                                    </p:set>
                                    <p:animEffect transition="in" filter="dissolve">
                                      <p:cBhvr>
                                        <p:cTn id="52" dur="500"/>
                                        <p:tgtEl>
                                          <p:spTgt spid="2151440"/>
                                        </p:tgtEl>
                                      </p:cBhvr>
                                    </p:animEffect>
                                  </p:childTnLst>
                                </p:cTn>
                              </p:par>
                            </p:childTnLst>
                          </p:cTn>
                        </p:par>
                      </p:childTnLst>
                    </p:cTn>
                  </p:par>
                  <p:par>
                    <p:cTn id="53" fill="hold">
                      <p:stCondLst>
                        <p:cond delay="indefinite"/>
                      </p:stCondLst>
                      <p:childTnLst>
                        <p:par>
                          <p:cTn id="54" fill="hold">
                            <p:stCondLst>
                              <p:cond delay="0"/>
                            </p:stCondLst>
                            <p:childTnLst>
                              <p:par>
                                <p:cTn id="55" presetID="39" presetClass="entr" presetSubtype="0" accel="100000" fill="hold" grpId="0" nodeType="clickEffect">
                                  <p:stCondLst>
                                    <p:cond delay="0"/>
                                  </p:stCondLst>
                                  <p:childTnLst>
                                    <p:set>
                                      <p:cBhvr>
                                        <p:cTn id="56" dur="1" fill="hold">
                                          <p:stCondLst>
                                            <p:cond delay="0"/>
                                          </p:stCondLst>
                                        </p:cTn>
                                        <p:tgtEl>
                                          <p:spTgt spid="2151454"/>
                                        </p:tgtEl>
                                        <p:attrNameLst>
                                          <p:attrName>style.visibility</p:attrName>
                                        </p:attrNameLst>
                                      </p:cBhvr>
                                      <p:to>
                                        <p:strVal val="visible"/>
                                      </p:to>
                                    </p:set>
                                    <p:anim calcmode="lin" valueType="num">
                                      <p:cBhvr>
                                        <p:cTn id="57" dur="500" fill="hold"/>
                                        <p:tgtEl>
                                          <p:spTgt spid="2151454"/>
                                        </p:tgtEl>
                                        <p:attrNameLst>
                                          <p:attrName>ppt_h</p:attrName>
                                        </p:attrNameLst>
                                      </p:cBhvr>
                                      <p:tavLst>
                                        <p:tav tm="0">
                                          <p:val>
                                            <p:strVal val="#ppt_h/20"/>
                                          </p:val>
                                        </p:tav>
                                        <p:tav tm="50000">
                                          <p:val>
                                            <p:strVal val="#ppt_h/20"/>
                                          </p:val>
                                        </p:tav>
                                        <p:tav tm="100000">
                                          <p:val>
                                            <p:strVal val="#ppt_h"/>
                                          </p:val>
                                        </p:tav>
                                      </p:tavLst>
                                    </p:anim>
                                    <p:anim calcmode="lin" valueType="num">
                                      <p:cBhvr>
                                        <p:cTn id="58" dur="500" fill="hold"/>
                                        <p:tgtEl>
                                          <p:spTgt spid="2151454"/>
                                        </p:tgtEl>
                                        <p:attrNameLst>
                                          <p:attrName>ppt_w</p:attrName>
                                        </p:attrNameLst>
                                      </p:cBhvr>
                                      <p:tavLst>
                                        <p:tav tm="0">
                                          <p:val>
                                            <p:strVal val="#ppt_w+.3"/>
                                          </p:val>
                                        </p:tav>
                                        <p:tav tm="50000">
                                          <p:val>
                                            <p:strVal val="#ppt_w+.3"/>
                                          </p:val>
                                        </p:tav>
                                        <p:tav tm="100000">
                                          <p:val>
                                            <p:strVal val="#ppt_w"/>
                                          </p:val>
                                        </p:tav>
                                      </p:tavLst>
                                    </p:anim>
                                    <p:anim calcmode="lin" valueType="num">
                                      <p:cBhvr>
                                        <p:cTn id="59" dur="500" fill="hold"/>
                                        <p:tgtEl>
                                          <p:spTgt spid="2151454"/>
                                        </p:tgtEl>
                                        <p:attrNameLst>
                                          <p:attrName>ppt_x</p:attrName>
                                        </p:attrNameLst>
                                      </p:cBhvr>
                                      <p:tavLst>
                                        <p:tav tm="0">
                                          <p:val>
                                            <p:strVal val="#ppt_x-.3"/>
                                          </p:val>
                                        </p:tav>
                                        <p:tav tm="50000">
                                          <p:val>
                                            <p:strVal val="#ppt_x"/>
                                          </p:val>
                                        </p:tav>
                                        <p:tav tm="100000">
                                          <p:val>
                                            <p:strVal val="#ppt_x"/>
                                          </p:val>
                                        </p:tav>
                                      </p:tavLst>
                                    </p:anim>
                                    <p:anim calcmode="lin" valueType="num">
                                      <p:cBhvr>
                                        <p:cTn id="60" dur="500" fill="hold"/>
                                        <p:tgtEl>
                                          <p:spTgt spid="2151454"/>
                                        </p:tgtEl>
                                        <p:attrNameLst>
                                          <p:attrName>ppt_y</p:attrName>
                                        </p:attrNameLst>
                                      </p:cBhvr>
                                      <p:tavLst>
                                        <p:tav tm="0">
                                          <p:val>
                                            <p:strVal val="#ppt_y"/>
                                          </p:val>
                                        </p:tav>
                                        <p:tav tm="100000">
                                          <p:val>
                                            <p:strVal val="#ppt_y"/>
                                          </p:val>
                                        </p:tav>
                                      </p:tavLst>
                                    </p:anim>
                                  </p:childTnLst>
                                </p:cTn>
                              </p:par>
                            </p:childTnLst>
                          </p:cTn>
                        </p:par>
                        <p:par>
                          <p:cTn id="61" fill="hold">
                            <p:stCondLst>
                              <p:cond delay="500"/>
                            </p:stCondLst>
                            <p:childTnLst>
                              <p:par>
                                <p:cTn id="62" presetID="9" presetClass="entr" presetSubtype="0" fill="hold" nodeType="afterEffect">
                                  <p:stCondLst>
                                    <p:cond delay="0"/>
                                  </p:stCondLst>
                                  <p:childTnLst>
                                    <p:set>
                                      <p:cBhvr>
                                        <p:cTn id="63" dur="1" fill="hold">
                                          <p:stCondLst>
                                            <p:cond delay="0"/>
                                          </p:stCondLst>
                                        </p:cTn>
                                        <p:tgtEl>
                                          <p:spTgt spid="2151633"/>
                                        </p:tgtEl>
                                        <p:attrNameLst>
                                          <p:attrName>style.visibility</p:attrName>
                                        </p:attrNameLst>
                                      </p:cBhvr>
                                      <p:to>
                                        <p:strVal val="visible"/>
                                      </p:to>
                                    </p:set>
                                    <p:animEffect transition="in" filter="dissolve">
                                      <p:cBhvr>
                                        <p:cTn id="64" dur="500"/>
                                        <p:tgtEl>
                                          <p:spTgt spid="2151633"/>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0" fill="hold" grpId="0" nodeType="clickEffect">
                                  <p:stCondLst>
                                    <p:cond delay="0"/>
                                  </p:stCondLst>
                                  <p:childTnLst>
                                    <p:set>
                                      <p:cBhvr>
                                        <p:cTn id="68" dur="1" fill="hold">
                                          <p:stCondLst>
                                            <p:cond delay="0"/>
                                          </p:stCondLst>
                                        </p:cTn>
                                        <p:tgtEl>
                                          <p:spTgt spid="2151455"/>
                                        </p:tgtEl>
                                        <p:attrNameLst>
                                          <p:attrName>style.visibility</p:attrName>
                                        </p:attrNameLst>
                                      </p:cBhvr>
                                      <p:to>
                                        <p:strVal val="visible"/>
                                      </p:to>
                                    </p:set>
                                    <p:anim calcmode="lin" valueType="num">
                                      <p:cBhvr>
                                        <p:cTn id="69" dur="500" fill="hold"/>
                                        <p:tgtEl>
                                          <p:spTgt spid="2151455"/>
                                        </p:tgtEl>
                                        <p:attrNameLst>
                                          <p:attrName>ppt_w</p:attrName>
                                        </p:attrNameLst>
                                      </p:cBhvr>
                                      <p:tavLst>
                                        <p:tav tm="0">
                                          <p:val>
                                            <p:fltVal val="0"/>
                                          </p:val>
                                        </p:tav>
                                        <p:tav tm="100000">
                                          <p:val>
                                            <p:strVal val="#ppt_w"/>
                                          </p:val>
                                        </p:tav>
                                      </p:tavLst>
                                    </p:anim>
                                    <p:anim calcmode="lin" valueType="num">
                                      <p:cBhvr>
                                        <p:cTn id="70" dur="500" fill="hold"/>
                                        <p:tgtEl>
                                          <p:spTgt spid="2151455"/>
                                        </p:tgtEl>
                                        <p:attrNameLst>
                                          <p:attrName>ppt_h</p:attrName>
                                        </p:attrNameLst>
                                      </p:cBhvr>
                                      <p:tavLst>
                                        <p:tav tm="0">
                                          <p:val>
                                            <p:fltVal val="0"/>
                                          </p:val>
                                        </p:tav>
                                        <p:tav tm="100000">
                                          <p:val>
                                            <p:strVal val="#ppt_h"/>
                                          </p:val>
                                        </p:tav>
                                      </p:tavLst>
                                    </p:anim>
                                    <p:animEffect transition="in" filter="fade">
                                      <p:cBhvr>
                                        <p:cTn id="71" dur="500"/>
                                        <p:tgtEl>
                                          <p:spTgt spid="2151455"/>
                                        </p:tgtEl>
                                      </p:cBhvr>
                                    </p:animEffect>
                                  </p:childTnLst>
                                </p:cTn>
                              </p:par>
                            </p:childTnLst>
                          </p:cTn>
                        </p:par>
                      </p:childTnLst>
                    </p:cTn>
                  </p:par>
                  <p:par>
                    <p:cTn id="72" fill="hold">
                      <p:stCondLst>
                        <p:cond delay="indefinite"/>
                      </p:stCondLst>
                      <p:childTnLst>
                        <p:par>
                          <p:cTn id="73" fill="hold">
                            <p:stCondLst>
                              <p:cond delay="0"/>
                            </p:stCondLst>
                            <p:childTnLst>
                              <p:par>
                                <p:cTn id="74" presetID="39" presetClass="entr" presetSubtype="0" accel="100000" fill="hold" grpId="0" nodeType="clickEffect">
                                  <p:stCondLst>
                                    <p:cond delay="0"/>
                                  </p:stCondLst>
                                  <p:childTnLst>
                                    <p:set>
                                      <p:cBhvr>
                                        <p:cTn id="75" dur="1" fill="hold">
                                          <p:stCondLst>
                                            <p:cond delay="0"/>
                                          </p:stCondLst>
                                        </p:cTn>
                                        <p:tgtEl>
                                          <p:spTgt spid="2151457"/>
                                        </p:tgtEl>
                                        <p:attrNameLst>
                                          <p:attrName>style.visibility</p:attrName>
                                        </p:attrNameLst>
                                      </p:cBhvr>
                                      <p:to>
                                        <p:strVal val="visible"/>
                                      </p:to>
                                    </p:set>
                                    <p:anim calcmode="lin" valueType="num">
                                      <p:cBhvr>
                                        <p:cTn id="76" dur="500" fill="hold"/>
                                        <p:tgtEl>
                                          <p:spTgt spid="2151457"/>
                                        </p:tgtEl>
                                        <p:attrNameLst>
                                          <p:attrName>ppt_h</p:attrName>
                                        </p:attrNameLst>
                                      </p:cBhvr>
                                      <p:tavLst>
                                        <p:tav tm="0">
                                          <p:val>
                                            <p:strVal val="#ppt_h/20"/>
                                          </p:val>
                                        </p:tav>
                                        <p:tav tm="50000">
                                          <p:val>
                                            <p:strVal val="#ppt_h/20"/>
                                          </p:val>
                                        </p:tav>
                                        <p:tav tm="100000">
                                          <p:val>
                                            <p:strVal val="#ppt_h"/>
                                          </p:val>
                                        </p:tav>
                                      </p:tavLst>
                                    </p:anim>
                                    <p:anim calcmode="lin" valueType="num">
                                      <p:cBhvr>
                                        <p:cTn id="77" dur="500" fill="hold"/>
                                        <p:tgtEl>
                                          <p:spTgt spid="2151457"/>
                                        </p:tgtEl>
                                        <p:attrNameLst>
                                          <p:attrName>ppt_w</p:attrName>
                                        </p:attrNameLst>
                                      </p:cBhvr>
                                      <p:tavLst>
                                        <p:tav tm="0">
                                          <p:val>
                                            <p:strVal val="#ppt_w+.3"/>
                                          </p:val>
                                        </p:tav>
                                        <p:tav tm="50000">
                                          <p:val>
                                            <p:strVal val="#ppt_w+.3"/>
                                          </p:val>
                                        </p:tav>
                                        <p:tav tm="100000">
                                          <p:val>
                                            <p:strVal val="#ppt_w"/>
                                          </p:val>
                                        </p:tav>
                                      </p:tavLst>
                                    </p:anim>
                                    <p:anim calcmode="lin" valueType="num">
                                      <p:cBhvr>
                                        <p:cTn id="78" dur="500" fill="hold"/>
                                        <p:tgtEl>
                                          <p:spTgt spid="2151457"/>
                                        </p:tgtEl>
                                        <p:attrNameLst>
                                          <p:attrName>ppt_x</p:attrName>
                                        </p:attrNameLst>
                                      </p:cBhvr>
                                      <p:tavLst>
                                        <p:tav tm="0">
                                          <p:val>
                                            <p:strVal val="#ppt_x-.3"/>
                                          </p:val>
                                        </p:tav>
                                        <p:tav tm="50000">
                                          <p:val>
                                            <p:strVal val="#ppt_x"/>
                                          </p:val>
                                        </p:tav>
                                        <p:tav tm="100000">
                                          <p:val>
                                            <p:strVal val="#ppt_x"/>
                                          </p:val>
                                        </p:tav>
                                      </p:tavLst>
                                    </p:anim>
                                    <p:anim calcmode="lin" valueType="num">
                                      <p:cBhvr>
                                        <p:cTn id="79" dur="500" fill="hold"/>
                                        <p:tgtEl>
                                          <p:spTgt spid="2151457"/>
                                        </p:tgtEl>
                                        <p:attrNameLst>
                                          <p:attrName>ppt_y</p:attrName>
                                        </p:attrNameLst>
                                      </p:cBhvr>
                                      <p:tavLst>
                                        <p:tav tm="0">
                                          <p:val>
                                            <p:strVal val="#ppt_y"/>
                                          </p:val>
                                        </p:tav>
                                        <p:tav tm="100000">
                                          <p:val>
                                            <p:strVal val="#ppt_y"/>
                                          </p:val>
                                        </p:tav>
                                      </p:tavLst>
                                    </p:anim>
                                  </p:childTnLst>
                                </p:cTn>
                              </p:par>
                            </p:childTnLst>
                          </p:cTn>
                        </p:par>
                        <p:par>
                          <p:cTn id="80" fill="hold">
                            <p:stCondLst>
                              <p:cond delay="500"/>
                            </p:stCondLst>
                            <p:childTnLst>
                              <p:par>
                                <p:cTn id="81" presetID="9" presetClass="entr" presetSubtype="0" fill="hold" nodeType="afterEffect">
                                  <p:stCondLst>
                                    <p:cond delay="0"/>
                                  </p:stCondLst>
                                  <p:childTnLst>
                                    <p:set>
                                      <p:cBhvr>
                                        <p:cTn id="82" dur="1" fill="hold">
                                          <p:stCondLst>
                                            <p:cond delay="0"/>
                                          </p:stCondLst>
                                        </p:cTn>
                                        <p:tgtEl>
                                          <p:spTgt spid="2151469"/>
                                        </p:tgtEl>
                                        <p:attrNameLst>
                                          <p:attrName>style.visibility</p:attrName>
                                        </p:attrNameLst>
                                      </p:cBhvr>
                                      <p:to>
                                        <p:strVal val="visible"/>
                                      </p:to>
                                    </p:set>
                                    <p:animEffect transition="in" filter="dissolve">
                                      <p:cBhvr>
                                        <p:cTn id="83" dur="500"/>
                                        <p:tgtEl>
                                          <p:spTgt spid="2151469"/>
                                        </p:tgtEl>
                                      </p:cBhvr>
                                    </p:animEffect>
                                  </p:childTnLst>
                                </p:cTn>
                              </p:par>
                            </p:childTnLst>
                          </p:cTn>
                        </p:par>
                      </p:childTnLst>
                    </p:cTn>
                  </p:par>
                  <p:par>
                    <p:cTn id="84" fill="hold">
                      <p:stCondLst>
                        <p:cond delay="indefinite"/>
                      </p:stCondLst>
                      <p:childTnLst>
                        <p:par>
                          <p:cTn id="85" fill="hold">
                            <p:stCondLst>
                              <p:cond delay="0"/>
                            </p:stCondLst>
                            <p:childTnLst>
                              <p:par>
                                <p:cTn id="86" presetID="17" presetClass="entr" presetSubtype="10" fill="hold" grpId="0" nodeType="clickEffect">
                                  <p:stCondLst>
                                    <p:cond delay="0"/>
                                  </p:stCondLst>
                                  <p:childTnLst>
                                    <p:set>
                                      <p:cBhvr>
                                        <p:cTn id="87" dur="1" fill="hold">
                                          <p:stCondLst>
                                            <p:cond delay="0"/>
                                          </p:stCondLst>
                                        </p:cTn>
                                        <p:tgtEl>
                                          <p:spTgt spid="2151456"/>
                                        </p:tgtEl>
                                        <p:attrNameLst>
                                          <p:attrName>style.visibility</p:attrName>
                                        </p:attrNameLst>
                                      </p:cBhvr>
                                      <p:to>
                                        <p:strVal val="visible"/>
                                      </p:to>
                                    </p:set>
                                    <p:anim calcmode="lin" valueType="num">
                                      <p:cBhvr>
                                        <p:cTn id="88" dur="500" fill="hold"/>
                                        <p:tgtEl>
                                          <p:spTgt spid="2151456"/>
                                        </p:tgtEl>
                                        <p:attrNameLst>
                                          <p:attrName>ppt_w</p:attrName>
                                        </p:attrNameLst>
                                      </p:cBhvr>
                                      <p:tavLst>
                                        <p:tav tm="0">
                                          <p:val>
                                            <p:fltVal val="0"/>
                                          </p:val>
                                        </p:tav>
                                        <p:tav tm="100000">
                                          <p:val>
                                            <p:strVal val="#ppt_w"/>
                                          </p:val>
                                        </p:tav>
                                      </p:tavLst>
                                    </p:anim>
                                    <p:anim calcmode="lin" valueType="num">
                                      <p:cBhvr>
                                        <p:cTn id="89" dur="500" fill="hold"/>
                                        <p:tgtEl>
                                          <p:spTgt spid="2151456"/>
                                        </p:tgtEl>
                                        <p:attrNameLst>
                                          <p:attrName>ppt_h</p:attrName>
                                        </p:attrNameLst>
                                      </p:cBhvr>
                                      <p:tavLst>
                                        <p:tav tm="0">
                                          <p:val>
                                            <p:strVal val="#ppt_h"/>
                                          </p:val>
                                        </p:tav>
                                        <p:tav tm="100000">
                                          <p:val>
                                            <p:strVal val="#ppt_h"/>
                                          </p:val>
                                        </p:tav>
                                      </p:tavLst>
                                    </p:anim>
                                  </p:childTnLst>
                                </p:cTn>
                              </p:par>
                            </p:childTnLst>
                          </p:cTn>
                        </p:par>
                      </p:childTnLst>
                    </p:cTn>
                  </p:par>
                  <p:par>
                    <p:cTn id="90" fill="hold">
                      <p:stCondLst>
                        <p:cond delay="indefinite"/>
                      </p:stCondLst>
                      <p:childTnLst>
                        <p:par>
                          <p:cTn id="91" fill="hold">
                            <p:stCondLst>
                              <p:cond delay="0"/>
                            </p:stCondLst>
                            <p:childTnLst>
                              <p:par>
                                <p:cTn id="92" presetID="9" presetClass="entr" presetSubtype="0" fill="hold" nodeType="clickEffect">
                                  <p:stCondLst>
                                    <p:cond delay="0"/>
                                  </p:stCondLst>
                                  <p:childTnLst>
                                    <p:set>
                                      <p:cBhvr>
                                        <p:cTn id="93" dur="1" fill="hold">
                                          <p:stCondLst>
                                            <p:cond delay="0"/>
                                          </p:stCondLst>
                                        </p:cTn>
                                        <p:tgtEl>
                                          <p:spTgt spid="2151551"/>
                                        </p:tgtEl>
                                        <p:attrNameLst>
                                          <p:attrName>style.visibility</p:attrName>
                                        </p:attrNameLst>
                                      </p:cBhvr>
                                      <p:to>
                                        <p:strVal val="visible"/>
                                      </p:to>
                                    </p:set>
                                    <p:animEffect transition="in" filter="dissolve">
                                      <p:cBhvr>
                                        <p:cTn id="94" dur="500"/>
                                        <p:tgtEl>
                                          <p:spTgt spid="2151551"/>
                                        </p:tgtEl>
                                      </p:cBhvr>
                                    </p:animEffect>
                                  </p:childTnLst>
                                </p:cTn>
                              </p:par>
                            </p:childTnLst>
                          </p:cTn>
                        </p:par>
                      </p:childTnLst>
                    </p:cTn>
                  </p:par>
                  <p:par>
                    <p:cTn id="95" fill="hold">
                      <p:stCondLst>
                        <p:cond delay="indefinite"/>
                      </p:stCondLst>
                      <p:childTnLst>
                        <p:par>
                          <p:cTn id="96" fill="hold">
                            <p:stCondLst>
                              <p:cond delay="0"/>
                            </p:stCondLst>
                            <p:childTnLst>
                              <p:par>
                                <p:cTn id="97" presetID="55" presetClass="exit" presetSubtype="0" fill="hold" grpId="1" nodeType="clickEffect">
                                  <p:stCondLst>
                                    <p:cond delay="0"/>
                                  </p:stCondLst>
                                  <p:childTnLst>
                                    <p:anim calcmode="lin" valueType="num">
                                      <p:cBhvr>
                                        <p:cTn id="98" dur="1000"/>
                                        <p:tgtEl>
                                          <p:spTgt spid="2151452"/>
                                        </p:tgtEl>
                                        <p:attrNameLst>
                                          <p:attrName>ppt_w</p:attrName>
                                        </p:attrNameLst>
                                      </p:cBhvr>
                                      <p:tavLst>
                                        <p:tav tm="0">
                                          <p:val>
                                            <p:strVal val="ppt_w"/>
                                          </p:val>
                                        </p:tav>
                                        <p:tav tm="100000">
                                          <p:val>
                                            <p:strVal val="ppt_w*0.70"/>
                                          </p:val>
                                        </p:tav>
                                      </p:tavLst>
                                    </p:anim>
                                    <p:anim calcmode="lin" valueType="num">
                                      <p:cBhvr>
                                        <p:cTn id="99" dur="1000"/>
                                        <p:tgtEl>
                                          <p:spTgt spid="2151452"/>
                                        </p:tgtEl>
                                        <p:attrNameLst>
                                          <p:attrName>ppt_h</p:attrName>
                                        </p:attrNameLst>
                                      </p:cBhvr>
                                      <p:tavLst>
                                        <p:tav tm="0">
                                          <p:val>
                                            <p:strVal val="ppt_h"/>
                                          </p:val>
                                        </p:tav>
                                        <p:tav tm="100000">
                                          <p:val>
                                            <p:strVal val="ppt_h"/>
                                          </p:val>
                                        </p:tav>
                                      </p:tavLst>
                                    </p:anim>
                                    <p:animEffect transition="out" filter="fade">
                                      <p:cBhvr>
                                        <p:cTn id="100" dur="1000"/>
                                        <p:tgtEl>
                                          <p:spTgt spid="2151452"/>
                                        </p:tgtEl>
                                      </p:cBhvr>
                                    </p:animEffect>
                                    <p:set>
                                      <p:cBhvr>
                                        <p:cTn id="101" dur="1" fill="hold">
                                          <p:stCondLst>
                                            <p:cond delay="999"/>
                                          </p:stCondLst>
                                        </p:cTn>
                                        <p:tgtEl>
                                          <p:spTgt spid="2151452"/>
                                        </p:tgtEl>
                                        <p:attrNameLst>
                                          <p:attrName>style.visibility</p:attrName>
                                        </p:attrNameLst>
                                      </p:cBhvr>
                                      <p:to>
                                        <p:strVal val="hidden"/>
                                      </p:to>
                                    </p:set>
                                  </p:childTnLst>
                                </p:cTn>
                              </p:par>
                              <p:par>
                                <p:cTn id="102" presetID="55" presetClass="exit" presetSubtype="0" fill="hold" grpId="1" nodeType="withEffect">
                                  <p:stCondLst>
                                    <p:cond delay="0"/>
                                  </p:stCondLst>
                                  <p:childTnLst>
                                    <p:anim calcmode="lin" valueType="num">
                                      <p:cBhvr>
                                        <p:cTn id="103" dur="1000"/>
                                        <p:tgtEl>
                                          <p:spTgt spid="2151454"/>
                                        </p:tgtEl>
                                        <p:attrNameLst>
                                          <p:attrName>ppt_w</p:attrName>
                                        </p:attrNameLst>
                                      </p:cBhvr>
                                      <p:tavLst>
                                        <p:tav tm="0">
                                          <p:val>
                                            <p:strVal val="ppt_w"/>
                                          </p:val>
                                        </p:tav>
                                        <p:tav tm="100000">
                                          <p:val>
                                            <p:strVal val="ppt_w*0.70"/>
                                          </p:val>
                                        </p:tav>
                                      </p:tavLst>
                                    </p:anim>
                                    <p:anim calcmode="lin" valueType="num">
                                      <p:cBhvr>
                                        <p:cTn id="104" dur="1000"/>
                                        <p:tgtEl>
                                          <p:spTgt spid="2151454"/>
                                        </p:tgtEl>
                                        <p:attrNameLst>
                                          <p:attrName>ppt_h</p:attrName>
                                        </p:attrNameLst>
                                      </p:cBhvr>
                                      <p:tavLst>
                                        <p:tav tm="0">
                                          <p:val>
                                            <p:strVal val="ppt_h"/>
                                          </p:val>
                                        </p:tav>
                                        <p:tav tm="100000">
                                          <p:val>
                                            <p:strVal val="ppt_h"/>
                                          </p:val>
                                        </p:tav>
                                      </p:tavLst>
                                    </p:anim>
                                    <p:animEffect transition="out" filter="fade">
                                      <p:cBhvr>
                                        <p:cTn id="105" dur="1000"/>
                                        <p:tgtEl>
                                          <p:spTgt spid="2151454"/>
                                        </p:tgtEl>
                                      </p:cBhvr>
                                    </p:animEffect>
                                    <p:set>
                                      <p:cBhvr>
                                        <p:cTn id="106" dur="1" fill="hold">
                                          <p:stCondLst>
                                            <p:cond delay="999"/>
                                          </p:stCondLst>
                                        </p:cTn>
                                        <p:tgtEl>
                                          <p:spTgt spid="2151454"/>
                                        </p:tgtEl>
                                        <p:attrNameLst>
                                          <p:attrName>style.visibility</p:attrName>
                                        </p:attrNameLst>
                                      </p:cBhvr>
                                      <p:to>
                                        <p:strVal val="hidden"/>
                                      </p:to>
                                    </p:set>
                                  </p:childTnLst>
                                </p:cTn>
                              </p:par>
                              <p:par>
                                <p:cTn id="107" presetID="55" presetClass="exit" presetSubtype="0" fill="hold" grpId="1" nodeType="withEffect">
                                  <p:stCondLst>
                                    <p:cond delay="0"/>
                                  </p:stCondLst>
                                  <p:childTnLst>
                                    <p:anim calcmode="lin" valueType="num">
                                      <p:cBhvr>
                                        <p:cTn id="108" dur="1000"/>
                                        <p:tgtEl>
                                          <p:spTgt spid="2151453"/>
                                        </p:tgtEl>
                                        <p:attrNameLst>
                                          <p:attrName>ppt_w</p:attrName>
                                        </p:attrNameLst>
                                      </p:cBhvr>
                                      <p:tavLst>
                                        <p:tav tm="0">
                                          <p:val>
                                            <p:strVal val="ppt_w"/>
                                          </p:val>
                                        </p:tav>
                                        <p:tav tm="100000">
                                          <p:val>
                                            <p:strVal val="ppt_w*0.70"/>
                                          </p:val>
                                        </p:tav>
                                      </p:tavLst>
                                    </p:anim>
                                    <p:anim calcmode="lin" valueType="num">
                                      <p:cBhvr>
                                        <p:cTn id="109" dur="1000"/>
                                        <p:tgtEl>
                                          <p:spTgt spid="2151453"/>
                                        </p:tgtEl>
                                        <p:attrNameLst>
                                          <p:attrName>ppt_h</p:attrName>
                                        </p:attrNameLst>
                                      </p:cBhvr>
                                      <p:tavLst>
                                        <p:tav tm="0">
                                          <p:val>
                                            <p:strVal val="ppt_h"/>
                                          </p:val>
                                        </p:tav>
                                        <p:tav tm="100000">
                                          <p:val>
                                            <p:strVal val="ppt_h"/>
                                          </p:val>
                                        </p:tav>
                                      </p:tavLst>
                                    </p:anim>
                                    <p:animEffect transition="out" filter="fade">
                                      <p:cBhvr>
                                        <p:cTn id="110" dur="1000"/>
                                        <p:tgtEl>
                                          <p:spTgt spid="2151453"/>
                                        </p:tgtEl>
                                      </p:cBhvr>
                                    </p:animEffect>
                                    <p:set>
                                      <p:cBhvr>
                                        <p:cTn id="111" dur="1" fill="hold">
                                          <p:stCondLst>
                                            <p:cond delay="999"/>
                                          </p:stCondLst>
                                        </p:cTn>
                                        <p:tgtEl>
                                          <p:spTgt spid="2151453"/>
                                        </p:tgtEl>
                                        <p:attrNameLst>
                                          <p:attrName>style.visibility</p:attrName>
                                        </p:attrNameLst>
                                      </p:cBhvr>
                                      <p:to>
                                        <p:strVal val="hidden"/>
                                      </p:to>
                                    </p:set>
                                  </p:childTnLst>
                                </p:cTn>
                              </p:par>
                              <p:par>
                                <p:cTn id="112" presetID="55" presetClass="exit" presetSubtype="0" fill="hold" grpId="1" nodeType="withEffect">
                                  <p:stCondLst>
                                    <p:cond delay="0"/>
                                  </p:stCondLst>
                                  <p:childTnLst>
                                    <p:anim calcmode="lin" valueType="num">
                                      <p:cBhvr>
                                        <p:cTn id="113" dur="1000"/>
                                        <p:tgtEl>
                                          <p:spTgt spid="2151455"/>
                                        </p:tgtEl>
                                        <p:attrNameLst>
                                          <p:attrName>ppt_w</p:attrName>
                                        </p:attrNameLst>
                                      </p:cBhvr>
                                      <p:tavLst>
                                        <p:tav tm="0">
                                          <p:val>
                                            <p:strVal val="ppt_w"/>
                                          </p:val>
                                        </p:tav>
                                        <p:tav tm="100000">
                                          <p:val>
                                            <p:strVal val="ppt_w*0.70"/>
                                          </p:val>
                                        </p:tav>
                                      </p:tavLst>
                                    </p:anim>
                                    <p:anim calcmode="lin" valueType="num">
                                      <p:cBhvr>
                                        <p:cTn id="114" dur="1000"/>
                                        <p:tgtEl>
                                          <p:spTgt spid="2151455"/>
                                        </p:tgtEl>
                                        <p:attrNameLst>
                                          <p:attrName>ppt_h</p:attrName>
                                        </p:attrNameLst>
                                      </p:cBhvr>
                                      <p:tavLst>
                                        <p:tav tm="0">
                                          <p:val>
                                            <p:strVal val="ppt_h"/>
                                          </p:val>
                                        </p:tav>
                                        <p:tav tm="100000">
                                          <p:val>
                                            <p:strVal val="ppt_h"/>
                                          </p:val>
                                        </p:tav>
                                      </p:tavLst>
                                    </p:anim>
                                    <p:animEffect transition="out" filter="fade">
                                      <p:cBhvr>
                                        <p:cTn id="115" dur="1000"/>
                                        <p:tgtEl>
                                          <p:spTgt spid="2151455"/>
                                        </p:tgtEl>
                                      </p:cBhvr>
                                    </p:animEffect>
                                    <p:set>
                                      <p:cBhvr>
                                        <p:cTn id="116" dur="1" fill="hold">
                                          <p:stCondLst>
                                            <p:cond delay="999"/>
                                          </p:stCondLst>
                                        </p:cTn>
                                        <p:tgtEl>
                                          <p:spTgt spid="2151455"/>
                                        </p:tgtEl>
                                        <p:attrNameLst>
                                          <p:attrName>style.visibility</p:attrName>
                                        </p:attrNameLst>
                                      </p:cBhvr>
                                      <p:to>
                                        <p:strVal val="hidden"/>
                                      </p:to>
                                    </p:set>
                                  </p:childTnLst>
                                </p:cTn>
                              </p:par>
                              <p:par>
                                <p:cTn id="117" presetID="55" presetClass="exit" presetSubtype="0" fill="hold" grpId="1" nodeType="withEffect">
                                  <p:stCondLst>
                                    <p:cond delay="0"/>
                                  </p:stCondLst>
                                  <p:childTnLst>
                                    <p:anim calcmode="lin" valueType="num">
                                      <p:cBhvr>
                                        <p:cTn id="118" dur="1000"/>
                                        <p:tgtEl>
                                          <p:spTgt spid="2151456"/>
                                        </p:tgtEl>
                                        <p:attrNameLst>
                                          <p:attrName>ppt_w</p:attrName>
                                        </p:attrNameLst>
                                      </p:cBhvr>
                                      <p:tavLst>
                                        <p:tav tm="0">
                                          <p:val>
                                            <p:strVal val="ppt_w"/>
                                          </p:val>
                                        </p:tav>
                                        <p:tav tm="100000">
                                          <p:val>
                                            <p:strVal val="ppt_w*0.70"/>
                                          </p:val>
                                        </p:tav>
                                      </p:tavLst>
                                    </p:anim>
                                    <p:anim calcmode="lin" valueType="num">
                                      <p:cBhvr>
                                        <p:cTn id="119" dur="1000"/>
                                        <p:tgtEl>
                                          <p:spTgt spid="2151456"/>
                                        </p:tgtEl>
                                        <p:attrNameLst>
                                          <p:attrName>ppt_h</p:attrName>
                                        </p:attrNameLst>
                                      </p:cBhvr>
                                      <p:tavLst>
                                        <p:tav tm="0">
                                          <p:val>
                                            <p:strVal val="ppt_h"/>
                                          </p:val>
                                        </p:tav>
                                        <p:tav tm="100000">
                                          <p:val>
                                            <p:strVal val="ppt_h"/>
                                          </p:val>
                                        </p:tav>
                                      </p:tavLst>
                                    </p:anim>
                                    <p:animEffect transition="out" filter="fade">
                                      <p:cBhvr>
                                        <p:cTn id="120" dur="1000"/>
                                        <p:tgtEl>
                                          <p:spTgt spid="2151456"/>
                                        </p:tgtEl>
                                      </p:cBhvr>
                                    </p:animEffect>
                                    <p:set>
                                      <p:cBhvr>
                                        <p:cTn id="121" dur="1" fill="hold">
                                          <p:stCondLst>
                                            <p:cond delay="999"/>
                                          </p:stCondLst>
                                        </p:cTn>
                                        <p:tgtEl>
                                          <p:spTgt spid="2151456"/>
                                        </p:tgtEl>
                                        <p:attrNameLst>
                                          <p:attrName>style.visibility</p:attrName>
                                        </p:attrNameLst>
                                      </p:cBhvr>
                                      <p:to>
                                        <p:strVal val="hidden"/>
                                      </p:to>
                                    </p:set>
                                  </p:childTnLst>
                                </p:cTn>
                              </p:par>
                              <p:par>
                                <p:cTn id="122" presetID="55" presetClass="exit" presetSubtype="0" fill="hold" grpId="1" nodeType="withEffect">
                                  <p:stCondLst>
                                    <p:cond delay="0"/>
                                  </p:stCondLst>
                                  <p:childTnLst>
                                    <p:anim calcmode="lin" valueType="num">
                                      <p:cBhvr>
                                        <p:cTn id="123" dur="1000"/>
                                        <p:tgtEl>
                                          <p:spTgt spid="2151457"/>
                                        </p:tgtEl>
                                        <p:attrNameLst>
                                          <p:attrName>ppt_w</p:attrName>
                                        </p:attrNameLst>
                                      </p:cBhvr>
                                      <p:tavLst>
                                        <p:tav tm="0">
                                          <p:val>
                                            <p:strVal val="ppt_w"/>
                                          </p:val>
                                        </p:tav>
                                        <p:tav tm="100000">
                                          <p:val>
                                            <p:strVal val="ppt_w*0.70"/>
                                          </p:val>
                                        </p:tav>
                                      </p:tavLst>
                                    </p:anim>
                                    <p:anim calcmode="lin" valueType="num">
                                      <p:cBhvr>
                                        <p:cTn id="124" dur="1000"/>
                                        <p:tgtEl>
                                          <p:spTgt spid="2151457"/>
                                        </p:tgtEl>
                                        <p:attrNameLst>
                                          <p:attrName>ppt_h</p:attrName>
                                        </p:attrNameLst>
                                      </p:cBhvr>
                                      <p:tavLst>
                                        <p:tav tm="0">
                                          <p:val>
                                            <p:strVal val="ppt_h"/>
                                          </p:val>
                                        </p:tav>
                                        <p:tav tm="100000">
                                          <p:val>
                                            <p:strVal val="ppt_h"/>
                                          </p:val>
                                        </p:tav>
                                      </p:tavLst>
                                    </p:anim>
                                    <p:animEffect transition="out" filter="fade">
                                      <p:cBhvr>
                                        <p:cTn id="125" dur="1000"/>
                                        <p:tgtEl>
                                          <p:spTgt spid="2151457"/>
                                        </p:tgtEl>
                                      </p:cBhvr>
                                    </p:animEffect>
                                    <p:set>
                                      <p:cBhvr>
                                        <p:cTn id="126" dur="1" fill="hold">
                                          <p:stCondLst>
                                            <p:cond delay="999"/>
                                          </p:stCondLst>
                                        </p:cTn>
                                        <p:tgtEl>
                                          <p:spTgt spid="2151457"/>
                                        </p:tgtEl>
                                        <p:attrNameLst>
                                          <p:attrName>style.visibility</p:attrName>
                                        </p:attrNameLst>
                                      </p:cBhvr>
                                      <p:to>
                                        <p:strVal val="hidden"/>
                                      </p:to>
                                    </p:set>
                                  </p:childTnLst>
                                </p:cTn>
                              </p:par>
                              <p:par>
                                <p:cTn id="127" presetID="17" presetClass="exit" presetSubtype="10" fill="hold" nodeType="withEffect">
                                  <p:stCondLst>
                                    <p:cond delay="0"/>
                                  </p:stCondLst>
                                  <p:childTnLst>
                                    <p:anim calcmode="lin" valueType="num">
                                      <p:cBhvr>
                                        <p:cTn id="128" dur="500"/>
                                        <p:tgtEl>
                                          <p:spTgt spid="2151440"/>
                                        </p:tgtEl>
                                        <p:attrNameLst>
                                          <p:attrName>ppt_w</p:attrName>
                                        </p:attrNameLst>
                                      </p:cBhvr>
                                      <p:tavLst>
                                        <p:tav tm="0">
                                          <p:val>
                                            <p:strVal val="ppt_w"/>
                                          </p:val>
                                        </p:tav>
                                        <p:tav tm="100000">
                                          <p:val>
                                            <p:fltVal val="0"/>
                                          </p:val>
                                        </p:tav>
                                      </p:tavLst>
                                    </p:anim>
                                    <p:anim calcmode="lin" valueType="num">
                                      <p:cBhvr>
                                        <p:cTn id="129" dur="500"/>
                                        <p:tgtEl>
                                          <p:spTgt spid="2151440"/>
                                        </p:tgtEl>
                                        <p:attrNameLst>
                                          <p:attrName>ppt_h</p:attrName>
                                        </p:attrNameLst>
                                      </p:cBhvr>
                                      <p:tavLst>
                                        <p:tav tm="0">
                                          <p:val>
                                            <p:strVal val="ppt_h"/>
                                          </p:val>
                                        </p:tav>
                                        <p:tav tm="100000">
                                          <p:val>
                                            <p:strVal val="ppt_h"/>
                                          </p:val>
                                        </p:tav>
                                      </p:tavLst>
                                    </p:anim>
                                    <p:set>
                                      <p:cBhvr>
                                        <p:cTn id="130" dur="1" fill="hold">
                                          <p:stCondLst>
                                            <p:cond delay="499"/>
                                          </p:stCondLst>
                                        </p:cTn>
                                        <p:tgtEl>
                                          <p:spTgt spid="2151440"/>
                                        </p:tgtEl>
                                        <p:attrNameLst>
                                          <p:attrName>style.visibility</p:attrName>
                                        </p:attrNameLst>
                                      </p:cBhvr>
                                      <p:to>
                                        <p:strVal val="hidden"/>
                                      </p:to>
                                    </p:set>
                                  </p:childTnLst>
                                </p:cTn>
                              </p:par>
                              <p:par>
                                <p:cTn id="131" presetID="17" presetClass="exit" presetSubtype="10" fill="hold" nodeType="withEffect">
                                  <p:stCondLst>
                                    <p:cond delay="0"/>
                                  </p:stCondLst>
                                  <p:childTnLst>
                                    <p:anim calcmode="lin" valueType="num">
                                      <p:cBhvr>
                                        <p:cTn id="132" dur="500"/>
                                        <p:tgtEl>
                                          <p:spTgt spid="2151633"/>
                                        </p:tgtEl>
                                        <p:attrNameLst>
                                          <p:attrName>ppt_w</p:attrName>
                                        </p:attrNameLst>
                                      </p:cBhvr>
                                      <p:tavLst>
                                        <p:tav tm="0">
                                          <p:val>
                                            <p:strVal val="ppt_w"/>
                                          </p:val>
                                        </p:tav>
                                        <p:tav tm="100000">
                                          <p:val>
                                            <p:fltVal val="0"/>
                                          </p:val>
                                        </p:tav>
                                      </p:tavLst>
                                    </p:anim>
                                    <p:anim calcmode="lin" valueType="num">
                                      <p:cBhvr>
                                        <p:cTn id="133" dur="500"/>
                                        <p:tgtEl>
                                          <p:spTgt spid="2151633"/>
                                        </p:tgtEl>
                                        <p:attrNameLst>
                                          <p:attrName>ppt_h</p:attrName>
                                        </p:attrNameLst>
                                      </p:cBhvr>
                                      <p:tavLst>
                                        <p:tav tm="0">
                                          <p:val>
                                            <p:strVal val="ppt_h"/>
                                          </p:val>
                                        </p:tav>
                                        <p:tav tm="100000">
                                          <p:val>
                                            <p:strVal val="ppt_h"/>
                                          </p:val>
                                        </p:tav>
                                      </p:tavLst>
                                    </p:anim>
                                    <p:set>
                                      <p:cBhvr>
                                        <p:cTn id="134" dur="1" fill="hold">
                                          <p:stCondLst>
                                            <p:cond delay="499"/>
                                          </p:stCondLst>
                                        </p:cTn>
                                        <p:tgtEl>
                                          <p:spTgt spid="2151633"/>
                                        </p:tgtEl>
                                        <p:attrNameLst>
                                          <p:attrName>style.visibility</p:attrName>
                                        </p:attrNameLst>
                                      </p:cBhvr>
                                      <p:to>
                                        <p:strVal val="hidden"/>
                                      </p:to>
                                    </p:set>
                                  </p:childTnLst>
                                </p:cTn>
                              </p:par>
                              <p:par>
                                <p:cTn id="135" presetID="17" presetClass="exit" presetSubtype="10" fill="hold" nodeType="withEffect">
                                  <p:stCondLst>
                                    <p:cond delay="0"/>
                                  </p:stCondLst>
                                  <p:childTnLst>
                                    <p:anim calcmode="lin" valueType="num">
                                      <p:cBhvr>
                                        <p:cTn id="136" dur="500"/>
                                        <p:tgtEl>
                                          <p:spTgt spid="2151551"/>
                                        </p:tgtEl>
                                        <p:attrNameLst>
                                          <p:attrName>ppt_w</p:attrName>
                                        </p:attrNameLst>
                                      </p:cBhvr>
                                      <p:tavLst>
                                        <p:tav tm="0">
                                          <p:val>
                                            <p:strVal val="ppt_w"/>
                                          </p:val>
                                        </p:tav>
                                        <p:tav tm="100000">
                                          <p:val>
                                            <p:fltVal val="0"/>
                                          </p:val>
                                        </p:tav>
                                      </p:tavLst>
                                    </p:anim>
                                    <p:anim calcmode="lin" valueType="num">
                                      <p:cBhvr>
                                        <p:cTn id="137" dur="500"/>
                                        <p:tgtEl>
                                          <p:spTgt spid="2151551"/>
                                        </p:tgtEl>
                                        <p:attrNameLst>
                                          <p:attrName>ppt_h</p:attrName>
                                        </p:attrNameLst>
                                      </p:cBhvr>
                                      <p:tavLst>
                                        <p:tav tm="0">
                                          <p:val>
                                            <p:strVal val="ppt_h"/>
                                          </p:val>
                                        </p:tav>
                                        <p:tav tm="100000">
                                          <p:val>
                                            <p:strVal val="ppt_h"/>
                                          </p:val>
                                        </p:tav>
                                      </p:tavLst>
                                    </p:anim>
                                    <p:set>
                                      <p:cBhvr>
                                        <p:cTn id="138" dur="1" fill="hold">
                                          <p:stCondLst>
                                            <p:cond delay="499"/>
                                          </p:stCondLst>
                                        </p:cTn>
                                        <p:tgtEl>
                                          <p:spTgt spid="2151551"/>
                                        </p:tgtEl>
                                        <p:attrNameLst>
                                          <p:attrName>style.visibility</p:attrName>
                                        </p:attrNameLst>
                                      </p:cBhvr>
                                      <p:to>
                                        <p:strVal val="hidden"/>
                                      </p:to>
                                    </p:set>
                                  </p:childTnLst>
                                </p:cTn>
                              </p:par>
                              <p:par>
                                <p:cTn id="139" presetID="17" presetClass="exit" presetSubtype="10" fill="hold" nodeType="withEffect">
                                  <p:stCondLst>
                                    <p:cond delay="0"/>
                                  </p:stCondLst>
                                  <p:childTnLst>
                                    <p:anim calcmode="lin" valueType="num">
                                      <p:cBhvr>
                                        <p:cTn id="140" dur="500"/>
                                        <p:tgtEl>
                                          <p:spTgt spid="2151469"/>
                                        </p:tgtEl>
                                        <p:attrNameLst>
                                          <p:attrName>ppt_w</p:attrName>
                                        </p:attrNameLst>
                                      </p:cBhvr>
                                      <p:tavLst>
                                        <p:tav tm="0">
                                          <p:val>
                                            <p:strVal val="ppt_w"/>
                                          </p:val>
                                        </p:tav>
                                        <p:tav tm="100000">
                                          <p:val>
                                            <p:fltVal val="0"/>
                                          </p:val>
                                        </p:tav>
                                      </p:tavLst>
                                    </p:anim>
                                    <p:anim calcmode="lin" valueType="num">
                                      <p:cBhvr>
                                        <p:cTn id="141" dur="500"/>
                                        <p:tgtEl>
                                          <p:spTgt spid="2151469"/>
                                        </p:tgtEl>
                                        <p:attrNameLst>
                                          <p:attrName>ppt_h</p:attrName>
                                        </p:attrNameLst>
                                      </p:cBhvr>
                                      <p:tavLst>
                                        <p:tav tm="0">
                                          <p:val>
                                            <p:strVal val="ppt_h"/>
                                          </p:val>
                                        </p:tav>
                                        <p:tav tm="100000">
                                          <p:val>
                                            <p:strVal val="ppt_h"/>
                                          </p:val>
                                        </p:tav>
                                      </p:tavLst>
                                    </p:anim>
                                    <p:set>
                                      <p:cBhvr>
                                        <p:cTn id="142" dur="1" fill="hold">
                                          <p:stCondLst>
                                            <p:cond delay="499"/>
                                          </p:stCondLst>
                                        </p:cTn>
                                        <p:tgtEl>
                                          <p:spTgt spid="2151469"/>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0" presetClass="path" presetSubtype="0" accel="50000" decel="50000" fill="hold" grpId="0" nodeType="clickEffect">
                                  <p:stCondLst>
                                    <p:cond delay="0"/>
                                  </p:stCondLst>
                                  <p:childTnLst>
                                    <p:animMotion origin="layout" path="M 0 0 L 0.39166 0 " pathEditMode="relative" ptsTypes="AA">
                                      <p:cBhvr>
                                        <p:cTn id="146" dur="2000" fill="hold"/>
                                        <p:tgtEl>
                                          <p:spTgt spid="2151441"/>
                                        </p:tgtEl>
                                        <p:attrNameLst>
                                          <p:attrName>ppt_x</p:attrName>
                                          <p:attrName>ppt_y</p:attrName>
                                        </p:attrNameLst>
                                      </p:cBhvr>
                                    </p:animMotion>
                                  </p:childTnLst>
                                </p:cTn>
                              </p:par>
                              <p:par>
                                <p:cTn id="147" presetID="0" presetClass="path" presetSubtype="0" accel="50000" decel="50000" fill="hold" grpId="0" nodeType="withEffect">
                                  <p:stCondLst>
                                    <p:cond delay="0"/>
                                  </p:stCondLst>
                                  <p:childTnLst>
                                    <p:animMotion origin="layout" path="M 0 0 L 0.39166 0 " pathEditMode="relative" ptsTypes="AA">
                                      <p:cBhvr>
                                        <p:cTn id="148" dur="2000" fill="hold"/>
                                        <p:tgtEl>
                                          <p:spTgt spid="2151442"/>
                                        </p:tgtEl>
                                        <p:attrNameLst>
                                          <p:attrName>ppt_x</p:attrName>
                                          <p:attrName>ppt_y</p:attrName>
                                        </p:attrNameLst>
                                      </p:cBhvr>
                                    </p:animMotion>
                                  </p:childTnLst>
                                </p:cTn>
                              </p:par>
                              <p:par>
                                <p:cTn id="149" presetID="0" presetClass="path" presetSubtype="0" accel="50000" decel="50000" fill="hold" grpId="0" nodeType="withEffect">
                                  <p:stCondLst>
                                    <p:cond delay="0"/>
                                  </p:stCondLst>
                                  <p:childTnLst>
                                    <p:animMotion origin="layout" path="M 0 0 L 0.39166 0 " pathEditMode="relative" ptsTypes="AA">
                                      <p:cBhvr>
                                        <p:cTn id="150" dur="2000" fill="hold"/>
                                        <p:tgtEl>
                                          <p:spTgt spid="2151443"/>
                                        </p:tgtEl>
                                        <p:attrNameLst>
                                          <p:attrName>ppt_x</p:attrName>
                                          <p:attrName>ppt_y</p:attrName>
                                        </p:attrNameLst>
                                      </p:cBhvr>
                                    </p:animMotion>
                                  </p:childTnLst>
                                </p:cTn>
                              </p:par>
                              <p:par>
                                <p:cTn id="151" presetID="0" presetClass="path" presetSubtype="0" accel="50000" decel="50000" fill="hold" grpId="0" nodeType="withEffect">
                                  <p:stCondLst>
                                    <p:cond delay="0"/>
                                  </p:stCondLst>
                                  <p:childTnLst>
                                    <p:animMotion origin="layout" path="M 0 0 L 0.39166 0 " pathEditMode="relative" ptsTypes="AA">
                                      <p:cBhvr>
                                        <p:cTn id="152" dur="2000" fill="hold"/>
                                        <p:tgtEl>
                                          <p:spTgt spid="2151444"/>
                                        </p:tgtEl>
                                        <p:attrNameLst>
                                          <p:attrName>ppt_x</p:attrName>
                                          <p:attrName>ppt_y</p:attrName>
                                        </p:attrNameLst>
                                      </p:cBhvr>
                                    </p:animMotion>
                                  </p:childTnLst>
                                </p:cTn>
                              </p:par>
                              <p:par>
                                <p:cTn id="153" presetID="0" presetClass="path" presetSubtype="0" accel="50000" decel="50000" fill="hold" grpId="0" nodeType="withEffect">
                                  <p:stCondLst>
                                    <p:cond delay="0"/>
                                  </p:stCondLst>
                                  <p:childTnLst>
                                    <p:animMotion origin="layout" path="M 0 0 L 0.39166 0 " pathEditMode="relative" ptsTypes="AA">
                                      <p:cBhvr>
                                        <p:cTn id="154" dur="2000" fill="hold"/>
                                        <p:tgtEl>
                                          <p:spTgt spid="2151445"/>
                                        </p:tgtEl>
                                        <p:attrNameLst>
                                          <p:attrName>ppt_x</p:attrName>
                                          <p:attrName>ppt_y</p:attrName>
                                        </p:attrNameLst>
                                      </p:cBhvr>
                                    </p:animMotion>
                                  </p:childTnLst>
                                </p:cTn>
                              </p:par>
                              <p:par>
                                <p:cTn id="155" presetID="0" presetClass="path" presetSubtype="0" accel="50000" decel="50000" fill="hold" grpId="0" nodeType="withEffect">
                                  <p:stCondLst>
                                    <p:cond delay="0"/>
                                  </p:stCondLst>
                                  <p:childTnLst>
                                    <p:animMotion origin="layout" path="M 0 0 L 0.39166 0 " pathEditMode="relative" ptsTypes="AA">
                                      <p:cBhvr>
                                        <p:cTn id="156" dur="2000" fill="hold"/>
                                        <p:tgtEl>
                                          <p:spTgt spid="2151446"/>
                                        </p:tgtEl>
                                        <p:attrNameLst>
                                          <p:attrName>ppt_x</p:attrName>
                                          <p:attrName>ppt_y</p:attrName>
                                        </p:attrNameLst>
                                      </p:cBhvr>
                                    </p:animMotion>
                                  </p:childTnLst>
                                </p:cTn>
                              </p:par>
                              <p:par>
                                <p:cTn id="157" presetID="0" presetClass="path" presetSubtype="0" accel="50000" decel="50000" fill="hold" grpId="0" nodeType="withEffect">
                                  <p:stCondLst>
                                    <p:cond delay="0"/>
                                  </p:stCondLst>
                                  <p:childTnLst>
                                    <p:animMotion origin="layout" path="M 0 0 L 0.39166 0 " pathEditMode="relative" ptsTypes="AA">
                                      <p:cBhvr>
                                        <p:cTn id="158" dur="2000" fill="hold"/>
                                        <p:tgtEl>
                                          <p:spTgt spid="2151447"/>
                                        </p:tgtEl>
                                        <p:attrNameLst>
                                          <p:attrName>ppt_x</p:attrName>
                                          <p:attrName>ppt_y</p:attrName>
                                        </p:attrNameLst>
                                      </p:cBhvr>
                                    </p:animMotion>
                                  </p:childTnLst>
                                </p:cTn>
                              </p:par>
                              <p:par>
                                <p:cTn id="159" presetID="0" presetClass="path" presetSubtype="0" accel="50000" decel="50000" fill="hold" grpId="0" nodeType="withEffect">
                                  <p:stCondLst>
                                    <p:cond delay="0"/>
                                  </p:stCondLst>
                                  <p:childTnLst>
                                    <p:animMotion origin="layout" path="M 0 0 L 0.39166 0 " pathEditMode="relative" ptsTypes="AA">
                                      <p:cBhvr>
                                        <p:cTn id="160" dur="2000" fill="hold"/>
                                        <p:tgtEl>
                                          <p:spTgt spid="2151448"/>
                                        </p:tgtEl>
                                        <p:attrNameLst>
                                          <p:attrName>ppt_x</p:attrName>
                                          <p:attrName>ppt_y</p:attrName>
                                        </p:attrNameLst>
                                      </p:cBhvr>
                                    </p:animMotion>
                                  </p:childTnLst>
                                </p:cTn>
                              </p:par>
                              <p:par>
                                <p:cTn id="161" presetID="0" presetClass="path" presetSubtype="0" accel="50000" decel="50000" fill="hold" grpId="0" nodeType="withEffect">
                                  <p:stCondLst>
                                    <p:cond delay="0"/>
                                  </p:stCondLst>
                                  <p:childTnLst>
                                    <p:animMotion origin="layout" path="M 0 0 L 0.39166 0 " pathEditMode="relative" ptsTypes="AA">
                                      <p:cBhvr>
                                        <p:cTn id="162" dur="2000" fill="hold"/>
                                        <p:tgtEl>
                                          <p:spTgt spid="2151449"/>
                                        </p:tgtEl>
                                        <p:attrNameLst>
                                          <p:attrName>ppt_x</p:attrName>
                                          <p:attrName>ppt_y</p:attrName>
                                        </p:attrNameLst>
                                      </p:cBhvr>
                                    </p:animMotion>
                                  </p:childTnLst>
                                </p:cTn>
                              </p:par>
                              <p:par>
                                <p:cTn id="163" presetID="0" presetClass="path" presetSubtype="0" accel="50000" decel="50000" fill="hold" grpId="0" nodeType="withEffect">
                                  <p:stCondLst>
                                    <p:cond delay="0"/>
                                  </p:stCondLst>
                                  <p:childTnLst>
                                    <p:animMotion origin="layout" path="M 0 0 L 0.39166 0 " pathEditMode="relative" ptsTypes="AA">
                                      <p:cBhvr>
                                        <p:cTn id="164" dur="2000" fill="hold"/>
                                        <p:tgtEl>
                                          <p:spTgt spid="2151450"/>
                                        </p:tgtEl>
                                        <p:attrNameLst>
                                          <p:attrName>ppt_x</p:attrName>
                                          <p:attrName>ppt_y</p:attrName>
                                        </p:attrNameLst>
                                      </p:cBhvr>
                                    </p:animMotion>
                                  </p:childTnLst>
                                </p:cTn>
                              </p:par>
                              <p:par>
                                <p:cTn id="165" presetID="0" presetClass="path" presetSubtype="0" accel="50000" decel="50000" fill="hold" grpId="0" nodeType="withEffect">
                                  <p:stCondLst>
                                    <p:cond delay="0"/>
                                  </p:stCondLst>
                                  <p:childTnLst>
                                    <p:animMotion origin="layout" path="M 0 0 L 0.39166 0 " pathEditMode="relative" ptsTypes="AA">
                                      <p:cBhvr>
                                        <p:cTn id="166" dur="2000" fill="hold"/>
                                        <p:tgtEl>
                                          <p:spTgt spid="2151451"/>
                                        </p:tgtEl>
                                        <p:attrNameLst>
                                          <p:attrName>ppt_x</p:attrName>
                                          <p:attrName>ppt_y</p:attrName>
                                        </p:attrNameLst>
                                      </p:cBhvr>
                                    </p:animMotion>
                                  </p:childTnLst>
                                </p:cTn>
                              </p:par>
                              <p:par>
                                <p:cTn id="167" presetID="0" presetClass="path" presetSubtype="0" accel="50000" decel="50000" fill="hold" grpId="0" nodeType="withEffect">
                                  <p:stCondLst>
                                    <p:cond delay="0"/>
                                  </p:stCondLst>
                                  <p:childTnLst>
                                    <p:animMotion origin="layout" path="M 0 0 L 0.39166 0 " pathEditMode="relative" ptsTypes="AA">
                                      <p:cBhvr>
                                        <p:cTn id="168" dur="2000" fill="hold"/>
                                        <p:tgtEl>
                                          <p:spTgt spid="2151460"/>
                                        </p:tgtEl>
                                        <p:attrNameLst>
                                          <p:attrName>ppt_x</p:attrName>
                                          <p:attrName>ppt_y</p:attrName>
                                        </p:attrNameLst>
                                      </p:cBhvr>
                                    </p:animMotion>
                                  </p:childTnLst>
                                </p:cTn>
                              </p:par>
                              <p:par>
                                <p:cTn id="169" presetID="0" presetClass="path" presetSubtype="0" accel="50000" decel="50000" fill="hold" grpId="0" nodeType="withEffect">
                                  <p:stCondLst>
                                    <p:cond delay="0"/>
                                  </p:stCondLst>
                                  <p:childTnLst>
                                    <p:animMotion origin="layout" path="M 0 0 L 0.39166 0 " pathEditMode="relative" ptsTypes="AA">
                                      <p:cBhvr>
                                        <p:cTn id="170" dur="2000" fill="hold"/>
                                        <p:tgtEl>
                                          <p:spTgt spid="2151461"/>
                                        </p:tgtEl>
                                        <p:attrNameLst>
                                          <p:attrName>ppt_x</p:attrName>
                                          <p:attrName>ppt_y</p:attrName>
                                        </p:attrNameLst>
                                      </p:cBhvr>
                                    </p:animMotion>
                                  </p:childTnLst>
                                </p:cTn>
                              </p:par>
                              <p:par>
                                <p:cTn id="171" presetID="0" presetClass="path" presetSubtype="0" accel="50000" decel="50000" fill="hold" grpId="0" nodeType="withEffect">
                                  <p:stCondLst>
                                    <p:cond delay="0"/>
                                  </p:stCondLst>
                                  <p:childTnLst>
                                    <p:animMotion origin="layout" path="M 0 0 L 0.39166 0 " pathEditMode="relative" ptsTypes="AA">
                                      <p:cBhvr>
                                        <p:cTn id="172" dur="2000" fill="hold"/>
                                        <p:tgtEl>
                                          <p:spTgt spid="2151462"/>
                                        </p:tgtEl>
                                        <p:attrNameLst>
                                          <p:attrName>ppt_x</p:attrName>
                                          <p:attrName>ppt_y</p:attrName>
                                        </p:attrNameLst>
                                      </p:cBhvr>
                                    </p:animMotion>
                                  </p:childTnLst>
                                </p:cTn>
                              </p:par>
                              <p:par>
                                <p:cTn id="173" presetID="0" presetClass="path" presetSubtype="0" accel="50000" decel="50000" fill="hold" grpId="0" nodeType="withEffect">
                                  <p:stCondLst>
                                    <p:cond delay="0"/>
                                  </p:stCondLst>
                                  <p:childTnLst>
                                    <p:animMotion origin="layout" path="M 0 0 L 0.39166 0 " pathEditMode="relative" ptsTypes="AA">
                                      <p:cBhvr>
                                        <p:cTn id="174" dur="2000" fill="hold"/>
                                        <p:tgtEl>
                                          <p:spTgt spid="2151463"/>
                                        </p:tgtEl>
                                        <p:attrNameLst>
                                          <p:attrName>ppt_x</p:attrName>
                                          <p:attrName>ppt_y</p:attrName>
                                        </p:attrNameLst>
                                      </p:cBhvr>
                                    </p:animMotion>
                                  </p:childTnLst>
                                </p:cTn>
                              </p:par>
                              <p:par>
                                <p:cTn id="175" presetID="0" presetClass="path" presetSubtype="0" accel="50000" decel="50000" fill="hold" grpId="0" nodeType="withEffect">
                                  <p:stCondLst>
                                    <p:cond delay="0"/>
                                  </p:stCondLst>
                                  <p:childTnLst>
                                    <p:animMotion origin="layout" path="M 0 0 L 0.39166 0 " pathEditMode="relative" ptsTypes="AA">
                                      <p:cBhvr>
                                        <p:cTn id="176" dur="2000" fill="hold"/>
                                        <p:tgtEl>
                                          <p:spTgt spid="2151464"/>
                                        </p:tgtEl>
                                        <p:attrNameLst>
                                          <p:attrName>ppt_x</p:attrName>
                                          <p:attrName>ppt_y</p:attrName>
                                        </p:attrNameLst>
                                      </p:cBhvr>
                                    </p:animMotion>
                                  </p:childTnLst>
                                </p:cTn>
                              </p:par>
                              <p:par>
                                <p:cTn id="177" presetID="0" presetClass="path" presetSubtype="0" accel="50000" decel="50000" fill="hold" grpId="0" nodeType="withEffect">
                                  <p:stCondLst>
                                    <p:cond delay="0"/>
                                  </p:stCondLst>
                                  <p:childTnLst>
                                    <p:animMotion origin="layout" path="M 0 0 L 0.39166 0 " pathEditMode="relative" ptsTypes="AA">
                                      <p:cBhvr>
                                        <p:cTn id="178" dur="2000" fill="hold"/>
                                        <p:tgtEl>
                                          <p:spTgt spid="2151465"/>
                                        </p:tgtEl>
                                        <p:attrNameLst>
                                          <p:attrName>ppt_x</p:attrName>
                                          <p:attrName>ppt_y</p:attrName>
                                        </p:attrNameLst>
                                      </p:cBhvr>
                                    </p:animMotion>
                                  </p:childTnLst>
                                </p:cTn>
                              </p:par>
                              <p:par>
                                <p:cTn id="179" presetID="0" presetClass="path" presetSubtype="0" accel="50000" decel="50000" fill="hold" grpId="0" nodeType="withEffect">
                                  <p:stCondLst>
                                    <p:cond delay="0"/>
                                  </p:stCondLst>
                                  <p:childTnLst>
                                    <p:animMotion origin="layout" path="M 0 0 L 0.39166 0 " pathEditMode="relative" ptsTypes="AA">
                                      <p:cBhvr>
                                        <p:cTn id="180" dur="2000" fill="hold"/>
                                        <p:tgtEl>
                                          <p:spTgt spid="2151466"/>
                                        </p:tgtEl>
                                        <p:attrNameLst>
                                          <p:attrName>ppt_x</p:attrName>
                                          <p:attrName>ppt_y</p:attrName>
                                        </p:attrNameLst>
                                      </p:cBhvr>
                                    </p:animMotion>
                                  </p:childTnLst>
                                </p:cTn>
                              </p:par>
                              <p:par>
                                <p:cTn id="181" presetID="0" presetClass="path" presetSubtype="0" accel="50000" decel="50000" fill="hold" grpId="1" nodeType="withEffect">
                                  <p:stCondLst>
                                    <p:cond delay="0"/>
                                  </p:stCondLst>
                                  <p:childTnLst>
                                    <p:animMotion origin="layout" path="M 0 0 L 0.39166 0 " pathEditMode="relative" ptsTypes="AA">
                                      <p:cBhvr>
                                        <p:cTn id="182" dur="2000" fill="hold"/>
                                        <p:tgtEl>
                                          <p:spTgt spid="2151467"/>
                                        </p:tgtEl>
                                        <p:attrNameLst>
                                          <p:attrName>ppt_x</p:attrName>
                                          <p:attrName>ppt_y</p:attrName>
                                        </p:attrNameLst>
                                      </p:cBhvr>
                                    </p:animMotion>
                                  </p:childTnLst>
                                </p:cTn>
                              </p:par>
                              <p:par>
                                <p:cTn id="183" presetID="0" presetClass="path" presetSubtype="0" accel="50000" decel="50000" fill="hold" grpId="1" nodeType="withEffect">
                                  <p:stCondLst>
                                    <p:cond delay="0"/>
                                  </p:stCondLst>
                                  <p:childTnLst>
                                    <p:animMotion origin="layout" path="M 0 0 L 0.39166 0 " pathEditMode="relative" ptsTypes="AA">
                                      <p:cBhvr>
                                        <p:cTn id="184" dur="2000" fill="hold"/>
                                        <p:tgtEl>
                                          <p:spTgt spid="2151468"/>
                                        </p:tgtEl>
                                        <p:attrNameLst>
                                          <p:attrName>ppt_x</p:attrName>
                                          <p:attrName>ppt_y</p:attrName>
                                        </p:attrNameLst>
                                      </p:cBhvr>
                                    </p:animMotion>
                                  </p:childTnLst>
                                </p:cTn>
                              </p:par>
                            </p:childTnLst>
                          </p:cTn>
                        </p:par>
                      </p:childTnLst>
                    </p:cTn>
                  </p:par>
                  <p:par>
                    <p:cTn id="185" fill="hold">
                      <p:stCondLst>
                        <p:cond delay="indefinite"/>
                      </p:stCondLst>
                      <p:childTnLst>
                        <p:par>
                          <p:cTn id="186" fill="hold">
                            <p:stCondLst>
                              <p:cond delay="0"/>
                            </p:stCondLst>
                            <p:childTnLst>
                              <p:par>
                                <p:cTn id="187" presetID="53" presetClass="entr" presetSubtype="0" fill="hold" grpId="0" nodeType="clickEffect">
                                  <p:stCondLst>
                                    <p:cond delay="0"/>
                                  </p:stCondLst>
                                  <p:childTnLst>
                                    <p:set>
                                      <p:cBhvr>
                                        <p:cTn id="188" dur="1" fill="hold">
                                          <p:stCondLst>
                                            <p:cond delay="0"/>
                                          </p:stCondLst>
                                        </p:cTn>
                                        <p:tgtEl>
                                          <p:spTgt spid="2151427"/>
                                        </p:tgtEl>
                                        <p:attrNameLst>
                                          <p:attrName>style.visibility</p:attrName>
                                        </p:attrNameLst>
                                      </p:cBhvr>
                                      <p:to>
                                        <p:strVal val="visible"/>
                                      </p:to>
                                    </p:set>
                                    <p:anim calcmode="lin" valueType="num">
                                      <p:cBhvr>
                                        <p:cTn id="189" dur="500" fill="hold"/>
                                        <p:tgtEl>
                                          <p:spTgt spid="2151427"/>
                                        </p:tgtEl>
                                        <p:attrNameLst>
                                          <p:attrName>ppt_w</p:attrName>
                                        </p:attrNameLst>
                                      </p:cBhvr>
                                      <p:tavLst>
                                        <p:tav tm="0">
                                          <p:val>
                                            <p:fltVal val="0"/>
                                          </p:val>
                                        </p:tav>
                                        <p:tav tm="100000">
                                          <p:val>
                                            <p:strVal val="#ppt_w"/>
                                          </p:val>
                                        </p:tav>
                                      </p:tavLst>
                                    </p:anim>
                                    <p:anim calcmode="lin" valueType="num">
                                      <p:cBhvr>
                                        <p:cTn id="190" dur="500" fill="hold"/>
                                        <p:tgtEl>
                                          <p:spTgt spid="2151427"/>
                                        </p:tgtEl>
                                        <p:attrNameLst>
                                          <p:attrName>ppt_h</p:attrName>
                                        </p:attrNameLst>
                                      </p:cBhvr>
                                      <p:tavLst>
                                        <p:tav tm="0">
                                          <p:val>
                                            <p:fltVal val="0"/>
                                          </p:val>
                                        </p:tav>
                                        <p:tav tm="100000">
                                          <p:val>
                                            <p:strVal val="#ppt_h"/>
                                          </p:val>
                                        </p:tav>
                                      </p:tavLst>
                                    </p:anim>
                                    <p:animEffect transition="in" filter="fade">
                                      <p:cBhvr>
                                        <p:cTn id="191" dur="500"/>
                                        <p:tgtEl>
                                          <p:spTgt spid="2151427"/>
                                        </p:tgtEl>
                                      </p:cBhvr>
                                    </p:animEffect>
                                  </p:childTnLst>
                                </p:cTn>
                              </p:par>
                            </p:childTnLst>
                          </p:cTn>
                        </p:par>
                      </p:childTnLst>
                    </p:cTn>
                  </p:par>
                  <p:par>
                    <p:cTn id="192" fill="hold">
                      <p:stCondLst>
                        <p:cond delay="indefinite"/>
                      </p:stCondLst>
                      <p:childTnLst>
                        <p:par>
                          <p:cTn id="193" fill="hold">
                            <p:stCondLst>
                              <p:cond delay="0"/>
                            </p:stCondLst>
                            <p:childTnLst>
                              <p:par>
                                <p:cTn id="194" presetID="9" presetClass="emph" presetSubtype="0" nodeType="clickEffect">
                                  <p:stCondLst>
                                    <p:cond delay="0"/>
                                  </p:stCondLst>
                                  <p:childTnLst>
                                    <p:set>
                                      <p:cBhvr rctx="PPT">
                                        <p:cTn id="195" dur="indefinite"/>
                                        <p:tgtEl>
                                          <p:spTgt spid="2151440"/>
                                        </p:tgtEl>
                                        <p:attrNameLst>
                                          <p:attrName>style.opacity</p:attrName>
                                        </p:attrNameLst>
                                      </p:cBhvr>
                                      <p:to>
                                        <p:strVal val="0.5"/>
                                      </p:to>
                                    </p:set>
                                    <p:animEffect filter="image" prLst="opacity: 0.5">
                                      <p:cBhvr rctx="IE">
                                        <p:cTn id="196" dur="indefinite"/>
                                        <p:tgtEl>
                                          <p:spTgt spid="2151440"/>
                                        </p:tgtEl>
                                      </p:cBhvr>
                                    </p:animEffect>
                                  </p:childTnLst>
                                </p:cTn>
                              </p:par>
                              <p:par>
                                <p:cTn id="197" presetID="10" presetClass="entr" presetSubtype="0" fill="hold" grpId="0" nodeType="withEffect">
                                  <p:stCondLst>
                                    <p:cond delay="1000"/>
                                  </p:stCondLst>
                                  <p:childTnLst>
                                    <p:set>
                                      <p:cBhvr>
                                        <p:cTn id="198" dur="1" fill="hold">
                                          <p:stCondLst>
                                            <p:cond delay="0"/>
                                          </p:stCondLst>
                                        </p:cTn>
                                        <p:tgtEl>
                                          <p:spTgt spid="2151428"/>
                                        </p:tgtEl>
                                        <p:attrNameLst>
                                          <p:attrName>style.visibility</p:attrName>
                                        </p:attrNameLst>
                                      </p:cBhvr>
                                      <p:to>
                                        <p:strVal val="visible"/>
                                      </p:to>
                                    </p:set>
                                    <p:animEffect transition="in" filter="fade">
                                      <p:cBhvr>
                                        <p:cTn id="199" dur="2000"/>
                                        <p:tgtEl>
                                          <p:spTgt spid="2151428"/>
                                        </p:tgtEl>
                                      </p:cBhvr>
                                    </p:animEffect>
                                  </p:childTnLst>
                                </p:cTn>
                              </p:par>
                            </p:childTnLst>
                          </p:cTn>
                        </p:par>
                        <p:par>
                          <p:cTn id="200" fill="hold">
                            <p:stCondLst>
                              <p:cond delay="3000"/>
                            </p:stCondLst>
                            <p:childTnLst>
                              <p:par>
                                <p:cTn id="201" presetID="9" presetClass="emph" presetSubtype="0" grpId="1" nodeType="afterEffect">
                                  <p:stCondLst>
                                    <p:cond delay="0"/>
                                  </p:stCondLst>
                                  <p:childTnLst>
                                    <p:set>
                                      <p:cBhvr rctx="PPT">
                                        <p:cTn id="202" dur="indefinite"/>
                                        <p:tgtEl>
                                          <p:spTgt spid="2151427"/>
                                        </p:tgtEl>
                                        <p:attrNameLst>
                                          <p:attrName>style.opacity</p:attrName>
                                        </p:attrNameLst>
                                      </p:cBhvr>
                                      <p:to>
                                        <p:strVal val="0.5"/>
                                      </p:to>
                                    </p:set>
                                    <p:animEffect filter="image" prLst="opacity: 0.5">
                                      <p:cBhvr rctx="IE">
                                        <p:cTn id="203" dur="indefinite"/>
                                        <p:tgtEl>
                                          <p:spTgt spid="2151427"/>
                                        </p:tgtEl>
                                      </p:cBhvr>
                                    </p:animEffect>
                                  </p:childTnLst>
                                </p:cTn>
                              </p:par>
                            </p:childTnLst>
                          </p:cTn>
                        </p:par>
                        <p:par>
                          <p:cTn id="204" fill="hold">
                            <p:stCondLst>
                              <p:cond delay="3000"/>
                            </p:stCondLst>
                            <p:childTnLst>
                              <p:par>
                                <p:cTn id="205" presetID="10" presetClass="entr" presetSubtype="0" fill="hold" grpId="0" nodeType="afterEffect">
                                  <p:stCondLst>
                                    <p:cond delay="1000"/>
                                  </p:stCondLst>
                                  <p:childTnLst>
                                    <p:set>
                                      <p:cBhvr>
                                        <p:cTn id="206" dur="1" fill="hold">
                                          <p:stCondLst>
                                            <p:cond delay="0"/>
                                          </p:stCondLst>
                                        </p:cTn>
                                        <p:tgtEl>
                                          <p:spTgt spid="2151429"/>
                                        </p:tgtEl>
                                        <p:attrNameLst>
                                          <p:attrName>style.visibility</p:attrName>
                                        </p:attrNameLst>
                                      </p:cBhvr>
                                      <p:to>
                                        <p:strVal val="visible"/>
                                      </p:to>
                                    </p:set>
                                    <p:animEffect transition="in" filter="fade">
                                      <p:cBhvr>
                                        <p:cTn id="207" dur="2000"/>
                                        <p:tgtEl>
                                          <p:spTgt spid="2151429"/>
                                        </p:tgtEl>
                                      </p:cBhvr>
                                    </p:animEffect>
                                  </p:childTnLst>
                                </p:cTn>
                              </p:par>
                            </p:childTnLst>
                          </p:cTn>
                        </p:par>
                        <p:par>
                          <p:cTn id="208" fill="hold">
                            <p:stCondLst>
                              <p:cond delay="6000"/>
                            </p:stCondLst>
                            <p:childTnLst>
                              <p:par>
                                <p:cTn id="209" presetID="10" presetClass="exit" presetSubtype="0" fill="hold" grpId="1" nodeType="afterEffect">
                                  <p:stCondLst>
                                    <p:cond delay="0"/>
                                  </p:stCondLst>
                                  <p:childTnLst>
                                    <p:animEffect transition="out" filter="fade">
                                      <p:cBhvr>
                                        <p:cTn id="210" dur="2000"/>
                                        <p:tgtEl>
                                          <p:spTgt spid="2151428"/>
                                        </p:tgtEl>
                                      </p:cBhvr>
                                    </p:animEffect>
                                    <p:set>
                                      <p:cBhvr>
                                        <p:cTn id="211" dur="1" fill="hold">
                                          <p:stCondLst>
                                            <p:cond delay="1999"/>
                                          </p:stCondLst>
                                        </p:cTn>
                                        <p:tgtEl>
                                          <p:spTgt spid="2151428"/>
                                        </p:tgtEl>
                                        <p:attrNameLst>
                                          <p:attrName>style.visibility</p:attrName>
                                        </p:attrNameLst>
                                      </p:cBhvr>
                                      <p:to>
                                        <p:strVal val="hidden"/>
                                      </p:to>
                                    </p:set>
                                  </p:childTnLst>
                                </p:cTn>
                              </p:par>
                            </p:childTnLst>
                          </p:cTn>
                        </p:par>
                        <p:par>
                          <p:cTn id="212" fill="hold">
                            <p:stCondLst>
                              <p:cond delay="8000"/>
                            </p:stCondLst>
                            <p:childTnLst>
                              <p:par>
                                <p:cTn id="213" presetID="10" presetClass="entr" presetSubtype="0" fill="hold" grpId="0" nodeType="afterEffect">
                                  <p:stCondLst>
                                    <p:cond delay="1000"/>
                                  </p:stCondLst>
                                  <p:childTnLst>
                                    <p:set>
                                      <p:cBhvr>
                                        <p:cTn id="214" dur="1" fill="hold">
                                          <p:stCondLst>
                                            <p:cond delay="0"/>
                                          </p:stCondLst>
                                        </p:cTn>
                                        <p:tgtEl>
                                          <p:spTgt spid="2151430"/>
                                        </p:tgtEl>
                                        <p:attrNameLst>
                                          <p:attrName>style.visibility</p:attrName>
                                        </p:attrNameLst>
                                      </p:cBhvr>
                                      <p:to>
                                        <p:strVal val="visible"/>
                                      </p:to>
                                    </p:set>
                                    <p:animEffect transition="in" filter="fade">
                                      <p:cBhvr>
                                        <p:cTn id="215" dur="2000"/>
                                        <p:tgtEl>
                                          <p:spTgt spid="2151430"/>
                                        </p:tgtEl>
                                      </p:cBhvr>
                                    </p:animEffect>
                                  </p:childTnLst>
                                </p:cTn>
                              </p:par>
                            </p:childTnLst>
                          </p:cTn>
                        </p:par>
                        <p:par>
                          <p:cTn id="216" fill="hold">
                            <p:stCondLst>
                              <p:cond delay="11000"/>
                            </p:stCondLst>
                            <p:childTnLst>
                              <p:par>
                                <p:cTn id="217" presetID="10" presetClass="exit" presetSubtype="0" fill="hold" grpId="1" nodeType="afterEffect">
                                  <p:stCondLst>
                                    <p:cond delay="0"/>
                                  </p:stCondLst>
                                  <p:childTnLst>
                                    <p:animEffect transition="out" filter="fade">
                                      <p:cBhvr>
                                        <p:cTn id="218" dur="2000"/>
                                        <p:tgtEl>
                                          <p:spTgt spid="2151429"/>
                                        </p:tgtEl>
                                      </p:cBhvr>
                                    </p:animEffect>
                                    <p:set>
                                      <p:cBhvr>
                                        <p:cTn id="219" dur="1" fill="hold">
                                          <p:stCondLst>
                                            <p:cond delay="1999"/>
                                          </p:stCondLst>
                                        </p:cTn>
                                        <p:tgtEl>
                                          <p:spTgt spid="2151429"/>
                                        </p:tgtEl>
                                        <p:attrNameLst>
                                          <p:attrName>style.visibility</p:attrName>
                                        </p:attrNameLst>
                                      </p:cBhvr>
                                      <p:to>
                                        <p:strVal val="hidden"/>
                                      </p:to>
                                    </p:set>
                                  </p:childTnLst>
                                </p:cTn>
                              </p:par>
                            </p:childTnLst>
                          </p:cTn>
                        </p:par>
                        <p:par>
                          <p:cTn id="220" fill="hold">
                            <p:stCondLst>
                              <p:cond delay="13000"/>
                            </p:stCondLst>
                            <p:childTnLst>
                              <p:par>
                                <p:cTn id="221" presetID="10" presetClass="entr" presetSubtype="0" fill="hold" grpId="0" nodeType="afterEffect">
                                  <p:stCondLst>
                                    <p:cond delay="1000"/>
                                  </p:stCondLst>
                                  <p:childTnLst>
                                    <p:set>
                                      <p:cBhvr>
                                        <p:cTn id="222" dur="1" fill="hold">
                                          <p:stCondLst>
                                            <p:cond delay="0"/>
                                          </p:stCondLst>
                                        </p:cTn>
                                        <p:tgtEl>
                                          <p:spTgt spid="2151431"/>
                                        </p:tgtEl>
                                        <p:attrNameLst>
                                          <p:attrName>style.visibility</p:attrName>
                                        </p:attrNameLst>
                                      </p:cBhvr>
                                      <p:to>
                                        <p:strVal val="visible"/>
                                      </p:to>
                                    </p:set>
                                    <p:animEffect transition="in" filter="fade">
                                      <p:cBhvr>
                                        <p:cTn id="223" dur="2000"/>
                                        <p:tgtEl>
                                          <p:spTgt spid="2151431"/>
                                        </p:tgtEl>
                                      </p:cBhvr>
                                    </p:animEffect>
                                  </p:childTnLst>
                                </p:cTn>
                              </p:par>
                            </p:childTnLst>
                          </p:cTn>
                        </p:par>
                        <p:par>
                          <p:cTn id="224" fill="hold">
                            <p:stCondLst>
                              <p:cond delay="16000"/>
                            </p:stCondLst>
                            <p:childTnLst>
                              <p:par>
                                <p:cTn id="225" presetID="10" presetClass="exit" presetSubtype="0" fill="hold" grpId="1" nodeType="afterEffect">
                                  <p:stCondLst>
                                    <p:cond delay="0"/>
                                  </p:stCondLst>
                                  <p:childTnLst>
                                    <p:animEffect transition="out" filter="fade">
                                      <p:cBhvr>
                                        <p:cTn id="226" dur="2000"/>
                                        <p:tgtEl>
                                          <p:spTgt spid="2151430"/>
                                        </p:tgtEl>
                                      </p:cBhvr>
                                    </p:animEffect>
                                    <p:set>
                                      <p:cBhvr>
                                        <p:cTn id="227" dur="1" fill="hold">
                                          <p:stCondLst>
                                            <p:cond delay="1999"/>
                                          </p:stCondLst>
                                        </p:cTn>
                                        <p:tgtEl>
                                          <p:spTgt spid="2151430"/>
                                        </p:tgtEl>
                                        <p:attrNameLst>
                                          <p:attrName>style.visibility</p:attrName>
                                        </p:attrNameLst>
                                      </p:cBhvr>
                                      <p:to>
                                        <p:strVal val="hidden"/>
                                      </p:to>
                                    </p:set>
                                  </p:childTnLst>
                                </p:cTn>
                              </p:par>
                            </p:childTnLst>
                          </p:cTn>
                        </p:par>
                        <p:par>
                          <p:cTn id="228" fill="hold">
                            <p:stCondLst>
                              <p:cond delay="18000"/>
                            </p:stCondLst>
                            <p:childTnLst>
                              <p:par>
                                <p:cTn id="229" presetID="10" presetClass="entr" presetSubtype="0" fill="hold" grpId="0" nodeType="afterEffect">
                                  <p:stCondLst>
                                    <p:cond delay="1000"/>
                                  </p:stCondLst>
                                  <p:childTnLst>
                                    <p:set>
                                      <p:cBhvr>
                                        <p:cTn id="230" dur="1" fill="hold">
                                          <p:stCondLst>
                                            <p:cond delay="0"/>
                                          </p:stCondLst>
                                        </p:cTn>
                                        <p:tgtEl>
                                          <p:spTgt spid="2151432"/>
                                        </p:tgtEl>
                                        <p:attrNameLst>
                                          <p:attrName>style.visibility</p:attrName>
                                        </p:attrNameLst>
                                      </p:cBhvr>
                                      <p:to>
                                        <p:strVal val="visible"/>
                                      </p:to>
                                    </p:set>
                                    <p:animEffect transition="in" filter="fade">
                                      <p:cBhvr>
                                        <p:cTn id="231" dur="2000"/>
                                        <p:tgtEl>
                                          <p:spTgt spid="2151432"/>
                                        </p:tgtEl>
                                      </p:cBhvr>
                                    </p:animEffect>
                                  </p:childTnLst>
                                </p:cTn>
                              </p:par>
                            </p:childTnLst>
                          </p:cTn>
                        </p:par>
                        <p:par>
                          <p:cTn id="232" fill="hold">
                            <p:stCondLst>
                              <p:cond delay="21000"/>
                            </p:stCondLst>
                            <p:childTnLst>
                              <p:par>
                                <p:cTn id="233" presetID="10" presetClass="exit" presetSubtype="0" fill="hold" grpId="1" nodeType="afterEffect">
                                  <p:stCondLst>
                                    <p:cond delay="0"/>
                                  </p:stCondLst>
                                  <p:childTnLst>
                                    <p:animEffect transition="out" filter="fade">
                                      <p:cBhvr>
                                        <p:cTn id="234" dur="2000"/>
                                        <p:tgtEl>
                                          <p:spTgt spid="2151431"/>
                                        </p:tgtEl>
                                      </p:cBhvr>
                                    </p:animEffect>
                                    <p:set>
                                      <p:cBhvr>
                                        <p:cTn id="235" dur="1" fill="hold">
                                          <p:stCondLst>
                                            <p:cond delay="1999"/>
                                          </p:stCondLst>
                                        </p:cTn>
                                        <p:tgtEl>
                                          <p:spTgt spid="2151431"/>
                                        </p:tgtEl>
                                        <p:attrNameLst>
                                          <p:attrName>style.visibility</p:attrName>
                                        </p:attrNameLst>
                                      </p:cBhvr>
                                      <p:to>
                                        <p:strVal val="hidden"/>
                                      </p:to>
                                    </p:set>
                                  </p:childTnLst>
                                </p:cTn>
                              </p:par>
                            </p:childTnLst>
                          </p:cTn>
                        </p:par>
                        <p:par>
                          <p:cTn id="236" fill="hold">
                            <p:stCondLst>
                              <p:cond delay="23000"/>
                            </p:stCondLst>
                            <p:childTnLst>
                              <p:par>
                                <p:cTn id="237" presetID="10" presetClass="entr" presetSubtype="0" fill="hold" nodeType="afterEffect">
                                  <p:stCondLst>
                                    <p:cond delay="1000"/>
                                  </p:stCondLst>
                                  <p:childTnLst>
                                    <p:set>
                                      <p:cBhvr>
                                        <p:cTn id="238" dur="1" fill="hold">
                                          <p:stCondLst>
                                            <p:cond delay="0"/>
                                          </p:stCondLst>
                                        </p:cTn>
                                        <p:tgtEl>
                                          <p:spTgt spid="2151433"/>
                                        </p:tgtEl>
                                        <p:attrNameLst>
                                          <p:attrName>style.visibility</p:attrName>
                                        </p:attrNameLst>
                                      </p:cBhvr>
                                      <p:to>
                                        <p:strVal val="visible"/>
                                      </p:to>
                                    </p:set>
                                    <p:animEffect transition="in" filter="fade">
                                      <p:cBhvr>
                                        <p:cTn id="239" dur="2000"/>
                                        <p:tgtEl>
                                          <p:spTgt spid="2151433"/>
                                        </p:tgtEl>
                                      </p:cBhvr>
                                    </p:animEffect>
                                  </p:childTnLst>
                                </p:cTn>
                              </p:par>
                            </p:childTnLst>
                          </p:cTn>
                        </p:par>
                        <p:par>
                          <p:cTn id="240" fill="hold">
                            <p:stCondLst>
                              <p:cond delay="26000"/>
                            </p:stCondLst>
                            <p:childTnLst>
                              <p:par>
                                <p:cTn id="241" presetID="10" presetClass="exit" presetSubtype="0" fill="hold" nodeType="afterEffect">
                                  <p:stCondLst>
                                    <p:cond delay="0"/>
                                  </p:stCondLst>
                                  <p:childTnLst>
                                    <p:animEffect transition="out" filter="fade">
                                      <p:cBhvr>
                                        <p:cTn id="242" dur="2000"/>
                                        <p:tgtEl>
                                          <p:spTgt spid="2151432"/>
                                        </p:tgtEl>
                                      </p:cBhvr>
                                    </p:animEffect>
                                    <p:set>
                                      <p:cBhvr>
                                        <p:cTn id="243" dur="1" fill="hold">
                                          <p:stCondLst>
                                            <p:cond delay="1999"/>
                                          </p:stCondLst>
                                        </p:cTn>
                                        <p:tgtEl>
                                          <p:spTgt spid="2151432"/>
                                        </p:tgtEl>
                                        <p:attrNameLst>
                                          <p:attrName>style.visibility</p:attrName>
                                        </p:attrNameLst>
                                      </p:cBhvr>
                                      <p:to>
                                        <p:strVal val="hidden"/>
                                      </p:to>
                                    </p:set>
                                  </p:childTnLst>
                                </p:cTn>
                              </p:par>
                            </p:childTnLst>
                          </p:cTn>
                        </p:par>
                        <p:par>
                          <p:cTn id="244" fill="hold">
                            <p:stCondLst>
                              <p:cond delay="28000"/>
                            </p:stCondLst>
                            <p:childTnLst>
                              <p:par>
                                <p:cTn id="245" presetID="10" presetClass="entr" presetSubtype="0" fill="hold" nodeType="afterEffect">
                                  <p:stCondLst>
                                    <p:cond delay="1000"/>
                                  </p:stCondLst>
                                  <p:childTnLst>
                                    <p:set>
                                      <p:cBhvr>
                                        <p:cTn id="246" dur="1" fill="hold">
                                          <p:stCondLst>
                                            <p:cond delay="0"/>
                                          </p:stCondLst>
                                        </p:cTn>
                                        <p:tgtEl>
                                          <p:spTgt spid="2151434"/>
                                        </p:tgtEl>
                                        <p:attrNameLst>
                                          <p:attrName>style.visibility</p:attrName>
                                        </p:attrNameLst>
                                      </p:cBhvr>
                                      <p:to>
                                        <p:strVal val="visible"/>
                                      </p:to>
                                    </p:set>
                                    <p:animEffect transition="in" filter="fade">
                                      <p:cBhvr>
                                        <p:cTn id="247" dur="2000"/>
                                        <p:tgtEl>
                                          <p:spTgt spid="2151434"/>
                                        </p:tgtEl>
                                      </p:cBhvr>
                                    </p:animEffect>
                                  </p:childTnLst>
                                </p:cTn>
                              </p:par>
                            </p:childTnLst>
                          </p:cTn>
                        </p:par>
                        <p:par>
                          <p:cTn id="248" fill="hold">
                            <p:stCondLst>
                              <p:cond delay="31000"/>
                            </p:stCondLst>
                            <p:childTnLst>
                              <p:par>
                                <p:cTn id="249" presetID="10" presetClass="exit" presetSubtype="0" fill="hold" nodeType="afterEffect">
                                  <p:stCondLst>
                                    <p:cond delay="0"/>
                                  </p:stCondLst>
                                  <p:childTnLst>
                                    <p:animEffect transition="out" filter="fade">
                                      <p:cBhvr>
                                        <p:cTn id="250" dur="2000"/>
                                        <p:tgtEl>
                                          <p:spTgt spid="2151433"/>
                                        </p:tgtEl>
                                      </p:cBhvr>
                                    </p:animEffect>
                                    <p:set>
                                      <p:cBhvr>
                                        <p:cTn id="251" dur="1" fill="hold">
                                          <p:stCondLst>
                                            <p:cond delay="1999"/>
                                          </p:stCondLst>
                                        </p:cTn>
                                        <p:tgtEl>
                                          <p:spTgt spid="2151433"/>
                                        </p:tgtEl>
                                        <p:attrNameLst>
                                          <p:attrName>style.visibility</p:attrName>
                                        </p:attrNameLst>
                                      </p:cBhvr>
                                      <p:to>
                                        <p:strVal val="hidden"/>
                                      </p:to>
                                    </p:set>
                                  </p:childTnLst>
                                </p:cTn>
                              </p:par>
                              <p:par>
                                <p:cTn id="252" presetID="10" presetClass="entr" presetSubtype="0" fill="hold" nodeType="withEffect">
                                  <p:stCondLst>
                                    <p:cond delay="1000"/>
                                  </p:stCondLst>
                                  <p:childTnLst>
                                    <p:set>
                                      <p:cBhvr>
                                        <p:cTn id="253" dur="1" fill="hold">
                                          <p:stCondLst>
                                            <p:cond delay="0"/>
                                          </p:stCondLst>
                                        </p:cTn>
                                        <p:tgtEl>
                                          <p:spTgt spid="2151435"/>
                                        </p:tgtEl>
                                        <p:attrNameLst>
                                          <p:attrName>style.visibility</p:attrName>
                                        </p:attrNameLst>
                                      </p:cBhvr>
                                      <p:to>
                                        <p:strVal val="visible"/>
                                      </p:to>
                                    </p:set>
                                    <p:animEffect transition="in" filter="fade">
                                      <p:cBhvr>
                                        <p:cTn id="254" dur="2000"/>
                                        <p:tgtEl>
                                          <p:spTgt spid="2151435"/>
                                        </p:tgtEl>
                                      </p:cBhvr>
                                    </p:animEffect>
                                  </p:childTnLst>
                                </p:cTn>
                              </p:par>
                            </p:childTnLst>
                          </p:cTn>
                        </p:par>
                        <p:par>
                          <p:cTn id="255" fill="hold">
                            <p:stCondLst>
                              <p:cond delay="34000"/>
                            </p:stCondLst>
                            <p:childTnLst>
                              <p:par>
                                <p:cTn id="256" presetID="10" presetClass="exit" presetSubtype="0" fill="hold" nodeType="afterEffect">
                                  <p:stCondLst>
                                    <p:cond delay="0"/>
                                  </p:stCondLst>
                                  <p:childTnLst>
                                    <p:animEffect transition="out" filter="fade">
                                      <p:cBhvr>
                                        <p:cTn id="257" dur="2000"/>
                                        <p:tgtEl>
                                          <p:spTgt spid="2151434"/>
                                        </p:tgtEl>
                                      </p:cBhvr>
                                    </p:animEffect>
                                    <p:set>
                                      <p:cBhvr>
                                        <p:cTn id="258" dur="1" fill="hold">
                                          <p:stCondLst>
                                            <p:cond delay="1999"/>
                                          </p:stCondLst>
                                        </p:cTn>
                                        <p:tgtEl>
                                          <p:spTgt spid="2151434"/>
                                        </p:tgtEl>
                                        <p:attrNameLst>
                                          <p:attrName>style.visibility</p:attrName>
                                        </p:attrNameLst>
                                      </p:cBhvr>
                                      <p:to>
                                        <p:strVal val="hidden"/>
                                      </p:to>
                                    </p:set>
                                  </p:childTnLst>
                                </p:cTn>
                              </p:par>
                            </p:childTnLst>
                          </p:cTn>
                        </p:par>
                        <p:par>
                          <p:cTn id="259" fill="hold">
                            <p:stCondLst>
                              <p:cond delay="36000"/>
                            </p:stCondLst>
                            <p:childTnLst>
                              <p:par>
                                <p:cTn id="260" presetID="10" presetClass="exit" presetSubtype="0" fill="hold" nodeType="afterEffect">
                                  <p:stCondLst>
                                    <p:cond delay="0"/>
                                  </p:stCondLst>
                                  <p:childTnLst>
                                    <p:animEffect transition="out" filter="fade">
                                      <p:cBhvr>
                                        <p:cTn id="261" dur="2000"/>
                                        <p:tgtEl>
                                          <p:spTgt spid="2151435"/>
                                        </p:tgtEl>
                                      </p:cBhvr>
                                    </p:animEffect>
                                    <p:set>
                                      <p:cBhvr>
                                        <p:cTn id="262" dur="1" fill="hold">
                                          <p:stCondLst>
                                            <p:cond delay="1999"/>
                                          </p:stCondLst>
                                        </p:cTn>
                                        <p:tgtEl>
                                          <p:spTgt spid="2151435"/>
                                        </p:tgtEl>
                                        <p:attrNameLst>
                                          <p:attrName>style.visibility</p:attrName>
                                        </p:attrNameLst>
                                      </p:cBhvr>
                                      <p:to>
                                        <p:strVal val="hidden"/>
                                      </p:to>
                                    </p:set>
                                  </p:childTnLst>
                                </p:cTn>
                              </p:par>
                            </p:childTnLst>
                          </p:cTn>
                        </p:par>
                        <p:par>
                          <p:cTn id="263" fill="hold">
                            <p:stCondLst>
                              <p:cond delay="38000"/>
                            </p:stCondLst>
                            <p:childTnLst>
                              <p:par>
                                <p:cTn id="264" presetID="10" presetClass="entr" presetSubtype="0" fill="hold" nodeType="afterEffect">
                                  <p:stCondLst>
                                    <p:cond delay="1000"/>
                                  </p:stCondLst>
                                  <p:childTnLst>
                                    <p:set>
                                      <p:cBhvr>
                                        <p:cTn id="265" dur="1" fill="hold">
                                          <p:stCondLst>
                                            <p:cond delay="0"/>
                                          </p:stCondLst>
                                        </p:cTn>
                                        <p:tgtEl>
                                          <p:spTgt spid="2151436"/>
                                        </p:tgtEl>
                                        <p:attrNameLst>
                                          <p:attrName>style.visibility</p:attrName>
                                        </p:attrNameLst>
                                      </p:cBhvr>
                                      <p:to>
                                        <p:strVal val="visible"/>
                                      </p:to>
                                    </p:set>
                                    <p:animEffect transition="in" filter="fade">
                                      <p:cBhvr>
                                        <p:cTn id="266" dur="2000"/>
                                        <p:tgtEl>
                                          <p:spTgt spid="2151436"/>
                                        </p:tgtEl>
                                      </p:cBhvr>
                                    </p:animEffect>
                                  </p:childTnLst>
                                </p:cTn>
                              </p:par>
                            </p:childTnLst>
                          </p:cTn>
                        </p:par>
                        <p:par>
                          <p:cTn id="267" fill="hold">
                            <p:stCondLst>
                              <p:cond delay="41000"/>
                            </p:stCondLst>
                            <p:childTnLst>
                              <p:par>
                                <p:cTn id="268" presetID="10" presetClass="exit" presetSubtype="0" fill="hold" nodeType="afterEffect">
                                  <p:stCondLst>
                                    <p:cond delay="0"/>
                                  </p:stCondLst>
                                  <p:childTnLst>
                                    <p:animEffect transition="out" filter="fade">
                                      <p:cBhvr>
                                        <p:cTn id="269" dur="2000"/>
                                        <p:tgtEl>
                                          <p:spTgt spid="2151436"/>
                                        </p:tgtEl>
                                      </p:cBhvr>
                                    </p:animEffect>
                                    <p:set>
                                      <p:cBhvr>
                                        <p:cTn id="270" dur="1" fill="hold">
                                          <p:stCondLst>
                                            <p:cond delay="1999"/>
                                          </p:stCondLst>
                                        </p:cTn>
                                        <p:tgtEl>
                                          <p:spTgt spid="2151436"/>
                                        </p:tgtEl>
                                        <p:attrNameLst>
                                          <p:attrName>style.visibility</p:attrName>
                                        </p:attrNameLst>
                                      </p:cBhvr>
                                      <p:to>
                                        <p:strVal val="hidden"/>
                                      </p:to>
                                    </p:set>
                                  </p:childTnLst>
                                </p:cTn>
                              </p:par>
                              <p:par>
                                <p:cTn id="271" presetID="10" presetClass="entr" presetSubtype="0" fill="hold" nodeType="withEffect">
                                  <p:stCondLst>
                                    <p:cond delay="0"/>
                                  </p:stCondLst>
                                  <p:childTnLst>
                                    <p:set>
                                      <p:cBhvr>
                                        <p:cTn id="272" dur="1" fill="hold">
                                          <p:stCondLst>
                                            <p:cond delay="0"/>
                                          </p:stCondLst>
                                        </p:cTn>
                                        <p:tgtEl>
                                          <p:spTgt spid="2151437"/>
                                        </p:tgtEl>
                                        <p:attrNameLst>
                                          <p:attrName>style.visibility</p:attrName>
                                        </p:attrNameLst>
                                      </p:cBhvr>
                                      <p:to>
                                        <p:strVal val="visible"/>
                                      </p:to>
                                    </p:set>
                                    <p:animEffect transition="in" filter="fade">
                                      <p:cBhvr>
                                        <p:cTn id="273" dur="2000"/>
                                        <p:tgtEl>
                                          <p:spTgt spid="21514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427" grpId="0"/>
      <p:bldP spid="2151427" grpId="1"/>
      <p:bldP spid="2151428" grpId="0" animBg="1"/>
      <p:bldP spid="2151428" grpId="1" animBg="1"/>
      <p:bldP spid="2151429" grpId="0" animBg="1"/>
      <p:bldP spid="2151429" grpId="1" animBg="1"/>
      <p:bldP spid="2151430" grpId="0" animBg="1"/>
      <p:bldP spid="2151430" grpId="1" animBg="1"/>
      <p:bldP spid="2151431" grpId="0" animBg="1"/>
      <p:bldP spid="2151431" grpId="1" animBg="1"/>
      <p:bldP spid="2151432" grpId="0" animBg="1"/>
      <p:bldP spid="2151441" grpId="0" animBg="1"/>
      <p:bldP spid="2151442" grpId="0" animBg="1"/>
      <p:bldP spid="2151443" grpId="0" animBg="1"/>
      <p:bldP spid="2151444" grpId="0" animBg="1"/>
      <p:bldP spid="2151445" grpId="0" animBg="1"/>
      <p:bldP spid="2151446" grpId="0" animBg="1"/>
      <p:bldP spid="2151447" grpId="0" animBg="1"/>
      <p:bldP spid="2151448" grpId="0" animBg="1"/>
      <p:bldP spid="2151449" grpId="0" animBg="1"/>
      <p:bldP spid="2151450" grpId="0" animBg="1"/>
      <p:bldP spid="2151451" grpId="0" animBg="1"/>
      <p:bldP spid="2151452" grpId="0"/>
      <p:bldP spid="2151452" grpId="1"/>
      <p:bldP spid="2151453" grpId="0"/>
      <p:bldP spid="2151453" grpId="1"/>
      <p:bldP spid="2151454" grpId="0"/>
      <p:bldP spid="2151454" grpId="1"/>
      <p:bldP spid="2151455" grpId="0"/>
      <p:bldP spid="2151455" grpId="1"/>
      <p:bldP spid="2151456" grpId="0"/>
      <p:bldP spid="2151456" grpId="1"/>
      <p:bldP spid="2151457" grpId="0"/>
      <p:bldP spid="2151457" grpId="1"/>
      <p:bldP spid="2151458" grpId="0"/>
      <p:bldP spid="2151458" grpId="1"/>
      <p:bldP spid="2151459" grpId="0"/>
      <p:bldP spid="2151459" grpId="1"/>
      <p:bldP spid="2151460" grpId="0" animBg="1"/>
      <p:bldP spid="2151461" grpId="0" animBg="1"/>
      <p:bldP spid="2151462" grpId="0" animBg="1"/>
      <p:bldP spid="2151463" grpId="0" animBg="1"/>
      <p:bldP spid="2151464" grpId="0" animBg="1"/>
      <p:bldP spid="2151465" grpId="0" animBg="1"/>
      <p:bldP spid="2151466" grpId="0" animBg="1"/>
      <p:bldP spid="2151467" grpId="0" animBg="1"/>
      <p:bldP spid="2151467" grpId="1" animBg="1"/>
      <p:bldP spid="2151468" grpId="0" animBg="1"/>
      <p:bldP spid="2151468" grpId="1"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62" name="Rectangle 2"/>
          <p:cNvSpPr>
            <a:spLocks noGrp="1" noChangeArrowheads="1"/>
          </p:cNvSpPr>
          <p:nvPr>
            <p:ph type="title"/>
          </p:nvPr>
        </p:nvSpPr>
        <p:spPr/>
        <p:txBody>
          <a:bodyPr/>
          <a:lstStyle/>
          <a:p>
            <a:r>
              <a:rPr lang="en-US"/>
              <a:t>Polymers</a:t>
            </a:r>
          </a:p>
        </p:txBody>
      </p:sp>
      <p:sp>
        <p:nvSpPr>
          <p:cNvPr id="1628163" name="Line 3"/>
          <p:cNvSpPr>
            <a:spLocks noChangeShapeType="1"/>
          </p:cNvSpPr>
          <p:nvPr/>
        </p:nvSpPr>
        <p:spPr bwMode="auto">
          <a:xfrm>
            <a:off x="2209800" y="2895600"/>
            <a:ext cx="0" cy="1066800"/>
          </a:xfrm>
          <a:prstGeom prst="line">
            <a:avLst/>
          </a:prstGeom>
          <a:noFill/>
          <a:ln w="9525">
            <a:solidFill>
              <a:schemeClr val="tx1"/>
            </a:solidFill>
            <a:round/>
            <a:headEnd/>
            <a:tailEnd/>
          </a:ln>
          <a:effectLst/>
        </p:spPr>
        <p:txBody>
          <a:bodyPr/>
          <a:lstStyle/>
          <a:p>
            <a:endParaRPr lang="en-US"/>
          </a:p>
        </p:txBody>
      </p:sp>
      <p:sp>
        <p:nvSpPr>
          <p:cNvPr id="1628164" name="Line 4"/>
          <p:cNvSpPr>
            <a:spLocks noChangeShapeType="1"/>
          </p:cNvSpPr>
          <p:nvPr/>
        </p:nvSpPr>
        <p:spPr bwMode="auto">
          <a:xfrm>
            <a:off x="1905000" y="3352800"/>
            <a:ext cx="609600" cy="0"/>
          </a:xfrm>
          <a:prstGeom prst="line">
            <a:avLst/>
          </a:prstGeom>
          <a:noFill/>
          <a:ln w="9525">
            <a:solidFill>
              <a:schemeClr val="tx1"/>
            </a:solidFill>
            <a:round/>
            <a:headEnd/>
            <a:tailEnd/>
          </a:ln>
          <a:effectLst/>
        </p:spPr>
        <p:txBody>
          <a:bodyPr/>
          <a:lstStyle/>
          <a:p>
            <a:endParaRPr lang="en-US"/>
          </a:p>
        </p:txBody>
      </p:sp>
      <p:sp>
        <p:nvSpPr>
          <p:cNvPr id="1628165" name="Line 5"/>
          <p:cNvSpPr>
            <a:spLocks noChangeShapeType="1"/>
          </p:cNvSpPr>
          <p:nvPr/>
        </p:nvSpPr>
        <p:spPr bwMode="auto">
          <a:xfrm flipH="1">
            <a:off x="1981200" y="3962400"/>
            <a:ext cx="228600" cy="533400"/>
          </a:xfrm>
          <a:prstGeom prst="line">
            <a:avLst/>
          </a:prstGeom>
          <a:noFill/>
          <a:ln w="9525">
            <a:solidFill>
              <a:schemeClr val="tx1"/>
            </a:solidFill>
            <a:round/>
            <a:headEnd/>
            <a:tailEnd/>
          </a:ln>
          <a:effectLst/>
        </p:spPr>
        <p:txBody>
          <a:bodyPr/>
          <a:lstStyle/>
          <a:p>
            <a:endParaRPr lang="en-US"/>
          </a:p>
        </p:txBody>
      </p:sp>
      <p:sp>
        <p:nvSpPr>
          <p:cNvPr id="1628166" name="Line 6"/>
          <p:cNvSpPr>
            <a:spLocks noChangeShapeType="1"/>
          </p:cNvSpPr>
          <p:nvPr/>
        </p:nvSpPr>
        <p:spPr bwMode="auto">
          <a:xfrm>
            <a:off x="2209800" y="3962400"/>
            <a:ext cx="228600" cy="533400"/>
          </a:xfrm>
          <a:prstGeom prst="line">
            <a:avLst/>
          </a:prstGeom>
          <a:noFill/>
          <a:ln w="9525">
            <a:solidFill>
              <a:schemeClr val="tx1"/>
            </a:solidFill>
            <a:round/>
            <a:headEnd/>
            <a:tailEnd/>
          </a:ln>
          <a:effectLst/>
        </p:spPr>
        <p:txBody>
          <a:bodyPr/>
          <a:lstStyle/>
          <a:p>
            <a:endParaRPr lang="en-US"/>
          </a:p>
        </p:txBody>
      </p:sp>
      <p:sp>
        <p:nvSpPr>
          <p:cNvPr id="1628167" name="Line 7"/>
          <p:cNvSpPr>
            <a:spLocks noChangeShapeType="1"/>
          </p:cNvSpPr>
          <p:nvPr/>
        </p:nvSpPr>
        <p:spPr bwMode="auto">
          <a:xfrm>
            <a:off x="3048000" y="3352800"/>
            <a:ext cx="0" cy="1066800"/>
          </a:xfrm>
          <a:prstGeom prst="line">
            <a:avLst/>
          </a:prstGeom>
          <a:noFill/>
          <a:ln w="9525">
            <a:solidFill>
              <a:schemeClr val="tx1"/>
            </a:solidFill>
            <a:round/>
            <a:headEnd/>
            <a:tailEnd/>
          </a:ln>
          <a:effectLst/>
        </p:spPr>
        <p:txBody>
          <a:bodyPr/>
          <a:lstStyle/>
          <a:p>
            <a:endParaRPr lang="en-US"/>
          </a:p>
        </p:txBody>
      </p:sp>
      <p:sp>
        <p:nvSpPr>
          <p:cNvPr id="1628168" name="Line 8"/>
          <p:cNvSpPr>
            <a:spLocks noChangeShapeType="1"/>
          </p:cNvSpPr>
          <p:nvPr/>
        </p:nvSpPr>
        <p:spPr bwMode="auto">
          <a:xfrm>
            <a:off x="2743200" y="3810000"/>
            <a:ext cx="609600" cy="0"/>
          </a:xfrm>
          <a:prstGeom prst="line">
            <a:avLst/>
          </a:prstGeom>
          <a:noFill/>
          <a:ln w="9525">
            <a:solidFill>
              <a:schemeClr val="tx1"/>
            </a:solidFill>
            <a:round/>
            <a:headEnd/>
            <a:tailEnd/>
          </a:ln>
          <a:effectLst/>
        </p:spPr>
        <p:txBody>
          <a:bodyPr/>
          <a:lstStyle/>
          <a:p>
            <a:endParaRPr lang="en-US"/>
          </a:p>
        </p:txBody>
      </p:sp>
      <p:sp>
        <p:nvSpPr>
          <p:cNvPr id="1628169" name="Line 9"/>
          <p:cNvSpPr>
            <a:spLocks noChangeShapeType="1"/>
          </p:cNvSpPr>
          <p:nvPr/>
        </p:nvSpPr>
        <p:spPr bwMode="auto">
          <a:xfrm flipH="1">
            <a:off x="2819400" y="4419600"/>
            <a:ext cx="228600" cy="533400"/>
          </a:xfrm>
          <a:prstGeom prst="line">
            <a:avLst/>
          </a:prstGeom>
          <a:noFill/>
          <a:ln w="9525">
            <a:solidFill>
              <a:schemeClr val="tx1"/>
            </a:solidFill>
            <a:round/>
            <a:headEnd/>
            <a:tailEnd/>
          </a:ln>
          <a:effectLst/>
        </p:spPr>
        <p:txBody>
          <a:bodyPr/>
          <a:lstStyle/>
          <a:p>
            <a:endParaRPr lang="en-US"/>
          </a:p>
        </p:txBody>
      </p:sp>
      <p:sp>
        <p:nvSpPr>
          <p:cNvPr id="1628170" name="Line 10"/>
          <p:cNvSpPr>
            <a:spLocks noChangeShapeType="1"/>
          </p:cNvSpPr>
          <p:nvPr/>
        </p:nvSpPr>
        <p:spPr bwMode="auto">
          <a:xfrm>
            <a:off x="3048000" y="4419600"/>
            <a:ext cx="228600" cy="533400"/>
          </a:xfrm>
          <a:prstGeom prst="line">
            <a:avLst/>
          </a:prstGeom>
          <a:noFill/>
          <a:ln w="9525">
            <a:solidFill>
              <a:schemeClr val="tx1"/>
            </a:solidFill>
            <a:round/>
            <a:headEnd/>
            <a:tailEnd/>
          </a:ln>
          <a:effectLst/>
        </p:spPr>
        <p:txBody>
          <a:bodyPr/>
          <a:lstStyle/>
          <a:p>
            <a:endParaRPr lang="en-US"/>
          </a:p>
        </p:txBody>
      </p:sp>
      <p:sp>
        <p:nvSpPr>
          <p:cNvPr id="1628171" name="Line 11"/>
          <p:cNvSpPr>
            <a:spLocks noChangeShapeType="1"/>
          </p:cNvSpPr>
          <p:nvPr/>
        </p:nvSpPr>
        <p:spPr bwMode="auto">
          <a:xfrm>
            <a:off x="3810000" y="2895600"/>
            <a:ext cx="0" cy="1066800"/>
          </a:xfrm>
          <a:prstGeom prst="line">
            <a:avLst/>
          </a:prstGeom>
          <a:noFill/>
          <a:ln w="9525">
            <a:solidFill>
              <a:schemeClr val="tx1"/>
            </a:solidFill>
            <a:round/>
            <a:headEnd/>
            <a:tailEnd/>
          </a:ln>
          <a:effectLst/>
        </p:spPr>
        <p:txBody>
          <a:bodyPr/>
          <a:lstStyle/>
          <a:p>
            <a:endParaRPr lang="en-US"/>
          </a:p>
        </p:txBody>
      </p:sp>
      <p:sp>
        <p:nvSpPr>
          <p:cNvPr id="1628172" name="Line 12"/>
          <p:cNvSpPr>
            <a:spLocks noChangeShapeType="1"/>
          </p:cNvSpPr>
          <p:nvPr/>
        </p:nvSpPr>
        <p:spPr bwMode="auto">
          <a:xfrm>
            <a:off x="3505200" y="3352800"/>
            <a:ext cx="609600" cy="0"/>
          </a:xfrm>
          <a:prstGeom prst="line">
            <a:avLst/>
          </a:prstGeom>
          <a:noFill/>
          <a:ln w="9525">
            <a:solidFill>
              <a:schemeClr val="tx1"/>
            </a:solidFill>
            <a:round/>
            <a:headEnd/>
            <a:tailEnd/>
          </a:ln>
          <a:effectLst/>
        </p:spPr>
        <p:txBody>
          <a:bodyPr/>
          <a:lstStyle/>
          <a:p>
            <a:endParaRPr lang="en-US"/>
          </a:p>
        </p:txBody>
      </p:sp>
      <p:sp>
        <p:nvSpPr>
          <p:cNvPr id="1628173" name="Line 13"/>
          <p:cNvSpPr>
            <a:spLocks noChangeShapeType="1"/>
          </p:cNvSpPr>
          <p:nvPr/>
        </p:nvSpPr>
        <p:spPr bwMode="auto">
          <a:xfrm flipH="1">
            <a:off x="3581400" y="3962400"/>
            <a:ext cx="228600" cy="533400"/>
          </a:xfrm>
          <a:prstGeom prst="line">
            <a:avLst/>
          </a:prstGeom>
          <a:noFill/>
          <a:ln w="9525">
            <a:solidFill>
              <a:schemeClr val="tx1"/>
            </a:solidFill>
            <a:round/>
            <a:headEnd/>
            <a:tailEnd/>
          </a:ln>
          <a:effectLst/>
        </p:spPr>
        <p:txBody>
          <a:bodyPr/>
          <a:lstStyle/>
          <a:p>
            <a:endParaRPr lang="en-US"/>
          </a:p>
        </p:txBody>
      </p:sp>
      <p:sp>
        <p:nvSpPr>
          <p:cNvPr id="1628174" name="Line 14"/>
          <p:cNvSpPr>
            <a:spLocks noChangeShapeType="1"/>
          </p:cNvSpPr>
          <p:nvPr/>
        </p:nvSpPr>
        <p:spPr bwMode="auto">
          <a:xfrm>
            <a:off x="3810000" y="3962400"/>
            <a:ext cx="228600" cy="533400"/>
          </a:xfrm>
          <a:prstGeom prst="line">
            <a:avLst/>
          </a:prstGeom>
          <a:noFill/>
          <a:ln w="9525">
            <a:solidFill>
              <a:schemeClr val="tx1"/>
            </a:solidFill>
            <a:round/>
            <a:headEnd/>
            <a:tailEnd/>
          </a:ln>
          <a:effectLst/>
        </p:spPr>
        <p:txBody>
          <a:bodyPr/>
          <a:lstStyle/>
          <a:p>
            <a:endParaRPr lang="en-US"/>
          </a:p>
        </p:txBody>
      </p:sp>
      <p:sp>
        <p:nvSpPr>
          <p:cNvPr id="1628175" name="Line 15"/>
          <p:cNvSpPr>
            <a:spLocks noChangeShapeType="1"/>
          </p:cNvSpPr>
          <p:nvPr/>
        </p:nvSpPr>
        <p:spPr bwMode="auto">
          <a:xfrm>
            <a:off x="1371600" y="3352800"/>
            <a:ext cx="0" cy="1066800"/>
          </a:xfrm>
          <a:prstGeom prst="line">
            <a:avLst/>
          </a:prstGeom>
          <a:noFill/>
          <a:ln w="9525">
            <a:solidFill>
              <a:schemeClr val="tx1"/>
            </a:solidFill>
            <a:round/>
            <a:headEnd/>
            <a:tailEnd/>
          </a:ln>
          <a:effectLst/>
        </p:spPr>
        <p:txBody>
          <a:bodyPr/>
          <a:lstStyle/>
          <a:p>
            <a:endParaRPr lang="en-US"/>
          </a:p>
        </p:txBody>
      </p:sp>
      <p:sp>
        <p:nvSpPr>
          <p:cNvPr id="1628176" name="Oval 16"/>
          <p:cNvSpPr>
            <a:spLocks noChangeAspect="1" noChangeArrowheads="1"/>
          </p:cNvSpPr>
          <p:nvPr/>
        </p:nvSpPr>
        <p:spPr bwMode="auto">
          <a:xfrm>
            <a:off x="1143000" y="28956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28177" name="Line 17"/>
          <p:cNvSpPr>
            <a:spLocks noChangeShapeType="1"/>
          </p:cNvSpPr>
          <p:nvPr/>
        </p:nvSpPr>
        <p:spPr bwMode="auto">
          <a:xfrm>
            <a:off x="1066800" y="3810000"/>
            <a:ext cx="609600" cy="0"/>
          </a:xfrm>
          <a:prstGeom prst="line">
            <a:avLst/>
          </a:prstGeom>
          <a:noFill/>
          <a:ln w="9525">
            <a:solidFill>
              <a:schemeClr val="tx1"/>
            </a:solidFill>
            <a:round/>
            <a:headEnd/>
            <a:tailEnd/>
          </a:ln>
          <a:effectLst/>
        </p:spPr>
        <p:txBody>
          <a:bodyPr/>
          <a:lstStyle/>
          <a:p>
            <a:endParaRPr lang="en-US"/>
          </a:p>
        </p:txBody>
      </p:sp>
      <p:sp>
        <p:nvSpPr>
          <p:cNvPr id="1628178" name="Line 18"/>
          <p:cNvSpPr>
            <a:spLocks noChangeShapeType="1"/>
          </p:cNvSpPr>
          <p:nvPr/>
        </p:nvSpPr>
        <p:spPr bwMode="auto">
          <a:xfrm flipH="1">
            <a:off x="1143000" y="4419600"/>
            <a:ext cx="228600" cy="533400"/>
          </a:xfrm>
          <a:prstGeom prst="line">
            <a:avLst/>
          </a:prstGeom>
          <a:noFill/>
          <a:ln w="9525">
            <a:solidFill>
              <a:schemeClr val="tx1"/>
            </a:solidFill>
            <a:round/>
            <a:headEnd/>
            <a:tailEnd/>
          </a:ln>
          <a:effectLst/>
        </p:spPr>
        <p:txBody>
          <a:bodyPr/>
          <a:lstStyle/>
          <a:p>
            <a:endParaRPr lang="en-US"/>
          </a:p>
        </p:txBody>
      </p:sp>
      <p:sp>
        <p:nvSpPr>
          <p:cNvPr id="1628179" name="Line 19"/>
          <p:cNvSpPr>
            <a:spLocks noChangeShapeType="1"/>
          </p:cNvSpPr>
          <p:nvPr/>
        </p:nvSpPr>
        <p:spPr bwMode="auto">
          <a:xfrm>
            <a:off x="1371600" y="4419600"/>
            <a:ext cx="228600" cy="533400"/>
          </a:xfrm>
          <a:prstGeom prst="line">
            <a:avLst/>
          </a:prstGeom>
          <a:noFill/>
          <a:ln w="9525">
            <a:solidFill>
              <a:schemeClr val="tx1"/>
            </a:solidFill>
            <a:round/>
            <a:headEnd/>
            <a:tailEnd/>
          </a:ln>
          <a:effectLst/>
        </p:spPr>
        <p:txBody>
          <a:bodyPr/>
          <a:lstStyle/>
          <a:p>
            <a:endParaRPr lang="en-US"/>
          </a:p>
        </p:txBody>
      </p:sp>
      <p:sp>
        <p:nvSpPr>
          <p:cNvPr id="1628180" name="Line 20"/>
          <p:cNvSpPr>
            <a:spLocks noChangeShapeType="1"/>
          </p:cNvSpPr>
          <p:nvPr/>
        </p:nvSpPr>
        <p:spPr bwMode="auto">
          <a:xfrm>
            <a:off x="6477000" y="3124200"/>
            <a:ext cx="0" cy="1066800"/>
          </a:xfrm>
          <a:prstGeom prst="line">
            <a:avLst/>
          </a:prstGeom>
          <a:noFill/>
          <a:ln w="9525">
            <a:solidFill>
              <a:schemeClr val="tx1"/>
            </a:solidFill>
            <a:round/>
            <a:headEnd/>
            <a:tailEnd/>
          </a:ln>
          <a:effectLst/>
        </p:spPr>
        <p:txBody>
          <a:bodyPr/>
          <a:lstStyle/>
          <a:p>
            <a:endParaRPr lang="en-US"/>
          </a:p>
        </p:txBody>
      </p:sp>
      <p:sp>
        <p:nvSpPr>
          <p:cNvPr id="1628181" name="Line 21"/>
          <p:cNvSpPr>
            <a:spLocks noChangeShapeType="1"/>
          </p:cNvSpPr>
          <p:nvPr/>
        </p:nvSpPr>
        <p:spPr bwMode="auto">
          <a:xfrm>
            <a:off x="6172200" y="3581400"/>
            <a:ext cx="609600" cy="0"/>
          </a:xfrm>
          <a:prstGeom prst="line">
            <a:avLst/>
          </a:prstGeom>
          <a:noFill/>
          <a:ln w="9525">
            <a:solidFill>
              <a:schemeClr val="tx1"/>
            </a:solidFill>
            <a:round/>
            <a:headEnd/>
            <a:tailEnd/>
          </a:ln>
          <a:effectLst/>
        </p:spPr>
        <p:txBody>
          <a:bodyPr/>
          <a:lstStyle/>
          <a:p>
            <a:endParaRPr lang="en-US"/>
          </a:p>
        </p:txBody>
      </p:sp>
      <p:sp>
        <p:nvSpPr>
          <p:cNvPr id="1628182" name="Line 22"/>
          <p:cNvSpPr>
            <a:spLocks noChangeShapeType="1"/>
          </p:cNvSpPr>
          <p:nvPr/>
        </p:nvSpPr>
        <p:spPr bwMode="auto">
          <a:xfrm flipH="1">
            <a:off x="6248400" y="4191000"/>
            <a:ext cx="228600" cy="533400"/>
          </a:xfrm>
          <a:prstGeom prst="line">
            <a:avLst/>
          </a:prstGeom>
          <a:noFill/>
          <a:ln w="9525">
            <a:solidFill>
              <a:schemeClr val="tx1"/>
            </a:solidFill>
            <a:round/>
            <a:headEnd/>
            <a:tailEnd/>
          </a:ln>
          <a:effectLst/>
        </p:spPr>
        <p:txBody>
          <a:bodyPr/>
          <a:lstStyle/>
          <a:p>
            <a:endParaRPr lang="en-US"/>
          </a:p>
        </p:txBody>
      </p:sp>
      <p:sp>
        <p:nvSpPr>
          <p:cNvPr id="1628183" name="Line 23"/>
          <p:cNvSpPr>
            <a:spLocks noChangeShapeType="1"/>
          </p:cNvSpPr>
          <p:nvPr/>
        </p:nvSpPr>
        <p:spPr bwMode="auto">
          <a:xfrm>
            <a:off x="6477000" y="4191000"/>
            <a:ext cx="228600" cy="533400"/>
          </a:xfrm>
          <a:prstGeom prst="line">
            <a:avLst/>
          </a:prstGeom>
          <a:noFill/>
          <a:ln w="9525">
            <a:solidFill>
              <a:schemeClr val="tx1"/>
            </a:solidFill>
            <a:round/>
            <a:headEnd/>
            <a:tailEnd/>
          </a:ln>
          <a:effectLst/>
        </p:spPr>
        <p:txBody>
          <a:bodyPr/>
          <a:lstStyle/>
          <a:p>
            <a:endParaRPr lang="en-US"/>
          </a:p>
        </p:txBody>
      </p:sp>
      <p:sp>
        <p:nvSpPr>
          <p:cNvPr id="1628184" name="Line 24"/>
          <p:cNvSpPr>
            <a:spLocks noChangeShapeType="1"/>
          </p:cNvSpPr>
          <p:nvPr/>
        </p:nvSpPr>
        <p:spPr bwMode="auto">
          <a:xfrm>
            <a:off x="7086600" y="3124200"/>
            <a:ext cx="0" cy="1066800"/>
          </a:xfrm>
          <a:prstGeom prst="line">
            <a:avLst/>
          </a:prstGeom>
          <a:noFill/>
          <a:ln w="9525">
            <a:solidFill>
              <a:schemeClr val="tx1"/>
            </a:solidFill>
            <a:round/>
            <a:headEnd/>
            <a:tailEnd/>
          </a:ln>
          <a:effectLst/>
        </p:spPr>
        <p:txBody>
          <a:bodyPr/>
          <a:lstStyle/>
          <a:p>
            <a:endParaRPr lang="en-US"/>
          </a:p>
        </p:txBody>
      </p:sp>
      <p:sp>
        <p:nvSpPr>
          <p:cNvPr id="1628185" name="Line 25"/>
          <p:cNvSpPr>
            <a:spLocks noChangeShapeType="1"/>
          </p:cNvSpPr>
          <p:nvPr/>
        </p:nvSpPr>
        <p:spPr bwMode="auto">
          <a:xfrm>
            <a:off x="6781800" y="3581400"/>
            <a:ext cx="609600" cy="0"/>
          </a:xfrm>
          <a:prstGeom prst="line">
            <a:avLst/>
          </a:prstGeom>
          <a:noFill/>
          <a:ln w="9525">
            <a:solidFill>
              <a:schemeClr val="tx1"/>
            </a:solidFill>
            <a:round/>
            <a:headEnd/>
            <a:tailEnd/>
          </a:ln>
          <a:effectLst/>
        </p:spPr>
        <p:txBody>
          <a:bodyPr/>
          <a:lstStyle/>
          <a:p>
            <a:endParaRPr lang="en-US"/>
          </a:p>
        </p:txBody>
      </p:sp>
      <p:sp>
        <p:nvSpPr>
          <p:cNvPr id="1628186" name="Line 26"/>
          <p:cNvSpPr>
            <a:spLocks noChangeShapeType="1"/>
          </p:cNvSpPr>
          <p:nvPr/>
        </p:nvSpPr>
        <p:spPr bwMode="auto">
          <a:xfrm flipH="1">
            <a:off x="6858000" y="4191000"/>
            <a:ext cx="228600" cy="533400"/>
          </a:xfrm>
          <a:prstGeom prst="line">
            <a:avLst/>
          </a:prstGeom>
          <a:noFill/>
          <a:ln w="9525">
            <a:solidFill>
              <a:schemeClr val="tx1"/>
            </a:solidFill>
            <a:round/>
            <a:headEnd/>
            <a:tailEnd/>
          </a:ln>
          <a:effectLst/>
        </p:spPr>
        <p:txBody>
          <a:bodyPr/>
          <a:lstStyle/>
          <a:p>
            <a:endParaRPr lang="en-US"/>
          </a:p>
        </p:txBody>
      </p:sp>
      <p:sp>
        <p:nvSpPr>
          <p:cNvPr id="1628187" name="Line 27"/>
          <p:cNvSpPr>
            <a:spLocks noChangeShapeType="1"/>
          </p:cNvSpPr>
          <p:nvPr/>
        </p:nvSpPr>
        <p:spPr bwMode="auto">
          <a:xfrm>
            <a:off x="7086600" y="4191000"/>
            <a:ext cx="228600" cy="533400"/>
          </a:xfrm>
          <a:prstGeom prst="line">
            <a:avLst/>
          </a:prstGeom>
          <a:noFill/>
          <a:ln w="9525">
            <a:solidFill>
              <a:schemeClr val="tx1"/>
            </a:solidFill>
            <a:round/>
            <a:headEnd/>
            <a:tailEnd/>
          </a:ln>
          <a:effectLst/>
        </p:spPr>
        <p:txBody>
          <a:bodyPr/>
          <a:lstStyle/>
          <a:p>
            <a:endParaRPr lang="en-US"/>
          </a:p>
        </p:txBody>
      </p:sp>
      <p:sp>
        <p:nvSpPr>
          <p:cNvPr id="1628188" name="Line 28"/>
          <p:cNvSpPr>
            <a:spLocks noChangeShapeType="1"/>
          </p:cNvSpPr>
          <p:nvPr/>
        </p:nvSpPr>
        <p:spPr bwMode="auto">
          <a:xfrm>
            <a:off x="7696200" y="3124200"/>
            <a:ext cx="0" cy="1066800"/>
          </a:xfrm>
          <a:prstGeom prst="line">
            <a:avLst/>
          </a:prstGeom>
          <a:noFill/>
          <a:ln w="9525">
            <a:solidFill>
              <a:schemeClr val="tx1"/>
            </a:solidFill>
            <a:round/>
            <a:headEnd/>
            <a:tailEnd/>
          </a:ln>
          <a:effectLst/>
        </p:spPr>
        <p:txBody>
          <a:bodyPr/>
          <a:lstStyle/>
          <a:p>
            <a:endParaRPr lang="en-US"/>
          </a:p>
        </p:txBody>
      </p:sp>
      <p:sp>
        <p:nvSpPr>
          <p:cNvPr id="1628189" name="Line 29"/>
          <p:cNvSpPr>
            <a:spLocks noChangeShapeType="1"/>
          </p:cNvSpPr>
          <p:nvPr/>
        </p:nvSpPr>
        <p:spPr bwMode="auto">
          <a:xfrm>
            <a:off x="7391400" y="3581400"/>
            <a:ext cx="609600" cy="0"/>
          </a:xfrm>
          <a:prstGeom prst="line">
            <a:avLst/>
          </a:prstGeom>
          <a:noFill/>
          <a:ln w="9525">
            <a:solidFill>
              <a:schemeClr val="tx1"/>
            </a:solidFill>
            <a:round/>
            <a:headEnd/>
            <a:tailEnd/>
          </a:ln>
          <a:effectLst/>
        </p:spPr>
        <p:txBody>
          <a:bodyPr/>
          <a:lstStyle/>
          <a:p>
            <a:endParaRPr lang="en-US"/>
          </a:p>
        </p:txBody>
      </p:sp>
      <p:sp>
        <p:nvSpPr>
          <p:cNvPr id="1628190" name="Line 30"/>
          <p:cNvSpPr>
            <a:spLocks noChangeShapeType="1"/>
          </p:cNvSpPr>
          <p:nvPr/>
        </p:nvSpPr>
        <p:spPr bwMode="auto">
          <a:xfrm flipH="1">
            <a:off x="7467600" y="4191000"/>
            <a:ext cx="228600" cy="533400"/>
          </a:xfrm>
          <a:prstGeom prst="line">
            <a:avLst/>
          </a:prstGeom>
          <a:noFill/>
          <a:ln w="9525">
            <a:solidFill>
              <a:schemeClr val="tx1"/>
            </a:solidFill>
            <a:round/>
            <a:headEnd/>
            <a:tailEnd/>
          </a:ln>
          <a:effectLst/>
        </p:spPr>
        <p:txBody>
          <a:bodyPr/>
          <a:lstStyle/>
          <a:p>
            <a:endParaRPr lang="en-US"/>
          </a:p>
        </p:txBody>
      </p:sp>
      <p:sp>
        <p:nvSpPr>
          <p:cNvPr id="1628191" name="Line 31"/>
          <p:cNvSpPr>
            <a:spLocks noChangeShapeType="1"/>
          </p:cNvSpPr>
          <p:nvPr/>
        </p:nvSpPr>
        <p:spPr bwMode="auto">
          <a:xfrm>
            <a:off x="7696200" y="4191000"/>
            <a:ext cx="228600" cy="533400"/>
          </a:xfrm>
          <a:prstGeom prst="line">
            <a:avLst/>
          </a:prstGeom>
          <a:noFill/>
          <a:ln w="9525">
            <a:solidFill>
              <a:schemeClr val="tx1"/>
            </a:solidFill>
            <a:round/>
            <a:headEnd/>
            <a:tailEnd/>
          </a:ln>
          <a:effectLst/>
        </p:spPr>
        <p:txBody>
          <a:bodyPr/>
          <a:lstStyle/>
          <a:p>
            <a:endParaRPr lang="en-US"/>
          </a:p>
        </p:txBody>
      </p:sp>
      <p:sp>
        <p:nvSpPr>
          <p:cNvPr id="1628192" name="Line 32"/>
          <p:cNvSpPr>
            <a:spLocks noChangeShapeType="1"/>
          </p:cNvSpPr>
          <p:nvPr/>
        </p:nvSpPr>
        <p:spPr bwMode="auto">
          <a:xfrm>
            <a:off x="5867400" y="3124200"/>
            <a:ext cx="0" cy="1066800"/>
          </a:xfrm>
          <a:prstGeom prst="line">
            <a:avLst/>
          </a:prstGeom>
          <a:noFill/>
          <a:ln w="9525">
            <a:solidFill>
              <a:schemeClr val="tx1"/>
            </a:solidFill>
            <a:round/>
            <a:headEnd/>
            <a:tailEnd/>
          </a:ln>
          <a:effectLst/>
        </p:spPr>
        <p:txBody>
          <a:bodyPr/>
          <a:lstStyle/>
          <a:p>
            <a:endParaRPr lang="en-US"/>
          </a:p>
        </p:txBody>
      </p:sp>
      <p:sp>
        <p:nvSpPr>
          <p:cNvPr id="1628193" name="Line 33"/>
          <p:cNvSpPr>
            <a:spLocks noChangeShapeType="1"/>
          </p:cNvSpPr>
          <p:nvPr/>
        </p:nvSpPr>
        <p:spPr bwMode="auto">
          <a:xfrm>
            <a:off x="5562600" y="3581400"/>
            <a:ext cx="609600" cy="0"/>
          </a:xfrm>
          <a:prstGeom prst="line">
            <a:avLst/>
          </a:prstGeom>
          <a:noFill/>
          <a:ln w="9525">
            <a:solidFill>
              <a:schemeClr val="tx1"/>
            </a:solidFill>
            <a:round/>
            <a:headEnd/>
            <a:tailEnd/>
          </a:ln>
          <a:effectLst/>
        </p:spPr>
        <p:txBody>
          <a:bodyPr/>
          <a:lstStyle/>
          <a:p>
            <a:endParaRPr lang="en-US"/>
          </a:p>
        </p:txBody>
      </p:sp>
      <p:sp>
        <p:nvSpPr>
          <p:cNvPr id="1628194" name="Line 34"/>
          <p:cNvSpPr>
            <a:spLocks noChangeShapeType="1"/>
          </p:cNvSpPr>
          <p:nvPr/>
        </p:nvSpPr>
        <p:spPr bwMode="auto">
          <a:xfrm flipH="1">
            <a:off x="5638800" y="4191000"/>
            <a:ext cx="228600" cy="533400"/>
          </a:xfrm>
          <a:prstGeom prst="line">
            <a:avLst/>
          </a:prstGeom>
          <a:noFill/>
          <a:ln w="9525">
            <a:solidFill>
              <a:schemeClr val="tx1"/>
            </a:solidFill>
            <a:round/>
            <a:headEnd/>
            <a:tailEnd/>
          </a:ln>
          <a:effectLst/>
        </p:spPr>
        <p:txBody>
          <a:bodyPr/>
          <a:lstStyle/>
          <a:p>
            <a:endParaRPr lang="en-US"/>
          </a:p>
        </p:txBody>
      </p:sp>
      <p:sp>
        <p:nvSpPr>
          <p:cNvPr id="1628195" name="Line 35"/>
          <p:cNvSpPr>
            <a:spLocks noChangeShapeType="1"/>
          </p:cNvSpPr>
          <p:nvPr/>
        </p:nvSpPr>
        <p:spPr bwMode="auto">
          <a:xfrm>
            <a:off x="5867400" y="4191000"/>
            <a:ext cx="228600" cy="533400"/>
          </a:xfrm>
          <a:prstGeom prst="line">
            <a:avLst/>
          </a:prstGeom>
          <a:noFill/>
          <a:ln w="9525">
            <a:solidFill>
              <a:schemeClr val="tx1"/>
            </a:solidFill>
            <a:round/>
            <a:headEnd/>
            <a:tailEnd/>
          </a:ln>
          <a:effectLst/>
        </p:spPr>
        <p:txBody>
          <a:bodyPr/>
          <a:lstStyle/>
          <a:p>
            <a:endParaRPr lang="en-US"/>
          </a:p>
        </p:txBody>
      </p:sp>
      <p:sp>
        <p:nvSpPr>
          <p:cNvPr id="1628196" name="AutoShape 36"/>
          <p:cNvSpPr>
            <a:spLocks/>
          </p:cNvSpPr>
          <p:nvPr/>
        </p:nvSpPr>
        <p:spPr bwMode="auto">
          <a:xfrm>
            <a:off x="4343400" y="2286000"/>
            <a:ext cx="457200" cy="2971800"/>
          </a:xfrm>
          <a:prstGeom prst="rightBrace">
            <a:avLst>
              <a:gd name="adj1" fmla="val 54167"/>
              <a:gd name="adj2" fmla="val 50000"/>
            </a:avLst>
          </a:prstGeom>
          <a:noFill/>
          <a:ln w="9525">
            <a:solidFill>
              <a:schemeClr val="tx1"/>
            </a:solidFill>
            <a:round/>
            <a:headEnd/>
            <a:tailEnd/>
          </a:ln>
          <a:effectLst/>
        </p:spPr>
        <p:txBody>
          <a:bodyPr wrap="none" anchor="ctr"/>
          <a:lstStyle/>
          <a:p>
            <a:endParaRPr lang="en-US"/>
          </a:p>
        </p:txBody>
      </p:sp>
      <p:sp>
        <p:nvSpPr>
          <p:cNvPr id="1628197" name="Text Box 37"/>
          <p:cNvSpPr txBox="1">
            <a:spLocks noChangeArrowheads="1"/>
          </p:cNvSpPr>
          <p:nvPr/>
        </p:nvSpPr>
        <p:spPr bwMode="auto">
          <a:xfrm>
            <a:off x="6172200" y="5005388"/>
            <a:ext cx="1627188" cy="579437"/>
          </a:xfrm>
          <a:prstGeom prst="rect">
            <a:avLst/>
          </a:prstGeom>
          <a:noFill/>
          <a:ln w="9525">
            <a:noFill/>
            <a:miter lim="800000"/>
            <a:headEnd/>
            <a:tailEnd/>
          </a:ln>
          <a:effectLst/>
        </p:spPr>
        <p:txBody>
          <a:bodyPr wrap="none">
            <a:spAutoFit/>
          </a:bodyPr>
          <a:lstStyle/>
          <a:p>
            <a:r>
              <a:rPr lang="en-US" sz="3200"/>
              <a:t>polymer</a:t>
            </a:r>
          </a:p>
        </p:txBody>
      </p:sp>
      <p:sp>
        <p:nvSpPr>
          <p:cNvPr id="1628198" name="Text Box 38"/>
          <p:cNvSpPr txBox="1">
            <a:spLocks noChangeArrowheads="1"/>
          </p:cNvSpPr>
          <p:nvPr/>
        </p:nvSpPr>
        <p:spPr bwMode="auto">
          <a:xfrm>
            <a:off x="1676400" y="5257800"/>
            <a:ext cx="1897063" cy="579438"/>
          </a:xfrm>
          <a:prstGeom prst="rect">
            <a:avLst/>
          </a:prstGeom>
          <a:noFill/>
          <a:ln w="9525">
            <a:noFill/>
            <a:miter lim="800000"/>
            <a:headEnd/>
            <a:tailEnd/>
          </a:ln>
          <a:effectLst/>
        </p:spPr>
        <p:txBody>
          <a:bodyPr wrap="none">
            <a:spAutoFit/>
          </a:bodyPr>
          <a:lstStyle/>
          <a:p>
            <a:r>
              <a:rPr lang="en-US" sz="3200"/>
              <a:t>monomer</a:t>
            </a:r>
          </a:p>
        </p:txBody>
      </p:sp>
      <p:sp>
        <p:nvSpPr>
          <p:cNvPr id="1628199" name="Oval 39"/>
          <p:cNvSpPr>
            <a:spLocks noChangeAspect="1" noChangeArrowheads="1"/>
          </p:cNvSpPr>
          <p:nvPr/>
        </p:nvSpPr>
        <p:spPr bwMode="auto">
          <a:xfrm>
            <a:off x="5638800" y="27432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28200" name="Oval 40"/>
          <p:cNvSpPr>
            <a:spLocks noChangeAspect="1" noChangeArrowheads="1"/>
          </p:cNvSpPr>
          <p:nvPr/>
        </p:nvSpPr>
        <p:spPr bwMode="auto">
          <a:xfrm>
            <a:off x="6858000" y="27432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28201" name="Oval 41"/>
          <p:cNvSpPr>
            <a:spLocks noChangeAspect="1" noChangeArrowheads="1"/>
          </p:cNvSpPr>
          <p:nvPr/>
        </p:nvSpPr>
        <p:spPr bwMode="auto">
          <a:xfrm>
            <a:off x="7467600" y="27432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28202" name="Oval 42"/>
          <p:cNvSpPr>
            <a:spLocks noChangeAspect="1" noChangeArrowheads="1"/>
          </p:cNvSpPr>
          <p:nvPr/>
        </p:nvSpPr>
        <p:spPr bwMode="auto">
          <a:xfrm>
            <a:off x="6248400" y="27432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28203" name="Oval 43"/>
          <p:cNvSpPr>
            <a:spLocks noChangeAspect="1" noChangeArrowheads="1"/>
          </p:cNvSpPr>
          <p:nvPr/>
        </p:nvSpPr>
        <p:spPr bwMode="auto">
          <a:xfrm>
            <a:off x="1981200" y="25146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28204" name="Oval 44"/>
          <p:cNvSpPr>
            <a:spLocks noChangeAspect="1" noChangeArrowheads="1"/>
          </p:cNvSpPr>
          <p:nvPr/>
        </p:nvSpPr>
        <p:spPr bwMode="auto">
          <a:xfrm>
            <a:off x="2819400" y="29718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28205" name="Oval 45"/>
          <p:cNvSpPr>
            <a:spLocks noChangeAspect="1" noChangeArrowheads="1"/>
          </p:cNvSpPr>
          <p:nvPr/>
        </p:nvSpPr>
        <p:spPr bwMode="auto">
          <a:xfrm>
            <a:off x="3581400" y="25146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28206" name="Text Box 46"/>
          <p:cNvSpPr txBox="1">
            <a:spLocks noChangeArrowheads="1"/>
          </p:cNvSpPr>
          <p:nvPr/>
        </p:nvSpPr>
        <p:spPr bwMode="auto">
          <a:xfrm>
            <a:off x="5105400" y="4983163"/>
            <a:ext cx="1198563" cy="579437"/>
          </a:xfrm>
          <a:prstGeom prst="rect">
            <a:avLst/>
          </a:prstGeom>
          <a:noFill/>
          <a:ln w="9525">
            <a:noFill/>
            <a:miter lim="800000"/>
            <a:headEnd/>
            <a:tailEnd/>
          </a:ln>
          <a:effectLst/>
        </p:spPr>
        <p:txBody>
          <a:bodyPr wrap="none">
            <a:spAutoFit/>
          </a:bodyPr>
          <a:lstStyle/>
          <a:p>
            <a:r>
              <a:rPr lang="en-US" sz="3200"/>
              <a:t>homo</a:t>
            </a:r>
          </a:p>
        </p:txBody>
      </p:sp>
      <p:sp>
        <p:nvSpPr>
          <p:cNvPr id="1628207" name="Rectangle 47"/>
          <p:cNvSpPr>
            <a:spLocks noChangeArrowheads="1"/>
          </p:cNvSpPr>
          <p:nvPr/>
        </p:nvSpPr>
        <p:spPr bwMode="auto">
          <a:xfrm>
            <a:off x="76200" y="6567488"/>
            <a:ext cx="2332038" cy="214312"/>
          </a:xfrm>
          <a:prstGeom prst="rect">
            <a:avLst/>
          </a:prstGeom>
          <a:noFill/>
          <a:ln w="9525">
            <a:noFill/>
            <a:miter lim="800000"/>
            <a:headEnd/>
            <a:tailEnd/>
          </a:ln>
          <a:effectLst/>
        </p:spPr>
        <p:txBody>
          <a:bodyPr wrap="none">
            <a:spAutoFit/>
          </a:bodyPr>
          <a:lstStyle/>
          <a:p>
            <a:r>
              <a:rPr lang="en-US" sz="800"/>
              <a:t>Jaffe, </a:t>
            </a:r>
            <a:r>
              <a:rPr lang="en-US" sz="800" u="sng"/>
              <a:t>New World of Chemistry</a:t>
            </a:r>
            <a:r>
              <a:rPr lang="en-US" sz="800"/>
              <a:t>, 1955, page 603</a:t>
            </a:r>
          </a:p>
        </p:txBody>
      </p:sp>
      <p:sp>
        <p:nvSpPr>
          <p:cNvPr id="1628208" name="Text Box 48"/>
          <p:cNvSpPr txBox="1">
            <a:spLocks noChangeArrowheads="1"/>
          </p:cNvSpPr>
          <p:nvPr/>
        </p:nvSpPr>
        <p:spPr bwMode="auto">
          <a:xfrm>
            <a:off x="5105400" y="4983163"/>
            <a:ext cx="1154113" cy="579437"/>
          </a:xfrm>
          <a:prstGeom prst="rect">
            <a:avLst/>
          </a:prstGeom>
          <a:noFill/>
          <a:ln w="9525">
            <a:noFill/>
            <a:miter lim="800000"/>
            <a:headEnd/>
            <a:tailEnd/>
          </a:ln>
          <a:effectLst/>
        </p:spPr>
        <p:txBody>
          <a:bodyPr wrap="none">
            <a:spAutoFit/>
          </a:bodyPr>
          <a:lstStyle/>
          <a:p>
            <a:r>
              <a:rPr lang="en-US" sz="3200"/>
              <a:t>chain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28206"/>
                                        </p:tgtEl>
                                        <p:attrNameLst>
                                          <p:attrName>style.visibility</p:attrName>
                                        </p:attrNameLst>
                                      </p:cBhvr>
                                      <p:to>
                                        <p:strVal val="visible"/>
                                      </p:to>
                                    </p:set>
                                    <p:animEffect transition="in" filter="fade">
                                      <p:cBhvr>
                                        <p:cTn id="7" dur="2000"/>
                                        <p:tgtEl>
                                          <p:spTgt spid="1628206"/>
                                        </p:tgtEl>
                                      </p:cBhvr>
                                    </p:animEffect>
                                  </p:childTnLst>
                                </p:cTn>
                              </p:par>
                            </p:childTnLst>
                          </p:cTn>
                        </p:par>
                        <p:par>
                          <p:cTn id="8" fill="hold">
                            <p:stCondLst>
                              <p:cond delay="2000"/>
                            </p:stCondLst>
                            <p:childTnLst>
                              <p:par>
                                <p:cTn id="9" presetID="35" presetClass="emph" presetSubtype="0" fill="hold" grpId="1" nodeType="afterEffect">
                                  <p:stCondLst>
                                    <p:cond delay="0"/>
                                  </p:stCondLst>
                                  <p:childTnLst>
                                    <p:anim calcmode="discrete" valueType="str">
                                      <p:cBhvr>
                                        <p:cTn id="10" dur="1000" fill="hold"/>
                                        <p:tgtEl>
                                          <p:spTgt spid="1628206"/>
                                        </p:tgtEl>
                                        <p:attrNameLst>
                                          <p:attrName>style.visibility</p:attrName>
                                        </p:attrNameLst>
                                      </p:cBhvr>
                                      <p:tavLst>
                                        <p:tav tm="0">
                                          <p:val>
                                            <p:strVal val="hidden"/>
                                          </p:val>
                                        </p:tav>
                                        <p:tav tm="50000">
                                          <p:val>
                                            <p:strVal val="visible"/>
                                          </p:val>
                                        </p:tav>
                                      </p:tavLst>
                                    </p:anim>
                                  </p:childTnLst>
                                </p:cTn>
                              </p:par>
                            </p:childTnLst>
                          </p:cTn>
                        </p:par>
                        <p:par>
                          <p:cTn id="11" fill="hold">
                            <p:stCondLst>
                              <p:cond delay="3000"/>
                            </p:stCondLst>
                            <p:childTnLst>
                              <p:par>
                                <p:cTn id="12" presetID="39" presetClass="exit" presetSubtype="0" decel="100000" fill="hold" grpId="2" nodeType="afterEffect">
                                  <p:stCondLst>
                                    <p:cond delay="0"/>
                                  </p:stCondLst>
                                  <p:childTnLst>
                                    <p:anim calcmode="lin" valueType="num">
                                      <p:cBhvr>
                                        <p:cTn id="13" dur="500"/>
                                        <p:tgtEl>
                                          <p:spTgt spid="1628206"/>
                                        </p:tgtEl>
                                        <p:attrNameLst>
                                          <p:attrName>ppt_h</p:attrName>
                                        </p:attrNameLst>
                                      </p:cBhvr>
                                      <p:tavLst>
                                        <p:tav tm="0">
                                          <p:val>
                                            <p:strVal val="ppt_h"/>
                                          </p:val>
                                        </p:tav>
                                        <p:tav tm="50000">
                                          <p:val>
                                            <p:strVal val="ppt_h/20"/>
                                          </p:val>
                                        </p:tav>
                                        <p:tav tm="100000">
                                          <p:val>
                                            <p:strVal val="ppt_h/20"/>
                                          </p:val>
                                        </p:tav>
                                      </p:tavLst>
                                    </p:anim>
                                    <p:anim calcmode="lin" valueType="num">
                                      <p:cBhvr>
                                        <p:cTn id="14" dur="500"/>
                                        <p:tgtEl>
                                          <p:spTgt spid="1628206"/>
                                        </p:tgtEl>
                                        <p:attrNameLst>
                                          <p:attrName>ppt_w</p:attrName>
                                        </p:attrNameLst>
                                      </p:cBhvr>
                                      <p:tavLst>
                                        <p:tav tm="0">
                                          <p:val>
                                            <p:strVal val="ppt_w"/>
                                          </p:val>
                                        </p:tav>
                                        <p:tav tm="50000">
                                          <p:val>
                                            <p:strVal val="ppt_w+.3"/>
                                          </p:val>
                                        </p:tav>
                                        <p:tav tm="100000">
                                          <p:val>
                                            <p:strVal val="ppt_w+.3"/>
                                          </p:val>
                                        </p:tav>
                                      </p:tavLst>
                                    </p:anim>
                                    <p:anim calcmode="lin" valueType="num">
                                      <p:cBhvr>
                                        <p:cTn id="15" dur="500"/>
                                        <p:tgtEl>
                                          <p:spTgt spid="1628206"/>
                                        </p:tgtEl>
                                        <p:attrNameLst>
                                          <p:attrName>ppt_x</p:attrName>
                                        </p:attrNameLst>
                                      </p:cBhvr>
                                      <p:tavLst>
                                        <p:tav tm="0">
                                          <p:val>
                                            <p:strVal val="ppt_x"/>
                                          </p:val>
                                        </p:tav>
                                        <p:tav tm="50000">
                                          <p:val>
                                            <p:strVal val="ppt_x"/>
                                          </p:val>
                                        </p:tav>
                                        <p:tav tm="100000">
                                          <p:val>
                                            <p:strVal val="ppt_x-.3"/>
                                          </p:val>
                                        </p:tav>
                                      </p:tavLst>
                                    </p:anim>
                                    <p:anim calcmode="lin" valueType="num">
                                      <p:cBhvr>
                                        <p:cTn id="16" dur="500"/>
                                        <p:tgtEl>
                                          <p:spTgt spid="1628206"/>
                                        </p:tgtEl>
                                        <p:attrNameLst>
                                          <p:attrName>ppt_y</p:attrName>
                                        </p:attrNameLst>
                                      </p:cBhvr>
                                      <p:tavLst>
                                        <p:tav tm="0">
                                          <p:val>
                                            <p:strVal val="ppt_y"/>
                                          </p:val>
                                        </p:tav>
                                        <p:tav tm="100000">
                                          <p:val>
                                            <p:strVal val="ppt_y"/>
                                          </p:val>
                                        </p:tav>
                                      </p:tavLst>
                                    </p:anim>
                                    <p:set>
                                      <p:cBhvr>
                                        <p:cTn id="17" dur="1" fill="hold">
                                          <p:stCondLst>
                                            <p:cond delay="499"/>
                                          </p:stCondLst>
                                        </p:cTn>
                                        <p:tgtEl>
                                          <p:spTgt spid="1628206"/>
                                        </p:tgtEl>
                                        <p:attrNameLst>
                                          <p:attrName>style.visibility</p:attrName>
                                        </p:attrNameLst>
                                      </p:cBhvr>
                                      <p:to>
                                        <p:strVal val="hidden"/>
                                      </p:to>
                                    </p:set>
                                  </p:childTnLst>
                                </p:cTn>
                              </p:par>
                            </p:childTnLst>
                          </p:cTn>
                        </p:par>
                        <p:par>
                          <p:cTn id="18" fill="hold">
                            <p:stCondLst>
                              <p:cond delay="3500"/>
                            </p:stCondLst>
                            <p:childTnLst>
                              <p:par>
                                <p:cTn id="19" presetID="1" presetClass="entr" presetSubtype="0" fill="hold" grpId="0" nodeType="afterEffect">
                                  <p:stCondLst>
                                    <p:cond delay="0"/>
                                  </p:stCondLst>
                                  <p:childTnLst>
                                    <p:set>
                                      <p:cBhvr>
                                        <p:cTn id="20" dur="1" fill="hold">
                                          <p:stCondLst>
                                            <p:cond delay="0"/>
                                          </p:stCondLst>
                                        </p:cTn>
                                        <p:tgtEl>
                                          <p:spTgt spid="16282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6" grpId="0"/>
      <p:bldP spid="1628206" grpId="1"/>
      <p:bldP spid="1628206" grpId="2"/>
      <p:bldP spid="1628208"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0210" name="Line 2"/>
          <p:cNvSpPr>
            <a:spLocks noChangeShapeType="1"/>
          </p:cNvSpPr>
          <p:nvPr/>
        </p:nvSpPr>
        <p:spPr bwMode="auto">
          <a:xfrm>
            <a:off x="838200" y="5181600"/>
            <a:ext cx="990600" cy="0"/>
          </a:xfrm>
          <a:prstGeom prst="line">
            <a:avLst/>
          </a:prstGeom>
          <a:noFill/>
          <a:ln w="9525">
            <a:solidFill>
              <a:schemeClr val="tx1"/>
            </a:solidFill>
            <a:round/>
            <a:headEnd/>
            <a:tailEnd/>
          </a:ln>
          <a:effectLst/>
        </p:spPr>
        <p:txBody>
          <a:bodyPr/>
          <a:lstStyle/>
          <a:p>
            <a:endParaRPr lang="en-US"/>
          </a:p>
        </p:txBody>
      </p:sp>
      <p:sp>
        <p:nvSpPr>
          <p:cNvPr id="1630211" name="Line 3"/>
          <p:cNvSpPr>
            <a:spLocks noChangeShapeType="1"/>
          </p:cNvSpPr>
          <p:nvPr/>
        </p:nvSpPr>
        <p:spPr bwMode="auto">
          <a:xfrm>
            <a:off x="2209800" y="914400"/>
            <a:ext cx="0" cy="1066800"/>
          </a:xfrm>
          <a:prstGeom prst="line">
            <a:avLst/>
          </a:prstGeom>
          <a:noFill/>
          <a:ln w="9525">
            <a:solidFill>
              <a:schemeClr val="tx1"/>
            </a:solidFill>
            <a:round/>
            <a:headEnd/>
            <a:tailEnd/>
          </a:ln>
          <a:effectLst/>
        </p:spPr>
        <p:txBody>
          <a:bodyPr/>
          <a:lstStyle/>
          <a:p>
            <a:endParaRPr lang="en-US"/>
          </a:p>
        </p:txBody>
      </p:sp>
      <p:sp>
        <p:nvSpPr>
          <p:cNvPr id="1630212" name="Line 4"/>
          <p:cNvSpPr>
            <a:spLocks noChangeShapeType="1"/>
          </p:cNvSpPr>
          <p:nvPr/>
        </p:nvSpPr>
        <p:spPr bwMode="auto">
          <a:xfrm>
            <a:off x="1905000" y="1371600"/>
            <a:ext cx="609600" cy="0"/>
          </a:xfrm>
          <a:prstGeom prst="line">
            <a:avLst/>
          </a:prstGeom>
          <a:noFill/>
          <a:ln w="9525">
            <a:solidFill>
              <a:schemeClr val="tx1"/>
            </a:solidFill>
            <a:round/>
            <a:headEnd/>
            <a:tailEnd/>
          </a:ln>
          <a:effectLst/>
        </p:spPr>
        <p:txBody>
          <a:bodyPr/>
          <a:lstStyle/>
          <a:p>
            <a:endParaRPr lang="en-US"/>
          </a:p>
        </p:txBody>
      </p:sp>
      <p:sp>
        <p:nvSpPr>
          <p:cNvPr id="1630213" name="Line 5"/>
          <p:cNvSpPr>
            <a:spLocks noChangeShapeType="1"/>
          </p:cNvSpPr>
          <p:nvPr/>
        </p:nvSpPr>
        <p:spPr bwMode="auto">
          <a:xfrm flipH="1">
            <a:off x="1981200" y="1981200"/>
            <a:ext cx="228600" cy="533400"/>
          </a:xfrm>
          <a:prstGeom prst="line">
            <a:avLst/>
          </a:prstGeom>
          <a:noFill/>
          <a:ln w="9525">
            <a:solidFill>
              <a:schemeClr val="tx1"/>
            </a:solidFill>
            <a:round/>
            <a:headEnd/>
            <a:tailEnd/>
          </a:ln>
          <a:effectLst/>
        </p:spPr>
        <p:txBody>
          <a:bodyPr/>
          <a:lstStyle/>
          <a:p>
            <a:endParaRPr lang="en-US"/>
          </a:p>
        </p:txBody>
      </p:sp>
      <p:sp>
        <p:nvSpPr>
          <p:cNvPr id="1630214" name="Line 6"/>
          <p:cNvSpPr>
            <a:spLocks noChangeShapeType="1"/>
          </p:cNvSpPr>
          <p:nvPr/>
        </p:nvSpPr>
        <p:spPr bwMode="auto">
          <a:xfrm>
            <a:off x="2209800" y="1981200"/>
            <a:ext cx="228600" cy="533400"/>
          </a:xfrm>
          <a:prstGeom prst="line">
            <a:avLst/>
          </a:prstGeom>
          <a:noFill/>
          <a:ln w="9525">
            <a:solidFill>
              <a:schemeClr val="tx1"/>
            </a:solidFill>
            <a:round/>
            <a:headEnd/>
            <a:tailEnd/>
          </a:ln>
          <a:effectLst/>
        </p:spPr>
        <p:txBody>
          <a:bodyPr/>
          <a:lstStyle/>
          <a:p>
            <a:endParaRPr lang="en-US"/>
          </a:p>
        </p:txBody>
      </p:sp>
      <p:sp>
        <p:nvSpPr>
          <p:cNvPr id="1630215" name="Line 7"/>
          <p:cNvSpPr>
            <a:spLocks noChangeShapeType="1"/>
          </p:cNvSpPr>
          <p:nvPr/>
        </p:nvSpPr>
        <p:spPr bwMode="auto">
          <a:xfrm>
            <a:off x="3048000" y="1371600"/>
            <a:ext cx="0" cy="1066800"/>
          </a:xfrm>
          <a:prstGeom prst="line">
            <a:avLst/>
          </a:prstGeom>
          <a:noFill/>
          <a:ln w="9525">
            <a:solidFill>
              <a:schemeClr val="tx1"/>
            </a:solidFill>
            <a:round/>
            <a:headEnd/>
            <a:tailEnd/>
          </a:ln>
          <a:effectLst/>
        </p:spPr>
        <p:txBody>
          <a:bodyPr/>
          <a:lstStyle/>
          <a:p>
            <a:endParaRPr lang="en-US"/>
          </a:p>
        </p:txBody>
      </p:sp>
      <p:sp>
        <p:nvSpPr>
          <p:cNvPr id="1630216" name="Line 8"/>
          <p:cNvSpPr>
            <a:spLocks noChangeShapeType="1"/>
          </p:cNvSpPr>
          <p:nvPr/>
        </p:nvSpPr>
        <p:spPr bwMode="auto">
          <a:xfrm>
            <a:off x="2743200" y="1828800"/>
            <a:ext cx="609600" cy="0"/>
          </a:xfrm>
          <a:prstGeom prst="line">
            <a:avLst/>
          </a:prstGeom>
          <a:noFill/>
          <a:ln w="9525">
            <a:solidFill>
              <a:schemeClr val="tx1"/>
            </a:solidFill>
            <a:round/>
            <a:headEnd/>
            <a:tailEnd/>
          </a:ln>
          <a:effectLst/>
        </p:spPr>
        <p:txBody>
          <a:bodyPr/>
          <a:lstStyle/>
          <a:p>
            <a:endParaRPr lang="en-US"/>
          </a:p>
        </p:txBody>
      </p:sp>
      <p:sp>
        <p:nvSpPr>
          <p:cNvPr id="1630217" name="Line 9"/>
          <p:cNvSpPr>
            <a:spLocks noChangeShapeType="1"/>
          </p:cNvSpPr>
          <p:nvPr/>
        </p:nvSpPr>
        <p:spPr bwMode="auto">
          <a:xfrm flipH="1">
            <a:off x="2819400" y="2438400"/>
            <a:ext cx="228600" cy="533400"/>
          </a:xfrm>
          <a:prstGeom prst="line">
            <a:avLst/>
          </a:prstGeom>
          <a:noFill/>
          <a:ln w="9525">
            <a:solidFill>
              <a:schemeClr val="tx1"/>
            </a:solidFill>
            <a:round/>
            <a:headEnd/>
            <a:tailEnd/>
          </a:ln>
          <a:effectLst/>
        </p:spPr>
        <p:txBody>
          <a:bodyPr/>
          <a:lstStyle/>
          <a:p>
            <a:endParaRPr lang="en-US"/>
          </a:p>
        </p:txBody>
      </p:sp>
      <p:sp>
        <p:nvSpPr>
          <p:cNvPr id="1630218" name="Line 10"/>
          <p:cNvSpPr>
            <a:spLocks noChangeShapeType="1"/>
          </p:cNvSpPr>
          <p:nvPr/>
        </p:nvSpPr>
        <p:spPr bwMode="auto">
          <a:xfrm>
            <a:off x="3048000" y="2438400"/>
            <a:ext cx="228600" cy="533400"/>
          </a:xfrm>
          <a:prstGeom prst="line">
            <a:avLst/>
          </a:prstGeom>
          <a:noFill/>
          <a:ln w="9525">
            <a:solidFill>
              <a:schemeClr val="tx1"/>
            </a:solidFill>
            <a:round/>
            <a:headEnd/>
            <a:tailEnd/>
          </a:ln>
          <a:effectLst/>
        </p:spPr>
        <p:txBody>
          <a:bodyPr/>
          <a:lstStyle/>
          <a:p>
            <a:endParaRPr lang="en-US"/>
          </a:p>
        </p:txBody>
      </p:sp>
      <p:sp>
        <p:nvSpPr>
          <p:cNvPr id="1630219" name="Line 11"/>
          <p:cNvSpPr>
            <a:spLocks noChangeShapeType="1"/>
          </p:cNvSpPr>
          <p:nvPr/>
        </p:nvSpPr>
        <p:spPr bwMode="auto">
          <a:xfrm>
            <a:off x="3810000" y="914400"/>
            <a:ext cx="0" cy="1066800"/>
          </a:xfrm>
          <a:prstGeom prst="line">
            <a:avLst/>
          </a:prstGeom>
          <a:noFill/>
          <a:ln w="9525">
            <a:solidFill>
              <a:schemeClr val="tx1"/>
            </a:solidFill>
            <a:round/>
            <a:headEnd/>
            <a:tailEnd/>
          </a:ln>
          <a:effectLst/>
        </p:spPr>
        <p:txBody>
          <a:bodyPr/>
          <a:lstStyle/>
          <a:p>
            <a:endParaRPr lang="en-US"/>
          </a:p>
        </p:txBody>
      </p:sp>
      <p:sp>
        <p:nvSpPr>
          <p:cNvPr id="1630220" name="Line 12"/>
          <p:cNvSpPr>
            <a:spLocks noChangeShapeType="1"/>
          </p:cNvSpPr>
          <p:nvPr/>
        </p:nvSpPr>
        <p:spPr bwMode="auto">
          <a:xfrm>
            <a:off x="3505200" y="1371600"/>
            <a:ext cx="609600" cy="0"/>
          </a:xfrm>
          <a:prstGeom prst="line">
            <a:avLst/>
          </a:prstGeom>
          <a:noFill/>
          <a:ln w="9525">
            <a:solidFill>
              <a:schemeClr val="tx1"/>
            </a:solidFill>
            <a:round/>
            <a:headEnd/>
            <a:tailEnd/>
          </a:ln>
          <a:effectLst/>
        </p:spPr>
        <p:txBody>
          <a:bodyPr/>
          <a:lstStyle/>
          <a:p>
            <a:endParaRPr lang="en-US"/>
          </a:p>
        </p:txBody>
      </p:sp>
      <p:sp>
        <p:nvSpPr>
          <p:cNvPr id="1630221" name="Line 13"/>
          <p:cNvSpPr>
            <a:spLocks noChangeShapeType="1"/>
          </p:cNvSpPr>
          <p:nvPr/>
        </p:nvSpPr>
        <p:spPr bwMode="auto">
          <a:xfrm flipH="1">
            <a:off x="3581400" y="1981200"/>
            <a:ext cx="228600" cy="533400"/>
          </a:xfrm>
          <a:prstGeom prst="line">
            <a:avLst/>
          </a:prstGeom>
          <a:noFill/>
          <a:ln w="9525">
            <a:solidFill>
              <a:schemeClr val="tx1"/>
            </a:solidFill>
            <a:round/>
            <a:headEnd/>
            <a:tailEnd/>
          </a:ln>
          <a:effectLst/>
        </p:spPr>
        <p:txBody>
          <a:bodyPr/>
          <a:lstStyle/>
          <a:p>
            <a:endParaRPr lang="en-US"/>
          </a:p>
        </p:txBody>
      </p:sp>
      <p:sp>
        <p:nvSpPr>
          <p:cNvPr id="1630222" name="Line 14"/>
          <p:cNvSpPr>
            <a:spLocks noChangeShapeType="1"/>
          </p:cNvSpPr>
          <p:nvPr/>
        </p:nvSpPr>
        <p:spPr bwMode="auto">
          <a:xfrm>
            <a:off x="3810000" y="1981200"/>
            <a:ext cx="228600" cy="533400"/>
          </a:xfrm>
          <a:prstGeom prst="line">
            <a:avLst/>
          </a:prstGeom>
          <a:noFill/>
          <a:ln w="9525">
            <a:solidFill>
              <a:schemeClr val="tx1"/>
            </a:solidFill>
            <a:round/>
            <a:headEnd/>
            <a:tailEnd/>
          </a:ln>
          <a:effectLst/>
        </p:spPr>
        <p:txBody>
          <a:bodyPr/>
          <a:lstStyle/>
          <a:p>
            <a:endParaRPr lang="en-US"/>
          </a:p>
        </p:txBody>
      </p:sp>
      <p:sp>
        <p:nvSpPr>
          <p:cNvPr id="1630223" name="Line 15"/>
          <p:cNvSpPr>
            <a:spLocks noChangeShapeType="1"/>
          </p:cNvSpPr>
          <p:nvPr/>
        </p:nvSpPr>
        <p:spPr bwMode="auto">
          <a:xfrm>
            <a:off x="1371600" y="1371600"/>
            <a:ext cx="0" cy="1066800"/>
          </a:xfrm>
          <a:prstGeom prst="line">
            <a:avLst/>
          </a:prstGeom>
          <a:noFill/>
          <a:ln w="9525">
            <a:solidFill>
              <a:schemeClr val="tx1"/>
            </a:solidFill>
            <a:round/>
            <a:headEnd/>
            <a:tailEnd/>
          </a:ln>
          <a:effectLst/>
        </p:spPr>
        <p:txBody>
          <a:bodyPr/>
          <a:lstStyle/>
          <a:p>
            <a:endParaRPr lang="en-US"/>
          </a:p>
        </p:txBody>
      </p:sp>
      <p:sp>
        <p:nvSpPr>
          <p:cNvPr id="1630224" name="Oval 16"/>
          <p:cNvSpPr>
            <a:spLocks noChangeAspect="1" noChangeArrowheads="1"/>
          </p:cNvSpPr>
          <p:nvPr/>
        </p:nvSpPr>
        <p:spPr bwMode="auto">
          <a:xfrm>
            <a:off x="1143000" y="9144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25" name="Line 17"/>
          <p:cNvSpPr>
            <a:spLocks noChangeShapeType="1"/>
          </p:cNvSpPr>
          <p:nvPr/>
        </p:nvSpPr>
        <p:spPr bwMode="auto">
          <a:xfrm>
            <a:off x="1066800" y="1828800"/>
            <a:ext cx="609600" cy="0"/>
          </a:xfrm>
          <a:prstGeom prst="line">
            <a:avLst/>
          </a:prstGeom>
          <a:noFill/>
          <a:ln w="9525">
            <a:solidFill>
              <a:schemeClr val="tx1"/>
            </a:solidFill>
            <a:round/>
            <a:headEnd/>
            <a:tailEnd/>
          </a:ln>
          <a:effectLst/>
        </p:spPr>
        <p:txBody>
          <a:bodyPr/>
          <a:lstStyle/>
          <a:p>
            <a:endParaRPr lang="en-US"/>
          </a:p>
        </p:txBody>
      </p:sp>
      <p:sp>
        <p:nvSpPr>
          <p:cNvPr id="1630226" name="Line 18"/>
          <p:cNvSpPr>
            <a:spLocks noChangeShapeType="1"/>
          </p:cNvSpPr>
          <p:nvPr/>
        </p:nvSpPr>
        <p:spPr bwMode="auto">
          <a:xfrm flipH="1">
            <a:off x="1143000" y="2438400"/>
            <a:ext cx="228600" cy="533400"/>
          </a:xfrm>
          <a:prstGeom prst="line">
            <a:avLst/>
          </a:prstGeom>
          <a:noFill/>
          <a:ln w="9525">
            <a:solidFill>
              <a:schemeClr val="tx1"/>
            </a:solidFill>
            <a:round/>
            <a:headEnd/>
            <a:tailEnd/>
          </a:ln>
          <a:effectLst/>
        </p:spPr>
        <p:txBody>
          <a:bodyPr/>
          <a:lstStyle/>
          <a:p>
            <a:endParaRPr lang="en-US"/>
          </a:p>
        </p:txBody>
      </p:sp>
      <p:sp>
        <p:nvSpPr>
          <p:cNvPr id="1630227" name="Line 19"/>
          <p:cNvSpPr>
            <a:spLocks noChangeShapeType="1"/>
          </p:cNvSpPr>
          <p:nvPr/>
        </p:nvSpPr>
        <p:spPr bwMode="auto">
          <a:xfrm>
            <a:off x="1371600" y="2438400"/>
            <a:ext cx="228600" cy="533400"/>
          </a:xfrm>
          <a:prstGeom prst="line">
            <a:avLst/>
          </a:prstGeom>
          <a:noFill/>
          <a:ln w="9525">
            <a:solidFill>
              <a:schemeClr val="tx1"/>
            </a:solidFill>
            <a:round/>
            <a:headEnd/>
            <a:tailEnd/>
          </a:ln>
          <a:effectLst/>
        </p:spPr>
        <p:txBody>
          <a:bodyPr/>
          <a:lstStyle/>
          <a:p>
            <a:endParaRPr lang="en-US"/>
          </a:p>
        </p:txBody>
      </p:sp>
      <p:sp>
        <p:nvSpPr>
          <p:cNvPr id="1630228" name="Line 20"/>
          <p:cNvSpPr>
            <a:spLocks noChangeShapeType="1"/>
          </p:cNvSpPr>
          <p:nvPr/>
        </p:nvSpPr>
        <p:spPr bwMode="auto">
          <a:xfrm>
            <a:off x="7086600" y="3124200"/>
            <a:ext cx="0" cy="1066800"/>
          </a:xfrm>
          <a:prstGeom prst="line">
            <a:avLst/>
          </a:prstGeom>
          <a:noFill/>
          <a:ln w="9525">
            <a:solidFill>
              <a:schemeClr val="tx1"/>
            </a:solidFill>
            <a:round/>
            <a:headEnd/>
            <a:tailEnd/>
          </a:ln>
          <a:effectLst/>
        </p:spPr>
        <p:txBody>
          <a:bodyPr/>
          <a:lstStyle/>
          <a:p>
            <a:endParaRPr lang="en-US"/>
          </a:p>
        </p:txBody>
      </p:sp>
      <p:sp>
        <p:nvSpPr>
          <p:cNvPr id="1630229" name="Line 21"/>
          <p:cNvSpPr>
            <a:spLocks noChangeShapeType="1"/>
          </p:cNvSpPr>
          <p:nvPr/>
        </p:nvSpPr>
        <p:spPr bwMode="auto">
          <a:xfrm>
            <a:off x="6781800" y="3581400"/>
            <a:ext cx="609600" cy="0"/>
          </a:xfrm>
          <a:prstGeom prst="line">
            <a:avLst/>
          </a:prstGeom>
          <a:noFill/>
          <a:ln w="9525">
            <a:solidFill>
              <a:schemeClr val="tx1"/>
            </a:solidFill>
            <a:round/>
            <a:headEnd/>
            <a:tailEnd/>
          </a:ln>
          <a:effectLst/>
        </p:spPr>
        <p:txBody>
          <a:bodyPr/>
          <a:lstStyle/>
          <a:p>
            <a:endParaRPr lang="en-US"/>
          </a:p>
        </p:txBody>
      </p:sp>
      <p:sp>
        <p:nvSpPr>
          <p:cNvPr id="1630230" name="Line 22"/>
          <p:cNvSpPr>
            <a:spLocks noChangeShapeType="1"/>
          </p:cNvSpPr>
          <p:nvPr/>
        </p:nvSpPr>
        <p:spPr bwMode="auto">
          <a:xfrm flipH="1">
            <a:off x="6858000" y="4191000"/>
            <a:ext cx="228600" cy="533400"/>
          </a:xfrm>
          <a:prstGeom prst="line">
            <a:avLst/>
          </a:prstGeom>
          <a:noFill/>
          <a:ln w="9525">
            <a:solidFill>
              <a:schemeClr val="tx1"/>
            </a:solidFill>
            <a:round/>
            <a:headEnd/>
            <a:tailEnd/>
          </a:ln>
          <a:effectLst/>
        </p:spPr>
        <p:txBody>
          <a:bodyPr/>
          <a:lstStyle/>
          <a:p>
            <a:endParaRPr lang="en-US"/>
          </a:p>
        </p:txBody>
      </p:sp>
      <p:sp>
        <p:nvSpPr>
          <p:cNvPr id="1630231" name="Line 23"/>
          <p:cNvSpPr>
            <a:spLocks noChangeShapeType="1"/>
          </p:cNvSpPr>
          <p:nvPr/>
        </p:nvSpPr>
        <p:spPr bwMode="auto">
          <a:xfrm>
            <a:off x="7086600" y="4191000"/>
            <a:ext cx="228600" cy="533400"/>
          </a:xfrm>
          <a:prstGeom prst="line">
            <a:avLst/>
          </a:prstGeom>
          <a:noFill/>
          <a:ln w="9525">
            <a:solidFill>
              <a:schemeClr val="tx1"/>
            </a:solidFill>
            <a:round/>
            <a:headEnd/>
            <a:tailEnd/>
          </a:ln>
          <a:effectLst/>
        </p:spPr>
        <p:txBody>
          <a:bodyPr/>
          <a:lstStyle/>
          <a:p>
            <a:endParaRPr lang="en-US"/>
          </a:p>
        </p:txBody>
      </p:sp>
      <p:sp>
        <p:nvSpPr>
          <p:cNvPr id="1630232" name="Line 24"/>
          <p:cNvSpPr>
            <a:spLocks noChangeShapeType="1"/>
          </p:cNvSpPr>
          <p:nvPr/>
        </p:nvSpPr>
        <p:spPr bwMode="auto">
          <a:xfrm>
            <a:off x="5867400" y="3124200"/>
            <a:ext cx="0" cy="1066800"/>
          </a:xfrm>
          <a:prstGeom prst="line">
            <a:avLst/>
          </a:prstGeom>
          <a:noFill/>
          <a:ln w="9525">
            <a:solidFill>
              <a:schemeClr val="tx1"/>
            </a:solidFill>
            <a:round/>
            <a:headEnd/>
            <a:tailEnd/>
          </a:ln>
          <a:effectLst/>
        </p:spPr>
        <p:txBody>
          <a:bodyPr/>
          <a:lstStyle/>
          <a:p>
            <a:endParaRPr lang="en-US"/>
          </a:p>
        </p:txBody>
      </p:sp>
      <p:sp>
        <p:nvSpPr>
          <p:cNvPr id="1630233" name="Line 25"/>
          <p:cNvSpPr>
            <a:spLocks noChangeShapeType="1"/>
          </p:cNvSpPr>
          <p:nvPr/>
        </p:nvSpPr>
        <p:spPr bwMode="auto">
          <a:xfrm>
            <a:off x="5562600" y="3581400"/>
            <a:ext cx="609600" cy="0"/>
          </a:xfrm>
          <a:prstGeom prst="line">
            <a:avLst/>
          </a:prstGeom>
          <a:noFill/>
          <a:ln w="9525">
            <a:solidFill>
              <a:schemeClr val="tx1"/>
            </a:solidFill>
            <a:round/>
            <a:headEnd/>
            <a:tailEnd/>
          </a:ln>
          <a:effectLst/>
        </p:spPr>
        <p:txBody>
          <a:bodyPr/>
          <a:lstStyle/>
          <a:p>
            <a:endParaRPr lang="en-US"/>
          </a:p>
        </p:txBody>
      </p:sp>
      <p:sp>
        <p:nvSpPr>
          <p:cNvPr id="1630234" name="Line 26"/>
          <p:cNvSpPr>
            <a:spLocks noChangeShapeType="1"/>
          </p:cNvSpPr>
          <p:nvPr/>
        </p:nvSpPr>
        <p:spPr bwMode="auto">
          <a:xfrm flipH="1">
            <a:off x="5638800" y="4191000"/>
            <a:ext cx="228600" cy="533400"/>
          </a:xfrm>
          <a:prstGeom prst="line">
            <a:avLst/>
          </a:prstGeom>
          <a:noFill/>
          <a:ln w="9525">
            <a:solidFill>
              <a:schemeClr val="tx1"/>
            </a:solidFill>
            <a:round/>
            <a:headEnd/>
            <a:tailEnd/>
          </a:ln>
          <a:effectLst/>
        </p:spPr>
        <p:txBody>
          <a:bodyPr/>
          <a:lstStyle/>
          <a:p>
            <a:endParaRPr lang="en-US"/>
          </a:p>
        </p:txBody>
      </p:sp>
      <p:sp>
        <p:nvSpPr>
          <p:cNvPr id="1630235" name="Line 27"/>
          <p:cNvSpPr>
            <a:spLocks noChangeShapeType="1"/>
          </p:cNvSpPr>
          <p:nvPr/>
        </p:nvSpPr>
        <p:spPr bwMode="auto">
          <a:xfrm>
            <a:off x="5867400" y="4191000"/>
            <a:ext cx="228600" cy="533400"/>
          </a:xfrm>
          <a:prstGeom prst="line">
            <a:avLst/>
          </a:prstGeom>
          <a:noFill/>
          <a:ln w="9525">
            <a:solidFill>
              <a:schemeClr val="tx1"/>
            </a:solidFill>
            <a:round/>
            <a:headEnd/>
            <a:tailEnd/>
          </a:ln>
          <a:effectLst/>
        </p:spPr>
        <p:txBody>
          <a:bodyPr/>
          <a:lstStyle/>
          <a:p>
            <a:endParaRPr lang="en-US"/>
          </a:p>
        </p:txBody>
      </p:sp>
      <p:sp>
        <p:nvSpPr>
          <p:cNvPr id="1630236" name="AutoShape 28"/>
          <p:cNvSpPr>
            <a:spLocks/>
          </p:cNvSpPr>
          <p:nvPr/>
        </p:nvSpPr>
        <p:spPr bwMode="auto">
          <a:xfrm>
            <a:off x="4343400" y="304800"/>
            <a:ext cx="457200" cy="2971800"/>
          </a:xfrm>
          <a:prstGeom prst="rightBrace">
            <a:avLst>
              <a:gd name="adj1" fmla="val 54167"/>
              <a:gd name="adj2" fmla="val 50000"/>
            </a:avLst>
          </a:prstGeom>
          <a:noFill/>
          <a:ln w="9525">
            <a:solidFill>
              <a:schemeClr val="tx1"/>
            </a:solidFill>
            <a:round/>
            <a:headEnd/>
            <a:tailEnd/>
          </a:ln>
          <a:effectLst/>
        </p:spPr>
        <p:txBody>
          <a:bodyPr wrap="none" anchor="ctr"/>
          <a:lstStyle/>
          <a:p>
            <a:endParaRPr lang="en-US"/>
          </a:p>
        </p:txBody>
      </p:sp>
      <p:sp>
        <p:nvSpPr>
          <p:cNvPr id="1630237" name="Text Box 29"/>
          <p:cNvSpPr txBox="1">
            <a:spLocks noChangeArrowheads="1"/>
          </p:cNvSpPr>
          <p:nvPr/>
        </p:nvSpPr>
        <p:spPr bwMode="auto">
          <a:xfrm>
            <a:off x="6172200" y="5005388"/>
            <a:ext cx="2055813" cy="579437"/>
          </a:xfrm>
          <a:prstGeom prst="rect">
            <a:avLst/>
          </a:prstGeom>
          <a:noFill/>
          <a:ln w="9525">
            <a:noFill/>
            <a:miter lim="800000"/>
            <a:headEnd/>
            <a:tailEnd/>
          </a:ln>
          <a:effectLst/>
        </p:spPr>
        <p:txBody>
          <a:bodyPr wrap="none">
            <a:spAutoFit/>
          </a:bodyPr>
          <a:lstStyle/>
          <a:p>
            <a:r>
              <a:rPr lang="en-US" sz="3200"/>
              <a:t>copolymer</a:t>
            </a:r>
          </a:p>
        </p:txBody>
      </p:sp>
      <p:sp>
        <p:nvSpPr>
          <p:cNvPr id="1630238" name="Text Box 30"/>
          <p:cNvSpPr txBox="1">
            <a:spLocks noChangeArrowheads="1"/>
          </p:cNvSpPr>
          <p:nvPr/>
        </p:nvSpPr>
        <p:spPr bwMode="auto">
          <a:xfrm>
            <a:off x="1676400" y="3276600"/>
            <a:ext cx="1897063" cy="579438"/>
          </a:xfrm>
          <a:prstGeom prst="rect">
            <a:avLst/>
          </a:prstGeom>
          <a:noFill/>
          <a:ln w="9525">
            <a:noFill/>
            <a:miter lim="800000"/>
            <a:headEnd/>
            <a:tailEnd/>
          </a:ln>
          <a:effectLst/>
        </p:spPr>
        <p:txBody>
          <a:bodyPr wrap="none">
            <a:spAutoFit/>
          </a:bodyPr>
          <a:lstStyle/>
          <a:p>
            <a:r>
              <a:rPr lang="en-US" sz="3200"/>
              <a:t>monomer</a:t>
            </a:r>
          </a:p>
        </p:txBody>
      </p:sp>
      <p:sp>
        <p:nvSpPr>
          <p:cNvPr id="1630239" name="Oval 31"/>
          <p:cNvSpPr>
            <a:spLocks noChangeAspect="1" noChangeArrowheads="1"/>
          </p:cNvSpPr>
          <p:nvPr/>
        </p:nvSpPr>
        <p:spPr bwMode="auto">
          <a:xfrm>
            <a:off x="5638800" y="27432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40" name="Oval 32"/>
          <p:cNvSpPr>
            <a:spLocks noChangeAspect="1" noChangeArrowheads="1"/>
          </p:cNvSpPr>
          <p:nvPr/>
        </p:nvSpPr>
        <p:spPr bwMode="auto">
          <a:xfrm>
            <a:off x="6858000" y="27432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41" name="Oval 33"/>
          <p:cNvSpPr>
            <a:spLocks noChangeAspect="1" noChangeArrowheads="1"/>
          </p:cNvSpPr>
          <p:nvPr/>
        </p:nvSpPr>
        <p:spPr bwMode="auto">
          <a:xfrm>
            <a:off x="1981200" y="5334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42" name="Oval 34"/>
          <p:cNvSpPr>
            <a:spLocks noChangeAspect="1" noChangeArrowheads="1"/>
          </p:cNvSpPr>
          <p:nvPr/>
        </p:nvSpPr>
        <p:spPr bwMode="auto">
          <a:xfrm>
            <a:off x="2819400" y="9906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43" name="Oval 35"/>
          <p:cNvSpPr>
            <a:spLocks noChangeAspect="1" noChangeArrowheads="1"/>
          </p:cNvSpPr>
          <p:nvPr/>
        </p:nvSpPr>
        <p:spPr bwMode="auto">
          <a:xfrm>
            <a:off x="3581400" y="5334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44" name="Oval 36"/>
          <p:cNvSpPr>
            <a:spLocks noChangeAspect="1" noChangeArrowheads="1"/>
          </p:cNvSpPr>
          <p:nvPr/>
        </p:nvSpPr>
        <p:spPr bwMode="auto">
          <a:xfrm>
            <a:off x="1143000" y="44196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45" name="Line 37"/>
          <p:cNvSpPr>
            <a:spLocks noChangeShapeType="1"/>
          </p:cNvSpPr>
          <p:nvPr/>
        </p:nvSpPr>
        <p:spPr bwMode="auto">
          <a:xfrm flipH="1">
            <a:off x="1066800" y="5897563"/>
            <a:ext cx="228600" cy="533400"/>
          </a:xfrm>
          <a:prstGeom prst="line">
            <a:avLst/>
          </a:prstGeom>
          <a:noFill/>
          <a:ln w="9525">
            <a:solidFill>
              <a:schemeClr val="tx1"/>
            </a:solidFill>
            <a:round/>
            <a:headEnd/>
            <a:tailEnd/>
          </a:ln>
          <a:effectLst/>
        </p:spPr>
        <p:txBody>
          <a:bodyPr/>
          <a:lstStyle/>
          <a:p>
            <a:endParaRPr lang="en-US"/>
          </a:p>
        </p:txBody>
      </p:sp>
      <p:sp>
        <p:nvSpPr>
          <p:cNvPr id="1630246" name="Line 38"/>
          <p:cNvSpPr>
            <a:spLocks noChangeShapeType="1"/>
          </p:cNvSpPr>
          <p:nvPr/>
        </p:nvSpPr>
        <p:spPr bwMode="auto">
          <a:xfrm>
            <a:off x="1371600" y="5867400"/>
            <a:ext cx="228600" cy="533400"/>
          </a:xfrm>
          <a:prstGeom prst="line">
            <a:avLst/>
          </a:prstGeom>
          <a:noFill/>
          <a:ln w="9525">
            <a:solidFill>
              <a:schemeClr val="tx1"/>
            </a:solidFill>
            <a:round/>
            <a:headEnd/>
            <a:tailEnd/>
          </a:ln>
          <a:effectLst/>
        </p:spPr>
        <p:txBody>
          <a:bodyPr/>
          <a:lstStyle/>
          <a:p>
            <a:endParaRPr lang="en-US"/>
          </a:p>
        </p:txBody>
      </p:sp>
      <p:sp>
        <p:nvSpPr>
          <p:cNvPr id="1630247" name="AutoShape 39"/>
          <p:cNvSpPr>
            <a:spLocks/>
          </p:cNvSpPr>
          <p:nvPr/>
        </p:nvSpPr>
        <p:spPr bwMode="auto">
          <a:xfrm>
            <a:off x="4343400" y="3763963"/>
            <a:ext cx="457200" cy="2971800"/>
          </a:xfrm>
          <a:prstGeom prst="rightBrace">
            <a:avLst>
              <a:gd name="adj1" fmla="val 54167"/>
              <a:gd name="adj2" fmla="val 50000"/>
            </a:avLst>
          </a:prstGeom>
          <a:noFill/>
          <a:ln w="9525">
            <a:solidFill>
              <a:schemeClr val="tx1"/>
            </a:solidFill>
            <a:round/>
            <a:headEnd/>
            <a:tailEnd/>
          </a:ln>
          <a:effectLst/>
        </p:spPr>
        <p:txBody>
          <a:bodyPr wrap="none" anchor="ctr"/>
          <a:lstStyle/>
          <a:p>
            <a:endParaRPr lang="en-US"/>
          </a:p>
        </p:txBody>
      </p:sp>
      <p:sp>
        <p:nvSpPr>
          <p:cNvPr id="1630248" name="AutoShape 40"/>
          <p:cNvSpPr>
            <a:spLocks noChangeArrowheads="1"/>
          </p:cNvSpPr>
          <p:nvPr/>
        </p:nvSpPr>
        <p:spPr bwMode="auto">
          <a:xfrm>
            <a:off x="1066800" y="4876800"/>
            <a:ext cx="533400" cy="1066800"/>
          </a:xfrm>
          <a:prstGeom prst="triangle">
            <a:avLst>
              <a:gd name="adj" fmla="val 50000"/>
            </a:avLst>
          </a:prstGeom>
          <a:solidFill>
            <a:srgbClr val="9DD3D7"/>
          </a:solidFill>
          <a:ln w="9525">
            <a:solidFill>
              <a:schemeClr val="tx1"/>
            </a:solidFill>
            <a:miter lim="800000"/>
            <a:headEnd/>
            <a:tailEnd/>
          </a:ln>
          <a:effectLst/>
        </p:spPr>
        <p:txBody>
          <a:bodyPr wrap="none" anchor="ctr"/>
          <a:lstStyle/>
          <a:p>
            <a:endParaRPr lang="en-US"/>
          </a:p>
        </p:txBody>
      </p:sp>
      <p:sp>
        <p:nvSpPr>
          <p:cNvPr id="1630249" name="Line 41"/>
          <p:cNvSpPr>
            <a:spLocks noChangeShapeType="1"/>
          </p:cNvSpPr>
          <p:nvPr/>
        </p:nvSpPr>
        <p:spPr bwMode="auto">
          <a:xfrm>
            <a:off x="1600200" y="4846638"/>
            <a:ext cx="990600" cy="0"/>
          </a:xfrm>
          <a:prstGeom prst="line">
            <a:avLst/>
          </a:prstGeom>
          <a:noFill/>
          <a:ln w="9525">
            <a:solidFill>
              <a:schemeClr val="tx1"/>
            </a:solidFill>
            <a:round/>
            <a:headEnd/>
            <a:tailEnd/>
          </a:ln>
          <a:effectLst/>
        </p:spPr>
        <p:txBody>
          <a:bodyPr/>
          <a:lstStyle/>
          <a:p>
            <a:endParaRPr lang="en-US"/>
          </a:p>
        </p:txBody>
      </p:sp>
      <p:sp>
        <p:nvSpPr>
          <p:cNvPr id="1630250" name="Oval 42"/>
          <p:cNvSpPr>
            <a:spLocks noChangeAspect="1" noChangeArrowheads="1"/>
          </p:cNvSpPr>
          <p:nvPr/>
        </p:nvSpPr>
        <p:spPr bwMode="auto">
          <a:xfrm>
            <a:off x="1905000" y="4084638"/>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51" name="Line 43"/>
          <p:cNvSpPr>
            <a:spLocks noChangeShapeType="1"/>
          </p:cNvSpPr>
          <p:nvPr/>
        </p:nvSpPr>
        <p:spPr bwMode="auto">
          <a:xfrm flipH="1">
            <a:off x="1828800" y="5562600"/>
            <a:ext cx="228600" cy="533400"/>
          </a:xfrm>
          <a:prstGeom prst="line">
            <a:avLst/>
          </a:prstGeom>
          <a:noFill/>
          <a:ln w="9525">
            <a:solidFill>
              <a:schemeClr val="tx1"/>
            </a:solidFill>
            <a:round/>
            <a:headEnd/>
            <a:tailEnd/>
          </a:ln>
          <a:effectLst/>
        </p:spPr>
        <p:txBody>
          <a:bodyPr/>
          <a:lstStyle/>
          <a:p>
            <a:endParaRPr lang="en-US"/>
          </a:p>
        </p:txBody>
      </p:sp>
      <p:sp>
        <p:nvSpPr>
          <p:cNvPr id="1630252" name="Line 44"/>
          <p:cNvSpPr>
            <a:spLocks noChangeShapeType="1"/>
          </p:cNvSpPr>
          <p:nvPr/>
        </p:nvSpPr>
        <p:spPr bwMode="auto">
          <a:xfrm>
            <a:off x="2133600" y="5532438"/>
            <a:ext cx="228600" cy="533400"/>
          </a:xfrm>
          <a:prstGeom prst="line">
            <a:avLst/>
          </a:prstGeom>
          <a:noFill/>
          <a:ln w="9525">
            <a:solidFill>
              <a:schemeClr val="tx1"/>
            </a:solidFill>
            <a:round/>
            <a:headEnd/>
            <a:tailEnd/>
          </a:ln>
          <a:effectLst/>
        </p:spPr>
        <p:txBody>
          <a:bodyPr/>
          <a:lstStyle/>
          <a:p>
            <a:endParaRPr lang="en-US"/>
          </a:p>
        </p:txBody>
      </p:sp>
      <p:sp>
        <p:nvSpPr>
          <p:cNvPr id="1630253" name="AutoShape 45"/>
          <p:cNvSpPr>
            <a:spLocks noChangeArrowheads="1"/>
          </p:cNvSpPr>
          <p:nvPr/>
        </p:nvSpPr>
        <p:spPr bwMode="auto">
          <a:xfrm>
            <a:off x="1828800" y="4541838"/>
            <a:ext cx="533400" cy="1066800"/>
          </a:xfrm>
          <a:prstGeom prst="triangle">
            <a:avLst>
              <a:gd name="adj" fmla="val 50000"/>
            </a:avLst>
          </a:prstGeom>
          <a:solidFill>
            <a:srgbClr val="9DD3D7"/>
          </a:solidFill>
          <a:ln w="9525">
            <a:solidFill>
              <a:schemeClr val="tx1"/>
            </a:solidFill>
            <a:miter lim="800000"/>
            <a:headEnd/>
            <a:tailEnd/>
          </a:ln>
          <a:effectLst/>
        </p:spPr>
        <p:txBody>
          <a:bodyPr wrap="none" anchor="ctr"/>
          <a:lstStyle/>
          <a:p>
            <a:endParaRPr lang="en-US"/>
          </a:p>
        </p:txBody>
      </p:sp>
      <p:sp>
        <p:nvSpPr>
          <p:cNvPr id="1630254" name="Line 46"/>
          <p:cNvSpPr>
            <a:spLocks noChangeShapeType="1"/>
          </p:cNvSpPr>
          <p:nvPr/>
        </p:nvSpPr>
        <p:spPr bwMode="auto">
          <a:xfrm>
            <a:off x="2438400" y="5181600"/>
            <a:ext cx="990600" cy="0"/>
          </a:xfrm>
          <a:prstGeom prst="line">
            <a:avLst/>
          </a:prstGeom>
          <a:noFill/>
          <a:ln w="9525">
            <a:solidFill>
              <a:schemeClr val="tx1"/>
            </a:solidFill>
            <a:round/>
            <a:headEnd/>
            <a:tailEnd/>
          </a:ln>
          <a:effectLst/>
        </p:spPr>
        <p:txBody>
          <a:bodyPr/>
          <a:lstStyle/>
          <a:p>
            <a:endParaRPr lang="en-US"/>
          </a:p>
        </p:txBody>
      </p:sp>
      <p:sp>
        <p:nvSpPr>
          <p:cNvPr id="1630255" name="Oval 47"/>
          <p:cNvSpPr>
            <a:spLocks noChangeAspect="1" noChangeArrowheads="1"/>
          </p:cNvSpPr>
          <p:nvPr/>
        </p:nvSpPr>
        <p:spPr bwMode="auto">
          <a:xfrm>
            <a:off x="2743200" y="44196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56" name="Line 48"/>
          <p:cNvSpPr>
            <a:spLocks noChangeShapeType="1"/>
          </p:cNvSpPr>
          <p:nvPr/>
        </p:nvSpPr>
        <p:spPr bwMode="auto">
          <a:xfrm flipH="1">
            <a:off x="2667000" y="5897563"/>
            <a:ext cx="228600" cy="503237"/>
          </a:xfrm>
          <a:prstGeom prst="line">
            <a:avLst/>
          </a:prstGeom>
          <a:noFill/>
          <a:ln w="9525">
            <a:solidFill>
              <a:schemeClr val="tx1"/>
            </a:solidFill>
            <a:round/>
            <a:headEnd/>
            <a:tailEnd/>
          </a:ln>
          <a:effectLst/>
        </p:spPr>
        <p:txBody>
          <a:bodyPr/>
          <a:lstStyle/>
          <a:p>
            <a:endParaRPr lang="en-US"/>
          </a:p>
        </p:txBody>
      </p:sp>
      <p:sp>
        <p:nvSpPr>
          <p:cNvPr id="1630257" name="Line 49"/>
          <p:cNvSpPr>
            <a:spLocks noChangeShapeType="1"/>
          </p:cNvSpPr>
          <p:nvPr/>
        </p:nvSpPr>
        <p:spPr bwMode="auto">
          <a:xfrm>
            <a:off x="2971800" y="5867400"/>
            <a:ext cx="228600" cy="533400"/>
          </a:xfrm>
          <a:prstGeom prst="line">
            <a:avLst/>
          </a:prstGeom>
          <a:noFill/>
          <a:ln w="9525">
            <a:solidFill>
              <a:schemeClr val="tx1"/>
            </a:solidFill>
            <a:round/>
            <a:headEnd/>
            <a:tailEnd/>
          </a:ln>
          <a:effectLst/>
        </p:spPr>
        <p:txBody>
          <a:bodyPr/>
          <a:lstStyle/>
          <a:p>
            <a:endParaRPr lang="en-US"/>
          </a:p>
        </p:txBody>
      </p:sp>
      <p:sp>
        <p:nvSpPr>
          <p:cNvPr id="1630258" name="AutoShape 50"/>
          <p:cNvSpPr>
            <a:spLocks noChangeArrowheads="1"/>
          </p:cNvSpPr>
          <p:nvPr/>
        </p:nvSpPr>
        <p:spPr bwMode="auto">
          <a:xfrm>
            <a:off x="2667000" y="4876800"/>
            <a:ext cx="533400" cy="1066800"/>
          </a:xfrm>
          <a:prstGeom prst="triangle">
            <a:avLst>
              <a:gd name="adj" fmla="val 50000"/>
            </a:avLst>
          </a:prstGeom>
          <a:solidFill>
            <a:srgbClr val="9DD3D7"/>
          </a:solidFill>
          <a:ln w="9525">
            <a:solidFill>
              <a:schemeClr val="tx1"/>
            </a:solidFill>
            <a:miter lim="800000"/>
            <a:headEnd/>
            <a:tailEnd/>
          </a:ln>
          <a:effectLst/>
        </p:spPr>
        <p:txBody>
          <a:bodyPr wrap="none" anchor="ctr"/>
          <a:lstStyle/>
          <a:p>
            <a:endParaRPr lang="en-US"/>
          </a:p>
        </p:txBody>
      </p:sp>
      <p:sp>
        <p:nvSpPr>
          <p:cNvPr id="1630259" name="Line 51"/>
          <p:cNvSpPr>
            <a:spLocks noChangeShapeType="1"/>
          </p:cNvSpPr>
          <p:nvPr/>
        </p:nvSpPr>
        <p:spPr bwMode="auto">
          <a:xfrm>
            <a:off x="3276600" y="4846638"/>
            <a:ext cx="990600" cy="0"/>
          </a:xfrm>
          <a:prstGeom prst="line">
            <a:avLst/>
          </a:prstGeom>
          <a:noFill/>
          <a:ln w="9525">
            <a:solidFill>
              <a:schemeClr val="tx1"/>
            </a:solidFill>
            <a:round/>
            <a:headEnd/>
            <a:tailEnd/>
          </a:ln>
          <a:effectLst/>
        </p:spPr>
        <p:txBody>
          <a:bodyPr/>
          <a:lstStyle/>
          <a:p>
            <a:endParaRPr lang="en-US"/>
          </a:p>
        </p:txBody>
      </p:sp>
      <p:sp>
        <p:nvSpPr>
          <p:cNvPr id="1630260" name="Oval 52"/>
          <p:cNvSpPr>
            <a:spLocks noChangeAspect="1" noChangeArrowheads="1"/>
          </p:cNvSpPr>
          <p:nvPr/>
        </p:nvSpPr>
        <p:spPr bwMode="auto">
          <a:xfrm>
            <a:off x="3581400" y="4084638"/>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61" name="Line 53"/>
          <p:cNvSpPr>
            <a:spLocks noChangeShapeType="1"/>
          </p:cNvSpPr>
          <p:nvPr/>
        </p:nvSpPr>
        <p:spPr bwMode="auto">
          <a:xfrm flipH="1">
            <a:off x="3505200" y="5562600"/>
            <a:ext cx="228600" cy="533400"/>
          </a:xfrm>
          <a:prstGeom prst="line">
            <a:avLst/>
          </a:prstGeom>
          <a:noFill/>
          <a:ln w="9525">
            <a:solidFill>
              <a:schemeClr val="tx1"/>
            </a:solidFill>
            <a:round/>
            <a:headEnd/>
            <a:tailEnd/>
          </a:ln>
          <a:effectLst/>
        </p:spPr>
        <p:txBody>
          <a:bodyPr/>
          <a:lstStyle/>
          <a:p>
            <a:endParaRPr lang="en-US"/>
          </a:p>
        </p:txBody>
      </p:sp>
      <p:sp>
        <p:nvSpPr>
          <p:cNvPr id="1630262" name="Line 54"/>
          <p:cNvSpPr>
            <a:spLocks noChangeShapeType="1"/>
          </p:cNvSpPr>
          <p:nvPr/>
        </p:nvSpPr>
        <p:spPr bwMode="auto">
          <a:xfrm>
            <a:off x="3810000" y="5532438"/>
            <a:ext cx="228600" cy="533400"/>
          </a:xfrm>
          <a:prstGeom prst="line">
            <a:avLst/>
          </a:prstGeom>
          <a:noFill/>
          <a:ln w="9525">
            <a:solidFill>
              <a:schemeClr val="tx1"/>
            </a:solidFill>
            <a:round/>
            <a:headEnd/>
            <a:tailEnd/>
          </a:ln>
          <a:effectLst/>
        </p:spPr>
        <p:txBody>
          <a:bodyPr/>
          <a:lstStyle/>
          <a:p>
            <a:endParaRPr lang="en-US"/>
          </a:p>
        </p:txBody>
      </p:sp>
      <p:sp>
        <p:nvSpPr>
          <p:cNvPr id="1630263" name="AutoShape 55"/>
          <p:cNvSpPr>
            <a:spLocks noChangeArrowheads="1"/>
          </p:cNvSpPr>
          <p:nvPr/>
        </p:nvSpPr>
        <p:spPr bwMode="auto">
          <a:xfrm>
            <a:off x="3505200" y="4541838"/>
            <a:ext cx="533400" cy="1066800"/>
          </a:xfrm>
          <a:prstGeom prst="triangle">
            <a:avLst>
              <a:gd name="adj" fmla="val 50000"/>
            </a:avLst>
          </a:prstGeom>
          <a:solidFill>
            <a:srgbClr val="9DD3D7"/>
          </a:solidFill>
          <a:ln w="9525">
            <a:solidFill>
              <a:schemeClr val="tx1"/>
            </a:solidFill>
            <a:miter lim="800000"/>
            <a:headEnd/>
            <a:tailEnd/>
          </a:ln>
          <a:effectLst/>
        </p:spPr>
        <p:txBody>
          <a:bodyPr wrap="none" anchor="ctr"/>
          <a:lstStyle/>
          <a:p>
            <a:endParaRPr lang="en-US"/>
          </a:p>
        </p:txBody>
      </p:sp>
      <p:sp>
        <p:nvSpPr>
          <p:cNvPr id="1630264" name="Line 56"/>
          <p:cNvSpPr>
            <a:spLocks noChangeShapeType="1"/>
          </p:cNvSpPr>
          <p:nvPr/>
        </p:nvSpPr>
        <p:spPr bwMode="auto">
          <a:xfrm>
            <a:off x="5943600" y="3581400"/>
            <a:ext cx="990600" cy="0"/>
          </a:xfrm>
          <a:prstGeom prst="line">
            <a:avLst/>
          </a:prstGeom>
          <a:noFill/>
          <a:ln w="9525">
            <a:solidFill>
              <a:schemeClr val="tx1"/>
            </a:solidFill>
            <a:round/>
            <a:headEnd/>
            <a:tailEnd/>
          </a:ln>
          <a:effectLst/>
        </p:spPr>
        <p:txBody>
          <a:bodyPr/>
          <a:lstStyle/>
          <a:p>
            <a:endParaRPr lang="en-US"/>
          </a:p>
        </p:txBody>
      </p:sp>
      <p:sp>
        <p:nvSpPr>
          <p:cNvPr id="1630265" name="Oval 57"/>
          <p:cNvSpPr>
            <a:spLocks noChangeAspect="1" noChangeArrowheads="1"/>
          </p:cNvSpPr>
          <p:nvPr/>
        </p:nvSpPr>
        <p:spPr bwMode="auto">
          <a:xfrm>
            <a:off x="6248400" y="27432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66" name="Line 58"/>
          <p:cNvSpPr>
            <a:spLocks noChangeShapeType="1"/>
          </p:cNvSpPr>
          <p:nvPr/>
        </p:nvSpPr>
        <p:spPr bwMode="auto">
          <a:xfrm flipH="1">
            <a:off x="6172200" y="4221163"/>
            <a:ext cx="228600" cy="533400"/>
          </a:xfrm>
          <a:prstGeom prst="line">
            <a:avLst/>
          </a:prstGeom>
          <a:noFill/>
          <a:ln w="9525">
            <a:solidFill>
              <a:schemeClr val="tx1"/>
            </a:solidFill>
            <a:round/>
            <a:headEnd/>
            <a:tailEnd/>
          </a:ln>
          <a:effectLst/>
        </p:spPr>
        <p:txBody>
          <a:bodyPr/>
          <a:lstStyle/>
          <a:p>
            <a:endParaRPr lang="en-US"/>
          </a:p>
        </p:txBody>
      </p:sp>
      <p:sp>
        <p:nvSpPr>
          <p:cNvPr id="1630267" name="Line 59"/>
          <p:cNvSpPr>
            <a:spLocks noChangeShapeType="1"/>
          </p:cNvSpPr>
          <p:nvPr/>
        </p:nvSpPr>
        <p:spPr bwMode="auto">
          <a:xfrm>
            <a:off x="6477000" y="4191000"/>
            <a:ext cx="228600" cy="533400"/>
          </a:xfrm>
          <a:prstGeom prst="line">
            <a:avLst/>
          </a:prstGeom>
          <a:noFill/>
          <a:ln w="9525">
            <a:solidFill>
              <a:schemeClr val="tx1"/>
            </a:solidFill>
            <a:round/>
            <a:headEnd/>
            <a:tailEnd/>
          </a:ln>
          <a:effectLst/>
        </p:spPr>
        <p:txBody>
          <a:bodyPr/>
          <a:lstStyle/>
          <a:p>
            <a:endParaRPr lang="en-US"/>
          </a:p>
        </p:txBody>
      </p:sp>
      <p:sp>
        <p:nvSpPr>
          <p:cNvPr id="1630268" name="AutoShape 60"/>
          <p:cNvSpPr>
            <a:spLocks noChangeArrowheads="1"/>
          </p:cNvSpPr>
          <p:nvPr/>
        </p:nvSpPr>
        <p:spPr bwMode="auto">
          <a:xfrm>
            <a:off x="6172200" y="3200400"/>
            <a:ext cx="533400" cy="1066800"/>
          </a:xfrm>
          <a:prstGeom prst="triangle">
            <a:avLst>
              <a:gd name="adj" fmla="val 50000"/>
            </a:avLst>
          </a:prstGeom>
          <a:solidFill>
            <a:srgbClr val="9DD3D7"/>
          </a:solidFill>
          <a:ln w="9525">
            <a:solidFill>
              <a:schemeClr val="tx1"/>
            </a:solidFill>
            <a:miter lim="800000"/>
            <a:headEnd/>
            <a:tailEnd/>
          </a:ln>
          <a:effectLst/>
        </p:spPr>
        <p:txBody>
          <a:bodyPr wrap="none" anchor="ctr"/>
          <a:lstStyle/>
          <a:p>
            <a:endParaRPr lang="en-US"/>
          </a:p>
        </p:txBody>
      </p:sp>
      <p:sp>
        <p:nvSpPr>
          <p:cNvPr id="1630269" name="Line 61"/>
          <p:cNvSpPr>
            <a:spLocks noChangeShapeType="1"/>
          </p:cNvSpPr>
          <p:nvPr/>
        </p:nvSpPr>
        <p:spPr bwMode="auto">
          <a:xfrm>
            <a:off x="7162800" y="3581400"/>
            <a:ext cx="990600" cy="0"/>
          </a:xfrm>
          <a:prstGeom prst="line">
            <a:avLst/>
          </a:prstGeom>
          <a:noFill/>
          <a:ln w="9525">
            <a:solidFill>
              <a:schemeClr val="tx1"/>
            </a:solidFill>
            <a:round/>
            <a:headEnd/>
            <a:tailEnd/>
          </a:ln>
          <a:effectLst/>
        </p:spPr>
        <p:txBody>
          <a:bodyPr/>
          <a:lstStyle/>
          <a:p>
            <a:endParaRPr lang="en-US"/>
          </a:p>
        </p:txBody>
      </p:sp>
      <p:sp>
        <p:nvSpPr>
          <p:cNvPr id="1630270" name="Oval 62"/>
          <p:cNvSpPr>
            <a:spLocks noChangeAspect="1" noChangeArrowheads="1"/>
          </p:cNvSpPr>
          <p:nvPr/>
        </p:nvSpPr>
        <p:spPr bwMode="auto">
          <a:xfrm>
            <a:off x="7467600" y="2743200"/>
            <a:ext cx="457200" cy="457200"/>
          </a:xfrm>
          <a:prstGeom prst="ellipse">
            <a:avLst/>
          </a:prstGeom>
          <a:solidFill>
            <a:srgbClr val="FFCC99"/>
          </a:solidFill>
          <a:ln w="9525">
            <a:solidFill>
              <a:schemeClr val="tx1"/>
            </a:solidFill>
            <a:round/>
            <a:headEnd/>
            <a:tailEnd/>
          </a:ln>
          <a:effectLst/>
        </p:spPr>
        <p:txBody>
          <a:bodyPr wrap="none" anchor="ctr"/>
          <a:lstStyle/>
          <a:p>
            <a:endParaRPr lang="en-US"/>
          </a:p>
        </p:txBody>
      </p:sp>
      <p:sp>
        <p:nvSpPr>
          <p:cNvPr id="1630271" name="Line 63"/>
          <p:cNvSpPr>
            <a:spLocks noChangeShapeType="1"/>
          </p:cNvSpPr>
          <p:nvPr/>
        </p:nvSpPr>
        <p:spPr bwMode="auto">
          <a:xfrm flipH="1">
            <a:off x="7391400" y="4221163"/>
            <a:ext cx="228600" cy="533400"/>
          </a:xfrm>
          <a:prstGeom prst="line">
            <a:avLst/>
          </a:prstGeom>
          <a:noFill/>
          <a:ln w="9525">
            <a:solidFill>
              <a:schemeClr val="tx1"/>
            </a:solidFill>
            <a:round/>
            <a:headEnd/>
            <a:tailEnd/>
          </a:ln>
          <a:effectLst/>
        </p:spPr>
        <p:txBody>
          <a:bodyPr/>
          <a:lstStyle/>
          <a:p>
            <a:endParaRPr lang="en-US"/>
          </a:p>
        </p:txBody>
      </p:sp>
      <p:sp>
        <p:nvSpPr>
          <p:cNvPr id="1630272" name="Line 64"/>
          <p:cNvSpPr>
            <a:spLocks noChangeShapeType="1"/>
          </p:cNvSpPr>
          <p:nvPr/>
        </p:nvSpPr>
        <p:spPr bwMode="auto">
          <a:xfrm>
            <a:off x="7696200" y="4191000"/>
            <a:ext cx="228600" cy="533400"/>
          </a:xfrm>
          <a:prstGeom prst="line">
            <a:avLst/>
          </a:prstGeom>
          <a:noFill/>
          <a:ln w="9525">
            <a:solidFill>
              <a:schemeClr val="tx1"/>
            </a:solidFill>
            <a:round/>
            <a:headEnd/>
            <a:tailEnd/>
          </a:ln>
          <a:effectLst/>
        </p:spPr>
        <p:txBody>
          <a:bodyPr/>
          <a:lstStyle/>
          <a:p>
            <a:endParaRPr lang="en-US"/>
          </a:p>
        </p:txBody>
      </p:sp>
      <p:sp>
        <p:nvSpPr>
          <p:cNvPr id="1630273" name="AutoShape 65"/>
          <p:cNvSpPr>
            <a:spLocks noChangeArrowheads="1"/>
          </p:cNvSpPr>
          <p:nvPr/>
        </p:nvSpPr>
        <p:spPr bwMode="auto">
          <a:xfrm>
            <a:off x="7391400" y="3200400"/>
            <a:ext cx="533400" cy="1066800"/>
          </a:xfrm>
          <a:prstGeom prst="triangle">
            <a:avLst>
              <a:gd name="adj" fmla="val 50000"/>
            </a:avLst>
          </a:prstGeom>
          <a:solidFill>
            <a:srgbClr val="9DD3D7"/>
          </a:solidFill>
          <a:ln w="9525">
            <a:solidFill>
              <a:schemeClr val="tx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2287618" name="Rectangle 2"/>
          <p:cNvSpPr>
            <a:spLocks noGrp="1" noChangeArrowheads="1"/>
          </p:cNvSpPr>
          <p:nvPr>
            <p:ph type="title"/>
          </p:nvPr>
        </p:nvSpPr>
        <p:spPr/>
        <p:txBody>
          <a:bodyPr/>
          <a:lstStyle/>
          <a:p>
            <a:r>
              <a:rPr lang="en-US"/>
              <a:t>Functional Groups</a:t>
            </a:r>
          </a:p>
        </p:txBody>
      </p:sp>
      <p:sp>
        <p:nvSpPr>
          <p:cNvPr id="2287620" name="Text Box 4"/>
          <p:cNvSpPr txBox="1">
            <a:spLocks noChangeArrowheads="1"/>
          </p:cNvSpPr>
          <p:nvPr/>
        </p:nvSpPr>
        <p:spPr bwMode="auto">
          <a:xfrm>
            <a:off x="898525" y="1992313"/>
            <a:ext cx="7207250" cy="701675"/>
          </a:xfrm>
          <a:prstGeom prst="rect">
            <a:avLst/>
          </a:prstGeom>
          <a:noFill/>
          <a:ln w="9525">
            <a:noFill/>
            <a:miter lim="800000"/>
            <a:headEnd/>
            <a:tailEnd/>
          </a:ln>
          <a:effectLst/>
        </p:spPr>
        <p:txBody>
          <a:bodyPr wrap="none">
            <a:spAutoFit/>
          </a:bodyPr>
          <a:lstStyle/>
          <a:p>
            <a:r>
              <a:rPr lang="en-US" sz="2000"/>
              <a:t>Hydrocarbons in which some hydrogen atoms have been </a:t>
            </a:r>
          </a:p>
          <a:p>
            <a:r>
              <a:rPr lang="en-US" sz="2000"/>
              <a:t>replaced can be compared to an electric drill with attachments.</a:t>
            </a:r>
          </a:p>
        </p:txBody>
      </p:sp>
      <p:sp>
        <p:nvSpPr>
          <p:cNvPr id="2287621" name="Text Box 5"/>
          <p:cNvSpPr txBox="1">
            <a:spLocks noChangeArrowheads="1"/>
          </p:cNvSpPr>
          <p:nvPr/>
        </p:nvSpPr>
        <p:spPr bwMode="auto">
          <a:xfrm>
            <a:off x="1260475" y="3135313"/>
            <a:ext cx="5932488" cy="701675"/>
          </a:xfrm>
          <a:prstGeom prst="rect">
            <a:avLst/>
          </a:prstGeom>
          <a:noFill/>
          <a:ln w="9525">
            <a:noFill/>
            <a:miter lim="800000"/>
            <a:headEnd/>
            <a:tailEnd/>
          </a:ln>
          <a:effectLst/>
        </p:spPr>
        <p:txBody>
          <a:bodyPr wrap="none">
            <a:spAutoFit/>
          </a:bodyPr>
          <a:lstStyle/>
          <a:p>
            <a:r>
              <a:rPr lang="en-US" sz="2000">
                <a:solidFill>
                  <a:schemeClr val="hlink"/>
                </a:solidFill>
              </a:rPr>
              <a:t>Inferring:  </a:t>
            </a:r>
            <a:r>
              <a:rPr lang="en-US" sz="2000" i="1"/>
              <a:t>What determines the function of the drill, </a:t>
            </a:r>
          </a:p>
          <a:p>
            <a:r>
              <a:rPr lang="en-US" sz="2000" i="1"/>
              <a:t>	   the drill itself or the attachments?</a:t>
            </a:r>
            <a:endParaRPr lang="en-US" sz="2000">
              <a:solidFill>
                <a:schemeClr val="hlink"/>
              </a:solidFill>
            </a:endParaRPr>
          </a:p>
        </p:txBody>
      </p:sp>
      <p:grpSp>
        <p:nvGrpSpPr>
          <p:cNvPr id="2287622" name="Group 6"/>
          <p:cNvGrpSpPr>
            <a:grpSpLocks/>
          </p:cNvGrpSpPr>
          <p:nvPr/>
        </p:nvGrpSpPr>
        <p:grpSpPr bwMode="auto">
          <a:xfrm>
            <a:off x="2989263" y="4278313"/>
            <a:ext cx="5576887" cy="2301875"/>
            <a:chOff x="1883" y="2695"/>
            <a:chExt cx="3513" cy="1450"/>
          </a:xfrm>
        </p:grpSpPr>
        <p:sp>
          <p:nvSpPr>
            <p:cNvPr id="2287623" name="Text Box 7"/>
            <p:cNvSpPr txBox="1">
              <a:spLocks noChangeArrowheads="1"/>
            </p:cNvSpPr>
            <p:nvPr/>
          </p:nvSpPr>
          <p:spPr bwMode="auto">
            <a:xfrm>
              <a:off x="3446" y="2695"/>
              <a:ext cx="531" cy="326"/>
            </a:xfrm>
            <a:prstGeom prst="rect">
              <a:avLst/>
            </a:prstGeom>
            <a:noFill/>
            <a:ln w="9525">
              <a:noFill/>
              <a:miter lim="800000"/>
              <a:headEnd/>
              <a:tailEnd/>
            </a:ln>
            <a:effectLst/>
          </p:spPr>
          <p:txBody>
            <a:bodyPr wrap="none">
              <a:spAutoFit/>
            </a:bodyPr>
            <a:lstStyle/>
            <a:p>
              <a:pPr algn="ctr"/>
              <a:r>
                <a:rPr lang="en-US" sz="1400"/>
                <a:t>Forstner</a:t>
              </a:r>
            </a:p>
            <a:p>
              <a:pPr algn="ctr"/>
              <a:r>
                <a:rPr lang="en-US" sz="1400"/>
                <a:t>drill bit</a:t>
              </a:r>
            </a:p>
          </p:txBody>
        </p:sp>
        <p:sp>
          <p:nvSpPr>
            <p:cNvPr id="2287624" name="Text Box 8"/>
            <p:cNvSpPr txBox="1">
              <a:spLocks noChangeArrowheads="1"/>
            </p:cNvSpPr>
            <p:nvPr/>
          </p:nvSpPr>
          <p:spPr bwMode="auto">
            <a:xfrm>
              <a:off x="4560" y="2928"/>
              <a:ext cx="836" cy="326"/>
            </a:xfrm>
            <a:prstGeom prst="rect">
              <a:avLst/>
            </a:prstGeom>
            <a:noFill/>
            <a:ln w="9525">
              <a:noFill/>
              <a:miter lim="800000"/>
              <a:headEnd/>
              <a:tailEnd/>
            </a:ln>
            <a:effectLst/>
          </p:spPr>
          <p:txBody>
            <a:bodyPr wrap="none">
              <a:spAutoFit/>
            </a:bodyPr>
            <a:lstStyle/>
            <a:p>
              <a:pPr algn="ctr"/>
              <a:r>
                <a:rPr lang="en-US" sz="1400"/>
                <a:t>Philips</a:t>
              </a:r>
            </a:p>
            <a:p>
              <a:pPr algn="ctr"/>
              <a:r>
                <a:rPr lang="en-US" sz="1400"/>
                <a:t>screwdriver bit</a:t>
              </a:r>
            </a:p>
          </p:txBody>
        </p:sp>
        <p:sp>
          <p:nvSpPr>
            <p:cNvPr id="2287625" name="Text Box 9"/>
            <p:cNvSpPr txBox="1">
              <a:spLocks noChangeArrowheads="1"/>
            </p:cNvSpPr>
            <p:nvPr/>
          </p:nvSpPr>
          <p:spPr bwMode="auto">
            <a:xfrm>
              <a:off x="4223" y="3819"/>
              <a:ext cx="457" cy="326"/>
            </a:xfrm>
            <a:prstGeom prst="rect">
              <a:avLst/>
            </a:prstGeom>
            <a:noFill/>
            <a:ln w="9525">
              <a:noFill/>
              <a:miter lim="800000"/>
              <a:headEnd/>
              <a:tailEnd/>
            </a:ln>
            <a:effectLst/>
          </p:spPr>
          <p:txBody>
            <a:bodyPr wrap="none">
              <a:spAutoFit/>
            </a:bodyPr>
            <a:lstStyle/>
            <a:p>
              <a:pPr algn="ctr"/>
              <a:r>
                <a:rPr lang="en-US" sz="1400"/>
                <a:t>drum </a:t>
              </a:r>
            </a:p>
            <a:p>
              <a:pPr algn="ctr"/>
              <a:r>
                <a:rPr lang="en-US" sz="1400"/>
                <a:t>sander</a:t>
              </a:r>
            </a:p>
          </p:txBody>
        </p:sp>
        <p:sp>
          <p:nvSpPr>
            <p:cNvPr id="2287626" name="Text Box 10"/>
            <p:cNvSpPr txBox="1">
              <a:spLocks noChangeArrowheads="1"/>
            </p:cNvSpPr>
            <p:nvPr/>
          </p:nvSpPr>
          <p:spPr bwMode="auto">
            <a:xfrm>
              <a:off x="2513" y="3701"/>
              <a:ext cx="439" cy="326"/>
            </a:xfrm>
            <a:prstGeom prst="rect">
              <a:avLst/>
            </a:prstGeom>
            <a:noFill/>
            <a:ln w="9525">
              <a:noFill/>
              <a:miter lim="800000"/>
              <a:headEnd/>
              <a:tailEnd/>
            </a:ln>
            <a:effectLst/>
          </p:spPr>
          <p:txBody>
            <a:bodyPr wrap="none">
              <a:spAutoFit/>
            </a:bodyPr>
            <a:lstStyle/>
            <a:p>
              <a:pPr algn="ctr"/>
              <a:r>
                <a:rPr lang="en-US" sz="1400"/>
                <a:t>Twist</a:t>
              </a:r>
            </a:p>
            <a:p>
              <a:pPr algn="ctr"/>
              <a:r>
                <a:rPr lang="en-US" sz="1400"/>
                <a:t>drill bit</a:t>
              </a:r>
            </a:p>
          </p:txBody>
        </p:sp>
        <p:sp>
          <p:nvSpPr>
            <p:cNvPr id="2287627" name="Text Box 11"/>
            <p:cNvSpPr txBox="1">
              <a:spLocks noChangeArrowheads="1"/>
            </p:cNvSpPr>
            <p:nvPr/>
          </p:nvSpPr>
          <p:spPr bwMode="auto">
            <a:xfrm>
              <a:off x="1883" y="2745"/>
              <a:ext cx="706" cy="192"/>
            </a:xfrm>
            <a:prstGeom prst="rect">
              <a:avLst/>
            </a:prstGeom>
            <a:noFill/>
            <a:ln w="9525">
              <a:noFill/>
              <a:miter lim="800000"/>
              <a:headEnd/>
              <a:tailEnd/>
            </a:ln>
            <a:effectLst/>
          </p:spPr>
          <p:txBody>
            <a:bodyPr wrap="none">
              <a:spAutoFit/>
            </a:bodyPr>
            <a:lstStyle/>
            <a:p>
              <a:r>
                <a:rPr lang="en-US" sz="1400"/>
                <a:t>hole saw bit</a:t>
              </a:r>
            </a:p>
          </p:txBody>
        </p:sp>
      </p:grpSp>
      <p:grpSp>
        <p:nvGrpSpPr>
          <p:cNvPr id="2287628" name="Group 12"/>
          <p:cNvGrpSpPr>
            <a:grpSpLocks/>
          </p:cNvGrpSpPr>
          <p:nvPr/>
        </p:nvGrpSpPr>
        <p:grpSpPr bwMode="auto">
          <a:xfrm>
            <a:off x="593725" y="4202113"/>
            <a:ext cx="1752600" cy="2151062"/>
            <a:chOff x="374" y="2647"/>
            <a:chExt cx="1104" cy="1355"/>
          </a:xfrm>
        </p:grpSpPr>
        <p:sp>
          <p:nvSpPr>
            <p:cNvPr id="2287629" name="Text Box 13"/>
            <p:cNvSpPr txBox="1">
              <a:spLocks noChangeArrowheads="1"/>
            </p:cNvSpPr>
            <p:nvPr/>
          </p:nvSpPr>
          <p:spPr bwMode="auto">
            <a:xfrm>
              <a:off x="374" y="2647"/>
              <a:ext cx="935" cy="250"/>
            </a:xfrm>
            <a:prstGeom prst="rect">
              <a:avLst/>
            </a:prstGeom>
            <a:noFill/>
            <a:ln w="9525">
              <a:noFill/>
              <a:miter lim="800000"/>
              <a:headEnd/>
              <a:tailEnd/>
            </a:ln>
            <a:effectLst/>
          </p:spPr>
          <p:txBody>
            <a:bodyPr wrap="none">
              <a:spAutoFit/>
            </a:bodyPr>
            <a:lstStyle/>
            <a:p>
              <a:r>
                <a:rPr lang="en-US" sz="2000"/>
                <a:t>Electric drill</a:t>
              </a:r>
            </a:p>
          </p:txBody>
        </p:sp>
        <p:pic>
          <p:nvPicPr>
            <p:cNvPr id="2287630" name="Picture 14" descr="143391_lg"/>
            <p:cNvPicPr>
              <a:picLocks noChangeAspect="1" noChangeArrowheads="1"/>
            </p:cNvPicPr>
            <p:nvPr/>
          </p:nvPicPr>
          <p:blipFill>
            <a:blip r:embed="rId3"/>
            <a:srcRect/>
            <a:stretch>
              <a:fillRect/>
            </a:stretch>
          </p:blipFill>
          <p:spPr bwMode="auto">
            <a:xfrm>
              <a:off x="427" y="2951"/>
              <a:ext cx="1051" cy="1051"/>
            </a:xfrm>
            <a:prstGeom prst="rect">
              <a:avLst/>
            </a:prstGeom>
            <a:noFill/>
          </p:spPr>
        </p:pic>
      </p:grpSp>
      <p:pic>
        <p:nvPicPr>
          <p:cNvPr id="2287631" name="Picture 15" descr="KDT412403"/>
          <p:cNvPicPr>
            <a:picLocks noChangeAspect="1" noChangeArrowheads="1"/>
          </p:cNvPicPr>
          <p:nvPr/>
        </p:nvPicPr>
        <p:blipFill>
          <a:blip r:embed="rId4"/>
          <a:srcRect l="38835" t="19691" r="38724" b="22113"/>
          <a:stretch>
            <a:fillRect/>
          </a:stretch>
        </p:blipFill>
        <p:spPr bwMode="auto">
          <a:xfrm>
            <a:off x="7378700" y="3914775"/>
            <a:ext cx="268288" cy="696913"/>
          </a:xfrm>
          <a:prstGeom prst="rect">
            <a:avLst/>
          </a:prstGeom>
          <a:noFill/>
        </p:spPr>
      </p:pic>
      <p:grpSp>
        <p:nvGrpSpPr>
          <p:cNvPr id="2287632" name="Group 16"/>
          <p:cNvGrpSpPr>
            <a:grpSpLocks/>
          </p:cNvGrpSpPr>
          <p:nvPr/>
        </p:nvGrpSpPr>
        <p:grpSpPr bwMode="auto">
          <a:xfrm>
            <a:off x="3032125" y="3911600"/>
            <a:ext cx="5530850" cy="2714625"/>
            <a:chOff x="1910" y="2464"/>
            <a:chExt cx="3484" cy="1710"/>
          </a:xfrm>
        </p:grpSpPr>
        <p:pic>
          <p:nvPicPr>
            <p:cNvPr id="2287633" name="Picture 17" descr="collingwood?imageID=882&amp;op=imgLib-viewImage"/>
            <p:cNvPicPr>
              <a:picLocks noChangeAspect="1" noChangeArrowheads="1"/>
            </p:cNvPicPr>
            <p:nvPr/>
          </p:nvPicPr>
          <p:blipFill>
            <a:blip r:embed="rId5"/>
            <a:srcRect l="15506" r="18466"/>
            <a:stretch>
              <a:fillRect/>
            </a:stretch>
          </p:blipFill>
          <p:spPr bwMode="auto">
            <a:xfrm>
              <a:off x="3525" y="3049"/>
              <a:ext cx="379" cy="753"/>
            </a:xfrm>
            <a:prstGeom prst="rect">
              <a:avLst/>
            </a:prstGeom>
            <a:noFill/>
          </p:spPr>
        </p:pic>
        <p:pic>
          <p:nvPicPr>
            <p:cNvPr id="2287634" name="Picture 18" descr="15917142_lg"/>
            <p:cNvPicPr>
              <a:picLocks noChangeAspect="1" noChangeArrowheads="1"/>
            </p:cNvPicPr>
            <p:nvPr/>
          </p:nvPicPr>
          <p:blipFill>
            <a:blip r:embed="rId6"/>
            <a:srcRect l="7014" t="16736" r="7777" b="17500"/>
            <a:stretch>
              <a:fillRect/>
            </a:stretch>
          </p:blipFill>
          <p:spPr bwMode="auto">
            <a:xfrm>
              <a:off x="1910" y="2963"/>
              <a:ext cx="645" cy="498"/>
            </a:xfrm>
            <a:prstGeom prst="rect">
              <a:avLst/>
            </a:prstGeom>
            <a:noFill/>
          </p:spPr>
        </p:pic>
        <p:pic>
          <p:nvPicPr>
            <p:cNvPr id="2287635" name="Picture 19" descr="4269387"/>
            <p:cNvPicPr>
              <a:picLocks noChangeAspect="1" noChangeArrowheads="1"/>
            </p:cNvPicPr>
            <p:nvPr/>
          </p:nvPicPr>
          <p:blipFill>
            <a:blip r:embed="rId7" cstate="print"/>
            <a:srcRect l="45203" r="45938"/>
            <a:stretch>
              <a:fillRect/>
            </a:stretch>
          </p:blipFill>
          <p:spPr bwMode="auto">
            <a:xfrm>
              <a:off x="2998" y="3057"/>
              <a:ext cx="99" cy="1117"/>
            </a:xfrm>
            <a:prstGeom prst="rect">
              <a:avLst/>
            </a:prstGeom>
            <a:noFill/>
          </p:spPr>
        </p:pic>
        <p:pic>
          <p:nvPicPr>
            <p:cNvPr id="2287636" name="Picture 20" descr="#0 Replacement Phillips Bit: H">
              <a:hlinkClick r:id="rId8"/>
            </p:cNvPr>
            <p:cNvPicPr>
              <a:picLocks noChangeAspect="1" noChangeArrowheads="1"/>
            </p:cNvPicPr>
            <p:nvPr/>
          </p:nvPicPr>
          <p:blipFill>
            <a:blip r:embed="rId9"/>
            <a:srcRect/>
            <a:stretch>
              <a:fillRect/>
            </a:stretch>
          </p:blipFill>
          <p:spPr bwMode="auto">
            <a:xfrm>
              <a:off x="4814" y="2464"/>
              <a:ext cx="553" cy="442"/>
            </a:xfrm>
            <a:prstGeom prst="rect">
              <a:avLst/>
            </a:prstGeom>
            <a:noFill/>
          </p:spPr>
        </p:pic>
        <p:pic>
          <p:nvPicPr>
            <p:cNvPr id="2287637" name="Picture 21" descr="00925244000-tv"/>
            <p:cNvPicPr>
              <a:picLocks noChangeAspect="1" noChangeArrowheads="1"/>
            </p:cNvPicPr>
            <p:nvPr/>
          </p:nvPicPr>
          <p:blipFill>
            <a:blip r:embed="rId10"/>
            <a:srcRect/>
            <a:stretch>
              <a:fillRect/>
            </a:stretch>
          </p:blipFill>
          <p:spPr bwMode="auto">
            <a:xfrm>
              <a:off x="4674" y="3433"/>
              <a:ext cx="720" cy="720"/>
            </a:xfrm>
            <a:prstGeom prst="rect">
              <a:avLst/>
            </a:prstGeom>
            <a:noFill/>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2287621"/>
                                        </p:tgtEl>
                                        <p:attrNameLst>
                                          <p:attrName>style.visibility</p:attrName>
                                        </p:attrNameLst>
                                      </p:cBhvr>
                                      <p:to>
                                        <p:strVal val="visible"/>
                                      </p:to>
                                    </p:set>
                                    <p:animEffect transition="in" filter="fade">
                                      <p:cBhvr>
                                        <p:cTn id="7" dur="1000"/>
                                        <p:tgtEl>
                                          <p:spTgt spid="2287621"/>
                                        </p:tgtEl>
                                      </p:cBhvr>
                                    </p:animEffect>
                                    <p:anim calcmode="lin" valueType="num">
                                      <p:cBhvr>
                                        <p:cTn id="8" dur="1000" fill="hold"/>
                                        <p:tgtEl>
                                          <p:spTgt spid="2287621"/>
                                        </p:tgtEl>
                                        <p:attrNameLst>
                                          <p:attrName>ppt_x</p:attrName>
                                        </p:attrNameLst>
                                      </p:cBhvr>
                                      <p:tavLst>
                                        <p:tav tm="0">
                                          <p:val>
                                            <p:strVal val="#ppt_x-.1"/>
                                          </p:val>
                                        </p:tav>
                                        <p:tav tm="100000">
                                          <p:val>
                                            <p:strVal val="#ppt_x"/>
                                          </p:val>
                                        </p:tav>
                                      </p:tavLst>
                                    </p:anim>
                                    <p:anim calcmode="lin" valueType="num">
                                      <p:cBhvr>
                                        <p:cTn id="9" dur="1000" fill="hold"/>
                                        <p:tgtEl>
                                          <p:spTgt spid="2287621"/>
                                        </p:tgtEl>
                                        <p:attrNameLst>
                                          <p:attrName>ppt_y</p:attrName>
                                        </p:attrNameLst>
                                      </p:cBhvr>
                                      <p:tavLst>
                                        <p:tav tm="0">
                                          <p:val>
                                            <p:strVal val="#ppt_y"/>
                                          </p:val>
                                        </p:tav>
                                        <p:tav tm="100000">
                                          <p:val>
                                            <p:strVal val="#ppt_y"/>
                                          </p:val>
                                        </p:tav>
                                      </p:tavLst>
                                    </p:anim>
                                  </p:childTnLst>
                                </p:cTn>
                              </p:par>
                            </p:childTnLst>
                          </p:cTn>
                        </p:par>
                        <p:par>
                          <p:cTn id="10" fill="hold">
                            <p:stCondLst>
                              <p:cond delay="8600"/>
                            </p:stCondLst>
                            <p:childTnLst>
                              <p:par>
                                <p:cTn id="11" presetID="53" presetClass="entr" presetSubtype="0" fill="hold" nodeType="afterEffect">
                                  <p:stCondLst>
                                    <p:cond delay="0"/>
                                  </p:stCondLst>
                                  <p:childTnLst>
                                    <p:set>
                                      <p:cBhvr>
                                        <p:cTn id="12" dur="1" fill="hold">
                                          <p:stCondLst>
                                            <p:cond delay="0"/>
                                          </p:stCondLst>
                                        </p:cTn>
                                        <p:tgtEl>
                                          <p:spTgt spid="2287628"/>
                                        </p:tgtEl>
                                        <p:attrNameLst>
                                          <p:attrName>style.visibility</p:attrName>
                                        </p:attrNameLst>
                                      </p:cBhvr>
                                      <p:to>
                                        <p:strVal val="visible"/>
                                      </p:to>
                                    </p:set>
                                    <p:anim calcmode="lin" valueType="num">
                                      <p:cBhvr>
                                        <p:cTn id="13" dur="500" fill="hold"/>
                                        <p:tgtEl>
                                          <p:spTgt spid="2287628"/>
                                        </p:tgtEl>
                                        <p:attrNameLst>
                                          <p:attrName>ppt_w</p:attrName>
                                        </p:attrNameLst>
                                      </p:cBhvr>
                                      <p:tavLst>
                                        <p:tav tm="0">
                                          <p:val>
                                            <p:fltVal val="0"/>
                                          </p:val>
                                        </p:tav>
                                        <p:tav tm="100000">
                                          <p:val>
                                            <p:strVal val="#ppt_w"/>
                                          </p:val>
                                        </p:tav>
                                      </p:tavLst>
                                    </p:anim>
                                    <p:anim calcmode="lin" valueType="num">
                                      <p:cBhvr>
                                        <p:cTn id="14" dur="500" fill="hold"/>
                                        <p:tgtEl>
                                          <p:spTgt spid="2287628"/>
                                        </p:tgtEl>
                                        <p:attrNameLst>
                                          <p:attrName>ppt_h</p:attrName>
                                        </p:attrNameLst>
                                      </p:cBhvr>
                                      <p:tavLst>
                                        <p:tav tm="0">
                                          <p:val>
                                            <p:fltVal val="0"/>
                                          </p:val>
                                        </p:tav>
                                        <p:tav tm="100000">
                                          <p:val>
                                            <p:strVal val="#ppt_h"/>
                                          </p:val>
                                        </p:tav>
                                      </p:tavLst>
                                    </p:anim>
                                    <p:animEffect transition="in" filter="fade">
                                      <p:cBhvr>
                                        <p:cTn id="15" dur="500"/>
                                        <p:tgtEl>
                                          <p:spTgt spid="228762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287632"/>
                                        </p:tgtEl>
                                        <p:attrNameLst>
                                          <p:attrName>style.visibility</p:attrName>
                                        </p:attrNameLst>
                                      </p:cBhvr>
                                      <p:to>
                                        <p:strVal val="visible"/>
                                      </p:to>
                                    </p:set>
                                    <p:animEffect transition="in" filter="fade">
                                      <p:cBhvr>
                                        <p:cTn id="20" dur="2000"/>
                                        <p:tgtEl>
                                          <p:spTgt spid="2287632"/>
                                        </p:tgtEl>
                                      </p:cBhvr>
                                    </p:animEffect>
                                  </p:childTnLst>
                                </p:cTn>
                              </p:par>
                            </p:childTnLst>
                          </p:cTn>
                        </p:par>
                        <p:par>
                          <p:cTn id="21" fill="hold">
                            <p:stCondLst>
                              <p:cond delay="2000"/>
                            </p:stCondLst>
                            <p:childTnLst>
                              <p:par>
                                <p:cTn id="22" presetID="39" presetClass="entr" presetSubtype="0" accel="100000" fill="hold" nodeType="afterEffect">
                                  <p:stCondLst>
                                    <p:cond delay="0"/>
                                  </p:stCondLst>
                                  <p:childTnLst>
                                    <p:set>
                                      <p:cBhvr>
                                        <p:cTn id="23" dur="1" fill="hold">
                                          <p:stCondLst>
                                            <p:cond delay="0"/>
                                          </p:stCondLst>
                                        </p:cTn>
                                        <p:tgtEl>
                                          <p:spTgt spid="2287622"/>
                                        </p:tgtEl>
                                        <p:attrNameLst>
                                          <p:attrName>style.visibility</p:attrName>
                                        </p:attrNameLst>
                                      </p:cBhvr>
                                      <p:to>
                                        <p:strVal val="visible"/>
                                      </p:to>
                                    </p:set>
                                    <p:anim calcmode="lin" valueType="num">
                                      <p:cBhvr>
                                        <p:cTn id="24" dur="500" fill="hold"/>
                                        <p:tgtEl>
                                          <p:spTgt spid="2287622"/>
                                        </p:tgtEl>
                                        <p:attrNameLst>
                                          <p:attrName>ppt_h</p:attrName>
                                        </p:attrNameLst>
                                      </p:cBhvr>
                                      <p:tavLst>
                                        <p:tav tm="0">
                                          <p:val>
                                            <p:strVal val="#ppt_h/20"/>
                                          </p:val>
                                        </p:tav>
                                        <p:tav tm="50000">
                                          <p:val>
                                            <p:strVal val="#ppt_h/20"/>
                                          </p:val>
                                        </p:tav>
                                        <p:tav tm="100000">
                                          <p:val>
                                            <p:strVal val="#ppt_h"/>
                                          </p:val>
                                        </p:tav>
                                      </p:tavLst>
                                    </p:anim>
                                    <p:anim calcmode="lin" valueType="num">
                                      <p:cBhvr>
                                        <p:cTn id="25" dur="500" fill="hold"/>
                                        <p:tgtEl>
                                          <p:spTgt spid="2287622"/>
                                        </p:tgtEl>
                                        <p:attrNameLst>
                                          <p:attrName>ppt_w</p:attrName>
                                        </p:attrNameLst>
                                      </p:cBhvr>
                                      <p:tavLst>
                                        <p:tav tm="0">
                                          <p:val>
                                            <p:strVal val="#ppt_w+.3"/>
                                          </p:val>
                                        </p:tav>
                                        <p:tav tm="50000">
                                          <p:val>
                                            <p:strVal val="#ppt_w+.3"/>
                                          </p:val>
                                        </p:tav>
                                        <p:tav tm="100000">
                                          <p:val>
                                            <p:strVal val="#ppt_w"/>
                                          </p:val>
                                        </p:tav>
                                      </p:tavLst>
                                    </p:anim>
                                    <p:anim calcmode="lin" valueType="num">
                                      <p:cBhvr>
                                        <p:cTn id="26" dur="500" fill="hold"/>
                                        <p:tgtEl>
                                          <p:spTgt spid="2287622"/>
                                        </p:tgtEl>
                                        <p:attrNameLst>
                                          <p:attrName>ppt_x</p:attrName>
                                        </p:attrNameLst>
                                      </p:cBhvr>
                                      <p:tavLst>
                                        <p:tav tm="0">
                                          <p:val>
                                            <p:strVal val="#ppt_x-.3"/>
                                          </p:val>
                                        </p:tav>
                                        <p:tav tm="50000">
                                          <p:val>
                                            <p:strVal val="#ppt_x"/>
                                          </p:val>
                                        </p:tav>
                                        <p:tav tm="100000">
                                          <p:val>
                                            <p:strVal val="#ppt_x"/>
                                          </p:val>
                                        </p:tav>
                                      </p:tavLst>
                                    </p:anim>
                                    <p:anim calcmode="lin" valueType="num">
                                      <p:cBhvr>
                                        <p:cTn id="27" dur="500" fill="hold"/>
                                        <p:tgtEl>
                                          <p:spTgt spid="2287622"/>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9" presetClass="entr" presetSubtype="0" fill="hold" nodeType="afterEffect">
                                  <p:stCondLst>
                                    <p:cond delay="0"/>
                                  </p:stCondLst>
                                  <p:childTnLst>
                                    <p:set>
                                      <p:cBhvr>
                                        <p:cTn id="30" dur="1" fill="hold">
                                          <p:stCondLst>
                                            <p:cond delay="0"/>
                                          </p:stCondLst>
                                        </p:cTn>
                                        <p:tgtEl>
                                          <p:spTgt spid="2287631"/>
                                        </p:tgtEl>
                                        <p:attrNameLst>
                                          <p:attrName>style.visibility</p:attrName>
                                        </p:attrNameLst>
                                      </p:cBhvr>
                                      <p:to>
                                        <p:strVal val="visible"/>
                                      </p:to>
                                    </p:set>
                                    <p:animEffect transition="in" filter="dissolve">
                                      <p:cBhvr>
                                        <p:cTn id="31" dur="500"/>
                                        <p:tgtEl>
                                          <p:spTgt spid="22876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7621" grpId="0"/>
    </p:bld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512898" name="Picture 2"/>
          <p:cNvPicPr>
            <a:picLocks noChangeAspect="1" noChangeArrowheads="1"/>
          </p:cNvPicPr>
          <p:nvPr/>
        </p:nvPicPr>
        <p:blipFill>
          <a:blip r:embed="rId2"/>
          <a:srcRect l="28354" t="19156" r="19229" b="10648"/>
          <a:stretch>
            <a:fillRect/>
          </a:stretch>
        </p:blipFill>
        <p:spPr bwMode="auto">
          <a:xfrm>
            <a:off x="2628900" y="1592263"/>
            <a:ext cx="3654425" cy="3524250"/>
          </a:xfrm>
          <a:prstGeom prst="rect">
            <a:avLst/>
          </a:prstGeom>
          <a:noFill/>
          <a:ln w="9525">
            <a:noFill/>
            <a:miter lim="800000"/>
            <a:headEnd/>
            <a:tailEnd/>
          </a:ln>
          <a:effectLst/>
        </p:spPr>
      </p:pic>
      <p:sp>
        <p:nvSpPr>
          <p:cNvPr id="2512899" name="AutoShape 3">
            <a:hlinkClick r:id="" action="ppaction://hlinkshowjump?jump=lastslideviewed" highlightClick="1"/>
            <a:hlinkHover r:id="" action="ppaction://hlinkshowjump?jump=lastslideviewed"/>
          </p:cNvPr>
          <p:cNvSpPr>
            <a:spLocks noChangeArrowheads="1"/>
          </p:cNvSpPr>
          <p:nvPr/>
        </p:nvSpPr>
        <p:spPr bwMode="auto">
          <a:xfrm>
            <a:off x="0" y="6372225"/>
            <a:ext cx="566738" cy="485775"/>
          </a:xfrm>
          <a:prstGeom prst="actionButtonReturn">
            <a:avLst/>
          </a:prstGeom>
          <a:solidFill>
            <a:schemeClr val="accent1"/>
          </a:solidFill>
          <a:ln w="9525">
            <a:no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42" name="Rectangle 2"/>
          <p:cNvSpPr>
            <a:spLocks noGrp="1" noChangeArrowheads="1"/>
          </p:cNvSpPr>
          <p:nvPr>
            <p:ph type="title"/>
          </p:nvPr>
        </p:nvSpPr>
        <p:spPr/>
        <p:txBody>
          <a:bodyPr/>
          <a:lstStyle/>
          <a:p>
            <a:r>
              <a:rPr lang="en-US"/>
              <a:t>Esters</a:t>
            </a:r>
          </a:p>
        </p:txBody>
      </p:sp>
      <p:sp>
        <p:nvSpPr>
          <p:cNvPr id="2467843" name="Text Box 3"/>
          <p:cNvSpPr txBox="1">
            <a:spLocks noChangeArrowheads="1"/>
          </p:cNvSpPr>
          <p:nvPr/>
        </p:nvSpPr>
        <p:spPr bwMode="auto">
          <a:xfrm>
            <a:off x="685800" y="5105400"/>
            <a:ext cx="4556125" cy="1006475"/>
          </a:xfrm>
          <a:prstGeom prst="rect">
            <a:avLst/>
          </a:prstGeom>
          <a:noFill/>
          <a:ln w="9525">
            <a:noFill/>
            <a:miter lim="800000"/>
            <a:headEnd/>
            <a:tailEnd/>
          </a:ln>
          <a:effectLst/>
        </p:spPr>
        <p:txBody>
          <a:bodyPr wrap="none">
            <a:spAutoFit/>
          </a:bodyPr>
          <a:lstStyle/>
          <a:p>
            <a:r>
              <a:rPr lang="en-US" sz="2000"/>
              <a:t>An ester is similar to a carboxylic acid, </a:t>
            </a:r>
          </a:p>
          <a:p>
            <a:r>
              <a:rPr lang="en-US" sz="2000"/>
              <a:t>but the acidic hydrogen has been </a:t>
            </a:r>
          </a:p>
          <a:p>
            <a:r>
              <a:rPr lang="en-US" sz="2000"/>
              <a:t>replaced by an alkyl group</a:t>
            </a:r>
          </a:p>
        </p:txBody>
      </p:sp>
      <p:sp>
        <p:nvSpPr>
          <p:cNvPr id="2467844" name="Oval 4"/>
          <p:cNvSpPr>
            <a:spLocks noChangeArrowheads="1"/>
          </p:cNvSpPr>
          <p:nvPr/>
        </p:nvSpPr>
        <p:spPr bwMode="auto">
          <a:xfrm>
            <a:off x="3505200" y="2362200"/>
            <a:ext cx="838200" cy="838200"/>
          </a:xfrm>
          <a:prstGeom prst="ellipse">
            <a:avLst/>
          </a:prstGeom>
          <a:solidFill>
            <a:srgbClr val="FFEBFF"/>
          </a:solidFill>
          <a:ln w="9525">
            <a:solidFill>
              <a:schemeClr val="hlink"/>
            </a:solidFill>
            <a:miter lim="800000"/>
            <a:headEnd/>
            <a:tailEnd/>
          </a:ln>
          <a:effectLst/>
        </p:spPr>
        <p:txBody>
          <a:bodyPr wrap="none" anchor="ctr"/>
          <a:lstStyle/>
          <a:p>
            <a:endParaRPr lang="en-US"/>
          </a:p>
        </p:txBody>
      </p:sp>
      <p:sp>
        <p:nvSpPr>
          <p:cNvPr id="2467845" name="Text Box 5"/>
          <p:cNvSpPr txBox="1">
            <a:spLocks noChangeArrowheads="1"/>
          </p:cNvSpPr>
          <p:nvPr/>
        </p:nvSpPr>
        <p:spPr bwMode="auto">
          <a:xfrm>
            <a:off x="3128963" y="1692275"/>
            <a:ext cx="184150" cy="579438"/>
          </a:xfrm>
          <a:prstGeom prst="rect">
            <a:avLst/>
          </a:prstGeom>
          <a:noFill/>
          <a:ln w="9525">
            <a:noFill/>
            <a:miter lim="800000"/>
            <a:headEnd/>
            <a:tailEnd/>
          </a:ln>
          <a:effectLst/>
        </p:spPr>
        <p:txBody>
          <a:bodyPr wrap="none">
            <a:spAutoFit/>
          </a:bodyPr>
          <a:lstStyle/>
          <a:p>
            <a:endParaRPr lang="en-US" sz="3200"/>
          </a:p>
        </p:txBody>
      </p:sp>
      <p:sp>
        <p:nvSpPr>
          <p:cNvPr id="2467846" name="Text Box 6"/>
          <p:cNvSpPr txBox="1">
            <a:spLocks noChangeArrowheads="1"/>
          </p:cNvSpPr>
          <p:nvPr/>
        </p:nvSpPr>
        <p:spPr bwMode="auto">
          <a:xfrm>
            <a:off x="935038" y="3200400"/>
            <a:ext cx="477837" cy="579438"/>
          </a:xfrm>
          <a:prstGeom prst="rect">
            <a:avLst/>
          </a:prstGeom>
          <a:noFill/>
          <a:ln w="9525">
            <a:noFill/>
            <a:miter lim="800000"/>
            <a:headEnd/>
            <a:tailEnd/>
          </a:ln>
          <a:effectLst/>
        </p:spPr>
        <p:txBody>
          <a:bodyPr wrap="none">
            <a:spAutoFit/>
          </a:bodyPr>
          <a:lstStyle/>
          <a:p>
            <a:r>
              <a:rPr lang="en-US" sz="3200"/>
              <a:t>H</a:t>
            </a:r>
          </a:p>
        </p:txBody>
      </p:sp>
      <p:sp>
        <p:nvSpPr>
          <p:cNvPr id="2467847" name="Text Box 7"/>
          <p:cNvSpPr txBox="1">
            <a:spLocks noChangeArrowheads="1"/>
          </p:cNvSpPr>
          <p:nvPr/>
        </p:nvSpPr>
        <p:spPr bwMode="auto">
          <a:xfrm>
            <a:off x="2971800" y="2544763"/>
            <a:ext cx="500063" cy="579437"/>
          </a:xfrm>
          <a:prstGeom prst="rect">
            <a:avLst/>
          </a:prstGeom>
          <a:noFill/>
          <a:ln w="9525">
            <a:noFill/>
            <a:miter lim="800000"/>
            <a:headEnd/>
            <a:tailEnd/>
          </a:ln>
          <a:effectLst/>
        </p:spPr>
        <p:txBody>
          <a:bodyPr wrap="none">
            <a:spAutoFit/>
          </a:bodyPr>
          <a:lstStyle/>
          <a:p>
            <a:r>
              <a:rPr lang="en-US" sz="3200"/>
              <a:t>O</a:t>
            </a:r>
          </a:p>
        </p:txBody>
      </p:sp>
      <p:sp>
        <p:nvSpPr>
          <p:cNvPr id="2467848" name="Text Box 8"/>
          <p:cNvSpPr txBox="1">
            <a:spLocks noChangeArrowheads="1"/>
          </p:cNvSpPr>
          <p:nvPr/>
        </p:nvSpPr>
        <p:spPr bwMode="auto">
          <a:xfrm>
            <a:off x="935038" y="2514600"/>
            <a:ext cx="477837" cy="579438"/>
          </a:xfrm>
          <a:prstGeom prst="rect">
            <a:avLst/>
          </a:prstGeom>
          <a:noFill/>
          <a:ln w="9525">
            <a:noFill/>
            <a:miter lim="800000"/>
            <a:headEnd/>
            <a:tailEnd/>
          </a:ln>
          <a:effectLst/>
        </p:spPr>
        <p:txBody>
          <a:bodyPr wrap="none">
            <a:spAutoFit/>
          </a:bodyPr>
          <a:lstStyle/>
          <a:p>
            <a:r>
              <a:rPr lang="en-US" sz="3200"/>
              <a:t>C</a:t>
            </a:r>
          </a:p>
        </p:txBody>
      </p:sp>
      <p:sp>
        <p:nvSpPr>
          <p:cNvPr id="2467849" name="Text Box 9"/>
          <p:cNvSpPr txBox="1">
            <a:spLocks noChangeArrowheads="1"/>
          </p:cNvSpPr>
          <p:nvPr/>
        </p:nvSpPr>
        <p:spPr bwMode="auto">
          <a:xfrm>
            <a:off x="1600200" y="2514600"/>
            <a:ext cx="477838" cy="579438"/>
          </a:xfrm>
          <a:prstGeom prst="rect">
            <a:avLst/>
          </a:prstGeom>
          <a:noFill/>
          <a:ln w="9525">
            <a:noFill/>
            <a:miter lim="800000"/>
            <a:headEnd/>
            <a:tailEnd/>
          </a:ln>
          <a:effectLst/>
        </p:spPr>
        <p:txBody>
          <a:bodyPr wrap="none">
            <a:spAutoFit/>
          </a:bodyPr>
          <a:lstStyle/>
          <a:p>
            <a:r>
              <a:rPr lang="en-US" sz="3200"/>
              <a:t>C</a:t>
            </a:r>
          </a:p>
        </p:txBody>
      </p:sp>
      <p:sp>
        <p:nvSpPr>
          <p:cNvPr id="2467850" name="Text Box 10"/>
          <p:cNvSpPr txBox="1">
            <a:spLocks noChangeArrowheads="1"/>
          </p:cNvSpPr>
          <p:nvPr/>
        </p:nvSpPr>
        <p:spPr bwMode="auto">
          <a:xfrm>
            <a:off x="2286000" y="2514600"/>
            <a:ext cx="477838" cy="579438"/>
          </a:xfrm>
          <a:prstGeom prst="rect">
            <a:avLst/>
          </a:prstGeom>
          <a:noFill/>
          <a:ln w="9525">
            <a:noFill/>
            <a:miter lim="800000"/>
            <a:headEnd/>
            <a:tailEnd/>
          </a:ln>
          <a:effectLst/>
        </p:spPr>
        <p:txBody>
          <a:bodyPr wrap="none">
            <a:spAutoFit/>
          </a:bodyPr>
          <a:lstStyle/>
          <a:p>
            <a:r>
              <a:rPr lang="en-US" sz="3200"/>
              <a:t>C</a:t>
            </a:r>
          </a:p>
        </p:txBody>
      </p:sp>
      <p:sp>
        <p:nvSpPr>
          <p:cNvPr id="2467851" name="Line 11"/>
          <p:cNvSpPr>
            <a:spLocks noChangeShapeType="1"/>
          </p:cNvSpPr>
          <p:nvPr/>
        </p:nvSpPr>
        <p:spPr bwMode="auto">
          <a:xfrm>
            <a:off x="1392238" y="2819400"/>
            <a:ext cx="228600" cy="0"/>
          </a:xfrm>
          <a:prstGeom prst="line">
            <a:avLst/>
          </a:prstGeom>
          <a:noFill/>
          <a:ln w="9525">
            <a:solidFill>
              <a:schemeClr val="tx1"/>
            </a:solidFill>
            <a:round/>
            <a:headEnd/>
            <a:tailEnd/>
          </a:ln>
          <a:effectLst/>
        </p:spPr>
        <p:txBody>
          <a:bodyPr/>
          <a:lstStyle/>
          <a:p>
            <a:endParaRPr lang="en-US"/>
          </a:p>
        </p:txBody>
      </p:sp>
      <p:sp>
        <p:nvSpPr>
          <p:cNvPr id="2467852" name="Line 12"/>
          <p:cNvSpPr>
            <a:spLocks noChangeShapeType="1"/>
          </p:cNvSpPr>
          <p:nvPr/>
        </p:nvSpPr>
        <p:spPr bwMode="auto">
          <a:xfrm>
            <a:off x="2078038" y="2819400"/>
            <a:ext cx="228600" cy="0"/>
          </a:xfrm>
          <a:prstGeom prst="line">
            <a:avLst/>
          </a:prstGeom>
          <a:noFill/>
          <a:ln w="9525">
            <a:solidFill>
              <a:schemeClr val="tx1"/>
            </a:solidFill>
            <a:round/>
            <a:headEnd/>
            <a:tailEnd/>
          </a:ln>
          <a:effectLst/>
        </p:spPr>
        <p:txBody>
          <a:bodyPr/>
          <a:lstStyle/>
          <a:p>
            <a:endParaRPr lang="en-US"/>
          </a:p>
        </p:txBody>
      </p:sp>
      <p:sp>
        <p:nvSpPr>
          <p:cNvPr id="2467853" name="Line 13"/>
          <p:cNvSpPr>
            <a:spLocks noChangeShapeType="1"/>
          </p:cNvSpPr>
          <p:nvPr/>
        </p:nvSpPr>
        <p:spPr bwMode="auto">
          <a:xfrm>
            <a:off x="2763838" y="2819400"/>
            <a:ext cx="228600" cy="0"/>
          </a:xfrm>
          <a:prstGeom prst="line">
            <a:avLst/>
          </a:prstGeom>
          <a:noFill/>
          <a:ln w="9525">
            <a:solidFill>
              <a:schemeClr val="tx1"/>
            </a:solidFill>
            <a:round/>
            <a:headEnd/>
            <a:tailEnd/>
          </a:ln>
          <a:effectLst/>
        </p:spPr>
        <p:txBody>
          <a:bodyPr/>
          <a:lstStyle/>
          <a:p>
            <a:endParaRPr lang="en-US"/>
          </a:p>
        </p:txBody>
      </p:sp>
      <p:sp>
        <p:nvSpPr>
          <p:cNvPr id="2467854" name="Line 14"/>
          <p:cNvSpPr>
            <a:spLocks noChangeShapeType="1"/>
          </p:cNvSpPr>
          <p:nvPr/>
        </p:nvSpPr>
        <p:spPr bwMode="auto">
          <a:xfrm>
            <a:off x="3449638" y="2819400"/>
            <a:ext cx="228600" cy="0"/>
          </a:xfrm>
          <a:prstGeom prst="line">
            <a:avLst/>
          </a:prstGeom>
          <a:noFill/>
          <a:ln w="9525">
            <a:solidFill>
              <a:schemeClr val="bg2"/>
            </a:solidFill>
            <a:round/>
            <a:headEnd/>
            <a:tailEnd/>
          </a:ln>
          <a:effectLst/>
        </p:spPr>
        <p:txBody>
          <a:bodyPr/>
          <a:lstStyle/>
          <a:p>
            <a:endParaRPr lang="en-US"/>
          </a:p>
        </p:txBody>
      </p:sp>
      <p:sp>
        <p:nvSpPr>
          <p:cNvPr id="2467855" name="Line 15"/>
          <p:cNvSpPr>
            <a:spLocks noChangeShapeType="1"/>
          </p:cNvSpPr>
          <p:nvPr/>
        </p:nvSpPr>
        <p:spPr bwMode="auto">
          <a:xfrm>
            <a:off x="706438" y="2819400"/>
            <a:ext cx="228600" cy="0"/>
          </a:xfrm>
          <a:prstGeom prst="line">
            <a:avLst/>
          </a:prstGeom>
          <a:noFill/>
          <a:ln w="9525">
            <a:solidFill>
              <a:schemeClr val="tx1"/>
            </a:solidFill>
            <a:round/>
            <a:headEnd/>
            <a:tailEnd/>
          </a:ln>
          <a:effectLst/>
        </p:spPr>
        <p:txBody>
          <a:bodyPr/>
          <a:lstStyle/>
          <a:p>
            <a:endParaRPr lang="en-US"/>
          </a:p>
        </p:txBody>
      </p:sp>
      <p:sp>
        <p:nvSpPr>
          <p:cNvPr id="2467856" name="Line 16"/>
          <p:cNvSpPr>
            <a:spLocks noChangeShapeType="1"/>
          </p:cNvSpPr>
          <p:nvPr/>
        </p:nvSpPr>
        <p:spPr bwMode="auto">
          <a:xfrm rot="-5400000">
            <a:off x="2476500" y="2400300"/>
            <a:ext cx="228600" cy="0"/>
          </a:xfrm>
          <a:prstGeom prst="line">
            <a:avLst/>
          </a:prstGeom>
          <a:noFill/>
          <a:ln w="9525">
            <a:solidFill>
              <a:schemeClr val="tx1"/>
            </a:solidFill>
            <a:round/>
            <a:headEnd/>
            <a:tailEnd/>
          </a:ln>
          <a:effectLst/>
        </p:spPr>
        <p:txBody>
          <a:bodyPr/>
          <a:lstStyle/>
          <a:p>
            <a:endParaRPr lang="en-US"/>
          </a:p>
        </p:txBody>
      </p:sp>
      <p:sp>
        <p:nvSpPr>
          <p:cNvPr id="2467857" name="Line 17"/>
          <p:cNvSpPr>
            <a:spLocks noChangeShapeType="1"/>
          </p:cNvSpPr>
          <p:nvPr/>
        </p:nvSpPr>
        <p:spPr bwMode="auto">
          <a:xfrm rot="-5400000">
            <a:off x="2400300" y="2400300"/>
            <a:ext cx="228600" cy="0"/>
          </a:xfrm>
          <a:prstGeom prst="line">
            <a:avLst/>
          </a:prstGeom>
          <a:noFill/>
          <a:ln w="9525">
            <a:solidFill>
              <a:schemeClr val="tx1"/>
            </a:solidFill>
            <a:round/>
            <a:headEnd/>
            <a:tailEnd/>
          </a:ln>
          <a:effectLst/>
        </p:spPr>
        <p:txBody>
          <a:bodyPr/>
          <a:lstStyle/>
          <a:p>
            <a:endParaRPr lang="en-US"/>
          </a:p>
        </p:txBody>
      </p:sp>
      <p:sp>
        <p:nvSpPr>
          <p:cNvPr id="2467858" name="Line 18"/>
          <p:cNvSpPr>
            <a:spLocks noChangeShapeType="1"/>
          </p:cNvSpPr>
          <p:nvPr/>
        </p:nvSpPr>
        <p:spPr bwMode="auto">
          <a:xfrm rot="-5400000">
            <a:off x="1735138" y="2400300"/>
            <a:ext cx="228600" cy="0"/>
          </a:xfrm>
          <a:prstGeom prst="line">
            <a:avLst/>
          </a:prstGeom>
          <a:noFill/>
          <a:ln w="9525">
            <a:solidFill>
              <a:schemeClr val="tx1"/>
            </a:solidFill>
            <a:round/>
            <a:headEnd/>
            <a:tailEnd/>
          </a:ln>
          <a:effectLst/>
        </p:spPr>
        <p:txBody>
          <a:bodyPr/>
          <a:lstStyle/>
          <a:p>
            <a:endParaRPr lang="en-US"/>
          </a:p>
        </p:txBody>
      </p:sp>
      <p:sp>
        <p:nvSpPr>
          <p:cNvPr id="2467859" name="Line 19"/>
          <p:cNvSpPr>
            <a:spLocks noChangeShapeType="1"/>
          </p:cNvSpPr>
          <p:nvPr/>
        </p:nvSpPr>
        <p:spPr bwMode="auto">
          <a:xfrm rot="-5400000">
            <a:off x="1049338" y="2400300"/>
            <a:ext cx="228600" cy="0"/>
          </a:xfrm>
          <a:prstGeom prst="line">
            <a:avLst/>
          </a:prstGeom>
          <a:noFill/>
          <a:ln w="9525">
            <a:solidFill>
              <a:schemeClr val="tx1"/>
            </a:solidFill>
            <a:round/>
            <a:headEnd/>
            <a:tailEnd/>
          </a:ln>
          <a:effectLst/>
        </p:spPr>
        <p:txBody>
          <a:bodyPr/>
          <a:lstStyle/>
          <a:p>
            <a:endParaRPr lang="en-US"/>
          </a:p>
        </p:txBody>
      </p:sp>
      <p:sp>
        <p:nvSpPr>
          <p:cNvPr id="2467860" name="Line 20"/>
          <p:cNvSpPr>
            <a:spLocks noChangeShapeType="1"/>
          </p:cNvSpPr>
          <p:nvPr/>
        </p:nvSpPr>
        <p:spPr bwMode="auto">
          <a:xfrm rot="-5400000">
            <a:off x="1049338" y="3162300"/>
            <a:ext cx="228600" cy="0"/>
          </a:xfrm>
          <a:prstGeom prst="line">
            <a:avLst/>
          </a:prstGeom>
          <a:noFill/>
          <a:ln w="9525">
            <a:solidFill>
              <a:schemeClr val="tx1"/>
            </a:solidFill>
            <a:round/>
            <a:headEnd/>
            <a:tailEnd/>
          </a:ln>
          <a:effectLst/>
        </p:spPr>
        <p:txBody>
          <a:bodyPr/>
          <a:lstStyle/>
          <a:p>
            <a:endParaRPr lang="en-US"/>
          </a:p>
        </p:txBody>
      </p:sp>
      <p:sp>
        <p:nvSpPr>
          <p:cNvPr id="2467861" name="Line 21"/>
          <p:cNvSpPr>
            <a:spLocks noChangeShapeType="1"/>
          </p:cNvSpPr>
          <p:nvPr/>
        </p:nvSpPr>
        <p:spPr bwMode="auto">
          <a:xfrm rot="-5400000">
            <a:off x="1735138" y="3162300"/>
            <a:ext cx="228600" cy="0"/>
          </a:xfrm>
          <a:prstGeom prst="line">
            <a:avLst/>
          </a:prstGeom>
          <a:noFill/>
          <a:ln w="9525">
            <a:solidFill>
              <a:schemeClr val="tx1"/>
            </a:solidFill>
            <a:round/>
            <a:headEnd/>
            <a:tailEnd/>
          </a:ln>
          <a:effectLst/>
        </p:spPr>
        <p:txBody>
          <a:bodyPr/>
          <a:lstStyle/>
          <a:p>
            <a:endParaRPr lang="en-US"/>
          </a:p>
        </p:txBody>
      </p:sp>
      <p:sp>
        <p:nvSpPr>
          <p:cNvPr id="2467862" name="Text Box 22"/>
          <p:cNvSpPr txBox="1">
            <a:spLocks noChangeArrowheads="1"/>
          </p:cNvSpPr>
          <p:nvPr/>
        </p:nvSpPr>
        <p:spPr bwMode="auto">
          <a:xfrm>
            <a:off x="1620838" y="3200400"/>
            <a:ext cx="477837" cy="579438"/>
          </a:xfrm>
          <a:prstGeom prst="rect">
            <a:avLst/>
          </a:prstGeom>
          <a:noFill/>
          <a:ln w="9525">
            <a:noFill/>
            <a:miter lim="800000"/>
            <a:headEnd/>
            <a:tailEnd/>
          </a:ln>
          <a:effectLst/>
        </p:spPr>
        <p:txBody>
          <a:bodyPr wrap="none">
            <a:spAutoFit/>
          </a:bodyPr>
          <a:lstStyle/>
          <a:p>
            <a:r>
              <a:rPr lang="en-US" sz="3200"/>
              <a:t>H</a:t>
            </a:r>
          </a:p>
        </p:txBody>
      </p:sp>
      <p:sp>
        <p:nvSpPr>
          <p:cNvPr id="2467863" name="Text Box 23"/>
          <p:cNvSpPr txBox="1">
            <a:spLocks noChangeArrowheads="1"/>
          </p:cNvSpPr>
          <p:nvPr/>
        </p:nvSpPr>
        <p:spPr bwMode="auto">
          <a:xfrm>
            <a:off x="3657600" y="2514600"/>
            <a:ext cx="477838" cy="579438"/>
          </a:xfrm>
          <a:prstGeom prst="rect">
            <a:avLst/>
          </a:prstGeom>
          <a:noFill/>
          <a:ln w="9525">
            <a:noFill/>
            <a:miter lim="800000"/>
            <a:headEnd/>
            <a:tailEnd/>
          </a:ln>
          <a:effectLst/>
        </p:spPr>
        <p:txBody>
          <a:bodyPr wrap="none">
            <a:spAutoFit/>
          </a:bodyPr>
          <a:lstStyle/>
          <a:p>
            <a:r>
              <a:rPr lang="en-US" sz="3200">
                <a:solidFill>
                  <a:schemeClr val="bg2"/>
                </a:solidFill>
              </a:rPr>
              <a:t>H</a:t>
            </a:r>
          </a:p>
        </p:txBody>
      </p:sp>
      <p:sp>
        <p:nvSpPr>
          <p:cNvPr id="2467864" name="Text Box 24"/>
          <p:cNvSpPr txBox="1">
            <a:spLocks noChangeArrowheads="1"/>
          </p:cNvSpPr>
          <p:nvPr/>
        </p:nvSpPr>
        <p:spPr bwMode="auto">
          <a:xfrm>
            <a:off x="2306638" y="1752600"/>
            <a:ext cx="500062" cy="579438"/>
          </a:xfrm>
          <a:prstGeom prst="rect">
            <a:avLst/>
          </a:prstGeom>
          <a:noFill/>
          <a:ln w="9525">
            <a:noFill/>
            <a:miter lim="800000"/>
            <a:headEnd/>
            <a:tailEnd/>
          </a:ln>
          <a:effectLst/>
        </p:spPr>
        <p:txBody>
          <a:bodyPr wrap="none">
            <a:spAutoFit/>
          </a:bodyPr>
          <a:lstStyle/>
          <a:p>
            <a:r>
              <a:rPr lang="en-US" sz="3200"/>
              <a:t>O</a:t>
            </a:r>
          </a:p>
        </p:txBody>
      </p:sp>
      <p:sp>
        <p:nvSpPr>
          <p:cNvPr id="2467865" name="Text Box 25"/>
          <p:cNvSpPr txBox="1">
            <a:spLocks noChangeArrowheads="1"/>
          </p:cNvSpPr>
          <p:nvPr/>
        </p:nvSpPr>
        <p:spPr bwMode="auto">
          <a:xfrm>
            <a:off x="1620838" y="1752600"/>
            <a:ext cx="477837" cy="579438"/>
          </a:xfrm>
          <a:prstGeom prst="rect">
            <a:avLst/>
          </a:prstGeom>
          <a:noFill/>
          <a:ln w="9525">
            <a:noFill/>
            <a:miter lim="800000"/>
            <a:headEnd/>
            <a:tailEnd/>
          </a:ln>
          <a:effectLst/>
        </p:spPr>
        <p:txBody>
          <a:bodyPr wrap="none">
            <a:spAutoFit/>
          </a:bodyPr>
          <a:lstStyle/>
          <a:p>
            <a:r>
              <a:rPr lang="en-US" sz="3200"/>
              <a:t>H</a:t>
            </a:r>
          </a:p>
        </p:txBody>
      </p:sp>
      <p:sp>
        <p:nvSpPr>
          <p:cNvPr id="2467866" name="Text Box 26"/>
          <p:cNvSpPr txBox="1">
            <a:spLocks noChangeArrowheads="1"/>
          </p:cNvSpPr>
          <p:nvPr/>
        </p:nvSpPr>
        <p:spPr bwMode="auto">
          <a:xfrm>
            <a:off x="935038" y="1782763"/>
            <a:ext cx="477837" cy="579437"/>
          </a:xfrm>
          <a:prstGeom prst="rect">
            <a:avLst/>
          </a:prstGeom>
          <a:noFill/>
          <a:ln w="9525">
            <a:noFill/>
            <a:miter lim="800000"/>
            <a:headEnd/>
            <a:tailEnd/>
          </a:ln>
          <a:effectLst/>
        </p:spPr>
        <p:txBody>
          <a:bodyPr wrap="none">
            <a:spAutoFit/>
          </a:bodyPr>
          <a:lstStyle/>
          <a:p>
            <a:r>
              <a:rPr lang="en-US" sz="3200"/>
              <a:t>H</a:t>
            </a:r>
          </a:p>
        </p:txBody>
      </p:sp>
      <p:sp>
        <p:nvSpPr>
          <p:cNvPr id="2467867" name="Text Box 27"/>
          <p:cNvSpPr txBox="1">
            <a:spLocks noChangeArrowheads="1"/>
          </p:cNvSpPr>
          <p:nvPr/>
        </p:nvSpPr>
        <p:spPr bwMode="auto">
          <a:xfrm>
            <a:off x="228600" y="2514600"/>
            <a:ext cx="477838" cy="579438"/>
          </a:xfrm>
          <a:prstGeom prst="rect">
            <a:avLst/>
          </a:prstGeom>
          <a:noFill/>
          <a:ln w="9525">
            <a:noFill/>
            <a:miter lim="800000"/>
            <a:headEnd/>
            <a:tailEnd/>
          </a:ln>
          <a:effectLst/>
        </p:spPr>
        <p:txBody>
          <a:bodyPr wrap="none">
            <a:spAutoFit/>
          </a:bodyPr>
          <a:lstStyle/>
          <a:p>
            <a:r>
              <a:rPr lang="en-US" sz="3200"/>
              <a:t>H</a:t>
            </a:r>
          </a:p>
        </p:txBody>
      </p:sp>
      <p:sp>
        <p:nvSpPr>
          <p:cNvPr id="2467868" name="Text Box 28"/>
          <p:cNvSpPr txBox="1">
            <a:spLocks noChangeArrowheads="1"/>
          </p:cNvSpPr>
          <p:nvPr/>
        </p:nvSpPr>
        <p:spPr bwMode="auto">
          <a:xfrm>
            <a:off x="1279525" y="3897313"/>
            <a:ext cx="2062163" cy="396875"/>
          </a:xfrm>
          <a:prstGeom prst="rect">
            <a:avLst/>
          </a:prstGeom>
          <a:noFill/>
          <a:ln w="9525">
            <a:noFill/>
            <a:miter lim="800000"/>
            <a:headEnd/>
            <a:tailEnd/>
          </a:ln>
          <a:effectLst/>
        </p:spPr>
        <p:txBody>
          <a:bodyPr wrap="none">
            <a:spAutoFit/>
          </a:bodyPr>
          <a:lstStyle/>
          <a:p>
            <a:r>
              <a:rPr lang="en-US" sz="2000"/>
              <a:t>a carboxylic acid</a:t>
            </a:r>
          </a:p>
        </p:txBody>
      </p:sp>
      <p:grpSp>
        <p:nvGrpSpPr>
          <p:cNvPr id="2467869" name="Group 29"/>
          <p:cNvGrpSpPr>
            <a:grpSpLocks/>
          </p:cNvGrpSpPr>
          <p:nvPr/>
        </p:nvGrpSpPr>
        <p:grpSpPr bwMode="auto">
          <a:xfrm>
            <a:off x="223838" y="1665288"/>
            <a:ext cx="4348162" cy="2601912"/>
            <a:chOff x="2928" y="2009"/>
            <a:chExt cx="2739" cy="1639"/>
          </a:xfrm>
        </p:grpSpPr>
        <p:sp>
          <p:nvSpPr>
            <p:cNvPr id="2467870" name="Oval 30"/>
            <p:cNvSpPr>
              <a:spLocks noChangeArrowheads="1"/>
            </p:cNvSpPr>
            <p:nvPr/>
          </p:nvSpPr>
          <p:spPr bwMode="auto">
            <a:xfrm>
              <a:off x="5136" y="2431"/>
              <a:ext cx="528" cy="528"/>
            </a:xfrm>
            <a:prstGeom prst="ellipse">
              <a:avLst/>
            </a:prstGeom>
            <a:solidFill>
              <a:srgbClr val="FFEBFF"/>
            </a:solidFill>
            <a:ln w="9525">
              <a:solidFill>
                <a:schemeClr val="hlink"/>
              </a:solidFill>
              <a:miter lim="800000"/>
              <a:headEnd/>
              <a:tailEnd/>
            </a:ln>
            <a:effectLst/>
          </p:spPr>
          <p:txBody>
            <a:bodyPr wrap="none" anchor="ctr"/>
            <a:lstStyle/>
            <a:p>
              <a:endParaRPr lang="en-US"/>
            </a:p>
          </p:txBody>
        </p:sp>
        <p:sp>
          <p:nvSpPr>
            <p:cNvPr id="2467871" name="Text Box 31"/>
            <p:cNvSpPr txBox="1">
              <a:spLocks noChangeArrowheads="1"/>
            </p:cNvSpPr>
            <p:nvPr/>
          </p:nvSpPr>
          <p:spPr bwMode="auto">
            <a:xfrm>
              <a:off x="4755" y="2009"/>
              <a:ext cx="116" cy="365"/>
            </a:xfrm>
            <a:prstGeom prst="rect">
              <a:avLst/>
            </a:prstGeom>
            <a:noFill/>
            <a:ln w="9525">
              <a:noFill/>
              <a:miter lim="800000"/>
              <a:headEnd/>
              <a:tailEnd/>
            </a:ln>
            <a:effectLst/>
          </p:spPr>
          <p:txBody>
            <a:bodyPr wrap="none">
              <a:spAutoFit/>
            </a:bodyPr>
            <a:lstStyle/>
            <a:p>
              <a:endParaRPr lang="en-US" sz="3200"/>
            </a:p>
          </p:txBody>
        </p:sp>
        <p:sp>
          <p:nvSpPr>
            <p:cNvPr id="2467872" name="Text Box 32"/>
            <p:cNvSpPr txBox="1">
              <a:spLocks noChangeArrowheads="1"/>
            </p:cNvSpPr>
            <p:nvPr/>
          </p:nvSpPr>
          <p:spPr bwMode="auto">
            <a:xfrm>
              <a:off x="3373" y="2959"/>
              <a:ext cx="301" cy="365"/>
            </a:xfrm>
            <a:prstGeom prst="rect">
              <a:avLst/>
            </a:prstGeom>
            <a:noFill/>
            <a:ln w="9525">
              <a:noFill/>
              <a:miter lim="800000"/>
              <a:headEnd/>
              <a:tailEnd/>
            </a:ln>
            <a:effectLst/>
          </p:spPr>
          <p:txBody>
            <a:bodyPr wrap="none">
              <a:spAutoFit/>
            </a:bodyPr>
            <a:lstStyle/>
            <a:p>
              <a:r>
                <a:rPr lang="en-US" sz="3200"/>
                <a:t>H</a:t>
              </a:r>
            </a:p>
          </p:txBody>
        </p:sp>
        <p:sp>
          <p:nvSpPr>
            <p:cNvPr id="2467873" name="Text Box 33"/>
            <p:cNvSpPr txBox="1">
              <a:spLocks noChangeArrowheads="1"/>
            </p:cNvSpPr>
            <p:nvPr/>
          </p:nvSpPr>
          <p:spPr bwMode="auto">
            <a:xfrm>
              <a:off x="4656" y="2546"/>
              <a:ext cx="315" cy="365"/>
            </a:xfrm>
            <a:prstGeom prst="rect">
              <a:avLst/>
            </a:prstGeom>
            <a:noFill/>
            <a:ln w="9525">
              <a:noFill/>
              <a:miter lim="800000"/>
              <a:headEnd/>
              <a:tailEnd/>
            </a:ln>
            <a:effectLst/>
          </p:spPr>
          <p:txBody>
            <a:bodyPr wrap="none">
              <a:spAutoFit/>
            </a:bodyPr>
            <a:lstStyle/>
            <a:p>
              <a:r>
                <a:rPr lang="en-US" sz="3200"/>
                <a:t>O</a:t>
              </a:r>
            </a:p>
          </p:txBody>
        </p:sp>
        <p:sp>
          <p:nvSpPr>
            <p:cNvPr id="2467874" name="Text Box 34"/>
            <p:cNvSpPr txBox="1">
              <a:spLocks noChangeArrowheads="1"/>
            </p:cNvSpPr>
            <p:nvPr/>
          </p:nvSpPr>
          <p:spPr bwMode="auto">
            <a:xfrm>
              <a:off x="3373" y="2527"/>
              <a:ext cx="301" cy="365"/>
            </a:xfrm>
            <a:prstGeom prst="rect">
              <a:avLst/>
            </a:prstGeom>
            <a:noFill/>
            <a:ln w="9525">
              <a:noFill/>
              <a:miter lim="800000"/>
              <a:headEnd/>
              <a:tailEnd/>
            </a:ln>
            <a:effectLst/>
          </p:spPr>
          <p:txBody>
            <a:bodyPr wrap="none">
              <a:spAutoFit/>
            </a:bodyPr>
            <a:lstStyle/>
            <a:p>
              <a:r>
                <a:rPr lang="en-US" sz="3200"/>
                <a:t>C</a:t>
              </a:r>
            </a:p>
          </p:txBody>
        </p:sp>
        <p:sp>
          <p:nvSpPr>
            <p:cNvPr id="2467875" name="Text Box 35"/>
            <p:cNvSpPr txBox="1">
              <a:spLocks noChangeArrowheads="1"/>
            </p:cNvSpPr>
            <p:nvPr/>
          </p:nvSpPr>
          <p:spPr bwMode="auto">
            <a:xfrm>
              <a:off x="3792" y="2527"/>
              <a:ext cx="301" cy="365"/>
            </a:xfrm>
            <a:prstGeom prst="rect">
              <a:avLst/>
            </a:prstGeom>
            <a:noFill/>
            <a:ln w="9525">
              <a:noFill/>
              <a:miter lim="800000"/>
              <a:headEnd/>
              <a:tailEnd/>
            </a:ln>
            <a:effectLst/>
          </p:spPr>
          <p:txBody>
            <a:bodyPr wrap="none">
              <a:spAutoFit/>
            </a:bodyPr>
            <a:lstStyle/>
            <a:p>
              <a:r>
                <a:rPr lang="en-US" sz="3200"/>
                <a:t>C</a:t>
              </a:r>
            </a:p>
          </p:txBody>
        </p:sp>
        <p:sp>
          <p:nvSpPr>
            <p:cNvPr id="2467876" name="Text Box 36"/>
            <p:cNvSpPr txBox="1">
              <a:spLocks noChangeArrowheads="1"/>
            </p:cNvSpPr>
            <p:nvPr/>
          </p:nvSpPr>
          <p:spPr bwMode="auto">
            <a:xfrm>
              <a:off x="4224" y="2527"/>
              <a:ext cx="301" cy="365"/>
            </a:xfrm>
            <a:prstGeom prst="rect">
              <a:avLst/>
            </a:prstGeom>
            <a:noFill/>
            <a:ln w="9525">
              <a:noFill/>
              <a:miter lim="800000"/>
              <a:headEnd/>
              <a:tailEnd/>
            </a:ln>
            <a:effectLst/>
          </p:spPr>
          <p:txBody>
            <a:bodyPr wrap="none">
              <a:spAutoFit/>
            </a:bodyPr>
            <a:lstStyle/>
            <a:p>
              <a:r>
                <a:rPr lang="en-US" sz="3200"/>
                <a:t>C</a:t>
              </a:r>
            </a:p>
          </p:txBody>
        </p:sp>
        <p:sp>
          <p:nvSpPr>
            <p:cNvPr id="2467877" name="Line 37"/>
            <p:cNvSpPr>
              <a:spLocks noChangeShapeType="1"/>
            </p:cNvSpPr>
            <p:nvPr/>
          </p:nvSpPr>
          <p:spPr bwMode="auto">
            <a:xfrm>
              <a:off x="3661" y="2719"/>
              <a:ext cx="144" cy="0"/>
            </a:xfrm>
            <a:prstGeom prst="line">
              <a:avLst/>
            </a:prstGeom>
            <a:noFill/>
            <a:ln w="9525">
              <a:solidFill>
                <a:schemeClr val="tx1"/>
              </a:solidFill>
              <a:round/>
              <a:headEnd/>
              <a:tailEnd/>
            </a:ln>
            <a:effectLst/>
          </p:spPr>
          <p:txBody>
            <a:bodyPr/>
            <a:lstStyle/>
            <a:p>
              <a:endParaRPr lang="en-US"/>
            </a:p>
          </p:txBody>
        </p:sp>
        <p:sp>
          <p:nvSpPr>
            <p:cNvPr id="2467878" name="Line 38"/>
            <p:cNvSpPr>
              <a:spLocks noChangeShapeType="1"/>
            </p:cNvSpPr>
            <p:nvPr/>
          </p:nvSpPr>
          <p:spPr bwMode="auto">
            <a:xfrm>
              <a:off x="4093" y="2719"/>
              <a:ext cx="144" cy="0"/>
            </a:xfrm>
            <a:prstGeom prst="line">
              <a:avLst/>
            </a:prstGeom>
            <a:noFill/>
            <a:ln w="9525">
              <a:solidFill>
                <a:schemeClr val="tx1"/>
              </a:solidFill>
              <a:round/>
              <a:headEnd/>
              <a:tailEnd/>
            </a:ln>
            <a:effectLst/>
          </p:spPr>
          <p:txBody>
            <a:bodyPr/>
            <a:lstStyle/>
            <a:p>
              <a:endParaRPr lang="en-US"/>
            </a:p>
          </p:txBody>
        </p:sp>
        <p:sp>
          <p:nvSpPr>
            <p:cNvPr id="2467879" name="Line 39"/>
            <p:cNvSpPr>
              <a:spLocks noChangeShapeType="1"/>
            </p:cNvSpPr>
            <p:nvPr/>
          </p:nvSpPr>
          <p:spPr bwMode="auto">
            <a:xfrm>
              <a:off x="4525" y="2719"/>
              <a:ext cx="144" cy="0"/>
            </a:xfrm>
            <a:prstGeom prst="line">
              <a:avLst/>
            </a:prstGeom>
            <a:noFill/>
            <a:ln w="9525">
              <a:solidFill>
                <a:schemeClr val="tx1"/>
              </a:solidFill>
              <a:round/>
              <a:headEnd/>
              <a:tailEnd/>
            </a:ln>
            <a:effectLst/>
          </p:spPr>
          <p:txBody>
            <a:bodyPr/>
            <a:lstStyle/>
            <a:p>
              <a:endParaRPr lang="en-US"/>
            </a:p>
          </p:txBody>
        </p:sp>
        <p:sp>
          <p:nvSpPr>
            <p:cNvPr id="2467880" name="Line 40"/>
            <p:cNvSpPr>
              <a:spLocks noChangeShapeType="1"/>
            </p:cNvSpPr>
            <p:nvPr/>
          </p:nvSpPr>
          <p:spPr bwMode="auto">
            <a:xfrm>
              <a:off x="4957" y="2719"/>
              <a:ext cx="144" cy="0"/>
            </a:xfrm>
            <a:prstGeom prst="line">
              <a:avLst/>
            </a:prstGeom>
            <a:noFill/>
            <a:ln w="9525">
              <a:solidFill>
                <a:schemeClr val="tx1"/>
              </a:solidFill>
              <a:round/>
              <a:headEnd/>
              <a:tailEnd/>
            </a:ln>
            <a:effectLst/>
          </p:spPr>
          <p:txBody>
            <a:bodyPr/>
            <a:lstStyle/>
            <a:p>
              <a:endParaRPr lang="en-US"/>
            </a:p>
          </p:txBody>
        </p:sp>
        <p:sp>
          <p:nvSpPr>
            <p:cNvPr id="2467881" name="Line 41"/>
            <p:cNvSpPr>
              <a:spLocks noChangeShapeType="1"/>
            </p:cNvSpPr>
            <p:nvPr/>
          </p:nvSpPr>
          <p:spPr bwMode="auto">
            <a:xfrm>
              <a:off x="3229" y="2719"/>
              <a:ext cx="144" cy="0"/>
            </a:xfrm>
            <a:prstGeom prst="line">
              <a:avLst/>
            </a:prstGeom>
            <a:noFill/>
            <a:ln w="9525">
              <a:solidFill>
                <a:schemeClr val="tx1"/>
              </a:solidFill>
              <a:round/>
              <a:headEnd/>
              <a:tailEnd/>
            </a:ln>
            <a:effectLst/>
          </p:spPr>
          <p:txBody>
            <a:bodyPr/>
            <a:lstStyle/>
            <a:p>
              <a:endParaRPr lang="en-US"/>
            </a:p>
          </p:txBody>
        </p:sp>
        <p:sp>
          <p:nvSpPr>
            <p:cNvPr id="2467882" name="Line 42"/>
            <p:cNvSpPr>
              <a:spLocks noChangeShapeType="1"/>
            </p:cNvSpPr>
            <p:nvPr/>
          </p:nvSpPr>
          <p:spPr bwMode="auto">
            <a:xfrm rot="-5400000">
              <a:off x="4344" y="2455"/>
              <a:ext cx="144" cy="0"/>
            </a:xfrm>
            <a:prstGeom prst="line">
              <a:avLst/>
            </a:prstGeom>
            <a:noFill/>
            <a:ln w="9525">
              <a:solidFill>
                <a:schemeClr val="tx1"/>
              </a:solidFill>
              <a:round/>
              <a:headEnd/>
              <a:tailEnd/>
            </a:ln>
            <a:effectLst/>
          </p:spPr>
          <p:txBody>
            <a:bodyPr/>
            <a:lstStyle/>
            <a:p>
              <a:endParaRPr lang="en-US"/>
            </a:p>
          </p:txBody>
        </p:sp>
        <p:sp>
          <p:nvSpPr>
            <p:cNvPr id="2467883" name="Line 43"/>
            <p:cNvSpPr>
              <a:spLocks noChangeShapeType="1"/>
            </p:cNvSpPr>
            <p:nvPr/>
          </p:nvSpPr>
          <p:spPr bwMode="auto">
            <a:xfrm rot="-5400000">
              <a:off x="4296" y="2455"/>
              <a:ext cx="144" cy="0"/>
            </a:xfrm>
            <a:prstGeom prst="line">
              <a:avLst/>
            </a:prstGeom>
            <a:noFill/>
            <a:ln w="9525">
              <a:solidFill>
                <a:schemeClr val="tx1"/>
              </a:solidFill>
              <a:round/>
              <a:headEnd/>
              <a:tailEnd/>
            </a:ln>
            <a:effectLst/>
          </p:spPr>
          <p:txBody>
            <a:bodyPr/>
            <a:lstStyle/>
            <a:p>
              <a:endParaRPr lang="en-US"/>
            </a:p>
          </p:txBody>
        </p:sp>
        <p:sp>
          <p:nvSpPr>
            <p:cNvPr id="2467884" name="Line 44"/>
            <p:cNvSpPr>
              <a:spLocks noChangeShapeType="1"/>
            </p:cNvSpPr>
            <p:nvPr/>
          </p:nvSpPr>
          <p:spPr bwMode="auto">
            <a:xfrm rot="-5400000">
              <a:off x="3877" y="2455"/>
              <a:ext cx="144" cy="0"/>
            </a:xfrm>
            <a:prstGeom prst="line">
              <a:avLst/>
            </a:prstGeom>
            <a:noFill/>
            <a:ln w="9525">
              <a:solidFill>
                <a:schemeClr val="tx1"/>
              </a:solidFill>
              <a:round/>
              <a:headEnd/>
              <a:tailEnd/>
            </a:ln>
            <a:effectLst/>
          </p:spPr>
          <p:txBody>
            <a:bodyPr/>
            <a:lstStyle/>
            <a:p>
              <a:endParaRPr lang="en-US"/>
            </a:p>
          </p:txBody>
        </p:sp>
        <p:sp>
          <p:nvSpPr>
            <p:cNvPr id="2467885" name="Line 45"/>
            <p:cNvSpPr>
              <a:spLocks noChangeShapeType="1"/>
            </p:cNvSpPr>
            <p:nvPr/>
          </p:nvSpPr>
          <p:spPr bwMode="auto">
            <a:xfrm rot="-5400000">
              <a:off x="3445" y="2455"/>
              <a:ext cx="144" cy="0"/>
            </a:xfrm>
            <a:prstGeom prst="line">
              <a:avLst/>
            </a:prstGeom>
            <a:noFill/>
            <a:ln w="9525">
              <a:solidFill>
                <a:schemeClr val="tx1"/>
              </a:solidFill>
              <a:round/>
              <a:headEnd/>
              <a:tailEnd/>
            </a:ln>
            <a:effectLst/>
          </p:spPr>
          <p:txBody>
            <a:bodyPr/>
            <a:lstStyle/>
            <a:p>
              <a:endParaRPr lang="en-US"/>
            </a:p>
          </p:txBody>
        </p:sp>
        <p:sp>
          <p:nvSpPr>
            <p:cNvPr id="2467886" name="Line 46"/>
            <p:cNvSpPr>
              <a:spLocks noChangeShapeType="1"/>
            </p:cNvSpPr>
            <p:nvPr/>
          </p:nvSpPr>
          <p:spPr bwMode="auto">
            <a:xfrm rot="-5400000">
              <a:off x="3445" y="2935"/>
              <a:ext cx="144" cy="0"/>
            </a:xfrm>
            <a:prstGeom prst="line">
              <a:avLst/>
            </a:prstGeom>
            <a:noFill/>
            <a:ln w="9525">
              <a:solidFill>
                <a:schemeClr val="tx1"/>
              </a:solidFill>
              <a:round/>
              <a:headEnd/>
              <a:tailEnd/>
            </a:ln>
            <a:effectLst/>
          </p:spPr>
          <p:txBody>
            <a:bodyPr/>
            <a:lstStyle/>
            <a:p>
              <a:endParaRPr lang="en-US"/>
            </a:p>
          </p:txBody>
        </p:sp>
        <p:sp>
          <p:nvSpPr>
            <p:cNvPr id="2467887" name="Line 47"/>
            <p:cNvSpPr>
              <a:spLocks noChangeShapeType="1"/>
            </p:cNvSpPr>
            <p:nvPr/>
          </p:nvSpPr>
          <p:spPr bwMode="auto">
            <a:xfrm rot="-5400000">
              <a:off x="3877" y="2935"/>
              <a:ext cx="144" cy="0"/>
            </a:xfrm>
            <a:prstGeom prst="line">
              <a:avLst/>
            </a:prstGeom>
            <a:noFill/>
            <a:ln w="9525">
              <a:solidFill>
                <a:schemeClr val="tx1"/>
              </a:solidFill>
              <a:round/>
              <a:headEnd/>
              <a:tailEnd/>
            </a:ln>
            <a:effectLst/>
          </p:spPr>
          <p:txBody>
            <a:bodyPr/>
            <a:lstStyle/>
            <a:p>
              <a:endParaRPr lang="en-US"/>
            </a:p>
          </p:txBody>
        </p:sp>
        <p:sp>
          <p:nvSpPr>
            <p:cNvPr id="2467888" name="Text Box 48"/>
            <p:cNvSpPr txBox="1">
              <a:spLocks noChangeArrowheads="1"/>
            </p:cNvSpPr>
            <p:nvPr/>
          </p:nvSpPr>
          <p:spPr bwMode="auto">
            <a:xfrm>
              <a:off x="3805" y="2959"/>
              <a:ext cx="301" cy="365"/>
            </a:xfrm>
            <a:prstGeom prst="rect">
              <a:avLst/>
            </a:prstGeom>
            <a:noFill/>
            <a:ln w="9525">
              <a:noFill/>
              <a:miter lim="800000"/>
              <a:headEnd/>
              <a:tailEnd/>
            </a:ln>
            <a:effectLst/>
          </p:spPr>
          <p:txBody>
            <a:bodyPr wrap="none">
              <a:spAutoFit/>
            </a:bodyPr>
            <a:lstStyle/>
            <a:p>
              <a:r>
                <a:rPr lang="en-US" sz="3200"/>
                <a:t>H</a:t>
              </a:r>
            </a:p>
          </p:txBody>
        </p:sp>
        <p:sp>
          <p:nvSpPr>
            <p:cNvPr id="2467889" name="Text Box 49"/>
            <p:cNvSpPr txBox="1">
              <a:spLocks noChangeArrowheads="1"/>
            </p:cNvSpPr>
            <p:nvPr/>
          </p:nvSpPr>
          <p:spPr bwMode="auto">
            <a:xfrm>
              <a:off x="5088" y="2527"/>
              <a:ext cx="579" cy="365"/>
            </a:xfrm>
            <a:prstGeom prst="rect">
              <a:avLst/>
            </a:prstGeom>
            <a:noFill/>
            <a:ln w="9525">
              <a:noFill/>
              <a:miter lim="800000"/>
              <a:headEnd/>
              <a:tailEnd/>
            </a:ln>
            <a:effectLst/>
          </p:spPr>
          <p:txBody>
            <a:bodyPr wrap="none">
              <a:spAutoFit/>
            </a:bodyPr>
            <a:lstStyle/>
            <a:p>
              <a:r>
                <a:rPr lang="en-US" sz="3200">
                  <a:solidFill>
                    <a:schemeClr val="bg2"/>
                  </a:solidFill>
                </a:rPr>
                <a:t>CH</a:t>
              </a:r>
              <a:r>
                <a:rPr lang="en-US" sz="3200" baseline="-25000">
                  <a:solidFill>
                    <a:schemeClr val="bg2"/>
                  </a:solidFill>
                </a:rPr>
                <a:t>3</a:t>
              </a:r>
            </a:p>
          </p:txBody>
        </p:sp>
        <p:sp>
          <p:nvSpPr>
            <p:cNvPr id="2467890" name="Text Box 50"/>
            <p:cNvSpPr txBox="1">
              <a:spLocks noChangeArrowheads="1"/>
            </p:cNvSpPr>
            <p:nvPr/>
          </p:nvSpPr>
          <p:spPr bwMode="auto">
            <a:xfrm>
              <a:off x="4237" y="2047"/>
              <a:ext cx="315" cy="365"/>
            </a:xfrm>
            <a:prstGeom prst="rect">
              <a:avLst/>
            </a:prstGeom>
            <a:noFill/>
            <a:ln w="9525">
              <a:noFill/>
              <a:miter lim="800000"/>
              <a:headEnd/>
              <a:tailEnd/>
            </a:ln>
            <a:effectLst/>
          </p:spPr>
          <p:txBody>
            <a:bodyPr wrap="none">
              <a:spAutoFit/>
            </a:bodyPr>
            <a:lstStyle/>
            <a:p>
              <a:r>
                <a:rPr lang="en-US" sz="3200"/>
                <a:t>O</a:t>
              </a:r>
            </a:p>
          </p:txBody>
        </p:sp>
        <p:sp>
          <p:nvSpPr>
            <p:cNvPr id="2467891" name="Text Box 51"/>
            <p:cNvSpPr txBox="1">
              <a:spLocks noChangeArrowheads="1"/>
            </p:cNvSpPr>
            <p:nvPr/>
          </p:nvSpPr>
          <p:spPr bwMode="auto">
            <a:xfrm>
              <a:off x="3805" y="2047"/>
              <a:ext cx="301" cy="365"/>
            </a:xfrm>
            <a:prstGeom prst="rect">
              <a:avLst/>
            </a:prstGeom>
            <a:noFill/>
            <a:ln w="9525">
              <a:noFill/>
              <a:miter lim="800000"/>
              <a:headEnd/>
              <a:tailEnd/>
            </a:ln>
            <a:effectLst/>
          </p:spPr>
          <p:txBody>
            <a:bodyPr wrap="none">
              <a:spAutoFit/>
            </a:bodyPr>
            <a:lstStyle/>
            <a:p>
              <a:r>
                <a:rPr lang="en-US" sz="3200"/>
                <a:t>H</a:t>
              </a:r>
            </a:p>
          </p:txBody>
        </p:sp>
        <p:sp>
          <p:nvSpPr>
            <p:cNvPr id="2467892" name="Text Box 52"/>
            <p:cNvSpPr txBox="1">
              <a:spLocks noChangeArrowheads="1"/>
            </p:cNvSpPr>
            <p:nvPr/>
          </p:nvSpPr>
          <p:spPr bwMode="auto">
            <a:xfrm>
              <a:off x="3373" y="2066"/>
              <a:ext cx="301" cy="365"/>
            </a:xfrm>
            <a:prstGeom prst="rect">
              <a:avLst/>
            </a:prstGeom>
            <a:noFill/>
            <a:ln w="9525">
              <a:noFill/>
              <a:miter lim="800000"/>
              <a:headEnd/>
              <a:tailEnd/>
            </a:ln>
            <a:effectLst/>
          </p:spPr>
          <p:txBody>
            <a:bodyPr wrap="none">
              <a:spAutoFit/>
            </a:bodyPr>
            <a:lstStyle/>
            <a:p>
              <a:r>
                <a:rPr lang="en-US" sz="3200"/>
                <a:t>H</a:t>
              </a:r>
            </a:p>
          </p:txBody>
        </p:sp>
        <p:sp>
          <p:nvSpPr>
            <p:cNvPr id="2467893" name="Text Box 53"/>
            <p:cNvSpPr txBox="1">
              <a:spLocks noChangeArrowheads="1"/>
            </p:cNvSpPr>
            <p:nvPr/>
          </p:nvSpPr>
          <p:spPr bwMode="auto">
            <a:xfrm>
              <a:off x="2928" y="2527"/>
              <a:ext cx="301" cy="365"/>
            </a:xfrm>
            <a:prstGeom prst="rect">
              <a:avLst/>
            </a:prstGeom>
            <a:noFill/>
            <a:ln w="9525">
              <a:noFill/>
              <a:miter lim="800000"/>
              <a:headEnd/>
              <a:tailEnd/>
            </a:ln>
            <a:effectLst/>
          </p:spPr>
          <p:txBody>
            <a:bodyPr wrap="none">
              <a:spAutoFit/>
            </a:bodyPr>
            <a:lstStyle/>
            <a:p>
              <a:r>
                <a:rPr lang="en-US" sz="3200"/>
                <a:t>H</a:t>
              </a:r>
            </a:p>
          </p:txBody>
        </p:sp>
        <p:sp>
          <p:nvSpPr>
            <p:cNvPr id="2467894" name="Text Box 54"/>
            <p:cNvSpPr txBox="1">
              <a:spLocks noChangeArrowheads="1"/>
            </p:cNvSpPr>
            <p:nvPr/>
          </p:nvSpPr>
          <p:spPr bwMode="auto">
            <a:xfrm>
              <a:off x="3590" y="3398"/>
              <a:ext cx="693" cy="250"/>
            </a:xfrm>
            <a:prstGeom prst="rect">
              <a:avLst/>
            </a:prstGeom>
            <a:noFill/>
            <a:ln w="9525">
              <a:noFill/>
              <a:miter lim="800000"/>
              <a:headEnd/>
              <a:tailEnd/>
            </a:ln>
            <a:effectLst/>
          </p:spPr>
          <p:txBody>
            <a:bodyPr wrap="none">
              <a:spAutoFit/>
            </a:bodyPr>
            <a:lstStyle/>
            <a:p>
              <a:r>
                <a:rPr lang="en-US" sz="2000"/>
                <a:t>an ester</a:t>
              </a:r>
            </a:p>
          </p:txBody>
        </p:sp>
      </p:grpSp>
      <p:sp>
        <p:nvSpPr>
          <p:cNvPr id="2467895" name="Text Box 55"/>
          <p:cNvSpPr txBox="1">
            <a:spLocks noChangeArrowheads="1"/>
          </p:cNvSpPr>
          <p:nvPr/>
        </p:nvSpPr>
        <p:spPr bwMode="auto">
          <a:xfrm>
            <a:off x="5775325" y="5192713"/>
            <a:ext cx="184150" cy="396875"/>
          </a:xfrm>
          <a:prstGeom prst="rect">
            <a:avLst/>
          </a:prstGeom>
          <a:noFill/>
          <a:ln w="9525">
            <a:noFill/>
            <a:miter lim="800000"/>
            <a:headEnd/>
            <a:tailEnd/>
          </a:ln>
          <a:effectLst/>
        </p:spPr>
        <p:txBody>
          <a:bodyPr wrap="none">
            <a:spAutoFit/>
          </a:bodyPr>
          <a:lstStyle/>
          <a:p>
            <a:endParaRPr lang="en-US"/>
          </a:p>
        </p:txBody>
      </p:sp>
      <p:sp>
        <p:nvSpPr>
          <p:cNvPr id="2467896" name="Text Box 56"/>
          <p:cNvSpPr txBox="1">
            <a:spLocks noChangeArrowheads="1"/>
          </p:cNvSpPr>
          <p:nvPr/>
        </p:nvSpPr>
        <p:spPr bwMode="auto">
          <a:xfrm>
            <a:off x="5715000" y="5775325"/>
            <a:ext cx="2286000" cy="396875"/>
          </a:xfrm>
          <a:prstGeom prst="rect">
            <a:avLst/>
          </a:prstGeom>
          <a:noFill/>
          <a:ln w="9525">
            <a:noFill/>
            <a:miter lim="800000"/>
            <a:headEnd/>
            <a:tailEnd/>
          </a:ln>
          <a:effectLst/>
        </p:spPr>
        <p:txBody>
          <a:bodyPr wrap="none">
            <a:spAutoFit/>
          </a:bodyPr>
          <a:lstStyle/>
          <a:p>
            <a:r>
              <a:rPr lang="en-US" sz="2000"/>
              <a:t>methyl propanoate</a:t>
            </a:r>
          </a:p>
        </p:txBody>
      </p:sp>
      <p:grpSp>
        <p:nvGrpSpPr>
          <p:cNvPr id="2467897" name="Group 57"/>
          <p:cNvGrpSpPr>
            <a:grpSpLocks/>
          </p:cNvGrpSpPr>
          <p:nvPr/>
        </p:nvGrpSpPr>
        <p:grpSpPr bwMode="auto">
          <a:xfrm>
            <a:off x="7467600" y="2678113"/>
            <a:ext cx="1651000" cy="1208087"/>
            <a:chOff x="4704" y="1687"/>
            <a:chExt cx="1040" cy="761"/>
          </a:xfrm>
        </p:grpSpPr>
        <p:sp>
          <p:nvSpPr>
            <p:cNvPr id="2467898" name="Text Box 58"/>
            <p:cNvSpPr txBox="1">
              <a:spLocks noChangeArrowheads="1"/>
            </p:cNvSpPr>
            <p:nvPr/>
          </p:nvSpPr>
          <p:spPr bwMode="auto">
            <a:xfrm>
              <a:off x="4704" y="1687"/>
              <a:ext cx="1040" cy="250"/>
            </a:xfrm>
            <a:prstGeom prst="rect">
              <a:avLst/>
            </a:prstGeom>
            <a:noFill/>
            <a:ln w="9525">
              <a:noFill/>
              <a:miter lim="800000"/>
              <a:headEnd/>
              <a:tailEnd/>
            </a:ln>
            <a:effectLst/>
          </p:spPr>
          <p:txBody>
            <a:bodyPr wrap="none">
              <a:spAutoFit/>
            </a:bodyPr>
            <a:lstStyle/>
            <a:p>
              <a:r>
                <a:rPr lang="en-US" sz="2000"/>
                <a:t>methyl group</a:t>
              </a:r>
            </a:p>
          </p:txBody>
        </p:sp>
        <p:sp>
          <p:nvSpPr>
            <p:cNvPr id="2467899" name="Line 59"/>
            <p:cNvSpPr>
              <a:spLocks noChangeShapeType="1"/>
            </p:cNvSpPr>
            <p:nvPr/>
          </p:nvSpPr>
          <p:spPr bwMode="auto">
            <a:xfrm>
              <a:off x="5184" y="1968"/>
              <a:ext cx="48" cy="480"/>
            </a:xfrm>
            <a:prstGeom prst="line">
              <a:avLst/>
            </a:prstGeom>
            <a:noFill/>
            <a:ln w="9525">
              <a:solidFill>
                <a:schemeClr val="tx1"/>
              </a:solidFill>
              <a:miter lim="800000"/>
              <a:headEnd/>
              <a:tailEnd type="triangle" w="med" len="med"/>
            </a:ln>
            <a:effectLst/>
          </p:spPr>
          <p:txBody>
            <a:bodyPr wrap="none"/>
            <a:lstStyle/>
            <a:p>
              <a:endParaRPr lang="en-US"/>
            </a:p>
          </p:txBody>
        </p:sp>
      </p:grpSp>
      <p:sp>
        <p:nvSpPr>
          <p:cNvPr id="2467900" name="Text Box 60"/>
          <p:cNvSpPr txBox="1">
            <a:spLocks noChangeArrowheads="1"/>
          </p:cNvSpPr>
          <p:nvPr/>
        </p:nvSpPr>
        <p:spPr bwMode="auto">
          <a:xfrm>
            <a:off x="1279525" y="4175125"/>
            <a:ext cx="1836738" cy="396875"/>
          </a:xfrm>
          <a:prstGeom prst="rect">
            <a:avLst/>
          </a:prstGeom>
          <a:noFill/>
          <a:ln w="9525">
            <a:noFill/>
            <a:miter lim="800000"/>
            <a:headEnd/>
            <a:tailEnd/>
          </a:ln>
          <a:effectLst/>
        </p:spPr>
        <p:txBody>
          <a:bodyPr wrap="none">
            <a:spAutoFit/>
          </a:bodyPr>
          <a:lstStyle/>
          <a:p>
            <a:r>
              <a:rPr lang="en-US" sz="2000"/>
              <a:t>propanoic acid</a:t>
            </a:r>
          </a:p>
        </p:txBody>
      </p:sp>
      <p:grpSp>
        <p:nvGrpSpPr>
          <p:cNvPr id="2467901" name="Group 61"/>
          <p:cNvGrpSpPr>
            <a:grpSpLocks/>
          </p:cNvGrpSpPr>
          <p:nvPr/>
        </p:nvGrpSpPr>
        <p:grpSpPr bwMode="auto">
          <a:xfrm>
            <a:off x="4648200" y="2362200"/>
            <a:ext cx="2859088" cy="1143000"/>
            <a:chOff x="2928" y="1488"/>
            <a:chExt cx="1536" cy="720"/>
          </a:xfrm>
        </p:grpSpPr>
        <p:sp>
          <p:nvSpPr>
            <p:cNvPr id="2467902" name="Text Box 62"/>
            <p:cNvSpPr txBox="1">
              <a:spLocks noChangeArrowheads="1"/>
            </p:cNvSpPr>
            <p:nvPr/>
          </p:nvSpPr>
          <p:spPr bwMode="auto">
            <a:xfrm>
              <a:off x="3168" y="1488"/>
              <a:ext cx="1296" cy="250"/>
            </a:xfrm>
            <a:prstGeom prst="rect">
              <a:avLst/>
            </a:prstGeom>
            <a:noFill/>
            <a:ln w="9525">
              <a:noFill/>
              <a:miter lim="800000"/>
              <a:headEnd/>
              <a:tailEnd/>
            </a:ln>
            <a:effectLst/>
          </p:spPr>
          <p:txBody>
            <a:bodyPr wrap="none">
              <a:spAutoFit/>
            </a:bodyPr>
            <a:lstStyle/>
            <a:p>
              <a:r>
                <a:rPr lang="en-US" sz="2000"/>
                <a:t>from propanoic acid</a:t>
              </a:r>
            </a:p>
          </p:txBody>
        </p:sp>
        <p:sp>
          <p:nvSpPr>
            <p:cNvPr id="2467903" name="Line 63"/>
            <p:cNvSpPr>
              <a:spLocks noChangeShapeType="1"/>
            </p:cNvSpPr>
            <p:nvPr/>
          </p:nvSpPr>
          <p:spPr bwMode="auto">
            <a:xfrm>
              <a:off x="3840" y="1776"/>
              <a:ext cx="0" cy="192"/>
            </a:xfrm>
            <a:prstGeom prst="line">
              <a:avLst/>
            </a:prstGeom>
            <a:noFill/>
            <a:ln w="9525">
              <a:solidFill>
                <a:schemeClr val="tx1"/>
              </a:solidFill>
              <a:miter lim="800000"/>
              <a:headEnd/>
              <a:tailEnd type="triangle" w="med" len="med"/>
            </a:ln>
            <a:effectLst/>
          </p:spPr>
          <p:txBody>
            <a:bodyPr wrap="none"/>
            <a:lstStyle/>
            <a:p>
              <a:endParaRPr lang="en-US"/>
            </a:p>
          </p:txBody>
        </p:sp>
        <p:sp>
          <p:nvSpPr>
            <p:cNvPr id="2467904" name="AutoShape 64"/>
            <p:cNvSpPr>
              <a:spLocks/>
            </p:cNvSpPr>
            <p:nvPr/>
          </p:nvSpPr>
          <p:spPr bwMode="auto">
            <a:xfrm rot="-5400000">
              <a:off x="3624" y="1368"/>
              <a:ext cx="144" cy="1536"/>
            </a:xfrm>
            <a:prstGeom prst="rightBrace">
              <a:avLst>
                <a:gd name="adj1" fmla="val 88889"/>
                <a:gd name="adj2" fmla="val 60023"/>
              </a:avLst>
            </a:prstGeom>
            <a:noFill/>
            <a:ln w="9525">
              <a:solidFill>
                <a:schemeClr val="tx1"/>
              </a:solidFill>
              <a:miter lim="800000"/>
              <a:headEnd/>
              <a:tailEnd/>
            </a:ln>
            <a:effectLst/>
          </p:spPr>
          <p:txBody>
            <a:bodyPr wrap="none" anchor="ctr"/>
            <a:lstStyle/>
            <a:p>
              <a:endParaRPr lang="en-US"/>
            </a:p>
          </p:txBody>
        </p:sp>
      </p:grpSp>
      <p:grpSp>
        <p:nvGrpSpPr>
          <p:cNvPr id="2467905" name="Group 65"/>
          <p:cNvGrpSpPr>
            <a:grpSpLocks/>
          </p:cNvGrpSpPr>
          <p:nvPr/>
        </p:nvGrpSpPr>
        <p:grpSpPr bwMode="auto">
          <a:xfrm>
            <a:off x="6553200" y="719138"/>
            <a:ext cx="1833563" cy="804862"/>
            <a:chOff x="4128" y="374"/>
            <a:chExt cx="1155" cy="507"/>
          </a:xfrm>
        </p:grpSpPr>
        <p:sp>
          <p:nvSpPr>
            <p:cNvPr id="2467906" name="Text Box 66"/>
            <p:cNvSpPr txBox="1">
              <a:spLocks noChangeArrowheads="1"/>
            </p:cNvSpPr>
            <p:nvPr/>
          </p:nvSpPr>
          <p:spPr bwMode="auto">
            <a:xfrm>
              <a:off x="4128" y="631"/>
              <a:ext cx="1155" cy="250"/>
            </a:xfrm>
            <a:prstGeom prst="rect">
              <a:avLst/>
            </a:prstGeom>
            <a:noFill/>
            <a:ln w="9525">
              <a:noFill/>
              <a:miter lim="800000"/>
              <a:headEnd/>
              <a:tailEnd/>
            </a:ln>
            <a:effectLst/>
          </p:spPr>
          <p:txBody>
            <a:bodyPr wrap="none">
              <a:spAutoFit/>
            </a:bodyPr>
            <a:lstStyle/>
            <a:p>
              <a:r>
                <a:rPr lang="en-US" sz="2000"/>
                <a:t>R – C – O – R’</a:t>
              </a:r>
            </a:p>
          </p:txBody>
        </p:sp>
        <p:sp>
          <p:nvSpPr>
            <p:cNvPr id="2467907" name="Text Box 67"/>
            <p:cNvSpPr txBox="1">
              <a:spLocks noChangeArrowheads="1"/>
            </p:cNvSpPr>
            <p:nvPr/>
          </p:nvSpPr>
          <p:spPr bwMode="auto">
            <a:xfrm>
              <a:off x="4416" y="374"/>
              <a:ext cx="240" cy="250"/>
            </a:xfrm>
            <a:prstGeom prst="rect">
              <a:avLst/>
            </a:prstGeom>
            <a:noFill/>
            <a:ln w="9525">
              <a:noFill/>
              <a:miter lim="800000"/>
              <a:headEnd/>
              <a:tailEnd/>
            </a:ln>
            <a:effectLst/>
          </p:spPr>
          <p:txBody>
            <a:bodyPr wrap="none">
              <a:spAutoFit/>
            </a:bodyPr>
            <a:lstStyle/>
            <a:p>
              <a:r>
                <a:rPr lang="en-US" sz="2000"/>
                <a:t>O</a:t>
              </a:r>
            </a:p>
          </p:txBody>
        </p:sp>
        <p:sp>
          <p:nvSpPr>
            <p:cNvPr id="2467908" name="Line 68"/>
            <p:cNvSpPr>
              <a:spLocks noChangeShapeType="1"/>
            </p:cNvSpPr>
            <p:nvPr/>
          </p:nvSpPr>
          <p:spPr bwMode="auto">
            <a:xfrm>
              <a:off x="4512" y="576"/>
              <a:ext cx="0" cy="96"/>
            </a:xfrm>
            <a:prstGeom prst="line">
              <a:avLst/>
            </a:prstGeom>
            <a:noFill/>
            <a:ln w="9525">
              <a:solidFill>
                <a:schemeClr val="tx1"/>
              </a:solidFill>
              <a:miter lim="800000"/>
              <a:headEnd/>
              <a:tailEnd/>
            </a:ln>
            <a:effectLst/>
          </p:spPr>
          <p:txBody>
            <a:bodyPr wrap="none"/>
            <a:lstStyle/>
            <a:p>
              <a:endParaRPr lang="en-US"/>
            </a:p>
          </p:txBody>
        </p:sp>
        <p:sp>
          <p:nvSpPr>
            <p:cNvPr id="2467909" name="Line 69"/>
            <p:cNvSpPr>
              <a:spLocks noChangeShapeType="1"/>
            </p:cNvSpPr>
            <p:nvPr/>
          </p:nvSpPr>
          <p:spPr bwMode="auto">
            <a:xfrm>
              <a:off x="4560" y="576"/>
              <a:ext cx="0" cy="96"/>
            </a:xfrm>
            <a:prstGeom prst="line">
              <a:avLst/>
            </a:prstGeom>
            <a:noFill/>
            <a:ln w="9525">
              <a:solidFill>
                <a:schemeClr val="tx1"/>
              </a:solidFill>
              <a:miter lim="800000"/>
              <a:headEnd/>
              <a:tailEnd/>
            </a:ln>
            <a:effectLst/>
          </p:spPr>
          <p:txBody>
            <a:bodyPr wrap="none"/>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2467905"/>
                                        </p:tgtEl>
                                        <p:attrNameLst>
                                          <p:attrName>style.visibility</p:attrName>
                                        </p:attrNameLst>
                                      </p:cBhvr>
                                      <p:to>
                                        <p:strVal val="visible"/>
                                      </p:to>
                                    </p:set>
                                    <p:anim calcmode="lin" valueType="num">
                                      <p:cBhvr>
                                        <p:cTn id="7" dur="500" decel="50000" fill="hold">
                                          <p:stCondLst>
                                            <p:cond delay="0"/>
                                          </p:stCondLst>
                                        </p:cTn>
                                        <p:tgtEl>
                                          <p:spTgt spid="2467905"/>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2467905"/>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2467905"/>
                                        </p:tgtEl>
                                        <p:attrNameLst>
                                          <p:attrName>ppt_w</p:attrName>
                                        </p:attrNameLst>
                                      </p:cBhvr>
                                      <p:tavLst>
                                        <p:tav tm="0">
                                          <p:val>
                                            <p:strVal val="#ppt_w*.05"/>
                                          </p:val>
                                        </p:tav>
                                        <p:tav tm="100000">
                                          <p:val>
                                            <p:strVal val="#ppt_w"/>
                                          </p:val>
                                        </p:tav>
                                      </p:tavLst>
                                    </p:anim>
                                    <p:anim calcmode="lin" valueType="num">
                                      <p:cBhvr>
                                        <p:cTn id="10" dur="1000" fill="hold"/>
                                        <p:tgtEl>
                                          <p:spTgt spid="2467905"/>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2467905"/>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2467905"/>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2467905"/>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246790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2467869"/>
                                        </p:tgtEl>
                                        <p:attrNameLst>
                                          <p:attrName>style.visibility</p:attrName>
                                        </p:attrNameLst>
                                      </p:cBhvr>
                                      <p:to>
                                        <p:strVal val="visible"/>
                                      </p:to>
                                    </p:set>
                                    <p:animEffect transition="in" filter="fade">
                                      <p:cBhvr>
                                        <p:cTn id="19" dur="2000"/>
                                        <p:tgtEl>
                                          <p:spTgt spid="2467869"/>
                                        </p:tgtEl>
                                      </p:cBhvr>
                                    </p:animEffect>
                                  </p:childTnLst>
                                </p:cTn>
                              </p:par>
                              <p:par>
                                <p:cTn id="20" presetID="0" presetClass="path" presetSubtype="0" accel="50000" decel="50000" fill="hold" nodeType="withEffect">
                                  <p:stCondLst>
                                    <p:cond delay="0"/>
                                  </p:stCondLst>
                                  <p:childTnLst>
                                    <p:animMotion origin="layout" path="M -2.77778E-6 3.72803E-6 L 0.47118 0.23242 " pathEditMode="relative" rAng="0" ptsTypes="AA">
                                      <p:cBhvr>
                                        <p:cTn id="21" dur="2000" fill="hold"/>
                                        <p:tgtEl>
                                          <p:spTgt spid="2467869"/>
                                        </p:tgtEl>
                                        <p:attrNameLst>
                                          <p:attrName>ppt_x,ppt_y</p:attrName>
                                        </p:attrNameLst>
                                      </p:cBhvr>
                                      <p:rCtr x="236" y="116"/>
                                    </p:animMotion>
                                  </p:childTnLst>
                                </p:cTn>
                              </p:par>
                              <p:par>
                                <p:cTn id="22" presetID="55" presetClass="entr" presetSubtype="0" fill="hold" grpId="0" nodeType="withEffect">
                                  <p:stCondLst>
                                    <p:cond delay="0"/>
                                  </p:stCondLst>
                                  <p:childTnLst>
                                    <p:set>
                                      <p:cBhvr>
                                        <p:cTn id="23" dur="1" fill="hold">
                                          <p:stCondLst>
                                            <p:cond delay="0"/>
                                          </p:stCondLst>
                                        </p:cTn>
                                        <p:tgtEl>
                                          <p:spTgt spid="2467868"/>
                                        </p:tgtEl>
                                        <p:attrNameLst>
                                          <p:attrName>style.visibility</p:attrName>
                                        </p:attrNameLst>
                                      </p:cBhvr>
                                      <p:to>
                                        <p:strVal val="visible"/>
                                      </p:to>
                                    </p:set>
                                    <p:anim calcmode="lin" valueType="num">
                                      <p:cBhvr>
                                        <p:cTn id="24" dur="1000" fill="hold"/>
                                        <p:tgtEl>
                                          <p:spTgt spid="2467868"/>
                                        </p:tgtEl>
                                        <p:attrNameLst>
                                          <p:attrName>ppt_w</p:attrName>
                                        </p:attrNameLst>
                                      </p:cBhvr>
                                      <p:tavLst>
                                        <p:tav tm="0">
                                          <p:val>
                                            <p:strVal val="#ppt_w*0.70"/>
                                          </p:val>
                                        </p:tav>
                                        <p:tav tm="100000">
                                          <p:val>
                                            <p:strVal val="#ppt_w"/>
                                          </p:val>
                                        </p:tav>
                                      </p:tavLst>
                                    </p:anim>
                                    <p:anim calcmode="lin" valueType="num">
                                      <p:cBhvr>
                                        <p:cTn id="25" dur="1000" fill="hold"/>
                                        <p:tgtEl>
                                          <p:spTgt spid="2467868"/>
                                        </p:tgtEl>
                                        <p:attrNameLst>
                                          <p:attrName>ppt_h</p:attrName>
                                        </p:attrNameLst>
                                      </p:cBhvr>
                                      <p:tavLst>
                                        <p:tav tm="0">
                                          <p:val>
                                            <p:strVal val="#ppt_h"/>
                                          </p:val>
                                        </p:tav>
                                        <p:tav tm="100000">
                                          <p:val>
                                            <p:strVal val="#ppt_h"/>
                                          </p:val>
                                        </p:tav>
                                      </p:tavLst>
                                    </p:anim>
                                    <p:animEffect transition="in" filter="fade">
                                      <p:cBhvr>
                                        <p:cTn id="26" dur="1000"/>
                                        <p:tgtEl>
                                          <p:spTgt spid="2467868"/>
                                        </p:tgtEl>
                                      </p:cBhvr>
                                    </p:animEffect>
                                  </p:childTnLst>
                                </p:cTn>
                              </p:par>
                            </p:childTnLst>
                          </p:cTn>
                        </p:par>
                      </p:childTnLst>
                    </p:cTn>
                  </p:par>
                  <p:par>
                    <p:cTn id="27" fill="hold">
                      <p:stCondLst>
                        <p:cond delay="indefinite"/>
                      </p:stCondLst>
                      <p:childTnLst>
                        <p:par>
                          <p:cTn id="28" fill="hold">
                            <p:stCondLst>
                              <p:cond delay="0"/>
                            </p:stCondLst>
                            <p:childTnLst>
                              <p:par>
                                <p:cTn id="29" presetID="55" presetClass="exit" presetSubtype="0" fill="hold" grpId="1" nodeType="clickEffect">
                                  <p:stCondLst>
                                    <p:cond delay="0"/>
                                  </p:stCondLst>
                                  <p:childTnLst>
                                    <p:anim calcmode="lin" valueType="num">
                                      <p:cBhvr>
                                        <p:cTn id="30" dur="1000"/>
                                        <p:tgtEl>
                                          <p:spTgt spid="2467868"/>
                                        </p:tgtEl>
                                        <p:attrNameLst>
                                          <p:attrName>ppt_w</p:attrName>
                                        </p:attrNameLst>
                                      </p:cBhvr>
                                      <p:tavLst>
                                        <p:tav tm="0">
                                          <p:val>
                                            <p:strVal val="ppt_w"/>
                                          </p:val>
                                        </p:tav>
                                        <p:tav tm="100000">
                                          <p:val>
                                            <p:strVal val="ppt_w*0.70"/>
                                          </p:val>
                                        </p:tav>
                                      </p:tavLst>
                                    </p:anim>
                                    <p:anim calcmode="lin" valueType="num">
                                      <p:cBhvr>
                                        <p:cTn id="31" dur="1000"/>
                                        <p:tgtEl>
                                          <p:spTgt spid="2467868"/>
                                        </p:tgtEl>
                                        <p:attrNameLst>
                                          <p:attrName>ppt_h</p:attrName>
                                        </p:attrNameLst>
                                      </p:cBhvr>
                                      <p:tavLst>
                                        <p:tav tm="0">
                                          <p:val>
                                            <p:strVal val="ppt_h"/>
                                          </p:val>
                                        </p:tav>
                                        <p:tav tm="100000">
                                          <p:val>
                                            <p:strVal val="ppt_h"/>
                                          </p:val>
                                        </p:tav>
                                      </p:tavLst>
                                    </p:anim>
                                    <p:animEffect transition="out" filter="fade">
                                      <p:cBhvr>
                                        <p:cTn id="32" dur="1000"/>
                                        <p:tgtEl>
                                          <p:spTgt spid="2467868"/>
                                        </p:tgtEl>
                                      </p:cBhvr>
                                    </p:animEffect>
                                    <p:set>
                                      <p:cBhvr>
                                        <p:cTn id="33" dur="1" fill="hold">
                                          <p:stCondLst>
                                            <p:cond delay="999"/>
                                          </p:stCondLst>
                                        </p:cTn>
                                        <p:tgtEl>
                                          <p:spTgt spid="2467868"/>
                                        </p:tgtEl>
                                        <p:attrNameLst>
                                          <p:attrName>style.visibility</p:attrName>
                                        </p:attrNameLst>
                                      </p:cBhvr>
                                      <p:to>
                                        <p:strVal val="hidden"/>
                                      </p:to>
                                    </p:set>
                                  </p:childTnLst>
                                </p:cTn>
                              </p:par>
                            </p:childTnLst>
                          </p:cTn>
                        </p:par>
                        <p:par>
                          <p:cTn id="34" fill="hold">
                            <p:stCondLst>
                              <p:cond delay="1000"/>
                            </p:stCondLst>
                            <p:childTnLst>
                              <p:par>
                                <p:cTn id="35" presetID="47" presetClass="entr" presetSubtype="0" fill="hold" grpId="0" nodeType="afterEffect">
                                  <p:stCondLst>
                                    <p:cond delay="0"/>
                                  </p:stCondLst>
                                  <p:childTnLst>
                                    <p:set>
                                      <p:cBhvr>
                                        <p:cTn id="36" dur="1" fill="hold">
                                          <p:stCondLst>
                                            <p:cond delay="0"/>
                                          </p:stCondLst>
                                        </p:cTn>
                                        <p:tgtEl>
                                          <p:spTgt spid="2467900"/>
                                        </p:tgtEl>
                                        <p:attrNameLst>
                                          <p:attrName>style.visibility</p:attrName>
                                        </p:attrNameLst>
                                      </p:cBhvr>
                                      <p:to>
                                        <p:strVal val="visible"/>
                                      </p:to>
                                    </p:set>
                                    <p:animEffect transition="in" filter="fade">
                                      <p:cBhvr>
                                        <p:cTn id="37" dur="1000"/>
                                        <p:tgtEl>
                                          <p:spTgt spid="2467900"/>
                                        </p:tgtEl>
                                      </p:cBhvr>
                                    </p:animEffect>
                                    <p:anim calcmode="lin" valueType="num">
                                      <p:cBhvr>
                                        <p:cTn id="38" dur="1000" fill="hold"/>
                                        <p:tgtEl>
                                          <p:spTgt spid="2467900"/>
                                        </p:tgtEl>
                                        <p:attrNameLst>
                                          <p:attrName>ppt_x</p:attrName>
                                        </p:attrNameLst>
                                      </p:cBhvr>
                                      <p:tavLst>
                                        <p:tav tm="0">
                                          <p:val>
                                            <p:strVal val="#ppt_x"/>
                                          </p:val>
                                        </p:tav>
                                        <p:tav tm="100000">
                                          <p:val>
                                            <p:strVal val="#ppt_x"/>
                                          </p:val>
                                        </p:tav>
                                      </p:tavLst>
                                    </p:anim>
                                    <p:anim calcmode="lin" valueType="num">
                                      <p:cBhvr>
                                        <p:cTn id="39" dur="1000" fill="hold"/>
                                        <p:tgtEl>
                                          <p:spTgt spid="2467900"/>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5" presetClass="entr" presetSubtype="0" fill="hold" nodeType="clickEffect">
                                  <p:stCondLst>
                                    <p:cond delay="0"/>
                                  </p:stCondLst>
                                  <p:childTnLst>
                                    <p:set>
                                      <p:cBhvr>
                                        <p:cTn id="43" dur="1" fill="hold">
                                          <p:stCondLst>
                                            <p:cond delay="0"/>
                                          </p:stCondLst>
                                        </p:cTn>
                                        <p:tgtEl>
                                          <p:spTgt spid="2467897"/>
                                        </p:tgtEl>
                                        <p:attrNameLst>
                                          <p:attrName>style.visibility</p:attrName>
                                        </p:attrNameLst>
                                      </p:cBhvr>
                                      <p:to>
                                        <p:strVal val="visible"/>
                                      </p:to>
                                    </p:set>
                                    <p:anim calcmode="lin" valueType="num">
                                      <p:cBhvr>
                                        <p:cTn id="44" dur="500" decel="50000" fill="hold">
                                          <p:stCondLst>
                                            <p:cond delay="0"/>
                                          </p:stCondLst>
                                        </p:cTn>
                                        <p:tgtEl>
                                          <p:spTgt spid="2467897"/>
                                        </p:tgtEl>
                                        <p:attrNameLst>
                                          <p:attrName>style.rotation</p:attrName>
                                        </p:attrNameLst>
                                      </p:cBhvr>
                                      <p:tavLst>
                                        <p:tav tm="0">
                                          <p:val>
                                            <p:fltVal val="-90"/>
                                          </p:val>
                                        </p:tav>
                                        <p:tav tm="100000">
                                          <p:val>
                                            <p:fltVal val="0"/>
                                          </p:val>
                                        </p:tav>
                                      </p:tavLst>
                                    </p:anim>
                                    <p:anim calcmode="lin" valueType="num">
                                      <p:cBhvr>
                                        <p:cTn id="45" dur="500" decel="50000" fill="hold">
                                          <p:stCondLst>
                                            <p:cond delay="0"/>
                                          </p:stCondLst>
                                        </p:cTn>
                                        <p:tgtEl>
                                          <p:spTgt spid="2467897"/>
                                        </p:tgtEl>
                                        <p:attrNameLst>
                                          <p:attrName>ppt_w</p:attrName>
                                        </p:attrNameLst>
                                      </p:cBhvr>
                                      <p:tavLst>
                                        <p:tav tm="0">
                                          <p:val>
                                            <p:strVal val="#ppt_w"/>
                                          </p:val>
                                        </p:tav>
                                        <p:tav tm="100000">
                                          <p:val>
                                            <p:strVal val="#ppt_w*.05"/>
                                          </p:val>
                                        </p:tav>
                                      </p:tavLst>
                                    </p:anim>
                                    <p:anim calcmode="lin" valueType="num">
                                      <p:cBhvr>
                                        <p:cTn id="46" dur="500" accel="50000" fill="hold">
                                          <p:stCondLst>
                                            <p:cond delay="500"/>
                                          </p:stCondLst>
                                        </p:cTn>
                                        <p:tgtEl>
                                          <p:spTgt spid="2467897"/>
                                        </p:tgtEl>
                                        <p:attrNameLst>
                                          <p:attrName>ppt_w</p:attrName>
                                        </p:attrNameLst>
                                      </p:cBhvr>
                                      <p:tavLst>
                                        <p:tav tm="0">
                                          <p:val>
                                            <p:strVal val="#ppt_w*.05"/>
                                          </p:val>
                                        </p:tav>
                                        <p:tav tm="100000">
                                          <p:val>
                                            <p:strVal val="#ppt_w"/>
                                          </p:val>
                                        </p:tav>
                                      </p:tavLst>
                                    </p:anim>
                                    <p:anim calcmode="lin" valueType="num">
                                      <p:cBhvr>
                                        <p:cTn id="47" dur="1000" fill="hold"/>
                                        <p:tgtEl>
                                          <p:spTgt spid="2467897"/>
                                        </p:tgtEl>
                                        <p:attrNameLst>
                                          <p:attrName>ppt_h</p:attrName>
                                        </p:attrNameLst>
                                      </p:cBhvr>
                                      <p:tavLst>
                                        <p:tav tm="0">
                                          <p:val>
                                            <p:strVal val="#ppt_h"/>
                                          </p:val>
                                        </p:tav>
                                        <p:tav tm="100000">
                                          <p:val>
                                            <p:strVal val="#ppt_h"/>
                                          </p:val>
                                        </p:tav>
                                      </p:tavLst>
                                    </p:anim>
                                    <p:anim calcmode="lin" valueType="num">
                                      <p:cBhvr>
                                        <p:cTn id="48" dur="500" decel="50000" fill="hold">
                                          <p:stCondLst>
                                            <p:cond delay="0"/>
                                          </p:stCondLst>
                                        </p:cTn>
                                        <p:tgtEl>
                                          <p:spTgt spid="2467897"/>
                                        </p:tgtEl>
                                        <p:attrNameLst>
                                          <p:attrName>ppt_x</p:attrName>
                                        </p:attrNameLst>
                                      </p:cBhvr>
                                      <p:tavLst>
                                        <p:tav tm="0">
                                          <p:val>
                                            <p:strVal val="#ppt_x+.4"/>
                                          </p:val>
                                        </p:tav>
                                        <p:tav tm="100000">
                                          <p:val>
                                            <p:strVal val="#ppt_x"/>
                                          </p:val>
                                        </p:tav>
                                      </p:tavLst>
                                    </p:anim>
                                    <p:anim calcmode="lin" valueType="num">
                                      <p:cBhvr>
                                        <p:cTn id="49" dur="500" decel="50000" fill="hold">
                                          <p:stCondLst>
                                            <p:cond delay="0"/>
                                          </p:stCondLst>
                                        </p:cTn>
                                        <p:tgtEl>
                                          <p:spTgt spid="2467897"/>
                                        </p:tgtEl>
                                        <p:attrNameLst>
                                          <p:attrName>ppt_y</p:attrName>
                                        </p:attrNameLst>
                                      </p:cBhvr>
                                      <p:tavLst>
                                        <p:tav tm="0">
                                          <p:val>
                                            <p:strVal val="#ppt_y-.2"/>
                                          </p:val>
                                        </p:tav>
                                        <p:tav tm="100000">
                                          <p:val>
                                            <p:strVal val="#ppt_y+.1"/>
                                          </p:val>
                                        </p:tav>
                                      </p:tavLst>
                                    </p:anim>
                                    <p:anim calcmode="lin" valueType="num">
                                      <p:cBhvr>
                                        <p:cTn id="50" dur="500" accel="50000" fill="hold">
                                          <p:stCondLst>
                                            <p:cond delay="500"/>
                                          </p:stCondLst>
                                        </p:cTn>
                                        <p:tgtEl>
                                          <p:spTgt spid="2467897"/>
                                        </p:tgtEl>
                                        <p:attrNameLst>
                                          <p:attrName>ppt_y</p:attrName>
                                        </p:attrNameLst>
                                      </p:cBhvr>
                                      <p:tavLst>
                                        <p:tav tm="0">
                                          <p:val>
                                            <p:strVal val="#ppt_y+.1"/>
                                          </p:val>
                                        </p:tav>
                                        <p:tav tm="100000">
                                          <p:val>
                                            <p:strVal val="#ppt_y"/>
                                          </p:val>
                                        </p:tav>
                                      </p:tavLst>
                                    </p:anim>
                                    <p:animEffect transition="in" filter="fade">
                                      <p:cBhvr>
                                        <p:cTn id="51" dur="1000" decel="50000">
                                          <p:stCondLst>
                                            <p:cond delay="0"/>
                                          </p:stCondLst>
                                        </p:cTn>
                                        <p:tgtEl>
                                          <p:spTgt spid="2467897"/>
                                        </p:tgtEl>
                                      </p:cBhvr>
                                    </p:animEffect>
                                  </p:childTnLst>
                                </p:cTn>
                              </p:par>
                              <p:par>
                                <p:cTn id="52" presetID="53" presetClass="entr" presetSubtype="0" fill="hold" nodeType="withEffect">
                                  <p:stCondLst>
                                    <p:cond delay="0"/>
                                  </p:stCondLst>
                                  <p:childTnLst>
                                    <p:set>
                                      <p:cBhvr>
                                        <p:cTn id="53" dur="1" fill="hold">
                                          <p:stCondLst>
                                            <p:cond delay="0"/>
                                          </p:stCondLst>
                                        </p:cTn>
                                        <p:tgtEl>
                                          <p:spTgt spid="2467901"/>
                                        </p:tgtEl>
                                        <p:attrNameLst>
                                          <p:attrName>style.visibility</p:attrName>
                                        </p:attrNameLst>
                                      </p:cBhvr>
                                      <p:to>
                                        <p:strVal val="visible"/>
                                      </p:to>
                                    </p:set>
                                    <p:anim calcmode="lin" valueType="num">
                                      <p:cBhvr>
                                        <p:cTn id="54" dur="500" fill="hold"/>
                                        <p:tgtEl>
                                          <p:spTgt spid="2467901"/>
                                        </p:tgtEl>
                                        <p:attrNameLst>
                                          <p:attrName>ppt_w</p:attrName>
                                        </p:attrNameLst>
                                      </p:cBhvr>
                                      <p:tavLst>
                                        <p:tav tm="0">
                                          <p:val>
                                            <p:fltVal val="0"/>
                                          </p:val>
                                        </p:tav>
                                        <p:tav tm="100000">
                                          <p:val>
                                            <p:strVal val="#ppt_w"/>
                                          </p:val>
                                        </p:tav>
                                      </p:tavLst>
                                    </p:anim>
                                    <p:anim calcmode="lin" valueType="num">
                                      <p:cBhvr>
                                        <p:cTn id="55" dur="500" fill="hold"/>
                                        <p:tgtEl>
                                          <p:spTgt spid="2467901"/>
                                        </p:tgtEl>
                                        <p:attrNameLst>
                                          <p:attrName>ppt_h</p:attrName>
                                        </p:attrNameLst>
                                      </p:cBhvr>
                                      <p:tavLst>
                                        <p:tav tm="0">
                                          <p:val>
                                            <p:fltVal val="0"/>
                                          </p:val>
                                        </p:tav>
                                        <p:tav tm="100000">
                                          <p:val>
                                            <p:strVal val="#ppt_h"/>
                                          </p:val>
                                        </p:tav>
                                      </p:tavLst>
                                    </p:anim>
                                    <p:animEffect transition="in" filter="fade">
                                      <p:cBhvr>
                                        <p:cTn id="56" dur="500"/>
                                        <p:tgtEl>
                                          <p:spTgt spid="2467901"/>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2467896"/>
                                        </p:tgtEl>
                                        <p:attrNameLst>
                                          <p:attrName>style.visibility</p:attrName>
                                        </p:attrNameLst>
                                      </p:cBhvr>
                                      <p:to>
                                        <p:strVal val="visible"/>
                                      </p:to>
                                    </p:set>
                                    <p:anim calcmode="lin" valueType="num">
                                      <p:cBhvr additive="base">
                                        <p:cTn id="61" dur="500" fill="hold"/>
                                        <p:tgtEl>
                                          <p:spTgt spid="2467896"/>
                                        </p:tgtEl>
                                        <p:attrNameLst>
                                          <p:attrName>ppt_x</p:attrName>
                                        </p:attrNameLst>
                                      </p:cBhvr>
                                      <p:tavLst>
                                        <p:tav tm="0">
                                          <p:val>
                                            <p:strVal val="#ppt_x"/>
                                          </p:val>
                                        </p:tav>
                                        <p:tav tm="100000">
                                          <p:val>
                                            <p:strVal val="#ppt_x"/>
                                          </p:val>
                                        </p:tav>
                                      </p:tavLst>
                                    </p:anim>
                                    <p:anim calcmode="lin" valueType="num">
                                      <p:cBhvr additive="base">
                                        <p:cTn id="62" dur="500" fill="hold"/>
                                        <p:tgtEl>
                                          <p:spTgt spid="24678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68" grpId="0"/>
      <p:bldP spid="2467868" grpId="1"/>
      <p:bldP spid="2467896" grpId="0"/>
      <p:bldP spid="2467900"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9890" name="Rectangle 2"/>
          <p:cNvSpPr>
            <a:spLocks noGrp="1" noChangeArrowheads="1"/>
          </p:cNvSpPr>
          <p:nvPr>
            <p:ph type="title"/>
          </p:nvPr>
        </p:nvSpPr>
        <p:spPr/>
        <p:txBody>
          <a:bodyPr/>
          <a:lstStyle/>
          <a:p>
            <a:r>
              <a:rPr lang="en-US"/>
              <a:t>Naming Esters</a:t>
            </a:r>
          </a:p>
        </p:txBody>
      </p:sp>
      <p:sp>
        <p:nvSpPr>
          <p:cNvPr id="2469891" name="Text Box 3"/>
          <p:cNvSpPr txBox="1">
            <a:spLocks noChangeArrowheads="1"/>
          </p:cNvSpPr>
          <p:nvPr/>
        </p:nvSpPr>
        <p:spPr bwMode="auto">
          <a:xfrm>
            <a:off x="782638" y="3044825"/>
            <a:ext cx="7446962" cy="579438"/>
          </a:xfrm>
          <a:prstGeom prst="rect">
            <a:avLst/>
          </a:prstGeom>
          <a:noFill/>
          <a:ln w="9525">
            <a:noFill/>
            <a:miter lim="800000"/>
            <a:headEnd/>
            <a:tailEnd/>
          </a:ln>
          <a:effectLst/>
        </p:spPr>
        <p:txBody>
          <a:bodyPr wrap="none">
            <a:spAutoFit/>
          </a:bodyPr>
          <a:lstStyle/>
          <a:p>
            <a:r>
              <a:rPr lang="en-US" sz="2000"/>
              <a:t>Name the following ester:  </a:t>
            </a:r>
            <a:r>
              <a:rPr lang="en-US" sz="3200"/>
              <a:t>CH</a:t>
            </a:r>
            <a:r>
              <a:rPr lang="en-US" sz="3200" baseline="-25000"/>
              <a:t>3</a:t>
            </a:r>
            <a:r>
              <a:rPr lang="en-US" sz="3200"/>
              <a:t>CH</a:t>
            </a:r>
            <a:r>
              <a:rPr lang="en-US" sz="2000"/>
              <a:t>2</a:t>
            </a:r>
            <a:r>
              <a:rPr lang="en-US" sz="3200"/>
              <a:t>CH</a:t>
            </a:r>
            <a:r>
              <a:rPr lang="en-US" sz="2000"/>
              <a:t>2</a:t>
            </a:r>
            <a:r>
              <a:rPr lang="en-US" sz="3200"/>
              <a:t>COCH</a:t>
            </a:r>
            <a:r>
              <a:rPr lang="en-US" sz="2000"/>
              <a:t>2</a:t>
            </a:r>
            <a:r>
              <a:rPr lang="en-US" sz="3200"/>
              <a:t>CH</a:t>
            </a:r>
            <a:r>
              <a:rPr lang="en-US" sz="2000"/>
              <a:t>3</a:t>
            </a:r>
          </a:p>
        </p:txBody>
      </p:sp>
      <p:grpSp>
        <p:nvGrpSpPr>
          <p:cNvPr id="2469892" name="Group 4"/>
          <p:cNvGrpSpPr>
            <a:grpSpLocks/>
          </p:cNvGrpSpPr>
          <p:nvPr/>
        </p:nvGrpSpPr>
        <p:grpSpPr bwMode="auto">
          <a:xfrm>
            <a:off x="6116638" y="2862263"/>
            <a:ext cx="152400" cy="228600"/>
            <a:chOff x="2592" y="1968"/>
            <a:chExt cx="96" cy="144"/>
          </a:xfrm>
        </p:grpSpPr>
        <p:sp>
          <p:nvSpPr>
            <p:cNvPr id="2469893" name="Line 5"/>
            <p:cNvSpPr>
              <a:spLocks noChangeShapeType="1"/>
            </p:cNvSpPr>
            <p:nvPr/>
          </p:nvSpPr>
          <p:spPr bwMode="auto">
            <a:xfrm>
              <a:off x="2592" y="1968"/>
              <a:ext cx="0" cy="144"/>
            </a:xfrm>
            <a:prstGeom prst="line">
              <a:avLst/>
            </a:prstGeom>
            <a:noFill/>
            <a:ln w="9525">
              <a:solidFill>
                <a:schemeClr val="tx1"/>
              </a:solidFill>
              <a:miter lim="800000"/>
              <a:headEnd/>
              <a:tailEnd/>
            </a:ln>
            <a:effectLst/>
          </p:spPr>
          <p:txBody>
            <a:bodyPr wrap="none"/>
            <a:lstStyle/>
            <a:p>
              <a:endParaRPr lang="en-US"/>
            </a:p>
          </p:txBody>
        </p:sp>
        <p:sp>
          <p:nvSpPr>
            <p:cNvPr id="2469894" name="Line 6"/>
            <p:cNvSpPr>
              <a:spLocks noChangeShapeType="1"/>
            </p:cNvSpPr>
            <p:nvPr/>
          </p:nvSpPr>
          <p:spPr bwMode="auto">
            <a:xfrm>
              <a:off x="2688" y="1968"/>
              <a:ext cx="0" cy="144"/>
            </a:xfrm>
            <a:prstGeom prst="line">
              <a:avLst/>
            </a:prstGeom>
            <a:noFill/>
            <a:ln w="9525">
              <a:solidFill>
                <a:schemeClr val="tx1"/>
              </a:solidFill>
              <a:miter lim="800000"/>
              <a:headEnd/>
              <a:tailEnd/>
            </a:ln>
            <a:effectLst/>
          </p:spPr>
          <p:txBody>
            <a:bodyPr wrap="none"/>
            <a:lstStyle/>
            <a:p>
              <a:endParaRPr lang="en-US"/>
            </a:p>
          </p:txBody>
        </p:sp>
      </p:grpSp>
      <p:sp>
        <p:nvSpPr>
          <p:cNvPr id="2469895" name="Text Box 7"/>
          <p:cNvSpPr txBox="1">
            <a:spLocks noChangeArrowheads="1"/>
          </p:cNvSpPr>
          <p:nvPr/>
        </p:nvSpPr>
        <p:spPr bwMode="auto">
          <a:xfrm>
            <a:off x="5964238" y="2328863"/>
            <a:ext cx="500062" cy="579437"/>
          </a:xfrm>
          <a:prstGeom prst="rect">
            <a:avLst/>
          </a:prstGeom>
          <a:noFill/>
          <a:ln w="9525">
            <a:noFill/>
            <a:miter lim="800000"/>
            <a:headEnd/>
            <a:tailEnd/>
          </a:ln>
          <a:effectLst/>
        </p:spPr>
        <p:txBody>
          <a:bodyPr wrap="none">
            <a:spAutoFit/>
          </a:bodyPr>
          <a:lstStyle/>
          <a:p>
            <a:r>
              <a:rPr lang="en-US" sz="3200"/>
              <a:t>O</a:t>
            </a:r>
          </a:p>
        </p:txBody>
      </p:sp>
      <p:sp>
        <p:nvSpPr>
          <p:cNvPr id="2469896" name="Text Box 8"/>
          <p:cNvSpPr txBox="1">
            <a:spLocks noChangeArrowheads="1"/>
          </p:cNvSpPr>
          <p:nvPr/>
        </p:nvSpPr>
        <p:spPr bwMode="auto">
          <a:xfrm>
            <a:off x="1431925" y="4092575"/>
            <a:ext cx="4122738" cy="396875"/>
          </a:xfrm>
          <a:prstGeom prst="rect">
            <a:avLst/>
          </a:prstGeom>
          <a:noFill/>
          <a:ln w="9525">
            <a:noFill/>
            <a:miter lim="800000"/>
            <a:headEnd/>
            <a:tailEnd/>
          </a:ln>
          <a:effectLst/>
        </p:spPr>
        <p:txBody>
          <a:bodyPr wrap="none">
            <a:spAutoFit/>
          </a:bodyPr>
          <a:lstStyle/>
          <a:p>
            <a:r>
              <a:rPr lang="en-US" sz="2000" i="1"/>
              <a:t>Step 1)</a:t>
            </a:r>
            <a:r>
              <a:rPr lang="en-US" sz="2000"/>
              <a:t>  the ester alkyl group (R’) =</a:t>
            </a:r>
            <a:endParaRPr lang="en-US" sz="2000" i="1"/>
          </a:p>
        </p:txBody>
      </p:sp>
      <p:sp>
        <p:nvSpPr>
          <p:cNvPr id="2469897" name="Text Box 9"/>
          <p:cNvSpPr txBox="1">
            <a:spLocks noChangeArrowheads="1"/>
          </p:cNvSpPr>
          <p:nvPr/>
        </p:nvSpPr>
        <p:spPr bwMode="auto">
          <a:xfrm>
            <a:off x="5527675" y="4081463"/>
            <a:ext cx="720725" cy="396875"/>
          </a:xfrm>
          <a:prstGeom prst="rect">
            <a:avLst/>
          </a:prstGeom>
          <a:noFill/>
          <a:ln w="9525">
            <a:noFill/>
            <a:miter lim="800000"/>
            <a:headEnd/>
            <a:tailEnd/>
          </a:ln>
          <a:effectLst/>
        </p:spPr>
        <p:txBody>
          <a:bodyPr wrap="none">
            <a:spAutoFit/>
          </a:bodyPr>
          <a:lstStyle/>
          <a:p>
            <a:r>
              <a:rPr lang="en-US" sz="2000">
                <a:solidFill>
                  <a:schemeClr val="folHlink"/>
                </a:solidFill>
              </a:rPr>
              <a:t>ethyl</a:t>
            </a:r>
          </a:p>
        </p:txBody>
      </p:sp>
      <p:sp>
        <p:nvSpPr>
          <p:cNvPr id="2469898" name="Text Box 10"/>
          <p:cNvSpPr txBox="1">
            <a:spLocks noChangeArrowheads="1"/>
          </p:cNvSpPr>
          <p:nvPr/>
        </p:nvSpPr>
        <p:spPr bwMode="auto">
          <a:xfrm>
            <a:off x="1447800" y="4675188"/>
            <a:ext cx="2879725" cy="396875"/>
          </a:xfrm>
          <a:prstGeom prst="rect">
            <a:avLst/>
          </a:prstGeom>
          <a:noFill/>
          <a:ln w="9525">
            <a:noFill/>
            <a:miter lim="800000"/>
            <a:headEnd/>
            <a:tailEnd/>
          </a:ln>
          <a:effectLst/>
        </p:spPr>
        <p:txBody>
          <a:bodyPr wrap="none">
            <a:spAutoFit/>
          </a:bodyPr>
          <a:lstStyle/>
          <a:p>
            <a:r>
              <a:rPr lang="en-US" sz="2000" i="1"/>
              <a:t>Step 2)</a:t>
            </a:r>
            <a:r>
              <a:rPr lang="en-US" sz="2000"/>
              <a:t>  the acid (R)  =  </a:t>
            </a:r>
            <a:endParaRPr lang="en-US" sz="2000" i="1"/>
          </a:p>
        </p:txBody>
      </p:sp>
      <p:sp>
        <p:nvSpPr>
          <p:cNvPr id="2469899" name="Text Box 11"/>
          <p:cNvSpPr txBox="1">
            <a:spLocks noChangeArrowheads="1"/>
          </p:cNvSpPr>
          <p:nvPr/>
        </p:nvSpPr>
        <p:spPr bwMode="auto">
          <a:xfrm>
            <a:off x="4186238" y="4614863"/>
            <a:ext cx="1681162" cy="396875"/>
          </a:xfrm>
          <a:prstGeom prst="rect">
            <a:avLst/>
          </a:prstGeom>
          <a:noFill/>
          <a:ln w="9525">
            <a:noFill/>
            <a:miter lim="800000"/>
            <a:headEnd/>
            <a:tailEnd/>
          </a:ln>
          <a:effectLst/>
        </p:spPr>
        <p:txBody>
          <a:bodyPr wrap="none">
            <a:spAutoFit/>
          </a:bodyPr>
          <a:lstStyle/>
          <a:p>
            <a:r>
              <a:rPr lang="en-US" sz="2000">
                <a:solidFill>
                  <a:schemeClr val="folHlink"/>
                </a:solidFill>
              </a:rPr>
              <a:t>butanoic acid</a:t>
            </a:r>
          </a:p>
        </p:txBody>
      </p:sp>
      <p:sp>
        <p:nvSpPr>
          <p:cNvPr id="2469900" name="Text Box 12"/>
          <p:cNvSpPr txBox="1">
            <a:spLocks noChangeArrowheads="1"/>
          </p:cNvSpPr>
          <p:nvPr/>
        </p:nvSpPr>
        <p:spPr bwMode="auto">
          <a:xfrm>
            <a:off x="1447800" y="5208588"/>
            <a:ext cx="2625725" cy="396875"/>
          </a:xfrm>
          <a:prstGeom prst="rect">
            <a:avLst/>
          </a:prstGeom>
          <a:noFill/>
          <a:ln w="9525">
            <a:noFill/>
            <a:miter lim="800000"/>
            <a:headEnd/>
            <a:tailEnd/>
          </a:ln>
          <a:effectLst/>
        </p:spPr>
        <p:txBody>
          <a:bodyPr wrap="none">
            <a:spAutoFit/>
          </a:bodyPr>
          <a:lstStyle/>
          <a:p>
            <a:r>
              <a:rPr lang="en-US" sz="2000" i="1"/>
              <a:t>Step 3)</a:t>
            </a:r>
            <a:r>
              <a:rPr lang="en-US" sz="2000"/>
              <a:t>  the name  =  </a:t>
            </a:r>
            <a:endParaRPr lang="en-US" sz="2000" i="1"/>
          </a:p>
        </p:txBody>
      </p:sp>
      <p:sp>
        <p:nvSpPr>
          <p:cNvPr id="2469901" name="Text Box 13"/>
          <p:cNvSpPr txBox="1">
            <a:spLocks noChangeArrowheads="1"/>
          </p:cNvSpPr>
          <p:nvPr/>
        </p:nvSpPr>
        <p:spPr bwMode="auto">
          <a:xfrm>
            <a:off x="3883025" y="5132388"/>
            <a:ext cx="1919288" cy="396875"/>
          </a:xfrm>
          <a:prstGeom prst="rect">
            <a:avLst/>
          </a:prstGeom>
          <a:noFill/>
          <a:ln w="9525">
            <a:noFill/>
            <a:miter lim="800000"/>
            <a:headEnd/>
            <a:tailEnd/>
          </a:ln>
          <a:effectLst/>
        </p:spPr>
        <p:txBody>
          <a:bodyPr wrap="none">
            <a:spAutoFit/>
          </a:bodyPr>
          <a:lstStyle/>
          <a:p>
            <a:r>
              <a:rPr lang="en-US" sz="2000"/>
              <a:t>ethyl butanoate</a:t>
            </a:r>
          </a:p>
        </p:txBody>
      </p:sp>
      <p:sp>
        <p:nvSpPr>
          <p:cNvPr id="2469902" name="Rectangle 14"/>
          <p:cNvSpPr>
            <a:spLocks noChangeArrowheads="1"/>
          </p:cNvSpPr>
          <p:nvPr/>
        </p:nvSpPr>
        <p:spPr bwMode="auto">
          <a:xfrm>
            <a:off x="6629400" y="3090863"/>
            <a:ext cx="1524000" cy="533400"/>
          </a:xfrm>
          <a:prstGeom prst="rect">
            <a:avLst/>
          </a:prstGeom>
          <a:noFill/>
          <a:ln w="9525">
            <a:solidFill>
              <a:schemeClr val="folHlink"/>
            </a:solidFill>
            <a:miter lim="800000"/>
            <a:headEnd/>
            <a:tailEnd/>
          </a:ln>
          <a:effectLst/>
        </p:spPr>
        <p:txBody>
          <a:bodyPr wrap="none" anchor="ctr"/>
          <a:lstStyle/>
          <a:p>
            <a:endParaRPr lang="en-US"/>
          </a:p>
        </p:txBody>
      </p:sp>
      <p:sp>
        <p:nvSpPr>
          <p:cNvPr id="2469903" name="Rectangle 15"/>
          <p:cNvSpPr>
            <a:spLocks noChangeArrowheads="1"/>
          </p:cNvSpPr>
          <p:nvPr/>
        </p:nvSpPr>
        <p:spPr bwMode="auto">
          <a:xfrm>
            <a:off x="3810000" y="3090863"/>
            <a:ext cx="2590800" cy="533400"/>
          </a:xfrm>
          <a:prstGeom prst="rect">
            <a:avLst/>
          </a:prstGeom>
          <a:noFill/>
          <a:ln w="9525">
            <a:solidFill>
              <a:schemeClr val="folHlink"/>
            </a:solidFill>
            <a:miter lim="800000"/>
            <a:headEnd/>
            <a:tailEnd/>
          </a:ln>
          <a:effectLst/>
        </p:spPr>
        <p:txBody>
          <a:bodyPr wrap="none" anchor="ctr"/>
          <a:lstStyle/>
          <a:p>
            <a:endParaRPr lang="en-US"/>
          </a:p>
        </p:txBody>
      </p:sp>
      <p:grpSp>
        <p:nvGrpSpPr>
          <p:cNvPr id="2469904" name="Group 16"/>
          <p:cNvGrpSpPr>
            <a:grpSpLocks/>
          </p:cNvGrpSpPr>
          <p:nvPr/>
        </p:nvGrpSpPr>
        <p:grpSpPr bwMode="auto">
          <a:xfrm>
            <a:off x="1371600" y="1828800"/>
            <a:ext cx="1833563" cy="804863"/>
            <a:chOff x="4128" y="374"/>
            <a:chExt cx="1155" cy="507"/>
          </a:xfrm>
        </p:grpSpPr>
        <p:sp>
          <p:nvSpPr>
            <p:cNvPr id="2469905" name="Text Box 17"/>
            <p:cNvSpPr txBox="1">
              <a:spLocks noChangeArrowheads="1"/>
            </p:cNvSpPr>
            <p:nvPr/>
          </p:nvSpPr>
          <p:spPr bwMode="auto">
            <a:xfrm>
              <a:off x="4128" y="631"/>
              <a:ext cx="1155" cy="250"/>
            </a:xfrm>
            <a:prstGeom prst="rect">
              <a:avLst/>
            </a:prstGeom>
            <a:noFill/>
            <a:ln w="9525">
              <a:noFill/>
              <a:miter lim="800000"/>
              <a:headEnd/>
              <a:tailEnd/>
            </a:ln>
            <a:effectLst/>
          </p:spPr>
          <p:txBody>
            <a:bodyPr wrap="none">
              <a:spAutoFit/>
            </a:bodyPr>
            <a:lstStyle/>
            <a:p>
              <a:r>
                <a:rPr lang="en-US" sz="2000"/>
                <a:t>R – C – O – R’</a:t>
              </a:r>
            </a:p>
          </p:txBody>
        </p:sp>
        <p:sp>
          <p:nvSpPr>
            <p:cNvPr id="2469906" name="Text Box 18"/>
            <p:cNvSpPr txBox="1">
              <a:spLocks noChangeArrowheads="1"/>
            </p:cNvSpPr>
            <p:nvPr/>
          </p:nvSpPr>
          <p:spPr bwMode="auto">
            <a:xfrm>
              <a:off x="4416" y="374"/>
              <a:ext cx="240" cy="250"/>
            </a:xfrm>
            <a:prstGeom prst="rect">
              <a:avLst/>
            </a:prstGeom>
            <a:noFill/>
            <a:ln w="9525">
              <a:noFill/>
              <a:miter lim="800000"/>
              <a:headEnd/>
              <a:tailEnd/>
            </a:ln>
            <a:effectLst/>
          </p:spPr>
          <p:txBody>
            <a:bodyPr wrap="none">
              <a:spAutoFit/>
            </a:bodyPr>
            <a:lstStyle/>
            <a:p>
              <a:r>
                <a:rPr lang="en-US" sz="2000"/>
                <a:t>O</a:t>
              </a:r>
            </a:p>
          </p:txBody>
        </p:sp>
        <p:sp>
          <p:nvSpPr>
            <p:cNvPr id="2469907" name="Line 19"/>
            <p:cNvSpPr>
              <a:spLocks noChangeShapeType="1"/>
            </p:cNvSpPr>
            <p:nvPr/>
          </p:nvSpPr>
          <p:spPr bwMode="auto">
            <a:xfrm>
              <a:off x="4512" y="576"/>
              <a:ext cx="0" cy="96"/>
            </a:xfrm>
            <a:prstGeom prst="line">
              <a:avLst/>
            </a:prstGeom>
            <a:noFill/>
            <a:ln w="9525">
              <a:solidFill>
                <a:schemeClr val="tx1"/>
              </a:solidFill>
              <a:miter lim="800000"/>
              <a:headEnd/>
              <a:tailEnd/>
            </a:ln>
            <a:effectLst/>
          </p:spPr>
          <p:txBody>
            <a:bodyPr wrap="none"/>
            <a:lstStyle/>
            <a:p>
              <a:endParaRPr lang="en-US"/>
            </a:p>
          </p:txBody>
        </p:sp>
        <p:sp>
          <p:nvSpPr>
            <p:cNvPr id="2469908" name="Line 20"/>
            <p:cNvSpPr>
              <a:spLocks noChangeShapeType="1"/>
            </p:cNvSpPr>
            <p:nvPr/>
          </p:nvSpPr>
          <p:spPr bwMode="auto">
            <a:xfrm>
              <a:off x="4560" y="576"/>
              <a:ext cx="0" cy="96"/>
            </a:xfrm>
            <a:prstGeom prst="line">
              <a:avLst/>
            </a:prstGeom>
            <a:noFill/>
            <a:ln w="9525">
              <a:solidFill>
                <a:schemeClr val="tx1"/>
              </a:solidFill>
              <a:miter lim="800000"/>
              <a:headEnd/>
              <a:tailEnd/>
            </a:ln>
            <a:effectLst/>
          </p:spPr>
          <p:txBody>
            <a:bodyPr wrap="none"/>
            <a:lstStyle/>
            <a:p>
              <a:endParaRPr lang="en-US"/>
            </a:p>
          </p:txBody>
        </p:sp>
      </p:grpSp>
      <p:sp>
        <p:nvSpPr>
          <p:cNvPr id="2469909" name="Line 21"/>
          <p:cNvSpPr>
            <a:spLocks noChangeShapeType="1"/>
          </p:cNvSpPr>
          <p:nvPr/>
        </p:nvSpPr>
        <p:spPr bwMode="auto">
          <a:xfrm>
            <a:off x="4191000" y="4995863"/>
            <a:ext cx="1600200" cy="0"/>
          </a:xfrm>
          <a:prstGeom prst="line">
            <a:avLst/>
          </a:prstGeom>
          <a:noFill/>
          <a:ln w="9525">
            <a:solidFill>
              <a:schemeClr val="tx1"/>
            </a:solidFill>
            <a:miter lim="800000"/>
            <a:headEnd/>
            <a:tailEnd/>
          </a:ln>
          <a:effectLst/>
        </p:spPr>
        <p:txBody>
          <a:bodyPr wrap="none"/>
          <a:lstStyle/>
          <a:p>
            <a:endParaRPr lang="en-US"/>
          </a:p>
        </p:txBody>
      </p:sp>
      <p:sp>
        <p:nvSpPr>
          <p:cNvPr id="2469910" name="Line 22"/>
          <p:cNvSpPr>
            <a:spLocks noChangeShapeType="1"/>
          </p:cNvSpPr>
          <p:nvPr/>
        </p:nvSpPr>
        <p:spPr bwMode="auto">
          <a:xfrm>
            <a:off x="3962400" y="5529263"/>
            <a:ext cx="1828800" cy="0"/>
          </a:xfrm>
          <a:prstGeom prst="line">
            <a:avLst/>
          </a:prstGeom>
          <a:noFill/>
          <a:ln w="9525">
            <a:solidFill>
              <a:schemeClr val="tx1"/>
            </a:solidFill>
            <a:miter lim="800000"/>
            <a:headEnd/>
            <a:tailEnd/>
          </a:ln>
          <a:effectLst/>
        </p:spPr>
        <p:txBody>
          <a:bodyPr wrap="none"/>
          <a:lstStyle/>
          <a:p>
            <a:endParaRPr lang="en-US"/>
          </a:p>
        </p:txBody>
      </p:sp>
      <p:sp>
        <p:nvSpPr>
          <p:cNvPr id="2469911" name="Line 23"/>
          <p:cNvSpPr>
            <a:spLocks noChangeShapeType="1"/>
          </p:cNvSpPr>
          <p:nvPr/>
        </p:nvSpPr>
        <p:spPr bwMode="auto">
          <a:xfrm>
            <a:off x="5562600" y="4462463"/>
            <a:ext cx="685800" cy="0"/>
          </a:xfrm>
          <a:prstGeom prst="line">
            <a:avLst/>
          </a:prstGeom>
          <a:noFill/>
          <a:ln w="9525">
            <a:solidFill>
              <a:schemeClr val="tx1"/>
            </a:solidFill>
            <a:miter lim="800000"/>
            <a:headEnd/>
            <a:tailEnd/>
          </a:ln>
          <a:effectLst/>
        </p:spPr>
        <p:txBody>
          <a:bodyPr wrap="none"/>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2469904"/>
                                        </p:tgtEl>
                                        <p:attrNameLst>
                                          <p:attrName>style.visibility</p:attrName>
                                        </p:attrNameLst>
                                      </p:cBhvr>
                                      <p:to>
                                        <p:strVal val="visible"/>
                                      </p:to>
                                    </p:set>
                                    <p:anim calcmode="lin" valueType="num">
                                      <p:cBhvr>
                                        <p:cTn id="7" dur="500" decel="50000" fill="hold">
                                          <p:stCondLst>
                                            <p:cond delay="0"/>
                                          </p:stCondLst>
                                        </p:cTn>
                                        <p:tgtEl>
                                          <p:spTgt spid="2469904"/>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2469904"/>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2469904"/>
                                        </p:tgtEl>
                                        <p:attrNameLst>
                                          <p:attrName>ppt_w</p:attrName>
                                        </p:attrNameLst>
                                      </p:cBhvr>
                                      <p:tavLst>
                                        <p:tav tm="0">
                                          <p:val>
                                            <p:strVal val="#ppt_w*.05"/>
                                          </p:val>
                                        </p:tav>
                                        <p:tav tm="100000">
                                          <p:val>
                                            <p:strVal val="#ppt_w"/>
                                          </p:val>
                                        </p:tav>
                                      </p:tavLst>
                                    </p:anim>
                                    <p:anim calcmode="lin" valueType="num">
                                      <p:cBhvr>
                                        <p:cTn id="10" dur="1000" fill="hold"/>
                                        <p:tgtEl>
                                          <p:spTgt spid="2469904"/>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2469904"/>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2469904"/>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2469904"/>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2469904"/>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2469896"/>
                                        </p:tgtEl>
                                        <p:attrNameLst>
                                          <p:attrName>style.visibility</p:attrName>
                                        </p:attrNameLst>
                                      </p:cBhvr>
                                      <p:to>
                                        <p:strVal val="visible"/>
                                      </p:to>
                                    </p:set>
                                    <p:anim calcmode="lin" valueType="num">
                                      <p:cBhvr>
                                        <p:cTn id="19" dur="1000" fill="hold"/>
                                        <p:tgtEl>
                                          <p:spTgt spid="2469896"/>
                                        </p:tgtEl>
                                        <p:attrNameLst>
                                          <p:attrName>ppt_w</p:attrName>
                                        </p:attrNameLst>
                                      </p:cBhvr>
                                      <p:tavLst>
                                        <p:tav tm="0">
                                          <p:val>
                                            <p:strVal val="#ppt_w*0.70"/>
                                          </p:val>
                                        </p:tav>
                                        <p:tav tm="100000">
                                          <p:val>
                                            <p:strVal val="#ppt_w"/>
                                          </p:val>
                                        </p:tav>
                                      </p:tavLst>
                                    </p:anim>
                                    <p:anim calcmode="lin" valueType="num">
                                      <p:cBhvr>
                                        <p:cTn id="20" dur="1000" fill="hold"/>
                                        <p:tgtEl>
                                          <p:spTgt spid="2469896"/>
                                        </p:tgtEl>
                                        <p:attrNameLst>
                                          <p:attrName>ppt_h</p:attrName>
                                        </p:attrNameLst>
                                      </p:cBhvr>
                                      <p:tavLst>
                                        <p:tav tm="0">
                                          <p:val>
                                            <p:strVal val="#ppt_h"/>
                                          </p:val>
                                        </p:tav>
                                        <p:tav tm="100000">
                                          <p:val>
                                            <p:strVal val="#ppt_h"/>
                                          </p:val>
                                        </p:tav>
                                      </p:tavLst>
                                    </p:anim>
                                    <p:animEffect transition="in" filter="fade">
                                      <p:cBhvr>
                                        <p:cTn id="21" dur="1000"/>
                                        <p:tgtEl>
                                          <p:spTgt spid="2469896"/>
                                        </p:tgtEl>
                                      </p:cBhvr>
                                    </p:animEffect>
                                  </p:childTnLst>
                                </p:cTn>
                              </p:par>
                              <p:par>
                                <p:cTn id="22" presetID="54" presetClass="entr" presetSubtype="0" accel="100000" fill="hold" grpId="0" nodeType="withEffect">
                                  <p:stCondLst>
                                    <p:cond delay="0"/>
                                  </p:stCondLst>
                                  <p:childTnLst>
                                    <p:set>
                                      <p:cBhvr>
                                        <p:cTn id="23" dur="1" fill="hold">
                                          <p:stCondLst>
                                            <p:cond delay="0"/>
                                          </p:stCondLst>
                                        </p:cTn>
                                        <p:tgtEl>
                                          <p:spTgt spid="2469911"/>
                                        </p:tgtEl>
                                        <p:attrNameLst>
                                          <p:attrName>style.visibility</p:attrName>
                                        </p:attrNameLst>
                                      </p:cBhvr>
                                      <p:to>
                                        <p:strVal val="visible"/>
                                      </p:to>
                                    </p:set>
                                    <p:anim calcmode="lin" valueType="num">
                                      <p:cBhvr>
                                        <p:cTn id="24" dur="500" fill="hold"/>
                                        <p:tgtEl>
                                          <p:spTgt spid="2469911"/>
                                        </p:tgtEl>
                                        <p:attrNameLst>
                                          <p:attrName>ppt_w</p:attrName>
                                        </p:attrNameLst>
                                      </p:cBhvr>
                                      <p:tavLst>
                                        <p:tav tm="0">
                                          <p:val>
                                            <p:strVal val="#ppt_w*0.05"/>
                                          </p:val>
                                        </p:tav>
                                        <p:tav tm="100000">
                                          <p:val>
                                            <p:strVal val="#ppt_w"/>
                                          </p:val>
                                        </p:tav>
                                      </p:tavLst>
                                    </p:anim>
                                    <p:anim calcmode="lin" valueType="num">
                                      <p:cBhvr>
                                        <p:cTn id="25" dur="500" fill="hold"/>
                                        <p:tgtEl>
                                          <p:spTgt spid="2469911"/>
                                        </p:tgtEl>
                                        <p:attrNameLst>
                                          <p:attrName>ppt_h</p:attrName>
                                        </p:attrNameLst>
                                      </p:cBhvr>
                                      <p:tavLst>
                                        <p:tav tm="0">
                                          <p:val>
                                            <p:strVal val="#ppt_h"/>
                                          </p:val>
                                        </p:tav>
                                        <p:tav tm="100000">
                                          <p:val>
                                            <p:strVal val="#ppt_h"/>
                                          </p:val>
                                        </p:tav>
                                      </p:tavLst>
                                    </p:anim>
                                    <p:anim calcmode="lin" valueType="num">
                                      <p:cBhvr>
                                        <p:cTn id="26" dur="500" fill="hold"/>
                                        <p:tgtEl>
                                          <p:spTgt spid="2469911"/>
                                        </p:tgtEl>
                                        <p:attrNameLst>
                                          <p:attrName>ppt_x</p:attrName>
                                        </p:attrNameLst>
                                      </p:cBhvr>
                                      <p:tavLst>
                                        <p:tav tm="0">
                                          <p:val>
                                            <p:strVal val="#ppt_x-.2"/>
                                          </p:val>
                                        </p:tav>
                                        <p:tav tm="100000">
                                          <p:val>
                                            <p:strVal val="#ppt_x"/>
                                          </p:val>
                                        </p:tav>
                                      </p:tavLst>
                                    </p:anim>
                                    <p:anim calcmode="lin" valueType="num">
                                      <p:cBhvr>
                                        <p:cTn id="27" dur="500" fill="hold"/>
                                        <p:tgtEl>
                                          <p:spTgt spid="2469911"/>
                                        </p:tgtEl>
                                        <p:attrNameLst>
                                          <p:attrName>ppt_y</p:attrName>
                                        </p:attrNameLst>
                                      </p:cBhvr>
                                      <p:tavLst>
                                        <p:tav tm="0">
                                          <p:val>
                                            <p:strVal val="#ppt_y"/>
                                          </p:val>
                                        </p:tav>
                                        <p:tav tm="100000">
                                          <p:val>
                                            <p:strVal val="#ppt_y"/>
                                          </p:val>
                                        </p:tav>
                                      </p:tavLst>
                                    </p:anim>
                                    <p:animEffect transition="in" filter="fade">
                                      <p:cBhvr>
                                        <p:cTn id="28" dur="500"/>
                                        <p:tgtEl>
                                          <p:spTgt spid="2469911"/>
                                        </p:tgtEl>
                                      </p:cBhvr>
                                    </p:animEffect>
                                  </p:childTnLst>
                                </p:cTn>
                              </p:par>
                            </p:childTnLst>
                          </p:cTn>
                        </p:par>
                      </p:childTnLst>
                    </p:cTn>
                  </p:par>
                  <p:par>
                    <p:cTn id="29" fill="hold">
                      <p:stCondLst>
                        <p:cond delay="indefinite"/>
                      </p:stCondLst>
                      <p:childTnLst>
                        <p:par>
                          <p:cTn id="30" fill="hold">
                            <p:stCondLst>
                              <p:cond delay="0"/>
                            </p:stCondLst>
                            <p:childTnLst>
                              <p:par>
                                <p:cTn id="31" presetID="20" presetClass="entr" presetSubtype="0" fill="hold" grpId="0" nodeType="clickEffect">
                                  <p:stCondLst>
                                    <p:cond delay="0"/>
                                  </p:stCondLst>
                                  <p:childTnLst>
                                    <p:set>
                                      <p:cBhvr>
                                        <p:cTn id="32" dur="1" fill="hold">
                                          <p:stCondLst>
                                            <p:cond delay="0"/>
                                          </p:stCondLst>
                                        </p:cTn>
                                        <p:tgtEl>
                                          <p:spTgt spid="2469902"/>
                                        </p:tgtEl>
                                        <p:attrNameLst>
                                          <p:attrName>style.visibility</p:attrName>
                                        </p:attrNameLst>
                                      </p:cBhvr>
                                      <p:to>
                                        <p:strVal val="visible"/>
                                      </p:to>
                                    </p:set>
                                    <p:animEffect transition="in" filter="wedge">
                                      <p:cBhvr>
                                        <p:cTn id="33" dur="2000"/>
                                        <p:tgtEl>
                                          <p:spTgt spid="2469902"/>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3" fill="hold" grpId="0" nodeType="clickEffect">
                                  <p:stCondLst>
                                    <p:cond delay="0"/>
                                  </p:stCondLst>
                                  <p:childTnLst>
                                    <p:set>
                                      <p:cBhvr>
                                        <p:cTn id="37" dur="1" fill="hold">
                                          <p:stCondLst>
                                            <p:cond delay="0"/>
                                          </p:stCondLst>
                                        </p:cTn>
                                        <p:tgtEl>
                                          <p:spTgt spid="2469897"/>
                                        </p:tgtEl>
                                        <p:attrNameLst>
                                          <p:attrName>style.visibility</p:attrName>
                                        </p:attrNameLst>
                                      </p:cBhvr>
                                      <p:to>
                                        <p:strVal val="visible"/>
                                      </p:to>
                                    </p:set>
                                    <p:anim calcmode="lin" valueType="num">
                                      <p:cBhvr additive="base">
                                        <p:cTn id="38" dur="500" fill="hold"/>
                                        <p:tgtEl>
                                          <p:spTgt spid="2469897"/>
                                        </p:tgtEl>
                                        <p:attrNameLst>
                                          <p:attrName>ppt_x</p:attrName>
                                        </p:attrNameLst>
                                      </p:cBhvr>
                                      <p:tavLst>
                                        <p:tav tm="0">
                                          <p:val>
                                            <p:strVal val="1+#ppt_w/2"/>
                                          </p:val>
                                        </p:tav>
                                        <p:tav tm="100000">
                                          <p:val>
                                            <p:strVal val="#ppt_x"/>
                                          </p:val>
                                        </p:tav>
                                      </p:tavLst>
                                    </p:anim>
                                    <p:anim calcmode="lin" valueType="num">
                                      <p:cBhvr additive="base">
                                        <p:cTn id="39" dur="500" fill="hold"/>
                                        <p:tgtEl>
                                          <p:spTgt spid="2469897"/>
                                        </p:tgtEl>
                                        <p:attrNameLst>
                                          <p:attrName>ppt_y</p:attrName>
                                        </p:attrNameLst>
                                      </p:cBhvr>
                                      <p:tavLst>
                                        <p:tav tm="0">
                                          <p:val>
                                            <p:strVal val="0-#ppt_h/2"/>
                                          </p:val>
                                        </p:tav>
                                        <p:tav tm="100000">
                                          <p:val>
                                            <p:strVal val="#ppt_y"/>
                                          </p:val>
                                        </p:tav>
                                      </p:tavLst>
                                    </p:anim>
                                  </p:childTnLst>
                                  <p:subTnLst>
                                    <p:animClr clrSpc="rgb" dir="cw">
                                      <p:cBhvr override="childStyle">
                                        <p:cTn dur="1" fill="hold" display="0" masterRel="nextClick" afterEffect="1"/>
                                        <p:tgtEl>
                                          <p:spTgt spid="2469897"/>
                                        </p:tgtEl>
                                        <p:attrNameLst>
                                          <p:attrName>ppt_c</p:attrName>
                                        </p:attrNameLst>
                                      </p:cBhvr>
                                      <p:to>
                                        <a:schemeClr val="tx1"/>
                                      </p:to>
                                    </p:animClr>
                                  </p:sub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2469902"/>
                                        </p:tgtEl>
                                      </p:cBhvr>
                                    </p:animEffect>
                                    <p:set>
                                      <p:cBhvr>
                                        <p:cTn id="44" dur="1" fill="hold">
                                          <p:stCondLst>
                                            <p:cond delay="499"/>
                                          </p:stCondLst>
                                        </p:cTn>
                                        <p:tgtEl>
                                          <p:spTgt spid="2469902"/>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55" presetClass="entr" presetSubtype="0" fill="hold" grpId="0" nodeType="clickEffect">
                                  <p:stCondLst>
                                    <p:cond delay="0"/>
                                  </p:stCondLst>
                                  <p:childTnLst>
                                    <p:set>
                                      <p:cBhvr>
                                        <p:cTn id="48" dur="1" fill="hold">
                                          <p:stCondLst>
                                            <p:cond delay="0"/>
                                          </p:stCondLst>
                                        </p:cTn>
                                        <p:tgtEl>
                                          <p:spTgt spid="2469898"/>
                                        </p:tgtEl>
                                        <p:attrNameLst>
                                          <p:attrName>style.visibility</p:attrName>
                                        </p:attrNameLst>
                                      </p:cBhvr>
                                      <p:to>
                                        <p:strVal val="visible"/>
                                      </p:to>
                                    </p:set>
                                    <p:anim calcmode="lin" valueType="num">
                                      <p:cBhvr>
                                        <p:cTn id="49" dur="1000" fill="hold"/>
                                        <p:tgtEl>
                                          <p:spTgt spid="2469898"/>
                                        </p:tgtEl>
                                        <p:attrNameLst>
                                          <p:attrName>ppt_w</p:attrName>
                                        </p:attrNameLst>
                                      </p:cBhvr>
                                      <p:tavLst>
                                        <p:tav tm="0">
                                          <p:val>
                                            <p:strVal val="#ppt_w*0.70"/>
                                          </p:val>
                                        </p:tav>
                                        <p:tav tm="100000">
                                          <p:val>
                                            <p:strVal val="#ppt_w"/>
                                          </p:val>
                                        </p:tav>
                                      </p:tavLst>
                                    </p:anim>
                                    <p:anim calcmode="lin" valueType="num">
                                      <p:cBhvr>
                                        <p:cTn id="50" dur="1000" fill="hold"/>
                                        <p:tgtEl>
                                          <p:spTgt spid="2469898"/>
                                        </p:tgtEl>
                                        <p:attrNameLst>
                                          <p:attrName>ppt_h</p:attrName>
                                        </p:attrNameLst>
                                      </p:cBhvr>
                                      <p:tavLst>
                                        <p:tav tm="0">
                                          <p:val>
                                            <p:strVal val="#ppt_h"/>
                                          </p:val>
                                        </p:tav>
                                        <p:tav tm="100000">
                                          <p:val>
                                            <p:strVal val="#ppt_h"/>
                                          </p:val>
                                        </p:tav>
                                      </p:tavLst>
                                    </p:anim>
                                    <p:animEffect transition="in" filter="fade">
                                      <p:cBhvr>
                                        <p:cTn id="51" dur="1000"/>
                                        <p:tgtEl>
                                          <p:spTgt spid="2469898"/>
                                        </p:tgtEl>
                                      </p:cBhvr>
                                    </p:animEffect>
                                  </p:childTnLst>
                                </p:cTn>
                              </p:par>
                            </p:childTnLst>
                          </p:cTn>
                        </p:par>
                        <p:par>
                          <p:cTn id="52" fill="hold">
                            <p:stCondLst>
                              <p:cond delay="1000"/>
                            </p:stCondLst>
                            <p:childTnLst>
                              <p:par>
                                <p:cTn id="53" presetID="54" presetClass="entr" presetSubtype="0" accel="100000" fill="hold" grpId="0" nodeType="afterEffect">
                                  <p:stCondLst>
                                    <p:cond delay="0"/>
                                  </p:stCondLst>
                                  <p:childTnLst>
                                    <p:set>
                                      <p:cBhvr>
                                        <p:cTn id="54" dur="1" fill="hold">
                                          <p:stCondLst>
                                            <p:cond delay="0"/>
                                          </p:stCondLst>
                                        </p:cTn>
                                        <p:tgtEl>
                                          <p:spTgt spid="2469909"/>
                                        </p:tgtEl>
                                        <p:attrNameLst>
                                          <p:attrName>style.visibility</p:attrName>
                                        </p:attrNameLst>
                                      </p:cBhvr>
                                      <p:to>
                                        <p:strVal val="visible"/>
                                      </p:to>
                                    </p:set>
                                    <p:anim calcmode="lin" valueType="num">
                                      <p:cBhvr>
                                        <p:cTn id="55" dur="500" fill="hold"/>
                                        <p:tgtEl>
                                          <p:spTgt spid="2469909"/>
                                        </p:tgtEl>
                                        <p:attrNameLst>
                                          <p:attrName>ppt_w</p:attrName>
                                        </p:attrNameLst>
                                      </p:cBhvr>
                                      <p:tavLst>
                                        <p:tav tm="0">
                                          <p:val>
                                            <p:strVal val="#ppt_w*0.05"/>
                                          </p:val>
                                        </p:tav>
                                        <p:tav tm="100000">
                                          <p:val>
                                            <p:strVal val="#ppt_w"/>
                                          </p:val>
                                        </p:tav>
                                      </p:tavLst>
                                    </p:anim>
                                    <p:anim calcmode="lin" valueType="num">
                                      <p:cBhvr>
                                        <p:cTn id="56" dur="500" fill="hold"/>
                                        <p:tgtEl>
                                          <p:spTgt spid="2469909"/>
                                        </p:tgtEl>
                                        <p:attrNameLst>
                                          <p:attrName>ppt_h</p:attrName>
                                        </p:attrNameLst>
                                      </p:cBhvr>
                                      <p:tavLst>
                                        <p:tav tm="0">
                                          <p:val>
                                            <p:strVal val="#ppt_h"/>
                                          </p:val>
                                        </p:tav>
                                        <p:tav tm="100000">
                                          <p:val>
                                            <p:strVal val="#ppt_h"/>
                                          </p:val>
                                        </p:tav>
                                      </p:tavLst>
                                    </p:anim>
                                    <p:anim calcmode="lin" valueType="num">
                                      <p:cBhvr>
                                        <p:cTn id="57" dur="500" fill="hold"/>
                                        <p:tgtEl>
                                          <p:spTgt spid="2469909"/>
                                        </p:tgtEl>
                                        <p:attrNameLst>
                                          <p:attrName>ppt_x</p:attrName>
                                        </p:attrNameLst>
                                      </p:cBhvr>
                                      <p:tavLst>
                                        <p:tav tm="0">
                                          <p:val>
                                            <p:strVal val="#ppt_x-.2"/>
                                          </p:val>
                                        </p:tav>
                                        <p:tav tm="100000">
                                          <p:val>
                                            <p:strVal val="#ppt_x"/>
                                          </p:val>
                                        </p:tav>
                                      </p:tavLst>
                                    </p:anim>
                                    <p:anim calcmode="lin" valueType="num">
                                      <p:cBhvr>
                                        <p:cTn id="58" dur="500" fill="hold"/>
                                        <p:tgtEl>
                                          <p:spTgt spid="2469909"/>
                                        </p:tgtEl>
                                        <p:attrNameLst>
                                          <p:attrName>ppt_y</p:attrName>
                                        </p:attrNameLst>
                                      </p:cBhvr>
                                      <p:tavLst>
                                        <p:tav tm="0">
                                          <p:val>
                                            <p:strVal val="#ppt_y"/>
                                          </p:val>
                                        </p:tav>
                                        <p:tav tm="100000">
                                          <p:val>
                                            <p:strVal val="#ppt_y"/>
                                          </p:val>
                                        </p:tav>
                                      </p:tavLst>
                                    </p:anim>
                                    <p:animEffect transition="in" filter="fade">
                                      <p:cBhvr>
                                        <p:cTn id="59" dur="500"/>
                                        <p:tgtEl>
                                          <p:spTgt spid="2469909"/>
                                        </p:tgtEl>
                                      </p:cBhvr>
                                    </p:animEffect>
                                  </p:childTnLst>
                                </p:cTn>
                              </p:par>
                            </p:childTnLst>
                          </p:cTn>
                        </p:par>
                      </p:childTnLst>
                    </p:cTn>
                  </p:par>
                  <p:par>
                    <p:cTn id="60" fill="hold">
                      <p:stCondLst>
                        <p:cond delay="indefinite"/>
                      </p:stCondLst>
                      <p:childTnLst>
                        <p:par>
                          <p:cTn id="61" fill="hold">
                            <p:stCondLst>
                              <p:cond delay="0"/>
                            </p:stCondLst>
                            <p:childTnLst>
                              <p:par>
                                <p:cTn id="62" presetID="20" presetClass="entr" presetSubtype="0" fill="hold" grpId="0" nodeType="clickEffect">
                                  <p:stCondLst>
                                    <p:cond delay="0"/>
                                  </p:stCondLst>
                                  <p:childTnLst>
                                    <p:set>
                                      <p:cBhvr>
                                        <p:cTn id="63" dur="1" fill="hold">
                                          <p:stCondLst>
                                            <p:cond delay="0"/>
                                          </p:stCondLst>
                                        </p:cTn>
                                        <p:tgtEl>
                                          <p:spTgt spid="2469903"/>
                                        </p:tgtEl>
                                        <p:attrNameLst>
                                          <p:attrName>style.visibility</p:attrName>
                                        </p:attrNameLst>
                                      </p:cBhvr>
                                      <p:to>
                                        <p:strVal val="visible"/>
                                      </p:to>
                                    </p:set>
                                    <p:animEffect transition="in" filter="wedge">
                                      <p:cBhvr>
                                        <p:cTn id="64" dur="2000"/>
                                        <p:tgtEl>
                                          <p:spTgt spid="2469903"/>
                                        </p:tgtEl>
                                      </p:cBhvr>
                                    </p:animEffect>
                                  </p:childTnLst>
                                </p:cTn>
                              </p:par>
                            </p:childTnLst>
                          </p:cTn>
                        </p:par>
                      </p:childTnLst>
                    </p:cTn>
                  </p:par>
                  <p:par>
                    <p:cTn id="65" fill="hold">
                      <p:stCondLst>
                        <p:cond delay="indefinite"/>
                      </p:stCondLst>
                      <p:childTnLst>
                        <p:par>
                          <p:cTn id="66" fill="hold">
                            <p:stCondLst>
                              <p:cond delay="0"/>
                            </p:stCondLst>
                            <p:childTnLst>
                              <p:par>
                                <p:cTn id="67" presetID="2" presetClass="entr" presetSubtype="1" fill="hold" grpId="0" nodeType="clickEffect">
                                  <p:stCondLst>
                                    <p:cond delay="0"/>
                                  </p:stCondLst>
                                  <p:childTnLst>
                                    <p:set>
                                      <p:cBhvr>
                                        <p:cTn id="68" dur="1" fill="hold">
                                          <p:stCondLst>
                                            <p:cond delay="0"/>
                                          </p:stCondLst>
                                        </p:cTn>
                                        <p:tgtEl>
                                          <p:spTgt spid="2469899"/>
                                        </p:tgtEl>
                                        <p:attrNameLst>
                                          <p:attrName>style.visibility</p:attrName>
                                        </p:attrNameLst>
                                      </p:cBhvr>
                                      <p:to>
                                        <p:strVal val="visible"/>
                                      </p:to>
                                    </p:set>
                                    <p:anim calcmode="lin" valueType="num">
                                      <p:cBhvr additive="base">
                                        <p:cTn id="69" dur="500" fill="hold"/>
                                        <p:tgtEl>
                                          <p:spTgt spid="2469899"/>
                                        </p:tgtEl>
                                        <p:attrNameLst>
                                          <p:attrName>ppt_x</p:attrName>
                                        </p:attrNameLst>
                                      </p:cBhvr>
                                      <p:tavLst>
                                        <p:tav tm="0">
                                          <p:val>
                                            <p:strVal val="#ppt_x"/>
                                          </p:val>
                                        </p:tav>
                                        <p:tav tm="100000">
                                          <p:val>
                                            <p:strVal val="#ppt_x"/>
                                          </p:val>
                                        </p:tav>
                                      </p:tavLst>
                                    </p:anim>
                                    <p:anim calcmode="lin" valueType="num">
                                      <p:cBhvr additive="base">
                                        <p:cTn id="70" dur="500" fill="hold"/>
                                        <p:tgtEl>
                                          <p:spTgt spid="2469899"/>
                                        </p:tgtEl>
                                        <p:attrNameLst>
                                          <p:attrName>ppt_y</p:attrName>
                                        </p:attrNameLst>
                                      </p:cBhvr>
                                      <p:tavLst>
                                        <p:tav tm="0">
                                          <p:val>
                                            <p:strVal val="0-#ppt_h/2"/>
                                          </p:val>
                                        </p:tav>
                                        <p:tav tm="100000">
                                          <p:val>
                                            <p:strVal val="#ppt_y"/>
                                          </p:val>
                                        </p:tav>
                                      </p:tavLst>
                                    </p:anim>
                                  </p:childTnLst>
                                  <p:subTnLst>
                                    <p:animClr clrSpc="rgb" dir="cw">
                                      <p:cBhvr override="childStyle">
                                        <p:cTn dur="1" fill="hold" display="0" masterRel="nextClick" afterEffect="1"/>
                                        <p:tgtEl>
                                          <p:spTgt spid="2469899"/>
                                        </p:tgtEl>
                                        <p:attrNameLst>
                                          <p:attrName>ppt_c</p:attrName>
                                        </p:attrNameLst>
                                      </p:cBhvr>
                                      <p:to>
                                        <a:schemeClr val="tx1"/>
                                      </p:to>
                                    </p:animClr>
                                  </p:subTnLst>
                                </p:cTn>
                              </p:par>
                            </p:childTnLst>
                          </p:cTn>
                        </p:par>
                      </p:childTnLst>
                    </p:cTn>
                  </p:par>
                  <p:par>
                    <p:cTn id="71" fill="hold">
                      <p:stCondLst>
                        <p:cond delay="indefinite"/>
                      </p:stCondLst>
                      <p:childTnLst>
                        <p:par>
                          <p:cTn id="72" fill="hold">
                            <p:stCondLst>
                              <p:cond delay="0"/>
                            </p:stCondLst>
                            <p:childTnLst>
                              <p:par>
                                <p:cTn id="73" presetID="9" presetClass="exit" presetSubtype="0" fill="hold" grpId="1" nodeType="clickEffect">
                                  <p:stCondLst>
                                    <p:cond delay="0"/>
                                  </p:stCondLst>
                                  <p:childTnLst>
                                    <p:animEffect transition="out" filter="dissolve">
                                      <p:cBhvr>
                                        <p:cTn id="74" dur="500"/>
                                        <p:tgtEl>
                                          <p:spTgt spid="2469903"/>
                                        </p:tgtEl>
                                      </p:cBhvr>
                                    </p:animEffect>
                                    <p:set>
                                      <p:cBhvr>
                                        <p:cTn id="75" dur="1" fill="hold">
                                          <p:stCondLst>
                                            <p:cond delay="499"/>
                                          </p:stCondLst>
                                        </p:cTn>
                                        <p:tgtEl>
                                          <p:spTgt spid="2469903"/>
                                        </p:tgtEl>
                                        <p:attrNameLst>
                                          <p:attrName>style.visibility</p:attrName>
                                        </p:attrNameLst>
                                      </p:cBhvr>
                                      <p:to>
                                        <p:strVal val="hidden"/>
                                      </p:to>
                                    </p:set>
                                  </p:childTnLst>
                                </p:cTn>
                              </p:par>
                            </p:childTnLst>
                          </p:cTn>
                        </p:par>
                      </p:childTnLst>
                    </p:cTn>
                  </p:par>
                  <p:par>
                    <p:cTn id="76" fill="hold">
                      <p:stCondLst>
                        <p:cond delay="indefinite"/>
                      </p:stCondLst>
                      <p:childTnLst>
                        <p:par>
                          <p:cTn id="77" fill="hold">
                            <p:stCondLst>
                              <p:cond delay="0"/>
                            </p:stCondLst>
                            <p:childTnLst>
                              <p:par>
                                <p:cTn id="78" presetID="53" presetClass="entr" presetSubtype="0" fill="hold" grpId="0" nodeType="clickEffect">
                                  <p:stCondLst>
                                    <p:cond delay="0"/>
                                  </p:stCondLst>
                                  <p:childTnLst>
                                    <p:set>
                                      <p:cBhvr>
                                        <p:cTn id="79" dur="1" fill="hold">
                                          <p:stCondLst>
                                            <p:cond delay="0"/>
                                          </p:stCondLst>
                                        </p:cTn>
                                        <p:tgtEl>
                                          <p:spTgt spid="2469900"/>
                                        </p:tgtEl>
                                        <p:attrNameLst>
                                          <p:attrName>style.visibility</p:attrName>
                                        </p:attrNameLst>
                                      </p:cBhvr>
                                      <p:to>
                                        <p:strVal val="visible"/>
                                      </p:to>
                                    </p:set>
                                    <p:anim calcmode="lin" valueType="num">
                                      <p:cBhvr>
                                        <p:cTn id="80" dur="500" fill="hold"/>
                                        <p:tgtEl>
                                          <p:spTgt spid="2469900"/>
                                        </p:tgtEl>
                                        <p:attrNameLst>
                                          <p:attrName>ppt_w</p:attrName>
                                        </p:attrNameLst>
                                      </p:cBhvr>
                                      <p:tavLst>
                                        <p:tav tm="0">
                                          <p:val>
                                            <p:fltVal val="0"/>
                                          </p:val>
                                        </p:tav>
                                        <p:tav tm="100000">
                                          <p:val>
                                            <p:strVal val="#ppt_w"/>
                                          </p:val>
                                        </p:tav>
                                      </p:tavLst>
                                    </p:anim>
                                    <p:anim calcmode="lin" valueType="num">
                                      <p:cBhvr>
                                        <p:cTn id="81" dur="500" fill="hold"/>
                                        <p:tgtEl>
                                          <p:spTgt spid="2469900"/>
                                        </p:tgtEl>
                                        <p:attrNameLst>
                                          <p:attrName>ppt_h</p:attrName>
                                        </p:attrNameLst>
                                      </p:cBhvr>
                                      <p:tavLst>
                                        <p:tav tm="0">
                                          <p:val>
                                            <p:fltVal val="0"/>
                                          </p:val>
                                        </p:tav>
                                        <p:tav tm="100000">
                                          <p:val>
                                            <p:strVal val="#ppt_h"/>
                                          </p:val>
                                        </p:tav>
                                      </p:tavLst>
                                    </p:anim>
                                    <p:animEffect transition="in" filter="fade">
                                      <p:cBhvr>
                                        <p:cTn id="82" dur="500"/>
                                        <p:tgtEl>
                                          <p:spTgt spid="2469900"/>
                                        </p:tgtEl>
                                      </p:cBhvr>
                                    </p:animEffect>
                                  </p:childTnLst>
                                </p:cTn>
                              </p:par>
                              <p:par>
                                <p:cTn id="83" presetID="54" presetClass="entr" presetSubtype="0" accel="100000" fill="hold" grpId="0" nodeType="withEffect">
                                  <p:stCondLst>
                                    <p:cond delay="0"/>
                                  </p:stCondLst>
                                  <p:childTnLst>
                                    <p:set>
                                      <p:cBhvr>
                                        <p:cTn id="84" dur="1" fill="hold">
                                          <p:stCondLst>
                                            <p:cond delay="0"/>
                                          </p:stCondLst>
                                        </p:cTn>
                                        <p:tgtEl>
                                          <p:spTgt spid="2469910"/>
                                        </p:tgtEl>
                                        <p:attrNameLst>
                                          <p:attrName>style.visibility</p:attrName>
                                        </p:attrNameLst>
                                      </p:cBhvr>
                                      <p:to>
                                        <p:strVal val="visible"/>
                                      </p:to>
                                    </p:set>
                                    <p:anim calcmode="lin" valueType="num">
                                      <p:cBhvr>
                                        <p:cTn id="85" dur="500" fill="hold"/>
                                        <p:tgtEl>
                                          <p:spTgt spid="2469910"/>
                                        </p:tgtEl>
                                        <p:attrNameLst>
                                          <p:attrName>ppt_w</p:attrName>
                                        </p:attrNameLst>
                                      </p:cBhvr>
                                      <p:tavLst>
                                        <p:tav tm="0">
                                          <p:val>
                                            <p:strVal val="#ppt_w*0.05"/>
                                          </p:val>
                                        </p:tav>
                                        <p:tav tm="100000">
                                          <p:val>
                                            <p:strVal val="#ppt_w"/>
                                          </p:val>
                                        </p:tav>
                                      </p:tavLst>
                                    </p:anim>
                                    <p:anim calcmode="lin" valueType="num">
                                      <p:cBhvr>
                                        <p:cTn id="86" dur="500" fill="hold"/>
                                        <p:tgtEl>
                                          <p:spTgt spid="2469910"/>
                                        </p:tgtEl>
                                        <p:attrNameLst>
                                          <p:attrName>ppt_h</p:attrName>
                                        </p:attrNameLst>
                                      </p:cBhvr>
                                      <p:tavLst>
                                        <p:tav tm="0">
                                          <p:val>
                                            <p:strVal val="#ppt_h"/>
                                          </p:val>
                                        </p:tav>
                                        <p:tav tm="100000">
                                          <p:val>
                                            <p:strVal val="#ppt_h"/>
                                          </p:val>
                                        </p:tav>
                                      </p:tavLst>
                                    </p:anim>
                                    <p:anim calcmode="lin" valueType="num">
                                      <p:cBhvr>
                                        <p:cTn id="87" dur="500" fill="hold"/>
                                        <p:tgtEl>
                                          <p:spTgt spid="2469910"/>
                                        </p:tgtEl>
                                        <p:attrNameLst>
                                          <p:attrName>ppt_x</p:attrName>
                                        </p:attrNameLst>
                                      </p:cBhvr>
                                      <p:tavLst>
                                        <p:tav tm="0">
                                          <p:val>
                                            <p:strVal val="#ppt_x-.2"/>
                                          </p:val>
                                        </p:tav>
                                        <p:tav tm="100000">
                                          <p:val>
                                            <p:strVal val="#ppt_x"/>
                                          </p:val>
                                        </p:tav>
                                      </p:tavLst>
                                    </p:anim>
                                    <p:anim calcmode="lin" valueType="num">
                                      <p:cBhvr>
                                        <p:cTn id="88" dur="500" fill="hold"/>
                                        <p:tgtEl>
                                          <p:spTgt spid="2469910"/>
                                        </p:tgtEl>
                                        <p:attrNameLst>
                                          <p:attrName>ppt_y</p:attrName>
                                        </p:attrNameLst>
                                      </p:cBhvr>
                                      <p:tavLst>
                                        <p:tav tm="0">
                                          <p:val>
                                            <p:strVal val="#ppt_y"/>
                                          </p:val>
                                        </p:tav>
                                        <p:tav tm="100000">
                                          <p:val>
                                            <p:strVal val="#ppt_y"/>
                                          </p:val>
                                        </p:tav>
                                      </p:tavLst>
                                    </p:anim>
                                    <p:animEffect transition="in" filter="fade">
                                      <p:cBhvr>
                                        <p:cTn id="89" dur="500"/>
                                        <p:tgtEl>
                                          <p:spTgt spid="2469910"/>
                                        </p:tgtEl>
                                      </p:cBhvr>
                                    </p:animEffect>
                                  </p:childTnLst>
                                </p:cTn>
                              </p:par>
                            </p:childTnLst>
                          </p:cTn>
                        </p:par>
                      </p:childTnLst>
                    </p:cTn>
                  </p:par>
                  <p:par>
                    <p:cTn id="90" fill="hold">
                      <p:stCondLst>
                        <p:cond delay="indefinite"/>
                      </p:stCondLst>
                      <p:childTnLst>
                        <p:par>
                          <p:cTn id="91" fill="hold">
                            <p:stCondLst>
                              <p:cond delay="0"/>
                            </p:stCondLst>
                            <p:childTnLst>
                              <p:par>
                                <p:cTn id="92" presetID="56" presetClass="entr" presetSubtype="0" fill="hold" grpId="0" nodeType="clickEffect">
                                  <p:stCondLst>
                                    <p:cond delay="0"/>
                                  </p:stCondLst>
                                  <p:iterate type="lt">
                                    <p:tmPct val="10000"/>
                                  </p:iterate>
                                  <p:childTnLst>
                                    <p:set>
                                      <p:cBhvr>
                                        <p:cTn id="93" dur="1" fill="hold">
                                          <p:stCondLst>
                                            <p:cond delay="0"/>
                                          </p:stCondLst>
                                        </p:cTn>
                                        <p:tgtEl>
                                          <p:spTgt spid="2469901"/>
                                        </p:tgtEl>
                                        <p:attrNameLst>
                                          <p:attrName>style.visibility</p:attrName>
                                        </p:attrNameLst>
                                      </p:cBhvr>
                                      <p:to>
                                        <p:strVal val="visible"/>
                                      </p:to>
                                    </p:set>
                                    <p:anim by="(-#ppt_w*2)" calcmode="lin" valueType="num">
                                      <p:cBhvr rctx="PPT">
                                        <p:cTn id="94" dur="500" autoRev="1" fill="hold">
                                          <p:stCondLst>
                                            <p:cond delay="0"/>
                                          </p:stCondLst>
                                        </p:cTn>
                                        <p:tgtEl>
                                          <p:spTgt spid="2469901"/>
                                        </p:tgtEl>
                                        <p:attrNameLst>
                                          <p:attrName>ppt_w</p:attrName>
                                        </p:attrNameLst>
                                      </p:cBhvr>
                                    </p:anim>
                                    <p:anim by="(#ppt_w*0.50)" calcmode="lin" valueType="num">
                                      <p:cBhvr>
                                        <p:cTn id="95" dur="500" decel="50000" autoRev="1" fill="hold">
                                          <p:stCondLst>
                                            <p:cond delay="0"/>
                                          </p:stCondLst>
                                        </p:cTn>
                                        <p:tgtEl>
                                          <p:spTgt spid="2469901"/>
                                        </p:tgtEl>
                                        <p:attrNameLst>
                                          <p:attrName>ppt_x</p:attrName>
                                        </p:attrNameLst>
                                      </p:cBhvr>
                                    </p:anim>
                                    <p:anim from="(-#ppt_h/2)" to="(#ppt_y)" calcmode="lin" valueType="num">
                                      <p:cBhvr>
                                        <p:cTn id="96" dur="1000" fill="hold">
                                          <p:stCondLst>
                                            <p:cond delay="0"/>
                                          </p:stCondLst>
                                        </p:cTn>
                                        <p:tgtEl>
                                          <p:spTgt spid="2469901"/>
                                        </p:tgtEl>
                                        <p:attrNameLst>
                                          <p:attrName>ppt_y</p:attrName>
                                        </p:attrNameLst>
                                      </p:cBhvr>
                                    </p:anim>
                                    <p:animRot by="21600000">
                                      <p:cBhvr>
                                        <p:cTn id="97" dur="1000" fill="hold">
                                          <p:stCondLst>
                                            <p:cond delay="0"/>
                                          </p:stCondLst>
                                        </p:cTn>
                                        <p:tgtEl>
                                          <p:spTgt spid="246990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9896" grpId="0"/>
      <p:bldP spid="2469897" grpId="0"/>
      <p:bldP spid="2469898" grpId="0"/>
      <p:bldP spid="2469899" grpId="0"/>
      <p:bldP spid="2469900" grpId="0"/>
      <p:bldP spid="2469901" grpId="0"/>
      <p:bldP spid="2469902" grpId="0" animBg="1"/>
      <p:bldP spid="2469902" grpId="1" animBg="1"/>
      <p:bldP spid="2469903" grpId="0" animBg="1"/>
      <p:bldP spid="2469903" grpId="1" animBg="1"/>
      <p:bldP spid="2469909" grpId="0" animBg="1"/>
      <p:bldP spid="2469910" grpId="0" animBg="1"/>
      <p:bldP spid="2469911"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1938" name="Rectangle 2"/>
          <p:cNvSpPr>
            <a:spLocks noGrp="1" noChangeArrowheads="1"/>
          </p:cNvSpPr>
          <p:nvPr>
            <p:ph type="title"/>
          </p:nvPr>
        </p:nvSpPr>
        <p:spPr>
          <a:xfrm>
            <a:off x="685800" y="304800"/>
            <a:ext cx="7772400" cy="1143000"/>
          </a:xfrm>
        </p:spPr>
        <p:txBody>
          <a:bodyPr/>
          <a:lstStyle/>
          <a:p>
            <a:r>
              <a:rPr lang="en-US"/>
              <a:t>Formation of an Ester</a:t>
            </a:r>
          </a:p>
        </p:txBody>
      </p:sp>
      <p:sp>
        <p:nvSpPr>
          <p:cNvPr id="2471939" name="Text Box 3"/>
          <p:cNvSpPr txBox="1">
            <a:spLocks noChangeArrowheads="1"/>
          </p:cNvSpPr>
          <p:nvPr/>
        </p:nvSpPr>
        <p:spPr bwMode="auto">
          <a:xfrm>
            <a:off x="3641725" y="1463675"/>
            <a:ext cx="184150" cy="579438"/>
          </a:xfrm>
          <a:prstGeom prst="rect">
            <a:avLst/>
          </a:prstGeom>
          <a:noFill/>
          <a:ln w="9525">
            <a:noFill/>
            <a:miter lim="800000"/>
            <a:headEnd/>
            <a:tailEnd/>
          </a:ln>
          <a:effectLst/>
        </p:spPr>
        <p:txBody>
          <a:bodyPr wrap="none">
            <a:spAutoFit/>
          </a:bodyPr>
          <a:lstStyle/>
          <a:p>
            <a:endParaRPr lang="en-US" sz="3200"/>
          </a:p>
        </p:txBody>
      </p:sp>
      <p:sp>
        <p:nvSpPr>
          <p:cNvPr id="2471940" name="Text Box 4"/>
          <p:cNvSpPr txBox="1">
            <a:spLocks noChangeArrowheads="1"/>
          </p:cNvSpPr>
          <p:nvPr/>
        </p:nvSpPr>
        <p:spPr bwMode="auto">
          <a:xfrm>
            <a:off x="1447800" y="2971800"/>
            <a:ext cx="477838" cy="579438"/>
          </a:xfrm>
          <a:prstGeom prst="rect">
            <a:avLst/>
          </a:prstGeom>
          <a:noFill/>
          <a:ln w="9525">
            <a:noFill/>
            <a:miter lim="800000"/>
            <a:headEnd/>
            <a:tailEnd/>
          </a:ln>
          <a:effectLst/>
        </p:spPr>
        <p:txBody>
          <a:bodyPr wrap="none">
            <a:spAutoFit/>
          </a:bodyPr>
          <a:lstStyle/>
          <a:p>
            <a:r>
              <a:rPr lang="en-US" sz="3200"/>
              <a:t>H</a:t>
            </a:r>
          </a:p>
        </p:txBody>
      </p:sp>
      <p:sp>
        <p:nvSpPr>
          <p:cNvPr id="2471941" name="Text Box 5"/>
          <p:cNvSpPr txBox="1">
            <a:spLocks noChangeArrowheads="1"/>
          </p:cNvSpPr>
          <p:nvPr/>
        </p:nvSpPr>
        <p:spPr bwMode="auto">
          <a:xfrm>
            <a:off x="3484563" y="2316163"/>
            <a:ext cx="793750" cy="579437"/>
          </a:xfrm>
          <a:prstGeom prst="rect">
            <a:avLst/>
          </a:prstGeom>
          <a:noFill/>
          <a:ln w="9525">
            <a:noFill/>
            <a:miter lim="800000"/>
            <a:headEnd/>
            <a:tailEnd/>
          </a:ln>
          <a:effectLst/>
        </p:spPr>
        <p:txBody>
          <a:bodyPr wrap="none">
            <a:spAutoFit/>
          </a:bodyPr>
          <a:lstStyle/>
          <a:p>
            <a:r>
              <a:rPr lang="en-US" sz="3200"/>
              <a:t>OH</a:t>
            </a:r>
          </a:p>
        </p:txBody>
      </p:sp>
      <p:sp>
        <p:nvSpPr>
          <p:cNvPr id="2471942" name="Text Box 6"/>
          <p:cNvSpPr txBox="1">
            <a:spLocks noChangeArrowheads="1"/>
          </p:cNvSpPr>
          <p:nvPr/>
        </p:nvSpPr>
        <p:spPr bwMode="auto">
          <a:xfrm>
            <a:off x="1447800" y="2286000"/>
            <a:ext cx="477838" cy="579438"/>
          </a:xfrm>
          <a:prstGeom prst="rect">
            <a:avLst/>
          </a:prstGeom>
          <a:noFill/>
          <a:ln w="9525">
            <a:noFill/>
            <a:miter lim="800000"/>
            <a:headEnd/>
            <a:tailEnd/>
          </a:ln>
          <a:effectLst/>
        </p:spPr>
        <p:txBody>
          <a:bodyPr wrap="none">
            <a:spAutoFit/>
          </a:bodyPr>
          <a:lstStyle/>
          <a:p>
            <a:r>
              <a:rPr lang="en-US" sz="3200"/>
              <a:t>C</a:t>
            </a:r>
          </a:p>
        </p:txBody>
      </p:sp>
      <p:sp>
        <p:nvSpPr>
          <p:cNvPr id="2471943" name="Text Box 7"/>
          <p:cNvSpPr txBox="1">
            <a:spLocks noChangeArrowheads="1"/>
          </p:cNvSpPr>
          <p:nvPr/>
        </p:nvSpPr>
        <p:spPr bwMode="auto">
          <a:xfrm>
            <a:off x="2112963" y="2286000"/>
            <a:ext cx="477837" cy="579438"/>
          </a:xfrm>
          <a:prstGeom prst="rect">
            <a:avLst/>
          </a:prstGeom>
          <a:noFill/>
          <a:ln w="9525">
            <a:noFill/>
            <a:miter lim="800000"/>
            <a:headEnd/>
            <a:tailEnd/>
          </a:ln>
          <a:effectLst/>
        </p:spPr>
        <p:txBody>
          <a:bodyPr wrap="none">
            <a:spAutoFit/>
          </a:bodyPr>
          <a:lstStyle/>
          <a:p>
            <a:r>
              <a:rPr lang="en-US" sz="3200"/>
              <a:t>C</a:t>
            </a:r>
          </a:p>
        </p:txBody>
      </p:sp>
      <p:sp>
        <p:nvSpPr>
          <p:cNvPr id="2471944" name="Text Box 8"/>
          <p:cNvSpPr txBox="1">
            <a:spLocks noChangeArrowheads="1"/>
          </p:cNvSpPr>
          <p:nvPr/>
        </p:nvSpPr>
        <p:spPr bwMode="auto">
          <a:xfrm>
            <a:off x="2798763" y="2286000"/>
            <a:ext cx="477837" cy="579438"/>
          </a:xfrm>
          <a:prstGeom prst="rect">
            <a:avLst/>
          </a:prstGeom>
          <a:noFill/>
          <a:ln w="9525">
            <a:noFill/>
            <a:miter lim="800000"/>
            <a:headEnd/>
            <a:tailEnd/>
          </a:ln>
          <a:effectLst/>
        </p:spPr>
        <p:txBody>
          <a:bodyPr wrap="none">
            <a:spAutoFit/>
          </a:bodyPr>
          <a:lstStyle/>
          <a:p>
            <a:r>
              <a:rPr lang="en-US" sz="3200"/>
              <a:t>C</a:t>
            </a:r>
          </a:p>
        </p:txBody>
      </p:sp>
      <p:sp>
        <p:nvSpPr>
          <p:cNvPr id="2471945" name="Line 9"/>
          <p:cNvSpPr>
            <a:spLocks noChangeShapeType="1"/>
          </p:cNvSpPr>
          <p:nvPr/>
        </p:nvSpPr>
        <p:spPr bwMode="auto">
          <a:xfrm>
            <a:off x="1905000" y="2590800"/>
            <a:ext cx="228600" cy="0"/>
          </a:xfrm>
          <a:prstGeom prst="line">
            <a:avLst/>
          </a:prstGeom>
          <a:noFill/>
          <a:ln w="9525">
            <a:solidFill>
              <a:schemeClr val="tx1"/>
            </a:solidFill>
            <a:round/>
            <a:headEnd/>
            <a:tailEnd/>
          </a:ln>
          <a:effectLst/>
        </p:spPr>
        <p:txBody>
          <a:bodyPr/>
          <a:lstStyle/>
          <a:p>
            <a:endParaRPr lang="en-US"/>
          </a:p>
        </p:txBody>
      </p:sp>
      <p:sp>
        <p:nvSpPr>
          <p:cNvPr id="2471946" name="Line 10"/>
          <p:cNvSpPr>
            <a:spLocks noChangeShapeType="1"/>
          </p:cNvSpPr>
          <p:nvPr/>
        </p:nvSpPr>
        <p:spPr bwMode="auto">
          <a:xfrm>
            <a:off x="2590800" y="2590800"/>
            <a:ext cx="228600" cy="0"/>
          </a:xfrm>
          <a:prstGeom prst="line">
            <a:avLst/>
          </a:prstGeom>
          <a:noFill/>
          <a:ln w="9525">
            <a:solidFill>
              <a:schemeClr val="tx1"/>
            </a:solidFill>
            <a:round/>
            <a:headEnd/>
            <a:tailEnd/>
          </a:ln>
          <a:effectLst/>
        </p:spPr>
        <p:txBody>
          <a:bodyPr/>
          <a:lstStyle/>
          <a:p>
            <a:endParaRPr lang="en-US"/>
          </a:p>
        </p:txBody>
      </p:sp>
      <p:sp>
        <p:nvSpPr>
          <p:cNvPr id="2471947" name="Line 11"/>
          <p:cNvSpPr>
            <a:spLocks noChangeShapeType="1"/>
          </p:cNvSpPr>
          <p:nvPr/>
        </p:nvSpPr>
        <p:spPr bwMode="auto">
          <a:xfrm>
            <a:off x="3276600" y="2590800"/>
            <a:ext cx="228600" cy="0"/>
          </a:xfrm>
          <a:prstGeom prst="line">
            <a:avLst/>
          </a:prstGeom>
          <a:noFill/>
          <a:ln w="9525">
            <a:solidFill>
              <a:schemeClr val="tx1"/>
            </a:solidFill>
            <a:round/>
            <a:headEnd/>
            <a:tailEnd/>
          </a:ln>
          <a:effectLst/>
        </p:spPr>
        <p:txBody>
          <a:bodyPr/>
          <a:lstStyle/>
          <a:p>
            <a:endParaRPr lang="en-US"/>
          </a:p>
        </p:txBody>
      </p:sp>
      <p:sp>
        <p:nvSpPr>
          <p:cNvPr id="2471948" name="Line 12"/>
          <p:cNvSpPr>
            <a:spLocks noChangeShapeType="1"/>
          </p:cNvSpPr>
          <p:nvPr/>
        </p:nvSpPr>
        <p:spPr bwMode="auto">
          <a:xfrm>
            <a:off x="1219200" y="2590800"/>
            <a:ext cx="228600" cy="0"/>
          </a:xfrm>
          <a:prstGeom prst="line">
            <a:avLst/>
          </a:prstGeom>
          <a:noFill/>
          <a:ln w="9525">
            <a:solidFill>
              <a:schemeClr val="tx1"/>
            </a:solidFill>
            <a:round/>
            <a:headEnd/>
            <a:tailEnd/>
          </a:ln>
          <a:effectLst/>
        </p:spPr>
        <p:txBody>
          <a:bodyPr/>
          <a:lstStyle/>
          <a:p>
            <a:endParaRPr lang="en-US"/>
          </a:p>
        </p:txBody>
      </p:sp>
      <p:sp>
        <p:nvSpPr>
          <p:cNvPr id="2471949" name="Line 13"/>
          <p:cNvSpPr>
            <a:spLocks noChangeShapeType="1"/>
          </p:cNvSpPr>
          <p:nvPr/>
        </p:nvSpPr>
        <p:spPr bwMode="auto">
          <a:xfrm rot="-5400000">
            <a:off x="2989263" y="2171700"/>
            <a:ext cx="228600" cy="0"/>
          </a:xfrm>
          <a:prstGeom prst="line">
            <a:avLst/>
          </a:prstGeom>
          <a:noFill/>
          <a:ln w="9525">
            <a:solidFill>
              <a:schemeClr val="tx1"/>
            </a:solidFill>
            <a:round/>
            <a:headEnd/>
            <a:tailEnd/>
          </a:ln>
          <a:effectLst/>
        </p:spPr>
        <p:txBody>
          <a:bodyPr/>
          <a:lstStyle/>
          <a:p>
            <a:endParaRPr lang="en-US"/>
          </a:p>
        </p:txBody>
      </p:sp>
      <p:sp>
        <p:nvSpPr>
          <p:cNvPr id="2471950" name="Line 14"/>
          <p:cNvSpPr>
            <a:spLocks noChangeShapeType="1"/>
          </p:cNvSpPr>
          <p:nvPr/>
        </p:nvSpPr>
        <p:spPr bwMode="auto">
          <a:xfrm rot="-5400000">
            <a:off x="2913063" y="2171700"/>
            <a:ext cx="228600" cy="0"/>
          </a:xfrm>
          <a:prstGeom prst="line">
            <a:avLst/>
          </a:prstGeom>
          <a:noFill/>
          <a:ln w="9525">
            <a:solidFill>
              <a:schemeClr val="tx1"/>
            </a:solidFill>
            <a:round/>
            <a:headEnd/>
            <a:tailEnd/>
          </a:ln>
          <a:effectLst/>
        </p:spPr>
        <p:txBody>
          <a:bodyPr/>
          <a:lstStyle/>
          <a:p>
            <a:endParaRPr lang="en-US"/>
          </a:p>
        </p:txBody>
      </p:sp>
      <p:sp>
        <p:nvSpPr>
          <p:cNvPr id="2471951" name="Line 15"/>
          <p:cNvSpPr>
            <a:spLocks noChangeShapeType="1"/>
          </p:cNvSpPr>
          <p:nvPr/>
        </p:nvSpPr>
        <p:spPr bwMode="auto">
          <a:xfrm rot="-5400000">
            <a:off x="2247900" y="2171700"/>
            <a:ext cx="228600" cy="0"/>
          </a:xfrm>
          <a:prstGeom prst="line">
            <a:avLst/>
          </a:prstGeom>
          <a:noFill/>
          <a:ln w="9525">
            <a:solidFill>
              <a:schemeClr val="tx1"/>
            </a:solidFill>
            <a:round/>
            <a:headEnd/>
            <a:tailEnd/>
          </a:ln>
          <a:effectLst/>
        </p:spPr>
        <p:txBody>
          <a:bodyPr/>
          <a:lstStyle/>
          <a:p>
            <a:endParaRPr lang="en-US"/>
          </a:p>
        </p:txBody>
      </p:sp>
      <p:sp>
        <p:nvSpPr>
          <p:cNvPr id="2471952" name="Line 16"/>
          <p:cNvSpPr>
            <a:spLocks noChangeShapeType="1"/>
          </p:cNvSpPr>
          <p:nvPr/>
        </p:nvSpPr>
        <p:spPr bwMode="auto">
          <a:xfrm rot="-5400000">
            <a:off x="1562100" y="2171700"/>
            <a:ext cx="228600" cy="0"/>
          </a:xfrm>
          <a:prstGeom prst="line">
            <a:avLst/>
          </a:prstGeom>
          <a:noFill/>
          <a:ln w="9525">
            <a:solidFill>
              <a:schemeClr val="tx1"/>
            </a:solidFill>
            <a:round/>
            <a:headEnd/>
            <a:tailEnd/>
          </a:ln>
          <a:effectLst/>
        </p:spPr>
        <p:txBody>
          <a:bodyPr/>
          <a:lstStyle/>
          <a:p>
            <a:endParaRPr lang="en-US"/>
          </a:p>
        </p:txBody>
      </p:sp>
      <p:sp>
        <p:nvSpPr>
          <p:cNvPr id="2471953" name="Line 17"/>
          <p:cNvSpPr>
            <a:spLocks noChangeShapeType="1"/>
          </p:cNvSpPr>
          <p:nvPr/>
        </p:nvSpPr>
        <p:spPr bwMode="auto">
          <a:xfrm rot="-5400000">
            <a:off x="1562100" y="2933700"/>
            <a:ext cx="228600" cy="0"/>
          </a:xfrm>
          <a:prstGeom prst="line">
            <a:avLst/>
          </a:prstGeom>
          <a:noFill/>
          <a:ln w="9525">
            <a:solidFill>
              <a:schemeClr val="tx1"/>
            </a:solidFill>
            <a:round/>
            <a:headEnd/>
            <a:tailEnd/>
          </a:ln>
          <a:effectLst/>
        </p:spPr>
        <p:txBody>
          <a:bodyPr/>
          <a:lstStyle/>
          <a:p>
            <a:endParaRPr lang="en-US"/>
          </a:p>
        </p:txBody>
      </p:sp>
      <p:sp>
        <p:nvSpPr>
          <p:cNvPr id="2471954" name="Line 18"/>
          <p:cNvSpPr>
            <a:spLocks noChangeShapeType="1"/>
          </p:cNvSpPr>
          <p:nvPr/>
        </p:nvSpPr>
        <p:spPr bwMode="auto">
          <a:xfrm rot="-5400000">
            <a:off x="2247900" y="2933700"/>
            <a:ext cx="228600" cy="0"/>
          </a:xfrm>
          <a:prstGeom prst="line">
            <a:avLst/>
          </a:prstGeom>
          <a:noFill/>
          <a:ln w="9525">
            <a:solidFill>
              <a:schemeClr val="tx1"/>
            </a:solidFill>
            <a:round/>
            <a:headEnd/>
            <a:tailEnd/>
          </a:ln>
          <a:effectLst/>
        </p:spPr>
        <p:txBody>
          <a:bodyPr/>
          <a:lstStyle/>
          <a:p>
            <a:endParaRPr lang="en-US"/>
          </a:p>
        </p:txBody>
      </p:sp>
      <p:sp>
        <p:nvSpPr>
          <p:cNvPr id="2471955" name="Text Box 19"/>
          <p:cNvSpPr txBox="1">
            <a:spLocks noChangeArrowheads="1"/>
          </p:cNvSpPr>
          <p:nvPr/>
        </p:nvSpPr>
        <p:spPr bwMode="auto">
          <a:xfrm>
            <a:off x="2133600" y="2971800"/>
            <a:ext cx="477838" cy="579438"/>
          </a:xfrm>
          <a:prstGeom prst="rect">
            <a:avLst/>
          </a:prstGeom>
          <a:noFill/>
          <a:ln w="9525">
            <a:noFill/>
            <a:miter lim="800000"/>
            <a:headEnd/>
            <a:tailEnd/>
          </a:ln>
          <a:effectLst/>
        </p:spPr>
        <p:txBody>
          <a:bodyPr wrap="none">
            <a:spAutoFit/>
          </a:bodyPr>
          <a:lstStyle/>
          <a:p>
            <a:r>
              <a:rPr lang="en-US" sz="3200"/>
              <a:t>H</a:t>
            </a:r>
          </a:p>
        </p:txBody>
      </p:sp>
      <p:sp>
        <p:nvSpPr>
          <p:cNvPr id="2471956" name="Text Box 20"/>
          <p:cNvSpPr txBox="1">
            <a:spLocks noChangeArrowheads="1"/>
          </p:cNvSpPr>
          <p:nvPr/>
        </p:nvSpPr>
        <p:spPr bwMode="auto">
          <a:xfrm>
            <a:off x="2819400" y="1524000"/>
            <a:ext cx="500063" cy="579438"/>
          </a:xfrm>
          <a:prstGeom prst="rect">
            <a:avLst/>
          </a:prstGeom>
          <a:noFill/>
          <a:ln w="9525">
            <a:noFill/>
            <a:miter lim="800000"/>
            <a:headEnd/>
            <a:tailEnd/>
          </a:ln>
          <a:effectLst/>
        </p:spPr>
        <p:txBody>
          <a:bodyPr wrap="none">
            <a:spAutoFit/>
          </a:bodyPr>
          <a:lstStyle/>
          <a:p>
            <a:r>
              <a:rPr lang="en-US" sz="3200"/>
              <a:t>O</a:t>
            </a:r>
          </a:p>
        </p:txBody>
      </p:sp>
      <p:sp>
        <p:nvSpPr>
          <p:cNvPr id="2471957" name="Text Box 21"/>
          <p:cNvSpPr txBox="1">
            <a:spLocks noChangeArrowheads="1"/>
          </p:cNvSpPr>
          <p:nvPr/>
        </p:nvSpPr>
        <p:spPr bwMode="auto">
          <a:xfrm>
            <a:off x="2133600" y="1554163"/>
            <a:ext cx="477838" cy="579437"/>
          </a:xfrm>
          <a:prstGeom prst="rect">
            <a:avLst/>
          </a:prstGeom>
          <a:noFill/>
          <a:ln w="9525">
            <a:noFill/>
            <a:miter lim="800000"/>
            <a:headEnd/>
            <a:tailEnd/>
          </a:ln>
          <a:effectLst/>
        </p:spPr>
        <p:txBody>
          <a:bodyPr wrap="none">
            <a:spAutoFit/>
          </a:bodyPr>
          <a:lstStyle/>
          <a:p>
            <a:r>
              <a:rPr lang="en-US" sz="3200"/>
              <a:t>H</a:t>
            </a:r>
          </a:p>
        </p:txBody>
      </p:sp>
      <p:sp>
        <p:nvSpPr>
          <p:cNvPr id="2471958" name="Text Box 22"/>
          <p:cNvSpPr txBox="1">
            <a:spLocks noChangeArrowheads="1"/>
          </p:cNvSpPr>
          <p:nvPr/>
        </p:nvSpPr>
        <p:spPr bwMode="auto">
          <a:xfrm>
            <a:off x="1447800" y="1554163"/>
            <a:ext cx="477838" cy="579437"/>
          </a:xfrm>
          <a:prstGeom prst="rect">
            <a:avLst/>
          </a:prstGeom>
          <a:noFill/>
          <a:ln w="9525">
            <a:noFill/>
            <a:miter lim="800000"/>
            <a:headEnd/>
            <a:tailEnd/>
          </a:ln>
          <a:effectLst/>
        </p:spPr>
        <p:txBody>
          <a:bodyPr wrap="none">
            <a:spAutoFit/>
          </a:bodyPr>
          <a:lstStyle/>
          <a:p>
            <a:r>
              <a:rPr lang="en-US" sz="3200"/>
              <a:t>H</a:t>
            </a:r>
          </a:p>
        </p:txBody>
      </p:sp>
      <p:sp>
        <p:nvSpPr>
          <p:cNvPr id="2471959" name="Text Box 23"/>
          <p:cNvSpPr txBox="1">
            <a:spLocks noChangeArrowheads="1"/>
          </p:cNvSpPr>
          <p:nvPr/>
        </p:nvSpPr>
        <p:spPr bwMode="auto">
          <a:xfrm>
            <a:off x="782638" y="2971800"/>
            <a:ext cx="477837" cy="579438"/>
          </a:xfrm>
          <a:prstGeom prst="rect">
            <a:avLst/>
          </a:prstGeom>
          <a:noFill/>
          <a:ln w="9525">
            <a:noFill/>
            <a:miter lim="800000"/>
            <a:headEnd/>
            <a:tailEnd/>
          </a:ln>
          <a:effectLst/>
        </p:spPr>
        <p:txBody>
          <a:bodyPr wrap="none">
            <a:spAutoFit/>
          </a:bodyPr>
          <a:lstStyle/>
          <a:p>
            <a:r>
              <a:rPr lang="en-US" sz="3200"/>
              <a:t>H</a:t>
            </a:r>
          </a:p>
        </p:txBody>
      </p:sp>
      <p:sp>
        <p:nvSpPr>
          <p:cNvPr id="2471960" name="Text Box 24"/>
          <p:cNvSpPr txBox="1">
            <a:spLocks noChangeArrowheads="1"/>
          </p:cNvSpPr>
          <p:nvPr/>
        </p:nvSpPr>
        <p:spPr bwMode="auto">
          <a:xfrm>
            <a:off x="782638" y="2286000"/>
            <a:ext cx="477837" cy="579438"/>
          </a:xfrm>
          <a:prstGeom prst="rect">
            <a:avLst/>
          </a:prstGeom>
          <a:noFill/>
          <a:ln w="9525">
            <a:noFill/>
            <a:miter lim="800000"/>
            <a:headEnd/>
            <a:tailEnd/>
          </a:ln>
          <a:effectLst/>
        </p:spPr>
        <p:txBody>
          <a:bodyPr wrap="none">
            <a:spAutoFit/>
          </a:bodyPr>
          <a:lstStyle/>
          <a:p>
            <a:r>
              <a:rPr lang="en-US" sz="3200"/>
              <a:t>C</a:t>
            </a:r>
          </a:p>
        </p:txBody>
      </p:sp>
      <p:sp>
        <p:nvSpPr>
          <p:cNvPr id="2471961" name="Line 25"/>
          <p:cNvSpPr>
            <a:spLocks noChangeShapeType="1"/>
          </p:cNvSpPr>
          <p:nvPr/>
        </p:nvSpPr>
        <p:spPr bwMode="auto">
          <a:xfrm>
            <a:off x="554038" y="2590800"/>
            <a:ext cx="228600" cy="0"/>
          </a:xfrm>
          <a:prstGeom prst="line">
            <a:avLst/>
          </a:prstGeom>
          <a:noFill/>
          <a:ln w="9525">
            <a:solidFill>
              <a:schemeClr val="tx1"/>
            </a:solidFill>
            <a:round/>
            <a:headEnd/>
            <a:tailEnd/>
          </a:ln>
          <a:effectLst/>
        </p:spPr>
        <p:txBody>
          <a:bodyPr/>
          <a:lstStyle/>
          <a:p>
            <a:endParaRPr lang="en-US"/>
          </a:p>
        </p:txBody>
      </p:sp>
      <p:sp>
        <p:nvSpPr>
          <p:cNvPr id="2471962" name="Line 26"/>
          <p:cNvSpPr>
            <a:spLocks noChangeShapeType="1"/>
          </p:cNvSpPr>
          <p:nvPr/>
        </p:nvSpPr>
        <p:spPr bwMode="auto">
          <a:xfrm rot="-5400000">
            <a:off x="896938" y="2171700"/>
            <a:ext cx="228600" cy="0"/>
          </a:xfrm>
          <a:prstGeom prst="line">
            <a:avLst/>
          </a:prstGeom>
          <a:noFill/>
          <a:ln w="9525">
            <a:solidFill>
              <a:schemeClr val="tx1"/>
            </a:solidFill>
            <a:round/>
            <a:headEnd/>
            <a:tailEnd/>
          </a:ln>
          <a:effectLst/>
        </p:spPr>
        <p:txBody>
          <a:bodyPr/>
          <a:lstStyle/>
          <a:p>
            <a:endParaRPr lang="en-US"/>
          </a:p>
        </p:txBody>
      </p:sp>
      <p:sp>
        <p:nvSpPr>
          <p:cNvPr id="2471963" name="Line 27"/>
          <p:cNvSpPr>
            <a:spLocks noChangeShapeType="1"/>
          </p:cNvSpPr>
          <p:nvPr/>
        </p:nvSpPr>
        <p:spPr bwMode="auto">
          <a:xfrm rot="-5400000">
            <a:off x="896938" y="2933700"/>
            <a:ext cx="228600" cy="0"/>
          </a:xfrm>
          <a:prstGeom prst="line">
            <a:avLst/>
          </a:prstGeom>
          <a:noFill/>
          <a:ln w="9525">
            <a:solidFill>
              <a:schemeClr val="tx1"/>
            </a:solidFill>
            <a:round/>
            <a:headEnd/>
            <a:tailEnd/>
          </a:ln>
          <a:effectLst/>
        </p:spPr>
        <p:txBody>
          <a:bodyPr/>
          <a:lstStyle/>
          <a:p>
            <a:endParaRPr lang="en-US"/>
          </a:p>
        </p:txBody>
      </p:sp>
      <p:sp>
        <p:nvSpPr>
          <p:cNvPr id="2471964" name="Text Box 28"/>
          <p:cNvSpPr txBox="1">
            <a:spLocks noChangeArrowheads="1"/>
          </p:cNvSpPr>
          <p:nvPr/>
        </p:nvSpPr>
        <p:spPr bwMode="auto">
          <a:xfrm>
            <a:off x="782638" y="1554163"/>
            <a:ext cx="477837" cy="579437"/>
          </a:xfrm>
          <a:prstGeom prst="rect">
            <a:avLst/>
          </a:prstGeom>
          <a:noFill/>
          <a:ln w="9525">
            <a:noFill/>
            <a:miter lim="800000"/>
            <a:headEnd/>
            <a:tailEnd/>
          </a:ln>
          <a:effectLst/>
        </p:spPr>
        <p:txBody>
          <a:bodyPr wrap="none">
            <a:spAutoFit/>
          </a:bodyPr>
          <a:lstStyle/>
          <a:p>
            <a:r>
              <a:rPr lang="en-US" sz="3200"/>
              <a:t>H</a:t>
            </a:r>
          </a:p>
        </p:txBody>
      </p:sp>
      <p:sp>
        <p:nvSpPr>
          <p:cNvPr id="2471965" name="Text Box 29"/>
          <p:cNvSpPr txBox="1">
            <a:spLocks noChangeArrowheads="1"/>
          </p:cNvSpPr>
          <p:nvPr/>
        </p:nvSpPr>
        <p:spPr bwMode="auto">
          <a:xfrm>
            <a:off x="76200" y="2286000"/>
            <a:ext cx="477838" cy="579438"/>
          </a:xfrm>
          <a:prstGeom prst="rect">
            <a:avLst/>
          </a:prstGeom>
          <a:noFill/>
          <a:ln w="9525">
            <a:noFill/>
            <a:miter lim="800000"/>
            <a:headEnd/>
            <a:tailEnd/>
          </a:ln>
          <a:effectLst/>
        </p:spPr>
        <p:txBody>
          <a:bodyPr wrap="none">
            <a:spAutoFit/>
          </a:bodyPr>
          <a:lstStyle/>
          <a:p>
            <a:r>
              <a:rPr lang="en-US" sz="3200"/>
              <a:t>H</a:t>
            </a:r>
          </a:p>
        </p:txBody>
      </p:sp>
      <p:sp>
        <p:nvSpPr>
          <p:cNvPr id="2471966" name="Text Box 30"/>
          <p:cNvSpPr txBox="1">
            <a:spLocks noChangeArrowheads="1"/>
          </p:cNvSpPr>
          <p:nvPr/>
        </p:nvSpPr>
        <p:spPr bwMode="auto">
          <a:xfrm>
            <a:off x="4495800" y="2286000"/>
            <a:ext cx="422275" cy="579438"/>
          </a:xfrm>
          <a:prstGeom prst="rect">
            <a:avLst/>
          </a:prstGeom>
          <a:noFill/>
          <a:ln w="9525">
            <a:noFill/>
            <a:miter lim="800000"/>
            <a:headEnd/>
            <a:tailEnd/>
          </a:ln>
          <a:effectLst/>
        </p:spPr>
        <p:txBody>
          <a:bodyPr wrap="none">
            <a:spAutoFit/>
          </a:bodyPr>
          <a:lstStyle/>
          <a:p>
            <a:r>
              <a:rPr lang="en-US" sz="3200"/>
              <a:t>+</a:t>
            </a:r>
          </a:p>
        </p:txBody>
      </p:sp>
      <p:sp>
        <p:nvSpPr>
          <p:cNvPr id="2471967" name="Text Box 31"/>
          <p:cNvSpPr txBox="1">
            <a:spLocks noChangeArrowheads="1"/>
          </p:cNvSpPr>
          <p:nvPr/>
        </p:nvSpPr>
        <p:spPr bwMode="auto">
          <a:xfrm>
            <a:off x="6858000" y="2971800"/>
            <a:ext cx="477838" cy="579438"/>
          </a:xfrm>
          <a:prstGeom prst="rect">
            <a:avLst/>
          </a:prstGeom>
          <a:noFill/>
          <a:ln w="9525">
            <a:noFill/>
            <a:miter lim="800000"/>
            <a:headEnd/>
            <a:tailEnd/>
          </a:ln>
          <a:effectLst/>
        </p:spPr>
        <p:txBody>
          <a:bodyPr wrap="none">
            <a:spAutoFit/>
          </a:bodyPr>
          <a:lstStyle/>
          <a:p>
            <a:r>
              <a:rPr lang="en-US" sz="3200"/>
              <a:t>H</a:t>
            </a:r>
          </a:p>
        </p:txBody>
      </p:sp>
      <p:sp>
        <p:nvSpPr>
          <p:cNvPr id="2471968" name="Text Box 32"/>
          <p:cNvSpPr txBox="1">
            <a:spLocks noChangeArrowheads="1"/>
          </p:cNvSpPr>
          <p:nvPr/>
        </p:nvSpPr>
        <p:spPr bwMode="auto">
          <a:xfrm>
            <a:off x="6858000" y="2286000"/>
            <a:ext cx="477838" cy="579438"/>
          </a:xfrm>
          <a:prstGeom prst="rect">
            <a:avLst/>
          </a:prstGeom>
          <a:noFill/>
          <a:ln w="9525">
            <a:noFill/>
            <a:miter lim="800000"/>
            <a:headEnd/>
            <a:tailEnd/>
          </a:ln>
          <a:effectLst/>
        </p:spPr>
        <p:txBody>
          <a:bodyPr wrap="none">
            <a:spAutoFit/>
          </a:bodyPr>
          <a:lstStyle/>
          <a:p>
            <a:r>
              <a:rPr lang="en-US" sz="3200"/>
              <a:t>C</a:t>
            </a:r>
          </a:p>
        </p:txBody>
      </p:sp>
      <p:sp>
        <p:nvSpPr>
          <p:cNvPr id="2471969" name="Text Box 33"/>
          <p:cNvSpPr txBox="1">
            <a:spLocks noChangeArrowheads="1"/>
          </p:cNvSpPr>
          <p:nvPr/>
        </p:nvSpPr>
        <p:spPr bwMode="auto">
          <a:xfrm>
            <a:off x="7523163" y="2286000"/>
            <a:ext cx="477837" cy="579438"/>
          </a:xfrm>
          <a:prstGeom prst="rect">
            <a:avLst/>
          </a:prstGeom>
          <a:noFill/>
          <a:ln w="9525">
            <a:noFill/>
            <a:miter lim="800000"/>
            <a:headEnd/>
            <a:tailEnd/>
          </a:ln>
          <a:effectLst/>
        </p:spPr>
        <p:txBody>
          <a:bodyPr wrap="none">
            <a:spAutoFit/>
          </a:bodyPr>
          <a:lstStyle/>
          <a:p>
            <a:r>
              <a:rPr lang="en-US" sz="3200"/>
              <a:t>H</a:t>
            </a:r>
          </a:p>
        </p:txBody>
      </p:sp>
      <p:sp>
        <p:nvSpPr>
          <p:cNvPr id="2471970" name="Line 34"/>
          <p:cNvSpPr>
            <a:spLocks noChangeShapeType="1"/>
          </p:cNvSpPr>
          <p:nvPr/>
        </p:nvSpPr>
        <p:spPr bwMode="auto">
          <a:xfrm>
            <a:off x="7315200" y="2590800"/>
            <a:ext cx="228600" cy="0"/>
          </a:xfrm>
          <a:prstGeom prst="line">
            <a:avLst/>
          </a:prstGeom>
          <a:noFill/>
          <a:ln w="9525">
            <a:solidFill>
              <a:schemeClr val="tx1"/>
            </a:solidFill>
            <a:round/>
            <a:headEnd/>
            <a:tailEnd/>
          </a:ln>
          <a:effectLst/>
        </p:spPr>
        <p:txBody>
          <a:bodyPr/>
          <a:lstStyle/>
          <a:p>
            <a:endParaRPr lang="en-US"/>
          </a:p>
        </p:txBody>
      </p:sp>
      <p:sp>
        <p:nvSpPr>
          <p:cNvPr id="2471971" name="Line 35"/>
          <p:cNvSpPr>
            <a:spLocks noChangeShapeType="1"/>
          </p:cNvSpPr>
          <p:nvPr/>
        </p:nvSpPr>
        <p:spPr bwMode="auto">
          <a:xfrm>
            <a:off x="6629400" y="2590800"/>
            <a:ext cx="228600" cy="0"/>
          </a:xfrm>
          <a:prstGeom prst="line">
            <a:avLst/>
          </a:prstGeom>
          <a:noFill/>
          <a:ln w="9525">
            <a:solidFill>
              <a:schemeClr val="tx1"/>
            </a:solidFill>
            <a:round/>
            <a:headEnd/>
            <a:tailEnd/>
          </a:ln>
          <a:effectLst/>
        </p:spPr>
        <p:txBody>
          <a:bodyPr/>
          <a:lstStyle/>
          <a:p>
            <a:endParaRPr lang="en-US"/>
          </a:p>
        </p:txBody>
      </p:sp>
      <p:sp>
        <p:nvSpPr>
          <p:cNvPr id="2471972" name="Line 36"/>
          <p:cNvSpPr>
            <a:spLocks noChangeShapeType="1"/>
          </p:cNvSpPr>
          <p:nvPr/>
        </p:nvSpPr>
        <p:spPr bwMode="auto">
          <a:xfrm rot="-5400000">
            <a:off x="6972300" y="2171700"/>
            <a:ext cx="228600" cy="0"/>
          </a:xfrm>
          <a:prstGeom prst="line">
            <a:avLst/>
          </a:prstGeom>
          <a:noFill/>
          <a:ln w="9525">
            <a:solidFill>
              <a:schemeClr val="tx1"/>
            </a:solidFill>
            <a:round/>
            <a:headEnd/>
            <a:tailEnd/>
          </a:ln>
          <a:effectLst/>
        </p:spPr>
        <p:txBody>
          <a:bodyPr/>
          <a:lstStyle/>
          <a:p>
            <a:endParaRPr lang="en-US"/>
          </a:p>
        </p:txBody>
      </p:sp>
      <p:sp>
        <p:nvSpPr>
          <p:cNvPr id="2471973" name="Line 37"/>
          <p:cNvSpPr>
            <a:spLocks noChangeShapeType="1"/>
          </p:cNvSpPr>
          <p:nvPr/>
        </p:nvSpPr>
        <p:spPr bwMode="auto">
          <a:xfrm rot="-5400000">
            <a:off x="6972300" y="2933700"/>
            <a:ext cx="228600" cy="0"/>
          </a:xfrm>
          <a:prstGeom prst="line">
            <a:avLst/>
          </a:prstGeom>
          <a:noFill/>
          <a:ln w="9525">
            <a:solidFill>
              <a:schemeClr val="tx1"/>
            </a:solidFill>
            <a:round/>
            <a:headEnd/>
            <a:tailEnd/>
          </a:ln>
          <a:effectLst/>
        </p:spPr>
        <p:txBody>
          <a:bodyPr/>
          <a:lstStyle/>
          <a:p>
            <a:endParaRPr lang="en-US"/>
          </a:p>
        </p:txBody>
      </p:sp>
      <p:sp>
        <p:nvSpPr>
          <p:cNvPr id="2471974" name="Text Box 38"/>
          <p:cNvSpPr txBox="1">
            <a:spLocks noChangeArrowheads="1"/>
          </p:cNvSpPr>
          <p:nvPr/>
        </p:nvSpPr>
        <p:spPr bwMode="auto">
          <a:xfrm>
            <a:off x="6858000" y="1554163"/>
            <a:ext cx="477838" cy="579437"/>
          </a:xfrm>
          <a:prstGeom prst="rect">
            <a:avLst/>
          </a:prstGeom>
          <a:noFill/>
          <a:ln w="9525">
            <a:noFill/>
            <a:miter lim="800000"/>
            <a:headEnd/>
            <a:tailEnd/>
          </a:ln>
          <a:effectLst/>
        </p:spPr>
        <p:txBody>
          <a:bodyPr wrap="none">
            <a:spAutoFit/>
          </a:bodyPr>
          <a:lstStyle/>
          <a:p>
            <a:r>
              <a:rPr lang="en-US" sz="3200"/>
              <a:t>H</a:t>
            </a:r>
          </a:p>
        </p:txBody>
      </p:sp>
      <p:sp>
        <p:nvSpPr>
          <p:cNvPr id="2471975" name="Text Box 39"/>
          <p:cNvSpPr txBox="1">
            <a:spLocks noChangeArrowheads="1"/>
          </p:cNvSpPr>
          <p:nvPr/>
        </p:nvSpPr>
        <p:spPr bwMode="auto">
          <a:xfrm>
            <a:off x="6192838" y="2971800"/>
            <a:ext cx="477837" cy="579438"/>
          </a:xfrm>
          <a:prstGeom prst="rect">
            <a:avLst/>
          </a:prstGeom>
          <a:noFill/>
          <a:ln w="9525">
            <a:noFill/>
            <a:miter lim="800000"/>
            <a:headEnd/>
            <a:tailEnd/>
          </a:ln>
          <a:effectLst/>
        </p:spPr>
        <p:txBody>
          <a:bodyPr wrap="none">
            <a:spAutoFit/>
          </a:bodyPr>
          <a:lstStyle/>
          <a:p>
            <a:r>
              <a:rPr lang="en-US" sz="3200"/>
              <a:t>H</a:t>
            </a:r>
          </a:p>
        </p:txBody>
      </p:sp>
      <p:sp>
        <p:nvSpPr>
          <p:cNvPr id="2471976" name="Text Box 40"/>
          <p:cNvSpPr txBox="1">
            <a:spLocks noChangeArrowheads="1"/>
          </p:cNvSpPr>
          <p:nvPr/>
        </p:nvSpPr>
        <p:spPr bwMode="auto">
          <a:xfrm>
            <a:off x="6192838" y="2286000"/>
            <a:ext cx="477837" cy="579438"/>
          </a:xfrm>
          <a:prstGeom prst="rect">
            <a:avLst/>
          </a:prstGeom>
          <a:noFill/>
          <a:ln w="9525">
            <a:noFill/>
            <a:miter lim="800000"/>
            <a:headEnd/>
            <a:tailEnd/>
          </a:ln>
          <a:effectLst/>
        </p:spPr>
        <p:txBody>
          <a:bodyPr wrap="none">
            <a:spAutoFit/>
          </a:bodyPr>
          <a:lstStyle/>
          <a:p>
            <a:r>
              <a:rPr lang="en-US" sz="3200"/>
              <a:t>C</a:t>
            </a:r>
          </a:p>
        </p:txBody>
      </p:sp>
      <p:sp>
        <p:nvSpPr>
          <p:cNvPr id="2471977" name="Line 41"/>
          <p:cNvSpPr>
            <a:spLocks noChangeShapeType="1"/>
          </p:cNvSpPr>
          <p:nvPr/>
        </p:nvSpPr>
        <p:spPr bwMode="auto">
          <a:xfrm>
            <a:off x="5964238" y="2590800"/>
            <a:ext cx="228600" cy="0"/>
          </a:xfrm>
          <a:prstGeom prst="line">
            <a:avLst/>
          </a:prstGeom>
          <a:noFill/>
          <a:ln w="9525">
            <a:solidFill>
              <a:schemeClr val="tx1"/>
            </a:solidFill>
            <a:round/>
            <a:headEnd/>
            <a:tailEnd/>
          </a:ln>
          <a:effectLst/>
        </p:spPr>
        <p:txBody>
          <a:bodyPr/>
          <a:lstStyle/>
          <a:p>
            <a:endParaRPr lang="en-US"/>
          </a:p>
        </p:txBody>
      </p:sp>
      <p:sp>
        <p:nvSpPr>
          <p:cNvPr id="2471978" name="Line 42"/>
          <p:cNvSpPr>
            <a:spLocks noChangeShapeType="1"/>
          </p:cNvSpPr>
          <p:nvPr/>
        </p:nvSpPr>
        <p:spPr bwMode="auto">
          <a:xfrm rot="-5400000">
            <a:off x="6307138" y="2171700"/>
            <a:ext cx="228600" cy="0"/>
          </a:xfrm>
          <a:prstGeom prst="line">
            <a:avLst/>
          </a:prstGeom>
          <a:noFill/>
          <a:ln w="9525">
            <a:solidFill>
              <a:schemeClr val="tx1"/>
            </a:solidFill>
            <a:round/>
            <a:headEnd/>
            <a:tailEnd/>
          </a:ln>
          <a:effectLst/>
        </p:spPr>
        <p:txBody>
          <a:bodyPr/>
          <a:lstStyle/>
          <a:p>
            <a:endParaRPr lang="en-US"/>
          </a:p>
        </p:txBody>
      </p:sp>
      <p:sp>
        <p:nvSpPr>
          <p:cNvPr id="2471979" name="Line 43"/>
          <p:cNvSpPr>
            <a:spLocks noChangeShapeType="1"/>
          </p:cNvSpPr>
          <p:nvPr/>
        </p:nvSpPr>
        <p:spPr bwMode="auto">
          <a:xfrm rot="-5400000">
            <a:off x="6307138" y="2933700"/>
            <a:ext cx="228600" cy="0"/>
          </a:xfrm>
          <a:prstGeom prst="line">
            <a:avLst/>
          </a:prstGeom>
          <a:noFill/>
          <a:ln w="9525">
            <a:solidFill>
              <a:schemeClr val="tx1"/>
            </a:solidFill>
            <a:round/>
            <a:headEnd/>
            <a:tailEnd/>
          </a:ln>
          <a:effectLst/>
        </p:spPr>
        <p:txBody>
          <a:bodyPr/>
          <a:lstStyle/>
          <a:p>
            <a:endParaRPr lang="en-US"/>
          </a:p>
        </p:txBody>
      </p:sp>
      <p:sp>
        <p:nvSpPr>
          <p:cNvPr id="2471980" name="Text Box 44"/>
          <p:cNvSpPr txBox="1">
            <a:spLocks noChangeArrowheads="1"/>
          </p:cNvSpPr>
          <p:nvPr/>
        </p:nvSpPr>
        <p:spPr bwMode="auto">
          <a:xfrm>
            <a:off x="6192838" y="1554163"/>
            <a:ext cx="477837" cy="579437"/>
          </a:xfrm>
          <a:prstGeom prst="rect">
            <a:avLst/>
          </a:prstGeom>
          <a:noFill/>
          <a:ln w="9525">
            <a:noFill/>
            <a:miter lim="800000"/>
            <a:headEnd/>
            <a:tailEnd/>
          </a:ln>
          <a:effectLst/>
        </p:spPr>
        <p:txBody>
          <a:bodyPr wrap="none">
            <a:spAutoFit/>
          </a:bodyPr>
          <a:lstStyle/>
          <a:p>
            <a:r>
              <a:rPr lang="en-US" sz="3200"/>
              <a:t>H</a:t>
            </a:r>
          </a:p>
        </p:txBody>
      </p:sp>
      <p:sp>
        <p:nvSpPr>
          <p:cNvPr id="2471981" name="Text Box 45"/>
          <p:cNvSpPr txBox="1">
            <a:spLocks noChangeArrowheads="1"/>
          </p:cNvSpPr>
          <p:nvPr/>
        </p:nvSpPr>
        <p:spPr bwMode="auto">
          <a:xfrm>
            <a:off x="5181600" y="2286000"/>
            <a:ext cx="793750" cy="579438"/>
          </a:xfrm>
          <a:prstGeom prst="rect">
            <a:avLst/>
          </a:prstGeom>
          <a:noFill/>
          <a:ln w="9525">
            <a:noFill/>
            <a:miter lim="800000"/>
            <a:headEnd/>
            <a:tailEnd/>
          </a:ln>
          <a:effectLst/>
        </p:spPr>
        <p:txBody>
          <a:bodyPr wrap="none">
            <a:spAutoFit/>
          </a:bodyPr>
          <a:lstStyle/>
          <a:p>
            <a:r>
              <a:rPr lang="en-US" sz="3200"/>
              <a:t>HO</a:t>
            </a:r>
          </a:p>
        </p:txBody>
      </p:sp>
      <p:sp>
        <p:nvSpPr>
          <p:cNvPr id="2471982" name="Line 46"/>
          <p:cNvSpPr>
            <a:spLocks noChangeShapeType="1"/>
          </p:cNvSpPr>
          <p:nvPr/>
        </p:nvSpPr>
        <p:spPr bwMode="auto">
          <a:xfrm>
            <a:off x="8153400" y="2590800"/>
            <a:ext cx="838200" cy="0"/>
          </a:xfrm>
          <a:prstGeom prst="line">
            <a:avLst/>
          </a:prstGeom>
          <a:noFill/>
          <a:ln w="9525">
            <a:solidFill>
              <a:schemeClr val="tx1"/>
            </a:solidFill>
            <a:miter lim="800000"/>
            <a:headEnd/>
            <a:tailEnd type="triangle" w="med" len="med"/>
          </a:ln>
          <a:effectLst/>
        </p:spPr>
        <p:txBody>
          <a:bodyPr wrap="none"/>
          <a:lstStyle/>
          <a:p>
            <a:endParaRPr lang="en-US"/>
          </a:p>
        </p:txBody>
      </p:sp>
      <p:grpSp>
        <p:nvGrpSpPr>
          <p:cNvPr id="2471983" name="Group 47"/>
          <p:cNvGrpSpPr>
            <a:grpSpLocks/>
          </p:cNvGrpSpPr>
          <p:nvPr/>
        </p:nvGrpSpPr>
        <p:grpSpPr bwMode="auto">
          <a:xfrm>
            <a:off x="76200" y="1447800"/>
            <a:ext cx="3908425" cy="2087563"/>
            <a:chOff x="48" y="2429"/>
            <a:chExt cx="2462" cy="1315"/>
          </a:xfrm>
        </p:grpSpPr>
        <p:sp>
          <p:nvSpPr>
            <p:cNvPr id="2471984" name="Text Box 48"/>
            <p:cNvSpPr txBox="1">
              <a:spLocks noChangeArrowheads="1"/>
            </p:cNvSpPr>
            <p:nvPr/>
          </p:nvSpPr>
          <p:spPr bwMode="auto">
            <a:xfrm>
              <a:off x="2294" y="2429"/>
              <a:ext cx="116" cy="365"/>
            </a:xfrm>
            <a:prstGeom prst="rect">
              <a:avLst/>
            </a:prstGeom>
            <a:noFill/>
            <a:ln w="9525">
              <a:noFill/>
              <a:miter lim="800000"/>
              <a:headEnd/>
              <a:tailEnd/>
            </a:ln>
            <a:effectLst/>
          </p:spPr>
          <p:txBody>
            <a:bodyPr wrap="none">
              <a:spAutoFit/>
            </a:bodyPr>
            <a:lstStyle/>
            <a:p>
              <a:endParaRPr lang="en-US" sz="3200"/>
            </a:p>
          </p:txBody>
        </p:sp>
        <p:sp>
          <p:nvSpPr>
            <p:cNvPr id="2471985" name="Text Box 49"/>
            <p:cNvSpPr txBox="1">
              <a:spLocks noChangeArrowheads="1"/>
            </p:cNvSpPr>
            <p:nvPr/>
          </p:nvSpPr>
          <p:spPr bwMode="auto">
            <a:xfrm>
              <a:off x="912" y="3379"/>
              <a:ext cx="301" cy="365"/>
            </a:xfrm>
            <a:prstGeom prst="rect">
              <a:avLst/>
            </a:prstGeom>
            <a:noFill/>
            <a:ln w="9525">
              <a:noFill/>
              <a:miter lim="800000"/>
              <a:headEnd/>
              <a:tailEnd/>
            </a:ln>
            <a:effectLst/>
          </p:spPr>
          <p:txBody>
            <a:bodyPr wrap="none">
              <a:spAutoFit/>
            </a:bodyPr>
            <a:lstStyle/>
            <a:p>
              <a:r>
                <a:rPr lang="en-US" sz="3200"/>
                <a:t>H</a:t>
              </a:r>
            </a:p>
          </p:txBody>
        </p:sp>
        <p:sp>
          <p:nvSpPr>
            <p:cNvPr id="2471986" name="Text Box 50"/>
            <p:cNvSpPr txBox="1">
              <a:spLocks noChangeArrowheads="1"/>
            </p:cNvSpPr>
            <p:nvPr/>
          </p:nvSpPr>
          <p:spPr bwMode="auto">
            <a:xfrm>
              <a:off x="2195" y="2966"/>
              <a:ext cx="315" cy="365"/>
            </a:xfrm>
            <a:prstGeom prst="rect">
              <a:avLst/>
            </a:prstGeom>
            <a:noFill/>
            <a:ln w="9525">
              <a:noFill/>
              <a:miter lim="800000"/>
              <a:headEnd/>
              <a:tailEnd/>
            </a:ln>
            <a:effectLst/>
          </p:spPr>
          <p:txBody>
            <a:bodyPr wrap="none">
              <a:spAutoFit/>
            </a:bodyPr>
            <a:lstStyle/>
            <a:p>
              <a:r>
                <a:rPr lang="en-US" sz="3200"/>
                <a:t>O</a:t>
              </a:r>
            </a:p>
          </p:txBody>
        </p:sp>
        <p:sp>
          <p:nvSpPr>
            <p:cNvPr id="2471987" name="Text Box 51"/>
            <p:cNvSpPr txBox="1">
              <a:spLocks noChangeArrowheads="1"/>
            </p:cNvSpPr>
            <p:nvPr/>
          </p:nvSpPr>
          <p:spPr bwMode="auto">
            <a:xfrm>
              <a:off x="912" y="2947"/>
              <a:ext cx="301" cy="365"/>
            </a:xfrm>
            <a:prstGeom prst="rect">
              <a:avLst/>
            </a:prstGeom>
            <a:noFill/>
            <a:ln w="9525">
              <a:noFill/>
              <a:miter lim="800000"/>
              <a:headEnd/>
              <a:tailEnd/>
            </a:ln>
            <a:effectLst/>
          </p:spPr>
          <p:txBody>
            <a:bodyPr wrap="none">
              <a:spAutoFit/>
            </a:bodyPr>
            <a:lstStyle/>
            <a:p>
              <a:r>
                <a:rPr lang="en-US" sz="3200"/>
                <a:t>C</a:t>
              </a:r>
            </a:p>
          </p:txBody>
        </p:sp>
        <p:sp>
          <p:nvSpPr>
            <p:cNvPr id="2471988" name="Text Box 52"/>
            <p:cNvSpPr txBox="1">
              <a:spLocks noChangeArrowheads="1"/>
            </p:cNvSpPr>
            <p:nvPr/>
          </p:nvSpPr>
          <p:spPr bwMode="auto">
            <a:xfrm>
              <a:off x="1331" y="2947"/>
              <a:ext cx="301" cy="365"/>
            </a:xfrm>
            <a:prstGeom prst="rect">
              <a:avLst/>
            </a:prstGeom>
            <a:noFill/>
            <a:ln w="9525">
              <a:noFill/>
              <a:miter lim="800000"/>
              <a:headEnd/>
              <a:tailEnd/>
            </a:ln>
            <a:effectLst/>
          </p:spPr>
          <p:txBody>
            <a:bodyPr wrap="none">
              <a:spAutoFit/>
            </a:bodyPr>
            <a:lstStyle/>
            <a:p>
              <a:r>
                <a:rPr lang="en-US" sz="3200"/>
                <a:t>C</a:t>
              </a:r>
            </a:p>
          </p:txBody>
        </p:sp>
        <p:sp>
          <p:nvSpPr>
            <p:cNvPr id="2471989" name="Text Box 53"/>
            <p:cNvSpPr txBox="1">
              <a:spLocks noChangeArrowheads="1"/>
            </p:cNvSpPr>
            <p:nvPr/>
          </p:nvSpPr>
          <p:spPr bwMode="auto">
            <a:xfrm>
              <a:off x="1763" y="2947"/>
              <a:ext cx="301" cy="365"/>
            </a:xfrm>
            <a:prstGeom prst="rect">
              <a:avLst/>
            </a:prstGeom>
            <a:noFill/>
            <a:ln w="9525">
              <a:noFill/>
              <a:miter lim="800000"/>
              <a:headEnd/>
              <a:tailEnd/>
            </a:ln>
            <a:effectLst/>
          </p:spPr>
          <p:txBody>
            <a:bodyPr wrap="none">
              <a:spAutoFit/>
            </a:bodyPr>
            <a:lstStyle/>
            <a:p>
              <a:r>
                <a:rPr lang="en-US" sz="3200"/>
                <a:t>C</a:t>
              </a:r>
            </a:p>
          </p:txBody>
        </p:sp>
        <p:sp>
          <p:nvSpPr>
            <p:cNvPr id="2471990" name="Line 54"/>
            <p:cNvSpPr>
              <a:spLocks noChangeShapeType="1"/>
            </p:cNvSpPr>
            <p:nvPr/>
          </p:nvSpPr>
          <p:spPr bwMode="auto">
            <a:xfrm>
              <a:off x="1200" y="3139"/>
              <a:ext cx="144" cy="0"/>
            </a:xfrm>
            <a:prstGeom prst="line">
              <a:avLst/>
            </a:prstGeom>
            <a:noFill/>
            <a:ln w="9525">
              <a:solidFill>
                <a:schemeClr val="tx1"/>
              </a:solidFill>
              <a:round/>
              <a:headEnd/>
              <a:tailEnd/>
            </a:ln>
            <a:effectLst/>
          </p:spPr>
          <p:txBody>
            <a:bodyPr/>
            <a:lstStyle/>
            <a:p>
              <a:endParaRPr lang="en-US"/>
            </a:p>
          </p:txBody>
        </p:sp>
        <p:sp>
          <p:nvSpPr>
            <p:cNvPr id="2471991" name="Line 55"/>
            <p:cNvSpPr>
              <a:spLocks noChangeShapeType="1"/>
            </p:cNvSpPr>
            <p:nvPr/>
          </p:nvSpPr>
          <p:spPr bwMode="auto">
            <a:xfrm>
              <a:off x="1632" y="3139"/>
              <a:ext cx="144" cy="0"/>
            </a:xfrm>
            <a:prstGeom prst="line">
              <a:avLst/>
            </a:prstGeom>
            <a:noFill/>
            <a:ln w="9525">
              <a:solidFill>
                <a:schemeClr val="tx1"/>
              </a:solidFill>
              <a:round/>
              <a:headEnd/>
              <a:tailEnd/>
            </a:ln>
            <a:effectLst/>
          </p:spPr>
          <p:txBody>
            <a:bodyPr/>
            <a:lstStyle/>
            <a:p>
              <a:endParaRPr lang="en-US"/>
            </a:p>
          </p:txBody>
        </p:sp>
        <p:sp>
          <p:nvSpPr>
            <p:cNvPr id="2471992" name="Line 56"/>
            <p:cNvSpPr>
              <a:spLocks noChangeShapeType="1"/>
            </p:cNvSpPr>
            <p:nvPr/>
          </p:nvSpPr>
          <p:spPr bwMode="auto">
            <a:xfrm>
              <a:off x="2064" y="3139"/>
              <a:ext cx="144" cy="0"/>
            </a:xfrm>
            <a:prstGeom prst="line">
              <a:avLst/>
            </a:prstGeom>
            <a:noFill/>
            <a:ln w="9525">
              <a:solidFill>
                <a:schemeClr val="tx1"/>
              </a:solidFill>
              <a:round/>
              <a:headEnd/>
              <a:tailEnd/>
            </a:ln>
            <a:effectLst/>
          </p:spPr>
          <p:txBody>
            <a:bodyPr/>
            <a:lstStyle/>
            <a:p>
              <a:endParaRPr lang="en-US"/>
            </a:p>
          </p:txBody>
        </p:sp>
        <p:sp>
          <p:nvSpPr>
            <p:cNvPr id="2471993" name="Line 57"/>
            <p:cNvSpPr>
              <a:spLocks noChangeShapeType="1"/>
            </p:cNvSpPr>
            <p:nvPr/>
          </p:nvSpPr>
          <p:spPr bwMode="auto">
            <a:xfrm>
              <a:off x="768" y="3139"/>
              <a:ext cx="144" cy="0"/>
            </a:xfrm>
            <a:prstGeom prst="line">
              <a:avLst/>
            </a:prstGeom>
            <a:noFill/>
            <a:ln w="9525">
              <a:solidFill>
                <a:schemeClr val="tx1"/>
              </a:solidFill>
              <a:round/>
              <a:headEnd/>
              <a:tailEnd/>
            </a:ln>
            <a:effectLst/>
          </p:spPr>
          <p:txBody>
            <a:bodyPr/>
            <a:lstStyle/>
            <a:p>
              <a:endParaRPr lang="en-US"/>
            </a:p>
          </p:txBody>
        </p:sp>
        <p:sp>
          <p:nvSpPr>
            <p:cNvPr id="2471994" name="Line 58"/>
            <p:cNvSpPr>
              <a:spLocks noChangeShapeType="1"/>
            </p:cNvSpPr>
            <p:nvPr/>
          </p:nvSpPr>
          <p:spPr bwMode="auto">
            <a:xfrm rot="-5400000">
              <a:off x="1883" y="2875"/>
              <a:ext cx="144" cy="0"/>
            </a:xfrm>
            <a:prstGeom prst="line">
              <a:avLst/>
            </a:prstGeom>
            <a:noFill/>
            <a:ln w="9525">
              <a:solidFill>
                <a:schemeClr val="tx1"/>
              </a:solidFill>
              <a:round/>
              <a:headEnd/>
              <a:tailEnd/>
            </a:ln>
            <a:effectLst/>
          </p:spPr>
          <p:txBody>
            <a:bodyPr/>
            <a:lstStyle/>
            <a:p>
              <a:endParaRPr lang="en-US"/>
            </a:p>
          </p:txBody>
        </p:sp>
        <p:sp>
          <p:nvSpPr>
            <p:cNvPr id="2471995" name="Line 59"/>
            <p:cNvSpPr>
              <a:spLocks noChangeShapeType="1"/>
            </p:cNvSpPr>
            <p:nvPr/>
          </p:nvSpPr>
          <p:spPr bwMode="auto">
            <a:xfrm rot="-5400000">
              <a:off x="1835" y="2875"/>
              <a:ext cx="144" cy="0"/>
            </a:xfrm>
            <a:prstGeom prst="line">
              <a:avLst/>
            </a:prstGeom>
            <a:noFill/>
            <a:ln w="9525">
              <a:solidFill>
                <a:schemeClr val="tx1"/>
              </a:solidFill>
              <a:round/>
              <a:headEnd/>
              <a:tailEnd/>
            </a:ln>
            <a:effectLst/>
          </p:spPr>
          <p:txBody>
            <a:bodyPr/>
            <a:lstStyle/>
            <a:p>
              <a:endParaRPr lang="en-US"/>
            </a:p>
          </p:txBody>
        </p:sp>
        <p:sp>
          <p:nvSpPr>
            <p:cNvPr id="2471996" name="Line 60"/>
            <p:cNvSpPr>
              <a:spLocks noChangeShapeType="1"/>
            </p:cNvSpPr>
            <p:nvPr/>
          </p:nvSpPr>
          <p:spPr bwMode="auto">
            <a:xfrm rot="-5400000">
              <a:off x="1416" y="2875"/>
              <a:ext cx="144" cy="0"/>
            </a:xfrm>
            <a:prstGeom prst="line">
              <a:avLst/>
            </a:prstGeom>
            <a:noFill/>
            <a:ln w="9525">
              <a:solidFill>
                <a:schemeClr val="tx1"/>
              </a:solidFill>
              <a:round/>
              <a:headEnd/>
              <a:tailEnd/>
            </a:ln>
            <a:effectLst/>
          </p:spPr>
          <p:txBody>
            <a:bodyPr/>
            <a:lstStyle/>
            <a:p>
              <a:endParaRPr lang="en-US"/>
            </a:p>
          </p:txBody>
        </p:sp>
        <p:sp>
          <p:nvSpPr>
            <p:cNvPr id="2471997" name="Line 61"/>
            <p:cNvSpPr>
              <a:spLocks noChangeShapeType="1"/>
            </p:cNvSpPr>
            <p:nvPr/>
          </p:nvSpPr>
          <p:spPr bwMode="auto">
            <a:xfrm rot="-5400000">
              <a:off x="984" y="2875"/>
              <a:ext cx="144" cy="0"/>
            </a:xfrm>
            <a:prstGeom prst="line">
              <a:avLst/>
            </a:prstGeom>
            <a:noFill/>
            <a:ln w="9525">
              <a:solidFill>
                <a:schemeClr val="tx1"/>
              </a:solidFill>
              <a:round/>
              <a:headEnd/>
              <a:tailEnd/>
            </a:ln>
            <a:effectLst/>
          </p:spPr>
          <p:txBody>
            <a:bodyPr/>
            <a:lstStyle/>
            <a:p>
              <a:endParaRPr lang="en-US"/>
            </a:p>
          </p:txBody>
        </p:sp>
        <p:sp>
          <p:nvSpPr>
            <p:cNvPr id="2471998" name="Line 62"/>
            <p:cNvSpPr>
              <a:spLocks noChangeShapeType="1"/>
            </p:cNvSpPr>
            <p:nvPr/>
          </p:nvSpPr>
          <p:spPr bwMode="auto">
            <a:xfrm rot="-5400000">
              <a:off x="984" y="3355"/>
              <a:ext cx="144" cy="0"/>
            </a:xfrm>
            <a:prstGeom prst="line">
              <a:avLst/>
            </a:prstGeom>
            <a:noFill/>
            <a:ln w="9525">
              <a:solidFill>
                <a:schemeClr val="tx1"/>
              </a:solidFill>
              <a:round/>
              <a:headEnd/>
              <a:tailEnd/>
            </a:ln>
            <a:effectLst/>
          </p:spPr>
          <p:txBody>
            <a:bodyPr/>
            <a:lstStyle/>
            <a:p>
              <a:endParaRPr lang="en-US"/>
            </a:p>
          </p:txBody>
        </p:sp>
        <p:sp>
          <p:nvSpPr>
            <p:cNvPr id="2471999" name="Line 63"/>
            <p:cNvSpPr>
              <a:spLocks noChangeShapeType="1"/>
            </p:cNvSpPr>
            <p:nvPr/>
          </p:nvSpPr>
          <p:spPr bwMode="auto">
            <a:xfrm rot="-5400000">
              <a:off x="1416" y="3355"/>
              <a:ext cx="144" cy="0"/>
            </a:xfrm>
            <a:prstGeom prst="line">
              <a:avLst/>
            </a:prstGeom>
            <a:noFill/>
            <a:ln w="9525">
              <a:solidFill>
                <a:schemeClr val="tx1"/>
              </a:solidFill>
              <a:round/>
              <a:headEnd/>
              <a:tailEnd/>
            </a:ln>
            <a:effectLst/>
          </p:spPr>
          <p:txBody>
            <a:bodyPr/>
            <a:lstStyle/>
            <a:p>
              <a:endParaRPr lang="en-US"/>
            </a:p>
          </p:txBody>
        </p:sp>
        <p:sp>
          <p:nvSpPr>
            <p:cNvPr id="2472000" name="Text Box 64"/>
            <p:cNvSpPr txBox="1">
              <a:spLocks noChangeArrowheads="1"/>
            </p:cNvSpPr>
            <p:nvPr/>
          </p:nvSpPr>
          <p:spPr bwMode="auto">
            <a:xfrm>
              <a:off x="1344" y="3379"/>
              <a:ext cx="301" cy="365"/>
            </a:xfrm>
            <a:prstGeom prst="rect">
              <a:avLst/>
            </a:prstGeom>
            <a:noFill/>
            <a:ln w="9525">
              <a:noFill/>
              <a:miter lim="800000"/>
              <a:headEnd/>
              <a:tailEnd/>
            </a:ln>
            <a:effectLst/>
          </p:spPr>
          <p:txBody>
            <a:bodyPr wrap="none">
              <a:spAutoFit/>
            </a:bodyPr>
            <a:lstStyle/>
            <a:p>
              <a:r>
                <a:rPr lang="en-US" sz="3200"/>
                <a:t>H</a:t>
              </a:r>
            </a:p>
          </p:txBody>
        </p:sp>
        <p:sp>
          <p:nvSpPr>
            <p:cNvPr id="2472001" name="Text Box 65"/>
            <p:cNvSpPr txBox="1">
              <a:spLocks noChangeArrowheads="1"/>
            </p:cNvSpPr>
            <p:nvPr/>
          </p:nvSpPr>
          <p:spPr bwMode="auto">
            <a:xfrm>
              <a:off x="1776" y="2467"/>
              <a:ext cx="315" cy="365"/>
            </a:xfrm>
            <a:prstGeom prst="rect">
              <a:avLst/>
            </a:prstGeom>
            <a:noFill/>
            <a:ln w="9525">
              <a:noFill/>
              <a:miter lim="800000"/>
              <a:headEnd/>
              <a:tailEnd/>
            </a:ln>
            <a:effectLst/>
          </p:spPr>
          <p:txBody>
            <a:bodyPr wrap="none">
              <a:spAutoFit/>
            </a:bodyPr>
            <a:lstStyle/>
            <a:p>
              <a:r>
                <a:rPr lang="en-US" sz="3200"/>
                <a:t>O</a:t>
              </a:r>
            </a:p>
          </p:txBody>
        </p:sp>
        <p:sp>
          <p:nvSpPr>
            <p:cNvPr id="2472002" name="Text Box 66"/>
            <p:cNvSpPr txBox="1">
              <a:spLocks noChangeArrowheads="1"/>
            </p:cNvSpPr>
            <p:nvPr/>
          </p:nvSpPr>
          <p:spPr bwMode="auto">
            <a:xfrm>
              <a:off x="1344" y="2486"/>
              <a:ext cx="301" cy="365"/>
            </a:xfrm>
            <a:prstGeom prst="rect">
              <a:avLst/>
            </a:prstGeom>
            <a:noFill/>
            <a:ln w="9525">
              <a:noFill/>
              <a:miter lim="800000"/>
              <a:headEnd/>
              <a:tailEnd/>
            </a:ln>
            <a:effectLst/>
          </p:spPr>
          <p:txBody>
            <a:bodyPr wrap="none">
              <a:spAutoFit/>
            </a:bodyPr>
            <a:lstStyle/>
            <a:p>
              <a:r>
                <a:rPr lang="en-US" sz="3200"/>
                <a:t>H</a:t>
              </a:r>
            </a:p>
          </p:txBody>
        </p:sp>
        <p:sp>
          <p:nvSpPr>
            <p:cNvPr id="2472003" name="Text Box 67"/>
            <p:cNvSpPr txBox="1">
              <a:spLocks noChangeArrowheads="1"/>
            </p:cNvSpPr>
            <p:nvPr/>
          </p:nvSpPr>
          <p:spPr bwMode="auto">
            <a:xfrm>
              <a:off x="912" y="2486"/>
              <a:ext cx="301" cy="365"/>
            </a:xfrm>
            <a:prstGeom prst="rect">
              <a:avLst/>
            </a:prstGeom>
            <a:noFill/>
            <a:ln w="9525">
              <a:noFill/>
              <a:miter lim="800000"/>
              <a:headEnd/>
              <a:tailEnd/>
            </a:ln>
            <a:effectLst/>
          </p:spPr>
          <p:txBody>
            <a:bodyPr wrap="none">
              <a:spAutoFit/>
            </a:bodyPr>
            <a:lstStyle/>
            <a:p>
              <a:r>
                <a:rPr lang="en-US" sz="3200"/>
                <a:t>H</a:t>
              </a:r>
            </a:p>
          </p:txBody>
        </p:sp>
        <p:sp>
          <p:nvSpPr>
            <p:cNvPr id="2472004" name="Text Box 68"/>
            <p:cNvSpPr txBox="1">
              <a:spLocks noChangeArrowheads="1"/>
            </p:cNvSpPr>
            <p:nvPr/>
          </p:nvSpPr>
          <p:spPr bwMode="auto">
            <a:xfrm>
              <a:off x="493" y="3379"/>
              <a:ext cx="301" cy="365"/>
            </a:xfrm>
            <a:prstGeom prst="rect">
              <a:avLst/>
            </a:prstGeom>
            <a:noFill/>
            <a:ln w="9525">
              <a:noFill/>
              <a:miter lim="800000"/>
              <a:headEnd/>
              <a:tailEnd/>
            </a:ln>
            <a:effectLst/>
          </p:spPr>
          <p:txBody>
            <a:bodyPr wrap="none">
              <a:spAutoFit/>
            </a:bodyPr>
            <a:lstStyle/>
            <a:p>
              <a:r>
                <a:rPr lang="en-US" sz="3200"/>
                <a:t>H</a:t>
              </a:r>
            </a:p>
          </p:txBody>
        </p:sp>
        <p:sp>
          <p:nvSpPr>
            <p:cNvPr id="2472005" name="Text Box 69"/>
            <p:cNvSpPr txBox="1">
              <a:spLocks noChangeArrowheads="1"/>
            </p:cNvSpPr>
            <p:nvPr/>
          </p:nvSpPr>
          <p:spPr bwMode="auto">
            <a:xfrm>
              <a:off x="493" y="2947"/>
              <a:ext cx="301" cy="365"/>
            </a:xfrm>
            <a:prstGeom prst="rect">
              <a:avLst/>
            </a:prstGeom>
            <a:noFill/>
            <a:ln w="9525">
              <a:noFill/>
              <a:miter lim="800000"/>
              <a:headEnd/>
              <a:tailEnd/>
            </a:ln>
            <a:effectLst/>
          </p:spPr>
          <p:txBody>
            <a:bodyPr wrap="none">
              <a:spAutoFit/>
            </a:bodyPr>
            <a:lstStyle/>
            <a:p>
              <a:r>
                <a:rPr lang="en-US" sz="3200"/>
                <a:t>C</a:t>
              </a:r>
            </a:p>
          </p:txBody>
        </p:sp>
        <p:sp>
          <p:nvSpPr>
            <p:cNvPr id="2472006" name="Line 70"/>
            <p:cNvSpPr>
              <a:spLocks noChangeShapeType="1"/>
            </p:cNvSpPr>
            <p:nvPr/>
          </p:nvSpPr>
          <p:spPr bwMode="auto">
            <a:xfrm>
              <a:off x="349" y="3139"/>
              <a:ext cx="144" cy="0"/>
            </a:xfrm>
            <a:prstGeom prst="line">
              <a:avLst/>
            </a:prstGeom>
            <a:noFill/>
            <a:ln w="9525">
              <a:solidFill>
                <a:schemeClr val="tx1"/>
              </a:solidFill>
              <a:round/>
              <a:headEnd/>
              <a:tailEnd/>
            </a:ln>
            <a:effectLst/>
          </p:spPr>
          <p:txBody>
            <a:bodyPr/>
            <a:lstStyle/>
            <a:p>
              <a:endParaRPr lang="en-US"/>
            </a:p>
          </p:txBody>
        </p:sp>
        <p:sp>
          <p:nvSpPr>
            <p:cNvPr id="2472007" name="Line 71"/>
            <p:cNvSpPr>
              <a:spLocks noChangeShapeType="1"/>
            </p:cNvSpPr>
            <p:nvPr/>
          </p:nvSpPr>
          <p:spPr bwMode="auto">
            <a:xfrm rot="-5400000">
              <a:off x="565" y="2875"/>
              <a:ext cx="144" cy="0"/>
            </a:xfrm>
            <a:prstGeom prst="line">
              <a:avLst/>
            </a:prstGeom>
            <a:noFill/>
            <a:ln w="9525">
              <a:solidFill>
                <a:schemeClr val="tx1"/>
              </a:solidFill>
              <a:round/>
              <a:headEnd/>
              <a:tailEnd/>
            </a:ln>
            <a:effectLst/>
          </p:spPr>
          <p:txBody>
            <a:bodyPr/>
            <a:lstStyle/>
            <a:p>
              <a:endParaRPr lang="en-US"/>
            </a:p>
          </p:txBody>
        </p:sp>
        <p:sp>
          <p:nvSpPr>
            <p:cNvPr id="2472008" name="Line 72"/>
            <p:cNvSpPr>
              <a:spLocks noChangeShapeType="1"/>
            </p:cNvSpPr>
            <p:nvPr/>
          </p:nvSpPr>
          <p:spPr bwMode="auto">
            <a:xfrm rot="-5400000">
              <a:off x="565" y="3355"/>
              <a:ext cx="144" cy="0"/>
            </a:xfrm>
            <a:prstGeom prst="line">
              <a:avLst/>
            </a:prstGeom>
            <a:noFill/>
            <a:ln w="9525">
              <a:solidFill>
                <a:schemeClr val="tx1"/>
              </a:solidFill>
              <a:round/>
              <a:headEnd/>
              <a:tailEnd/>
            </a:ln>
            <a:effectLst/>
          </p:spPr>
          <p:txBody>
            <a:bodyPr/>
            <a:lstStyle/>
            <a:p>
              <a:endParaRPr lang="en-US"/>
            </a:p>
          </p:txBody>
        </p:sp>
        <p:sp>
          <p:nvSpPr>
            <p:cNvPr id="2472009" name="Text Box 73"/>
            <p:cNvSpPr txBox="1">
              <a:spLocks noChangeArrowheads="1"/>
            </p:cNvSpPr>
            <p:nvPr/>
          </p:nvSpPr>
          <p:spPr bwMode="auto">
            <a:xfrm>
              <a:off x="493" y="2486"/>
              <a:ext cx="301" cy="365"/>
            </a:xfrm>
            <a:prstGeom prst="rect">
              <a:avLst/>
            </a:prstGeom>
            <a:noFill/>
            <a:ln w="9525">
              <a:noFill/>
              <a:miter lim="800000"/>
              <a:headEnd/>
              <a:tailEnd/>
            </a:ln>
            <a:effectLst/>
          </p:spPr>
          <p:txBody>
            <a:bodyPr wrap="none">
              <a:spAutoFit/>
            </a:bodyPr>
            <a:lstStyle/>
            <a:p>
              <a:r>
                <a:rPr lang="en-US" sz="3200"/>
                <a:t>H</a:t>
              </a:r>
            </a:p>
          </p:txBody>
        </p:sp>
        <p:sp>
          <p:nvSpPr>
            <p:cNvPr id="2472010" name="Text Box 74"/>
            <p:cNvSpPr txBox="1">
              <a:spLocks noChangeArrowheads="1"/>
            </p:cNvSpPr>
            <p:nvPr/>
          </p:nvSpPr>
          <p:spPr bwMode="auto">
            <a:xfrm>
              <a:off x="48" y="2947"/>
              <a:ext cx="301" cy="365"/>
            </a:xfrm>
            <a:prstGeom prst="rect">
              <a:avLst/>
            </a:prstGeom>
            <a:noFill/>
            <a:ln w="9525">
              <a:noFill/>
              <a:miter lim="800000"/>
              <a:headEnd/>
              <a:tailEnd/>
            </a:ln>
            <a:effectLst/>
          </p:spPr>
          <p:txBody>
            <a:bodyPr wrap="none">
              <a:spAutoFit/>
            </a:bodyPr>
            <a:lstStyle/>
            <a:p>
              <a:r>
                <a:rPr lang="en-US" sz="3200"/>
                <a:t>H</a:t>
              </a:r>
            </a:p>
          </p:txBody>
        </p:sp>
      </p:grpSp>
      <p:sp>
        <p:nvSpPr>
          <p:cNvPr id="2472011" name="Text Box 75"/>
          <p:cNvSpPr txBox="1">
            <a:spLocks noChangeArrowheads="1"/>
          </p:cNvSpPr>
          <p:nvPr/>
        </p:nvSpPr>
        <p:spPr bwMode="auto">
          <a:xfrm>
            <a:off x="6324600" y="4724400"/>
            <a:ext cx="422275" cy="579438"/>
          </a:xfrm>
          <a:prstGeom prst="rect">
            <a:avLst/>
          </a:prstGeom>
          <a:noFill/>
          <a:ln w="9525">
            <a:noFill/>
            <a:miter lim="800000"/>
            <a:headEnd/>
            <a:tailEnd/>
          </a:ln>
          <a:effectLst/>
        </p:spPr>
        <p:txBody>
          <a:bodyPr wrap="none">
            <a:spAutoFit/>
          </a:bodyPr>
          <a:lstStyle/>
          <a:p>
            <a:r>
              <a:rPr lang="en-US" sz="3200"/>
              <a:t>+</a:t>
            </a:r>
          </a:p>
        </p:txBody>
      </p:sp>
      <p:grpSp>
        <p:nvGrpSpPr>
          <p:cNvPr id="2472012" name="Group 76"/>
          <p:cNvGrpSpPr>
            <a:grpSpLocks/>
          </p:cNvGrpSpPr>
          <p:nvPr/>
        </p:nvGrpSpPr>
        <p:grpSpPr bwMode="auto">
          <a:xfrm>
            <a:off x="5964238" y="1524000"/>
            <a:ext cx="2036762" cy="1997075"/>
            <a:chOff x="2893" y="2496"/>
            <a:chExt cx="1283" cy="1258"/>
          </a:xfrm>
        </p:grpSpPr>
        <p:sp>
          <p:nvSpPr>
            <p:cNvPr id="2472013" name="Text Box 77"/>
            <p:cNvSpPr txBox="1">
              <a:spLocks noChangeArrowheads="1"/>
            </p:cNvSpPr>
            <p:nvPr/>
          </p:nvSpPr>
          <p:spPr bwMode="auto">
            <a:xfrm>
              <a:off x="3456" y="3389"/>
              <a:ext cx="301" cy="365"/>
            </a:xfrm>
            <a:prstGeom prst="rect">
              <a:avLst/>
            </a:prstGeom>
            <a:noFill/>
            <a:ln w="9525">
              <a:noFill/>
              <a:miter lim="800000"/>
              <a:headEnd/>
              <a:tailEnd/>
            </a:ln>
            <a:effectLst/>
          </p:spPr>
          <p:txBody>
            <a:bodyPr wrap="none">
              <a:spAutoFit/>
            </a:bodyPr>
            <a:lstStyle/>
            <a:p>
              <a:r>
                <a:rPr lang="en-US" sz="3200"/>
                <a:t>H</a:t>
              </a:r>
            </a:p>
          </p:txBody>
        </p:sp>
        <p:sp>
          <p:nvSpPr>
            <p:cNvPr id="2472014" name="Text Box 78"/>
            <p:cNvSpPr txBox="1">
              <a:spLocks noChangeArrowheads="1"/>
            </p:cNvSpPr>
            <p:nvPr/>
          </p:nvSpPr>
          <p:spPr bwMode="auto">
            <a:xfrm>
              <a:off x="3456" y="2957"/>
              <a:ext cx="301" cy="365"/>
            </a:xfrm>
            <a:prstGeom prst="rect">
              <a:avLst/>
            </a:prstGeom>
            <a:noFill/>
            <a:ln w="9525">
              <a:noFill/>
              <a:miter lim="800000"/>
              <a:headEnd/>
              <a:tailEnd/>
            </a:ln>
            <a:effectLst/>
          </p:spPr>
          <p:txBody>
            <a:bodyPr wrap="none">
              <a:spAutoFit/>
            </a:bodyPr>
            <a:lstStyle/>
            <a:p>
              <a:r>
                <a:rPr lang="en-US" sz="3200"/>
                <a:t>C</a:t>
              </a:r>
            </a:p>
          </p:txBody>
        </p:sp>
        <p:sp>
          <p:nvSpPr>
            <p:cNvPr id="2472015" name="Text Box 79"/>
            <p:cNvSpPr txBox="1">
              <a:spLocks noChangeArrowheads="1"/>
            </p:cNvSpPr>
            <p:nvPr/>
          </p:nvSpPr>
          <p:spPr bwMode="auto">
            <a:xfrm>
              <a:off x="3875" y="2957"/>
              <a:ext cx="301" cy="365"/>
            </a:xfrm>
            <a:prstGeom prst="rect">
              <a:avLst/>
            </a:prstGeom>
            <a:noFill/>
            <a:ln w="9525">
              <a:noFill/>
              <a:miter lim="800000"/>
              <a:headEnd/>
              <a:tailEnd/>
            </a:ln>
            <a:effectLst/>
          </p:spPr>
          <p:txBody>
            <a:bodyPr wrap="none">
              <a:spAutoFit/>
            </a:bodyPr>
            <a:lstStyle/>
            <a:p>
              <a:r>
                <a:rPr lang="en-US" sz="3200"/>
                <a:t>H</a:t>
              </a:r>
            </a:p>
          </p:txBody>
        </p:sp>
        <p:sp>
          <p:nvSpPr>
            <p:cNvPr id="2472016" name="Line 80"/>
            <p:cNvSpPr>
              <a:spLocks noChangeShapeType="1"/>
            </p:cNvSpPr>
            <p:nvPr/>
          </p:nvSpPr>
          <p:spPr bwMode="auto">
            <a:xfrm>
              <a:off x="3744" y="3149"/>
              <a:ext cx="144" cy="0"/>
            </a:xfrm>
            <a:prstGeom prst="line">
              <a:avLst/>
            </a:prstGeom>
            <a:noFill/>
            <a:ln w="9525">
              <a:solidFill>
                <a:schemeClr val="tx1"/>
              </a:solidFill>
              <a:round/>
              <a:headEnd/>
              <a:tailEnd/>
            </a:ln>
            <a:effectLst/>
          </p:spPr>
          <p:txBody>
            <a:bodyPr/>
            <a:lstStyle/>
            <a:p>
              <a:endParaRPr lang="en-US"/>
            </a:p>
          </p:txBody>
        </p:sp>
        <p:sp>
          <p:nvSpPr>
            <p:cNvPr id="2472017" name="Line 81"/>
            <p:cNvSpPr>
              <a:spLocks noChangeShapeType="1"/>
            </p:cNvSpPr>
            <p:nvPr/>
          </p:nvSpPr>
          <p:spPr bwMode="auto">
            <a:xfrm>
              <a:off x="3312" y="3149"/>
              <a:ext cx="144" cy="0"/>
            </a:xfrm>
            <a:prstGeom prst="line">
              <a:avLst/>
            </a:prstGeom>
            <a:noFill/>
            <a:ln w="9525">
              <a:solidFill>
                <a:schemeClr val="tx1"/>
              </a:solidFill>
              <a:round/>
              <a:headEnd/>
              <a:tailEnd/>
            </a:ln>
            <a:effectLst/>
          </p:spPr>
          <p:txBody>
            <a:bodyPr/>
            <a:lstStyle/>
            <a:p>
              <a:endParaRPr lang="en-US"/>
            </a:p>
          </p:txBody>
        </p:sp>
        <p:sp>
          <p:nvSpPr>
            <p:cNvPr id="2472018" name="Line 82"/>
            <p:cNvSpPr>
              <a:spLocks noChangeShapeType="1"/>
            </p:cNvSpPr>
            <p:nvPr/>
          </p:nvSpPr>
          <p:spPr bwMode="auto">
            <a:xfrm rot="-5400000">
              <a:off x="3528" y="2885"/>
              <a:ext cx="144" cy="0"/>
            </a:xfrm>
            <a:prstGeom prst="line">
              <a:avLst/>
            </a:prstGeom>
            <a:noFill/>
            <a:ln w="9525">
              <a:solidFill>
                <a:schemeClr val="tx1"/>
              </a:solidFill>
              <a:round/>
              <a:headEnd/>
              <a:tailEnd/>
            </a:ln>
            <a:effectLst/>
          </p:spPr>
          <p:txBody>
            <a:bodyPr/>
            <a:lstStyle/>
            <a:p>
              <a:endParaRPr lang="en-US"/>
            </a:p>
          </p:txBody>
        </p:sp>
        <p:sp>
          <p:nvSpPr>
            <p:cNvPr id="2472019" name="Line 83"/>
            <p:cNvSpPr>
              <a:spLocks noChangeShapeType="1"/>
            </p:cNvSpPr>
            <p:nvPr/>
          </p:nvSpPr>
          <p:spPr bwMode="auto">
            <a:xfrm rot="-5400000">
              <a:off x="3528" y="3365"/>
              <a:ext cx="144" cy="0"/>
            </a:xfrm>
            <a:prstGeom prst="line">
              <a:avLst/>
            </a:prstGeom>
            <a:noFill/>
            <a:ln w="9525">
              <a:solidFill>
                <a:schemeClr val="tx1"/>
              </a:solidFill>
              <a:round/>
              <a:headEnd/>
              <a:tailEnd/>
            </a:ln>
            <a:effectLst/>
          </p:spPr>
          <p:txBody>
            <a:bodyPr/>
            <a:lstStyle/>
            <a:p>
              <a:endParaRPr lang="en-US"/>
            </a:p>
          </p:txBody>
        </p:sp>
        <p:sp>
          <p:nvSpPr>
            <p:cNvPr id="2472020" name="Text Box 84"/>
            <p:cNvSpPr txBox="1">
              <a:spLocks noChangeArrowheads="1"/>
            </p:cNvSpPr>
            <p:nvPr/>
          </p:nvSpPr>
          <p:spPr bwMode="auto">
            <a:xfrm>
              <a:off x="3456" y="2496"/>
              <a:ext cx="301" cy="365"/>
            </a:xfrm>
            <a:prstGeom prst="rect">
              <a:avLst/>
            </a:prstGeom>
            <a:noFill/>
            <a:ln w="9525">
              <a:noFill/>
              <a:miter lim="800000"/>
              <a:headEnd/>
              <a:tailEnd/>
            </a:ln>
            <a:effectLst/>
          </p:spPr>
          <p:txBody>
            <a:bodyPr wrap="none">
              <a:spAutoFit/>
            </a:bodyPr>
            <a:lstStyle/>
            <a:p>
              <a:r>
                <a:rPr lang="en-US" sz="3200"/>
                <a:t>H</a:t>
              </a:r>
            </a:p>
          </p:txBody>
        </p:sp>
        <p:sp>
          <p:nvSpPr>
            <p:cNvPr id="2472021" name="Text Box 85"/>
            <p:cNvSpPr txBox="1">
              <a:spLocks noChangeArrowheads="1"/>
            </p:cNvSpPr>
            <p:nvPr/>
          </p:nvSpPr>
          <p:spPr bwMode="auto">
            <a:xfrm>
              <a:off x="3037" y="3389"/>
              <a:ext cx="301" cy="365"/>
            </a:xfrm>
            <a:prstGeom prst="rect">
              <a:avLst/>
            </a:prstGeom>
            <a:noFill/>
            <a:ln w="9525">
              <a:noFill/>
              <a:miter lim="800000"/>
              <a:headEnd/>
              <a:tailEnd/>
            </a:ln>
            <a:effectLst/>
          </p:spPr>
          <p:txBody>
            <a:bodyPr wrap="none">
              <a:spAutoFit/>
            </a:bodyPr>
            <a:lstStyle/>
            <a:p>
              <a:r>
                <a:rPr lang="en-US" sz="3200"/>
                <a:t>H</a:t>
              </a:r>
            </a:p>
          </p:txBody>
        </p:sp>
        <p:sp>
          <p:nvSpPr>
            <p:cNvPr id="2472022" name="Text Box 86"/>
            <p:cNvSpPr txBox="1">
              <a:spLocks noChangeArrowheads="1"/>
            </p:cNvSpPr>
            <p:nvPr/>
          </p:nvSpPr>
          <p:spPr bwMode="auto">
            <a:xfrm>
              <a:off x="3037" y="2957"/>
              <a:ext cx="301" cy="365"/>
            </a:xfrm>
            <a:prstGeom prst="rect">
              <a:avLst/>
            </a:prstGeom>
            <a:noFill/>
            <a:ln w="9525">
              <a:noFill/>
              <a:miter lim="800000"/>
              <a:headEnd/>
              <a:tailEnd/>
            </a:ln>
            <a:effectLst/>
          </p:spPr>
          <p:txBody>
            <a:bodyPr wrap="none">
              <a:spAutoFit/>
            </a:bodyPr>
            <a:lstStyle/>
            <a:p>
              <a:r>
                <a:rPr lang="en-US" sz="3200"/>
                <a:t>C</a:t>
              </a:r>
            </a:p>
          </p:txBody>
        </p:sp>
        <p:sp>
          <p:nvSpPr>
            <p:cNvPr id="2472023" name="Line 87"/>
            <p:cNvSpPr>
              <a:spLocks noChangeShapeType="1"/>
            </p:cNvSpPr>
            <p:nvPr/>
          </p:nvSpPr>
          <p:spPr bwMode="auto">
            <a:xfrm>
              <a:off x="2893" y="3149"/>
              <a:ext cx="144" cy="0"/>
            </a:xfrm>
            <a:prstGeom prst="line">
              <a:avLst/>
            </a:prstGeom>
            <a:noFill/>
            <a:ln w="9525">
              <a:solidFill>
                <a:schemeClr val="tx1"/>
              </a:solidFill>
              <a:round/>
              <a:headEnd/>
              <a:tailEnd/>
            </a:ln>
            <a:effectLst/>
          </p:spPr>
          <p:txBody>
            <a:bodyPr/>
            <a:lstStyle/>
            <a:p>
              <a:endParaRPr lang="en-US"/>
            </a:p>
          </p:txBody>
        </p:sp>
        <p:sp>
          <p:nvSpPr>
            <p:cNvPr id="2472024" name="Line 88"/>
            <p:cNvSpPr>
              <a:spLocks noChangeShapeType="1"/>
            </p:cNvSpPr>
            <p:nvPr/>
          </p:nvSpPr>
          <p:spPr bwMode="auto">
            <a:xfrm rot="-5400000">
              <a:off x="3109" y="2885"/>
              <a:ext cx="144" cy="0"/>
            </a:xfrm>
            <a:prstGeom prst="line">
              <a:avLst/>
            </a:prstGeom>
            <a:noFill/>
            <a:ln w="9525">
              <a:solidFill>
                <a:schemeClr val="tx1"/>
              </a:solidFill>
              <a:round/>
              <a:headEnd/>
              <a:tailEnd/>
            </a:ln>
            <a:effectLst/>
          </p:spPr>
          <p:txBody>
            <a:bodyPr/>
            <a:lstStyle/>
            <a:p>
              <a:endParaRPr lang="en-US"/>
            </a:p>
          </p:txBody>
        </p:sp>
        <p:sp>
          <p:nvSpPr>
            <p:cNvPr id="2472025" name="Line 89"/>
            <p:cNvSpPr>
              <a:spLocks noChangeShapeType="1"/>
            </p:cNvSpPr>
            <p:nvPr/>
          </p:nvSpPr>
          <p:spPr bwMode="auto">
            <a:xfrm rot="-5400000">
              <a:off x="3109" y="3365"/>
              <a:ext cx="144" cy="0"/>
            </a:xfrm>
            <a:prstGeom prst="line">
              <a:avLst/>
            </a:prstGeom>
            <a:noFill/>
            <a:ln w="9525">
              <a:solidFill>
                <a:schemeClr val="tx1"/>
              </a:solidFill>
              <a:round/>
              <a:headEnd/>
              <a:tailEnd/>
            </a:ln>
            <a:effectLst/>
          </p:spPr>
          <p:txBody>
            <a:bodyPr/>
            <a:lstStyle/>
            <a:p>
              <a:endParaRPr lang="en-US"/>
            </a:p>
          </p:txBody>
        </p:sp>
        <p:sp>
          <p:nvSpPr>
            <p:cNvPr id="2472026" name="Text Box 90"/>
            <p:cNvSpPr txBox="1">
              <a:spLocks noChangeArrowheads="1"/>
            </p:cNvSpPr>
            <p:nvPr/>
          </p:nvSpPr>
          <p:spPr bwMode="auto">
            <a:xfrm>
              <a:off x="3037" y="2496"/>
              <a:ext cx="301" cy="365"/>
            </a:xfrm>
            <a:prstGeom prst="rect">
              <a:avLst/>
            </a:prstGeom>
            <a:noFill/>
            <a:ln w="9525">
              <a:noFill/>
              <a:miter lim="800000"/>
              <a:headEnd/>
              <a:tailEnd/>
            </a:ln>
            <a:effectLst/>
          </p:spPr>
          <p:txBody>
            <a:bodyPr wrap="none">
              <a:spAutoFit/>
            </a:bodyPr>
            <a:lstStyle/>
            <a:p>
              <a:r>
                <a:rPr lang="en-US" sz="3200"/>
                <a:t>H</a:t>
              </a:r>
            </a:p>
          </p:txBody>
        </p:sp>
      </p:grpSp>
      <p:sp>
        <p:nvSpPr>
          <p:cNvPr id="2472027" name="Text Box 91"/>
          <p:cNvSpPr txBox="1">
            <a:spLocks noChangeArrowheads="1"/>
          </p:cNvSpPr>
          <p:nvPr/>
        </p:nvSpPr>
        <p:spPr bwMode="auto">
          <a:xfrm>
            <a:off x="5181600" y="2286000"/>
            <a:ext cx="793750" cy="579438"/>
          </a:xfrm>
          <a:prstGeom prst="rect">
            <a:avLst/>
          </a:prstGeom>
          <a:noFill/>
          <a:ln w="9525">
            <a:noFill/>
            <a:miter lim="800000"/>
            <a:headEnd/>
            <a:tailEnd/>
          </a:ln>
          <a:effectLst/>
        </p:spPr>
        <p:txBody>
          <a:bodyPr wrap="none">
            <a:spAutoFit/>
          </a:bodyPr>
          <a:lstStyle/>
          <a:p>
            <a:r>
              <a:rPr lang="en-US" sz="3200">
                <a:solidFill>
                  <a:schemeClr val="hlink"/>
                </a:solidFill>
              </a:rPr>
              <a:t>HO</a:t>
            </a:r>
          </a:p>
        </p:txBody>
      </p:sp>
      <p:sp>
        <p:nvSpPr>
          <p:cNvPr id="2472028" name="Text Box 92"/>
          <p:cNvSpPr txBox="1">
            <a:spLocks noChangeArrowheads="1"/>
          </p:cNvSpPr>
          <p:nvPr/>
        </p:nvSpPr>
        <p:spPr bwMode="auto">
          <a:xfrm>
            <a:off x="3789363" y="2316163"/>
            <a:ext cx="477837" cy="579437"/>
          </a:xfrm>
          <a:prstGeom prst="rect">
            <a:avLst/>
          </a:prstGeom>
          <a:noFill/>
          <a:ln w="9525">
            <a:noFill/>
            <a:miter lim="800000"/>
            <a:headEnd/>
            <a:tailEnd/>
          </a:ln>
          <a:effectLst/>
        </p:spPr>
        <p:txBody>
          <a:bodyPr wrap="none">
            <a:spAutoFit/>
          </a:bodyPr>
          <a:lstStyle/>
          <a:p>
            <a:r>
              <a:rPr lang="en-US" sz="3200">
                <a:solidFill>
                  <a:schemeClr val="hlink"/>
                </a:solidFill>
              </a:rPr>
              <a:t>H</a:t>
            </a:r>
          </a:p>
        </p:txBody>
      </p:sp>
      <p:sp>
        <p:nvSpPr>
          <p:cNvPr id="2472029" name="Text Box 93"/>
          <p:cNvSpPr txBox="1">
            <a:spLocks noChangeArrowheads="1"/>
          </p:cNvSpPr>
          <p:nvPr/>
        </p:nvSpPr>
        <p:spPr bwMode="auto">
          <a:xfrm>
            <a:off x="762000" y="3516313"/>
            <a:ext cx="3203575" cy="396875"/>
          </a:xfrm>
          <a:prstGeom prst="rect">
            <a:avLst/>
          </a:prstGeom>
          <a:noFill/>
          <a:ln w="9525">
            <a:noFill/>
            <a:miter lim="800000"/>
            <a:headEnd/>
            <a:tailEnd/>
          </a:ln>
          <a:effectLst/>
        </p:spPr>
        <p:txBody>
          <a:bodyPr wrap="none">
            <a:spAutoFit/>
          </a:bodyPr>
          <a:lstStyle/>
          <a:p>
            <a:r>
              <a:rPr lang="en-US" sz="2000"/>
              <a:t>butyric acid (butanoic acid)</a:t>
            </a:r>
          </a:p>
        </p:txBody>
      </p:sp>
      <p:sp>
        <p:nvSpPr>
          <p:cNvPr id="2472030" name="Text Box 94"/>
          <p:cNvSpPr txBox="1">
            <a:spLocks noChangeArrowheads="1"/>
          </p:cNvSpPr>
          <p:nvPr/>
        </p:nvSpPr>
        <p:spPr bwMode="auto">
          <a:xfrm>
            <a:off x="5867400" y="3505200"/>
            <a:ext cx="1597025" cy="396875"/>
          </a:xfrm>
          <a:prstGeom prst="rect">
            <a:avLst/>
          </a:prstGeom>
          <a:noFill/>
          <a:ln w="9525">
            <a:noFill/>
            <a:miter lim="800000"/>
            <a:headEnd/>
            <a:tailEnd/>
          </a:ln>
          <a:effectLst/>
        </p:spPr>
        <p:txBody>
          <a:bodyPr wrap="none">
            <a:spAutoFit/>
          </a:bodyPr>
          <a:lstStyle/>
          <a:p>
            <a:r>
              <a:rPr lang="en-US" sz="2000"/>
              <a:t>ethyl alcohol</a:t>
            </a:r>
          </a:p>
        </p:txBody>
      </p:sp>
      <p:sp>
        <p:nvSpPr>
          <p:cNvPr id="2472031" name="Text Box 95"/>
          <p:cNvSpPr txBox="1">
            <a:spLocks noChangeArrowheads="1"/>
          </p:cNvSpPr>
          <p:nvPr/>
        </p:nvSpPr>
        <p:spPr bwMode="auto">
          <a:xfrm>
            <a:off x="304800" y="6248400"/>
            <a:ext cx="5530850" cy="396875"/>
          </a:xfrm>
          <a:prstGeom prst="rect">
            <a:avLst/>
          </a:prstGeom>
          <a:noFill/>
          <a:ln w="9525">
            <a:noFill/>
            <a:miter lim="800000"/>
            <a:headEnd/>
            <a:tailEnd/>
          </a:ln>
          <a:effectLst/>
        </p:spPr>
        <p:txBody>
          <a:bodyPr wrap="none">
            <a:spAutoFit/>
          </a:bodyPr>
          <a:lstStyle/>
          <a:p>
            <a:r>
              <a:rPr lang="en-US" sz="2000"/>
              <a:t>ethyl butyrate (tastes and smells like pineapple)</a:t>
            </a:r>
          </a:p>
        </p:txBody>
      </p:sp>
      <p:sp>
        <p:nvSpPr>
          <p:cNvPr id="2472032" name="Text Box 96"/>
          <p:cNvSpPr txBox="1">
            <a:spLocks noChangeArrowheads="1"/>
          </p:cNvSpPr>
          <p:nvPr/>
        </p:nvSpPr>
        <p:spPr bwMode="auto">
          <a:xfrm>
            <a:off x="8366125" y="2598738"/>
            <a:ext cx="339725" cy="396875"/>
          </a:xfrm>
          <a:prstGeom prst="rect">
            <a:avLst/>
          </a:prstGeom>
          <a:noFill/>
          <a:ln w="9525">
            <a:noFill/>
            <a:miter lim="800000"/>
            <a:headEnd/>
            <a:tailEnd/>
          </a:ln>
          <a:effectLst/>
        </p:spPr>
        <p:txBody>
          <a:bodyPr wrap="none">
            <a:spAutoFit/>
          </a:bodyPr>
          <a:lstStyle/>
          <a:p>
            <a:r>
              <a:rPr lang="en-US" sz="2000">
                <a:latin typeface="Symbol" pitchFamily="18" charset="2"/>
              </a:rPr>
              <a:t>D</a:t>
            </a:r>
          </a:p>
        </p:txBody>
      </p:sp>
      <p:sp>
        <p:nvSpPr>
          <p:cNvPr id="2472033" name="Text Box 97"/>
          <p:cNvSpPr txBox="1">
            <a:spLocks noChangeArrowheads="1"/>
          </p:cNvSpPr>
          <p:nvPr/>
        </p:nvSpPr>
        <p:spPr bwMode="auto">
          <a:xfrm>
            <a:off x="7467600" y="5334000"/>
            <a:ext cx="804863" cy="396875"/>
          </a:xfrm>
          <a:prstGeom prst="rect">
            <a:avLst/>
          </a:prstGeom>
          <a:noFill/>
          <a:ln w="9525">
            <a:noFill/>
            <a:miter lim="800000"/>
            <a:headEnd/>
            <a:tailEnd/>
          </a:ln>
          <a:effectLst/>
        </p:spPr>
        <p:txBody>
          <a:bodyPr wrap="none">
            <a:spAutoFit/>
          </a:bodyPr>
          <a:lstStyle/>
          <a:p>
            <a:r>
              <a:rPr lang="en-US" sz="2000"/>
              <a:t>water</a:t>
            </a:r>
          </a:p>
        </p:txBody>
      </p:sp>
      <p:sp>
        <p:nvSpPr>
          <p:cNvPr id="2472035" name="Document">
            <a:hlinkClick r:id="rId3" action="ppaction://hlinkpres?slideindex=1&amp;slidetitle="/>
          </p:cNvPr>
          <p:cNvSpPr>
            <a:spLocks noChangeAspect="1" noEditPoints="1" noChangeArrowheads="1"/>
          </p:cNvSpPr>
          <p:nvPr/>
        </p:nvSpPr>
        <p:spPr bwMode="auto">
          <a:xfrm>
            <a:off x="8174038" y="349250"/>
            <a:ext cx="676275" cy="9048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chemeClr val="tx1"/>
          </a:solidFill>
          <a:ln w="9525">
            <a:solidFill>
              <a:srgbClr val="000000"/>
            </a:solidFill>
            <a:miter lim="800000"/>
            <a:headEnd/>
            <a:tailEnd/>
          </a:ln>
          <a:effectLst>
            <a:outerShdw dist="107763" dir="2700000" algn="ctr" rotWithShape="0">
              <a:srgbClr val="808080"/>
            </a:outerShdw>
          </a:effectLst>
        </p:spPr>
        <p:txBody>
          <a:bodyPr/>
          <a:lstStyle/>
          <a:p>
            <a:pPr algn="ctr"/>
            <a:r>
              <a:rPr lang="en-US" b="1">
                <a:solidFill>
                  <a:schemeClr val="bg1"/>
                </a:solidFill>
              </a:rPr>
              <a:t>Ester’s </a:t>
            </a:r>
          </a:p>
          <a:p>
            <a:pPr algn="ctr"/>
            <a:r>
              <a:rPr lang="en-US" b="1">
                <a:solidFill>
                  <a:schemeClr val="bg1"/>
                </a:solidFill>
              </a:rPr>
              <a:t>Smell ID</a:t>
            </a:r>
          </a:p>
          <a:p>
            <a:pPr algn="ctr"/>
            <a:r>
              <a:rPr lang="en-US" b="1">
                <a:solidFill>
                  <a:schemeClr val="bg1"/>
                </a:solidFill>
              </a:rPr>
              <a:t>LAB</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2472028"/>
                                        </p:tgtEl>
                                        <p:attrNameLst>
                                          <p:attrName>style.visibility</p:attrName>
                                        </p:attrNameLst>
                                      </p:cBhvr>
                                      <p:to>
                                        <p:strVal val="visible"/>
                                      </p:to>
                                    </p:set>
                                    <p:animEffect transition="in" filter="fade">
                                      <p:cBhvr>
                                        <p:cTn id="7" dur="2000"/>
                                        <p:tgtEl>
                                          <p:spTgt spid="2472028"/>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2472027"/>
                                        </p:tgtEl>
                                        <p:attrNameLst>
                                          <p:attrName>style.visibility</p:attrName>
                                        </p:attrNameLst>
                                      </p:cBhvr>
                                      <p:to>
                                        <p:strVal val="visible"/>
                                      </p:to>
                                    </p:set>
                                    <p:animEffect transition="in" filter="fade">
                                      <p:cBhvr>
                                        <p:cTn id="10" dur="2000"/>
                                        <p:tgtEl>
                                          <p:spTgt spid="2472027"/>
                                        </p:tgtEl>
                                      </p:cBhvr>
                                    </p:animEffect>
                                  </p:childTnLst>
                                </p:cTn>
                              </p:par>
                              <p:par>
                                <p:cTn id="11" presetID="0" presetClass="path" presetSubtype="0" accel="50000" decel="50000" fill="hold" grpId="0" nodeType="withEffect">
                                  <p:stCondLst>
                                    <p:cond delay="1500"/>
                                  </p:stCondLst>
                                  <p:childTnLst>
                                    <p:animMotion origin="layout" path="M -1.38889E-6 -1.11111E-6 L 0.45122 0.35347 " pathEditMode="relative" rAng="0" ptsTypes="AA">
                                      <p:cBhvr>
                                        <p:cTn id="12" dur="2000" fill="hold"/>
                                        <p:tgtEl>
                                          <p:spTgt spid="2472028"/>
                                        </p:tgtEl>
                                        <p:attrNameLst>
                                          <p:attrName>ppt_x,ppt_y</p:attrName>
                                        </p:attrNameLst>
                                      </p:cBhvr>
                                      <p:rCtr x="226" y="177"/>
                                    </p:animMotion>
                                  </p:childTnLst>
                                  <p:subTnLst>
                                    <p:animClr clrSpc="rgb" dir="cw">
                                      <p:cBhvr override="childStyle">
                                        <p:cTn dur="1" fill="hold" display="0" masterRel="nextClick" afterEffect="1"/>
                                        <p:tgtEl>
                                          <p:spTgt spid="2472028"/>
                                        </p:tgtEl>
                                        <p:attrNameLst>
                                          <p:attrName>ppt_c</p:attrName>
                                        </p:attrNameLst>
                                      </p:cBhvr>
                                      <p:to>
                                        <a:schemeClr val="tx1"/>
                                      </p:to>
                                    </p:animClr>
                                  </p:subTnLst>
                                </p:cTn>
                              </p:par>
                              <p:par>
                                <p:cTn id="13" presetID="0" presetClass="path" presetSubtype="0" accel="50000" decel="50000" fill="hold" grpId="0" nodeType="withEffect">
                                  <p:stCondLst>
                                    <p:cond delay="1500"/>
                                  </p:stCondLst>
                                  <p:childTnLst>
                                    <p:animMotion origin="layout" path="M 5.55556E-7 -2.96296E-6 L 0.2316 0.35787 " pathEditMode="relative" rAng="0" ptsTypes="AA">
                                      <p:cBhvr>
                                        <p:cTn id="14" dur="2000" fill="hold"/>
                                        <p:tgtEl>
                                          <p:spTgt spid="2472027"/>
                                        </p:tgtEl>
                                        <p:attrNameLst>
                                          <p:attrName>ppt_x,ppt_y</p:attrName>
                                        </p:attrNameLst>
                                      </p:cBhvr>
                                      <p:rCtr x="116" y="179"/>
                                    </p:animMotion>
                                  </p:childTnLst>
                                  <p:subTnLst>
                                    <p:animClr clrSpc="rgb" dir="cw">
                                      <p:cBhvr override="childStyle">
                                        <p:cTn dur="1" fill="hold" display="0" masterRel="nextClick" afterEffect="1"/>
                                        <p:tgtEl>
                                          <p:spTgt spid="2472027"/>
                                        </p:tgtEl>
                                        <p:attrNameLst>
                                          <p:attrName>ppt_c</p:attrName>
                                        </p:attrNameLst>
                                      </p:cBhvr>
                                      <p:to>
                                        <a:schemeClr val="tx1"/>
                                      </p:to>
                                    </p:animClr>
                                  </p:subTnLst>
                                </p:cTn>
                              </p:par>
                            </p:childTnLst>
                          </p:cTn>
                        </p:par>
                        <p:par>
                          <p:cTn id="15" fill="hold">
                            <p:stCondLst>
                              <p:cond delay="3500"/>
                            </p:stCondLst>
                            <p:childTnLst>
                              <p:par>
                                <p:cTn id="16" presetID="55" presetClass="entr" presetSubtype="0" fill="hold" grpId="0" nodeType="afterEffect">
                                  <p:stCondLst>
                                    <p:cond delay="0"/>
                                  </p:stCondLst>
                                  <p:childTnLst>
                                    <p:set>
                                      <p:cBhvr>
                                        <p:cTn id="17" dur="1" fill="hold">
                                          <p:stCondLst>
                                            <p:cond delay="0"/>
                                          </p:stCondLst>
                                        </p:cTn>
                                        <p:tgtEl>
                                          <p:spTgt spid="2472033"/>
                                        </p:tgtEl>
                                        <p:attrNameLst>
                                          <p:attrName>style.visibility</p:attrName>
                                        </p:attrNameLst>
                                      </p:cBhvr>
                                      <p:to>
                                        <p:strVal val="visible"/>
                                      </p:to>
                                    </p:set>
                                    <p:anim calcmode="lin" valueType="num">
                                      <p:cBhvr>
                                        <p:cTn id="18" dur="1000" fill="hold"/>
                                        <p:tgtEl>
                                          <p:spTgt spid="2472033"/>
                                        </p:tgtEl>
                                        <p:attrNameLst>
                                          <p:attrName>ppt_w</p:attrName>
                                        </p:attrNameLst>
                                      </p:cBhvr>
                                      <p:tavLst>
                                        <p:tav tm="0">
                                          <p:val>
                                            <p:strVal val="#ppt_w*0.70"/>
                                          </p:val>
                                        </p:tav>
                                        <p:tav tm="100000">
                                          <p:val>
                                            <p:strVal val="#ppt_w"/>
                                          </p:val>
                                        </p:tav>
                                      </p:tavLst>
                                    </p:anim>
                                    <p:anim calcmode="lin" valueType="num">
                                      <p:cBhvr>
                                        <p:cTn id="19" dur="1000" fill="hold"/>
                                        <p:tgtEl>
                                          <p:spTgt spid="2472033"/>
                                        </p:tgtEl>
                                        <p:attrNameLst>
                                          <p:attrName>ppt_h</p:attrName>
                                        </p:attrNameLst>
                                      </p:cBhvr>
                                      <p:tavLst>
                                        <p:tav tm="0">
                                          <p:val>
                                            <p:strVal val="#ppt_h"/>
                                          </p:val>
                                        </p:tav>
                                        <p:tav tm="100000">
                                          <p:val>
                                            <p:strVal val="#ppt_h"/>
                                          </p:val>
                                        </p:tav>
                                      </p:tavLst>
                                    </p:anim>
                                    <p:animEffect transition="in" filter="fade">
                                      <p:cBhvr>
                                        <p:cTn id="20" dur="1000"/>
                                        <p:tgtEl>
                                          <p:spTgt spid="2472033"/>
                                        </p:tgtEl>
                                      </p:cBhvr>
                                    </p:animEffect>
                                  </p:childTnLst>
                                </p:cTn>
                              </p:par>
                            </p:childTnLst>
                          </p:cTn>
                        </p:par>
                        <p:par>
                          <p:cTn id="21" fill="hold">
                            <p:stCondLst>
                              <p:cond delay="4500"/>
                            </p:stCondLst>
                            <p:childTnLst>
                              <p:par>
                                <p:cTn id="22" presetID="55" presetClass="entr" presetSubtype="0" fill="hold" grpId="0" nodeType="afterEffect">
                                  <p:stCondLst>
                                    <p:cond delay="0"/>
                                  </p:stCondLst>
                                  <p:childTnLst>
                                    <p:set>
                                      <p:cBhvr>
                                        <p:cTn id="23" dur="1" fill="hold">
                                          <p:stCondLst>
                                            <p:cond delay="0"/>
                                          </p:stCondLst>
                                        </p:cTn>
                                        <p:tgtEl>
                                          <p:spTgt spid="2472011"/>
                                        </p:tgtEl>
                                        <p:attrNameLst>
                                          <p:attrName>style.visibility</p:attrName>
                                        </p:attrNameLst>
                                      </p:cBhvr>
                                      <p:to>
                                        <p:strVal val="visible"/>
                                      </p:to>
                                    </p:set>
                                    <p:anim calcmode="lin" valueType="num">
                                      <p:cBhvr>
                                        <p:cTn id="24" dur="1000" fill="hold"/>
                                        <p:tgtEl>
                                          <p:spTgt spid="2472011"/>
                                        </p:tgtEl>
                                        <p:attrNameLst>
                                          <p:attrName>ppt_w</p:attrName>
                                        </p:attrNameLst>
                                      </p:cBhvr>
                                      <p:tavLst>
                                        <p:tav tm="0">
                                          <p:val>
                                            <p:strVal val="#ppt_w*0.70"/>
                                          </p:val>
                                        </p:tav>
                                        <p:tav tm="100000">
                                          <p:val>
                                            <p:strVal val="#ppt_w"/>
                                          </p:val>
                                        </p:tav>
                                      </p:tavLst>
                                    </p:anim>
                                    <p:anim calcmode="lin" valueType="num">
                                      <p:cBhvr>
                                        <p:cTn id="25" dur="1000" fill="hold"/>
                                        <p:tgtEl>
                                          <p:spTgt spid="2472011"/>
                                        </p:tgtEl>
                                        <p:attrNameLst>
                                          <p:attrName>ppt_h</p:attrName>
                                        </p:attrNameLst>
                                      </p:cBhvr>
                                      <p:tavLst>
                                        <p:tav tm="0">
                                          <p:val>
                                            <p:strVal val="#ppt_h"/>
                                          </p:val>
                                        </p:tav>
                                        <p:tav tm="100000">
                                          <p:val>
                                            <p:strVal val="#ppt_h"/>
                                          </p:val>
                                        </p:tav>
                                      </p:tavLst>
                                    </p:anim>
                                    <p:animEffect transition="in" filter="fade">
                                      <p:cBhvr>
                                        <p:cTn id="26" dur="1000"/>
                                        <p:tgtEl>
                                          <p:spTgt spid="2472011"/>
                                        </p:tgtEl>
                                      </p:cBhvr>
                                    </p:animEffect>
                                  </p:childTnLst>
                                </p:cTn>
                              </p:par>
                            </p:childTnLst>
                          </p:cTn>
                        </p:par>
                        <p:par>
                          <p:cTn id="27" fill="hold">
                            <p:stCondLst>
                              <p:cond delay="5500"/>
                            </p:stCondLst>
                            <p:childTnLst>
                              <p:par>
                                <p:cTn id="28" presetID="10" presetClass="entr" presetSubtype="0" fill="hold" nodeType="afterEffect">
                                  <p:stCondLst>
                                    <p:cond delay="0"/>
                                  </p:stCondLst>
                                  <p:childTnLst>
                                    <p:set>
                                      <p:cBhvr>
                                        <p:cTn id="29" dur="1" fill="hold">
                                          <p:stCondLst>
                                            <p:cond delay="0"/>
                                          </p:stCondLst>
                                        </p:cTn>
                                        <p:tgtEl>
                                          <p:spTgt spid="2472012"/>
                                        </p:tgtEl>
                                        <p:attrNameLst>
                                          <p:attrName>style.visibility</p:attrName>
                                        </p:attrNameLst>
                                      </p:cBhvr>
                                      <p:to>
                                        <p:strVal val="visible"/>
                                      </p:to>
                                    </p:set>
                                    <p:animEffect transition="in" filter="fade">
                                      <p:cBhvr>
                                        <p:cTn id="30" dur="1000"/>
                                        <p:tgtEl>
                                          <p:spTgt spid="2472012"/>
                                        </p:tgtEl>
                                      </p:cBhvr>
                                    </p:animEffect>
                                  </p:childTnLst>
                                </p:cTn>
                              </p:par>
                              <p:par>
                                <p:cTn id="31" presetID="0" presetClass="path" presetSubtype="0" accel="50000" decel="50000" fill="hold" nodeType="withEffect">
                                  <p:stCondLst>
                                    <p:cond delay="0"/>
                                  </p:stCondLst>
                                  <p:childTnLst>
                                    <p:animMotion origin="layout" path="M -1.66667E-6 -4.07407E-6 L -0.22187 0.36551 " pathEditMode="relative" rAng="0" ptsTypes="AA">
                                      <p:cBhvr>
                                        <p:cTn id="32" dur="2000" fill="hold"/>
                                        <p:tgtEl>
                                          <p:spTgt spid="2472012"/>
                                        </p:tgtEl>
                                        <p:attrNameLst>
                                          <p:attrName>ppt_x,ppt_y</p:attrName>
                                        </p:attrNameLst>
                                      </p:cBhvr>
                                      <p:rCtr x="-111" y="183"/>
                                    </p:animMotion>
                                  </p:childTnLst>
                                </p:cTn>
                              </p:par>
                            </p:childTnLst>
                          </p:cTn>
                        </p:par>
                        <p:par>
                          <p:cTn id="33" fill="hold">
                            <p:stCondLst>
                              <p:cond delay="7500"/>
                            </p:stCondLst>
                            <p:childTnLst>
                              <p:par>
                                <p:cTn id="34" presetID="10" presetClass="entr" presetSubtype="0" fill="hold" nodeType="afterEffect">
                                  <p:stCondLst>
                                    <p:cond delay="2500"/>
                                  </p:stCondLst>
                                  <p:childTnLst>
                                    <p:set>
                                      <p:cBhvr>
                                        <p:cTn id="35" dur="1" fill="hold">
                                          <p:stCondLst>
                                            <p:cond delay="0"/>
                                          </p:stCondLst>
                                        </p:cTn>
                                        <p:tgtEl>
                                          <p:spTgt spid="2471983"/>
                                        </p:tgtEl>
                                        <p:attrNameLst>
                                          <p:attrName>style.visibility</p:attrName>
                                        </p:attrNameLst>
                                      </p:cBhvr>
                                      <p:to>
                                        <p:strVal val="visible"/>
                                      </p:to>
                                    </p:set>
                                    <p:animEffect transition="in" filter="fade">
                                      <p:cBhvr>
                                        <p:cTn id="36" dur="2000"/>
                                        <p:tgtEl>
                                          <p:spTgt spid="2471983"/>
                                        </p:tgtEl>
                                      </p:cBhvr>
                                    </p:animEffect>
                                  </p:childTnLst>
                                </p:cTn>
                              </p:par>
                            </p:childTnLst>
                          </p:cTn>
                        </p:par>
                        <p:par>
                          <p:cTn id="37" fill="hold">
                            <p:stCondLst>
                              <p:cond delay="12000"/>
                            </p:stCondLst>
                            <p:childTnLst>
                              <p:par>
                                <p:cTn id="38" presetID="0" presetClass="path" presetSubtype="0" accel="50000" decel="50000" fill="hold" nodeType="afterEffect">
                                  <p:stCondLst>
                                    <p:cond delay="0"/>
                                  </p:stCondLst>
                                  <p:childTnLst>
                                    <p:animMotion origin="layout" path="M 1.38889E-6 -4.44444E-6 L -0.00538 0.35903 " pathEditMode="relative" rAng="0" ptsTypes="AA">
                                      <p:cBhvr>
                                        <p:cTn id="39" dur="2000" fill="hold"/>
                                        <p:tgtEl>
                                          <p:spTgt spid="2471983"/>
                                        </p:tgtEl>
                                        <p:attrNameLst>
                                          <p:attrName>ppt_x,ppt_y</p:attrName>
                                        </p:attrNameLst>
                                      </p:cBhvr>
                                      <p:rCtr x="-3" y="179"/>
                                    </p:animMotion>
                                  </p:childTnLst>
                                </p:cTn>
                              </p:par>
                            </p:childTnLst>
                          </p:cTn>
                        </p:par>
                        <p:par>
                          <p:cTn id="40" fill="hold">
                            <p:stCondLst>
                              <p:cond delay="14000"/>
                            </p:stCondLst>
                            <p:childTnLst>
                              <p:par>
                                <p:cTn id="41" presetID="56" presetClass="entr" presetSubtype="0" fill="hold" grpId="0" nodeType="afterEffect">
                                  <p:stCondLst>
                                    <p:cond delay="1500"/>
                                  </p:stCondLst>
                                  <p:iterate type="lt">
                                    <p:tmPct val="10000"/>
                                  </p:iterate>
                                  <p:childTnLst>
                                    <p:set>
                                      <p:cBhvr>
                                        <p:cTn id="42" dur="1" fill="hold">
                                          <p:stCondLst>
                                            <p:cond delay="0"/>
                                          </p:stCondLst>
                                        </p:cTn>
                                        <p:tgtEl>
                                          <p:spTgt spid="2472031"/>
                                        </p:tgtEl>
                                        <p:attrNameLst>
                                          <p:attrName>style.visibility</p:attrName>
                                        </p:attrNameLst>
                                      </p:cBhvr>
                                      <p:to>
                                        <p:strVal val="visible"/>
                                      </p:to>
                                    </p:set>
                                    <p:anim by="(-#ppt_w*2)" calcmode="lin" valueType="num">
                                      <p:cBhvr rctx="PPT">
                                        <p:cTn id="43" dur="500" autoRev="1" fill="hold">
                                          <p:stCondLst>
                                            <p:cond delay="0"/>
                                          </p:stCondLst>
                                        </p:cTn>
                                        <p:tgtEl>
                                          <p:spTgt spid="2472031"/>
                                        </p:tgtEl>
                                        <p:attrNameLst>
                                          <p:attrName>ppt_w</p:attrName>
                                        </p:attrNameLst>
                                      </p:cBhvr>
                                    </p:anim>
                                    <p:anim by="(#ppt_w*0.50)" calcmode="lin" valueType="num">
                                      <p:cBhvr>
                                        <p:cTn id="44" dur="500" decel="50000" autoRev="1" fill="hold">
                                          <p:stCondLst>
                                            <p:cond delay="0"/>
                                          </p:stCondLst>
                                        </p:cTn>
                                        <p:tgtEl>
                                          <p:spTgt spid="2472031"/>
                                        </p:tgtEl>
                                        <p:attrNameLst>
                                          <p:attrName>ppt_x</p:attrName>
                                        </p:attrNameLst>
                                      </p:cBhvr>
                                    </p:anim>
                                    <p:anim from="(-#ppt_h/2)" to="(#ppt_y)" calcmode="lin" valueType="num">
                                      <p:cBhvr>
                                        <p:cTn id="45" dur="1000" fill="hold">
                                          <p:stCondLst>
                                            <p:cond delay="0"/>
                                          </p:stCondLst>
                                        </p:cTn>
                                        <p:tgtEl>
                                          <p:spTgt spid="2472031"/>
                                        </p:tgtEl>
                                        <p:attrNameLst>
                                          <p:attrName>ppt_y</p:attrName>
                                        </p:attrNameLst>
                                      </p:cBhvr>
                                    </p:anim>
                                    <p:animRot by="21600000">
                                      <p:cBhvr>
                                        <p:cTn id="46" dur="1000" fill="hold">
                                          <p:stCondLst>
                                            <p:cond delay="0"/>
                                          </p:stCondLst>
                                        </p:cTn>
                                        <p:tgtEl>
                                          <p:spTgt spid="247203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2011" grpId="0"/>
      <p:bldP spid="2472027" grpId="0"/>
      <p:bldP spid="2472027" grpId="1"/>
      <p:bldP spid="2472028" grpId="0"/>
      <p:bldP spid="2472028" grpId="1"/>
      <p:bldP spid="2472031" grpId="0"/>
      <p:bldP spid="2472033" grpId="0"/>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69122" name="Text Box 2"/>
          <p:cNvSpPr txBox="1">
            <a:spLocks noChangeArrowheads="1"/>
          </p:cNvSpPr>
          <p:nvPr/>
        </p:nvSpPr>
        <p:spPr bwMode="auto">
          <a:xfrm>
            <a:off x="473075" y="457200"/>
            <a:ext cx="8213725" cy="6188075"/>
          </a:xfrm>
          <a:prstGeom prst="rect">
            <a:avLst/>
          </a:prstGeom>
          <a:noFill/>
          <a:ln w="9525">
            <a:noFill/>
            <a:miter lim="800000"/>
            <a:headEnd/>
            <a:tailEnd/>
          </a:ln>
          <a:effectLst/>
        </p:spPr>
        <p:txBody>
          <a:bodyPr wrap="none">
            <a:spAutoFit/>
          </a:bodyPr>
          <a:lstStyle/>
          <a:p>
            <a:pPr algn="ctr"/>
            <a:r>
              <a:rPr lang="en-US" sz="8000">
                <a:solidFill>
                  <a:schemeClr val="bg1"/>
                </a:solidFill>
                <a:latin typeface="Papyrus" pitchFamily="66" charset="0"/>
              </a:rPr>
              <a:t>Shortcuts provide</a:t>
            </a:r>
          </a:p>
          <a:p>
            <a:pPr algn="ctr"/>
            <a:endParaRPr lang="en-US" sz="8000">
              <a:solidFill>
                <a:schemeClr val="bg1"/>
              </a:solidFill>
              <a:latin typeface="Papyrus" pitchFamily="66" charset="0"/>
            </a:endParaRPr>
          </a:p>
          <a:p>
            <a:pPr algn="ctr"/>
            <a:r>
              <a:rPr lang="en-US" sz="8000">
                <a:solidFill>
                  <a:schemeClr val="bg1"/>
                </a:solidFill>
                <a:latin typeface="Papyrus" pitchFamily="66" charset="0"/>
              </a:rPr>
              <a:t>easy routes to </a:t>
            </a:r>
          </a:p>
          <a:p>
            <a:pPr algn="ctr"/>
            <a:endParaRPr lang="en-US" sz="8000">
              <a:solidFill>
                <a:schemeClr val="bg1"/>
              </a:solidFill>
              <a:latin typeface="Papyrus" pitchFamily="66" charset="0"/>
            </a:endParaRPr>
          </a:p>
          <a:p>
            <a:pPr algn="ctr"/>
            <a:r>
              <a:rPr lang="en-US" sz="8000">
                <a:solidFill>
                  <a:schemeClr val="bg1"/>
                </a:solidFill>
                <a:latin typeface="Papyrus" pitchFamily="66" charset="0"/>
              </a:rPr>
              <a:t>wrong answers!</a:t>
            </a:r>
          </a:p>
        </p:txBody>
      </p:sp>
      <p:sp>
        <p:nvSpPr>
          <p:cNvPr id="1669123" name="Text Box 3"/>
          <p:cNvSpPr txBox="1">
            <a:spLocks noChangeArrowheads="1"/>
          </p:cNvSpPr>
          <p:nvPr/>
        </p:nvSpPr>
        <p:spPr bwMode="auto">
          <a:xfrm>
            <a:off x="625475" y="1508125"/>
            <a:ext cx="8213725" cy="3749675"/>
          </a:xfrm>
          <a:prstGeom prst="rect">
            <a:avLst/>
          </a:prstGeom>
          <a:noFill/>
          <a:ln w="9525">
            <a:noFill/>
            <a:miter lim="800000"/>
            <a:headEnd/>
            <a:tailEnd/>
          </a:ln>
          <a:effectLst/>
        </p:spPr>
        <p:txBody>
          <a:bodyPr wrap="none">
            <a:spAutoFit/>
          </a:bodyPr>
          <a:lstStyle/>
          <a:p>
            <a:pPr algn="ctr"/>
            <a:r>
              <a:rPr lang="en-US" sz="8000">
                <a:solidFill>
                  <a:schemeClr val="bg1"/>
                </a:solidFill>
                <a:latin typeface="Papyrus" pitchFamily="66" charset="0"/>
              </a:rPr>
              <a:t>Shortcuts provide</a:t>
            </a:r>
          </a:p>
          <a:p>
            <a:pPr algn="ctr"/>
            <a:r>
              <a:rPr lang="en-US" sz="8000">
                <a:solidFill>
                  <a:schemeClr val="bg1"/>
                </a:solidFill>
                <a:latin typeface="Papyrus" pitchFamily="66" charset="0"/>
              </a:rPr>
              <a:t>easy routes to </a:t>
            </a:r>
          </a:p>
          <a:p>
            <a:pPr algn="ctr"/>
            <a:r>
              <a:rPr lang="en-US" sz="8000">
                <a:solidFill>
                  <a:schemeClr val="bg1"/>
                </a:solidFill>
                <a:latin typeface="Papyrus" pitchFamily="66" charset="0"/>
              </a:rPr>
              <a:t>wrong answers!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8" presetClass="entr" presetSubtype="0" fill="hold" grpId="0" nodeType="clickEffect">
                                  <p:stCondLst>
                                    <p:cond delay="0"/>
                                  </p:stCondLst>
                                  <p:childTnLst>
                                    <p:set>
                                      <p:cBhvr>
                                        <p:cTn id="6" dur="1" fill="hold">
                                          <p:stCondLst>
                                            <p:cond delay="0"/>
                                          </p:stCondLst>
                                        </p:cTn>
                                        <p:tgtEl>
                                          <p:spTgt spid="1669122"/>
                                        </p:tgtEl>
                                        <p:attrNameLst>
                                          <p:attrName>style.visibility</p:attrName>
                                        </p:attrNameLst>
                                      </p:cBhvr>
                                      <p:to>
                                        <p:strVal val="visible"/>
                                      </p:to>
                                    </p:set>
                                    <p:anim calcmode="lin" valueType="num">
                                      <p:cBhvr>
                                        <p:cTn id="7" dur="15000" fill="hold"/>
                                        <p:tgtEl>
                                          <p:spTgt spid="1669122"/>
                                        </p:tgtEl>
                                        <p:attrNameLst>
                                          <p:attrName>ppt_x</p:attrName>
                                        </p:attrNameLst>
                                      </p:cBhvr>
                                      <p:tavLst>
                                        <p:tav tm="0">
                                          <p:val>
                                            <p:strVal val="#ppt_x"/>
                                          </p:val>
                                        </p:tav>
                                        <p:tav tm="100000">
                                          <p:val>
                                            <p:strVal val="#ppt_x"/>
                                          </p:val>
                                        </p:tav>
                                      </p:tavLst>
                                    </p:anim>
                                    <p:anim calcmode="lin" valueType="num">
                                      <p:cBhvr>
                                        <p:cTn id="8" dur="15000" fill="hold"/>
                                        <p:tgtEl>
                                          <p:spTgt spid="1669122"/>
                                        </p:tgtEl>
                                        <p:attrNameLst>
                                          <p:attrName>ppt_y</p:attrName>
                                        </p:attrNameLst>
                                      </p:cBhvr>
                                      <p:tavLst>
                                        <p:tav tm="0">
                                          <p:val>
                                            <p:strVal val="#ppt_y+1"/>
                                          </p:val>
                                        </p:tav>
                                        <p:tav tm="100000">
                                          <p:val>
                                            <p:strVal val="#ppt_y-1"/>
                                          </p:val>
                                        </p:tav>
                                      </p:tavLst>
                                    </p:anim>
                                  </p:childTnLst>
                                </p:cTn>
                              </p:par>
                            </p:childTnLst>
                          </p:cTn>
                        </p:par>
                        <p:par>
                          <p:cTn id="9" fill="hold">
                            <p:stCondLst>
                              <p:cond delay="15000"/>
                            </p:stCondLst>
                            <p:childTnLst>
                              <p:par>
                                <p:cTn id="10" presetID="9" presetClass="entr" presetSubtype="0" fill="hold" grpId="0" nodeType="afterEffect">
                                  <p:stCondLst>
                                    <p:cond delay="0"/>
                                  </p:stCondLst>
                                  <p:childTnLst>
                                    <p:set>
                                      <p:cBhvr>
                                        <p:cTn id="11" dur="1" fill="hold">
                                          <p:stCondLst>
                                            <p:cond delay="0"/>
                                          </p:stCondLst>
                                        </p:cTn>
                                        <p:tgtEl>
                                          <p:spTgt spid="1669123"/>
                                        </p:tgtEl>
                                        <p:attrNameLst>
                                          <p:attrName>style.visibility</p:attrName>
                                        </p:attrNameLst>
                                      </p:cBhvr>
                                      <p:to>
                                        <p:strVal val="visible"/>
                                      </p:to>
                                    </p:set>
                                    <p:animEffect transition="in" filter="dissolve">
                                      <p:cBhvr>
                                        <p:cTn id="12" dur="500"/>
                                        <p:tgtEl>
                                          <p:spTgt spid="1669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122" grpId="0"/>
      <p:bldP spid="1669123" grpId="0"/>
    </p:bldLst>
  </p:timing>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72194" name="Rectangle 2"/>
          <p:cNvSpPr>
            <a:spLocks noGrp="1" noChangeArrowheads="1"/>
          </p:cNvSpPr>
          <p:nvPr>
            <p:ph type="title"/>
          </p:nvPr>
        </p:nvSpPr>
        <p:spPr/>
        <p:txBody>
          <a:bodyPr/>
          <a:lstStyle/>
          <a:p>
            <a:r>
              <a:rPr lang="en-US">
                <a:solidFill>
                  <a:schemeClr val="bg1"/>
                </a:solidFill>
              </a:rPr>
              <a:t>Nomenclature - </a:t>
            </a:r>
            <a:r>
              <a:rPr lang="en-US" i="1">
                <a:solidFill>
                  <a:schemeClr val="bg1"/>
                </a:solidFill>
              </a:rPr>
              <a:t>Humor</a:t>
            </a:r>
          </a:p>
        </p:txBody>
      </p:sp>
      <p:sp>
        <p:nvSpPr>
          <p:cNvPr id="1672195" name="Text Box 3"/>
          <p:cNvSpPr txBox="1">
            <a:spLocks noChangeArrowheads="1"/>
          </p:cNvSpPr>
          <p:nvPr/>
        </p:nvSpPr>
        <p:spPr bwMode="auto">
          <a:xfrm>
            <a:off x="1041400" y="4724400"/>
            <a:ext cx="3114675" cy="579438"/>
          </a:xfrm>
          <a:prstGeom prst="rect">
            <a:avLst/>
          </a:prstGeom>
          <a:noFill/>
          <a:ln w="9525">
            <a:noFill/>
            <a:miter lim="800000"/>
            <a:headEnd/>
            <a:tailEnd/>
          </a:ln>
          <a:effectLst/>
        </p:spPr>
        <p:txBody>
          <a:bodyPr wrap="none">
            <a:spAutoFit/>
          </a:bodyPr>
          <a:lstStyle/>
          <a:p>
            <a:r>
              <a:rPr lang="en-US" sz="3200">
                <a:solidFill>
                  <a:schemeClr val="bg1"/>
                </a:solidFill>
              </a:rPr>
              <a:t>“Ferrous Wheel”</a:t>
            </a:r>
          </a:p>
        </p:txBody>
      </p:sp>
      <p:sp>
        <p:nvSpPr>
          <p:cNvPr id="1672196" name="Text Box 4"/>
          <p:cNvSpPr txBox="1">
            <a:spLocks noChangeArrowheads="1"/>
          </p:cNvSpPr>
          <p:nvPr/>
        </p:nvSpPr>
        <p:spPr bwMode="auto">
          <a:xfrm>
            <a:off x="1085850" y="5638800"/>
            <a:ext cx="2787650" cy="366713"/>
          </a:xfrm>
          <a:prstGeom prst="rect">
            <a:avLst/>
          </a:prstGeom>
          <a:noFill/>
          <a:ln w="9525">
            <a:noFill/>
            <a:miter lim="800000"/>
            <a:headEnd/>
            <a:tailEnd/>
          </a:ln>
          <a:effectLst/>
        </p:spPr>
        <p:txBody>
          <a:bodyPr wrap="none">
            <a:spAutoFit/>
          </a:bodyPr>
          <a:lstStyle/>
          <a:p>
            <a:r>
              <a:rPr lang="en-US" sz="1800">
                <a:solidFill>
                  <a:schemeClr val="bg1"/>
                </a:solidFill>
              </a:rPr>
              <a:t>Fe = iron  (Latin = ferrum)</a:t>
            </a:r>
          </a:p>
        </p:txBody>
      </p:sp>
      <p:sp>
        <p:nvSpPr>
          <p:cNvPr id="1672197" name="Text Box 5"/>
          <p:cNvSpPr txBox="1">
            <a:spLocks noChangeArrowheads="1"/>
          </p:cNvSpPr>
          <p:nvPr/>
        </p:nvSpPr>
        <p:spPr bwMode="auto">
          <a:xfrm>
            <a:off x="609600" y="6056313"/>
            <a:ext cx="4103688" cy="641350"/>
          </a:xfrm>
          <a:prstGeom prst="rect">
            <a:avLst/>
          </a:prstGeom>
          <a:noFill/>
          <a:ln w="9525">
            <a:noFill/>
            <a:miter lim="800000"/>
            <a:headEnd/>
            <a:tailEnd/>
          </a:ln>
          <a:effectLst/>
        </p:spPr>
        <p:txBody>
          <a:bodyPr wrap="none">
            <a:spAutoFit/>
          </a:bodyPr>
          <a:lstStyle/>
          <a:p>
            <a:r>
              <a:rPr lang="en-US" sz="1800">
                <a:solidFill>
                  <a:schemeClr val="bg1"/>
                </a:solidFill>
              </a:rPr>
              <a:t>Fe</a:t>
            </a:r>
            <a:r>
              <a:rPr lang="en-US" sz="1800" baseline="30000">
                <a:solidFill>
                  <a:schemeClr val="bg1"/>
                </a:solidFill>
              </a:rPr>
              <a:t>2+</a:t>
            </a:r>
            <a:r>
              <a:rPr lang="en-US" sz="1800">
                <a:solidFill>
                  <a:schemeClr val="bg1"/>
                </a:solidFill>
              </a:rPr>
              <a:t>  =  lower oxidation state = ferr</a:t>
            </a:r>
            <a:r>
              <a:rPr lang="en-US" sz="1800" b="1" i="1">
                <a:solidFill>
                  <a:schemeClr val="bg1"/>
                </a:solidFill>
              </a:rPr>
              <a:t>ous</a:t>
            </a:r>
          </a:p>
          <a:p>
            <a:r>
              <a:rPr lang="en-US" sz="1800">
                <a:solidFill>
                  <a:schemeClr val="bg1"/>
                </a:solidFill>
              </a:rPr>
              <a:t>Fe</a:t>
            </a:r>
            <a:r>
              <a:rPr lang="en-US" sz="1800" baseline="30000">
                <a:solidFill>
                  <a:schemeClr val="bg1"/>
                </a:solidFill>
              </a:rPr>
              <a:t>3+</a:t>
            </a:r>
            <a:r>
              <a:rPr lang="en-US" sz="1800">
                <a:solidFill>
                  <a:schemeClr val="bg1"/>
                </a:solidFill>
              </a:rPr>
              <a:t>  =  higher oxidation state  =  ferr</a:t>
            </a:r>
            <a:r>
              <a:rPr lang="en-US" sz="1800" b="1" i="1">
                <a:solidFill>
                  <a:schemeClr val="bg1"/>
                </a:solidFill>
              </a:rPr>
              <a:t>ic</a:t>
            </a:r>
          </a:p>
        </p:txBody>
      </p:sp>
      <p:sp>
        <p:nvSpPr>
          <p:cNvPr id="1672198" name="Text Box 6"/>
          <p:cNvSpPr txBox="1">
            <a:spLocks noChangeArrowheads="1"/>
          </p:cNvSpPr>
          <p:nvPr/>
        </p:nvSpPr>
        <p:spPr bwMode="auto">
          <a:xfrm>
            <a:off x="5546725" y="2176463"/>
            <a:ext cx="1497013" cy="641350"/>
          </a:xfrm>
          <a:prstGeom prst="rect">
            <a:avLst/>
          </a:prstGeom>
          <a:noFill/>
          <a:ln w="9525">
            <a:noFill/>
            <a:miter lim="800000"/>
            <a:headEnd/>
            <a:tailEnd/>
          </a:ln>
          <a:effectLst/>
        </p:spPr>
        <p:txBody>
          <a:bodyPr wrap="none">
            <a:spAutoFit/>
          </a:bodyPr>
          <a:lstStyle/>
          <a:p>
            <a:r>
              <a:rPr lang="en-US" sz="3600">
                <a:solidFill>
                  <a:srgbClr val="FFFF4B"/>
                </a:solidFill>
              </a:rPr>
              <a:t>BaNa</a:t>
            </a:r>
            <a:r>
              <a:rPr lang="en-US" sz="3600" baseline="-25000">
                <a:solidFill>
                  <a:srgbClr val="FFFF4B"/>
                </a:solidFill>
              </a:rPr>
              <a:t>2</a:t>
            </a:r>
          </a:p>
        </p:txBody>
      </p:sp>
      <p:sp>
        <p:nvSpPr>
          <p:cNvPr id="1672199" name="Text Box 7"/>
          <p:cNvSpPr txBox="1">
            <a:spLocks noChangeArrowheads="1"/>
          </p:cNvSpPr>
          <p:nvPr/>
        </p:nvSpPr>
        <p:spPr bwMode="auto">
          <a:xfrm>
            <a:off x="5334000" y="4038600"/>
            <a:ext cx="1989138" cy="579438"/>
          </a:xfrm>
          <a:prstGeom prst="rect">
            <a:avLst/>
          </a:prstGeom>
          <a:noFill/>
          <a:ln w="9525">
            <a:noFill/>
            <a:miter lim="800000"/>
            <a:headEnd/>
            <a:tailEnd/>
          </a:ln>
          <a:effectLst/>
        </p:spPr>
        <p:txBody>
          <a:bodyPr wrap="none">
            <a:spAutoFit/>
          </a:bodyPr>
          <a:lstStyle/>
          <a:p>
            <a:r>
              <a:rPr lang="en-US" sz="3200">
                <a:solidFill>
                  <a:schemeClr val="bg1"/>
                </a:solidFill>
              </a:rPr>
              <a:t>“</a:t>
            </a:r>
            <a:r>
              <a:rPr lang="en-US" sz="3200">
                <a:solidFill>
                  <a:srgbClr val="FFFF4B"/>
                </a:solidFill>
              </a:rPr>
              <a:t>BaNaNa</a:t>
            </a:r>
            <a:r>
              <a:rPr lang="en-US" sz="3200">
                <a:solidFill>
                  <a:schemeClr val="bg1"/>
                </a:solidFill>
              </a:rPr>
              <a:t>”</a:t>
            </a:r>
          </a:p>
        </p:txBody>
      </p:sp>
      <p:pic>
        <p:nvPicPr>
          <p:cNvPr id="1672200" name="Picture 8" descr="banana-bunch_d">
            <a:hlinkClick r:id="rId2"/>
          </p:cNvPr>
          <p:cNvPicPr>
            <a:picLocks noChangeAspect="1" noChangeArrowheads="1"/>
          </p:cNvPicPr>
          <p:nvPr/>
        </p:nvPicPr>
        <p:blipFill>
          <a:blip r:embed="rId3"/>
          <a:srcRect/>
          <a:stretch>
            <a:fillRect/>
          </a:stretch>
        </p:blipFill>
        <p:spPr bwMode="auto">
          <a:xfrm>
            <a:off x="5791200" y="3048000"/>
            <a:ext cx="962025" cy="895350"/>
          </a:xfrm>
          <a:prstGeom prst="rect">
            <a:avLst/>
          </a:prstGeom>
          <a:noFill/>
        </p:spPr>
      </p:pic>
      <p:grpSp>
        <p:nvGrpSpPr>
          <p:cNvPr id="1672201" name="Group 9"/>
          <p:cNvGrpSpPr>
            <a:grpSpLocks/>
          </p:cNvGrpSpPr>
          <p:nvPr/>
        </p:nvGrpSpPr>
        <p:grpSpPr bwMode="auto">
          <a:xfrm>
            <a:off x="762000" y="1600200"/>
            <a:ext cx="3276600" cy="2667000"/>
            <a:chOff x="480" y="1008"/>
            <a:chExt cx="2064" cy="1680"/>
          </a:xfrm>
        </p:grpSpPr>
        <p:sp>
          <p:nvSpPr>
            <p:cNvPr id="1672202" name="AutoShape 10"/>
            <p:cNvSpPr>
              <a:spLocks noChangeArrowheads="1"/>
            </p:cNvSpPr>
            <p:nvPr/>
          </p:nvSpPr>
          <p:spPr bwMode="auto">
            <a:xfrm>
              <a:off x="912" y="1248"/>
              <a:ext cx="1200" cy="1200"/>
            </a:xfrm>
            <a:prstGeom prst="octagon">
              <a:avLst>
                <a:gd name="adj" fmla="val 29287"/>
              </a:avLst>
            </a:prstGeom>
            <a:noFill/>
            <a:ln w="9525">
              <a:solidFill>
                <a:srgbClr val="FF0000"/>
              </a:solidFill>
              <a:miter lim="800000"/>
              <a:headEnd/>
              <a:tailEnd/>
            </a:ln>
            <a:effectLst/>
          </p:spPr>
          <p:txBody>
            <a:bodyPr wrap="none" anchor="ctr"/>
            <a:lstStyle/>
            <a:p>
              <a:pPr algn="ctr"/>
              <a:endParaRPr lang="en-US" sz="1800">
                <a:solidFill>
                  <a:srgbClr val="FF0000"/>
                </a:solidFill>
              </a:endParaRPr>
            </a:p>
          </p:txBody>
        </p:sp>
        <p:sp>
          <p:nvSpPr>
            <p:cNvPr id="1672203" name="Text Box 11"/>
            <p:cNvSpPr txBox="1">
              <a:spLocks noChangeArrowheads="1"/>
            </p:cNvSpPr>
            <p:nvPr/>
          </p:nvSpPr>
          <p:spPr bwMode="auto">
            <a:xfrm>
              <a:off x="1759" y="1008"/>
              <a:ext cx="449" cy="288"/>
            </a:xfrm>
            <a:prstGeom prst="rect">
              <a:avLst/>
            </a:prstGeom>
            <a:noFill/>
            <a:ln w="9525">
              <a:noFill/>
              <a:miter lim="800000"/>
              <a:headEnd/>
              <a:tailEnd/>
            </a:ln>
            <a:effectLst/>
          </p:spPr>
          <p:txBody>
            <a:bodyPr wrap="none">
              <a:spAutoFit/>
            </a:bodyPr>
            <a:lstStyle/>
            <a:p>
              <a:r>
                <a:rPr lang="en-US" sz="2400">
                  <a:solidFill>
                    <a:srgbClr val="FF0000"/>
                  </a:solidFill>
                </a:rPr>
                <a:t>Fe</a:t>
              </a:r>
              <a:r>
                <a:rPr lang="en-US" sz="1800" baseline="30000">
                  <a:solidFill>
                    <a:srgbClr val="FF0000"/>
                  </a:solidFill>
                </a:rPr>
                <a:t>2+</a:t>
              </a:r>
              <a:endParaRPr lang="en-US" sz="1800">
                <a:solidFill>
                  <a:srgbClr val="FF0000"/>
                </a:solidFill>
              </a:endParaRPr>
            </a:p>
          </p:txBody>
        </p:sp>
        <p:sp>
          <p:nvSpPr>
            <p:cNvPr id="1672204" name="Text Box 12"/>
            <p:cNvSpPr txBox="1">
              <a:spLocks noChangeArrowheads="1"/>
            </p:cNvSpPr>
            <p:nvPr/>
          </p:nvSpPr>
          <p:spPr bwMode="auto">
            <a:xfrm>
              <a:off x="2095" y="1392"/>
              <a:ext cx="449" cy="288"/>
            </a:xfrm>
            <a:prstGeom prst="rect">
              <a:avLst/>
            </a:prstGeom>
            <a:noFill/>
            <a:ln w="9525">
              <a:noFill/>
              <a:miter lim="800000"/>
              <a:headEnd/>
              <a:tailEnd/>
            </a:ln>
            <a:effectLst/>
          </p:spPr>
          <p:txBody>
            <a:bodyPr wrap="none">
              <a:spAutoFit/>
            </a:bodyPr>
            <a:lstStyle/>
            <a:p>
              <a:r>
                <a:rPr lang="en-US" sz="2400">
                  <a:solidFill>
                    <a:srgbClr val="FF0000"/>
                  </a:solidFill>
                </a:rPr>
                <a:t>Fe</a:t>
              </a:r>
              <a:r>
                <a:rPr lang="en-US" sz="1800" baseline="30000">
                  <a:solidFill>
                    <a:srgbClr val="FF0000"/>
                  </a:solidFill>
                </a:rPr>
                <a:t>2+</a:t>
              </a:r>
              <a:endParaRPr lang="en-US" sz="1800">
                <a:solidFill>
                  <a:srgbClr val="FF0000"/>
                </a:solidFill>
              </a:endParaRPr>
            </a:p>
          </p:txBody>
        </p:sp>
        <p:sp>
          <p:nvSpPr>
            <p:cNvPr id="1672205" name="Text Box 13"/>
            <p:cNvSpPr txBox="1">
              <a:spLocks noChangeArrowheads="1"/>
            </p:cNvSpPr>
            <p:nvPr/>
          </p:nvSpPr>
          <p:spPr bwMode="auto">
            <a:xfrm>
              <a:off x="864" y="1008"/>
              <a:ext cx="449" cy="288"/>
            </a:xfrm>
            <a:prstGeom prst="rect">
              <a:avLst/>
            </a:prstGeom>
            <a:noFill/>
            <a:ln w="9525">
              <a:noFill/>
              <a:miter lim="800000"/>
              <a:headEnd/>
              <a:tailEnd/>
            </a:ln>
            <a:effectLst/>
          </p:spPr>
          <p:txBody>
            <a:bodyPr wrap="none">
              <a:spAutoFit/>
            </a:bodyPr>
            <a:lstStyle/>
            <a:p>
              <a:r>
                <a:rPr lang="en-US" sz="2400">
                  <a:solidFill>
                    <a:srgbClr val="FF0000"/>
                  </a:solidFill>
                </a:rPr>
                <a:t>Fe</a:t>
              </a:r>
              <a:r>
                <a:rPr lang="en-US" sz="1800" baseline="30000">
                  <a:solidFill>
                    <a:srgbClr val="FF0000"/>
                  </a:solidFill>
                </a:rPr>
                <a:t>2+</a:t>
              </a:r>
              <a:endParaRPr lang="en-US" sz="1800">
                <a:solidFill>
                  <a:srgbClr val="FF0000"/>
                </a:solidFill>
              </a:endParaRPr>
            </a:p>
          </p:txBody>
        </p:sp>
        <p:sp>
          <p:nvSpPr>
            <p:cNvPr id="1672206" name="Text Box 14"/>
            <p:cNvSpPr txBox="1">
              <a:spLocks noChangeArrowheads="1"/>
            </p:cNvSpPr>
            <p:nvPr/>
          </p:nvSpPr>
          <p:spPr bwMode="auto">
            <a:xfrm>
              <a:off x="528" y="1392"/>
              <a:ext cx="449" cy="288"/>
            </a:xfrm>
            <a:prstGeom prst="rect">
              <a:avLst/>
            </a:prstGeom>
            <a:noFill/>
            <a:ln w="9525">
              <a:noFill/>
              <a:miter lim="800000"/>
              <a:headEnd/>
              <a:tailEnd/>
            </a:ln>
            <a:effectLst/>
          </p:spPr>
          <p:txBody>
            <a:bodyPr wrap="none">
              <a:spAutoFit/>
            </a:bodyPr>
            <a:lstStyle/>
            <a:p>
              <a:r>
                <a:rPr lang="en-US" sz="2400">
                  <a:solidFill>
                    <a:srgbClr val="FF0000"/>
                  </a:solidFill>
                </a:rPr>
                <a:t>Fe</a:t>
              </a:r>
              <a:r>
                <a:rPr lang="en-US" sz="1800" baseline="30000">
                  <a:solidFill>
                    <a:srgbClr val="FF0000"/>
                  </a:solidFill>
                </a:rPr>
                <a:t>2+</a:t>
              </a:r>
              <a:endParaRPr lang="en-US" sz="1800">
                <a:solidFill>
                  <a:srgbClr val="FF0000"/>
                </a:solidFill>
              </a:endParaRPr>
            </a:p>
          </p:txBody>
        </p:sp>
        <p:sp>
          <p:nvSpPr>
            <p:cNvPr id="1672207" name="Text Box 15"/>
            <p:cNvSpPr txBox="1">
              <a:spLocks noChangeArrowheads="1"/>
            </p:cNvSpPr>
            <p:nvPr/>
          </p:nvSpPr>
          <p:spPr bwMode="auto">
            <a:xfrm>
              <a:off x="480" y="1968"/>
              <a:ext cx="449" cy="288"/>
            </a:xfrm>
            <a:prstGeom prst="rect">
              <a:avLst/>
            </a:prstGeom>
            <a:noFill/>
            <a:ln w="9525">
              <a:noFill/>
              <a:miter lim="800000"/>
              <a:headEnd/>
              <a:tailEnd/>
            </a:ln>
            <a:effectLst/>
          </p:spPr>
          <p:txBody>
            <a:bodyPr wrap="none">
              <a:spAutoFit/>
            </a:bodyPr>
            <a:lstStyle/>
            <a:p>
              <a:r>
                <a:rPr lang="en-US" sz="2400">
                  <a:solidFill>
                    <a:srgbClr val="FF0000"/>
                  </a:solidFill>
                </a:rPr>
                <a:t>Fe</a:t>
              </a:r>
              <a:r>
                <a:rPr lang="en-US" sz="1800" baseline="30000">
                  <a:solidFill>
                    <a:srgbClr val="FF0000"/>
                  </a:solidFill>
                </a:rPr>
                <a:t>2+</a:t>
              </a:r>
              <a:endParaRPr lang="en-US" sz="1800">
                <a:solidFill>
                  <a:srgbClr val="FF0000"/>
                </a:solidFill>
              </a:endParaRPr>
            </a:p>
          </p:txBody>
        </p:sp>
        <p:sp>
          <p:nvSpPr>
            <p:cNvPr id="1672208" name="Text Box 16"/>
            <p:cNvSpPr txBox="1">
              <a:spLocks noChangeArrowheads="1"/>
            </p:cNvSpPr>
            <p:nvPr/>
          </p:nvSpPr>
          <p:spPr bwMode="auto">
            <a:xfrm>
              <a:off x="912" y="2400"/>
              <a:ext cx="449" cy="288"/>
            </a:xfrm>
            <a:prstGeom prst="rect">
              <a:avLst/>
            </a:prstGeom>
            <a:noFill/>
            <a:ln w="9525">
              <a:noFill/>
              <a:miter lim="800000"/>
              <a:headEnd/>
              <a:tailEnd/>
            </a:ln>
            <a:effectLst/>
          </p:spPr>
          <p:txBody>
            <a:bodyPr wrap="none">
              <a:spAutoFit/>
            </a:bodyPr>
            <a:lstStyle/>
            <a:p>
              <a:r>
                <a:rPr lang="en-US" sz="2400">
                  <a:solidFill>
                    <a:srgbClr val="FF0000"/>
                  </a:solidFill>
                </a:rPr>
                <a:t>Fe</a:t>
              </a:r>
              <a:r>
                <a:rPr lang="en-US" sz="1800" baseline="30000">
                  <a:solidFill>
                    <a:srgbClr val="FF0000"/>
                  </a:solidFill>
                </a:rPr>
                <a:t>2+</a:t>
              </a:r>
              <a:endParaRPr lang="en-US" sz="1800">
                <a:solidFill>
                  <a:srgbClr val="FF0000"/>
                </a:solidFill>
              </a:endParaRPr>
            </a:p>
          </p:txBody>
        </p:sp>
        <p:sp>
          <p:nvSpPr>
            <p:cNvPr id="1672209" name="Text Box 17"/>
            <p:cNvSpPr txBox="1">
              <a:spLocks noChangeArrowheads="1"/>
            </p:cNvSpPr>
            <p:nvPr/>
          </p:nvSpPr>
          <p:spPr bwMode="auto">
            <a:xfrm>
              <a:off x="2095" y="2016"/>
              <a:ext cx="449" cy="288"/>
            </a:xfrm>
            <a:prstGeom prst="rect">
              <a:avLst/>
            </a:prstGeom>
            <a:noFill/>
            <a:ln w="9525">
              <a:noFill/>
              <a:miter lim="800000"/>
              <a:headEnd/>
              <a:tailEnd/>
            </a:ln>
            <a:effectLst/>
          </p:spPr>
          <p:txBody>
            <a:bodyPr wrap="none">
              <a:spAutoFit/>
            </a:bodyPr>
            <a:lstStyle/>
            <a:p>
              <a:r>
                <a:rPr lang="en-US" sz="2400">
                  <a:solidFill>
                    <a:srgbClr val="FF0000"/>
                  </a:solidFill>
                </a:rPr>
                <a:t>Fe</a:t>
              </a:r>
              <a:r>
                <a:rPr lang="en-US" sz="1800" baseline="30000">
                  <a:solidFill>
                    <a:srgbClr val="FF0000"/>
                  </a:solidFill>
                </a:rPr>
                <a:t>2+</a:t>
              </a:r>
              <a:endParaRPr lang="en-US" sz="1800">
                <a:solidFill>
                  <a:srgbClr val="FF0000"/>
                </a:solidFill>
              </a:endParaRPr>
            </a:p>
          </p:txBody>
        </p:sp>
        <p:sp>
          <p:nvSpPr>
            <p:cNvPr id="1672210" name="Text Box 18"/>
            <p:cNvSpPr txBox="1">
              <a:spLocks noChangeArrowheads="1"/>
            </p:cNvSpPr>
            <p:nvPr/>
          </p:nvSpPr>
          <p:spPr bwMode="auto">
            <a:xfrm>
              <a:off x="1663" y="2400"/>
              <a:ext cx="449" cy="288"/>
            </a:xfrm>
            <a:prstGeom prst="rect">
              <a:avLst/>
            </a:prstGeom>
            <a:noFill/>
            <a:ln w="9525">
              <a:noFill/>
              <a:miter lim="800000"/>
              <a:headEnd/>
              <a:tailEnd/>
            </a:ln>
            <a:effectLst/>
          </p:spPr>
          <p:txBody>
            <a:bodyPr wrap="none">
              <a:spAutoFit/>
            </a:bodyPr>
            <a:lstStyle/>
            <a:p>
              <a:r>
                <a:rPr lang="en-US" sz="2400">
                  <a:solidFill>
                    <a:srgbClr val="FF0000"/>
                  </a:solidFill>
                </a:rPr>
                <a:t>Fe</a:t>
              </a:r>
              <a:r>
                <a:rPr lang="en-US" sz="1800" baseline="30000">
                  <a:solidFill>
                    <a:srgbClr val="FF0000"/>
                  </a:solidFill>
                </a:rPr>
                <a:t>2+</a:t>
              </a:r>
              <a:endParaRPr lang="en-US" sz="1800">
                <a:solidFill>
                  <a:srgbClr val="FF0000"/>
                </a:solidFill>
              </a:endParaRPr>
            </a:p>
          </p:txBody>
        </p:sp>
        <p:sp>
          <p:nvSpPr>
            <p:cNvPr id="1672211" name="Oval 19"/>
            <p:cNvSpPr>
              <a:spLocks noChangeArrowheads="1"/>
            </p:cNvSpPr>
            <p:nvPr/>
          </p:nvSpPr>
          <p:spPr bwMode="auto">
            <a:xfrm>
              <a:off x="864" y="1200"/>
              <a:ext cx="1296" cy="1296"/>
            </a:xfrm>
            <a:prstGeom prst="ellipse">
              <a:avLst/>
            </a:prstGeom>
            <a:noFill/>
            <a:ln w="9525">
              <a:solidFill>
                <a:srgbClr val="FF0000"/>
              </a:solidFill>
              <a:round/>
              <a:headEnd/>
              <a:tailEnd/>
            </a:ln>
            <a:effec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6" presetClass="entr" presetSubtype="0" fill="hold" grpId="0" nodeType="clickEffect">
                                  <p:stCondLst>
                                    <p:cond delay="0"/>
                                  </p:stCondLst>
                                  <p:iterate type="lt">
                                    <p:tmPct val="10000"/>
                                  </p:iterate>
                                  <p:childTnLst>
                                    <p:set>
                                      <p:cBhvr>
                                        <p:cTn id="6" dur="1" fill="hold">
                                          <p:stCondLst>
                                            <p:cond delay="0"/>
                                          </p:stCondLst>
                                        </p:cTn>
                                        <p:tgtEl>
                                          <p:spTgt spid="1672199"/>
                                        </p:tgtEl>
                                        <p:attrNameLst>
                                          <p:attrName>style.visibility</p:attrName>
                                        </p:attrNameLst>
                                      </p:cBhvr>
                                      <p:to>
                                        <p:strVal val="visible"/>
                                      </p:to>
                                    </p:set>
                                    <p:anim by="(-#ppt_w*2)" calcmode="lin" valueType="num">
                                      <p:cBhvr rctx="PPT">
                                        <p:cTn id="7" dur="500" autoRev="1" fill="hold">
                                          <p:stCondLst>
                                            <p:cond delay="0"/>
                                          </p:stCondLst>
                                        </p:cTn>
                                        <p:tgtEl>
                                          <p:spTgt spid="1672199"/>
                                        </p:tgtEl>
                                        <p:attrNameLst>
                                          <p:attrName>ppt_w</p:attrName>
                                        </p:attrNameLst>
                                      </p:cBhvr>
                                    </p:anim>
                                    <p:anim by="(#ppt_w*0.50)" calcmode="lin" valueType="num">
                                      <p:cBhvr>
                                        <p:cTn id="8" dur="500" decel="50000" autoRev="1" fill="hold">
                                          <p:stCondLst>
                                            <p:cond delay="0"/>
                                          </p:stCondLst>
                                        </p:cTn>
                                        <p:tgtEl>
                                          <p:spTgt spid="1672199"/>
                                        </p:tgtEl>
                                        <p:attrNameLst>
                                          <p:attrName>ppt_x</p:attrName>
                                        </p:attrNameLst>
                                      </p:cBhvr>
                                    </p:anim>
                                    <p:anim from="(-#ppt_h/2)" to="(#ppt_y)" calcmode="lin" valueType="num">
                                      <p:cBhvr>
                                        <p:cTn id="9" dur="1000" fill="hold">
                                          <p:stCondLst>
                                            <p:cond delay="0"/>
                                          </p:stCondLst>
                                        </p:cTn>
                                        <p:tgtEl>
                                          <p:spTgt spid="1672199"/>
                                        </p:tgtEl>
                                        <p:attrNameLst>
                                          <p:attrName>ppt_y</p:attrName>
                                        </p:attrNameLst>
                                      </p:cBhvr>
                                    </p:anim>
                                    <p:animRot by="21600000">
                                      <p:cBhvr>
                                        <p:cTn id="10" dur="1000" fill="hold">
                                          <p:stCondLst>
                                            <p:cond delay="0"/>
                                          </p:stCondLst>
                                        </p:cTn>
                                        <p:tgtEl>
                                          <p:spTgt spid="1672199"/>
                                        </p:tgtEl>
                                        <p:attrNameLst>
                                          <p:attrName>r</p:attrName>
                                        </p:attrNameLst>
                                      </p:cBhvr>
                                    </p:animRot>
                                  </p:childTnLst>
                                </p:cTn>
                              </p:par>
                              <p:par>
                                <p:cTn id="11" presetID="26" presetClass="entr" presetSubtype="0" fill="hold" nodeType="withEffect">
                                  <p:stCondLst>
                                    <p:cond delay="0"/>
                                  </p:stCondLst>
                                  <p:childTnLst>
                                    <p:set>
                                      <p:cBhvr>
                                        <p:cTn id="12" dur="1" fill="hold">
                                          <p:stCondLst>
                                            <p:cond delay="0"/>
                                          </p:stCondLst>
                                        </p:cTn>
                                        <p:tgtEl>
                                          <p:spTgt spid="1672200"/>
                                        </p:tgtEl>
                                        <p:attrNameLst>
                                          <p:attrName>style.visibility</p:attrName>
                                        </p:attrNameLst>
                                      </p:cBhvr>
                                      <p:to>
                                        <p:strVal val="visible"/>
                                      </p:to>
                                    </p:set>
                                    <p:animEffect transition="in" filter="wipe(down)">
                                      <p:cBhvr>
                                        <p:cTn id="13" dur="580">
                                          <p:stCondLst>
                                            <p:cond delay="0"/>
                                          </p:stCondLst>
                                        </p:cTn>
                                        <p:tgtEl>
                                          <p:spTgt spid="1672200"/>
                                        </p:tgtEl>
                                      </p:cBhvr>
                                    </p:animEffect>
                                    <p:anim calcmode="lin" valueType="num">
                                      <p:cBhvr>
                                        <p:cTn id="14" dur="1822" tmFilter="0,0; 0.14,0.36; 0.43,0.73; 0.71,0.91; 1.0,1.0">
                                          <p:stCondLst>
                                            <p:cond delay="0"/>
                                          </p:stCondLst>
                                        </p:cTn>
                                        <p:tgtEl>
                                          <p:spTgt spid="1672200"/>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1672200"/>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1672200"/>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1672200"/>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1672200"/>
                                        </p:tgtEl>
                                        <p:attrNameLst>
                                          <p:attrName>ppt_y</p:attrName>
                                        </p:attrNameLst>
                                      </p:cBhvr>
                                      <p:tavLst>
                                        <p:tav tm="0" fmla="#ppt_y-sin(pi*$)/81">
                                          <p:val>
                                            <p:fltVal val="0"/>
                                          </p:val>
                                        </p:tav>
                                        <p:tav tm="100000">
                                          <p:val>
                                            <p:fltVal val="1"/>
                                          </p:val>
                                        </p:tav>
                                      </p:tavLst>
                                    </p:anim>
                                    <p:animScale>
                                      <p:cBhvr>
                                        <p:cTn id="19" dur="26">
                                          <p:stCondLst>
                                            <p:cond delay="650"/>
                                          </p:stCondLst>
                                        </p:cTn>
                                        <p:tgtEl>
                                          <p:spTgt spid="1672200"/>
                                        </p:tgtEl>
                                      </p:cBhvr>
                                      <p:to x="100000" y="60000"/>
                                    </p:animScale>
                                    <p:animScale>
                                      <p:cBhvr>
                                        <p:cTn id="20" dur="166" decel="50000">
                                          <p:stCondLst>
                                            <p:cond delay="676"/>
                                          </p:stCondLst>
                                        </p:cTn>
                                        <p:tgtEl>
                                          <p:spTgt spid="1672200"/>
                                        </p:tgtEl>
                                      </p:cBhvr>
                                      <p:to x="100000" y="100000"/>
                                    </p:animScale>
                                    <p:animScale>
                                      <p:cBhvr>
                                        <p:cTn id="21" dur="26">
                                          <p:stCondLst>
                                            <p:cond delay="1312"/>
                                          </p:stCondLst>
                                        </p:cTn>
                                        <p:tgtEl>
                                          <p:spTgt spid="1672200"/>
                                        </p:tgtEl>
                                      </p:cBhvr>
                                      <p:to x="100000" y="80000"/>
                                    </p:animScale>
                                    <p:animScale>
                                      <p:cBhvr>
                                        <p:cTn id="22" dur="166" decel="50000">
                                          <p:stCondLst>
                                            <p:cond delay="1338"/>
                                          </p:stCondLst>
                                        </p:cTn>
                                        <p:tgtEl>
                                          <p:spTgt spid="1672200"/>
                                        </p:tgtEl>
                                      </p:cBhvr>
                                      <p:to x="100000" y="100000"/>
                                    </p:animScale>
                                    <p:animScale>
                                      <p:cBhvr>
                                        <p:cTn id="23" dur="26">
                                          <p:stCondLst>
                                            <p:cond delay="1642"/>
                                          </p:stCondLst>
                                        </p:cTn>
                                        <p:tgtEl>
                                          <p:spTgt spid="1672200"/>
                                        </p:tgtEl>
                                      </p:cBhvr>
                                      <p:to x="100000" y="90000"/>
                                    </p:animScale>
                                    <p:animScale>
                                      <p:cBhvr>
                                        <p:cTn id="24" dur="166" decel="50000">
                                          <p:stCondLst>
                                            <p:cond delay="1668"/>
                                          </p:stCondLst>
                                        </p:cTn>
                                        <p:tgtEl>
                                          <p:spTgt spid="1672200"/>
                                        </p:tgtEl>
                                      </p:cBhvr>
                                      <p:to x="100000" y="100000"/>
                                    </p:animScale>
                                    <p:animScale>
                                      <p:cBhvr>
                                        <p:cTn id="25" dur="26">
                                          <p:stCondLst>
                                            <p:cond delay="1808"/>
                                          </p:stCondLst>
                                        </p:cTn>
                                        <p:tgtEl>
                                          <p:spTgt spid="1672200"/>
                                        </p:tgtEl>
                                      </p:cBhvr>
                                      <p:to x="100000" y="95000"/>
                                    </p:animScale>
                                    <p:animScale>
                                      <p:cBhvr>
                                        <p:cTn id="26" dur="166" decel="50000">
                                          <p:stCondLst>
                                            <p:cond delay="1834"/>
                                          </p:stCondLst>
                                        </p:cTn>
                                        <p:tgtEl>
                                          <p:spTgt spid="1672200"/>
                                        </p:tgtEl>
                                      </p:cBhvr>
                                      <p:to x="100000" y="100000"/>
                                    </p:animScale>
                                  </p:childTnLst>
                                </p:cTn>
                              </p:par>
                            </p:childTnLst>
                          </p:cTn>
                        </p:par>
                      </p:childTnLst>
                    </p:cTn>
                  </p:par>
                  <p:par>
                    <p:cTn id="27" fill="hold">
                      <p:stCondLst>
                        <p:cond delay="indefinite"/>
                      </p:stCondLst>
                      <p:childTnLst>
                        <p:par>
                          <p:cTn id="28" fill="hold">
                            <p:stCondLst>
                              <p:cond delay="0"/>
                            </p:stCondLst>
                            <p:childTnLst>
                              <p:par>
                                <p:cTn id="29" presetID="35" presetClass="entr" presetSubtype="0" fill="hold" nodeType="clickEffect">
                                  <p:stCondLst>
                                    <p:cond delay="0"/>
                                  </p:stCondLst>
                                  <p:childTnLst>
                                    <p:set>
                                      <p:cBhvr>
                                        <p:cTn id="30" dur="1" fill="hold">
                                          <p:stCondLst>
                                            <p:cond delay="0"/>
                                          </p:stCondLst>
                                        </p:cTn>
                                        <p:tgtEl>
                                          <p:spTgt spid="1672201"/>
                                        </p:tgtEl>
                                        <p:attrNameLst>
                                          <p:attrName>style.visibility</p:attrName>
                                        </p:attrNameLst>
                                      </p:cBhvr>
                                      <p:to>
                                        <p:strVal val="visible"/>
                                      </p:to>
                                    </p:set>
                                    <p:animEffect transition="in" filter="fade">
                                      <p:cBhvr>
                                        <p:cTn id="31" dur="2000"/>
                                        <p:tgtEl>
                                          <p:spTgt spid="1672201"/>
                                        </p:tgtEl>
                                      </p:cBhvr>
                                    </p:animEffect>
                                    <p:anim calcmode="lin" valueType="num">
                                      <p:cBhvr>
                                        <p:cTn id="32" dur="2000" fill="hold"/>
                                        <p:tgtEl>
                                          <p:spTgt spid="1672201"/>
                                        </p:tgtEl>
                                        <p:attrNameLst>
                                          <p:attrName>style.rotation</p:attrName>
                                        </p:attrNameLst>
                                      </p:cBhvr>
                                      <p:tavLst>
                                        <p:tav tm="0">
                                          <p:val>
                                            <p:fltVal val="720"/>
                                          </p:val>
                                        </p:tav>
                                        <p:tav tm="100000">
                                          <p:val>
                                            <p:fltVal val="0"/>
                                          </p:val>
                                        </p:tav>
                                      </p:tavLst>
                                    </p:anim>
                                    <p:anim calcmode="lin" valueType="num">
                                      <p:cBhvr>
                                        <p:cTn id="33" dur="2000" fill="hold"/>
                                        <p:tgtEl>
                                          <p:spTgt spid="1672201"/>
                                        </p:tgtEl>
                                        <p:attrNameLst>
                                          <p:attrName>ppt_h</p:attrName>
                                        </p:attrNameLst>
                                      </p:cBhvr>
                                      <p:tavLst>
                                        <p:tav tm="0">
                                          <p:val>
                                            <p:fltVal val="0"/>
                                          </p:val>
                                        </p:tav>
                                        <p:tav tm="100000">
                                          <p:val>
                                            <p:strVal val="#ppt_h"/>
                                          </p:val>
                                        </p:tav>
                                      </p:tavLst>
                                    </p:anim>
                                    <p:anim calcmode="lin" valueType="num">
                                      <p:cBhvr>
                                        <p:cTn id="34" dur="2000" fill="hold"/>
                                        <p:tgtEl>
                                          <p:spTgt spid="1672201"/>
                                        </p:tgtEl>
                                        <p:attrNameLst>
                                          <p:attrName>ppt_w</p:attrName>
                                        </p:attrNameLst>
                                      </p:cBhvr>
                                      <p:tavLst>
                                        <p:tav tm="0">
                                          <p:val>
                                            <p:fltVal val="0"/>
                                          </p:val>
                                        </p:tav>
                                        <p:tav tm="100000">
                                          <p:val>
                                            <p:strVal val="#ppt_w"/>
                                          </p:val>
                                        </p:tav>
                                      </p:tavLst>
                                    </p:anim>
                                  </p:childTnLst>
                                </p:cTn>
                              </p:par>
                            </p:childTnLst>
                          </p:cTn>
                        </p:par>
                      </p:childTnLst>
                    </p:cTn>
                  </p:par>
                  <p:par>
                    <p:cTn id="35" fill="hold">
                      <p:stCondLst>
                        <p:cond delay="indefinite"/>
                      </p:stCondLst>
                      <p:childTnLst>
                        <p:par>
                          <p:cTn id="36" fill="hold">
                            <p:stCondLst>
                              <p:cond delay="0"/>
                            </p:stCondLst>
                            <p:childTnLst>
                              <p:par>
                                <p:cTn id="37" presetID="45" presetClass="entr" presetSubtype="0" fill="hold" grpId="0" nodeType="clickEffect">
                                  <p:stCondLst>
                                    <p:cond delay="0"/>
                                  </p:stCondLst>
                                  <p:iterate type="lt">
                                    <p:tmPct val="10000"/>
                                  </p:iterate>
                                  <p:childTnLst>
                                    <p:set>
                                      <p:cBhvr>
                                        <p:cTn id="38" dur="1" fill="hold">
                                          <p:stCondLst>
                                            <p:cond delay="0"/>
                                          </p:stCondLst>
                                        </p:cTn>
                                        <p:tgtEl>
                                          <p:spTgt spid="1672195"/>
                                        </p:tgtEl>
                                        <p:attrNameLst>
                                          <p:attrName>style.visibility</p:attrName>
                                        </p:attrNameLst>
                                      </p:cBhvr>
                                      <p:to>
                                        <p:strVal val="visible"/>
                                      </p:to>
                                    </p:set>
                                    <p:animEffect transition="in" filter="fade">
                                      <p:cBhvr>
                                        <p:cTn id="39" dur="2000"/>
                                        <p:tgtEl>
                                          <p:spTgt spid="1672195"/>
                                        </p:tgtEl>
                                      </p:cBhvr>
                                    </p:animEffect>
                                    <p:anim calcmode="lin" valueType="num">
                                      <p:cBhvr>
                                        <p:cTn id="40" dur="2000" fill="hold"/>
                                        <p:tgtEl>
                                          <p:spTgt spid="1672195"/>
                                        </p:tgtEl>
                                        <p:attrNameLst>
                                          <p:attrName>ppt_w</p:attrName>
                                        </p:attrNameLst>
                                      </p:cBhvr>
                                      <p:tavLst>
                                        <p:tav tm="0" fmla="#ppt_w*sin(2.5*pi*$)">
                                          <p:val>
                                            <p:fltVal val="0"/>
                                          </p:val>
                                        </p:tav>
                                        <p:tav tm="100000">
                                          <p:val>
                                            <p:fltVal val="1"/>
                                          </p:val>
                                        </p:tav>
                                      </p:tavLst>
                                    </p:anim>
                                    <p:anim calcmode="lin" valueType="num">
                                      <p:cBhvr>
                                        <p:cTn id="41" dur="2000" fill="hold"/>
                                        <p:tgtEl>
                                          <p:spTgt spid="1672195"/>
                                        </p:tgtEl>
                                        <p:attrNameLst>
                                          <p:attrName>ppt_h</p:attrName>
                                        </p:attrNameLst>
                                      </p:cBhvr>
                                      <p:tavLst>
                                        <p:tav tm="0">
                                          <p:val>
                                            <p:strVal val="#ppt_h"/>
                                          </p:val>
                                        </p:tav>
                                        <p:tav tm="100000">
                                          <p:val>
                                            <p:strVal val="#ppt_h"/>
                                          </p:val>
                                        </p:tav>
                                      </p:tavLst>
                                    </p:anim>
                                  </p:childTnLst>
                                </p:cTn>
                              </p:par>
                              <p:par>
                                <p:cTn id="42" presetID="8" presetClass="emph" presetSubtype="0" fill="hold" nodeType="withEffect">
                                  <p:stCondLst>
                                    <p:cond delay="0"/>
                                  </p:stCondLst>
                                  <p:childTnLst>
                                    <p:animRot by="21600000">
                                      <p:cBhvr>
                                        <p:cTn id="43" dur="3000" fill="hold"/>
                                        <p:tgtEl>
                                          <p:spTgt spid="1672201"/>
                                        </p:tgtEl>
                                        <p:attrNameLst>
                                          <p:attrName>r</p:attrName>
                                        </p:attrNameLst>
                                      </p:cBhvr>
                                    </p:animRo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1672196"/>
                                        </p:tgtEl>
                                        <p:attrNameLst>
                                          <p:attrName>style.visibility</p:attrName>
                                        </p:attrNameLst>
                                      </p:cBhvr>
                                      <p:to>
                                        <p:strVal val="visible"/>
                                      </p:to>
                                    </p:set>
                                    <p:animEffect transition="in" filter="wipe(down)">
                                      <p:cBhvr>
                                        <p:cTn id="48" dur="500"/>
                                        <p:tgtEl>
                                          <p:spTgt spid="1672196"/>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672197"/>
                                        </p:tgtEl>
                                        <p:attrNameLst>
                                          <p:attrName>style.visibility</p:attrName>
                                        </p:attrNameLst>
                                      </p:cBhvr>
                                      <p:to>
                                        <p:strVal val="visible"/>
                                      </p:to>
                                    </p:set>
                                    <p:anim calcmode="lin" valueType="num">
                                      <p:cBhvr additive="base">
                                        <p:cTn id="53" dur="500" fill="hold"/>
                                        <p:tgtEl>
                                          <p:spTgt spid="1672197"/>
                                        </p:tgtEl>
                                        <p:attrNameLst>
                                          <p:attrName>ppt_x</p:attrName>
                                        </p:attrNameLst>
                                      </p:cBhvr>
                                      <p:tavLst>
                                        <p:tav tm="0">
                                          <p:val>
                                            <p:strVal val="#ppt_x"/>
                                          </p:val>
                                        </p:tav>
                                        <p:tav tm="100000">
                                          <p:val>
                                            <p:strVal val="#ppt_x"/>
                                          </p:val>
                                        </p:tav>
                                      </p:tavLst>
                                    </p:anim>
                                    <p:anim calcmode="lin" valueType="num">
                                      <p:cBhvr additive="base">
                                        <p:cTn id="54" dur="500" fill="hold"/>
                                        <p:tgtEl>
                                          <p:spTgt spid="16721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2195" grpId="0"/>
      <p:bldP spid="1672196" grpId="0"/>
      <p:bldP spid="1672197" grpId="0"/>
      <p:bldP spid="1672199"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4242" name="Group 2"/>
          <p:cNvGrpSpPr>
            <a:grpSpLocks/>
          </p:cNvGrpSpPr>
          <p:nvPr/>
        </p:nvGrpSpPr>
        <p:grpSpPr bwMode="auto">
          <a:xfrm>
            <a:off x="533400" y="3840163"/>
            <a:ext cx="8153400" cy="304800"/>
            <a:chOff x="336" y="3840"/>
            <a:chExt cx="5136" cy="192"/>
          </a:xfrm>
        </p:grpSpPr>
        <p:sp>
          <p:nvSpPr>
            <p:cNvPr id="1674243" name="Rectangle 3"/>
            <p:cNvSpPr>
              <a:spLocks noChangeArrowheads="1"/>
            </p:cNvSpPr>
            <p:nvPr/>
          </p:nvSpPr>
          <p:spPr bwMode="auto">
            <a:xfrm>
              <a:off x="336" y="3840"/>
              <a:ext cx="1296" cy="192"/>
            </a:xfrm>
            <a:prstGeom prst="rect">
              <a:avLst/>
            </a:prstGeom>
            <a:solidFill>
              <a:srgbClr val="FFCC99">
                <a:alpha val="44000"/>
              </a:srgbClr>
            </a:solidFill>
            <a:ln w="9525">
              <a:noFill/>
              <a:miter lim="800000"/>
              <a:headEnd/>
              <a:tailEnd/>
            </a:ln>
            <a:effectLst/>
          </p:spPr>
          <p:txBody>
            <a:bodyPr wrap="none" anchor="ctr"/>
            <a:lstStyle/>
            <a:p>
              <a:endParaRPr lang="en-US"/>
            </a:p>
          </p:txBody>
        </p:sp>
        <p:sp>
          <p:nvSpPr>
            <p:cNvPr id="1674244" name="Rectangle 4"/>
            <p:cNvSpPr>
              <a:spLocks noChangeArrowheads="1"/>
            </p:cNvSpPr>
            <p:nvPr/>
          </p:nvSpPr>
          <p:spPr bwMode="auto">
            <a:xfrm>
              <a:off x="1632" y="3840"/>
              <a:ext cx="1296" cy="192"/>
            </a:xfrm>
            <a:prstGeom prst="rect">
              <a:avLst/>
            </a:prstGeom>
            <a:solidFill>
              <a:srgbClr val="FFFFCC">
                <a:alpha val="44000"/>
              </a:srgbClr>
            </a:solidFill>
            <a:ln w="9525">
              <a:noFill/>
              <a:miter lim="800000"/>
              <a:headEnd/>
              <a:tailEnd/>
            </a:ln>
            <a:effectLst/>
          </p:spPr>
          <p:txBody>
            <a:bodyPr wrap="none" anchor="ctr"/>
            <a:lstStyle/>
            <a:p>
              <a:endParaRPr lang="en-US"/>
            </a:p>
          </p:txBody>
        </p:sp>
        <p:sp>
          <p:nvSpPr>
            <p:cNvPr id="1674245" name="Rectangle 5"/>
            <p:cNvSpPr>
              <a:spLocks noChangeArrowheads="1"/>
            </p:cNvSpPr>
            <p:nvPr/>
          </p:nvSpPr>
          <p:spPr bwMode="auto">
            <a:xfrm>
              <a:off x="2928" y="3840"/>
              <a:ext cx="1296" cy="192"/>
            </a:xfrm>
            <a:prstGeom prst="rect">
              <a:avLst/>
            </a:prstGeom>
            <a:solidFill>
              <a:srgbClr val="CCFFCC">
                <a:alpha val="44000"/>
              </a:srgbClr>
            </a:solidFill>
            <a:ln w="9525">
              <a:noFill/>
              <a:miter lim="800000"/>
              <a:headEnd/>
              <a:tailEnd/>
            </a:ln>
            <a:effectLst/>
          </p:spPr>
          <p:txBody>
            <a:bodyPr wrap="none" anchor="ctr"/>
            <a:lstStyle/>
            <a:p>
              <a:endParaRPr lang="en-US"/>
            </a:p>
          </p:txBody>
        </p:sp>
        <p:sp>
          <p:nvSpPr>
            <p:cNvPr id="1674246" name="Rectangle 6"/>
            <p:cNvSpPr>
              <a:spLocks noChangeArrowheads="1"/>
            </p:cNvSpPr>
            <p:nvPr/>
          </p:nvSpPr>
          <p:spPr bwMode="auto">
            <a:xfrm>
              <a:off x="4224" y="3840"/>
              <a:ext cx="1248" cy="192"/>
            </a:xfrm>
            <a:prstGeom prst="rect">
              <a:avLst/>
            </a:prstGeom>
            <a:solidFill>
              <a:srgbClr val="99CCFF">
                <a:alpha val="44000"/>
              </a:srgbClr>
            </a:solidFill>
            <a:ln w="9525">
              <a:noFill/>
              <a:miter lim="800000"/>
              <a:headEnd/>
              <a:tailEnd/>
            </a:ln>
            <a:effectLst/>
          </p:spPr>
          <p:txBody>
            <a:bodyPr wrap="none" anchor="ctr"/>
            <a:lstStyle/>
            <a:p>
              <a:endParaRPr lang="en-US"/>
            </a:p>
          </p:txBody>
        </p:sp>
        <p:sp>
          <p:nvSpPr>
            <p:cNvPr id="1674247" name="Rectangle 7"/>
            <p:cNvSpPr>
              <a:spLocks noChangeArrowheads="1"/>
            </p:cNvSpPr>
            <p:nvPr/>
          </p:nvSpPr>
          <p:spPr bwMode="auto">
            <a:xfrm>
              <a:off x="336" y="3840"/>
              <a:ext cx="5136" cy="192"/>
            </a:xfrm>
            <a:prstGeom prst="rect">
              <a:avLst/>
            </a:prstGeom>
            <a:noFill/>
            <a:ln w="9525">
              <a:solidFill>
                <a:schemeClr val="tx1"/>
              </a:solidFill>
              <a:miter lim="800000"/>
              <a:headEnd/>
              <a:tailEnd/>
            </a:ln>
            <a:effectLst/>
          </p:spPr>
          <p:txBody>
            <a:bodyPr wrap="none" anchor="ctr"/>
            <a:lstStyle/>
            <a:p>
              <a:endParaRPr lang="en-US"/>
            </a:p>
          </p:txBody>
        </p:sp>
      </p:grpSp>
      <p:sp>
        <p:nvSpPr>
          <p:cNvPr id="1674248" name="Rectangle 8"/>
          <p:cNvSpPr>
            <a:spLocks noGrp="1" noChangeArrowheads="1"/>
          </p:cNvSpPr>
          <p:nvPr>
            <p:ph type="title"/>
          </p:nvPr>
        </p:nvSpPr>
        <p:spPr/>
        <p:txBody>
          <a:bodyPr/>
          <a:lstStyle/>
          <a:p>
            <a:r>
              <a:rPr lang="en-US" sz="4000"/>
              <a:t>History of Science</a:t>
            </a:r>
            <a:br>
              <a:rPr lang="en-US" sz="4000"/>
            </a:br>
            <a:r>
              <a:rPr lang="en-US" sz="3200"/>
              <a:t>Development of Acid-Base Definitions</a:t>
            </a:r>
            <a:endParaRPr lang="en-US" sz="4000"/>
          </a:p>
        </p:txBody>
      </p:sp>
      <p:sp>
        <p:nvSpPr>
          <p:cNvPr id="1674249" name="Text Box 9"/>
          <p:cNvSpPr txBox="1">
            <a:spLocks noChangeArrowheads="1"/>
          </p:cNvSpPr>
          <p:nvPr/>
        </p:nvSpPr>
        <p:spPr bwMode="auto">
          <a:xfrm>
            <a:off x="304800" y="3535363"/>
            <a:ext cx="577850" cy="304800"/>
          </a:xfrm>
          <a:prstGeom prst="rect">
            <a:avLst/>
          </a:prstGeom>
          <a:noFill/>
          <a:ln w="9525">
            <a:noFill/>
            <a:miter lim="800000"/>
            <a:headEnd/>
            <a:tailEnd/>
          </a:ln>
          <a:effectLst/>
        </p:spPr>
        <p:txBody>
          <a:bodyPr wrap="none">
            <a:spAutoFit/>
          </a:bodyPr>
          <a:lstStyle/>
          <a:p>
            <a:r>
              <a:rPr lang="en-US" sz="1400" b="1"/>
              <a:t>1860</a:t>
            </a:r>
          </a:p>
        </p:txBody>
      </p:sp>
      <p:sp>
        <p:nvSpPr>
          <p:cNvPr id="1674250" name="Text Box 10"/>
          <p:cNvSpPr txBox="1">
            <a:spLocks noChangeArrowheads="1"/>
          </p:cNvSpPr>
          <p:nvPr/>
        </p:nvSpPr>
        <p:spPr bwMode="auto">
          <a:xfrm>
            <a:off x="2241550" y="3535363"/>
            <a:ext cx="577850" cy="304800"/>
          </a:xfrm>
          <a:prstGeom prst="rect">
            <a:avLst/>
          </a:prstGeom>
          <a:noFill/>
          <a:ln w="9525">
            <a:noFill/>
            <a:miter lim="800000"/>
            <a:headEnd/>
            <a:tailEnd/>
          </a:ln>
          <a:effectLst/>
        </p:spPr>
        <p:txBody>
          <a:bodyPr wrap="none">
            <a:spAutoFit/>
          </a:bodyPr>
          <a:lstStyle/>
          <a:p>
            <a:r>
              <a:rPr lang="en-US" sz="1400" b="1"/>
              <a:t>1880</a:t>
            </a:r>
          </a:p>
        </p:txBody>
      </p:sp>
      <p:sp>
        <p:nvSpPr>
          <p:cNvPr id="1674251" name="Text Box 11"/>
          <p:cNvSpPr txBox="1">
            <a:spLocks noChangeArrowheads="1"/>
          </p:cNvSpPr>
          <p:nvPr/>
        </p:nvSpPr>
        <p:spPr bwMode="auto">
          <a:xfrm>
            <a:off x="4298950" y="3535363"/>
            <a:ext cx="577850" cy="304800"/>
          </a:xfrm>
          <a:prstGeom prst="rect">
            <a:avLst/>
          </a:prstGeom>
          <a:noFill/>
          <a:ln w="9525">
            <a:noFill/>
            <a:miter lim="800000"/>
            <a:headEnd/>
            <a:tailEnd/>
          </a:ln>
          <a:effectLst/>
        </p:spPr>
        <p:txBody>
          <a:bodyPr wrap="none">
            <a:spAutoFit/>
          </a:bodyPr>
          <a:lstStyle/>
          <a:p>
            <a:r>
              <a:rPr lang="en-US" sz="1400" b="1"/>
              <a:t>1900</a:t>
            </a:r>
          </a:p>
        </p:txBody>
      </p:sp>
      <p:sp>
        <p:nvSpPr>
          <p:cNvPr id="1674252" name="Text Box 12"/>
          <p:cNvSpPr txBox="1">
            <a:spLocks noChangeArrowheads="1"/>
          </p:cNvSpPr>
          <p:nvPr/>
        </p:nvSpPr>
        <p:spPr bwMode="auto">
          <a:xfrm>
            <a:off x="6356350" y="3535363"/>
            <a:ext cx="577850" cy="304800"/>
          </a:xfrm>
          <a:prstGeom prst="rect">
            <a:avLst/>
          </a:prstGeom>
          <a:noFill/>
          <a:ln w="9525">
            <a:noFill/>
            <a:miter lim="800000"/>
            <a:headEnd/>
            <a:tailEnd/>
          </a:ln>
          <a:effectLst/>
        </p:spPr>
        <p:txBody>
          <a:bodyPr wrap="none">
            <a:spAutoFit/>
          </a:bodyPr>
          <a:lstStyle/>
          <a:p>
            <a:r>
              <a:rPr lang="en-US" sz="1400" b="1"/>
              <a:t>1920</a:t>
            </a:r>
          </a:p>
        </p:txBody>
      </p:sp>
      <p:sp>
        <p:nvSpPr>
          <p:cNvPr id="1674253" name="Text Box 13"/>
          <p:cNvSpPr txBox="1">
            <a:spLocks noChangeArrowheads="1"/>
          </p:cNvSpPr>
          <p:nvPr/>
        </p:nvSpPr>
        <p:spPr bwMode="auto">
          <a:xfrm>
            <a:off x="8337550" y="3535363"/>
            <a:ext cx="577850" cy="304800"/>
          </a:xfrm>
          <a:prstGeom prst="rect">
            <a:avLst/>
          </a:prstGeom>
          <a:noFill/>
          <a:ln w="9525">
            <a:noFill/>
            <a:miter lim="800000"/>
            <a:headEnd/>
            <a:tailEnd/>
          </a:ln>
          <a:effectLst/>
        </p:spPr>
        <p:txBody>
          <a:bodyPr wrap="none">
            <a:spAutoFit/>
          </a:bodyPr>
          <a:lstStyle/>
          <a:p>
            <a:r>
              <a:rPr lang="en-US" sz="1400" b="1"/>
              <a:t>1940</a:t>
            </a:r>
          </a:p>
        </p:txBody>
      </p:sp>
      <p:grpSp>
        <p:nvGrpSpPr>
          <p:cNvPr id="1674254" name="Group 14"/>
          <p:cNvGrpSpPr>
            <a:grpSpLocks/>
          </p:cNvGrpSpPr>
          <p:nvPr/>
        </p:nvGrpSpPr>
        <p:grpSpPr bwMode="auto">
          <a:xfrm>
            <a:off x="533400" y="2925763"/>
            <a:ext cx="8153400" cy="457200"/>
            <a:chOff x="336" y="2208"/>
            <a:chExt cx="5136" cy="288"/>
          </a:xfrm>
        </p:grpSpPr>
        <p:grpSp>
          <p:nvGrpSpPr>
            <p:cNvPr id="1674255" name="Group 15"/>
            <p:cNvGrpSpPr>
              <a:grpSpLocks/>
            </p:cNvGrpSpPr>
            <p:nvPr/>
          </p:nvGrpSpPr>
          <p:grpSpPr bwMode="auto">
            <a:xfrm>
              <a:off x="336" y="2208"/>
              <a:ext cx="5136" cy="288"/>
              <a:chOff x="336" y="2160"/>
              <a:chExt cx="5136" cy="288"/>
            </a:xfrm>
          </p:grpSpPr>
          <p:sp>
            <p:nvSpPr>
              <p:cNvPr id="1674256" name="Rectangle 16"/>
              <p:cNvSpPr>
                <a:spLocks noChangeArrowheads="1"/>
              </p:cNvSpPr>
              <p:nvPr/>
            </p:nvSpPr>
            <p:spPr bwMode="auto">
              <a:xfrm>
                <a:off x="336" y="2160"/>
                <a:ext cx="1296" cy="288"/>
              </a:xfrm>
              <a:prstGeom prst="rect">
                <a:avLst/>
              </a:prstGeom>
              <a:solidFill>
                <a:srgbClr val="FFCC99"/>
              </a:solidFill>
              <a:ln w="9525">
                <a:noFill/>
                <a:miter lim="800000"/>
                <a:headEnd/>
                <a:tailEnd/>
              </a:ln>
              <a:effectLst/>
            </p:spPr>
            <p:txBody>
              <a:bodyPr wrap="none" anchor="ctr"/>
              <a:lstStyle/>
              <a:p>
                <a:endParaRPr lang="en-US"/>
              </a:p>
            </p:txBody>
          </p:sp>
          <p:sp>
            <p:nvSpPr>
              <p:cNvPr id="1674257" name="Rectangle 17"/>
              <p:cNvSpPr>
                <a:spLocks noChangeArrowheads="1"/>
              </p:cNvSpPr>
              <p:nvPr/>
            </p:nvSpPr>
            <p:spPr bwMode="auto">
              <a:xfrm>
                <a:off x="1632" y="2160"/>
                <a:ext cx="1296" cy="288"/>
              </a:xfrm>
              <a:prstGeom prst="rect">
                <a:avLst/>
              </a:prstGeom>
              <a:solidFill>
                <a:srgbClr val="FFFFCC"/>
              </a:solidFill>
              <a:ln w="9525">
                <a:noFill/>
                <a:miter lim="800000"/>
                <a:headEnd/>
                <a:tailEnd/>
              </a:ln>
              <a:effectLst/>
            </p:spPr>
            <p:txBody>
              <a:bodyPr wrap="none" anchor="ctr"/>
              <a:lstStyle/>
              <a:p>
                <a:endParaRPr lang="en-US"/>
              </a:p>
            </p:txBody>
          </p:sp>
          <p:sp>
            <p:nvSpPr>
              <p:cNvPr id="1674258" name="Rectangle 18"/>
              <p:cNvSpPr>
                <a:spLocks noChangeArrowheads="1"/>
              </p:cNvSpPr>
              <p:nvPr/>
            </p:nvSpPr>
            <p:spPr bwMode="auto">
              <a:xfrm>
                <a:off x="2928" y="2160"/>
                <a:ext cx="1296" cy="288"/>
              </a:xfrm>
              <a:prstGeom prst="rect">
                <a:avLst/>
              </a:prstGeom>
              <a:solidFill>
                <a:srgbClr val="CCFFCC"/>
              </a:solidFill>
              <a:ln w="9525">
                <a:noFill/>
                <a:miter lim="800000"/>
                <a:headEnd/>
                <a:tailEnd/>
              </a:ln>
              <a:effectLst/>
            </p:spPr>
            <p:txBody>
              <a:bodyPr wrap="none" anchor="ctr"/>
              <a:lstStyle/>
              <a:p>
                <a:endParaRPr lang="en-US"/>
              </a:p>
            </p:txBody>
          </p:sp>
          <p:sp>
            <p:nvSpPr>
              <p:cNvPr id="1674259" name="Rectangle 19"/>
              <p:cNvSpPr>
                <a:spLocks noChangeArrowheads="1"/>
              </p:cNvSpPr>
              <p:nvPr/>
            </p:nvSpPr>
            <p:spPr bwMode="auto">
              <a:xfrm>
                <a:off x="4224" y="2160"/>
                <a:ext cx="1248" cy="288"/>
              </a:xfrm>
              <a:prstGeom prst="rect">
                <a:avLst/>
              </a:prstGeom>
              <a:solidFill>
                <a:srgbClr val="99CCFF"/>
              </a:solidFill>
              <a:ln w="9525">
                <a:noFill/>
                <a:miter lim="800000"/>
                <a:headEnd/>
                <a:tailEnd/>
              </a:ln>
              <a:effectLst/>
            </p:spPr>
            <p:txBody>
              <a:bodyPr wrap="none" anchor="ctr"/>
              <a:lstStyle/>
              <a:p>
                <a:endParaRPr lang="en-US"/>
              </a:p>
            </p:txBody>
          </p:sp>
        </p:grpSp>
        <p:sp>
          <p:nvSpPr>
            <p:cNvPr id="1674260" name="Rectangle 20"/>
            <p:cNvSpPr>
              <a:spLocks noChangeArrowheads="1"/>
            </p:cNvSpPr>
            <p:nvPr/>
          </p:nvSpPr>
          <p:spPr bwMode="auto">
            <a:xfrm>
              <a:off x="336" y="2208"/>
              <a:ext cx="5136" cy="288"/>
            </a:xfrm>
            <a:prstGeom prst="rect">
              <a:avLst/>
            </a:prstGeom>
            <a:noFill/>
            <a:ln w="9525">
              <a:solidFill>
                <a:schemeClr val="tx1"/>
              </a:solidFill>
              <a:miter lim="800000"/>
              <a:headEnd/>
              <a:tailEnd/>
            </a:ln>
            <a:effectLst/>
          </p:spPr>
          <p:txBody>
            <a:bodyPr wrap="none" anchor="ctr"/>
            <a:lstStyle/>
            <a:p>
              <a:endParaRPr lang="en-US"/>
            </a:p>
          </p:txBody>
        </p:sp>
      </p:grpSp>
      <p:sp>
        <p:nvSpPr>
          <p:cNvPr id="1674261" name="Text Box 21"/>
          <p:cNvSpPr txBox="1">
            <a:spLocks noChangeArrowheads="1"/>
          </p:cNvSpPr>
          <p:nvPr/>
        </p:nvSpPr>
        <p:spPr bwMode="auto">
          <a:xfrm>
            <a:off x="746125" y="2349500"/>
            <a:ext cx="1739900" cy="457200"/>
          </a:xfrm>
          <a:prstGeom prst="rect">
            <a:avLst/>
          </a:prstGeom>
          <a:noFill/>
          <a:ln w="9525">
            <a:noFill/>
            <a:miter lim="800000"/>
            <a:headEnd/>
            <a:tailEnd/>
          </a:ln>
          <a:effectLst/>
        </p:spPr>
        <p:txBody>
          <a:bodyPr wrap="none">
            <a:spAutoFit/>
          </a:bodyPr>
          <a:lstStyle/>
          <a:p>
            <a:r>
              <a:rPr lang="en-US" sz="1200" b="1"/>
              <a:t>First International</a:t>
            </a:r>
          </a:p>
          <a:p>
            <a:r>
              <a:rPr lang="en-US" sz="1200" b="1"/>
              <a:t>Chemical Conference</a:t>
            </a:r>
          </a:p>
        </p:txBody>
      </p:sp>
      <p:sp>
        <p:nvSpPr>
          <p:cNvPr id="1674262" name="Text Box 22"/>
          <p:cNvSpPr txBox="1">
            <a:spLocks noChangeArrowheads="1"/>
          </p:cNvSpPr>
          <p:nvPr/>
        </p:nvSpPr>
        <p:spPr bwMode="auto">
          <a:xfrm>
            <a:off x="4232275" y="2468563"/>
            <a:ext cx="1804988" cy="457200"/>
          </a:xfrm>
          <a:prstGeom prst="rect">
            <a:avLst/>
          </a:prstGeom>
          <a:noFill/>
          <a:ln w="9525">
            <a:noFill/>
            <a:miter lim="800000"/>
            <a:headEnd/>
            <a:tailEnd/>
          </a:ln>
          <a:effectLst/>
        </p:spPr>
        <p:txBody>
          <a:bodyPr wrap="none">
            <a:spAutoFit/>
          </a:bodyPr>
          <a:lstStyle/>
          <a:p>
            <a:pPr algn="ctr"/>
            <a:r>
              <a:rPr lang="en-US" sz="1200" b="1"/>
              <a:t>Arrhenius’s defiinition</a:t>
            </a:r>
          </a:p>
          <a:p>
            <a:pPr algn="ctr"/>
            <a:r>
              <a:rPr lang="en-US" sz="1200" b="1"/>
              <a:t>of acids</a:t>
            </a:r>
          </a:p>
        </p:txBody>
      </p:sp>
      <p:sp>
        <p:nvSpPr>
          <p:cNvPr id="1674263" name="Text Box 23"/>
          <p:cNvSpPr txBox="1">
            <a:spLocks noChangeArrowheads="1"/>
          </p:cNvSpPr>
          <p:nvPr/>
        </p:nvSpPr>
        <p:spPr bwMode="auto">
          <a:xfrm>
            <a:off x="4953000" y="1706563"/>
            <a:ext cx="1512888" cy="639762"/>
          </a:xfrm>
          <a:prstGeom prst="rect">
            <a:avLst/>
          </a:prstGeom>
          <a:noFill/>
          <a:ln w="9525">
            <a:noFill/>
            <a:miter lim="800000"/>
            <a:headEnd/>
            <a:tailEnd/>
          </a:ln>
          <a:effectLst/>
        </p:spPr>
        <p:txBody>
          <a:bodyPr wrap="none">
            <a:spAutoFit/>
          </a:bodyPr>
          <a:lstStyle/>
          <a:p>
            <a:r>
              <a:rPr lang="en-US" sz="1200" b="1"/>
              <a:t>Arrhenius</a:t>
            </a:r>
          </a:p>
          <a:p>
            <a:r>
              <a:rPr lang="en-US" sz="1200" b="1"/>
              <a:t>Awarded Nobel</a:t>
            </a:r>
          </a:p>
          <a:p>
            <a:r>
              <a:rPr lang="en-US" sz="1200" b="1"/>
              <a:t>Prize in Chemistry</a:t>
            </a:r>
          </a:p>
        </p:txBody>
      </p:sp>
      <p:sp>
        <p:nvSpPr>
          <p:cNvPr id="1674264" name="Text Box 24"/>
          <p:cNvSpPr txBox="1">
            <a:spLocks noChangeArrowheads="1"/>
          </p:cNvSpPr>
          <p:nvPr/>
        </p:nvSpPr>
        <p:spPr bwMode="auto">
          <a:xfrm>
            <a:off x="6629400" y="2011363"/>
            <a:ext cx="2211388" cy="639762"/>
          </a:xfrm>
          <a:prstGeom prst="rect">
            <a:avLst/>
          </a:prstGeom>
          <a:noFill/>
          <a:ln w="9525">
            <a:noFill/>
            <a:miter lim="800000"/>
            <a:headEnd/>
            <a:tailEnd/>
          </a:ln>
          <a:effectLst/>
        </p:spPr>
        <p:txBody>
          <a:bodyPr wrap="none">
            <a:spAutoFit/>
          </a:bodyPr>
          <a:lstStyle/>
          <a:p>
            <a:pPr algn="r"/>
            <a:r>
              <a:rPr lang="en-US" sz="1200" b="1"/>
              <a:t>Acids defined</a:t>
            </a:r>
          </a:p>
          <a:p>
            <a:pPr algn="r"/>
            <a:r>
              <a:rPr lang="en-US" sz="1200" b="1"/>
              <a:t>simultaneously by</a:t>
            </a:r>
          </a:p>
          <a:p>
            <a:pPr algn="r"/>
            <a:r>
              <a:rPr lang="en-US" sz="1200" b="1"/>
              <a:t>Bronsted, Lowry, and Lewis</a:t>
            </a:r>
          </a:p>
        </p:txBody>
      </p:sp>
      <p:sp>
        <p:nvSpPr>
          <p:cNvPr id="1674265" name="Rectangle 25"/>
          <p:cNvSpPr>
            <a:spLocks noChangeArrowheads="1"/>
          </p:cNvSpPr>
          <p:nvPr/>
        </p:nvSpPr>
        <p:spPr bwMode="auto">
          <a:xfrm>
            <a:off x="7010400" y="3078163"/>
            <a:ext cx="76200" cy="76200"/>
          </a:xfrm>
          <a:prstGeom prst="rect">
            <a:avLst/>
          </a:prstGeom>
          <a:solidFill>
            <a:srgbClr val="FF0000"/>
          </a:solidFill>
          <a:ln w="9525">
            <a:solidFill>
              <a:srgbClr val="FF0000"/>
            </a:solidFill>
            <a:miter lim="800000"/>
            <a:headEnd/>
            <a:tailEnd/>
          </a:ln>
          <a:effectLst/>
        </p:spPr>
        <p:txBody>
          <a:bodyPr wrap="none" anchor="ctr"/>
          <a:lstStyle/>
          <a:p>
            <a:endParaRPr lang="en-US"/>
          </a:p>
        </p:txBody>
      </p:sp>
      <p:sp>
        <p:nvSpPr>
          <p:cNvPr id="1674266" name="Rectangle 26"/>
          <p:cNvSpPr>
            <a:spLocks noChangeArrowheads="1"/>
          </p:cNvSpPr>
          <p:nvPr/>
        </p:nvSpPr>
        <p:spPr bwMode="auto">
          <a:xfrm>
            <a:off x="7239000" y="3078163"/>
            <a:ext cx="76200" cy="76200"/>
          </a:xfrm>
          <a:prstGeom prst="rect">
            <a:avLst/>
          </a:prstGeom>
          <a:solidFill>
            <a:srgbClr val="FF0000"/>
          </a:solidFill>
          <a:ln w="9525">
            <a:solidFill>
              <a:srgbClr val="FF0000"/>
            </a:solidFill>
            <a:miter lim="800000"/>
            <a:headEnd/>
            <a:tailEnd/>
          </a:ln>
          <a:effectLst/>
        </p:spPr>
        <p:txBody>
          <a:bodyPr wrap="none" anchor="ctr"/>
          <a:lstStyle/>
          <a:p>
            <a:endParaRPr lang="en-US"/>
          </a:p>
        </p:txBody>
      </p:sp>
      <p:sp>
        <p:nvSpPr>
          <p:cNvPr id="1674267" name="Line 27"/>
          <p:cNvSpPr>
            <a:spLocks noChangeShapeType="1"/>
          </p:cNvSpPr>
          <p:nvPr/>
        </p:nvSpPr>
        <p:spPr bwMode="auto">
          <a:xfrm flipV="1">
            <a:off x="990600" y="2620963"/>
            <a:ext cx="0" cy="457200"/>
          </a:xfrm>
          <a:prstGeom prst="line">
            <a:avLst/>
          </a:prstGeom>
          <a:noFill/>
          <a:ln w="9525">
            <a:solidFill>
              <a:schemeClr val="tx1"/>
            </a:solidFill>
            <a:round/>
            <a:headEnd/>
            <a:tailEnd/>
          </a:ln>
          <a:effectLst/>
        </p:spPr>
        <p:txBody>
          <a:bodyPr/>
          <a:lstStyle/>
          <a:p>
            <a:endParaRPr lang="en-US"/>
          </a:p>
        </p:txBody>
      </p:sp>
      <p:sp>
        <p:nvSpPr>
          <p:cNvPr id="1674268" name="Rectangle 28"/>
          <p:cNvSpPr>
            <a:spLocks noChangeArrowheads="1"/>
          </p:cNvSpPr>
          <p:nvPr/>
        </p:nvSpPr>
        <p:spPr bwMode="auto">
          <a:xfrm>
            <a:off x="914400" y="3078163"/>
            <a:ext cx="76200" cy="76200"/>
          </a:xfrm>
          <a:prstGeom prst="rect">
            <a:avLst/>
          </a:prstGeom>
          <a:solidFill>
            <a:srgbClr val="FF0000"/>
          </a:solidFill>
          <a:ln w="9525">
            <a:solidFill>
              <a:srgbClr val="FF0000"/>
            </a:solidFill>
            <a:miter lim="800000"/>
            <a:headEnd/>
            <a:tailEnd/>
          </a:ln>
          <a:effectLst/>
        </p:spPr>
        <p:txBody>
          <a:bodyPr wrap="none" anchor="ctr"/>
          <a:lstStyle/>
          <a:p>
            <a:endParaRPr lang="en-US"/>
          </a:p>
        </p:txBody>
      </p:sp>
      <p:sp>
        <p:nvSpPr>
          <p:cNvPr id="1674269" name="Line 29"/>
          <p:cNvSpPr>
            <a:spLocks noChangeShapeType="1"/>
          </p:cNvSpPr>
          <p:nvPr/>
        </p:nvSpPr>
        <p:spPr bwMode="auto">
          <a:xfrm flipV="1">
            <a:off x="7315200" y="2544763"/>
            <a:ext cx="304800" cy="533400"/>
          </a:xfrm>
          <a:prstGeom prst="line">
            <a:avLst/>
          </a:prstGeom>
          <a:noFill/>
          <a:ln w="9525">
            <a:solidFill>
              <a:schemeClr val="tx1"/>
            </a:solidFill>
            <a:round/>
            <a:headEnd/>
            <a:tailEnd/>
          </a:ln>
          <a:effectLst/>
        </p:spPr>
        <p:txBody>
          <a:bodyPr/>
          <a:lstStyle/>
          <a:p>
            <a:endParaRPr lang="en-US"/>
          </a:p>
        </p:txBody>
      </p:sp>
      <p:sp>
        <p:nvSpPr>
          <p:cNvPr id="1674270" name="Rectangle 30"/>
          <p:cNvSpPr>
            <a:spLocks noChangeArrowheads="1"/>
          </p:cNvSpPr>
          <p:nvPr/>
        </p:nvSpPr>
        <p:spPr bwMode="auto">
          <a:xfrm>
            <a:off x="6781800" y="3078163"/>
            <a:ext cx="76200" cy="76200"/>
          </a:xfrm>
          <a:prstGeom prst="rect">
            <a:avLst/>
          </a:prstGeom>
          <a:solidFill>
            <a:srgbClr val="FF0000"/>
          </a:solidFill>
          <a:ln w="9525">
            <a:solidFill>
              <a:srgbClr val="FF0000"/>
            </a:solidFill>
            <a:miter lim="800000"/>
            <a:headEnd/>
            <a:tailEnd/>
          </a:ln>
          <a:effectLst/>
        </p:spPr>
        <p:txBody>
          <a:bodyPr wrap="none" anchor="ctr"/>
          <a:lstStyle/>
          <a:p>
            <a:endParaRPr lang="en-US"/>
          </a:p>
        </p:txBody>
      </p:sp>
      <p:sp>
        <p:nvSpPr>
          <p:cNvPr id="1674271" name="Rectangle 31"/>
          <p:cNvSpPr>
            <a:spLocks noChangeArrowheads="1"/>
          </p:cNvSpPr>
          <p:nvPr/>
        </p:nvSpPr>
        <p:spPr bwMode="auto">
          <a:xfrm>
            <a:off x="5867400" y="3078163"/>
            <a:ext cx="76200" cy="76200"/>
          </a:xfrm>
          <a:prstGeom prst="rect">
            <a:avLst/>
          </a:prstGeom>
          <a:solidFill>
            <a:srgbClr val="FF0000"/>
          </a:solidFill>
          <a:ln w="9525">
            <a:solidFill>
              <a:srgbClr val="FF0000"/>
            </a:solidFill>
            <a:miter lim="800000"/>
            <a:headEnd/>
            <a:tailEnd/>
          </a:ln>
          <a:effectLst/>
        </p:spPr>
        <p:txBody>
          <a:bodyPr wrap="none" anchor="ctr"/>
          <a:lstStyle/>
          <a:p>
            <a:endParaRPr lang="en-US"/>
          </a:p>
        </p:txBody>
      </p:sp>
      <p:sp>
        <p:nvSpPr>
          <p:cNvPr id="1674272" name="Line 32"/>
          <p:cNvSpPr>
            <a:spLocks noChangeShapeType="1"/>
          </p:cNvSpPr>
          <p:nvPr/>
        </p:nvSpPr>
        <p:spPr bwMode="auto">
          <a:xfrm flipH="1" flipV="1">
            <a:off x="5943600" y="2392363"/>
            <a:ext cx="914400" cy="685800"/>
          </a:xfrm>
          <a:prstGeom prst="line">
            <a:avLst/>
          </a:prstGeom>
          <a:noFill/>
          <a:ln w="9525">
            <a:solidFill>
              <a:schemeClr val="tx1"/>
            </a:solidFill>
            <a:round/>
            <a:headEnd/>
            <a:tailEnd/>
          </a:ln>
          <a:effectLst/>
        </p:spPr>
        <p:txBody>
          <a:bodyPr/>
          <a:lstStyle/>
          <a:p>
            <a:endParaRPr lang="en-US"/>
          </a:p>
        </p:txBody>
      </p:sp>
      <p:sp>
        <p:nvSpPr>
          <p:cNvPr id="1674273" name="Line 33"/>
          <p:cNvSpPr>
            <a:spLocks noChangeShapeType="1"/>
          </p:cNvSpPr>
          <p:nvPr/>
        </p:nvSpPr>
        <p:spPr bwMode="auto">
          <a:xfrm flipH="1" flipV="1">
            <a:off x="5334000" y="2697163"/>
            <a:ext cx="609600" cy="381000"/>
          </a:xfrm>
          <a:prstGeom prst="line">
            <a:avLst/>
          </a:prstGeom>
          <a:noFill/>
          <a:ln w="9525">
            <a:solidFill>
              <a:schemeClr val="tx1"/>
            </a:solidFill>
            <a:round/>
            <a:headEnd/>
            <a:tailEnd/>
          </a:ln>
          <a:effectLst/>
        </p:spPr>
        <p:txBody>
          <a:bodyPr/>
          <a:lstStyle/>
          <a:p>
            <a:endParaRPr lang="en-US"/>
          </a:p>
        </p:txBody>
      </p:sp>
      <p:sp>
        <p:nvSpPr>
          <p:cNvPr id="1674274" name="Text Box 34"/>
          <p:cNvSpPr txBox="1">
            <a:spLocks noChangeArrowheads="1"/>
          </p:cNvSpPr>
          <p:nvPr/>
        </p:nvSpPr>
        <p:spPr bwMode="auto">
          <a:xfrm>
            <a:off x="228600" y="6172200"/>
            <a:ext cx="1879600" cy="274638"/>
          </a:xfrm>
          <a:prstGeom prst="rect">
            <a:avLst/>
          </a:prstGeom>
          <a:noFill/>
          <a:ln w="9525">
            <a:noFill/>
            <a:miter lim="800000"/>
            <a:headEnd/>
            <a:tailEnd/>
          </a:ln>
          <a:effectLst/>
        </p:spPr>
        <p:txBody>
          <a:bodyPr wrap="none">
            <a:spAutoFit/>
          </a:bodyPr>
          <a:lstStyle/>
          <a:p>
            <a:pPr algn="ctr"/>
            <a:r>
              <a:rPr lang="en-US" sz="1200"/>
              <a:t>Lincoln elected President</a:t>
            </a:r>
          </a:p>
        </p:txBody>
      </p:sp>
      <p:sp>
        <p:nvSpPr>
          <p:cNvPr id="1674275" name="Rectangle 35"/>
          <p:cNvSpPr>
            <a:spLocks noChangeArrowheads="1"/>
          </p:cNvSpPr>
          <p:nvPr/>
        </p:nvSpPr>
        <p:spPr bwMode="auto">
          <a:xfrm>
            <a:off x="76200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276" name="Rectangle 36"/>
          <p:cNvSpPr>
            <a:spLocks noChangeArrowheads="1"/>
          </p:cNvSpPr>
          <p:nvPr/>
        </p:nvSpPr>
        <p:spPr bwMode="auto">
          <a:xfrm>
            <a:off x="85344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277" name="Rectangle 37"/>
          <p:cNvSpPr>
            <a:spLocks noChangeArrowheads="1"/>
          </p:cNvSpPr>
          <p:nvPr/>
        </p:nvSpPr>
        <p:spPr bwMode="auto">
          <a:xfrm>
            <a:off x="6096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278" name="Text Box 38"/>
          <p:cNvSpPr txBox="1">
            <a:spLocks noChangeArrowheads="1"/>
          </p:cNvSpPr>
          <p:nvPr/>
        </p:nvSpPr>
        <p:spPr bwMode="auto">
          <a:xfrm>
            <a:off x="658813" y="5867400"/>
            <a:ext cx="1779587" cy="274638"/>
          </a:xfrm>
          <a:prstGeom prst="rect">
            <a:avLst/>
          </a:prstGeom>
          <a:noFill/>
          <a:ln w="9525">
            <a:noFill/>
            <a:miter lim="800000"/>
            <a:headEnd/>
            <a:tailEnd/>
          </a:ln>
          <a:effectLst/>
        </p:spPr>
        <p:txBody>
          <a:bodyPr wrap="none">
            <a:spAutoFit/>
          </a:bodyPr>
          <a:lstStyle/>
          <a:p>
            <a:pPr algn="ctr"/>
            <a:r>
              <a:rPr lang="en-US" sz="1200"/>
              <a:t>Civil War (1861 – 1865)</a:t>
            </a:r>
          </a:p>
        </p:txBody>
      </p:sp>
      <p:sp>
        <p:nvSpPr>
          <p:cNvPr id="1674279" name="Text Box 39"/>
          <p:cNvSpPr txBox="1">
            <a:spLocks noChangeArrowheads="1"/>
          </p:cNvSpPr>
          <p:nvPr/>
        </p:nvSpPr>
        <p:spPr bwMode="auto">
          <a:xfrm>
            <a:off x="787400" y="5486400"/>
            <a:ext cx="2032000" cy="274638"/>
          </a:xfrm>
          <a:prstGeom prst="rect">
            <a:avLst/>
          </a:prstGeom>
          <a:noFill/>
          <a:ln w="9525">
            <a:noFill/>
            <a:miter lim="800000"/>
            <a:headEnd/>
            <a:tailEnd/>
          </a:ln>
          <a:effectLst/>
        </p:spPr>
        <p:txBody>
          <a:bodyPr wrap="none">
            <a:spAutoFit/>
          </a:bodyPr>
          <a:lstStyle/>
          <a:p>
            <a:pPr algn="ctr"/>
            <a:r>
              <a:rPr lang="en-US" sz="1200"/>
              <a:t>Emancipation Proclamation</a:t>
            </a:r>
          </a:p>
        </p:txBody>
      </p:sp>
      <p:sp>
        <p:nvSpPr>
          <p:cNvPr id="1674280" name="Text Box 40"/>
          <p:cNvSpPr txBox="1">
            <a:spLocks noChangeArrowheads="1"/>
          </p:cNvSpPr>
          <p:nvPr/>
        </p:nvSpPr>
        <p:spPr bwMode="auto">
          <a:xfrm>
            <a:off x="2066925" y="4373563"/>
            <a:ext cx="2200275" cy="274637"/>
          </a:xfrm>
          <a:prstGeom prst="rect">
            <a:avLst/>
          </a:prstGeom>
          <a:noFill/>
          <a:ln w="9525">
            <a:noFill/>
            <a:miter lim="800000"/>
            <a:headEnd/>
            <a:tailEnd/>
          </a:ln>
          <a:effectLst/>
        </p:spPr>
        <p:txBody>
          <a:bodyPr wrap="none">
            <a:spAutoFit/>
          </a:bodyPr>
          <a:lstStyle/>
          <a:p>
            <a:pPr algn="ctr"/>
            <a:r>
              <a:rPr lang="en-US" sz="1200"/>
              <a:t>Edison develops the light bulb</a:t>
            </a:r>
          </a:p>
        </p:txBody>
      </p:sp>
      <p:sp>
        <p:nvSpPr>
          <p:cNvPr id="1674281" name="Text Box 41"/>
          <p:cNvSpPr txBox="1">
            <a:spLocks noChangeArrowheads="1"/>
          </p:cNvSpPr>
          <p:nvPr/>
        </p:nvSpPr>
        <p:spPr bwMode="auto">
          <a:xfrm>
            <a:off x="1371600" y="5257800"/>
            <a:ext cx="2655888" cy="274638"/>
          </a:xfrm>
          <a:prstGeom prst="rect">
            <a:avLst/>
          </a:prstGeom>
          <a:noFill/>
          <a:ln w="9525">
            <a:noFill/>
            <a:miter lim="800000"/>
            <a:headEnd/>
            <a:tailEnd/>
          </a:ln>
          <a:effectLst/>
        </p:spPr>
        <p:txBody>
          <a:bodyPr wrap="none">
            <a:spAutoFit/>
          </a:bodyPr>
          <a:lstStyle/>
          <a:p>
            <a:pPr algn="ctr"/>
            <a:r>
              <a:rPr lang="en-US" sz="1200"/>
              <a:t>Transcontinental Railroad completed</a:t>
            </a:r>
          </a:p>
        </p:txBody>
      </p:sp>
      <p:sp>
        <p:nvSpPr>
          <p:cNvPr id="1674282" name="Text Box 42"/>
          <p:cNvSpPr txBox="1">
            <a:spLocks noChangeArrowheads="1"/>
          </p:cNvSpPr>
          <p:nvPr/>
        </p:nvSpPr>
        <p:spPr bwMode="auto">
          <a:xfrm>
            <a:off x="4648200" y="4343400"/>
            <a:ext cx="1257300" cy="457200"/>
          </a:xfrm>
          <a:prstGeom prst="rect">
            <a:avLst/>
          </a:prstGeom>
          <a:noFill/>
          <a:ln w="9525">
            <a:noFill/>
            <a:miter lim="800000"/>
            <a:headEnd/>
            <a:tailEnd/>
          </a:ln>
          <a:effectLst/>
        </p:spPr>
        <p:txBody>
          <a:bodyPr wrap="none">
            <a:spAutoFit/>
          </a:bodyPr>
          <a:lstStyle/>
          <a:p>
            <a:pPr algn="r"/>
            <a:r>
              <a:rPr lang="en-US" sz="1200"/>
              <a:t>First continental</a:t>
            </a:r>
          </a:p>
          <a:p>
            <a:pPr algn="r"/>
            <a:r>
              <a:rPr lang="en-US" sz="1200"/>
              <a:t>air flight</a:t>
            </a:r>
          </a:p>
        </p:txBody>
      </p:sp>
      <p:sp>
        <p:nvSpPr>
          <p:cNvPr id="1674283" name="Text Box 43"/>
          <p:cNvSpPr txBox="1">
            <a:spLocks noChangeArrowheads="1"/>
          </p:cNvSpPr>
          <p:nvPr/>
        </p:nvSpPr>
        <p:spPr bwMode="auto">
          <a:xfrm>
            <a:off x="4424363" y="4830763"/>
            <a:ext cx="1976437" cy="274637"/>
          </a:xfrm>
          <a:prstGeom prst="rect">
            <a:avLst/>
          </a:prstGeom>
          <a:noFill/>
          <a:ln w="9525">
            <a:noFill/>
            <a:miter lim="800000"/>
            <a:headEnd/>
            <a:tailEnd/>
          </a:ln>
          <a:effectLst/>
        </p:spPr>
        <p:txBody>
          <a:bodyPr wrap="none">
            <a:spAutoFit/>
          </a:bodyPr>
          <a:lstStyle/>
          <a:p>
            <a:pPr algn="ctr"/>
            <a:r>
              <a:rPr lang="en-US" sz="1200"/>
              <a:t>World War I (1914 – 1918)</a:t>
            </a:r>
          </a:p>
        </p:txBody>
      </p:sp>
      <p:sp>
        <p:nvSpPr>
          <p:cNvPr id="1674284" name="Text Box 44"/>
          <p:cNvSpPr txBox="1">
            <a:spLocks noChangeArrowheads="1"/>
          </p:cNvSpPr>
          <p:nvPr/>
        </p:nvSpPr>
        <p:spPr bwMode="auto">
          <a:xfrm>
            <a:off x="4662488" y="5562600"/>
            <a:ext cx="2271712" cy="457200"/>
          </a:xfrm>
          <a:prstGeom prst="rect">
            <a:avLst/>
          </a:prstGeom>
          <a:noFill/>
          <a:ln w="9525">
            <a:noFill/>
            <a:miter lim="800000"/>
            <a:headEnd/>
            <a:tailEnd/>
          </a:ln>
          <a:effectLst/>
        </p:spPr>
        <p:txBody>
          <a:bodyPr wrap="none">
            <a:spAutoFit/>
          </a:bodyPr>
          <a:lstStyle/>
          <a:p>
            <a:pPr algn="r"/>
            <a:r>
              <a:rPr lang="en-US" sz="1200"/>
              <a:t>19</a:t>
            </a:r>
            <a:r>
              <a:rPr lang="en-US" sz="1200" baseline="30000"/>
              <a:t>th</a:t>
            </a:r>
            <a:r>
              <a:rPr lang="en-US" sz="1200"/>
              <a:t> Amendment gives women </a:t>
            </a:r>
          </a:p>
          <a:p>
            <a:pPr algn="r"/>
            <a:r>
              <a:rPr lang="en-US" sz="1200"/>
              <a:t>the right to vote</a:t>
            </a:r>
          </a:p>
        </p:txBody>
      </p:sp>
      <p:sp>
        <p:nvSpPr>
          <p:cNvPr id="1674285" name="Text Box 45"/>
          <p:cNvSpPr txBox="1">
            <a:spLocks noChangeArrowheads="1"/>
          </p:cNvSpPr>
          <p:nvPr/>
        </p:nvSpPr>
        <p:spPr bwMode="auto">
          <a:xfrm>
            <a:off x="1606550" y="4800600"/>
            <a:ext cx="2889250" cy="457200"/>
          </a:xfrm>
          <a:prstGeom prst="rect">
            <a:avLst/>
          </a:prstGeom>
          <a:noFill/>
          <a:ln w="9525">
            <a:noFill/>
            <a:miter lim="800000"/>
            <a:headEnd/>
            <a:tailEnd/>
          </a:ln>
          <a:effectLst/>
        </p:spPr>
        <p:txBody>
          <a:bodyPr wrap="none">
            <a:spAutoFit/>
          </a:bodyPr>
          <a:lstStyle/>
          <a:p>
            <a:r>
              <a:rPr lang="en-US" sz="1200"/>
              <a:t>15</a:t>
            </a:r>
            <a:r>
              <a:rPr lang="en-US" sz="1200" baseline="30000"/>
              <a:t>h</a:t>
            </a:r>
            <a:r>
              <a:rPr lang="en-US" sz="1200"/>
              <a:t> Amendment gives </a:t>
            </a:r>
          </a:p>
          <a:p>
            <a:r>
              <a:rPr lang="en-US" sz="1200"/>
              <a:t>African-American males the right to vote</a:t>
            </a:r>
          </a:p>
        </p:txBody>
      </p:sp>
      <p:sp>
        <p:nvSpPr>
          <p:cNvPr id="1674286" name="Text Box 46"/>
          <p:cNvSpPr txBox="1">
            <a:spLocks noChangeArrowheads="1"/>
          </p:cNvSpPr>
          <p:nvPr/>
        </p:nvSpPr>
        <p:spPr bwMode="auto">
          <a:xfrm>
            <a:off x="5006975" y="6096000"/>
            <a:ext cx="3832225" cy="274638"/>
          </a:xfrm>
          <a:prstGeom prst="rect">
            <a:avLst/>
          </a:prstGeom>
          <a:noFill/>
          <a:ln w="9525">
            <a:noFill/>
            <a:miter lim="800000"/>
            <a:headEnd/>
            <a:tailEnd/>
          </a:ln>
          <a:effectLst/>
        </p:spPr>
        <p:txBody>
          <a:bodyPr wrap="none">
            <a:spAutoFit/>
          </a:bodyPr>
          <a:lstStyle/>
          <a:p>
            <a:pPr algn="ctr"/>
            <a:r>
              <a:rPr lang="en-US" sz="1200"/>
              <a:t>Native Americans actually gain full rights of citizenship</a:t>
            </a:r>
          </a:p>
        </p:txBody>
      </p:sp>
      <p:sp>
        <p:nvSpPr>
          <p:cNvPr id="1674287" name="Text Box 47"/>
          <p:cNvSpPr txBox="1">
            <a:spLocks noChangeArrowheads="1"/>
          </p:cNvSpPr>
          <p:nvPr/>
        </p:nvSpPr>
        <p:spPr bwMode="auto">
          <a:xfrm>
            <a:off x="7315200" y="4800600"/>
            <a:ext cx="1073150" cy="457200"/>
          </a:xfrm>
          <a:prstGeom prst="rect">
            <a:avLst/>
          </a:prstGeom>
          <a:noFill/>
          <a:ln w="9525">
            <a:noFill/>
            <a:miter lim="800000"/>
            <a:headEnd/>
            <a:tailEnd/>
          </a:ln>
          <a:effectLst/>
        </p:spPr>
        <p:txBody>
          <a:bodyPr wrap="none">
            <a:spAutoFit/>
          </a:bodyPr>
          <a:lstStyle/>
          <a:p>
            <a:pPr algn="ctr"/>
            <a:r>
              <a:rPr lang="en-US" sz="1200"/>
              <a:t>Stock Market</a:t>
            </a:r>
          </a:p>
          <a:p>
            <a:pPr algn="ctr"/>
            <a:r>
              <a:rPr lang="en-US" sz="1200"/>
              <a:t>crash</a:t>
            </a:r>
          </a:p>
        </p:txBody>
      </p:sp>
      <p:sp>
        <p:nvSpPr>
          <p:cNvPr id="1674288" name="Text Box 48"/>
          <p:cNvSpPr txBox="1">
            <a:spLocks noChangeArrowheads="1"/>
          </p:cNvSpPr>
          <p:nvPr/>
        </p:nvSpPr>
        <p:spPr bwMode="auto">
          <a:xfrm>
            <a:off x="8112125" y="4449763"/>
            <a:ext cx="1031875" cy="274637"/>
          </a:xfrm>
          <a:prstGeom prst="rect">
            <a:avLst/>
          </a:prstGeom>
          <a:noFill/>
          <a:ln w="9525">
            <a:noFill/>
            <a:miter lim="800000"/>
            <a:headEnd/>
            <a:tailEnd/>
          </a:ln>
          <a:effectLst/>
        </p:spPr>
        <p:txBody>
          <a:bodyPr wrap="none">
            <a:spAutoFit/>
          </a:bodyPr>
          <a:lstStyle/>
          <a:p>
            <a:pPr algn="ctr"/>
            <a:r>
              <a:rPr lang="en-US" sz="1200"/>
              <a:t>World War II</a:t>
            </a:r>
          </a:p>
        </p:txBody>
      </p:sp>
      <p:sp>
        <p:nvSpPr>
          <p:cNvPr id="1674289" name="Rectangle 49"/>
          <p:cNvSpPr>
            <a:spLocks noChangeArrowheads="1"/>
          </p:cNvSpPr>
          <p:nvPr/>
        </p:nvSpPr>
        <p:spPr bwMode="auto">
          <a:xfrm>
            <a:off x="9906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290" name="Rectangle 50"/>
          <p:cNvSpPr>
            <a:spLocks noChangeArrowheads="1"/>
          </p:cNvSpPr>
          <p:nvPr/>
        </p:nvSpPr>
        <p:spPr bwMode="auto">
          <a:xfrm>
            <a:off x="15240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291" name="Rectangle 51"/>
          <p:cNvSpPr>
            <a:spLocks noChangeArrowheads="1"/>
          </p:cNvSpPr>
          <p:nvPr/>
        </p:nvSpPr>
        <p:spPr bwMode="auto">
          <a:xfrm>
            <a:off x="16764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292" name="Rectangle 52"/>
          <p:cNvSpPr>
            <a:spLocks noChangeArrowheads="1"/>
          </p:cNvSpPr>
          <p:nvPr/>
        </p:nvSpPr>
        <p:spPr bwMode="auto">
          <a:xfrm>
            <a:off x="66294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293" name="Rectangle 53"/>
          <p:cNvSpPr>
            <a:spLocks noChangeArrowheads="1"/>
          </p:cNvSpPr>
          <p:nvPr/>
        </p:nvSpPr>
        <p:spPr bwMode="auto">
          <a:xfrm>
            <a:off x="57150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294" name="Rectangle 54"/>
          <p:cNvSpPr>
            <a:spLocks noChangeArrowheads="1"/>
          </p:cNvSpPr>
          <p:nvPr/>
        </p:nvSpPr>
        <p:spPr bwMode="auto">
          <a:xfrm>
            <a:off x="22860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295" name="Rectangle 55"/>
          <p:cNvSpPr>
            <a:spLocks noChangeArrowheads="1"/>
          </p:cNvSpPr>
          <p:nvPr/>
        </p:nvSpPr>
        <p:spPr bwMode="auto">
          <a:xfrm>
            <a:off x="7620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296" name="Line 56"/>
          <p:cNvSpPr>
            <a:spLocks noChangeShapeType="1"/>
          </p:cNvSpPr>
          <p:nvPr/>
        </p:nvSpPr>
        <p:spPr bwMode="auto">
          <a:xfrm>
            <a:off x="609600" y="4038600"/>
            <a:ext cx="0" cy="2133600"/>
          </a:xfrm>
          <a:prstGeom prst="line">
            <a:avLst/>
          </a:prstGeom>
          <a:noFill/>
          <a:ln w="9525">
            <a:solidFill>
              <a:schemeClr val="tx1"/>
            </a:solidFill>
            <a:round/>
            <a:headEnd/>
            <a:tailEnd/>
          </a:ln>
          <a:effectLst/>
        </p:spPr>
        <p:txBody>
          <a:bodyPr/>
          <a:lstStyle/>
          <a:p>
            <a:endParaRPr lang="en-US"/>
          </a:p>
        </p:txBody>
      </p:sp>
      <p:sp>
        <p:nvSpPr>
          <p:cNvPr id="1674297" name="Line 57"/>
          <p:cNvSpPr>
            <a:spLocks noChangeShapeType="1"/>
          </p:cNvSpPr>
          <p:nvPr/>
        </p:nvSpPr>
        <p:spPr bwMode="auto">
          <a:xfrm>
            <a:off x="762000" y="4038600"/>
            <a:ext cx="0" cy="1828800"/>
          </a:xfrm>
          <a:prstGeom prst="line">
            <a:avLst/>
          </a:prstGeom>
          <a:noFill/>
          <a:ln w="9525">
            <a:solidFill>
              <a:schemeClr val="tx1"/>
            </a:solidFill>
            <a:round/>
            <a:headEnd/>
            <a:tailEnd/>
          </a:ln>
          <a:effectLst/>
        </p:spPr>
        <p:txBody>
          <a:bodyPr/>
          <a:lstStyle/>
          <a:p>
            <a:endParaRPr lang="en-US"/>
          </a:p>
        </p:txBody>
      </p:sp>
      <p:sp>
        <p:nvSpPr>
          <p:cNvPr id="1674298" name="Line 58"/>
          <p:cNvSpPr>
            <a:spLocks noChangeShapeType="1"/>
          </p:cNvSpPr>
          <p:nvPr/>
        </p:nvSpPr>
        <p:spPr bwMode="auto">
          <a:xfrm>
            <a:off x="990600" y="4038600"/>
            <a:ext cx="0" cy="1447800"/>
          </a:xfrm>
          <a:prstGeom prst="line">
            <a:avLst/>
          </a:prstGeom>
          <a:noFill/>
          <a:ln w="9525">
            <a:solidFill>
              <a:schemeClr val="tx1"/>
            </a:solidFill>
            <a:round/>
            <a:headEnd/>
            <a:tailEnd/>
          </a:ln>
          <a:effectLst/>
        </p:spPr>
        <p:txBody>
          <a:bodyPr/>
          <a:lstStyle/>
          <a:p>
            <a:endParaRPr lang="en-US"/>
          </a:p>
        </p:txBody>
      </p:sp>
      <p:sp>
        <p:nvSpPr>
          <p:cNvPr id="1674299" name="Line 59"/>
          <p:cNvSpPr>
            <a:spLocks noChangeShapeType="1"/>
          </p:cNvSpPr>
          <p:nvPr/>
        </p:nvSpPr>
        <p:spPr bwMode="auto">
          <a:xfrm>
            <a:off x="1524000" y="4038600"/>
            <a:ext cx="0" cy="1219200"/>
          </a:xfrm>
          <a:prstGeom prst="line">
            <a:avLst/>
          </a:prstGeom>
          <a:noFill/>
          <a:ln w="9525">
            <a:solidFill>
              <a:schemeClr val="tx1"/>
            </a:solidFill>
            <a:round/>
            <a:headEnd/>
            <a:tailEnd/>
          </a:ln>
          <a:effectLst/>
        </p:spPr>
        <p:txBody>
          <a:bodyPr/>
          <a:lstStyle/>
          <a:p>
            <a:endParaRPr lang="en-US"/>
          </a:p>
        </p:txBody>
      </p:sp>
      <p:sp>
        <p:nvSpPr>
          <p:cNvPr id="1674300" name="Line 60"/>
          <p:cNvSpPr>
            <a:spLocks noChangeShapeType="1"/>
          </p:cNvSpPr>
          <p:nvPr/>
        </p:nvSpPr>
        <p:spPr bwMode="auto">
          <a:xfrm>
            <a:off x="1676400" y="4038600"/>
            <a:ext cx="0" cy="762000"/>
          </a:xfrm>
          <a:prstGeom prst="line">
            <a:avLst/>
          </a:prstGeom>
          <a:noFill/>
          <a:ln w="9525">
            <a:solidFill>
              <a:schemeClr val="tx1"/>
            </a:solidFill>
            <a:round/>
            <a:headEnd/>
            <a:tailEnd/>
          </a:ln>
          <a:effectLst/>
        </p:spPr>
        <p:txBody>
          <a:bodyPr/>
          <a:lstStyle/>
          <a:p>
            <a:endParaRPr lang="en-US"/>
          </a:p>
        </p:txBody>
      </p:sp>
      <p:sp>
        <p:nvSpPr>
          <p:cNvPr id="1674301" name="Line 61"/>
          <p:cNvSpPr>
            <a:spLocks noChangeShapeType="1"/>
          </p:cNvSpPr>
          <p:nvPr/>
        </p:nvSpPr>
        <p:spPr bwMode="auto">
          <a:xfrm>
            <a:off x="2286000" y="4038600"/>
            <a:ext cx="0" cy="304800"/>
          </a:xfrm>
          <a:prstGeom prst="line">
            <a:avLst/>
          </a:prstGeom>
          <a:noFill/>
          <a:ln w="9525">
            <a:solidFill>
              <a:schemeClr val="tx1"/>
            </a:solidFill>
            <a:round/>
            <a:headEnd/>
            <a:tailEnd/>
          </a:ln>
          <a:effectLst/>
        </p:spPr>
        <p:txBody>
          <a:bodyPr/>
          <a:lstStyle/>
          <a:p>
            <a:endParaRPr lang="en-US"/>
          </a:p>
        </p:txBody>
      </p:sp>
      <p:sp>
        <p:nvSpPr>
          <p:cNvPr id="1674302" name="Line 62"/>
          <p:cNvSpPr>
            <a:spLocks noChangeShapeType="1"/>
          </p:cNvSpPr>
          <p:nvPr/>
        </p:nvSpPr>
        <p:spPr bwMode="auto">
          <a:xfrm>
            <a:off x="5715000" y="4038600"/>
            <a:ext cx="0" cy="304800"/>
          </a:xfrm>
          <a:prstGeom prst="line">
            <a:avLst/>
          </a:prstGeom>
          <a:noFill/>
          <a:ln w="9525">
            <a:solidFill>
              <a:schemeClr val="tx1"/>
            </a:solidFill>
            <a:round/>
            <a:headEnd/>
            <a:tailEnd/>
          </a:ln>
          <a:effectLst/>
        </p:spPr>
        <p:txBody>
          <a:bodyPr/>
          <a:lstStyle/>
          <a:p>
            <a:endParaRPr lang="en-US"/>
          </a:p>
        </p:txBody>
      </p:sp>
      <p:sp>
        <p:nvSpPr>
          <p:cNvPr id="1674303" name="Line 63"/>
          <p:cNvSpPr>
            <a:spLocks noChangeShapeType="1"/>
          </p:cNvSpPr>
          <p:nvPr/>
        </p:nvSpPr>
        <p:spPr bwMode="auto">
          <a:xfrm>
            <a:off x="6629400" y="4038600"/>
            <a:ext cx="0" cy="1524000"/>
          </a:xfrm>
          <a:prstGeom prst="line">
            <a:avLst/>
          </a:prstGeom>
          <a:noFill/>
          <a:ln w="9525">
            <a:solidFill>
              <a:schemeClr val="tx1"/>
            </a:solidFill>
            <a:round/>
            <a:headEnd/>
            <a:tailEnd/>
          </a:ln>
          <a:effectLst/>
        </p:spPr>
        <p:txBody>
          <a:bodyPr/>
          <a:lstStyle/>
          <a:p>
            <a:endParaRPr lang="en-US"/>
          </a:p>
        </p:txBody>
      </p:sp>
      <p:sp>
        <p:nvSpPr>
          <p:cNvPr id="1674304" name="Line 64"/>
          <p:cNvSpPr>
            <a:spLocks noChangeShapeType="1"/>
          </p:cNvSpPr>
          <p:nvPr/>
        </p:nvSpPr>
        <p:spPr bwMode="auto">
          <a:xfrm>
            <a:off x="7696200" y="4038600"/>
            <a:ext cx="0" cy="762000"/>
          </a:xfrm>
          <a:prstGeom prst="line">
            <a:avLst/>
          </a:prstGeom>
          <a:noFill/>
          <a:ln w="9525">
            <a:solidFill>
              <a:schemeClr val="tx1"/>
            </a:solidFill>
            <a:round/>
            <a:headEnd/>
            <a:tailEnd/>
          </a:ln>
          <a:effectLst/>
        </p:spPr>
        <p:txBody>
          <a:bodyPr/>
          <a:lstStyle/>
          <a:p>
            <a:endParaRPr lang="en-US"/>
          </a:p>
        </p:txBody>
      </p:sp>
      <p:sp>
        <p:nvSpPr>
          <p:cNvPr id="1674305" name="Rectangle 65"/>
          <p:cNvSpPr>
            <a:spLocks noChangeArrowheads="1"/>
          </p:cNvSpPr>
          <p:nvPr/>
        </p:nvSpPr>
        <p:spPr bwMode="auto">
          <a:xfrm>
            <a:off x="60198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306" name="Line 66"/>
          <p:cNvSpPr>
            <a:spLocks noChangeShapeType="1"/>
          </p:cNvSpPr>
          <p:nvPr/>
        </p:nvSpPr>
        <p:spPr bwMode="auto">
          <a:xfrm>
            <a:off x="6019800" y="4038600"/>
            <a:ext cx="0" cy="762000"/>
          </a:xfrm>
          <a:prstGeom prst="line">
            <a:avLst/>
          </a:prstGeom>
          <a:noFill/>
          <a:ln w="9525">
            <a:solidFill>
              <a:schemeClr val="tx1"/>
            </a:solidFill>
            <a:round/>
            <a:headEnd/>
            <a:tailEnd/>
          </a:ln>
          <a:effectLst/>
        </p:spPr>
        <p:txBody>
          <a:bodyPr/>
          <a:lstStyle/>
          <a:p>
            <a:endParaRPr lang="en-US"/>
          </a:p>
        </p:txBody>
      </p:sp>
      <p:sp>
        <p:nvSpPr>
          <p:cNvPr id="1674307" name="Rectangle 67"/>
          <p:cNvSpPr>
            <a:spLocks noChangeArrowheads="1"/>
          </p:cNvSpPr>
          <p:nvPr/>
        </p:nvSpPr>
        <p:spPr bwMode="auto">
          <a:xfrm>
            <a:off x="7162800" y="3962400"/>
            <a:ext cx="76200" cy="76200"/>
          </a:xfrm>
          <a:prstGeom prst="rect">
            <a:avLst/>
          </a:prstGeom>
          <a:solidFill>
            <a:schemeClr val="tx1"/>
          </a:solidFill>
          <a:ln w="9525">
            <a:noFill/>
            <a:miter lim="800000"/>
            <a:headEnd/>
            <a:tailEnd/>
          </a:ln>
          <a:effectLst/>
        </p:spPr>
        <p:txBody>
          <a:bodyPr wrap="none" anchor="ctr"/>
          <a:lstStyle/>
          <a:p>
            <a:endParaRPr lang="en-US"/>
          </a:p>
        </p:txBody>
      </p:sp>
      <p:sp>
        <p:nvSpPr>
          <p:cNvPr id="1674308" name="Line 68"/>
          <p:cNvSpPr>
            <a:spLocks noChangeShapeType="1"/>
          </p:cNvSpPr>
          <p:nvPr/>
        </p:nvSpPr>
        <p:spPr bwMode="auto">
          <a:xfrm>
            <a:off x="7162800" y="4038600"/>
            <a:ext cx="0" cy="2057400"/>
          </a:xfrm>
          <a:prstGeom prst="line">
            <a:avLst/>
          </a:prstGeom>
          <a:noFill/>
          <a:ln w="9525">
            <a:solidFill>
              <a:schemeClr val="tx1"/>
            </a:solidFill>
            <a:round/>
            <a:headEnd/>
            <a:tailEnd/>
          </a:ln>
          <a:effectLst/>
        </p:spPr>
        <p:txBody>
          <a:bodyPr/>
          <a:lstStyle/>
          <a:p>
            <a:endParaRPr lang="en-US"/>
          </a:p>
        </p:txBody>
      </p:sp>
      <p:sp>
        <p:nvSpPr>
          <p:cNvPr id="1674309" name="Line 69"/>
          <p:cNvSpPr>
            <a:spLocks noChangeShapeType="1"/>
          </p:cNvSpPr>
          <p:nvPr/>
        </p:nvSpPr>
        <p:spPr bwMode="auto">
          <a:xfrm>
            <a:off x="8534400" y="4038600"/>
            <a:ext cx="0" cy="381000"/>
          </a:xfrm>
          <a:prstGeom prst="line">
            <a:avLst/>
          </a:prstGeom>
          <a:noFill/>
          <a:ln w="9525">
            <a:solidFill>
              <a:schemeClr val="tx1"/>
            </a:solidFill>
            <a:round/>
            <a:headEnd/>
            <a:tailEnd/>
          </a:ln>
          <a:effectLst/>
        </p:spPr>
        <p:txBody>
          <a:bodyPr/>
          <a:lstStyle/>
          <a:p>
            <a:endParaRPr lang="en-US"/>
          </a:p>
        </p:txBody>
      </p:sp>
      <p:sp>
        <p:nvSpPr>
          <p:cNvPr id="1674310" name="Rectangle 70"/>
          <p:cNvSpPr>
            <a:spLocks noChangeArrowheads="1"/>
          </p:cNvSpPr>
          <p:nvPr/>
        </p:nvSpPr>
        <p:spPr bwMode="auto">
          <a:xfrm>
            <a:off x="76200" y="6567488"/>
            <a:ext cx="4291013" cy="214312"/>
          </a:xfrm>
          <a:prstGeom prst="rect">
            <a:avLst/>
          </a:prstGeom>
          <a:noFill/>
          <a:ln w="9525">
            <a:noFill/>
            <a:miter lim="800000"/>
            <a:headEnd/>
            <a:tailEnd/>
          </a:ln>
          <a:effectLst/>
        </p:spPr>
        <p:txBody>
          <a:bodyPr wrap="none">
            <a:spAutoFit/>
          </a:bodyPr>
          <a:lstStyle/>
          <a:p>
            <a:r>
              <a:rPr lang="en-US" sz="800"/>
              <a:t>Herron, Frank, Sarquis, Sarquis, Schrader, Kulka, </a:t>
            </a:r>
            <a:r>
              <a:rPr lang="en-US" sz="800" u="sng"/>
              <a:t>Chemistry</a:t>
            </a:r>
            <a:r>
              <a:rPr lang="en-US" sz="800"/>
              <a:t>, Heath Publishing,1996, page</a:t>
            </a:r>
          </a:p>
        </p:txBody>
      </p:sp>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2613" name="Rectangle 5"/>
          <p:cNvSpPr>
            <a:spLocks noChangeArrowheads="1"/>
          </p:cNvSpPr>
          <p:nvPr/>
        </p:nvSpPr>
        <p:spPr bwMode="auto">
          <a:xfrm>
            <a:off x="393700" y="1725613"/>
            <a:ext cx="8172450" cy="2838450"/>
          </a:xfrm>
          <a:prstGeom prst="rect">
            <a:avLst/>
          </a:prstGeom>
          <a:noFill/>
          <a:ln w="9525">
            <a:noFill/>
            <a:miter lim="800000"/>
            <a:headEnd/>
            <a:tailEnd/>
          </a:ln>
          <a:effectLst/>
        </p:spPr>
        <p:txBody>
          <a:bodyPr wrap="none" anchor="ctr">
            <a:spAutoFit/>
          </a:bodyPr>
          <a:lstStyle/>
          <a:p>
            <a:r>
              <a:rPr lang="en-US" sz="1800">
                <a:solidFill>
                  <a:srgbClr val="333333"/>
                </a:solidFill>
                <a:cs typeface="Times New Roman" pitchFamily="18" charset="0"/>
              </a:rPr>
              <a:t>The </a:t>
            </a:r>
            <a:r>
              <a:rPr lang="en-US" sz="1800" b="1">
                <a:solidFill>
                  <a:srgbClr val="333333"/>
                </a:solidFill>
                <a:cs typeface="Times New Roman" pitchFamily="18" charset="0"/>
              </a:rPr>
              <a:t>video series</a:t>
            </a:r>
            <a:r>
              <a:rPr lang="en-US" sz="1800">
                <a:solidFill>
                  <a:srgbClr val="333333"/>
                </a:solidFill>
                <a:cs typeface="Times New Roman" pitchFamily="18" charset="0"/>
              </a:rPr>
              <a:t>, </a:t>
            </a:r>
            <a:r>
              <a:rPr lang="en-US" sz="1800" u="sng">
                <a:solidFill>
                  <a:srgbClr val="333333"/>
                </a:solidFill>
                <a:cs typeface="Times New Roman" pitchFamily="18" charset="0"/>
              </a:rPr>
              <a:t>The World of Chemistry</a:t>
            </a:r>
            <a:r>
              <a:rPr lang="en-US" sz="1800">
                <a:solidFill>
                  <a:srgbClr val="333333"/>
                </a:solidFill>
                <a:cs typeface="Times New Roman" pitchFamily="18" charset="0"/>
              </a:rPr>
              <a:t> (not related to the textbook)</a:t>
            </a:r>
          </a:p>
          <a:p>
            <a:r>
              <a:rPr lang="en-US" sz="1800">
                <a:solidFill>
                  <a:srgbClr val="333333"/>
                </a:solidFill>
                <a:cs typeface="Times New Roman" pitchFamily="18" charset="0"/>
              </a:rPr>
              <a:t>is extremely informative and can be viewed on line. To access the videos </a:t>
            </a:r>
          </a:p>
          <a:p>
            <a:r>
              <a:rPr lang="en-US" sz="1800">
                <a:solidFill>
                  <a:srgbClr val="333333"/>
                </a:solidFill>
                <a:cs typeface="Times New Roman" pitchFamily="18" charset="0"/>
              </a:rPr>
              <a:t>used the login </a:t>
            </a:r>
            <a:r>
              <a:rPr lang="en-US" sz="1800" b="1" i="1">
                <a:solidFill>
                  <a:srgbClr val="333333"/>
                </a:solidFill>
                <a:cs typeface="Times New Roman" pitchFamily="18" charset="0"/>
              </a:rPr>
              <a:t>dbosonetta@lbusd.k12.ca.us</a:t>
            </a:r>
            <a:r>
              <a:rPr lang="en-US" sz="1800">
                <a:solidFill>
                  <a:srgbClr val="333333"/>
                </a:solidFill>
                <a:cs typeface="Times New Roman" pitchFamily="18" charset="0"/>
              </a:rPr>
              <a:t> and the password, </a:t>
            </a:r>
            <a:r>
              <a:rPr lang="en-US" sz="1800" b="1" i="1">
                <a:solidFill>
                  <a:srgbClr val="333333"/>
                </a:solidFill>
                <a:cs typeface="Times New Roman" pitchFamily="18" charset="0"/>
              </a:rPr>
              <a:t>chem12fall</a:t>
            </a:r>
            <a:r>
              <a:rPr lang="en-US" sz="1800">
                <a:solidFill>
                  <a:srgbClr val="333333"/>
                </a:solidFill>
                <a:cs typeface="Times New Roman" pitchFamily="18" charset="0"/>
              </a:rPr>
              <a:t/>
            </a:r>
            <a:br>
              <a:rPr lang="en-US" sz="1800">
                <a:solidFill>
                  <a:srgbClr val="333333"/>
                </a:solidFill>
                <a:cs typeface="Times New Roman" pitchFamily="18" charset="0"/>
              </a:rPr>
            </a:br>
            <a:r>
              <a:rPr lang="en-US" sz="1800">
                <a:solidFill>
                  <a:srgbClr val="333333"/>
                </a:solidFill>
                <a:cs typeface="Times New Roman" pitchFamily="18" charset="0"/>
              </a:rPr>
              <a:t>(all lower case and no spaces). It is free and you may establish your own </a:t>
            </a:r>
          </a:p>
          <a:p>
            <a:r>
              <a:rPr lang="en-US" sz="1800">
                <a:solidFill>
                  <a:srgbClr val="333333"/>
                </a:solidFill>
                <a:cs typeface="Times New Roman" pitchFamily="18" charset="0"/>
              </a:rPr>
              <a:t>personal login and password if you wish! There are also videos on other topics </a:t>
            </a:r>
          </a:p>
          <a:p>
            <a:r>
              <a:rPr lang="en-US" sz="1800">
                <a:solidFill>
                  <a:srgbClr val="333333"/>
                </a:solidFill>
                <a:cs typeface="Times New Roman" pitchFamily="18" charset="0"/>
              </a:rPr>
              <a:t>besides science. The videos bring chemistry to the real world and show the </a:t>
            </a:r>
          </a:p>
          <a:p>
            <a:r>
              <a:rPr lang="en-US" sz="1800">
                <a:solidFill>
                  <a:srgbClr val="333333"/>
                </a:solidFill>
                <a:cs typeface="Times New Roman" pitchFamily="18" charset="0"/>
              </a:rPr>
              <a:t>connection between science and everyday life. </a:t>
            </a:r>
          </a:p>
          <a:p>
            <a:endParaRPr lang="en-US" sz="1800">
              <a:cs typeface="Times New Roman" pitchFamily="18" charset="0"/>
            </a:endParaRPr>
          </a:p>
          <a:p>
            <a:pPr eaLnBrk="0" hangingPunct="0"/>
            <a:r>
              <a:rPr lang="en-US" sz="1800">
                <a:solidFill>
                  <a:srgbClr val="333333"/>
                </a:solidFill>
                <a:cs typeface="Times New Roman" pitchFamily="18" charset="0"/>
                <a:hlinkClick r:id="rId2"/>
              </a:rPr>
              <a:t>http://www.learner.org/resources/series61.html</a:t>
            </a:r>
            <a:endParaRPr lang="en-US" sz="1800">
              <a:cs typeface="Times New Roman" pitchFamily="18" charset="0"/>
            </a:endParaRPr>
          </a:p>
          <a:p>
            <a:pPr eaLnBrk="0" hangingPunct="0"/>
            <a:endParaRPr lang="en-US" sz="1800"/>
          </a:p>
        </p:txBody>
      </p:sp>
      <p:pic>
        <p:nvPicPr>
          <p:cNvPr id="2372612" name="Picture 4" descr="World  of chem videos on line "/>
          <p:cNvPicPr>
            <a:picLocks noChangeAspect="1" noChangeArrowheads="1"/>
          </p:cNvPicPr>
          <p:nvPr/>
        </p:nvPicPr>
        <p:blipFill>
          <a:blip r:embed="rId3" r:link="rId4"/>
          <a:srcRect/>
          <a:stretch>
            <a:fillRect/>
          </a:stretch>
        </p:blipFill>
        <p:spPr bwMode="auto">
          <a:xfrm>
            <a:off x="-1782763" y="3605213"/>
            <a:ext cx="733425" cy="514350"/>
          </a:xfrm>
          <a:prstGeom prst="rect">
            <a:avLst/>
          </a:prstGeom>
          <a:noFill/>
        </p:spPr>
      </p:pic>
      <p:pic>
        <p:nvPicPr>
          <p:cNvPr id="2372614" name="Picture 6" descr="World  of chem videos on line "/>
          <p:cNvPicPr>
            <a:picLocks noChangeAspect="1" noChangeArrowheads="1"/>
          </p:cNvPicPr>
          <p:nvPr/>
        </p:nvPicPr>
        <p:blipFill>
          <a:blip r:embed="rId5"/>
          <a:srcRect/>
          <a:stretch>
            <a:fillRect/>
          </a:stretch>
        </p:blipFill>
        <p:spPr bwMode="auto">
          <a:xfrm>
            <a:off x="7472363" y="450850"/>
            <a:ext cx="1225550" cy="86201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6130" name="Rectangle 2"/>
          <p:cNvSpPr>
            <a:spLocks noGrp="1" noChangeArrowheads="1"/>
          </p:cNvSpPr>
          <p:nvPr>
            <p:ph type="title"/>
          </p:nvPr>
        </p:nvSpPr>
        <p:spPr>
          <a:xfrm>
            <a:off x="304800" y="274638"/>
            <a:ext cx="8610600" cy="1143000"/>
          </a:xfrm>
        </p:spPr>
        <p:txBody>
          <a:bodyPr/>
          <a:lstStyle/>
          <a:p>
            <a:r>
              <a:rPr lang="en-US" sz="3600"/>
              <a:t>Challenges in terms of web development</a:t>
            </a:r>
          </a:p>
        </p:txBody>
      </p:sp>
      <p:sp>
        <p:nvSpPr>
          <p:cNvPr id="2096131" name="Rectangle 3"/>
          <p:cNvSpPr>
            <a:spLocks noGrp="1" noChangeArrowheads="1"/>
          </p:cNvSpPr>
          <p:nvPr>
            <p:ph type="body" idx="1"/>
          </p:nvPr>
        </p:nvSpPr>
        <p:spPr>
          <a:xfrm>
            <a:off x="533400" y="1676400"/>
            <a:ext cx="8229600" cy="4525963"/>
          </a:xfrm>
        </p:spPr>
        <p:txBody>
          <a:bodyPr/>
          <a:lstStyle/>
          <a:p>
            <a:pPr>
              <a:buFontTx/>
              <a:buNone/>
            </a:pPr>
            <a:endParaRPr lang="en-US" sz="2800"/>
          </a:p>
          <a:p>
            <a:pPr lvl="1"/>
            <a:r>
              <a:rPr lang="en-US" sz="2400"/>
              <a:t>Technical (memory)…high resolution to be downloaded, video</a:t>
            </a:r>
          </a:p>
          <a:p>
            <a:pPr lvl="1"/>
            <a:r>
              <a:rPr lang="en-US" sz="2400"/>
              <a:t>Platform compatibility (Mac vs. Microsoft)</a:t>
            </a:r>
          </a:p>
          <a:p>
            <a:pPr lvl="1"/>
            <a:r>
              <a:rPr lang="en-US" sz="2400"/>
              <a:t>CD’s for students without internet access</a:t>
            </a:r>
          </a:p>
          <a:p>
            <a:pPr lvl="1"/>
            <a:r>
              <a:rPr lang="en-US" sz="2400"/>
              <a:t>Students print off presentations and bring to class</a:t>
            </a:r>
          </a:p>
          <a:p>
            <a:pPr lvl="1"/>
            <a:r>
              <a:rPr lang="en-US" sz="2400"/>
              <a:t>Copyright, web publishing guidelines</a:t>
            </a:r>
          </a:p>
          <a:p>
            <a:pPr lvl="1"/>
            <a:r>
              <a:rPr lang="en-US" sz="2400"/>
              <a:t>Security (keep answer keys password protected)</a:t>
            </a:r>
          </a:p>
          <a:p>
            <a:pPr lvl="1"/>
            <a:r>
              <a:rPr lang="en-US" sz="2400"/>
              <a:t>Gif animation slow to load </a:t>
            </a:r>
          </a:p>
          <a:p>
            <a:pPr lvl="1"/>
            <a:r>
              <a:rPr lang="en-US" sz="2400"/>
              <a:t>(KISS…keep it simple stupid)</a:t>
            </a:r>
          </a:p>
          <a:p>
            <a:endParaRPr lang="en-US" sz="2800"/>
          </a:p>
        </p:txBody>
      </p:sp>
      <p:sp>
        <p:nvSpPr>
          <p:cNvPr id="2096132" name="cddrive"/>
          <p:cNvSpPr>
            <a:spLocks noEditPoints="1" noChangeArrowheads="1"/>
          </p:cNvSpPr>
          <p:nvPr/>
        </p:nvSpPr>
        <p:spPr bwMode="auto">
          <a:xfrm>
            <a:off x="7239000" y="3429000"/>
            <a:ext cx="838200" cy="419100"/>
          </a:xfrm>
          <a:custGeom>
            <a:avLst/>
            <a:gdLst>
              <a:gd name="T0" fmla="*/ 10800 w 21600"/>
              <a:gd name="T1" fmla="*/ 0 h 21600"/>
              <a:gd name="T2" fmla="*/ 21600 w 21600"/>
              <a:gd name="T3" fmla="*/ 10800 h 21600"/>
              <a:gd name="T4" fmla="*/ 10800 w 21600"/>
              <a:gd name="T5" fmla="*/ 21600 h 21600"/>
              <a:gd name="T6" fmla="*/ 0 w 21600"/>
              <a:gd name="T7" fmla="*/ 10800 h 21600"/>
              <a:gd name="T8" fmla="*/ 686 w 21600"/>
              <a:gd name="T9" fmla="*/ 23059 h 21600"/>
              <a:gd name="T10" fmla="*/ 21005 w 21600"/>
              <a:gd name="T11" fmla="*/ 30503 h 21600"/>
            </a:gdLst>
            <a:ahLst/>
            <a:cxnLst>
              <a:cxn ang="0">
                <a:pos x="T0" y="T1"/>
              </a:cxn>
              <a:cxn ang="0">
                <a:pos x="T2" y="T3"/>
              </a:cxn>
              <a:cxn ang="0">
                <a:pos x="T4" y="T5"/>
              </a:cxn>
              <a:cxn ang="0">
                <a:pos x="T6" y="T7"/>
              </a:cxn>
            </a:cxnLst>
            <a:rect l="T8" t="T9" r="T10" b="T11"/>
            <a:pathLst>
              <a:path w="21600" h="21600" extrusionOk="0">
                <a:moveTo>
                  <a:pt x="2563" y="12259"/>
                </a:moveTo>
                <a:lnTo>
                  <a:pt x="2563" y="12843"/>
                </a:lnTo>
                <a:lnTo>
                  <a:pt x="2746" y="13427"/>
                </a:lnTo>
                <a:lnTo>
                  <a:pt x="2929" y="14303"/>
                </a:lnTo>
                <a:lnTo>
                  <a:pt x="3112" y="14886"/>
                </a:lnTo>
                <a:lnTo>
                  <a:pt x="3478" y="15470"/>
                </a:lnTo>
                <a:lnTo>
                  <a:pt x="3844" y="16054"/>
                </a:lnTo>
                <a:lnTo>
                  <a:pt x="4393" y="16638"/>
                </a:lnTo>
                <a:lnTo>
                  <a:pt x="4942" y="17222"/>
                </a:lnTo>
                <a:lnTo>
                  <a:pt x="5492" y="17514"/>
                </a:lnTo>
                <a:lnTo>
                  <a:pt x="6224" y="18097"/>
                </a:lnTo>
                <a:lnTo>
                  <a:pt x="6773" y="18389"/>
                </a:lnTo>
                <a:lnTo>
                  <a:pt x="7505" y="18681"/>
                </a:lnTo>
                <a:lnTo>
                  <a:pt x="8237" y="18973"/>
                </a:lnTo>
                <a:lnTo>
                  <a:pt x="9153" y="18973"/>
                </a:lnTo>
                <a:lnTo>
                  <a:pt x="9885" y="19265"/>
                </a:lnTo>
                <a:lnTo>
                  <a:pt x="10800" y="19265"/>
                </a:lnTo>
                <a:lnTo>
                  <a:pt x="11532" y="19265"/>
                </a:lnTo>
                <a:lnTo>
                  <a:pt x="12447" y="18973"/>
                </a:lnTo>
                <a:lnTo>
                  <a:pt x="13180" y="18973"/>
                </a:lnTo>
                <a:lnTo>
                  <a:pt x="13912" y="18681"/>
                </a:lnTo>
                <a:lnTo>
                  <a:pt x="14644" y="18389"/>
                </a:lnTo>
                <a:lnTo>
                  <a:pt x="15376" y="18097"/>
                </a:lnTo>
                <a:lnTo>
                  <a:pt x="16108" y="17514"/>
                </a:lnTo>
                <a:lnTo>
                  <a:pt x="16658" y="17222"/>
                </a:lnTo>
                <a:lnTo>
                  <a:pt x="17207" y="16638"/>
                </a:lnTo>
                <a:lnTo>
                  <a:pt x="17573" y="16054"/>
                </a:lnTo>
                <a:lnTo>
                  <a:pt x="18122" y="15470"/>
                </a:lnTo>
                <a:lnTo>
                  <a:pt x="18305" y="14886"/>
                </a:lnTo>
                <a:lnTo>
                  <a:pt x="18671" y="14303"/>
                </a:lnTo>
                <a:lnTo>
                  <a:pt x="18854" y="13427"/>
                </a:lnTo>
                <a:lnTo>
                  <a:pt x="19037" y="12843"/>
                </a:lnTo>
                <a:lnTo>
                  <a:pt x="19037" y="12259"/>
                </a:lnTo>
                <a:lnTo>
                  <a:pt x="2563" y="12259"/>
                </a:lnTo>
                <a:close/>
              </a:path>
              <a:path w="21600" h="21600" extrusionOk="0">
                <a:moveTo>
                  <a:pt x="2563" y="12259"/>
                </a:moveTo>
                <a:lnTo>
                  <a:pt x="9153" y="12259"/>
                </a:lnTo>
                <a:lnTo>
                  <a:pt x="9153" y="12551"/>
                </a:lnTo>
                <a:lnTo>
                  <a:pt x="9336" y="12843"/>
                </a:lnTo>
                <a:lnTo>
                  <a:pt x="9519" y="13135"/>
                </a:lnTo>
                <a:lnTo>
                  <a:pt x="9702" y="13135"/>
                </a:lnTo>
                <a:lnTo>
                  <a:pt x="9885" y="13427"/>
                </a:lnTo>
                <a:lnTo>
                  <a:pt x="10068" y="13719"/>
                </a:lnTo>
                <a:lnTo>
                  <a:pt x="10434" y="13719"/>
                </a:lnTo>
                <a:lnTo>
                  <a:pt x="10800" y="13719"/>
                </a:lnTo>
                <a:lnTo>
                  <a:pt x="10983" y="13719"/>
                </a:lnTo>
                <a:lnTo>
                  <a:pt x="11349" y="13719"/>
                </a:lnTo>
                <a:lnTo>
                  <a:pt x="11715" y="13427"/>
                </a:lnTo>
                <a:lnTo>
                  <a:pt x="11898" y="13135"/>
                </a:lnTo>
                <a:lnTo>
                  <a:pt x="12081" y="13135"/>
                </a:lnTo>
                <a:lnTo>
                  <a:pt x="12264" y="12843"/>
                </a:lnTo>
                <a:lnTo>
                  <a:pt x="12264" y="12551"/>
                </a:lnTo>
                <a:lnTo>
                  <a:pt x="12264" y="12259"/>
                </a:lnTo>
                <a:lnTo>
                  <a:pt x="9153" y="12259"/>
                </a:lnTo>
                <a:close/>
              </a:path>
              <a:path w="21600" h="21600" extrusionOk="0">
                <a:moveTo>
                  <a:pt x="21600" y="7589"/>
                </a:moveTo>
                <a:lnTo>
                  <a:pt x="17756" y="0"/>
                </a:lnTo>
                <a:lnTo>
                  <a:pt x="10800" y="0"/>
                </a:lnTo>
                <a:lnTo>
                  <a:pt x="3844" y="0"/>
                </a:lnTo>
                <a:lnTo>
                  <a:pt x="0" y="7589"/>
                </a:lnTo>
                <a:lnTo>
                  <a:pt x="0" y="10800"/>
                </a:lnTo>
                <a:lnTo>
                  <a:pt x="0" y="18097"/>
                </a:lnTo>
                <a:lnTo>
                  <a:pt x="1464" y="18097"/>
                </a:lnTo>
                <a:lnTo>
                  <a:pt x="1464" y="21600"/>
                </a:lnTo>
                <a:lnTo>
                  <a:pt x="10800" y="21600"/>
                </a:lnTo>
                <a:lnTo>
                  <a:pt x="19953" y="21600"/>
                </a:lnTo>
                <a:lnTo>
                  <a:pt x="19953" y="18097"/>
                </a:lnTo>
                <a:lnTo>
                  <a:pt x="21600" y="18097"/>
                </a:lnTo>
                <a:lnTo>
                  <a:pt x="21600" y="11092"/>
                </a:lnTo>
                <a:lnTo>
                  <a:pt x="21600" y="7589"/>
                </a:lnTo>
              </a:path>
              <a:path w="21600" h="21600" extrusionOk="0">
                <a:moveTo>
                  <a:pt x="1647" y="18097"/>
                </a:moveTo>
                <a:lnTo>
                  <a:pt x="6407" y="18097"/>
                </a:lnTo>
                <a:moveTo>
                  <a:pt x="19953" y="18097"/>
                </a:moveTo>
                <a:lnTo>
                  <a:pt x="15010" y="18097"/>
                </a:lnTo>
                <a:moveTo>
                  <a:pt x="0" y="7589"/>
                </a:moveTo>
                <a:lnTo>
                  <a:pt x="21417" y="7589"/>
                </a:lnTo>
                <a:lnTo>
                  <a:pt x="21600" y="7589"/>
                </a:lnTo>
              </a:path>
            </a:pathLst>
          </a:custGeom>
          <a:noFill/>
          <a:ln w="9525">
            <a:solidFill>
              <a:srgbClr val="000000"/>
            </a:solidFill>
            <a:miter lim="800000"/>
            <a:headEnd/>
            <a:tailEnd/>
          </a:ln>
        </p:spPr>
        <p:txBody>
          <a:bodyPr/>
          <a:lstStyle/>
          <a:p>
            <a:endParaRPr lang="en-US"/>
          </a:p>
        </p:txBody>
      </p:sp>
      <p:sp>
        <p:nvSpPr>
          <p:cNvPr id="2096133" name="computr2"/>
          <p:cNvSpPr>
            <a:spLocks noEditPoints="1" noChangeArrowheads="1"/>
          </p:cNvSpPr>
          <p:nvPr/>
        </p:nvSpPr>
        <p:spPr bwMode="auto">
          <a:xfrm>
            <a:off x="7391400" y="2057400"/>
            <a:ext cx="1219200" cy="1219200"/>
          </a:xfrm>
          <a:custGeom>
            <a:avLst/>
            <a:gdLst>
              <a:gd name="T0" fmla="*/ 10800 w 21600"/>
              <a:gd name="T1" fmla="*/ 0 h 21600"/>
              <a:gd name="T2" fmla="*/ 10800 w 21600"/>
              <a:gd name="T3" fmla="*/ 21600 h 21600"/>
              <a:gd name="T4" fmla="*/ 17326 w 21600"/>
              <a:gd name="T5" fmla="*/ 0 h 21600"/>
              <a:gd name="T6" fmla="*/ 4274 w 21600"/>
              <a:gd name="T7" fmla="*/ 0 h 21600"/>
              <a:gd name="T8" fmla="*/ 4274 w 21600"/>
              <a:gd name="T9" fmla="*/ 11631 h 21600"/>
              <a:gd name="T10" fmla="*/ 17326 w 21600"/>
              <a:gd name="T11" fmla="*/ 11631 h 21600"/>
              <a:gd name="T12" fmla="*/ 4274 w 21600"/>
              <a:gd name="T13" fmla="*/ 5816 h 21600"/>
              <a:gd name="T14" fmla="*/ 17326 w 21600"/>
              <a:gd name="T15" fmla="*/ 5816 h 21600"/>
              <a:gd name="T16" fmla="*/ 18828 w 21600"/>
              <a:gd name="T17" fmla="*/ 15785 h 21600"/>
              <a:gd name="T18" fmla="*/ 2772 w 21600"/>
              <a:gd name="T19" fmla="*/ 15785 h 21600"/>
              <a:gd name="T20" fmla="*/ 6194 w 21600"/>
              <a:gd name="T21" fmla="*/ 1913 h 21600"/>
              <a:gd name="T22" fmla="*/ 15565 w 21600"/>
              <a:gd name="T23" fmla="*/ 9747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T20" t="T21" r="T22" b="T23"/>
            <a:pathLst>
              <a:path w="21600" h="21600" extrusionOk="0">
                <a:moveTo>
                  <a:pt x="21022" y="20295"/>
                </a:moveTo>
                <a:lnTo>
                  <a:pt x="18828" y="18396"/>
                </a:lnTo>
                <a:lnTo>
                  <a:pt x="18828" y="13174"/>
                </a:lnTo>
                <a:lnTo>
                  <a:pt x="15478" y="13174"/>
                </a:lnTo>
                <a:lnTo>
                  <a:pt x="15478" y="11631"/>
                </a:lnTo>
                <a:lnTo>
                  <a:pt x="17326" y="11631"/>
                </a:lnTo>
                <a:lnTo>
                  <a:pt x="17326" y="11156"/>
                </a:lnTo>
                <a:lnTo>
                  <a:pt x="17326" y="0"/>
                </a:lnTo>
                <a:lnTo>
                  <a:pt x="10858" y="0"/>
                </a:lnTo>
                <a:lnTo>
                  <a:pt x="4274" y="0"/>
                </a:lnTo>
                <a:lnTo>
                  <a:pt x="4274" y="11037"/>
                </a:lnTo>
                <a:lnTo>
                  <a:pt x="4274" y="11631"/>
                </a:lnTo>
                <a:lnTo>
                  <a:pt x="6122" y="11631"/>
                </a:lnTo>
                <a:lnTo>
                  <a:pt x="6122" y="13174"/>
                </a:lnTo>
                <a:lnTo>
                  <a:pt x="2772" y="13174"/>
                </a:lnTo>
                <a:lnTo>
                  <a:pt x="2772" y="18514"/>
                </a:lnTo>
                <a:lnTo>
                  <a:pt x="693" y="20295"/>
                </a:lnTo>
                <a:lnTo>
                  <a:pt x="462" y="20413"/>
                </a:lnTo>
                <a:lnTo>
                  <a:pt x="231" y="20651"/>
                </a:lnTo>
                <a:lnTo>
                  <a:pt x="116" y="20888"/>
                </a:lnTo>
                <a:lnTo>
                  <a:pt x="0" y="21125"/>
                </a:lnTo>
                <a:lnTo>
                  <a:pt x="0" y="21244"/>
                </a:lnTo>
                <a:lnTo>
                  <a:pt x="116" y="21363"/>
                </a:lnTo>
                <a:lnTo>
                  <a:pt x="116" y="21481"/>
                </a:lnTo>
                <a:lnTo>
                  <a:pt x="231" y="21481"/>
                </a:lnTo>
                <a:lnTo>
                  <a:pt x="347" y="21600"/>
                </a:lnTo>
                <a:lnTo>
                  <a:pt x="578" y="21600"/>
                </a:lnTo>
                <a:lnTo>
                  <a:pt x="693" y="21600"/>
                </a:lnTo>
                <a:lnTo>
                  <a:pt x="10858" y="21600"/>
                </a:lnTo>
                <a:lnTo>
                  <a:pt x="20907" y="21600"/>
                </a:lnTo>
                <a:lnTo>
                  <a:pt x="21138" y="21600"/>
                </a:lnTo>
                <a:lnTo>
                  <a:pt x="21253" y="21600"/>
                </a:lnTo>
                <a:lnTo>
                  <a:pt x="21369" y="21481"/>
                </a:lnTo>
                <a:lnTo>
                  <a:pt x="21484" y="21481"/>
                </a:lnTo>
                <a:lnTo>
                  <a:pt x="21600" y="21363"/>
                </a:lnTo>
                <a:lnTo>
                  <a:pt x="21600" y="21244"/>
                </a:lnTo>
                <a:lnTo>
                  <a:pt x="21600" y="21125"/>
                </a:lnTo>
                <a:lnTo>
                  <a:pt x="21484" y="20888"/>
                </a:lnTo>
                <a:lnTo>
                  <a:pt x="21369" y="20651"/>
                </a:lnTo>
                <a:lnTo>
                  <a:pt x="21253" y="20413"/>
                </a:lnTo>
                <a:lnTo>
                  <a:pt x="21022" y="20295"/>
                </a:lnTo>
                <a:close/>
              </a:path>
              <a:path w="21600" h="21600" extrusionOk="0">
                <a:moveTo>
                  <a:pt x="18019" y="18514"/>
                </a:moveTo>
                <a:lnTo>
                  <a:pt x="17326" y="17921"/>
                </a:lnTo>
                <a:lnTo>
                  <a:pt x="4389" y="17921"/>
                </a:lnTo>
                <a:lnTo>
                  <a:pt x="3696" y="18514"/>
                </a:lnTo>
                <a:lnTo>
                  <a:pt x="18019" y="18514"/>
                </a:lnTo>
                <a:close/>
              </a:path>
              <a:path w="21600" h="21600" extrusionOk="0">
                <a:moveTo>
                  <a:pt x="19174" y="19701"/>
                </a:moveTo>
                <a:lnTo>
                  <a:pt x="18481" y="19108"/>
                </a:lnTo>
                <a:lnTo>
                  <a:pt x="3119" y="19108"/>
                </a:lnTo>
                <a:lnTo>
                  <a:pt x="2426" y="19701"/>
                </a:lnTo>
                <a:lnTo>
                  <a:pt x="19174" y="19701"/>
                </a:lnTo>
                <a:close/>
              </a:path>
              <a:path w="21600" h="21600" extrusionOk="0">
                <a:moveTo>
                  <a:pt x="20560" y="20769"/>
                </a:moveTo>
                <a:lnTo>
                  <a:pt x="19867" y="20176"/>
                </a:lnTo>
                <a:lnTo>
                  <a:pt x="1848" y="20176"/>
                </a:lnTo>
                <a:lnTo>
                  <a:pt x="1155" y="20769"/>
                </a:lnTo>
                <a:lnTo>
                  <a:pt x="20560" y="20769"/>
                </a:lnTo>
                <a:close/>
              </a:path>
              <a:path w="21600" h="21600" extrusionOk="0">
                <a:moveTo>
                  <a:pt x="18828" y="18396"/>
                </a:moveTo>
                <a:lnTo>
                  <a:pt x="17442" y="17209"/>
                </a:lnTo>
                <a:lnTo>
                  <a:pt x="4158" y="17209"/>
                </a:lnTo>
                <a:lnTo>
                  <a:pt x="2772" y="18514"/>
                </a:lnTo>
                <a:moveTo>
                  <a:pt x="13168" y="14123"/>
                </a:moveTo>
                <a:lnTo>
                  <a:pt x="13168" y="14716"/>
                </a:lnTo>
                <a:lnTo>
                  <a:pt x="17788" y="14716"/>
                </a:lnTo>
                <a:lnTo>
                  <a:pt x="17788" y="14123"/>
                </a:lnTo>
                <a:lnTo>
                  <a:pt x="13168" y="14123"/>
                </a:lnTo>
                <a:close/>
              </a:path>
              <a:path w="21600" h="21600" extrusionOk="0">
                <a:moveTo>
                  <a:pt x="6122" y="1899"/>
                </a:moveTo>
                <a:lnTo>
                  <a:pt x="6122" y="9732"/>
                </a:lnTo>
                <a:lnTo>
                  <a:pt x="15478" y="9732"/>
                </a:lnTo>
                <a:lnTo>
                  <a:pt x="15478" y="1899"/>
                </a:lnTo>
                <a:lnTo>
                  <a:pt x="6122" y="1899"/>
                </a:lnTo>
                <a:moveTo>
                  <a:pt x="6122" y="11631"/>
                </a:moveTo>
                <a:lnTo>
                  <a:pt x="15478" y="11631"/>
                </a:lnTo>
                <a:lnTo>
                  <a:pt x="15478" y="13174"/>
                </a:lnTo>
                <a:lnTo>
                  <a:pt x="6122" y="13174"/>
                </a:lnTo>
                <a:lnTo>
                  <a:pt x="6122" y="11631"/>
                </a:lnTo>
                <a:close/>
              </a:path>
            </a:pathLst>
          </a:custGeom>
          <a:noFill/>
          <a:ln w="9525">
            <a:solidFill>
              <a:srgbClr val="000000"/>
            </a:solidFill>
            <a:miter lim="800000"/>
            <a:headEnd/>
            <a:tailEnd/>
          </a:ln>
        </p:spPr>
        <p:txBody>
          <a:bodyPr/>
          <a:lstStyle/>
          <a:p>
            <a:endParaRPr lang="en-US"/>
          </a:p>
        </p:txBody>
      </p:sp>
      <p:sp>
        <p:nvSpPr>
          <p:cNvPr id="2096134" name="Lock"/>
          <p:cNvSpPr>
            <a:spLocks noEditPoints="1" noChangeArrowheads="1"/>
          </p:cNvSpPr>
          <p:nvPr/>
        </p:nvSpPr>
        <p:spPr bwMode="auto">
          <a:xfrm>
            <a:off x="458788" y="4648200"/>
            <a:ext cx="455612" cy="571500"/>
          </a:xfrm>
          <a:custGeom>
            <a:avLst/>
            <a:gdLst>
              <a:gd name="T0" fmla="*/ 10800 w 21600"/>
              <a:gd name="T1" fmla="*/ 0 h 21600"/>
              <a:gd name="T2" fmla="*/ 21600 w 21600"/>
              <a:gd name="T3" fmla="*/ 9606 h 21600"/>
              <a:gd name="T4" fmla="*/ 10800 w 21600"/>
              <a:gd name="T5" fmla="*/ 21600 h 21600"/>
              <a:gd name="T6" fmla="*/ 0 w 21600"/>
              <a:gd name="T7" fmla="*/ 9606 h 21600"/>
              <a:gd name="T8" fmla="*/ 744 w 21600"/>
              <a:gd name="T9" fmla="*/ 9904 h 21600"/>
              <a:gd name="T10" fmla="*/ 21134 w 21600"/>
              <a:gd name="T11" fmla="*/ 15335 h 21600"/>
            </a:gdLst>
            <a:ahLst/>
            <a:cxnLst>
              <a:cxn ang="0">
                <a:pos x="T0" y="T1"/>
              </a:cxn>
              <a:cxn ang="0">
                <a:pos x="T2" y="T3"/>
              </a:cxn>
              <a:cxn ang="0">
                <a:pos x="T4" y="T5"/>
              </a:cxn>
              <a:cxn ang="0">
                <a:pos x="T6" y="T7"/>
              </a:cxn>
            </a:cxnLst>
            <a:rect l="T8" t="T9" r="T10" b="T11"/>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noFill/>
          <a:ln w="19050">
            <a:solidFill>
              <a:srgbClr val="FF0000"/>
            </a:solidFill>
            <a:miter lim="800000"/>
            <a:headEnd/>
            <a:tailEnd/>
          </a:ln>
        </p:spPr>
        <p:txBody>
          <a:bodyPr/>
          <a:lstStyle/>
          <a:p>
            <a:endParaRPr lang="en-US"/>
          </a:p>
        </p:txBody>
      </p:sp>
    </p:spTree>
  </p:cSld>
  <p:clrMapOvr>
    <a:masterClrMapping/>
  </p:clrMapOvr>
  <p:transition spd="slow">
    <p:fade thruBlk="1"/>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15586" name="Rectangle 2"/>
          <p:cNvSpPr>
            <a:spLocks noGrp="1" noChangeArrowheads="1"/>
          </p:cNvSpPr>
          <p:nvPr>
            <p:ph type="title"/>
          </p:nvPr>
        </p:nvSpPr>
        <p:spPr/>
        <p:txBody>
          <a:bodyPr/>
          <a:lstStyle/>
          <a:p>
            <a:r>
              <a:rPr lang="en-US" sz="4000">
                <a:latin typeface="Arial" charset="0"/>
              </a:rPr>
              <a:t>Things to Bring</a:t>
            </a:r>
          </a:p>
        </p:txBody>
      </p:sp>
      <p:sp>
        <p:nvSpPr>
          <p:cNvPr id="2115587" name="Rectangle 3"/>
          <p:cNvSpPr>
            <a:spLocks noGrp="1" noChangeArrowheads="1"/>
          </p:cNvSpPr>
          <p:nvPr>
            <p:ph type="body" idx="1"/>
          </p:nvPr>
        </p:nvSpPr>
        <p:spPr/>
        <p:txBody>
          <a:bodyPr/>
          <a:lstStyle/>
          <a:p>
            <a:r>
              <a:rPr lang="en-US" sz="2800">
                <a:latin typeface="Arial" charset="0"/>
              </a:rPr>
              <a:t>Wireless remote</a:t>
            </a:r>
          </a:p>
          <a:p>
            <a:r>
              <a:rPr lang="en-US" sz="2800">
                <a:latin typeface="Arial" charset="0"/>
              </a:rPr>
              <a:t>Wireless mouse</a:t>
            </a:r>
          </a:p>
          <a:p>
            <a:r>
              <a:rPr lang="en-US" sz="2800">
                <a:latin typeface="Arial" charset="0"/>
              </a:rPr>
              <a:t>Internet cord</a:t>
            </a:r>
          </a:p>
          <a:p>
            <a:r>
              <a:rPr lang="en-US" sz="2800">
                <a:latin typeface="Arial" charset="0"/>
              </a:rPr>
              <a:t>Extension cord</a:t>
            </a:r>
          </a:p>
          <a:p>
            <a:r>
              <a:rPr lang="en-US" sz="2800">
                <a:latin typeface="Arial" charset="0"/>
              </a:rPr>
              <a:t>Fill out evaluation of talk</a:t>
            </a:r>
          </a:p>
          <a:p>
            <a:pPr lvl="1"/>
            <a:r>
              <a:rPr lang="en-US" sz="2400">
                <a:latin typeface="Arial" charset="0"/>
              </a:rPr>
              <a:t>Return and receive CD of talk</a:t>
            </a:r>
          </a:p>
          <a:p>
            <a:pPr lvl="1"/>
            <a:r>
              <a:rPr lang="en-US" sz="2400">
                <a:latin typeface="Arial" charset="0"/>
              </a:rPr>
              <a:t>E-mail us and receive CD of slides</a:t>
            </a:r>
          </a:p>
          <a:p>
            <a:pPr lvl="1"/>
            <a:r>
              <a:rPr lang="en-US" sz="2400">
                <a:latin typeface="Arial" charset="0"/>
              </a:rPr>
              <a:t>Meta tags on website (extra info and for pictures)</a:t>
            </a:r>
          </a:p>
          <a:p>
            <a:endParaRPr lang="en-US" sz="2800">
              <a:latin typeface="Arial" charset="0"/>
            </a:endParaRPr>
          </a:p>
        </p:txBody>
      </p:sp>
      <p:sp>
        <p:nvSpPr>
          <p:cNvPr id="2115588" name="computr2"/>
          <p:cNvSpPr>
            <a:spLocks noEditPoints="1" noChangeArrowheads="1"/>
          </p:cNvSpPr>
          <p:nvPr/>
        </p:nvSpPr>
        <p:spPr bwMode="auto">
          <a:xfrm>
            <a:off x="6705600" y="1295400"/>
            <a:ext cx="1809750" cy="1809750"/>
          </a:xfrm>
          <a:custGeom>
            <a:avLst/>
            <a:gdLst>
              <a:gd name="T0" fmla="*/ 10800 w 21600"/>
              <a:gd name="T1" fmla="*/ 0 h 21600"/>
              <a:gd name="T2" fmla="*/ 10800 w 21600"/>
              <a:gd name="T3" fmla="*/ 21600 h 21600"/>
              <a:gd name="T4" fmla="*/ 17326 w 21600"/>
              <a:gd name="T5" fmla="*/ 0 h 21600"/>
              <a:gd name="T6" fmla="*/ 4274 w 21600"/>
              <a:gd name="T7" fmla="*/ 0 h 21600"/>
              <a:gd name="T8" fmla="*/ 4274 w 21600"/>
              <a:gd name="T9" fmla="*/ 11631 h 21600"/>
              <a:gd name="T10" fmla="*/ 17326 w 21600"/>
              <a:gd name="T11" fmla="*/ 11631 h 21600"/>
              <a:gd name="T12" fmla="*/ 4274 w 21600"/>
              <a:gd name="T13" fmla="*/ 5816 h 21600"/>
              <a:gd name="T14" fmla="*/ 17326 w 21600"/>
              <a:gd name="T15" fmla="*/ 5816 h 21600"/>
              <a:gd name="T16" fmla="*/ 18828 w 21600"/>
              <a:gd name="T17" fmla="*/ 15785 h 21600"/>
              <a:gd name="T18" fmla="*/ 2772 w 21600"/>
              <a:gd name="T19" fmla="*/ 15785 h 21600"/>
              <a:gd name="T20" fmla="*/ 6194 w 21600"/>
              <a:gd name="T21" fmla="*/ 1913 h 21600"/>
              <a:gd name="T22" fmla="*/ 15565 w 21600"/>
              <a:gd name="T23" fmla="*/ 9747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T20" t="T21" r="T22" b="T23"/>
            <a:pathLst>
              <a:path w="21600" h="21600" extrusionOk="0">
                <a:moveTo>
                  <a:pt x="21022" y="20295"/>
                </a:moveTo>
                <a:lnTo>
                  <a:pt x="18828" y="18396"/>
                </a:lnTo>
                <a:lnTo>
                  <a:pt x="18828" y="13174"/>
                </a:lnTo>
                <a:lnTo>
                  <a:pt x="15478" y="13174"/>
                </a:lnTo>
                <a:lnTo>
                  <a:pt x="15478" y="11631"/>
                </a:lnTo>
                <a:lnTo>
                  <a:pt x="17326" y="11631"/>
                </a:lnTo>
                <a:lnTo>
                  <a:pt x="17326" y="11156"/>
                </a:lnTo>
                <a:lnTo>
                  <a:pt x="17326" y="0"/>
                </a:lnTo>
                <a:lnTo>
                  <a:pt x="10858" y="0"/>
                </a:lnTo>
                <a:lnTo>
                  <a:pt x="4274" y="0"/>
                </a:lnTo>
                <a:lnTo>
                  <a:pt x="4274" y="11037"/>
                </a:lnTo>
                <a:lnTo>
                  <a:pt x="4274" y="11631"/>
                </a:lnTo>
                <a:lnTo>
                  <a:pt x="6122" y="11631"/>
                </a:lnTo>
                <a:lnTo>
                  <a:pt x="6122" y="13174"/>
                </a:lnTo>
                <a:lnTo>
                  <a:pt x="2772" y="13174"/>
                </a:lnTo>
                <a:lnTo>
                  <a:pt x="2772" y="18514"/>
                </a:lnTo>
                <a:lnTo>
                  <a:pt x="693" y="20295"/>
                </a:lnTo>
                <a:lnTo>
                  <a:pt x="462" y="20413"/>
                </a:lnTo>
                <a:lnTo>
                  <a:pt x="231" y="20651"/>
                </a:lnTo>
                <a:lnTo>
                  <a:pt x="116" y="20888"/>
                </a:lnTo>
                <a:lnTo>
                  <a:pt x="0" y="21125"/>
                </a:lnTo>
                <a:lnTo>
                  <a:pt x="0" y="21244"/>
                </a:lnTo>
                <a:lnTo>
                  <a:pt x="116" y="21363"/>
                </a:lnTo>
                <a:lnTo>
                  <a:pt x="116" y="21481"/>
                </a:lnTo>
                <a:lnTo>
                  <a:pt x="231" y="21481"/>
                </a:lnTo>
                <a:lnTo>
                  <a:pt x="347" y="21600"/>
                </a:lnTo>
                <a:lnTo>
                  <a:pt x="578" y="21600"/>
                </a:lnTo>
                <a:lnTo>
                  <a:pt x="693" y="21600"/>
                </a:lnTo>
                <a:lnTo>
                  <a:pt x="10858" y="21600"/>
                </a:lnTo>
                <a:lnTo>
                  <a:pt x="20907" y="21600"/>
                </a:lnTo>
                <a:lnTo>
                  <a:pt x="21138" y="21600"/>
                </a:lnTo>
                <a:lnTo>
                  <a:pt x="21253" y="21600"/>
                </a:lnTo>
                <a:lnTo>
                  <a:pt x="21369" y="21481"/>
                </a:lnTo>
                <a:lnTo>
                  <a:pt x="21484" y="21481"/>
                </a:lnTo>
                <a:lnTo>
                  <a:pt x="21600" y="21363"/>
                </a:lnTo>
                <a:lnTo>
                  <a:pt x="21600" y="21244"/>
                </a:lnTo>
                <a:lnTo>
                  <a:pt x="21600" y="21125"/>
                </a:lnTo>
                <a:lnTo>
                  <a:pt x="21484" y="20888"/>
                </a:lnTo>
                <a:lnTo>
                  <a:pt x="21369" y="20651"/>
                </a:lnTo>
                <a:lnTo>
                  <a:pt x="21253" y="20413"/>
                </a:lnTo>
                <a:lnTo>
                  <a:pt x="21022" y="20295"/>
                </a:lnTo>
                <a:close/>
              </a:path>
              <a:path w="21600" h="21600" extrusionOk="0">
                <a:moveTo>
                  <a:pt x="18019" y="18514"/>
                </a:moveTo>
                <a:lnTo>
                  <a:pt x="17326" y="17921"/>
                </a:lnTo>
                <a:lnTo>
                  <a:pt x="4389" y="17921"/>
                </a:lnTo>
                <a:lnTo>
                  <a:pt x="3696" y="18514"/>
                </a:lnTo>
                <a:lnTo>
                  <a:pt x="18019" y="18514"/>
                </a:lnTo>
                <a:close/>
              </a:path>
              <a:path w="21600" h="21600" extrusionOk="0">
                <a:moveTo>
                  <a:pt x="19174" y="19701"/>
                </a:moveTo>
                <a:lnTo>
                  <a:pt x="18481" y="19108"/>
                </a:lnTo>
                <a:lnTo>
                  <a:pt x="3119" y="19108"/>
                </a:lnTo>
                <a:lnTo>
                  <a:pt x="2426" y="19701"/>
                </a:lnTo>
                <a:lnTo>
                  <a:pt x="19174" y="19701"/>
                </a:lnTo>
                <a:close/>
              </a:path>
              <a:path w="21600" h="21600" extrusionOk="0">
                <a:moveTo>
                  <a:pt x="20560" y="20769"/>
                </a:moveTo>
                <a:lnTo>
                  <a:pt x="19867" y="20176"/>
                </a:lnTo>
                <a:lnTo>
                  <a:pt x="1848" y="20176"/>
                </a:lnTo>
                <a:lnTo>
                  <a:pt x="1155" y="20769"/>
                </a:lnTo>
                <a:lnTo>
                  <a:pt x="20560" y="20769"/>
                </a:lnTo>
                <a:close/>
              </a:path>
              <a:path w="21600" h="21600" extrusionOk="0">
                <a:moveTo>
                  <a:pt x="18828" y="18396"/>
                </a:moveTo>
                <a:lnTo>
                  <a:pt x="17442" y="17209"/>
                </a:lnTo>
                <a:lnTo>
                  <a:pt x="4158" y="17209"/>
                </a:lnTo>
                <a:lnTo>
                  <a:pt x="2772" y="18514"/>
                </a:lnTo>
                <a:moveTo>
                  <a:pt x="13168" y="14123"/>
                </a:moveTo>
                <a:lnTo>
                  <a:pt x="13168" y="14716"/>
                </a:lnTo>
                <a:lnTo>
                  <a:pt x="17788" y="14716"/>
                </a:lnTo>
                <a:lnTo>
                  <a:pt x="17788" y="14123"/>
                </a:lnTo>
                <a:lnTo>
                  <a:pt x="13168" y="14123"/>
                </a:lnTo>
                <a:close/>
              </a:path>
              <a:path w="21600" h="21600" extrusionOk="0">
                <a:moveTo>
                  <a:pt x="6122" y="1899"/>
                </a:moveTo>
                <a:lnTo>
                  <a:pt x="6122" y="9732"/>
                </a:lnTo>
                <a:lnTo>
                  <a:pt x="15478" y="9732"/>
                </a:lnTo>
                <a:lnTo>
                  <a:pt x="15478" y="1899"/>
                </a:lnTo>
                <a:lnTo>
                  <a:pt x="6122" y="1899"/>
                </a:lnTo>
                <a:moveTo>
                  <a:pt x="6122" y="11631"/>
                </a:moveTo>
                <a:lnTo>
                  <a:pt x="15478" y="11631"/>
                </a:lnTo>
                <a:lnTo>
                  <a:pt x="15478" y="13174"/>
                </a:lnTo>
                <a:lnTo>
                  <a:pt x="6122" y="13174"/>
                </a:lnTo>
                <a:lnTo>
                  <a:pt x="6122" y="11631"/>
                </a:lnTo>
                <a:close/>
              </a:path>
            </a:pathLst>
          </a:custGeom>
          <a:noFill/>
          <a:ln w="9525">
            <a:solidFill>
              <a:srgbClr val="000000"/>
            </a:solidFill>
            <a:miter lim="800000"/>
            <a:headEnd/>
            <a:tailEnd/>
          </a:ln>
        </p:spPr>
        <p:txBody>
          <a:bodyPr/>
          <a:lstStyle/>
          <a:p>
            <a:endParaRPr lang="en-US"/>
          </a:p>
        </p:txBody>
      </p:sp>
      <p:sp>
        <p:nvSpPr>
          <p:cNvPr id="2115589" name="cddrive"/>
          <p:cNvSpPr>
            <a:spLocks noEditPoints="1" noChangeArrowheads="1"/>
          </p:cNvSpPr>
          <p:nvPr/>
        </p:nvSpPr>
        <p:spPr bwMode="auto">
          <a:xfrm>
            <a:off x="5486400" y="2286000"/>
            <a:ext cx="990600" cy="495300"/>
          </a:xfrm>
          <a:custGeom>
            <a:avLst/>
            <a:gdLst>
              <a:gd name="T0" fmla="*/ 10800 w 21600"/>
              <a:gd name="T1" fmla="*/ 0 h 21600"/>
              <a:gd name="T2" fmla="*/ 21600 w 21600"/>
              <a:gd name="T3" fmla="*/ 10800 h 21600"/>
              <a:gd name="T4" fmla="*/ 10800 w 21600"/>
              <a:gd name="T5" fmla="*/ 21600 h 21600"/>
              <a:gd name="T6" fmla="*/ 0 w 21600"/>
              <a:gd name="T7" fmla="*/ 10800 h 21600"/>
              <a:gd name="T8" fmla="*/ 686 w 21600"/>
              <a:gd name="T9" fmla="*/ 23059 h 21600"/>
              <a:gd name="T10" fmla="*/ 21005 w 21600"/>
              <a:gd name="T11" fmla="*/ 30503 h 21600"/>
            </a:gdLst>
            <a:ahLst/>
            <a:cxnLst>
              <a:cxn ang="0">
                <a:pos x="T0" y="T1"/>
              </a:cxn>
              <a:cxn ang="0">
                <a:pos x="T2" y="T3"/>
              </a:cxn>
              <a:cxn ang="0">
                <a:pos x="T4" y="T5"/>
              </a:cxn>
              <a:cxn ang="0">
                <a:pos x="T6" y="T7"/>
              </a:cxn>
            </a:cxnLst>
            <a:rect l="T8" t="T9" r="T10" b="T11"/>
            <a:pathLst>
              <a:path w="21600" h="21600" extrusionOk="0">
                <a:moveTo>
                  <a:pt x="2563" y="12259"/>
                </a:moveTo>
                <a:lnTo>
                  <a:pt x="2563" y="12843"/>
                </a:lnTo>
                <a:lnTo>
                  <a:pt x="2746" y="13427"/>
                </a:lnTo>
                <a:lnTo>
                  <a:pt x="2929" y="14303"/>
                </a:lnTo>
                <a:lnTo>
                  <a:pt x="3112" y="14886"/>
                </a:lnTo>
                <a:lnTo>
                  <a:pt x="3478" y="15470"/>
                </a:lnTo>
                <a:lnTo>
                  <a:pt x="3844" y="16054"/>
                </a:lnTo>
                <a:lnTo>
                  <a:pt x="4393" y="16638"/>
                </a:lnTo>
                <a:lnTo>
                  <a:pt x="4942" y="17222"/>
                </a:lnTo>
                <a:lnTo>
                  <a:pt x="5492" y="17514"/>
                </a:lnTo>
                <a:lnTo>
                  <a:pt x="6224" y="18097"/>
                </a:lnTo>
                <a:lnTo>
                  <a:pt x="6773" y="18389"/>
                </a:lnTo>
                <a:lnTo>
                  <a:pt x="7505" y="18681"/>
                </a:lnTo>
                <a:lnTo>
                  <a:pt x="8237" y="18973"/>
                </a:lnTo>
                <a:lnTo>
                  <a:pt x="9153" y="18973"/>
                </a:lnTo>
                <a:lnTo>
                  <a:pt x="9885" y="19265"/>
                </a:lnTo>
                <a:lnTo>
                  <a:pt x="10800" y="19265"/>
                </a:lnTo>
                <a:lnTo>
                  <a:pt x="11532" y="19265"/>
                </a:lnTo>
                <a:lnTo>
                  <a:pt x="12447" y="18973"/>
                </a:lnTo>
                <a:lnTo>
                  <a:pt x="13180" y="18973"/>
                </a:lnTo>
                <a:lnTo>
                  <a:pt x="13912" y="18681"/>
                </a:lnTo>
                <a:lnTo>
                  <a:pt x="14644" y="18389"/>
                </a:lnTo>
                <a:lnTo>
                  <a:pt x="15376" y="18097"/>
                </a:lnTo>
                <a:lnTo>
                  <a:pt x="16108" y="17514"/>
                </a:lnTo>
                <a:lnTo>
                  <a:pt x="16658" y="17222"/>
                </a:lnTo>
                <a:lnTo>
                  <a:pt x="17207" y="16638"/>
                </a:lnTo>
                <a:lnTo>
                  <a:pt x="17573" y="16054"/>
                </a:lnTo>
                <a:lnTo>
                  <a:pt x="18122" y="15470"/>
                </a:lnTo>
                <a:lnTo>
                  <a:pt x="18305" y="14886"/>
                </a:lnTo>
                <a:lnTo>
                  <a:pt x="18671" y="14303"/>
                </a:lnTo>
                <a:lnTo>
                  <a:pt x="18854" y="13427"/>
                </a:lnTo>
                <a:lnTo>
                  <a:pt x="19037" y="12843"/>
                </a:lnTo>
                <a:lnTo>
                  <a:pt x="19037" y="12259"/>
                </a:lnTo>
                <a:lnTo>
                  <a:pt x="2563" y="12259"/>
                </a:lnTo>
                <a:close/>
              </a:path>
              <a:path w="21600" h="21600" extrusionOk="0">
                <a:moveTo>
                  <a:pt x="2563" y="12259"/>
                </a:moveTo>
                <a:lnTo>
                  <a:pt x="9153" y="12259"/>
                </a:lnTo>
                <a:lnTo>
                  <a:pt x="9153" y="12551"/>
                </a:lnTo>
                <a:lnTo>
                  <a:pt x="9336" y="12843"/>
                </a:lnTo>
                <a:lnTo>
                  <a:pt x="9519" y="13135"/>
                </a:lnTo>
                <a:lnTo>
                  <a:pt x="9702" y="13135"/>
                </a:lnTo>
                <a:lnTo>
                  <a:pt x="9885" y="13427"/>
                </a:lnTo>
                <a:lnTo>
                  <a:pt x="10068" y="13719"/>
                </a:lnTo>
                <a:lnTo>
                  <a:pt x="10434" y="13719"/>
                </a:lnTo>
                <a:lnTo>
                  <a:pt x="10800" y="13719"/>
                </a:lnTo>
                <a:lnTo>
                  <a:pt x="10983" y="13719"/>
                </a:lnTo>
                <a:lnTo>
                  <a:pt x="11349" y="13719"/>
                </a:lnTo>
                <a:lnTo>
                  <a:pt x="11715" y="13427"/>
                </a:lnTo>
                <a:lnTo>
                  <a:pt x="11898" y="13135"/>
                </a:lnTo>
                <a:lnTo>
                  <a:pt x="12081" y="13135"/>
                </a:lnTo>
                <a:lnTo>
                  <a:pt x="12264" y="12843"/>
                </a:lnTo>
                <a:lnTo>
                  <a:pt x="12264" y="12551"/>
                </a:lnTo>
                <a:lnTo>
                  <a:pt x="12264" y="12259"/>
                </a:lnTo>
                <a:lnTo>
                  <a:pt x="9153" y="12259"/>
                </a:lnTo>
                <a:close/>
              </a:path>
              <a:path w="21600" h="21600" extrusionOk="0">
                <a:moveTo>
                  <a:pt x="21600" y="7589"/>
                </a:moveTo>
                <a:lnTo>
                  <a:pt x="17756" y="0"/>
                </a:lnTo>
                <a:lnTo>
                  <a:pt x="10800" y="0"/>
                </a:lnTo>
                <a:lnTo>
                  <a:pt x="3844" y="0"/>
                </a:lnTo>
                <a:lnTo>
                  <a:pt x="0" y="7589"/>
                </a:lnTo>
                <a:lnTo>
                  <a:pt x="0" y="10800"/>
                </a:lnTo>
                <a:lnTo>
                  <a:pt x="0" y="18097"/>
                </a:lnTo>
                <a:lnTo>
                  <a:pt x="1464" y="18097"/>
                </a:lnTo>
                <a:lnTo>
                  <a:pt x="1464" y="21600"/>
                </a:lnTo>
                <a:lnTo>
                  <a:pt x="10800" y="21600"/>
                </a:lnTo>
                <a:lnTo>
                  <a:pt x="19953" y="21600"/>
                </a:lnTo>
                <a:lnTo>
                  <a:pt x="19953" y="18097"/>
                </a:lnTo>
                <a:lnTo>
                  <a:pt x="21600" y="18097"/>
                </a:lnTo>
                <a:lnTo>
                  <a:pt x="21600" y="11092"/>
                </a:lnTo>
                <a:lnTo>
                  <a:pt x="21600" y="7589"/>
                </a:lnTo>
              </a:path>
              <a:path w="21600" h="21600" extrusionOk="0">
                <a:moveTo>
                  <a:pt x="1647" y="18097"/>
                </a:moveTo>
                <a:lnTo>
                  <a:pt x="6407" y="18097"/>
                </a:lnTo>
                <a:moveTo>
                  <a:pt x="19953" y="18097"/>
                </a:moveTo>
                <a:lnTo>
                  <a:pt x="15010" y="18097"/>
                </a:lnTo>
                <a:moveTo>
                  <a:pt x="0" y="7589"/>
                </a:moveTo>
                <a:lnTo>
                  <a:pt x="21417" y="7589"/>
                </a:lnTo>
                <a:lnTo>
                  <a:pt x="21600" y="7589"/>
                </a:lnTo>
              </a:path>
            </a:pathLst>
          </a:custGeom>
          <a:noFill/>
          <a:ln w="9525">
            <a:solidFill>
              <a:srgbClr val="000000"/>
            </a:solidFill>
            <a:miter lim="800000"/>
            <a:headEnd/>
            <a:tailEnd/>
          </a:ln>
        </p:spPr>
        <p:txBody>
          <a:bodyPr/>
          <a:lstStyle/>
          <a:p>
            <a:endParaRPr lang="en-US"/>
          </a:p>
        </p:txBody>
      </p:sp>
      <p:sp>
        <p:nvSpPr>
          <p:cNvPr id="2115590" name="Film"/>
          <p:cNvSpPr>
            <a:spLocks noEditPoints="1" noChangeArrowheads="1"/>
          </p:cNvSpPr>
          <p:nvPr/>
        </p:nvSpPr>
        <p:spPr bwMode="auto">
          <a:xfrm>
            <a:off x="7086600" y="3352800"/>
            <a:ext cx="1238250" cy="1981200"/>
          </a:xfrm>
          <a:custGeom>
            <a:avLst/>
            <a:gdLst>
              <a:gd name="T0" fmla="*/ 0 w 21600"/>
              <a:gd name="T1" fmla="*/ 0 h 21600"/>
              <a:gd name="T2" fmla="*/ 10800 w 21600"/>
              <a:gd name="T3" fmla="*/ 0 h 21600"/>
              <a:gd name="T4" fmla="*/ 21600 w 21600"/>
              <a:gd name="T5" fmla="*/ 0 h 21600"/>
              <a:gd name="T6" fmla="*/ 21600 w 21600"/>
              <a:gd name="T7" fmla="*/ 10800 h 21600"/>
              <a:gd name="T8" fmla="*/ 21600 w 21600"/>
              <a:gd name="T9" fmla="*/ 21600 h 21600"/>
              <a:gd name="T10" fmla="*/ 10800 w 21600"/>
              <a:gd name="T11" fmla="*/ 21600 h 21600"/>
              <a:gd name="T12" fmla="*/ 0 w 21600"/>
              <a:gd name="T13" fmla="*/ 21600 h 21600"/>
              <a:gd name="T14" fmla="*/ 0 w 21600"/>
              <a:gd name="T15" fmla="*/ 10800 h 21600"/>
              <a:gd name="T16" fmla="*/ 4960 w 21600"/>
              <a:gd name="T17" fmla="*/ 8129 h 21600"/>
              <a:gd name="T18" fmla="*/ 17079 w 21600"/>
              <a:gd name="T19" fmla="*/ 1342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chemeClr val="folHlink">
              <a:alpha val="37000"/>
            </a:schemeClr>
          </a:solidFill>
          <a:ln w="9525">
            <a:solidFill>
              <a:srgbClr val="000000"/>
            </a:solidFill>
            <a:miter lim="800000"/>
            <a:headEnd/>
            <a:tailEnd/>
          </a:ln>
        </p:spPr>
        <p:txBody>
          <a:bodyPr/>
          <a:lstStyle/>
          <a:p>
            <a:endParaRPr lang="en-US"/>
          </a:p>
        </p:txBody>
      </p:sp>
      <p:grpSp>
        <p:nvGrpSpPr>
          <p:cNvPr id="2115591" name="Group 7"/>
          <p:cNvGrpSpPr>
            <a:grpSpLocks/>
          </p:cNvGrpSpPr>
          <p:nvPr/>
        </p:nvGrpSpPr>
        <p:grpSpPr bwMode="auto">
          <a:xfrm>
            <a:off x="457200" y="304800"/>
            <a:ext cx="1828800" cy="1558925"/>
            <a:chOff x="1632" y="1248"/>
            <a:chExt cx="2682" cy="2286"/>
          </a:xfrm>
        </p:grpSpPr>
        <p:sp>
          <p:nvSpPr>
            <p:cNvPr id="2115592" name="Gear"/>
            <p:cNvSpPr>
              <a:spLocks noEditPoints="1" noChangeArrowheads="1"/>
            </p:cNvSpPr>
            <p:nvPr/>
          </p:nvSpPr>
          <p:spPr bwMode="auto">
            <a:xfrm>
              <a:off x="3119" y="1248"/>
              <a:ext cx="1195" cy="1048"/>
            </a:xfrm>
            <a:custGeom>
              <a:avLst/>
              <a:gdLst>
                <a:gd name="T0" fmla="*/ 10800 w 21600"/>
                <a:gd name="T1" fmla="*/ 0 h 21600"/>
                <a:gd name="T2" fmla="*/ 21600 w 21600"/>
                <a:gd name="T3" fmla="*/ 10800 h 21600"/>
                <a:gd name="T4" fmla="*/ 10800 w 21600"/>
                <a:gd name="T5" fmla="*/ 21600 h 21600"/>
                <a:gd name="T6" fmla="*/ 0 w 21600"/>
                <a:gd name="T7" fmla="*/ 10800 h 21600"/>
                <a:gd name="T8" fmla="*/ 4374 w 21600"/>
                <a:gd name="T9" fmla="*/ 3964 h 21600"/>
                <a:gd name="T10" fmla="*/ 17841 w 21600"/>
                <a:gd name="T11" fmla="*/ 17635 h 21600"/>
              </a:gdLst>
              <a:ahLst/>
              <a:cxnLst>
                <a:cxn ang="0">
                  <a:pos x="T0" y="T1"/>
                </a:cxn>
                <a:cxn ang="0">
                  <a:pos x="T2" y="T3"/>
                </a:cxn>
                <a:cxn ang="0">
                  <a:pos x="T4" y="T5"/>
                </a:cxn>
                <a:cxn ang="0">
                  <a:pos x="T6" y="T7"/>
                </a:cxn>
              </a:cxnLst>
              <a:rect l="T8" t="T9" r="T10" b="T11"/>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effectLst/>
            <a:scene3d>
              <a:camera prst="legacyPerspectiveFront">
                <a:rot lat="20099999"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a:p>
          </p:txBody>
        </p:sp>
        <p:sp>
          <p:nvSpPr>
            <p:cNvPr id="2115593" name="AutoShape 9"/>
            <p:cNvSpPr>
              <a:spLocks noEditPoints="1" noChangeArrowheads="1"/>
            </p:cNvSpPr>
            <p:nvPr/>
          </p:nvSpPr>
          <p:spPr bwMode="auto">
            <a:xfrm>
              <a:off x="1632" y="1680"/>
              <a:ext cx="1429" cy="1253"/>
            </a:xfrm>
            <a:custGeom>
              <a:avLst/>
              <a:gdLst>
                <a:gd name="T0" fmla="*/ 10800 w 21600"/>
                <a:gd name="T1" fmla="*/ 0 h 21600"/>
                <a:gd name="T2" fmla="*/ 21600 w 21600"/>
                <a:gd name="T3" fmla="*/ 10800 h 21600"/>
                <a:gd name="T4" fmla="*/ 10800 w 21600"/>
                <a:gd name="T5" fmla="*/ 21600 h 21600"/>
                <a:gd name="T6" fmla="*/ 0 w 21600"/>
                <a:gd name="T7" fmla="*/ 10800 h 21600"/>
                <a:gd name="T8" fmla="*/ 4374 w 21600"/>
                <a:gd name="T9" fmla="*/ 3964 h 21600"/>
                <a:gd name="T10" fmla="*/ 17841 w 21600"/>
                <a:gd name="T11" fmla="*/ 17635 h 21600"/>
              </a:gdLst>
              <a:ahLst/>
              <a:cxnLst>
                <a:cxn ang="0">
                  <a:pos x="T0" y="T1"/>
                </a:cxn>
                <a:cxn ang="0">
                  <a:pos x="T2" y="T3"/>
                </a:cxn>
                <a:cxn ang="0">
                  <a:pos x="T4" y="T5"/>
                </a:cxn>
                <a:cxn ang="0">
                  <a:pos x="T6" y="T7"/>
                </a:cxn>
              </a:cxnLst>
              <a:rect l="T8" t="T9" r="T10" b="T11"/>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effectLst/>
            <a:scene3d>
              <a:camera prst="legacyPerspectiveFront">
                <a:rot lat="20099999"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a:p>
          </p:txBody>
        </p:sp>
        <p:sp>
          <p:nvSpPr>
            <p:cNvPr id="2115594" name="AutoShape 10"/>
            <p:cNvSpPr>
              <a:spLocks noEditPoints="1" noChangeArrowheads="1"/>
            </p:cNvSpPr>
            <p:nvPr/>
          </p:nvSpPr>
          <p:spPr bwMode="auto">
            <a:xfrm>
              <a:off x="2559" y="2142"/>
              <a:ext cx="1588" cy="1392"/>
            </a:xfrm>
            <a:custGeom>
              <a:avLst/>
              <a:gdLst>
                <a:gd name="T0" fmla="*/ 10800 w 21600"/>
                <a:gd name="T1" fmla="*/ 0 h 21600"/>
                <a:gd name="T2" fmla="*/ 21600 w 21600"/>
                <a:gd name="T3" fmla="*/ 10800 h 21600"/>
                <a:gd name="T4" fmla="*/ 10800 w 21600"/>
                <a:gd name="T5" fmla="*/ 21600 h 21600"/>
                <a:gd name="T6" fmla="*/ 0 w 21600"/>
                <a:gd name="T7" fmla="*/ 10800 h 21600"/>
                <a:gd name="T8" fmla="*/ 4374 w 21600"/>
                <a:gd name="T9" fmla="*/ 3964 h 21600"/>
                <a:gd name="T10" fmla="*/ 17841 w 21600"/>
                <a:gd name="T11" fmla="*/ 17635 h 21600"/>
              </a:gdLst>
              <a:ahLst/>
              <a:cxnLst>
                <a:cxn ang="0">
                  <a:pos x="T0" y="T1"/>
                </a:cxn>
                <a:cxn ang="0">
                  <a:pos x="T2" y="T3"/>
                </a:cxn>
                <a:cxn ang="0">
                  <a:pos x="T4" y="T5"/>
                </a:cxn>
                <a:cxn ang="0">
                  <a:pos x="T6" y="T7"/>
                </a:cxn>
              </a:cxnLst>
              <a:rect l="T8" t="T9" r="T10" b="T11"/>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effectLst/>
            <a:scene3d>
              <a:camera prst="legacyPerspectiveFront">
                <a:rot lat="20099999"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a:p>
          </p:txBody>
        </p:sp>
      </p:grpSp>
      <p:sp>
        <p:nvSpPr>
          <p:cNvPr id="2115595" name="Litebulb"/>
          <p:cNvSpPr>
            <a:spLocks noEditPoints="1" noChangeArrowheads="1"/>
          </p:cNvSpPr>
          <p:nvPr/>
        </p:nvSpPr>
        <p:spPr bwMode="auto">
          <a:xfrm>
            <a:off x="4114800" y="2133600"/>
            <a:ext cx="979488" cy="1471613"/>
          </a:xfrm>
          <a:custGeom>
            <a:avLst/>
            <a:gdLst>
              <a:gd name="T0" fmla="*/ 10800 w 21600"/>
              <a:gd name="T1" fmla="*/ 0 h 21600"/>
              <a:gd name="T2" fmla="*/ 21600 w 21600"/>
              <a:gd name="T3" fmla="*/ 7782 h 21600"/>
              <a:gd name="T4" fmla="*/ 0 w 21600"/>
              <a:gd name="T5" fmla="*/ 7782 h 21600"/>
              <a:gd name="T6" fmla="*/ 10800 w 21600"/>
              <a:gd name="T7" fmla="*/ 21600 h 21600"/>
              <a:gd name="T8" fmla="*/ 3556 w 21600"/>
              <a:gd name="T9" fmla="*/ 2188 h 21600"/>
              <a:gd name="T10" fmla="*/ 18277 w 21600"/>
              <a:gd name="T11" fmla="*/ 9282 h 21600"/>
            </a:gdLst>
            <a:ahLst/>
            <a:cxnLst>
              <a:cxn ang="0">
                <a:pos x="T0" y="T1"/>
              </a:cxn>
              <a:cxn ang="0">
                <a:pos x="T2" y="T3"/>
              </a:cxn>
              <a:cxn ang="0">
                <a:pos x="T4" y="T5"/>
              </a:cxn>
              <a:cxn ang="0">
                <a:pos x="T6" y="T7"/>
              </a:cxn>
            </a:cxnLst>
            <a:rect l="T8" t="T9" r="T10" b="T11"/>
            <a:pathLst>
              <a:path w="21600" h="21600" extrusionOk="0">
                <a:moveTo>
                  <a:pt x="10825" y="21723"/>
                </a:moveTo>
                <a:lnTo>
                  <a:pt x="11215" y="21723"/>
                </a:lnTo>
                <a:lnTo>
                  <a:pt x="11552" y="21688"/>
                </a:lnTo>
                <a:lnTo>
                  <a:pt x="11916" y="21617"/>
                </a:lnTo>
                <a:lnTo>
                  <a:pt x="12253" y="21547"/>
                </a:lnTo>
                <a:lnTo>
                  <a:pt x="12617" y="21441"/>
                </a:lnTo>
                <a:lnTo>
                  <a:pt x="12902" y="21317"/>
                </a:lnTo>
                <a:lnTo>
                  <a:pt x="13162" y="21176"/>
                </a:lnTo>
                <a:lnTo>
                  <a:pt x="13396" y="21000"/>
                </a:lnTo>
                <a:lnTo>
                  <a:pt x="13655" y="20841"/>
                </a:lnTo>
                <a:lnTo>
                  <a:pt x="13863" y="20629"/>
                </a:lnTo>
                <a:lnTo>
                  <a:pt x="14045" y="20435"/>
                </a:lnTo>
                <a:lnTo>
                  <a:pt x="14200" y="20223"/>
                </a:lnTo>
                <a:lnTo>
                  <a:pt x="14356" y="19994"/>
                </a:lnTo>
                <a:lnTo>
                  <a:pt x="14460" y="19747"/>
                </a:lnTo>
                <a:lnTo>
                  <a:pt x="14512" y="19482"/>
                </a:lnTo>
                <a:lnTo>
                  <a:pt x="14512" y="19235"/>
                </a:lnTo>
                <a:lnTo>
                  <a:pt x="14512" y="19147"/>
                </a:lnTo>
                <a:lnTo>
                  <a:pt x="14512" y="18900"/>
                </a:lnTo>
                <a:lnTo>
                  <a:pt x="14512" y="18529"/>
                </a:lnTo>
                <a:lnTo>
                  <a:pt x="14512" y="18052"/>
                </a:lnTo>
                <a:lnTo>
                  <a:pt x="14512" y="17505"/>
                </a:lnTo>
                <a:lnTo>
                  <a:pt x="14512" y="16976"/>
                </a:lnTo>
                <a:lnTo>
                  <a:pt x="14512" y="16464"/>
                </a:lnTo>
                <a:lnTo>
                  <a:pt x="14512" y="15952"/>
                </a:lnTo>
                <a:lnTo>
                  <a:pt x="14512" y="15758"/>
                </a:lnTo>
                <a:lnTo>
                  <a:pt x="14616" y="15547"/>
                </a:lnTo>
                <a:lnTo>
                  <a:pt x="14694" y="15352"/>
                </a:lnTo>
                <a:lnTo>
                  <a:pt x="14798" y="15141"/>
                </a:lnTo>
                <a:lnTo>
                  <a:pt x="15161" y="14735"/>
                </a:lnTo>
                <a:lnTo>
                  <a:pt x="15602" y="14329"/>
                </a:lnTo>
                <a:lnTo>
                  <a:pt x="16745" y="13552"/>
                </a:lnTo>
                <a:lnTo>
                  <a:pt x="18043" y="12670"/>
                </a:lnTo>
                <a:lnTo>
                  <a:pt x="18744" y="12194"/>
                </a:lnTo>
                <a:lnTo>
                  <a:pt x="19341" y="11647"/>
                </a:lnTo>
                <a:lnTo>
                  <a:pt x="19938" y="11099"/>
                </a:lnTo>
                <a:lnTo>
                  <a:pt x="20483" y="10464"/>
                </a:lnTo>
                <a:lnTo>
                  <a:pt x="20743" y="10164"/>
                </a:lnTo>
                <a:lnTo>
                  <a:pt x="20950" y="9794"/>
                </a:lnTo>
                <a:lnTo>
                  <a:pt x="21132" y="9441"/>
                </a:lnTo>
                <a:lnTo>
                  <a:pt x="21288" y="9035"/>
                </a:lnTo>
                <a:lnTo>
                  <a:pt x="21444" y="8664"/>
                </a:lnTo>
                <a:lnTo>
                  <a:pt x="21548" y="8223"/>
                </a:lnTo>
                <a:lnTo>
                  <a:pt x="21600" y="7782"/>
                </a:lnTo>
                <a:lnTo>
                  <a:pt x="21600" y="7341"/>
                </a:lnTo>
                <a:lnTo>
                  <a:pt x="21600" y="6935"/>
                </a:lnTo>
                <a:lnTo>
                  <a:pt x="21548" y="6564"/>
                </a:lnTo>
                <a:lnTo>
                  <a:pt x="21496" y="6229"/>
                </a:lnTo>
                <a:lnTo>
                  <a:pt x="21392" y="5858"/>
                </a:lnTo>
                <a:lnTo>
                  <a:pt x="21288" y="5523"/>
                </a:lnTo>
                <a:lnTo>
                  <a:pt x="21132" y="5135"/>
                </a:lnTo>
                <a:lnTo>
                  <a:pt x="20950" y="4800"/>
                </a:lnTo>
                <a:lnTo>
                  <a:pt x="20743" y="4464"/>
                </a:lnTo>
                <a:lnTo>
                  <a:pt x="20535" y="4164"/>
                </a:lnTo>
                <a:lnTo>
                  <a:pt x="20301" y="3847"/>
                </a:lnTo>
                <a:lnTo>
                  <a:pt x="20042" y="3547"/>
                </a:lnTo>
                <a:lnTo>
                  <a:pt x="19782" y="3247"/>
                </a:lnTo>
                <a:lnTo>
                  <a:pt x="19133" y="2664"/>
                </a:lnTo>
                <a:lnTo>
                  <a:pt x="18458" y="2152"/>
                </a:lnTo>
                <a:lnTo>
                  <a:pt x="17705" y="1694"/>
                </a:lnTo>
                <a:lnTo>
                  <a:pt x="16849" y="1252"/>
                </a:lnTo>
                <a:lnTo>
                  <a:pt x="16407" y="1076"/>
                </a:lnTo>
                <a:lnTo>
                  <a:pt x="15940" y="900"/>
                </a:lnTo>
                <a:lnTo>
                  <a:pt x="15499" y="741"/>
                </a:lnTo>
                <a:lnTo>
                  <a:pt x="15057" y="600"/>
                </a:lnTo>
                <a:lnTo>
                  <a:pt x="14564" y="458"/>
                </a:lnTo>
                <a:lnTo>
                  <a:pt x="14045" y="335"/>
                </a:lnTo>
                <a:lnTo>
                  <a:pt x="13500" y="229"/>
                </a:lnTo>
                <a:lnTo>
                  <a:pt x="13006" y="158"/>
                </a:lnTo>
                <a:lnTo>
                  <a:pt x="12461" y="88"/>
                </a:lnTo>
                <a:lnTo>
                  <a:pt x="11968" y="52"/>
                </a:lnTo>
                <a:lnTo>
                  <a:pt x="11423" y="17"/>
                </a:lnTo>
                <a:lnTo>
                  <a:pt x="10825" y="17"/>
                </a:lnTo>
                <a:lnTo>
                  <a:pt x="10254" y="17"/>
                </a:lnTo>
                <a:lnTo>
                  <a:pt x="9709" y="52"/>
                </a:lnTo>
                <a:lnTo>
                  <a:pt x="9216" y="88"/>
                </a:lnTo>
                <a:lnTo>
                  <a:pt x="8671" y="158"/>
                </a:lnTo>
                <a:lnTo>
                  <a:pt x="8177" y="229"/>
                </a:lnTo>
                <a:lnTo>
                  <a:pt x="7632" y="335"/>
                </a:lnTo>
                <a:lnTo>
                  <a:pt x="7113" y="458"/>
                </a:lnTo>
                <a:lnTo>
                  <a:pt x="6620" y="600"/>
                </a:lnTo>
                <a:lnTo>
                  <a:pt x="6178" y="741"/>
                </a:lnTo>
                <a:lnTo>
                  <a:pt x="5737" y="900"/>
                </a:lnTo>
                <a:lnTo>
                  <a:pt x="5270" y="1076"/>
                </a:lnTo>
                <a:lnTo>
                  <a:pt x="4828" y="1252"/>
                </a:lnTo>
                <a:lnTo>
                  <a:pt x="3972" y="1694"/>
                </a:lnTo>
                <a:lnTo>
                  <a:pt x="3219" y="2152"/>
                </a:lnTo>
                <a:lnTo>
                  <a:pt x="2544" y="2664"/>
                </a:lnTo>
                <a:lnTo>
                  <a:pt x="1895" y="3247"/>
                </a:lnTo>
                <a:lnTo>
                  <a:pt x="1635" y="3547"/>
                </a:lnTo>
                <a:lnTo>
                  <a:pt x="1375" y="3847"/>
                </a:lnTo>
                <a:lnTo>
                  <a:pt x="1142" y="4164"/>
                </a:lnTo>
                <a:lnTo>
                  <a:pt x="934" y="4464"/>
                </a:lnTo>
                <a:lnTo>
                  <a:pt x="726" y="4800"/>
                </a:lnTo>
                <a:lnTo>
                  <a:pt x="545" y="5135"/>
                </a:lnTo>
                <a:lnTo>
                  <a:pt x="389" y="5523"/>
                </a:lnTo>
                <a:lnTo>
                  <a:pt x="285" y="5858"/>
                </a:lnTo>
                <a:lnTo>
                  <a:pt x="181" y="6229"/>
                </a:lnTo>
                <a:lnTo>
                  <a:pt x="129" y="6564"/>
                </a:lnTo>
                <a:lnTo>
                  <a:pt x="77" y="6935"/>
                </a:lnTo>
                <a:lnTo>
                  <a:pt x="77" y="7341"/>
                </a:lnTo>
                <a:lnTo>
                  <a:pt x="77" y="7782"/>
                </a:lnTo>
                <a:lnTo>
                  <a:pt x="129" y="8223"/>
                </a:lnTo>
                <a:lnTo>
                  <a:pt x="233" y="8664"/>
                </a:lnTo>
                <a:lnTo>
                  <a:pt x="389" y="9035"/>
                </a:lnTo>
                <a:lnTo>
                  <a:pt x="545" y="9441"/>
                </a:lnTo>
                <a:lnTo>
                  <a:pt x="726" y="9794"/>
                </a:lnTo>
                <a:lnTo>
                  <a:pt x="934" y="10164"/>
                </a:lnTo>
                <a:lnTo>
                  <a:pt x="1194" y="10464"/>
                </a:lnTo>
                <a:lnTo>
                  <a:pt x="1739" y="11099"/>
                </a:lnTo>
                <a:lnTo>
                  <a:pt x="2336" y="11647"/>
                </a:lnTo>
                <a:lnTo>
                  <a:pt x="2933" y="12194"/>
                </a:lnTo>
                <a:lnTo>
                  <a:pt x="3634" y="12670"/>
                </a:lnTo>
                <a:lnTo>
                  <a:pt x="4932" y="13552"/>
                </a:lnTo>
                <a:lnTo>
                  <a:pt x="6075" y="14329"/>
                </a:lnTo>
                <a:lnTo>
                  <a:pt x="6516" y="14735"/>
                </a:lnTo>
                <a:lnTo>
                  <a:pt x="6879" y="15141"/>
                </a:lnTo>
                <a:lnTo>
                  <a:pt x="6983" y="15352"/>
                </a:lnTo>
                <a:lnTo>
                  <a:pt x="7061" y="15547"/>
                </a:lnTo>
                <a:lnTo>
                  <a:pt x="7165" y="15758"/>
                </a:lnTo>
                <a:lnTo>
                  <a:pt x="7165" y="15952"/>
                </a:lnTo>
                <a:lnTo>
                  <a:pt x="7165" y="16464"/>
                </a:lnTo>
                <a:lnTo>
                  <a:pt x="7165" y="16976"/>
                </a:lnTo>
                <a:lnTo>
                  <a:pt x="7165" y="17505"/>
                </a:lnTo>
                <a:lnTo>
                  <a:pt x="7165" y="18052"/>
                </a:lnTo>
                <a:lnTo>
                  <a:pt x="7165" y="18529"/>
                </a:lnTo>
                <a:lnTo>
                  <a:pt x="7165" y="18900"/>
                </a:lnTo>
                <a:lnTo>
                  <a:pt x="7165" y="19147"/>
                </a:lnTo>
                <a:lnTo>
                  <a:pt x="7165" y="19235"/>
                </a:lnTo>
                <a:lnTo>
                  <a:pt x="7165" y="19482"/>
                </a:lnTo>
                <a:lnTo>
                  <a:pt x="7217" y="19747"/>
                </a:lnTo>
                <a:lnTo>
                  <a:pt x="7321" y="19994"/>
                </a:lnTo>
                <a:lnTo>
                  <a:pt x="7476" y="20223"/>
                </a:lnTo>
                <a:lnTo>
                  <a:pt x="7632" y="20435"/>
                </a:lnTo>
                <a:lnTo>
                  <a:pt x="7814" y="20629"/>
                </a:lnTo>
                <a:lnTo>
                  <a:pt x="8022" y="20841"/>
                </a:lnTo>
                <a:lnTo>
                  <a:pt x="8281" y="21000"/>
                </a:lnTo>
                <a:lnTo>
                  <a:pt x="8515" y="21176"/>
                </a:lnTo>
                <a:lnTo>
                  <a:pt x="8775" y="21317"/>
                </a:lnTo>
                <a:lnTo>
                  <a:pt x="9060" y="21441"/>
                </a:lnTo>
                <a:lnTo>
                  <a:pt x="9424" y="21547"/>
                </a:lnTo>
                <a:lnTo>
                  <a:pt x="9761" y="21617"/>
                </a:lnTo>
                <a:lnTo>
                  <a:pt x="10125" y="21688"/>
                </a:lnTo>
                <a:lnTo>
                  <a:pt x="10462" y="21723"/>
                </a:lnTo>
                <a:lnTo>
                  <a:pt x="10825" y="21723"/>
                </a:lnTo>
                <a:close/>
              </a:path>
              <a:path w="21600" h="21600" extrusionOk="0">
                <a:moveTo>
                  <a:pt x="9242" y="14417"/>
                </a:moveTo>
                <a:lnTo>
                  <a:pt x="8541" y="12035"/>
                </a:lnTo>
                <a:lnTo>
                  <a:pt x="7295" y="10129"/>
                </a:lnTo>
                <a:lnTo>
                  <a:pt x="6905" y="9652"/>
                </a:lnTo>
                <a:lnTo>
                  <a:pt x="8541" y="10182"/>
                </a:lnTo>
                <a:lnTo>
                  <a:pt x="9787" y="9547"/>
                </a:lnTo>
                <a:lnTo>
                  <a:pt x="11189" y="10129"/>
                </a:lnTo>
                <a:lnTo>
                  <a:pt x="12279" y="9547"/>
                </a:lnTo>
                <a:lnTo>
                  <a:pt x="13370" y="10076"/>
                </a:lnTo>
                <a:lnTo>
                  <a:pt x="14850" y="9652"/>
                </a:lnTo>
                <a:lnTo>
                  <a:pt x="12902" y="12247"/>
                </a:lnTo>
                <a:lnTo>
                  <a:pt x="12357" y="14417"/>
                </a:lnTo>
                <a:moveTo>
                  <a:pt x="7191" y="15952"/>
                </a:moveTo>
                <a:lnTo>
                  <a:pt x="14512" y="15952"/>
                </a:lnTo>
                <a:lnTo>
                  <a:pt x="14512" y="17064"/>
                </a:lnTo>
                <a:lnTo>
                  <a:pt x="7191" y="17047"/>
                </a:lnTo>
                <a:lnTo>
                  <a:pt x="7191" y="18123"/>
                </a:lnTo>
                <a:lnTo>
                  <a:pt x="14512" y="18158"/>
                </a:lnTo>
                <a:lnTo>
                  <a:pt x="14538" y="19182"/>
                </a:lnTo>
                <a:lnTo>
                  <a:pt x="7217" y="19182"/>
                </a:lnTo>
              </a:path>
            </a:pathLst>
          </a:custGeom>
          <a:solidFill>
            <a:srgbClr val="FFFF99">
              <a:alpha val="24001"/>
            </a:srgbClr>
          </a:solidFill>
          <a:ln w="57150">
            <a:solidFill>
              <a:srgbClr val="000000"/>
            </a:solidFill>
            <a:miter lim="800000"/>
            <a:headEnd/>
            <a:tailEnd/>
          </a:ln>
        </p:spPr>
        <p:txBody>
          <a:bodyPr/>
          <a:lstStyle/>
          <a:p>
            <a:endParaRPr lang="en-US"/>
          </a:p>
        </p:txBody>
      </p:sp>
    </p:spTree>
  </p:cSld>
  <p:clrMapOvr>
    <a:masterClrMapping/>
  </p:clrMapOvr>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1314" name="Rectangle 2"/>
          <p:cNvSpPr>
            <a:spLocks noGrp="1" noChangeArrowheads="1"/>
          </p:cNvSpPr>
          <p:nvPr>
            <p:ph type="title"/>
          </p:nvPr>
        </p:nvSpPr>
        <p:spPr/>
        <p:txBody>
          <a:bodyPr/>
          <a:lstStyle/>
          <a:p>
            <a:r>
              <a:rPr lang="en-US" sz="6600">
                <a:solidFill>
                  <a:schemeClr val="bg1"/>
                </a:solidFill>
                <a:latin typeface="Arial" charset="0"/>
              </a:rPr>
              <a:t>THE END</a:t>
            </a:r>
          </a:p>
        </p:txBody>
      </p:sp>
      <p:pic>
        <p:nvPicPr>
          <p:cNvPr id="781315" name="Picture 3">
            <a:hlinkClick r:id="" action="ppaction://media"/>
          </p:cNvPr>
          <p:cNvPicPr>
            <a:picLocks noGrp="1" noRot="1" noChangeAspect="1" noChangeArrowheads="1"/>
          </p:cNvPicPr>
          <p:nvPr>
            <p:ph sz="half" idx="2"/>
            <a:wavAudioFile r:embed="rId1" name="kdsyay08.wav"/>
          </p:nvPr>
        </p:nvPicPr>
        <p:blipFill>
          <a:blip r:embed="rId3"/>
          <a:srcRect/>
          <a:stretch>
            <a:fillRect/>
          </a:stretch>
        </p:blipFill>
        <p:spPr>
          <a:xfrm>
            <a:off x="8534400" y="6324600"/>
            <a:ext cx="304800" cy="304800"/>
          </a:xfrm>
        </p:spPr>
      </p:pic>
      <p:sp>
        <p:nvSpPr>
          <p:cNvPr id="781316" name="Text Box 4"/>
          <p:cNvSpPr txBox="1">
            <a:spLocks noChangeArrowheads="1"/>
          </p:cNvSpPr>
          <p:nvPr/>
        </p:nvSpPr>
        <p:spPr bwMode="auto">
          <a:xfrm>
            <a:off x="1676400" y="2743200"/>
            <a:ext cx="5715000" cy="2563813"/>
          </a:xfrm>
          <a:prstGeom prst="rect">
            <a:avLst/>
          </a:prstGeom>
          <a:noFill/>
          <a:ln w="9525">
            <a:noFill/>
            <a:miter lim="800000"/>
            <a:headEnd/>
            <a:tailEnd/>
          </a:ln>
          <a:effectLst/>
        </p:spPr>
        <p:txBody>
          <a:bodyPr>
            <a:spAutoFit/>
          </a:bodyPr>
          <a:lstStyle/>
          <a:p>
            <a:pPr algn="ctr">
              <a:spcBef>
                <a:spcPct val="50000"/>
              </a:spcBef>
            </a:pPr>
            <a:r>
              <a:rPr lang="en-US" sz="3600">
                <a:solidFill>
                  <a:schemeClr val="bg1"/>
                </a:solidFill>
              </a:rPr>
              <a:t>Thank-you for your attention and excellent questions and comments.</a:t>
            </a:r>
          </a:p>
          <a:p>
            <a:pPr algn="ctr">
              <a:spcBef>
                <a:spcPct val="50000"/>
              </a:spcBef>
            </a:pPr>
            <a:endParaRPr lang="en-US" sz="3600">
              <a:solidFill>
                <a:schemeClr val="bg1"/>
              </a:solidFill>
            </a:endParaRPr>
          </a:p>
        </p:txBody>
      </p:sp>
      <p:pic>
        <p:nvPicPr>
          <p:cNvPr id="781317" name="Picture 5" descr="MCj02921160000[1]"/>
          <p:cNvPicPr>
            <a:picLocks noChangeAspect="1" noChangeArrowheads="1"/>
          </p:cNvPicPr>
          <p:nvPr/>
        </p:nvPicPr>
        <p:blipFill>
          <a:blip r:embed="rId4"/>
          <a:srcRect/>
          <a:stretch>
            <a:fillRect/>
          </a:stretch>
        </p:blipFill>
        <p:spPr bwMode="auto">
          <a:xfrm>
            <a:off x="3733800" y="5410200"/>
            <a:ext cx="1811338" cy="1547813"/>
          </a:xfrm>
          <a:prstGeom prst="rect">
            <a:avLst/>
          </a:prstGeom>
          <a:noFill/>
        </p:spPr>
      </p:pic>
      <p:pic>
        <p:nvPicPr>
          <p:cNvPr id="781318" name="Picture 6" descr="Congrats"/>
          <p:cNvPicPr>
            <a:picLocks noChangeAspect="1" noChangeArrowheads="1" noCrop="1"/>
          </p:cNvPicPr>
          <p:nvPr/>
        </p:nvPicPr>
        <p:blipFill>
          <a:blip r:embed="rId5"/>
          <a:srcRect/>
          <a:stretch>
            <a:fillRect/>
          </a:stretch>
        </p:blipFill>
        <p:spPr bwMode="auto">
          <a:xfrm>
            <a:off x="3124200" y="4343400"/>
            <a:ext cx="2755900" cy="3200400"/>
          </a:xfrm>
          <a:prstGeom prst="rect">
            <a:avLst/>
          </a:prstGeom>
          <a:noFill/>
        </p:spPr>
      </p:pic>
      <p:sp>
        <p:nvSpPr>
          <p:cNvPr id="781319" name="AutoShape 7"/>
          <p:cNvSpPr>
            <a:spLocks noChangeArrowheads="1"/>
          </p:cNvSpPr>
          <p:nvPr/>
        </p:nvSpPr>
        <p:spPr bwMode="auto">
          <a:xfrm>
            <a:off x="3276600" y="4419600"/>
            <a:ext cx="1219200" cy="533400"/>
          </a:xfrm>
          <a:prstGeom prst="wedgeRoundRectCallout">
            <a:avLst>
              <a:gd name="adj1" fmla="val -17968"/>
              <a:gd name="adj2" fmla="val 100296"/>
              <a:gd name="adj3" fmla="val 16667"/>
            </a:avLst>
          </a:prstGeom>
          <a:noFill/>
          <a:ln w="9525">
            <a:solidFill>
              <a:schemeClr val="tx1"/>
            </a:solidFill>
            <a:miter lim="800000"/>
            <a:headEnd/>
            <a:tailEnd/>
          </a:ln>
          <a:effectLst/>
        </p:spPr>
        <p:txBody>
          <a:bodyPr/>
          <a:lstStyle/>
          <a:p>
            <a:pPr algn="ctr"/>
            <a:r>
              <a:rPr lang="en-US" sz="1200"/>
              <a:t>What is his website?</a:t>
            </a:r>
          </a:p>
          <a:p>
            <a:pPr algn="ctr"/>
            <a:endParaRPr lang="en-US" sz="1200"/>
          </a:p>
        </p:txBody>
      </p:sp>
      <p:sp>
        <p:nvSpPr>
          <p:cNvPr id="781320" name="AutoShape 8"/>
          <p:cNvSpPr>
            <a:spLocks noChangeArrowheads="1"/>
          </p:cNvSpPr>
          <p:nvPr/>
        </p:nvSpPr>
        <p:spPr bwMode="auto">
          <a:xfrm>
            <a:off x="4532313" y="4572000"/>
            <a:ext cx="1335087" cy="533400"/>
          </a:xfrm>
          <a:prstGeom prst="wedgeEllipseCallout">
            <a:avLst>
              <a:gd name="adj1" fmla="val -43579"/>
              <a:gd name="adj2" fmla="val 69940"/>
            </a:avLst>
          </a:prstGeom>
          <a:noFill/>
          <a:ln w="9525">
            <a:solidFill>
              <a:schemeClr val="tx1"/>
            </a:solidFill>
            <a:miter lim="800000"/>
            <a:headEnd/>
            <a:tailEnd/>
          </a:ln>
          <a:effectLst/>
        </p:spPr>
        <p:txBody>
          <a:bodyPr/>
          <a:lstStyle/>
          <a:p>
            <a:pPr algn="ctr"/>
            <a:r>
              <a:rPr lang="en-US"/>
              <a:t>www.unit5.org/chemistry</a:t>
            </a:r>
          </a:p>
        </p:txBody>
      </p:sp>
    </p:spTree>
  </p:cSld>
  <p:clrMapOvr>
    <a:masterClrMapping/>
  </p:clrMapOvr>
  <p:transition spd="med">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8" presetClass="entr" presetSubtype="0" fill="hold" grpId="0" nodeType="clickEffect">
                                  <p:stCondLst>
                                    <p:cond delay="0"/>
                                  </p:stCondLst>
                                  <p:childTnLst>
                                    <p:set>
                                      <p:cBhvr>
                                        <p:cTn id="6" dur="1" fill="hold">
                                          <p:stCondLst>
                                            <p:cond delay="0"/>
                                          </p:stCondLst>
                                        </p:cTn>
                                        <p:tgtEl>
                                          <p:spTgt spid="781314"/>
                                        </p:tgtEl>
                                        <p:attrNameLst>
                                          <p:attrName>style.visibility</p:attrName>
                                        </p:attrNameLst>
                                      </p:cBhvr>
                                      <p:to>
                                        <p:strVal val="visible"/>
                                      </p:to>
                                    </p:set>
                                    <p:anim calcmode="lin" valueType="num">
                                      <p:cBhvr>
                                        <p:cTn id="7" dur="15000" fill="hold"/>
                                        <p:tgtEl>
                                          <p:spTgt spid="781314"/>
                                        </p:tgtEl>
                                        <p:attrNameLst>
                                          <p:attrName>ppt_x</p:attrName>
                                        </p:attrNameLst>
                                      </p:cBhvr>
                                      <p:tavLst>
                                        <p:tav tm="0">
                                          <p:val>
                                            <p:strVal val="#ppt_x"/>
                                          </p:val>
                                        </p:tav>
                                        <p:tav tm="100000">
                                          <p:val>
                                            <p:strVal val="#ppt_x"/>
                                          </p:val>
                                        </p:tav>
                                      </p:tavLst>
                                    </p:anim>
                                    <p:anim calcmode="lin" valueType="num">
                                      <p:cBhvr>
                                        <p:cTn id="8" dur="15000" fill="hold"/>
                                        <p:tgtEl>
                                          <p:spTgt spid="781314"/>
                                        </p:tgtEl>
                                        <p:attrNameLst>
                                          <p:attrName>ppt_y</p:attrName>
                                        </p:attrNameLst>
                                      </p:cBhvr>
                                      <p:tavLst>
                                        <p:tav tm="0">
                                          <p:val>
                                            <p:strVal val="#ppt_y+1"/>
                                          </p:val>
                                        </p:tav>
                                        <p:tav tm="100000">
                                          <p:val>
                                            <p:strVal val="#ppt_y-1"/>
                                          </p:val>
                                        </p:tav>
                                      </p:tavLst>
                                    </p:anim>
                                  </p:childTnLst>
                                </p:cTn>
                              </p:par>
                              <p:par>
                                <p:cTn id="9" presetID="1" presetClass="mediacall" presetSubtype="0" fill="hold" nodeType="withEffect">
                                  <p:stCondLst>
                                    <p:cond delay="2500"/>
                                  </p:stCondLst>
                                  <p:childTnLst>
                                    <p:cmd type="call" cmd="playFrom(0.0)">
                                      <p:cBhvr>
                                        <p:cTn id="10" dur="3901" fill="hold"/>
                                        <p:tgtEl>
                                          <p:spTgt spid="781315"/>
                                        </p:tgtEl>
                                      </p:cBhvr>
                                    </p:cmd>
                                  </p:childTnLst>
                                </p:cTn>
                              </p:par>
                              <p:par>
                                <p:cTn id="11" presetID="28" presetClass="entr" presetSubtype="0" fill="hold" grpId="0" nodeType="withEffect">
                                  <p:stCondLst>
                                    <p:cond delay="0"/>
                                  </p:stCondLst>
                                  <p:childTnLst>
                                    <p:set>
                                      <p:cBhvr>
                                        <p:cTn id="12" dur="1" fill="hold">
                                          <p:stCondLst>
                                            <p:cond delay="0"/>
                                          </p:stCondLst>
                                        </p:cTn>
                                        <p:tgtEl>
                                          <p:spTgt spid="781316"/>
                                        </p:tgtEl>
                                        <p:attrNameLst>
                                          <p:attrName>style.visibility</p:attrName>
                                        </p:attrNameLst>
                                      </p:cBhvr>
                                      <p:to>
                                        <p:strVal val="visible"/>
                                      </p:to>
                                    </p:set>
                                    <p:anim calcmode="lin" valueType="num">
                                      <p:cBhvr>
                                        <p:cTn id="13" dur="15000" fill="hold"/>
                                        <p:tgtEl>
                                          <p:spTgt spid="781316"/>
                                        </p:tgtEl>
                                        <p:attrNameLst>
                                          <p:attrName>ppt_x</p:attrName>
                                        </p:attrNameLst>
                                      </p:cBhvr>
                                      <p:tavLst>
                                        <p:tav tm="0">
                                          <p:val>
                                            <p:strVal val="#ppt_x"/>
                                          </p:val>
                                        </p:tav>
                                        <p:tav tm="100000">
                                          <p:val>
                                            <p:strVal val="#ppt_x"/>
                                          </p:val>
                                        </p:tav>
                                      </p:tavLst>
                                    </p:anim>
                                    <p:anim calcmode="lin" valueType="num">
                                      <p:cBhvr>
                                        <p:cTn id="14" dur="15000" fill="hold"/>
                                        <p:tgtEl>
                                          <p:spTgt spid="781316"/>
                                        </p:tgtEl>
                                        <p:attrNameLst>
                                          <p:attrName>ppt_y</p:attrName>
                                        </p:attrNameLst>
                                      </p:cBhvr>
                                      <p:tavLst>
                                        <p:tav tm="0">
                                          <p:val>
                                            <p:strVal val="#ppt_y+1"/>
                                          </p:val>
                                        </p:tav>
                                        <p:tav tm="100000">
                                          <p:val>
                                            <p:strVal val="#ppt_y-1"/>
                                          </p:val>
                                        </p:tav>
                                      </p:tavLst>
                                    </p:anim>
                                  </p:childTnLst>
                                </p:cTn>
                              </p:par>
                              <p:par>
                                <p:cTn id="15" presetID="53" presetClass="entr" presetSubtype="0" fill="hold" nodeType="withEffect">
                                  <p:stCondLst>
                                    <p:cond delay="2000"/>
                                  </p:stCondLst>
                                  <p:childTnLst>
                                    <p:set>
                                      <p:cBhvr>
                                        <p:cTn id="16" dur="1" fill="hold">
                                          <p:stCondLst>
                                            <p:cond delay="0"/>
                                          </p:stCondLst>
                                        </p:cTn>
                                        <p:tgtEl>
                                          <p:spTgt spid="781318"/>
                                        </p:tgtEl>
                                        <p:attrNameLst>
                                          <p:attrName>style.visibility</p:attrName>
                                        </p:attrNameLst>
                                      </p:cBhvr>
                                      <p:to>
                                        <p:strVal val="visible"/>
                                      </p:to>
                                    </p:set>
                                    <p:anim calcmode="lin" valueType="num">
                                      <p:cBhvr>
                                        <p:cTn id="17" dur="500" fill="hold"/>
                                        <p:tgtEl>
                                          <p:spTgt spid="781318"/>
                                        </p:tgtEl>
                                        <p:attrNameLst>
                                          <p:attrName>ppt_w</p:attrName>
                                        </p:attrNameLst>
                                      </p:cBhvr>
                                      <p:tavLst>
                                        <p:tav tm="0">
                                          <p:val>
                                            <p:fltVal val="0"/>
                                          </p:val>
                                        </p:tav>
                                        <p:tav tm="100000">
                                          <p:val>
                                            <p:strVal val="#ppt_w"/>
                                          </p:val>
                                        </p:tav>
                                      </p:tavLst>
                                    </p:anim>
                                    <p:anim calcmode="lin" valueType="num">
                                      <p:cBhvr>
                                        <p:cTn id="18" dur="500" fill="hold"/>
                                        <p:tgtEl>
                                          <p:spTgt spid="781318"/>
                                        </p:tgtEl>
                                        <p:attrNameLst>
                                          <p:attrName>ppt_h</p:attrName>
                                        </p:attrNameLst>
                                      </p:cBhvr>
                                      <p:tavLst>
                                        <p:tav tm="0">
                                          <p:val>
                                            <p:fltVal val="0"/>
                                          </p:val>
                                        </p:tav>
                                        <p:tav tm="100000">
                                          <p:val>
                                            <p:strVal val="#ppt_h"/>
                                          </p:val>
                                        </p:tav>
                                      </p:tavLst>
                                    </p:anim>
                                    <p:animEffect transition="in" filter="fade">
                                      <p:cBhvr>
                                        <p:cTn id="19" dur="500"/>
                                        <p:tgtEl>
                                          <p:spTgt spid="78131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781319"/>
                                        </p:tgtEl>
                                        <p:attrNameLst>
                                          <p:attrName>style.visibility</p:attrName>
                                        </p:attrNameLst>
                                      </p:cBhvr>
                                      <p:to>
                                        <p:strVal val="visible"/>
                                      </p:to>
                                    </p:set>
                                    <p:animEffect transition="in" filter="fade">
                                      <p:cBhvr>
                                        <p:cTn id="24" dur="2000"/>
                                        <p:tgtEl>
                                          <p:spTgt spid="78131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781320"/>
                                        </p:tgtEl>
                                        <p:attrNameLst>
                                          <p:attrName>style.visibility</p:attrName>
                                        </p:attrNameLst>
                                      </p:cBhvr>
                                      <p:to>
                                        <p:strVal val="visible"/>
                                      </p:to>
                                    </p:set>
                                    <p:animEffect transition="in" filter="fade">
                                      <p:cBhvr>
                                        <p:cTn id="29" dur="2000"/>
                                        <p:tgtEl>
                                          <p:spTgt spid="781320"/>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781319"/>
                                        </p:tgtEl>
                                      </p:cBhvr>
                                    </p:animEffect>
                                    <p:set>
                                      <p:cBhvr>
                                        <p:cTn id="34" dur="1" fill="hold">
                                          <p:stCondLst>
                                            <p:cond delay="499"/>
                                          </p:stCondLst>
                                        </p:cTn>
                                        <p:tgtEl>
                                          <p:spTgt spid="781319"/>
                                        </p:tgtEl>
                                        <p:attrNameLst>
                                          <p:attrName>style.visibility</p:attrName>
                                        </p:attrNameLst>
                                      </p:cBhvr>
                                      <p:to>
                                        <p:strVal val="hidden"/>
                                      </p:to>
                                    </p:set>
                                  </p:childTnLst>
                                </p:cTn>
                              </p:par>
                            </p:childTnLst>
                          </p:cTn>
                        </p:par>
                        <p:par>
                          <p:cTn id="35" fill="hold">
                            <p:stCondLst>
                              <p:cond delay="500"/>
                            </p:stCondLst>
                            <p:childTnLst>
                              <p:par>
                                <p:cTn id="36" presetID="55" presetClass="exit" presetSubtype="0" fill="hold" nodeType="afterEffect">
                                  <p:stCondLst>
                                    <p:cond delay="1000"/>
                                  </p:stCondLst>
                                  <p:childTnLst>
                                    <p:anim calcmode="lin" valueType="num">
                                      <p:cBhvr>
                                        <p:cTn id="37" dur="1000"/>
                                        <p:tgtEl>
                                          <p:spTgt spid="781318"/>
                                        </p:tgtEl>
                                        <p:attrNameLst>
                                          <p:attrName>ppt_w</p:attrName>
                                        </p:attrNameLst>
                                      </p:cBhvr>
                                      <p:tavLst>
                                        <p:tav tm="0">
                                          <p:val>
                                            <p:strVal val="ppt_w"/>
                                          </p:val>
                                        </p:tav>
                                        <p:tav tm="100000">
                                          <p:val>
                                            <p:strVal val="ppt_w*0.70"/>
                                          </p:val>
                                        </p:tav>
                                      </p:tavLst>
                                    </p:anim>
                                    <p:anim calcmode="lin" valueType="num">
                                      <p:cBhvr>
                                        <p:cTn id="38" dur="1000"/>
                                        <p:tgtEl>
                                          <p:spTgt spid="781318"/>
                                        </p:tgtEl>
                                        <p:attrNameLst>
                                          <p:attrName>ppt_h</p:attrName>
                                        </p:attrNameLst>
                                      </p:cBhvr>
                                      <p:tavLst>
                                        <p:tav tm="0">
                                          <p:val>
                                            <p:strVal val="ppt_h"/>
                                          </p:val>
                                        </p:tav>
                                        <p:tav tm="100000">
                                          <p:val>
                                            <p:strVal val="ppt_h"/>
                                          </p:val>
                                        </p:tav>
                                      </p:tavLst>
                                    </p:anim>
                                    <p:animEffect transition="out" filter="fade">
                                      <p:cBhvr>
                                        <p:cTn id="39" dur="1000"/>
                                        <p:tgtEl>
                                          <p:spTgt spid="781318"/>
                                        </p:tgtEl>
                                      </p:cBhvr>
                                    </p:animEffect>
                                    <p:set>
                                      <p:cBhvr>
                                        <p:cTn id="40" dur="1" fill="hold">
                                          <p:stCondLst>
                                            <p:cond delay="999"/>
                                          </p:stCondLst>
                                        </p:cTn>
                                        <p:tgtEl>
                                          <p:spTgt spid="781318"/>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781317"/>
                                        </p:tgtEl>
                                        <p:attrNameLst>
                                          <p:attrName>style.visibility</p:attrName>
                                        </p:attrNameLst>
                                      </p:cBhvr>
                                      <p:to>
                                        <p:strVal val="visible"/>
                                      </p:to>
                                    </p:set>
                                    <p:animEffect transition="in" filter="fade">
                                      <p:cBhvr>
                                        <p:cTn id="45" dur="2000"/>
                                        <p:tgtEl>
                                          <p:spTgt spid="78131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46" fill="hold" display="0">
                  <p:stCondLst>
                    <p:cond delay="indefinite"/>
                  </p:stCondLst>
                  <p:endCondLst>
                    <p:cond evt="onNext" delay="0">
                      <p:tgtEl>
                        <p:sldTgt/>
                      </p:tgtEl>
                    </p:cond>
                    <p:cond evt="onPrev" delay="0">
                      <p:tgtEl>
                        <p:sldTgt/>
                      </p:tgtEl>
                    </p:cond>
                    <p:cond evt="onStopAudio" delay="0">
                      <p:tgtEl>
                        <p:sldTgt/>
                      </p:tgtEl>
                    </p:cond>
                  </p:endCondLst>
                </p:cTn>
                <p:tgtEl>
                  <p:spTgt spid="781315"/>
                </p:tgtEl>
              </p:cMediaNode>
            </p:audio>
          </p:childTnLst>
        </p:cTn>
      </p:par>
    </p:tnLst>
    <p:bldLst>
      <p:bldP spid="781314" grpId="0"/>
      <p:bldP spid="781316" grpId="0"/>
      <p:bldP spid="781319" grpId="0" animBg="1"/>
      <p:bldP spid="781319" grpId="1" animBg="1"/>
      <p:bldP spid="78132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ooter Placeholder 4"/>
          <p:cNvSpPr>
            <a:spLocks noGrp="1"/>
          </p:cNvSpPr>
          <p:nvPr>
            <p:ph type="ftr" sz="quarter" idx="11"/>
          </p:nvPr>
        </p:nvSpPr>
        <p:spPr/>
        <p:txBody>
          <a:bodyPr/>
          <a:lstStyle/>
          <a:p>
            <a:r>
              <a:rPr lang="en-US"/>
              <a:t>www.gk12.ilstu.edu</a:t>
            </a:r>
          </a:p>
        </p:txBody>
      </p:sp>
      <p:sp>
        <p:nvSpPr>
          <p:cNvPr id="2076674" name="Rectangle 2"/>
          <p:cNvSpPr>
            <a:spLocks noGrp="1" noChangeArrowheads="1"/>
          </p:cNvSpPr>
          <p:nvPr>
            <p:ph type="title"/>
          </p:nvPr>
        </p:nvSpPr>
        <p:spPr>
          <a:xfrm>
            <a:off x="152400" y="274638"/>
            <a:ext cx="8229600" cy="1143000"/>
          </a:xfrm>
        </p:spPr>
        <p:txBody>
          <a:bodyPr/>
          <a:lstStyle/>
          <a:p>
            <a:r>
              <a:rPr lang="en-US"/>
              <a:t>Why this website? </a:t>
            </a:r>
          </a:p>
        </p:txBody>
      </p:sp>
      <p:sp>
        <p:nvSpPr>
          <p:cNvPr id="2076675" name="Rectangle 3"/>
          <p:cNvSpPr>
            <a:spLocks noGrp="1" noChangeArrowheads="1"/>
          </p:cNvSpPr>
          <p:nvPr>
            <p:ph type="body" idx="1"/>
          </p:nvPr>
        </p:nvSpPr>
        <p:spPr>
          <a:xfrm>
            <a:off x="457200" y="1295400"/>
            <a:ext cx="8229600" cy="4525963"/>
          </a:xfrm>
        </p:spPr>
        <p:txBody>
          <a:bodyPr/>
          <a:lstStyle/>
          <a:p>
            <a:pPr>
              <a:lnSpc>
                <a:spcPct val="90000"/>
              </a:lnSpc>
            </a:pPr>
            <a:r>
              <a:rPr lang="en-US"/>
              <a:t>Non-for profit</a:t>
            </a:r>
            <a:endParaRPr lang="en-US">
              <a:solidFill>
                <a:srgbClr val="CC3300"/>
              </a:solidFill>
            </a:endParaRPr>
          </a:p>
          <a:p>
            <a:pPr>
              <a:lnSpc>
                <a:spcPct val="90000"/>
              </a:lnSpc>
            </a:pPr>
            <a:r>
              <a:rPr lang="en-US"/>
              <a:t>Centrally located</a:t>
            </a:r>
          </a:p>
          <a:p>
            <a:pPr>
              <a:lnSpc>
                <a:spcPct val="90000"/>
              </a:lnSpc>
            </a:pPr>
            <a:r>
              <a:rPr lang="en-US"/>
              <a:t>Supported by a state institution 		(Illinois State University)</a:t>
            </a:r>
          </a:p>
          <a:p>
            <a:pPr>
              <a:lnSpc>
                <a:spcPct val="90000"/>
              </a:lnSpc>
            </a:pPr>
            <a:r>
              <a:rPr lang="en-US"/>
              <a:t>Resource for new teachers, teachers with new prep(s), additional ideas for experienced teachers</a:t>
            </a:r>
          </a:p>
          <a:p>
            <a:pPr lvl="1">
              <a:lnSpc>
                <a:spcPct val="90000"/>
              </a:lnSpc>
            </a:pPr>
            <a:r>
              <a:rPr lang="en-US" sz="2400"/>
              <a:t>Lesson plans, worksheets (w/keys), PowerPoints, videos, labs, demonstrations</a:t>
            </a:r>
          </a:p>
        </p:txBody>
      </p:sp>
      <p:sp>
        <p:nvSpPr>
          <p:cNvPr id="2076676" name="Text Box 4"/>
          <p:cNvSpPr txBox="1">
            <a:spLocks noChangeArrowheads="1"/>
          </p:cNvSpPr>
          <p:nvPr/>
        </p:nvSpPr>
        <p:spPr bwMode="auto">
          <a:xfrm>
            <a:off x="685800" y="5715000"/>
            <a:ext cx="8001000" cy="384175"/>
          </a:xfrm>
          <a:prstGeom prst="rect">
            <a:avLst/>
          </a:prstGeom>
          <a:noFill/>
          <a:ln w="9525">
            <a:noFill/>
            <a:miter lim="800000"/>
            <a:headEnd/>
            <a:tailEnd/>
          </a:ln>
          <a:effectLst/>
        </p:spPr>
        <p:txBody>
          <a:bodyPr>
            <a:spAutoFit/>
          </a:bodyPr>
          <a:lstStyle/>
          <a:p>
            <a:pPr>
              <a:lnSpc>
                <a:spcPct val="80000"/>
              </a:lnSpc>
              <a:spcBef>
                <a:spcPct val="20000"/>
              </a:spcBef>
            </a:pPr>
            <a:r>
              <a:rPr lang="en-US" sz="2400">
                <a:solidFill>
                  <a:srgbClr val="FF0000"/>
                </a:solidFill>
              </a:rPr>
              <a:t>You can modify all materials to fit your classroom needs.</a:t>
            </a:r>
          </a:p>
        </p:txBody>
      </p:sp>
      <p:sp>
        <p:nvSpPr>
          <p:cNvPr id="2076677" name="Text Box 5"/>
          <p:cNvSpPr txBox="1">
            <a:spLocks noChangeArrowheads="1"/>
          </p:cNvSpPr>
          <p:nvPr/>
        </p:nvSpPr>
        <p:spPr bwMode="auto">
          <a:xfrm>
            <a:off x="3429000" y="1295400"/>
            <a:ext cx="914400" cy="519113"/>
          </a:xfrm>
          <a:prstGeom prst="rect">
            <a:avLst/>
          </a:prstGeom>
          <a:noFill/>
          <a:ln w="9525">
            <a:noFill/>
            <a:miter lim="800000"/>
            <a:headEnd/>
            <a:tailEnd/>
          </a:ln>
          <a:effectLst/>
        </p:spPr>
        <p:txBody>
          <a:bodyPr>
            <a:spAutoFit/>
          </a:bodyPr>
          <a:lstStyle/>
          <a:p>
            <a:pPr>
              <a:spcBef>
                <a:spcPct val="50000"/>
              </a:spcBef>
            </a:pPr>
            <a:r>
              <a:rPr lang="en-US" sz="2800">
                <a:solidFill>
                  <a:srgbClr val="339966"/>
                </a:solidFill>
              </a:rPr>
              <a:t>$$$</a:t>
            </a:r>
          </a:p>
        </p:txBody>
      </p:sp>
      <p:grpSp>
        <p:nvGrpSpPr>
          <p:cNvPr id="2076683" name="Group 11"/>
          <p:cNvGrpSpPr>
            <a:grpSpLocks/>
          </p:cNvGrpSpPr>
          <p:nvPr/>
        </p:nvGrpSpPr>
        <p:grpSpPr bwMode="auto">
          <a:xfrm>
            <a:off x="6815138" y="304800"/>
            <a:ext cx="1947862" cy="2971800"/>
            <a:chOff x="4320" y="576"/>
            <a:chExt cx="1227" cy="1872"/>
          </a:xfrm>
        </p:grpSpPr>
        <p:grpSp>
          <p:nvGrpSpPr>
            <p:cNvPr id="2076681" name="Group 9"/>
            <p:cNvGrpSpPr>
              <a:grpSpLocks/>
            </p:cNvGrpSpPr>
            <p:nvPr/>
          </p:nvGrpSpPr>
          <p:grpSpPr bwMode="auto">
            <a:xfrm>
              <a:off x="4320" y="576"/>
              <a:ext cx="1227" cy="1869"/>
              <a:chOff x="4320" y="576"/>
              <a:chExt cx="1227" cy="1869"/>
            </a:xfrm>
          </p:grpSpPr>
          <p:pic>
            <p:nvPicPr>
              <p:cNvPr id="2076679" name="Picture 7" descr="map-Illinois"/>
              <p:cNvPicPr>
                <a:picLocks noChangeAspect="1" noChangeArrowheads="1"/>
              </p:cNvPicPr>
              <p:nvPr/>
            </p:nvPicPr>
            <p:blipFill>
              <a:blip r:embed="rId3"/>
              <a:srcRect l="34608"/>
              <a:stretch>
                <a:fillRect/>
              </a:stretch>
            </p:blipFill>
            <p:spPr bwMode="auto">
              <a:xfrm>
                <a:off x="4368" y="576"/>
                <a:ext cx="1179" cy="1869"/>
              </a:xfrm>
              <a:prstGeom prst="rect">
                <a:avLst/>
              </a:prstGeom>
              <a:noFill/>
            </p:spPr>
          </p:pic>
          <p:sp>
            <p:nvSpPr>
              <p:cNvPr id="2076680" name="Rectangle 8"/>
              <p:cNvSpPr>
                <a:spLocks noChangeArrowheads="1"/>
              </p:cNvSpPr>
              <p:nvPr/>
            </p:nvSpPr>
            <p:spPr bwMode="auto">
              <a:xfrm>
                <a:off x="4320" y="624"/>
                <a:ext cx="144" cy="480"/>
              </a:xfrm>
              <a:prstGeom prst="rect">
                <a:avLst/>
              </a:prstGeom>
              <a:solidFill>
                <a:schemeClr val="bg1"/>
              </a:solidFill>
              <a:ln w="9525">
                <a:noFill/>
                <a:miter lim="800000"/>
                <a:headEnd/>
                <a:tailEnd/>
              </a:ln>
              <a:effectLst/>
            </p:spPr>
            <p:txBody>
              <a:bodyPr wrap="none" anchor="ctr"/>
              <a:lstStyle/>
              <a:p>
                <a:endParaRPr lang="en-US"/>
              </a:p>
            </p:txBody>
          </p:sp>
        </p:grpSp>
        <p:sp>
          <p:nvSpPr>
            <p:cNvPr id="2076682" name="Rectangle 10"/>
            <p:cNvSpPr>
              <a:spLocks noChangeArrowheads="1"/>
            </p:cNvSpPr>
            <p:nvPr/>
          </p:nvSpPr>
          <p:spPr bwMode="auto">
            <a:xfrm>
              <a:off x="4320" y="2352"/>
              <a:ext cx="576" cy="96"/>
            </a:xfrm>
            <a:prstGeom prst="rect">
              <a:avLst/>
            </a:prstGeom>
            <a:solidFill>
              <a:schemeClr val="bg1"/>
            </a:solidFill>
            <a:ln w="9525">
              <a:noFill/>
              <a:miter lim="800000"/>
              <a:headEnd/>
              <a:tailEnd/>
            </a:ln>
            <a:effectLst/>
          </p:spPr>
          <p:txBody>
            <a:bodyPr wrap="none" anchor="ctr"/>
            <a:lstStyle/>
            <a:p>
              <a:endParaRPr 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76675">
                                            <p:txEl>
                                              <p:pRg st="0" end="0"/>
                                            </p:txEl>
                                          </p:spTgt>
                                        </p:tgtEl>
                                        <p:attrNameLst>
                                          <p:attrName>style.visibility</p:attrName>
                                        </p:attrNameLst>
                                      </p:cBhvr>
                                      <p:to>
                                        <p:strVal val="visible"/>
                                      </p:to>
                                    </p:set>
                                    <p:animEffect transition="in" filter="blinds(horizontal)">
                                      <p:cBhvr>
                                        <p:cTn id="7" dur="500"/>
                                        <p:tgtEl>
                                          <p:spTgt spid="2076675">
                                            <p:txEl>
                                              <p:pRg st="0" end="0"/>
                                            </p:txEl>
                                          </p:spTgt>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2076677"/>
                                        </p:tgtEl>
                                        <p:attrNameLst>
                                          <p:attrName>style.visibility</p:attrName>
                                        </p:attrNameLst>
                                      </p:cBhvr>
                                      <p:to>
                                        <p:strVal val="visible"/>
                                      </p:to>
                                    </p:set>
                                    <p:animEffect transition="in" filter="blinds(horizontal)">
                                      <p:cBhvr>
                                        <p:cTn id="11" dur="500"/>
                                        <p:tgtEl>
                                          <p:spTgt spid="2076677"/>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grpId="0" nodeType="clickEffect">
                                  <p:stCondLst>
                                    <p:cond delay="0"/>
                                  </p:stCondLst>
                                  <p:childTnLst>
                                    <p:set>
                                      <p:cBhvr>
                                        <p:cTn id="15" dur="1" fill="hold">
                                          <p:stCondLst>
                                            <p:cond delay="0"/>
                                          </p:stCondLst>
                                        </p:cTn>
                                        <p:tgtEl>
                                          <p:spTgt spid="2076675">
                                            <p:txEl>
                                              <p:pRg st="1" end="1"/>
                                            </p:txEl>
                                          </p:spTgt>
                                        </p:tgtEl>
                                        <p:attrNameLst>
                                          <p:attrName>style.visibility</p:attrName>
                                        </p:attrNameLst>
                                      </p:cBhvr>
                                      <p:to>
                                        <p:strVal val="visible"/>
                                      </p:to>
                                    </p:set>
                                    <p:animEffect transition="in" filter="blinds(horizontal)">
                                      <p:cBhvr>
                                        <p:cTn id="16" dur="500"/>
                                        <p:tgtEl>
                                          <p:spTgt spid="2076675">
                                            <p:txEl>
                                              <p:pRg st="1" end="1"/>
                                            </p:txEl>
                                          </p:spTgt>
                                        </p:tgtEl>
                                      </p:cBhvr>
                                    </p:animEffect>
                                  </p:childTnLst>
                                </p:cTn>
                              </p:par>
                            </p:childTnLst>
                          </p:cTn>
                        </p:par>
                        <p:par>
                          <p:cTn id="17" fill="hold">
                            <p:stCondLst>
                              <p:cond delay="500"/>
                            </p:stCondLst>
                            <p:childTnLst>
                              <p:par>
                                <p:cTn id="18" presetID="47" presetClass="entr" presetSubtype="0" fill="hold" nodeType="afterEffect">
                                  <p:stCondLst>
                                    <p:cond delay="0"/>
                                  </p:stCondLst>
                                  <p:childTnLst>
                                    <p:set>
                                      <p:cBhvr>
                                        <p:cTn id="19" dur="1" fill="hold">
                                          <p:stCondLst>
                                            <p:cond delay="0"/>
                                          </p:stCondLst>
                                        </p:cTn>
                                        <p:tgtEl>
                                          <p:spTgt spid="2076683"/>
                                        </p:tgtEl>
                                        <p:attrNameLst>
                                          <p:attrName>style.visibility</p:attrName>
                                        </p:attrNameLst>
                                      </p:cBhvr>
                                      <p:to>
                                        <p:strVal val="visible"/>
                                      </p:to>
                                    </p:set>
                                    <p:animEffect transition="in" filter="fade">
                                      <p:cBhvr>
                                        <p:cTn id="20" dur="1000"/>
                                        <p:tgtEl>
                                          <p:spTgt spid="2076683"/>
                                        </p:tgtEl>
                                      </p:cBhvr>
                                    </p:animEffect>
                                    <p:anim calcmode="lin" valueType="num">
                                      <p:cBhvr>
                                        <p:cTn id="21" dur="1000" fill="hold"/>
                                        <p:tgtEl>
                                          <p:spTgt spid="2076683"/>
                                        </p:tgtEl>
                                        <p:attrNameLst>
                                          <p:attrName>ppt_x</p:attrName>
                                        </p:attrNameLst>
                                      </p:cBhvr>
                                      <p:tavLst>
                                        <p:tav tm="0">
                                          <p:val>
                                            <p:strVal val="#ppt_x"/>
                                          </p:val>
                                        </p:tav>
                                        <p:tav tm="100000">
                                          <p:val>
                                            <p:strVal val="#ppt_x"/>
                                          </p:val>
                                        </p:tav>
                                      </p:tavLst>
                                    </p:anim>
                                    <p:anim calcmode="lin" valueType="num">
                                      <p:cBhvr>
                                        <p:cTn id="22" dur="1000" fill="hold"/>
                                        <p:tgtEl>
                                          <p:spTgt spid="2076683"/>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2076675">
                                            <p:txEl>
                                              <p:pRg st="2" end="2"/>
                                            </p:txEl>
                                          </p:spTgt>
                                        </p:tgtEl>
                                        <p:attrNameLst>
                                          <p:attrName>style.visibility</p:attrName>
                                        </p:attrNameLst>
                                      </p:cBhvr>
                                      <p:to>
                                        <p:strVal val="visible"/>
                                      </p:to>
                                    </p:set>
                                    <p:animEffect transition="in" filter="blinds(horizontal)">
                                      <p:cBhvr>
                                        <p:cTn id="27" dur="500"/>
                                        <p:tgtEl>
                                          <p:spTgt spid="2076675">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2076675">
                                            <p:txEl>
                                              <p:pRg st="3" end="3"/>
                                            </p:txEl>
                                          </p:spTgt>
                                        </p:tgtEl>
                                        <p:attrNameLst>
                                          <p:attrName>style.visibility</p:attrName>
                                        </p:attrNameLst>
                                      </p:cBhvr>
                                      <p:to>
                                        <p:strVal val="visible"/>
                                      </p:to>
                                    </p:set>
                                    <p:animEffect transition="in" filter="blinds(horizontal)">
                                      <p:cBhvr>
                                        <p:cTn id="32" dur="500"/>
                                        <p:tgtEl>
                                          <p:spTgt spid="2076675">
                                            <p:txEl>
                                              <p:pRg st="3" end="3"/>
                                            </p:txEl>
                                          </p:spTgt>
                                        </p:tgtEl>
                                      </p:cBhvr>
                                    </p:animEffect>
                                  </p:childTnLst>
                                </p:cTn>
                              </p:par>
                              <p:par>
                                <p:cTn id="33" presetID="3" presetClass="entr" presetSubtype="10" fill="hold" grpId="0" nodeType="withEffect">
                                  <p:stCondLst>
                                    <p:cond delay="0"/>
                                  </p:stCondLst>
                                  <p:childTnLst>
                                    <p:set>
                                      <p:cBhvr>
                                        <p:cTn id="34" dur="1" fill="hold">
                                          <p:stCondLst>
                                            <p:cond delay="0"/>
                                          </p:stCondLst>
                                        </p:cTn>
                                        <p:tgtEl>
                                          <p:spTgt spid="2076675">
                                            <p:txEl>
                                              <p:pRg st="4" end="4"/>
                                            </p:txEl>
                                          </p:spTgt>
                                        </p:tgtEl>
                                        <p:attrNameLst>
                                          <p:attrName>style.visibility</p:attrName>
                                        </p:attrNameLst>
                                      </p:cBhvr>
                                      <p:to>
                                        <p:strVal val="visible"/>
                                      </p:to>
                                    </p:set>
                                    <p:animEffect transition="in" filter="blinds(horizontal)">
                                      <p:cBhvr>
                                        <p:cTn id="35" dur="500"/>
                                        <p:tgtEl>
                                          <p:spTgt spid="2076675">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nodeType="clickEffect">
                                  <p:stCondLst>
                                    <p:cond delay="0"/>
                                  </p:stCondLst>
                                  <p:childTnLst>
                                    <p:set>
                                      <p:cBhvr>
                                        <p:cTn id="39" dur="1" fill="hold">
                                          <p:stCondLst>
                                            <p:cond delay="0"/>
                                          </p:stCondLst>
                                        </p:cTn>
                                        <p:tgtEl>
                                          <p:spTgt spid="2076676"/>
                                        </p:tgtEl>
                                        <p:attrNameLst>
                                          <p:attrName>style.visibility</p:attrName>
                                        </p:attrNameLst>
                                      </p:cBhvr>
                                      <p:to>
                                        <p:strVal val="visible"/>
                                      </p:to>
                                    </p:set>
                                    <p:anim calcmode="lin" valueType="num">
                                      <p:cBhvr additive="base">
                                        <p:cTn id="40" dur="500" fill="hold"/>
                                        <p:tgtEl>
                                          <p:spTgt spid="2076676"/>
                                        </p:tgtEl>
                                        <p:attrNameLst>
                                          <p:attrName>ppt_x</p:attrName>
                                        </p:attrNameLst>
                                      </p:cBhvr>
                                      <p:tavLst>
                                        <p:tav tm="0">
                                          <p:val>
                                            <p:strVal val="#ppt_x"/>
                                          </p:val>
                                        </p:tav>
                                        <p:tav tm="100000">
                                          <p:val>
                                            <p:strVal val="#ppt_x"/>
                                          </p:val>
                                        </p:tav>
                                      </p:tavLst>
                                    </p:anim>
                                    <p:anim calcmode="lin" valueType="num">
                                      <p:cBhvr additive="base">
                                        <p:cTn id="41" dur="500" fill="hold"/>
                                        <p:tgtEl>
                                          <p:spTgt spid="20766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6675" grpId="0" uiExpand="1" build="p"/>
      <p:bldP spid="2076677"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8842" name="Rectangle 154"/>
          <p:cNvSpPr>
            <a:spLocks noChangeArrowheads="1"/>
          </p:cNvSpPr>
          <p:nvPr/>
        </p:nvSpPr>
        <p:spPr bwMode="auto">
          <a:xfrm>
            <a:off x="6632575" y="5640388"/>
            <a:ext cx="376238" cy="528637"/>
          </a:xfrm>
          <a:prstGeom prst="rect">
            <a:avLst/>
          </a:prstGeom>
          <a:solidFill>
            <a:srgbClr val="99CCFF">
              <a:alpha val="22000"/>
            </a:srgbClr>
          </a:solidFill>
          <a:ln w="9525">
            <a:noFill/>
            <a:miter lim="800000"/>
            <a:headEnd/>
            <a:tailEnd/>
          </a:ln>
          <a:effectLst/>
        </p:spPr>
        <p:txBody>
          <a:bodyPr wrap="none" anchor="ctr"/>
          <a:lstStyle/>
          <a:p>
            <a:endParaRPr lang="en-US"/>
          </a:p>
        </p:txBody>
      </p:sp>
      <p:sp>
        <p:nvSpPr>
          <p:cNvPr id="2418836" name="Rectangle 148"/>
          <p:cNvSpPr>
            <a:spLocks noChangeArrowheads="1"/>
          </p:cNvSpPr>
          <p:nvPr/>
        </p:nvSpPr>
        <p:spPr bwMode="auto">
          <a:xfrm>
            <a:off x="7011988" y="1982788"/>
            <a:ext cx="376237" cy="528637"/>
          </a:xfrm>
          <a:prstGeom prst="rect">
            <a:avLst/>
          </a:prstGeom>
          <a:solidFill>
            <a:srgbClr val="99CCFF">
              <a:alpha val="22000"/>
            </a:srgbClr>
          </a:solidFill>
          <a:ln w="9525">
            <a:noFill/>
            <a:miter lim="800000"/>
            <a:headEnd/>
            <a:tailEnd/>
          </a:ln>
          <a:effectLst/>
        </p:spPr>
        <p:txBody>
          <a:bodyPr wrap="none" anchor="ctr"/>
          <a:lstStyle/>
          <a:p>
            <a:endParaRPr lang="en-US"/>
          </a:p>
        </p:txBody>
      </p:sp>
      <p:sp>
        <p:nvSpPr>
          <p:cNvPr id="2418830" name="Rectangle 142"/>
          <p:cNvSpPr>
            <a:spLocks noChangeArrowheads="1"/>
          </p:cNvSpPr>
          <p:nvPr/>
        </p:nvSpPr>
        <p:spPr bwMode="auto">
          <a:xfrm>
            <a:off x="7008813" y="1979613"/>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a:p>
          <a:p>
            <a:pPr algn="ctr"/>
            <a:endParaRPr lang="en-US"/>
          </a:p>
          <a:p>
            <a:pPr algn="ctr"/>
            <a:r>
              <a:rPr lang="en-US"/>
              <a:t> </a:t>
            </a:r>
            <a:endParaRPr lang="en-US" baseline="30000"/>
          </a:p>
        </p:txBody>
      </p:sp>
      <p:sp>
        <p:nvSpPr>
          <p:cNvPr id="2418839" name="Rectangle 151"/>
          <p:cNvSpPr>
            <a:spLocks noChangeArrowheads="1"/>
          </p:cNvSpPr>
          <p:nvPr/>
        </p:nvSpPr>
        <p:spPr bwMode="auto">
          <a:xfrm>
            <a:off x="7013575" y="2514600"/>
            <a:ext cx="376238" cy="528638"/>
          </a:xfrm>
          <a:prstGeom prst="rect">
            <a:avLst/>
          </a:prstGeom>
          <a:solidFill>
            <a:srgbClr val="99CCFF">
              <a:alpha val="22000"/>
            </a:srgbClr>
          </a:solidFill>
          <a:ln w="9525">
            <a:noFill/>
            <a:miter lim="800000"/>
            <a:headEnd/>
            <a:tailEnd/>
          </a:ln>
          <a:effectLst/>
        </p:spPr>
        <p:txBody>
          <a:bodyPr wrap="none" anchor="ctr"/>
          <a:lstStyle/>
          <a:p>
            <a:endParaRPr lang="en-US"/>
          </a:p>
        </p:txBody>
      </p:sp>
      <p:sp>
        <p:nvSpPr>
          <p:cNvPr id="2418826" name="Rectangle 138"/>
          <p:cNvSpPr>
            <a:spLocks noChangeArrowheads="1"/>
          </p:cNvSpPr>
          <p:nvPr/>
        </p:nvSpPr>
        <p:spPr bwMode="auto">
          <a:xfrm>
            <a:off x="7010400" y="2514600"/>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a:p>
          <a:p>
            <a:pPr algn="ctr"/>
            <a:endParaRPr lang="en-US"/>
          </a:p>
          <a:p>
            <a:pPr algn="ctr"/>
            <a:r>
              <a:rPr lang="en-US"/>
              <a:t> </a:t>
            </a:r>
            <a:endParaRPr lang="en-US" baseline="30000"/>
          </a:p>
        </p:txBody>
      </p:sp>
      <p:sp>
        <p:nvSpPr>
          <p:cNvPr id="2418835" name="Rectangle 147"/>
          <p:cNvSpPr>
            <a:spLocks noChangeArrowheads="1"/>
          </p:cNvSpPr>
          <p:nvPr/>
        </p:nvSpPr>
        <p:spPr bwMode="auto">
          <a:xfrm>
            <a:off x="2060575" y="3582988"/>
            <a:ext cx="376238" cy="528637"/>
          </a:xfrm>
          <a:prstGeom prst="rect">
            <a:avLst/>
          </a:prstGeom>
          <a:solidFill>
            <a:srgbClr val="99CCFF">
              <a:alpha val="22000"/>
            </a:srgbClr>
          </a:solidFill>
          <a:ln w="9525">
            <a:noFill/>
            <a:miter lim="800000"/>
            <a:headEnd/>
            <a:tailEnd/>
          </a:ln>
          <a:effectLst/>
        </p:spPr>
        <p:txBody>
          <a:bodyPr wrap="none" anchor="ctr"/>
          <a:lstStyle/>
          <a:p>
            <a:endParaRPr lang="en-US"/>
          </a:p>
        </p:txBody>
      </p:sp>
      <p:sp>
        <p:nvSpPr>
          <p:cNvPr id="2418729" name="Rectangle 41"/>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Y</a:t>
            </a:r>
            <a:r>
              <a:rPr lang="en-US" b="1"/>
              <a:t> </a:t>
            </a:r>
          </a:p>
          <a:p>
            <a:pPr algn="ctr"/>
            <a:endParaRPr lang="en-US"/>
          </a:p>
          <a:p>
            <a:pPr algn="ctr"/>
            <a:r>
              <a:rPr lang="en-US"/>
              <a:t>39</a:t>
            </a:r>
            <a:endParaRPr lang="en-US" baseline="30000"/>
          </a:p>
        </p:txBody>
      </p:sp>
      <p:sp>
        <p:nvSpPr>
          <p:cNvPr id="2418838" name="Rectangle 150"/>
          <p:cNvSpPr>
            <a:spLocks noChangeArrowheads="1"/>
          </p:cNvSpPr>
          <p:nvPr/>
        </p:nvSpPr>
        <p:spPr bwMode="auto">
          <a:xfrm>
            <a:off x="3582988" y="4117975"/>
            <a:ext cx="376237" cy="528638"/>
          </a:xfrm>
          <a:prstGeom prst="rect">
            <a:avLst/>
          </a:prstGeom>
          <a:solidFill>
            <a:srgbClr val="99CCFF">
              <a:alpha val="22000"/>
            </a:srgbClr>
          </a:solidFill>
          <a:ln w="9525">
            <a:noFill/>
            <a:miter lim="800000"/>
            <a:headEnd/>
            <a:tailEnd/>
          </a:ln>
          <a:effectLst/>
        </p:spPr>
        <p:txBody>
          <a:bodyPr wrap="none" anchor="ctr"/>
          <a:lstStyle/>
          <a:p>
            <a:endParaRPr lang="en-US"/>
          </a:p>
        </p:txBody>
      </p:sp>
      <p:sp>
        <p:nvSpPr>
          <p:cNvPr id="2418841" name="Rectangle 153"/>
          <p:cNvSpPr>
            <a:spLocks noChangeArrowheads="1"/>
          </p:cNvSpPr>
          <p:nvPr/>
        </p:nvSpPr>
        <p:spPr bwMode="auto">
          <a:xfrm>
            <a:off x="6632575" y="2516188"/>
            <a:ext cx="376238" cy="528637"/>
          </a:xfrm>
          <a:prstGeom prst="rect">
            <a:avLst/>
          </a:prstGeom>
          <a:solidFill>
            <a:srgbClr val="99CCFF">
              <a:alpha val="22000"/>
            </a:srgbClr>
          </a:solidFill>
          <a:ln w="9525">
            <a:noFill/>
            <a:miter lim="800000"/>
            <a:headEnd/>
            <a:tailEnd/>
          </a:ln>
          <a:effectLst/>
        </p:spPr>
        <p:txBody>
          <a:bodyPr wrap="none" anchor="ctr"/>
          <a:lstStyle/>
          <a:p>
            <a:endParaRPr lang="en-US"/>
          </a:p>
        </p:txBody>
      </p:sp>
      <p:sp>
        <p:nvSpPr>
          <p:cNvPr id="2418837" name="Rectangle 149"/>
          <p:cNvSpPr>
            <a:spLocks noChangeArrowheads="1"/>
          </p:cNvSpPr>
          <p:nvPr/>
        </p:nvSpPr>
        <p:spPr bwMode="auto">
          <a:xfrm>
            <a:off x="3578225" y="6172200"/>
            <a:ext cx="376238" cy="528638"/>
          </a:xfrm>
          <a:prstGeom prst="rect">
            <a:avLst/>
          </a:prstGeom>
          <a:solidFill>
            <a:srgbClr val="99CCFF">
              <a:alpha val="22000"/>
            </a:srgbClr>
          </a:solidFill>
          <a:ln w="9525">
            <a:noFill/>
            <a:miter lim="800000"/>
            <a:headEnd/>
            <a:tailEnd/>
          </a:ln>
          <a:effectLst/>
        </p:spPr>
        <p:txBody>
          <a:bodyPr wrap="none" anchor="ctr"/>
          <a:lstStyle/>
          <a:p>
            <a:endParaRPr lang="en-US"/>
          </a:p>
        </p:txBody>
      </p:sp>
      <p:sp>
        <p:nvSpPr>
          <p:cNvPr id="2418840" name="Rectangle 152"/>
          <p:cNvSpPr>
            <a:spLocks noChangeArrowheads="1"/>
          </p:cNvSpPr>
          <p:nvPr/>
        </p:nvSpPr>
        <p:spPr bwMode="auto">
          <a:xfrm>
            <a:off x="3584575" y="6173788"/>
            <a:ext cx="376238" cy="528637"/>
          </a:xfrm>
          <a:prstGeom prst="rect">
            <a:avLst/>
          </a:prstGeom>
          <a:solidFill>
            <a:srgbClr val="99CCFF">
              <a:alpha val="22000"/>
            </a:srgbClr>
          </a:solidFill>
          <a:ln w="9525">
            <a:noFill/>
            <a:miter lim="800000"/>
            <a:headEnd/>
            <a:tailEnd/>
          </a:ln>
          <a:effectLst/>
        </p:spPr>
        <p:txBody>
          <a:bodyPr wrap="none" anchor="ctr"/>
          <a:lstStyle/>
          <a:p>
            <a:endParaRPr lang="en-US"/>
          </a:p>
        </p:txBody>
      </p:sp>
      <p:sp>
        <p:nvSpPr>
          <p:cNvPr id="2418690" name="Rectangle 2"/>
          <p:cNvSpPr>
            <a:spLocks noChangeArrowheads="1"/>
          </p:cNvSpPr>
          <p:nvPr/>
        </p:nvSpPr>
        <p:spPr bwMode="auto">
          <a:xfrm>
            <a:off x="2298700" y="627063"/>
            <a:ext cx="3789363" cy="1149350"/>
          </a:xfrm>
          <a:prstGeom prst="rect">
            <a:avLst/>
          </a:prstGeom>
          <a:noFill/>
          <a:ln w="9525">
            <a:solidFill>
              <a:schemeClr val="tx1"/>
            </a:solidFill>
            <a:miter lim="800000"/>
            <a:headEnd/>
            <a:tailEnd/>
          </a:ln>
          <a:effectLst/>
        </p:spPr>
        <p:txBody>
          <a:bodyPr wrap="none" anchor="ctr"/>
          <a:lstStyle/>
          <a:p>
            <a:endParaRPr lang="en-US"/>
          </a:p>
        </p:txBody>
      </p:sp>
      <p:sp>
        <p:nvSpPr>
          <p:cNvPr id="2418691" name="Rectangle 3"/>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Li</a:t>
            </a:r>
            <a:endParaRPr lang="en-US"/>
          </a:p>
          <a:p>
            <a:pPr algn="ctr"/>
            <a:endParaRPr lang="en-US"/>
          </a:p>
          <a:p>
            <a:pPr algn="ctr"/>
            <a:r>
              <a:rPr lang="en-US"/>
              <a:t>3</a:t>
            </a:r>
            <a:endParaRPr lang="en-US" baseline="30000"/>
          </a:p>
        </p:txBody>
      </p:sp>
      <p:sp>
        <p:nvSpPr>
          <p:cNvPr id="2418692" name="Rectangle 4"/>
          <p:cNvSpPr>
            <a:spLocks noChangeArrowheads="1"/>
          </p:cNvSpPr>
          <p:nvPr/>
        </p:nvSpPr>
        <p:spPr bwMode="auto">
          <a:xfrm>
            <a:off x="7391400" y="1143000"/>
            <a:ext cx="381000" cy="533400"/>
          </a:xfrm>
          <a:prstGeom prst="rect">
            <a:avLst/>
          </a:prstGeom>
          <a:noFill/>
          <a:ln w="9525">
            <a:solidFill>
              <a:schemeClr val="tx1"/>
            </a:solidFill>
            <a:miter lim="800000"/>
            <a:headEnd/>
            <a:tailEnd/>
          </a:ln>
          <a:effectLst/>
        </p:spPr>
        <p:txBody>
          <a:bodyPr wrap="none" anchor="ctr"/>
          <a:lstStyle/>
          <a:p>
            <a:pPr algn="ctr"/>
            <a:r>
              <a:rPr lang="en-US" sz="1400" b="1"/>
              <a:t>H</a:t>
            </a:r>
            <a:endParaRPr lang="en-US"/>
          </a:p>
          <a:p>
            <a:pPr algn="ctr"/>
            <a:endParaRPr lang="en-US"/>
          </a:p>
          <a:p>
            <a:pPr algn="ctr"/>
            <a:r>
              <a:rPr lang="en-US"/>
              <a:t>1</a:t>
            </a:r>
            <a:endParaRPr lang="en-US" baseline="30000"/>
          </a:p>
        </p:txBody>
      </p:sp>
      <p:sp>
        <p:nvSpPr>
          <p:cNvPr id="2418693" name="Rectangle 5"/>
          <p:cNvSpPr>
            <a:spLocks noChangeArrowheads="1"/>
          </p:cNvSpPr>
          <p:nvPr/>
        </p:nvSpPr>
        <p:spPr bwMode="auto">
          <a:xfrm>
            <a:off x="7772400" y="1143000"/>
            <a:ext cx="381000" cy="533400"/>
          </a:xfrm>
          <a:prstGeom prst="rect">
            <a:avLst/>
          </a:prstGeom>
          <a:noFill/>
          <a:ln w="9525">
            <a:solidFill>
              <a:schemeClr val="tx1"/>
            </a:solidFill>
            <a:miter lim="800000"/>
            <a:headEnd/>
            <a:tailEnd/>
          </a:ln>
          <a:effectLst/>
        </p:spPr>
        <p:txBody>
          <a:bodyPr wrap="none" anchor="ctr"/>
          <a:lstStyle/>
          <a:p>
            <a:pPr algn="ctr"/>
            <a:r>
              <a:rPr lang="en-US" sz="1400" b="1"/>
              <a:t>He</a:t>
            </a:r>
            <a:endParaRPr lang="en-US"/>
          </a:p>
          <a:p>
            <a:pPr algn="ctr"/>
            <a:endParaRPr lang="en-US"/>
          </a:p>
          <a:p>
            <a:pPr algn="ctr"/>
            <a:r>
              <a:rPr lang="en-US"/>
              <a:t>2</a:t>
            </a:r>
            <a:endParaRPr lang="en-US" baseline="30000"/>
          </a:p>
        </p:txBody>
      </p:sp>
      <p:sp>
        <p:nvSpPr>
          <p:cNvPr id="2418694" name="Rectangle 6"/>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C</a:t>
            </a:r>
            <a:endParaRPr lang="en-US"/>
          </a:p>
          <a:p>
            <a:pPr algn="ctr"/>
            <a:endParaRPr lang="en-US"/>
          </a:p>
          <a:p>
            <a:pPr algn="ctr"/>
            <a:r>
              <a:rPr lang="en-US"/>
              <a:t>6</a:t>
            </a:r>
            <a:endParaRPr lang="en-US" baseline="30000"/>
          </a:p>
        </p:txBody>
      </p:sp>
      <p:sp>
        <p:nvSpPr>
          <p:cNvPr id="2418695" name="Rectangle 7"/>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N</a:t>
            </a:r>
            <a:endParaRPr lang="en-US"/>
          </a:p>
          <a:p>
            <a:pPr algn="ctr"/>
            <a:endParaRPr lang="en-US"/>
          </a:p>
          <a:p>
            <a:pPr algn="ctr"/>
            <a:r>
              <a:rPr lang="en-US"/>
              <a:t>7</a:t>
            </a:r>
            <a:endParaRPr lang="en-US" baseline="30000"/>
          </a:p>
        </p:txBody>
      </p:sp>
      <p:sp>
        <p:nvSpPr>
          <p:cNvPr id="2418696" name="Rectangle 8"/>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O</a:t>
            </a:r>
            <a:endParaRPr lang="en-US"/>
          </a:p>
          <a:p>
            <a:pPr algn="ctr"/>
            <a:endParaRPr lang="en-US"/>
          </a:p>
          <a:p>
            <a:pPr algn="ctr"/>
            <a:r>
              <a:rPr lang="en-US"/>
              <a:t>8</a:t>
            </a:r>
            <a:endParaRPr lang="en-US" baseline="30000"/>
          </a:p>
        </p:txBody>
      </p:sp>
      <p:sp>
        <p:nvSpPr>
          <p:cNvPr id="2418697" name="Rectangle 9"/>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F</a:t>
            </a:r>
            <a:endParaRPr lang="en-US"/>
          </a:p>
          <a:p>
            <a:pPr algn="ctr"/>
            <a:endParaRPr lang="en-US"/>
          </a:p>
          <a:p>
            <a:pPr algn="ctr"/>
            <a:r>
              <a:rPr lang="en-US"/>
              <a:t>9</a:t>
            </a:r>
            <a:endParaRPr lang="en-US" baseline="30000"/>
          </a:p>
        </p:txBody>
      </p:sp>
      <p:sp>
        <p:nvSpPr>
          <p:cNvPr id="2418698" name="Rectangle 10"/>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Ne</a:t>
            </a:r>
            <a:endParaRPr lang="en-US"/>
          </a:p>
          <a:p>
            <a:pPr algn="ctr"/>
            <a:endParaRPr lang="en-US"/>
          </a:p>
          <a:p>
            <a:pPr algn="ctr"/>
            <a:r>
              <a:rPr lang="en-US"/>
              <a:t>10</a:t>
            </a:r>
            <a:endParaRPr lang="en-US" baseline="30000"/>
          </a:p>
        </p:txBody>
      </p:sp>
      <p:sp>
        <p:nvSpPr>
          <p:cNvPr id="2418699" name="Rectangle 11"/>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Na</a:t>
            </a:r>
            <a:endParaRPr lang="en-US"/>
          </a:p>
          <a:p>
            <a:pPr algn="ctr"/>
            <a:endParaRPr lang="en-US"/>
          </a:p>
          <a:p>
            <a:pPr algn="ctr"/>
            <a:r>
              <a:rPr lang="en-US"/>
              <a:t>11</a:t>
            </a:r>
            <a:endParaRPr lang="en-US" baseline="30000"/>
          </a:p>
        </p:txBody>
      </p:sp>
      <p:sp>
        <p:nvSpPr>
          <p:cNvPr id="2418700" name="Rectangle 12"/>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a:t>
            </a:r>
            <a:endParaRPr lang="en-US"/>
          </a:p>
          <a:p>
            <a:pPr algn="ctr"/>
            <a:endParaRPr lang="en-US"/>
          </a:p>
          <a:p>
            <a:pPr algn="ctr"/>
            <a:r>
              <a:rPr lang="en-US"/>
              <a:t>5</a:t>
            </a:r>
            <a:endParaRPr lang="en-US" baseline="30000"/>
          </a:p>
        </p:txBody>
      </p:sp>
      <p:sp>
        <p:nvSpPr>
          <p:cNvPr id="2418701" name="Rectangle 13"/>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Be</a:t>
            </a:r>
            <a:endParaRPr lang="en-US"/>
          </a:p>
          <a:p>
            <a:pPr algn="ctr"/>
            <a:endParaRPr lang="en-US"/>
          </a:p>
          <a:p>
            <a:pPr algn="ctr"/>
            <a:r>
              <a:rPr lang="en-US"/>
              <a:t>4</a:t>
            </a:r>
            <a:endParaRPr lang="en-US" baseline="30000"/>
          </a:p>
        </p:txBody>
      </p:sp>
      <p:sp>
        <p:nvSpPr>
          <p:cNvPr id="2418702" name="Rectangle 14"/>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pPr algn="ctr"/>
            <a:r>
              <a:rPr lang="en-US" sz="1400" b="1"/>
              <a:t>H</a:t>
            </a:r>
          </a:p>
          <a:p>
            <a:pPr algn="ctr"/>
            <a:endParaRPr lang="en-US"/>
          </a:p>
          <a:p>
            <a:pPr algn="ctr"/>
            <a:r>
              <a:rPr lang="en-US"/>
              <a:t>1</a:t>
            </a:r>
            <a:endParaRPr lang="en-US" baseline="30000"/>
          </a:p>
        </p:txBody>
      </p:sp>
      <p:sp>
        <p:nvSpPr>
          <p:cNvPr id="2418703" name="Rectangle 15"/>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Al</a:t>
            </a:r>
            <a:endParaRPr lang="en-US"/>
          </a:p>
          <a:p>
            <a:pPr algn="ctr"/>
            <a:endParaRPr lang="en-US"/>
          </a:p>
          <a:p>
            <a:pPr algn="ctr"/>
            <a:r>
              <a:rPr lang="en-US"/>
              <a:t>13</a:t>
            </a:r>
            <a:endParaRPr lang="en-US" baseline="30000"/>
          </a:p>
        </p:txBody>
      </p:sp>
      <p:sp>
        <p:nvSpPr>
          <p:cNvPr id="2418704" name="Rectangle 16"/>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Si</a:t>
            </a:r>
            <a:endParaRPr lang="en-US"/>
          </a:p>
          <a:p>
            <a:pPr algn="ctr"/>
            <a:endParaRPr lang="en-US"/>
          </a:p>
          <a:p>
            <a:pPr algn="ctr"/>
            <a:r>
              <a:rPr lang="en-US"/>
              <a:t>14</a:t>
            </a:r>
            <a:endParaRPr lang="en-US" baseline="30000"/>
          </a:p>
        </p:txBody>
      </p:sp>
      <p:sp>
        <p:nvSpPr>
          <p:cNvPr id="2418705" name="Rectangle 17"/>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P</a:t>
            </a:r>
            <a:endParaRPr lang="en-US"/>
          </a:p>
          <a:p>
            <a:pPr algn="ctr"/>
            <a:endParaRPr lang="en-US"/>
          </a:p>
          <a:p>
            <a:pPr algn="ctr"/>
            <a:r>
              <a:rPr lang="en-US"/>
              <a:t>15</a:t>
            </a:r>
            <a:endParaRPr lang="en-US" baseline="30000"/>
          </a:p>
        </p:txBody>
      </p:sp>
      <p:sp>
        <p:nvSpPr>
          <p:cNvPr id="2418706" name="Rectangle 18"/>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a:t>
            </a:r>
            <a:endParaRPr lang="en-US"/>
          </a:p>
          <a:p>
            <a:pPr algn="ctr"/>
            <a:endParaRPr lang="en-US"/>
          </a:p>
          <a:p>
            <a:pPr algn="ctr"/>
            <a:r>
              <a:rPr lang="en-US"/>
              <a:t>16</a:t>
            </a:r>
            <a:endParaRPr lang="en-US" baseline="30000"/>
          </a:p>
        </p:txBody>
      </p:sp>
      <p:sp>
        <p:nvSpPr>
          <p:cNvPr id="2418707" name="Rectangle 19"/>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Cl</a:t>
            </a:r>
            <a:endParaRPr lang="en-US"/>
          </a:p>
          <a:p>
            <a:pPr algn="ctr"/>
            <a:endParaRPr lang="en-US"/>
          </a:p>
          <a:p>
            <a:pPr algn="ctr"/>
            <a:r>
              <a:rPr lang="en-US"/>
              <a:t>17</a:t>
            </a:r>
            <a:endParaRPr lang="en-US" baseline="30000"/>
          </a:p>
        </p:txBody>
      </p:sp>
      <p:sp>
        <p:nvSpPr>
          <p:cNvPr id="2418708" name="Rectangle 20"/>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Ar</a:t>
            </a:r>
            <a:endParaRPr lang="en-US"/>
          </a:p>
          <a:p>
            <a:pPr algn="ctr"/>
            <a:endParaRPr lang="en-US"/>
          </a:p>
          <a:p>
            <a:pPr algn="ctr"/>
            <a:r>
              <a:rPr lang="en-US"/>
              <a:t>18</a:t>
            </a:r>
            <a:endParaRPr lang="en-US" baseline="30000"/>
          </a:p>
        </p:txBody>
      </p:sp>
      <p:sp>
        <p:nvSpPr>
          <p:cNvPr id="2418709" name="Rectangle 21"/>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K</a:t>
            </a:r>
            <a:endParaRPr lang="en-US"/>
          </a:p>
          <a:p>
            <a:pPr algn="ctr"/>
            <a:endParaRPr lang="en-US" baseline="30000"/>
          </a:p>
          <a:p>
            <a:pPr algn="ctr"/>
            <a:r>
              <a:rPr lang="en-US"/>
              <a:t>19</a:t>
            </a:r>
          </a:p>
        </p:txBody>
      </p:sp>
      <p:sp>
        <p:nvSpPr>
          <p:cNvPr id="2418710" name="Rectangle 22"/>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Ca</a:t>
            </a:r>
            <a:endParaRPr lang="en-US"/>
          </a:p>
          <a:p>
            <a:pPr algn="ctr"/>
            <a:endParaRPr lang="en-US"/>
          </a:p>
          <a:p>
            <a:pPr algn="ctr"/>
            <a:r>
              <a:rPr lang="en-US"/>
              <a:t>20</a:t>
            </a:r>
            <a:endParaRPr lang="en-US" baseline="30000"/>
          </a:p>
        </p:txBody>
      </p:sp>
      <p:sp>
        <p:nvSpPr>
          <p:cNvPr id="2418711" name="Rectangle 23"/>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Sc</a:t>
            </a:r>
            <a:endParaRPr lang="en-US"/>
          </a:p>
          <a:p>
            <a:pPr algn="ctr"/>
            <a:endParaRPr lang="en-US"/>
          </a:p>
          <a:p>
            <a:pPr algn="ctr"/>
            <a:r>
              <a:rPr lang="en-US"/>
              <a:t>21</a:t>
            </a:r>
            <a:endParaRPr lang="en-US" baseline="30000"/>
          </a:p>
        </p:txBody>
      </p:sp>
      <p:sp>
        <p:nvSpPr>
          <p:cNvPr id="2418712" name="Rectangle 24"/>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Ti</a:t>
            </a:r>
            <a:endParaRPr lang="en-US"/>
          </a:p>
          <a:p>
            <a:pPr algn="ctr"/>
            <a:endParaRPr lang="en-US"/>
          </a:p>
          <a:p>
            <a:pPr algn="ctr"/>
            <a:r>
              <a:rPr lang="en-US"/>
              <a:t>22</a:t>
            </a:r>
            <a:endParaRPr lang="en-US" baseline="30000"/>
          </a:p>
        </p:txBody>
      </p:sp>
      <p:sp>
        <p:nvSpPr>
          <p:cNvPr id="2418713" name="Rectangle 25"/>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V</a:t>
            </a:r>
            <a:endParaRPr lang="en-US"/>
          </a:p>
          <a:p>
            <a:pPr algn="ctr"/>
            <a:endParaRPr lang="en-US"/>
          </a:p>
          <a:p>
            <a:pPr algn="ctr"/>
            <a:r>
              <a:rPr lang="en-US"/>
              <a:t>23</a:t>
            </a:r>
            <a:endParaRPr lang="en-US" baseline="30000"/>
          </a:p>
        </p:txBody>
      </p:sp>
      <p:sp>
        <p:nvSpPr>
          <p:cNvPr id="2418714" name="Rectangle 26"/>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Cr</a:t>
            </a:r>
            <a:endParaRPr lang="en-US"/>
          </a:p>
          <a:p>
            <a:pPr algn="ctr"/>
            <a:endParaRPr lang="en-US"/>
          </a:p>
          <a:p>
            <a:pPr algn="ctr"/>
            <a:r>
              <a:rPr lang="en-US"/>
              <a:t>24</a:t>
            </a:r>
            <a:endParaRPr lang="en-US" baseline="30000"/>
          </a:p>
        </p:txBody>
      </p:sp>
      <p:sp>
        <p:nvSpPr>
          <p:cNvPr id="2418715" name="Rectangle 27"/>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Mn</a:t>
            </a:r>
            <a:endParaRPr lang="en-US"/>
          </a:p>
          <a:p>
            <a:pPr algn="ctr"/>
            <a:endParaRPr lang="en-US"/>
          </a:p>
          <a:p>
            <a:pPr algn="ctr"/>
            <a:r>
              <a:rPr lang="en-US"/>
              <a:t>25</a:t>
            </a:r>
            <a:endParaRPr lang="en-US" baseline="30000"/>
          </a:p>
        </p:txBody>
      </p:sp>
      <p:sp>
        <p:nvSpPr>
          <p:cNvPr id="2418716" name="Rectangle 28"/>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Fe</a:t>
            </a:r>
            <a:endParaRPr lang="en-US"/>
          </a:p>
          <a:p>
            <a:pPr algn="ctr"/>
            <a:endParaRPr lang="en-US"/>
          </a:p>
          <a:p>
            <a:pPr algn="ctr"/>
            <a:r>
              <a:rPr lang="en-US"/>
              <a:t>26</a:t>
            </a:r>
            <a:endParaRPr lang="en-US" baseline="30000"/>
          </a:p>
        </p:txBody>
      </p:sp>
      <p:sp>
        <p:nvSpPr>
          <p:cNvPr id="2418717" name="Rectangle 29"/>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Co</a:t>
            </a:r>
            <a:endParaRPr lang="en-US"/>
          </a:p>
          <a:p>
            <a:pPr algn="ctr"/>
            <a:endParaRPr lang="en-US"/>
          </a:p>
          <a:p>
            <a:pPr algn="ctr"/>
            <a:r>
              <a:rPr lang="en-US"/>
              <a:t>27</a:t>
            </a:r>
            <a:endParaRPr lang="en-US" baseline="30000"/>
          </a:p>
        </p:txBody>
      </p:sp>
      <p:sp>
        <p:nvSpPr>
          <p:cNvPr id="2418718" name="Rectangle 30"/>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Ni</a:t>
            </a:r>
            <a:endParaRPr lang="en-US"/>
          </a:p>
          <a:p>
            <a:pPr algn="ctr"/>
            <a:endParaRPr lang="en-US"/>
          </a:p>
          <a:p>
            <a:pPr algn="ctr"/>
            <a:r>
              <a:rPr lang="en-US"/>
              <a:t>28</a:t>
            </a:r>
            <a:endParaRPr lang="en-US" baseline="30000"/>
          </a:p>
        </p:txBody>
      </p:sp>
      <p:sp>
        <p:nvSpPr>
          <p:cNvPr id="2418719" name="Rectangle 31"/>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Cu</a:t>
            </a:r>
            <a:endParaRPr lang="en-US"/>
          </a:p>
          <a:p>
            <a:pPr algn="ctr"/>
            <a:endParaRPr lang="en-US"/>
          </a:p>
          <a:p>
            <a:pPr algn="ctr"/>
            <a:r>
              <a:rPr lang="en-US"/>
              <a:t>29</a:t>
            </a:r>
            <a:endParaRPr lang="en-US" baseline="30000"/>
          </a:p>
        </p:txBody>
      </p:sp>
      <p:sp>
        <p:nvSpPr>
          <p:cNvPr id="2418720" name="Rectangle 32"/>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Zn</a:t>
            </a:r>
            <a:endParaRPr lang="en-US"/>
          </a:p>
          <a:p>
            <a:pPr algn="ctr"/>
            <a:endParaRPr lang="en-US"/>
          </a:p>
          <a:p>
            <a:pPr algn="ctr"/>
            <a:r>
              <a:rPr lang="en-US"/>
              <a:t>30</a:t>
            </a:r>
            <a:endParaRPr lang="en-US" baseline="30000"/>
          </a:p>
        </p:txBody>
      </p:sp>
      <p:sp>
        <p:nvSpPr>
          <p:cNvPr id="2418721" name="Rectangle 33"/>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Ga</a:t>
            </a:r>
            <a:endParaRPr lang="en-US"/>
          </a:p>
          <a:p>
            <a:pPr algn="ctr"/>
            <a:endParaRPr lang="en-US"/>
          </a:p>
          <a:p>
            <a:pPr algn="ctr"/>
            <a:r>
              <a:rPr lang="en-US"/>
              <a:t>31</a:t>
            </a:r>
            <a:endParaRPr lang="en-US" baseline="30000"/>
          </a:p>
        </p:txBody>
      </p:sp>
      <p:sp>
        <p:nvSpPr>
          <p:cNvPr id="2418722" name="Rectangle 34"/>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Ge</a:t>
            </a:r>
            <a:endParaRPr lang="en-US"/>
          </a:p>
          <a:p>
            <a:pPr algn="ctr"/>
            <a:endParaRPr lang="en-US"/>
          </a:p>
          <a:p>
            <a:pPr algn="ctr"/>
            <a:r>
              <a:rPr lang="en-US"/>
              <a:t>32</a:t>
            </a:r>
            <a:endParaRPr lang="en-US" baseline="30000"/>
          </a:p>
        </p:txBody>
      </p:sp>
      <p:sp>
        <p:nvSpPr>
          <p:cNvPr id="2418723" name="Rectangle 35"/>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As</a:t>
            </a:r>
            <a:endParaRPr lang="en-US"/>
          </a:p>
          <a:p>
            <a:pPr algn="ctr"/>
            <a:endParaRPr lang="en-US"/>
          </a:p>
          <a:p>
            <a:pPr algn="ctr"/>
            <a:r>
              <a:rPr lang="en-US"/>
              <a:t>33</a:t>
            </a:r>
            <a:endParaRPr lang="en-US" baseline="30000"/>
          </a:p>
        </p:txBody>
      </p:sp>
      <p:sp>
        <p:nvSpPr>
          <p:cNvPr id="2418724" name="Rectangle 36"/>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Se</a:t>
            </a:r>
            <a:endParaRPr lang="en-US"/>
          </a:p>
          <a:p>
            <a:pPr algn="ctr"/>
            <a:endParaRPr lang="en-US"/>
          </a:p>
          <a:p>
            <a:pPr algn="ctr"/>
            <a:r>
              <a:rPr lang="en-US"/>
              <a:t>34</a:t>
            </a:r>
            <a:endParaRPr lang="en-US" baseline="30000"/>
          </a:p>
        </p:txBody>
      </p:sp>
      <p:sp>
        <p:nvSpPr>
          <p:cNvPr id="2418725" name="Rectangle 37"/>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Br</a:t>
            </a:r>
            <a:endParaRPr lang="en-US"/>
          </a:p>
          <a:p>
            <a:pPr algn="ctr"/>
            <a:endParaRPr lang="en-US"/>
          </a:p>
          <a:p>
            <a:pPr algn="ctr"/>
            <a:r>
              <a:rPr lang="en-US"/>
              <a:t>35</a:t>
            </a:r>
            <a:endParaRPr lang="en-US" baseline="30000"/>
          </a:p>
        </p:txBody>
      </p:sp>
      <p:sp>
        <p:nvSpPr>
          <p:cNvPr id="2418726" name="Rectangle 38"/>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Kr</a:t>
            </a:r>
            <a:endParaRPr lang="en-US"/>
          </a:p>
          <a:p>
            <a:pPr algn="ctr"/>
            <a:endParaRPr lang="en-US"/>
          </a:p>
          <a:p>
            <a:pPr algn="ctr"/>
            <a:r>
              <a:rPr lang="en-US"/>
              <a:t>36</a:t>
            </a:r>
            <a:endParaRPr lang="en-US" baseline="30000"/>
          </a:p>
        </p:txBody>
      </p:sp>
      <p:sp>
        <p:nvSpPr>
          <p:cNvPr id="2418727" name="Rectangle 39"/>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Rb</a:t>
            </a:r>
            <a:endParaRPr lang="en-US"/>
          </a:p>
          <a:p>
            <a:pPr algn="ctr"/>
            <a:endParaRPr lang="en-US"/>
          </a:p>
          <a:p>
            <a:pPr algn="ctr"/>
            <a:r>
              <a:rPr lang="en-US"/>
              <a:t>37</a:t>
            </a:r>
            <a:endParaRPr lang="en-US" baseline="30000"/>
          </a:p>
        </p:txBody>
      </p:sp>
      <p:sp>
        <p:nvSpPr>
          <p:cNvPr id="2418728" name="Rectangle 40"/>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Sr</a:t>
            </a:r>
            <a:endParaRPr lang="en-US"/>
          </a:p>
          <a:p>
            <a:pPr algn="ctr"/>
            <a:endParaRPr lang="en-US"/>
          </a:p>
          <a:p>
            <a:pPr algn="ctr"/>
            <a:r>
              <a:rPr lang="en-US"/>
              <a:t>38</a:t>
            </a:r>
            <a:endParaRPr lang="en-US" baseline="30000"/>
          </a:p>
        </p:txBody>
      </p:sp>
      <p:sp>
        <p:nvSpPr>
          <p:cNvPr id="2418730" name="Rectangle 42"/>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Zr</a:t>
            </a:r>
            <a:endParaRPr lang="en-US"/>
          </a:p>
          <a:p>
            <a:pPr algn="ctr"/>
            <a:endParaRPr lang="en-US"/>
          </a:p>
          <a:p>
            <a:pPr algn="ctr"/>
            <a:r>
              <a:rPr lang="en-US"/>
              <a:t>40</a:t>
            </a:r>
            <a:endParaRPr lang="en-US" baseline="30000"/>
          </a:p>
        </p:txBody>
      </p:sp>
      <p:sp>
        <p:nvSpPr>
          <p:cNvPr id="2418731" name="Rectangle 43"/>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Nb</a:t>
            </a:r>
            <a:endParaRPr lang="en-US"/>
          </a:p>
          <a:p>
            <a:pPr algn="ctr"/>
            <a:endParaRPr lang="en-US"/>
          </a:p>
          <a:p>
            <a:pPr algn="ctr"/>
            <a:r>
              <a:rPr lang="en-US"/>
              <a:t>41</a:t>
            </a:r>
            <a:endParaRPr lang="en-US" baseline="30000"/>
          </a:p>
        </p:txBody>
      </p:sp>
      <p:sp>
        <p:nvSpPr>
          <p:cNvPr id="2418732" name="Rectangle 44"/>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Mo</a:t>
            </a:r>
            <a:endParaRPr lang="en-US"/>
          </a:p>
          <a:p>
            <a:pPr algn="ctr"/>
            <a:endParaRPr lang="en-US"/>
          </a:p>
          <a:p>
            <a:pPr algn="ctr"/>
            <a:r>
              <a:rPr lang="en-US"/>
              <a:t>42</a:t>
            </a:r>
            <a:endParaRPr lang="en-US" baseline="30000"/>
          </a:p>
        </p:txBody>
      </p:sp>
      <p:sp>
        <p:nvSpPr>
          <p:cNvPr id="2418733" name="Rectangle 45"/>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Tc</a:t>
            </a:r>
            <a:endParaRPr lang="en-US"/>
          </a:p>
          <a:p>
            <a:pPr algn="ctr"/>
            <a:endParaRPr lang="en-US"/>
          </a:p>
          <a:p>
            <a:pPr algn="ctr"/>
            <a:r>
              <a:rPr lang="en-US"/>
              <a:t>43</a:t>
            </a:r>
            <a:endParaRPr lang="en-US" baseline="30000"/>
          </a:p>
        </p:txBody>
      </p:sp>
      <p:sp>
        <p:nvSpPr>
          <p:cNvPr id="2418734" name="Rectangle 46"/>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Ru</a:t>
            </a:r>
            <a:endParaRPr lang="en-US"/>
          </a:p>
          <a:p>
            <a:pPr algn="ctr"/>
            <a:endParaRPr lang="en-US"/>
          </a:p>
          <a:p>
            <a:pPr algn="ctr"/>
            <a:r>
              <a:rPr lang="en-US"/>
              <a:t>44</a:t>
            </a:r>
            <a:endParaRPr lang="en-US" baseline="30000"/>
          </a:p>
        </p:txBody>
      </p:sp>
      <p:sp>
        <p:nvSpPr>
          <p:cNvPr id="2418735" name="Rectangle 47"/>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Rh</a:t>
            </a:r>
            <a:endParaRPr lang="en-US"/>
          </a:p>
          <a:p>
            <a:pPr algn="ctr"/>
            <a:endParaRPr lang="en-US"/>
          </a:p>
          <a:p>
            <a:pPr algn="ctr"/>
            <a:r>
              <a:rPr lang="en-US"/>
              <a:t>45</a:t>
            </a:r>
            <a:endParaRPr lang="en-US" baseline="30000"/>
          </a:p>
        </p:txBody>
      </p:sp>
      <p:sp>
        <p:nvSpPr>
          <p:cNvPr id="2418736" name="Rectangle 48"/>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Pd</a:t>
            </a:r>
            <a:endParaRPr lang="en-US"/>
          </a:p>
          <a:p>
            <a:pPr algn="ctr"/>
            <a:endParaRPr lang="en-US"/>
          </a:p>
          <a:p>
            <a:pPr algn="ctr"/>
            <a:r>
              <a:rPr lang="en-US"/>
              <a:t>46</a:t>
            </a:r>
            <a:endParaRPr lang="en-US" baseline="30000"/>
          </a:p>
        </p:txBody>
      </p:sp>
      <p:sp>
        <p:nvSpPr>
          <p:cNvPr id="2418737" name="Rectangle 49"/>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Ag</a:t>
            </a:r>
            <a:endParaRPr lang="en-US"/>
          </a:p>
          <a:p>
            <a:pPr algn="ctr"/>
            <a:endParaRPr lang="en-US"/>
          </a:p>
          <a:p>
            <a:pPr algn="ctr"/>
            <a:r>
              <a:rPr lang="en-US"/>
              <a:t>47</a:t>
            </a:r>
            <a:endParaRPr lang="en-US" baseline="30000"/>
          </a:p>
        </p:txBody>
      </p:sp>
      <p:sp>
        <p:nvSpPr>
          <p:cNvPr id="2418738" name="Rectangle 50"/>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Cd</a:t>
            </a:r>
            <a:endParaRPr lang="en-US"/>
          </a:p>
          <a:p>
            <a:pPr algn="ctr"/>
            <a:endParaRPr lang="en-US"/>
          </a:p>
          <a:p>
            <a:pPr algn="ctr"/>
            <a:r>
              <a:rPr lang="en-US"/>
              <a:t>48</a:t>
            </a:r>
            <a:endParaRPr lang="en-US" baseline="30000"/>
          </a:p>
        </p:txBody>
      </p:sp>
      <p:sp>
        <p:nvSpPr>
          <p:cNvPr id="2418739" name="Rectangle 51"/>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In</a:t>
            </a:r>
            <a:endParaRPr lang="en-US"/>
          </a:p>
          <a:p>
            <a:pPr algn="ctr"/>
            <a:endParaRPr lang="en-US"/>
          </a:p>
          <a:p>
            <a:pPr algn="ctr"/>
            <a:r>
              <a:rPr lang="en-US"/>
              <a:t>49</a:t>
            </a:r>
            <a:endParaRPr lang="en-US" baseline="30000"/>
          </a:p>
        </p:txBody>
      </p:sp>
      <p:sp>
        <p:nvSpPr>
          <p:cNvPr id="2418740" name="Rectangle 52"/>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Sn</a:t>
            </a:r>
            <a:endParaRPr lang="en-US"/>
          </a:p>
          <a:p>
            <a:pPr algn="ctr"/>
            <a:endParaRPr lang="en-US"/>
          </a:p>
          <a:p>
            <a:pPr algn="ctr"/>
            <a:r>
              <a:rPr lang="en-US"/>
              <a:t>50</a:t>
            </a:r>
            <a:endParaRPr lang="en-US" baseline="30000"/>
          </a:p>
        </p:txBody>
      </p:sp>
      <p:sp>
        <p:nvSpPr>
          <p:cNvPr id="2418741" name="Rectangle 53"/>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Sb</a:t>
            </a:r>
            <a:endParaRPr lang="en-US"/>
          </a:p>
          <a:p>
            <a:pPr algn="ctr"/>
            <a:endParaRPr lang="en-US"/>
          </a:p>
          <a:p>
            <a:pPr algn="ctr"/>
            <a:r>
              <a:rPr lang="en-US"/>
              <a:t>51</a:t>
            </a:r>
            <a:endParaRPr lang="en-US" baseline="30000"/>
          </a:p>
        </p:txBody>
      </p:sp>
      <p:sp>
        <p:nvSpPr>
          <p:cNvPr id="2418742" name="Rectangle 54"/>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Te</a:t>
            </a:r>
            <a:endParaRPr lang="en-US"/>
          </a:p>
          <a:p>
            <a:pPr algn="ctr"/>
            <a:endParaRPr lang="en-US"/>
          </a:p>
          <a:p>
            <a:pPr algn="ctr"/>
            <a:r>
              <a:rPr lang="en-US"/>
              <a:t>52</a:t>
            </a:r>
            <a:endParaRPr lang="en-US" baseline="30000"/>
          </a:p>
        </p:txBody>
      </p:sp>
      <p:sp>
        <p:nvSpPr>
          <p:cNvPr id="2418743" name="Rectangle 55"/>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a:t>
            </a:r>
            <a:endParaRPr lang="en-US"/>
          </a:p>
          <a:p>
            <a:pPr algn="ctr"/>
            <a:endParaRPr lang="en-US"/>
          </a:p>
          <a:p>
            <a:pPr algn="ctr"/>
            <a:r>
              <a:rPr lang="en-US"/>
              <a:t>53</a:t>
            </a:r>
            <a:endParaRPr lang="en-US" baseline="30000"/>
          </a:p>
        </p:txBody>
      </p:sp>
      <p:sp>
        <p:nvSpPr>
          <p:cNvPr id="2418744" name="Rectangle 56"/>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Xe</a:t>
            </a:r>
            <a:endParaRPr lang="en-US"/>
          </a:p>
          <a:p>
            <a:pPr algn="ctr"/>
            <a:endParaRPr lang="en-US"/>
          </a:p>
          <a:p>
            <a:pPr algn="ctr"/>
            <a:r>
              <a:rPr lang="en-US"/>
              <a:t>54</a:t>
            </a:r>
            <a:endParaRPr lang="en-US" baseline="30000"/>
          </a:p>
        </p:txBody>
      </p:sp>
      <p:sp>
        <p:nvSpPr>
          <p:cNvPr id="2418745" name="Rectangle 57"/>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Cs</a:t>
            </a:r>
            <a:endParaRPr lang="en-US"/>
          </a:p>
          <a:p>
            <a:pPr algn="ctr"/>
            <a:endParaRPr lang="en-US"/>
          </a:p>
          <a:p>
            <a:pPr algn="ctr"/>
            <a:r>
              <a:rPr lang="en-US"/>
              <a:t>55</a:t>
            </a:r>
            <a:endParaRPr lang="en-US" baseline="30000"/>
          </a:p>
        </p:txBody>
      </p:sp>
      <p:sp>
        <p:nvSpPr>
          <p:cNvPr id="2418746" name="Rectangle 58"/>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Ba</a:t>
            </a:r>
            <a:endParaRPr lang="en-US"/>
          </a:p>
          <a:p>
            <a:pPr algn="ctr"/>
            <a:endParaRPr lang="en-US"/>
          </a:p>
          <a:p>
            <a:pPr algn="ctr"/>
            <a:r>
              <a:rPr lang="en-US"/>
              <a:t>56</a:t>
            </a:r>
            <a:endParaRPr lang="en-US" baseline="30000"/>
          </a:p>
        </p:txBody>
      </p:sp>
      <p:sp>
        <p:nvSpPr>
          <p:cNvPr id="2418747" name="Rectangle 59"/>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2418748" name="Rectangle 60"/>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Hf</a:t>
            </a:r>
            <a:endParaRPr lang="en-US"/>
          </a:p>
          <a:p>
            <a:pPr algn="ctr"/>
            <a:endParaRPr lang="en-US"/>
          </a:p>
          <a:p>
            <a:pPr algn="ctr"/>
            <a:r>
              <a:rPr lang="en-US"/>
              <a:t>72</a:t>
            </a:r>
            <a:endParaRPr lang="en-US" baseline="30000"/>
          </a:p>
        </p:txBody>
      </p:sp>
      <p:sp>
        <p:nvSpPr>
          <p:cNvPr id="2418749" name="Rectangle 61"/>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Ta</a:t>
            </a:r>
            <a:endParaRPr lang="en-US"/>
          </a:p>
          <a:p>
            <a:pPr algn="ctr"/>
            <a:endParaRPr lang="en-US"/>
          </a:p>
          <a:p>
            <a:pPr algn="ctr"/>
            <a:r>
              <a:rPr lang="en-US"/>
              <a:t>73</a:t>
            </a:r>
            <a:endParaRPr lang="en-US" baseline="30000"/>
          </a:p>
        </p:txBody>
      </p:sp>
      <p:sp>
        <p:nvSpPr>
          <p:cNvPr id="2418750" name="Rectangle 62"/>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W</a:t>
            </a:r>
            <a:endParaRPr lang="en-US"/>
          </a:p>
          <a:p>
            <a:pPr algn="ctr"/>
            <a:endParaRPr lang="en-US"/>
          </a:p>
          <a:p>
            <a:pPr algn="ctr"/>
            <a:r>
              <a:rPr lang="en-US"/>
              <a:t>74</a:t>
            </a:r>
            <a:endParaRPr lang="en-US" baseline="30000"/>
          </a:p>
        </p:txBody>
      </p:sp>
      <p:sp>
        <p:nvSpPr>
          <p:cNvPr id="2418751" name="Rectangle 63"/>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Re</a:t>
            </a:r>
            <a:endParaRPr lang="en-US"/>
          </a:p>
          <a:p>
            <a:pPr algn="ctr"/>
            <a:endParaRPr lang="en-US"/>
          </a:p>
          <a:p>
            <a:pPr algn="ctr"/>
            <a:r>
              <a:rPr lang="en-US"/>
              <a:t>75</a:t>
            </a:r>
            <a:endParaRPr lang="en-US" baseline="30000"/>
          </a:p>
        </p:txBody>
      </p:sp>
      <p:sp>
        <p:nvSpPr>
          <p:cNvPr id="2418752" name="Rectangle 64"/>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Os</a:t>
            </a:r>
            <a:endParaRPr lang="en-US"/>
          </a:p>
          <a:p>
            <a:pPr algn="ctr"/>
            <a:endParaRPr lang="en-US"/>
          </a:p>
          <a:p>
            <a:pPr algn="ctr"/>
            <a:r>
              <a:rPr lang="en-US"/>
              <a:t>76</a:t>
            </a:r>
            <a:endParaRPr lang="en-US" baseline="30000"/>
          </a:p>
        </p:txBody>
      </p:sp>
      <p:sp>
        <p:nvSpPr>
          <p:cNvPr id="2418753" name="Rectangle 65"/>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Ir</a:t>
            </a:r>
            <a:endParaRPr lang="en-US"/>
          </a:p>
          <a:p>
            <a:pPr algn="ctr"/>
            <a:endParaRPr lang="en-US"/>
          </a:p>
          <a:p>
            <a:pPr algn="ctr"/>
            <a:r>
              <a:rPr lang="en-US"/>
              <a:t>77</a:t>
            </a:r>
            <a:endParaRPr lang="en-US" baseline="30000"/>
          </a:p>
        </p:txBody>
      </p:sp>
      <p:sp>
        <p:nvSpPr>
          <p:cNvPr id="2418754" name="Rectangle 66"/>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Pt</a:t>
            </a:r>
            <a:endParaRPr lang="en-US"/>
          </a:p>
          <a:p>
            <a:pPr algn="ctr"/>
            <a:endParaRPr lang="en-US"/>
          </a:p>
          <a:p>
            <a:pPr algn="ctr"/>
            <a:r>
              <a:rPr lang="en-US"/>
              <a:t>78</a:t>
            </a:r>
            <a:endParaRPr lang="en-US" baseline="30000"/>
          </a:p>
        </p:txBody>
      </p:sp>
      <p:sp>
        <p:nvSpPr>
          <p:cNvPr id="2418755" name="Rectangle 67"/>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Au</a:t>
            </a:r>
            <a:endParaRPr lang="en-US"/>
          </a:p>
          <a:p>
            <a:pPr algn="ctr"/>
            <a:endParaRPr lang="en-US"/>
          </a:p>
          <a:p>
            <a:pPr algn="ctr"/>
            <a:r>
              <a:rPr lang="en-US"/>
              <a:t>79</a:t>
            </a:r>
            <a:endParaRPr lang="en-US" baseline="30000"/>
          </a:p>
        </p:txBody>
      </p:sp>
      <p:sp>
        <p:nvSpPr>
          <p:cNvPr id="2418756" name="Rectangle 68"/>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Hg</a:t>
            </a:r>
            <a:endParaRPr lang="en-US"/>
          </a:p>
          <a:p>
            <a:pPr algn="ctr"/>
            <a:endParaRPr lang="en-US"/>
          </a:p>
          <a:p>
            <a:pPr algn="ctr"/>
            <a:r>
              <a:rPr lang="en-US"/>
              <a:t>80</a:t>
            </a:r>
            <a:endParaRPr lang="en-US" baseline="30000"/>
          </a:p>
        </p:txBody>
      </p:sp>
      <p:sp>
        <p:nvSpPr>
          <p:cNvPr id="2418757" name="Rectangle 69"/>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Tl</a:t>
            </a:r>
            <a:endParaRPr lang="en-US"/>
          </a:p>
          <a:p>
            <a:pPr algn="ctr"/>
            <a:endParaRPr lang="en-US"/>
          </a:p>
          <a:p>
            <a:pPr algn="ctr"/>
            <a:r>
              <a:rPr lang="en-US"/>
              <a:t>81</a:t>
            </a:r>
            <a:endParaRPr lang="en-US" baseline="30000"/>
          </a:p>
        </p:txBody>
      </p:sp>
      <p:sp>
        <p:nvSpPr>
          <p:cNvPr id="2418758" name="Rectangle 70"/>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Pb</a:t>
            </a:r>
            <a:endParaRPr lang="en-US"/>
          </a:p>
          <a:p>
            <a:pPr algn="ctr"/>
            <a:endParaRPr lang="en-US"/>
          </a:p>
          <a:p>
            <a:pPr algn="ctr"/>
            <a:r>
              <a:rPr lang="en-US"/>
              <a:t>82</a:t>
            </a:r>
            <a:endParaRPr lang="en-US" baseline="30000"/>
          </a:p>
        </p:txBody>
      </p:sp>
      <p:sp>
        <p:nvSpPr>
          <p:cNvPr id="2418759" name="Rectangle 71"/>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Bi</a:t>
            </a:r>
            <a:endParaRPr lang="en-US"/>
          </a:p>
          <a:p>
            <a:pPr algn="ctr"/>
            <a:endParaRPr lang="en-US"/>
          </a:p>
          <a:p>
            <a:pPr algn="ctr"/>
            <a:r>
              <a:rPr lang="en-US"/>
              <a:t>83</a:t>
            </a:r>
            <a:endParaRPr lang="en-US" baseline="30000"/>
          </a:p>
        </p:txBody>
      </p:sp>
      <p:sp>
        <p:nvSpPr>
          <p:cNvPr id="2418760" name="Rectangle 72"/>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Po</a:t>
            </a:r>
            <a:endParaRPr lang="en-US"/>
          </a:p>
          <a:p>
            <a:pPr algn="ctr"/>
            <a:endParaRPr lang="en-US"/>
          </a:p>
          <a:p>
            <a:pPr algn="ctr"/>
            <a:r>
              <a:rPr lang="en-US"/>
              <a:t>84</a:t>
            </a:r>
            <a:endParaRPr lang="en-US" baseline="30000"/>
          </a:p>
        </p:txBody>
      </p:sp>
      <p:sp>
        <p:nvSpPr>
          <p:cNvPr id="2418761" name="Rectangle 73"/>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At</a:t>
            </a:r>
            <a:endParaRPr lang="en-US"/>
          </a:p>
          <a:p>
            <a:pPr algn="ctr"/>
            <a:endParaRPr lang="en-US"/>
          </a:p>
          <a:p>
            <a:pPr algn="ctr"/>
            <a:r>
              <a:rPr lang="en-US"/>
              <a:t>85</a:t>
            </a:r>
            <a:endParaRPr lang="en-US" baseline="30000"/>
          </a:p>
        </p:txBody>
      </p:sp>
      <p:sp>
        <p:nvSpPr>
          <p:cNvPr id="2418762" name="Rectangle 74"/>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Rn</a:t>
            </a:r>
            <a:endParaRPr lang="en-US"/>
          </a:p>
          <a:p>
            <a:pPr algn="ctr"/>
            <a:endParaRPr lang="en-US"/>
          </a:p>
          <a:p>
            <a:pPr algn="ctr"/>
            <a:r>
              <a:rPr lang="en-US"/>
              <a:t>86</a:t>
            </a:r>
            <a:endParaRPr lang="en-US" baseline="30000"/>
          </a:p>
        </p:txBody>
      </p:sp>
      <p:sp>
        <p:nvSpPr>
          <p:cNvPr id="2418763" name="Rectangle 75"/>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Fr</a:t>
            </a:r>
            <a:endParaRPr lang="en-US"/>
          </a:p>
          <a:p>
            <a:pPr algn="ctr"/>
            <a:endParaRPr lang="en-US"/>
          </a:p>
          <a:p>
            <a:pPr algn="ctr"/>
            <a:r>
              <a:rPr lang="en-US"/>
              <a:t>87</a:t>
            </a:r>
            <a:endParaRPr lang="en-US" baseline="30000"/>
          </a:p>
        </p:txBody>
      </p:sp>
      <p:sp>
        <p:nvSpPr>
          <p:cNvPr id="2418764" name="Rectangle 76"/>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Ra</a:t>
            </a:r>
            <a:endParaRPr lang="en-US"/>
          </a:p>
          <a:p>
            <a:pPr algn="ctr"/>
            <a:endParaRPr lang="en-US"/>
          </a:p>
          <a:p>
            <a:pPr algn="ctr"/>
            <a:r>
              <a:rPr lang="en-US"/>
              <a:t>88</a:t>
            </a:r>
            <a:endParaRPr lang="en-US" baseline="30000"/>
          </a:p>
        </p:txBody>
      </p:sp>
      <p:sp>
        <p:nvSpPr>
          <p:cNvPr id="2418765" name="Rectangle 77"/>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2418766" name="Rectangle 78"/>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Rf</a:t>
            </a:r>
            <a:endParaRPr lang="en-US"/>
          </a:p>
          <a:p>
            <a:pPr algn="ctr"/>
            <a:endParaRPr lang="en-US"/>
          </a:p>
          <a:p>
            <a:pPr algn="ctr"/>
            <a:r>
              <a:rPr lang="en-US"/>
              <a:t>104</a:t>
            </a:r>
            <a:endParaRPr lang="en-US" baseline="30000"/>
          </a:p>
        </p:txBody>
      </p:sp>
      <p:sp>
        <p:nvSpPr>
          <p:cNvPr id="2418767" name="Rectangle 79"/>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Db</a:t>
            </a:r>
            <a:endParaRPr lang="en-US"/>
          </a:p>
          <a:p>
            <a:pPr algn="ctr"/>
            <a:endParaRPr lang="en-US"/>
          </a:p>
          <a:p>
            <a:pPr algn="ctr"/>
            <a:r>
              <a:rPr lang="en-US"/>
              <a:t>105</a:t>
            </a:r>
            <a:endParaRPr lang="en-US" baseline="30000"/>
          </a:p>
        </p:txBody>
      </p:sp>
      <p:sp>
        <p:nvSpPr>
          <p:cNvPr id="2418768" name="Rectangle 80"/>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Sg</a:t>
            </a:r>
            <a:endParaRPr lang="en-US"/>
          </a:p>
          <a:p>
            <a:pPr algn="ctr"/>
            <a:endParaRPr lang="en-US"/>
          </a:p>
          <a:p>
            <a:pPr algn="ctr"/>
            <a:r>
              <a:rPr lang="en-US"/>
              <a:t>106</a:t>
            </a:r>
            <a:endParaRPr lang="en-US" baseline="30000"/>
          </a:p>
        </p:txBody>
      </p:sp>
      <p:sp>
        <p:nvSpPr>
          <p:cNvPr id="2418769" name="Rectangle 81"/>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Bh</a:t>
            </a:r>
            <a:endParaRPr lang="en-US"/>
          </a:p>
          <a:p>
            <a:pPr algn="ctr"/>
            <a:endParaRPr lang="en-US"/>
          </a:p>
          <a:p>
            <a:pPr algn="ctr"/>
            <a:r>
              <a:rPr lang="en-US"/>
              <a:t>107</a:t>
            </a:r>
            <a:endParaRPr lang="en-US" baseline="30000"/>
          </a:p>
        </p:txBody>
      </p:sp>
      <p:sp>
        <p:nvSpPr>
          <p:cNvPr id="2418770" name="Rectangle 82"/>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Hs</a:t>
            </a:r>
            <a:endParaRPr lang="en-US"/>
          </a:p>
          <a:p>
            <a:pPr algn="ctr"/>
            <a:endParaRPr lang="en-US"/>
          </a:p>
          <a:p>
            <a:pPr algn="ctr"/>
            <a:r>
              <a:rPr lang="en-US"/>
              <a:t>108</a:t>
            </a:r>
            <a:endParaRPr lang="en-US" baseline="30000"/>
          </a:p>
        </p:txBody>
      </p:sp>
      <p:sp>
        <p:nvSpPr>
          <p:cNvPr id="2418771" name="Rectangle 83"/>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Mt</a:t>
            </a:r>
            <a:endParaRPr lang="en-US"/>
          </a:p>
          <a:p>
            <a:pPr algn="ctr"/>
            <a:endParaRPr lang="en-US"/>
          </a:p>
          <a:p>
            <a:pPr algn="ctr"/>
            <a:r>
              <a:rPr lang="en-US"/>
              <a:t>109</a:t>
            </a:r>
            <a:endParaRPr lang="en-US" baseline="30000"/>
          </a:p>
        </p:txBody>
      </p:sp>
      <p:sp>
        <p:nvSpPr>
          <p:cNvPr id="2418772" name="Rectangle 84"/>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Mg</a:t>
            </a:r>
            <a:endParaRPr lang="en-US"/>
          </a:p>
          <a:p>
            <a:pPr algn="ctr"/>
            <a:endParaRPr lang="en-US"/>
          </a:p>
          <a:p>
            <a:pPr algn="ctr"/>
            <a:r>
              <a:rPr lang="en-US"/>
              <a:t>12</a:t>
            </a:r>
            <a:endParaRPr lang="en-US" baseline="30000"/>
          </a:p>
        </p:txBody>
      </p:sp>
      <p:sp>
        <p:nvSpPr>
          <p:cNvPr id="2418773" name="Rectangle 85"/>
          <p:cNvSpPr>
            <a:spLocks noChangeArrowheads="1"/>
          </p:cNvSpPr>
          <p:nvPr/>
        </p:nvSpPr>
        <p:spPr bwMode="auto">
          <a:xfrm>
            <a:off x="2819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Ce</a:t>
            </a:r>
            <a:endParaRPr lang="en-US"/>
          </a:p>
          <a:p>
            <a:pPr algn="ctr"/>
            <a:endParaRPr lang="en-US"/>
          </a:p>
          <a:p>
            <a:pPr algn="ctr"/>
            <a:r>
              <a:rPr lang="en-US"/>
              <a:t>58</a:t>
            </a:r>
            <a:endParaRPr lang="en-US" baseline="30000"/>
          </a:p>
        </p:txBody>
      </p:sp>
      <p:sp>
        <p:nvSpPr>
          <p:cNvPr id="2418774" name="Rectangle 86"/>
          <p:cNvSpPr>
            <a:spLocks noChangeArrowheads="1"/>
          </p:cNvSpPr>
          <p:nvPr/>
        </p:nvSpPr>
        <p:spPr bwMode="auto">
          <a:xfrm>
            <a:off x="3200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Pr</a:t>
            </a:r>
            <a:endParaRPr lang="en-US"/>
          </a:p>
          <a:p>
            <a:pPr algn="ctr"/>
            <a:endParaRPr lang="en-US"/>
          </a:p>
          <a:p>
            <a:pPr algn="ctr"/>
            <a:r>
              <a:rPr lang="en-US"/>
              <a:t>59</a:t>
            </a:r>
            <a:endParaRPr lang="en-US" baseline="30000"/>
          </a:p>
        </p:txBody>
      </p:sp>
      <p:sp>
        <p:nvSpPr>
          <p:cNvPr id="2418775" name="Rectangle 87"/>
          <p:cNvSpPr>
            <a:spLocks noChangeArrowheads="1"/>
          </p:cNvSpPr>
          <p:nvPr/>
        </p:nvSpPr>
        <p:spPr bwMode="auto">
          <a:xfrm>
            <a:off x="3581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Nd</a:t>
            </a:r>
            <a:endParaRPr lang="en-US"/>
          </a:p>
          <a:p>
            <a:pPr algn="ctr"/>
            <a:endParaRPr lang="en-US"/>
          </a:p>
          <a:p>
            <a:pPr algn="ctr"/>
            <a:r>
              <a:rPr lang="en-US"/>
              <a:t>60</a:t>
            </a:r>
            <a:endParaRPr lang="en-US" baseline="30000"/>
          </a:p>
        </p:txBody>
      </p:sp>
      <p:sp>
        <p:nvSpPr>
          <p:cNvPr id="2418776" name="Rectangle 88"/>
          <p:cNvSpPr>
            <a:spLocks noChangeArrowheads="1"/>
          </p:cNvSpPr>
          <p:nvPr/>
        </p:nvSpPr>
        <p:spPr bwMode="auto">
          <a:xfrm>
            <a:off x="3962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Pm</a:t>
            </a:r>
            <a:endParaRPr lang="en-US"/>
          </a:p>
          <a:p>
            <a:pPr algn="ctr"/>
            <a:endParaRPr lang="en-US"/>
          </a:p>
          <a:p>
            <a:pPr algn="ctr"/>
            <a:r>
              <a:rPr lang="en-US"/>
              <a:t>61</a:t>
            </a:r>
            <a:endParaRPr lang="en-US" baseline="30000"/>
          </a:p>
        </p:txBody>
      </p:sp>
      <p:sp>
        <p:nvSpPr>
          <p:cNvPr id="2418777" name="Rectangle 89"/>
          <p:cNvSpPr>
            <a:spLocks noChangeArrowheads="1"/>
          </p:cNvSpPr>
          <p:nvPr/>
        </p:nvSpPr>
        <p:spPr bwMode="auto">
          <a:xfrm>
            <a:off x="4343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Sm</a:t>
            </a:r>
            <a:endParaRPr lang="en-US"/>
          </a:p>
          <a:p>
            <a:pPr algn="ctr"/>
            <a:endParaRPr lang="en-US"/>
          </a:p>
          <a:p>
            <a:pPr algn="ctr"/>
            <a:r>
              <a:rPr lang="en-US"/>
              <a:t>62</a:t>
            </a:r>
            <a:endParaRPr lang="en-US" baseline="30000"/>
          </a:p>
        </p:txBody>
      </p:sp>
      <p:sp>
        <p:nvSpPr>
          <p:cNvPr id="2418778" name="Rectangle 90"/>
          <p:cNvSpPr>
            <a:spLocks noChangeArrowheads="1"/>
          </p:cNvSpPr>
          <p:nvPr/>
        </p:nvSpPr>
        <p:spPr bwMode="auto">
          <a:xfrm>
            <a:off x="4724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Eu</a:t>
            </a:r>
            <a:endParaRPr lang="en-US"/>
          </a:p>
          <a:p>
            <a:pPr algn="ctr"/>
            <a:endParaRPr lang="en-US"/>
          </a:p>
          <a:p>
            <a:pPr algn="ctr"/>
            <a:r>
              <a:rPr lang="en-US"/>
              <a:t>63</a:t>
            </a:r>
            <a:endParaRPr lang="en-US" baseline="30000"/>
          </a:p>
        </p:txBody>
      </p:sp>
      <p:sp>
        <p:nvSpPr>
          <p:cNvPr id="2418779" name="Rectangle 91"/>
          <p:cNvSpPr>
            <a:spLocks noChangeArrowheads="1"/>
          </p:cNvSpPr>
          <p:nvPr/>
        </p:nvSpPr>
        <p:spPr bwMode="auto">
          <a:xfrm>
            <a:off x="5105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Gd</a:t>
            </a:r>
            <a:endParaRPr lang="en-US"/>
          </a:p>
          <a:p>
            <a:pPr algn="ctr"/>
            <a:endParaRPr lang="en-US"/>
          </a:p>
          <a:p>
            <a:pPr algn="ctr"/>
            <a:r>
              <a:rPr lang="en-US"/>
              <a:t>64</a:t>
            </a:r>
            <a:endParaRPr lang="en-US" baseline="30000"/>
          </a:p>
        </p:txBody>
      </p:sp>
      <p:sp>
        <p:nvSpPr>
          <p:cNvPr id="2418780" name="Rectangle 92"/>
          <p:cNvSpPr>
            <a:spLocks noChangeArrowheads="1"/>
          </p:cNvSpPr>
          <p:nvPr/>
        </p:nvSpPr>
        <p:spPr bwMode="auto">
          <a:xfrm>
            <a:off x="5486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Tb</a:t>
            </a:r>
            <a:endParaRPr lang="en-US"/>
          </a:p>
          <a:p>
            <a:pPr algn="ctr"/>
            <a:endParaRPr lang="en-US"/>
          </a:p>
          <a:p>
            <a:pPr algn="ctr"/>
            <a:r>
              <a:rPr lang="en-US"/>
              <a:t>65</a:t>
            </a:r>
            <a:endParaRPr lang="en-US" baseline="30000"/>
          </a:p>
        </p:txBody>
      </p:sp>
      <p:sp>
        <p:nvSpPr>
          <p:cNvPr id="2418781" name="Rectangle 93"/>
          <p:cNvSpPr>
            <a:spLocks noChangeArrowheads="1"/>
          </p:cNvSpPr>
          <p:nvPr/>
        </p:nvSpPr>
        <p:spPr bwMode="auto">
          <a:xfrm>
            <a:off x="5867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Dy</a:t>
            </a:r>
            <a:endParaRPr lang="en-US"/>
          </a:p>
          <a:p>
            <a:pPr algn="ctr"/>
            <a:endParaRPr lang="en-US"/>
          </a:p>
          <a:p>
            <a:pPr algn="ctr"/>
            <a:r>
              <a:rPr lang="en-US"/>
              <a:t>66</a:t>
            </a:r>
            <a:endParaRPr lang="en-US" baseline="30000"/>
          </a:p>
        </p:txBody>
      </p:sp>
      <p:sp>
        <p:nvSpPr>
          <p:cNvPr id="2418782" name="Rectangle 94"/>
          <p:cNvSpPr>
            <a:spLocks noChangeArrowheads="1"/>
          </p:cNvSpPr>
          <p:nvPr/>
        </p:nvSpPr>
        <p:spPr bwMode="auto">
          <a:xfrm>
            <a:off x="6248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Ho</a:t>
            </a:r>
            <a:endParaRPr lang="en-US"/>
          </a:p>
          <a:p>
            <a:pPr algn="ctr"/>
            <a:endParaRPr lang="en-US"/>
          </a:p>
          <a:p>
            <a:pPr algn="ctr"/>
            <a:r>
              <a:rPr lang="en-US"/>
              <a:t>67</a:t>
            </a:r>
            <a:endParaRPr lang="en-US" baseline="30000"/>
          </a:p>
        </p:txBody>
      </p:sp>
      <p:sp>
        <p:nvSpPr>
          <p:cNvPr id="2418783" name="Rectangle 95"/>
          <p:cNvSpPr>
            <a:spLocks noChangeArrowheads="1"/>
          </p:cNvSpPr>
          <p:nvPr/>
        </p:nvSpPr>
        <p:spPr bwMode="auto">
          <a:xfrm>
            <a:off x="6629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Er</a:t>
            </a:r>
            <a:endParaRPr lang="en-US"/>
          </a:p>
          <a:p>
            <a:pPr algn="ctr"/>
            <a:endParaRPr lang="en-US"/>
          </a:p>
          <a:p>
            <a:pPr algn="ctr"/>
            <a:r>
              <a:rPr lang="en-US"/>
              <a:t>68</a:t>
            </a:r>
            <a:endParaRPr lang="en-US" baseline="30000"/>
          </a:p>
        </p:txBody>
      </p:sp>
      <p:sp>
        <p:nvSpPr>
          <p:cNvPr id="2418784" name="Rectangle 96"/>
          <p:cNvSpPr>
            <a:spLocks noChangeArrowheads="1"/>
          </p:cNvSpPr>
          <p:nvPr/>
        </p:nvSpPr>
        <p:spPr bwMode="auto">
          <a:xfrm>
            <a:off x="7010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Tm</a:t>
            </a:r>
            <a:endParaRPr lang="en-US"/>
          </a:p>
          <a:p>
            <a:pPr algn="ctr"/>
            <a:endParaRPr lang="en-US"/>
          </a:p>
          <a:p>
            <a:pPr algn="ctr"/>
            <a:r>
              <a:rPr lang="en-US"/>
              <a:t>69</a:t>
            </a:r>
            <a:endParaRPr lang="en-US" baseline="30000"/>
          </a:p>
        </p:txBody>
      </p:sp>
      <p:sp>
        <p:nvSpPr>
          <p:cNvPr id="2418785" name="Rectangle 97"/>
          <p:cNvSpPr>
            <a:spLocks noChangeArrowheads="1"/>
          </p:cNvSpPr>
          <p:nvPr/>
        </p:nvSpPr>
        <p:spPr bwMode="auto">
          <a:xfrm>
            <a:off x="7391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Yb</a:t>
            </a:r>
            <a:endParaRPr lang="en-US"/>
          </a:p>
          <a:p>
            <a:pPr algn="ctr"/>
            <a:endParaRPr lang="en-US"/>
          </a:p>
          <a:p>
            <a:pPr algn="ctr"/>
            <a:r>
              <a:rPr lang="en-US"/>
              <a:t>70</a:t>
            </a:r>
            <a:endParaRPr lang="en-US" baseline="30000"/>
          </a:p>
        </p:txBody>
      </p:sp>
      <p:sp>
        <p:nvSpPr>
          <p:cNvPr id="2418786" name="Rectangle 98"/>
          <p:cNvSpPr>
            <a:spLocks noChangeArrowheads="1"/>
          </p:cNvSpPr>
          <p:nvPr/>
        </p:nvSpPr>
        <p:spPr bwMode="auto">
          <a:xfrm>
            <a:off x="7772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Lu</a:t>
            </a:r>
            <a:endParaRPr lang="en-US"/>
          </a:p>
          <a:p>
            <a:pPr algn="ctr"/>
            <a:endParaRPr lang="en-US"/>
          </a:p>
          <a:p>
            <a:pPr algn="ctr"/>
            <a:r>
              <a:rPr lang="en-US"/>
              <a:t>71</a:t>
            </a:r>
            <a:endParaRPr lang="en-US" baseline="30000"/>
          </a:p>
        </p:txBody>
      </p:sp>
      <p:sp>
        <p:nvSpPr>
          <p:cNvPr id="2418787" name="Rectangle 99"/>
          <p:cNvSpPr>
            <a:spLocks noChangeArrowheads="1"/>
          </p:cNvSpPr>
          <p:nvPr/>
        </p:nvSpPr>
        <p:spPr bwMode="auto">
          <a:xfrm>
            <a:off x="2819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Th</a:t>
            </a:r>
            <a:endParaRPr lang="en-US"/>
          </a:p>
          <a:p>
            <a:pPr algn="ctr"/>
            <a:endParaRPr lang="en-US"/>
          </a:p>
          <a:p>
            <a:pPr algn="ctr"/>
            <a:r>
              <a:rPr lang="en-US"/>
              <a:t>90</a:t>
            </a:r>
            <a:endParaRPr lang="en-US" baseline="30000"/>
          </a:p>
        </p:txBody>
      </p:sp>
      <p:sp>
        <p:nvSpPr>
          <p:cNvPr id="2418788" name="Rectangle 100"/>
          <p:cNvSpPr>
            <a:spLocks noChangeArrowheads="1"/>
          </p:cNvSpPr>
          <p:nvPr/>
        </p:nvSpPr>
        <p:spPr bwMode="auto">
          <a:xfrm>
            <a:off x="3200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Pa</a:t>
            </a:r>
            <a:endParaRPr lang="en-US"/>
          </a:p>
          <a:p>
            <a:pPr algn="ctr"/>
            <a:endParaRPr lang="en-US"/>
          </a:p>
          <a:p>
            <a:pPr algn="ctr"/>
            <a:r>
              <a:rPr lang="en-US"/>
              <a:t>91</a:t>
            </a:r>
            <a:endParaRPr lang="en-US" baseline="30000"/>
          </a:p>
        </p:txBody>
      </p:sp>
      <p:sp>
        <p:nvSpPr>
          <p:cNvPr id="2418789" name="Rectangle 101"/>
          <p:cNvSpPr>
            <a:spLocks noChangeArrowheads="1"/>
          </p:cNvSpPr>
          <p:nvPr/>
        </p:nvSpPr>
        <p:spPr bwMode="auto">
          <a:xfrm>
            <a:off x="3581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U</a:t>
            </a:r>
            <a:endParaRPr lang="en-US"/>
          </a:p>
          <a:p>
            <a:pPr algn="ctr"/>
            <a:endParaRPr lang="en-US"/>
          </a:p>
          <a:p>
            <a:pPr algn="ctr"/>
            <a:r>
              <a:rPr lang="en-US"/>
              <a:t>92</a:t>
            </a:r>
            <a:endParaRPr lang="en-US" baseline="30000"/>
          </a:p>
        </p:txBody>
      </p:sp>
      <p:sp>
        <p:nvSpPr>
          <p:cNvPr id="2418790" name="Rectangle 102"/>
          <p:cNvSpPr>
            <a:spLocks noChangeArrowheads="1"/>
          </p:cNvSpPr>
          <p:nvPr/>
        </p:nvSpPr>
        <p:spPr bwMode="auto">
          <a:xfrm>
            <a:off x="3962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Np</a:t>
            </a:r>
            <a:endParaRPr lang="en-US"/>
          </a:p>
          <a:p>
            <a:pPr algn="ctr"/>
            <a:endParaRPr lang="en-US"/>
          </a:p>
          <a:p>
            <a:pPr algn="ctr"/>
            <a:r>
              <a:rPr lang="en-US"/>
              <a:t>93</a:t>
            </a:r>
            <a:endParaRPr lang="en-US" baseline="30000"/>
          </a:p>
        </p:txBody>
      </p:sp>
      <p:sp>
        <p:nvSpPr>
          <p:cNvPr id="2418791" name="Rectangle 103"/>
          <p:cNvSpPr>
            <a:spLocks noChangeArrowheads="1"/>
          </p:cNvSpPr>
          <p:nvPr/>
        </p:nvSpPr>
        <p:spPr bwMode="auto">
          <a:xfrm>
            <a:off x="4343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Pu</a:t>
            </a:r>
            <a:endParaRPr lang="en-US"/>
          </a:p>
          <a:p>
            <a:pPr algn="ctr"/>
            <a:endParaRPr lang="en-US"/>
          </a:p>
          <a:p>
            <a:pPr algn="ctr"/>
            <a:r>
              <a:rPr lang="en-US"/>
              <a:t>94</a:t>
            </a:r>
            <a:endParaRPr lang="en-US" baseline="30000"/>
          </a:p>
        </p:txBody>
      </p:sp>
      <p:sp>
        <p:nvSpPr>
          <p:cNvPr id="2418792" name="Rectangle 104"/>
          <p:cNvSpPr>
            <a:spLocks noChangeArrowheads="1"/>
          </p:cNvSpPr>
          <p:nvPr/>
        </p:nvSpPr>
        <p:spPr bwMode="auto">
          <a:xfrm>
            <a:off x="4724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Am</a:t>
            </a:r>
            <a:endParaRPr lang="en-US"/>
          </a:p>
          <a:p>
            <a:pPr algn="ctr"/>
            <a:endParaRPr lang="en-US"/>
          </a:p>
          <a:p>
            <a:pPr algn="ctr"/>
            <a:r>
              <a:rPr lang="en-US"/>
              <a:t>95</a:t>
            </a:r>
            <a:endParaRPr lang="en-US" baseline="30000"/>
          </a:p>
        </p:txBody>
      </p:sp>
      <p:sp>
        <p:nvSpPr>
          <p:cNvPr id="2418793" name="Rectangle 105"/>
          <p:cNvSpPr>
            <a:spLocks noChangeArrowheads="1"/>
          </p:cNvSpPr>
          <p:nvPr/>
        </p:nvSpPr>
        <p:spPr bwMode="auto">
          <a:xfrm>
            <a:off x="5105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Cm</a:t>
            </a:r>
            <a:endParaRPr lang="en-US"/>
          </a:p>
          <a:p>
            <a:pPr algn="ctr"/>
            <a:endParaRPr lang="en-US"/>
          </a:p>
          <a:p>
            <a:pPr algn="ctr"/>
            <a:r>
              <a:rPr lang="en-US"/>
              <a:t>96</a:t>
            </a:r>
            <a:endParaRPr lang="en-US" baseline="30000"/>
          </a:p>
        </p:txBody>
      </p:sp>
      <p:sp>
        <p:nvSpPr>
          <p:cNvPr id="2418794" name="Rectangle 106"/>
          <p:cNvSpPr>
            <a:spLocks noChangeArrowheads="1"/>
          </p:cNvSpPr>
          <p:nvPr/>
        </p:nvSpPr>
        <p:spPr bwMode="auto">
          <a:xfrm>
            <a:off x="5486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Bk</a:t>
            </a:r>
            <a:endParaRPr lang="en-US"/>
          </a:p>
          <a:p>
            <a:pPr algn="ctr"/>
            <a:endParaRPr lang="en-US"/>
          </a:p>
          <a:p>
            <a:pPr algn="ctr"/>
            <a:r>
              <a:rPr lang="en-US"/>
              <a:t>97</a:t>
            </a:r>
            <a:endParaRPr lang="en-US" baseline="30000"/>
          </a:p>
        </p:txBody>
      </p:sp>
      <p:sp>
        <p:nvSpPr>
          <p:cNvPr id="2418795" name="Rectangle 107"/>
          <p:cNvSpPr>
            <a:spLocks noChangeArrowheads="1"/>
          </p:cNvSpPr>
          <p:nvPr/>
        </p:nvSpPr>
        <p:spPr bwMode="auto">
          <a:xfrm>
            <a:off x="5867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Cf</a:t>
            </a:r>
            <a:endParaRPr lang="en-US"/>
          </a:p>
          <a:p>
            <a:pPr algn="ctr"/>
            <a:endParaRPr lang="en-US"/>
          </a:p>
          <a:p>
            <a:pPr algn="ctr"/>
            <a:r>
              <a:rPr lang="en-US"/>
              <a:t>98</a:t>
            </a:r>
            <a:endParaRPr lang="en-US" baseline="30000"/>
          </a:p>
        </p:txBody>
      </p:sp>
      <p:sp>
        <p:nvSpPr>
          <p:cNvPr id="2418796" name="Rectangle 108"/>
          <p:cNvSpPr>
            <a:spLocks noChangeArrowheads="1"/>
          </p:cNvSpPr>
          <p:nvPr/>
        </p:nvSpPr>
        <p:spPr bwMode="auto">
          <a:xfrm>
            <a:off x="6248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Es</a:t>
            </a:r>
            <a:endParaRPr lang="en-US"/>
          </a:p>
          <a:p>
            <a:pPr algn="ctr"/>
            <a:endParaRPr lang="en-US"/>
          </a:p>
          <a:p>
            <a:pPr algn="ctr"/>
            <a:r>
              <a:rPr lang="en-US"/>
              <a:t>99</a:t>
            </a:r>
            <a:endParaRPr lang="en-US" baseline="30000"/>
          </a:p>
        </p:txBody>
      </p:sp>
      <p:sp>
        <p:nvSpPr>
          <p:cNvPr id="2418797" name="Rectangle 109"/>
          <p:cNvSpPr>
            <a:spLocks noChangeArrowheads="1"/>
          </p:cNvSpPr>
          <p:nvPr/>
        </p:nvSpPr>
        <p:spPr bwMode="auto">
          <a:xfrm>
            <a:off x="6629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Fm</a:t>
            </a:r>
            <a:endParaRPr lang="en-US"/>
          </a:p>
          <a:p>
            <a:pPr algn="ctr"/>
            <a:endParaRPr lang="en-US"/>
          </a:p>
          <a:p>
            <a:pPr algn="ctr"/>
            <a:r>
              <a:rPr lang="en-US"/>
              <a:t>100</a:t>
            </a:r>
            <a:endParaRPr lang="en-US" baseline="30000"/>
          </a:p>
        </p:txBody>
      </p:sp>
      <p:sp>
        <p:nvSpPr>
          <p:cNvPr id="2418798" name="Rectangle 110"/>
          <p:cNvSpPr>
            <a:spLocks noChangeArrowheads="1"/>
          </p:cNvSpPr>
          <p:nvPr/>
        </p:nvSpPr>
        <p:spPr bwMode="auto">
          <a:xfrm>
            <a:off x="7010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Md</a:t>
            </a:r>
            <a:endParaRPr lang="en-US"/>
          </a:p>
          <a:p>
            <a:pPr algn="ctr"/>
            <a:endParaRPr lang="en-US"/>
          </a:p>
          <a:p>
            <a:pPr algn="ctr"/>
            <a:r>
              <a:rPr lang="en-US"/>
              <a:t>101</a:t>
            </a:r>
            <a:endParaRPr lang="en-US" baseline="30000"/>
          </a:p>
        </p:txBody>
      </p:sp>
      <p:sp>
        <p:nvSpPr>
          <p:cNvPr id="2418799" name="Rectangle 111"/>
          <p:cNvSpPr>
            <a:spLocks noChangeArrowheads="1"/>
          </p:cNvSpPr>
          <p:nvPr/>
        </p:nvSpPr>
        <p:spPr bwMode="auto">
          <a:xfrm>
            <a:off x="7391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No</a:t>
            </a:r>
            <a:endParaRPr lang="en-US"/>
          </a:p>
          <a:p>
            <a:pPr algn="ctr"/>
            <a:endParaRPr lang="en-US"/>
          </a:p>
          <a:p>
            <a:pPr algn="ctr"/>
            <a:r>
              <a:rPr lang="en-US"/>
              <a:t>102</a:t>
            </a:r>
            <a:endParaRPr lang="en-US" baseline="30000"/>
          </a:p>
        </p:txBody>
      </p:sp>
      <p:sp>
        <p:nvSpPr>
          <p:cNvPr id="2418800" name="Rectangle 112"/>
          <p:cNvSpPr>
            <a:spLocks noChangeArrowheads="1"/>
          </p:cNvSpPr>
          <p:nvPr/>
        </p:nvSpPr>
        <p:spPr bwMode="auto">
          <a:xfrm>
            <a:off x="7772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Lr</a:t>
            </a:r>
            <a:endParaRPr lang="en-US"/>
          </a:p>
          <a:p>
            <a:pPr algn="ctr"/>
            <a:endParaRPr lang="en-US"/>
          </a:p>
          <a:p>
            <a:pPr algn="ctr"/>
            <a:r>
              <a:rPr lang="en-US"/>
              <a:t>103</a:t>
            </a:r>
            <a:endParaRPr lang="en-US" baseline="30000"/>
          </a:p>
        </p:txBody>
      </p:sp>
      <p:sp>
        <p:nvSpPr>
          <p:cNvPr id="2418801" name="Rectangle 113"/>
          <p:cNvSpPr>
            <a:spLocks noChangeArrowheads="1"/>
          </p:cNvSpPr>
          <p:nvPr/>
        </p:nvSpPr>
        <p:spPr bwMode="auto">
          <a:xfrm>
            <a:off x="2438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La</a:t>
            </a:r>
            <a:endParaRPr lang="en-US"/>
          </a:p>
          <a:p>
            <a:pPr algn="ctr"/>
            <a:endParaRPr lang="en-US"/>
          </a:p>
          <a:p>
            <a:pPr algn="ctr"/>
            <a:r>
              <a:rPr lang="en-US"/>
              <a:t>57</a:t>
            </a:r>
            <a:endParaRPr lang="en-US" baseline="30000"/>
          </a:p>
        </p:txBody>
      </p:sp>
      <p:sp>
        <p:nvSpPr>
          <p:cNvPr id="2418802" name="Rectangle 114"/>
          <p:cNvSpPr>
            <a:spLocks noChangeArrowheads="1"/>
          </p:cNvSpPr>
          <p:nvPr/>
        </p:nvSpPr>
        <p:spPr bwMode="auto">
          <a:xfrm>
            <a:off x="2438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Ac</a:t>
            </a:r>
            <a:endParaRPr lang="en-US"/>
          </a:p>
          <a:p>
            <a:pPr algn="ctr"/>
            <a:endParaRPr lang="en-US"/>
          </a:p>
          <a:p>
            <a:pPr algn="ctr"/>
            <a:r>
              <a:rPr lang="en-US"/>
              <a:t>89</a:t>
            </a:r>
            <a:endParaRPr lang="en-US" baseline="30000"/>
          </a:p>
        </p:txBody>
      </p:sp>
      <p:sp>
        <p:nvSpPr>
          <p:cNvPr id="2418803" name="Text Box 115"/>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2418804" name="Text Box 116"/>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2418805" name="Text Box 117"/>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2418806" name="Text Box 118"/>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2418807" name="Text Box 119"/>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2418808" name="Text Box 120"/>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2418809" name="Text Box 121"/>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2418810" name="Text Box 122"/>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2418811" name="Text Box 123"/>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2418812" name="Text Box 124"/>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2418813" name="AutoShape 12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418814" name="Rectangle 126"/>
          <p:cNvSpPr>
            <a:spLocks noChangeArrowheads="1"/>
          </p:cNvSpPr>
          <p:nvPr/>
        </p:nvSpPr>
        <p:spPr bwMode="auto">
          <a:xfrm rot="326420">
            <a:off x="2446338" y="787400"/>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N</a:t>
            </a:r>
            <a:endParaRPr lang="en-US" sz="2000"/>
          </a:p>
          <a:p>
            <a:pPr algn="ctr"/>
            <a:r>
              <a:rPr lang="en-US" sz="800"/>
              <a:t>7</a:t>
            </a:r>
            <a:endParaRPr lang="en-US" sz="800" baseline="30000"/>
          </a:p>
        </p:txBody>
      </p:sp>
      <p:sp>
        <p:nvSpPr>
          <p:cNvPr id="2418815" name="Rectangle 127"/>
          <p:cNvSpPr>
            <a:spLocks noChangeArrowheads="1"/>
          </p:cNvSpPr>
          <p:nvPr/>
        </p:nvSpPr>
        <p:spPr bwMode="auto">
          <a:xfrm rot="-389446">
            <a:off x="2892425" y="790575"/>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C</a:t>
            </a:r>
            <a:endParaRPr lang="en-US"/>
          </a:p>
          <a:p>
            <a:pPr algn="ctr"/>
            <a:r>
              <a:rPr lang="en-US" sz="800"/>
              <a:t>6</a:t>
            </a:r>
            <a:endParaRPr lang="en-US" sz="800" baseline="30000"/>
          </a:p>
        </p:txBody>
      </p:sp>
      <p:sp>
        <p:nvSpPr>
          <p:cNvPr id="2418816" name="Rectangle 128"/>
          <p:cNvSpPr>
            <a:spLocks noChangeArrowheads="1"/>
          </p:cNvSpPr>
          <p:nvPr/>
        </p:nvSpPr>
        <p:spPr bwMode="auto">
          <a:xfrm rot="316647">
            <a:off x="3346450" y="793750"/>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H</a:t>
            </a:r>
            <a:endParaRPr lang="en-US"/>
          </a:p>
          <a:p>
            <a:pPr algn="ctr"/>
            <a:r>
              <a:rPr lang="en-US" sz="800"/>
              <a:t>1</a:t>
            </a:r>
            <a:endParaRPr lang="en-US" sz="800" baseline="30000"/>
          </a:p>
        </p:txBody>
      </p:sp>
      <p:sp>
        <p:nvSpPr>
          <p:cNvPr id="2418817" name="Rectangle 129"/>
          <p:cNvSpPr>
            <a:spLocks noChangeArrowheads="1"/>
          </p:cNvSpPr>
          <p:nvPr/>
        </p:nvSpPr>
        <p:spPr bwMode="auto">
          <a:xfrm rot="-143156">
            <a:off x="3778250" y="801688"/>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S</a:t>
            </a:r>
            <a:endParaRPr lang="en-US"/>
          </a:p>
          <a:p>
            <a:pPr algn="ctr"/>
            <a:r>
              <a:rPr lang="en-US" sz="800"/>
              <a:t>16</a:t>
            </a:r>
            <a:endParaRPr lang="en-US" sz="800" baseline="30000"/>
          </a:p>
        </p:txBody>
      </p:sp>
      <p:sp>
        <p:nvSpPr>
          <p:cNvPr id="2418818" name="Rectangle 130"/>
          <p:cNvSpPr>
            <a:spLocks noChangeArrowheads="1"/>
          </p:cNvSpPr>
          <p:nvPr/>
        </p:nvSpPr>
        <p:spPr bwMode="auto">
          <a:xfrm>
            <a:off x="4475163" y="815975"/>
            <a:ext cx="381000" cy="533400"/>
          </a:xfrm>
          <a:prstGeom prst="rect">
            <a:avLst/>
          </a:prstGeom>
          <a:noFill/>
          <a:ln w="9525">
            <a:solidFill>
              <a:schemeClr val="tx1"/>
            </a:solidFill>
            <a:miter lim="800000"/>
            <a:headEnd/>
            <a:tailEnd/>
          </a:ln>
          <a:effectLst/>
        </p:spPr>
        <p:txBody>
          <a:bodyPr wrap="none" anchor="ctr"/>
          <a:lstStyle/>
          <a:p>
            <a:pPr algn="ctr"/>
            <a:r>
              <a:rPr lang="en-US" sz="2000" b="1"/>
              <a:t>Ir</a:t>
            </a:r>
            <a:endParaRPr lang="en-US" sz="2000"/>
          </a:p>
          <a:p>
            <a:pPr algn="ctr"/>
            <a:r>
              <a:rPr lang="en-US" sz="800"/>
              <a:t>77</a:t>
            </a:r>
            <a:endParaRPr lang="en-US" sz="800" baseline="30000"/>
          </a:p>
        </p:txBody>
      </p:sp>
      <p:sp>
        <p:nvSpPr>
          <p:cNvPr id="2418819" name="Rectangle 131"/>
          <p:cNvSpPr>
            <a:spLocks noChangeArrowheads="1"/>
          </p:cNvSpPr>
          <p:nvPr/>
        </p:nvSpPr>
        <p:spPr bwMode="auto">
          <a:xfrm>
            <a:off x="4864100" y="815975"/>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O</a:t>
            </a:r>
            <a:endParaRPr lang="en-US" sz="2000">
              <a:solidFill>
                <a:srgbClr val="FF3300"/>
              </a:solidFill>
            </a:endParaRPr>
          </a:p>
          <a:p>
            <a:pPr algn="ctr"/>
            <a:r>
              <a:rPr lang="en-US" sz="800"/>
              <a:t>8</a:t>
            </a:r>
            <a:endParaRPr lang="en-US" sz="800" baseline="30000"/>
          </a:p>
        </p:txBody>
      </p:sp>
      <p:sp>
        <p:nvSpPr>
          <p:cNvPr id="2418820" name="Rectangle 132"/>
          <p:cNvSpPr>
            <a:spLocks noChangeArrowheads="1"/>
          </p:cNvSpPr>
          <p:nvPr/>
        </p:nvSpPr>
        <p:spPr bwMode="auto">
          <a:xfrm>
            <a:off x="5245100" y="815975"/>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N</a:t>
            </a:r>
            <a:endParaRPr lang="en-US" sz="2000">
              <a:solidFill>
                <a:srgbClr val="FF3300"/>
              </a:solidFill>
            </a:endParaRPr>
          </a:p>
          <a:p>
            <a:pPr algn="ctr"/>
            <a:r>
              <a:rPr lang="en-US" sz="800"/>
              <a:t>7</a:t>
            </a:r>
            <a:endParaRPr lang="en-US" sz="800" baseline="30000"/>
          </a:p>
        </p:txBody>
      </p:sp>
      <p:sp>
        <p:nvSpPr>
          <p:cNvPr id="2418821" name="Rectangle 133"/>
          <p:cNvSpPr>
            <a:spLocks noChangeArrowheads="1"/>
          </p:cNvSpPr>
          <p:nvPr/>
        </p:nvSpPr>
        <p:spPr bwMode="auto">
          <a:xfrm>
            <a:off x="5621338" y="815975"/>
            <a:ext cx="381000" cy="533400"/>
          </a:xfrm>
          <a:prstGeom prst="rect">
            <a:avLst/>
          </a:prstGeom>
          <a:noFill/>
          <a:ln w="9525">
            <a:solidFill>
              <a:schemeClr val="tx1"/>
            </a:solidFill>
            <a:miter lim="800000"/>
            <a:headEnd/>
            <a:tailEnd/>
          </a:ln>
          <a:effectLst/>
        </p:spPr>
        <p:txBody>
          <a:bodyPr wrap="none" anchor="ctr"/>
          <a:lstStyle/>
          <a:p>
            <a:pPr algn="ctr"/>
            <a:r>
              <a:rPr lang="en-US" sz="2000" b="1"/>
              <a:t>Mn</a:t>
            </a:r>
            <a:endParaRPr lang="en-US"/>
          </a:p>
          <a:p>
            <a:pPr algn="ctr"/>
            <a:r>
              <a:rPr lang="en-US" sz="800"/>
              <a:t>25</a:t>
            </a:r>
            <a:endParaRPr lang="en-US" sz="800" baseline="30000"/>
          </a:p>
        </p:txBody>
      </p:sp>
      <p:sp>
        <p:nvSpPr>
          <p:cNvPr id="2418822" name="Text Box 134"/>
          <p:cNvSpPr txBox="1">
            <a:spLocks noChangeArrowheads="1"/>
          </p:cNvSpPr>
          <p:nvPr/>
        </p:nvSpPr>
        <p:spPr bwMode="auto">
          <a:xfrm>
            <a:off x="5772150" y="741363"/>
            <a:ext cx="254000" cy="244475"/>
          </a:xfrm>
          <a:prstGeom prst="rect">
            <a:avLst/>
          </a:prstGeom>
          <a:noFill/>
          <a:ln w="9525">
            <a:noFill/>
            <a:miter lim="800000"/>
            <a:headEnd/>
            <a:tailEnd/>
          </a:ln>
          <a:effectLst/>
        </p:spPr>
        <p:txBody>
          <a:bodyPr wrap="none">
            <a:spAutoFit/>
          </a:bodyPr>
          <a:lstStyle/>
          <a:p>
            <a:r>
              <a:rPr lang="en-US">
                <a:solidFill>
                  <a:srgbClr val="FF0000"/>
                </a:solidFill>
              </a:rPr>
              <a:t>e</a:t>
            </a:r>
          </a:p>
        </p:txBody>
      </p:sp>
      <p:sp>
        <p:nvSpPr>
          <p:cNvPr id="2418823" name="Text Box 135"/>
          <p:cNvSpPr txBox="1">
            <a:spLocks noChangeArrowheads="1"/>
          </p:cNvSpPr>
          <p:nvPr/>
        </p:nvSpPr>
        <p:spPr bwMode="auto">
          <a:xfrm rot="16760966">
            <a:off x="5751513" y="833437"/>
            <a:ext cx="242888" cy="214313"/>
          </a:xfrm>
          <a:prstGeom prst="rect">
            <a:avLst/>
          </a:prstGeom>
          <a:noFill/>
          <a:ln w="9525">
            <a:noFill/>
            <a:miter lim="800000"/>
            <a:headEnd/>
            <a:tailEnd/>
          </a:ln>
          <a:effectLst/>
        </p:spPr>
        <p:txBody>
          <a:bodyPr wrap="none">
            <a:spAutoFit/>
          </a:bodyPr>
          <a:lstStyle/>
          <a:p>
            <a:r>
              <a:rPr lang="en-US" sz="800">
                <a:solidFill>
                  <a:schemeClr val="bg2"/>
                </a:solidFill>
              </a:rPr>
              <a:t>&lt;</a:t>
            </a:r>
          </a:p>
        </p:txBody>
      </p:sp>
      <p:sp>
        <p:nvSpPr>
          <p:cNvPr id="2418824" name="Text Box 136"/>
          <p:cNvSpPr txBox="1">
            <a:spLocks noChangeArrowheads="1"/>
          </p:cNvSpPr>
          <p:nvPr/>
        </p:nvSpPr>
        <p:spPr bwMode="auto">
          <a:xfrm>
            <a:off x="3213100" y="1422400"/>
            <a:ext cx="2163763" cy="336550"/>
          </a:xfrm>
          <a:prstGeom prst="rect">
            <a:avLst/>
          </a:prstGeom>
          <a:noFill/>
          <a:ln w="9525">
            <a:noFill/>
            <a:miter lim="800000"/>
            <a:headEnd/>
            <a:tailEnd/>
          </a:ln>
          <a:effectLst/>
        </p:spPr>
        <p:txBody>
          <a:bodyPr wrap="none">
            <a:spAutoFit/>
          </a:bodyPr>
          <a:lstStyle/>
          <a:p>
            <a:r>
              <a:rPr lang="en-US" sz="1600">
                <a:solidFill>
                  <a:srgbClr val="FF3300"/>
                </a:solidFill>
                <a:effectLst>
                  <a:outerShdw blurRad="38100" dist="38100" dir="2700000" algn="tl">
                    <a:srgbClr val="C0C0C0"/>
                  </a:outerShdw>
                </a:effectLst>
                <a:latin typeface="Viner Hand ITC" pitchFamily="66" charset="0"/>
              </a:rPr>
              <a:t>The Human Element</a:t>
            </a:r>
          </a:p>
        </p:txBody>
      </p:sp>
      <p:sp>
        <p:nvSpPr>
          <p:cNvPr id="2418825" name="Rectangle 137"/>
          <p:cNvSpPr>
            <a:spLocks noChangeArrowheads="1"/>
          </p:cNvSpPr>
          <p:nvPr/>
        </p:nvSpPr>
        <p:spPr bwMode="auto">
          <a:xfrm>
            <a:off x="6629400" y="1981200"/>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a:p>
          <a:p>
            <a:pPr algn="ctr"/>
            <a:endParaRPr lang="en-US"/>
          </a:p>
          <a:p>
            <a:pPr algn="ctr"/>
            <a:r>
              <a:rPr lang="en-US"/>
              <a:t> </a:t>
            </a:r>
            <a:endParaRPr lang="en-US" baseline="30000"/>
          </a:p>
        </p:txBody>
      </p:sp>
      <p:sp>
        <p:nvSpPr>
          <p:cNvPr id="2418827" name="Rectangle 139"/>
          <p:cNvSpPr>
            <a:spLocks noChangeArrowheads="1"/>
          </p:cNvSpPr>
          <p:nvPr/>
        </p:nvSpPr>
        <p:spPr bwMode="auto">
          <a:xfrm>
            <a:off x="6248400" y="1982788"/>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a:p>
          <a:p>
            <a:pPr algn="ctr"/>
            <a:endParaRPr lang="en-US"/>
          </a:p>
          <a:p>
            <a:pPr algn="ctr"/>
            <a:r>
              <a:rPr lang="en-US"/>
              <a:t> </a:t>
            </a:r>
            <a:endParaRPr lang="en-US" baseline="30000"/>
          </a:p>
        </p:txBody>
      </p:sp>
      <p:sp>
        <p:nvSpPr>
          <p:cNvPr id="2418828" name="Rectangle 140"/>
          <p:cNvSpPr>
            <a:spLocks noChangeArrowheads="1"/>
          </p:cNvSpPr>
          <p:nvPr/>
        </p:nvSpPr>
        <p:spPr bwMode="auto">
          <a:xfrm>
            <a:off x="1296988" y="1447800"/>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a:p>
          <a:p>
            <a:pPr algn="ctr"/>
            <a:endParaRPr lang="en-US"/>
          </a:p>
          <a:p>
            <a:pPr algn="ctr"/>
            <a:r>
              <a:rPr lang="en-US"/>
              <a:t> </a:t>
            </a:r>
            <a:endParaRPr lang="en-US" baseline="30000"/>
          </a:p>
        </p:txBody>
      </p:sp>
      <p:sp>
        <p:nvSpPr>
          <p:cNvPr id="2418829" name="Rectangle 141"/>
          <p:cNvSpPr>
            <a:spLocks noChangeArrowheads="1"/>
          </p:cNvSpPr>
          <p:nvPr/>
        </p:nvSpPr>
        <p:spPr bwMode="auto">
          <a:xfrm>
            <a:off x="4343400" y="4116388"/>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a:p>
          <a:p>
            <a:pPr algn="ctr"/>
            <a:endParaRPr lang="en-US"/>
          </a:p>
          <a:p>
            <a:pPr algn="ctr"/>
            <a:r>
              <a:rPr lang="en-US"/>
              <a:t> </a:t>
            </a:r>
            <a:endParaRPr lang="en-US" baseline="30000"/>
          </a:p>
        </p:txBody>
      </p:sp>
      <p:sp>
        <p:nvSpPr>
          <p:cNvPr id="2418831" name="Rectangle 143"/>
          <p:cNvSpPr>
            <a:spLocks noChangeArrowheads="1"/>
          </p:cNvSpPr>
          <p:nvPr/>
        </p:nvSpPr>
        <p:spPr bwMode="auto">
          <a:xfrm>
            <a:off x="3581400" y="3048000"/>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a:p>
          <a:p>
            <a:pPr algn="ctr"/>
            <a:endParaRPr lang="en-US"/>
          </a:p>
          <a:p>
            <a:pPr algn="ctr"/>
            <a:r>
              <a:rPr lang="en-US"/>
              <a:t> </a:t>
            </a:r>
            <a:endParaRPr lang="en-US" baseline="30000"/>
          </a:p>
        </p:txBody>
      </p:sp>
      <p:sp>
        <p:nvSpPr>
          <p:cNvPr id="2418832" name="Rectangle 144"/>
          <p:cNvSpPr>
            <a:spLocks noChangeArrowheads="1"/>
          </p:cNvSpPr>
          <p:nvPr/>
        </p:nvSpPr>
        <p:spPr bwMode="auto">
          <a:xfrm>
            <a:off x="6629400" y="1981200"/>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a:p>
          <a:p>
            <a:pPr algn="ctr"/>
            <a:endParaRPr lang="en-US"/>
          </a:p>
          <a:p>
            <a:pPr algn="ctr"/>
            <a:r>
              <a:rPr lang="en-US"/>
              <a:t> </a:t>
            </a:r>
            <a:endParaRPr lang="en-US" baseline="30000"/>
          </a:p>
        </p:txBody>
      </p:sp>
      <p:pic>
        <p:nvPicPr>
          <p:cNvPr id="2418833" name="Picture 145" descr="IronStaff"/>
          <p:cNvPicPr>
            <a:picLocks noChangeAspect="1" noChangeArrowheads="1"/>
          </p:cNvPicPr>
          <p:nvPr/>
        </p:nvPicPr>
        <p:blipFill>
          <a:blip r:embed="rId5" cstate="print"/>
          <a:srcRect/>
          <a:stretch>
            <a:fillRect/>
          </a:stretch>
        </p:blipFill>
        <p:spPr bwMode="auto">
          <a:xfrm>
            <a:off x="3448050" y="1827213"/>
            <a:ext cx="1519238" cy="1163637"/>
          </a:xfrm>
          <a:prstGeom prst="rect">
            <a:avLst/>
          </a:prstGeom>
          <a:noFill/>
        </p:spPr>
      </p:pic>
      <p:sp>
        <p:nvSpPr>
          <p:cNvPr id="2418834" name="Text Box 146"/>
          <p:cNvSpPr txBox="1">
            <a:spLocks noChangeArrowheads="1"/>
          </p:cNvSpPr>
          <p:nvPr/>
        </p:nvSpPr>
        <p:spPr bwMode="auto">
          <a:xfrm>
            <a:off x="7656513" y="122238"/>
            <a:ext cx="1336675" cy="214312"/>
          </a:xfrm>
          <a:prstGeom prst="rect">
            <a:avLst/>
          </a:prstGeom>
          <a:noFill/>
          <a:ln w="9525">
            <a:noFill/>
            <a:miter lim="800000"/>
            <a:headEnd/>
            <a:tailEnd/>
          </a:ln>
          <a:effectLst/>
        </p:spPr>
        <p:txBody>
          <a:bodyPr wrap="none">
            <a:spAutoFit/>
          </a:bodyPr>
          <a:lstStyle/>
          <a:p>
            <a:r>
              <a:rPr lang="en-US" sz="800">
                <a:hlinkClick r:id="rId6" action="ppaction://hlinkpres?slideindex=1&amp;slidetitle="/>
              </a:rPr>
              <a:t>Interactive Periodic Table</a:t>
            </a:r>
            <a:endParaRPr lang="en-US" sz="800"/>
          </a:p>
        </p:txBody>
      </p:sp>
      <p:sp>
        <p:nvSpPr>
          <p:cNvPr id="2418843" name="Rectangle 155"/>
          <p:cNvSpPr>
            <a:spLocks noChangeArrowheads="1"/>
          </p:cNvSpPr>
          <p:nvPr/>
        </p:nvSpPr>
        <p:spPr bwMode="auto">
          <a:xfrm rot="-470502">
            <a:off x="2222500" y="184150"/>
            <a:ext cx="381000" cy="533400"/>
          </a:xfrm>
          <a:prstGeom prst="rect">
            <a:avLst/>
          </a:prstGeom>
          <a:noFill/>
          <a:ln w="9525">
            <a:solidFill>
              <a:schemeClr val="tx1"/>
            </a:solidFill>
            <a:miter lim="800000"/>
            <a:headEnd/>
            <a:tailEnd/>
          </a:ln>
          <a:effectLst/>
        </p:spPr>
        <p:txBody>
          <a:bodyPr wrap="none" anchor="ctr"/>
          <a:lstStyle/>
          <a:p>
            <a:pPr algn="ctr"/>
            <a:r>
              <a:rPr lang="en-US" sz="1800" b="1">
                <a:solidFill>
                  <a:srgbClr val="FF0000"/>
                </a:solidFill>
              </a:rPr>
              <a:t>Y</a:t>
            </a:r>
            <a:r>
              <a:rPr lang="en-US" b="1"/>
              <a:t> </a:t>
            </a:r>
            <a:endParaRPr lang="en-US"/>
          </a:p>
          <a:p>
            <a:pPr algn="ctr"/>
            <a:r>
              <a:rPr lang="en-US"/>
              <a:t>39</a:t>
            </a:r>
            <a:endParaRPr lang="en-US" baseline="30000"/>
          </a:p>
        </p:txBody>
      </p:sp>
      <p:sp>
        <p:nvSpPr>
          <p:cNvPr id="2418844" name="Rectangle 156"/>
          <p:cNvSpPr>
            <a:spLocks noChangeArrowheads="1"/>
          </p:cNvSpPr>
          <p:nvPr/>
        </p:nvSpPr>
        <p:spPr bwMode="auto">
          <a:xfrm rot="346687">
            <a:off x="2671763" y="184150"/>
            <a:ext cx="381000" cy="533400"/>
          </a:xfrm>
          <a:prstGeom prst="rect">
            <a:avLst/>
          </a:prstGeom>
          <a:noFill/>
          <a:ln w="9525">
            <a:solidFill>
              <a:schemeClr val="tx1"/>
            </a:solidFill>
            <a:miter lim="800000"/>
            <a:headEnd/>
            <a:tailEnd/>
          </a:ln>
          <a:effectLst/>
        </p:spPr>
        <p:txBody>
          <a:bodyPr wrap="none" anchor="ctr"/>
          <a:lstStyle/>
          <a:p>
            <a:pPr algn="ctr"/>
            <a:r>
              <a:rPr lang="en-US" sz="1800" b="1">
                <a:solidFill>
                  <a:srgbClr val="FF0000"/>
                </a:solidFill>
              </a:rPr>
              <a:t>O</a:t>
            </a:r>
            <a:endParaRPr lang="en-US"/>
          </a:p>
          <a:p>
            <a:pPr algn="ctr"/>
            <a:r>
              <a:rPr lang="en-US"/>
              <a:t>8</a:t>
            </a:r>
            <a:endParaRPr lang="en-US" baseline="30000"/>
          </a:p>
        </p:txBody>
      </p:sp>
      <p:sp>
        <p:nvSpPr>
          <p:cNvPr id="2418845" name="Rectangle 157"/>
          <p:cNvSpPr>
            <a:spLocks noChangeArrowheads="1"/>
          </p:cNvSpPr>
          <p:nvPr/>
        </p:nvSpPr>
        <p:spPr bwMode="auto">
          <a:xfrm rot="-163579">
            <a:off x="3105150" y="184150"/>
            <a:ext cx="381000" cy="533400"/>
          </a:xfrm>
          <a:prstGeom prst="rect">
            <a:avLst/>
          </a:prstGeom>
          <a:noFill/>
          <a:ln w="9525">
            <a:solidFill>
              <a:schemeClr val="tx1"/>
            </a:solidFill>
            <a:miter lim="800000"/>
            <a:headEnd/>
            <a:tailEnd/>
          </a:ln>
          <a:effectLst/>
        </p:spPr>
        <p:txBody>
          <a:bodyPr wrap="none" anchor="ctr"/>
          <a:lstStyle/>
          <a:p>
            <a:pPr algn="ctr"/>
            <a:r>
              <a:rPr lang="en-US" sz="1800" b="1">
                <a:solidFill>
                  <a:srgbClr val="FF0000"/>
                </a:solidFill>
              </a:rPr>
              <a:t>U</a:t>
            </a:r>
            <a:endParaRPr lang="en-US"/>
          </a:p>
          <a:p>
            <a:pPr algn="ctr"/>
            <a:r>
              <a:rPr lang="en-US"/>
              <a:t>92</a:t>
            </a:r>
            <a:endParaRPr lang="en-US" baseline="30000"/>
          </a:p>
        </p:txBody>
      </p:sp>
      <p:sp>
        <p:nvSpPr>
          <p:cNvPr id="2418846" name="Rectangle 158"/>
          <p:cNvSpPr>
            <a:spLocks noChangeArrowheads="1"/>
          </p:cNvSpPr>
          <p:nvPr/>
        </p:nvSpPr>
        <p:spPr bwMode="auto">
          <a:xfrm rot="224769">
            <a:off x="3535363" y="184150"/>
            <a:ext cx="381000" cy="533400"/>
          </a:xfrm>
          <a:prstGeom prst="rect">
            <a:avLst/>
          </a:prstGeom>
          <a:noFill/>
          <a:ln w="9525">
            <a:solidFill>
              <a:schemeClr val="tx1"/>
            </a:solidFill>
            <a:miter lim="800000"/>
            <a:headEnd/>
            <a:tailEnd/>
          </a:ln>
          <a:effectLst/>
        </p:spPr>
        <p:txBody>
          <a:bodyPr wrap="none" anchor="ctr"/>
          <a:lstStyle/>
          <a:p>
            <a:pPr algn="ctr"/>
            <a:r>
              <a:rPr lang="en-US" sz="1800" b="1">
                <a:solidFill>
                  <a:srgbClr val="FF0000"/>
                </a:solidFill>
              </a:rPr>
              <a:t>Re</a:t>
            </a:r>
            <a:endParaRPr lang="en-US"/>
          </a:p>
          <a:p>
            <a:pPr algn="ctr"/>
            <a:r>
              <a:rPr lang="en-US"/>
              <a:t>75</a:t>
            </a:r>
            <a:endParaRPr lang="en-US" baseline="30000"/>
          </a:p>
        </p:txBody>
      </p:sp>
      <p:sp>
        <p:nvSpPr>
          <p:cNvPr id="2418847" name="Rectangle 159"/>
          <p:cNvSpPr>
            <a:spLocks noChangeArrowheads="1"/>
          </p:cNvSpPr>
          <p:nvPr/>
        </p:nvSpPr>
        <p:spPr bwMode="auto">
          <a:xfrm rot="-204387">
            <a:off x="4443413" y="184150"/>
            <a:ext cx="381000" cy="533400"/>
          </a:xfrm>
          <a:prstGeom prst="rect">
            <a:avLst/>
          </a:prstGeom>
          <a:noFill/>
          <a:ln w="9525">
            <a:solidFill>
              <a:schemeClr val="tx1"/>
            </a:solidFill>
            <a:miter lim="800000"/>
            <a:headEnd/>
            <a:tailEnd/>
          </a:ln>
          <a:effectLst/>
        </p:spPr>
        <p:txBody>
          <a:bodyPr wrap="none" anchor="ctr"/>
          <a:lstStyle/>
          <a:p>
            <a:pPr algn="ctr"/>
            <a:r>
              <a:rPr lang="en-US" sz="1800" b="1" i="1">
                <a:solidFill>
                  <a:srgbClr val="FF0000"/>
                </a:solidFill>
              </a:rPr>
              <a:t>S</a:t>
            </a:r>
            <a:endParaRPr lang="en-US" sz="1800" i="1">
              <a:solidFill>
                <a:srgbClr val="FF0000"/>
              </a:solidFill>
            </a:endParaRPr>
          </a:p>
          <a:p>
            <a:pPr algn="ctr"/>
            <a:r>
              <a:rPr lang="en-US"/>
              <a:t>16</a:t>
            </a:r>
            <a:endParaRPr lang="en-US" baseline="30000"/>
          </a:p>
        </p:txBody>
      </p:sp>
      <p:sp>
        <p:nvSpPr>
          <p:cNvPr id="2418848" name="Rectangle 160"/>
          <p:cNvSpPr>
            <a:spLocks noChangeArrowheads="1"/>
          </p:cNvSpPr>
          <p:nvPr/>
        </p:nvSpPr>
        <p:spPr bwMode="auto">
          <a:xfrm rot="224769">
            <a:off x="4868863" y="184150"/>
            <a:ext cx="381000" cy="533400"/>
          </a:xfrm>
          <a:prstGeom prst="rect">
            <a:avLst/>
          </a:prstGeom>
          <a:noFill/>
          <a:ln w="9525">
            <a:solidFill>
              <a:schemeClr val="tx1"/>
            </a:solidFill>
            <a:miter lim="800000"/>
            <a:headEnd/>
            <a:tailEnd/>
          </a:ln>
          <a:effectLst/>
        </p:spPr>
        <p:txBody>
          <a:bodyPr wrap="none" anchor="ctr"/>
          <a:lstStyle/>
          <a:p>
            <a:pPr algn="ctr"/>
            <a:r>
              <a:rPr lang="en-US" sz="1800" b="1" i="1">
                <a:solidFill>
                  <a:srgbClr val="FF0000"/>
                </a:solidFill>
              </a:rPr>
              <a:t>U</a:t>
            </a:r>
            <a:endParaRPr lang="en-US" sz="1800" i="1">
              <a:solidFill>
                <a:srgbClr val="FF0000"/>
              </a:solidFill>
            </a:endParaRPr>
          </a:p>
          <a:p>
            <a:pPr algn="ctr"/>
            <a:r>
              <a:rPr lang="en-US"/>
              <a:t>92</a:t>
            </a:r>
            <a:endParaRPr lang="en-US" baseline="30000"/>
          </a:p>
        </p:txBody>
      </p:sp>
      <p:sp>
        <p:nvSpPr>
          <p:cNvPr id="2418849" name="Rectangle 161"/>
          <p:cNvSpPr>
            <a:spLocks noChangeArrowheads="1"/>
          </p:cNvSpPr>
          <p:nvPr/>
        </p:nvSpPr>
        <p:spPr bwMode="auto">
          <a:xfrm rot="-224769">
            <a:off x="5302250" y="184150"/>
            <a:ext cx="381000" cy="533400"/>
          </a:xfrm>
          <a:prstGeom prst="rect">
            <a:avLst/>
          </a:prstGeom>
          <a:noFill/>
          <a:ln w="9525">
            <a:solidFill>
              <a:schemeClr val="tx1"/>
            </a:solidFill>
            <a:miter lim="800000"/>
            <a:headEnd/>
            <a:tailEnd/>
          </a:ln>
          <a:effectLst/>
        </p:spPr>
        <p:txBody>
          <a:bodyPr wrap="none" anchor="ctr"/>
          <a:lstStyle/>
          <a:p>
            <a:pPr algn="ctr"/>
            <a:r>
              <a:rPr lang="en-US" sz="1800" b="1" i="1">
                <a:solidFill>
                  <a:srgbClr val="FF0000"/>
                </a:solidFill>
              </a:rPr>
              <a:t>P</a:t>
            </a:r>
            <a:endParaRPr lang="en-US" sz="1800" i="1">
              <a:solidFill>
                <a:srgbClr val="FF0000"/>
              </a:solidFill>
            </a:endParaRPr>
          </a:p>
          <a:p>
            <a:pPr algn="ctr"/>
            <a:r>
              <a:rPr lang="en-US"/>
              <a:t>15</a:t>
            </a:r>
            <a:endParaRPr lang="en-US" baseline="30000"/>
          </a:p>
        </p:txBody>
      </p:sp>
      <p:sp>
        <p:nvSpPr>
          <p:cNvPr id="2418850" name="Rectangle 162"/>
          <p:cNvSpPr>
            <a:spLocks noChangeArrowheads="1"/>
          </p:cNvSpPr>
          <p:nvPr/>
        </p:nvSpPr>
        <p:spPr bwMode="auto">
          <a:xfrm rot="205015">
            <a:off x="5738813" y="184150"/>
            <a:ext cx="381000" cy="533400"/>
          </a:xfrm>
          <a:prstGeom prst="rect">
            <a:avLst/>
          </a:prstGeom>
          <a:noFill/>
          <a:ln w="9525">
            <a:solidFill>
              <a:schemeClr val="tx1"/>
            </a:solidFill>
            <a:miter lim="800000"/>
            <a:headEnd/>
            <a:tailEnd/>
          </a:ln>
          <a:effectLst/>
        </p:spPr>
        <p:txBody>
          <a:bodyPr wrap="none" anchor="ctr"/>
          <a:lstStyle/>
          <a:p>
            <a:pPr algn="ctr"/>
            <a:r>
              <a:rPr lang="en-US" sz="1800" b="1" i="1">
                <a:solidFill>
                  <a:srgbClr val="FF0000"/>
                </a:solidFill>
              </a:rPr>
              <a:t>Er</a:t>
            </a:r>
            <a:endParaRPr lang="en-US" sz="1800" i="1">
              <a:solidFill>
                <a:srgbClr val="FF0000"/>
              </a:solidFill>
            </a:endParaRPr>
          </a:p>
          <a:p>
            <a:pPr algn="ctr"/>
            <a:r>
              <a:rPr lang="en-US"/>
              <a:t>68</a:t>
            </a:r>
            <a:endParaRPr lang="en-US" baseline="30000"/>
          </a:p>
        </p:txBody>
      </p:sp>
      <p:sp>
        <p:nvSpPr>
          <p:cNvPr id="2418851" name="Text Box 163"/>
          <p:cNvSpPr txBox="1">
            <a:spLocks noChangeArrowheads="1"/>
          </p:cNvSpPr>
          <p:nvPr/>
        </p:nvSpPr>
        <p:spPr bwMode="auto">
          <a:xfrm>
            <a:off x="3375025" y="55563"/>
            <a:ext cx="274638" cy="579437"/>
          </a:xfrm>
          <a:prstGeom prst="rect">
            <a:avLst/>
          </a:prstGeom>
          <a:noFill/>
          <a:ln w="9525">
            <a:noFill/>
            <a:miter lim="800000"/>
            <a:headEnd/>
            <a:tailEnd/>
          </a:ln>
          <a:effectLst/>
        </p:spPr>
        <p:txBody>
          <a:bodyPr wrap="none">
            <a:spAutoFit/>
          </a:bodyPr>
          <a:lstStyle/>
          <a:p>
            <a:r>
              <a:rPr lang="en-US" sz="3200">
                <a:solidFill>
                  <a:srgbClr val="FF0000"/>
                </a:solidFill>
              </a:rPr>
              <a:t>’</a:t>
            </a:r>
          </a:p>
        </p:txBody>
      </p:sp>
      <p:sp>
        <p:nvSpPr>
          <p:cNvPr id="2418853" name="Rectangle 165" descr="Shelly King">
            <a:hlinkClick r:id="rId7" action="ppaction://hlinksldjump" tooltip="Shelly King"/>
          </p:cNvPr>
          <p:cNvSpPr>
            <a:spLocks noChangeArrowheads="1"/>
          </p:cNvSpPr>
          <p:nvPr/>
        </p:nvSpPr>
        <p:spPr bwMode="auto">
          <a:xfrm>
            <a:off x="3524250" y="2200275"/>
            <a:ext cx="223838" cy="704850"/>
          </a:xfrm>
          <a:prstGeom prst="rect">
            <a:avLst/>
          </a:prstGeom>
          <a:noFill/>
          <a:ln w="9525">
            <a:noFill/>
            <a:miter lim="800000"/>
            <a:headEnd/>
            <a:tailEnd/>
          </a:ln>
          <a:effectLst/>
        </p:spPr>
        <p:txBody>
          <a:bodyPr wrap="none" anchor="ctr"/>
          <a:lstStyle/>
          <a:p>
            <a:endParaRPr lang="en-US"/>
          </a:p>
        </p:txBody>
      </p:sp>
      <p:sp>
        <p:nvSpPr>
          <p:cNvPr id="2418855" name="Rectangle 167" descr="Ann Vercler">
            <a:hlinkClick r:id="rId7" action="ppaction://hlinksldjump" tooltip="Ann Vercler"/>
          </p:cNvPr>
          <p:cNvSpPr>
            <a:spLocks noChangeArrowheads="1"/>
          </p:cNvSpPr>
          <p:nvPr/>
        </p:nvSpPr>
        <p:spPr bwMode="auto">
          <a:xfrm>
            <a:off x="3827463" y="2143125"/>
            <a:ext cx="211137" cy="636588"/>
          </a:xfrm>
          <a:prstGeom prst="rect">
            <a:avLst/>
          </a:prstGeom>
          <a:noFill/>
          <a:ln w="9525">
            <a:noFill/>
            <a:miter lim="800000"/>
            <a:headEnd/>
            <a:tailEnd/>
          </a:ln>
          <a:effectLst/>
        </p:spPr>
        <p:txBody>
          <a:bodyPr wrap="none" anchor="ctr"/>
          <a:lstStyle/>
          <a:p>
            <a:endParaRPr lang="en-US"/>
          </a:p>
        </p:txBody>
      </p:sp>
      <p:sp>
        <p:nvSpPr>
          <p:cNvPr id="2418856" name="Rectangle 168" descr="Jeff Christopherson">
            <a:hlinkClick r:id="rId7" action="ppaction://hlinksldjump" tooltip="Jeff Christopherson"/>
          </p:cNvPr>
          <p:cNvSpPr>
            <a:spLocks noChangeArrowheads="1"/>
          </p:cNvSpPr>
          <p:nvPr/>
        </p:nvSpPr>
        <p:spPr bwMode="auto">
          <a:xfrm>
            <a:off x="4065588" y="2095500"/>
            <a:ext cx="301625" cy="646113"/>
          </a:xfrm>
          <a:prstGeom prst="rect">
            <a:avLst/>
          </a:prstGeom>
          <a:noFill/>
          <a:ln w="9525">
            <a:noFill/>
            <a:miter lim="800000"/>
            <a:headEnd/>
            <a:tailEnd/>
          </a:ln>
          <a:effectLst/>
        </p:spPr>
        <p:txBody>
          <a:bodyPr wrap="none" anchor="ctr"/>
          <a:lstStyle/>
          <a:p>
            <a:endParaRPr lang="en-US"/>
          </a:p>
        </p:txBody>
      </p:sp>
      <p:sp>
        <p:nvSpPr>
          <p:cNvPr id="2418857" name="Rectangle 169" descr="Mr. Bermann">
            <a:hlinkClick r:id="rId7" action="ppaction://hlinksldjump" tooltip="John Bergmann"/>
          </p:cNvPr>
          <p:cNvSpPr>
            <a:spLocks noChangeArrowheads="1"/>
          </p:cNvSpPr>
          <p:nvPr/>
        </p:nvSpPr>
        <p:spPr bwMode="auto">
          <a:xfrm>
            <a:off x="4376738" y="2127250"/>
            <a:ext cx="231775" cy="701675"/>
          </a:xfrm>
          <a:prstGeom prst="rect">
            <a:avLst/>
          </a:prstGeom>
          <a:noFill/>
          <a:ln w="9525">
            <a:noFill/>
            <a:miter lim="800000"/>
            <a:headEnd/>
            <a:tailEnd/>
          </a:ln>
          <a:effectLst/>
        </p:spPr>
        <p:txBody>
          <a:bodyPr wrap="none" anchor="ctr"/>
          <a:lstStyle/>
          <a:p>
            <a:endParaRPr lang="en-US"/>
          </a:p>
        </p:txBody>
      </p:sp>
      <p:sp>
        <p:nvSpPr>
          <p:cNvPr id="2418858" name="Rectangle 170" descr="Mike Roller">
            <a:hlinkClick r:id="rId7" action="ppaction://hlinksldjump" tooltip="Mike Roller"/>
          </p:cNvPr>
          <p:cNvSpPr>
            <a:spLocks noChangeArrowheads="1"/>
          </p:cNvSpPr>
          <p:nvPr/>
        </p:nvSpPr>
        <p:spPr bwMode="auto">
          <a:xfrm>
            <a:off x="4633913" y="2105025"/>
            <a:ext cx="285750" cy="665163"/>
          </a:xfrm>
          <a:prstGeom prst="rect">
            <a:avLst/>
          </a:prstGeom>
          <a:noFill/>
          <a:ln w="9525">
            <a:no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18835"/>
                                        </p:tgtEl>
                                        <p:attrNameLst>
                                          <p:attrName>style.visibility</p:attrName>
                                        </p:attrNameLst>
                                      </p:cBhvr>
                                      <p:to>
                                        <p:strVal val="visible"/>
                                      </p:to>
                                    </p:set>
                                    <p:animEffect transition="in" filter="dissolve">
                                      <p:cBhvr>
                                        <p:cTn id="7" dur="500"/>
                                        <p:tgtEl>
                                          <p:spTgt spid="2418835"/>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2418843"/>
                                        </p:tgtEl>
                                        <p:attrNameLst>
                                          <p:attrName>style.visibility</p:attrName>
                                        </p:attrNameLst>
                                      </p:cBhvr>
                                      <p:to>
                                        <p:strVal val="visible"/>
                                      </p:to>
                                    </p:set>
                                    <p:anim calcmode="lin" valueType="num">
                                      <p:cBhvr>
                                        <p:cTn id="11" dur="500" fill="hold"/>
                                        <p:tgtEl>
                                          <p:spTgt spid="2418843"/>
                                        </p:tgtEl>
                                        <p:attrNameLst>
                                          <p:attrName>ppt_w</p:attrName>
                                        </p:attrNameLst>
                                      </p:cBhvr>
                                      <p:tavLst>
                                        <p:tav tm="0">
                                          <p:val>
                                            <p:fltVal val="0"/>
                                          </p:val>
                                        </p:tav>
                                        <p:tav tm="100000">
                                          <p:val>
                                            <p:strVal val="#ppt_w"/>
                                          </p:val>
                                        </p:tav>
                                      </p:tavLst>
                                    </p:anim>
                                    <p:anim calcmode="lin" valueType="num">
                                      <p:cBhvr>
                                        <p:cTn id="12" dur="500" fill="hold"/>
                                        <p:tgtEl>
                                          <p:spTgt spid="2418843"/>
                                        </p:tgtEl>
                                        <p:attrNameLst>
                                          <p:attrName>ppt_h</p:attrName>
                                        </p:attrNameLst>
                                      </p:cBhvr>
                                      <p:tavLst>
                                        <p:tav tm="0">
                                          <p:val>
                                            <p:fltVal val="0"/>
                                          </p:val>
                                        </p:tav>
                                        <p:tav tm="100000">
                                          <p:val>
                                            <p:strVal val="#ppt_h"/>
                                          </p:val>
                                        </p:tav>
                                      </p:tavLst>
                                    </p:anim>
                                    <p:animEffect transition="in" filter="fade">
                                      <p:cBhvr>
                                        <p:cTn id="13" dur="500"/>
                                        <p:tgtEl>
                                          <p:spTgt spid="2418843"/>
                                        </p:tgtEl>
                                      </p:cBhvr>
                                    </p:animEffect>
                                  </p:childTnLst>
                                </p:cTn>
                              </p:par>
                              <p:par>
                                <p:cTn id="14" presetID="0" presetClass="path" presetSubtype="0" accel="50000" decel="50000" fill="hold" grpId="1" nodeType="withEffect">
                                  <p:stCondLst>
                                    <p:cond delay="0"/>
                                  </p:stCondLst>
                                  <p:childTnLst>
                                    <p:animMotion origin="layout" path="M 0 0 L -0.01962 0.48392 " pathEditMode="relative" ptsTypes="AA">
                                      <p:cBhvr>
                                        <p:cTn id="15" dur="2000" spd="-100000" fill="hold"/>
                                        <p:tgtEl>
                                          <p:spTgt spid="2418843"/>
                                        </p:tgtEl>
                                        <p:attrNameLst>
                                          <p:attrName>ppt_x</p:attrName>
                                          <p:attrName>ppt_y</p:attrName>
                                        </p:attrNameLst>
                                      </p:cBhvr>
                                    </p:animMotion>
                                  </p:childTnLst>
                                </p:cTn>
                              </p:par>
                            </p:childTnLst>
                          </p:cTn>
                        </p:par>
                        <p:par>
                          <p:cTn id="16" fill="hold">
                            <p:stCondLst>
                              <p:cond delay="2500"/>
                            </p:stCondLst>
                            <p:childTnLst>
                              <p:par>
                                <p:cTn id="17" presetID="9" presetClass="entr" presetSubtype="0" fill="hold" grpId="0" nodeType="afterEffect">
                                  <p:stCondLst>
                                    <p:cond delay="0"/>
                                  </p:stCondLst>
                                  <p:childTnLst>
                                    <p:set>
                                      <p:cBhvr>
                                        <p:cTn id="18" dur="1" fill="hold">
                                          <p:stCondLst>
                                            <p:cond delay="0"/>
                                          </p:stCondLst>
                                        </p:cTn>
                                        <p:tgtEl>
                                          <p:spTgt spid="2418836"/>
                                        </p:tgtEl>
                                        <p:attrNameLst>
                                          <p:attrName>style.visibility</p:attrName>
                                        </p:attrNameLst>
                                      </p:cBhvr>
                                      <p:to>
                                        <p:strVal val="visible"/>
                                      </p:to>
                                    </p:set>
                                    <p:animEffect transition="in" filter="dissolve">
                                      <p:cBhvr>
                                        <p:cTn id="19" dur="500"/>
                                        <p:tgtEl>
                                          <p:spTgt spid="2418836"/>
                                        </p:tgtEl>
                                      </p:cBhvr>
                                    </p:animEffect>
                                  </p:childTnLst>
                                </p:cTn>
                              </p:par>
                            </p:childTnLst>
                          </p:cTn>
                        </p:par>
                        <p:par>
                          <p:cTn id="20" fill="hold">
                            <p:stCondLst>
                              <p:cond delay="3000"/>
                            </p:stCondLst>
                            <p:childTnLst>
                              <p:par>
                                <p:cTn id="21" presetID="53" presetClass="entr" presetSubtype="0" fill="hold" grpId="0" nodeType="afterEffect">
                                  <p:stCondLst>
                                    <p:cond delay="0"/>
                                  </p:stCondLst>
                                  <p:childTnLst>
                                    <p:set>
                                      <p:cBhvr>
                                        <p:cTn id="22" dur="1" fill="hold">
                                          <p:stCondLst>
                                            <p:cond delay="0"/>
                                          </p:stCondLst>
                                        </p:cTn>
                                        <p:tgtEl>
                                          <p:spTgt spid="2418844"/>
                                        </p:tgtEl>
                                        <p:attrNameLst>
                                          <p:attrName>style.visibility</p:attrName>
                                        </p:attrNameLst>
                                      </p:cBhvr>
                                      <p:to>
                                        <p:strVal val="visible"/>
                                      </p:to>
                                    </p:set>
                                    <p:anim calcmode="lin" valueType="num">
                                      <p:cBhvr>
                                        <p:cTn id="23" dur="500" fill="hold"/>
                                        <p:tgtEl>
                                          <p:spTgt spid="2418844"/>
                                        </p:tgtEl>
                                        <p:attrNameLst>
                                          <p:attrName>ppt_w</p:attrName>
                                        </p:attrNameLst>
                                      </p:cBhvr>
                                      <p:tavLst>
                                        <p:tav tm="0">
                                          <p:val>
                                            <p:fltVal val="0"/>
                                          </p:val>
                                        </p:tav>
                                        <p:tav tm="100000">
                                          <p:val>
                                            <p:strVal val="#ppt_w"/>
                                          </p:val>
                                        </p:tav>
                                      </p:tavLst>
                                    </p:anim>
                                    <p:anim calcmode="lin" valueType="num">
                                      <p:cBhvr>
                                        <p:cTn id="24" dur="500" fill="hold"/>
                                        <p:tgtEl>
                                          <p:spTgt spid="2418844"/>
                                        </p:tgtEl>
                                        <p:attrNameLst>
                                          <p:attrName>ppt_h</p:attrName>
                                        </p:attrNameLst>
                                      </p:cBhvr>
                                      <p:tavLst>
                                        <p:tav tm="0">
                                          <p:val>
                                            <p:fltVal val="0"/>
                                          </p:val>
                                        </p:tav>
                                        <p:tav tm="100000">
                                          <p:val>
                                            <p:strVal val="#ppt_h"/>
                                          </p:val>
                                        </p:tav>
                                      </p:tavLst>
                                    </p:anim>
                                    <p:animEffect transition="in" filter="fade">
                                      <p:cBhvr>
                                        <p:cTn id="25" dur="500"/>
                                        <p:tgtEl>
                                          <p:spTgt spid="2418844"/>
                                        </p:tgtEl>
                                      </p:cBhvr>
                                    </p:animEffect>
                                  </p:childTnLst>
                                </p:cTn>
                              </p:par>
                              <p:par>
                                <p:cTn id="26" presetID="9" presetClass="exit" presetSubtype="0" fill="hold" grpId="1" nodeType="withEffect">
                                  <p:stCondLst>
                                    <p:cond delay="0"/>
                                  </p:stCondLst>
                                  <p:childTnLst>
                                    <p:animEffect transition="out" filter="dissolve">
                                      <p:cBhvr>
                                        <p:cTn id="27" dur="500"/>
                                        <p:tgtEl>
                                          <p:spTgt spid="2418835"/>
                                        </p:tgtEl>
                                      </p:cBhvr>
                                    </p:animEffect>
                                    <p:set>
                                      <p:cBhvr>
                                        <p:cTn id="28" dur="1" fill="hold">
                                          <p:stCondLst>
                                            <p:cond delay="499"/>
                                          </p:stCondLst>
                                        </p:cTn>
                                        <p:tgtEl>
                                          <p:spTgt spid="2418835"/>
                                        </p:tgtEl>
                                        <p:attrNameLst>
                                          <p:attrName>style.visibility</p:attrName>
                                        </p:attrNameLst>
                                      </p:cBhvr>
                                      <p:to>
                                        <p:strVal val="hidden"/>
                                      </p:to>
                                    </p:set>
                                  </p:childTnLst>
                                </p:cTn>
                              </p:par>
                              <p:par>
                                <p:cTn id="29" presetID="0" presetClass="path" presetSubtype="0" accel="50000" decel="50000" fill="hold" grpId="1" nodeType="withEffect">
                                  <p:stCondLst>
                                    <p:cond delay="0"/>
                                  </p:stCondLst>
                                  <p:childTnLst>
                                    <p:animMotion origin="layout" path="M 0 0 L 0.47708 0.25723 " pathEditMode="relative" ptsTypes="AA">
                                      <p:cBhvr>
                                        <p:cTn id="30" dur="2000" spd="-100000" fill="hold"/>
                                        <p:tgtEl>
                                          <p:spTgt spid="2418844"/>
                                        </p:tgtEl>
                                        <p:attrNameLst>
                                          <p:attrName>ppt_x</p:attrName>
                                          <p:attrName>ppt_y</p:attrName>
                                        </p:attrNameLst>
                                      </p:cBhvr>
                                    </p:animMotion>
                                  </p:childTnLst>
                                </p:cTn>
                              </p:par>
                            </p:childTnLst>
                          </p:cTn>
                        </p:par>
                        <p:par>
                          <p:cTn id="31" fill="hold">
                            <p:stCondLst>
                              <p:cond delay="5000"/>
                            </p:stCondLst>
                            <p:childTnLst>
                              <p:par>
                                <p:cTn id="32" presetID="9" presetClass="entr" presetSubtype="0" fill="hold" grpId="0" nodeType="afterEffect">
                                  <p:stCondLst>
                                    <p:cond delay="0"/>
                                  </p:stCondLst>
                                  <p:childTnLst>
                                    <p:set>
                                      <p:cBhvr>
                                        <p:cTn id="33" dur="1" fill="hold">
                                          <p:stCondLst>
                                            <p:cond delay="0"/>
                                          </p:stCondLst>
                                        </p:cTn>
                                        <p:tgtEl>
                                          <p:spTgt spid="2418837"/>
                                        </p:tgtEl>
                                        <p:attrNameLst>
                                          <p:attrName>style.visibility</p:attrName>
                                        </p:attrNameLst>
                                      </p:cBhvr>
                                      <p:to>
                                        <p:strVal val="visible"/>
                                      </p:to>
                                    </p:set>
                                    <p:animEffect transition="in" filter="dissolve">
                                      <p:cBhvr>
                                        <p:cTn id="34" dur="500"/>
                                        <p:tgtEl>
                                          <p:spTgt spid="2418837"/>
                                        </p:tgtEl>
                                      </p:cBhvr>
                                    </p:animEffect>
                                  </p:childTnLst>
                                </p:cTn>
                              </p:par>
                            </p:childTnLst>
                          </p:cTn>
                        </p:par>
                        <p:par>
                          <p:cTn id="35" fill="hold">
                            <p:stCondLst>
                              <p:cond delay="5500"/>
                            </p:stCondLst>
                            <p:childTnLst>
                              <p:par>
                                <p:cTn id="36" presetID="53" presetClass="entr" presetSubtype="0" fill="hold" grpId="0" nodeType="afterEffect">
                                  <p:stCondLst>
                                    <p:cond delay="0"/>
                                  </p:stCondLst>
                                  <p:childTnLst>
                                    <p:set>
                                      <p:cBhvr>
                                        <p:cTn id="37" dur="1" fill="hold">
                                          <p:stCondLst>
                                            <p:cond delay="0"/>
                                          </p:stCondLst>
                                        </p:cTn>
                                        <p:tgtEl>
                                          <p:spTgt spid="2418845"/>
                                        </p:tgtEl>
                                        <p:attrNameLst>
                                          <p:attrName>style.visibility</p:attrName>
                                        </p:attrNameLst>
                                      </p:cBhvr>
                                      <p:to>
                                        <p:strVal val="visible"/>
                                      </p:to>
                                    </p:set>
                                    <p:anim calcmode="lin" valueType="num">
                                      <p:cBhvr>
                                        <p:cTn id="38" dur="500" fill="hold"/>
                                        <p:tgtEl>
                                          <p:spTgt spid="2418845"/>
                                        </p:tgtEl>
                                        <p:attrNameLst>
                                          <p:attrName>ppt_w</p:attrName>
                                        </p:attrNameLst>
                                      </p:cBhvr>
                                      <p:tavLst>
                                        <p:tav tm="0">
                                          <p:val>
                                            <p:fltVal val="0"/>
                                          </p:val>
                                        </p:tav>
                                        <p:tav tm="100000">
                                          <p:val>
                                            <p:strVal val="#ppt_w"/>
                                          </p:val>
                                        </p:tav>
                                      </p:tavLst>
                                    </p:anim>
                                    <p:anim calcmode="lin" valueType="num">
                                      <p:cBhvr>
                                        <p:cTn id="39" dur="500" fill="hold"/>
                                        <p:tgtEl>
                                          <p:spTgt spid="2418845"/>
                                        </p:tgtEl>
                                        <p:attrNameLst>
                                          <p:attrName>ppt_h</p:attrName>
                                        </p:attrNameLst>
                                      </p:cBhvr>
                                      <p:tavLst>
                                        <p:tav tm="0">
                                          <p:val>
                                            <p:fltVal val="0"/>
                                          </p:val>
                                        </p:tav>
                                        <p:tav tm="100000">
                                          <p:val>
                                            <p:strVal val="#ppt_h"/>
                                          </p:val>
                                        </p:tav>
                                      </p:tavLst>
                                    </p:anim>
                                    <p:animEffect transition="in" filter="fade">
                                      <p:cBhvr>
                                        <p:cTn id="40" dur="500"/>
                                        <p:tgtEl>
                                          <p:spTgt spid="2418845"/>
                                        </p:tgtEl>
                                      </p:cBhvr>
                                    </p:animEffect>
                                  </p:childTnLst>
                                </p:cTn>
                              </p:par>
                              <p:par>
                                <p:cTn id="41" presetID="9" presetClass="exit" presetSubtype="0" fill="hold" grpId="1" nodeType="withEffect">
                                  <p:stCondLst>
                                    <p:cond delay="0"/>
                                  </p:stCondLst>
                                  <p:childTnLst>
                                    <p:animEffect transition="out" filter="dissolve">
                                      <p:cBhvr>
                                        <p:cTn id="42" dur="500"/>
                                        <p:tgtEl>
                                          <p:spTgt spid="2418836"/>
                                        </p:tgtEl>
                                      </p:cBhvr>
                                    </p:animEffect>
                                    <p:set>
                                      <p:cBhvr>
                                        <p:cTn id="43" dur="1" fill="hold">
                                          <p:stCondLst>
                                            <p:cond delay="499"/>
                                          </p:stCondLst>
                                        </p:cTn>
                                        <p:tgtEl>
                                          <p:spTgt spid="2418836"/>
                                        </p:tgtEl>
                                        <p:attrNameLst>
                                          <p:attrName>style.visibility</p:attrName>
                                        </p:attrNameLst>
                                      </p:cBhvr>
                                      <p:to>
                                        <p:strVal val="hidden"/>
                                      </p:to>
                                    </p:set>
                                  </p:childTnLst>
                                </p:cTn>
                              </p:par>
                              <p:par>
                                <p:cTn id="44" presetID="0" presetClass="path" presetSubtype="0" accel="50000" decel="50000" fill="hold" grpId="1" nodeType="withEffect">
                                  <p:stCondLst>
                                    <p:cond delay="0"/>
                                  </p:stCondLst>
                                  <p:childTnLst>
                                    <p:animMotion origin="layout" path="M 0 0 L 0.05173 0.85912 " pathEditMode="relative" ptsTypes="AA">
                                      <p:cBhvr>
                                        <p:cTn id="45" dur="2000" spd="-100000" fill="hold"/>
                                        <p:tgtEl>
                                          <p:spTgt spid="2418845"/>
                                        </p:tgtEl>
                                        <p:attrNameLst>
                                          <p:attrName>ppt_x</p:attrName>
                                          <p:attrName>ppt_y</p:attrName>
                                        </p:attrNameLst>
                                      </p:cBhvr>
                                    </p:animMotion>
                                  </p:childTnLst>
                                </p:cTn>
                              </p:par>
                            </p:childTnLst>
                          </p:cTn>
                        </p:par>
                        <p:par>
                          <p:cTn id="46" fill="hold">
                            <p:stCondLst>
                              <p:cond delay="7500"/>
                            </p:stCondLst>
                            <p:childTnLst>
                              <p:par>
                                <p:cTn id="47" presetID="9" presetClass="entr" presetSubtype="0" fill="hold" grpId="0" nodeType="afterEffect">
                                  <p:stCondLst>
                                    <p:cond delay="0"/>
                                  </p:stCondLst>
                                  <p:childTnLst>
                                    <p:set>
                                      <p:cBhvr>
                                        <p:cTn id="48" dur="1" fill="hold">
                                          <p:stCondLst>
                                            <p:cond delay="0"/>
                                          </p:stCondLst>
                                        </p:cTn>
                                        <p:tgtEl>
                                          <p:spTgt spid="2418838"/>
                                        </p:tgtEl>
                                        <p:attrNameLst>
                                          <p:attrName>style.visibility</p:attrName>
                                        </p:attrNameLst>
                                      </p:cBhvr>
                                      <p:to>
                                        <p:strVal val="visible"/>
                                      </p:to>
                                    </p:set>
                                    <p:animEffect transition="in" filter="dissolve">
                                      <p:cBhvr>
                                        <p:cTn id="49" dur="500"/>
                                        <p:tgtEl>
                                          <p:spTgt spid="2418838"/>
                                        </p:tgtEl>
                                      </p:cBhvr>
                                    </p:animEffect>
                                  </p:childTnLst>
                                </p:cTn>
                              </p:par>
                            </p:childTnLst>
                          </p:cTn>
                        </p:par>
                        <p:par>
                          <p:cTn id="50" fill="hold">
                            <p:stCondLst>
                              <p:cond delay="8000"/>
                            </p:stCondLst>
                            <p:childTnLst>
                              <p:par>
                                <p:cTn id="51" presetID="53" presetClass="entr" presetSubtype="0" fill="hold" grpId="0" nodeType="afterEffect">
                                  <p:stCondLst>
                                    <p:cond delay="0"/>
                                  </p:stCondLst>
                                  <p:childTnLst>
                                    <p:set>
                                      <p:cBhvr>
                                        <p:cTn id="52" dur="1" fill="hold">
                                          <p:stCondLst>
                                            <p:cond delay="0"/>
                                          </p:stCondLst>
                                        </p:cTn>
                                        <p:tgtEl>
                                          <p:spTgt spid="2418846"/>
                                        </p:tgtEl>
                                        <p:attrNameLst>
                                          <p:attrName>style.visibility</p:attrName>
                                        </p:attrNameLst>
                                      </p:cBhvr>
                                      <p:to>
                                        <p:strVal val="visible"/>
                                      </p:to>
                                    </p:set>
                                    <p:anim calcmode="lin" valueType="num">
                                      <p:cBhvr>
                                        <p:cTn id="53" dur="500" fill="hold"/>
                                        <p:tgtEl>
                                          <p:spTgt spid="2418846"/>
                                        </p:tgtEl>
                                        <p:attrNameLst>
                                          <p:attrName>ppt_w</p:attrName>
                                        </p:attrNameLst>
                                      </p:cBhvr>
                                      <p:tavLst>
                                        <p:tav tm="0">
                                          <p:val>
                                            <p:fltVal val="0"/>
                                          </p:val>
                                        </p:tav>
                                        <p:tav tm="100000">
                                          <p:val>
                                            <p:strVal val="#ppt_w"/>
                                          </p:val>
                                        </p:tav>
                                      </p:tavLst>
                                    </p:anim>
                                    <p:anim calcmode="lin" valueType="num">
                                      <p:cBhvr>
                                        <p:cTn id="54" dur="500" fill="hold"/>
                                        <p:tgtEl>
                                          <p:spTgt spid="2418846"/>
                                        </p:tgtEl>
                                        <p:attrNameLst>
                                          <p:attrName>ppt_h</p:attrName>
                                        </p:attrNameLst>
                                      </p:cBhvr>
                                      <p:tavLst>
                                        <p:tav tm="0">
                                          <p:val>
                                            <p:fltVal val="0"/>
                                          </p:val>
                                        </p:tav>
                                        <p:tav tm="100000">
                                          <p:val>
                                            <p:strVal val="#ppt_h"/>
                                          </p:val>
                                        </p:tav>
                                      </p:tavLst>
                                    </p:anim>
                                    <p:animEffect transition="in" filter="fade">
                                      <p:cBhvr>
                                        <p:cTn id="55" dur="500"/>
                                        <p:tgtEl>
                                          <p:spTgt spid="2418846"/>
                                        </p:tgtEl>
                                      </p:cBhvr>
                                    </p:animEffect>
                                  </p:childTnLst>
                                </p:cTn>
                              </p:par>
                              <p:par>
                                <p:cTn id="56" presetID="9" presetClass="exit" presetSubtype="0" fill="hold" grpId="1" nodeType="withEffect">
                                  <p:stCondLst>
                                    <p:cond delay="0"/>
                                  </p:stCondLst>
                                  <p:childTnLst>
                                    <p:animEffect transition="out" filter="dissolve">
                                      <p:cBhvr>
                                        <p:cTn id="57" dur="500"/>
                                        <p:tgtEl>
                                          <p:spTgt spid="2418837"/>
                                        </p:tgtEl>
                                      </p:cBhvr>
                                    </p:animEffect>
                                    <p:set>
                                      <p:cBhvr>
                                        <p:cTn id="58" dur="1" fill="hold">
                                          <p:stCondLst>
                                            <p:cond delay="499"/>
                                          </p:stCondLst>
                                        </p:cTn>
                                        <p:tgtEl>
                                          <p:spTgt spid="2418837"/>
                                        </p:tgtEl>
                                        <p:attrNameLst>
                                          <p:attrName>style.visibility</p:attrName>
                                        </p:attrNameLst>
                                      </p:cBhvr>
                                      <p:to>
                                        <p:strVal val="hidden"/>
                                      </p:to>
                                    </p:set>
                                  </p:childTnLst>
                                </p:cTn>
                              </p:par>
                              <p:par>
                                <p:cTn id="59" presetID="0" presetClass="path" presetSubtype="0" accel="50000" decel="50000" fill="hold" grpId="1" nodeType="withEffect">
                                  <p:stCondLst>
                                    <p:cond delay="0"/>
                                  </p:stCondLst>
                                  <p:childTnLst>
                                    <p:animMotion origin="layout" path="M 0 0 L 0.00243 0.56512 " pathEditMode="relative" ptsTypes="AA">
                                      <p:cBhvr>
                                        <p:cTn id="60" dur="2000" spd="-100000" fill="hold"/>
                                        <p:tgtEl>
                                          <p:spTgt spid="2418846"/>
                                        </p:tgtEl>
                                        <p:attrNameLst>
                                          <p:attrName>ppt_x</p:attrName>
                                          <p:attrName>ppt_y</p:attrName>
                                        </p:attrNameLst>
                                      </p:cBhvr>
                                    </p:animMotion>
                                  </p:childTnLst>
                                </p:cTn>
                              </p:par>
                            </p:childTnLst>
                          </p:cTn>
                        </p:par>
                        <p:par>
                          <p:cTn id="61" fill="hold">
                            <p:stCondLst>
                              <p:cond delay="10000"/>
                            </p:stCondLst>
                            <p:childTnLst>
                              <p:par>
                                <p:cTn id="62" presetID="9" presetClass="entr" presetSubtype="0" fill="hold" grpId="0" nodeType="afterEffect">
                                  <p:stCondLst>
                                    <p:cond delay="0"/>
                                  </p:stCondLst>
                                  <p:childTnLst>
                                    <p:set>
                                      <p:cBhvr>
                                        <p:cTn id="63" dur="1" fill="hold">
                                          <p:stCondLst>
                                            <p:cond delay="0"/>
                                          </p:stCondLst>
                                        </p:cTn>
                                        <p:tgtEl>
                                          <p:spTgt spid="2418839"/>
                                        </p:tgtEl>
                                        <p:attrNameLst>
                                          <p:attrName>style.visibility</p:attrName>
                                        </p:attrNameLst>
                                      </p:cBhvr>
                                      <p:to>
                                        <p:strVal val="visible"/>
                                      </p:to>
                                    </p:set>
                                    <p:animEffect transition="in" filter="dissolve">
                                      <p:cBhvr>
                                        <p:cTn id="64" dur="500"/>
                                        <p:tgtEl>
                                          <p:spTgt spid="2418839"/>
                                        </p:tgtEl>
                                      </p:cBhvr>
                                    </p:animEffect>
                                  </p:childTnLst>
                                </p:cTn>
                              </p:par>
                            </p:childTnLst>
                          </p:cTn>
                        </p:par>
                        <p:par>
                          <p:cTn id="65" fill="hold">
                            <p:stCondLst>
                              <p:cond delay="10500"/>
                            </p:stCondLst>
                            <p:childTnLst>
                              <p:par>
                                <p:cTn id="66" presetID="53" presetClass="entr" presetSubtype="0" fill="hold" grpId="0" nodeType="afterEffect">
                                  <p:stCondLst>
                                    <p:cond delay="0"/>
                                  </p:stCondLst>
                                  <p:childTnLst>
                                    <p:set>
                                      <p:cBhvr>
                                        <p:cTn id="67" dur="1" fill="hold">
                                          <p:stCondLst>
                                            <p:cond delay="0"/>
                                          </p:stCondLst>
                                        </p:cTn>
                                        <p:tgtEl>
                                          <p:spTgt spid="2418847"/>
                                        </p:tgtEl>
                                        <p:attrNameLst>
                                          <p:attrName>style.visibility</p:attrName>
                                        </p:attrNameLst>
                                      </p:cBhvr>
                                      <p:to>
                                        <p:strVal val="visible"/>
                                      </p:to>
                                    </p:set>
                                    <p:anim calcmode="lin" valueType="num">
                                      <p:cBhvr>
                                        <p:cTn id="68" dur="500" fill="hold"/>
                                        <p:tgtEl>
                                          <p:spTgt spid="2418847"/>
                                        </p:tgtEl>
                                        <p:attrNameLst>
                                          <p:attrName>ppt_w</p:attrName>
                                        </p:attrNameLst>
                                      </p:cBhvr>
                                      <p:tavLst>
                                        <p:tav tm="0">
                                          <p:val>
                                            <p:fltVal val="0"/>
                                          </p:val>
                                        </p:tav>
                                        <p:tav tm="100000">
                                          <p:val>
                                            <p:strVal val="#ppt_w"/>
                                          </p:val>
                                        </p:tav>
                                      </p:tavLst>
                                    </p:anim>
                                    <p:anim calcmode="lin" valueType="num">
                                      <p:cBhvr>
                                        <p:cTn id="69" dur="500" fill="hold"/>
                                        <p:tgtEl>
                                          <p:spTgt spid="2418847"/>
                                        </p:tgtEl>
                                        <p:attrNameLst>
                                          <p:attrName>ppt_h</p:attrName>
                                        </p:attrNameLst>
                                      </p:cBhvr>
                                      <p:tavLst>
                                        <p:tav tm="0">
                                          <p:val>
                                            <p:fltVal val="0"/>
                                          </p:val>
                                        </p:tav>
                                        <p:tav tm="100000">
                                          <p:val>
                                            <p:strVal val="#ppt_h"/>
                                          </p:val>
                                        </p:tav>
                                      </p:tavLst>
                                    </p:anim>
                                    <p:animEffect transition="in" filter="fade">
                                      <p:cBhvr>
                                        <p:cTn id="70" dur="500"/>
                                        <p:tgtEl>
                                          <p:spTgt spid="2418847"/>
                                        </p:tgtEl>
                                      </p:cBhvr>
                                    </p:animEffect>
                                  </p:childTnLst>
                                </p:cTn>
                              </p:par>
                              <p:par>
                                <p:cTn id="71" presetID="9" presetClass="exit" presetSubtype="0" fill="hold" grpId="1" nodeType="withEffect">
                                  <p:stCondLst>
                                    <p:cond delay="0"/>
                                  </p:stCondLst>
                                  <p:childTnLst>
                                    <p:animEffect transition="out" filter="dissolve">
                                      <p:cBhvr>
                                        <p:cTn id="72" dur="500"/>
                                        <p:tgtEl>
                                          <p:spTgt spid="2418838"/>
                                        </p:tgtEl>
                                      </p:cBhvr>
                                    </p:animEffect>
                                    <p:set>
                                      <p:cBhvr>
                                        <p:cTn id="73" dur="1" fill="hold">
                                          <p:stCondLst>
                                            <p:cond delay="499"/>
                                          </p:stCondLst>
                                        </p:cTn>
                                        <p:tgtEl>
                                          <p:spTgt spid="2418838"/>
                                        </p:tgtEl>
                                        <p:attrNameLst>
                                          <p:attrName>style.visibility</p:attrName>
                                        </p:attrNameLst>
                                      </p:cBhvr>
                                      <p:to>
                                        <p:strVal val="hidden"/>
                                      </p:to>
                                    </p:set>
                                  </p:childTnLst>
                                </p:cTn>
                              </p:par>
                              <p:par>
                                <p:cTn id="74" presetID="0" presetClass="path" presetSubtype="0" accel="50000" decel="50000" fill="hold" grpId="1" nodeType="withEffect">
                                  <p:stCondLst>
                                    <p:cond delay="0"/>
                                  </p:stCondLst>
                                  <p:childTnLst>
                                    <p:animMotion origin="layout" path="M 0 0 L 0.2816 0.3368 " pathEditMode="relative" ptsTypes="AA">
                                      <p:cBhvr>
                                        <p:cTn id="75" dur="2000" spd="-100000" fill="hold"/>
                                        <p:tgtEl>
                                          <p:spTgt spid="2418847"/>
                                        </p:tgtEl>
                                        <p:attrNameLst>
                                          <p:attrName>ppt_x</p:attrName>
                                          <p:attrName>ppt_y</p:attrName>
                                        </p:attrNameLst>
                                      </p:cBhvr>
                                    </p:animMotion>
                                  </p:childTnLst>
                                </p:cTn>
                              </p:par>
                            </p:childTnLst>
                          </p:cTn>
                        </p:par>
                        <p:par>
                          <p:cTn id="76" fill="hold">
                            <p:stCondLst>
                              <p:cond delay="12500"/>
                            </p:stCondLst>
                            <p:childTnLst>
                              <p:par>
                                <p:cTn id="77" presetID="9" presetClass="entr" presetSubtype="0" fill="hold" grpId="0" nodeType="afterEffect">
                                  <p:stCondLst>
                                    <p:cond delay="0"/>
                                  </p:stCondLst>
                                  <p:childTnLst>
                                    <p:set>
                                      <p:cBhvr>
                                        <p:cTn id="78" dur="1" fill="hold">
                                          <p:stCondLst>
                                            <p:cond delay="0"/>
                                          </p:stCondLst>
                                        </p:cTn>
                                        <p:tgtEl>
                                          <p:spTgt spid="2418840"/>
                                        </p:tgtEl>
                                        <p:attrNameLst>
                                          <p:attrName>style.visibility</p:attrName>
                                        </p:attrNameLst>
                                      </p:cBhvr>
                                      <p:to>
                                        <p:strVal val="visible"/>
                                      </p:to>
                                    </p:set>
                                    <p:animEffect transition="in" filter="dissolve">
                                      <p:cBhvr>
                                        <p:cTn id="79" dur="500"/>
                                        <p:tgtEl>
                                          <p:spTgt spid="2418840"/>
                                        </p:tgtEl>
                                      </p:cBhvr>
                                    </p:animEffect>
                                  </p:childTnLst>
                                </p:cTn>
                              </p:par>
                            </p:childTnLst>
                          </p:cTn>
                        </p:par>
                        <p:par>
                          <p:cTn id="80" fill="hold">
                            <p:stCondLst>
                              <p:cond delay="13000"/>
                            </p:stCondLst>
                            <p:childTnLst>
                              <p:par>
                                <p:cTn id="81" presetID="53" presetClass="entr" presetSubtype="0" fill="hold" grpId="0" nodeType="afterEffect">
                                  <p:stCondLst>
                                    <p:cond delay="0"/>
                                  </p:stCondLst>
                                  <p:childTnLst>
                                    <p:set>
                                      <p:cBhvr>
                                        <p:cTn id="82" dur="1" fill="hold">
                                          <p:stCondLst>
                                            <p:cond delay="0"/>
                                          </p:stCondLst>
                                        </p:cTn>
                                        <p:tgtEl>
                                          <p:spTgt spid="2418848"/>
                                        </p:tgtEl>
                                        <p:attrNameLst>
                                          <p:attrName>style.visibility</p:attrName>
                                        </p:attrNameLst>
                                      </p:cBhvr>
                                      <p:to>
                                        <p:strVal val="visible"/>
                                      </p:to>
                                    </p:set>
                                    <p:anim calcmode="lin" valueType="num">
                                      <p:cBhvr>
                                        <p:cTn id="83" dur="500" fill="hold"/>
                                        <p:tgtEl>
                                          <p:spTgt spid="2418848"/>
                                        </p:tgtEl>
                                        <p:attrNameLst>
                                          <p:attrName>ppt_w</p:attrName>
                                        </p:attrNameLst>
                                      </p:cBhvr>
                                      <p:tavLst>
                                        <p:tav tm="0">
                                          <p:val>
                                            <p:fltVal val="0"/>
                                          </p:val>
                                        </p:tav>
                                        <p:tav tm="100000">
                                          <p:val>
                                            <p:strVal val="#ppt_w"/>
                                          </p:val>
                                        </p:tav>
                                      </p:tavLst>
                                    </p:anim>
                                    <p:anim calcmode="lin" valueType="num">
                                      <p:cBhvr>
                                        <p:cTn id="84" dur="500" fill="hold"/>
                                        <p:tgtEl>
                                          <p:spTgt spid="2418848"/>
                                        </p:tgtEl>
                                        <p:attrNameLst>
                                          <p:attrName>ppt_h</p:attrName>
                                        </p:attrNameLst>
                                      </p:cBhvr>
                                      <p:tavLst>
                                        <p:tav tm="0">
                                          <p:val>
                                            <p:fltVal val="0"/>
                                          </p:val>
                                        </p:tav>
                                        <p:tav tm="100000">
                                          <p:val>
                                            <p:strVal val="#ppt_h"/>
                                          </p:val>
                                        </p:tav>
                                      </p:tavLst>
                                    </p:anim>
                                    <p:animEffect transition="in" filter="fade">
                                      <p:cBhvr>
                                        <p:cTn id="85" dur="500"/>
                                        <p:tgtEl>
                                          <p:spTgt spid="2418848"/>
                                        </p:tgtEl>
                                      </p:cBhvr>
                                    </p:animEffect>
                                  </p:childTnLst>
                                </p:cTn>
                              </p:par>
                              <p:par>
                                <p:cTn id="86" presetID="9" presetClass="exit" presetSubtype="0" fill="hold" grpId="1" nodeType="withEffect">
                                  <p:stCondLst>
                                    <p:cond delay="0"/>
                                  </p:stCondLst>
                                  <p:childTnLst>
                                    <p:animEffect transition="out" filter="dissolve">
                                      <p:cBhvr>
                                        <p:cTn id="87" dur="500"/>
                                        <p:tgtEl>
                                          <p:spTgt spid="2418839"/>
                                        </p:tgtEl>
                                      </p:cBhvr>
                                    </p:animEffect>
                                    <p:set>
                                      <p:cBhvr>
                                        <p:cTn id="88" dur="1" fill="hold">
                                          <p:stCondLst>
                                            <p:cond delay="499"/>
                                          </p:stCondLst>
                                        </p:cTn>
                                        <p:tgtEl>
                                          <p:spTgt spid="2418839"/>
                                        </p:tgtEl>
                                        <p:attrNameLst>
                                          <p:attrName>style.visibility</p:attrName>
                                        </p:attrNameLst>
                                      </p:cBhvr>
                                      <p:to>
                                        <p:strVal val="hidden"/>
                                      </p:to>
                                    </p:set>
                                  </p:childTnLst>
                                </p:cTn>
                              </p:par>
                              <p:par>
                                <p:cTn id="89" presetID="0" presetClass="path" presetSubtype="0" accel="50000" decel="50000" fill="hold" grpId="1" nodeType="withEffect">
                                  <p:stCondLst>
                                    <p:cond delay="0"/>
                                  </p:stCondLst>
                                  <p:childTnLst>
                                    <p:animMotion origin="layout" path="M 0 0 L -0.14132 0.86537 " pathEditMode="relative" ptsTypes="AA">
                                      <p:cBhvr>
                                        <p:cTn id="90" dur="2000" spd="-100000" fill="hold"/>
                                        <p:tgtEl>
                                          <p:spTgt spid="2418848"/>
                                        </p:tgtEl>
                                        <p:attrNameLst>
                                          <p:attrName>ppt_x</p:attrName>
                                          <p:attrName>ppt_y</p:attrName>
                                        </p:attrNameLst>
                                      </p:cBhvr>
                                    </p:animMotion>
                                  </p:childTnLst>
                                </p:cTn>
                              </p:par>
                            </p:childTnLst>
                          </p:cTn>
                        </p:par>
                        <p:par>
                          <p:cTn id="91" fill="hold">
                            <p:stCondLst>
                              <p:cond delay="15000"/>
                            </p:stCondLst>
                            <p:childTnLst>
                              <p:par>
                                <p:cTn id="92" presetID="9" presetClass="entr" presetSubtype="0" fill="hold" grpId="0" nodeType="afterEffect">
                                  <p:stCondLst>
                                    <p:cond delay="0"/>
                                  </p:stCondLst>
                                  <p:childTnLst>
                                    <p:set>
                                      <p:cBhvr>
                                        <p:cTn id="93" dur="1" fill="hold">
                                          <p:stCondLst>
                                            <p:cond delay="0"/>
                                          </p:stCondLst>
                                        </p:cTn>
                                        <p:tgtEl>
                                          <p:spTgt spid="2418841"/>
                                        </p:tgtEl>
                                        <p:attrNameLst>
                                          <p:attrName>style.visibility</p:attrName>
                                        </p:attrNameLst>
                                      </p:cBhvr>
                                      <p:to>
                                        <p:strVal val="visible"/>
                                      </p:to>
                                    </p:set>
                                    <p:animEffect transition="in" filter="dissolve">
                                      <p:cBhvr>
                                        <p:cTn id="94" dur="500"/>
                                        <p:tgtEl>
                                          <p:spTgt spid="2418841"/>
                                        </p:tgtEl>
                                      </p:cBhvr>
                                    </p:animEffect>
                                  </p:childTnLst>
                                </p:cTn>
                              </p:par>
                            </p:childTnLst>
                          </p:cTn>
                        </p:par>
                        <p:par>
                          <p:cTn id="95" fill="hold">
                            <p:stCondLst>
                              <p:cond delay="15500"/>
                            </p:stCondLst>
                            <p:childTnLst>
                              <p:par>
                                <p:cTn id="96" presetID="53" presetClass="entr" presetSubtype="0" fill="hold" grpId="0" nodeType="afterEffect">
                                  <p:stCondLst>
                                    <p:cond delay="0"/>
                                  </p:stCondLst>
                                  <p:childTnLst>
                                    <p:set>
                                      <p:cBhvr>
                                        <p:cTn id="97" dur="1" fill="hold">
                                          <p:stCondLst>
                                            <p:cond delay="0"/>
                                          </p:stCondLst>
                                        </p:cTn>
                                        <p:tgtEl>
                                          <p:spTgt spid="2418849"/>
                                        </p:tgtEl>
                                        <p:attrNameLst>
                                          <p:attrName>style.visibility</p:attrName>
                                        </p:attrNameLst>
                                      </p:cBhvr>
                                      <p:to>
                                        <p:strVal val="visible"/>
                                      </p:to>
                                    </p:set>
                                    <p:anim calcmode="lin" valueType="num">
                                      <p:cBhvr>
                                        <p:cTn id="98" dur="500" fill="hold"/>
                                        <p:tgtEl>
                                          <p:spTgt spid="2418849"/>
                                        </p:tgtEl>
                                        <p:attrNameLst>
                                          <p:attrName>ppt_w</p:attrName>
                                        </p:attrNameLst>
                                      </p:cBhvr>
                                      <p:tavLst>
                                        <p:tav tm="0">
                                          <p:val>
                                            <p:fltVal val="0"/>
                                          </p:val>
                                        </p:tav>
                                        <p:tav tm="100000">
                                          <p:val>
                                            <p:strVal val="#ppt_w"/>
                                          </p:val>
                                        </p:tav>
                                      </p:tavLst>
                                    </p:anim>
                                    <p:anim calcmode="lin" valueType="num">
                                      <p:cBhvr>
                                        <p:cTn id="99" dur="500" fill="hold"/>
                                        <p:tgtEl>
                                          <p:spTgt spid="2418849"/>
                                        </p:tgtEl>
                                        <p:attrNameLst>
                                          <p:attrName>ppt_h</p:attrName>
                                        </p:attrNameLst>
                                      </p:cBhvr>
                                      <p:tavLst>
                                        <p:tav tm="0">
                                          <p:val>
                                            <p:fltVal val="0"/>
                                          </p:val>
                                        </p:tav>
                                        <p:tav tm="100000">
                                          <p:val>
                                            <p:strVal val="#ppt_h"/>
                                          </p:val>
                                        </p:tav>
                                      </p:tavLst>
                                    </p:anim>
                                    <p:animEffect transition="in" filter="fade">
                                      <p:cBhvr>
                                        <p:cTn id="100" dur="500"/>
                                        <p:tgtEl>
                                          <p:spTgt spid="2418849"/>
                                        </p:tgtEl>
                                      </p:cBhvr>
                                    </p:animEffect>
                                  </p:childTnLst>
                                </p:cTn>
                              </p:par>
                              <p:par>
                                <p:cTn id="101" presetID="9" presetClass="exit" presetSubtype="0" fill="hold" grpId="1" nodeType="withEffect">
                                  <p:stCondLst>
                                    <p:cond delay="0"/>
                                  </p:stCondLst>
                                  <p:childTnLst>
                                    <p:animEffect transition="out" filter="dissolve">
                                      <p:cBhvr>
                                        <p:cTn id="102" dur="500"/>
                                        <p:tgtEl>
                                          <p:spTgt spid="2418840"/>
                                        </p:tgtEl>
                                      </p:cBhvr>
                                    </p:animEffect>
                                    <p:set>
                                      <p:cBhvr>
                                        <p:cTn id="103" dur="1" fill="hold">
                                          <p:stCondLst>
                                            <p:cond delay="499"/>
                                          </p:stCondLst>
                                        </p:cTn>
                                        <p:tgtEl>
                                          <p:spTgt spid="2418840"/>
                                        </p:tgtEl>
                                        <p:attrNameLst>
                                          <p:attrName>style.visibility</p:attrName>
                                        </p:attrNameLst>
                                      </p:cBhvr>
                                      <p:to>
                                        <p:strVal val="hidden"/>
                                      </p:to>
                                    </p:set>
                                  </p:childTnLst>
                                </p:cTn>
                              </p:par>
                              <p:par>
                                <p:cTn id="104" presetID="0" presetClass="path" presetSubtype="0" accel="50000" decel="50000" fill="hold" grpId="1" nodeType="withEffect">
                                  <p:stCondLst>
                                    <p:cond delay="0"/>
                                  </p:stCondLst>
                                  <p:childTnLst>
                                    <p:animMotion origin="layout" path="M 0 0 L 0.14827 0.33981 " pathEditMode="relative" ptsTypes="AA">
                                      <p:cBhvr>
                                        <p:cTn id="105" dur="2000" spd="-100000" fill="hold"/>
                                        <p:tgtEl>
                                          <p:spTgt spid="2418849"/>
                                        </p:tgtEl>
                                        <p:attrNameLst>
                                          <p:attrName>ppt_x</p:attrName>
                                          <p:attrName>ppt_y</p:attrName>
                                        </p:attrNameLst>
                                      </p:cBhvr>
                                    </p:animMotion>
                                  </p:childTnLst>
                                </p:cTn>
                              </p:par>
                            </p:childTnLst>
                          </p:cTn>
                        </p:par>
                        <p:par>
                          <p:cTn id="106" fill="hold">
                            <p:stCondLst>
                              <p:cond delay="17500"/>
                            </p:stCondLst>
                            <p:childTnLst>
                              <p:par>
                                <p:cTn id="107" presetID="9" presetClass="entr" presetSubtype="0" fill="hold" grpId="0" nodeType="afterEffect">
                                  <p:stCondLst>
                                    <p:cond delay="0"/>
                                  </p:stCondLst>
                                  <p:childTnLst>
                                    <p:set>
                                      <p:cBhvr>
                                        <p:cTn id="108" dur="1" fill="hold">
                                          <p:stCondLst>
                                            <p:cond delay="0"/>
                                          </p:stCondLst>
                                        </p:cTn>
                                        <p:tgtEl>
                                          <p:spTgt spid="2418842"/>
                                        </p:tgtEl>
                                        <p:attrNameLst>
                                          <p:attrName>style.visibility</p:attrName>
                                        </p:attrNameLst>
                                      </p:cBhvr>
                                      <p:to>
                                        <p:strVal val="visible"/>
                                      </p:to>
                                    </p:set>
                                    <p:animEffect transition="in" filter="dissolve">
                                      <p:cBhvr>
                                        <p:cTn id="109" dur="500"/>
                                        <p:tgtEl>
                                          <p:spTgt spid="2418842"/>
                                        </p:tgtEl>
                                      </p:cBhvr>
                                    </p:animEffect>
                                  </p:childTnLst>
                                </p:cTn>
                              </p:par>
                            </p:childTnLst>
                          </p:cTn>
                        </p:par>
                        <p:par>
                          <p:cTn id="110" fill="hold">
                            <p:stCondLst>
                              <p:cond delay="18000"/>
                            </p:stCondLst>
                            <p:childTnLst>
                              <p:par>
                                <p:cTn id="111" presetID="53" presetClass="entr" presetSubtype="0" fill="hold" grpId="0" nodeType="afterEffect">
                                  <p:stCondLst>
                                    <p:cond delay="0"/>
                                  </p:stCondLst>
                                  <p:childTnLst>
                                    <p:set>
                                      <p:cBhvr>
                                        <p:cTn id="112" dur="1" fill="hold">
                                          <p:stCondLst>
                                            <p:cond delay="0"/>
                                          </p:stCondLst>
                                        </p:cTn>
                                        <p:tgtEl>
                                          <p:spTgt spid="2418850"/>
                                        </p:tgtEl>
                                        <p:attrNameLst>
                                          <p:attrName>style.visibility</p:attrName>
                                        </p:attrNameLst>
                                      </p:cBhvr>
                                      <p:to>
                                        <p:strVal val="visible"/>
                                      </p:to>
                                    </p:set>
                                    <p:anim calcmode="lin" valueType="num">
                                      <p:cBhvr>
                                        <p:cTn id="113" dur="500" fill="hold"/>
                                        <p:tgtEl>
                                          <p:spTgt spid="2418850"/>
                                        </p:tgtEl>
                                        <p:attrNameLst>
                                          <p:attrName>ppt_w</p:attrName>
                                        </p:attrNameLst>
                                      </p:cBhvr>
                                      <p:tavLst>
                                        <p:tav tm="0">
                                          <p:val>
                                            <p:fltVal val="0"/>
                                          </p:val>
                                        </p:tav>
                                        <p:tav tm="100000">
                                          <p:val>
                                            <p:strVal val="#ppt_w"/>
                                          </p:val>
                                        </p:tav>
                                      </p:tavLst>
                                    </p:anim>
                                    <p:anim calcmode="lin" valueType="num">
                                      <p:cBhvr>
                                        <p:cTn id="114" dur="500" fill="hold"/>
                                        <p:tgtEl>
                                          <p:spTgt spid="2418850"/>
                                        </p:tgtEl>
                                        <p:attrNameLst>
                                          <p:attrName>ppt_h</p:attrName>
                                        </p:attrNameLst>
                                      </p:cBhvr>
                                      <p:tavLst>
                                        <p:tav tm="0">
                                          <p:val>
                                            <p:fltVal val="0"/>
                                          </p:val>
                                        </p:tav>
                                        <p:tav tm="100000">
                                          <p:val>
                                            <p:strVal val="#ppt_h"/>
                                          </p:val>
                                        </p:tav>
                                      </p:tavLst>
                                    </p:anim>
                                    <p:animEffect transition="in" filter="fade">
                                      <p:cBhvr>
                                        <p:cTn id="115" dur="500"/>
                                        <p:tgtEl>
                                          <p:spTgt spid="2418850"/>
                                        </p:tgtEl>
                                      </p:cBhvr>
                                    </p:animEffect>
                                  </p:childTnLst>
                                </p:cTn>
                              </p:par>
                              <p:par>
                                <p:cTn id="116" presetID="9" presetClass="exit" presetSubtype="0" fill="hold" grpId="1" nodeType="withEffect">
                                  <p:stCondLst>
                                    <p:cond delay="0"/>
                                  </p:stCondLst>
                                  <p:childTnLst>
                                    <p:animEffect transition="out" filter="dissolve">
                                      <p:cBhvr>
                                        <p:cTn id="117" dur="500"/>
                                        <p:tgtEl>
                                          <p:spTgt spid="2418841"/>
                                        </p:tgtEl>
                                      </p:cBhvr>
                                    </p:animEffect>
                                    <p:set>
                                      <p:cBhvr>
                                        <p:cTn id="118" dur="1" fill="hold">
                                          <p:stCondLst>
                                            <p:cond delay="499"/>
                                          </p:stCondLst>
                                        </p:cTn>
                                        <p:tgtEl>
                                          <p:spTgt spid="2418841"/>
                                        </p:tgtEl>
                                        <p:attrNameLst>
                                          <p:attrName>style.visibility</p:attrName>
                                        </p:attrNameLst>
                                      </p:cBhvr>
                                      <p:to>
                                        <p:strVal val="hidden"/>
                                      </p:to>
                                    </p:set>
                                  </p:childTnLst>
                                </p:cTn>
                              </p:par>
                              <p:par>
                                <p:cTn id="119" presetID="0" presetClass="path" presetSubtype="0" accel="50000" decel="50000" fill="hold" grpId="1" nodeType="withEffect">
                                  <p:stCondLst>
                                    <p:cond delay="0"/>
                                  </p:stCondLst>
                                  <p:childTnLst>
                                    <p:animMotion origin="layout" path="M 0 0 L 0.09531 0.79182 " pathEditMode="relative" ptsTypes="AA">
                                      <p:cBhvr>
                                        <p:cTn id="120" dur="2000" spd="-100000" fill="hold"/>
                                        <p:tgtEl>
                                          <p:spTgt spid="2418850"/>
                                        </p:tgtEl>
                                        <p:attrNameLst>
                                          <p:attrName>ppt_x</p:attrName>
                                          <p:attrName>ppt_y</p:attrName>
                                        </p:attrNameLst>
                                      </p:cBhvr>
                                    </p:animMotion>
                                  </p:childTnLst>
                                </p:cTn>
                              </p:par>
                            </p:childTnLst>
                          </p:cTn>
                        </p:par>
                        <p:par>
                          <p:cTn id="121" fill="hold">
                            <p:stCondLst>
                              <p:cond delay="20000"/>
                            </p:stCondLst>
                            <p:childTnLst>
                              <p:par>
                                <p:cTn id="122" presetID="9" presetClass="exit" presetSubtype="0" fill="hold" grpId="1" nodeType="afterEffect">
                                  <p:stCondLst>
                                    <p:cond delay="0"/>
                                  </p:stCondLst>
                                  <p:childTnLst>
                                    <p:animEffect transition="out" filter="dissolve">
                                      <p:cBhvr>
                                        <p:cTn id="123" dur="500"/>
                                        <p:tgtEl>
                                          <p:spTgt spid="2418842"/>
                                        </p:tgtEl>
                                      </p:cBhvr>
                                    </p:animEffect>
                                    <p:set>
                                      <p:cBhvr>
                                        <p:cTn id="124" dur="1" fill="hold">
                                          <p:stCondLst>
                                            <p:cond delay="499"/>
                                          </p:stCondLst>
                                        </p:cTn>
                                        <p:tgtEl>
                                          <p:spTgt spid="2418842"/>
                                        </p:tgtEl>
                                        <p:attrNameLst>
                                          <p:attrName>style.visibility</p:attrName>
                                        </p:attrNameLst>
                                      </p:cBhvr>
                                      <p:to>
                                        <p:strVal val="hidden"/>
                                      </p:to>
                                    </p:set>
                                  </p:childTnLst>
                                </p:cTn>
                              </p:par>
                            </p:childTnLst>
                          </p:cTn>
                        </p:par>
                        <p:par>
                          <p:cTn id="125" fill="hold">
                            <p:stCondLst>
                              <p:cond delay="20500"/>
                            </p:stCondLst>
                            <p:childTnLst>
                              <p:par>
                                <p:cTn id="126" presetID="9" presetClass="entr" presetSubtype="0" fill="hold" grpId="0" nodeType="afterEffect">
                                  <p:stCondLst>
                                    <p:cond delay="0"/>
                                  </p:stCondLst>
                                  <p:childTnLst>
                                    <p:set>
                                      <p:cBhvr>
                                        <p:cTn id="127" dur="1" fill="hold">
                                          <p:stCondLst>
                                            <p:cond delay="0"/>
                                          </p:stCondLst>
                                        </p:cTn>
                                        <p:tgtEl>
                                          <p:spTgt spid="2418851"/>
                                        </p:tgtEl>
                                        <p:attrNameLst>
                                          <p:attrName>style.visibility</p:attrName>
                                        </p:attrNameLst>
                                      </p:cBhvr>
                                      <p:to>
                                        <p:strVal val="visible"/>
                                      </p:to>
                                    </p:set>
                                    <p:animEffect transition="in" filter="dissolve">
                                      <p:cBhvr>
                                        <p:cTn id="128" dur="500"/>
                                        <p:tgtEl>
                                          <p:spTgt spid="2418851"/>
                                        </p:tgtEl>
                                      </p:cBhvr>
                                    </p:animEffect>
                                  </p:childTnLst>
                                </p:cTn>
                              </p:par>
                            </p:childTnLst>
                          </p:cTn>
                        </p:par>
                      </p:childTnLst>
                    </p:cTn>
                  </p:par>
                  <p:par>
                    <p:cTn id="129" fill="hold">
                      <p:stCondLst>
                        <p:cond delay="indefinite"/>
                      </p:stCondLst>
                      <p:childTnLst>
                        <p:par>
                          <p:cTn id="130" fill="hold">
                            <p:stCondLst>
                              <p:cond delay="0"/>
                            </p:stCondLst>
                            <p:childTnLst>
                              <p:par>
                                <p:cTn id="131" presetID="55" presetClass="exit" presetSubtype="0" fill="hold" grpId="2" nodeType="clickEffect">
                                  <p:stCondLst>
                                    <p:cond delay="0"/>
                                  </p:stCondLst>
                                  <p:childTnLst>
                                    <p:anim calcmode="lin" valueType="num">
                                      <p:cBhvr>
                                        <p:cTn id="132" dur="1000"/>
                                        <p:tgtEl>
                                          <p:spTgt spid="2418843"/>
                                        </p:tgtEl>
                                        <p:attrNameLst>
                                          <p:attrName>ppt_w</p:attrName>
                                        </p:attrNameLst>
                                      </p:cBhvr>
                                      <p:tavLst>
                                        <p:tav tm="0">
                                          <p:val>
                                            <p:strVal val="ppt_w"/>
                                          </p:val>
                                        </p:tav>
                                        <p:tav tm="100000">
                                          <p:val>
                                            <p:strVal val="ppt_w*0.70"/>
                                          </p:val>
                                        </p:tav>
                                      </p:tavLst>
                                    </p:anim>
                                    <p:anim calcmode="lin" valueType="num">
                                      <p:cBhvr>
                                        <p:cTn id="133" dur="1000"/>
                                        <p:tgtEl>
                                          <p:spTgt spid="2418843"/>
                                        </p:tgtEl>
                                        <p:attrNameLst>
                                          <p:attrName>ppt_h</p:attrName>
                                        </p:attrNameLst>
                                      </p:cBhvr>
                                      <p:tavLst>
                                        <p:tav tm="0">
                                          <p:val>
                                            <p:strVal val="ppt_h"/>
                                          </p:val>
                                        </p:tav>
                                        <p:tav tm="100000">
                                          <p:val>
                                            <p:strVal val="ppt_h"/>
                                          </p:val>
                                        </p:tav>
                                      </p:tavLst>
                                    </p:anim>
                                    <p:animEffect transition="out" filter="fade">
                                      <p:cBhvr>
                                        <p:cTn id="134" dur="1000"/>
                                        <p:tgtEl>
                                          <p:spTgt spid="2418843"/>
                                        </p:tgtEl>
                                      </p:cBhvr>
                                    </p:animEffect>
                                    <p:set>
                                      <p:cBhvr>
                                        <p:cTn id="135" dur="1" fill="hold">
                                          <p:stCondLst>
                                            <p:cond delay="999"/>
                                          </p:stCondLst>
                                        </p:cTn>
                                        <p:tgtEl>
                                          <p:spTgt spid="2418843"/>
                                        </p:tgtEl>
                                        <p:attrNameLst>
                                          <p:attrName>style.visibility</p:attrName>
                                        </p:attrNameLst>
                                      </p:cBhvr>
                                      <p:to>
                                        <p:strVal val="hidden"/>
                                      </p:to>
                                    </p:set>
                                  </p:childTnLst>
                                </p:cTn>
                              </p:par>
                              <p:par>
                                <p:cTn id="136" presetID="9" presetClass="exit" presetSubtype="0" fill="hold" grpId="1" nodeType="withEffect">
                                  <p:stCondLst>
                                    <p:cond delay="0"/>
                                  </p:stCondLst>
                                  <p:childTnLst>
                                    <p:animEffect transition="out" filter="dissolve">
                                      <p:cBhvr>
                                        <p:cTn id="137" dur="500"/>
                                        <p:tgtEl>
                                          <p:spTgt spid="2418851"/>
                                        </p:tgtEl>
                                      </p:cBhvr>
                                    </p:animEffect>
                                    <p:set>
                                      <p:cBhvr>
                                        <p:cTn id="138" dur="1" fill="hold">
                                          <p:stCondLst>
                                            <p:cond delay="499"/>
                                          </p:stCondLst>
                                        </p:cTn>
                                        <p:tgtEl>
                                          <p:spTgt spid="2418851"/>
                                        </p:tgtEl>
                                        <p:attrNameLst>
                                          <p:attrName>style.visibility</p:attrName>
                                        </p:attrNameLst>
                                      </p:cBhvr>
                                      <p:to>
                                        <p:strVal val="hidden"/>
                                      </p:to>
                                    </p:set>
                                  </p:childTnLst>
                                </p:cTn>
                              </p:par>
                              <p:par>
                                <p:cTn id="139" presetID="55" presetClass="exit" presetSubtype="0" fill="hold" grpId="2" nodeType="withEffect">
                                  <p:stCondLst>
                                    <p:cond delay="0"/>
                                  </p:stCondLst>
                                  <p:childTnLst>
                                    <p:anim calcmode="lin" valueType="num">
                                      <p:cBhvr>
                                        <p:cTn id="140" dur="1000"/>
                                        <p:tgtEl>
                                          <p:spTgt spid="2418844"/>
                                        </p:tgtEl>
                                        <p:attrNameLst>
                                          <p:attrName>ppt_w</p:attrName>
                                        </p:attrNameLst>
                                      </p:cBhvr>
                                      <p:tavLst>
                                        <p:tav tm="0">
                                          <p:val>
                                            <p:strVal val="ppt_w"/>
                                          </p:val>
                                        </p:tav>
                                        <p:tav tm="100000">
                                          <p:val>
                                            <p:strVal val="ppt_w*0.70"/>
                                          </p:val>
                                        </p:tav>
                                      </p:tavLst>
                                    </p:anim>
                                    <p:anim calcmode="lin" valueType="num">
                                      <p:cBhvr>
                                        <p:cTn id="141" dur="1000"/>
                                        <p:tgtEl>
                                          <p:spTgt spid="2418844"/>
                                        </p:tgtEl>
                                        <p:attrNameLst>
                                          <p:attrName>ppt_h</p:attrName>
                                        </p:attrNameLst>
                                      </p:cBhvr>
                                      <p:tavLst>
                                        <p:tav tm="0">
                                          <p:val>
                                            <p:strVal val="ppt_h"/>
                                          </p:val>
                                        </p:tav>
                                        <p:tav tm="100000">
                                          <p:val>
                                            <p:strVal val="ppt_h"/>
                                          </p:val>
                                        </p:tav>
                                      </p:tavLst>
                                    </p:anim>
                                    <p:animEffect transition="out" filter="fade">
                                      <p:cBhvr>
                                        <p:cTn id="142" dur="1000"/>
                                        <p:tgtEl>
                                          <p:spTgt spid="2418844"/>
                                        </p:tgtEl>
                                      </p:cBhvr>
                                    </p:animEffect>
                                    <p:set>
                                      <p:cBhvr>
                                        <p:cTn id="143" dur="1" fill="hold">
                                          <p:stCondLst>
                                            <p:cond delay="999"/>
                                          </p:stCondLst>
                                        </p:cTn>
                                        <p:tgtEl>
                                          <p:spTgt spid="2418844"/>
                                        </p:tgtEl>
                                        <p:attrNameLst>
                                          <p:attrName>style.visibility</p:attrName>
                                        </p:attrNameLst>
                                      </p:cBhvr>
                                      <p:to>
                                        <p:strVal val="hidden"/>
                                      </p:to>
                                    </p:set>
                                  </p:childTnLst>
                                </p:cTn>
                              </p:par>
                              <p:par>
                                <p:cTn id="144" presetID="55" presetClass="exit" presetSubtype="0" fill="hold" grpId="2" nodeType="withEffect">
                                  <p:stCondLst>
                                    <p:cond delay="0"/>
                                  </p:stCondLst>
                                  <p:childTnLst>
                                    <p:anim calcmode="lin" valueType="num">
                                      <p:cBhvr>
                                        <p:cTn id="145" dur="1000"/>
                                        <p:tgtEl>
                                          <p:spTgt spid="2418845"/>
                                        </p:tgtEl>
                                        <p:attrNameLst>
                                          <p:attrName>ppt_w</p:attrName>
                                        </p:attrNameLst>
                                      </p:cBhvr>
                                      <p:tavLst>
                                        <p:tav tm="0">
                                          <p:val>
                                            <p:strVal val="ppt_w"/>
                                          </p:val>
                                        </p:tav>
                                        <p:tav tm="100000">
                                          <p:val>
                                            <p:strVal val="ppt_w*0.70"/>
                                          </p:val>
                                        </p:tav>
                                      </p:tavLst>
                                    </p:anim>
                                    <p:anim calcmode="lin" valueType="num">
                                      <p:cBhvr>
                                        <p:cTn id="146" dur="1000"/>
                                        <p:tgtEl>
                                          <p:spTgt spid="2418845"/>
                                        </p:tgtEl>
                                        <p:attrNameLst>
                                          <p:attrName>ppt_h</p:attrName>
                                        </p:attrNameLst>
                                      </p:cBhvr>
                                      <p:tavLst>
                                        <p:tav tm="0">
                                          <p:val>
                                            <p:strVal val="ppt_h"/>
                                          </p:val>
                                        </p:tav>
                                        <p:tav tm="100000">
                                          <p:val>
                                            <p:strVal val="ppt_h"/>
                                          </p:val>
                                        </p:tav>
                                      </p:tavLst>
                                    </p:anim>
                                    <p:animEffect transition="out" filter="fade">
                                      <p:cBhvr>
                                        <p:cTn id="147" dur="1000"/>
                                        <p:tgtEl>
                                          <p:spTgt spid="2418845"/>
                                        </p:tgtEl>
                                      </p:cBhvr>
                                    </p:animEffect>
                                    <p:set>
                                      <p:cBhvr>
                                        <p:cTn id="148" dur="1" fill="hold">
                                          <p:stCondLst>
                                            <p:cond delay="999"/>
                                          </p:stCondLst>
                                        </p:cTn>
                                        <p:tgtEl>
                                          <p:spTgt spid="2418845"/>
                                        </p:tgtEl>
                                        <p:attrNameLst>
                                          <p:attrName>style.visibility</p:attrName>
                                        </p:attrNameLst>
                                      </p:cBhvr>
                                      <p:to>
                                        <p:strVal val="hidden"/>
                                      </p:to>
                                    </p:set>
                                  </p:childTnLst>
                                </p:cTn>
                              </p:par>
                              <p:par>
                                <p:cTn id="149" presetID="55" presetClass="exit" presetSubtype="0" fill="hold" grpId="2" nodeType="withEffect">
                                  <p:stCondLst>
                                    <p:cond delay="0"/>
                                  </p:stCondLst>
                                  <p:childTnLst>
                                    <p:anim calcmode="lin" valueType="num">
                                      <p:cBhvr>
                                        <p:cTn id="150" dur="1000"/>
                                        <p:tgtEl>
                                          <p:spTgt spid="2418846"/>
                                        </p:tgtEl>
                                        <p:attrNameLst>
                                          <p:attrName>ppt_w</p:attrName>
                                        </p:attrNameLst>
                                      </p:cBhvr>
                                      <p:tavLst>
                                        <p:tav tm="0">
                                          <p:val>
                                            <p:strVal val="ppt_w"/>
                                          </p:val>
                                        </p:tav>
                                        <p:tav tm="100000">
                                          <p:val>
                                            <p:strVal val="ppt_w*0.70"/>
                                          </p:val>
                                        </p:tav>
                                      </p:tavLst>
                                    </p:anim>
                                    <p:anim calcmode="lin" valueType="num">
                                      <p:cBhvr>
                                        <p:cTn id="151" dur="1000"/>
                                        <p:tgtEl>
                                          <p:spTgt spid="2418846"/>
                                        </p:tgtEl>
                                        <p:attrNameLst>
                                          <p:attrName>ppt_h</p:attrName>
                                        </p:attrNameLst>
                                      </p:cBhvr>
                                      <p:tavLst>
                                        <p:tav tm="0">
                                          <p:val>
                                            <p:strVal val="ppt_h"/>
                                          </p:val>
                                        </p:tav>
                                        <p:tav tm="100000">
                                          <p:val>
                                            <p:strVal val="ppt_h"/>
                                          </p:val>
                                        </p:tav>
                                      </p:tavLst>
                                    </p:anim>
                                    <p:animEffect transition="out" filter="fade">
                                      <p:cBhvr>
                                        <p:cTn id="152" dur="1000"/>
                                        <p:tgtEl>
                                          <p:spTgt spid="2418846"/>
                                        </p:tgtEl>
                                      </p:cBhvr>
                                    </p:animEffect>
                                    <p:set>
                                      <p:cBhvr>
                                        <p:cTn id="153" dur="1" fill="hold">
                                          <p:stCondLst>
                                            <p:cond delay="999"/>
                                          </p:stCondLst>
                                        </p:cTn>
                                        <p:tgtEl>
                                          <p:spTgt spid="2418846"/>
                                        </p:tgtEl>
                                        <p:attrNameLst>
                                          <p:attrName>style.visibility</p:attrName>
                                        </p:attrNameLst>
                                      </p:cBhvr>
                                      <p:to>
                                        <p:strVal val="hidden"/>
                                      </p:to>
                                    </p:set>
                                  </p:childTnLst>
                                </p:cTn>
                              </p:par>
                              <p:par>
                                <p:cTn id="154" presetID="55" presetClass="exit" presetSubtype="0" fill="hold" grpId="2" nodeType="withEffect">
                                  <p:stCondLst>
                                    <p:cond delay="0"/>
                                  </p:stCondLst>
                                  <p:childTnLst>
                                    <p:anim calcmode="lin" valueType="num">
                                      <p:cBhvr>
                                        <p:cTn id="155" dur="1000"/>
                                        <p:tgtEl>
                                          <p:spTgt spid="2418847"/>
                                        </p:tgtEl>
                                        <p:attrNameLst>
                                          <p:attrName>ppt_w</p:attrName>
                                        </p:attrNameLst>
                                      </p:cBhvr>
                                      <p:tavLst>
                                        <p:tav tm="0">
                                          <p:val>
                                            <p:strVal val="ppt_w"/>
                                          </p:val>
                                        </p:tav>
                                        <p:tav tm="100000">
                                          <p:val>
                                            <p:strVal val="ppt_w*0.70"/>
                                          </p:val>
                                        </p:tav>
                                      </p:tavLst>
                                    </p:anim>
                                    <p:anim calcmode="lin" valueType="num">
                                      <p:cBhvr>
                                        <p:cTn id="156" dur="1000"/>
                                        <p:tgtEl>
                                          <p:spTgt spid="2418847"/>
                                        </p:tgtEl>
                                        <p:attrNameLst>
                                          <p:attrName>ppt_h</p:attrName>
                                        </p:attrNameLst>
                                      </p:cBhvr>
                                      <p:tavLst>
                                        <p:tav tm="0">
                                          <p:val>
                                            <p:strVal val="ppt_h"/>
                                          </p:val>
                                        </p:tav>
                                        <p:tav tm="100000">
                                          <p:val>
                                            <p:strVal val="ppt_h"/>
                                          </p:val>
                                        </p:tav>
                                      </p:tavLst>
                                    </p:anim>
                                    <p:animEffect transition="out" filter="fade">
                                      <p:cBhvr>
                                        <p:cTn id="157" dur="1000"/>
                                        <p:tgtEl>
                                          <p:spTgt spid="2418847"/>
                                        </p:tgtEl>
                                      </p:cBhvr>
                                    </p:animEffect>
                                    <p:set>
                                      <p:cBhvr>
                                        <p:cTn id="158" dur="1" fill="hold">
                                          <p:stCondLst>
                                            <p:cond delay="999"/>
                                          </p:stCondLst>
                                        </p:cTn>
                                        <p:tgtEl>
                                          <p:spTgt spid="2418847"/>
                                        </p:tgtEl>
                                        <p:attrNameLst>
                                          <p:attrName>style.visibility</p:attrName>
                                        </p:attrNameLst>
                                      </p:cBhvr>
                                      <p:to>
                                        <p:strVal val="hidden"/>
                                      </p:to>
                                    </p:set>
                                  </p:childTnLst>
                                </p:cTn>
                              </p:par>
                              <p:par>
                                <p:cTn id="159" presetID="55" presetClass="exit" presetSubtype="0" fill="hold" grpId="2" nodeType="withEffect">
                                  <p:stCondLst>
                                    <p:cond delay="0"/>
                                  </p:stCondLst>
                                  <p:childTnLst>
                                    <p:anim calcmode="lin" valueType="num">
                                      <p:cBhvr>
                                        <p:cTn id="160" dur="1000"/>
                                        <p:tgtEl>
                                          <p:spTgt spid="2418848"/>
                                        </p:tgtEl>
                                        <p:attrNameLst>
                                          <p:attrName>ppt_w</p:attrName>
                                        </p:attrNameLst>
                                      </p:cBhvr>
                                      <p:tavLst>
                                        <p:tav tm="0">
                                          <p:val>
                                            <p:strVal val="ppt_w"/>
                                          </p:val>
                                        </p:tav>
                                        <p:tav tm="100000">
                                          <p:val>
                                            <p:strVal val="ppt_w*0.70"/>
                                          </p:val>
                                        </p:tav>
                                      </p:tavLst>
                                    </p:anim>
                                    <p:anim calcmode="lin" valueType="num">
                                      <p:cBhvr>
                                        <p:cTn id="161" dur="1000"/>
                                        <p:tgtEl>
                                          <p:spTgt spid="2418848"/>
                                        </p:tgtEl>
                                        <p:attrNameLst>
                                          <p:attrName>ppt_h</p:attrName>
                                        </p:attrNameLst>
                                      </p:cBhvr>
                                      <p:tavLst>
                                        <p:tav tm="0">
                                          <p:val>
                                            <p:strVal val="ppt_h"/>
                                          </p:val>
                                        </p:tav>
                                        <p:tav tm="100000">
                                          <p:val>
                                            <p:strVal val="ppt_h"/>
                                          </p:val>
                                        </p:tav>
                                      </p:tavLst>
                                    </p:anim>
                                    <p:animEffect transition="out" filter="fade">
                                      <p:cBhvr>
                                        <p:cTn id="162" dur="1000"/>
                                        <p:tgtEl>
                                          <p:spTgt spid="2418848"/>
                                        </p:tgtEl>
                                      </p:cBhvr>
                                    </p:animEffect>
                                    <p:set>
                                      <p:cBhvr>
                                        <p:cTn id="163" dur="1" fill="hold">
                                          <p:stCondLst>
                                            <p:cond delay="999"/>
                                          </p:stCondLst>
                                        </p:cTn>
                                        <p:tgtEl>
                                          <p:spTgt spid="2418848"/>
                                        </p:tgtEl>
                                        <p:attrNameLst>
                                          <p:attrName>style.visibility</p:attrName>
                                        </p:attrNameLst>
                                      </p:cBhvr>
                                      <p:to>
                                        <p:strVal val="hidden"/>
                                      </p:to>
                                    </p:set>
                                  </p:childTnLst>
                                </p:cTn>
                              </p:par>
                              <p:par>
                                <p:cTn id="164" presetID="55" presetClass="exit" presetSubtype="0" fill="hold" grpId="2" nodeType="withEffect">
                                  <p:stCondLst>
                                    <p:cond delay="0"/>
                                  </p:stCondLst>
                                  <p:childTnLst>
                                    <p:anim calcmode="lin" valueType="num">
                                      <p:cBhvr>
                                        <p:cTn id="165" dur="1000"/>
                                        <p:tgtEl>
                                          <p:spTgt spid="2418849"/>
                                        </p:tgtEl>
                                        <p:attrNameLst>
                                          <p:attrName>ppt_w</p:attrName>
                                        </p:attrNameLst>
                                      </p:cBhvr>
                                      <p:tavLst>
                                        <p:tav tm="0">
                                          <p:val>
                                            <p:strVal val="ppt_w"/>
                                          </p:val>
                                        </p:tav>
                                        <p:tav tm="100000">
                                          <p:val>
                                            <p:strVal val="ppt_w*0.70"/>
                                          </p:val>
                                        </p:tav>
                                      </p:tavLst>
                                    </p:anim>
                                    <p:anim calcmode="lin" valueType="num">
                                      <p:cBhvr>
                                        <p:cTn id="166" dur="1000"/>
                                        <p:tgtEl>
                                          <p:spTgt spid="2418849"/>
                                        </p:tgtEl>
                                        <p:attrNameLst>
                                          <p:attrName>ppt_h</p:attrName>
                                        </p:attrNameLst>
                                      </p:cBhvr>
                                      <p:tavLst>
                                        <p:tav tm="0">
                                          <p:val>
                                            <p:strVal val="ppt_h"/>
                                          </p:val>
                                        </p:tav>
                                        <p:tav tm="100000">
                                          <p:val>
                                            <p:strVal val="ppt_h"/>
                                          </p:val>
                                        </p:tav>
                                      </p:tavLst>
                                    </p:anim>
                                    <p:animEffect transition="out" filter="fade">
                                      <p:cBhvr>
                                        <p:cTn id="167" dur="1000"/>
                                        <p:tgtEl>
                                          <p:spTgt spid="2418849"/>
                                        </p:tgtEl>
                                      </p:cBhvr>
                                    </p:animEffect>
                                    <p:set>
                                      <p:cBhvr>
                                        <p:cTn id="168" dur="1" fill="hold">
                                          <p:stCondLst>
                                            <p:cond delay="999"/>
                                          </p:stCondLst>
                                        </p:cTn>
                                        <p:tgtEl>
                                          <p:spTgt spid="2418849"/>
                                        </p:tgtEl>
                                        <p:attrNameLst>
                                          <p:attrName>style.visibility</p:attrName>
                                        </p:attrNameLst>
                                      </p:cBhvr>
                                      <p:to>
                                        <p:strVal val="hidden"/>
                                      </p:to>
                                    </p:set>
                                  </p:childTnLst>
                                </p:cTn>
                              </p:par>
                              <p:par>
                                <p:cTn id="169" presetID="55" presetClass="exit" presetSubtype="0" fill="hold" grpId="2" nodeType="withEffect">
                                  <p:stCondLst>
                                    <p:cond delay="0"/>
                                  </p:stCondLst>
                                  <p:childTnLst>
                                    <p:anim calcmode="lin" valueType="num">
                                      <p:cBhvr>
                                        <p:cTn id="170" dur="1000"/>
                                        <p:tgtEl>
                                          <p:spTgt spid="2418850"/>
                                        </p:tgtEl>
                                        <p:attrNameLst>
                                          <p:attrName>ppt_w</p:attrName>
                                        </p:attrNameLst>
                                      </p:cBhvr>
                                      <p:tavLst>
                                        <p:tav tm="0">
                                          <p:val>
                                            <p:strVal val="ppt_w"/>
                                          </p:val>
                                        </p:tav>
                                        <p:tav tm="100000">
                                          <p:val>
                                            <p:strVal val="ppt_w*0.70"/>
                                          </p:val>
                                        </p:tav>
                                      </p:tavLst>
                                    </p:anim>
                                    <p:anim calcmode="lin" valueType="num">
                                      <p:cBhvr>
                                        <p:cTn id="171" dur="1000"/>
                                        <p:tgtEl>
                                          <p:spTgt spid="2418850"/>
                                        </p:tgtEl>
                                        <p:attrNameLst>
                                          <p:attrName>ppt_h</p:attrName>
                                        </p:attrNameLst>
                                      </p:cBhvr>
                                      <p:tavLst>
                                        <p:tav tm="0">
                                          <p:val>
                                            <p:strVal val="ppt_h"/>
                                          </p:val>
                                        </p:tav>
                                        <p:tav tm="100000">
                                          <p:val>
                                            <p:strVal val="ppt_h"/>
                                          </p:val>
                                        </p:tav>
                                      </p:tavLst>
                                    </p:anim>
                                    <p:animEffect transition="out" filter="fade">
                                      <p:cBhvr>
                                        <p:cTn id="172" dur="1000"/>
                                        <p:tgtEl>
                                          <p:spTgt spid="2418850"/>
                                        </p:tgtEl>
                                      </p:cBhvr>
                                    </p:animEffect>
                                    <p:set>
                                      <p:cBhvr>
                                        <p:cTn id="173" dur="1" fill="hold">
                                          <p:stCondLst>
                                            <p:cond delay="999"/>
                                          </p:stCondLst>
                                        </p:cTn>
                                        <p:tgtEl>
                                          <p:spTgt spid="2418850"/>
                                        </p:tgtEl>
                                        <p:attrNameLst>
                                          <p:attrName>style.visibility</p:attrName>
                                        </p:attrNameLst>
                                      </p:cBhvr>
                                      <p:to>
                                        <p:strVal val="hidden"/>
                                      </p:to>
                                    </p:set>
                                  </p:childTnLst>
                                </p:cTn>
                              </p:par>
                            </p:childTnLst>
                          </p:cTn>
                        </p:par>
                      </p:childTnLst>
                    </p:cTn>
                  </p:par>
                  <p:par>
                    <p:cTn id="174" fill="hold">
                      <p:stCondLst>
                        <p:cond delay="indefinite"/>
                      </p:stCondLst>
                      <p:childTnLst>
                        <p:par>
                          <p:cTn id="175" fill="hold">
                            <p:stCondLst>
                              <p:cond delay="0"/>
                            </p:stCondLst>
                            <p:childTnLst>
                              <p:par>
                                <p:cTn id="176" presetID="9" presetClass="entr" presetSubtype="0" fill="hold" grpId="0" nodeType="clickEffect">
                                  <p:stCondLst>
                                    <p:cond delay="0"/>
                                  </p:stCondLst>
                                  <p:childTnLst>
                                    <p:set>
                                      <p:cBhvr>
                                        <p:cTn id="177" dur="1" fill="hold">
                                          <p:stCondLst>
                                            <p:cond delay="0"/>
                                          </p:stCondLst>
                                        </p:cTn>
                                        <p:tgtEl>
                                          <p:spTgt spid="2418825"/>
                                        </p:tgtEl>
                                        <p:attrNameLst>
                                          <p:attrName>style.visibility</p:attrName>
                                        </p:attrNameLst>
                                      </p:cBhvr>
                                      <p:to>
                                        <p:strVal val="visible"/>
                                      </p:to>
                                    </p:set>
                                    <p:animEffect transition="in" filter="dissolve">
                                      <p:cBhvr>
                                        <p:cTn id="178" dur="500"/>
                                        <p:tgtEl>
                                          <p:spTgt spid="2418825"/>
                                        </p:tgtEl>
                                      </p:cBhvr>
                                    </p:animEffect>
                                  </p:childTnLst>
                                </p:cTn>
                              </p:par>
                            </p:childTnLst>
                          </p:cTn>
                        </p:par>
                        <p:par>
                          <p:cTn id="179" fill="hold">
                            <p:stCondLst>
                              <p:cond delay="500"/>
                            </p:stCondLst>
                            <p:childTnLst>
                              <p:par>
                                <p:cTn id="180" presetID="10" presetClass="entr" presetSubtype="0" fill="hold" grpId="0" nodeType="afterEffect">
                                  <p:stCondLst>
                                    <p:cond delay="0"/>
                                  </p:stCondLst>
                                  <p:childTnLst>
                                    <p:set>
                                      <p:cBhvr>
                                        <p:cTn id="181" dur="1" fill="hold">
                                          <p:stCondLst>
                                            <p:cond delay="0"/>
                                          </p:stCondLst>
                                        </p:cTn>
                                        <p:tgtEl>
                                          <p:spTgt spid="2418814"/>
                                        </p:tgtEl>
                                        <p:attrNameLst>
                                          <p:attrName>style.visibility</p:attrName>
                                        </p:attrNameLst>
                                      </p:cBhvr>
                                      <p:to>
                                        <p:strVal val="visible"/>
                                      </p:to>
                                    </p:set>
                                    <p:animEffect transition="in" filter="fade">
                                      <p:cBhvr>
                                        <p:cTn id="182" dur="2000"/>
                                        <p:tgtEl>
                                          <p:spTgt spid="2418814"/>
                                        </p:tgtEl>
                                      </p:cBhvr>
                                    </p:animEffect>
                                  </p:childTnLst>
                                </p:cTn>
                              </p:par>
                              <p:par>
                                <p:cTn id="183" presetID="0" presetClass="path" presetSubtype="0" accel="50000" decel="50000" fill="hold" grpId="1" nodeType="withEffect">
                                  <p:stCondLst>
                                    <p:cond delay="0"/>
                                  </p:stCondLst>
                                  <p:childTnLst>
                                    <p:animMotion origin="layout" path="M 0 0 C 0.17865 0.01736 0.3573 0.03472 0.43334 0.06551 C 0.50938 0.09629 0.48264 0.14027 0.45591 0.18449 " pathEditMode="relative" ptsTypes="aaA">
                                      <p:cBhvr>
                                        <p:cTn id="184" dur="2000" spd="-100000" fill="hold"/>
                                        <p:tgtEl>
                                          <p:spTgt spid="2418814"/>
                                        </p:tgtEl>
                                        <p:attrNameLst>
                                          <p:attrName>ppt_x</p:attrName>
                                          <p:attrName>ppt_y</p:attrName>
                                        </p:attrNameLst>
                                      </p:cBhvr>
                                    </p:animMotion>
                                  </p:childTnLst>
                                </p:cTn>
                              </p:par>
                            </p:childTnLst>
                          </p:cTn>
                        </p:par>
                        <p:par>
                          <p:cTn id="185" fill="hold">
                            <p:stCondLst>
                              <p:cond delay="2500"/>
                            </p:stCondLst>
                            <p:childTnLst>
                              <p:par>
                                <p:cTn id="186" presetID="10" presetClass="entr" presetSubtype="0" fill="hold" grpId="0" nodeType="afterEffect">
                                  <p:stCondLst>
                                    <p:cond delay="0"/>
                                  </p:stCondLst>
                                  <p:childTnLst>
                                    <p:set>
                                      <p:cBhvr>
                                        <p:cTn id="187" dur="1" fill="hold">
                                          <p:stCondLst>
                                            <p:cond delay="0"/>
                                          </p:stCondLst>
                                        </p:cTn>
                                        <p:tgtEl>
                                          <p:spTgt spid="2418815"/>
                                        </p:tgtEl>
                                        <p:attrNameLst>
                                          <p:attrName>style.visibility</p:attrName>
                                        </p:attrNameLst>
                                      </p:cBhvr>
                                      <p:to>
                                        <p:strVal val="visible"/>
                                      </p:to>
                                    </p:set>
                                    <p:animEffect transition="in" filter="fade">
                                      <p:cBhvr>
                                        <p:cTn id="188" dur="2000"/>
                                        <p:tgtEl>
                                          <p:spTgt spid="2418815"/>
                                        </p:tgtEl>
                                      </p:cBhvr>
                                    </p:animEffect>
                                  </p:childTnLst>
                                </p:cTn>
                              </p:par>
                              <p:par>
                                <p:cTn id="189" presetID="9" presetClass="exit" presetSubtype="0" fill="hold" grpId="1" nodeType="withEffect">
                                  <p:stCondLst>
                                    <p:cond delay="0"/>
                                  </p:stCondLst>
                                  <p:childTnLst>
                                    <p:animEffect transition="out" filter="dissolve">
                                      <p:cBhvr>
                                        <p:cTn id="190" dur="500"/>
                                        <p:tgtEl>
                                          <p:spTgt spid="2418825"/>
                                        </p:tgtEl>
                                      </p:cBhvr>
                                    </p:animEffect>
                                    <p:set>
                                      <p:cBhvr>
                                        <p:cTn id="191" dur="1" fill="hold">
                                          <p:stCondLst>
                                            <p:cond delay="499"/>
                                          </p:stCondLst>
                                        </p:cTn>
                                        <p:tgtEl>
                                          <p:spTgt spid="2418825"/>
                                        </p:tgtEl>
                                        <p:attrNameLst>
                                          <p:attrName>style.visibility</p:attrName>
                                        </p:attrNameLst>
                                      </p:cBhvr>
                                      <p:to>
                                        <p:strVal val="hidden"/>
                                      </p:to>
                                    </p:set>
                                  </p:childTnLst>
                                </p:cTn>
                              </p:par>
                              <p:par>
                                <p:cTn id="192" presetID="9" presetClass="entr" presetSubtype="0" fill="hold" grpId="0" nodeType="withEffect">
                                  <p:stCondLst>
                                    <p:cond delay="0"/>
                                  </p:stCondLst>
                                  <p:childTnLst>
                                    <p:set>
                                      <p:cBhvr>
                                        <p:cTn id="193" dur="1" fill="hold">
                                          <p:stCondLst>
                                            <p:cond delay="0"/>
                                          </p:stCondLst>
                                        </p:cTn>
                                        <p:tgtEl>
                                          <p:spTgt spid="2418827"/>
                                        </p:tgtEl>
                                        <p:attrNameLst>
                                          <p:attrName>style.visibility</p:attrName>
                                        </p:attrNameLst>
                                      </p:cBhvr>
                                      <p:to>
                                        <p:strVal val="visible"/>
                                      </p:to>
                                    </p:set>
                                    <p:animEffect transition="in" filter="dissolve">
                                      <p:cBhvr>
                                        <p:cTn id="194" dur="500"/>
                                        <p:tgtEl>
                                          <p:spTgt spid="2418827"/>
                                        </p:tgtEl>
                                      </p:cBhvr>
                                    </p:animEffect>
                                  </p:childTnLst>
                                </p:cTn>
                              </p:par>
                              <p:par>
                                <p:cTn id="195" presetID="0" presetClass="path" presetSubtype="0" accel="50000" decel="50000" fill="hold" grpId="1" nodeType="withEffect">
                                  <p:stCondLst>
                                    <p:cond delay="0"/>
                                  </p:stCondLst>
                                  <p:childTnLst>
                                    <p:animMotion origin="layout" path="M 0 0 C 0.05452 0.06574 0.10903 0.13148 0.16962 0.16088 C 0.23021 0.19027 0.29688 0.18333 0.36372 0.17662 " pathEditMode="relative" ptsTypes="aaA">
                                      <p:cBhvr>
                                        <p:cTn id="196" dur="2000" spd="-100000" fill="hold"/>
                                        <p:tgtEl>
                                          <p:spTgt spid="2418815"/>
                                        </p:tgtEl>
                                        <p:attrNameLst>
                                          <p:attrName>ppt_x</p:attrName>
                                          <p:attrName>ppt_y</p:attrName>
                                        </p:attrNameLst>
                                      </p:cBhvr>
                                    </p:animMotion>
                                  </p:childTnLst>
                                </p:cTn>
                              </p:par>
                            </p:childTnLst>
                          </p:cTn>
                        </p:par>
                        <p:par>
                          <p:cTn id="197" fill="hold">
                            <p:stCondLst>
                              <p:cond delay="4500"/>
                            </p:stCondLst>
                            <p:childTnLst>
                              <p:par>
                                <p:cTn id="198" presetID="10" presetClass="entr" presetSubtype="0" fill="hold" grpId="0" nodeType="afterEffect">
                                  <p:stCondLst>
                                    <p:cond delay="0"/>
                                  </p:stCondLst>
                                  <p:childTnLst>
                                    <p:set>
                                      <p:cBhvr>
                                        <p:cTn id="199" dur="1" fill="hold">
                                          <p:stCondLst>
                                            <p:cond delay="0"/>
                                          </p:stCondLst>
                                        </p:cTn>
                                        <p:tgtEl>
                                          <p:spTgt spid="2418816"/>
                                        </p:tgtEl>
                                        <p:attrNameLst>
                                          <p:attrName>style.visibility</p:attrName>
                                        </p:attrNameLst>
                                      </p:cBhvr>
                                      <p:to>
                                        <p:strVal val="visible"/>
                                      </p:to>
                                    </p:set>
                                    <p:animEffect transition="in" filter="fade">
                                      <p:cBhvr>
                                        <p:cTn id="200" dur="2000"/>
                                        <p:tgtEl>
                                          <p:spTgt spid="2418816"/>
                                        </p:tgtEl>
                                      </p:cBhvr>
                                    </p:animEffect>
                                  </p:childTnLst>
                                </p:cTn>
                              </p:par>
                              <p:par>
                                <p:cTn id="201" presetID="9" presetClass="exit" presetSubtype="0" fill="hold" grpId="1" nodeType="withEffect">
                                  <p:stCondLst>
                                    <p:cond delay="0"/>
                                  </p:stCondLst>
                                  <p:childTnLst>
                                    <p:animEffect transition="out" filter="dissolve">
                                      <p:cBhvr>
                                        <p:cTn id="202" dur="500"/>
                                        <p:tgtEl>
                                          <p:spTgt spid="2418827"/>
                                        </p:tgtEl>
                                      </p:cBhvr>
                                    </p:animEffect>
                                    <p:set>
                                      <p:cBhvr>
                                        <p:cTn id="203" dur="1" fill="hold">
                                          <p:stCondLst>
                                            <p:cond delay="499"/>
                                          </p:stCondLst>
                                        </p:cTn>
                                        <p:tgtEl>
                                          <p:spTgt spid="2418827"/>
                                        </p:tgtEl>
                                        <p:attrNameLst>
                                          <p:attrName>style.visibility</p:attrName>
                                        </p:attrNameLst>
                                      </p:cBhvr>
                                      <p:to>
                                        <p:strVal val="hidden"/>
                                      </p:to>
                                    </p:set>
                                  </p:childTnLst>
                                </p:cTn>
                              </p:par>
                              <p:par>
                                <p:cTn id="204" presetID="9" presetClass="entr" presetSubtype="0" fill="hold" grpId="0" nodeType="withEffect">
                                  <p:stCondLst>
                                    <p:cond delay="0"/>
                                  </p:stCondLst>
                                  <p:childTnLst>
                                    <p:set>
                                      <p:cBhvr>
                                        <p:cTn id="205" dur="1" fill="hold">
                                          <p:stCondLst>
                                            <p:cond delay="0"/>
                                          </p:stCondLst>
                                        </p:cTn>
                                        <p:tgtEl>
                                          <p:spTgt spid="2418828"/>
                                        </p:tgtEl>
                                        <p:attrNameLst>
                                          <p:attrName>style.visibility</p:attrName>
                                        </p:attrNameLst>
                                      </p:cBhvr>
                                      <p:to>
                                        <p:strVal val="visible"/>
                                      </p:to>
                                    </p:set>
                                    <p:animEffect transition="in" filter="dissolve">
                                      <p:cBhvr>
                                        <p:cTn id="206" dur="500"/>
                                        <p:tgtEl>
                                          <p:spTgt spid="2418828"/>
                                        </p:tgtEl>
                                      </p:cBhvr>
                                    </p:animEffect>
                                  </p:childTnLst>
                                </p:cTn>
                              </p:par>
                              <p:par>
                                <p:cTn id="207" presetID="0" presetClass="path" presetSubtype="0" accel="50000" decel="50000" fill="hold" grpId="1" nodeType="withEffect">
                                  <p:stCondLst>
                                    <p:cond delay="0"/>
                                  </p:stCondLst>
                                  <p:childTnLst>
                                    <p:animMotion origin="layout" path="M 0 0 C -0.01702 0.04908 -0.03403 0.09815 -0.06875 0.09792 C -0.10348 0.09769 -0.18195 -0.00115 -0.20799 -0.00138 C -0.23403 -0.00162 -0.22934 0.04746 -0.22466 0.09676 " pathEditMode="relative" ptsTypes="aaaA">
                                      <p:cBhvr>
                                        <p:cTn id="208" dur="2000" spd="-100000" fill="hold"/>
                                        <p:tgtEl>
                                          <p:spTgt spid="2418816"/>
                                        </p:tgtEl>
                                        <p:attrNameLst>
                                          <p:attrName>ppt_x</p:attrName>
                                          <p:attrName>ppt_y</p:attrName>
                                        </p:attrNameLst>
                                      </p:cBhvr>
                                    </p:animMotion>
                                  </p:childTnLst>
                                </p:cTn>
                              </p:par>
                            </p:childTnLst>
                          </p:cTn>
                        </p:par>
                        <p:par>
                          <p:cTn id="209" fill="hold">
                            <p:stCondLst>
                              <p:cond delay="6500"/>
                            </p:stCondLst>
                            <p:childTnLst>
                              <p:par>
                                <p:cTn id="210" presetID="10" presetClass="entr" presetSubtype="0" fill="hold" grpId="0" nodeType="afterEffect">
                                  <p:stCondLst>
                                    <p:cond delay="0"/>
                                  </p:stCondLst>
                                  <p:childTnLst>
                                    <p:set>
                                      <p:cBhvr>
                                        <p:cTn id="211" dur="1" fill="hold">
                                          <p:stCondLst>
                                            <p:cond delay="0"/>
                                          </p:stCondLst>
                                        </p:cTn>
                                        <p:tgtEl>
                                          <p:spTgt spid="2418817"/>
                                        </p:tgtEl>
                                        <p:attrNameLst>
                                          <p:attrName>style.visibility</p:attrName>
                                        </p:attrNameLst>
                                      </p:cBhvr>
                                      <p:to>
                                        <p:strVal val="visible"/>
                                      </p:to>
                                    </p:set>
                                    <p:animEffect transition="in" filter="fade">
                                      <p:cBhvr>
                                        <p:cTn id="212" dur="2000"/>
                                        <p:tgtEl>
                                          <p:spTgt spid="2418817"/>
                                        </p:tgtEl>
                                      </p:cBhvr>
                                    </p:animEffect>
                                  </p:childTnLst>
                                </p:cTn>
                              </p:par>
                              <p:par>
                                <p:cTn id="213" presetID="9" presetClass="exit" presetSubtype="0" fill="hold" grpId="1" nodeType="withEffect">
                                  <p:stCondLst>
                                    <p:cond delay="0"/>
                                  </p:stCondLst>
                                  <p:childTnLst>
                                    <p:animEffect transition="out" filter="dissolve">
                                      <p:cBhvr>
                                        <p:cTn id="214" dur="500"/>
                                        <p:tgtEl>
                                          <p:spTgt spid="2418828"/>
                                        </p:tgtEl>
                                      </p:cBhvr>
                                    </p:animEffect>
                                    <p:set>
                                      <p:cBhvr>
                                        <p:cTn id="215" dur="1" fill="hold">
                                          <p:stCondLst>
                                            <p:cond delay="499"/>
                                          </p:stCondLst>
                                        </p:cTn>
                                        <p:tgtEl>
                                          <p:spTgt spid="2418828"/>
                                        </p:tgtEl>
                                        <p:attrNameLst>
                                          <p:attrName>style.visibility</p:attrName>
                                        </p:attrNameLst>
                                      </p:cBhvr>
                                      <p:to>
                                        <p:strVal val="hidden"/>
                                      </p:to>
                                    </p:set>
                                  </p:childTnLst>
                                </p:cTn>
                              </p:par>
                              <p:par>
                                <p:cTn id="216" presetID="9" presetClass="entr" presetSubtype="0" fill="hold" grpId="0" nodeType="withEffect">
                                  <p:stCondLst>
                                    <p:cond delay="0"/>
                                  </p:stCondLst>
                                  <p:childTnLst>
                                    <p:set>
                                      <p:cBhvr>
                                        <p:cTn id="217" dur="1" fill="hold">
                                          <p:stCondLst>
                                            <p:cond delay="0"/>
                                          </p:stCondLst>
                                        </p:cTn>
                                        <p:tgtEl>
                                          <p:spTgt spid="2418826"/>
                                        </p:tgtEl>
                                        <p:attrNameLst>
                                          <p:attrName>style.visibility</p:attrName>
                                        </p:attrNameLst>
                                      </p:cBhvr>
                                      <p:to>
                                        <p:strVal val="visible"/>
                                      </p:to>
                                    </p:set>
                                    <p:animEffect transition="in" filter="dissolve">
                                      <p:cBhvr>
                                        <p:cTn id="218" dur="500"/>
                                        <p:tgtEl>
                                          <p:spTgt spid="2418826"/>
                                        </p:tgtEl>
                                      </p:cBhvr>
                                    </p:animEffect>
                                  </p:childTnLst>
                                </p:cTn>
                              </p:par>
                              <p:par>
                                <p:cTn id="219" presetID="0" presetClass="path" presetSubtype="0" accel="50000" decel="50000" fill="hold" grpId="1" nodeType="withEffect">
                                  <p:stCondLst>
                                    <p:cond delay="0"/>
                                  </p:stCondLst>
                                  <p:childTnLst>
                                    <p:animMotion origin="layout" path="M 0 0 C 0.08924 -0.04606 0.17865 -0.09189 0.24028 -0.07592 C 0.30191 -0.05995 0.35105 0.04144 0.36962 0.09537 C 0.3882 0.14931 0.36997 0.19885 0.35191 0.24815 " pathEditMode="relative" ptsTypes="aaaA">
                                      <p:cBhvr>
                                        <p:cTn id="220" dur="2000" spd="-100000" fill="hold"/>
                                        <p:tgtEl>
                                          <p:spTgt spid="2418817"/>
                                        </p:tgtEl>
                                        <p:attrNameLst>
                                          <p:attrName>ppt_x</p:attrName>
                                          <p:attrName>ppt_y</p:attrName>
                                        </p:attrNameLst>
                                      </p:cBhvr>
                                    </p:animMotion>
                                  </p:childTnLst>
                                </p:cTn>
                              </p:par>
                            </p:childTnLst>
                          </p:cTn>
                        </p:par>
                        <p:par>
                          <p:cTn id="221" fill="hold">
                            <p:stCondLst>
                              <p:cond delay="8500"/>
                            </p:stCondLst>
                            <p:childTnLst>
                              <p:par>
                                <p:cTn id="222" presetID="10" presetClass="entr" presetSubtype="0" fill="hold" grpId="0" nodeType="afterEffect">
                                  <p:stCondLst>
                                    <p:cond delay="0"/>
                                  </p:stCondLst>
                                  <p:childTnLst>
                                    <p:set>
                                      <p:cBhvr>
                                        <p:cTn id="223" dur="1" fill="hold">
                                          <p:stCondLst>
                                            <p:cond delay="0"/>
                                          </p:stCondLst>
                                        </p:cTn>
                                        <p:tgtEl>
                                          <p:spTgt spid="2418818"/>
                                        </p:tgtEl>
                                        <p:attrNameLst>
                                          <p:attrName>style.visibility</p:attrName>
                                        </p:attrNameLst>
                                      </p:cBhvr>
                                      <p:to>
                                        <p:strVal val="visible"/>
                                      </p:to>
                                    </p:set>
                                    <p:animEffect transition="in" filter="fade">
                                      <p:cBhvr>
                                        <p:cTn id="224" dur="2000"/>
                                        <p:tgtEl>
                                          <p:spTgt spid="2418818"/>
                                        </p:tgtEl>
                                      </p:cBhvr>
                                    </p:animEffect>
                                  </p:childTnLst>
                                </p:cTn>
                              </p:par>
                              <p:par>
                                <p:cTn id="225" presetID="9" presetClass="exit" presetSubtype="0" fill="hold" grpId="1" nodeType="withEffect">
                                  <p:stCondLst>
                                    <p:cond delay="0"/>
                                  </p:stCondLst>
                                  <p:childTnLst>
                                    <p:animEffect transition="out" filter="dissolve">
                                      <p:cBhvr>
                                        <p:cTn id="226" dur="500"/>
                                        <p:tgtEl>
                                          <p:spTgt spid="2418826"/>
                                        </p:tgtEl>
                                      </p:cBhvr>
                                    </p:animEffect>
                                    <p:set>
                                      <p:cBhvr>
                                        <p:cTn id="227" dur="1" fill="hold">
                                          <p:stCondLst>
                                            <p:cond delay="499"/>
                                          </p:stCondLst>
                                        </p:cTn>
                                        <p:tgtEl>
                                          <p:spTgt spid="2418826"/>
                                        </p:tgtEl>
                                        <p:attrNameLst>
                                          <p:attrName>style.visibility</p:attrName>
                                        </p:attrNameLst>
                                      </p:cBhvr>
                                      <p:to>
                                        <p:strVal val="hidden"/>
                                      </p:to>
                                    </p:set>
                                  </p:childTnLst>
                                </p:cTn>
                              </p:par>
                              <p:par>
                                <p:cTn id="228" presetID="9" presetClass="entr" presetSubtype="0" fill="hold" grpId="0" nodeType="withEffect">
                                  <p:stCondLst>
                                    <p:cond delay="0"/>
                                  </p:stCondLst>
                                  <p:childTnLst>
                                    <p:set>
                                      <p:cBhvr>
                                        <p:cTn id="229" dur="1" fill="hold">
                                          <p:stCondLst>
                                            <p:cond delay="0"/>
                                          </p:stCondLst>
                                        </p:cTn>
                                        <p:tgtEl>
                                          <p:spTgt spid="2418829"/>
                                        </p:tgtEl>
                                        <p:attrNameLst>
                                          <p:attrName>style.visibility</p:attrName>
                                        </p:attrNameLst>
                                      </p:cBhvr>
                                      <p:to>
                                        <p:strVal val="visible"/>
                                      </p:to>
                                    </p:set>
                                    <p:animEffect transition="in" filter="dissolve">
                                      <p:cBhvr>
                                        <p:cTn id="230" dur="500"/>
                                        <p:tgtEl>
                                          <p:spTgt spid="2418829"/>
                                        </p:tgtEl>
                                      </p:cBhvr>
                                    </p:animEffect>
                                  </p:childTnLst>
                                </p:cTn>
                              </p:par>
                              <p:par>
                                <p:cTn id="231" presetID="0" presetClass="path" presetSubtype="0" accel="50000" decel="50000" fill="hold" grpId="1" nodeType="withEffect">
                                  <p:stCondLst>
                                    <p:cond delay="0"/>
                                  </p:stCondLst>
                                  <p:childTnLst>
                                    <p:animMotion origin="layout" path="M 0 0 C -0.07639 0.06458 -0.1526 0.12917 -0.15486 0.21042 C -0.15711 0.29167 -0.08541 0.38958 -0.01371 0.4875 " pathEditMode="relative" ptsTypes="aaA">
                                      <p:cBhvr>
                                        <p:cTn id="232" dur="2000" spd="-100000" fill="hold"/>
                                        <p:tgtEl>
                                          <p:spTgt spid="2418818"/>
                                        </p:tgtEl>
                                        <p:attrNameLst>
                                          <p:attrName>ppt_x</p:attrName>
                                          <p:attrName>ppt_y</p:attrName>
                                        </p:attrNameLst>
                                      </p:cBhvr>
                                    </p:animMotion>
                                  </p:childTnLst>
                                </p:cTn>
                              </p:par>
                            </p:childTnLst>
                          </p:cTn>
                        </p:par>
                        <p:par>
                          <p:cTn id="233" fill="hold">
                            <p:stCondLst>
                              <p:cond delay="10500"/>
                            </p:stCondLst>
                            <p:childTnLst>
                              <p:par>
                                <p:cTn id="234" presetID="10" presetClass="entr" presetSubtype="0" fill="hold" grpId="0" nodeType="afterEffect">
                                  <p:stCondLst>
                                    <p:cond delay="0"/>
                                  </p:stCondLst>
                                  <p:childTnLst>
                                    <p:set>
                                      <p:cBhvr>
                                        <p:cTn id="235" dur="1" fill="hold">
                                          <p:stCondLst>
                                            <p:cond delay="0"/>
                                          </p:stCondLst>
                                        </p:cTn>
                                        <p:tgtEl>
                                          <p:spTgt spid="2418819"/>
                                        </p:tgtEl>
                                        <p:attrNameLst>
                                          <p:attrName>style.visibility</p:attrName>
                                        </p:attrNameLst>
                                      </p:cBhvr>
                                      <p:to>
                                        <p:strVal val="visible"/>
                                      </p:to>
                                    </p:set>
                                    <p:animEffect transition="in" filter="fade">
                                      <p:cBhvr>
                                        <p:cTn id="236" dur="2000"/>
                                        <p:tgtEl>
                                          <p:spTgt spid="2418819"/>
                                        </p:tgtEl>
                                      </p:cBhvr>
                                    </p:animEffect>
                                  </p:childTnLst>
                                </p:cTn>
                              </p:par>
                              <p:par>
                                <p:cTn id="237" presetID="9" presetClass="exit" presetSubtype="0" fill="hold" grpId="1" nodeType="withEffect">
                                  <p:stCondLst>
                                    <p:cond delay="0"/>
                                  </p:stCondLst>
                                  <p:childTnLst>
                                    <p:animEffect transition="out" filter="dissolve">
                                      <p:cBhvr>
                                        <p:cTn id="238" dur="500"/>
                                        <p:tgtEl>
                                          <p:spTgt spid="2418829"/>
                                        </p:tgtEl>
                                      </p:cBhvr>
                                    </p:animEffect>
                                    <p:set>
                                      <p:cBhvr>
                                        <p:cTn id="239" dur="1" fill="hold">
                                          <p:stCondLst>
                                            <p:cond delay="499"/>
                                          </p:stCondLst>
                                        </p:cTn>
                                        <p:tgtEl>
                                          <p:spTgt spid="2418829"/>
                                        </p:tgtEl>
                                        <p:attrNameLst>
                                          <p:attrName>style.visibility</p:attrName>
                                        </p:attrNameLst>
                                      </p:cBhvr>
                                      <p:to>
                                        <p:strVal val="hidden"/>
                                      </p:to>
                                    </p:set>
                                  </p:childTnLst>
                                </p:cTn>
                              </p:par>
                              <p:par>
                                <p:cTn id="240" presetID="9" presetClass="entr" presetSubtype="0" fill="hold" grpId="0" nodeType="withEffect">
                                  <p:stCondLst>
                                    <p:cond delay="0"/>
                                  </p:stCondLst>
                                  <p:childTnLst>
                                    <p:set>
                                      <p:cBhvr>
                                        <p:cTn id="241" dur="1" fill="hold">
                                          <p:stCondLst>
                                            <p:cond delay="0"/>
                                          </p:stCondLst>
                                        </p:cTn>
                                        <p:tgtEl>
                                          <p:spTgt spid="2418830"/>
                                        </p:tgtEl>
                                        <p:attrNameLst>
                                          <p:attrName>style.visibility</p:attrName>
                                        </p:attrNameLst>
                                      </p:cBhvr>
                                      <p:to>
                                        <p:strVal val="visible"/>
                                      </p:to>
                                    </p:set>
                                    <p:animEffect transition="in" filter="dissolve">
                                      <p:cBhvr>
                                        <p:cTn id="242" dur="500"/>
                                        <p:tgtEl>
                                          <p:spTgt spid="2418830"/>
                                        </p:tgtEl>
                                      </p:cBhvr>
                                    </p:animEffect>
                                  </p:childTnLst>
                                </p:cTn>
                              </p:par>
                              <p:par>
                                <p:cTn id="243" presetID="0" presetClass="path" presetSubtype="0" accel="50000" decel="50000" fill="hold" grpId="1" nodeType="withEffect">
                                  <p:stCondLst>
                                    <p:cond delay="0"/>
                                  </p:stCondLst>
                                  <p:childTnLst>
                                    <p:animMotion origin="layout" path="M 0 0 C 0.0441 0.04468 0.08837 0.08959 0.12448 0.09792 C 0.16059 0.10625 0.19809 0.0382 0.21667 0.04954 C 0.23524 0.06088 0.23577 0.11343 0.23629 0.16598 " pathEditMode="relative" ptsTypes="aaaA">
                                      <p:cBhvr>
                                        <p:cTn id="244" dur="2000" spd="-100000" fill="hold"/>
                                        <p:tgtEl>
                                          <p:spTgt spid="2418819"/>
                                        </p:tgtEl>
                                        <p:attrNameLst>
                                          <p:attrName>ppt_x</p:attrName>
                                          <p:attrName>ppt_y</p:attrName>
                                        </p:attrNameLst>
                                      </p:cBhvr>
                                    </p:animMotion>
                                  </p:childTnLst>
                                </p:cTn>
                              </p:par>
                            </p:childTnLst>
                          </p:cTn>
                        </p:par>
                        <p:par>
                          <p:cTn id="245" fill="hold">
                            <p:stCondLst>
                              <p:cond delay="12500"/>
                            </p:stCondLst>
                            <p:childTnLst>
                              <p:par>
                                <p:cTn id="246" presetID="10" presetClass="entr" presetSubtype="0" fill="hold" grpId="0" nodeType="afterEffect">
                                  <p:stCondLst>
                                    <p:cond delay="0"/>
                                  </p:stCondLst>
                                  <p:childTnLst>
                                    <p:set>
                                      <p:cBhvr>
                                        <p:cTn id="247" dur="1" fill="hold">
                                          <p:stCondLst>
                                            <p:cond delay="0"/>
                                          </p:stCondLst>
                                        </p:cTn>
                                        <p:tgtEl>
                                          <p:spTgt spid="2418820"/>
                                        </p:tgtEl>
                                        <p:attrNameLst>
                                          <p:attrName>style.visibility</p:attrName>
                                        </p:attrNameLst>
                                      </p:cBhvr>
                                      <p:to>
                                        <p:strVal val="visible"/>
                                      </p:to>
                                    </p:set>
                                    <p:animEffect transition="in" filter="fade">
                                      <p:cBhvr>
                                        <p:cTn id="248" dur="2000"/>
                                        <p:tgtEl>
                                          <p:spTgt spid="2418820"/>
                                        </p:tgtEl>
                                      </p:cBhvr>
                                    </p:animEffect>
                                  </p:childTnLst>
                                </p:cTn>
                              </p:par>
                              <p:par>
                                <p:cTn id="249" presetID="9" presetClass="exit" presetSubtype="0" fill="hold" grpId="1" nodeType="withEffect">
                                  <p:stCondLst>
                                    <p:cond delay="0"/>
                                  </p:stCondLst>
                                  <p:childTnLst>
                                    <p:animEffect transition="out" filter="dissolve">
                                      <p:cBhvr>
                                        <p:cTn id="250" dur="500"/>
                                        <p:tgtEl>
                                          <p:spTgt spid="2418830"/>
                                        </p:tgtEl>
                                      </p:cBhvr>
                                    </p:animEffect>
                                    <p:set>
                                      <p:cBhvr>
                                        <p:cTn id="251" dur="1" fill="hold">
                                          <p:stCondLst>
                                            <p:cond delay="499"/>
                                          </p:stCondLst>
                                        </p:cTn>
                                        <p:tgtEl>
                                          <p:spTgt spid="2418830"/>
                                        </p:tgtEl>
                                        <p:attrNameLst>
                                          <p:attrName>style.visibility</p:attrName>
                                        </p:attrNameLst>
                                      </p:cBhvr>
                                      <p:to>
                                        <p:strVal val="hidden"/>
                                      </p:to>
                                    </p:set>
                                  </p:childTnLst>
                                </p:cTn>
                              </p:par>
                              <p:par>
                                <p:cTn id="252" presetID="9" presetClass="entr" presetSubtype="0" fill="hold" grpId="0" nodeType="withEffect">
                                  <p:stCondLst>
                                    <p:cond delay="0"/>
                                  </p:stCondLst>
                                  <p:childTnLst>
                                    <p:set>
                                      <p:cBhvr>
                                        <p:cTn id="253" dur="1" fill="hold">
                                          <p:stCondLst>
                                            <p:cond delay="0"/>
                                          </p:stCondLst>
                                        </p:cTn>
                                        <p:tgtEl>
                                          <p:spTgt spid="2418832"/>
                                        </p:tgtEl>
                                        <p:attrNameLst>
                                          <p:attrName>style.visibility</p:attrName>
                                        </p:attrNameLst>
                                      </p:cBhvr>
                                      <p:to>
                                        <p:strVal val="visible"/>
                                      </p:to>
                                    </p:set>
                                    <p:animEffect transition="in" filter="dissolve">
                                      <p:cBhvr>
                                        <p:cTn id="254" dur="500"/>
                                        <p:tgtEl>
                                          <p:spTgt spid="2418832"/>
                                        </p:tgtEl>
                                      </p:cBhvr>
                                    </p:animEffect>
                                  </p:childTnLst>
                                </p:cTn>
                              </p:par>
                              <p:par>
                                <p:cTn id="255" presetID="0" presetClass="path" presetSubtype="0" accel="50000" decel="50000" fill="hold" grpId="1" nodeType="withEffect">
                                  <p:stCondLst>
                                    <p:cond delay="0"/>
                                  </p:stCondLst>
                                  <p:childTnLst>
                                    <p:animMotion origin="layout" path="M 0 0 C -0.03247 0.05648 -0.06476 0.11296 -0.04514 0.12407 C -0.02552 0.13518 0.08437 0.05787 0.1177 0.06666 C 0.15104 0.07546 0.15295 0.12592 0.15486 0.17638 " pathEditMode="relative" ptsTypes="aaaA">
                                      <p:cBhvr>
                                        <p:cTn id="256" dur="2000" spd="-100000" fill="hold"/>
                                        <p:tgtEl>
                                          <p:spTgt spid="2418820"/>
                                        </p:tgtEl>
                                        <p:attrNameLst>
                                          <p:attrName>ppt_x</p:attrName>
                                          <p:attrName>ppt_y</p:attrName>
                                        </p:attrNameLst>
                                      </p:cBhvr>
                                    </p:animMotion>
                                  </p:childTnLst>
                                </p:cTn>
                              </p:par>
                            </p:childTnLst>
                          </p:cTn>
                        </p:par>
                        <p:par>
                          <p:cTn id="257" fill="hold">
                            <p:stCondLst>
                              <p:cond delay="14500"/>
                            </p:stCondLst>
                            <p:childTnLst>
                              <p:par>
                                <p:cTn id="258" presetID="10" presetClass="entr" presetSubtype="0" fill="hold" grpId="0" nodeType="afterEffect">
                                  <p:stCondLst>
                                    <p:cond delay="0"/>
                                  </p:stCondLst>
                                  <p:childTnLst>
                                    <p:set>
                                      <p:cBhvr>
                                        <p:cTn id="259" dur="1" fill="hold">
                                          <p:stCondLst>
                                            <p:cond delay="0"/>
                                          </p:stCondLst>
                                        </p:cTn>
                                        <p:tgtEl>
                                          <p:spTgt spid="2418821"/>
                                        </p:tgtEl>
                                        <p:attrNameLst>
                                          <p:attrName>style.visibility</p:attrName>
                                        </p:attrNameLst>
                                      </p:cBhvr>
                                      <p:to>
                                        <p:strVal val="visible"/>
                                      </p:to>
                                    </p:set>
                                    <p:animEffect transition="in" filter="fade">
                                      <p:cBhvr>
                                        <p:cTn id="260" dur="2000"/>
                                        <p:tgtEl>
                                          <p:spTgt spid="2418821"/>
                                        </p:tgtEl>
                                      </p:cBhvr>
                                    </p:animEffect>
                                  </p:childTnLst>
                                </p:cTn>
                              </p:par>
                              <p:par>
                                <p:cTn id="261" presetID="9" presetClass="exit" presetSubtype="0" fill="hold" grpId="1" nodeType="withEffect">
                                  <p:stCondLst>
                                    <p:cond delay="0"/>
                                  </p:stCondLst>
                                  <p:childTnLst>
                                    <p:animEffect transition="out" filter="dissolve">
                                      <p:cBhvr>
                                        <p:cTn id="262" dur="500"/>
                                        <p:tgtEl>
                                          <p:spTgt spid="2418832"/>
                                        </p:tgtEl>
                                      </p:cBhvr>
                                    </p:animEffect>
                                    <p:set>
                                      <p:cBhvr>
                                        <p:cTn id="263" dur="1" fill="hold">
                                          <p:stCondLst>
                                            <p:cond delay="499"/>
                                          </p:stCondLst>
                                        </p:cTn>
                                        <p:tgtEl>
                                          <p:spTgt spid="2418832"/>
                                        </p:tgtEl>
                                        <p:attrNameLst>
                                          <p:attrName>style.visibility</p:attrName>
                                        </p:attrNameLst>
                                      </p:cBhvr>
                                      <p:to>
                                        <p:strVal val="hidden"/>
                                      </p:to>
                                    </p:set>
                                  </p:childTnLst>
                                </p:cTn>
                              </p:par>
                              <p:par>
                                <p:cTn id="264" presetID="9" presetClass="entr" presetSubtype="0" fill="hold" grpId="0" nodeType="withEffect">
                                  <p:stCondLst>
                                    <p:cond delay="0"/>
                                  </p:stCondLst>
                                  <p:childTnLst>
                                    <p:set>
                                      <p:cBhvr>
                                        <p:cTn id="265" dur="1" fill="hold">
                                          <p:stCondLst>
                                            <p:cond delay="0"/>
                                          </p:stCondLst>
                                        </p:cTn>
                                        <p:tgtEl>
                                          <p:spTgt spid="2418831"/>
                                        </p:tgtEl>
                                        <p:attrNameLst>
                                          <p:attrName>style.visibility</p:attrName>
                                        </p:attrNameLst>
                                      </p:cBhvr>
                                      <p:to>
                                        <p:strVal val="visible"/>
                                      </p:to>
                                    </p:set>
                                    <p:animEffect transition="in" filter="dissolve">
                                      <p:cBhvr>
                                        <p:cTn id="266" dur="500"/>
                                        <p:tgtEl>
                                          <p:spTgt spid="2418831"/>
                                        </p:tgtEl>
                                      </p:cBhvr>
                                    </p:animEffect>
                                  </p:childTnLst>
                                </p:cTn>
                              </p:par>
                              <p:par>
                                <p:cTn id="267" presetID="0" presetClass="path" presetSubtype="0" accel="50000" decel="50000" fill="hold" grpId="1" nodeType="withEffect">
                                  <p:stCondLst>
                                    <p:cond delay="0"/>
                                  </p:stCondLst>
                                  <p:childTnLst>
                                    <p:animMotion origin="layout" path="M 0 0 C 0.00104 0.0625 0.00208 0.125 -0.02848 0.15834 C -0.05903 0.19167 -0.15105 0.17176 -0.18334 0.2 C -0.21563 0.22824 -0.21875 0.27824 -0.22171 0.32824 " pathEditMode="relative" ptsTypes="aaaA">
                                      <p:cBhvr>
                                        <p:cTn id="268" dur="2000" spd="-100000" fill="hold"/>
                                        <p:tgtEl>
                                          <p:spTgt spid="2418821"/>
                                        </p:tgtEl>
                                        <p:attrNameLst>
                                          <p:attrName>ppt_x</p:attrName>
                                          <p:attrName>ppt_y</p:attrName>
                                        </p:attrNameLst>
                                      </p:cBhvr>
                                    </p:animMotion>
                                  </p:childTnLst>
                                </p:cTn>
                              </p:par>
                            </p:childTnLst>
                          </p:cTn>
                        </p:par>
                        <p:par>
                          <p:cTn id="269" fill="hold">
                            <p:stCondLst>
                              <p:cond delay="16500"/>
                            </p:stCondLst>
                            <p:childTnLst>
                              <p:par>
                                <p:cTn id="270" presetID="9" presetClass="exit" presetSubtype="0" fill="hold" grpId="1" nodeType="afterEffect">
                                  <p:stCondLst>
                                    <p:cond delay="0"/>
                                  </p:stCondLst>
                                  <p:childTnLst>
                                    <p:animEffect transition="out" filter="dissolve">
                                      <p:cBhvr>
                                        <p:cTn id="271" dur="500"/>
                                        <p:tgtEl>
                                          <p:spTgt spid="2418831"/>
                                        </p:tgtEl>
                                      </p:cBhvr>
                                    </p:animEffect>
                                    <p:set>
                                      <p:cBhvr>
                                        <p:cTn id="272" dur="1" fill="hold">
                                          <p:stCondLst>
                                            <p:cond delay="499"/>
                                          </p:stCondLst>
                                        </p:cTn>
                                        <p:tgtEl>
                                          <p:spTgt spid="2418831"/>
                                        </p:tgtEl>
                                        <p:attrNameLst>
                                          <p:attrName>style.visibility</p:attrName>
                                        </p:attrNameLst>
                                      </p:cBhvr>
                                      <p:to>
                                        <p:strVal val="hidden"/>
                                      </p:to>
                                    </p:set>
                                  </p:childTnLst>
                                </p:cTn>
                              </p:par>
                            </p:childTnLst>
                          </p:cTn>
                        </p:par>
                      </p:childTnLst>
                    </p:cTn>
                  </p:par>
                  <p:par>
                    <p:cTn id="273" fill="hold">
                      <p:stCondLst>
                        <p:cond delay="indefinite"/>
                      </p:stCondLst>
                      <p:childTnLst>
                        <p:par>
                          <p:cTn id="274" fill="hold">
                            <p:stCondLst>
                              <p:cond delay="0"/>
                            </p:stCondLst>
                            <p:childTnLst>
                              <p:par>
                                <p:cTn id="275" presetID="22" presetClass="entr" presetSubtype="4" fill="hold" grpId="0" nodeType="clickEffect">
                                  <p:stCondLst>
                                    <p:cond delay="0"/>
                                  </p:stCondLst>
                                  <p:childTnLst>
                                    <p:set>
                                      <p:cBhvr>
                                        <p:cTn id="276" dur="1" fill="hold">
                                          <p:stCondLst>
                                            <p:cond delay="0"/>
                                          </p:stCondLst>
                                        </p:cTn>
                                        <p:tgtEl>
                                          <p:spTgt spid="2418823"/>
                                        </p:tgtEl>
                                        <p:attrNameLst>
                                          <p:attrName>style.visibility</p:attrName>
                                        </p:attrNameLst>
                                      </p:cBhvr>
                                      <p:to>
                                        <p:strVal val="visible"/>
                                      </p:to>
                                    </p:set>
                                    <p:animEffect transition="in" filter="wipe(down)">
                                      <p:cBhvr>
                                        <p:cTn id="277" dur="500"/>
                                        <p:tgtEl>
                                          <p:spTgt spid="2418823"/>
                                        </p:tgtEl>
                                      </p:cBhvr>
                                    </p:animEffect>
                                  </p:childTnLst>
                                </p:cTn>
                              </p:par>
                            </p:childTnLst>
                          </p:cTn>
                        </p:par>
                        <p:par>
                          <p:cTn id="278" fill="hold">
                            <p:stCondLst>
                              <p:cond delay="500"/>
                            </p:stCondLst>
                            <p:childTnLst>
                              <p:par>
                                <p:cTn id="279" presetID="9" presetClass="entr" presetSubtype="0" fill="hold" grpId="0" nodeType="afterEffect">
                                  <p:stCondLst>
                                    <p:cond delay="0"/>
                                  </p:stCondLst>
                                  <p:childTnLst>
                                    <p:set>
                                      <p:cBhvr>
                                        <p:cTn id="280" dur="1" fill="hold">
                                          <p:stCondLst>
                                            <p:cond delay="0"/>
                                          </p:stCondLst>
                                        </p:cTn>
                                        <p:tgtEl>
                                          <p:spTgt spid="2418822"/>
                                        </p:tgtEl>
                                        <p:attrNameLst>
                                          <p:attrName>style.visibility</p:attrName>
                                        </p:attrNameLst>
                                      </p:cBhvr>
                                      <p:to>
                                        <p:strVal val="visible"/>
                                      </p:to>
                                    </p:set>
                                    <p:animEffect transition="in" filter="dissolve">
                                      <p:cBhvr>
                                        <p:cTn id="281" dur="500"/>
                                        <p:tgtEl>
                                          <p:spTgt spid="2418822"/>
                                        </p:tgtEl>
                                      </p:cBhvr>
                                    </p:animEffect>
                                  </p:childTnLst>
                                </p:cTn>
                              </p:par>
                            </p:childTnLst>
                          </p:cTn>
                        </p:par>
                        <p:par>
                          <p:cTn id="282" fill="hold">
                            <p:stCondLst>
                              <p:cond delay="1000"/>
                            </p:stCondLst>
                            <p:childTnLst>
                              <p:par>
                                <p:cTn id="283" presetID="10" presetClass="entr" presetSubtype="0" fill="hold" grpId="0" nodeType="afterEffect">
                                  <p:stCondLst>
                                    <p:cond delay="0"/>
                                  </p:stCondLst>
                                  <p:childTnLst>
                                    <p:set>
                                      <p:cBhvr>
                                        <p:cTn id="284" dur="1" fill="hold">
                                          <p:stCondLst>
                                            <p:cond delay="0"/>
                                          </p:stCondLst>
                                        </p:cTn>
                                        <p:tgtEl>
                                          <p:spTgt spid="2418690"/>
                                        </p:tgtEl>
                                        <p:attrNameLst>
                                          <p:attrName>style.visibility</p:attrName>
                                        </p:attrNameLst>
                                      </p:cBhvr>
                                      <p:to>
                                        <p:strVal val="visible"/>
                                      </p:to>
                                    </p:set>
                                    <p:animEffect transition="in" filter="fade">
                                      <p:cBhvr>
                                        <p:cTn id="285" dur="2000"/>
                                        <p:tgtEl>
                                          <p:spTgt spid="2418690"/>
                                        </p:tgtEl>
                                      </p:cBhvr>
                                    </p:animEffect>
                                  </p:childTnLst>
                                </p:cTn>
                              </p:par>
                              <p:par>
                                <p:cTn id="286" presetID="9" presetClass="entr" presetSubtype="0" fill="hold" grpId="0" nodeType="withEffect">
                                  <p:stCondLst>
                                    <p:cond delay="0"/>
                                  </p:stCondLst>
                                  <p:childTnLst>
                                    <p:set>
                                      <p:cBhvr>
                                        <p:cTn id="287" dur="1" fill="hold">
                                          <p:stCondLst>
                                            <p:cond delay="0"/>
                                          </p:stCondLst>
                                        </p:cTn>
                                        <p:tgtEl>
                                          <p:spTgt spid="2418824"/>
                                        </p:tgtEl>
                                        <p:attrNameLst>
                                          <p:attrName>style.visibility</p:attrName>
                                        </p:attrNameLst>
                                      </p:cBhvr>
                                      <p:to>
                                        <p:strVal val="visible"/>
                                      </p:to>
                                    </p:set>
                                    <p:animEffect transition="in" filter="dissolve">
                                      <p:cBhvr>
                                        <p:cTn id="288" dur="500"/>
                                        <p:tgtEl>
                                          <p:spTgt spid="2418824"/>
                                        </p:tgtEl>
                                      </p:cBhvr>
                                    </p:animEffect>
                                  </p:childTnLst>
                                </p:cTn>
                              </p:par>
                            </p:childTnLst>
                          </p:cTn>
                        </p:par>
                      </p:childTnLst>
                    </p:cTn>
                  </p:par>
                  <p:par>
                    <p:cTn id="289" fill="hold">
                      <p:stCondLst>
                        <p:cond delay="indefinite"/>
                      </p:stCondLst>
                      <p:childTnLst>
                        <p:par>
                          <p:cTn id="290" fill="hold">
                            <p:stCondLst>
                              <p:cond delay="0"/>
                            </p:stCondLst>
                            <p:childTnLst>
                              <p:par>
                                <p:cTn id="291" presetID="10" presetClass="entr" presetSubtype="0" fill="hold" nodeType="clickEffect">
                                  <p:stCondLst>
                                    <p:cond delay="0"/>
                                  </p:stCondLst>
                                  <p:childTnLst>
                                    <p:set>
                                      <p:cBhvr>
                                        <p:cTn id="292" dur="1" fill="hold">
                                          <p:stCondLst>
                                            <p:cond delay="0"/>
                                          </p:stCondLst>
                                        </p:cTn>
                                        <p:tgtEl>
                                          <p:spTgt spid="2418833"/>
                                        </p:tgtEl>
                                        <p:attrNameLst>
                                          <p:attrName>style.visibility</p:attrName>
                                        </p:attrNameLst>
                                      </p:cBhvr>
                                      <p:to>
                                        <p:strVal val="visible"/>
                                      </p:to>
                                    </p:set>
                                    <p:animEffect transition="in" filter="fade">
                                      <p:cBhvr>
                                        <p:cTn id="293" dur="2000"/>
                                        <p:tgtEl>
                                          <p:spTgt spid="2418833"/>
                                        </p:tgtEl>
                                      </p:cBhvr>
                                    </p:animEffect>
                                  </p:childTnLst>
                                </p:cTn>
                              </p:par>
                              <p:par>
                                <p:cTn id="294" presetID="47" presetClass="entr" presetSubtype="0" fill="hold" nodeType="withEffect">
                                  <p:stCondLst>
                                    <p:cond delay="0"/>
                                  </p:stCondLst>
                                  <p:childTnLst>
                                    <p:set>
                                      <p:cBhvr>
                                        <p:cTn id="295" dur="1" fill="hold">
                                          <p:stCondLst>
                                            <p:cond delay="0"/>
                                          </p:stCondLst>
                                        </p:cTn>
                                        <p:tgtEl>
                                          <p:spTgt spid="2418833"/>
                                        </p:tgtEl>
                                        <p:attrNameLst>
                                          <p:attrName>style.visibility</p:attrName>
                                        </p:attrNameLst>
                                      </p:cBhvr>
                                      <p:to>
                                        <p:strVal val="visible"/>
                                      </p:to>
                                    </p:set>
                                    <p:animEffect transition="in" filter="fade">
                                      <p:cBhvr>
                                        <p:cTn id="296" dur="1000"/>
                                        <p:tgtEl>
                                          <p:spTgt spid="2418833"/>
                                        </p:tgtEl>
                                      </p:cBhvr>
                                    </p:animEffect>
                                    <p:anim calcmode="lin" valueType="num">
                                      <p:cBhvr>
                                        <p:cTn id="297" dur="1000" fill="hold"/>
                                        <p:tgtEl>
                                          <p:spTgt spid="2418833"/>
                                        </p:tgtEl>
                                        <p:attrNameLst>
                                          <p:attrName>ppt_x</p:attrName>
                                        </p:attrNameLst>
                                      </p:cBhvr>
                                      <p:tavLst>
                                        <p:tav tm="0">
                                          <p:val>
                                            <p:strVal val="#ppt_x"/>
                                          </p:val>
                                        </p:tav>
                                        <p:tav tm="100000">
                                          <p:val>
                                            <p:strVal val="#ppt_x"/>
                                          </p:val>
                                        </p:tav>
                                      </p:tavLst>
                                    </p:anim>
                                    <p:anim calcmode="lin" valueType="num">
                                      <p:cBhvr>
                                        <p:cTn id="298" dur="1000" fill="hold"/>
                                        <p:tgtEl>
                                          <p:spTgt spid="2418833"/>
                                        </p:tgtEl>
                                        <p:attrNameLst>
                                          <p:attrName>ppt_y</p:attrName>
                                        </p:attrNameLst>
                                      </p:cBhvr>
                                      <p:tavLst>
                                        <p:tav tm="0">
                                          <p:val>
                                            <p:strVal val="#ppt_y-.1"/>
                                          </p:val>
                                        </p:tav>
                                        <p:tav tm="100000">
                                          <p:val>
                                            <p:strVal val="#ppt_y"/>
                                          </p:val>
                                        </p:tav>
                                      </p:tavLst>
                                    </p:anim>
                                  </p:childTnLst>
                                </p:cTn>
                              </p:par>
                            </p:childTnLst>
                          </p:cTn>
                        </p:par>
                      </p:childTnLst>
                    </p:cTn>
                  </p:par>
                  <p:par>
                    <p:cTn id="299" fill="hold">
                      <p:stCondLst>
                        <p:cond delay="indefinite"/>
                      </p:stCondLst>
                      <p:childTnLst>
                        <p:par>
                          <p:cTn id="300" fill="hold">
                            <p:stCondLst>
                              <p:cond delay="0"/>
                            </p:stCondLst>
                            <p:childTnLst>
                              <p:par>
                                <p:cTn id="301" presetID="53" presetClass="entr" presetSubtype="0" fill="hold" grpId="0" nodeType="clickEffect">
                                  <p:stCondLst>
                                    <p:cond delay="0"/>
                                  </p:stCondLst>
                                  <p:childTnLst>
                                    <p:set>
                                      <p:cBhvr>
                                        <p:cTn id="302" dur="1" fill="hold">
                                          <p:stCondLst>
                                            <p:cond delay="0"/>
                                          </p:stCondLst>
                                        </p:cTn>
                                        <p:tgtEl>
                                          <p:spTgt spid="2418834"/>
                                        </p:tgtEl>
                                        <p:attrNameLst>
                                          <p:attrName>style.visibility</p:attrName>
                                        </p:attrNameLst>
                                      </p:cBhvr>
                                      <p:to>
                                        <p:strVal val="visible"/>
                                      </p:to>
                                    </p:set>
                                    <p:anim calcmode="lin" valueType="num">
                                      <p:cBhvr>
                                        <p:cTn id="303" dur="500" fill="hold"/>
                                        <p:tgtEl>
                                          <p:spTgt spid="2418834"/>
                                        </p:tgtEl>
                                        <p:attrNameLst>
                                          <p:attrName>ppt_w</p:attrName>
                                        </p:attrNameLst>
                                      </p:cBhvr>
                                      <p:tavLst>
                                        <p:tav tm="0">
                                          <p:val>
                                            <p:fltVal val="0"/>
                                          </p:val>
                                        </p:tav>
                                        <p:tav tm="100000">
                                          <p:val>
                                            <p:strVal val="#ppt_w"/>
                                          </p:val>
                                        </p:tav>
                                      </p:tavLst>
                                    </p:anim>
                                    <p:anim calcmode="lin" valueType="num">
                                      <p:cBhvr>
                                        <p:cTn id="304" dur="500" fill="hold"/>
                                        <p:tgtEl>
                                          <p:spTgt spid="2418834"/>
                                        </p:tgtEl>
                                        <p:attrNameLst>
                                          <p:attrName>ppt_h</p:attrName>
                                        </p:attrNameLst>
                                      </p:cBhvr>
                                      <p:tavLst>
                                        <p:tav tm="0">
                                          <p:val>
                                            <p:fltVal val="0"/>
                                          </p:val>
                                        </p:tav>
                                        <p:tav tm="100000">
                                          <p:val>
                                            <p:strVal val="#ppt_h"/>
                                          </p:val>
                                        </p:tav>
                                      </p:tavLst>
                                    </p:anim>
                                    <p:animEffect transition="in" filter="fade">
                                      <p:cBhvr>
                                        <p:cTn id="305" dur="500"/>
                                        <p:tgtEl>
                                          <p:spTgt spid="24188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8842" grpId="0" animBg="1"/>
      <p:bldP spid="2418842" grpId="1" animBg="1"/>
      <p:bldP spid="2418836" grpId="0" animBg="1"/>
      <p:bldP spid="2418836" grpId="1" animBg="1"/>
      <p:bldP spid="2418830" grpId="0" animBg="1"/>
      <p:bldP spid="2418830" grpId="1" animBg="1"/>
      <p:bldP spid="2418839" grpId="0" animBg="1"/>
      <p:bldP spid="2418839" grpId="1" animBg="1"/>
      <p:bldP spid="2418826" grpId="0" animBg="1"/>
      <p:bldP spid="2418826" grpId="1" animBg="1"/>
      <p:bldP spid="2418835" grpId="0" animBg="1"/>
      <p:bldP spid="2418835" grpId="1" animBg="1"/>
      <p:bldP spid="2418838" grpId="0" animBg="1"/>
      <p:bldP spid="2418838" grpId="1" animBg="1"/>
      <p:bldP spid="2418841" grpId="0" animBg="1"/>
      <p:bldP spid="2418841" grpId="1" animBg="1"/>
      <p:bldP spid="2418837" grpId="0" animBg="1"/>
      <p:bldP spid="2418837" grpId="1" animBg="1"/>
      <p:bldP spid="2418840" grpId="0" animBg="1"/>
      <p:bldP spid="2418840" grpId="1" animBg="1"/>
      <p:bldP spid="2418690" grpId="0" animBg="1"/>
      <p:bldP spid="2418814" grpId="0" animBg="1"/>
      <p:bldP spid="2418814" grpId="1" animBg="1"/>
      <p:bldP spid="2418815" grpId="0" animBg="1"/>
      <p:bldP spid="2418815" grpId="1" animBg="1"/>
      <p:bldP spid="2418816" grpId="0" animBg="1"/>
      <p:bldP spid="2418816" grpId="1" animBg="1"/>
      <p:bldP spid="2418817" grpId="0" animBg="1"/>
      <p:bldP spid="2418817" grpId="1" animBg="1"/>
      <p:bldP spid="2418818" grpId="0" animBg="1"/>
      <p:bldP spid="2418818" grpId="1" animBg="1"/>
      <p:bldP spid="2418819" grpId="0" animBg="1"/>
      <p:bldP spid="2418819" grpId="1" animBg="1"/>
      <p:bldP spid="2418820" grpId="0" animBg="1"/>
      <p:bldP spid="2418820" grpId="1" animBg="1"/>
      <p:bldP spid="2418821" grpId="0" animBg="1"/>
      <p:bldP spid="2418821" grpId="1" animBg="1"/>
      <p:bldP spid="2418822" grpId="0"/>
      <p:bldP spid="2418823" grpId="0"/>
      <p:bldP spid="2418824" grpId="0"/>
      <p:bldP spid="2418825" grpId="0" animBg="1"/>
      <p:bldP spid="2418825" grpId="1" animBg="1"/>
      <p:bldP spid="2418827" grpId="0" animBg="1"/>
      <p:bldP spid="2418827" grpId="1" animBg="1"/>
      <p:bldP spid="2418828" grpId="0" animBg="1"/>
      <p:bldP spid="2418828" grpId="1" animBg="1"/>
      <p:bldP spid="2418829" grpId="0" animBg="1"/>
      <p:bldP spid="2418829" grpId="1" animBg="1"/>
      <p:bldP spid="2418831" grpId="0" animBg="1"/>
      <p:bldP spid="2418831" grpId="1" animBg="1"/>
      <p:bldP spid="2418832" grpId="0" animBg="1"/>
      <p:bldP spid="2418832" grpId="1" animBg="1"/>
      <p:bldP spid="2418834" grpId="0"/>
      <p:bldP spid="2418843" grpId="0" animBg="1"/>
      <p:bldP spid="2418843" grpId="1" animBg="1"/>
      <p:bldP spid="2418843" grpId="2" animBg="1"/>
      <p:bldP spid="2418844" grpId="0" animBg="1"/>
      <p:bldP spid="2418844" grpId="1" animBg="1"/>
      <p:bldP spid="2418844" grpId="2" animBg="1"/>
      <p:bldP spid="2418845" grpId="0" animBg="1"/>
      <p:bldP spid="2418845" grpId="1" animBg="1"/>
      <p:bldP spid="2418845" grpId="2" animBg="1"/>
      <p:bldP spid="2418846" grpId="0" animBg="1"/>
      <p:bldP spid="2418846" grpId="1" animBg="1"/>
      <p:bldP spid="2418846" grpId="2" animBg="1"/>
      <p:bldP spid="2418847" grpId="0" animBg="1"/>
      <p:bldP spid="2418847" grpId="1" animBg="1"/>
      <p:bldP spid="2418847" grpId="2" animBg="1"/>
      <p:bldP spid="2418848" grpId="0" animBg="1"/>
      <p:bldP spid="2418848" grpId="1" animBg="1"/>
      <p:bldP spid="2418848" grpId="2" animBg="1"/>
      <p:bldP spid="2418849" grpId="0" animBg="1"/>
      <p:bldP spid="2418849" grpId="1" animBg="1"/>
      <p:bldP spid="2418849" grpId="2" animBg="1"/>
      <p:bldP spid="2418850" grpId="0" animBg="1"/>
      <p:bldP spid="2418850" grpId="1" animBg="1"/>
      <p:bldP spid="2418850" grpId="2" animBg="1"/>
      <p:bldP spid="2418851" grpId="0"/>
      <p:bldP spid="2418851" grpId="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9778" name="Rectangle 2"/>
          <p:cNvSpPr>
            <a:spLocks noChangeArrowheads="1"/>
          </p:cNvSpPr>
          <p:nvPr/>
        </p:nvSpPr>
        <p:spPr bwMode="auto">
          <a:xfrm>
            <a:off x="4419600" y="5638800"/>
            <a:ext cx="3505200" cy="1219200"/>
          </a:xfrm>
          <a:prstGeom prst="rect">
            <a:avLst/>
          </a:prstGeom>
          <a:solidFill>
            <a:srgbClr val="333333">
              <a:alpha val="12000"/>
            </a:srgbClr>
          </a:solidFill>
          <a:ln w="9525">
            <a:solidFill>
              <a:schemeClr val="tx1"/>
            </a:solidFill>
            <a:miter lim="800000"/>
            <a:headEnd/>
            <a:tailEnd/>
          </a:ln>
          <a:effectLst/>
        </p:spPr>
        <p:txBody>
          <a:bodyPr wrap="none" anchor="ctr"/>
          <a:lstStyle/>
          <a:p>
            <a:endParaRPr lang="en-US"/>
          </a:p>
        </p:txBody>
      </p:sp>
      <p:pic>
        <p:nvPicPr>
          <p:cNvPr id="2379779" name="Picture 3" descr="DSC02773"/>
          <p:cNvPicPr>
            <a:picLocks noChangeAspect="1" noChangeArrowheads="1"/>
          </p:cNvPicPr>
          <p:nvPr/>
        </p:nvPicPr>
        <p:blipFill>
          <a:blip r:embed="rId4" cstate="print"/>
          <a:srcRect/>
          <a:stretch>
            <a:fillRect/>
          </a:stretch>
        </p:blipFill>
        <p:spPr bwMode="auto">
          <a:xfrm>
            <a:off x="685800" y="1828800"/>
            <a:ext cx="812800" cy="609600"/>
          </a:xfrm>
          <a:prstGeom prst="rect">
            <a:avLst/>
          </a:prstGeom>
          <a:noFill/>
        </p:spPr>
      </p:pic>
      <p:pic>
        <p:nvPicPr>
          <p:cNvPr id="2379780" name="Picture 4" descr="DSC02774"/>
          <p:cNvPicPr>
            <a:picLocks noChangeAspect="1" noChangeArrowheads="1"/>
          </p:cNvPicPr>
          <p:nvPr/>
        </p:nvPicPr>
        <p:blipFill>
          <a:blip r:embed="rId5" cstate="print"/>
          <a:srcRect/>
          <a:stretch>
            <a:fillRect/>
          </a:stretch>
        </p:blipFill>
        <p:spPr bwMode="auto">
          <a:xfrm>
            <a:off x="685800" y="2743200"/>
            <a:ext cx="812800" cy="609600"/>
          </a:xfrm>
          <a:prstGeom prst="rect">
            <a:avLst/>
          </a:prstGeom>
          <a:noFill/>
        </p:spPr>
      </p:pic>
      <p:pic>
        <p:nvPicPr>
          <p:cNvPr id="2379781" name="Picture 5" descr="DSC02775"/>
          <p:cNvPicPr>
            <a:picLocks noChangeAspect="1" noChangeArrowheads="1"/>
          </p:cNvPicPr>
          <p:nvPr/>
        </p:nvPicPr>
        <p:blipFill>
          <a:blip r:embed="rId6" cstate="print"/>
          <a:srcRect/>
          <a:stretch>
            <a:fillRect/>
          </a:stretch>
        </p:blipFill>
        <p:spPr bwMode="auto">
          <a:xfrm>
            <a:off x="685800" y="3657600"/>
            <a:ext cx="812800" cy="609600"/>
          </a:xfrm>
          <a:prstGeom prst="rect">
            <a:avLst/>
          </a:prstGeom>
          <a:noFill/>
        </p:spPr>
      </p:pic>
      <p:pic>
        <p:nvPicPr>
          <p:cNvPr id="2379782" name="Picture 6" descr="DSC02776"/>
          <p:cNvPicPr>
            <a:picLocks noChangeAspect="1" noChangeArrowheads="1"/>
          </p:cNvPicPr>
          <p:nvPr/>
        </p:nvPicPr>
        <p:blipFill>
          <a:blip r:embed="rId7" cstate="print"/>
          <a:srcRect/>
          <a:stretch>
            <a:fillRect/>
          </a:stretch>
        </p:blipFill>
        <p:spPr bwMode="auto">
          <a:xfrm>
            <a:off x="685800" y="4572000"/>
            <a:ext cx="812800" cy="609600"/>
          </a:xfrm>
          <a:prstGeom prst="rect">
            <a:avLst/>
          </a:prstGeom>
          <a:noFill/>
        </p:spPr>
      </p:pic>
      <p:pic>
        <p:nvPicPr>
          <p:cNvPr id="2379783" name="Picture 7" descr="DSC02777"/>
          <p:cNvPicPr>
            <a:picLocks noChangeAspect="1" noChangeArrowheads="1"/>
          </p:cNvPicPr>
          <p:nvPr/>
        </p:nvPicPr>
        <p:blipFill>
          <a:blip r:embed="rId8" cstate="print"/>
          <a:srcRect/>
          <a:stretch>
            <a:fillRect/>
          </a:stretch>
        </p:blipFill>
        <p:spPr bwMode="auto">
          <a:xfrm>
            <a:off x="1981200" y="4572000"/>
            <a:ext cx="812800" cy="609600"/>
          </a:xfrm>
          <a:prstGeom prst="rect">
            <a:avLst/>
          </a:prstGeom>
          <a:noFill/>
        </p:spPr>
      </p:pic>
      <p:pic>
        <p:nvPicPr>
          <p:cNvPr id="2379784" name="Picture 8" descr="DSC02778"/>
          <p:cNvPicPr>
            <a:picLocks noChangeAspect="1" noChangeArrowheads="1"/>
          </p:cNvPicPr>
          <p:nvPr/>
        </p:nvPicPr>
        <p:blipFill>
          <a:blip r:embed="rId9" cstate="print"/>
          <a:srcRect/>
          <a:stretch>
            <a:fillRect/>
          </a:stretch>
        </p:blipFill>
        <p:spPr bwMode="auto">
          <a:xfrm>
            <a:off x="1981200" y="3657600"/>
            <a:ext cx="812800" cy="609600"/>
          </a:xfrm>
          <a:prstGeom prst="rect">
            <a:avLst/>
          </a:prstGeom>
          <a:noFill/>
        </p:spPr>
      </p:pic>
      <p:pic>
        <p:nvPicPr>
          <p:cNvPr id="2379785" name="Picture 9" descr="DSC02779"/>
          <p:cNvPicPr>
            <a:picLocks noChangeAspect="1" noChangeArrowheads="1"/>
          </p:cNvPicPr>
          <p:nvPr/>
        </p:nvPicPr>
        <p:blipFill>
          <a:blip r:embed="rId10" cstate="print"/>
          <a:srcRect/>
          <a:stretch>
            <a:fillRect/>
          </a:stretch>
        </p:blipFill>
        <p:spPr bwMode="auto">
          <a:xfrm>
            <a:off x="1981200" y="2743200"/>
            <a:ext cx="812800" cy="609600"/>
          </a:xfrm>
          <a:prstGeom prst="rect">
            <a:avLst/>
          </a:prstGeom>
          <a:noFill/>
        </p:spPr>
      </p:pic>
      <p:pic>
        <p:nvPicPr>
          <p:cNvPr id="2379786" name="Picture 10" descr="DSC02780"/>
          <p:cNvPicPr>
            <a:picLocks noChangeAspect="1" noChangeArrowheads="1"/>
          </p:cNvPicPr>
          <p:nvPr/>
        </p:nvPicPr>
        <p:blipFill>
          <a:blip r:embed="rId11" cstate="print"/>
          <a:srcRect/>
          <a:stretch>
            <a:fillRect/>
          </a:stretch>
        </p:blipFill>
        <p:spPr bwMode="auto">
          <a:xfrm>
            <a:off x="1981200" y="1828800"/>
            <a:ext cx="812800" cy="609600"/>
          </a:xfrm>
          <a:prstGeom prst="rect">
            <a:avLst/>
          </a:prstGeom>
          <a:noFill/>
        </p:spPr>
      </p:pic>
      <p:pic>
        <p:nvPicPr>
          <p:cNvPr id="2379787" name="Picture 11" descr="DSC02781"/>
          <p:cNvPicPr>
            <a:picLocks noChangeAspect="1" noChangeArrowheads="1"/>
          </p:cNvPicPr>
          <p:nvPr/>
        </p:nvPicPr>
        <p:blipFill>
          <a:blip r:embed="rId12" cstate="print"/>
          <a:srcRect/>
          <a:stretch>
            <a:fillRect/>
          </a:stretch>
        </p:blipFill>
        <p:spPr bwMode="auto">
          <a:xfrm>
            <a:off x="1981200" y="914400"/>
            <a:ext cx="812800" cy="609600"/>
          </a:xfrm>
          <a:prstGeom prst="rect">
            <a:avLst/>
          </a:prstGeom>
          <a:noFill/>
        </p:spPr>
      </p:pic>
      <p:pic>
        <p:nvPicPr>
          <p:cNvPr id="2379788" name="Picture 12" descr="DSC02782"/>
          <p:cNvPicPr>
            <a:picLocks noChangeAspect="1" noChangeArrowheads="1"/>
          </p:cNvPicPr>
          <p:nvPr/>
        </p:nvPicPr>
        <p:blipFill>
          <a:blip r:embed="rId13" cstate="print"/>
          <a:srcRect/>
          <a:stretch>
            <a:fillRect/>
          </a:stretch>
        </p:blipFill>
        <p:spPr bwMode="auto">
          <a:xfrm>
            <a:off x="3352800" y="4572000"/>
            <a:ext cx="812800" cy="609600"/>
          </a:xfrm>
          <a:prstGeom prst="rect">
            <a:avLst/>
          </a:prstGeom>
          <a:noFill/>
        </p:spPr>
      </p:pic>
      <p:pic>
        <p:nvPicPr>
          <p:cNvPr id="2379789" name="Picture 13" descr="DSC02783"/>
          <p:cNvPicPr>
            <a:picLocks noChangeAspect="1" noChangeArrowheads="1"/>
          </p:cNvPicPr>
          <p:nvPr/>
        </p:nvPicPr>
        <p:blipFill>
          <a:blip r:embed="rId14" cstate="print"/>
          <a:srcRect/>
          <a:stretch>
            <a:fillRect/>
          </a:stretch>
        </p:blipFill>
        <p:spPr bwMode="auto">
          <a:xfrm>
            <a:off x="3352800" y="3657600"/>
            <a:ext cx="812800" cy="609600"/>
          </a:xfrm>
          <a:prstGeom prst="rect">
            <a:avLst/>
          </a:prstGeom>
          <a:noFill/>
        </p:spPr>
      </p:pic>
      <p:pic>
        <p:nvPicPr>
          <p:cNvPr id="2379790" name="Picture 14" descr="DSC02784"/>
          <p:cNvPicPr>
            <a:picLocks noChangeAspect="1" noChangeArrowheads="1"/>
          </p:cNvPicPr>
          <p:nvPr/>
        </p:nvPicPr>
        <p:blipFill>
          <a:blip r:embed="rId15" cstate="print"/>
          <a:srcRect/>
          <a:stretch>
            <a:fillRect/>
          </a:stretch>
        </p:blipFill>
        <p:spPr bwMode="auto">
          <a:xfrm>
            <a:off x="3352800" y="2743200"/>
            <a:ext cx="812800" cy="609600"/>
          </a:xfrm>
          <a:prstGeom prst="rect">
            <a:avLst/>
          </a:prstGeom>
          <a:noFill/>
        </p:spPr>
      </p:pic>
      <p:pic>
        <p:nvPicPr>
          <p:cNvPr id="2379791" name="Picture 15" descr="DSC02785"/>
          <p:cNvPicPr>
            <a:picLocks noChangeAspect="1" noChangeArrowheads="1"/>
          </p:cNvPicPr>
          <p:nvPr/>
        </p:nvPicPr>
        <p:blipFill>
          <a:blip r:embed="rId16" cstate="print"/>
          <a:srcRect/>
          <a:stretch>
            <a:fillRect/>
          </a:stretch>
        </p:blipFill>
        <p:spPr bwMode="auto">
          <a:xfrm>
            <a:off x="3352800" y="1828800"/>
            <a:ext cx="812800" cy="609600"/>
          </a:xfrm>
          <a:prstGeom prst="rect">
            <a:avLst/>
          </a:prstGeom>
          <a:noFill/>
        </p:spPr>
      </p:pic>
      <p:pic>
        <p:nvPicPr>
          <p:cNvPr id="2379792" name="Picture 16" descr="DSC02786"/>
          <p:cNvPicPr>
            <a:picLocks noChangeAspect="1" noChangeArrowheads="1"/>
          </p:cNvPicPr>
          <p:nvPr/>
        </p:nvPicPr>
        <p:blipFill>
          <a:blip r:embed="rId17" cstate="print"/>
          <a:srcRect/>
          <a:stretch>
            <a:fillRect/>
          </a:stretch>
        </p:blipFill>
        <p:spPr bwMode="auto">
          <a:xfrm>
            <a:off x="3352800" y="914400"/>
            <a:ext cx="812800" cy="609600"/>
          </a:xfrm>
          <a:prstGeom prst="rect">
            <a:avLst/>
          </a:prstGeom>
          <a:noFill/>
        </p:spPr>
      </p:pic>
      <p:pic>
        <p:nvPicPr>
          <p:cNvPr id="2379793" name="Picture 17" descr="DSC02787"/>
          <p:cNvPicPr>
            <a:picLocks noChangeAspect="1" noChangeArrowheads="1"/>
          </p:cNvPicPr>
          <p:nvPr/>
        </p:nvPicPr>
        <p:blipFill>
          <a:blip r:embed="rId18" cstate="print"/>
          <a:srcRect/>
          <a:stretch>
            <a:fillRect/>
          </a:stretch>
        </p:blipFill>
        <p:spPr bwMode="auto">
          <a:xfrm>
            <a:off x="4673600" y="4572000"/>
            <a:ext cx="812800" cy="609600"/>
          </a:xfrm>
          <a:prstGeom prst="rect">
            <a:avLst/>
          </a:prstGeom>
          <a:noFill/>
        </p:spPr>
      </p:pic>
      <p:pic>
        <p:nvPicPr>
          <p:cNvPr id="2379794" name="Picture 18" descr="DSC02788"/>
          <p:cNvPicPr>
            <a:picLocks noChangeAspect="1" noChangeArrowheads="1"/>
          </p:cNvPicPr>
          <p:nvPr/>
        </p:nvPicPr>
        <p:blipFill>
          <a:blip r:embed="rId19" cstate="print"/>
          <a:srcRect/>
          <a:stretch>
            <a:fillRect/>
          </a:stretch>
        </p:blipFill>
        <p:spPr bwMode="auto">
          <a:xfrm>
            <a:off x="4673600" y="3657600"/>
            <a:ext cx="812800" cy="609600"/>
          </a:xfrm>
          <a:prstGeom prst="rect">
            <a:avLst/>
          </a:prstGeom>
          <a:noFill/>
        </p:spPr>
      </p:pic>
      <p:pic>
        <p:nvPicPr>
          <p:cNvPr id="2379795" name="Picture 19" descr="DSC02789"/>
          <p:cNvPicPr>
            <a:picLocks noChangeAspect="1" noChangeArrowheads="1"/>
          </p:cNvPicPr>
          <p:nvPr/>
        </p:nvPicPr>
        <p:blipFill>
          <a:blip r:embed="rId20" cstate="print"/>
          <a:srcRect/>
          <a:stretch>
            <a:fillRect/>
          </a:stretch>
        </p:blipFill>
        <p:spPr bwMode="auto">
          <a:xfrm>
            <a:off x="4673600" y="2743200"/>
            <a:ext cx="812800" cy="609600"/>
          </a:xfrm>
          <a:prstGeom prst="rect">
            <a:avLst/>
          </a:prstGeom>
          <a:noFill/>
        </p:spPr>
      </p:pic>
      <p:pic>
        <p:nvPicPr>
          <p:cNvPr id="2379796" name="Picture 20" descr="DSC02790"/>
          <p:cNvPicPr>
            <a:picLocks noChangeAspect="1" noChangeArrowheads="1"/>
          </p:cNvPicPr>
          <p:nvPr/>
        </p:nvPicPr>
        <p:blipFill>
          <a:blip r:embed="rId21" cstate="print"/>
          <a:srcRect/>
          <a:stretch>
            <a:fillRect/>
          </a:stretch>
        </p:blipFill>
        <p:spPr bwMode="auto">
          <a:xfrm>
            <a:off x="4673600" y="1828800"/>
            <a:ext cx="812800" cy="609600"/>
          </a:xfrm>
          <a:prstGeom prst="rect">
            <a:avLst/>
          </a:prstGeom>
          <a:noFill/>
        </p:spPr>
      </p:pic>
      <p:pic>
        <p:nvPicPr>
          <p:cNvPr id="2379797" name="Picture 21" descr="DSC02791"/>
          <p:cNvPicPr>
            <a:picLocks noChangeAspect="1" noChangeArrowheads="1"/>
          </p:cNvPicPr>
          <p:nvPr/>
        </p:nvPicPr>
        <p:blipFill>
          <a:blip r:embed="rId22" cstate="print"/>
          <a:srcRect/>
          <a:stretch>
            <a:fillRect/>
          </a:stretch>
        </p:blipFill>
        <p:spPr bwMode="auto">
          <a:xfrm>
            <a:off x="4673600" y="914400"/>
            <a:ext cx="812800" cy="609600"/>
          </a:xfrm>
          <a:prstGeom prst="rect">
            <a:avLst/>
          </a:prstGeom>
          <a:noFill/>
        </p:spPr>
      </p:pic>
      <p:pic>
        <p:nvPicPr>
          <p:cNvPr id="2379798" name="Picture 22" descr="DSC02792"/>
          <p:cNvPicPr>
            <a:picLocks noChangeAspect="1" noChangeArrowheads="1"/>
          </p:cNvPicPr>
          <p:nvPr/>
        </p:nvPicPr>
        <p:blipFill>
          <a:blip r:embed="rId23" cstate="print"/>
          <a:srcRect/>
          <a:stretch>
            <a:fillRect/>
          </a:stretch>
        </p:blipFill>
        <p:spPr bwMode="auto">
          <a:xfrm>
            <a:off x="6096000" y="4572000"/>
            <a:ext cx="812800" cy="609600"/>
          </a:xfrm>
          <a:prstGeom prst="rect">
            <a:avLst/>
          </a:prstGeom>
          <a:noFill/>
        </p:spPr>
      </p:pic>
      <p:pic>
        <p:nvPicPr>
          <p:cNvPr id="2379799" name="Picture 23" descr="DSC02793"/>
          <p:cNvPicPr>
            <a:picLocks noChangeAspect="1" noChangeArrowheads="1"/>
          </p:cNvPicPr>
          <p:nvPr/>
        </p:nvPicPr>
        <p:blipFill>
          <a:blip r:embed="rId24" cstate="print"/>
          <a:srcRect/>
          <a:stretch>
            <a:fillRect/>
          </a:stretch>
        </p:blipFill>
        <p:spPr bwMode="auto">
          <a:xfrm>
            <a:off x="6096000" y="3657600"/>
            <a:ext cx="812800" cy="609600"/>
          </a:xfrm>
          <a:prstGeom prst="rect">
            <a:avLst/>
          </a:prstGeom>
          <a:noFill/>
        </p:spPr>
      </p:pic>
      <p:pic>
        <p:nvPicPr>
          <p:cNvPr id="2379800" name="Picture 24" descr="DSC02794"/>
          <p:cNvPicPr>
            <a:picLocks noChangeAspect="1" noChangeArrowheads="1"/>
          </p:cNvPicPr>
          <p:nvPr/>
        </p:nvPicPr>
        <p:blipFill>
          <a:blip r:embed="rId25" cstate="print"/>
          <a:srcRect/>
          <a:stretch>
            <a:fillRect/>
          </a:stretch>
        </p:blipFill>
        <p:spPr bwMode="auto">
          <a:xfrm>
            <a:off x="6096000" y="2743200"/>
            <a:ext cx="812800" cy="609600"/>
          </a:xfrm>
          <a:prstGeom prst="rect">
            <a:avLst/>
          </a:prstGeom>
          <a:noFill/>
        </p:spPr>
      </p:pic>
      <p:pic>
        <p:nvPicPr>
          <p:cNvPr id="2379801" name="Picture 25" descr="DSC02795"/>
          <p:cNvPicPr>
            <a:picLocks noChangeAspect="1" noChangeArrowheads="1"/>
          </p:cNvPicPr>
          <p:nvPr/>
        </p:nvPicPr>
        <p:blipFill>
          <a:blip r:embed="rId26" cstate="print"/>
          <a:srcRect/>
          <a:stretch>
            <a:fillRect/>
          </a:stretch>
        </p:blipFill>
        <p:spPr bwMode="auto">
          <a:xfrm>
            <a:off x="6096000" y="1828800"/>
            <a:ext cx="812800" cy="609600"/>
          </a:xfrm>
          <a:prstGeom prst="rect">
            <a:avLst/>
          </a:prstGeom>
          <a:noFill/>
        </p:spPr>
      </p:pic>
      <p:pic>
        <p:nvPicPr>
          <p:cNvPr id="2379802" name="Picture 26" descr="DSC02796">
            <a:hlinkClick r:id="rId27" action="ppaction://hlinksldjump" tooltip="ADHD"/>
          </p:cNvPr>
          <p:cNvPicPr>
            <a:picLocks noChangeAspect="1" noChangeArrowheads="1"/>
          </p:cNvPicPr>
          <p:nvPr/>
        </p:nvPicPr>
        <p:blipFill>
          <a:blip r:embed="rId28" cstate="print"/>
          <a:srcRect/>
          <a:stretch>
            <a:fillRect/>
          </a:stretch>
        </p:blipFill>
        <p:spPr bwMode="auto">
          <a:xfrm>
            <a:off x="6096000" y="914400"/>
            <a:ext cx="812800" cy="609600"/>
          </a:xfrm>
          <a:prstGeom prst="rect">
            <a:avLst/>
          </a:prstGeom>
          <a:noFill/>
          <a:ln w="9525">
            <a:solidFill>
              <a:srgbClr val="FF0000"/>
            </a:solidFill>
            <a:miter lim="800000"/>
            <a:headEnd/>
            <a:tailEnd/>
          </a:ln>
        </p:spPr>
      </p:pic>
      <p:pic>
        <p:nvPicPr>
          <p:cNvPr id="2379803" name="Picture 27" descr="DSC02797"/>
          <p:cNvPicPr>
            <a:picLocks noChangeAspect="1" noChangeArrowheads="1"/>
          </p:cNvPicPr>
          <p:nvPr/>
        </p:nvPicPr>
        <p:blipFill>
          <a:blip r:embed="rId29" cstate="print"/>
          <a:srcRect/>
          <a:stretch>
            <a:fillRect/>
          </a:stretch>
        </p:blipFill>
        <p:spPr bwMode="auto">
          <a:xfrm>
            <a:off x="7391400" y="4572000"/>
            <a:ext cx="812800" cy="609600"/>
          </a:xfrm>
          <a:prstGeom prst="rect">
            <a:avLst/>
          </a:prstGeom>
          <a:noFill/>
        </p:spPr>
      </p:pic>
      <p:pic>
        <p:nvPicPr>
          <p:cNvPr id="2379804" name="Picture 28" descr="DSC02798"/>
          <p:cNvPicPr>
            <a:picLocks noChangeAspect="1" noChangeArrowheads="1"/>
          </p:cNvPicPr>
          <p:nvPr/>
        </p:nvPicPr>
        <p:blipFill>
          <a:blip r:embed="rId30" cstate="print"/>
          <a:srcRect/>
          <a:stretch>
            <a:fillRect/>
          </a:stretch>
        </p:blipFill>
        <p:spPr bwMode="auto">
          <a:xfrm>
            <a:off x="7391400" y="3657600"/>
            <a:ext cx="812800" cy="609600"/>
          </a:xfrm>
          <a:prstGeom prst="rect">
            <a:avLst/>
          </a:prstGeom>
          <a:noFill/>
        </p:spPr>
      </p:pic>
      <p:pic>
        <p:nvPicPr>
          <p:cNvPr id="2379805" name="Picture 29" descr="DSC02799"/>
          <p:cNvPicPr>
            <a:picLocks noChangeAspect="1" noChangeArrowheads="1"/>
          </p:cNvPicPr>
          <p:nvPr/>
        </p:nvPicPr>
        <p:blipFill>
          <a:blip r:embed="rId31" cstate="print"/>
          <a:srcRect/>
          <a:stretch>
            <a:fillRect/>
          </a:stretch>
        </p:blipFill>
        <p:spPr bwMode="auto">
          <a:xfrm>
            <a:off x="7391400" y="2743200"/>
            <a:ext cx="812800" cy="609600"/>
          </a:xfrm>
          <a:prstGeom prst="rect">
            <a:avLst/>
          </a:prstGeom>
          <a:noFill/>
        </p:spPr>
      </p:pic>
      <p:pic>
        <p:nvPicPr>
          <p:cNvPr id="2379806" name="Picture 30" descr="DSC02800"/>
          <p:cNvPicPr>
            <a:picLocks noChangeAspect="1" noChangeArrowheads="1"/>
          </p:cNvPicPr>
          <p:nvPr/>
        </p:nvPicPr>
        <p:blipFill>
          <a:blip r:embed="rId32" cstate="print"/>
          <a:srcRect/>
          <a:stretch>
            <a:fillRect/>
          </a:stretch>
        </p:blipFill>
        <p:spPr bwMode="auto">
          <a:xfrm>
            <a:off x="7391400" y="1828800"/>
            <a:ext cx="812800" cy="609600"/>
          </a:xfrm>
          <a:prstGeom prst="rect">
            <a:avLst/>
          </a:prstGeom>
          <a:noFill/>
        </p:spPr>
      </p:pic>
      <p:pic>
        <p:nvPicPr>
          <p:cNvPr id="2379807" name="Picture 31" descr="DSC02801"/>
          <p:cNvPicPr>
            <a:picLocks noChangeAspect="1" noChangeArrowheads="1"/>
          </p:cNvPicPr>
          <p:nvPr/>
        </p:nvPicPr>
        <p:blipFill>
          <a:blip r:embed="rId33" cstate="print"/>
          <a:srcRect/>
          <a:stretch>
            <a:fillRect/>
          </a:stretch>
        </p:blipFill>
        <p:spPr bwMode="auto">
          <a:xfrm>
            <a:off x="7391400" y="914400"/>
            <a:ext cx="812800" cy="609600"/>
          </a:xfrm>
          <a:prstGeom prst="rect">
            <a:avLst/>
          </a:prstGeom>
          <a:noFill/>
        </p:spPr>
      </p:pic>
      <p:sp>
        <p:nvSpPr>
          <p:cNvPr id="2379808" name="Text Box 32"/>
          <p:cNvSpPr txBox="1">
            <a:spLocks noChangeArrowheads="1"/>
          </p:cNvSpPr>
          <p:nvPr/>
        </p:nvSpPr>
        <p:spPr bwMode="auto">
          <a:xfrm>
            <a:off x="3036888" y="265113"/>
            <a:ext cx="2982912" cy="366712"/>
          </a:xfrm>
          <a:prstGeom prst="rect">
            <a:avLst/>
          </a:prstGeom>
          <a:noFill/>
          <a:ln w="9525">
            <a:noFill/>
            <a:miter lim="800000"/>
            <a:headEnd/>
            <a:tailEnd/>
          </a:ln>
          <a:effectLst/>
        </p:spPr>
        <p:txBody>
          <a:bodyPr wrap="none">
            <a:spAutoFit/>
          </a:bodyPr>
          <a:lstStyle/>
          <a:p>
            <a:r>
              <a:rPr lang="en-US" sz="1800"/>
              <a:t>1st Hour Honor's Chemistry</a:t>
            </a:r>
          </a:p>
        </p:txBody>
      </p:sp>
      <p:sp>
        <p:nvSpPr>
          <p:cNvPr id="2379809" name="Text Box 33"/>
          <p:cNvSpPr txBox="1">
            <a:spLocks noChangeArrowheads="1"/>
          </p:cNvSpPr>
          <p:nvPr/>
        </p:nvSpPr>
        <p:spPr bwMode="auto">
          <a:xfrm>
            <a:off x="974725" y="6208713"/>
            <a:ext cx="6864350" cy="366712"/>
          </a:xfrm>
          <a:prstGeom prst="rect">
            <a:avLst/>
          </a:prstGeom>
          <a:noFill/>
          <a:ln w="9525">
            <a:noFill/>
            <a:miter lim="800000"/>
            <a:headEnd/>
            <a:tailEnd/>
          </a:ln>
          <a:effectLst/>
        </p:spPr>
        <p:txBody>
          <a:bodyPr wrap="none">
            <a:spAutoFit/>
          </a:bodyPr>
          <a:lstStyle/>
          <a:p>
            <a:r>
              <a:rPr lang="en-US" sz="1800"/>
              <a:t>Room 235                                                          Mr. Christopherson</a:t>
            </a:r>
          </a:p>
        </p:txBody>
      </p:sp>
      <p:grpSp>
        <p:nvGrpSpPr>
          <p:cNvPr id="2379810" name="Group 34"/>
          <p:cNvGrpSpPr>
            <a:grpSpLocks/>
          </p:cNvGrpSpPr>
          <p:nvPr/>
        </p:nvGrpSpPr>
        <p:grpSpPr bwMode="auto">
          <a:xfrm>
            <a:off x="609600" y="914400"/>
            <a:ext cx="990600" cy="833438"/>
            <a:chOff x="384" y="576"/>
            <a:chExt cx="624" cy="525"/>
          </a:xfrm>
        </p:grpSpPr>
        <p:pic>
          <p:nvPicPr>
            <p:cNvPr id="2379811" name="Picture 35" descr="DSC02772"/>
            <p:cNvPicPr>
              <a:picLocks noChangeAspect="1" noChangeArrowheads="1"/>
            </p:cNvPicPr>
            <p:nvPr/>
          </p:nvPicPr>
          <p:blipFill>
            <a:blip r:embed="rId34" cstate="print"/>
            <a:srcRect/>
            <a:stretch>
              <a:fillRect/>
            </a:stretch>
          </p:blipFill>
          <p:spPr bwMode="auto">
            <a:xfrm>
              <a:off x="432" y="576"/>
              <a:ext cx="512" cy="384"/>
            </a:xfrm>
            <a:prstGeom prst="rect">
              <a:avLst/>
            </a:prstGeom>
            <a:noFill/>
          </p:spPr>
        </p:pic>
        <p:sp>
          <p:nvSpPr>
            <p:cNvPr id="2379812" name="Text Box 36"/>
            <p:cNvSpPr txBox="1">
              <a:spLocks noChangeArrowheads="1"/>
            </p:cNvSpPr>
            <p:nvPr/>
          </p:nvSpPr>
          <p:spPr bwMode="auto">
            <a:xfrm>
              <a:off x="384" y="957"/>
              <a:ext cx="624" cy="144"/>
            </a:xfrm>
            <a:prstGeom prst="rect">
              <a:avLst/>
            </a:prstGeom>
            <a:noFill/>
            <a:ln w="9525">
              <a:noFill/>
              <a:miter lim="800000"/>
              <a:headEnd/>
              <a:tailEnd/>
            </a:ln>
            <a:effectLst/>
          </p:spPr>
          <p:txBody>
            <a:bodyPr wrap="none">
              <a:spAutoFit/>
            </a:bodyPr>
            <a:lstStyle/>
            <a:p>
              <a:r>
                <a:rPr lang="en-US" sz="900"/>
                <a:t>First Last Name</a:t>
              </a:r>
            </a:p>
          </p:txBody>
        </p:sp>
      </p:grpSp>
      <p:grpSp>
        <p:nvGrpSpPr>
          <p:cNvPr id="2379813" name="Group 37"/>
          <p:cNvGrpSpPr>
            <a:grpSpLocks/>
          </p:cNvGrpSpPr>
          <p:nvPr/>
        </p:nvGrpSpPr>
        <p:grpSpPr bwMode="auto">
          <a:xfrm>
            <a:off x="4514850" y="5867400"/>
            <a:ext cx="946150" cy="838200"/>
            <a:chOff x="2844" y="3792"/>
            <a:chExt cx="596" cy="528"/>
          </a:xfrm>
        </p:grpSpPr>
        <p:pic>
          <p:nvPicPr>
            <p:cNvPr id="2379814" name="Picture 38" descr="DSC02905"/>
            <p:cNvPicPr>
              <a:picLocks noChangeAspect="1" noChangeArrowheads="1"/>
            </p:cNvPicPr>
            <p:nvPr/>
          </p:nvPicPr>
          <p:blipFill>
            <a:blip r:embed="rId35" cstate="print"/>
            <a:srcRect/>
            <a:stretch>
              <a:fillRect/>
            </a:stretch>
          </p:blipFill>
          <p:spPr bwMode="auto">
            <a:xfrm>
              <a:off x="2928" y="3792"/>
              <a:ext cx="512" cy="384"/>
            </a:xfrm>
            <a:prstGeom prst="rect">
              <a:avLst/>
            </a:prstGeom>
            <a:noFill/>
          </p:spPr>
        </p:pic>
        <p:sp>
          <p:nvSpPr>
            <p:cNvPr id="2379815" name="Text Box 39"/>
            <p:cNvSpPr txBox="1">
              <a:spLocks noChangeArrowheads="1"/>
            </p:cNvSpPr>
            <p:nvPr/>
          </p:nvSpPr>
          <p:spPr bwMode="auto">
            <a:xfrm>
              <a:off x="2844" y="4176"/>
              <a:ext cx="564" cy="144"/>
            </a:xfrm>
            <a:prstGeom prst="rect">
              <a:avLst/>
            </a:prstGeom>
            <a:noFill/>
            <a:ln w="9525">
              <a:noFill/>
              <a:miter lim="800000"/>
              <a:headEnd/>
              <a:tailEnd/>
            </a:ln>
            <a:effectLst/>
          </p:spPr>
          <p:txBody>
            <a:bodyPr wrap="none">
              <a:spAutoFit/>
            </a:bodyPr>
            <a:lstStyle/>
            <a:p>
              <a:r>
                <a:rPr lang="en-US" sz="900"/>
                <a:t>Teacher Desk</a:t>
              </a:r>
            </a:p>
          </p:txBody>
        </p:sp>
      </p:grpSp>
      <p:sp>
        <p:nvSpPr>
          <p:cNvPr id="2379816" name="Text Box 40"/>
          <p:cNvSpPr txBox="1">
            <a:spLocks noChangeArrowheads="1"/>
          </p:cNvSpPr>
          <p:nvPr/>
        </p:nvSpPr>
        <p:spPr bwMode="auto">
          <a:xfrm>
            <a:off x="6918325" y="265113"/>
            <a:ext cx="1327150" cy="366712"/>
          </a:xfrm>
          <a:prstGeom prst="rect">
            <a:avLst/>
          </a:prstGeom>
          <a:noFill/>
          <a:ln w="9525">
            <a:noFill/>
            <a:miter lim="800000"/>
            <a:headEnd/>
            <a:tailEnd/>
          </a:ln>
          <a:effectLst/>
        </p:spPr>
        <p:txBody>
          <a:bodyPr wrap="none">
            <a:spAutoFit/>
          </a:bodyPr>
          <a:lstStyle/>
          <a:p>
            <a:r>
              <a:rPr lang="en-US" sz="1800"/>
              <a:t>7:55 – 8:45</a:t>
            </a:r>
          </a:p>
        </p:txBody>
      </p:sp>
      <p:grpSp>
        <p:nvGrpSpPr>
          <p:cNvPr id="2379817" name="Group 41"/>
          <p:cNvGrpSpPr>
            <a:grpSpLocks/>
          </p:cNvGrpSpPr>
          <p:nvPr/>
        </p:nvGrpSpPr>
        <p:grpSpPr bwMode="auto">
          <a:xfrm>
            <a:off x="0" y="5943600"/>
            <a:ext cx="838200" cy="914400"/>
            <a:chOff x="3696" y="2736"/>
            <a:chExt cx="528" cy="576"/>
          </a:xfrm>
        </p:grpSpPr>
        <p:sp>
          <p:nvSpPr>
            <p:cNvPr id="2379818" name="Text Box 42"/>
            <p:cNvSpPr txBox="1">
              <a:spLocks noChangeArrowheads="1"/>
            </p:cNvSpPr>
            <p:nvPr/>
          </p:nvSpPr>
          <p:spPr bwMode="auto">
            <a:xfrm>
              <a:off x="3696" y="3168"/>
              <a:ext cx="528" cy="144"/>
            </a:xfrm>
            <a:prstGeom prst="rect">
              <a:avLst/>
            </a:prstGeom>
            <a:noFill/>
            <a:ln w="9525">
              <a:noFill/>
              <a:miter lim="800000"/>
              <a:headEnd/>
              <a:tailEnd/>
            </a:ln>
            <a:effectLst/>
          </p:spPr>
          <p:txBody>
            <a:bodyPr wrap="none">
              <a:spAutoFit/>
            </a:bodyPr>
            <a:lstStyle/>
            <a:p>
              <a:r>
                <a:rPr lang="en-US" sz="900"/>
                <a:t>New Student</a:t>
              </a:r>
            </a:p>
          </p:txBody>
        </p:sp>
        <p:pic>
          <p:nvPicPr>
            <p:cNvPr id="2379819" name="Picture 43" descr="MCj00890680000[1]"/>
            <p:cNvPicPr>
              <a:picLocks noChangeAspect="1" noChangeArrowheads="1"/>
            </p:cNvPicPr>
            <p:nvPr/>
          </p:nvPicPr>
          <p:blipFill>
            <a:blip r:embed="rId36"/>
            <a:srcRect/>
            <a:stretch>
              <a:fillRect/>
            </a:stretch>
          </p:blipFill>
          <p:spPr bwMode="auto">
            <a:xfrm>
              <a:off x="3744" y="2736"/>
              <a:ext cx="363" cy="410"/>
            </a:xfrm>
            <a:prstGeom prst="rect">
              <a:avLst/>
            </a:prstGeom>
            <a:noFill/>
          </p:spPr>
        </p:pic>
      </p:grpSp>
      <p:sp>
        <p:nvSpPr>
          <p:cNvPr id="2379820" name="Text Box 44"/>
          <p:cNvSpPr txBox="1">
            <a:spLocks noChangeArrowheads="1"/>
          </p:cNvSpPr>
          <p:nvPr/>
        </p:nvSpPr>
        <p:spPr bwMode="auto">
          <a:xfrm rot="16200000">
            <a:off x="8365332" y="1394618"/>
            <a:ext cx="869950" cy="366713"/>
          </a:xfrm>
          <a:prstGeom prst="rect">
            <a:avLst/>
          </a:prstGeom>
          <a:noFill/>
          <a:ln w="9525">
            <a:noFill/>
            <a:miter lim="800000"/>
            <a:headEnd/>
            <a:tailEnd/>
          </a:ln>
          <a:effectLst/>
        </p:spPr>
        <p:txBody>
          <a:bodyPr wrap="none">
            <a:spAutoFit/>
          </a:bodyPr>
          <a:lstStyle/>
          <a:p>
            <a:r>
              <a:rPr lang="en-US" sz="1800"/>
              <a:t>DOOR</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379817"/>
                                        </p:tgtEl>
                                        <p:attrNameLst>
                                          <p:attrName>style.visibility</p:attrName>
                                        </p:attrNameLst>
                                      </p:cBhvr>
                                      <p:to>
                                        <p:strVal val="visible"/>
                                      </p:to>
                                    </p:set>
                                    <p:animEffect transition="in" filter="dissolve">
                                      <p:cBhvr>
                                        <p:cTn id="7" dur="500"/>
                                        <p:tgtEl>
                                          <p:spTgt spid="23798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5170" name="Rectangle 2"/>
          <p:cNvSpPr>
            <a:spLocks noGrp="1" noChangeArrowheads="1"/>
          </p:cNvSpPr>
          <p:nvPr>
            <p:ph type="title"/>
          </p:nvPr>
        </p:nvSpPr>
        <p:spPr>
          <a:xfrm>
            <a:off x="685800" y="533400"/>
            <a:ext cx="7772400" cy="762000"/>
          </a:xfrm>
          <a:noFill/>
          <a:ln/>
        </p:spPr>
        <p:txBody>
          <a:bodyPr lIns="92075" tIns="46037" rIns="92075" bIns="46037" anchor="t" anchorCtr="1">
            <a:spAutoFit/>
          </a:bodyPr>
          <a:lstStyle/>
          <a:p>
            <a:r>
              <a:rPr lang="en-US"/>
              <a:t>Bomb Calorimeter</a:t>
            </a:r>
          </a:p>
        </p:txBody>
      </p:sp>
      <p:sp>
        <p:nvSpPr>
          <p:cNvPr id="1415171" name="Line 3"/>
          <p:cNvSpPr>
            <a:spLocks noChangeShapeType="1"/>
          </p:cNvSpPr>
          <p:nvPr/>
        </p:nvSpPr>
        <p:spPr bwMode="auto">
          <a:xfrm flipV="1">
            <a:off x="2971800" y="1905000"/>
            <a:ext cx="4038600" cy="304800"/>
          </a:xfrm>
          <a:prstGeom prst="line">
            <a:avLst/>
          </a:prstGeom>
          <a:noFill/>
          <a:ln w="12700">
            <a:solidFill>
              <a:schemeClr val="tx1"/>
            </a:solidFill>
            <a:round/>
            <a:headEnd type="none" w="sm" len="sm"/>
            <a:tailEnd type="stealth" w="med" len="lg"/>
          </a:ln>
          <a:effectLst/>
        </p:spPr>
        <p:txBody>
          <a:bodyPr/>
          <a:lstStyle/>
          <a:p>
            <a:endParaRPr lang="en-US"/>
          </a:p>
        </p:txBody>
      </p:sp>
      <p:sp>
        <p:nvSpPr>
          <p:cNvPr id="1415172" name="AutoShape 4">
            <a:hlinkClick r:id="" action="ppaction://noaction"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415173" name="Freeform 5"/>
          <p:cNvSpPr>
            <a:spLocks/>
          </p:cNvSpPr>
          <p:nvPr/>
        </p:nvSpPr>
        <p:spPr bwMode="auto">
          <a:xfrm>
            <a:off x="3619500" y="5586413"/>
            <a:ext cx="4686300" cy="1042987"/>
          </a:xfrm>
          <a:custGeom>
            <a:avLst/>
            <a:gdLst/>
            <a:ahLst/>
            <a:cxnLst>
              <a:cxn ang="0">
                <a:pos x="6581" y="1"/>
              </a:cxn>
              <a:cxn ang="0">
                <a:pos x="6267" y="1"/>
              </a:cxn>
              <a:cxn ang="0">
                <a:pos x="5954" y="0"/>
              </a:cxn>
              <a:cxn ang="0">
                <a:pos x="5641" y="0"/>
              </a:cxn>
              <a:cxn ang="0">
                <a:pos x="5328" y="0"/>
              </a:cxn>
              <a:cxn ang="0">
                <a:pos x="5013" y="0"/>
              </a:cxn>
              <a:cxn ang="0">
                <a:pos x="4701" y="0"/>
              </a:cxn>
              <a:cxn ang="0">
                <a:pos x="4387" y="0"/>
              </a:cxn>
              <a:cxn ang="0">
                <a:pos x="4075" y="0"/>
              </a:cxn>
              <a:cxn ang="0">
                <a:pos x="3760" y="0"/>
              </a:cxn>
              <a:cxn ang="0">
                <a:pos x="3447" y="0"/>
              </a:cxn>
              <a:cxn ang="0">
                <a:pos x="3133" y="0"/>
              </a:cxn>
              <a:cxn ang="0">
                <a:pos x="2818" y="0"/>
              </a:cxn>
              <a:cxn ang="0">
                <a:pos x="2506" y="0"/>
              </a:cxn>
              <a:cxn ang="0">
                <a:pos x="2192" y="0"/>
              </a:cxn>
              <a:cxn ang="0">
                <a:pos x="1878" y="0"/>
              </a:cxn>
              <a:cxn ang="0">
                <a:pos x="1565" y="0"/>
              </a:cxn>
              <a:cxn ang="0">
                <a:pos x="1252" y="0"/>
              </a:cxn>
              <a:cxn ang="0">
                <a:pos x="939" y="0"/>
              </a:cxn>
              <a:cxn ang="0">
                <a:pos x="626" y="1"/>
              </a:cxn>
              <a:cxn ang="0">
                <a:pos x="312" y="1"/>
              </a:cxn>
              <a:cxn ang="0">
                <a:pos x="0" y="1"/>
              </a:cxn>
              <a:cxn ang="0">
                <a:pos x="2379" y="1972"/>
              </a:cxn>
              <a:cxn ang="0">
                <a:pos x="2693" y="1972"/>
              </a:cxn>
              <a:cxn ang="0">
                <a:pos x="3005" y="1970"/>
              </a:cxn>
              <a:cxn ang="0">
                <a:pos x="3318" y="1970"/>
              </a:cxn>
              <a:cxn ang="0">
                <a:pos x="3631" y="1970"/>
              </a:cxn>
              <a:cxn ang="0">
                <a:pos x="3945" y="1970"/>
              </a:cxn>
              <a:cxn ang="0">
                <a:pos x="4259" y="1970"/>
              </a:cxn>
              <a:cxn ang="0">
                <a:pos x="4573" y="1970"/>
              </a:cxn>
              <a:cxn ang="0">
                <a:pos x="4887" y="1970"/>
              </a:cxn>
              <a:cxn ang="0">
                <a:pos x="5200" y="1970"/>
              </a:cxn>
              <a:cxn ang="0">
                <a:pos x="5513" y="1970"/>
              </a:cxn>
              <a:cxn ang="0">
                <a:pos x="5826" y="1970"/>
              </a:cxn>
              <a:cxn ang="0">
                <a:pos x="6140" y="1970"/>
              </a:cxn>
              <a:cxn ang="0">
                <a:pos x="6454" y="1970"/>
              </a:cxn>
              <a:cxn ang="0">
                <a:pos x="6766" y="1970"/>
              </a:cxn>
              <a:cxn ang="0">
                <a:pos x="7081" y="1970"/>
              </a:cxn>
              <a:cxn ang="0">
                <a:pos x="7394" y="1970"/>
              </a:cxn>
              <a:cxn ang="0">
                <a:pos x="7708" y="1970"/>
              </a:cxn>
              <a:cxn ang="0">
                <a:pos x="8020" y="1970"/>
              </a:cxn>
              <a:cxn ang="0">
                <a:pos x="8334" y="1972"/>
              </a:cxn>
              <a:cxn ang="0">
                <a:pos x="8649" y="1972"/>
              </a:cxn>
            </a:cxnLst>
            <a:rect l="0" t="0" r="r" b="b"/>
            <a:pathLst>
              <a:path w="8856" h="1972">
                <a:moveTo>
                  <a:pt x="8856" y="1972"/>
                </a:moveTo>
                <a:lnTo>
                  <a:pt x="6686" y="1"/>
                </a:lnTo>
                <a:lnTo>
                  <a:pt x="6581" y="1"/>
                </a:lnTo>
                <a:lnTo>
                  <a:pt x="6477" y="1"/>
                </a:lnTo>
                <a:lnTo>
                  <a:pt x="6372" y="1"/>
                </a:lnTo>
                <a:lnTo>
                  <a:pt x="6267" y="1"/>
                </a:lnTo>
                <a:lnTo>
                  <a:pt x="6162" y="1"/>
                </a:lnTo>
                <a:lnTo>
                  <a:pt x="6059" y="1"/>
                </a:lnTo>
                <a:lnTo>
                  <a:pt x="5954" y="0"/>
                </a:lnTo>
                <a:lnTo>
                  <a:pt x="5849" y="0"/>
                </a:lnTo>
                <a:lnTo>
                  <a:pt x="5746" y="0"/>
                </a:lnTo>
                <a:lnTo>
                  <a:pt x="5641" y="0"/>
                </a:lnTo>
                <a:lnTo>
                  <a:pt x="5536" y="0"/>
                </a:lnTo>
                <a:lnTo>
                  <a:pt x="5431" y="0"/>
                </a:lnTo>
                <a:lnTo>
                  <a:pt x="5328" y="0"/>
                </a:lnTo>
                <a:lnTo>
                  <a:pt x="5223" y="0"/>
                </a:lnTo>
                <a:lnTo>
                  <a:pt x="5118" y="0"/>
                </a:lnTo>
                <a:lnTo>
                  <a:pt x="5013" y="0"/>
                </a:lnTo>
                <a:lnTo>
                  <a:pt x="4911" y="0"/>
                </a:lnTo>
                <a:lnTo>
                  <a:pt x="4806" y="0"/>
                </a:lnTo>
                <a:lnTo>
                  <a:pt x="4701" y="0"/>
                </a:lnTo>
                <a:lnTo>
                  <a:pt x="4596" y="0"/>
                </a:lnTo>
                <a:lnTo>
                  <a:pt x="4492" y="0"/>
                </a:lnTo>
                <a:lnTo>
                  <a:pt x="4387" y="0"/>
                </a:lnTo>
                <a:lnTo>
                  <a:pt x="4282" y="0"/>
                </a:lnTo>
                <a:lnTo>
                  <a:pt x="4177" y="0"/>
                </a:lnTo>
                <a:lnTo>
                  <a:pt x="4075" y="0"/>
                </a:lnTo>
                <a:lnTo>
                  <a:pt x="3970" y="0"/>
                </a:lnTo>
                <a:lnTo>
                  <a:pt x="3865" y="0"/>
                </a:lnTo>
                <a:lnTo>
                  <a:pt x="3760" y="0"/>
                </a:lnTo>
                <a:lnTo>
                  <a:pt x="3655" y="0"/>
                </a:lnTo>
                <a:lnTo>
                  <a:pt x="3551" y="0"/>
                </a:lnTo>
                <a:lnTo>
                  <a:pt x="3447" y="0"/>
                </a:lnTo>
                <a:lnTo>
                  <a:pt x="3342" y="0"/>
                </a:lnTo>
                <a:lnTo>
                  <a:pt x="3237" y="0"/>
                </a:lnTo>
                <a:lnTo>
                  <a:pt x="3133" y="0"/>
                </a:lnTo>
                <a:lnTo>
                  <a:pt x="3028" y="0"/>
                </a:lnTo>
                <a:lnTo>
                  <a:pt x="2923" y="0"/>
                </a:lnTo>
                <a:lnTo>
                  <a:pt x="2818" y="0"/>
                </a:lnTo>
                <a:lnTo>
                  <a:pt x="2716" y="0"/>
                </a:lnTo>
                <a:lnTo>
                  <a:pt x="2611" y="0"/>
                </a:lnTo>
                <a:lnTo>
                  <a:pt x="2506" y="0"/>
                </a:lnTo>
                <a:lnTo>
                  <a:pt x="2401" y="0"/>
                </a:lnTo>
                <a:lnTo>
                  <a:pt x="2296" y="0"/>
                </a:lnTo>
                <a:lnTo>
                  <a:pt x="2192" y="0"/>
                </a:lnTo>
                <a:lnTo>
                  <a:pt x="2087" y="0"/>
                </a:lnTo>
                <a:lnTo>
                  <a:pt x="1983" y="0"/>
                </a:lnTo>
                <a:lnTo>
                  <a:pt x="1878" y="0"/>
                </a:lnTo>
                <a:lnTo>
                  <a:pt x="1775" y="0"/>
                </a:lnTo>
                <a:lnTo>
                  <a:pt x="1670" y="0"/>
                </a:lnTo>
                <a:lnTo>
                  <a:pt x="1565" y="0"/>
                </a:lnTo>
                <a:lnTo>
                  <a:pt x="1460" y="0"/>
                </a:lnTo>
                <a:lnTo>
                  <a:pt x="1355" y="0"/>
                </a:lnTo>
                <a:lnTo>
                  <a:pt x="1252" y="0"/>
                </a:lnTo>
                <a:lnTo>
                  <a:pt x="1147" y="0"/>
                </a:lnTo>
                <a:lnTo>
                  <a:pt x="1042" y="0"/>
                </a:lnTo>
                <a:lnTo>
                  <a:pt x="939" y="0"/>
                </a:lnTo>
                <a:lnTo>
                  <a:pt x="834" y="0"/>
                </a:lnTo>
                <a:lnTo>
                  <a:pt x="730" y="0"/>
                </a:lnTo>
                <a:lnTo>
                  <a:pt x="626" y="1"/>
                </a:lnTo>
                <a:lnTo>
                  <a:pt x="521" y="1"/>
                </a:lnTo>
                <a:lnTo>
                  <a:pt x="416" y="1"/>
                </a:lnTo>
                <a:lnTo>
                  <a:pt x="312" y="1"/>
                </a:lnTo>
                <a:lnTo>
                  <a:pt x="207" y="1"/>
                </a:lnTo>
                <a:lnTo>
                  <a:pt x="105" y="1"/>
                </a:lnTo>
                <a:lnTo>
                  <a:pt x="0" y="1"/>
                </a:lnTo>
                <a:lnTo>
                  <a:pt x="2172" y="1972"/>
                </a:lnTo>
                <a:lnTo>
                  <a:pt x="2277" y="1972"/>
                </a:lnTo>
                <a:lnTo>
                  <a:pt x="2379" y="1972"/>
                </a:lnTo>
                <a:lnTo>
                  <a:pt x="2484" y="1972"/>
                </a:lnTo>
                <a:lnTo>
                  <a:pt x="2588" y="1972"/>
                </a:lnTo>
                <a:lnTo>
                  <a:pt x="2693" y="1972"/>
                </a:lnTo>
                <a:lnTo>
                  <a:pt x="2797" y="1972"/>
                </a:lnTo>
                <a:lnTo>
                  <a:pt x="2900" y="1970"/>
                </a:lnTo>
                <a:lnTo>
                  <a:pt x="3005" y="1970"/>
                </a:lnTo>
                <a:lnTo>
                  <a:pt x="3110" y="1970"/>
                </a:lnTo>
                <a:lnTo>
                  <a:pt x="3213" y="1970"/>
                </a:lnTo>
                <a:lnTo>
                  <a:pt x="3318" y="1970"/>
                </a:lnTo>
                <a:lnTo>
                  <a:pt x="3423" y="1970"/>
                </a:lnTo>
                <a:lnTo>
                  <a:pt x="3526" y="1970"/>
                </a:lnTo>
                <a:lnTo>
                  <a:pt x="3631" y="1970"/>
                </a:lnTo>
                <a:lnTo>
                  <a:pt x="3736" y="1970"/>
                </a:lnTo>
                <a:lnTo>
                  <a:pt x="3841" y="1970"/>
                </a:lnTo>
                <a:lnTo>
                  <a:pt x="3945" y="1970"/>
                </a:lnTo>
                <a:lnTo>
                  <a:pt x="4049" y="1970"/>
                </a:lnTo>
                <a:lnTo>
                  <a:pt x="4154" y="1970"/>
                </a:lnTo>
                <a:lnTo>
                  <a:pt x="4259" y="1970"/>
                </a:lnTo>
                <a:lnTo>
                  <a:pt x="4364" y="1970"/>
                </a:lnTo>
                <a:lnTo>
                  <a:pt x="4468" y="1970"/>
                </a:lnTo>
                <a:lnTo>
                  <a:pt x="4573" y="1970"/>
                </a:lnTo>
                <a:lnTo>
                  <a:pt x="4677" y="1970"/>
                </a:lnTo>
                <a:lnTo>
                  <a:pt x="4782" y="1970"/>
                </a:lnTo>
                <a:lnTo>
                  <a:pt x="4887" y="1970"/>
                </a:lnTo>
                <a:lnTo>
                  <a:pt x="4990" y="1970"/>
                </a:lnTo>
                <a:lnTo>
                  <a:pt x="5095" y="1970"/>
                </a:lnTo>
                <a:lnTo>
                  <a:pt x="5200" y="1970"/>
                </a:lnTo>
                <a:lnTo>
                  <a:pt x="5305" y="1970"/>
                </a:lnTo>
                <a:lnTo>
                  <a:pt x="5408" y="1970"/>
                </a:lnTo>
                <a:lnTo>
                  <a:pt x="5513" y="1970"/>
                </a:lnTo>
                <a:lnTo>
                  <a:pt x="5618" y="1970"/>
                </a:lnTo>
                <a:lnTo>
                  <a:pt x="5723" y="1970"/>
                </a:lnTo>
                <a:lnTo>
                  <a:pt x="5826" y="1970"/>
                </a:lnTo>
                <a:lnTo>
                  <a:pt x="5930" y="1970"/>
                </a:lnTo>
                <a:lnTo>
                  <a:pt x="6035" y="1970"/>
                </a:lnTo>
                <a:lnTo>
                  <a:pt x="6140" y="1970"/>
                </a:lnTo>
                <a:lnTo>
                  <a:pt x="6245" y="1970"/>
                </a:lnTo>
                <a:lnTo>
                  <a:pt x="6349" y="1970"/>
                </a:lnTo>
                <a:lnTo>
                  <a:pt x="6454" y="1970"/>
                </a:lnTo>
                <a:lnTo>
                  <a:pt x="6559" y="1970"/>
                </a:lnTo>
                <a:lnTo>
                  <a:pt x="6664" y="1970"/>
                </a:lnTo>
                <a:lnTo>
                  <a:pt x="6766" y="1970"/>
                </a:lnTo>
                <a:lnTo>
                  <a:pt x="6871" y="1970"/>
                </a:lnTo>
                <a:lnTo>
                  <a:pt x="6976" y="1970"/>
                </a:lnTo>
                <a:lnTo>
                  <a:pt x="7081" y="1970"/>
                </a:lnTo>
                <a:lnTo>
                  <a:pt x="7185" y="1970"/>
                </a:lnTo>
                <a:lnTo>
                  <a:pt x="7290" y="1970"/>
                </a:lnTo>
                <a:lnTo>
                  <a:pt x="7394" y="1970"/>
                </a:lnTo>
                <a:lnTo>
                  <a:pt x="7499" y="1970"/>
                </a:lnTo>
                <a:lnTo>
                  <a:pt x="7603" y="1970"/>
                </a:lnTo>
                <a:lnTo>
                  <a:pt x="7708" y="1970"/>
                </a:lnTo>
                <a:lnTo>
                  <a:pt x="7812" y="1970"/>
                </a:lnTo>
                <a:lnTo>
                  <a:pt x="7917" y="1970"/>
                </a:lnTo>
                <a:lnTo>
                  <a:pt x="8020" y="1970"/>
                </a:lnTo>
                <a:lnTo>
                  <a:pt x="8125" y="1970"/>
                </a:lnTo>
                <a:lnTo>
                  <a:pt x="8230" y="1972"/>
                </a:lnTo>
                <a:lnTo>
                  <a:pt x="8334" y="1972"/>
                </a:lnTo>
                <a:lnTo>
                  <a:pt x="8439" y="1972"/>
                </a:lnTo>
                <a:lnTo>
                  <a:pt x="8544" y="1972"/>
                </a:lnTo>
                <a:lnTo>
                  <a:pt x="8649" y="1972"/>
                </a:lnTo>
                <a:lnTo>
                  <a:pt x="8751" y="1972"/>
                </a:lnTo>
                <a:lnTo>
                  <a:pt x="8856" y="1972"/>
                </a:lnTo>
                <a:close/>
              </a:path>
            </a:pathLst>
          </a:custGeom>
          <a:solidFill>
            <a:srgbClr val="999999"/>
          </a:solidFill>
          <a:ln w="9525">
            <a:noFill/>
            <a:round/>
            <a:headEnd/>
            <a:tailEnd/>
          </a:ln>
        </p:spPr>
        <p:txBody>
          <a:bodyPr/>
          <a:lstStyle/>
          <a:p>
            <a:endParaRPr lang="en-US"/>
          </a:p>
        </p:txBody>
      </p:sp>
      <p:sp>
        <p:nvSpPr>
          <p:cNvPr id="1415174" name="Freeform 6"/>
          <p:cNvSpPr>
            <a:spLocks/>
          </p:cNvSpPr>
          <p:nvPr/>
        </p:nvSpPr>
        <p:spPr bwMode="auto">
          <a:xfrm>
            <a:off x="3619500" y="5586413"/>
            <a:ext cx="4686300" cy="1042987"/>
          </a:xfrm>
          <a:custGeom>
            <a:avLst/>
            <a:gdLst/>
            <a:ahLst/>
            <a:cxnLst>
              <a:cxn ang="0">
                <a:pos x="6581" y="1"/>
              </a:cxn>
              <a:cxn ang="0">
                <a:pos x="6267" y="1"/>
              </a:cxn>
              <a:cxn ang="0">
                <a:pos x="5954" y="0"/>
              </a:cxn>
              <a:cxn ang="0">
                <a:pos x="5641" y="0"/>
              </a:cxn>
              <a:cxn ang="0">
                <a:pos x="5328" y="0"/>
              </a:cxn>
              <a:cxn ang="0">
                <a:pos x="5013" y="0"/>
              </a:cxn>
              <a:cxn ang="0">
                <a:pos x="4701" y="0"/>
              </a:cxn>
              <a:cxn ang="0">
                <a:pos x="4387" y="0"/>
              </a:cxn>
              <a:cxn ang="0">
                <a:pos x="4075" y="0"/>
              </a:cxn>
              <a:cxn ang="0">
                <a:pos x="3760" y="0"/>
              </a:cxn>
              <a:cxn ang="0">
                <a:pos x="3447" y="0"/>
              </a:cxn>
              <a:cxn ang="0">
                <a:pos x="3133" y="0"/>
              </a:cxn>
              <a:cxn ang="0">
                <a:pos x="2818" y="0"/>
              </a:cxn>
              <a:cxn ang="0">
                <a:pos x="2506" y="0"/>
              </a:cxn>
              <a:cxn ang="0">
                <a:pos x="2192" y="0"/>
              </a:cxn>
              <a:cxn ang="0">
                <a:pos x="1878" y="0"/>
              </a:cxn>
              <a:cxn ang="0">
                <a:pos x="1565" y="0"/>
              </a:cxn>
              <a:cxn ang="0">
                <a:pos x="1252" y="0"/>
              </a:cxn>
              <a:cxn ang="0">
                <a:pos x="939" y="0"/>
              </a:cxn>
              <a:cxn ang="0">
                <a:pos x="626" y="1"/>
              </a:cxn>
              <a:cxn ang="0">
                <a:pos x="312" y="1"/>
              </a:cxn>
              <a:cxn ang="0">
                <a:pos x="0" y="1"/>
              </a:cxn>
              <a:cxn ang="0">
                <a:pos x="2379" y="1972"/>
              </a:cxn>
              <a:cxn ang="0">
                <a:pos x="2693" y="1972"/>
              </a:cxn>
              <a:cxn ang="0">
                <a:pos x="3005" y="1970"/>
              </a:cxn>
              <a:cxn ang="0">
                <a:pos x="3318" y="1970"/>
              </a:cxn>
              <a:cxn ang="0">
                <a:pos x="3631" y="1970"/>
              </a:cxn>
              <a:cxn ang="0">
                <a:pos x="3945" y="1970"/>
              </a:cxn>
              <a:cxn ang="0">
                <a:pos x="4259" y="1970"/>
              </a:cxn>
              <a:cxn ang="0">
                <a:pos x="4573" y="1970"/>
              </a:cxn>
              <a:cxn ang="0">
                <a:pos x="4887" y="1970"/>
              </a:cxn>
              <a:cxn ang="0">
                <a:pos x="5200" y="1970"/>
              </a:cxn>
              <a:cxn ang="0">
                <a:pos x="5513" y="1970"/>
              </a:cxn>
              <a:cxn ang="0">
                <a:pos x="5826" y="1970"/>
              </a:cxn>
              <a:cxn ang="0">
                <a:pos x="6140" y="1970"/>
              </a:cxn>
              <a:cxn ang="0">
                <a:pos x="6454" y="1970"/>
              </a:cxn>
              <a:cxn ang="0">
                <a:pos x="6766" y="1970"/>
              </a:cxn>
              <a:cxn ang="0">
                <a:pos x="7081" y="1970"/>
              </a:cxn>
              <a:cxn ang="0">
                <a:pos x="7394" y="1970"/>
              </a:cxn>
              <a:cxn ang="0">
                <a:pos x="7708" y="1970"/>
              </a:cxn>
              <a:cxn ang="0">
                <a:pos x="8020" y="1970"/>
              </a:cxn>
              <a:cxn ang="0">
                <a:pos x="8334" y="1972"/>
              </a:cxn>
              <a:cxn ang="0">
                <a:pos x="8649" y="1972"/>
              </a:cxn>
            </a:cxnLst>
            <a:rect l="0" t="0" r="r" b="b"/>
            <a:pathLst>
              <a:path w="8856" h="1972">
                <a:moveTo>
                  <a:pt x="8856" y="1972"/>
                </a:moveTo>
                <a:lnTo>
                  <a:pt x="6686" y="1"/>
                </a:lnTo>
                <a:lnTo>
                  <a:pt x="6581" y="1"/>
                </a:lnTo>
                <a:lnTo>
                  <a:pt x="6477" y="1"/>
                </a:lnTo>
                <a:lnTo>
                  <a:pt x="6372" y="1"/>
                </a:lnTo>
                <a:lnTo>
                  <a:pt x="6267" y="1"/>
                </a:lnTo>
                <a:lnTo>
                  <a:pt x="6162" y="1"/>
                </a:lnTo>
                <a:lnTo>
                  <a:pt x="6059" y="1"/>
                </a:lnTo>
                <a:lnTo>
                  <a:pt x="5954" y="0"/>
                </a:lnTo>
                <a:lnTo>
                  <a:pt x="5849" y="0"/>
                </a:lnTo>
                <a:lnTo>
                  <a:pt x="5746" y="0"/>
                </a:lnTo>
                <a:lnTo>
                  <a:pt x="5641" y="0"/>
                </a:lnTo>
                <a:lnTo>
                  <a:pt x="5536" y="0"/>
                </a:lnTo>
                <a:lnTo>
                  <a:pt x="5431" y="0"/>
                </a:lnTo>
                <a:lnTo>
                  <a:pt x="5328" y="0"/>
                </a:lnTo>
                <a:lnTo>
                  <a:pt x="5223" y="0"/>
                </a:lnTo>
                <a:lnTo>
                  <a:pt x="5118" y="0"/>
                </a:lnTo>
                <a:lnTo>
                  <a:pt x="5013" y="0"/>
                </a:lnTo>
                <a:lnTo>
                  <a:pt x="4911" y="0"/>
                </a:lnTo>
                <a:lnTo>
                  <a:pt x="4806" y="0"/>
                </a:lnTo>
                <a:lnTo>
                  <a:pt x="4701" y="0"/>
                </a:lnTo>
                <a:lnTo>
                  <a:pt x="4596" y="0"/>
                </a:lnTo>
                <a:lnTo>
                  <a:pt x="4492" y="0"/>
                </a:lnTo>
                <a:lnTo>
                  <a:pt x="4387" y="0"/>
                </a:lnTo>
                <a:lnTo>
                  <a:pt x="4282" y="0"/>
                </a:lnTo>
                <a:lnTo>
                  <a:pt x="4177" y="0"/>
                </a:lnTo>
                <a:lnTo>
                  <a:pt x="4075" y="0"/>
                </a:lnTo>
                <a:lnTo>
                  <a:pt x="3970" y="0"/>
                </a:lnTo>
                <a:lnTo>
                  <a:pt x="3865" y="0"/>
                </a:lnTo>
                <a:lnTo>
                  <a:pt x="3760" y="0"/>
                </a:lnTo>
                <a:lnTo>
                  <a:pt x="3655" y="0"/>
                </a:lnTo>
                <a:lnTo>
                  <a:pt x="3551" y="0"/>
                </a:lnTo>
                <a:lnTo>
                  <a:pt x="3447" y="0"/>
                </a:lnTo>
                <a:lnTo>
                  <a:pt x="3342" y="0"/>
                </a:lnTo>
                <a:lnTo>
                  <a:pt x="3237" y="0"/>
                </a:lnTo>
                <a:lnTo>
                  <a:pt x="3133" y="0"/>
                </a:lnTo>
                <a:lnTo>
                  <a:pt x="3028" y="0"/>
                </a:lnTo>
                <a:lnTo>
                  <a:pt x="2923" y="0"/>
                </a:lnTo>
                <a:lnTo>
                  <a:pt x="2818" y="0"/>
                </a:lnTo>
                <a:lnTo>
                  <a:pt x="2716" y="0"/>
                </a:lnTo>
                <a:lnTo>
                  <a:pt x="2611" y="0"/>
                </a:lnTo>
                <a:lnTo>
                  <a:pt x="2506" y="0"/>
                </a:lnTo>
                <a:lnTo>
                  <a:pt x="2401" y="0"/>
                </a:lnTo>
                <a:lnTo>
                  <a:pt x="2296" y="0"/>
                </a:lnTo>
                <a:lnTo>
                  <a:pt x="2192" y="0"/>
                </a:lnTo>
                <a:lnTo>
                  <a:pt x="2087" y="0"/>
                </a:lnTo>
                <a:lnTo>
                  <a:pt x="1983" y="0"/>
                </a:lnTo>
                <a:lnTo>
                  <a:pt x="1878" y="0"/>
                </a:lnTo>
                <a:lnTo>
                  <a:pt x="1775" y="0"/>
                </a:lnTo>
                <a:lnTo>
                  <a:pt x="1670" y="0"/>
                </a:lnTo>
                <a:lnTo>
                  <a:pt x="1565" y="0"/>
                </a:lnTo>
                <a:lnTo>
                  <a:pt x="1460" y="0"/>
                </a:lnTo>
                <a:lnTo>
                  <a:pt x="1355" y="0"/>
                </a:lnTo>
                <a:lnTo>
                  <a:pt x="1252" y="0"/>
                </a:lnTo>
                <a:lnTo>
                  <a:pt x="1147" y="0"/>
                </a:lnTo>
                <a:lnTo>
                  <a:pt x="1042" y="0"/>
                </a:lnTo>
                <a:lnTo>
                  <a:pt x="939" y="0"/>
                </a:lnTo>
                <a:lnTo>
                  <a:pt x="834" y="0"/>
                </a:lnTo>
                <a:lnTo>
                  <a:pt x="730" y="0"/>
                </a:lnTo>
                <a:lnTo>
                  <a:pt x="626" y="1"/>
                </a:lnTo>
                <a:lnTo>
                  <a:pt x="521" y="1"/>
                </a:lnTo>
                <a:lnTo>
                  <a:pt x="416" y="1"/>
                </a:lnTo>
                <a:lnTo>
                  <a:pt x="312" y="1"/>
                </a:lnTo>
                <a:lnTo>
                  <a:pt x="207" y="1"/>
                </a:lnTo>
                <a:lnTo>
                  <a:pt x="105" y="1"/>
                </a:lnTo>
                <a:lnTo>
                  <a:pt x="0" y="1"/>
                </a:lnTo>
                <a:lnTo>
                  <a:pt x="2172" y="1972"/>
                </a:lnTo>
                <a:lnTo>
                  <a:pt x="2277" y="1972"/>
                </a:lnTo>
                <a:lnTo>
                  <a:pt x="2379" y="1972"/>
                </a:lnTo>
                <a:lnTo>
                  <a:pt x="2484" y="1972"/>
                </a:lnTo>
                <a:lnTo>
                  <a:pt x="2588" y="1972"/>
                </a:lnTo>
                <a:lnTo>
                  <a:pt x="2693" y="1972"/>
                </a:lnTo>
                <a:lnTo>
                  <a:pt x="2797" y="1972"/>
                </a:lnTo>
                <a:lnTo>
                  <a:pt x="2900" y="1970"/>
                </a:lnTo>
                <a:lnTo>
                  <a:pt x="3005" y="1970"/>
                </a:lnTo>
                <a:lnTo>
                  <a:pt x="3110" y="1970"/>
                </a:lnTo>
                <a:lnTo>
                  <a:pt x="3213" y="1970"/>
                </a:lnTo>
                <a:lnTo>
                  <a:pt x="3318" y="1970"/>
                </a:lnTo>
                <a:lnTo>
                  <a:pt x="3423" y="1970"/>
                </a:lnTo>
                <a:lnTo>
                  <a:pt x="3526" y="1970"/>
                </a:lnTo>
                <a:lnTo>
                  <a:pt x="3631" y="1970"/>
                </a:lnTo>
                <a:lnTo>
                  <a:pt x="3736" y="1970"/>
                </a:lnTo>
                <a:lnTo>
                  <a:pt x="3841" y="1970"/>
                </a:lnTo>
                <a:lnTo>
                  <a:pt x="3945" y="1970"/>
                </a:lnTo>
                <a:lnTo>
                  <a:pt x="4049" y="1970"/>
                </a:lnTo>
                <a:lnTo>
                  <a:pt x="4154" y="1970"/>
                </a:lnTo>
                <a:lnTo>
                  <a:pt x="4259" y="1970"/>
                </a:lnTo>
                <a:lnTo>
                  <a:pt x="4364" y="1970"/>
                </a:lnTo>
                <a:lnTo>
                  <a:pt x="4468" y="1970"/>
                </a:lnTo>
                <a:lnTo>
                  <a:pt x="4573" y="1970"/>
                </a:lnTo>
                <a:lnTo>
                  <a:pt x="4677" y="1970"/>
                </a:lnTo>
                <a:lnTo>
                  <a:pt x="4782" y="1970"/>
                </a:lnTo>
                <a:lnTo>
                  <a:pt x="4887" y="1970"/>
                </a:lnTo>
                <a:lnTo>
                  <a:pt x="4990" y="1970"/>
                </a:lnTo>
                <a:lnTo>
                  <a:pt x="5095" y="1970"/>
                </a:lnTo>
                <a:lnTo>
                  <a:pt x="5200" y="1970"/>
                </a:lnTo>
                <a:lnTo>
                  <a:pt x="5305" y="1970"/>
                </a:lnTo>
                <a:lnTo>
                  <a:pt x="5408" y="1970"/>
                </a:lnTo>
                <a:lnTo>
                  <a:pt x="5513" y="1970"/>
                </a:lnTo>
                <a:lnTo>
                  <a:pt x="5618" y="1970"/>
                </a:lnTo>
                <a:lnTo>
                  <a:pt x="5723" y="1970"/>
                </a:lnTo>
                <a:lnTo>
                  <a:pt x="5826" y="1970"/>
                </a:lnTo>
                <a:lnTo>
                  <a:pt x="5930" y="1970"/>
                </a:lnTo>
                <a:lnTo>
                  <a:pt x="6035" y="1970"/>
                </a:lnTo>
                <a:lnTo>
                  <a:pt x="6140" y="1970"/>
                </a:lnTo>
                <a:lnTo>
                  <a:pt x="6245" y="1970"/>
                </a:lnTo>
                <a:lnTo>
                  <a:pt x="6349" y="1970"/>
                </a:lnTo>
                <a:lnTo>
                  <a:pt x="6454" y="1970"/>
                </a:lnTo>
                <a:lnTo>
                  <a:pt x="6559" y="1970"/>
                </a:lnTo>
                <a:lnTo>
                  <a:pt x="6664" y="1970"/>
                </a:lnTo>
                <a:lnTo>
                  <a:pt x="6766" y="1970"/>
                </a:lnTo>
                <a:lnTo>
                  <a:pt x="6871" y="1970"/>
                </a:lnTo>
                <a:lnTo>
                  <a:pt x="6976" y="1970"/>
                </a:lnTo>
                <a:lnTo>
                  <a:pt x="7081" y="1970"/>
                </a:lnTo>
                <a:lnTo>
                  <a:pt x="7185" y="1970"/>
                </a:lnTo>
                <a:lnTo>
                  <a:pt x="7290" y="1970"/>
                </a:lnTo>
                <a:lnTo>
                  <a:pt x="7394" y="1970"/>
                </a:lnTo>
                <a:lnTo>
                  <a:pt x="7499" y="1970"/>
                </a:lnTo>
                <a:lnTo>
                  <a:pt x="7603" y="1970"/>
                </a:lnTo>
                <a:lnTo>
                  <a:pt x="7708" y="1970"/>
                </a:lnTo>
                <a:lnTo>
                  <a:pt x="7812" y="1970"/>
                </a:lnTo>
                <a:lnTo>
                  <a:pt x="7917" y="1970"/>
                </a:lnTo>
                <a:lnTo>
                  <a:pt x="8020" y="1970"/>
                </a:lnTo>
                <a:lnTo>
                  <a:pt x="8125" y="1970"/>
                </a:lnTo>
                <a:lnTo>
                  <a:pt x="8230" y="1972"/>
                </a:lnTo>
                <a:lnTo>
                  <a:pt x="8334" y="1972"/>
                </a:lnTo>
                <a:lnTo>
                  <a:pt x="8439" y="1972"/>
                </a:lnTo>
                <a:lnTo>
                  <a:pt x="8544" y="1972"/>
                </a:lnTo>
                <a:lnTo>
                  <a:pt x="8649" y="1972"/>
                </a:lnTo>
                <a:lnTo>
                  <a:pt x="8751" y="1972"/>
                </a:lnTo>
                <a:lnTo>
                  <a:pt x="8856" y="1972"/>
                </a:lnTo>
              </a:path>
            </a:pathLst>
          </a:custGeom>
          <a:noFill/>
          <a:ln w="0">
            <a:solidFill>
              <a:srgbClr val="000000"/>
            </a:solidFill>
            <a:prstDash val="solid"/>
            <a:round/>
            <a:headEnd/>
            <a:tailEnd/>
          </a:ln>
        </p:spPr>
        <p:txBody>
          <a:bodyPr/>
          <a:lstStyle/>
          <a:p>
            <a:endParaRPr lang="en-US"/>
          </a:p>
        </p:txBody>
      </p:sp>
      <p:sp>
        <p:nvSpPr>
          <p:cNvPr id="1415175" name="Freeform 7"/>
          <p:cNvSpPr>
            <a:spLocks/>
          </p:cNvSpPr>
          <p:nvPr/>
        </p:nvSpPr>
        <p:spPr bwMode="auto">
          <a:xfrm>
            <a:off x="7156450" y="2268538"/>
            <a:ext cx="1149350" cy="4360862"/>
          </a:xfrm>
          <a:custGeom>
            <a:avLst/>
            <a:gdLst/>
            <a:ahLst/>
            <a:cxnLst>
              <a:cxn ang="0">
                <a:pos x="2173" y="1970"/>
              </a:cxn>
              <a:cxn ang="0">
                <a:pos x="3" y="0"/>
              </a:cxn>
              <a:cxn ang="0">
                <a:pos x="0" y="786"/>
              </a:cxn>
              <a:cxn ang="0">
                <a:pos x="0" y="1570"/>
              </a:cxn>
              <a:cxn ang="0">
                <a:pos x="0" y="2355"/>
              </a:cxn>
              <a:cxn ang="0">
                <a:pos x="0" y="3137"/>
              </a:cxn>
              <a:cxn ang="0">
                <a:pos x="0" y="3921"/>
              </a:cxn>
              <a:cxn ang="0">
                <a:pos x="0" y="4705"/>
              </a:cxn>
              <a:cxn ang="0">
                <a:pos x="0" y="5489"/>
              </a:cxn>
              <a:cxn ang="0">
                <a:pos x="3" y="6271"/>
              </a:cxn>
              <a:cxn ang="0">
                <a:pos x="2173" y="8242"/>
              </a:cxn>
              <a:cxn ang="0">
                <a:pos x="2172" y="7459"/>
              </a:cxn>
              <a:cxn ang="0">
                <a:pos x="2172" y="6674"/>
              </a:cxn>
              <a:cxn ang="0">
                <a:pos x="2172" y="5892"/>
              </a:cxn>
              <a:cxn ang="0">
                <a:pos x="2172" y="5107"/>
              </a:cxn>
              <a:cxn ang="0">
                <a:pos x="2172" y="4325"/>
              </a:cxn>
              <a:cxn ang="0">
                <a:pos x="2172" y="3541"/>
              </a:cxn>
              <a:cxn ang="0">
                <a:pos x="2172" y="2756"/>
              </a:cxn>
              <a:cxn ang="0">
                <a:pos x="2173" y="1970"/>
              </a:cxn>
            </a:cxnLst>
            <a:rect l="0" t="0" r="r" b="b"/>
            <a:pathLst>
              <a:path w="2173" h="8242">
                <a:moveTo>
                  <a:pt x="2173" y="1970"/>
                </a:moveTo>
                <a:lnTo>
                  <a:pt x="3" y="0"/>
                </a:lnTo>
                <a:lnTo>
                  <a:pt x="0" y="786"/>
                </a:lnTo>
                <a:lnTo>
                  <a:pt x="0" y="1570"/>
                </a:lnTo>
                <a:lnTo>
                  <a:pt x="0" y="2355"/>
                </a:lnTo>
                <a:lnTo>
                  <a:pt x="0" y="3137"/>
                </a:lnTo>
                <a:lnTo>
                  <a:pt x="0" y="3921"/>
                </a:lnTo>
                <a:lnTo>
                  <a:pt x="0" y="4705"/>
                </a:lnTo>
                <a:lnTo>
                  <a:pt x="0" y="5489"/>
                </a:lnTo>
                <a:lnTo>
                  <a:pt x="3" y="6271"/>
                </a:lnTo>
                <a:lnTo>
                  <a:pt x="2173" y="8242"/>
                </a:lnTo>
                <a:lnTo>
                  <a:pt x="2172" y="7459"/>
                </a:lnTo>
                <a:lnTo>
                  <a:pt x="2172" y="6674"/>
                </a:lnTo>
                <a:lnTo>
                  <a:pt x="2172" y="5892"/>
                </a:lnTo>
                <a:lnTo>
                  <a:pt x="2172" y="5107"/>
                </a:lnTo>
                <a:lnTo>
                  <a:pt x="2172" y="4325"/>
                </a:lnTo>
                <a:lnTo>
                  <a:pt x="2172" y="3541"/>
                </a:lnTo>
                <a:lnTo>
                  <a:pt x="2172" y="2756"/>
                </a:lnTo>
                <a:lnTo>
                  <a:pt x="2173" y="1970"/>
                </a:lnTo>
                <a:close/>
              </a:path>
            </a:pathLst>
          </a:custGeom>
          <a:solidFill>
            <a:srgbClr val="999999"/>
          </a:solidFill>
          <a:ln w="9525">
            <a:noFill/>
            <a:round/>
            <a:headEnd/>
            <a:tailEnd/>
          </a:ln>
        </p:spPr>
        <p:txBody>
          <a:bodyPr/>
          <a:lstStyle/>
          <a:p>
            <a:endParaRPr lang="en-US"/>
          </a:p>
        </p:txBody>
      </p:sp>
      <p:sp>
        <p:nvSpPr>
          <p:cNvPr id="1415176" name="Freeform 8"/>
          <p:cNvSpPr>
            <a:spLocks/>
          </p:cNvSpPr>
          <p:nvPr/>
        </p:nvSpPr>
        <p:spPr bwMode="auto">
          <a:xfrm>
            <a:off x="7156450" y="2268538"/>
            <a:ext cx="1149350" cy="4360862"/>
          </a:xfrm>
          <a:custGeom>
            <a:avLst/>
            <a:gdLst/>
            <a:ahLst/>
            <a:cxnLst>
              <a:cxn ang="0">
                <a:pos x="2173" y="1970"/>
              </a:cxn>
              <a:cxn ang="0">
                <a:pos x="3" y="0"/>
              </a:cxn>
              <a:cxn ang="0">
                <a:pos x="0" y="786"/>
              </a:cxn>
              <a:cxn ang="0">
                <a:pos x="0" y="1570"/>
              </a:cxn>
              <a:cxn ang="0">
                <a:pos x="0" y="2355"/>
              </a:cxn>
              <a:cxn ang="0">
                <a:pos x="0" y="3137"/>
              </a:cxn>
              <a:cxn ang="0">
                <a:pos x="0" y="3921"/>
              </a:cxn>
              <a:cxn ang="0">
                <a:pos x="0" y="4705"/>
              </a:cxn>
              <a:cxn ang="0">
                <a:pos x="0" y="5489"/>
              </a:cxn>
              <a:cxn ang="0">
                <a:pos x="3" y="6271"/>
              </a:cxn>
              <a:cxn ang="0">
                <a:pos x="2173" y="8242"/>
              </a:cxn>
              <a:cxn ang="0">
                <a:pos x="2172" y="7459"/>
              </a:cxn>
              <a:cxn ang="0">
                <a:pos x="2172" y="6674"/>
              </a:cxn>
              <a:cxn ang="0">
                <a:pos x="2172" y="5892"/>
              </a:cxn>
              <a:cxn ang="0">
                <a:pos x="2172" y="5107"/>
              </a:cxn>
              <a:cxn ang="0">
                <a:pos x="2172" y="4325"/>
              </a:cxn>
              <a:cxn ang="0">
                <a:pos x="2172" y="3541"/>
              </a:cxn>
              <a:cxn ang="0">
                <a:pos x="2172" y="2756"/>
              </a:cxn>
              <a:cxn ang="0">
                <a:pos x="2173" y="1970"/>
              </a:cxn>
            </a:cxnLst>
            <a:rect l="0" t="0" r="r" b="b"/>
            <a:pathLst>
              <a:path w="2173" h="8242">
                <a:moveTo>
                  <a:pt x="2173" y="1970"/>
                </a:moveTo>
                <a:lnTo>
                  <a:pt x="3" y="0"/>
                </a:lnTo>
                <a:lnTo>
                  <a:pt x="0" y="786"/>
                </a:lnTo>
                <a:lnTo>
                  <a:pt x="0" y="1570"/>
                </a:lnTo>
                <a:lnTo>
                  <a:pt x="0" y="2355"/>
                </a:lnTo>
                <a:lnTo>
                  <a:pt x="0" y="3137"/>
                </a:lnTo>
                <a:lnTo>
                  <a:pt x="0" y="3921"/>
                </a:lnTo>
                <a:lnTo>
                  <a:pt x="0" y="4705"/>
                </a:lnTo>
                <a:lnTo>
                  <a:pt x="0" y="5489"/>
                </a:lnTo>
                <a:lnTo>
                  <a:pt x="3" y="6271"/>
                </a:lnTo>
                <a:lnTo>
                  <a:pt x="2173" y="8242"/>
                </a:lnTo>
                <a:lnTo>
                  <a:pt x="2172" y="7459"/>
                </a:lnTo>
                <a:lnTo>
                  <a:pt x="2172" y="6674"/>
                </a:lnTo>
                <a:lnTo>
                  <a:pt x="2172" y="5892"/>
                </a:lnTo>
                <a:lnTo>
                  <a:pt x="2172" y="5107"/>
                </a:lnTo>
                <a:lnTo>
                  <a:pt x="2172" y="4325"/>
                </a:lnTo>
                <a:lnTo>
                  <a:pt x="2172" y="3541"/>
                </a:lnTo>
                <a:lnTo>
                  <a:pt x="2172" y="2756"/>
                </a:lnTo>
                <a:lnTo>
                  <a:pt x="2173" y="1970"/>
                </a:lnTo>
              </a:path>
            </a:pathLst>
          </a:custGeom>
          <a:noFill/>
          <a:ln w="0">
            <a:solidFill>
              <a:srgbClr val="000000"/>
            </a:solidFill>
            <a:prstDash val="solid"/>
            <a:round/>
            <a:headEnd/>
            <a:tailEnd/>
          </a:ln>
        </p:spPr>
        <p:txBody>
          <a:bodyPr/>
          <a:lstStyle/>
          <a:p>
            <a:endParaRPr lang="en-US"/>
          </a:p>
        </p:txBody>
      </p:sp>
      <p:sp>
        <p:nvSpPr>
          <p:cNvPr id="1415177" name="Freeform 9"/>
          <p:cNvSpPr>
            <a:spLocks/>
          </p:cNvSpPr>
          <p:nvPr/>
        </p:nvSpPr>
        <p:spPr bwMode="auto">
          <a:xfrm>
            <a:off x="3619500" y="2268538"/>
            <a:ext cx="1149350" cy="4360862"/>
          </a:xfrm>
          <a:custGeom>
            <a:avLst/>
            <a:gdLst/>
            <a:ahLst/>
            <a:cxnLst>
              <a:cxn ang="0">
                <a:pos x="2172" y="8242"/>
              </a:cxn>
              <a:cxn ang="0">
                <a:pos x="0" y="6271"/>
              </a:cxn>
              <a:cxn ang="0">
                <a:pos x="1" y="5489"/>
              </a:cxn>
              <a:cxn ang="0">
                <a:pos x="1" y="4706"/>
              </a:cxn>
              <a:cxn ang="0">
                <a:pos x="1" y="3921"/>
              </a:cxn>
              <a:cxn ang="0">
                <a:pos x="1" y="3137"/>
              </a:cxn>
              <a:cxn ang="0">
                <a:pos x="1" y="2353"/>
              </a:cxn>
              <a:cxn ang="0">
                <a:pos x="1" y="1566"/>
              </a:cxn>
              <a:cxn ang="0">
                <a:pos x="1" y="783"/>
              </a:cxn>
              <a:cxn ang="0">
                <a:pos x="0" y="0"/>
              </a:cxn>
              <a:cxn ang="0">
                <a:pos x="2172" y="1970"/>
              </a:cxn>
              <a:cxn ang="0">
                <a:pos x="2173" y="2752"/>
              </a:cxn>
              <a:cxn ang="0">
                <a:pos x="2173" y="3537"/>
              </a:cxn>
              <a:cxn ang="0">
                <a:pos x="2173" y="4323"/>
              </a:cxn>
              <a:cxn ang="0">
                <a:pos x="2173" y="5107"/>
              </a:cxn>
              <a:cxn ang="0">
                <a:pos x="2173" y="5892"/>
              </a:cxn>
              <a:cxn ang="0">
                <a:pos x="2173" y="6677"/>
              </a:cxn>
              <a:cxn ang="0">
                <a:pos x="2173" y="7459"/>
              </a:cxn>
              <a:cxn ang="0">
                <a:pos x="2172" y="8242"/>
              </a:cxn>
            </a:cxnLst>
            <a:rect l="0" t="0" r="r" b="b"/>
            <a:pathLst>
              <a:path w="2173" h="8242">
                <a:moveTo>
                  <a:pt x="2172" y="8242"/>
                </a:moveTo>
                <a:lnTo>
                  <a:pt x="0" y="6271"/>
                </a:lnTo>
                <a:lnTo>
                  <a:pt x="1" y="5489"/>
                </a:lnTo>
                <a:lnTo>
                  <a:pt x="1" y="4706"/>
                </a:lnTo>
                <a:lnTo>
                  <a:pt x="1" y="3921"/>
                </a:lnTo>
                <a:lnTo>
                  <a:pt x="1" y="3137"/>
                </a:lnTo>
                <a:lnTo>
                  <a:pt x="1" y="2353"/>
                </a:lnTo>
                <a:lnTo>
                  <a:pt x="1" y="1566"/>
                </a:lnTo>
                <a:lnTo>
                  <a:pt x="1" y="783"/>
                </a:lnTo>
                <a:lnTo>
                  <a:pt x="0" y="0"/>
                </a:lnTo>
                <a:lnTo>
                  <a:pt x="2172" y="1970"/>
                </a:lnTo>
                <a:lnTo>
                  <a:pt x="2173" y="2752"/>
                </a:lnTo>
                <a:lnTo>
                  <a:pt x="2173" y="3537"/>
                </a:lnTo>
                <a:lnTo>
                  <a:pt x="2173" y="4323"/>
                </a:lnTo>
                <a:lnTo>
                  <a:pt x="2173" y="5107"/>
                </a:lnTo>
                <a:lnTo>
                  <a:pt x="2173" y="5892"/>
                </a:lnTo>
                <a:lnTo>
                  <a:pt x="2173" y="6677"/>
                </a:lnTo>
                <a:lnTo>
                  <a:pt x="2173" y="7459"/>
                </a:lnTo>
                <a:lnTo>
                  <a:pt x="2172" y="8242"/>
                </a:lnTo>
                <a:close/>
              </a:path>
            </a:pathLst>
          </a:custGeom>
          <a:solidFill>
            <a:srgbClr val="999999"/>
          </a:solidFill>
          <a:ln w="9525">
            <a:noFill/>
            <a:round/>
            <a:headEnd/>
            <a:tailEnd/>
          </a:ln>
        </p:spPr>
        <p:txBody>
          <a:bodyPr/>
          <a:lstStyle/>
          <a:p>
            <a:endParaRPr lang="en-US"/>
          </a:p>
        </p:txBody>
      </p:sp>
      <p:sp>
        <p:nvSpPr>
          <p:cNvPr id="1415178" name="Freeform 10"/>
          <p:cNvSpPr>
            <a:spLocks/>
          </p:cNvSpPr>
          <p:nvPr/>
        </p:nvSpPr>
        <p:spPr bwMode="auto">
          <a:xfrm>
            <a:off x="3619500" y="2268538"/>
            <a:ext cx="1149350" cy="4360862"/>
          </a:xfrm>
          <a:custGeom>
            <a:avLst/>
            <a:gdLst/>
            <a:ahLst/>
            <a:cxnLst>
              <a:cxn ang="0">
                <a:pos x="2172" y="8242"/>
              </a:cxn>
              <a:cxn ang="0">
                <a:pos x="0" y="6271"/>
              </a:cxn>
              <a:cxn ang="0">
                <a:pos x="1" y="5489"/>
              </a:cxn>
              <a:cxn ang="0">
                <a:pos x="1" y="4706"/>
              </a:cxn>
              <a:cxn ang="0">
                <a:pos x="1" y="3921"/>
              </a:cxn>
              <a:cxn ang="0">
                <a:pos x="1" y="3137"/>
              </a:cxn>
              <a:cxn ang="0">
                <a:pos x="1" y="2353"/>
              </a:cxn>
              <a:cxn ang="0">
                <a:pos x="1" y="1566"/>
              </a:cxn>
              <a:cxn ang="0">
                <a:pos x="1" y="783"/>
              </a:cxn>
              <a:cxn ang="0">
                <a:pos x="0" y="0"/>
              </a:cxn>
              <a:cxn ang="0">
                <a:pos x="2172" y="1970"/>
              </a:cxn>
              <a:cxn ang="0">
                <a:pos x="2173" y="2752"/>
              </a:cxn>
              <a:cxn ang="0">
                <a:pos x="2173" y="3537"/>
              </a:cxn>
              <a:cxn ang="0">
                <a:pos x="2173" y="4323"/>
              </a:cxn>
              <a:cxn ang="0">
                <a:pos x="2173" y="5107"/>
              </a:cxn>
              <a:cxn ang="0">
                <a:pos x="2173" y="5892"/>
              </a:cxn>
              <a:cxn ang="0">
                <a:pos x="2173" y="6677"/>
              </a:cxn>
              <a:cxn ang="0">
                <a:pos x="2173" y="7459"/>
              </a:cxn>
              <a:cxn ang="0">
                <a:pos x="2172" y="8242"/>
              </a:cxn>
            </a:cxnLst>
            <a:rect l="0" t="0" r="r" b="b"/>
            <a:pathLst>
              <a:path w="2173" h="8242">
                <a:moveTo>
                  <a:pt x="2172" y="8242"/>
                </a:moveTo>
                <a:lnTo>
                  <a:pt x="0" y="6271"/>
                </a:lnTo>
                <a:lnTo>
                  <a:pt x="1" y="5489"/>
                </a:lnTo>
                <a:lnTo>
                  <a:pt x="1" y="4706"/>
                </a:lnTo>
                <a:lnTo>
                  <a:pt x="1" y="3921"/>
                </a:lnTo>
                <a:lnTo>
                  <a:pt x="1" y="3137"/>
                </a:lnTo>
                <a:lnTo>
                  <a:pt x="1" y="2353"/>
                </a:lnTo>
                <a:lnTo>
                  <a:pt x="1" y="1566"/>
                </a:lnTo>
                <a:lnTo>
                  <a:pt x="1" y="783"/>
                </a:lnTo>
                <a:lnTo>
                  <a:pt x="0" y="0"/>
                </a:lnTo>
                <a:lnTo>
                  <a:pt x="2172" y="1970"/>
                </a:lnTo>
                <a:lnTo>
                  <a:pt x="2173" y="2752"/>
                </a:lnTo>
                <a:lnTo>
                  <a:pt x="2173" y="3537"/>
                </a:lnTo>
                <a:lnTo>
                  <a:pt x="2173" y="4323"/>
                </a:lnTo>
                <a:lnTo>
                  <a:pt x="2173" y="5107"/>
                </a:lnTo>
                <a:lnTo>
                  <a:pt x="2173" y="5892"/>
                </a:lnTo>
                <a:lnTo>
                  <a:pt x="2173" y="6677"/>
                </a:lnTo>
                <a:lnTo>
                  <a:pt x="2173" y="7459"/>
                </a:lnTo>
                <a:lnTo>
                  <a:pt x="2172" y="8242"/>
                </a:lnTo>
              </a:path>
            </a:pathLst>
          </a:custGeom>
          <a:noFill/>
          <a:ln w="0">
            <a:solidFill>
              <a:srgbClr val="000000"/>
            </a:solidFill>
            <a:prstDash val="solid"/>
            <a:round/>
            <a:headEnd/>
            <a:tailEnd/>
          </a:ln>
        </p:spPr>
        <p:txBody>
          <a:bodyPr/>
          <a:lstStyle/>
          <a:p>
            <a:endParaRPr lang="en-US"/>
          </a:p>
        </p:txBody>
      </p:sp>
      <p:sp>
        <p:nvSpPr>
          <p:cNvPr id="1415179" name="Freeform 11"/>
          <p:cNvSpPr>
            <a:spLocks/>
          </p:cNvSpPr>
          <p:nvPr/>
        </p:nvSpPr>
        <p:spPr bwMode="auto">
          <a:xfrm>
            <a:off x="4767263" y="3309938"/>
            <a:ext cx="3538537" cy="3319462"/>
          </a:xfrm>
          <a:custGeom>
            <a:avLst/>
            <a:gdLst/>
            <a:ahLst/>
            <a:cxnLst>
              <a:cxn ang="0">
                <a:pos x="418" y="0"/>
              </a:cxn>
              <a:cxn ang="0">
                <a:pos x="941" y="2"/>
              </a:cxn>
              <a:cxn ang="0">
                <a:pos x="1463" y="2"/>
              </a:cxn>
              <a:cxn ang="0">
                <a:pos x="1985" y="2"/>
              </a:cxn>
              <a:cxn ang="0">
                <a:pos x="2507" y="2"/>
              </a:cxn>
              <a:cxn ang="0">
                <a:pos x="3030" y="2"/>
              </a:cxn>
              <a:cxn ang="0">
                <a:pos x="3552" y="2"/>
              </a:cxn>
              <a:cxn ang="0">
                <a:pos x="4073" y="2"/>
              </a:cxn>
              <a:cxn ang="0">
                <a:pos x="4595" y="2"/>
              </a:cxn>
              <a:cxn ang="0">
                <a:pos x="5118" y="0"/>
              </a:cxn>
              <a:cxn ang="0">
                <a:pos x="5640" y="0"/>
              </a:cxn>
              <a:cxn ang="0">
                <a:pos x="6164" y="0"/>
              </a:cxn>
              <a:cxn ang="0">
                <a:pos x="6686" y="0"/>
              </a:cxn>
              <a:cxn ang="0">
                <a:pos x="6686" y="491"/>
              </a:cxn>
              <a:cxn ang="0">
                <a:pos x="6685" y="981"/>
              </a:cxn>
              <a:cxn ang="0">
                <a:pos x="6685" y="1472"/>
              </a:cxn>
              <a:cxn ang="0">
                <a:pos x="6685" y="1962"/>
              </a:cxn>
              <a:cxn ang="0">
                <a:pos x="6685" y="2452"/>
              </a:cxn>
              <a:cxn ang="0">
                <a:pos x="6685" y="2941"/>
              </a:cxn>
              <a:cxn ang="0">
                <a:pos x="6685" y="3431"/>
              </a:cxn>
              <a:cxn ang="0">
                <a:pos x="6685" y="3922"/>
              </a:cxn>
              <a:cxn ang="0">
                <a:pos x="6685" y="4411"/>
              </a:cxn>
              <a:cxn ang="0">
                <a:pos x="6685" y="4901"/>
              </a:cxn>
              <a:cxn ang="0">
                <a:pos x="6685" y="5391"/>
              </a:cxn>
              <a:cxn ang="0">
                <a:pos x="6686" y="5880"/>
              </a:cxn>
              <a:cxn ang="0">
                <a:pos x="6581" y="6272"/>
              </a:cxn>
              <a:cxn ang="0">
                <a:pos x="6059" y="6271"/>
              </a:cxn>
              <a:cxn ang="0">
                <a:pos x="5537" y="6271"/>
              </a:cxn>
              <a:cxn ang="0">
                <a:pos x="5015" y="6270"/>
              </a:cxn>
              <a:cxn ang="0">
                <a:pos x="4492" y="6270"/>
              </a:cxn>
              <a:cxn ang="0">
                <a:pos x="3970" y="6270"/>
              </a:cxn>
              <a:cxn ang="0">
                <a:pos x="3448" y="6270"/>
              </a:cxn>
              <a:cxn ang="0">
                <a:pos x="2926" y="6270"/>
              </a:cxn>
              <a:cxn ang="0">
                <a:pos x="2403" y="6270"/>
              </a:cxn>
              <a:cxn ang="0">
                <a:pos x="1880" y="6270"/>
              </a:cxn>
              <a:cxn ang="0">
                <a:pos x="1357" y="6270"/>
              </a:cxn>
              <a:cxn ang="0">
                <a:pos x="835" y="6271"/>
              </a:cxn>
              <a:cxn ang="0">
                <a:pos x="313" y="6271"/>
              </a:cxn>
              <a:cxn ang="0">
                <a:pos x="0" y="6077"/>
              </a:cxn>
              <a:cxn ang="0">
                <a:pos x="2" y="5587"/>
              </a:cxn>
              <a:cxn ang="0">
                <a:pos x="3" y="5097"/>
              </a:cxn>
              <a:cxn ang="0">
                <a:pos x="3" y="4608"/>
              </a:cxn>
              <a:cxn ang="0">
                <a:pos x="3" y="4117"/>
              </a:cxn>
              <a:cxn ang="0">
                <a:pos x="3" y="3628"/>
              </a:cxn>
              <a:cxn ang="0">
                <a:pos x="3" y="3137"/>
              </a:cxn>
              <a:cxn ang="0">
                <a:pos x="3" y="2647"/>
              </a:cxn>
              <a:cxn ang="0">
                <a:pos x="3" y="2156"/>
              </a:cxn>
              <a:cxn ang="0">
                <a:pos x="3" y="1666"/>
              </a:cxn>
              <a:cxn ang="0">
                <a:pos x="3" y="1175"/>
              </a:cxn>
              <a:cxn ang="0">
                <a:pos x="2" y="685"/>
              </a:cxn>
              <a:cxn ang="0">
                <a:pos x="0" y="196"/>
              </a:cxn>
            </a:cxnLst>
            <a:rect l="0" t="0" r="r" b="b"/>
            <a:pathLst>
              <a:path w="6686" h="6272">
                <a:moveTo>
                  <a:pt x="0" y="0"/>
                </a:moveTo>
                <a:lnTo>
                  <a:pt x="105" y="0"/>
                </a:lnTo>
                <a:lnTo>
                  <a:pt x="209" y="0"/>
                </a:lnTo>
                <a:lnTo>
                  <a:pt x="314" y="0"/>
                </a:lnTo>
                <a:lnTo>
                  <a:pt x="418" y="0"/>
                </a:lnTo>
                <a:lnTo>
                  <a:pt x="523" y="0"/>
                </a:lnTo>
                <a:lnTo>
                  <a:pt x="627" y="0"/>
                </a:lnTo>
                <a:lnTo>
                  <a:pt x="731" y="2"/>
                </a:lnTo>
                <a:lnTo>
                  <a:pt x="836" y="2"/>
                </a:lnTo>
                <a:lnTo>
                  <a:pt x="941" y="2"/>
                </a:lnTo>
                <a:lnTo>
                  <a:pt x="1045" y="2"/>
                </a:lnTo>
                <a:lnTo>
                  <a:pt x="1150" y="2"/>
                </a:lnTo>
                <a:lnTo>
                  <a:pt x="1253" y="2"/>
                </a:lnTo>
                <a:lnTo>
                  <a:pt x="1358" y="2"/>
                </a:lnTo>
                <a:lnTo>
                  <a:pt x="1463" y="2"/>
                </a:lnTo>
                <a:lnTo>
                  <a:pt x="1567" y="2"/>
                </a:lnTo>
                <a:lnTo>
                  <a:pt x="1672" y="2"/>
                </a:lnTo>
                <a:lnTo>
                  <a:pt x="1777" y="2"/>
                </a:lnTo>
                <a:lnTo>
                  <a:pt x="1880" y="2"/>
                </a:lnTo>
                <a:lnTo>
                  <a:pt x="1985" y="2"/>
                </a:lnTo>
                <a:lnTo>
                  <a:pt x="2090" y="2"/>
                </a:lnTo>
                <a:lnTo>
                  <a:pt x="2194" y="2"/>
                </a:lnTo>
                <a:lnTo>
                  <a:pt x="2299" y="2"/>
                </a:lnTo>
                <a:lnTo>
                  <a:pt x="2403" y="2"/>
                </a:lnTo>
                <a:lnTo>
                  <a:pt x="2507" y="2"/>
                </a:lnTo>
                <a:lnTo>
                  <a:pt x="2612" y="2"/>
                </a:lnTo>
                <a:lnTo>
                  <a:pt x="2716" y="2"/>
                </a:lnTo>
                <a:lnTo>
                  <a:pt x="2821" y="2"/>
                </a:lnTo>
                <a:lnTo>
                  <a:pt x="2926" y="2"/>
                </a:lnTo>
                <a:lnTo>
                  <a:pt x="3030" y="2"/>
                </a:lnTo>
                <a:lnTo>
                  <a:pt x="3135" y="2"/>
                </a:lnTo>
                <a:lnTo>
                  <a:pt x="3238" y="2"/>
                </a:lnTo>
                <a:lnTo>
                  <a:pt x="3343" y="2"/>
                </a:lnTo>
                <a:lnTo>
                  <a:pt x="3447" y="2"/>
                </a:lnTo>
                <a:lnTo>
                  <a:pt x="3552" y="2"/>
                </a:lnTo>
                <a:lnTo>
                  <a:pt x="3656" y="2"/>
                </a:lnTo>
                <a:lnTo>
                  <a:pt x="3760" y="2"/>
                </a:lnTo>
                <a:lnTo>
                  <a:pt x="3864" y="2"/>
                </a:lnTo>
                <a:lnTo>
                  <a:pt x="3969" y="2"/>
                </a:lnTo>
                <a:lnTo>
                  <a:pt x="4073" y="2"/>
                </a:lnTo>
                <a:lnTo>
                  <a:pt x="4178" y="2"/>
                </a:lnTo>
                <a:lnTo>
                  <a:pt x="4281" y="2"/>
                </a:lnTo>
                <a:lnTo>
                  <a:pt x="4386" y="2"/>
                </a:lnTo>
                <a:lnTo>
                  <a:pt x="4491" y="2"/>
                </a:lnTo>
                <a:lnTo>
                  <a:pt x="4595" y="2"/>
                </a:lnTo>
                <a:lnTo>
                  <a:pt x="4700" y="2"/>
                </a:lnTo>
                <a:lnTo>
                  <a:pt x="4805" y="2"/>
                </a:lnTo>
                <a:lnTo>
                  <a:pt x="4908" y="2"/>
                </a:lnTo>
                <a:lnTo>
                  <a:pt x="5013" y="0"/>
                </a:lnTo>
                <a:lnTo>
                  <a:pt x="5118" y="0"/>
                </a:lnTo>
                <a:lnTo>
                  <a:pt x="5222" y="0"/>
                </a:lnTo>
                <a:lnTo>
                  <a:pt x="5327" y="0"/>
                </a:lnTo>
                <a:lnTo>
                  <a:pt x="5432" y="0"/>
                </a:lnTo>
                <a:lnTo>
                  <a:pt x="5536" y="0"/>
                </a:lnTo>
                <a:lnTo>
                  <a:pt x="5640" y="0"/>
                </a:lnTo>
                <a:lnTo>
                  <a:pt x="5745" y="0"/>
                </a:lnTo>
                <a:lnTo>
                  <a:pt x="5849" y="0"/>
                </a:lnTo>
                <a:lnTo>
                  <a:pt x="5954" y="0"/>
                </a:lnTo>
                <a:lnTo>
                  <a:pt x="6059" y="0"/>
                </a:lnTo>
                <a:lnTo>
                  <a:pt x="6164" y="0"/>
                </a:lnTo>
                <a:lnTo>
                  <a:pt x="6268" y="0"/>
                </a:lnTo>
                <a:lnTo>
                  <a:pt x="6372" y="0"/>
                </a:lnTo>
                <a:lnTo>
                  <a:pt x="6477" y="0"/>
                </a:lnTo>
                <a:lnTo>
                  <a:pt x="6581" y="0"/>
                </a:lnTo>
                <a:lnTo>
                  <a:pt x="6686" y="0"/>
                </a:lnTo>
                <a:lnTo>
                  <a:pt x="6686" y="98"/>
                </a:lnTo>
                <a:lnTo>
                  <a:pt x="6686" y="197"/>
                </a:lnTo>
                <a:lnTo>
                  <a:pt x="6686" y="294"/>
                </a:lnTo>
                <a:lnTo>
                  <a:pt x="6686" y="393"/>
                </a:lnTo>
                <a:lnTo>
                  <a:pt x="6686" y="491"/>
                </a:lnTo>
                <a:lnTo>
                  <a:pt x="6686" y="590"/>
                </a:lnTo>
                <a:lnTo>
                  <a:pt x="6685" y="687"/>
                </a:lnTo>
                <a:lnTo>
                  <a:pt x="6685" y="785"/>
                </a:lnTo>
                <a:lnTo>
                  <a:pt x="6685" y="884"/>
                </a:lnTo>
                <a:lnTo>
                  <a:pt x="6685" y="981"/>
                </a:lnTo>
                <a:lnTo>
                  <a:pt x="6685" y="1079"/>
                </a:lnTo>
                <a:lnTo>
                  <a:pt x="6685" y="1178"/>
                </a:lnTo>
                <a:lnTo>
                  <a:pt x="6685" y="1275"/>
                </a:lnTo>
                <a:lnTo>
                  <a:pt x="6685" y="1374"/>
                </a:lnTo>
                <a:lnTo>
                  <a:pt x="6685" y="1472"/>
                </a:lnTo>
                <a:lnTo>
                  <a:pt x="6685" y="1569"/>
                </a:lnTo>
                <a:lnTo>
                  <a:pt x="6685" y="1668"/>
                </a:lnTo>
                <a:lnTo>
                  <a:pt x="6685" y="1766"/>
                </a:lnTo>
                <a:lnTo>
                  <a:pt x="6685" y="1864"/>
                </a:lnTo>
                <a:lnTo>
                  <a:pt x="6685" y="1962"/>
                </a:lnTo>
                <a:lnTo>
                  <a:pt x="6685" y="2060"/>
                </a:lnTo>
                <a:lnTo>
                  <a:pt x="6685" y="2158"/>
                </a:lnTo>
                <a:lnTo>
                  <a:pt x="6685" y="2256"/>
                </a:lnTo>
                <a:lnTo>
                  <a:pt x="6685" y="2354"/>
                </a:lnTo>
                <a:lnTo>
                  <a:pt x="6685" y="2452"/>
                </a:lnTo>
                <a:lnTo>
                  <a:pt x="6685" y="2549"/>
                </a:lnTo>
                <a:lnTo>
                  <a:pt x="6685" y="2648"/>
                </a:lnTo>
                <a:lnTo>
                  <a:pt x="6685" y="2746"/>
                </a:lnTo>
                <a:lnTo>
                  <a:pt x="6685" y="2843"/>
                </a:lnTo>
                <a:lnTo>
                  <a:pt x="6685" y="2941"/>
                </a:lnTo>
                <a:lnTo>
                  <a:pt x="6685" y="3040"/>
                </a:lnTo>
                <a:lnTo>
                  <a:pt x="6685" y="3137"/>
                </a:lnTo>
                <a:lnTo>
                  <a:pt x="6685" y="3235"/>
                </a:lnTo>
                <a:lnTo>
                  <a:pt x="6685" y="3334"/>
                </a:lnTo>
                <a:lnTo>
                  <a:pt x="6685" y="3431"/>
                </a:lnTo>
                <a:lnTo>
                  <a:pt x="6685" y="3529"/>
                </a:lnTo>
                <a:lnTo>
                  <a:pt x="6685" y="3628"/>
                </a:lnTo>
                <a:lnTo>
                  <a:pt x="6685" y="3726"/>
                </a:lnTo>
                <a:lnTo>
                  <a:pt x="6685" y="3823"/>
                </a:lnTo>
                <a:lnTo>
                  <a:pt x="6685" y="3922"/>
                </a:lnTo>
                <a:lnTo>
                  <a:pt x="6685" y="4020"/>
                </a:lnTo>
                <a:lnTo>
                  <a:pt x="6685" y="4117"/>
                </a:lnTo>
                <a:lnTo>
                  <a:pt x="6685" y="4215"/>
                </a:lnTo>
                <a:lnTo>
                  <a:pt x="6685" y="4314"/>
                </a:lnTo>
                <a:lnTo>
                  <a:pt x="6685" y="4411"/>
                </a:lnTo>
                <a:lnTo>
                  <a:pt x="6685" y="4509"/>
                </a:lnTo>
                <a:lnTo>
                  <a:pt x="6685" y="4608"/>
                </a:lnTo>
                <a:lnTo>
                  <a:pt x="6685" y="4705"/>
                </a:lnTo>
                <a:lnTo>
                  <a:pt x="6685" y="4803"/>
                </a:lnTo>
                <a:lnTo>
                  <a:pt x="6685" y="4901"/>
                </a:lnTo>
                <a:lnTo>
                  <a:pt x="6685" y="4999"/>
                </a:lnTo>
                <a:lnTo>
                  <a:pt x="6685" y="5097"/>
                </a:lnTo>
                <a:lnTo>
                  <a:pt x="6685" y="5195"/>
                </a:lnTo>
                <a:lnTo>
                  <a:pt x="6685" y="5292"/>
                </a:lnTo>
                <a:lnTo>
                  <a:pt x="6685" y="5391"/>
                </a:lnTo>
                <a:lnTo>
                  <a:pt x="6685" y="5489"/>
                </a:lnTo>
                <a:lnTo>
                  <a:pt x="6685" y="5586"/>
                </a:lnTo>
                <a:lnTo>
                  <a:pt x="6686" y="5684"/>
                </a:lnTo>
                <a:lnTo>
                  <a:pt x="6686" y="5783"/>
                </a:lnTo>
                <a:lnTo>
                  <a:pt x="6686" y="5880"/>
                </a:lnTo>
                <a:lnTo>
                  <a:pt x="6686" y="5978"/>
                </a:lnTo>
                <a:lnTo>
                  <a:pt x="6686" y="6076"/>
                </a:lnTo>
                <a:lnTo>
                  <a:pt x="6686" y="6174"/>
                </a:lnTo>
                <a:lnTo>
                  <a:pt x="6686" y="6272"/>
                </a:lnTo>
                <a:lnTo>
                  <a:pt x="6581" y="6272"/>
                </a:lnTo>
                <a:lnTo>
                  <a:pt x="6477" y="6272"/>
                </a:lnTo>
                <a:lnTo>
                  <a:pt x="6372" y="6271"/>
                </a:lnTo>
                <a:lnTo>
                  <a:pt x="6269" y="6271"/>
                </a:lnTo>
                <a:lnTo>
                  <a:pt x="6164" y="6271"/>
                </a:lnTo>
                <a:lnTo>
                  <a:pt x="6059" y="6271"/>
                </a:lnTo>
                <a:lnTo>
                  <a:pt x="5955" y="6271"/>
                </a:lnTo>
                <a:lnTo>
                  <a:pt x="5850" y="6271"/>
                </a:lnTo>
                <a:lnTo>
                  <a:pt x="5747" y="6271"/>
                </a:lnTo>
                <a:lnTo>
                  <a:pt x="5642" y="6271"/>
                </a:lnTo>
                <a:lnTo>
                  <a:pt x="5537" y="6271"/>
                </a:lnTo>
                <a:lnTo>
                  <a:pt x="5433" y="6270"/>
                </a:lnTo>
                <a:lnTo>
                  <a:pt x="5328" y="6270"/>
                </a:lnTo>
                <a:lnTo>
                  <a:pt x="5224" y="6270"/>
                </a:lnTo>
                <a:lnTo>
                  <a:pt x="5120" y="6270"/>
                </a:lnTo>
                <a:lnTo>
                  <a:pt x="5015" y="6270"/>
                </a:lnTo>
                <a:lnTo>
                  <a:pt x="4911" y="6270"/>
                </a:lnTo>
                <a:lnTo>
                  <a:pt x="4806" y="6270"/>
                </a:lnTo>
                <a:lnTo>
                  <a:pt x="4702" y="6270"/>
                </a:lnTo>
                <a:lnTo>
                  <a:pt x="4597" y="6270"/>
                </a:lnTo>
                <a:lnTo>
                  <a:pt x="4492" y="6270"/>
                </a:lnTo>
                <a:lnTo>
                  <a:pt x="4389" y="6270"/>
                </a:lnTo>
                <a:lnTo>
                  <a:pt x="4284" y="6270"/>
                </a:lnTo>
                <a:lnTo>
                  <a:pt x="4179" y="6270"/>
                </a:lnTo>
                <a:lnTo>
                  <a:pt x="4075" y="6270"/>
                </a:lnTo>
                <a:lnTo>
                  <a:pt x="3970" y="6270"/>
                </a:lnTo>
                <a:lnTo>
                  <a:pt x="3865" y="6270"/>
                </a:lnTo>
                <a:lnTo>
                  <a:pt x="3762" y="6270"/>
                </a:lnTo>
                <a:lnTo>
                  <a:pt x="3657" y="6270"/>
                </a:lnTo>
                <a:lnTo>
                  <a:pt x="3552" y="6270"/>
                </a:lnTo>
                <a:lnTo>
                  <a:pt x="3448" y="6270"/>
                </a:lnTo>
                <a:lnTo>
                  <a:pt x="3343" y="6270"/>
                </a:lnTo>
                <a:lnTo>
                  <a:pt x="3238" y="6270"/>
                </a:lnTo>
                <a:lnTo>
                  <a:pt x="3135" y="6270"/>
                </a:lnTo>
                <a:lnTo>
                  <a:pt x="3030" y="6270"/>
                </a:lnTo>
                <a:lnTo>
                  <a:pt x="2926" y="6270"/>
                </a:lnTo>
                <a:lnTo>
                  <a:pt x="2821" y="6270"/>
                </a:lnTo>
                <a:lnTo>
                  <a:pt x="2716" y="6270"/>
                </a:lnTo>
                <a:lnTo>
                  <a:pt x="2611" y="6270"/>
                </a:lnTo>
                <a:lnTo>
                  <a:pt x="2507" y="6270"/>
                </a:lnTo>
                <a:lnTo>
                  <a:pt x="2403" y="6270"/>
                </a:lnTo>
                <a:lnTo>
                  <a:pt x="2298" y="6270"/>
                </a:lnTo>
                <a:lnTo>
                  <a:pt x="2194" y="6270"/>
                </a:lnTo>
                <a:lnTo>
                  <a:pt x="2089" y="6270"/>
                </a:lnTo>
                <a:lnTo>
                  <a:pt x="1984" y="6270"/>
                </a:lnTo>
                <a:lnTo>
                  <a:pt x="1880" y="6270"/>
                </a:lnTo>
                <a:lnTo>
                  <a:pt x="1775" y="6270"/>
                </a:lnTo>
                <a:lnTo>
                  <a:pt x="1671" y="6270"/>
                </a:lnTo>
                <a:lnTo>
                  <a:pt x="1567" y="6270"/>
                </a:lnTo>
                <a:lnTo>
                  <a:pt x="1462" y="6270"/>
                </a:lnTo>
                <a:lnTo>
                  <a:pt x="1357" y="6270"/>
                </a:lnTo>
                <a:lnTo>
                  <a:pt x="1253" y="6270"/>
                </a:lnTo>
                <a:lnTo>
                  <a:pt x="1148" y="6271"/>
                </a:lnTo>
                <a:lnTo>
                  <a:pt x="1043" y="6271"/>
                </a:lnTo>
                <a:lnTo>
                  <a:pt x="940" y="6271"/>
                </a:lnTo>
                <a:lnTo>
                  <a:pt x="835" y="6271"/>
                </a:lnTo>
                <a:lnTo>
                  <a:pt x="730" y="6271"/>
                </a:lnTo>
                <a:lnTo>
                  <a:pt x="626" y="6271"/>
                </a:lnTo>
                <a:lnTo>
                  <a:pt x="521" y="6271"/>
                </a:lnTo>
                <a:lnTo>
                  <a:pt x="418" y="6271"/>
                </a:lnTo>
                <a:lnTo>
                  <a:pt x="313" y="6271"/>
                </a:lnTo>
                <a:lnTo>
                  <a:pt x="209" y="6272"/>
                </a:lnTo>
                <a:lnTo>
                  <a:pt x="104" y="6272"/>
                </a:lnTo>
                <a:lnTo>
                  <a:pt x="0" y="6272"/>
                </a:lnTo>
                <a:lnTo>
                  <a:pt x="0" y="6174"/>
                </a:lnTo>
                <a:lnTo>
                  <a:pt x="0" y="6077"/>
                </a:lnTo>
                <a:lnTo>
                  <a:pt x="2" y="5978"/>
                </a:lnTo>
                <a:lnTo>
                  <a:pt x="2" y="5880"/>
                </a:lnTo>
                <a:lnTo>
                  <a:pt x="2" y="5783"/>
                </a:lnTo>
                <a:lnTo>
                  <a:pt x="2" y="5685"/>
                </a:lnTo>
                <a:lnTo>
                  <a:pt x="2" y="5587"/>
                </a:lnTo>
                <a:lnTo>
                  <a:pt x="2" y="5489"/>
                </a:lnTo>
                <a:lnTo>
                  <a:pt x="2" y="5391"/>
                </a:lnTo>
                <a:lnTo>
                  <a:pt x="2" y="5293"/>
                </a:lnTo>
                <a:lnTo>
                  <a:pt x="2" y="5196"/>
                </a:lnTo>
                <a:lnTo>
                  <a:pt x="3" y="5097"/>
                </a:lnTo>
                <a:lnTo>
                  <a:pt x="3" y="4999"/>
                </a:lnTo>
                <a:lnTo>
                  <a:pt x="3" y="4902"/>
                </a:lnTo>
                <a:lnTo>
                  <a:pt x="3" y="4804"/>
                </a:lnTo>
                <a:lnTo>
                  <a:pt x="3" y="4705"/>
                </a:lnTo>
                <a:lnTo>
                  <a:pt x="3" y="4608"/>
                </a:lnTo>
                <a:lnTo>
                  <a:pt x="3" y="4510"/>
                </a:lnTo>
                <a:lnTo>
                  <a:pt x="3" y="4411"/>
                </a:lnTo>
                <a:lnTo>
                  <a:pt x="3" y="4314"/>
                </a:lnTo>
                <a:lnTo>
                  <a:pt x="3" y="4216"/>
                </a:lnTo>
                <a:lnTo>
                  <a:pt x="3" y="4117"/>
                </a:lnTo>
                <a:lnTo>
                  <a:pt x="3" y="4020"/>
                </a:lnTo>
                <a:lnTo>
                  <a:pt x="3" y="3922"/>
                </a:lnTo>
                <a:lnTo>
                  <a:pt x="3" y="3823"/>
                </a:lnTo>
                <a:lnTo>
                  <a:pt x="3" y="3726"/>
                </a:lnTo>
                <a:lnTo>
                  <a:pt x="3" y="3628"/>
                </a:lnTo>
                <a:lnTo>
                  <a:pt x="3" y="3529"/>
                </a:lnTo>
                <a:lnTo>
                  <a:pt x="3" y="3431"/>
                </a:lnTo>
                <a:lnTo>
                  <a:pt x="3" y="3334"/>
                </a:lnTo>
                <a:lnTo>
                  <a:pt x="3" y="3235"/>
                </a:lnTo>
                <a:lnTo>
                  <a:pt x="3" y="3137"/>
                </a:lnTo>
                <a:lnTo>
                  <a:pt x="3" y="3040"/>
                </a:lnTo>
                <a:lnTo>
                  <a:pt x="3" y="2941"/>
                </a:lnTo>
                <a:lnTo>
                  <a:pt x="3" y="2843"/>
                </a:lnTo>
                <a:lnTo>
                  <a:pt x="3" y="2746"/>
                </a:lnTo>
                <a:lnTo>
                  <a:pt x="3" y="2647"/>
                </a:lnTo>
                <a:lnTo>
                  <a:pt x="3" y="2549"/>
                </a:lnTo>
                <a:lnTo>
                  <a:pt x="3" y="2450"/>
                </a:lnTo>
                <a:lnTo>
                  <a:pt x="3" y="2353"/>
                </a:lnTo>
                <a:lnTo>
                  <a:pt x="3" y="2254"/>
                </a:lnTo>
                <a:lnTo>
                  <a:pt x="3" y="2156"/>
                </a:lnTo>
                <a:lnTo>
                  <a:pt x="3" y="2059"/>
                </a:lnTo>
                <a:lnTo>
                  <a:pt x="3" y="1960"/>
                </a:lnTo>
                <a:lnTo>
                  <a:pt x="3" y="1862"/>
                </a:lnTo>
                <a:lnTo>
                  <a:pt x="3" y="1763"/>
                </a:lnTo>
                <a:lnTo>
                  <a:pt x="3" y="1666"/>
                </a:lnTo>
                <a:lnTo>
                  <a:pt x="3" y="1567"/>
                </a:lnTo>
                <a:lnTo>
                  <a:pt x="3" y="1469"/>
                </a:lnTo>
                <a:lnTo>
                  <a:pt x="3" y="1372"/>
                </a:lnTo>
                <a:lnTo>
                  <a:pt x="3" y="1273"/>
                </a:lnTo>
                <a:lnTo>
                  <a:pt x="3" y="1175"/>
                </a:lnTo>
                <a:lnTo>
                  <a:pt x="2" y="1077"/>
                </a:lnTo>
                <a:lnTo>
                  <a:pt x="2" y="979"/>
                </a:lnTo>
                <a:lnTo>
                  <a:pt x="2" y="881"/>
                </a:lnTo>
                <a:lnTo>
                  <a:pt x="2" y="782"/>
                </a:lnTo>
                <a:lnTo>
                  <a:pt x="2" y="685"/>
                </a:lnTo>
                <a:lnTo>
                  <a:pt x="2" y="587"/>
                </a:lnTo>
                <a:lnTo>
                  <a:pt x="2" y="490"/>
                </a:lnTo>
                <a:lnTo>
                  <a:pt x="2" y="392"/>
                </a:lnTo>
                <a:lnTo>
                  <a:pt x="2" y="293"/>
                </a:lnTo>
                <a:lnTo>
                  <a:pt x="0" y="196"/>
                </a:lnTo>
                <a:lnTo>
                  <a:pt x="0" y="98"/>
                </a:lnTo>
                <a:lnTo>
                  <a:pt x="0" y="0"/>
                </a:lnTo>
                <a:close/>
              </a:path>
            </a:pathLst>
          </a:custGeom>
          <a:solidFill>
            <a:srgbClr val="E5E5E5"/>
          </a:solidFill>
          <a:ln w="9525">
            <a:noFill/>
            <a:round/>
            <a:headEnd/>
            <a:tailEnd/>
          </a:ln>
        </p:spPr>
        <p:txBody>
          <a:bodyPr/>
          <a:lstStyle/>
          <a:p>
            <a:endParaRPr lang="en-US"/>
          </a:p>
        </p:txBody>
      </p:sp>
      <p:sp>
        <p:nvSpPr>
          <p:cNvPr id="1415180" name="Freeform 12"/>
          <p:cNvSpPr>
            <a:spLocks/>
          </p:cNvSpPr>
          <p:nvPr/>
        </p:nvSpPr>
        <p:spPr bwMode="auto">
          <a:xfrm>
            <a:off x="4767263" y="3309938"/>
            <a:ext cx="3538537" cy="3319462"/>
          </a:xfrm>
          <a:custGeom>
            <a:avLst/>
            <a:gdLst/>
            <a:ahLst/>
            <a:cxnLst>
              <a:cxn ang="0">
                <a:pos x="314" y="0"/>
              </a:cxn>
              <a:cxn ang="0">
                <a:pos x="836" y="2"/>
              </a:cxn>
              <a:cxn ang="0">
                <a:pos x="1358" y="2"/>
              </a:cxn>
              <a:cxn ang="0">
                <a:pos x="1880" y="2"/>
              </a:cxn>
              <a:cxn ang="0">
                <a:pos x="2403" y="2"/>
              </a:cxn>
              <a:cxn ang="0">
                <a:pos x="2926" y="2"/>
              </a:cxn>
              <a:cxn ang="0">
                <a:pos x="3343" y="2"/>
              </a:cxn>
              <a:cxn ang="0">
                <a:pos x="3864" y="2"/>
              </a:cxn>
              <a:cxn ang="0">
                <a:pos x="4386" y="2"/>
              </a:cxn>
              <a:cxn ang="0">
                <a:pos x="4908" y="2"/>
              </a:cxn>
              <a:cxn ang="0">
                <a:pos x="5432" y="0"/>
              </a:cxn>
              <a:cxn ang="0">
                <a:pos x="5954" y="0"/>
              </a:cxn>
              <a:cxn ang="0">
                <a:pos x="6477" y="0"/>
              </a:cxn>
              <a:cxn ang="0">
                <a:pos x="6686" y="197"/>
              </a:cxn>
              <a:cxn ang="0">
                <a:pos x="6685" y="687"/>
              </a:cxn>
              <a:cxn ang="0">
                <a:pos x="6685" y="1178"/>
              </a:cxn>
              <a:cxn ang="0">
                <a:pos x="6685" y="1668"/>
              </a:cxn>
              <a:cxn ang="0">
                <a:pos x="6685" y="2158"/>
              </a:cxn>
              <a:cxn ang="0">
                <a:pos x="6685" y="2648"/>
              </a:cxn>
              <a:cxn ang="0">
                <a:pos x="6685" y="3137"/>
              </a:cxn>
              <a:cxn ang="0">
                <a:pos x="6685" y="3529"/>
              </a:cxn>
              <a:cxn ang="0">
                <a:pos x="6685" y="4020"/>
              </a:cxn>
              <a:cxn ang="0">
                <a:pos x="6685" y="4509"/>
              </a:cxn>
              <a:cxn ang="0">
                <a:pos x="6685" y="4999"/>
              </a:cxn>
              <a:cxn ang="0">
                <a:pos x="6685" y="5489"/>
              </a:cxn>
              <a:cxn ang="0">
                <a:pos x="6686" y="5978"/>
              </a:cxn>
              <a:cxn ang="0">
                <a:pos x="6581" y="6272"/>
              </a:cxn>
              <a:cxn ang="0">
                <a:pos x="6059" y="6271"/>
              </a:cxn>
              <a:cxn ang="0">
                <a:pos x="5537" y="6271"/>
              </a:cxn>
              <a:cxn ang="0">
                <a:pos x="5015" y="6270"/>
              </a:cxn>
              <a:cxn ang="0">
                <a:pos x="4492" y="6270"/>
              </a:cxn>
              <a:cxn ang="0">
                <a:pos x="3970" y="6270"/>
              </a:cxn>
              <a:cxn ang="0">
                <a:pos x="3448" y="6270"/>
              </a:cxn>
              <a:cxn ang="0">
                <a:pos x="3030" y="6270"/>
              </a:cxn>
              <a:cxn ang="0">
                <a:pos x="2507" y="6270"/>
              </a:cxn>
              <a:cxn ang="0">
                <a:pos x="1984" y="6270"/>
              </a:cxn>
              <a:cxn ang="0">
                <a:pos x="1462" y="6270"/>
              </a:cxn>
              <a:cxn ang="0">
                <a:pos x="940" y="6271"/>
              </a:cxn>
              <a:cxn ang="0">
                <a:pos x="418" y="6271"/>
              </a:cxn>
              <a:cxn ang="0">
                <a:pos x="0" y="6272"/>
              </a:cxn>
              <a:cxn ang="0">
                <a:pos x="2" y="5783"/>
              </a:cxn>
              <a:cxn ang="0">
                <a:pos x="2" y="5293"/>
              </a:cxn>
              <a:cxn ang="0">
                <a:pos x="3" y="4804"/>
              </a:cxn>
              <a:cxn ang="0">
                <a:pos x="3" y="4314"/>
              </a:cxn>
              <a:cxn ang="0">
                <a:pos x="3" y="3823"/>
              </a:cxn>
              <a:cxn ang="0">
                <a:pos x="3" y="3334"/>
              </a:cxn>
              <a:cxn ang="0">
                <a:pos x="3" y="2941"/>
              </a:cxn>
              <a:cxn ang="0">
                <a:pos x="3" y="2450"/>
              </a:cxn>
              <a:cxn ang="0">
                <a:pos x="3" y="1960"/>
              </a:cxn>
              <a:cxn ang="0">
                <a:pos x="3" y="1469"/>
              </a:cxn>
              <a:cxn ang="0">
                <a:pos x="2" y="979"/>
              </a:cxn>
              <a:cxn ang="0">
                <a:pos x="2" y="490"/>
              </a:cxn>
              <a:cxn ang="0">
                <a:pos x="0" y="0"/>
              </a:cxn>
            </a:cxnLst>
            <a:rect l="0" t="0" r="r" b="b"/>
            <a:pathLst>
              <a:path w="6686" h="6272">
                <a:moveTo>
                  <a:pt x="0" y="0"/>
                </a:moveTo>
                <a:lnTo>
                  <a:pt x="0" y="0"/>
                </a:lnTo>
                <a:lnTo>
                  <a:pt x="105" y="0"/>
                </a:lnTo>
                <a:lnTo>
                  <a:pt x="209" y="0"/>
                </a:lnTo>
                <a:lnTo>
                  <a:pt x="314" y="0"/>
                </a:lnTo>
                <a:lnTo>
                  <a:pt x="418" y="0"/>
                </a:lnTo>
                <a:lnTo>
                  <a:pt x="523" y="0"/>
                </a:lnTo>
                <a:lnTo>
                  <a:pt x="627" y="0"/>
                </a:lnTo>
                <a:lnTo>
                  <a:pt x="731" y="2"/>
                </a:lnTo>
                <a:lnTo>
                  <a:pt x="836" y="2"/>
                </a:lnTo>
                <a:lnTo>
                  <a:pt x="941" y="2"/>
                </a:lnTo>
                <a:lnTo>
                  <a:pt x="1045" y="2"/>
                </a:lnTo>
                <a:lnTo>
                  <a:pt x="1150" y="2"/>
                </a:lnTo>
                <a:lnTo>
                  <a:pt x="1253" y="2"/>
                </a:lnTo>
                <a:lnTo>
                  <a:pt x="1358" y="2"/>
                </a:lnTo>
                <a:lnTo>
                  <a:pt x="1463" y="2"/>
                </a:lnTo>
                <a:lnTo>
                  <a:pt x="1567" y="2"/>
                </a:lnTo>
                <a:lnTo>
                  <a:pt x="1672" y="2"/>
                </a:lnTo>
                <a:lnTo>
                  <a:pt x="1777" y="2"/>
                </a:lnTo>
                <a:lnTo>
                  <a:pt x="1880" y="2"/>
                </a:lnTo>
                <a:lnTo>
                  <a:pt x="1985" y="2"/>
                </a:lnTo>
                <a:lnTo>
                  <a:pt x="2090" y="2"/>
                </a:lnTo>
                <a:lnTo>
                  <a:pt x="2194" y="2"/>
                </a:lnTo>
                <a:lnTo>
                  <a:pt x="2299" y="2"/>
                </a:lnTo>
                <a:lnTo>
                  <a:pt x="2403" y="2"/>
                </a:lnTo>
                <a:lnTo>
                  <a:pt x="2507" y="2"/>
                </a:lnTo>
                <a:lnTo>
                  <a:pt x="2612" y="2"/>
                </a:lnTo>
                <a:lnTo>
                  <a:pt x="2716" y="2"/>
                </a:lnTo>
                <a:lnTo>
                  <a:pt x="2821" y="2"/>
                </a:lnTo>
                <a:lnTo>
                  <a:pt x="2926" y="2"/>
                </a:lnTo>
                <a:lnTo>
                  <a:pt x="3030" y="2"/>
                </a:lnTo>
                <a:lnTo>
                  <a:pt x="3135" y="2"/>
                </a:lnTo>
                <a:lnTo>
                  <a:pt x="3238" y="2"/>
                </a:lnTo>
                <a:lnTo>
                  <a:pt x="3343" y="2"/>
                </a:lnTo>
                <a:lnTo>
                  <a:pt x="3343" y="2"/>
                </a:lnTo>
                <a:lnTo>
                  <a:pt x="3447" y="2"/>
                </a:lnTo>
                <a:lnTo>
                  <a:pt x="3552" y="2"/>
                </a:lnTo>
                <a:lnTo>
                  <a:pt x="3656" y="2"/>
                </a:lnTo>
                <a:lnTo>
                  <a:pt x="3760" y="2"/>
                </a:lnTo>
                <a:lnTo>
                  <a:pt x="3864" y="2"/>
                </a:lnTo>
                <a:lnTo>
                  <a:pt x="3969" y="2"/>
                </a:lnTo>
                <a:lnTo>
                  <a:pt x="4073" y="2"/>
                </a:lnTo>
                <a:lnTo>
                  <a:pt x="4178" y="2"/>
                </a:lnTo>
                <a:lnTo>
                  <a:pt x="4281" y="2"/>
                </a:lnTo>
                <a:lnTo>
                  <a:pt x="4386" y="2"/>
                </a:lnTo>
                <a:lnTo>
                  <a:pt x="4491" y="2"/>
                </a:lnTo>
                <a:lnTo>
                  <a:pt x="4595" y="2"/>
                </a:lnTo>
                <a:lnTo>
                  <a:pt x="4700" y="2"/>
                </a:lnTo>
                <a:lnTo>
                  <a:pt x="4805" y="2"/>
                </a:lnTo>
                <a:lnTo>
                  <a:pt x="4908" y="2"/>
                </a:lnTo>
                <a:lnTo>
                  <a:pt x="5013" y="0"/>
                </a:lnTo>
                <a:lnTo>
                  <a:pt x="5118" y="0"/>
                </a:lnTo>
                <a:lnTo>
                  <a:pt x="5222" y="0"/>
                </a:lnTo>
                <a:lnTo>
                  <a:pt x="5327" y="0"/>
                </a:lnTo>
                <a:lnTo>
                  <a:pt x="5432" y="0"/>
                </a:lnTo>
                <a:lnTo>
                  <a:pt x="5536" y="0"/>
                </a:lnTo>
                <a:lnTo>
                  <a:pt x="5640" y="0"/>
                </a:lnTo>
                <a:lnTo>
                  <a:pt x="5745" y="0"/>
                </a:lnTo>
                <a:lnTo>
                  <a:pt x="5849" y="0"/>
                </a:lnTo>
                <a:lnTo>
                  <a:pt x="5954" y="0"/>
                </a:lnTo>
                <a:lnTo>
                  <a:pt x="6059" y="0"/>
                </a:lnTo>
                <a:lnTo>
                  <a:pt x="6164" y="0"/>
                </a:lnTo>
                <a:lnTo>
                  <a:pt x="6268" y="0"/>
                </a:lnTo>
                <a:lnTo>
                  <a:pt x="6372" y="0"/>
                </a:lnTo>
                <a:lnTo>
                  <a:pt x="6477" y="0"/>
                </a:lnTo>
                <a:lnTo>
                  <a:pt x="6581" y="0"/>
                </a:lnTo>
                <a:lnTo>
                  <a:pt x="6686" y="0"/>
                </a:lnTo>
                <a:lnTo>
                  <a:pt x="6686" y="0"/>
                </a:lnTo>
                <a:lnTo>
                  <a:pt x="6686" y="98"/>
                </a:lnTo>
                <a:lnTo>
                  <a:pt x="6686" y="197"/>
                </a:lnTo>
                <a:lnTo>
                  <a:pt x="6686" y="294"/>
                </a:lnTo>
                <a:lnTo>
                  <a:pt x="6686" y="393"/>
                </a:lnTo>
                <a:lnTo>
                  <a:pt x="6686" y="491"/>
                </a:lnTo>
                <a:lnTo>
                  <a:pt x="6686" y="590"/>
                </a:lnTo>
                <a:lnTo>
                  <a:pt x="6685" y="687"/>
                </a:lnTo>
                <a:lnTo>
                  <a:pt x="6685" y="785"/>
                </a:lnTo>
                <a:lnTo>
                  <a:pt x="6685" y="884"/>
                </a:lnTo>
                <a:lnTo>
                  <a:pt x="6685" y="981"/>
                </a:lnTo>
                <a:lnTo>
                  <a:pt x="6685" y="1079"/>
                </a:lnTo>
                <a:lnTo>
                  <a:pt x="6685" y="1178"/>
                </a:lnTo>
                <a:lnTo>
                  <a:pt x="6685" y="1275"/>
                </a:lnTo>
                <a:lnTo>
                  <a:pt x="6685" y="1374"/>
                </a:lnTo>
                <a:lnTo>
                  <a:pt x="6685" y="1472"/>
                </a:lnTo>
                <a:lnTo>
                  <a:pt x="6685" y="1569"/>
                </a:lnTo>
                <a:lnTo>
                  <a:pt x="6685" y="1668"/>
                </a:lnTo>
                <a:lnTo>
                  <a:pt x="6685" y="1766"/>
                </a:lnTo>
                <a:lnTo>
                  <a:pt x="6685" y="1864"/>
                </a:lnTo>
                <a:lnTo>
                  <a:pt x="6685" y="1962"/>
                </a:lnTo>
                <a:lnTo>
                  <a:pt x="6685" y="2060"/>
                </a:lnTo>
                <a:lnTo>
                  <a:pt x="6685" y="2158"/>
                </a:lnTo>
                <a:lnTo>
                  <a:pt x="6685" y="2256"/>
                </a:lnTo>
                <a:lnTo>
                  <a:pt x="6685" y="2354"/>
                </a:lnTo>
                <a:lnTo>
                  <a:pt x="6685" y="2452"/>
                </a:lnTo>
                <a:lnTo>
                  <a:pt x="6685" y="2549"/>
                </a:lnTo>
                <a:lnTo>
                  <a:pt x="6685" y="2648"/>
                </a:lnTo>
                <a:lnTo>
                  <a:pt x="6685" y="2746"/>
                </a:lnTo>
                <a:lnTo>
                  <a:pt x="6685" y="2843"/>
                </a:lnTo>
                <a:lnTo>
                  <a:pt x="6685" y="2941"/>
                </a:lnTo>
                <a:lnTo>
                  <a:pt x="6685" y="3040"/>
                </a:lnTo>
                <a:lnTo>
                  <a:pt x="6685" y="3137"/>
                </a:lnTo>
                <a:lnTo>
                  <a:pt x="6685" y="3137"/>
                </a:lnTo>
                <a:lnTo>
                  <a:pt x="6685" y="3235"/>
                </a:lnTo>
                <a:lnTo>
                  <a:pt x="6685" y="3334"/>
                </a:lnTo>
                <a:lnTo>
                  <a:pt x="6685" y="3431"/>
                </a:lnTo>
                <a:lnTo>
                  <a:pt x="6685" y="3529"/>
                </a:lnTo>
                <a:lnTo>
                  <a:pt x="6685" y="3628"/>
                </a:lnTo>
                <a:lnTo>
                  <a:pt x="6685" y="3726"/>
                </a:lnTo>
                <a:lnTo>
                  <a:pt x="6685" y="3823"/>
                </a:lnTo>
                <a:lnTo>
                  <a:pt x="6685" y="3922"/>
                </a:lnTo>
                <a:lnTo>
                  <a:pt x="6685" y="4020"/>
                </a:lnTo>
                <a:lnTo>
                  <a:pt x="6685" y="4117"/>
                </a:lnTo>
                <a:lnTo>
                  <a:pt x="6685" y="4215"/>
                </a:lnTo>
                <a:lnTo>
                  <a:pt x="6685" y="4314"/>
                </a:lnTo>
                <a:lnTo>
                  <a:pt x="6685" y="4411"/>
                </a:lnTo>
                <a:lnTo>
                  <a:pt x="6685" y="4509"/>
                </a:lnTo>
                <a:lnTo>
                  <a:pt x="6685" y="4608"/>
                </a:lnTo>
                <a:lnTo>
                  <a:pt x="6685" y="4705"/>
                </a:lnTo>
                <a:lnTo>
                  <a:pt x="6685" y="4803"/>
                </a:lnTo>
                <a:lnTo>
                  <a:pt x="6685" y="4901"/>
                </a:lnTo>
                <a:lnTo>
                  <a:pt x="6685" y="4999"/>
                </a:lnTo>
                <a:lnTo>
                  <a:pt x="6685" y="5097"/>
                </a:lnTo>
                <a:lnTo>
                  <a:pt x="6685" y="5195"/>
                </a:lnTo>
                <a:lnTo>
                  <a:pt x="6685" y="5292"/>
                </a:lnTo>
                <a:lnTo>
                  <a:pt x="6685" y="5391"/>
                </a:lnTo>
                <a:lnTo>
                  <a:pt x="6685" y="5489"/>
                </a:lnTo>
                <a:lnTo>
                  <a:pt x="6685" y="5586"/>
                </a:lnTo>
                <a:lnTo>
                  <a:pt x="6686" y="5684"/>
                </a:lnTo>
                <a:lnTo>
                  <a:pt x="6686" y="5783"/>
                </a:lnTo>
                <a:lnTo>
                  <a:pt x="6686" y="5880"/>
                </a:lnTo>
                <a:lnTo>
                  <a:pt x="6686" y="5978"/>
                </a:lnTo>
                <a:lnTo>
                  <a:pt x="6686" y="6076"/>
                </a:lnTo>
                <a:lnTo>
                  <a:pt x="6686" y="6174"/>
                </a:lnTo>
                <a:lnTo>
                  <a:pt x="6686" y="6272"/>
                </a:lnTo>
                <a:lnTo>
                  <a:pt x="6686" y="6272"/>
                </a:lnTo>
                <a:lnTo>
                  <a:pt x="6581" y="6272"/>
                </a:lnTo>
                <a:lnTo>
                  <a:pt x="6477" y="6272"/>
                </a:lnTo>
                <a:lnTo>
                  <a:pt x="6372" y="6271"/>
                </a:lnTo>
                <a:lnTo>
                  <a:pt x="6269" y="6271"/>
                </a:lnTo>
                <a:lnTo>
                  <a:pt x="6164" y="6271"/>
                </a:lnTo>
                <a:lnTo>
                  <a:pt x="6059" y="6271"/>
                </a:lnTo>
                <a:lnTo>
                  <a:pt x="5955" y="6271"/>
                </a:lnTo>
                <a:lnTo>
                  <a:pt x="5850" y="6271"/>
                </a:lnTo>
                <a:lnTo>
                  <a:pt x="5747" y="6271"/>
                </a:lnTo>
                <a:lnTo>
                  <a:pt x="5642" y="6271"/>
                </a:lnTo>
                <a:lnTo>
                  <a:pt x="5537" y="6271"/>
                </a:lnTo>
                <a:lnTo>
                  <a:pt x="5433" y="6270"/>
                </a:lnTo>
                <a:lnTo>
                  <a:pt x="5328" y="6270"/>
                </a:lnTo>
                <a:lnTo>
                  <a:pt x="5224" y="6270"/>
                </a:lnTo>
                <a:lnTo>
                  <a:pt x="5120" y="6270"/>
                </a:lnTo>
                <a:lnTo>
                  <a:pt x="5015" y="6270"/>
                </a:lnTo>
                <a:lnTo>
                  <a:pt x="4911" y="6270"/>
                </a:lnTo>
                <a:lnTo>
                  <a:pt x="4806" y="6270"/>
                </a:lnTo>
                <a:lnTo>
                  <a:pt x="4702" y="6270"/>
                </a:lnTo>
                <a:lnTo>
                  <a:pt x="4597" y="6270"/>
                </a:lnTo>
                <a:lnTo>
                  <a:pt x="4492" y="6270"/>
                </a:lnTo>
                <a:lnTo>
                  <a:pt x="4389" y="6270"/>
                </a:lnTo>
                <a:lnTo>
                  <a:pt x="4284" y="6270"/>
                </a:lnTo>
                <a:lnTo>
                  <a:pt x="4179" y="6270"/>
                </a:lnTo>
                <a:lnTo>
                  <a:pt x="4075" y="6270"/>
                </a:lnTo>
                <a:lnTo>
                  <a:pt x="3970" y="6270"/>
                </a:lnTo>
                <a:lnTo>
                  <a:pt x="3865" y="6270"/>
                </a:lnTo>
                <a:lnTo>
                  <a:pt x="3762" y="6270"/>
                </a:lnTo>
                <a:lnTo>
                  <a:pt x="3657" y="6270"/>
                </a:lnTo>
                <a:lnTo>
                  <a:pt x="3552" y="6270"/>
                </a:lnTo>
                <a:lnTo>
                  <a:pt x="3448" y="6270"/>
                </a:lnTo>
                <a:lnTo>
                  <a:pt x="3343" y="6270"/>
                </a:lnTo>
                <a:lnTo>
                  <a:pt x="3343" y="6270"/>
                </a:lnTo>
                <a:lnTo>
                  <a:pt x="3238" y="6270"/>
                </a:lnTo>
                <a:lnTo>
                  <a:pt x="3135" y="6270"/>
                </a:lnTo>
                <a:lnTo>
                  <a:pt x="3030" y="6270"/>
                </a:lnTo>
                <a:lnTo>
                  <a:pt x="2926" y="6270"/>
                </a:lnTo>
                <a:lnTo>
                  <a:pt x="2821" y="6270"/>
                </a:lnTo>
                <a:lnTo>
                  <a:pt x="2716" y="6270"/>
                </a:lnTo>
                <a:lnTo>
                  <a:pt x="2611" y="6270"/>
                </a:lnTo>
                <a:lnTo>
                  <a:pt x="2507" y="6270"/>
                </a:lnTo>
                <a:lnTo>
                  <a:pt x="2403" y="6270"/>
                </a:lnTo>
                <a:lnTo>
                  <a:pt x="2298" y="6270"/>
                </a:lnTo>
                <a:lnTo>
                  <a:pt x="2194" y="6270"/>
                </a:lnTo>
                <a:lnTo>
                  <a:pt x="2089" y="6270"/>
                </a:lnTo>
                <a:lnTo>
                  <a:pt x="1984" y="6270"/>
                </a:lnTo>
                <a:lnTo>
                  <a:pt x="1880" y="6270"/>
                </a:lnTo>
                <a:lnTo>
                  <a:pt x="1775" y="6270"/>
                </a:lnTo>
                <a:lnTo>
                  <a:pt x="1671" y="6270"/>
                </a:lnTo>
                <a:lnTo>
                  <a:pt x="1567" y="6270"/>
                </a:lnTo>
                <a:lnTo>
                  <a:pt x="1462" y="6270"/>
                </a:lnTo>
                <a:lnTo>
                  <a:pt x="1357" y="6270"/>
                </a:lnTo>
                <a:lnTo>
                  <a:pt x="1253" y="6270"/>
                </a:lnTo>
                <a:lnTo>
                  <a:pt x="1148" y="6271"/>
                </a:lnTo>
                <a:lnTo>
                  <a:pt x="1043" y="6271"/>
                </a:lnTo>
                <a:lnTo>
                  <a:pt x="940" y="6271"/>
                </a:lnTo>
                <a:lnTo>
                  <a:pt x="835" y="6271"/>
                </a:lnTo>
                <a:lnTo>
                  <a:pt x="730" y="6271"/>
                </a:lnTo>
                <a:lnTo>
                  <a:pt x="626" y="6271"/>
                </a:lnTo>
                <a:lnTo>
                  <a:pt x="521" y="6271"/>
                </a:lnTo>
                <a:lnTo>
                  <a:pt x="418" y="6271"/>
                </a:lnTo>
                <a:lnTo>
                  <a:pt x="313" y="6271"/>
                </a:lnTo>
                <a:lnTo>
                  <a:pt x="209" y="6272"/>
                </a:lnTo>
                <a:lnTo>
                  <a:pt x="104" y="6272"/>
                </a:lnTo>
                <a:lnTo>
                  <a:pt x="0" y="6272"/>
                </a:lnTo>
                <a:lnTo>
                  <a:pt x="0" y="6272"/>
                </a:lnTo>
                <a:lnTo>
                  <a:pt x="0" y="6174"/>
                </a:lnTo>
                <a:lnTo>
                  <a:pt x="0" y="6077"/>
                </a:lnTo>
                <a:lnTo>
                  <a:pt x="2" y="5978"/>
                </a:lnTo>
                <a:lnTo>
                  <a:pt x="2" y="5880"/>
                </a:lnTo>
                <a:lnTo>
                  <a:pt x="2" y="5783"/>
                </a:lnTo>
                <a:lnTo>
                  <a:pt x="2" y="5685"/>
                </a:lnTo>
                <a:lnTo>
                  <a:pt x="2" y="5587"/>
                </a:lnTo>
                <a:lnTo>
                  <a:pt x="2" y="5489"/>
                </a:lnTo>
                <a:lnTo>
                  <a:pt x="2" y="5391"/>
                </a:lnTo>
                <a:lnTo>
                  <a:pt x="2" y="5293"/>
                </a:lnTo>
                <a:lnTo>
                  <a:pt x="2" y="5196"/>
                </a:lnTo>
                <a:lnTo>
                  <a:pt x="3" y="5097"/>
                </a:lnTo>
                <a:lnTo>
                  <a:pt x="3" y="4999"/>
                </a:lnTo>
                <a:lnTo>
                  <a:pt x="3" y="4902"/>
                </a:lnTo>
                <a:lnTo>
                  <a:pt x="3" y="4804"/>
                </a:lnTo>
                <a:lnTo>
                  <a:pt x="3" y="4705"/>
                </a:lnTo>
                <a:lnTo>
                  <a:pt x="3" y="4608"/>
                </a:lnTo>
                <a:lnTo>
                  <a:pt x="3" y="4510"/>
                </a:lnTo>
                <a:lnTo>
                  <a:pt x="3" y="4411"/>
                </a:lnTo>
                <a:lnTo>
                  <a:pt x="3" y="4314"/>
                </a:lnTo>
                <a:lnTo>
                  <a:pt x="3" y="4216"/>
                </a:lnTo>
                <a:lnTo>
                  <a:pt x="3" y="4117"/>
                </a:lnTo>
                <a:lnTo>
                  <a:pt x="3" y="4020"/>
                </a:lnTo>
                <a:lnTo>
                  <a:pt x="3" y="3922"/>
                </a:lnTo>
                <a:lnTo>
                  <a:pt x="3" y="3823"/>
                </a:lnTo>
                <a:lnTo>
                  <a:pt x="3" y="3726"/>
                </a:lnTo>
                <a:lnTo>
                  <a:pt x="3" y="3628"/>
                </a:lnTo>
                <a:lnTo>
                  <a:pt x="3" y="3529"/>
                </a:lnTo>
                <a:lnTo>
                  <a:pt x="3" y="3431"/>
                </a:lnTo>
                <a:lnTo>
                  <a:pt x="3" y="3334"/>
                </a:lnTo>
                <a:lnTo>
                  <a:pt x="3" y="3235"/>
                </a:lnTo>
                <a:lnTo>
                  <a:pt x="3" y="3137"/>
                </a:lnTo>
                <a:lnTo>
                  <a:pt x="3" y="3137"/>
                </a:lnTo>
                <a:lnTo>
                  <a:pt x="3" y="3040"/>
                </a:lnTo>
                <a:lnTo>
                  <a:pt x="3" y="2941"/>
                </a:lnTo>
                <a:lnTo>
                  <a:pt x="3" y="2843"/>
                </a:lnTo>
                <a:lnTo>
                  <a:pt x="3" y="2746"/>
                </a:lnTo>
                <a:lnTo>
                  <a:pt x="3" y="2647"/>
                </a:lnTo>
                <a:lnTo>
                  <a:pt x="3" y="2549"/>
                </a:lnTo>
                <a:lnTo>
                  <a:pt x="3" y="2450"/>
                </a:lnTo>
                <a:lnTo>
                  <a:pt x="3" y="2353"/>
                </a:lnTo>
                <a:lnTo>
                  <a:pt x="3" y="2254"/>
                </a:lnTo>
                <a:lnTo>
                  <a:pt x="3" y="2156"/>
                </a:lnTo>
                <a:lnTo>
                  <a:pt x="3" y="2059"/>
                </a:lnTo>
                <a:lnTo>
                  <a:pt x="3" y="1960"/>
                </a:lnTo>
                <a:lnTo>
                  <a:pt x="3" y="1862"/>
                </a:lnTo>
                <a:lnTo>
                  <a:pt x="3" y="1763"/>
                </a:lnTo>
                <a:lnTo>
                  <a:pt x="3" y="1666"/>
                </a:lnTo>
                <a:lnTo>
                  <a:pt x="3" y="1567"/>
                </a:lnTo>
                <a:lnTo>
                  <a:pt x="3" y="1469"/>
                </a:lnTo>
                <a:lnTo>
                  <a:pt x="3" y="1372"/>
                </a:lnTo>
                <a:lnTo>
                  <a:pt x="3" y="1273"/>
                </a:lnTo>
                <a:lnTo>
                  <a:pt x="3" y="1175"/>
                </a:lnTo>
                <a:lnTo>
                  <a:pt x="2" y="1077"/>
                </a:lnTo>
                <a:lnTo>
                  <a:pt x="2" y="979"/>
                </a:lnTo>
                <a:lnTo>
                  <a:pt x="2" y="881"/>
                </a:lnTo>
                <a:lnTo>
                  <a:pt x="2" y="782"/>
                </a:lnTo>
                <a:lnTo>
                  <a:pt x="2" y="685"/>
                </a:lnTo>
                <a:lnTo>
                  <a:pt x="2" y="587"/>
                </a:lnTo>
                <a:lnTo>
                  <a:pt x="2" y="490"/>
                </a:lnTo>
                <a:lnTo>
                  <a:pt x="2" y="392"/>
                </a:lnTo>
                <a:lnTo>
                  <a:pt x="2" y="293"/>
                </a:lnTo>
                <a:lnTo>
                  <a:pt x="0" y="196"/>
                </a:lnTo>
                <a:lnTo>
                  <a:pt x="0" y="98"/>
                </a:lnTo>
                <a:lnTo>
                  <a:pt x="0" y="0"/>
                </a:lnTo>
              </a:path>
            </a:pathLst>
          </a:custGeom>
          <a:noFill/>
          <a:ln w="0">
            <a:solidFill>
              <a:srgbClr val="000000"/>
            </a:solidFill>
            <a:prstDash val="solid"/>
            <a:round/>
            <a:headEnd/>
            <a:tailEnd/>
          </a:ln>
        </p:spPr>
        <p:txBody>
          <a:bodyPr/>
          <a:lstStyle/>
          <a:p>
            <a:endParaRPr lang="en-US"/>
          </a:p>
        </p:txBody>
      </p:sp>
      <p:sp>
        <p:nvSpPr>
          <p:cNvPr id="1415181" name="Freeform 13"/>
          <p:cNvSpPr>
            <a:spLocks/>
          </p:cNvSpPr>
          <p:nvPr/>
        </p:nvSpPr>
        <p:spPr bwMode="auto">
          <a:xfrm>
            <a:off x="3619500" y="2268538"/>
            <a:ext cx="4686300" cy="1042987"/>
          </a:xfrm>
          <a:custGeom>
            <a:avLst/>
            <a:gdLst/>
            <a:ahLst/>
            <a:cxnLst>
              <a:cxn ang="0">
                <a:pos x="105" y="0"/>
              </a:cxn>
              <a:cxn ang="0">
                <a:pos x="417" y="0"/>
              </a:cxn>
              <a:cxn ang="0">
                <a:pos x="731" y="1"/>
              </a:cxn>
              <a:cxn ang="0">
                <a:pos x="1044" y="1"/>
              </a:cxn>
              <a:cxn ang="0">
                <a:pos x="1357" y="1"/>
              </a:cxn>
              <a:cxn ang="0">
                <a:pos x="1671" y="1"/>
              </a:cxn>
              <a:cxn ang="0">
                <a:pos x="1985" y="1"/>
              </a:cxn>
              <a:cxn ang="0">
                <a:pos x="2297" y="1"/>
              </a:cxn>
              <a:cxn ang="0">
                <a:pos x="2611" y="1"/>
              </a:cxn>
              <a:cxn ang="0">
                <a:pos x="2923" y="1"/>
              </a:cxn>
              <a:cxn ang="0">
                <a:pos x="3237" y="1"/>
              </a:cxn>
              <a:cxn ang="0">
                <a:pos x="3550" y="1"/>
              </a:cxn>
              <a:cxn ang="0">
                <a:pos x="3863" y="1"/>
              </a:cxn>
              <a:cxn ang="0">
                <a:pos x="4176" y="1"/>
              </a:cxn>
              <a:cxn ang="0">
                <a:pos x="4491" y="1"/>
              </a:cxn>
              <a:cxn ang="0">
                <a:pos x="4803" y="1"/>
              </a:cxn>
              <a:cxn ang="0">
                <a:pos x="5117" y="0"/>
              </a:cxn>
              <a:cxn ang="0">
                <a:pos x="5429" y="0"/>
              </a:cxn>
              <a:cxn ang="0">
                <a:pos x="5744" y="0"/>
              </a:cxn>
              <a:cxn ang="0">
                <a:pos x="6057" y="0"/>
              </a:cxn>
              <a:cxn ang="0">
                <a:pos x="6372" y="0"/>
              </a:cxn>
              <a:cxn ang="0">
                <a:pos x="6686" y="0"/>
              </a:cxn>
              <a:cxn ang="0">
                <a:pos x="8646" y="1970"/>
              </a:cxn>
              <a:cxn ang="0">
                <a:pos x="8334" y="1970"/>
              </a:cxn>
              <a:cxn ang="0">
                <a:pos x="8020" y="1970"/>
              </a:cxn>
              <a:cxn ang="0">
                <a:pos x="7706" y="1970"/>
              </a:cxn>
              <a:cxn ang="0">
                <a:pos x="7393" y="1970"/>
              </a:cxn>
              <a:cxn ang="0">
                <a:pos x="7078" y="1972"/>
              </a:cxn>
              <a:cxn ang="0">
                <a:pos x="6765" y="1972"/>
              </a:cxn>
              <a:cxn ang="0">
                <a:pos x="6451" y="1972"/>
              </a:cxn>
              <a:cxn ang="0">
                <a:pos x="6139" y="1972"/>
              </a:cxn>
              <a:cxn ang="0">
                <a:pos x="5826" y="1972"/>
              </a:cxn>
              <a:cxn ang="0">
                <a:pos x="5513" y="1972"/>
              </a:cxn>
              <a:cxn ang="0">
                <a:pos x="5200" y="1972"/>
              </a:cxn>
              <a:cxn ang="0">
                <a:pos x="4887" y="1972"/>
              </a:cxn>
              <a:cxn ang="0">
                <a:pos x="4574" y="1972"/>
              </a:cxn>
              <a:cxn ang="0">
                <a:pos x="4259" y="1972"/>
              </a:cxn>
              <a:cxn ang="0">
                <a:pos x="3945" y="1972"/>
              </a:cxn>
              <a:cxn ang="0">
                <a:pos x="3633" y="1972"/>
              </a:cxn>
              <a:cxn ang="0">
                <a:pos x="3320" y="1972"/>
              </a:cxn>
              <a:cxn ang="0">
                <a:pos x="3007" y="1972"/>
              </a:cxn>
              <a:cxn ang="0">
                <a:pos x="2694" y="1970"/>
              </a:cxn>
              <a:cxn ang="0">
                <a:pos x="2379" y="1970"/>
              </a:cxn>
            </a:cxnLst>
            <a:rect l="0" t="0" r="r" b="b"/>
            <a:pathLst>
              <a:path w="8856" h="1972">
                <a:moveTo>
                  <a:pt x="2172" y="1970"/>
                </a:moveTo>
                <a:lnTo>
                  <a:pt x="0" y="0"/>
                </a:lnTo>
                <a:lnTo>
                  <a:pt x="105" y="0"/>
                </a:lnTo>
                <a:lnTo>
                  <a:pt x="207" y="0"/>
                </a:lnTo>
                <a:lnTo>
                  <a:pt x="312" y="0"/>
                </a:lnTo>
                <a:lnTo>
                  <a:pt x="417" y="0"/>
                </a:lnTo>
                <a:lnTo>
                  <a:pt x="522" y="0"/>
                </a:lnTo>
                <a:lnTo>
                  <a:pt x="626" y="0"/>
                </a:lnTo>
                <a:lnTo>
                  <a:pt x="731" y="1"/>
                </a:lnTo>
                <a:lnTo>
                  <a:pt x="836" y="1"/>
                </a:lnTo>
                <a:lnTo>
                  <a:pt x="939" y="1"/>
                </a:lnTo>
                <a:lnTo>
                  <a:pt x="1044" y="1"/>
                </a:lnTo>
                <a:lnTo>
                  <a:pt x="1149" y="1"/>
                </a:lnTo>
                <a:lnTo>
                  <a:pt x="1254" y="1"/>
                </a:lnTo>
                <a:lnTo>
                  <a:pt x="1357" y="1"/>
                </a:lnTo>
                <a:lnTo>
                  <a:pt x="1462" y="1"/>
                </a:lnTo>
                <a:lnTo>
                  <a:pt x="1566" y="1"/>
                </a:lnTo>
                <a:lnTo>
                  <a:pt x="1671" y="1"/>
                </a:lnTo>
                <a:lnTo>
                  <a:pt x="1775" y="1"/>
                </a:lnTo>
                <a:lnTo>
                  <a:pt x="1880" y="1"/>
                </a:lnTo>
                <a:lnTo>
                  <a:pt x="1985" y="1"/>
                </a:lnTo>
                <a:lnTo>
                  <a:pt x="2087" y="1"/>
                </a:lnTo>
                <a:lnTo>
                  <a:pt x="2192" y="1"/>
                </a:lnTo>
                <a:lnTo>
                  <a:pt x="2297" y="1"/>
                </a:lnTo>
                <a:lnTo>
                  <a:pt x="2402" y="1"/>
                </a:lnTo>
                <a:lnTo>
                  <a:pt x="2506" y="1"/>
                </a:lnTo>
                <a:lnTo>
                  <a:pt x="2611" y="1"/>
                </a:lnTo>
                <a:lnTo>
                  <a:pt x="2716" y="1"/>
                </a:lnTo>
                <a:lnTo>
                  <a:pt x="2818" y="1"/>
                </a:lnTo>
                <a:lnTo>
                  <a:pt x="2923" y="1"/>
                </a:lnTo>
                <a:lnTo>
                  <a:pt x="3028" y="1"/>
                </a:lnTo>
                <a:lnTo>
                  <a:pt x="3133" y="1"/>
                </a:lnTo>
                <a:lnTo>
                  <a:pt x="3237" y="1"/>
                </a:lnTo>
                <a:lnTo>
                  <a:pt x="3342" y="1"/>
                </a:lnTo>
                <a:lnTo>
                  <a:pt x="3447" y="1"/>
                </a:lnTo>
                <a:lnTo>
                  <a:pt x="3550" y="1"/>
                </a:lnTo>
                <a:lnTo>
                  <a:pt x="3655" y="1"/>
                </a:lnTo>
                <a:lnTo>
                  <a:pt x="3760" y="1"/>
                </a:lnTo>
                <a:lnTo>
                  <a:pt x="3863" y="1"/>
                </a:lnTo>
                <a:lnTo>
                  <a:pt x="3967" y="1"/>
                </a:lnTo>
                <a:lnTo>
                  <a:pt x="4072" y="1"/>
                </a:lnTo>
                <a:lnTo>
                  <a:pt x="4176" y="1"/>
                </a:lnTo>
                <a:lnTo>
                  <a:pt x="4281" y="1"/>
                </a:lnTo>
                <a:lnTo>
                  <a:pt x="4386" y="1"/>
                </a:lnTo>
                <a:lnTo>
                  <a:pt x="4491" y="1"/>
                </a:lnTo>
                <a:lnTo>
                  <a:pt x="4593" y="1"/>
                </a:lnTo>
                <a:lnTo>
                  <a:pt x="4698" y="1"/>
                </a:lnTo>
                <a:lnTo>
                  <a:pt x="4803" y="1"/>
                </a:lnTo>
                <a:lnTo>
                  <a:pt x="4907" y="1"/>
                </a:lnTo>
                <a:lnTo>
                  <a:pt x="5012" y="0"/>
                </a:lnTo>
                <a:lnTo>
                  <a:pt x="5117" y="0"/>
                </a:lnTo>
                <a:lnTo>
                  <a:pt x="5222" y="0"/>
                </a:lnTo>
                <a:lnTo>
                  <a:pt x="5327" y="0"/>
                </a:lnTo>
                <a:lnTo>
                  <a:pt x="5429" y="0"/>
                </a:lnTo>
                <a:lnTo>
                  <a:pt x="5534" y="0"/>
                </a:lnTo>
                <a:lnTo>
                  <a:pt x="5639" y="0"/>
                </a:lnTo>
                <a:lnTo>
                  <a:pt x="5744" y="0"/>
                </a:lnTo>
                <a:lnTo>
                  <a:pt x="5849" y="0"/>
                </a:lnTo>
                <a:lnTo>
                  <a:pt x="5952" y="0"/>
                </a:lnTo>
                <a:lnTo>
                  <a:pt x="6057" y="0"/>
                </a:lnTo>
                <a:lnTo>
                  <a:pt x="6162" y="0"/>
                </a:lnTo>
                <a:lnTo>
                  <a:pt x="6267" y="0"/>
                </a:lnTo>
                <a:lnTo>
                  <a:pt x="6372" y="0"/>
                </a:lnTo>
                <a:lnTo>
                  <a:pt x="6476" y="0"/>
                </a:lnTo>
                <a:lnTo>
                  <a:pt x="6581" y="0"/>
                </a:lnTo>
                <a:lnTo>
                  <a:pt x="6686" y="0"/>
                </a:lnTo>
                <a:lnTo>
                  <a:pt x="8856" y="1970"/>
                </a:lnTo>
                <a:lnTo>
                  <a:pt x="8751" y="1970"/>
                </a:lnTo>
                <a:lnTo>
                  <a:pt x="8646" y="1970"/>
                </a:lnTo>
                <a:lnTo>
                  <a:pt x="8544" y="1970"/>
                </a:lnTo>
                <a:lnTo>
                  <a:pt x="8439" y="1970"/>
                </a:lnTo>
                <a:lnTo>
                  <a:pt x="8334" y="1970"/>
                </a:lnTo>
                <a:lnTo>
                  <a:pt x="8229" y="1970"/>
                </a:lnTo>
                <a:lnTo>
                  <a:pt x="8124" y="1970"/>
                </a:lnTo>
                <a:lnTo>
                  <a:pt x="8020" y="1970"/>
                </a:lnTo>
                <a:lnTo>
                  <a:pt x="7915" y="1970"/>
                </a:lnTo>
                <a:lnTo>
                  <a:pt x="7810" y="1970"/>
                </a:lnTo>
                <a:lnTo>
                  <a:pt x="7706" y="1970"/>
                </a:lnTo>
                <a:lnTo>
                  <a:pt x="7601" y="1970"/>
                </a:lnTo>
                <a:lnTo>
                  <a:pt x="7498" y="1970"/>
                </a:lnTo>
                <a:lnTo>
                  <a:pt x="7393" y="1970"/>
                </a:lnTo>
                <a:lnTo>
                  <a:pt x="7288" y="1970"/>
                </a:lnTo>
                <a:lnTo>
                  <a:pt x="7183" y="1970"/>
                </a:lnTo>
                <a:lnTo>
                  <a:pt x="7078" y="1972"/>
                </a:lnTo>
                <a:lnTo>
                  <a:pt x="6975" y="1972"/>
                </a:lnTo>
                <a:lnTo>
                  <a:pt x="6870" y="1972"/>
                </a:lnTo>
                <a:lnTo>
                  <a:pt x="6765" y="1972"/>
                </a:lnTo>
                <a:lnTo>
                  <a:pt x="6661" y="1972"/>
                </a:lnTo>
                <a:lnTo>
                  <a:pt x="6556" y="1972"/>
                </a:lnTo>
                <a:lnTo>
                  <a:pt x="6451" y="1972"/>
                </a:lnTo>
                <a:lnTo>
                  <a:pt x="6346" y="1972"/>
                </a:lnTo>
                <a:lnTo>
                  <a:pt x="6244" y="1972"/>
                </a:lnTo>
                <a:lnTo>
                  <a:pt x="6139" y="1972"/>
                </a:lnTo>
                <a:lnTo>
                  <a:pt x="6034" y="1972"/>
                </a:lnTo>
                <a:lnTo>
                  <a:pt x="5930" y="1972"/>
                </a:lnTo>
                <a:lnTo>
                  <a:pt x="5826" y="1972"/>
                </a:lnTo>
                <a:lnTo>
                  <a:pt x="5721" y="1972"/>
                </a:lnTo>
                <a:lnTo>
                  <a:pt x="5618" y="1972"/>
                </a:lnTo>
                <a:lnTo>
                  <a:pt x="5513" y="1972"/>
                </a:lnTo>
                <a:lnTo>
                  <a:pt x="5408" y="1972"/>
                </a:lnTo>
                <a:lnTo>
                  <a:pt x="5305" y="1972"/>
                </a:lnTo>
                <a:lnTo>
                  <a:pt x="5200" y="1972"/>
                </a:lnTo>
                <a:lnTo>
                  <a:pt x="5095" y="1972"/>
                </a:lnTo>
                <a:lnTo>
                  <a:pt x="4990" y="1972"/>
                </a:lnTo>
                <a:lnTo>
                  <a:pt x="4887" y="1972"/>
                </a:lnTo>
                <a:lnTo>
                  <a:pt x="4782" y="1972"/>
                </a:lnTo>
                <a:lnTo>
                  <a:pt x="4677" y="1972"/>
                </a:lnTo>
                <a:lnTo>
                  <a:pt x="4574" y="1972"/>
                </a:lnTo>
                <a:lnTo>
                  <a:pt x="4469" y="1972"/>
                </a:lnTo>
                <a:lnTo>
                  <a:pt x="4364" y="1972"/>
                </a:lnTo>
                <a:lnTo>
                  <a:pt x="4259" y="1972"/>
                </a:lnTo>
                <a:lnTo>
                  <a:pt x="4155" y="1972"/>
                </a:lnTo>
                <a:lnTo>
                  <a:pt x="4050" y="1972"/>
                </a:lnTo>
                <a:lnTo>
                  <a:pt x="3945" y="1972"/>
                </a:lnTo>
                <a:lnTo>
                  <a:pt x="3843" y="1972"/>
                </a:lnTo>
                <a:lnTo>
                  <a:pt x="3738" y="1972"/>
                </a:lnTo>
                <a:lnTo>
                  <a:pt x="3633" y="1972"/>
                </a:lnTo>
                <a:lnTo>
                  <a:pt x="3528" y="1972"/>
                </a:lnTo>
                <a:lnTo>
                  <a:pt x="3425" y="1972"/>
                </a:lnTo>
                <a:lnTo>
                  <a:pt x="3320" y="1972"/>
                </a:lnTo>
                <a:lnTo>
                  <a:pt x="3215" y="1972"/>
                </a:lnTo>
                <a:lnTo>
                  <a:pt x="3110" y="1972"/>
                </a:lnTo>
                <a:lnTo>
                  <a:pt x="3007" y="1972"/>
                </a:lnTo>
                <a:lnTo>
                  <a:pt x="2902" y="1972"/>
                </a:lnTo>
                <a:lnTo>
                  <a:pt x="2797" y="1970"/>
                </a:lnTo>
                <a:lnTo>
                  <a:pt x="2694" y="1970"/>
                </a:lnTo>
                <a:lnTo>
                  <a:pt x="2589" y="1970"/>
                </a:lnTo>
                <a:lnTo>
                  <a:pt x="2484" y="1970"/>
                </a:lnTo>
                <a:lnTo>
                  <a:pt x="2379" y="1970"/>
                </a:lnTo>
                <a:lnTo>
                  <a:pt x="2277" y="1970"/>
                </a:lnTo>
                <a:lnTo>
                  <a:pt x="2172" y="1970"/>
                </a:lnTo>
                <a:close/>
              </a:path>
            </a:pathLst>
          </a:custGeom>
          <a:solidFill>
            <a:srgbClr val="CCCCCC"/>
          </a:solidFill>
          <a:ln w="9525">
            <a:noFill/>
            <a:round/>
            <a:headEnd/>
            <a:tailEnd/>
          </a:ln>
        </p:spPr>
        <p:txBody>
          <a:bodyPr/>
          <a:lstStyle/>
          <a:p>
            <a:endParaRPr lang="en-US"/>
          </a:p>
        </p:txBody>
      </p:sp>
      <p:sp>
        <p:nvSpPr>
          <p:cNvPr id="1415182" name="Freeform 14"/>
          <p:cNvSpPr>
            <a:spLocks/>
          </p:cNvSpPr>
          <p:nvPr/>
        </p:nvSpPr>
        <p:spPr bwMode="auto">
          <a:xfrm>
            <a:off x="3619500" y="2268538"/>
            <a:ext cx="4686300" cy="1042987"/>
          </a:xfrm>
          <a:custGeom>
            <a:avLst/>
            <a:gdLst/>
            <a:ahLst/>
            <a:cxnLst>
              <a:cxn ang="0">
                <a:pos x="105" y="0"/>
              </a:cxn>
              <a:cxn ang="0">
                <a:pos x="417" y="0"/>
              </a:cxn>
              <a:cxn ang="0">
                <a:pos x="731" y="1"/>
              </a:cxn>
              <a:cxn ang="0">
                <a:pos x="1044" y="1"/>
              </a:cxn>
              <a:cxn ang="0">
                <a:pos x="1357" y="1"/>
              </a:cxn>
              <a:cxn ang="0">
                <a:pos x="1671" y="1"/>
              </a:cxn>
              <a:cxn ang="0">
                <a:pos x="1985" y="1"/>
              </a:cxn>
              <a:cxn ang="0">
                <a:pos x="2297" y="1"/>
              </a:cxn>
              <a:cxn ang="0">
                <a:pos x="2611" y="1"/>
              </a:cxn>
              <a:cxn ang="0">
                <a:pos x="2923" y="1"/>
              </a:cxn>
              <a:cxn ang="0">
                <a:pos x="3237" y="1"/>
              </a:cxn>
              <a:cxn ang="0">
                <a:pos x="3550" y="1"/>
              </a:cxn>
              <a:cxn ang="0">
                <a:pos x="3863" y="1"/>
              </a:cxn>
              <a:cxn ang="0">
                <a:pos x="4176" y="1"/>
              </a:cxn>
              <a:cxn ang="0">
                <a:pos x="4491" y="1"/>
              </a:cxn>
              <a:cxn ang="0">
                <a:pos x="4803" y="1"/>
              </a:cxn>
              <a:cxn ang="0">
                <a:pos x="5117" y="0"/>
              </a:cxn>
              <a:cxn ang="0">
                <a:pos x="5429" y="0"/>
              </a:cxn>
              <a:cxn ang="0">
                <a:pos x="5744" y="0"/>
              </a:cxn>
              <a:cxn ang="0">
                <a:pos x="6057" y="0"/>
              </a:cxn>
              <a:cxn ang="0">
                <a:pos x="6372" y="0"/>
              </a:cxn>
              <a:cxn ang="0">
                <a:pos x="6686" y="0"/>
              </a:cxn>
              <a:cxn ang="0">
                <a:pos x="8646" y="1970"/>
              </a:cxn>
              <a:cxn ang="0">
                <a:pos x="8334" y="1970"/>
              </a:cxn>
              <a:cxn ang="0">
                <a:pos x="8020" y="1970"/>
              </a:cxn>
              <a:cxn ang="0">
                <a:pos x="7706" y="1970"/>
              </a:cxn>
              <a:cxn ang="0">
                <a:pos x="7393" y="1970"/>
              </a:cxn>
              <a:cxn ang="0">
                <a:pos x="7078" y="1972"/>
              </a:cxn>
              <a:cxn ang="0">
                <a:pos x="6765" y="1972"/>
              </a:cxn>
              <a:cxn ang="0">
                <a:pos x="6451" y="1972"/>
              </a:cxn>
              <a:cxn ang="0">
                <a:pos x="6139" y="1972"/>
              </a:cxn>
              <a:cxn ang="0">
                <a:pos x="5826" y="1972"/>
              </a:cxn>
              <a:cxn ang="0">
                <a:pos x="5513" y="1972"/>
              </a:cxn>
              <a:cxn ang="0">
                <a:pos x="5200" y="1972"/>
              </a:cxn>
              <a:cxn ang="0">
                <a:pos x="4887" y="1972"/>
              </a:cxn>
              <a:cxn ang="0">
                <a:pos x="4574" y="1972"/>
              </a:cxn>
              <a:cxn ang="0">
                <a:pos x="4259" y="1972"/>
              </a:cxn>
              <a:cxn ang="0">
                <a:pos x="3945" y="1972"/>
              </a:cxn>
              <a:cxn ang="0">
                <a:pos x="3633" y="1972"/>
              </a:cxn>
              <a:cxn ang="0">
                <a:pos x="3320" y="1972"/>
              </a:cxn>
              <a:cxn ang="0">
                <a:pos x="3007" y="1972"/>
              </a:cxn>
              <a:cxn ang="0">
                <a:pos x="2694" y="1970"/>
              </a:cxn>
              <a:cxn ang="0">
                <a:pos x="2379" y="1970"/>
              </a:cxn>
            </a:cxnLst>
            <a:rect l="0" t="0" r="r" b="b"/>
            <a:pathLst>
              <a:path w="8856" h="1972">
                <a:moveTo>
                  <a:pt x="2172" y="1970"/>
                </a:moveTo>
                <a:lnTo>
                  <a:pt x="0" y="0"/>
                </a:lnTo>
                <a:lnTo>
                  <a:pt x="105" y="0"/>
                </a:lnTo>
                <a:lnTo>
                  <a:pt x="207" y="0"/>
                </a:lnTo>
                <a:lnTo>
                  <a:pt x="312" y="0"/>
                </a:lnTo>
                <a:lnTo>
                  <a:pt x="417" y="0"/>
                </a:lnTo>
                <a:lnTo>
                  <a:pt x="522" y="0"/>
                </a:lnTo>
                <a:lnTo>
                  <a:pt x="626" y="0"/>
                </a:lnTo>
                <a:lnTo>
                  <a:pt x="731" y="1"/>
                </a:lnTo>
                <a:lnTo>
                  <a:pt x="836" y="1"/>
                </a:lnTo>
                <a:lnTo>
                  <a:pt x="939" y="1"/>
                </a:lnTo>
                <a:lnTo>
                  <a:pt x="1044" y="1"/>
                </a:lnTo>
                <a:lnTo>
                  <a:pt x="1149" y="1"/>
                </a:lnTo>
                <a:lnTo>
                  <a:pt x="1254" y="1"/>
                </a:lnTo>
                <a:lnTo>
                  <a:pt x="1357" y="1"/>
                </a:lnTo>
                <a:lnTo>
                  <a:pt x="1462" y="1"/>
                </a:lnTo>
                <a:lnTo>
                  <a:pt x="1566" y="1"/>
                </a:lnTo>
                <a:lnTo>
                  <a:pt x="1671" y="1"/>
                </a:lnTo>
                <a:lnTo>
                  <a:pt x="1775" y="1"/>
                </a:lnTo>
                <a:lnTo>
                  <a:pt x="1880" y="1"/>
                </a:lnTo>
                <a:lnTo>
                  <a:pt x="1985" y="1"/>
                </a:lnTo>
                <a:lnTo>
                  <a:pt x="2087" y="1"/>
                </a:lnTo>
                <a:lnTo>
                  <a:pt x="2192" y="1"/>
                </a:lnTo>
                <a:lnTo>
                  <a:pt x="2297" y="1"/>
                </a:lnTo>
                <a:lnTo>
                  <a:pt x="2402" y="1"/>
                </a:lnTo>
                <a:lnTo>
                  <a:pt x="2506" y="1"/>
                </a:lnTo>
                <a:lnTo>
                  <a:pt x="2611" y="1"/>
                </a:lnTo>
                <a:lnTo>
                  <a:pt x="2716" y="1"/>
                </a:lnTo>
                <a:lnTo>
                  <a:pt x="2818" y="1"/>
                </a:lnTo>
                <a:lnTo>
                  <a:pt x="2923" y="1"/>
                </a:lnTo>
                <a:lnTo>
                  <a:pt x="3028" y="1"/>
                </a:lnTo>
                <a:lnTo>
                  <a:pt x="3133" y="1"/>
                </a:lnTo>
                <a:lnTo>
                  <a:pt x="3237" y="1"/>
                </a:lnTo>
                <a:lnTo>
                  <a:pt x="3342" y="1"/>
                </a:lnTo>
                <a:lnTo>
                  <a:pt x="3447" y="1"/>
                </a:lnTo>
                <a:lnTo>
                  <a:pt x="3550" y="1"/>
                </a:lnTo>
                <a:lnTo>
                  <a:pt x="3655" y="1"/>
                </a:lnTo>
                <a:lnTo>
                  <a:pt x="3760" y="1"/>
                </a:lnTo>
                <a:lnTo>
                  <a:pt x="3863" y="1"/>
                </a:lnTo>
                <a:lnTo>
                  <a:pt x="3967" y="1"/>
                </a:lnTo>
                <a:lnTo>
                  <a:pt x="4072" y="1"/>
                </a:lnTo>
                <a:lnTo>
                  <a:pt x="4176" y="1"/>
                </a:lnTo>
                <a:lnTo>
                  <a:pt x="4281" y="1"/>
                </a:lnTo>
                <a:lnTo>
                  <a:pt x="4386" y="1"/>
                </a:lnTo>
                <a:lnTo>
                  <a:pt x="4491" y="1"/>
                </a:lnTo>
                <a:lnTo>
                  <a:pt x="4593" y="1"/>
                </a:lnTo>
                <a:lnTo>
                  <a:pt x="4698" y="1"/>
                </a:lnTo>
                <a:lnTo>
                  <a:pt x="4803" y="1"/>
                </a:lnTo>
                <a:lnTo>
                  <a:pt x="4907" y="1"/>
                </a:lnTo>
                <a:lnTo>
                  <a:pt x="5012" y="0"/>
                </a:lnTo>
                <a:lnTo>
                  <a:pt x="5117" y="0"/>
                </a:lnTo>
                <a:lnTo>
                  <a:pt x="5222" y="0"/>
                </a:lnTo>
                <a:lnTo>
                  <a:pt x="5327" y="0"/>
                </a:lnTo>
                <a:lnTo>
                  <a:pt x="5429" y="0"/>
                </a:lnTo>
                <a:lnTo>
                  <a:pt x="5534" y="0"/>
                </a:lnTo>
                <a:lnTo>
                  <a:pt x="5639" y="0"/>
                </a:lnTo>
                <a:lnTo>
                  <a:pt x="5744" y="0"/>
                </a:lnTo>
                <a:lnTo>
                  <a:pt x="5849" y="0"/>
                </a:lnTo>
                <a:lnTo>
                  <a:pt x="5952" y="0"/>
                </a:lnTo>
                <a:lnTo>
                  <a:pt x="6057" y="0"/>
                </a:lnTo>
                <a:lnTo>
                  <a:pt x="6162" y="0"/>
                </a:lnTo>
                <a:lnTo>
                  <a:pt x="6267" y="0"/>
                </a:lnTo>
                <a:lnTo>
                  <a:pt x="6372" y="0"/>
                </a:lnTo>
                <a:lnTo>
                  <a:pt x="6476" y="0"/>
                </a:lnTo>
                <a:lnTo>
                  <a:pt x="6581" y="0"/>
                </a:lnTo>
                <a:lnTo>
                  <a:pt x="6686" y="0"/>
                </a:lnTo>
                <a:lnTo>
                  <a:pt x="8856" y="1970"/>
                </a:lnTo>
                <a:lnTo>
                  <a:pt x="8751" y="1970"/>
                </a:lnTo>
                <a:lnTo>
                  <a:pt x="8646" y="1970"/>
                </a:lnTo>
                <a:lnTo>
                  <a:pt x="8544" y="1970"/>
                </a:lnTo>
                <a:lnTo>
                  <a:pt x="8439" y="1970"/>
                </a:lnTo>
                <a:lnTo>
                  <a:pt x="8334" y="1970"/>
                </a:lnTo>
                <a:lnTo>
                  <a:pt x="8229" y="1970"/>
                </a:lnTo>
                <a:lnTo>
                  <a:pt x="8124" y="1970"/>
                </a:lnTo>
                <a:lnTo>
                  <a:pt x="8020" y="1970"/>
                </a:lnTo>
                <a:lnTo>
                  <a:pt x="7915" y="1970"/>
                </a:lnTo>
                <a:lnTo>
                  <a:pt x="7810" y="1970"/>
                </a:lnTo>
                <a:lnTo>
                  <a:pt x="7706" y="1970"/>
                </a:lnTo>
                <a:lnTo>
                  <a:pt x="7601" y="1970"/>
                </a:lnTo>
                <a:lnTo>
                  <a:pt x="7498" y="1970"/>
                </a:lnTo>
                <a:lnTo>
                  <a:pt x="7393" y="1970"/>
                </a:lnTo>
                <a:lnTo>
                  <a:pt x="7288" y="1970"/>
                </a:lnTo>
                <a:lnTo>
                  <a:pt x="7183" y="1970"/>
                </a:lnTo>
                <a:lnTo>
                  <a:pt x="7078" y="1972"/>
                </a:lnTo>
                <a:lnTo>
                  <a:pt x="6975" y="1972"/>
                </a:lnTo>
                <a:lnTo>
                  <a:pt x="6870" y="1972"/>
                </a:lnTo>
                <a:lnTo>
                  <a:pt x="6765" y="1972"/>
                </a:lnTo>
                <a:lnTo>
                  <a:pt x="6661" y="1972"/>
                </a:lnTo>
                <a:lnTo>
                  <a:pt x="6556" y="1972"/>
                </a:lnTo>
                <a:lnTo>
                  <a:pt x="6451" y="1972"/>
                </a:lnTo>
                <a:lnTo>
                  <a:pt x="6346" y="1972"/>
                </a:lnTo>
                <a:lnTo>
                  <a:pt x="6244" y="1972"/>
                </a:lnTo>
                <a:lnTo>
                  <a:pt x="6139" y="1972"/>
                </a:lnTo>
                <a:lnTo>
                  <a:pt x="6034" y="1972"/>
                </a:lnTo>
                <a:lnTo>
                  <a:pt x="5930" y="1972"/>
                </a:lnTo>
                <a:lnTo>
                  <a:pt x="5826" y="1972"/>
                </a:lnTo>
                <a:lnTo>
                  <a:pt x="5721" y="1972"/>
                </a:lnTo>
                <a:lnTo>
                  <a:pt x="5618" y="1972"/>
                </a:lnTo>
                <a:lnTo>
                  <a:pt x="5513" y="1972"/>
                </a:lnTo>
                <a:lnTo>
                  <a:pt x="5408" y="1972"/>
                </a:lnTo>
                <a:lnTo>
                  <a:pt x="5305" y="1972"/>
                </a:lnTo>
                <a:lnTo>
                  <a:pt x="5200" y="1972"/>
                </a:lnTo>
                <a:lnTo>
                  <a:pt x="5095" y="1972"/>
                </a:lnTo>
                <a:lnTo>
                  <a:pt x="4990" y="1972"/>
                </a:lnTo>
                <a:lnTo>
                  <a:pt x="4887" y="1972"/>
                </a:lnTo>
                <a:lnTo>
                  <a:pt x="4782" y="1972"/>
                </a:lnTo>
                <a:lnTo>
                  <a:pt x="4677" y="1972"/>
                </a:lnTo>
                <a:lnTo>
                  <a:pt x="4574" y="1972"/>
                </a:lnTo>
                <a:lnTo>
                  <a:pt x="4469" y="1972"/>
                </a:lnTo>
                <a:lnTo>
                  <a:pt x="4364" y="1972"/>
                </a:lnTo>
                <a:lnTo>
                  <a:pt x="4259" y="1972"/>
                </a:lnTo>
                <a:lnTo>
                  <a:pt x="4155" y="1972"/>
                </a:lnTo>
                <a:lnTo>
                  <a:pt x="4050" y="1972"/>
                </a:lnTo>
                <a:lnTo>
                  <a:pt x="3945" y="1972"/>
                </a:lnTo>
                <a:lnTo>
                  <a:pt x="3843" y="1972"/>
                </a:lnTo>
                <a:lnTo>
                  <a:pt x="3738" y="1972"/>
                </a:lnTo>
                <a:lnTo>
                  <a:pt x="3633" y="1972"/>
                </a:lnTo>
                <a:lnTo>
                  <a:pt x="3528" y="1972"/>
                </a:lnTo>
                <a:lnTo>
                  <a:pt x="3425" y="1972"/>
                </a:lnTo>
                <a:lnTo>
                  <a:pt x="3320" y="1972"/>
                </a:lnTo>
                <a:lnTo>
                  <a:pt x="3215" y="1972"/>
                </a:lnTo>
                <a:lnTo>
                  <a:pt x="3110" y="1972"/>
                </a:lnTo>
                <a:lnTo>
                  <a:pt x="3007" y="1972"/>
                </a:lnTo>
                <a:lnTo>
                  <a:pt x="2902" y="1972"/>
                </a:lnTo>
                <a:lnTo>
                  <a:pt x="2797" y="1970"/>
                </a:lnTo>
                <a:lnTo>
                  <a:pt x="2694" y="1970"/>
                </a:lnTo>
                <a:lnTo>
                  <a:pt x="2589" y="1970"/>
                </a:lnTo>
                <a:lnTo>
                  <a:pt x="2484" y="1970"/>
                </a:lnTo>
                <a:lnTo>
                  <a:pt x="2379" y="1970"/>
                </a:lnTo>
                <a:lnTo>
                  <a:pt x="2277" y="1970"/>
                </a:lnTo>
                <a:lnTo>
                  <a:pt x="2172" y="1970"/>
                </a:lnTo>
              </a:path>
            </a:pathLst>
          </a:custGeom>
          <a:noFill/>
          <a:ln w="0">
            <a:solidFill>
              <a:srgbClr val="000000"/>
            </a:solidFill>
            <a:prstDash val="solid"/>
            <a:round/>
            <a:headEnd/>
            <a:tailEnd/>
          </a:ln>
        </p:spPr>
        <p:txBody>
          <a:bodyPr/>
          <a:lstStyle/>
          <a:p>
            <a:endParaRPr lang="en-US"/>
          </a:p>
        </p:txBody>
      </p:sp>
      <p:sp>
        <p:nvSpPr>
          <p:cNvPr id="1415183" name="Freeform 15"/>
          <p:cNvSpPr>
            <a:spLocks/>
          </p:cNvSpPr>
          <p:nvPr/>
        </p:nvSpPr>
        <p:spPr bwMode="auto">
          <a:xfrm>
            <a:off x="3875088" y="2757488"/>
            <a:ext cx="4003675" cy="3417887"/>
          </a:xfrm>
          <a:custGeom>
            <a:avLst/>
            <a:gdLst/>
            <a:ahLst/>
            <a:cxnLst>
              <a:cxn ang="0">
                <a:pos x="2334" y="0"/>
              </a:cxn>
              <a:cxn ang="0">
                <a:pos x="2761" y="337"/>
              </a:cxn>
              <a:cxn ang="0">
                <a:pos x="3756" y="78"/>
              </a:cxn>
              <a:cxn ang="0">
                <a:pos x="4754" y="261"/>
              </a:cxn>
              <a:cxn ang="0">
                <a:pos x="5214" y="673"/>
              </a:cxn>
              <a:cxn ang="0">
                <a:pos x="5280" y="682"/>
              </a:cxn>
              <a:cxn ang="0">
                <a:pos x="5357" y="697"/>
              </a:cxn>
              <a:cxn ang="0">
                <a:pos x="5441" y="714"/>
              </a:cxn>
              <a:cxn ang="0">
                <a:pos x="5530" y="731"/>
              </a:cxn>
              <a:cxn ang="0">
                <a:pos x="5618" y="744"/>
              </a:cxn>
              <a:cxn ang="0">
                <a:pos x="5703" y="750"/>
              </a:cxn>
              <a:cxn ang="0">
                <a:pos x="5781" y="745"/>
              </a:cxn>
              <a:cxn ang="0">
                <a:pos x="6312" y="1233"/>
              </a:cxn>
              <a:cxn ang="0">
                <a:pos x="7097" y="1956"/>
              </a:cxn>
              <a:cxn ang="0">
                <a:pos x="6667" y="3015"/>
              </a:cxn>
              <a:cxn ang="0">
                <a:pos x="7045" y="3410"/>
              </a:cxn>
              <a:cxn ang="0">
                <a:pos x="7158" y="4405"/>
              </a:cxn>
              <a:cxn ang="0">
                <a:pos x="7224" y="5404"/>
              </a:cxn>
              <a:cxn ang="0">
                <a:pos x="7488" y="6093"/>
              </a:cxn>
              <a:cxn ang="0">
                <a:pos x="3232" y="6190"/>
              </a:cxn>
              <a:cxn ang="0">
                <a:pos x="3211" y="6175"/>
              </a:cxn>
              <a:cxn ang="0">
                <a:pos x="3158" y="6163"/>
              </a:cxn>
              <a:cxn ang="0">
                <a:pos x="3083" y="6153"/>
              </a:cxn>
              <a:cxn ang="0">
                <a:pos x="2996" y="6145"/>
              </a:cxn>
              <a:cxn ang="0">
                <a:pos x="2908" y="6136"/>
              </a:cxn>
              <a:cxn ang="0">
                <a:pos x="2833" y="6126"/>
              </a:cxn>
              <a:cxn ang="0">
                <a:pos x="2780" y="6114"/>
              </a:cxn>
              <a:cxn ang="0">
                <a:pos x="2760" y="6099"/>
              </a:cxn>
              <a:cxn ang="0">
                <a:pos x="1824" y="6202"/>
              </a:cxn>
              <a:cxn ang="0">
                <a:pos x="1748" y="6142"/>
              </a:cxn>
              <a:cxn ang="0">
                <a:pos x="1668" y="6085"/>
              </a:cxn>
              <a:cxn ang="0">
                <a:pos x="1586" y="6029"/>
              </a:cxn>
              <a:cxn ang="0">
                <a:pos x="1501" y="5973"/>
              </a:cxn>
              <a:cxn ang="0">
                <a:pos x="1415" y="5918"/>
              </a:cxn>
              <a:cxn ang="0">
                <a:pos x="1331" y="5860"/>
              </a:cxn>
              <a:cxn ang="0">
                <a:pos x="1247" y="5802"/>
              </a:cxn>
              <a:cxn ang="0">
                <a:pos x="1165" y="5741"/>
              </a:cxn>
              <a:cxn ang="0">
                <a:pos x="1086" y="5676"/>
              </a:cxn>
              <a:cxn ang="0">
                <a:pos x="1011" y="5607"/>
              </a:cxn>
              <a:cxn ang="0">
                <a:pos x="942" y="5532"/>
              </a:cxn>
              <a:cxn ang="0">
                <a:pos x="878" y="5452"/>
              </a:cxn>
              <a:cxn ang="0">
                <a:pos x="822" y="5364"/>
              </a:cxn>
              <a:cxn ang="0">
                <a:pos x="773" y="5267"/>
              </a:cxn>
              <a:cxn ang="0">
                <a:pos x="734" y="5164"/>
              </a:cxn>
              <a:cxn ang="0">
                <a:pos x="695" y="5038"/>
              </a:cxn>
              <a:cxn ang="0">
                <a:pos x="647" y="4904"/>
              </a:cxn>
              <a:cxn ang="0">
                <a:pos x="595" y="4772"/>
              </a:cxn>
              <a:cxn ang="0">
                <a:pos x="542" y="4643"/>
              </a:cxn>
              <a:cxn ang="0">
                <a:pos x="485" y="4516"/>
              </a:cxn>
              <a:cxn ang="0">
                <a:pos x="429" y="4389"/>
              </a:cxn>
              <a:cxn ang="0">
                <a:pos x="374" y="4262"/>
              </a:cxn>
              <a:cxn ang="0">
                <a:pos x="318" y="4134"/>
              </a:cxn>
              <a:cxn ang="0">
                <a:pos x="266" y="4004"/>
              </a:cxn>
              <a:cxn ang="0">
                <a:pos x="215" y="3871"/>
              </a:cxn>
              <a:cxn ang="0">
                <a:pos x="167" y="3735"/>
              </a:cxn>
              <a:cxn ang="0">
                <a:pos x="123" y="3595"/>
              </a:cxn>
              <a:cxn ang="0">
                <a:pos x="85" y="3448"/>
              </a:cxn>
              <a:cxn ang="0">
                <a:pos x="52" y="3294"/>
              </a:cxn>
              <a:cxn ang="0">
                <a:pos x="26" y="3134"/>
              </a:cxn>
              <a:cxn ang="0">
                <a:pos x="6" y="2966"/>
              </a:cxn>
              <a:cxn ang="0">
                <a:pos x="454" y="1980"/>
              </a:cxn>
              <a:cxn ang="0">
                <a:pos x="712" y="213"/>
              </a:cxn>
              <a:cxn ang="0">
                <a:pos x="1863" y="198"/>
              </a:cxn>
            </a:cxnLst>
            <a:rect l="0" t="0" r="r" b="b"/>
            <a:pathLst>
              <a:path w="7566" h="6459">
                <a:moveTo>
                  <a:pt x="1863" y="198"/>
                </a:moveTo>
                <a:lnTo>
                  <a:pt x="2334" y="0"/>
                </a:lnTo>
                <a:lnTo>
                  <a:pt x="2435" y="271"/>
                </a:lnTo>
                <a:lnTo>
                  <a:pt x="2761" y="337"/>
                </a:lnTo>
                <a:lnTo>
                  <a:pt x="3188" y="156"/>
                </a:lnTo>
                <a:lnTo>
                  <a:pt x="3756" y="78"/>
                </a:lnTo>
                <a:lnTo>
                  <a:pt x="4108" y="425"/>
                </a:lnTo>
                <a:lnTo>
                  <a:pt x="4754" y="261"/>
                </a:lnTo>
                <a:lnTo>
                  <a:pt x="5187" y="672"/>
                </a:lnTo>
                <a:lnTo>
                  <a:pt x="5214" y="673"/>
                </a:lnTo>
                <a:lnTo>
                  <a:pt x="5246" y="677"/>
                </a:lnTo>
                <a:lnTo>
                  <a:pt x="5280" y="682"/>
                </a:lnTo>
                <a:lnTo>
                  <a:pt x="5318" y="689"/>
                </a:lnTo>
                <a:lnTo>
                  <a:pt x="5357" y="697"/>
                </a:lnTo>
                <a:lnTo>
                  <a:pt x="5398" y="705"/>
                </a:lnTo>
                <a:lnTo>
                  <a:pt x="5441" y="714"/>
                </a:lnTo>
                <a:lnTo>
                  <a:pt x="5485" y="722"/>
                </a:lnTo>
                <a:lnTo>
                  <a:pt x="5530" y="731"/>
                </a:lnTo>
                <a:lnTo>
                  <a:pt x="5574" y="738"/>
                </a:lnTo>
                <a:lnTo>
                  <a:pt x="5618" y="744"/>
                </a:lnTo>
                <a:lnTo>
                  <a:pt x="5662" y="748"/>
                </a:lnTo>
                <a:lnTo>
                  <a:pt x="5703" y="750"/>
                </a:lnTo>
                <a:lnTo>
                  <a:pt x="5744" y="749"/>
                </a:lnTo>
                <a:lnTo>
                  <a:pt x="5781" y="745"/>
                </a:lnTo>
                <a:lnTo>
                  <a:pt x="5817" y="739"/>
                </a:lnTo>
                <a:lnTo>
                  <a:pt x="6312" y="1233"/>
                </a:lnTo>
                <a:lnTo>
                  <a:pt x="6356" y="1590"/>
                </a:lnTo>
                <a:lnTo>
                  <a:pt x="7097" y="1956"/>
                </a:lnTo>
                <a:lnTo>
                  <a:pt x="7006" y="2616"/>
                </a:lnTo>
                <a:lnTo>
                  <a:pt x="6667" y="3015"/>
                </a:lnTo>
                <a:lnTo>
                  <a:pt x="6856" y="3213"/>
                </a:lnTo>
                <a:lnTo>
                  <a:pt x="7045" y="3410"/>
                </a:lnTo>
                <a:lnTo>
                  <a:pt x="7072" y="3781"/>
                </a:lnTo>
                <a:lnTo>
                  <a:pt x="7158" y="4405"/>
                </a:lnTo>
                <a:lnTo>
                  <a:pt x="6859" y="4996"/>
                </a:lnTo>
                <a:lnTo>
                  <a:pt x="7224" y="5404"/>
                </a:lnTo>
                <a:lnTo>
                  <a:pt x="7255" y="5816"/>
                </a:lnTo>
                <a:lnTo>
                  <a:pt x="7488" y="6093"/>
                </a:lnTo>
                <a:lnTo>
                  <a:pt x="7566" y="6459"/>
                </a:lnTo>
                <a:lnTo>
                  <a:pt x="3232" y="6190"/>
                </a:lnTo>
                <a:lnTo>
                  <a:pt x="3227" y="6181"/>
                </a:lnTo>
                <a:lnTo>
                  <a:pt x="3211" y="6175"/>
                </a:lnTo>
                <a:lnTo>
                  <a:pt x="3188" y="6169"/>
                </a:lnTo>
                <a:lnTo>
                  <a:pt x="3158" y="6163"/>
                </a:lnTo>
                <a:lnTo>
                  <a:pt x="3122" y="6158"/>
                </a:lnTo>
                <a:lnTo>
                  <a:pt x="3083" y="6153"/>
                </a:lnTo>
                <a:lnTo>
                  <a:pt x="3040" y="6148"/>
                </a:lnTo>
                <a:lnTo>
                  <a:pt x="2996" y="6145"/>
                </a:lnTo>
                <a:lnTo>
                  <a:pt x="2951" y="6141"/>
                </a:lnTo>
                <a:lnTo>
                  <a:pt x="2908" y="6136"/>
                </a:lnTo>
                <a:lnTo>
                  <a:pt x="2869" y="6131"/>
                </a:lnTo>
                <a:lnTo>
                  <a:pt x="2833" y="6126"/>
                </a:lnTo>
                <a:lnTo>
                  <a:pt x="2803" y="6120"/>
                </a:lnTo>
                <a:lnTo>
                  <a:pt x="2780" y="6114"/>
                </a:lnTo>
                <a:lnTo>
                  <a:pt x="2764" y="6108"/>
                </a:lnTo>
                <a:lnTo>
                  <a:pt x="2760" y="6099"/>
                </a:lnTo>
                <a:lnTo>
                  <a:pt x="1860" y="6234"/>
                </a:lnTo>
                <a:lnTo>
                  <a:pt x="1824" y="6202"/>
                </a:lnTo>
                <a:lnTo>
                  <a:pt x="1786" y="6171"/>
                </a:lnTo>
                <a:lnTo>
                  <a:pt x="1748" y="6142"/>
                </a:lnTo>
                <a:lnTo>
                  <a:pt x="1708" y="6113"/>
                </a:lnTo>
                <a:lnTo>
                  <a:pt x="1668" y="6085"/>
                </a:lnTo>
                <a:lnTo>
                  <a:pt x="1627" y="6057"/>
                </a:lnTo>
                <a:lnTo>
                  <a:pt x="1586" y="6029"/>
                </a:lnTo>
                <a:lnTo>
                  <a:pt x="1543" y="6001"/>
                </a:lnTo>
                <a:lnTo>
                  <a:pt x="1501" y="5973"/>
                </a:lnTo>
                <a:lnTo>
                  <a:pt x="1458" y="5945"/>
                </a:lnTo>
                <a:lnTo>
                  <a:pt x="1415" y="5918"/>
                </a:lnTo>
                <a:lnTo>
                  <a:pt x="1372" y="5890"/>
                </a:lnTo>
                <a:lnTo>
                  <a:pt x="1331" y="5860"/>
                </a:lnTo>
                <a:lnTo>
                  <a:pt x="1288" y="5831"/>
                </a:lnTo>
                <a:lnTo>
                  <a:pt x="1247" y="5802"/>
                </a:lnTo>
                <a:lnTo>
                  <a:pt x="1205" y="5771"/>
                </a:lnTo>
                <a:lnTo>
                  <a:pt x="1165" y="5741"/>
                </a:lnTo>
                <a:lnTo>
                  <a:pt x="1125" y="5709"/>
                </a:lnTo>
                <a:lnTo>
                  <a:pt x="1086" y="5676"/>
                </a:lnTo>
                <a:lnTo>
                  <a:pt x="1048" y="5642"/>
                </a:lnTo>
                <a:lnTo>
                  <a:pt x="1011" y="5607"/>
                </a:lnTo>
                <a:lnTo>
                  <a:pt x="976" y="5570"/>
                </a:lnTo>
                <a:lnTo>
                  <a:pt x="942" y="5532"/>
                </a:lnTo>
                <a:lnTo>
                  <a:pt x="909" y="5492"/>
                </a:lnTo>
                <a:lnTo>
                  <a:pt x="878" y="5452"/>
                </a:lnTo>
                <a:lnTo>
                  <a:pt x="849" y="5408"/>
                </a:lnTo>
                <a:lnTo>
                  <a:pt x="822" y="5364"/>
                </a:lnTo>
                <a:lnTo>
                  <a:pt x="797" y="5316"/>
                </a:lnTo>
                <a:lnTo>
                  <a:pt x="773" y="5267"/>
                </a:lnTo>
                <a:lnTo>
                  <a:pt x="753" y="5216"/>
                </a:lnTo>
                <a:lnTo>
                  <a:pt x="734" y="5164"/>
                </a:lnTo>
                <a:lnTo>
                  <a:pt x="718" y="5108"/>
                </a:lnTo>
                <a:lnTo>
                  <a:pt x="695" y="5038"/>
                </a:lnTo>
                <a:lnTo>
                  <a:pt x="672" y="4971"/>
                </a:lnTo>
                <a:lnTo>
                  <a:pt x="647" y="4904"/>
                </a:lnTo>
                <a:lnTo>
                  <a:pt x="621" y="4837"/>
                </a:lnTo>
                <a:lnTo>
                  <a:pt x="595" y="4772"/>
                </a:lnTo>
                <a:lnTo>
                  <a:pt x="568" y="4707"/>
                </a:lnTo>
                <a:lnTo>
                  <a:pt x="542" y="4643"/>
                </a:lnTo>
                <a:lnTo>
                  <a:pt x="514" y="4579"/>
                </a:lnTo>
                <a:lnTo>
                  <a:pt x="485" y="4516"/>
                </a:lnTo>
                <a:lnTo>
                  <a:pt x="457" y="4452"/>
                </a:lnTo>
                <a:lnTo>
                  <a:pt x="429" y="4389"/>
                </a:lnTo>
                <a:lnTo>
                  <a:pt x="401" y="4325"/>
                </a:lnTo>
                <a:lnTo>
                  <a:pt x="374" y="4262"/>
                </a:lnTo>
                <a:lnTo>
                  <a:pt x="346" y="4198"/>
                </a:lnTo>
                <a:lnTo>
                  <a:pt x="318" y="4134"/>
                </a:lnTo>
                <a:lnTo>
                  <a:pt x="291" y="4069"/>
                </a:lnTo>
                <a:lnTo>
                  <a:pt x="266" y="4004"/>
                </a:lnTo>
                <a:lnTo>
                  <a:pt x="240" y="3939"/>
                </a:lnTo>
                <a:lnTo>
                  <a:pt x="215" y="3871"/>
                </a:lnTo>
                <a:lnTo>
                  <a:pt x="190" y="3804"/>
                </a:lnTo>
                <a:lnTo>
                  <a:pt x="167" y="3735"/>
                </a:lnTo>
                <a:lnTo>
                  <a:pt x="145" y="3665"/>
                </a:lnTo>
                <a:lnTo>
                  <a:pt x="123" y="3595"/>
                </a:lnTo>
                <a:lnTo>
                  <a:pt x="104" y="3521"/>
                </a:lnTo>
                <a:lnTo>
                  <a:pt x="85" y="3448"/>
                </a:lnTo>
                <a:lnTo>
                  <a:pt x="68" y="3372"/>
                </a:lnTo>
                <a:lnTo>
                  <a:pt x="52" y="3294"/>
                </a:lnTo>
                <a:lnTo>
                  <a:pt x="38" y="3215"/>
                </a:lnTo>
                <a:lnTo>
                  <a:pt x="26" y="3134"/>
                </a:lnTo>
                <a:lnTo>
                  <a:pt x="16" y="3052"/>
                </a:lnTo>
                <a:lnTo>
                  <a:pt x="6" y="2966"/>
                </a:lnTo>
                <a:lnTo>
                  <a:pt x="0" y="2878"/>
                </a:lnTo>
                <a:lnTo>
                  <a:pt x="454" y="1980"/>
                </a:lnTo>
                <a:lnTo>
                  <a:pt x="581" y="1370"/>
                </a:lnTo>
                <a:lnTo>
                  <a:pt x="712" y="213"/>
                </a:lnTo>
                <a:lnTo>
                  <a:pt x="1333" y="304"/>
                </a:lnTo>
                <a:lnTo>
                  <a:pt x="1863" y="198"/>
                </a:lnTo>
                <a:close/>
              </a:path>
            </a:pathLst>
          </a:custGeom>
          <a:solidFill>
            <a:srgbClr val="99CCFF"/>
          </a:solidFill>
          <a:ln w="9525">
            <a:noFill/>
            <a:round/>
            <a:headEnd/>
            <a:tailEnd/>
          </a:ln>
        </p:spPr>
        <p:txBody>
          <a:bodyPr/>
          <a:lstStyle/>
          <a:p>
            <a:endParaRPr lang="en-US"/>
          </a:p>
        </p:txBody>
      </p:sp>
      <p:sp>
        <p:nvSpPr>
          <p:cNvPr id="1415184" name="Freeform 16"/>
          <p:cNvSpPr>
            <a:spLocks/>
          </p:cNvSpPr>
          <p:nvPr/>
        </p:nvSpPr>
        <p:spPr bwMode="auto">
          <a:xfrm>
            <a:off x="4857750" y="2746375"/>
            <a:ext cx="260350" cy="123825"/>
          </a:xfrm>
          <a:custGeom>
            <a:avLst/>
            <a:gdLst/>
            <a:ahLst/>
            <a:cxnLst>
              <a:cxn ang="0">
                <a:pos x="493" y="16"/>
              </a:cxn>
              <a:cxn ang="0">
                <a:pos x="471" y="6"/>
              </a:cxn>
              <a:cxn ang="0">
                <a:pos x="0" y="204"/>
              </a:cxn>
              <a:cxn ang="0">
                <a:pos x="12" y="235"/>
              </a:cxn>
              <a:cxn ang="0">
                <a:pos x="483" y="38"/>
              </a:cxn>
              <a:cxn ang="0">
                <a:pos x="461" y="28"/>
              </a:cxn>
              <a:cxn ang="0">
                <a:pos x="493" y="16"/>
              </a:cxn>
              <a:cxn ang="0">
                <a:pos x="487" y="0"/>
              </a:cxn>
              <a:cxn ang="0">
                <a:pos x="471" y="6"/>
              </a:cxn>
              <a:cxn ang="0">
                <a:pos x="493" y="16"/>
              </a:cxn>
            </a:cxnLst>
            <a:rect l="0" t="0" r="r" b="b"/>
            <a:pathLst>
              <a:path w="493" h="235">
                <a:moveTo>
                  <a:pt x="493" y="16"/>
                </a:moveTo>
                <a:lnTo>
                  <a:pt x="471" y="6"/>
                </a:lnTo>
                <a:lnTo>
                  <a:pt x="0" y="204"/>
                </a:lnTo>
                <a:lnTo>
                  <a:pt x="12" y="235"/>
                </a:lnTo>
                <a:lnTo>
                  <a:pt x="483" y="38"/>
                </a:lnTo>
                <a:lnTo>
                  <a:pt x="461" y="28"/>
                </a:lnTo>
                <a:lnTo>
                  <a:pt x="493" y="16"/>
                </a:lnTo>
                <a:lnTo>
                  <a:pt x="487" y="0"/>
                </a:lnTo>
                <a:lnTo>
                  <a:pt x="471" y="6"/>
                </a:lnTo>
                <a:lnTo>
                  <a:pt x="493" y="16"/>
                </a:lnTo>
                <a:close/>
              </a:path>
            </a:pathLst>
          </a:custGeom>
          <a:solidFill>
            <a:srgbClr val="000000"/>
          </a:solidFill>
          <a:ln w="9525">
            <a:noFill/>
            <a:round/>
            <a:headEnd/>
            <a:tailEnd/>
          </a:ln>
        </p:spPr>
        <p:txBody>
          <a:bodyPr/>
          <a:lstStyle/>
          <a:p>
            <a:endParaRPr lang="en-US"/>
          </a:p>
        </p:txBody>
      </p:sp>
      <p:sp>
        <p:nvSpPr>
          <p:cNvPr id="1415185" name="Freeform 17"/>
          <p:cNvSpPr>
            <a:spLocks/>
          </p:cNvSpPr>
          <p:nvPr/>
        </p:nvSpPr>
        <p:spPr bwMode="auto">
          <a:xfrm>
            <a:off x="5100638" y="2754313"/>
            <a:ext cx="71437" cy="155575"/>
          </a:xfrm>
          <a:custGeom>
            <a:avLst/>
            <a:gdLst/>
            <a:ahLst/>
            <a:cxnLst>
              <a:cxn ang="0">
                <a:pos x="121" y="260"/>
              </a:cxn>
              <a:cxn ang="0">
                <a:pos x="133" y="271"/>
              </a:cxn>
              <a:cxn ang="0">
                <a:pos x="32" y="0"/>
              </a:cxn>
              <a:cxn ang="0">
                <a:pos x="0" y="12"/>
              </a:cxn>
              <a:cxn ang="0">
                <a:pos x="101" y="283"/>
              </a:cxn>
              <a:cxn ang="0">
                <a:pos x="113" y="294"/>
              </a:cxn>
              <a:cxn ang="0">
                <a:pos x="101" y="283"/>
              </a:cxn>
              <a:cxn ang="0">
                <a:pos x="105" y="291"/>
              </a:cxn>
              <a:cxn ang="0">
                <a:pos x="113" y="294"/>
              </a:cxn>
              <a:cxn ang="0">
                <a:pos x="121" y="260"/>
              </a:cxn>
            </a:cxnLst>
            <a:rect l="0" t="0" r="r" b="b"/>
            <a:pathLst>
              <a:path w="133" h="294">
                <a:moveTo>
                  <a:pt x="121" y="260"/>
                </a:moveTo>
                <a:lnTo>
                  <a:pt x="133" y="271"/>
                </a:lnTo>
                <a:lnTo>
                  <a:pt x="32" y="0"/>
                </a:lnTo>
                <a:lnTo>
                  <a:pt x="0" y="12"/>
                </a:lnTo>
                <a:lnTo>
                  <a:pt x="101" y="283"/>
                </a:lnTo>
                <a:lnTo>
                  <a:pt x="113" y="294"/>
                </a:lnTo>
                <a:lnTo>
                  <a:pt x="101" y="283"/>
                </a:lnTo>
                <a:lnTo>
                  <a:pt x="105" y="291"/>
                </a:lnTo>
                <a:lnTo>
                  <a:pt x="113" y="294"/>
                </a:lnTo>
                <a:lnTo>
                  <a:pt x="121" y="260"/>
                </a:lnTo>
                <a:close/>
              </a:path>
            </a:pathLst>
          </a:custGeom>
          <a:solidFill>
            <a:srgbClr val="000000"/>
          </a:solidFill>
          <a:ln w="9525">
            <a:noFill/>
            <a:round/>
            <a:headEnd/>
            <a:tailEnd/>
          </a:ln>
        </p:spPr>
        <p:txBody>
          <a:bodyPr/>
          <a:lstStyle/>
          <a:p>
            <a:endParaRPr lang="en-US"/>
          </a:p>
        </p:txBody>
      </p:sp>
      <p:sp>
        <p:nvSpPr>
          <p:cNvPr id="1415186" name="Freeform 18"/>
          <p:cNvSpPr>
            <a:spLocks/>
          </p:cNvSpPr>
          <p:nvPr/>
        </p:nvSpPr>
        <p:spPr bwMode="auto">
          <a:xfrm>
            <a:off x="5160963" y="2892425"/>
            <a:ext cx="177800" cy="53975"/>
          </a:xfrm>
          <a:custGeom>
            <a:avLst/>
            <a:gdLst/>
            <a:ahLst/>
            <a:cxnLst>
              <a:cxn ang="0">
                <a:pos x="324" y="67"/>
              </a:cxn>
              <a:cxn ang="0">
                <a:pos x="333" y="66"/>
              </a:cxn>
              <a:cxn ang="0">
                <a:pos x="8" y="0"/>
              </a:cxn>
              <a:cxn ang="0">
                <a:pos x="0" y="34"/>
              </a:cxn>
              <a:cxn ang="0">
                <a:pos x="326" y="100"/>
              </a:cxn>
              <a:cxn ang="0">
                <a:pos x="336" y="99"/>
              </a:cxn>
              <a:cxn ang="0">
                <a:pos x="326" y="100"/>
              </a:cxn>
              <a:cxn ang="0">
                <a:pos x="331" y="101"/>
              </a:cxn>
              <a:cxn ang="0">
                <a:pos x="336" y="99"/>
              </a:cxn>
              <a:cxn ang="0">
                <a:pos x="324" y="67"/>
              </a:cxn>
            </a:cxnLst>
            <a:rect l="0" t="0" r="r" b="b"/>
            <a:pathLst>
              <a:path w="336" h="101">
                <a:moveTo>
                  <a:pt x="324" y="67"/>
                </a:moveTo>
                <a:lnTo>
                  <a:pt x="333" y="66"/>
                </a:lnTo>
                <a:lnTo>
                  <a:pt x="8" y="0"/>
                </a:lnTo>
                <a:lnTo>
                  <a:pt x="0" y="34"/>
                </a:lnTo>
                <a:lnTo>
                  <a:pt x="326" y="100"/>
                </a:lnTo>
                <a:lnTo>
                  <a:pt x="336" y="99"/>
                </a:lnTo>
                <a:lnTo>
                  <a:pt x="326" y="100"/>
                </a:lnTo>
                <a:lnTo>
                  <a:pt x="331" y="101"/>
                </a:lnTo>
                <a:lnTo>
                  <a:pt x="336" y="99"/>
                </a:lnTo>
                <a:lnTo>
                  <a:pt x="324" y="67"/>
                </a:lnTo>
                <a:close/>
              </a:path>
            </a:pathLst>
          </a:custGeom>
          <a:solidFill>
            <a:srgbClr val="000000"/>
          </a:solidFill>
          <a:ln w="9525">
            <a:noFill/>
            <a:round/>
            <a:headEnd/>
            <a:tailEnd/>
          </a:ln>
        </p:spPr>
        <p:txBody>
          <a:bodyPr/>
          <a:lstStyle/>
          <a:p>
            <a:endParaRPr lang="en-US"/>
          </a:p>
        </p:txBody>
      </p:sp>
      <p:sp>
        <p:nvSpPr>
          <p:cNvPr id="1415187" name="Freeform 19"/>
          <p:cNvSpPr>
            <a:spLocks/>
          </p:cNvSpPr>
          <p:nvPr/>
        </p:nvSpPr>
        <p:spPr bwMode="auto">
          <a:xfrm>
            <a:off x="5332413" y="2832100"/>
            <a:ext cx="231775" cy="112713"/>
          </a:xfrm>
          <a:custGeom>
            <a:avLst/>
            <a:gdLst/>
            <a:ahLst/>
            <a:cxnLst>
              <a:cxn ang="0">
                <a:pos x="430" y="0"/>
              </a:cxn>
              <a:cxn ang="0">
                <a:pos x="427" y="1"/>
              </a:cxn>
              <a:cxn ang="0">
                <a:pos x="0" y="182"/>
              </a:cxn>
              <a:cxn ang="0">
                <a:pos x="12" y="214"/>
              </a:cxn>
              <a:cxn ang="0">
                <a:pos x="439" y="33"/>
              </a:cxn>
              <a:cxn ang="0">
                <a:pos x="435" y="34"/>
              </a:cxn>
              <a:cxn ang="0">
                <a:pos x="430" y="0"/>
              </a:cxn>
              <a:cxn ang="0">
                <a:pos x="428" y="0"/>
              </a:cxn>
              <a:cxn ang="0">
                <a:pos x="427" y="1"/>
              </a:cxn>
              <a:cxn ang="0">
                <a:pos x="430" y="0"/>
              </a:cxn>
            </a:cxnLst>
            <a:rect l="0" t="0" r="r" b="b"/>
            <a:pathLst>
              <a:path w="439" h="214">
                <a:moveTo>
                  <a:pt x="430" y="0"/>
                </a:moveTo>
                <a:lnTo>
                  <a:pt x="427" y="1"/>
                </a:lnTo>
                <a:lnTo>
                  <a:pt x="0" y="182"/>
                </a:lnTo>
                <a:lnTo>
                  <a:pt x="12" y="214"/>
                </a:lnTo>
                <a:lnTo>
                  <a:pt x="439" y="33"/>
                </a:lnTo>
                <a:lnTo>
                  <a:pt x="435" y="34"/>
                </a:lnTo>
                <a:lnTo>
                  <a:pt x="430" y="0"/>
                </a:lnTo>
                <a:lnTo>
                  <a:pt x="428" y="0"/>
                </a:lnTo>
                <a:lnTo>
                  <a:pt x="427" y="1"/>
                </a:lnTo>
                <a:lnTo>
                  <a:pt x="430" y="0"/>
                </a:lnTo>
                <a:close/>
              </a:path>
            </a:pathLst>
          </a:custGeom>
          <a:solidFill>
            <a:srgbClr val="000000"/>
          </a:solidFill>
          <a:ln w="9525">
            <a:noFill/>
            <a:round/>
            <a:headEnd/>
            <a:tailEnd/>
          </a:ln>
        </p:spPr>
        <p:txBody>
          <a:bodyPr/>
          <a:lstStyle/>
          <a:p>
            <a:endParaRPr lang="en-US"/>
          </a:p>
        </p:txBody>
      </p:sp>
      <p:sp>
        <p:nvSpPr>
          <p:cNvPr id="1415188" name="Freeform 20"/>
          <p:cNvSpPr>
            <a:spLocks/>
          </p:cNvSpPr>
          <p:nvPr/>
        </p:nvSpPr>
        <p:spPr bwMode="auto">
          <a:xfrm>
            <a:off x="5559425" y="2789238"/>
            <a:ext cx="309563" cy="60325"/>
          </a:xfrm>
          <a:custGeom>
            <a:avLst/>
            <a:gdLst/>
            <a:ahLst/>
            <a:cxnLst>
              <a:cxn ang="0">
                <a:pos x="583" y="6"/>
              </a:cxn>
              <a:cxn ang="0">
                <a:pos x="569" y="1"/>
              </a:cxn>
              <a:cxn ang="0">
                <a:pos x="0" y="79"/>
              </a:cxn>
              <a:cxn ang="0">
                <a:pos x="5" y="113"/>
              </a:cxn>
              <a:cxn ang="0">
                <a:pos x="574" y="35"/>
              </a:cxn>
              <a:cxn ang="0">
                <a:pos x="559" y="30"/>
              </a:cxn>
              <a:cxn ang="0">
                <a:pos x="583" y="6"/>
              </a:cxn>
              <a:cxn ang="0">
                <a:pos x="577" y="0"/>
              </a:cxn>
              <a:cxn ang="0">
                <a:pos x="569" y="1"/>
              </a:cxn>
              <a:cxn ang="0">
                <a:pos x="583" y="6"/>
              </a:cxn>
            </a:cxnLst>
            <a:rect l="0" t="0" r="r" b="b"/>
            <a:pathLst>
              <a:path w="583" h="113">
                <a:moveTo>
                  <a:pt x="583" y="6"/>
                </a:moveTo>
                <a:lnTo>
                  <a:pt x="569" y="1"/>
                </a:lnTo>
                <a:lnTo>
                  <a:pt x="0" y="79"/>
                </a:lnTo>
                <a:lnTo>
                  <a:pt x="5" y="113"/>
                </a:lnTo>
                <a:lnTo>
                  <a:pt x="574" y="35"/>
                </a:lnTo>
                <a:lnTo>
                  <a:pt x="559" y="30"/>
                </a:lnTo>
                <a:lnTo>
                  <a:pt x="583" y="6"/>
                </a:lnTo>
                <a:lnTo>
                  <a:pt x="577" y="0"/>
                </a:lnTo>
                <a:lnTo>
                  <a:pt x="569" y="1"/>
                </a:lnTo>
                <a:lnTo>
                  <a:pt x="583" y="6"/>
                </a:lnTo>
                <a:close/>
              </a:path>
            </a:pathLst>
          </a:custGeom>
          <a:solidFill>
            <a:srgbClr val="000000"/>
          </a:solidFill>
          <a:ln w="9525">
            <a:noFill/>
            <a:round/>
            <a:headEnd/>
            <a:tailEnd/>
          </a:ln>
        </p:spPr>
        <p:txBody>
          <a:bodyPr/>
          <a:lstStyle/>
          <a:p>
            <a:endParaRPr lang="en-US"/>
          </a:p>
        </p:txBody>
      </p:sp>
      <p:sp>
        <p:nvSpPr>
          <p:cNvPr id="1415189" name="Freeform 21"/>
          <p:cNvSpPr>
            <a:spLocks/>
          </p:cNvSpPr>
          <p:nvPr/>
        </p:nvSpPr>
        <p:spPr bwMode="auto">
          <a:xfrm>
            <a:off x="5856288" y="2792413"/>
            <a:ext cx="198437" cy="200025"/>
          </a:xfrm>
          <a:custGeom>
            <a:avLst/>
            <a:gdLst/>
            <a:ahLst/>
            <a:cxnLst>
              <a:cxn ang="0">
                <a:pos x="360" y="341"/>
              </a:cxn>
              <a:cxn ang="0">
                <a:pos x="376" y="346"/>
              </a:cxn>
              <a:cxn ang="0">
                <a:pos x="24" y="0"/>
              </a:cxn>
              <a:cxn ang="0">
                <a:pos x="0" y="24"/>
              </a:cxn>
              <a:cxn ang="0">
                <a:pos x="351" y="371"/>
              </a:cxn>
              <a:cxn ang="0">
                <a:pos x="367" y="376"/>
              </a:cxn>
              <a:cxn ang="0">
                <a:pos x="351" y="371"/>
              </a:cxn>
              <a:cxn ang="0">
                <a:pos x="359" y="377"/>
              </a:cxn>
              <a:cxn ang="0">
                <a:pos x="367" y="376"/>
              </a:cxn>
              <a:cxn ang="0">
                <a:pos x="360" y="341"/>
              </a:cxn>
            </a:cxnLst>
            <a:rect l="0" t="0" r="r" b="b"/>
            <a:pathLst>
              <a:path w="376" h="377">
                <a:moveTo>
                  <a:pt x="360" y="341"/>
                </a:moveTo>
                <a:lnTo>
                  <a:pt x="376" y="346"/>
                </a:lnTo>
                <a:lnTo>
                  <a:pt x="24" y="0"/>
                </a:lnTo>
                <a:lnTo>
                  <a:pt x="0" y="24"/>
                </a:lnTo>
                <a:lnTo>
                  <a:pt x="351" y="371"/>
                </a:lnTo>
                <a:lnTo>
                  <a:pt x="367" y="376"/>
                </a:lnTo>
                <a:lnTo>
                  <a:pt x="351" y="371"/>
                </a:lnTo>
                <a:lnTo>
                  <a:pt x="359" y="377"/>
                </a:lnTo>
                <a:lnTo>
                  <a:pt x="367" y="376"/>
                </a:lnTo>
                <a:lnTo>
                  <a:pt x="360" y="341"/>
                </a:lnTo>
                <a:close/>
              </a:path>
            </a:pathLst>
          </a:custGeom>
          <a:solidFill>
            <a:srgbClr val="000000"/>
          </a:solidFill>
          <a:ln w="9525">
            <a:noFill/>
            <a:round/>
            <a:headEnd/>
            <a:tailEnd/>
          </a:ln>
        </p:spPr>
        <p:txBody>
          <a:bodyPr/>
          <a:lstStyle/>
          <a:p>
            <a:endParaRPr lang="en-US"/>
          </a:p>
        </p:txBody>
      </p:sp>
      <p:sp>
        <p:nvSpPr>
          <p:cNvPr id="1415190" name="Freeform 22"/>
          <p:cNvSpPr>
            <a:spLocks/>
          </p:cNvSpPr>
          <p:nvPr/>
        </p:nvSpPr>
        <p:spPr bwMode="auto">
          <a:xfrm>
            <a:off x="6046788" y="2886075"/>
            <a:ext cx="349250" cy="106363"/>
          </a:xfrm>
          <a:custGeom>
            <a:avLst/>
            <a:gdLst/>
            <a:ahLst/>
            <a:cxnLst>
              <a:cxn ang="0">
                <a:pos x="662" y="6"/>
              </a:cxn>
              <a:cxn ang="0">
                <a:pos x="647" y="1"/>
              </a:cxn>
              <a:cxn ang="0">
                <a:pos x="0" y="164"/>
              </a:cxn>
              <a:cxn ang="0">
                <a:pos x="7" y="199"/>
              </a:cxn>
              <a:cxn ang="0">
                <a:pos x="654" y="35"/>
              </a:cxn>
              <a:cxn ang="0">
                <a:pos x="638" y="30"/>
              </a:cxn>
              <a:cxn ang="0">
                <a:pos x="662" y="6"/>
              </a:cxn>
              <a:cxn ang="0">
                <a:pos x="655" y="0"/>
              </a:cxn>
              <a:cxn ang="0">
                <a:pos x="647" y="1"/>
              </a:cxn>
              <a:cxn ang="0">
                <a:pos x="662" y="6"/>
              </a:cxn>
            </a:cxnLst>
            <a:rect l="0" t="0" r="r" b="b"/>
            <a:pathLst>
              <a:path w="662" h="199">
                <a:moveTo>
                  <a:pt x="662" y="6"/>
                </a:moveTo>
                <a:lnTo>
                  <a:pt x="647" y="1"/>
                </a:lnTo>
                <a:lnTo>
                  <a:pt x="0" y="164"/>
                </a:lnTo>
                <a:lnTo>
                  <a:pt x="7" y="199"/>
                </a:lnTo>
                <a:lnTo>
                  <a:pt x="654" y="35"/>
                </a:lnTo>
                <a:lnTo>
                  <a:pt x="638" y="30"/>
                </a:lnTo>
                <a:lnTo>
                  <a:pt x="662" y="6"/>
                </a:lnTo>
                <a:lnTo>
                  <a:pt x="655" y="0"/>
                </a:lnTo>
                <a:lnTo>
                  <a:pt x="647" y="1"/>
                </a:lnTo>
                <a:lnTo>
                  <a:pt x="662" y="6"/>
                </a:lnTo>
                <a:close/>
              </a:path>
            </a:pathLst>
          </a:custGeom>
          <a:solidFill>
            <a:srgbClr val="000000"/>
          </a:solidFill>
          <a:ln w="9525">
            <a:noFill/>
            <a:round/>
            <a:headEnd/>
            <a:tailEnd/>
          </a:ln>
        </p:spPr>
        <p:txBody>
          <a:bodyPr/>
          <a:lstStyle/>
          <a:p>
            <a:endParaRPr lang="en-US"/>
          </a:p>
        </p:txBody>
      </p:sp>
      <p:sp>
        <p:nvSpPr>
          <p:cNvPr id="1415191" name="Freeform 23"/>
          <p:cNvSpPr>
            <a:spLocks/>
          </p:cNvSpPr>
          <p:nvPr/>
        </p:nvSpPr>
        <p:spPr bwMode="auto">
          <a:xfrm>
            <a:off x="6383338" y="2889250"/>
            <a:ext cx="242887" cy="233363"/>
          </a:xfrm>
          <a:custGeom>
            <a:avLst/>
            <a:gdLst/>
            <a:ahLst/>
            <a:cxnLst>
              <a:cxn ang="0">
                <a:pos x="445" y="406"/>
              </a:cxn>
              <a:cxn ang="0">
                <a:pos x="458" y="411"/>
              </a:cxn>
              <a:cxn ang="0">
                <a:pos x="24" y="0"/>
              </a:cxn>
              <a:cxn ang="0">
                <a:pos x="0" y="24"/>
              </a:cxn>
              <a:cxn ang="0">
                <a:pos x="433" y="435"/>
              </a:cxn>
              <a:cxn ang="0">
                <a:pos x="445" y="440"/>
              </a:cxn>
              <a:cxn ang="0">
                <a:pos x="433" y="435"/>
              </a:cxn>
              <a:cxn ang="0">
                <a:pos x="438" y="440"/>
              </a:cxn>
              <a:cxn ang="0">
                <a:pos x="445" y="440"/>
              </a:cxn>
              <a:cxn ang="0">
                <a:pos x="445" y="406"/>
              </a:cxn>
            </a:cxnLst>
            <a:rect l="0" t="0" r="r" b="b"/>
            <a:pathLst>
              <a:path w="458" h="440">
                <a:moveTo>
                  <a:pt x="445" y="406"/>
                </a:moveTo>
                <a:lnTo>
                  <a:pt x="458" y="411"/>
                </a:lnTo>
                <a:lnTo>
                  <a:pt x="24" y="0"/>
                </a:lnTo>
                <a:lnTo>
                  <a:pt x="0" y="24"/>
                </a:lnTo>
                <a:lnTo>
                  <a:pt x="433" y="435"/>
                </a:lnTo>
                <a:lnTo>
                  <a:pt x="445" y="440"/>
                </a:lnTo>
                <a:lnTo>
                  <a:pt x="433" y="435"/>
                </a:lnTo>
                <a:lnTo>
                  <a:pt x="438" y="440"/>
                </a:lnTo>
                <a:lnTo>
                  <a:pt x="445" y="440"/>
                </a:lnTo>
                <a:lnTo>
                  <a:pt x="445" y="406"/>
                </a:lnTo>
                <a:close/>
              </a:path>
            </a:pathLst>
          </a:custGeom>
          <a:solidFill>
            <a:srgbClr val="000000"/>
          </a:solidFill>
          <a:ln w="9525">
            <a:noFill/>
            <a:round/>
            <a:headEnd/>
            <a:tailEnd/>
          </a:ln>
        </p:spPr>
        <p:txBody>
          <a:bodyPr/>
          <a:lstStyle/>
          <a:p>
            <a:endParaRPr lang="en-US"/>
          </a:p>
        </p:txBody>
      </p:sp>
      <p:sp>
        <p:nvSpPr>
          <p:cNvPr id="1415192" name="Freeform 24"/>
          <p:cNvSpPr>
            <a:spLocks/>
          </p:cNvSpPr>
          <p:nvPr/>
        </p:nvSpPr>
        <p:spPr bwMode="auto">
          <a:xfrm>
            <a:off x="6619875" y="3105150"/>
            <a:ext cx="339725" cy="58738"/>
          </a:xfrm>
          <a:custGeom>
            <a:avLst/>
            <a:gdLst/>
            <a:ahLst/>
            <a:cxnLst>
              <a:cxn ang="0">
                <a:pos x="642" y="72"/>
              </a:cxn>
              <a:cxn ang="0">
                <a:pos x="626" y="67"/>
              </a:cxn>
              <a:cxn ang="0">
                <a:pos x="592" y="73"/>
              </a:cxn>
              <a:cxn ang="0">
                <a:pos x="555" y="77"/>
              </a:cxn>
              <a:cxn ang="0">
                <a:pos x="516" y="78"/>
              </a:cxn>
              <a:cxn ang="0">
                <a:pos x="476" y="76"/>
              </a:cxn>
              <a:cxn ang="0">
                <a:pos x="433" y="72"/>
              </a:cxn>
              <a:cxn ang="0">
                <a:pos x="390" y="66"/>
              </a:cxn>
              <a:cxn ang="0">
                <a:pos x="346" y="59"/>
              </a:cxn>
              <a:cxn ang="0">
                <a:pos x="302" y="50"/>
              </a:cxn>
              <a:cxn ang="0">
                <a:pos x="258" y="42"/>
              </a:cxn>
              <a:cxn ang="0">
                <a:pos x="215" y="33"/>
              </a:cxn>
              <a:cxn ang="0">
                <a:pos x="174" y="25"/>
              </a:cxn>
              <a:cxn ang="0">
                <a:pos x="135" y="17"/>
              </a:cxn>
              <a:cxn ang="0">
                <a:pos x="96" y="10"/>
              </a:cxn>
              <a:cxn ang="0">
                <a:pos x="61" y="5"/>
              </a:cxn>
              <a:cxn ang="0">
                <a:pos x="28" y="1"/>
              </a:cxn>
              <a:cxn ang="0">
                <a:pos x="0" y="0"/>
              </a:cxn>
              <a:cxn ang="0">
                <a:pos x="0" y="34"/>
              </a:cxn>
              <a:cxn ang="0">
                <a:pos x="26" y="36"/>
              </a:cxn>
              <a:cxn ang="0">
                <a:pos x="56" y="39"/>
              </a:cxn>
              <a:cxn ang="0">
                <a:pos x="91" y="44"/>
              </a:cxn>
              <a:cxn ang="0">
                <a:pos x="127" y="51"/>
              </a:cxn>
              <a:cxn ang="0">
                <a:pos x="166" y="59"/>
              </a:cxn>
              <a:cxn ang="0">
                <a:pos x="208" y="67"/>
              </a:cxn>
              <a:cxn ang="0">
                <a:pos x="250" y="76"/>
              </a:cxn>
              <a:cxn ang="0">
                <a:pos x="294" y="84"/>
              </a:cxn>
              <a:cxn ang="0">
                <a:pos x="341" y="93"/>
              </a:cxn>
              <a:cxn ang="0">
                <a:pos x="385" y="100"/>
              </a:cxn>
              <a:cxn ang="0">
                <a:pos x="429" y="106"/>
              </a:cxn>
              <a:cxn ang="0">
                <a:pos x="474" y="110"/>
              </a:cxn>
              <a:cxn ang="0">
                <a:pos x="516" y="112"/>
              </a:cxn>
              <a:cxn ang="0">
                <a:pos x="558" y="111"/>
              </a:cxn>
              <a:cxn ang="0">
                <a:pos x="597" y="108"/>
              </a:cxn>
              <a:cxn ang="0">
                <a:pos x="634" y="101"/>
              </a:cxn>
              <a:cxn ang="0">
                <a:pos x="618" y="97"/>
              </a:cxn>
              <a:cxn ang="0">
                <a:pos x="642" y="72"/>
              </a:cxn>
              <a:cxn ang="0">
                <a:pos x="635" y="66"/>
              </a:cxn>
              <a:cxn ang="0">
                <a:pos x="626" y="67"/>
              </a:cxn>
              <a:cxn ang="0">
                <a:pos x="642" y="72"/>
              </a:cxn>
            </a:cxnLst>
            <a:rect l="0" t="0" r="r" b="b"/>
            <a:pathLst>
              <a:path w="642" h="112">
                <a:moveTo>
                  <a:pt x="642" y="72"/>
                </a:moveTo>
                <a:lnTo>
                  <a:pt x="626" y="67"/>
                </a:lnTo>
                <a:lnTo>
                  <a:pt x="592" y="73"/>
                </a:lnTo>
                <a:lnTo>
                  <a:pt x="555" y="77"/>
                </a:lnTo>
                <a:lnTo>
                  <a:pt x="516" y="78"/>
                </a:lnTo>
                <a:lnTo>
                  <a:pt x="476" y="76"/>
                </a:lnTo>
                <a:lnTo>
                  <a:pt x="433" y="72"/>
                </a:lnTo>
                <a:lnTo>
                  <a:pt x="390" y="66"/>
                </a:lnTo>
                <a:lnTo>
                  <a:pt x="346" y="59"/>
                </a:lnTo>
                <a:lnTo>
                  <a:pt x="302" y="50"/>
                </a:lnTo>
                <a:lnTo>
                  <a:pt x="258" y="42"/>
                </a:lnTo>
                <a:lnTo>
                  <a:pt x="215" y="33"/>
                </a:lnTo>
                <a:lnTo>
                  <a:pt x="174" y="25"/>
                </a:lnTo>
                <a:lnTo>
                  <a:pt x="135" y="17"/>
                </a:lnTo>
                <a:lnTo>
                  <a:pt x="96" y="10"/>
                </a:lnTo>
                <a:lnTo>
                  <a:pt x="61" y="5"/>
                </a:lnTo>
                <a:lnTo>
                  <a:pt x="28" y="1"/>
                </a:lnTo>
                <a:lnTo>
                  <a:pt x="0" y="0"/>
                </a:lnTo>
                <a:lnTo>
                  <a:pt x="0" y="34"/>
                </a:lnTo>
                <a:lnTo>
                  <a:pt x="26" y="36"/>
                </a:lnTo>
                <a:lnTo>
                  <a:pt x="56" y="39"/>
                </a:lnTo>
                <a:lnTo>
                  <a:pt x="91" y="44"/>
                </a:lnTo>
                <a:lnTo>
                  <a:pt x="127" y="51"/>
                </a:lnTo>
                <a:lnTo>
                  <a:pt x="166" y="59"/>
                </a:lnTo>
                <a:lnTo>
                  <a:pt x="208" y="67"/>
                </a:lnTo>
                <a:lnTo>
                  <a:pt x="250" y="76"/>
                </a:lnTo>
                <a:lnTo>
                  <a:pt x="294" y="84"/>
                </a:lnTo>
                <a:lnTo>
                  <a:pt x="341" y="93"/>
                </a:lnTo>
                <a:lnTo>
                  <a:pt x="385" y="100"/>
                </a:lnTo>
                <a:lnTo>
                  <a:pt x="429" y="106"/>
                </a:lnTo>
                <a:lnTo>
                  <a:pt x="474" y="110"/>
                </a:lnTo>
                <a:lnTo>
                  <a:pt x="516" y="112"/>
                </a:lnTo>
                <a:lnTo>
                  <a:pt x="558" y="111"/>
                </a:lnTo>
                <a:lnTo>
                  <a:pt x="597" y="108"/>
                </a:lnTo>
                <a:lnTo>
                  <a:pt x="634" y="101"/>
                </a:lnTo>
                <a:lnTo>
                  <a:pt x="618" y="97"/>
                </a:lnTo>
                <a:lnTo>
                  <a:pt x="642" y="72"/>
                </a:lnTo>
                <a:lnTo>
                  <a:pt x="635" y="66"/>
                </a:lnTo>
                <a:lnTo>
                  <a:pt x="626" y="67"/>
                </a:lnTo>
                <a:lnTo>
                  <a:pt x="642" y="72"/>
                </a:lnTo>
                <a:close/>
              </a:path>
            </a:pathLst>
          </a:custGeom>
          <a:solidFill>
            <a:srgbClr val="000000"/>
          </a:solidFill>
          <a:ln w="9525">
            <a:noFill/>
            <a:round/>
            <a:headEnd/>
            <a:tailEnd/>
          </a:ln>
        </p:spPr>
        <p:txBody>
          <a:bodyPr/>
          <a:lstStyle/>
          <a:p>
            <a:endParaRPr lang="en-US"/>
          </a:p>
        </p:txBody>
      </p:sp>
      <p:sp>
        <p:nvSpPr>
          <p:cNvPr id="1415193" name="Freeform 25"/>
          <p:cNvSpPr>
            <a:spLocks/>
          </p:cNvSpPr>
          <p:nvPr/>
        </p:nvSpPr>
        <p:spPr bwMode="auto">
          <a:xfrm>
            <a:off x="6946900" y="3143250"/>
            <a:ext cx="276225" cy="274638"/>
          </a:xfrm>
          <a:custGeom>
            <a:avLst/>
            <a:gdLst/>
            <a:ahLst/>
            <a:cxnLst>
              <a:cxn ang="0">
                <a:pos x="524" y="504"/>
              </a:cxn>
              <a:cxn ang="0">
                <a:pos x="519" y="494"/>
              </a:cxn>
              <a:cxn ang="0">
                <a:pos x="24" y="0"/>
              </a:cxn>
              <a:cxn ang="0">
                <a:pos x="0" y="25"/>
              </a:cxn>
              <a:cxn ang="0">
                <a:pos x="495" y="519"/>
              </a:cxn>
              <a:cxn ang="0">
                <a:pos x="490" y="509"/>
              </a:cxn>
              <a:cxn ang="0">
                <a:pos x="524" y="504"/>
              </a:cxn>
              <a:cxn ang="0">
                <a:pos x="523" y="499"/>
              </a:cxn>
              <a:cxn ang="0">
                <a:pos x="519" y="494"/>
              </a:cxn>
              <a:cxn ang="0">
                <a:pos x="524" y="504"/>
              </a:cxn>
            </a:cxnLst>
            <a:rect l="0" t="0" r="r" b="b"/>
            <a:pathLst>
              <a:path w="524" h="519">
                <a:moveTo>
                  <a:pt x="524" y="504"/>
                </a:moveTo>
                <a:lnTo>
                  <a:pt x="519" y="494"/>
                </a:lnTo>
                <a:lnTo>
                  <a:pt x="24" y="0"/>
                </a:lnTo>
                <a:lnTo>
                  <a:pt x="0" y="25"/>
                </a:lnTo>
                <a:lnTo>
                  <a:pt x="495" y="519"/>
                </a:lnTo>
                <a:lnTo>
                  <a:pt x="490" y="509"/>
                </a:lnTo>
                <a:lnTo>
                  <a:pt x="524" y="504"/>
                </a:lnTo>
                <a:lnTo>
                  <a:pt x="523" y="499"/>
                </a:lnTo>
                <a:lnTo>
                  <a:pt x="519" y="494"/>
                </a:lnTo>
                <a:lnTo>
                  <a:pt x="524" y="504"/>
                </a:lnTo>
                <a:close/>
              </a:path>
            </a:pathLst>
          </a:custGeom>
          <a:solidFill>
            <a:srgbClr val="000000"/>
          </a:solidFill>
          <a:ln w="9525">
            <a:noFill/>
            <a:round/>
            <a:headEnd/>
            <a:tailEnd/>
          </a:ln>
        </p:spPr>
        <p:txBody>
          <a:bodyPr/>
          <a:lstStyle/>
          <a:p>
            <a:endParaRPr lang="en-US"/>
          </a:p>
        </p:txBody>
      </p:sp>
      <p:sp>
        <p:nvSpPr>
          <p:cNvPr id="1415194" name="Freeform 26"/>
          <p:cNvSpPr>
            <a:spLocks/>
          </p:cNvSpPr>
          <p:nvPr/>
        </p:nvSpPr>
        <p:spPr bwMode="auto">
          <a:xfrm>
            <a:off x="7205663" y="3409950"/>
            <a:ext cx="41275" cy="198438"/>
          </a:xfrm>
          <a:custGeom>
            <a:avLst/>
            <a:gdLst/>
            <a:ahLst/>
            <a:cxnLst>
              <a:cxn ang="0">
                <a:pos x="68" y="343"/>
              </a:cxn>
              <a:cxn ang="0">
                <a:pos x="78" y="356"/>
              </a:cxn>
              <a:cxn ang="0">
                <a:pos x="34" y="0"/>
              </a:cxn>
              <a:cxn ang="0">
                <a:pos x="0" y="5"/>
              </a:cxn>
              <a:cxn ang="0">
                <a:pos x="44" y="361"/>
              </a:cxn>
              <a:cxn ang="0">
                <a:pos x="54" y="375"/>
              </a:cxn>
              <a:cxn ang="0">
                <a:pos x="44" y="361"/>
              </a:cxn>
              <a:cxn ang="0">
                <a:pos x="45" y="370"/>
              </a:cxn>
              <a:cxn ang="0">
                <a:pos x="54" y="375"/>
              </a:cxn>
              <a:cxn ang="0">
                <a:pos x="68" y="343"/>
              </a:cxn>
            </a:cxnLst>
            <a:rect l="0" t="0" r="r" b="b"/>
            <a:pathLst>
              <a:path w="78" h="375">
                <a:moveTo>
                  <a:pt x="68" y="343"/>
                </a:moveTo>
                <a:lnTo>
                  <a:pt x="78" y="356"/>
                </a:lnTo>
                <a:lnTo>
                  <a:pt x="34" y="0"/>
                </a:lnTo>
                <a:lnTo>
                  <a:pt x="0" y="5"/>
                </a:lnTo>
                <a:lnTo>
                  <a:pt x="44" y="361"/>
                </a:lnTo>
                <a:lnTo>
                  <a:pt x="54" y="375"/>
                </a:lnTo>
                <a:lnTo>
                  <a:pt x="44" y="361"/>
                </a:lnTo>
                <a:lnTo>
                  <a:pt x="45" y="370"/>
                </a:lnTo>
                <a:lnTo>
                  <a:pt x="54" y="375"/>
                </a:lnTo>
                <a:lnTo>
                  <a:pt x="68" y="343"/>
                </a:lnTo>
                <a:close/>
              </a:path>
            </a:pathLst>
          </a:custGeom>
          <a:solidFill>
            <a:srgbClr val="000000"/>
          </a:solidFill>
          <a:ln w="9525">
            <a:noFill/>
            <a:round/>
            <a:headEnd/>
            <a:tailEnd/>
          </a:ln>
        </p:spPr>
        <p:txBody>
          <a:bodyPr/>
          <a:lstStyle/>
          <a:p>
            <a:endParaRPr lang="en-US"/>
          </a:p>
        </p:txBody>
      </p:sp>
      <p:sp>
        <p:nvSpPr>
          <p:cNvPr id="1415195" name="Freeform 27"/>
          <p:cNvSpPr>
            <a:spLocks/>
          </p:cNvSpPr>
          <p:nvPr/>
        </p:nvSpPr>
        <p:spPr bwMode="auto">
          <a:xfrm>
            <a:off x="7234238" y="3590925"/>
            <a:ext cx="404812" cy="211138"/>
          </a:xfrm>
          <a:custGeom>
            <a:avLst/>
            <a:gdLst/>
            <a:ahLst/>
            <a:cxnLst>
              <a:cxn ang="0">
                <a:pos x="765" y="384"/>
              </a:cxn>
              <a:cxn ang="0">
                <a:pos x="755" y="366"/>
              </a:cxn>
              <a:cxn ang="0">
                <a:pos x="14" y="0"/>
              </a:cxn>
              <a:cxn ang="0">
                <a:pos x="0" y="32"/>
              </a:cxn>
              <a:cxn ang="0">
                <a:pos x="740" y="398"/>
              </a:cxn>
              <a:cxn ang="0">
                <a:pos x="731" y="379"/>
              </a:cxn>
              <a:cxn ang="0">
                <a:pos x="765" y="384"/>
              </a:cxn>
              <a:cxn ang="0">
                <a:pos x="766" y="372"/>
              </a:cxn>
              <a:cxn ang="0">
                <a:pos x="755" y="366"/>
              </a:cxn>
              <a:cxn ang="0">
                <a:pos x="765" y="384"/>
              </a:cxn>
            </a:cxnLst>
            <a:rect l="0" t="0" r="r" b="b"/>
            <a:pathLst>
              <a:path w="766" h="398">
                <a:moveTo>
                  <a:pt x="765" y="384"/>
                </a:moveTo>
                <a:lnTo>
                  <a:pt x="755" y="366"/>
                </a:lnTo>
                <a:lnTo>
                  <a:pt x="14" y="0"/>
                </a:lnTo>
                <a:lnTo>
                  <a:pt x="0" y="32"/>
                </a:lnTo>
                <a:lnTo>
                  <a:pt x="740" y="398"/>
                </a:lnTo>
                <a:lnTo>
                  <a:pt x="731" y="379"/>
                </a:lnTo>
                <a:lnTo>
                  <a:pt x="765" y="384"/>
                </a:lnTo>
                <a:lnTo>
                  <a:pt x="766" y="372"/>
                </a:lnTo>
                <a:lnTo>
                  <a:pt x="755" y="366"/>
                </a:lnTo>
                <a:lnTo>
                  <a:pt x="765" y="384"/>
                </a:lnTo>
                <a:close/>
              </a:path>
            </a:pathLst>
          </a:custGeom>
          <a:solidFill>
            <a:srgbClr val="000000"/>
          </a:solidFill>
          <a:ln w="9525">
            <a:noFill/>
            <a:round/>
            <a:headEnd/>
            <a:tailEnd/>
          </a:ln>
        </p:spPr>
        <p:txBody>
          <a:bodyPr/>
          <a:lstStyle/>
          <a:p>
            <a:endParaRPr lang="en-US"/>
          </a:p>
        </p:txBody>
      </p:sp>
      <p:sp>
        <p:nvSpPr>
          <p:cNvPr id="1415196" name="Freeform 28"/>
          <p:cNvSpPr>
            <a:spLocks/>
          </p:cNvSpPr>
          <p:nvPr/>
        </p:nvSpPr>
        <p:spPr bwMode="auto">
          <a:xfrm>
            <a:off x="7572375" y="3790950"/>
            <a:ext cx="66675" cy="357188"/>
          </a:xfrm>
          <a:custGeom>
            <a:avLst/>
            <a:gdLst/>
            <a:ahLst/>
            <a:cxnLst>
              <a:cxn ang="0">
                <a:pos x="31" y="674"/>
              </a:cxn>
              <a:cxn ang="0">
                <a:pos x="34" y="665"/>
              </a:cxn>
              <a:cxn ang="0">
                <a:pos x="125" y="5"/>
              </a:cxn>
              <a:cxn ang="0">
                <a:pos x="91" y="0"/>
              </a:cxn>
              <a:cxn ang="0">
                <a:pos x="0" y="660"/>
              </a:cxn>
              <a:cxn ang="0">
                <a:pos x="4" y="652"/>
              </a:cxn>
              <a:cxn ang="0">
                <a:pos x="31" y="674"/>
              </a:cxn>
              <a:cxn ang="0">
                <a:pos x="33" y="670"/>
              </a:cxn>
              <a:cxn ang="0">
                <a:pos x="34" y="665"/>
              </a:cxn>
              <a:cxn ang="0">
                <a:pos x="31" y="674"/>
              </a:cxn>
            </a:cxnLst>
            <a:rect l="0" t="0" r="r" b="b"/>
            <a:pathLst>
              <a:path w="125" h="674">
                <a:moveTo>
                  <a:pt x="31" y="674"/>
                </a:moveTo>
                <a:lnTo>
                  <a:pt x="34" y="665"/>
                </a:lnTo>
                <a:lnTo>
                  <a:pt x="125" y="5"/>
                </a:lnTo>
                <a:lnTo>
                  <a:pt x="91" y="0"/>
                </a:lnTo>
                <a:lnTo>
                  <a:pt x="0" y="660"/>
                </a:lnTo>
                <a:lnTo>
                  <a:pt x="4" y="652"/>
                </a:lnTo>
                <a:lnTo>
                  <a:pt x="31" y="674"/>
                </a:lnTo>
                <a:lnTo>
                  <a:pt x="33" y="670"/>
                </a:lnTo>
                <a:lnTo>
                  <a:pt x="34" y="665"/>
                </a:lnTo>
                <a:lnTo>
                  <a:pt x="31" y="674"/>
                </a:lnTo>
                <a:close/>
              </a:path>
            </a:pathLst>
          </a:custGeom>
          <a:solidFill>
            <a:srgbClr val="000000"/>
          </a:solidFill>
          <a:ln w="9525">
            <a:noFill/>
            <a:round/>
            <a:headEnd/>
            <a:tailEnd/>
          </a:ln>
        </p:spPr>
        <p:txBody>
          <a:bodyPr/>
          <a:lstStyle/>
          <a:p>
            <a:endParaRPr lang="en-US"/>
          </a:p>
        </p:txBody>
      </p:sp>
      <p:sp>
        <p:nvSpPr>
          <p:cNvPr id="1415197" name="Freeform 29"/>
          <p:cNvSpPr>
            <a:spLocks/>
          </p:cNvSpPr>
          <p:nvPr/>
        </p:nvSpPr>
        <p:spPr bwMode="auto">
          <a:xfrm>
            <a:off x="7389813" y="4137025"/>
            <a:ext cx="200025" cy="222250"/>
          </a:xfrm>
          <a:custGeom>
            <a:avLst/>
            <a:gdLst/>
            <a:ahLst/>
            <a:cxnLst>
              <a:cxn ang="0">
                <a:pos x="35" y="398"/>
              </a:cxn>
              <a:cxn ang="0">
                <a:pos x="37" y="421"/>
              </a:cxn>
              <a:cxn ang="0">
                <a:pos x="376" y="22"/>
              </a:cxn>
              <a:cxn ang="0">
                <a:pos x="349" y="0"/>
              </a:cxn>
              <a:cxn ang="0">
                <a:pos x="10" y="399"/>
              </a:cxn>
              <a:cxn ang="0">
                <a:pos x="11" y="422"/>
              </a:cxn>
              <a:cxn ang="0">
                <a:pos x="10" y="399"/>
              </a:cxn>
              <a:cxn ang="0">
                <a:pos x="0" y="410"/>
              </a:cxn>
              <a:cxn ang="0">
                <a:pos x="11" y="422"/>
              </a:cxn>
              <a:cxn ang="0">
                <a:pos x="35" y="398"/>
              </a:cxn>
            </a:cxnLst>
            <a:rect l="0" t="0" r="r" b="b"/>
            <a:pathLst>
              <a:path w="376" h="422">
                <a:moveTo>
                  <a:pt x="35" y="398"/>
                </a:moveTo>
                <a:lnTo>
                  <a:pt x="37" y="421"/>
                </a:lnTo>
                <a:lnTo>
                  <a:pt x="376" y="22"/>
                </a:lnTo>
                <a:lnTo>
                  <a:pt x="349" y="0"/>
                </a:lnTo>
                <a:lnTo>
                  <a:pt x="10" y="399"/>
                </a:lnTo>
                <a:lnTo>
                  <a:pt x="11" y="422"/>
                </a:lnTo>
                <a:lnTo>
                  <a:pt x="10" y="399"/>
                </a:lnTo>
                <a:lnTo>
                  <a:pt x="0" y="410"/>
                </a:lnTo>
                <a:lnTo>
                  <a:pt x="11" y="422"/>
                </a:lnTo>
                <a:lnTo>
                  <a:pt x="35" y="398"/>
                </a:lnTo>
                <a:close/>
              </a:path>
            </a:pathLst>
          </a:custGeom>
          <a:solidFill>
            <a:srgbClr val="000000"/>
          </a:solidFill>
          <a:ln w="9525">
            <a:noFill/>
            <a:round/>
            <a:headEnd/>
            <a:tailEnd/>
          </a:ln>
        </p:spPr>
        <p:txBody>
          <a:bodyPr/>
          <a:lstStyle/>
          <a:p>
            <a:endParaRPr lang="en-US"/>
          </a:p>
        </p:txBody>
      </p:sp>
      <p:sp>
        <p:nvSpPr>
          <p:cNvPr id="1415198" name="Freeform 30"/>
          <p:cNvSpPr>
            <a:spLocks/>
          </p:cNvSpPr>
          <p:nvPr/>
        </p:nvSpPr>
        <p:spPr bwMode="auto">
          <a:xfrm>
            <a:off x="7396163" y="4346575"/>
            <a:ext cx="112712" cy="117475"/>
          </a:xfrm>
          <a:custGeom>
            <a:avLst/>
            <a:gdLst/>
            <a:ahLst/>
            <a:cxnLst>
              <a:cxn ang="0">
                <a:pos x="214" y="197"/>
              </a:cxn>
              <a:cxn ang="0">
                <a:pos x="214" y="197"/>
              </a:cxn>
              <a:cxn ang="0">
                <a:pos x="24" y="0"/>
              </a:cxn>
              <a:cxn ang="0">
                <a:pos x="0" y="24"/>
              </a:cxn>
              <a:cxn ang="0">
                <a:pos x="189" y="222"/>
              </a:cxn>
              <a:cxn ang="0">
                <a:pos x="189" y="222"/>
              </a:cxn>
              <a:cxn ang="0">
                <a:pos x="214" y="197"/>
              </a:cxn>
            </a:cxnLst>
            <a:rect l="0" t="0" r="r" b="b"/>
            <a:pathLst>
              <a:path w="214" h="222">
                <a:moveTo>
                  <a:pt x="214" y="197"/>
                </a:moveTo>
                <a:lnTo>
                  <a:pt x="214" y="197"/>
                </a:lnTo>
                <a:lnTo>
                  <a:pt x="24" y="0"/>
                </a:lnTo>
                <a:lnTo>
                  <a:pt x="0" y="24"/>
                </a:lnTo>
                <a:lnTo>
                  <a:pt x="189" y="222"/>
                </a:lnTo>
                <a:lnTo>
                  <a:pt x="189" y="222"/>
                </a:lnTo>
                <a:lnTo>
                  <a:pt x="214" y="197"/>
                </a:lnTo>
                <a:close/>
              </a:path>
            </a:pathLst>
          </a:custGeom>
          <a:solidFill>
            <a:srgbClr val="000000"/>
          </a:solidFill>
          <a:ln w="9525">
            <a:noFill/>
            <a:round/>
            <a:headEnd/>
            <a:tailEnd/>
          </a:ln>
        </p:spPr>
        <p:txBody>
          <a:bodyPr/>
          <a:lstStyle/>
          <a:p>
            <a:endParaRPr lang="en-US"/>
          </a:p>
        </p:txBody>
      </p:sp>
      <p:sp>
        <p:nvSpPr>
          <p:cNvPr id="1415199" name="Freeform 31"/>
          <p:cNvSpPr>
            <a:spLocks/>
          </p:cNvSpPr>
          <p:nvPr/>
        </p:nvSpPr>
        <p:spPr bwMode="auto">
          <a:xfrm>
            <a:off x="7496175" y="4451350"/>
            <a:ext cx="115888" cy="117475"/>
          </a:xfrm>
          <a:custGeom>
            <a:avLst/>
            <a:gdLst/>
            <a:ahLst/>
            <a:cxnLst>
              <a:cxn ang="0">
                <a:pos x="218" y="209"/>
              </a:cxn>
              <a:cxn ang="0">
                <a:pos x="214" y="198"/>
              </a:cxn>
              <a:cxn ang="0">
                <a:pos x="25" y="0"/>
              </a:cxn>
              <a:cxn ang="0">
                <a:pos x="0" y="25"/>
              </a:cxn>
              <a:cxn ang="0">
                <a:pos x="189" y="222"/>
              </a:cxn>
              <a:cxn ang="0">
                <a:pos x="184" y="211"/>
              </a:cxn>
              <a:cxn ang="0">
                <a:pos x="218" y="209"/>
              </a:cxn>
              <a:cxn ang="0">
                <a:pos x="218" y="203"/>
              </a:cxn>
              <a:cxn ang="0">
                <a:pos x="214" y="198"/>
              </a:cxn>
              <a:cxn ang="0">
                <a:pos x="218" y="209"/>
              </a:cxn>
            </a:cxnLst>
            <a:rect l="0" t="0" r="r" b="b"/>
            <a:pathLst>
              <a:path w="218" h="222">
                <a:moveTo>
                  <a:pt x="218" y="209"/>
                </a:moveTo>
                <a:lnTo>
                  <a:pt x="214" y="198"/>
                </a:lnTo>
                <a:lnTo>
                  <a:pt x="25" y="0"/>
                </a:lnTo>
                <a:lnTo>
                  <a:pt x="0" y="25"/>
                </a:lnTo>
                <a:lnTo>
                  <a:pt x="189" y="222"/>
                </a:lnTo>
                <a:lnTo>
                  <a:pt x="184" y="211"/>
                </a:lnTo>
                <a:lnTo>
                  <a:pt x="218" y="209"/>
                </a:lnTo>
                <a:lnTo>
                  <a:pt x="218" y="203"/>
                </a:lnTo>
                <a:lnTo>
                  <a:pt x="214" y="198"/>
                </a:lnTo>
                <a:lnTo>
                  <a:pt x="218" y="209"/>
                </a:lnTo>
                <a:close/>
              </a:path>
            </a:pathLst>
          </a:custGeom>
          <a:solidFill>
            <a:srgbClr val="000000"/>
          </a:solidFill>
          <a:ln w="9525">
            <a:noFill/>
            <a:round/>
            <a:headEnd/>
            <a:tailEnd/>
          </a:ln>
        </p:spPr>
        <p:txBody>
          <a:bodyPr/>
          <a:lstStyle/>
          <a:p>
            <a:endParaRPr lang="en-US"/>
          </a:p>
        </p:txBody>
      </p:sp>
      <p:sp>
        <p:nvSpPr>
          <p:cNvPr id="1415200" name="Freeform 32"/>
          <p:cNvSpPr>
            <a:spLocks/>
          </p:cNvSpPr>
          <p:nvPr/>
        </p:nvSpPr>
        <p:spPr bwMode="auto">
          <a:xfrm>
            <a:off x="7593013" y="4562475"/>
            <a:ext cx="33337" cy="198438"/>
          </a:xfrm>
          <a:custGeom>
            <a:avLst/>
            <a:gdLst/>
            <a:ahLst/>
            <a:cxnLst>
              <a:cxn ang="0">
                <a:pos x="61" y="370"/>
              </a:cxn>
              <a:cxn ang="0">
                <a:pos x="61" y="371"/>
              </a:cxn>
              <a:cxn ang="0">
                <a:pos x="34" y="0"/>
              </a:cxn>
              <a:cxn ang="0">
                <a:pos x="0" y="2"/>
              </a:cxn>
              <a:cxn ang="0">
                <a:pos x="27" y="373"/>
              </a:cxn>
              <a:cxn ang="0">
                <a:pos x="27" y="375"/>
              </a:cxn>
              <a:cxn ang="0">
                <a:pos x="61" y="370"/>
              </a:cxn>
            </a:cxnLst>
            <a:rect l="0" t="0" r="r" b="b"/>
            <a:pathLst>
              <a:path w="61" h="375">
                <a:moveTo>
                  <a:pt x="61" y="370"/>
                </a:moveTo>
                <a:lnTo>
                  <a:pt x="61" y="371"/>
                </a:lnTo>
                <a:lnTo>
                  <a:pt x="34" y="0"/>
                </a:lnTo>
                <a:lnTo>
                  <a:pt x="0" y="2"/>
                </a:lnTo>
                <a:lnTo>
                  <a:pt x="27" y="373"/>
                </a:lnTo>
                <a:lnTo>
                  <a:pt x="27" y="375"/>
                </a:lnTo>
                <a:lnTo>
                  <a:pt x="61" y="370"/>
                </a:lnTo>
                <a:close/>
              </a:path>
            </a:pathLst>
          </a:custGeom>
          <a:solidFill>
            <a:srgbClr val="000000"/>
          </a:solidFill>
          <a:ln w="9525">
            <a:noFill/>
            <a:round/>
            <a:headEnd/>
            <a:tailEnd/>
          </a:ln>
        </p:spPr>
        <p:txBody>
          <a:bodyPr/>
          <a:lstStyle/>
          <a:p>
            <a:endParaRPr lang="en-US"/>
          </a:p>
        </p:txBody>
      </p:sp>
      <p:sp>
        <p:nvSpPr>
          <p:cNvPr id="1415201" name="Freeform 33"/>
          <p:cNvSpPr>
            <a:spLocks/>
          </p:cNvSpPr>
          <p:nvPr/>
        </p:nvSpPr>
        <p:spPr bwMode="auto">
          <a:xfrm>
            <a:off x="7607300" y="4757738"/>
            <a:ext cx="63500" cy="334962"/>
          </a:xfrm>
          <a:custGeom>
            <a:avLst/>
            <a:gdLst/>
            <a:ahLst/>
            <a:cxnLst>
              <a:cxn ang="0">
                <a:pos x="117" y="633"/>
              </a:cxn>
              <a:cxn ang="0">
                <a:pos x="120" y="623"/>
              </a:cxn>
              <a:cxn ang="0">
                <a:pos x="34" y="0"/>
              </a:cxn>
              <a:cxn ang="0">
                <a:pos x="0" y="5"/>
              </a:cxn>
              <a:cxn ang="0">
                <a:pos x="86" y="628"/>
              </a:cxn>
              <a:cxn ang="0">
                <a:pos x="88" y="618"/>
              </a:cxn>
              <a:cxn ang="0">
                <a:pos x="117" y="633"/>
              </a:cxn>
              <a:cxn ang="0">
                <a:pos x="120" y="628"/>
              </a:cxn>
              <a:cxn ang="0">
                <a:pos x="120" y="623"/>
              </a:cxn>
              <a:cxn ang="0">
                <a:pos x="117" y="633"/>
              </a:cxn>
            </a:cxnLst>
            <a:rect l="0" t="0" r="r" b="b"/>
            <a:pathLst>
              <a:path w="120" h="633">
                <a:moveTo>
                  <a:pt x="117" y="633"/>
                </a:moveTo>
                <a:lnTo>
                  <a:pt x="120" y="623"/>
                </a:lnTo>
                <a:lnTo>
                  <a:pt x="34" y="0"/>
                </a:lnTo>
                <a:lnTo>
                  <a:pt x="0" y="5"/>
                </a:lnTo>
                <a:lnTo>
                  <a:pt x="86" y="628"/>
                </a:lnTo>
                <a:lnTo>
                  <a:pt x="88" y="618"/>
                </a:lnTo>
                <a:lnTo>
                  <a:pt x="117" y="633"/>
                </a:lnTo>
                <a:lnTo>
                  <a:pt x="120" y="628"/>
                </a:lnTo>
                <a:lnTo>
                  <a:pt x="120" y="623"/>
                </a:lnTo>
                <a:lnTo>
                  <a:pt x="117" y="633"/>
                </a:lnTo>
                <a:close/>
              </a:path>
            </a:pathLst>
          </a:custGeom>
          <a:solidFill>
            <a:srgbClr val="000000"/>
          </a:solidFill>
          <a:ln w="9525">
            <a:noFill/>
            <a:round/>
            <a:headEnd/>
            <a:tailEnd/>
          </a:ln>
        </p:spPr>
        <p:txBody>
          <a:bodyPr/>
          <a:lstStyle/>
          <a:p>
            <a:endParaRPr lang="en-US"/>
          </a:p>
        </p:txBody>
      </p:sp>
      <p:sp>
        <p:nvSpPr>
          <p:cNvPr id="1415202" name="Freeform 34"/>
          <p:cNvSpPr>
            <a:spLocks/>
          </p:cNvSpPr>
          <p:nvPr/>
        </p:nvSpPr>
        <p:spPr bwMode="auto">
          <a:xfrm>
            <a:off x="7493000" y="5084763"/>
            <a:ext cx="176213" cy="322262"/>
          </a:xfrm>
          <a:custGeom>
            <a:avLst/>
            <a:gdLst/>
            <a:ahLst/>
            <a:cxnLst>
              <a:cxn ang="0">
                <a:pos x="33" y="588"/>
              </a:cxn>
              <a:cxn ang="0">
                <a:pos x="35" y="607"/>
              </a:cxn>
              <a:cxn ang="0">
                <a:pos x="334" y="15"/>
              </a:cxn>
              <a:cxn ang="0">
                <a:pos x="305" y="0"/>
              </a:cxn>
              <a:cxn ang="0">
                <a:pos x="6" y="592"/>
              </a:cxn>
              <a:cxn ang="0">
                <a:pos x="9" y="610"/>
              </a:cxn>
              <a:cxn ang="0">
                <a:pos x="6" y="592"/>
              </a:cxn>
              <a:cxn ang="0">
                <a:pos x="0" y="602"/>
              </a:cxn>
              <a:cxn ang="0">
                <a:pos x="9" y="610"/>
              </a:cxn>
              <a:cxn ang="0">
                <a:pos x="33" y="588"/>
              </a:cxn>
            </a:cxnLst>
            <a:rect l="0" t="0" r="r" b="b"/>
            <a:pathLst>
              <a:path w="334" h="610">
                <a:moveTo>
                  <a:pt x="33" y="588"/>
                </a:moveTo>
                <a:lnTo>
                  <a:pt x="35" y="607"/>
                </a:lnTo>
                <a:lnTo>
                  <a:pt x="334" y="15"/>
                </a:lnTo>
                <a:lnTo>
                  <a:pt x="305" y="0"/>
                </a:lnTo>
                <a:lnTo>
                  <a:pt x="6" y="592"/>
                </a:lnTo>
                <a:lnTo>
                  <a:pt x="9" y="610"/>
                </a:lnTo>
                <a:lnTo>
                  <a:pt x="6" y="592"/>
                </a:lnTo>
                <a:lnTo>
                  <a:pt x="0" y="602"/>
                </a:lnTo>
                <a:lnTo>
                  <a:pt x="9" y="610"/>
                </a:lnTo>
                <a:lnTo>
                  <a:pt x="33" y="588"/>
                </a:lnTo>
                <a:close/>
              </a:path>
            </a:pathLst>
          </a:custGeom>
          <a:solidFill>
            <a:srgbClr val="000000"/>
          </a:solidFill>
          <a:ln w="9525">
            <a:noFill/>
            <a:round/>
            <a:headEnd/>
            <a:tailEnd/>
          </a:ln>
        </p:spPr>
        <p:txBody>
          <a:bodyPr/>
          <a:lstStyle/>
          <a:p>
            <a:endParaRPr lang="en-US"/>
          </a:p>
        </p:txBody>
      </p:sp>
      <p:sp>
        <p:nvSpPr>
          <p:cNvPr id="1415203" name="Freeform 35"/>
          <p:cNvSpPr>
            <a:spLocks/>
          </p:cNvSpPr>
          <p:nvPr/>
        </p:nvSpPr>
        <p:spPr bwMode="auto">
          <a:xfrm>
            <a:off x="7497763" y="5395913"/>
            <a:ext cx="207962" cy="227012"/>
          </a:xfrm>
          <a:custGeom>
            <a:avLst/>
            <a:gdLst/>
            <a:ahLst/>
            <a:cxnLst>
              <a:cxn ang="0">
                <a:pos x="394" y="418"/>
              </a:cxn>
              <a:cxn ang="0">
                <a:pos x="389" y="408"/>
              </a:cxn>
              <a:cxn ang="0">
                <a:pos x="24" y="0"/>
              </a:cxn>
              <a:cxn ang="0">
                <a:pos x="0" y="22"/>
              </a:cxn>
              <a:cxn ang="0">
                <a:pos x="364" y="430"/>
              </a:cxn>
              <a:cxn ang="0">
                <a:pos x="359" y="420"/>
              </a:cxn>
              <a:cxn ang="0">
                <a:pos x="394" y="418"/>
              </a:cxn>
              <a:cxn ang="0">
                <a:pos x="394" y="412"/>
              </a:cxn>
              <a:cxn ang="0">
                <a:pos x="389" y="408"/>
              </a:cxn>
              <a:cxn ang="0">
                <a:pos x="394" y="418"/>
              </a:cxn>
            </a:cxnLst>
            <a:rect l="0" t="0" r="r" b="b"/>
            <a:pathLst>
              <a:path w="394" h="430">
                <a:moveTo>
                  <a:pt x="394" y="418"/>
                </a:moveTo>
                <a:lnTo>
                  <a:pt x="389" y="408"/>
                </a:lnTo>
                <a:lnTo>
                  <a:pt x="24" y="0"/>
                </a:lnTo>
                <a:lnTo>
                  <a:pt x="0" y="22"/>
                </a:lnTo>
                <a:lnTo>
                  <a:pt x="364" y="430"/>
                </a:lnTo>
                <a:lnTo>
                  <a:pt x="359" y="420"/>
                </a:lnTo>
                <a:lnTo>
                  <a:pt x="394" y="418"/>
                </a:lnTo>
                <a:lnTo>
                  <a:pt x="394" y="412"/>
                </a:lnTo>
                <a:lnTo>
                  <a:pt x="389" y="408"/>
                </a:lnTo>
                <a:lnTo>
                  <a:pt x="394" y="418"/>
                </a:lnTo>
                <a:close/>
              </a:path>
            </a:pathLst>
          </a:custGeom>
          <a:solidFill>
            <a:srgbClr val="000000"/>
          </a:solidFill>
          <a:ln w="9525">
            <a:noFill/>
            <a:round/>
            <a:headEnd/>
            <a:tailEnd/>
          </a:ln>
        </p:spPr>
        <p:txBody>
          <a:bodyPr/>
          <a:lstStyle/>
          <a:p>
            <a:endParaRPr lang="en-US"/>
          </a:p>
        </p:txBody>
      </p:sp>
      <p:sp>
        <p:nvSpPr>
          <p:cNvPr id="1415204" name="Freeform 36"/>
          <p:cNvSpPr>
            <a:spLocks/>
          </p:cNvSpPr>
          <p:nvPr/>
        </p:nvSpPr>
        <p:spPr bwMode="auto">
          <a:xfrm>
            <a:off x="7688263" y="5616575"/>
            <a:ext cx="34925" cy="225425"/>
          </a:xfrm>
          <a:custGeom>
            <a:avLst/>
            <a:gdLst/>
            <a:ahLst/>
            <a:cxnLst>
              <a:cxn ang="0">
                <a:pos x="63" y="402"/>
              </a:cxn>
              <a:cxn ang="0">
                <a:pos x="66" y="412"/>
              </a:cxn>
              <a:cxn ang="0">
                <a:pos x="35" y="0"/>
              </a:cxn>
              <a:cxn ang="0">
                <a:pos x="0" y="2"/>
              </a:cxn>
              <a:cxn ang="0">
                <a:pos x="32" y="415"/>
              </a:cxn>
              <a:cxn ang="0">
                <a:pos x="36" y="424"/>
              </a:cxn>
              <a:cxn ang="0">
                <a:pos x="32" y="415"/>
              </a:cxn>
              <a:cxn ang="0">
                <a:pos x="32" y="421"/>
              </a:cxn>
              <a:cxn ang="0">
                <a:pos x="36" y="424"/>
              </a:cxn>
              <a:cxn ang="0">
                <a:pos x="63" y="402"/>
              </a:cxn>
            </a:cxnLst>
            <a:rect l="0" t="0" r="r" b="b"/>
            <a:pathLst>
              <a:path w="66" h="424">
                <a:moveTo>
                  <a:pt x="63" y="402"/>
                </a:moveTo>
                <a:lnTo>
                  <a:pt x="66" y="412"/>
                </a:lnTo>
                <a:lnTo>
                  <a:pt x="35" y="0"/>
                </a:lnTo>
                <a:lnTo>
                  <a:pt x="0" y="2"/>
                </a:lnTo>
                <a:lnTo>
                  <a:pt x="32" y="415"/>
                </a:lnTo>
                <a:lnTo>
                  <a:pt x="36" y="424"/>
                </a:lnTo>
                <a:lnTo>
                  <a:pt x="32" y="415"/>
                </a:lnTo>
                <a:lnTo>
                  <a:pt x="32" y="421"/>
                </a:lnTo>
                <a:lnTo>
                  <a:pt x="36" y="424"/>
                </a:lnTo>
                <a:lnTo>
                  <a:pt x="63" y="402"/>
                </a:lnTo>
                <a:close/>
              </a:path>
            </a:pathLst>
          </a:custGeom>
          <a:solidFill>
            <a:srgbClr val="000000"/>
          </a:solidFill>
          <a:ln w="9525">
            <a:noFill/>
            <a:round/>
            <a:headEnd/>
            <a:tailEnd/>
          </a:ln>
        </p:spPr>
        <p:txBody>
          <a:bodyPr/>
          <a:lstStyle/>
          <a:p>
            <a:endParaRPr lang="en-US"/>
          </a:p>
        </p:txBody>
      </p:sp>
      <p:sp>
        <p:nvSpPr>
          <p:cNvPr id="1415205" name="Freeform 37"/>
          <p:cNvSpPr>
            <a:spLocks/>
          </p:cNvSpPr>
          <p:nvPr/>
        </p:nvSpPr>
        <p:spPr bwMode="auto">
          <a:xfrm>
            <a:off x="7707313" y="5829300"/>
            <a:ext cx="138112" cy="158750"/>
          </a:xfrm>
          <a:custGeom>
            <a:avLst/>
            <a:gdLst/>
            <a:ahLst/>
            <a:cxnLst>
              <a:cxn ang="0">
                <a:pos x="263" y="285"/>
              </a:cxn>
              <a:cxn ang="0">
                <a:pos x="260" y="277"/>
              </a:cxn>
              <a:cxn ang="0">
                <a:pos x="27" y="0"/>
              </a:cxn>
              <a:cxn ang="0">
                <a:pos x="0" y="22"/>
              </a:cxn>
              <a:cxn ang="0">
                <a:pos x="233" y="299"/>
              </a:cxn>
              <a:cxn ang="0">
                <a:pos x="229" y="292"/>
              </a:cxn>
              <a:cxn ang="0">
                <a:pos x="263" y="285"/>
              </a:cxn>
              <a:cxn ang="0">
                <a:pos x="262" y="281"/>
              </a:cxn>
              <a:cxn ang="0">
                <a:pos x="260" y="277"/>
              </a:cxn>
              <a:cxn ang="0">
                <a:pos x="263" y="285"/>
              </a:cxn>
            </a:cxnLst>
            <a:rect l="0" t="0" r="r" b="b"/>
            <a:pathLst>
              <a:path w="263" h="299">
                <a:moveTo>
                  <a:pt x="263" y="285"/>
                </a:moveTo>
                <a:lnTo>
                  <a:pt x="260" y="277"/>
                </a:lnTo>
                <a:lnTo>
                  <a:pt x="27" y="0"/>
                </a:lnTo>
                <a:lnTo>
                  <a:pt x="0" y="22"/>
                </a:lnTo>
                <a:lnTo>
                  <a:pt x="233" y="299"/>
                </a:lnTo>
                <a:lnTo>
                  <a:pt x="229" y="292"/>
                </a:lnTo>
                <a:lnTo>
                  <a:pt x="263" y="285"/>
                </a:lnTo>
                <a:lnTo>
                  <a:pt x="262" y="281"/>
                </a:lnTo>
                <a:lnTo>
                  <a:pt x="260" y="277"/>
                </a:lnTo>
                <a:lnTo>
                  <a:pt x="263" y="285"/>
                </a:lnTo>
                <a:close/>
              </a:path>
            </a:pathLst>
          </a:custGeom>
          <a:solidFill>
            <a:srgbClr val="000000"/>
          </a:solidFill>
          <a:ln w="9525">
            <a:noFill/>
            <a:round/>
            <a:headEnd/>
            <a:tailEnd/>
          </a:ln>
        </p:spPr>
        <p:txBody>
          <a:bodyPr/>
          <a:lstStyle/>
          <a:p>
            <a:endParaRPr lang="en-US"/>
          </a:p>
        </p:txBody>
      </p:sp>
      <p:sp>
        <p:nvSpPr>
          <p:cNvPr id="1415206" name="Freeform 38"/>
          <p:cNvSpPr>
            <a:spLocks/>
          </p:cNvSpPr>
          <p:nvPr/>
        </p:nvSpPr>
        <p:spPr bwMode="auto">
          <a:xfrm>
            <a:off x="7827963" y="5980113"/>
            <a:ext cx="61912" cy="206375"/>
          </a:xfrm>
          <a:custGeom>
            <a:avLst/>
            <a:gdLst/>
            <a:ahLst/>
            <a:cxnLst>
              <a:cxn ang="0">
                <a:pos x="94" y="387"/>
              </a:cxn>
              <a:cxn ang="0">
                <a:pos x="112" y="366"/>
              </a:cxn>
              <a:cxn ang="0">
                <a:pos x="34" y="0"/>
              </a:cxn>
              <a:cxn ang="0">
                <a:pos x="0" y="7"/>
              </a:cxn>
              <a:cxn ang="0">
                <a:pos x="78" y="373"/>
              </a:cxn>
              <a:cxn ang="0">
                <a:pos x="97" y="352"/>
              </a:cxn>
              <a:cxn ang="0">
                <a:pos x="94" y="387"/>
              </a:cxn>
              <a:cxn ang="0">
                <a:pos x="116" y="388"/>
              </a:cxn>
              <a:cxn ang="0">
                <a:pos x="112" y="366"/>
              </a:cxn>
              <a:cxn ang="0">
                <a:pos x="94" y="387"/>
              </a:cxn>
            </a:cxnLst>
            <a:rect l="0" t="0" r="r" b="b"/>
            <a:pathLst>
              <a:path w="116" h="388">
                <a:moveTo>
                  <a:pt x="94" y="387"/>
                </a:moveTo>
                <a:lnTo>
                  <a:pt x="112" y="366"/>
                </a:lnTo>
                <a:lnTo>
                  <a:pt x="34" y="0"/>
                </a:lnTo>
                <a:lnTo>
                  <a:pt x="0" y="7"/>
                </a:lnTo>
                <a:lnTo>
                  <a:pt x="78" y="373"/>
                </a:lnTo>
                <a:lnTo>
                  <a:pt x="97" y="352"/>
                </a:lnTo>
                <a:lnTo>
                  <a:pt x="94" y="387"/>
                </a:lnTo>
                <a:lnTo>
                  <a:pt x="116" y="388"/>
                </a:lnTo>
                <a:lnTo>
                  <a:pt x="112" y="366"/>
                </a:lnTo>
                <a:lnTo>
                  <a:pt x="94" y="387"/>
                </a:lnTo>
                <a:close/>
              </a:path>
            </a:pathLst>
          </a:custGeom>
          <a:solidFill>
            <a:srgbClr val="000000"/>
          </a:solidFill>
          <a:ln w="9525">
            <a:noFill/>
            <a:round/>
            <a:headEnd/>
            <a:tailEnd/>
          </a:ln>
        </p:spPr>
        <p:txBody>
          <a:bodyPr/>
          <a:lstStyle/>
          <a:p>
            <a:endParaRPr lang="en-US"/>
          </a:p>
        </p:txBody>
      </p:sp>
      <p:sp>
        <p:nvSpPr>
          <p:cNvPr id="1415207" name="Freeform 39"/>
          <p:cNvSpPr>
            <a:spLocks/>
          </p:cNvSpPr>
          <p:nvPr/>
        </p:nvSpPr>
        <p:spPr bwMode="auto">
          <a:xfrm>
            <a:off x="5575300" y="6024563"/>
            <a:ext cx="2303463" cy="160337"/>
          </a:xfrm>
          <a:custGeom>
            <a:avLst/>
            <a:gdLst/>
            <a:ahLst/>
            <a:cxnLst>
              <a:cxn ang="0">
                <a:pos x="0" y="17"/>
              </a:cxn>
              <a:cxn ang="0">
                <a:pos x="15" y="34"/>
              </a:cxn>
              <a:cxn ang="0">
                <a:pos x="4350" y="304"/>
              </a:cxn>
              <a:cxn ang="0">
                <a:pos x="4353" y="269"/>
              </a:cxn>
              <a:cxn ang="0">
                <a:pos x="18" y="0"/>
              </a:cxn>
              <a:cxn ang="0">
                <a:pos x="34" y="17"/>
              </a:cxn>
              <a:cxn ang="0">
                <a:pos x="0" y="17"/>
              </a:cxn>
              <a:cxn ang="0">
                <a:pos x="0" y="33"/>
              </a:cxn>
              <a:cxn ang="0">
                <a:pos x="15" y="34"/>
              </a:cxn>
              <a:cxn ang="0">
                <a:pos x="0" y="17"/>
              </a:cxn>
            </a:cxnLst>
            <a:rect l="0" t="0" r="r" b="b"/>
            <a:pathLst>
              <a:path w="4353" h="304">
                <a:moveTo>
                  <a:pt x="0" y="17"/>
                </a:moveTo>
                <a:lnTo>
                  <a:pt x="15" y="34"/>
                </a:lnTo>
                <a:lnTo>
                  <a:pt x="4350" y="304"/>
                </a:lnTo>
                <a:lnTo>
                  <a:pt x="4353" y="269"/>
                </a:lnTo>
                <a:lnTo>
                  <a:pt x="18" y="0"/>
                </a:lnTo>
                <a:lnTo>
                  <a:pt x="34" y="17"/>
                </a:lnTo>
                <a:lnTo>
                  <a:pt x="0" y="17"/>
                </a:lnTo>
                <a:lnTo>
                  <a:pt x="0" y="33"/>
                </a:lnTo>
                <a:lnTo>
                  <a:pt x="15" y="34"/>
                </a:lnTo>
                <a:lnTo>
                  <a:pt x="0" y="17"/>
                </a:lnTo>
                <a:close/>
              </a:path>
            </a:pathLst>
          </a:custGeom>
          <a:solidFill>
            <a:srgbClr val="000000"/>
          </a:solidFill>
          <a:ln w="9525">
            <a:noFill/>
            <a:round/>
            <a:headEnd/>
            <a:tailEnd/>
          </a:ln>
        </p:spPr>
        <p:txBody>
          <a:bodyPr/>
          <a:lstStyle/>
          <a:p>
            <a:endParaRPr lang="en-US"/>
          </a:p>
        </p:txBody>
      </p:sp>
      <p:sp>
        <p:nvSpPr>
          <p:cNvPr id="1415208" name="Freeform 40"/>
          <p:cNvSpPr>
            <a:spLocks/>
          </p:cNvSpPr>
          <p:nvPr/>
        </p:nvSpPr>
        <p:spPr bwMode="auto">
          <a:xfrm>
            <a:off x="5326063" y="5975350"/>
            <a:ext cx="268287" cy="60325"/>
          </a:xfrm>
          <a:custGeom>
            <a:avLst/>
            <a:gdLst/>
            <a:ahLst/>
            <a:cxnLst>
              <a:cxn ang="0">
                <a:pos x="20" y="37"/>
              </a:cxn>
              <a:cxn ang="0">
                <a:pos x="0" y="19"/>
              </a:cxn>
              <a:cxn ang="0">
                <a:pos x="13" y="41"/>
              </a:cxn>
              <a:cxn ang="0">
                <a:pos x="33" y="50"/>
              </a:cxn>
              <a:cxn ang="0">
                <a:pos x="58" y="57"/>
              </a:cxn>
              <a:cxn ang="0">
                <a:pos x="88" y="63"/>
              </a:cxn>
              <a:cxn ang="0">
                <a:pos x="125" y="68"/>
              </a:cxn>
              <a:cxn ang="0">
                <a:pos x="164" y="73"/>
              </a:cxn>
              <a:cxn ang="0">
                <a:pos x="208" y="78"/>
              </a:cxn>
              <a:cxn ang="0">
                <a:pos x="253" y="82"/>
              </a:cxn>
              <a:cxn ang="0">
                <a:pos x="297" y="85"/>
              </a:cxn>
              <a:cxn ang="0">
                <a:pos x="338" y="90"/>
              </a:cxn>
              <a:cxn ang="0">
                <a:pos x="377" y="95"/>
              </a:cxn>
              <a:cxn ang="0">
                <a:pos x="414" y="100"/>
              </a:cxn>
              <a:cxn ang="0">
                <a:pos x="442" y="106"/>
              </a:cxn>
              <a:cxn ang="0">
                <a:pos x="464" y="111"/>
              </a:cxn>
              <a:cxn ang="0">
                <a:pos x="475" y="115"/>
              </a:cxn>
              <a:cxn ang="0">
                <a:pos x="473" y="110"/>
              </a:cxn>
              <a:cxn ang="0">
                <a:pos x="507" y="110"/>
              </a:cxn>
              <a:cxn ang="0">
                <a:pos x="495" y="88"/>
              </a:cxn>
              <a:cxn ang="0">
                <a:pos x="474" y="79"/>
              </a:cxn>
              <a:cxn ang="0">
                <a:pos x="449" y="72"/>
              </a:cxn>
              <a:cxn ang="0">
                <a:pos x="419" y="66"/>
              </a:cxn>
              <a:cxn ang="0">
                <a:pos x="382" y="61"/>
              </a:cxn>
              <a:cxn ang="0">
                <a:pos x="343" y="56"/>
              </a:cxn>
              <a:cxn ang="0">
                <a:pos x="299" y="51"/>
              </a:cxn>
              <a:cxn ang="0">
                <a:pos x="255" y="48"/>
              </a:cxn>
              <a:cxn ang="0">
                <a:pos x="210" y="44"/>
              </a:cxn>
              <a:cxn ang="0">
                <a:pos x="169" y="39"/>
              </a:cxn>
              <a:cxn ang="0">
                <a:pos x="130" y="34"/>
              </a:cxn>
              <a:cxn ang="0">
                <a:pos x="93" y="29"/>
              </a:cxn>
              <a:cxn ang="0">
                <a:pos x="65" y="23"/>
              </a:cxn>
              <a:cxn ang="0">
                <a:pos x="43" y="18"/>
              </a:cxn>
              <a:cxn ang="0">
                <a:pos x="32" y="15"/>
              </a:cxn>
              <a:cxn ang="0">
                <a:pos x="35" y="19"/>
              </a:cxn>
              <a:cxn ang="0">
                <a:pos x="15" y="2"/>
              </a:cxn>
              <a:cxn ang="0">
                <a:pos x="35" y="19"/>
              </a:cxn>
              <a:cxn ang="0">
                <a:pos x="35" y="0"/>
              </a:cxn>
              <a:cxn ang="0">
                <a:pos x="15" y="2"/>
              </a:cxn>
              <a:cxn ang="0">
                <a:pos x="20" y="37"/>
              </a:cxn>
            </a:cxnLst>
            <a:rect l="0" t="0" r="r" b="b"/>
            <a:pathLst>
              <a:path w="507" h="115">
                <a:moveTo>
                  <a:pt x="20" y="37"/>
                </a:moveTo>
                <a:lnTo>
                  <a:pt x="0" y="19"/>
                </a:lnTo>
                <a:lnTo>
                  <a:pt x="13" y="41"/>
                </a:lnTo>
                <a:lnTo>
                  <a:pt x="33" y="50"/>
                </a:lnTo>
                <a:lnTo>
                  <a:pt x="58" y="57"/>
                </a:lnTo>
                <a:lnTo>
                  <a:pt x="88" y="63"/>
                </a:lnTo>
                <a:lnTo>
                  <a:pt x="125" y="68"/>
                </a:lnTo>
                <a:lnTo>
                  <a:pt x="164" y="73"/>
                </a:lnTo>
                <a:lnTo>
                  <a:pt x="208" y="78"/>
                </a:lnTo>
                <a:lnTo>
                  <a:pt x="253" y="82"/>
                </a:lnTo>
                <a:lnTo>
                  <a:pt x="297" y="85"/>
                </a:lnTo>
                <a:lnTo>
                  <a:pt x="338" y="90"/>
                </a:lnTo>
                <a:lnTo>
                  <a:pt x="377" y="95"/>
                </a:lnTo>
                <a:lnTo>
                  <a:pt x="414" y="100"/>
                </a:lnTo>
                <a:lnTo>
                  <a:pt x="442" y="106"/>
                </a:lnTo>
                <a:lnTo>
                  <a:pt x="464" y="111"/>
                </a:lnTo>
                <a:lnTo>
                  <a:pt x="475" y="115"/>
                </a:lnTo>
                <a:lnTo>
                  <a:pt x="473" y="110"/>
                </a:lnTo>
                <a:lnTo>
                  <a:pt x="507" y="110"/>
                </a:lnTo>
                <a:lnTo>
                  <a:pt x="495" y="88"/>
                </a:lnTo>
                <a:lnTo>
                  <a:pt x="474" y="79"/>
                </a:lnTo>
                <a:lnTo>
                  <a:pt x="449" y="72"/>
                </a:lnTo>
                <a:lnTo>
                  <a:pt x="419" y="66"/>
                </a:lnTo>
                <a:lnTo>
                  <a:pt x="382" y="61"/>
                </a:lnTo>
                <a:lnTo>
                  <a:pt x="343" y="56"/>
                </a:lnTo>
                <a:lnTo>
                  <a:pt x="299" y="51"/>
                </a:lnTo>
                <a:lnTo>
                  <a:pt x="255" y="48"/>
                </a:lnTo>
                <a:lnTo>
                  <a:pt x="210" y="44"/>
                </a:lnTo>
                <a:lnTo>
                  <a:pt x="169" y="39"/>
                </a:lnTo>
                <a:lnTo>
                  <a:pt x="130" y="34"/>
                </a:lnTo>
                <a:lnTo>
                  <a:pt x="93" y="29"/>
                </a:lnTo>
                <a:lnTo>
                  <a:pt x="65" y="23"/>
                </a:lnTo>
                <a:lnTo>
                  <a:pt x="43" y="18"/>
                </a:lnTo>
                <a:lnTo>
                  <a:pt x="32" y="15"/>
                </a:lnTo>
                <a:lnTo>
                  <a:pt x="35" y="19"/>
                </a:lnTo>
                <a:lnTo>
                  <a:pt x="15" y="2"/>
                </a:lnTo>
                <a:lnTo>
                  <a:pt x="35" y="19"/>
                </a:lnTo>
                <a:lnTo>
                  <a:pt x="35" y="0"/>
                </a:lnTo>
                <a:lnTo>
                  <a:pt x="15" y="2"/>
                </a:lnTo>
                <a:lnTo>
                  <a:pt x="20" y="37"/>
                </a:lnTo>
                <a:close/>
              </a:path>
            </a:pathLst>
          </a:custGeom>
          <a:solidFill>
            <a:srgbClr val="000000"/>
          </a:solidFill>
          <a:ln w="9525">
            <a:noFill/>
            <a:round/>
            <a:headEnd/>
            <a:tailEnd/>
          </a:ln>
        </p:spPr>
        <p:txBody>
          <a:bodyPr/>
          <a:lstStyle/>
          <a:p>
            <a:endParaRPr lang="en-US"/>
          </a:p>
        </p:txBody>
      </p:sp>
      <p:sp>
        <p:nvSpPr>
          <p:cNvPr id="1415209" name="Freeform 41"/>
          <p:cNvSpPr>
            <a:spLocks/>
          </p:cNvSpPr>
          <p:nvPr/>
        </p:nvSpPr>
        <p:spPr bwMode="auto">
          <a:xfrm>
            <a:off x="4852988" y="5976938"/>
            <a:ext cx="482600" cy="88900"/>
          </a:xfrm>
          <a:custGeom>
            <a:avLst/>
            <a:gdLst/>
            <a:ahLst/>
            <a:cxnLst>
              <a:cxn ang="0">
                <a:pos x="0" y="164"/>
              </a:cxn>
              <a:cxn ang="0">
                <a:pos x="14" y="169"/>
              </a:cxn>
              <a:cxn ang="0">
                <a:pos x="913" y="35"/>
              </a:cxn>
              <a:cxn ang="0">
                <a:pos x="908" y="0"/>
              </a:cxn>
              <a:cxn ang="0">
                <a:pos x="9" y="135"/>
              </a:cxn>
              <a:cxn ang="0">
                <a:pos x="22" y="140"/>
              </a:cxn>
              <a:cxn ang="0">
                <a:pos x="0" y="164"/>
              </a:cxn>
              <a:cxn ang="0">
                <a:pos x="7" y="170"/>
              </a:cxn>
              <a:cxn ang="0">
                <a:pos x="14" y="169"/>
              </a:cxn>
              <a:cxn ang="0">
                <a:pos x="0" y="164"/>
              </a:cxn>
            </a:cxnLst>
            <a:rect l="0" t="0" r="r" b="b"/>
            <a:pathLst>
              <a:path w="913" h="170">
                <a:moveTo>
                  <a:pt x="0" y="164"/>
                </a:moveTo>
                <a:lnTo>
                  <a:pt x="14" y="169"/>
                </a:lnTo>
                <a:lnTo>
                  <a:pt x="913" y="35"/>
                </a:lnTo>
                <a:lnTo>
                  <a:pt x="908" y="0"/>
                </a:lnTo>
                <a:lnTo>
                  <a:pt x="9" y="135"/>
                </a:lnTo>
                <a:lnTo>
                  <a:pt x="22" y="140"/>
                </a:lnTo>
                <a:lnTo>
                  <a:pt x="0" y="164"/>
                </a:lnTo>
                <a:lnTo>
                  <a:pt x="7" y="170"/>
                </a:lnTo>
                <a:lnTo>
                  <a:pt x="14" y="169"/>
                </a:lnTo>
                <a:lnTo>
                  <a:pt x="0" y="164"/>
                </a:lnTo>
                <a:close/>
              </a:path>
            </a:pathLst>
          </a:custGeom>
          <a:solidFill>
            <a:srgbClr val="000000"/>
          </a:solidFill>
          <a:ln w="9525">
            <a:noFill/>
            <a:round/>
            <a:headEnd/>
            <a:tailEnd/>
          </a:ln>
        </p:spPr>
        <p:txBody>
          <a:bodyPr/>
          <a:lstStyle/>
          <a:p>
            <a:endParaRPr lang="en-US"/>
          </a:p>
        </p:txBody>
      </p:sp>
      <p:sp>
        <p:nvSpPr>
          <p:cNvPr id="1415210" name="Freeform 42"/>
          <p:cNvSpPr>
            <a:spLocks/>
          </p:cNvSpPr>
          <p:nvPr/>
        </p:nvSpPr>
        <p:spPr bwMode="auto">
          <a:xfrm>
            <a:off x="4244975" y="5457825"/>
            <a:ext cx="619125" cy="604838"/>
          </a:xfrm>
          <a:custGeom>
            <a:avLst/>
            <a:gdLst/>
            <a:ahLst/>
            <a:cxnLst>
              <a:cxn ang="0">
                <a:pos x="0" y="8"/>
              </a:cxn>
              <a:cxn ang="0">
                <a:pos x="36" y="119"/>
              </a:cxn>
              <a:cxn ang="0">
                <a:pos x="81" y="220"/>
              </a:cxn>
              <a:cxn ang="0">
                <a:pos x="133" y="313"/>
              </a:cxn>
              <a:cxn ang="0">
                <a:pos x="194" y="400"/>
              </a:cxn>
              <a:cxn ang="0">
                <a:pos x="263" y="479"/>
              </a:cxn>
              <a:cxn ang="0">
                <a:pos x="335" y="551"/>
              </a:cxn>
              <a:cxn ang="0">
                <a:pos x="413" y="619"/>
              </a:cxn>
              <a:cxn ang="0">
                <a:pos x="495" y="682"/>
              </a:cxn>
              <a:cxn ang="0">
                <a:pos x="577" y="741"/>
              </a:cxn>
              <a:cxn ang="0">
                <a:pos x="662" y="801"/>
              </a:cxn>
              <a:cxn ang="0">
                <a:pos x="747" y="856"/>
              </a:cxn>
              <a:cxn ang="0">
                <a:pos x="832" y="912"/>
              </a:cxn>
              <a:cxn ang="0">
                <a:pos x="917" y="968"/>
              </a:cxn>
              <a:cxn ang="0">
                <a:pos x="997" y="1023"/>
              </a:cxn>
              <a:cxn ang="0">
                <a:pos x="1074" y="1082"/>
              </a:cxn>
              <a:cxn ang="0">
                <a:pos x="1148" y="1143"/>
              </a:cxn>
              <a:cxn ang="0">
                <a:pos x="1134" y="1086"/>
              </a:cxn>
              <a:cxn ang="0">
                <a:pos x="1057" y="1026"/>
              </a:cxn>
              <a:cxn ang="0">
                <a:pos x="976" y="968"/>
              </a:cxn>
              <a:cxn ang="0">
                <a:pos x="895" y="911"/>
              </a:cxn>
              <a:cxn ang="0">
                <a:pos x="809" y="855"/>
              </a:cxn>
              <a:cxn ang="0">
                <a:pos x="724" y="800"/>
              </a:cxn>
              <a:cxn ang="0">
                <a:pos x="640" y="744"/>
              </a:cxn>
              <a:cxn ang="0">
                <a:pos x="556" y="685"/>
              </a:cxn>
              <a:cxn ang="0">
                <a:pos x="475" y="624"/>
              </a:cxn>
              <a:cxn ang="0">
                <a:pos x="396" y="560"/>
              </a:cxn>
              <a:cxn ang="0">
                <a:pos x="322" y="491"/>
              </a:cxn>
              <a:cxn ang="0">
                <a:pos x="254" y="418"/>
              </a:cxn>
              <a:cxn ang="0">
                <a:pos x="191" y="339"/>
              </a:cxn>
              <a:cxn ang="0">
                <a:pos x="136" y="252"/>
              </a:cxn>
              <a:cxn ang="0">
                <a:pos x="88" y="157"/>
              </a:cxn>
              <a:cxn ang="0">
                <a:pos x="49" y="56"/>
              </a:cxn>
              <a:cxn ang="0">
                <a:pos x="33" y="0"/>
              </a:cxn>
            </a:cxnLst>
            <a:rect l="0" t="0" r="r" b="b"/>
            <a:pathLst>
              <a:path w="1170" h="1143">
                <a:moveTo>
                  <a:pt x="2" y="9"/>
                </a:moveTo>
                <a:lnTo>
                  <a:pt x="0" y="8"/>
                </a:lnTo>
                <a:lnTo>
                  <a:pt x="17" y="66"/>
                </a:lnTo>
                <a:lnTo>
                  <a:pt x="36" y="119"/>
                </a:lnTo>
                <a:lnTo>
                  <a:pt x="57" y="172"/>
                </a:lnTo>
                <a:lnTo>
                  <a:pt x="81" y="220"/>
                </a:lnTo>
                <a:lnTo>
                  <a:pt x="107" y="269"/>
                </a:lnTo>
                <a:lnTo>
                  <a:pt x="133" y="313"/>
                </a:lnTo>
                <a:lnTo>
                  <a:pt x="164" y="358"/>
                </a:lnTo>
                <a:lnTo>
                  <a:pt x="194" y="400"/>
                </a:lnTo>
                <a:lnTo>
                  <a:pt x="227" y="440"/>
                </a:lnTo>
                <a:lnTo>
                  <a:pt x="263" y="479"/>
                </a:lnTo>
                <a:lnTo>
                  <a:pt x="298" y="516"/>
                </a:lnTo>
                <a:lnTo>
                  <a:pt x="335" y="551"/>
                </a:lnTo>
                <a:lnTo>
                  <a:pt x="374" y="587"/>
                </a:lnTo>
                <a:lnTo>
                  <a:pt x="413" y="619"/>
                </a:lnTo>
                <a:lnTo>
                  <a:pt x="453" y="651"/>
                </a:lnTo>
                <a:lnTo>
                  <a:pt x="495" y="682"/>
                </a:lnTo>
                <a:lnTo>
                  <a:pt x="536" y="712"/>
                </a:lnTo>
                <a:lnTo>
                  <a:pt x="577" y="741"/>
                </a:lnTo>
                <a:lnTo>
                  <a:pt x="620" y="771"/>
                </a:lnTo>
                <a:lnTo>
                  <a:pt x="662" y="801"/>
                </a:lnTo>
                <a:lnTo>
                  <a:pt x="704" y="829"/>
                </a:lnTo>
                <a:lnTo>
                  <a:pt x="747" y="856"/>
                </a:lnTo>
                <a:lnTo>
                  <a:pt x="790" y="884"/>
                </a:lnTo>
                <a:lnTo>
                  <a:pt x="832" y="912"/>
                </a:lnTo>
                <a:lnTo>
                  <a:pt x="875" y="940"/>
                </a:lnTo>
                <a:lnTo>
                  <a:pt x="917" y="968"/>
                </a:lnTo>
                <a:lnTo>
                  <a:pt x="957" y="995"/>
                </a:lnTo>
                <a:lnTo>
                  <a:pt x="997" y="1023"/>
                </a:lnTo>
                <a:lnTo>
                  <a:pt x="1037" y="1053"/>
                </a:lnTo>
                <a:lnTo>
                  <a:pt x="1074" y="1082"/>
                </a:lnTo>
                <a:lnTo>
                  <a:pt x="1112" y="1112"/>
                </a:lnTo>
                <a:lnTo>
                  <a:pt x="1148" y="1143"/>
                </a:lnTo>
                <a:lnTo>
                  <a:pt x="1170" y="1119"/>
                </a:lnTo>
                <a:lnTo>
                  <a:pt x="1134" y="1086"/>
                </a:lnTo>
                <a:lnTo>
                  <a:pt x="1096" y="1055"/>
                </a:lnTo>
                <a:lnTo>
                  <a:pt x="1057" y="1026"/>
                </a:lnTo>
                <a:lnTo>
                  <a:pt x="1017" y="996"/>
                </a:lnTo>
                <a:lnTo>
                  <a:pt x="976" y="968"/>
                </a:lnTo>
                <a:lnTo>
                  <a:pt x="936" y="939"/>
                </a:lnTo>
                <a:lnTo>
                  <a:pt x="895" y="911"/>
                </a:lnTo>
                <a:lnTo>
                  <a:pt x="852" y="883"/>
                </a:lnTo>
                <a:lnTo>
                  <a:pt x="809" y="855"/>
                </a:lnTo>
                <a:lnTo>
                  <a:pt x="767" y="827"/>
                </a:lnTo>
                <a:lnTo>
                  <a:pt x="724" y="800"/>
                </a:lnTo>
                <a:lnTo>
                  <a:pt x="681" y="772"/>
                </a:lnTo>
                <a:lnTo>
                  <a:pt x="640" y="744"/>
                </a:lnTo>
                <a:lnTo>
                  <a:pt x="597" y="715"/>
                </a:lnTo>
                <a:lnTo>
                  <a:pt x="556" y="685"/>
                </a:lnTo>
                <a:lnTo>
                  <a:pt x="514" y="655"/>
                </a:lnTo>
                <a:lnTo>
                  <a:pt x="475" y="624"/>
                </a:lnTo>
                <a:lnTo>
                  <a:pt x="435" y="593"/>
                </a:lnTo>
                <a:lnTo>
                  <a:pt x="396" y="560"/>
                </a:lnTo>
                <a:lnTo>
                  <a:pt x="359" y="527"/>
                </a:lnTo>
                <a:lnTo>
                  <a:pt x="322" y="491"/>
                </a:lnTo>
                <a:lnTo>
                  <a:pt x="287" y="455"/>
                </a:lnTo>
                <a:lnTo>
                  <a:pt x="254" y="418"/>
                </a:lnTo>
                <a:lnTo>
                  <a:pt x="221" y="378"/>
                </a:lnTo>
                <a:lnTo>
                  <a:pt x="191" y="339"/>
                </a:lnTo>
                <a:lnTo>
                  <a:pt x="163" y="296"/>
                </a:lnTo>
                <a:lnTo>
                  <a:pt x="136" y="252"/>
                </a:lnTo>
                <a:lnTo>
                  <a:pt x="110" y="206"/>
                </a:lnTo>
                <a:lnTo>
                  <a:pt x="88" y="157"/>
                </a:lnTo>
                <a:lnTo>
                  <a:pt x="68" y="107"/>
                </a:lnTo>
                <a:lnTo>
                  <a:pt x="49" y="56"/>
                </a:lnTo>
                <a:lnTo>
                  <a:pt x="35" y="1"/>
                </a:lnTo>
                <a:lnTo>
                  <a:pt x="33" y="0"/>
                </a:lnTo>
                <a:lnTo>
                  <a:pt x="2" y="9"/>
                </a:lnTo>
                <a:close/>
              </a:path>
            </a:pathLst>
          </a:custGeom>
          <a:solidFill>
            <a:srgbClr val="000000"/>
          </a:solidFill>
          <a:ln w="9525">
            <a:noFill/>
            <a:round/>
            <a:headEnd/>
            <a:tailEnd/>
          </a:ln>
        </p:spPr>
        <p:txBody>
          <a:bodyPr/>
          <a:lstStyle/>
          <a:p>
            <a:endParaRPr lang="en-US"/>
          </a:p>
        </p:txBody>
      </p:sp>
      <p:sp>
        <p:nvSpPr>
          <p:cNvPr id="1415211" name="Freeform 43"/>
          <p:cNvSpPr>
            <a:spLocks/>
          </p:cNvSpPr>
          <p:nvPr/>
        </p:nvSpPr>
        <p:spPr bwMode="auto">
          <a:xfrm>
            <a:off x="3865563" y="4276725"/>
            <a:ext cx="396875" cy="1185863"/>
          </a:xfrm>
          <a:custGeom>
            <a:avLst/>
            <a:gdLst/>
            <a:ahLst/>
            <a:cxnLst>
              <a:cxn ang="0">
                <a:pos x="0" y="8"/>
              </a:cxn>
              <a:cxn ang="0">
                <a:pos x="16" y="183"/>
              </a:cxn>
              <a:cxn ang="0">
                <a:pos x="38" y="346"/>
              </a:cxn>
              <a:cxn ang="0">
                <a:pos x="68" y="505"/>
              </a:cxn>
              <a:cxn ang="0">
                <a:pos x="104" y="655"/>
              </a:cxn>
              <a:cxn ang="0">
                <a:pos x="146" y="799"/>
              </a:cxn>
              <a:cxn ang="0">
                <a:pos x="191" y="939"/>
              </a:cxn>
              <a:cxn ang="0">
                <a:pos x="241" y="1074"/>
              </a:cxn>
              <a:cxn ang="0">
                <a:pos x="293" y="1204"/>
              </a:cxn>
              <a:cxn ang="0">
                <a:pos x="348" y="1335"/>
              </a:cxn>
              <a:cxn ang="0">
                <a:pos x="402" y="1462"/>
              </a:cxn>
              <a:cxn ang="0">
                <a:pos x="459" y="1589"/>
              </a:cxn>
              <a:cxn ang="0">
                <a:pos x="515" y="1715"/>
              </a:cxn>
              <a:cxn ang="0">
                <a:pos x="570" y="1842"/>
              </a:cxn>
              <a:cxn ang="0">
                <a:pos x="622" y="1972"/>
              </a:cxn>
              <a:cxn ang="0">
                <a:pos x="673" y="2106"/>
              </a:cxn>
              <a:cxn ang="0">
                <a:pos x="720" y="2241"/>
              </a:cxn>
              <a:cxn ang="0">
                <a:pos x="728" y="2162"/>
              </a:cxn>
              <a:cxn ang="0">
                <a:pos x="679" y="2027"/>
              </a:cxn>
              <a:cxn ang="0">
                <a:pos x="628" y="1895"/>
              </a:cxn>
              <a:cxn ang="0">
                <a:pos x="574" y="1766"/>
              </a:cxn>
              <a:cxn ang="0">
                <a:pos x="518" y="1637"/>
              </a:cxn>
              <a:cxn ang="0">
                <a:pos x="462" y="1511"/>
              </a:cxn>
              <a:cxn ang="0">
                <a:pos x="407" y="1384"/>
              </a:cxn>
              <a:cxn ang="0">
                <a:pos x="351" y="1257"/>
              </a:cxn>
              <a:cxn ang="0">
                <a:pos x="299" y="1127"/>
              </a:cxn>
              <a:cxn ang="0">
                <a:pos x="247" y="994"/>
              </a:cxn>
              <a:cxn ang="0">
                <a:pos x="200" y="859"/>
              </a:cxn>
              <a:cxn ang="0">
                <a:pos x="156" y="719"/>
              </a:cxn>
              <a:cxn ang="0">
                <a:pos x="119" y="573"/>
              </a:cxn>
              <a:cxn ang="0">
                <a:pos x="86" y="420"/>
              </a:cxn>
              <a:cxn ang="0">
                <a:pos x="60" y="261"/>
              </a:cxn>
              <a:cxn ang="0">
                <a:pos x="40" y="94"/>
              </a:cxn>
              <a:cxn ang="0">
                <a:pos x="32" y="15"/>
              </a:cxn>
              <a:cxn ang="0">
                <a:pos x="0" y="4"/>
              </a:cxn>
              <a:cxn ang="0">
                <a:pos x="2" y="0"/>
              </a:cxn>
            </a:cxnLst>
            <a:rect l="0" t="0" r="r" b="b"/>
            <a:pathLst>
              <a:path w="751" h="2241">
                <a:moveTo>
                  <a:pt x="2" y="0"/>
                </a:moveTo>
                <a:lnTo>
                  <a:pt x="0" y="8"/>
                </a:lnTo>
                <a:lnTo>
                  <a:pt x="6" y="96"/>
                </a:lnTo>
                <a:lnTo>
                  <a:pt x="16" y="183"/>
                </a:lnTo>
                <a:lnTo>
                  <a:pt x="25" y="266"/>
                </a:lnTo>
                <a:lnTo>
                  <a:pt x="38" y="346"/>
                </a:lnTo>
                <a:lnTo>
                  <a:pt x="52" y="427"/>
                </a:lnTo>
                <a:lnTo>
                  <a:pt x="68" y="505"/>
                </a:lnTo>
                <a:lnTo>
                  <a:pt x="85" y="581"/>
                </a:lnTo>
                <a:lnTo>
                  <a:pt x="104" y="655"/>
                </a:lnTo>
                <a:lnTo>
                  <a:pt x="124" y="728"/>
                </a:lnTo>
                <a:lnTo>
                  <a:pt x="146" y="799"/>
                </a:lnTo>
                <a:lnTo>
                  <a:pt x="168" y="869"/>
                </a:lnTo>
                <a:lnTo>
                  <a:pt x="191" y="939"/>
                </a:lnTo>
                <a:lnTo>
                  <a:pt x="216" y="1007"/>
                </a:lnTo>
                <a:lnTo>
                  <a:pt x="241" y="1074"/>
                </a:lnTo>
                <a:lnTo>
                  <a:pt x="267" y="1140"/>
                </a:lnTo>
                <a:lnTo>
                  <a:pt x="293" y="1204"/>
                </a:lnTo>
                <a:lnTo>
                  <a:pt x="319" y="1269"/>
                </a:lnTo>
                <a:lnTo>
                  <a:pt x="348" y="1335"/>
                </a:lnTo>
                <a:lnTo>
                  <a:pt x="376" y="1398"/>
                </a:lnTo>
                <a:lnTo>
                  <a:pt x="402" y="1462"/>
                </a:lnTo>
                <a:lnTo>
                  <a:pt x="430" y="1525"/>
                </a:lnTo>
                <a:lnTo>
                  <a:pt x="459" y="1589"/>
                </a:lnTo>
                <a:lnTo>
                  <a:pt x="487" y="1652"/>
                </a:lnTo>
                <a:lnTo>
                  <a:pt x="515" y="1715"/>
                </a:lnTo>
                <a:lnTo>
                  <a:pt x="543" y="1778"/>
                </a:lnTo>
                <a:lnTo>
                  <a:pt x="570" y="1842"/>
                </a:lnTo>
                <a:lnTo>
                  <a:pt x="596" y="1907"/>
                </a:lnTo>
                <a:lnTo>
                  <a:pt x="622" y="1972"/>
                </a:lnTo>
                <a:lnTo>
                  <a:pt x="648" y="2039"/>
                </a:lnTo>
                <a:lnTo>
                  <a:pt x="673" y="2106"/>
                </a:lnTo>
                <a:lnTo>
                  <a:pt x="696" y="2172"/>
                </a:lnTo>
                <a:lnTo>
                  <a:pt x="720" y="2241"/>
                </a:lnTo>
                <a:lnTo>
                  <a:pt x="751" y="2232"/>
                </a:lnTo>
                <a:lnTo>
                  <a:pt x="728" y="2162"/>
                </a:lnTo>
                <a:lnTo>
                  <a:pt x="705" y="2094"/>
                </a:lnTo>
                <a:lnTo>
                  <a:pt x="679" y="2027"/>
                </a:lnTo>
                <a:lnTo>
                  <a:pt x="654" y="1960"/>
                </a:lnTo>
                <a:lnTo>
                  <a:pt x="628" y="1895"/>
                </a:lnTo>
                <a:lnTo>
                  <a:pt x="601" y="1830"/>
                </a:lnTo>
                <a:lnTo>
                  <a:pt x="574" y="1766"/>
                </a:lnTo>
                <a:lnTo>
                  <a:pt x="546" y="1701"/>
                </a:lnTo>
                <a:lnTo>
                  <a:pt x="518" y="1637"/>
                </a:lnTo>
                <a:lnTo>
                  <a:pt x="490" y="1574"/>
                </a:lnTo>
                <a:lnTo>
                  <a:pt x="462" y="1511"/>
                </a:lnTo>
                <a:lnTo>
                  <a:pt x="434" y="1447"/>
                </a:lnTo>
                <a:lnTo>
                  <a:pt x="407" y="1384"/>
                </a:lnTo>
                <a:lnTo>
                  <a:pt x="379" y="1320"/>
                </a:lnTo>
                <a:lnTo>
                  <a:pt x="351" y="1257"/>
                </a:lnTo>
                <a:lnTo>
                  <a:pt x="324" y="1192"/>
                </a:lnTo>
                <a:lnTo>
                  <a:pt x="299" y="1127"/>
                </a:lnTo>
                <a:lnTo>
                  <a:pt x="273" y="1061"/>
                </a:lnTo>
                <a:lnTo>
                  <a:pt x="247" y="994"/>
                </a:lnTo>
                <a:lnTo>
                  <a:pt x="223" y="927"/>
                </a:lnTo>
                <a:lnTo>
                  <a:pt x="200" y="859"/>
                </a:lnTo>
                <a:lnTo>
                  <a:pt x="178" y="789"/>
                </a:lnTo>
                <a:lnTo>
                  <a:pt x="156" y="719"/>
                </a:lnTo>
                <a:lnTo>
                  <a:pt x="138" y="645"/>
                </a:lnTo>
                <a:lnTo>
                  <a:pt x="119" y="573"/>
                </a:lnTo>
                <a:lnTo>
                  <a:pt x="102" y="498"/>
                </a:lnTo>
                <a:lnTo>
                  <a:pt x="86" y="420"/>
                </a:lnTo>
                <a:lnTo>
                  <a:pt x="72" y="342"/>
                </a:lnTo>
                <a:lnTo>
                  <a:pt x="60" y="261"/>
                </a:lnTo>
                <a:lnTo>
                  <a:pt x="50" y="178"/>
                </a:lnTo>
                <a:lnTo>
                  <a:pt x="40" y="94"/>
                </a:lnTo>
                <a:lnTo>
                  <a:pt x="34" y="6"/>
                </a:lnTo>
                <a:lnTo>
                  <a:pt x="32" y="15"/>
                </a:lnTo>
                <a:lnTo>
                  <a:pt x="2" y="0"/>
                </a:lnTo>
                <a:lnTo>
                  <a:pt x="0" y="4"/>
                </a:lnTo>
                <a:lnTo>
                  <a:pt x="0" y="8"/>
                </a:lnTo>
                <a:lnTo>
                  <a:pt x="2" y="0"/>
                </a:lnTo>
                <a:close/>
              </a:path>
            </a:pathLst>
          </a:custGeom>
          <a:solidFill>
            <a:srgbClr val="000000"/>
          </a:solidFill>
          <a:ln w="9525">
            <a:noFill/>
            <a:round/>
            <a:headEnd/>
            <a:tailEnd/>
          </a:ln>
        </p:spPr>
        <p:txBody>
          <a:bodyPr/>
          <a:lstStyle/>
          <a:p>
            <a:endParaRPr lang="en-US"/>
          </a:p>
        </p:txBody>
      </p:sp>
      <p:sp>
        <p:nvSpPr>
          <p:cNvPr id="1415212" name="Freeform 44"/>
          <p:cNvSpPr>
            <a:spLocks/>
          </p:cNvSpPr>
          <p:nvPr/>
        </p:nvSpPr>
        <p:spPr bwMode="auto">
          <a:xfrm>
            <a:off x="3867150" y="3802063"/>
            <a:ext cx="257175" cy="482600"/>
          </a:xfrm>
          <a:custGeom>
            <a:avLst/>
            <a:gdLst/>
            <a:ahLst/>
            <a:cxnLst>
              <a:cxn ang="0">
                <a:pos x="452" y="4"/>
              </a:cxn>
              <a:cxn ang="0">
                <a:pos x="454" y="0"/>
              </a:cxn>
              <a:cxn ang="0">
                <a:pos x="0" y="898"/>
              </a:cxn>
              <a:cxn ang="0">
                <a:pos x="30" y="913"/>
              </a:cxn>
              <a:cxn ang="0">
                <a:pos x="483" y="15"/>
              </a:cxn>
              <a:cxn ang="0">
                <a:pos x="486" y="11"/>
              </a:cxn>
              <a:cxn ang="0">
                <a:pos x="483" y="15"/>
              </a:cxn>
              <a:cxn ang="0">
                <a:pos x="485" y="13"/>
              </a:cxn>
              <a:cxn ang="0">
                <a:pos x="486" y="11"/>
              </a:cxn>
              <a:cxn ang="0">
                <a:pos x="452" y="4"/>
              </a:cxn>
            </a:cxnLst>
            <a:rect l="0" t="0" r="r" b="b"/>
            <a:pathLst>
              <a:path w="486" h="913">
                <a:moveTo>
                  <a:pt x="452" y="4"/>
                </a:moveTo>
                <a:lnTo>
                  <a:pt x="454" y="0"/>
                </a:lnTo>
                <a:lnTo>
                  <a:pt x="0" y="898"/>
                </a:lnTo>
                <a:lnTo>
                  <a:pt x="30" y="913"/>
                </a:lnTo>
                <a:lnTo>
                  <a:pt x="483" y="15"/>
                </a:lnTo>
                <a:lnTo>
                  <a:pt x="486" y="11"/>
                </a:lnTo>
                <a:lnTo>
                  <a:pt x="483" y="15"/>
                </a:lnTo>
                <a:lnTo>
                  <a:pt x="485" y="13"/>
                </a:lnTo>
                <a:lnTo>
                  <a:pt x="486" y="11"/>
                </a:lnTo>
                <a:lnTo>
                  <a:pt x="452" y="4"/>
                </a:lnTo>
                <a:close/>
              </a:path>
            </a:pathLst>
          </a:custGeom>
          <a:solidFill>
            <a:srgbClr val="000000"/>
          </a:solidFill>
          <a:ln w="9525">
            <a:noFill/>
            <a:round/>
            <a:headEnd/>
            <a:tailEnd/>
          </a:ln>
        </p:spPr>
        <p:txBody>
          <a:bodyPr/>
          <a:lstStyle/>
          <a:p>
            <a:endParaRPr lang="en-US"/>
          </a:p>
        </p:txBody>
      </p:sp>
      <p:sp>
        <p:nvSpPr>
          <p:cNvPr id="1415213" name="Freeform 45"/>
          <p:cNvSpPr>
            <a:spLocks/>
          </p:cNvSpPr>
          <p:nvPr/>
        </p:nvSpPr>
        <p:spPr bwMode="auto">
          <a:xfrm>
            <a:off x="4105275" y="3481388"/>
            <a:ext cx="85725" cy="327025"/>
          </a:xfrm>
          <a:custGeom>
            <a:avLst/>
            <a:gdLst/>
            <a:ahLst/>
            <a:cxnLst>
              <a:cxn ang="0">
                <a:pos x="127" y="2"/>
              </a:cxn>
              <a:cxn ang="0">
                <a:pos x="127" y="0"/>
              </a:cxn>
              <a:cxn ang="0">
                <a:pos x="0" y="611"/>
              </a:cxn>
              <a:cxn ang="0">
                <a:pos x="34" y="618"/>
              </a:cxn>
              <a:cxn ang="0">
                <a:pos x="161" y="8"/>
              </a:cxn>
              <a:cxn ang="0">
                <a:pos x="161" y="7"/>
              </a:cxn>
              <a:cxn ang="0">
                <a:pos x="127" y="2"/>
              </a:cxn>
            </a:cxnLst>
            <a:rect l="0" t="0" r="r" b="b"/>
            <a:pathLst>
              <a:path w="161" h="618">
                <a:moveTo>
                  <a:pt x="127" y="2"/>
                </a:moveTo>
                <a:lnTo>
                  <a:pt x="127" y="0"/>
                </a:lnTo>
                <a:lnTo>
                  <a:pt x="0" y="611"/>
                </a:lnTo>
                <a:lnTo>
                  <a:pt x="34" y="618"/>
                </a:lnTo>
                <a:lnTo>
                  <a:pt x="161" y="8"/>
                </a:lnTo>
                <a:lnTo>
                  <a:pt x="161" y="7"/>
                </a:lnTo>
                <a:lnTo>
                  <a:pt x="127" y="2"/>
                </a:lnTo>
                <a:close/>
              </a:path>
            </a:pathLst>
          </a:custGeom>
          <a:solidFill>
            <a:srgbClr val="000000"/>
          </a:solidFill>
          <a:ln w="9525">
            <a:noFill/>
            <a:round/>
            <a:headEnd/>
            <a:tailEnd/>
          </a:ln>
        </p:spPr>
        <p:txBody>
          <a:bodyPr/>
          <a:lstStyle/>
          <a:p>
            <a:endParaRPr lang="en-US"/>
          </a:p>
        </p:txBody>
      </p:sp>
      <p:sp>
        <p:nvSpPr>
          <p:cNvPr id="1415214" name="Freeform 46"/>
          <p:cNvSpPr>
            <a:spLocks/>
          </p:cNvSpPr>
          <p:nvPr/>
        </p:nvSpPr>
        <p:spPr bwMode="auto">
          <a:xfrm>
            <a:off x="4173538" y="2860675"/>
            <a:ext cx="87312" cy="623888"/>
          </a:xfrm>
          <a:custGeom>
            <a:avLst/>
            <a:gdLst/>
            <a:ahLst/>
            <a:cxnLst>
              <a:cxn ang="0">
                <a:pos x="151" y="2"/>
              </a:cxn>
              <a:cxn ang="0">
                <a:pos x="131" y="17"/>
              </a:cxn>
              <a:cxn ang="0">
                <a:pos x="0" y="1174"/>
              </a:cxn>
              <a:cxn ang="0">
                <a:pos x="34" y="1179"/>
              </a:cxn>
              <a:cxn ang="0">
                <a:pos x="165" y="22"/>
              </a:cxn>
              <a:cxn ang="0">
                <a:pos x="146" y="37"/>
              </a:cxn>
              <a:cxn ang="0">
                <a:pos x="151" y="2"/>
              </a:cxn>
              <a:cxn ang="0">
                <a:pos x="134" y="0"/>
              </a:cxn>
              <a:cxn ang="0">
                <a:pos x="131" y="17"/>
              </a:cxn>
              <a:cxn ang="0">
                <a:pos x="151" y="2"/>
              </a:cxn>
            </a:cxnLst>
            <a:rect l="0" t="0" r="r" b="b"/>
            <a:pathLst>
              <a:path w="165" h="1179">
                <a:moveTo>
                  <a:pt x="151" y="2"/>
                </a:moveTo>
                <a:lnTo>
                  <a:pt x="131" y="17"/>
                </a:lnTo>
                <a:lnTo>
                  <a:pt x="0" y="1174"/>
                </a:lnTo>
                <a:lnTo>
                  <a:pt x="34" y="1179"/>
                </a:lnTo>
                <a:lnTo>
                  <a:pt x="165" y="22"/>
                </a:lnTo>
                <a:lnTo>
                  <a:pt x="146" y="37"/>
                </a:lnTo>
                <a:lnTo>
                  <a:pt x="151" y="2"/>
                </a:lnTo>
                <a:lnTo>
                  <a:pt x="134" y="0"/>
                </a:lnTo>
                <a:lnTo>
                  <a:pt x="131" y="17"/>
                </a:lnTo>
                <a:lnTo>
                  <a:pt x="151" y="2"/>
                </a:lnTo>
                <a:close/>
              </a:path>
            </a:pathLst>
          </a:custGeom>
          <a:solidFill>
            <a:srgbClr val="000000"/>
          </a:solidFill>
          <a:ln w="9525">
            <a:noFill/>
            <a:round/>
            <a:headEnd/>
            <a:tailEnd/>
          </a:ln>
        </p:spPr>
        <p:txBody>
          <a:bodyPr/>
          <a:lstStyle/>
          <a:p>
            <a:endParaRPr lang="en-US"/>
          </a:p>
        </p:txBody>
      </p:sp>
      <p:sp>
        <p:nvSpPr>
          <p:cNvPr id="1415215" name="Freeform 47"/>
          <p:cNvSpPr>
            <a:spLocks/>
          </p:cNvSpPr>
          <p:nvPr/>
        </p:nvSpPr>
        <p:spPr bwMode="auto">
          <a:xfrm>
            <a:off x="4249738" y="2862263"/>
            <a:ext cx="331787" cy="65087"/>
          </a:xfrm>
          <a:custGeom>
            <a:avLst/>
            <a:gdLst/>
            <a:ahLst/>
            <a:cxnLst>
              <a:cxn ang="0">
                <a:pos x="620" y="91"/>
              </a:cxn>
              <a:cxn ang="0">
                <a:pos x="626" y="91"/>
              </a:cxn>
              <a:cxn ang="0">
                <a:pos x="5" y="0"/>
              </a:cxn>
              <a:cxn ang="0">
                <a:pos x="0" y="35"/>
              </a:cxn>
              <a:cxn ang="0">
                <a:pos x="621" y="125"/>
              </a:cxn>
              <a:cxn ang="0">
                <a:pos x="627" y="125"/>
              </a:cxn>
              <a:cxn ang="0">
                <a:pos x="621" y="125"/>
              </a:cxn>
              <a:cxn ang="0">
                <a:pos x="623" y="125"/>
              </a:cxn>
              <a:cxn ang="0">
                <a:pos x="627" y="125"/>
              </a:cxn>
              <a:cxn ang="0">
                <a:pos x="620" y="91"/>
              </a:cxn>
            </a:cxnLst>
            <a:rect l="0" t="0" r="r" b="b"/>
            <a:pathLst>
              <a:path w="627" h="125">
                <a:moveTo>
                  <a:pt x="620" y="91"/>
                </a:moveTo>
                <a:lnTo>
                  <a:pt x="626" y="91"/>
                </a:lnTo>
                <a:lnTo>
                  <a:pt x="5" y="0"/>
                </a:lnTo>
                <a:lnTo>
                  <a:pt x="0" y="35"/>
                </a:lnTo>
                <a:lnTo>
                  <a:pt x="621" y="125"/>
                </a:lnTo>
                <a:lnTo>
                  <a:pt x="627" y="125"/>
                </a:lnTo>
                <a:lnTo>
                  <a:pt x="621" y="125"/>
                </a:lnTo>
                <a:lnTo>
                  <a:pt x="623" y="125"/>
                </a:lnTo>
                <a:lnTo>
                  <a:pt x="627" y="125"/>
                </a:lnTo>
                <a:lnTo>
                  <a:pt x="620" y="91"/>
                </a:lnTo>
                <a:close/>
              </a:path>
            </a:pathLst>
          </a:custGeom>
          <a:solidFill>
            <a:srgbClr val="000000"/>
          </a:solidFill>
          <a:ln w="9525">
            <a:noFill/>
            <a:round/>
            <a:headEnd/>
            <a:tailEnd/>
          </a:ln>
        </p:spPr>
        <p:txBody>
          <a:bodyPr/>
          <a:lstStyle/>
          <a:p>
            <a:endParaRPr lang="en-US"/>
          </a:p>
        </p:txBody>
      </p:sp>
      <p:sp>
        <p:nvSpPr>
          <p:cNvPr id="1415216" name="Freeform 48"/>
          <p:cNvSpPr>
            <a:spLocks/>
          </p:cNvSpPr>
          <p:nvPr/>
        </p:nvSpPr>
        <p:spPr bwMode="auto">
          <a:xfrm>
            <a:off x="4578350" y="2852738"/>
            <a:ext cx="285750" cy="74612"/>
          </a:xfrm>
          <a:custGeom>
            <a:avLst/>
            <a:gdLst/>
            <a:ahLst/>
            <a:cxnLst>
              <a:cxn ang="0">
                <a:pos x="527" y="2"/>
              </a:cxn>
              <a:cxn ang="0">
                <a:pos x="529" y="0"/>
              </a:cxn>
              <a:cxn ang="0">
                <a:pos x="0" y="107"/>
              </a:cxn>
              <a:cxn ang="0">
                <a:pos x="7" y="141"/>
              </a:cxn>
              <a:cxn ang="0">
                <a:pos x="537" y="35"/>
              </a:cxn>
              <a:cxn ang="0">
                <a:pos x="539" y="33"/>
              </a:cxn>
              <a:cxn ang="0">
                <a:pos x="537" y="35"/>
              </a:cxn>
              <a:cxn ang="0">
                <a:pos x="538" y="33"/>
              </a:cxn>
              <a:cxn ang="0">
                <a:pos x="539" y="33"/>
              </a:cxn>
              <a:cxn ang="0">
                <a:pos x="527" y="2"/>
              </a:cxn>
            </a:cxnLst>
            <a:rect l="0" t="0" r="r" b="b"/>
            <a:pathLst>
              <a:path w="539" h="141">
                <a:moveTo>
                  <a:pt x="527" y="2"/>
                </a:moveTo>
                <a:lnTo>
                  <a:pt x="529" y="0"/>
                </a:lnTo>
                <a:lnTo>
                  <a:pt x="0" y="107"/>
                </a:lnTo>
                <a:lnTo>
                  <a:pt x="7" y="141"/>
                </a:lnTo>
                <a:lnTo>
                  <a:pt x="537" y="35"/>
                </a:lnTo>
                <a:lnTo>
                  <a:pt x="539" y="33"/>
                </a:lnTo>
                <a:lnTo>
                  <a:pt x="537" y="35"/>
                </a:lnTo>
                <a:lnTo>
                  <a:pt x="538" y="33"/>
                </a:lnTo>
                <a:lnTo>
                  <a:pt x="539" y="33"/>
                </a:lnTo>
                <a:lnTo>
                  <a:pt x="527" y="2"/>
                </a:lnTo>
                <a:close/>
              </a:path>
            </a:pathLst>
          </a:custGeom>
          <a:solidFill>
            <a:srgbClr val="000000"/>
          </a:solidFill>
          <a:ln w="9525">
            <a:noFill/>
            <a:round/>
            <a:headEnd/>
            <a:tailEnd/>
          </a:ln>
        </p:spPr>
        <p:txBody>
          <a:bodyPr/>
          <a:lstStyle/>
          <a:p>
            <a:endParaRPr lang="en-US"/>
          </a:p>
        </p:txBody>
      </p:sp>
      <p:sp>
        <p:nvSpPr>
          <p:cNvPr id="1415217" name="Freeform 49"/>
          <p:cNvSpPr>
            <a:spLocks/>
          </p:cNvSpPr>
          <p:nvPr/>
        </p:nvSpPr>
        <p:spPr bwMode="auto">
          <a:xfrm>
            <a:off x="7046913" y="808038"/>
            <a:ext cx="107950" cy="3646487"/>
          </a:xfrm>
          <a:custGeom>
            <a:avLst/>
            <a:gdLst/>
            <a:ahLst/>
            <a:cxnLst>
              <a:cxn ang="0">
                <a:pos x="0" y="5970"/>
              </a:cxn>
              <a:cxn ang="0">
                <a:pos x="6" y="6321"/>
              </a:cxn>
              <a:cxn ang="0">
                <a:pos x="22" y="6590"/>
              </a:cxn>
              <a:cxn ang="0">
                <a:pos x="45" y="6773"/>
              </a:cxn>
              <a:cxn ang="0">
                <a:pos x="72" y="6872"/>
              </a:cxn>
              <a:cxn ang="0">
                <a:pos x="102" y="6888"/>
              </a:cxn>
              <a:cxn ang="0">
                <a:pos x="132" y="6818"/>
              </a:cxn>
              <a:cxn ang="0">
                <a:pos x="159" y="6667"/>
              </a:cxn>
              <a:cxn ang="0">
                <a:pos x="182" y="6431"/>
              </a:cxn>
              <a:cxn ang="0">
                <a:pos x="196" y="6113"/>
              </a:cxn>
              <a:cxn ang="0">
                <a:pos x="203" y="5711"/>
              </a:cxn>
              <a:cxn ang="0">
                <a:pos x="203" y="5209"/>
              </a:cxn>
              <a:cxn ang="0">
                <a:pos x="203" y="4734"/>
              </a:cxn>
              <a:cxn ang="0">
                <a:pos x="203" y="4281"/>
              </a:cxn>
              <a:cxn ang="0">
                <a:pos x="203" y="3846"/>
              </a:cxn>
              <a:cxn ang="0">
                <a:pos x="203" y="3421"/>
              </a:cxn>
              <a:cxn ang="0">
                <a:pos x="203" y="3001"/>
              </a:cxn>
              <a:cxn ang="0">
                <a:pos x="203" y="2580"/>
              </a:cxn>
              <a:cxn ang="0">
                <a:pos x="203" y="2152"/>
              </a:cxn>
              <a:cxn ang="0">
                <a:pos x="203" y="1713"/>
              </a:cxn>
              <a:cxn ang="0">
                <a:pos x="203" y="1254"/>
              </a:cxn>
              <a:cxn ang="0">
                <a:pos x="203" y="823"/>
              </a:cxn>
              <a:cxn ang="0">
                <a:pos x="198" y="531"/>
              </a:cxn>
              <a:cxn ang="0">
                <a:pos x="187" y="302"/>
              </a:cxn>
              <a:cxn ang="0">
                <a:pos x="170" y="136"/>
              </a:cxn>
              <a:cxn ang="0">
                <a:pos x="150" y="36"/>
              </a:cxn>
              <a:cxn ang="0">
                <a:pos x="127" y="0"/>
              </a:cxn>
              <a:cxn ang="0">
                <a:pos x="102" y="28"/>
              </a:cxn>
              <a:cxn ang="0">
                <a:pos x="77" y="122"/>
              </a:cxn>
              <a:cxn ang="0">
                <a:pos x="52" y="282"/>
              </a:cxn>
              <a:cxn ang="0">
                <a:pos x="29" y="507"/>
              </a:cxn>
              <a:cxn ang="0">
                <a:pos x="9" y="799"/>
              </a:cxn>
              <a:cxn ang="0">
                <a:pos x="2" y="962"/>
              </a:cxn>
              <a:cxn ang="0">
                <a:pos x="2" y="1208"/>
              </a:cxn>
              <a:cxn ang="0">
                <a:pos x="2" y="1620"/>
              </a:cxn>
              <a:cxn ang="0">
                <a:pos x="2" y="2155"/>
              </a:cxn>
              <a:cxn ang="0">
                <a:pos x="2" y="2768"/>
              </a:cxn>
              <a:cxn ang="0">
                <a:pos x="2" y="3419"/>
              </a:cxn>
              <a:cxn ang="0">
                <a:pos x="2" y="4060"/>
              </a:cxn>
              <a:cxn ang="0">
                <a:pos x="2" y="4652"/>
              </a:cxn>
              <a:cxn ang="0">
                <a:pos x="2" y="5149"/>
              </a:cxn>
              <a:cxn ang="0">
                <a:pos x="2" y="5509"/>
              </a:cxn>
              <a:cxn ang="0">
                <a:pos x="2" y="5688"/>
              </a:cxn>
            </a:cxnLst>
            <a:rect l="0" t="0" r="r" b="b"/>
            <a:pathLst>
              <a:path w="203" h="6891">
                <a:moveTo>
                  <a:pt x="2" y="5688"/>
                </a:moveTo>
                <a:lnTo>
                  <a:pt x="0" y="5833"/>
                </a:lnTo>
                <a:lnTo>
                  <a:pt x="0" y="5970"/>
                </a:lnTo>
                <a:lnTo>
                  <a:pt x="1" y="6097"/>
                </a:lnTo>
                <a:lnTo>
                  <a:pt x="2" y="6214"/>
                </a:lnTo>
                <a:lnTo>
                  <a:pt x="6" y="6321"/>
                </a:lnTo>
                <a:lnTo>
                  <a:pt x="11" y="6420"/>
                </a:lnTo>
                <a:lnTo>
                  <a:pt x="16" y="6509"/>
                </a:lnTo>
                <a:lnTo>
                  <a:pt x="22" y="6590"/>
                </a:lnTo>
                <a:lnTo>
                  <a:pt x="29" y="6659"/>
                </a:lnTo>
                <a:lnTo>
                  <a:pt x="37" y="6720"/>
                </a:lnTo>
                <a:lnTo>
                  <a:pt x="45" y="6773"/>
                </a:lnTo>
                <a:lnTo>
                  <a:pt x="54" y="6816"/>
                </a:lnTo>
                <a:lnTo>
                  <a:pt x="62" y="6849"/>
                </a:lnTo>
                <a:lnTo>
                  <a:pt x="72" y="6872"/>
                </a:lnTo>
                <a:lnTo>
                  <a:pt x="82" y="6886"/>
                </a:lnTo>
                <a:lnTo>
                  <a:pt x="91" y="6891"/>
                </a:lnTo>
                <a:lnTo>
                  <a:pt x="102" y="6888"/>
                </a:lnTo>
                <a:lnTo>
                  <a:pt x="112" y="6873"/>
                </a:lnTo>
                <a:lnTo>
                  <a:pt x="122" y="6851"/>
                </a:lnTo>
                <a:lnTo>
                  <a:pt x="132" y="6818"/>
                </a:lnTo>
                <a:lnTo>
                  <a:pt x="142" y="6777"/>
                </a:lnTo>
                <a:lnTo>
                  <a:pt x="150" y="6727"/>
                </a:lnTo>
                <a:lnTo>
                  <a:pt x="159" y="6667"/>
                </a:lnTo>
                <a:lnTo>
                  <a:pt x="167" y="6597"/>
                </a:lnTo>
                <a:lnTo>
                  <a:pt x="174" y="6519"/>
                </a:lnTo>
                <a:lnTo>
                  <a:pt x="182" y="6431"/>
                </a:lnTo>
                <a:lnTo>
                  <a:pt x="188" y="6334"/>
                </a:lnTo>
                <a:lnTo>
                  <a:pt x="193" y="6227"/>
                </a:lnTo>
                <a:lnTo>
                  <a:pt x="196" y="6113"/>
                </a:lnTo>
                <a:lnTo>
                  <a:pt x="200" y="5988"/>
                </a:lnTo>
                <a:lnTo>
                  <a:pt x="201" y="5854"/>
                </a:lnTo>
                <a:lnTo>
                  <a:pt x="203" y="5711"/>
                </a:lnTo>
                <a:lnTo>
                  <a:pt x="203" y="5541"/>
                </a:lnTo>
                <a:lnTo>
                  <a:pt x="203" y="5372"/>
                </a:lnTo>
                <a:lnTo>
                  <a:pt x="203" y="5209"/>
                </a:lnTo>
                <a:lnTo>
                  <a:pt x="203" y="5048"/>
                </a:lnTo>
                <a:lnTo>
                  <a:pt x="203" y="4889"/>
                </a:lnTo>
                <a:lnTo>
                  <a:pt x="203" y="4734"/>
                </a:lnTo>
                <a:lnTo>
                  <a:pt x="203" y="4580"/>
                </a:lnTo>
                <a:lnTo>
                  <a:pt x="203" y="4430"/>
                </a:lnTo>
                <a:lnTo>
                  <a:pt x="203" y="4281"/>
                </a:lnTo>
                <a:lnTo>
                  <a:pt x="203" y="4135"/>
                </a:lnTo>
                <a:lnTo>
                  <a:pt x="203" y="3990"/>
                </a:lnTo>
                <a:lnTo>
                  <a:pt x="203" y="3846"/>
                </a:lnTo>
                <a:lnTo>
                  <a:pt x="203" y="3703"/>
                </a:lnTo>
                <a:lnTo>
                  <a:pt x="203" y="3561"/>
                </a:lnTo>
                <a:lnTo>
                  <a:pt x="203" y="3421"/>
                </a:lnTo>
                <a:lnTo>
                  <a:pt x="203" y="3281"/>
                </a:lnTo>
                <a:lnTo>
                  <a:pt x="203" y="3140"/>
                </a:lnTo>
                <a:lnTo>
                  <a:pt x="203" y="3001"/>
                </a:lnTo>
                <a:lnTo>
                  <a:pt x="203" y="2861"/>
                </a:lnTo>
                <a:lnTo>
                  <a:pt x="203" y="2721"/>
                </a:lnTo>
                <a:lnTo>
                  <a:pt x="203" y="2580"/>
                </a:lnTo>
                <a:lnTo>
                  <a:pt x="203" y="2439"/>
                </a:lnTo>
                <a:lnTo>
                  <a:pt x="203" y="2296"/>
                </a:lnTo>
                <a:lnTo>
                  <a:pt x="203" y="2152"/>
                </a:lnTo>
                <a:lnTo>
                  <a:pt x="203" y="2008"/>
                </a:lnTo>
                <a:lnTo>
                  <a:pt x="203" y="1861"/>
                </a:lnTo>
                <a:lnTo>
                  <a:pt x="203" y="1713"/>
                </a:lnTo>
                <a:lnTo>
                  <a:pt x="203" y="1562"/>
                </a:lnTo>
                <a:lnTo>
                  <a:pt x="203" y="1409"/>
                </a:lnTo>
                <a:lnTo>
                  <a:pt x="203" y="1254"/>
                </a:lnTo>
                <a:lnTo>
                  <a:pt x="203" y="1095"/>
                </a:lnTo>
                <a:lnTo>
                  <a:pt x="203" y="934"/>
                </a:lnTo>
                <a:lnTo>
                  <a:pt x="203" y="823"/>
                </a:lnTo>
                <a:lnTo>
                  <a:pt x="201" y="718"/>
                </a:lnTo>
                <a:lnTo>
                  <a:pt x="200" y="621"/>
                </a:lnTo>
                <a:lnTo>
                  <a:pt x="198" y="531"/>
                </a:lnTo>
                <a:lnTo>
                  <a:pt x="194" y="448"/>
                </a:lnTo>
                <a:lnTo>
                  <a:pt x="190" y="372"/>
                </a:lnTo>
                <a:lnTo>
                  <a:pt x="187" y="302"/>
                </a:lnTo>
                <a:lnTo>
                  <a:pt x="182" y="240"/>
                </a:lnTo>
                <a:lnTo>
                  <a:pt x="176" y="185"/>
                </a:lnTo>
                <a:lnTo>
                  <a:pt x="170" y="136"/>
                </a:lnTo>
                <a:lnTo>
                  <a:pt x="163" y="96"/>
                </a:lnTo>
                <a:lnTo>
                  <a:pt x="157" y="62"/>
                </a:lnTo>
                <a:lnTo>
                  <a:pt x="150" y="36"/>
                </a:lnTo>
                <a:lnTo>
                  <a:pt x="143" y="17"/>
                </a:lnTo>
                <a:lnTo>
                  <a:pt x="135" y="5"/>
                </a:lnTo>
                <a:lnTo>
                  <a:pt x="127" y="0"/>
                </a:lnTo>
                <a:lnTo>
                  <a:pt x="120" y="2"/>
                </a:lnTo>
                <a:lnTo>
                  <a:pt x="111" y="11"/>
                </a:lnTo>
                <a:lnTo>
                  <a:pt x="102" y="28"/>
                </a:lnTo>
                <a:lnTo>
                  <a:pt x="94" y="52"/>
                </a:lnTo>
                <a:lnTo>
                  <a:pt x="85" y="83"/>
                </a:lnTo>
                <a:lnTo>
                  <a:pt x="77" y="122"/>
                </a:lnTo>
                <a:lnTo>
                  <a:pt x="70" y="167"/>
                </a:lnTo>
                <a:lnTo>
                  <a:pt x="61" y="221"/>
                </a:lnTo>
                <a:lnTo>
                  <a:pt x="52" y="282"/>
                </a:lnTo>
                <a:lnTo>
                  <a:pt x="45" y="349"/>
                </a:lnTo>
                <a:lnTo>
                  <a:pt x="37" y="424"/>
                </a:lnTo>
                <a:lnTo>
                  <a:pt x="29" y="507"/>
                </a:lnTo>
                <a:lnTo>
                  <a:pt x="22" y="596"/>
                </a:lnTo>
                <a:lnTo>
                  <a:pt x="15" y="694"/>
                </a:lnTo>
                <a:lnTo>
                  <a:pt x="9" y="799"/>
                </a:lnTo>
                <a:lnTo>
                  <a:pt x="2" y="911"/>
                </a:lnTo>
                <a:lnTo>
                  <a:pt x="2" y="925"/>
                </a:lnTo>
                <a:lnTo>
                  <a:pt x="2" y="962"/>
                </a:lnTo>
                <a:lnTo>
                  <a:pt x="2" y="1024"/>
                </a:lnTo>
                <a:lnTo>
                  <a:pt x="2" y="1105"/>
                </a:lnTo>
                <a:lnTo>
                  <a:pt x="2" y="1208"/>
                </a:lnTo>
                <a:lnTo>
                  <a:pt x="2" y="1330"/>
                </a:lnTo>
                <a:lnTo>
                  <a:pt x="2" y="1468"/>
                </a:lnTo>
                <a:lnTo>
                  <a:pt x="2" y="1620"/>
                </a:lnTo>
                <a:lnTo>
                  <a:pt x="2" y="1787"/>
                </a:lnTo>
                <a:lnTo>
                  <a:pt x="2" y="1965"/>
                </a:lnTo>
                <a:lnTo>
                  <a:pt x="2" y="2155"/>
                </a:lnTo>
                <a:lnTo>
                  <a:pt x="2" y="2353"/>
                </a:lnTo>
                <a:lnTo>
                  <a:pt x="2" y="2558"/>
                </a:lnTo>
                <a:lnTo>
                  <a:pt x="2" y="2768"/>
                </a:lnTo>
                <a:lnTo>
                  <a:pt x="2" y="2983"/>
                </a:lnTo>
                <a:lnTo>
                  <a:pt x="2" y="3200"/>
                </a:lnTo>
                <a:lnTo>
                  <a:pt x="2" y="3419"/>
                </a:lnTo>
                <a:lnTo>
                  <a:pt x="2" y="3636"/>
                </a:lnTo>
                <a:lnTo>
                  <a:pt x="2" y="3849"/>
                </a:lnTo>
                <a:lnTo>
                  <a:pt x="2" y="4060"/>
                </a:lnTo>
                <a:lnTo>
                  <a:pt x="2" y="4265"/>
                </a:lnTo>
                <a:lnTo>
                  <a:pt x="2" y="4463"/>
                </a:lnTo>
                <a:lnTo>
                  <a:pt x="2" y="4652"/>
                </a:lnTo>
                <a:lnTo>
                  <a:pt x="2" y="4830"/>
                </a:lnTo>
                <a:lnTo>
                  <a:pt x="2" y="4996"/>
                </a:lnTo>
                <a:lnTo>
                  <a:pt x="2" y="5149"/>
                </a:lnTo>
                <a:lnTo>
                  <a:pt x="2" y="5287"/>
                </a:lnTo>
                <a:lnTo>
                  <a:pt x="2" y="5406"/>
                </a:lnTo>
                <a:lnTo>
                  <a:pt x="2" y="5509"/>
                </a:lnTo>
                <a:lnTo>
                  <a:pt x="2" y="5591"/>
                </a:lnTo>
                <a:lnTo>
                  <a:pt x="2" y="5652"/>
                </a:lnTo>
                <a:lnTo>
                  <a:pt x="2" y="5688"/>
                </a:lnTo>
                <a:close/>
              </a:path>
            </a:pathLst>
          </a:custGeom>
          <a:solidFill>
            <a:srgbClr val="FF0000"/>
          </a:solidFill>
          <a:ln w="9525">
            <a:noFill/>
            <a:round/>
            <a:headEnd/>
            <a:tailEnd/>
          </a:ln>
        </p:spPr>
        <p:txBody>
          <a:bodyPr/>
          <a:lstStyle/>
          <a:p>
            <a:endParaRPr lang="en-US"/>
          </a:p>
        </p:txBody>
      </p:sp>
      <p:sp>
        <p:nvSpPr>
          <p:cNvPr id="1415218" name="Freeform 50"/>
          <p:cNvSpPr>
            <a:spLocks/>
          </p:cNvSpPr>
          <p:nvPr/>
        </p:nvSpPr>
        <p:spPr bwMode="auto">
          <a:xfrm>
            <a:off x="7037388" y="3817938"/>
            <a:ext cx="125412" cy="644525"/>
          </a:xfrm>
          <a:custGeom>
            <a:avLst/>
            <a:gdLst/>
            <a:ahLst/>
            <a:cxnLst>
              <a:cxn ang="0">
                <a:pos x="202" y="23"/>
              </a:cxn>
              <a:cxn ang="0">
                <a:pos x="200" y="300"/>
              </a:cxn>
              <a:cxn ang="0">
                <a:pos x="193" y="539"/>
              </a:cxn>
              <a:cxn ang="0">
                <a:pos x="182" y="742"/>
              </a:cxn>
              <a:cxn ang="0">
                <a:pos x="167" y="908"/>
              </a:cxn>
              <a:cxn ang="0">
                <a:pos x="150" y="1036"/>
              </a:cxn>
              <a:cxn ang="0">
                <a:pos x="132" y="1126"/>
              </a:cxn>
              <a:cxn ang="0">
                <a:pos x="115" y="1176"/>
              </a:cxn>
              <a:cxn ang="0">
                <a:pos x="110" y="1186"/>
              </a:cxn>
              <a:cxn ang="0">
                <a:pos x="104" y="1176"/>
              </a:cxn>
              <a:cxn ang="0">
                <a:pos x="88" y="1124"/>
              </a:cxn>
              <a:cxn ang="0">
                <a:pos x="71" y="1030"/>
              </a:cxn>
              <a:cxn ang="0">
                <a:pos x="56" y="901"/>
              </a:cxn>
              <a:cxn ang="0">
                <a:pos x="45" y="731"/>
              </a:cxn>
              <a:cxn ang="0">
                <a:pos x="37" y="526"/>
              </a:cxn>
              <a:cxn ang="0">
                <a:pos x="34" y="282"/>
              </a:cxn>
              <a:cxn ang="0">
                <a:pos x="37" y="0"/>
              </a:cxn>
              <a:cxn ang="0">
                <a:pos x="0" y="145"/>
              </a:cxn>
              <a:cxn ang="0">
                <a:pos x="1" y="409"/>
              </a:cxn>
              <a:cxn ang="0">
                <a:pos x="6" y="635"/>
              </a:cxn>
              <a:cxn ang="0">
                <a:pos x="16" y="823"/>
              </a:cxn>
              <a:cxn ang="0">
                <a:pos x="29" y="974"/>
              </a:cxn>
              <a:cxn ang="0">
                <a:pos x="45" y="1087"/>
              </a:cxn>
              <a:cxn ang="0">
                <a:pos x="63" y="1165"/>
              </a:cxn>
              <a:cxn ang="0">
                <a:pos x="87" y="1211"/>
              </a:cxn>
              <a:cxn ang="0">
                <a:pos x="130" y="1212"/>
              </a:cxn>
              <a:cxn ang="0">
                <a:pos x="155" y="1169"/>
              </a:cxn>
              <a:cxn ang="0">
                <a:pos x="176" y="1092"/>
              </a:cxn>
              <a:cxn ang="0">
                <a:pos x="193" y="981"/>
              </a:cxn>
              <a:cxn ang="0">
                <a:pos x="209" y="832"/>
              </a:cxn>
              <a:cxn ang="0">
                <a:pos x="222" y="647"/>
              </a:cxn>
              <a:cxn ang="0">
                <a:pos x="230" y="425"/>
              </a:cxn>
              <a:cxn ang="0">
                <a:pos x="235" y="166"/>
              </a:cxn>
              <a:cxn ang="0">
                <a:pos x="237" y="23"/>
              </a:cxn>
            </a:cxnLst>
            <a:rect l="0" t="0" r="r" b="b"/>
            <a:pathLst>
              <a:path w="237" h="1220">
                <a:moveTo>
                  <a:pt x="202" y="23"/>
                </a:moveTo>
                <a:lnTo>
                  <a:pt x="202" y="23"/>
                </a:lnTo>
                <a:lnTo>
                  <a:pt x="201" y="166"/>
                </a:lnTo>
                <a:lnTo>
                  <a:pt x="200" y="300"/>
                </a:lnTo>
                <a:lnTo>
                  <a:pt x="196" y="425"/>
                </a:lnTo>
                <a:lnTo>
                  <a:pt x="193" y="539"/>
                </a:lnTo>
                <a:lnTo>
                  <a:pt x="188" y="644"/>
                </a:lnTo>
                <a:lnTo>
                  <a:pt x="182" y="742"/>
                </a:lnTo>
                <a:lnTo>
                  <a:pt x="174" y="830"/>
                </a:lnTo>
                <a:lnTo>
                  <a:pt x="167" y="908"/>
                </a:lnTo>
                <a:lnTo>
                  <a:pt x="159" y="976"/>
                </a:lnTo>
                <a:lnTo>
                  <a:pt x="150" y="1036"/>
                </a:lnTo>
                <a:lnTo>
                  <a:pt x="141" y="1085"/>
                </a:lnTo>
                <a:lnTo>
                  <a:pt x="132" y="1126"/>
                </a:lnTo>
                <a:lnTo>
                  <a:pt x="123" y="1157"/>
                </a:lnTo>
                <a:lnTo>
                  <a:pt x="115" y="1176"/>
                </a:lnTo>
                <a:lnTo>
                  <a:pt x="108" y="1187"/>
                </a:lnTo>
                <a:lnTo>
                  <a:pt x="110" y="1186"/>
                </a:lnTo>
                <a:lnTo>
                  <a:pt x="111" y="1186"/>
                </a:lnTo>
                <a:lnTo>
                  <a:pt x="104" y="1176"/>
                </a:lnTo>
                <a:lnTo>
                  <a:pt x="95" y="1156"/>
                </a:lnTo>
                <a:lnTo>
                  <a:pt x="88" y="1124"/>
                </a:lnTo>
                <a:lnTo>
                  <a:pt x="79" y="1082"/>
                </a:lnTo>
                <a:lnTo>
                  <a:pt x="71" y="1030"/>
                </a:lnTo>
                <a:lnTo>
                  <a:pt x="63" y="969"/>
                </a:lnTo>
                <a:lnTo>
                  <a:pt x="56" y="901"/>
                </a:lnTo>
                <a:lnTo>
                  <a:pt x="50" y="820"/>
                </a:lnTo>
                <a:lnTo>
                  <a:pt x="45" y="731"/>
                </a:lnTo>
                <a:lnTo>
                  <a:pt x="40" y="632"/>
                </a:lnTo>
                <a:lnTo>
                  <a:pt x="37" y="526"/>
                </a:lnTo>
                <a:lnTo>
                  <a:pt x="35" y="409"/>
                </a:lnTo>
                <a:lnTo>
                  <a:pt x="34" y="282"/>
                </a:lnTo>
                <a:lnTo>
                  <a:pt x="34" y="145"/>
                </a:lnTo>
                <a:lnTo>
                  <a:pt x="37" y="0"/>
                </a:lnTo>
                <a:lnTo>
                  <a:pt x="2" y="0"/>
                </a:lnTo>
                <a:lnTo>
                  <a:pt x="0" y="145"/>
                </a:lnTo>
                <a:lnTo>
                  <a:pt x="0" y="282"/>
                </a:lnTo>
                <a:lnTo>
                  <a:pt x="1" y="409"/>
                </a:lnTo>
                <a:lnTo>
                  <a:pt x="2" y="526"/>
                </a:lnTo>
                <a:lnTo>
                  <a:pt x="6" y="635"/>
                </a:lnTo>
                <a:lnTo>
                  <a:pt x="11" y="734"/>
                </a:lnTo>
                <a:lnTo>
                  <a:pt x="16" y="823"/>
                </a:lnTo>
                <a:lnTo>
                  <a:pt x="22" y="903"/>
                </a:lnTo>
                <a:lnTo>
                  <a:pt x="29" y="974"/>
                </a:lnTo>
                <a:lnTo>
                  <a:pt x="37" y="1035"/>
                </a:lnTo>
                <a:lnTo>
                  <a:pt x="45" y="1087"/>
                </a:lnTo>
                <a:lnTo>
                  <a:pt x="54" y="1131"/>
                </a:lnTo>
                <a:lnTo>
                  <a:pt x="63" y="1165"/>
                </a:lnTo>
                <a:lnTo>
                  <a:pt x="74" y="1191"/>
                </a:lnTo>
                <a:lnTo>
                  <a:pt x="87" y="1211"/>
                </a:lnTo>
                <a:lnTo>
                  <a:pt x="107" y="1220"/>
                </a:lnTo>
                <a:lnTo>
                  <a:pt x="130" y="1212"/>
                </a:lnTo>
                <a:lnTo>
                  <a:pt x="144" y="1194"/>
                </a:lnTo>
                <a:lnTo>
                  <a:pt x="155" y="1169"/>
                </a:lnTo>
                <a:lnTo>
                  <a:pt x="166" y="1134"/>
                </a:lnTo>
                <a:lnTo>
                  <a:pt x="176" y="1092"/>
                </a:lnTo>
                <a:lnTo>
                  <a:pt x="184" y="1041"/>
                </a:lnTo>
                <a:lnTo>
                  <a:pt x="193" y="981"/>
                </a:lnTo>
                <a:lnTo>
                  <a:pt x="201" y="910"/>
                </a:lnTo>
                <a:lnTo>
                  <a:pt x="209" y="832"/>
                </a:lnTo>
                <a:lnTo>
                  <a:pt x="216" y="744"/>
                </a:lnTo>
                <a:lnTo>
                  <a:pt x="222" y="647"/>
                </a:lnTo>
                <a:lnTo>
                  <a:pt x="227" y="539"/>
                </a:lnTo>
                <a:lnTo>
                  <a:pt x="230" y="425"/>
                </a:lnTo>
                <a:lnTo>
                  <a:pt x="234" y="300"/>
                </a:lnTo>
                <a:lnTo>
                  <a:pt x="235" y="166"/>
                </a:lnTo>
                <a:lnTo>
                  <a:pt x="237" y="23"/>
                </a:lnTo>
                <a:lnTo>
                  <a:pt x="237" y="23"/>
                </a:lnTo>
                <a:lnTo>
                  <a:pt x="202" y="23"/>
                </a:lnTo>
                <a:close/>
              </a:path>
            </a:pathLst>
          </a:custGeom>
          <a:solidFill>
            <a:srgbClr val="000000"/>
          </a:solidFill>
          <a:ln w="9525">
            <a:noFill/>
            <a:round/>
            <a:headEnd/>
            <a:tailEnd/>
          </a:ln>
        </p:spPr>
        <p:txBody>
          <a:bodyPr/>
          <a:lstStyle/>
          <a:p>
            <a:endParaRPr lang="en-US"/>
          </a:p>
        </p:txBody>
      </p:sp>
      <p:sp>
        <p:nvSpPr>
          <p:cNvPr id="1415219" name="Freeform 51"/>
          <p:cNvSpPr>
            <a:spLocks/>
          </p:cNvSpPr>
          <p:nvPr/>
        </p:nvSpPr>
        <p:spPr bwMode="auto">
          <a:xfrm>
            <a:off x="7145338" y="1301750"/>
            <a:ext cx="17462" cy="2527300"/>
          </a:xfrm>
          <a:custGeom>
            <a:avLst/>
            <a:gdLst/>
            <a:ahLst/>
            <a:cxnLst>
              <a:cxn ang="0">
                <a:pos x="0" y="0"/>
              </a:cxn>
              <a:cxn ang="0">
                <a:pos x="0" y="320"/>
              </a:cxn>
              <a:cxn ang="0">
                <a:pos x="0" y="628"/>
              </a:cxn>
              <a:cxn ang="0">
                <a:pos x="0" y="927"/>
              </a:cxn>
              <a:cxn ang="0">
                <a:pos x="0" y="1218"/>
              </a:cxn>
              <a:cxn ang="0">
                <a:pos x="0" y="1505"/>
              </a:cxn>
              <a:cxn ang="0">
                <a:pos x="0" y="1787"/>
              </a:cxn>
              <a:cxn ang="0">
                <a:pos x="0" y="2067"/>
              </a:cxn>
              <a:cxn ang="0">
                <a:pos x="0" y="2347"/>
              </a:cxn>
              <a:cxn ang="0">
                <a:pos x="0" y="2627"/>
              </a:cxn>
              <a:cxn ang="0">
                <a:pos x="0" y="2912"/>
              </a:cxn>
              <a:cxn ang="0">
                <a:pos x="0" y="3201"/>
              </a:cxn>
              <a:cxn ang="0">
                <a:pos x="0" y="3496"/>
              </a:cxn>
              <a:cxn ang="0">
                <a:pos x="0" y="3800"/>
              </a:cxn>
              <a:cxn ang="0">
                <a:pos x="0" y="4114"/>
              </a:cxn>
              <a:cxn ang="0">
                <a:pos x="0" y="4438"/>
              </a:cxn>
              <a:cxn ang="0">
                <a:pos x="0" y="4777"/>
              </a:cxn>
              <a:cxn ang="0">
                <a:pos x="35" y="4607"/>
              </a:cxn>
              <a:cxn ang="0">
                <a:pos x="35" y="4275"/>
              </a:cxn>
              <a:cxn ang="0">
                <a:pos x="35" y="3955"/>
              </a:cxn>
              <a:cxn ang="0">
                <a:pos x="35" y="3646"/>
              </a:cxn>
              <a:cxn ang="0">
                <a:pos x="35" y="3347"/>
              </a:cxn>
              <a:cxn ang="0">
                <a:pos x="35" y="3056"/>
              </a:cxn>
              <a:cxn ang="0">
                <a:pos x="35" y="2769"/>
              </a:cxn>
              <a:cxn ang="0">
                <a:pos x="35" y="2487"/>
              </a:cxn>
              <a:cxn ang="0">
                <a:pos x="35" y="2206"/>
              </a:cxn>
              <a:cxn ang="0">
                <a:pos x="35" y="1927"/>
              </a:cxn>
              <a:cxn ang="0">
                <a:pos x="35" y="1646"/>
              </a:cxn>
              <a:cxn ang="0">
                <a:pos x="35" y="1362"/>
              </a:cxn>
              <a:cxn ang="0">
                <a:pos x="35" y="1074"/>
              </a:cxn>
              <a:cxn ang="0">
                <a:pos x="35" y="779"/>
              </a:cxn>
              <a:cxn ang="0">
                <a:pos x="35" y="475"/>
              </a:cxn>
              <a:cxn ang="0">
                <a:pos x="35" y="161"/>
              </a:cxn>
              <a:cxn ang="0">
                <a:pos x="35" y="0"/>
              </a:cxn>
            </a:cxnLst>
            <a:rect l="0" t="0" r="r" b="b"/>
            <a:pathLst>
              <a:path w="35" h="4777">
                <a:moveTo>
                  <a:pt x="0" y="0"/>
                </a:moveTo>
                <a:lnTo>
                  <a:pt x="0" y="0"/>
                </a:lnTo>
                <a:lnTo>
                  <a:pt x="0" y="161"/>
                </a:lnTo>
                <a:lnTo>
                  <a:pt x="0" y="320"/>
                </a:lnTo>
                <a:lnTo>
                  <a:pt x="0" y="475"/>
                </a:lnTo>
                <a:lnTo>
                  <a:pt x="0" y="628"/>
                </a:lnTo>
                <a:lnTo>
                  <a:pt x="0" y="779"/>
                </a:lnTo>
                <a:lnTo>
                  <a:pt x="0" y="927"/>
                </a:lnTo>
                <a:lnTo>
                  <a:pt x="0" y="1074"/>
                </a:lnTo>
                <a:lnTo>
                  <a:pt x="0" y="1218"/>
                </a:lnTo>
                <a:lnTo>
                  <a:pt x="0" y="1362"/>
                </a:lnTo>
                <a:lnTo>
                  <a:pt x="0" y="1505"/>
                </a:lnTo>
                <a:lnTo>
                  <a:pt x="0" y="1646"/>
                </a:lnTo>
                <a:lnTo>
                  <a:pt x="0" y="1787"/>
                </a:lnTo>
                <a:lnTo>
                  <a:pt x="0" y="1927"/>
                </a:lnTo>
                <a:lnTo>
                  <a:pt x="0" y="2067"/>
                </a:lnTo>
                <a:lnTo>
                  <a:pt x="0" y="2206"/>
                </a:lnTo>
                <a:lnTo>
                  <a:pt x="0" y="2347"/>
                </a:lnTo>
                <a:lnTo>
                  <a:pt x="0" y="2487"/>
                </a:lnTo>
                <a:lnTo>
                  <a:pt x="0" y="2627"/>
                </a:lnTo>
                <a:lnTo>
                  <a:pt x="0" y="2769"/>
                </a:lnTo>
                <a:lnTo>
                  <a:pt x="0" y="2912"/>
                </a:lnTo>
                <a:lnTo>
                  <a:pt x="0" y="3056"/>
                </a:lnTo>
                <a:lnTo>
                  <a:pt x="0" y="3201"/>
                </a:lnTo>
                <a:lnTo>
                  <a:pt x="0" y="3347"/>
                </a:lnTo>
                <a:lnTo>
                  <a:pt x="0" y="3496"/>
                </a:lnTo>
                <a:lnTo>
                  <a:pt x="0" y="3646"/>
                </a:lnTo>
                <a:lnTo>
                  <a:pt x="0" y="3800"/>
                </a:lnTo>
                <a:lnTo>
                  <a:pt x="0" y="3955"/>
                </a:lnTo>
                <a:lnTo>
                  <a:pt x="0" y="4114"/>
                </a:lnTo>
                <a:lnTo>
                  <a:pt x="0" y="4275"/>
                </a:lnTo>
                <a:lnTo>
                  <a:pt x="0" y="4438"/>
                </a:lnTo>
                <a:lnTo>
                  <a:pt x="0" y="4607"/>
                </a:lnTo>
                <a:lnTo>
                  <a:pt x="0" y="4777"/>
                </a:lnTo>
                <a:lnTo>
                  <a:pt x="35" y="4777"/>
                </a:lnTo>
                <a:lnTo>
                  <a:pt x="35" y="4607"/>
                </a:lnTo>
                <a:lnTo>
                  <a:pt x="35" y="4438"/>
                </a:lnTo>
                <a:lnTo>
                  <a:pt x="35" y="4275"/>
                </a:lnTo>
                <a:lnTo>
                  <a:pt x="35" y="4114"/>
                </a:lnTo>
                <a:lnTo>
                  <a:pt x="35" y="3955"/>
                </a:lnTo>
                <a:lnTo>
                  <a:pt x="35" y="3800"/>
                </a:lnTo>
                <a:lnTo>
                  <a:pt x="35" y="3646"/>
                </a:lnTo>
                <a:lnTo>
                  <a:pt x="35" y="3496"/>
                </a:lnTo>
                <a:lnTo>
                  <a:pt x="35" y="3347"/>
                </a:lnTo>
                <a:lnTo>
                  <a:pt x="35" y="3201"/>
                </a:lnTo>
                <a:lnTo>
                  <a:pt x="35" y="3056"/>
                </a:lnTo>
                <a:lnTo>
                  <a:pt x="35" y="2912"/>
                </a:lnTo>
                <a:lnTo>
                  <a:pt x="35" y="2769"/>
                </a:lnTo>
                <a:lnTo>
                  <a:pt x="35" y="2627"/>
                </a:lnTo>
                <a:lnTo>
                  <a:pt x="35" y="2487"/>
                </a:lnTo>
                <a:lnTo>
                  <a:pt x="35" y="2347"/>
                </a:lnTo>
                <a:lnTo>
                  <a:pt x="35" y="2206"/>
                </a:lnTo>
                <a:lnTo>
                  <a:pt x="35" y="2067"/>
                </a:lnTo>
                <a:lnTo>
                  <a:pt x="35" y="1927"/>
                </a:lnTo>
                <a:lnTo>
                  <a:pt x="35" y="1787"/>
                </a:lnTo>
                <a:lnTo>
                  <a:pt x="35" y="1646"/>
                </a:lnTo>
                <a:lnTo>
                  <a:pt x="35" y="1505"/>
                </a:lnTo>
                <a:lnTo>
                  <a:pt x="35" y="1362"/>
                </a:lnTo>
                <a:lnTo>
                  <a:pt x="35" y="1218"/>
                </a:lnTo>
                <a:lnTo>
                  <a:pt x="35" y="1074"/>
                </a:lnTo>
                <a:lnTo>
                  <a:pt x="35" y="927"/>
                </a:lnTo>
                <a:lnTo>
                  <a:pt x="35" y="779"/>
                </a:lnTo>
                <a:lnTo>
                  <a:pt x="35" y="628"/>
                </a:lnTo>
                <a:lnTo>
                  <a:pt x="35" y="475"/>
                </a:lnTo>
                <a:lnTo>
                  <a:pt x="35" y="320"/>
                </a:lnTo>
                <a:lnTo>
                  <a:pt x="35" y="161"/>
                </a:lnTo>
                <a:lnTo>
                  <a:pt x="35" y="0"/>
                </a:lnTo>
                <a:lnTo>
                  <a:pt x="35" y="0"/>
                </a:lnTo>
                <a:lnTo>
                  <a:pt x="0" y="0"/>
                </a:lnTo>
                <a:close/>
              </a:path>
            </a:pathLst>
          </a:custGeom>
          <a:solidFill>
            <a:srgbClr val="000000"/>
          </a:solidFill>
          <a:ln w="9525">
            <a:noFill/>
            <a:round/>
            <a:headEnd/>
            <a:tailEnd/>
          </a:ln>
        </p:spPr>
        <p:txBody>
          <a:bodyPr/>
          <a:lstStyle/>
          <a:p>
            <a:endParaRPr lang="en-US"/>
          </a:p>
        </p:txBody>
      </p:sp>
      <p:sp>
        <p:nvSpPr>
          <p:cNvPr id="1415220" name="Freeform 52"/>
          <p:cNvSpPr>
            <a:spLocks/>
          </p:cNvSpPr>
          <p:nvPr/>
        </p:nvSpPr>
        <p:spPr bwMode="auto">
          <a:xfrm>
            <a:off x="7038975" y="798513"/>
            <a:ext cx="123825" cy="503237"/>
          </a:xfrm>
          <a:custGeom>
            <a:avLst/>
            <a:gdLst/>
            <a:ahLst/>
            <a:cxnLst>
              <a:cxn ang="0">
                <a:pos x="35" y="929"/>
              </a:cxn>
              <a:cxn ang="0">
                <a:pos x="47" y="712"/>
              </a:cxn>
              <a:cxn ang="0">
                <a:pos x="61" y="526"/>
              </a:cxn>
              <a:cxn ang="0">
                <a:pos x="77" y="368"/>
              </a:cxn>
              <a:cxn ang="0">
                <a:pos x="93" y="240"/>
              </a:cxn>
              <a:cxn ang="0">
                <a:pos x="109" y="142"/>
              </a:cxn>
              <a:cxn ang="0">
                <a:pos x="125" y="74"/>
              </a:cxn>
              <a:cxn ang="0">
                <a:pos x="141" y="38"/>
              </a:cxn>
              <a:cxn ang="0">
                <a:pos x="139" y="34"/>
              </a:cxn>
              <a:cxn ang="0">
                <a:pos x="142" y="41"/>
              </a:cxn>
              <a:cxn ang="0">
                <a:pos x="155" y="83"/>
              </a:cxn>
              <a:cxn ang="0">
                <a:pos x="167" y="156"/>
              </a:cxn>
              <a:cxn ang="0">
                <a:pos x="180" y="258"/>
              </a:cxn>
              <a:cxn ang="0">
                <a:pos x="188" y="390"/>
              </a:cxn>
              <a:cxn ang="0">
                <a:pos x="196" y="548"/>
              </a:cxn>
              <a:cxn ang="0">
                <a:pos x="199" y="735"/>
              </a:cxn>
              <a:cxn ang="0">
                <a:pos x="200" y="951"/>
              </a:cxn>
              <a:cxn ang="0">
                <a:pos x="235" y="840"/>
              </a:cxn>
              <a:cxn ang="0">
                <a:pos x="232" y="638"/>
              </a:cxn>
              <a:cxn ang="0">
                <a:pos x="226" y="463"/>
              </a:cxn>
              <a:cxn ang="0">
                <a:pos x="219" y="318"/>
              </a:cxn>
              <a:cxn ang="0">
                <a:pos x="208" y="200"/>
              </a:cxn>
              <a:cxn ang="0">
                <a:pos x="196" y="111"/>
              </a:cxn>
              <a:cxn ang="0">
                <a:pos x="181" y="49"/>
              </a:cxn>
              <a:cxn ang="0">
                <a:pos x="163" y="9"/>
              </a:cxn>
              <a:cxn ang="0">
                <a:pos x="125" y="6"/>
              </a:cxn>
              <a:cxn ang="0">
                <a:pos x="102" y="39"/>
              </a:cxn>
              <a:cxn ang="0">
                <a:pos x="83" y="96"/>
              </a:cxn>
              <a:cxn ang="0">
                <a:pos x="67" y="182"/>
              </a:cxn>
              <a:cxn ang="0">
                <a:pos x="50" y="296"/>
              </a:cxn>
              <a:cxn ang="0">
                <a:pos x="35" y="440"/>
              </a:cxn>
              <a:cxn ang="0">
                <a:pos x="20" y="612"/>
              </a:cxn>
              <a:cxn ang="0">
                <a:pos x="6" y="815"/>
              </a:cxn>
              <a:cxn ang="0">
                <a:pos x="0" y="928"/>
              </a:cxn>
            </a:cxnLst>
            <a:rect l="0" t="0" r="r" b="b"/>
            <a:pathLst>
              <a:path w="235" h="951">
                <a:moveTo>
                  <a:pt x="35" y="928"/>
                </a:moveTo>
                <a:lnTo>
                  <a:pt x="35" y="929"/>
                </a:lnTo>
                <a:lnTo>
                  <a:pt x="41" y="817"/>
                </a:lnTo>
                <a:lnTo>
                  <a:pt x="47" y="712"/>
                </a:lnTo>
                <a:lnTo>
                  <a:pt x="54" y="615"/>
                </a:lnTo>
                <a:lnTo>
                  <a:pt x="61" y="526"/>
                </a:lnTo>
                <a:lnTo>
                  <a:pt x="69" y="443"/>
                </a:lnTo>
                <a:lnTo>
                  <a:pt x="77" y="368"/>
                </a:lnTo>
                <a:lnTo>
                  <a:pt x="85" y="301"/>
                </a:lnTo>
                <a:lnTo>
                  <a:pt x="93" y="240"/>
                </a:lnTo>
                <a:lnTo>
                  <a:pt x="102" y="186"/>
                </a:lnTo>
                <a:lnTo>
                  <a:pt x="109" y="142"/>
                </a:lnTo>
                <a:lnTo>
                  <a:pt x="117" y="103"/>
                </a:lnTo>
                <a:lnTo>
                  <a:pt x="125" y="74"/>
                </a:lnTo>
                <a:lnTo>
                  <a:pt x="133" y="51"/>
                </a:lnTo>
                <a:lnTo>
                  <a:pt x="141" y="38"/>
                </a:lnTo>
                <a:lnTo>
                  <a:pt x="144" y="33"/>
                </a:lnTo>
                <a:lnTo>
                  <a:pt x="139" y="34"/>
                </a:lnTo>
                <a:lnTo>
                  <a:pt x="138" y="34"/>
                </a:lnTo>
                <a:lnTo>
                  <a:pt x="142" y="41"/>
                </a:lnTo>
                <a:lnTo>
                  <a:pt x="149" y="58"/>
                </a:lnTo>
                <a:lnTo>
                  <a:pt x="155" y="83"/>
                </a:lnTo>
                <a:lnTo>
                  <a:pt x="161" y="116"/>
                </a:lnTo>
                <a:lnTo>
                  <a:pt x="167" y="156"/>
                </a:lnTo>
                <a:lnTo>
                  <a:pt x="174" y="205"/>
                </a:lnTo>
                <a:lnTo>
                  <a:pt x="180" y="258"/>
                </a:lnTo>
                <a:lnTo>
                  <a:pt x="185" y="321"/>
                </a:lnTo>
                <a:lnTo>
                  <a:pt x="188" y="390"/>
                </a:lnTo>
                <a:lnTo>
                  <a:pt x="192" y="466"/>
                </a:lnTo>
                <a:lnTo>
                  <a:pt x="196" y="548"/>
                </a:lnTo>
                <a:lnTo>
                  <a:pt x="198" y="638"/>
                </a:lnTo>
                <a:lnTo>
                  <a:pt x="199" y="735"/>
                </a:lnTo>
                <a:lnTo>
                  <a:pt x="200" y="840"/>
                </a:lnTo>
                <a:lnTo>
                  <a:pt x="200" y="951"/>
                </a:lnTo>
                <a:lnTo>
                  <a:pt x="235" y="951"/>
                </a:lnTo>
                <a:lnTo>
                  <a:pt x="235" y="840"/>
                </a:lnTo>
                <a:lnTo>
                  <a:pt x="233" y="735"/>
                </a:lnTo>
                <a:lnTo>
                  <a:pt x="232" y="638"/>
                </a:lnTo>
                <a:lnTo>
                  <a:pt x="230" y="548"/>
                </a:lnTo>
                <a:lnTo>
                  <a:pt x="226" y="463"/>
                </a:lnTo>
                <a:lnTo>
                  <a:pt x="222" y="388"/>
                </a:lnTo>
                <a:lnTo>
                  <a:pt x="219" y="318"/>
                </a:lnTo>
                <a:lnTo>
                  <a:pt x="214" y="256"/>
                </a:lnTo>
                <a:lnTo>
                  <a:pt x="208" y="200"/>
                </a:lnTo>
                <a:lnTo>
                  <a:pt x="202" y="151"/>
                </a:lnTo>
                <a:lnTo>
                  <a:pt x="196" y="111"/>
                </a:lnTo>
                <a:lnTo>
                  <a:pt x="189" y="75"/>
                </a:lnTo>
                <a:lnTo>
                  <a:pt x="181" y="49"/>
                </a:lnTo>
                <a:lnTo>
                  <a:pt x="174" y="27"/>
                </a:lnTo>
                <a:lnTo>
                  <a:pt x="163" y="9"/>
                </a:lnTo>
                <a:lnTo>
                  <a:pt x="144" y="0"/>
                </a:lnTo>
                <a:lnTo>
                  <a:pt x="125" y="6"/>
                </a:lnTo>
                <a:lnTo>
                  <a:pt x="111" y="18"/>
                </a:lnTo>
                <a:lnTo>
                  <a:pt x="102" y="39"/>
                </a:lnTo>
                <a:lnTo>
                  <a:pt x="93" y="64"/>
                </a:lnTo>
                <a:lnTo>
                  <a:pt x="83" y="96"/>
                </a:lnTo>
                <a:lnTo>
                  <a:pt x="75" y="135"/>
                </a:lnTo>
                <a:lnTo>
                  <a:pt x="67" y="182"/>
                </a:lnTo>
                <a:lnTo>
                  <a:pt x="59" y="235"/>
                </a:lnTo>
                <a:lnTo>
                  <a:pt x="50" y="296"/>
                </a:lnTo>
                <a:lnTo>
                  <a:pt x="43" y="363"/>
                </a:lnTo>
                <a:lnTo>
                  <a:pt x="35" y="440"/>
                </a:lnTo>
                <a:lnTo>
                  <a:pt x="27" y="523"/>
                </a:lnTo>
                <a:lnTo>
                  <a:pt x="20" y="612"/>
                </a:lnTo>
                <a:lnTo>
                  <a:pt x="13" y="710"/>
                </a:lnTo>
                <a:lnTo>
                  <a:pt x="6" y="815"/>
                </a:lnTo>
                <a:lnTo>
                  <a:pt x="0" y="927"/>
                </a:lnTo>
                <a:lnTo>
                  <a:pt x="0" y="928"/>
                </a:lnTo>
                <a:lnTo>
                  <a:pt x="35" y="928"/>
                </a:lnTo>
                <a:close/>
              </a:path>
            </a:pathLst>
          </a:custGeom>
          <a:solidFill>
            <a:srgbClr val="000000"/>
          </a:solidFill>
          <a:ln w="9525">
            <a:noFill/>
            <a:round/>
            <a:headEnd/>
            <a:tailEnd/>
          </a:ln>
        </p:spPr>
        <p:txBody>
          <a:bodyPr/>
          <a:lstStyle/>
          <a:p>
            <a:endParaRPr lang="en-US"/>
          </a:p>
        </p:txBody>
      </p:sp>
      <p:sp>
        <p:nvSpPr>
          <p:cNvPr id="1415221" name="Freeform 53"/>
          <p:cNvSpPr>
            <a:spLocks/>
          </p:cNvSpPr>
          <p:nvPr/>
        </p:nvSpPr>
        <p:spPr bwMode="auto">
          <a:xfrm>
            <a:off x="7038975" y="1289050"/>
            <a:ext cx="19050" cy="2528888"/>
          </a:xfrm>
          <a:custGeom>
            <a:avLst/>
            <a:gdLst/>
            <a:ahLst/>
            <a:cxnLst>
              <a:cxn ang="0">
                <a:pos x="35" y="4777"/>
              </a:cxn>
              <a:cxn ang="0">
                <a:pos x="35" y="4680"/>
              </a:cxn>
              <a:cxn ang="0">
                <a:pos x="35" y="4495"/>
              </a:cxn>
              <a:cxn ang="0">
                <a:pos x="35" y="4238"/>
              </a:cxn>
              <a:cxn ang="0">
                <a:pos x="35" y="3919"/>
              </a:cxn>
              <a:cxn ang="0">
                <a:pos x="35" y="3552"/>
              </a:cxn>
              <a:cxn ang="0">
                <a:pos x="35" y="3149"/>
              </a:cxn>
              <a:cxn ang="0">
                <a:pos x="35" y="2725"/>
              </a:cxn>
              <a:cxn ang="0">
                <a:pos x="35" y="2289"/>
              </a:cxn>
              <a:cxn ang="0">
                <a:pos x="35" y="1857"/>
              </a:cxn>
              <a:cxn ang="0">
                <a:pos x="35" y="1442"/>
              </a:cxn>
              <a:cxn ang="0">
                <a:pos x="35" y="1054"/>
              </a:cxn>
              <a:cxn ang="0">
                <a:pos x="35" y="709"/>
              </a:cxn>
              <a:cxn ang="0">
                <a:pos x="35" y="419"/>
              </a:cxn>
              <a:cxn ang="0">
                <a:pos x="35" y="194"/>
              </a:cxn>
              <a:cxn ang="0">
                <a:pos x="35" y="51"/>
              </a:cxn>
              <a:cxn ang="0">
                <a:pos x="35" y="0"/>
              </a:cxn>
              <a:cxn ang="0">
                <a:pos x="0" y="14"/>
              </a:cxn>
              <a:cxn ang="0">
                <a:pos x="0" y="113"/>
              </a:cxn>
              <a:cxn ang="0">
                <a:pos x="0" y="297"/>
              </a:cxn>
              <a:cxn ang="0">
                <a:pos x="0" y="557"/>
              </a:cxn>
              <a:cxn ang="0">
                <a:pos x="0" y="876"/>
              </a:cxn>
              <a:cxn ang="0">
                <a:pos x="0" y="1244"/>
              </a:cxn>
              <a:cxn ang="0">
                <a:pos x="0" y="1647"/>
              </a:cxn>
              <a:cxn ang="0">
                <a:pos x="0" y="2072"/>
              </a:cxn>
              <a:cxn ang="0">
                <a:pos x="0" y="2508"/>
              </a:cxn>
              <a:cxn ang="0">
                <a:pos x="0" y="2938"/>
              </a:cxn>
              <a:cxn ang="0">
                <a:pos x="0" y="3354"/>
              </a:cxn>
              <a:cxn ang="0">
                <a:pos x="0" y="3741"/>
              </a:cxn>
              <a:cxn ang="0">
                <a:pos x="0" y="4085"/>
              </a:cxn>
              <a:cxn ang="0">
                <a:pos x="0" y="4376"/>
              </a:cxn>
              <a:cxn ang="0">
                <a:pos x="0" y="4598"/>
              </a:cxn>
              <a:cxn ang="0">
                <a:pos x="0" y="4741"/>
              </a:cxn>
              <a:cxn ang="0">
                <a:pos x="0" y="4777"/>
              </a:cxn>
            </a:cxnLst>
            <a:rect l="0" t="0" r="r" b="b"/>
            <a:pathLst>
              <a:path w="35" h="4777">
                <a:moveTo>
                  <a:pt x="35" y="4777"/>
                </a:moveTo>
                <a:lnTo>
                  <a:pt x="35" y="4777"/>
                </a:lnTo>
                <a:lnTo>
                  <a:pt x="35" y="4741"/>
                </a:lnTo>
                <a:lnTo>
                  <a:pt x="35" y="4680"/>
                </a:lnTo>
                <a:lnTo>
                  <a:pt x="35" y="4598"/>
                </a:lnTo>
                <a:lnTo>
                  <a:pt x="35" y="4495"/>
                </a:lnTo>
                <a:lnTo>
                  <a:pt x="35" y="4376"/>
                </a:lnTo>
                <a:lnTo>
                  <a:pt x="35" y="4238"/>
                </a:lnTo>
                <a:lnTo>
                  <a:pt x="35" y="4085"/>
                </a:lnTo>
                <a:lnTo>
                  <a:pt x="35" y="3919"/>
                </a:lnTo>
                <a:lnTo>
                  <a:pt x="35" y="3741"/>
                </a:lnTo>
                <a:lnTo>
                  <a:pt x="35" y="3552"/>
                </a:lnTo>
                <a:lnTo>
                  <a:pt x="35" y="3354"/>
                </a:lnTo>
                <a:lnTo>
                  <a:pt x="35" y="3149"/>
                </a:lnTo>
                <a:lnTo>
                  <a:pt x="35" y="2938"/>
                </a:lnTo>
                <a:lnTo>
                  <a:pt x="35" y="2725"/>
                </a:lnTo>
                <a:lnTo>
                  <a:pt x="35" y="2508"/>
                </a:lnTo>
                <a:lnTo>
                  <a:pt x="35" y="2289"/>
                </a:lnTo>
                <a:lnTo>
                  <a:pt x="35" y="2072"/>
                </a:lnTo>
                <a:lnTo>
                  <a:pt x="35" y="1857"/>
                </a:lnTo>
                <a:lnTo>
                  <a:pt x="35" y="1647"/>
                </a:lnTo>
                <a:lnTo>
                  <a:pt x="35" y="1442"/>
                </a:lnTo>
                <a:lnTo>
                  <a:pt x="35" y="1244"/>
                </a:lnTo>
                <a:lnTo>
                  <a:pt x="35" y="1054"/>
                </a:lnTo>
                <a:lnTo>
                  <a:pt x="35" y="876"/>
                </a:lnTo>
                <a:lnTo>
                  <a:pt x="35" y="709"/>
                </a:lnTo>
                <a:lnTo>
                  <a:pt x="35" y="557"/>
                </a:lnTo>
                <a:lnTo>
                  <a:pt x="35" y="419"/>
                </a:lnTo>
                <a:lnTo>
                  <a:pt x="35" y="297"/>
                </a:lnTo>
                <a:lnTo>
                  <a:pt x="35" y="194"/>
                </a:lnTo>
                <a:lnTo>
                  <a:pt x="35" y="113"/>
                </a:lnTo>
                <a:lnTo>
                  <a:pt x="35" y="51"/>
                </a:lnTo>
                <a:lnTo>
                  <a:pt x="35" y="14"/>
                </a:lnTo>
                <a:lnTo>
                  <a:pt x="35" y="0"/>
                </a:lnTo>
                <a:lnTo>
                  <a:pt x="0" y="0"/>
                </a:lnTo>
                <a:lnTo>
                  <a:pt x="0" y="14"/>
                </a:lnTo>
                <a:lnTo>
                  <a:pt x="0" y="51"/>
                </a:lnTo>
                <a:lnTo>
                  <a:pt x="0" y="113"/>
                </a:lnTo>
                <a:lnTo>
                  <a:pt x="0" y="194"/>
                </a:lnTo>
                <a:lnTo>
                  <a:pt x="0" y="297"/>
                </a:lnTo>
                <a:lnTo>
                  <a:pt x="0" y="419"/>
                </a:lnTo>
                <a:lnTo>
                  <a:pt x="0" y="557"/>
                </a:lnTo>
                <a:lnTo>
                  <a:pt x="0" y="709"/>
                </a:lnTo>
                <a:lnTo>
                  <a:pt x="0" y="876"/>
                </a:lnTo>
                <a:lnTo>
                  <a:pt x="0" y="1054"/>
                </a:lnTo>
                <a:lnTo>
                  <a:pt x="0" y="1244"/>
                </a:lnTo>
                <a:lnTo>
                  <a:pt x="0" y="1442"/>
                </a:lnTo>
                <a:lnTo>
                  <a:pt x="0" y="1647"/>
                </a:lnTo>
                <a:lnTo>
                  <a:pt x="0" y="1857"/>
                </a:lnTo>
                <a:lnTo>
                  <a:pt x="0" y="2072"/>
                </a:lnTo>
                <a:lnTo>
                  <a:pt x="0" y="2289"/>
                </a:lnTo>
                <a:lnTo>
                  <a:pt x="0" y="2508"/>
                </a:lnTo>
                <a:lnTo>
                  <a:pt x="0" y="2725"/>
                </a:lnTo>
                <a:lnTo>
                  <a:pt x="0" y="2938"/>
                </a:lnTo>
                <a:lnTo>
                  <a:pt x="0" y="3149"/>
                </a:lnTo>
                <a:lnTo>
                  <a:pt x="0" y="3354"/>
                </a:lnTo>
                <a:lnTo>
                  <a:pt x="0" y="3552"/>
                </a:lnTo>
                <a:lnTo>
                  <a:pt x="0" y="3741"/>
                </a:lnTo>
                <a:lnTo>
                  <a:pt x="0" y="3919"/>
                </a:lnTo>
                <a:lnTo>
                  <a:pt x="0" y="4085"/>
                </a:lnTo>
                <a:lnTo>
                  <a:pt x="0" y="4238"/>
                </a:lnTo>
                <a:lnTo>
                  <a:pt x="0" y="4376"/>
                </a:lnTo>
                <a:lnTo>
                  <a:pt x="0" y="4495"/>
                </a:lnTo>
                <a:lnTo>
                  <a:pt x="0" y="4598"/>
                </a:lnTo>
                <a:lnTo>
                  <a:pt x="0" y="4680"/>
                </a:lnTo>
                <a:lnTo>
                  <a:pt x="0" y="4741"/>
                </a:lnTo>
                <a:lnTo>
                  <a:pt x="0" y="4777"/>
                </a:lnTo>
                <a:lnTo>
                  <a:pt x="0" y="4777"/>
                </a:lnTo>
                <a:lnTo>
                  <a:pt x="35" y="4777"/>
                </a:lnTo>
                <a:close/>
              </a:path>
            </a:pathLst>
          </a:custGeom>
          <a:solidFill>
            <a:srgbClr val="000000"/>
          </a:solidFill>
          <a:ln w="9525">
            <a:noFill/>
            <a:round/>
            <a:headEnd/>
            <a:tailEnd/>
          </a:ln>
        </p:spPr>
        <p:txBody>
          <a:bodyPr/>
          <a:lstStyle/>
          <a:p>
            <a:endParaRPr lang="en-US"/>
          </a:p>
        </p:txBody>
      </p:sp>
      <p:sp>
        <p:nvSpPr>
          <p:cNvPr id="1415222" name="Freeform 54"/>
          <p:cNvSpPr>
            <a:spLocks/>
          </p:cNvSpPr>
          <p:nvPr/>
        </p:nvSpPr>
        <p:spPr bwMode="auto">
          <a:xfrm>
            <a:off x="7048500" y="827088"/>
            <a:ext cx="106363" cy="1238250"/>
          </a:xfrm>
          <a:custGeom>
            <a:avLst/>
            <a:gdLst/>
            <a:ahLst/>
            <a:cxnLst>
              <a:cxn ang="0">
                <a:pos x="0" y="2341"/>
              </a:cxn>
              <a:cxn ang="0">
                <a:pos x="202" y="2342"/>
              </a:cxn>
              <a:cxn ang="0">
                <a:pos x="201" y="922"/>
              </a:cxn>
              <a:cxn ang="0">
                <a:pos x="201" y="811"/>
              </a:cxn>
              <a:cxn ang="0">
                <a:pos x="198" y="707"/>
              </a:cxn>
              <a:cxn ang="0">
                <a:pos x="196" y="609"/>
              </a:cxn>
              <a:cxn ang="0">
                <a:pos x="193" y="520"/>
              </a:cxn>
              <a:cxn ang="0">
                <a:pos x="188" y="437"/>
              </a:cxn>
              <a:cxn ang="0">
                <a:pos x="183" y="362"/>
              </a:cxn>
              <a:cxn ang="0">
                <a:pos x="177" y="293"/>
              </a:cxn>
              <a:cxn ang="0">
                <a:pos x="170" y="232"/>
              </a:cxn>
              <a:cxn ang="0">
                <a:pos x="163" y="179"/>
              </a:cxn>
              <a:cxn ang="0">
                <a:pos x="155" y="131"/>
              </a:cxn>
              <a:cxn ang="0">
                <a:pos x="147" y="92"/>
              </a:cxn>
              <a:cxn ang="0">
                <a:pos x="138" y="59"/>
              </a:cxn>
              <a:cxn ang="0">
                <a:pos x="130" y="33"/>
              </a:cxn>
              <a:cxn ang="0">
                <a:pos x="120" y="15"/>
              </a:cxn>
              <a:cxn ang="0">
                <a:pos x="110" y="4"/>
              </a:cxn>
              <a:cxn ang="0">
                <a:pos x="102" y="0"/>
              </a:cxn>
              <a:cxn ang="0">
                <a:pos x="92" y="3"/>
              </a:cxn>
              <a:cxn ang="0">
                <a:pos x="82" y="13"/>
              </a:cxn>
              <a:cxn ang="0">
                <a:pos x="74" y="30"/>
              </a:cxn>
              <a:cxn ang="0">
                <a:pos x="64" y="54"/>
              </a:cxn>
              <a:cxn ang="0">
                <a:pos x="55" y="86"/>
              </a:cxn>
              <a:cxn ang="0">
                <a:pos x="47" y="125"/>
              </a:cxn>
              <a:cxn ang="0">
                <a:pos x="39" y="170"/>
              </a:cxn>
              <a:cxn ang="0">
                <a:pos x="32" y="222"/>
              </a:cxn>
              <a:cxn ang="0">
                <a:pos x="25" y="282"/>
              </a:cxn>
              <a:cxn ang="0">
                <a:pos x="19" y="349"/>
              </a:cxn>
              <a:cxn ang="0">
                <a:pos x="14" y="423"/>
              </a:cxn>
              <a:cxn ang="0">
                <a:pos x="9" y="504"/>
              </a:cxn>
              <a:cxn ang="0">
                <a:pos x="5" y="592"/>
              </a:cxn>
              <a:cxn ang="0">
                <a:pos x="3" y="687"/>
              </a:cxn>
              <a:cxn ang="0">
                <a:pos x="0" y="790"/>
              </a:cxn>
              <a:cxn ang="0">
                <a:pos x="0" y="898"/>
              </a:cxn>
              <a:cxn ang="0">
                <a:pos x="0" y="2341"/>
              </a:cxn>
            </a:cxnLst>
            <a:rect l="0" t="0" r="r" b="b"/>
            <a:pathLst>
              <a:path w="202" h="2342">
                <a:moveTo>
                  <a:pt x="0" y="2341"/>
                </a:moveTo>
                <a:lnTo>
                  <a:pt x="202" y="2342"/>
                </a:lnTo>
                <a:lnTo>
                  <a:pt x="201" y="922"/>
                </a:lnTo>
                <a:lnTo>
                  <a:pt x="201" y="811"/>
                </a:lnTo>
                <a:lnTo>
                  <a:pt x="198" y="707"/>
                </a:lnTo>
                <a:lnTo>
                  <a:pt x="196" y="609"/>
                </a:lnTo>
                <a:lnTo>
                  <a:pt x="193" y="520"/>
                </a:lnTo>
                <a:lnTo>
                  <a:pt x="188" y="437"/>
                </a:lnTo>
                <a:lnTo>
                  <a:pt x="183" y="362"/>
                </a:lnTo>
                <a:lnTo>
                  <a:pt x="177" y="293"/>
                </a:lnTo>
                <a:lnTo>
                  <a:pt x="170" y="232"/>
                </a:lnTo>
                <a:lnTo>
                  <a:pt x="163" y="179"/>
                </a:lnTo>
                <a:lnTo>
                  <a:pt x="155" y="131"/>
                </a:lnTo>
                <a:lnTo>
                  <a:pt x="147" y="92"/>
                </a:lnTo>
                <a:lnTo>
                  <a:pt x="138" y="59"/>
                </a:lnTo>
                <a:lnTo>
                  <a:pt x="130" y="33"/>
                </a:lnTo>
                <a:lnTo>
                  <a:pt x="120" y="15"/>
                </a:lnTo>
                <a:lnTo>
                  <a:pt x="110" y="4"/>
                </a:lnTo>
                <a:lnTo>
                  <a:pt x="102" y="0"/>
                </a:lnTo>
                <a:lnTo>
                  <a:pt x="92" y="3"/>
                </a:lnTo>
                <a:lnTo>
                  <a:pt x="82" y="13"/>
                </a:lnTo>
                <a:lnTo>
                  <a:pt x="74" y="30"/>
                </a:lnTo>
                <a:lnTo>
                  <a:pt x="64" y="54"/>
                </a:lnTo>
                <a:lnTo>
                  <a:pt x="55" y="86"/>
                </a:lnTo>
                <a:lnTo>
                  <a:pt x="47" y="125"/>
                </a:lnTo>
                <a:lnTo>
                  <a:pt x="39" y="170"/>
                </a:lnTo>
                <a:lnTo>
                  <a:pt x="32" y="222"/>
                </a:lnTo>
                <a:lnTo>
                  <a:pt x="25" y="282"/>
                </a:lnTo>
                <a:lnTo>
                  <a:pt x="19" y="349"/>
                </a:lnTo>
                <a:lnTo>
                  <a:pt x="14" y="423"/>
                </a:lnTo>
                <a:lnTo>
                  <a:pt x="9" y="504"/>
                </a:lnTo>
                <a:lnTo>
                  <a:pt x="5" y="592"/>
                </a:lnTo>
                <a:lnTo>
                  <a:pt x="3" y="687"/>
                </a:lnTo>
                <a:lnTo>
                  <a:pt x="0" y="790"/>
                </a:lnTo>
                <a:lnTo>
                  <a:pt x="0" y="898"/>
                </a:lnTo>
                <a:lnTo>
                  <a:pt x="0" y="2341"/>
                </a:lnTo>
                <a:close/>
              </a:path>
            </a:pathLst>
          </a:custGeom>
          <a:solidFill>
            <a:srgbClr val="FFFFFF"/>
          </a:solidFill>
          <a:ln w="9525">
            <a:noFill/>
            <a:round/>
            <a:headEnd/>
            <a:tailEnd/>
          </a:ln>
        </p:spPr>
        <p:txBody>
          <a:bodyPr/>
          <a:lstStyle/>
          <a:p>
            <a:endParaRPr lang="en-US"/>
          </a:p>
        </p:txBody>
      </p:sp>
      <p:sp>
        <p:nvSpPr>
          <p:cNvPr id="1415223" name="Freeform 55"/>
          <p:cNvSpPr>
            <a:spLocks/>
          </p:cNvSpPr>
          <p:nvPr/>
        </p:nvSpPr>
        <p:spPr bwMode="auto">
          <a:xfrm>
            <a:off x="7048500" y="2055813"/>
            <a:ext cx="115888" cy="19050"/>
          </a:xfrm>
          <a:custGeom>
            <a:avLst/>
            <a:gdLst/>
            <a:ahLst/>
            <a:cxnLst>
              <a:cxn ang="0">
                <a:pos x="185" y="18"/>
              </a:cxn>
              <a:cxn ang="0">
                <a:pos x="202" y="1"/>
              </a:cxn>
              <a:cxn ang="0">
                <a:pos x="0" y="0"/>
              </a:cxn>
              <a:cxn ang="0">
                <a:pos x="0" y="34"/>
              </a:cxn>
              <a:cxn ang="0">
                <a:pos x="202" y="35"/>
              </a:cxn>
              <a:cxn ang="0">
                <a:pos x="219" y="18"/>
              </a:cxn>
              <a:cxn ang="0">
                <a:pos x="202" y="35"/>
              </a:cxn>
              <a:cxn ang="0">
                <a:pos x="219" y="35"/>
              </a:cxn>
              <a:cxn ang="0">
                <a:pos x="219" y="18"/>
              </a:cxn>
              <a:cxn ang="0">
                <a:pos x="185" y="18"/>
              </a:cxn>
            </a:cxnLst>
            <a:rect l="0" t="0" r="r" b="b"/>
            <a:pathLst>
              <a:path w="219" h="35">
                <a:moveTo>
                  <a:pt x="185" y="18"/>
                </a:moveTo>
                <a:lnTo>
                  <a:pt x="202" y="1"/>
                </a:lnTo>
                <a:lnTo>
                  <a:pt x="0" y="0"/>
                </a:lnTo>
                <a:lnTo>
                  <a:pt x="0" y="34"/>
                </a:lnTo>
                <a:lnTo>
                  <a:pt x="202" y="35"/>
                </a:lnTo>
                <a:lnTo>
                  <a:pt x="219" y="18"/>
                </a:lnTo>
                <a:lnTo>
                  <a:pt x="202" y="35"/>
                </a:lnTo>
                <a:lnTo>
                  <a:pt x="219" y="35"/>
                </a:lnTo>
                <a:lnTo>
                  <a:pt x="219" y="18"/>
                </a:lnTo>
                <a:lnTo>
                  <a:pt x="185" y="18"/>
                </a:lnTo>
                <a:close/>
              </a:path>
            </a:pathLst>
          </a:custGeom>
          <a:solidFill>
            <a:srgbClr val="000000"/>
          </a:solidFill>
          <a:ln w="9525">
            <a:noFill/>
            <a:round/>
            <a:headEnd/>
            <a:tailEnd/>
          </a:ln>
        </p:spPr>
        <p:txBody>
          <a:bodyPr/>
          <a:lstStyle/>
          <a:p>
            <a:endParaRPr lang="en-US"/>
          </a:p>
        </p:txBody>
      </p:sp>
      <p:sp>
        <p:nvSpPr>
          <p:cNvPr id="1415224" name="Freeform 56"/>
          <p:cNvSpPr>
            <a:spLocks/>
          </p:cNvSpPr>
          <p:nvPr/>
        </p:nvSpPr>
        <p:spPr bwMode="auto">
          <a:xfrm>
            <a:off x="7145338" y="1314450"/>
            <a:ext cx="19050" cy="750888"/>
          </a:xfrm>
          <a:custGeom>
            <a:avLst/>
            <a:gdLst/>
            <a:ahLst/>
            <a:cxnLst>
              <a:cxn ang="0">
                <a:pos x="0" y="0"/>
              </a:cxn>
              <a:cxn ang="0">
                <a:pos x="0" y="0"/>
              </a:cxn>
              <a:cxn ang="0">
                <a:pos x="2" y="1420"/>
              </a:cxn>
              <a:cxn ang="0">
                <a:pos x="36" y="1420"/>
              </a:cxn>
              <a:cxn ang="0">
                <a:pos x="35" y="0"/>
              </a:cxn>
              <a:cxn ang="0">
                <a:pos x="35" y="0"/>
              </a:cxn>
              <a:cxn ang="0">
                <a:pos x="0" y="0"/>
              </a:cxn>
            </a:cxnLst>
            <a:rect l="0" t="0" r="r" b="b"/>
            <a:pathLst>
              <a:path w="36" h="1420">
                <a:moveTo>
                  <a:pt x="0" y="0"/>
                </a:moveTo>
                <a:lnTo>
                  <a:pt x="0" y="0"/>
                </a:lnTo>
                <a:lnTo>
                  <a:pt x="2" y="1420"/>
                </a:lnTo>
                <a:lnTo>
                  <a:pt x="36" y="1420"/>
                </a:lnTo>
                <a:lnTo>
                  <a:pt x="35" y="0"/>
                </a:lnTo>
                <a:lnTo>
                  <a:pt x="35" y="0"/>
                </a:lnTo>
                <a:lnTo>
                  <a:pt x="0" y="0"/>
                </a:lnTo>
                <a:close/>
              </a:path>
            </a:pathLst>
          </a:custGeom>
          <a:solidFill>
            <a:srgbClr val="000000"/>
          </a:solidFill>
          <a:ln w="9525">
            <a:noFill/>
            <a:round/>
            <a:headEnd/>
            <a:tailEnd/>
          </a:ln>
        </p:spPr>
        <p:txBody>
          <a:bodyPr/>
          <a:lstStyle/>
          <a:p>
            <a:endParaRPr lang="en-US"/>
          </a:p>
        </p:txBody>
      </p:sp>
      <p:sp>
        <p:nvSpPr>
          <p:cNvPr id="1415225" name="Freeform 57"/>
          <p:cNvSpPr>
            <a:spLocks/>
          </p:cNvSpPr>
          <p:nvPr/>
        </p:nvSpPr>
        <p:spPr bwMode="auto">
          <a:xfrm>
            <a:off x="7038975" y="817563"/>
            <a:ext cx="123825" cy="496887"/>
          </a:xfrm>
          <a:custGeom>
            <a:avLst/>
            <a:gdLst/>
            <a:ahLst/>
            <a:cxnLst>
              <a:cxn ang="0">
                <a:pos x="35" y="915"/>
              </a:cxn>
              <a:cxn ang="0">
                <a:pos x="37" y="704"/>
              </a:cxn>
              <a:cxn ang="0">
                <a:pos x="43" y="523"/>
              </a:cxn>
              <a:cxn ang="0">
                <a:pos x="53" y="368"/>
              </a:cxn>
              <a:cxn ang="0">
                <a:pos x="66" y="242"/>
              </a:cxn>
              <a:cxn ang="0">
                <a:pos x="81" y="146"/>
              </a:cxn>
              <a:cxn ang="0">
                <a:pos x="97" y="76"/>
              </a:cxn>
              <a:cxn ang="0">
                <a:pos x="114" y="39"/>
              </a:cxn>
              <a:cxn ang="0">
                <a:pos x="117" y="34"/>
              </a:cxn>
              <a:cxn ang="0">
                <a:pos x="122" y="42"/>
              </a:cxn>
              <a:cxn ang="0">
                <a:pos x="139" y="81"/>
              </a:cxn>
              <a:cxn ang="0">
                <a:pos x="155" y="152"/>
              </a:cxn>
              <a:cxn ang="0">
                <a:pos x="170" y="252"/>
              </a:cxn>
              <a:cxn ang="0">
                <a:pos x="183" y="380"/>
              </a:cxn>
              <a:cxn ang="0">
                <a:pos x="193" y="538"/>
              </a:cxn>
              <a:cxn ang="0">
                <a:pos x="198" y="724"/>
              </a:cxn>
              <a:cxn ang="0">
                <a:pos x="200" y="939"/>
              </a:cxn>
              <a:cxn ang="0">
                <a:pos x="235" y="828"/>
              </a:cxn>
              <a:cxn ang="0">
                <a:pos x="230" y="626"/>
              </a:cxn>
              <a:cxn ang="0">
                <a:pos x="222" y="453"/>
              </a:cxn>
              <a:cxn ang="0">
                <a:pos x="211" y="309"/>
              </a:cxn>
              <a:cxn ang="0">
                <a:pos x="197" y="193"/>
              </a:cxn>
              <a:cxn ang="0">
                <a:pos x="181" y="105"/>
              </a:cxn>
              <a:cxn ang="0">
                <a:pos x="163" y="44"/>
              </a:cxn>
              <a:cxn ang="0">
                <a:pos x="138" y="8"/>
              </a:cxn>
              <a:cxn ang="0">
                <a:pos x="100" y="5"/>
              </a:cxn>
              <a:cxn ang="0">
                <a:pos x="75" y="39"/>
              </a:cxn>
              <a:cxn ang="0">
                <a:pos x="55" y="99"/>
              </a:cxn>
              <a:cxn ang="0">
                <a:pos x="39" y="185"/>
              </a:cxn>
              <a:cxn ang="0">
                <a:pos x="25" y="298"/>
              </a:cxn>
              <a:cxn ang="0">
                <a:pos x="14" y="438"/>
              </a:cxn>
              <a:cxn ang="0">
                <a:pos x="5" y="609"/>
              </a:cxn>
              <a:cxn ang="0">
                <a:pos x="0" y="807"/>
              </a:cxn>
              <a:cxn ang="0">
                <a:pos x="0" y="915"/>
              </a:cxn>
            </a:cxnLst>
            <a:rect l="0" t="0" r="r" b="b"/>
            <a:pathLst>
              <a:path w="235" h="939">
                <a:moveTo>
                  <a:pt x="35" y="915"/>
                </a:moveTo>
                <a:lnTo>
                  <a:pt x="35" y="915"/>
                </a:lnTo>
                <a:lnTo>
                  <a:pt x="35" y="807"/>
                </a:lnTo>
                <a:lnTo>
                  <a:pt x="37" y="704"/>
                </a:lnTo>
                <a:lnTo>
                  <a:pt x="39" y="609"/>
                </a:lnTo>
                <a:lnTo>
                  <a:pt x="43" y="523"/>
                </a:lnTo>
                <a:lnTo>
                  <a:pt x="48" y="441"/>
                </a:lnTo>
                <a:lnTo>
                  <a:pt x="53" y="368"/>
                </a:lnTo>
                <a:lnTo>
                  <a:pt x="59" y="300"/>
                </a:lnTo>
                <a:lnTo>
                  <a:pt x="66" y="242"/>
                </a:lnTo>
                <a:lnTo>
                  <a:pt x="74" y="189"/>
                </a:lnTo>
                <a:lnTo>
                  <a:pt x="81" y="146"/>
                </a:lnTo>
                <a:lnTo>
                  <a:pt x="89" y="106"/>
                </a:lnTo>
                <a:lnTo>
                  <a:pt x="97" y="76"/>
                </a:lnTo>
                <a:lnTo>
                  <a:pt x="106" y="54"/>
                </a:lnTo>
                <a:lnTo>
                  <a:pt x="114" y="39"/>
                </a:lnTo>
                <a:lnTo>
                  <a:pt x="117" y="34"/>
                </a:lnTo>
                <a:lnTo>
                  <a:pt x="117" y="34"/>
                </a:lnTo>
                <a:lnTo>
                  <a:pt x="116" y="34"/>
                </a:lnTo>
                <a:lnTo>
                  <a:pt x="122" y="42"/>
                </a:lnTo>
                <a:lnTo>
                  <a:pt x="131" y="56"/>
                </a:lnTo>
                <a:lnTo>
                  <a:pt x="139" y="81"/>
                </a:lnTo>
                <a:lnTo>
                  <a:pt x="147" y="113"/>
                </a:lnTo>
                <a:lnTo>
                  <a:pt x="155" y="152"/>
                </a:lnTo>
                <a:lnTo>
                  <a:pt x="163" y="198"/>
                </a:lnTo>
                <a:lnTo>
                  <a:pt x="170" y="252"/>
                </a:lnTo>
                <a:lnTo>
                  <a:pt x="177" y="311"/>
                </a:lnTo>
                <a:lnTo>
                  <a:pt x="183" y="380"/>
                </a:lnTo>
                <a:lnTo>
                  <a:pt x="188" y="455"/>
                </a:lnTo>
                <a:lnTo>
                  <a:pt x="193" y="538"/>
                </a:lnTo>
                <a:lnTo>
                  <a:pt x="196" y="626"/>
                </a:lnTo>
                <a:lnTo>
                  <a:pt x="198" y="724"/>
                </a:lnTo>
                <a:lnTo>
                  <a:pt x="200" y="828"/>
                </a:lnTo>
                <a:lnTo>
                  <a:pt x="200" y="939"/>
                </a:lnTo>
                <a:lnTo>
                  <a:pt x="235" y="939"/>
                </a:lnTo>
                <a:lnTo>
                  <a:pt x="235" y="828"/>
                </a:lnTo>
                <a:lnTo>
                  <a:pt x="232" y="724"/>
                </a:lnTo>
                <a:lnTo>
                  <a:pt x="230" y="626"/>
                </a:lnTo>
                <a:lnTo>
                  <a:pt x="227" y="536"/>
                </a:lnTo>
                <a:lnTo>
                  <a:pt x="222" y="453"/>
                </a:lnTo>
                <a:lnTo>
                  <a:pt x="218" y="377"/>
                </a:lnTo>
                <a:lnTo>
                  <a:pt x="211" y="309"/>
                </a:lnTo>
                <a:lnTo>
                  <a:pt x="204" y="247"/>
                </a:lnTo>
                <a:lnTo>
                  <a:pt x="197" y="193"/>
                </a:lnTo>
                <a:lnTo>
                  <a:pt x="189" y="144"/>
                </a:lnTo>
                <a:lnTo>
                  <a:pt x="181" y="105"/>
                </a:lnTo>
                <a:lnTo>
                  <a:pt x="171" y="71"/>
                </a:lnTo>
                <a:lnTo>
                  <a:pt x="163" y="44"/>
                </a:lnTo>
                <a:lnTo>
                  <a:pt x="152" y="22"/>
                </a:lnTo>
                <a:lnTo>
                  <a:pt x="138" y="8"/>
                </a:lnTo>
                <a:lnTo>
                  <a:pt x="120" y="0"/>
                </a:lnTo>
                <a:lnTo>
                  <a:pt x="100" y="5"/>
                </a:lnTo>
                <a:lnTo>
                  <a:pt x="85" y="20"/>
                </a:lnTo>
                <a:lnTo>
                  <a:pt x="75" y="39"/>
                </a:lnTo>
                <a:lnTo>
                  <a:pt x="65" y="66"/>
                </a:lnTo>
                <a:lnTo>
                  <a:pt x="55" y="99"/>
                </a:lnTo>
                <a:lnTo>
                  <a:pt x="47" y="138"/>
                </a:lnTo>
                <a:lnTo>
                  <a:pt x="39" y="185"/>
                </a:lnTo>
                <a:lnTo>
                  <a:pt x="32" y="237"/>
                </a:lnTo>
                <a:lnTo>
                  <a:pt x="25" y="298"/>
                </a:lnTo>
                <a:lnTo>
                  <a:pt x="19" y="365"/>
                </a:lnTo>
                <a:lnTo>
                  <a:pt x="14" y="438"/>
                </a:lnTo>
                <a:lnTo>
                  <a:pt x="9" y="520"/>
                </a:lnTo>
                <a:lnTo>
                  <a:pt x="5" y="609"/>
                </a:lnTo>
                <a:lnTo>
                  <a:pt x="3" y="704"/>
                </a:lnTo>
                <a:lnTo>
                  <a:pt x="0" y="807"/>
                </a:lnTo>
                <a:lnTo>
                  <a:pt x="0" y="915"/>
                </a:lnTo>
                <a:lnTo>
                  <a:pt x="0" y="915"/>
                </a:lnTo>
                <a:lnTo>
                  <a:pt x="35" y="915"/>
                </a:lnTo>
                <a:close/>
              </a:path>
            </a:pathLst>
          </a:custGeom>
          <a:solidFill>
            <a:srgbClr val="000000"/>
          </a:solidFill>
          <a:ln w="9525">
            <a:noFill/>
            <a:round/>
            <a:headEnd/>
            <a:tailEnd/>
          </a:ln>
        </p:spPr>
        <p:txBody>
          <a:bodyPr/>
          <a:lstStyle/>
          <a:p>
            <a:endParaRPr lang="en-US"/>
          </a:p>
        </p:txBody>
      </p:sp>
      <p:sp>
        <p:nvSpPr>
          <p:cNvPr id="1415226" name="Freeform 58"/>
          <p:cNvSpPr>
            <a:spLocks/>
          </p:cNvSpPr>
          <p:nvPr/>
        </p:nvSpPr>
        <p:spPr bwMode="auto">
          <a:xfrm>
            <a:off x="7038975" y="1301750"/>
            <a:ext cx="19050" cy="773113"/>
          </a:xfrm>
          <a:custGeom>
            <a:avLst/>
            <a:gdLst/>
            <a:ahLst/>
            <a:cxnLst>
              <a:cxn ang="0">
                <a:pos x="17" y="1426"/>
              </a:cxn>
              <a:cxn ang="0">
                <a:pos x="35" y="1443"/>
              </a:cxn>
              <a:cxn ang="0">
                <a:pos x="35" y="0"/>
              </a:cxn>
              <a:cxn ang="0">
                <a:pos x="0" y="0"/>
              </a:cxn>
              <a:cxn ang="0">
                <a:pos x="0" y="1443"/>
              </a:cxn>
              <a:cxn ang="0">
                <a:pos x="17" y="1460"/>
              </a:cxn>
              <a:cxn ang="0">
                <a:pos x="0" y="1443"/>
              </a:cxn>
              <a:cxn ang="0">
                <a:pos x="0" y="1460"/>
              </a:cxn>
              <a:cxn ang="0">
                <a:pos x="17" y="1460"/>
              </a:cxn>
              <a:cxn ang="0">
                <a:pos x="17" y="1426"/>
              </a:cxn>
            </a:cxnLst>
            <a:rect l="0" t="0" r="r" b="b"/>
            <a:pathLst>
              <a:path w="35" h="1460">
                <a:moveTo>
                  <a:pt x="17" y="1426"/>
                </a:moveTo>
                <a:lnTo>
                  <a:pt x="35" y="1443"/>
                </a:lnTo>
                <a:lnTo>
                  <a:pt x="35" y="0"/>
                </a:lnTo>
                <a:lnTo>
                  <a:pt x="0" y="0"/>
                </a:lnTo>
                <a:lnTo>
                  <a:pt x="0" y="1443"/>
                </a:lnTo>
                <a:lnTo>
                  <a:pt x="17" y="1460"/>
                </a:lnTo>
                <a:lnTo>
                  <a:pt x="0" y="1443"/>
                </a:lnTo>
                <a:lnTo>
                  <a:pt x="0" y="1460"/>
                </a:lnTo>
                <a:lnTo>
                  <a:pt x="17" y="1460"/>
                </a:lnTo>
                <a:lnTo>
                  <a:pt x="17" y="1426"/>
                </a:lnTo>
                <a:close/>
              </a:path>
            </a:pathLst>
          </a:custGeom>
          <a:solidFill>
            <a:srgbClr val="000000"/>
          </a:solidFill>
          <a:ln w="9525">
            <a:noFill/>
            <a:round/>
            <a:headEnd/>
            <a:tailEnd/>
          </a:ln>
        </p:spPr>
        <p:txBody>
          <a:bodyPr/>
          <a:lstStyle/>
          <a:p>
            <a:endParaRPr lang="en-US"/>
          </a:p>
        </p:txBody>
      </p:sp>
      <p:sp>
        <p:nvSpPr>
          <p:cNvPr id="1415227" name="Freeform 59"/>
          <p:cNvSpPr>
            <a:spLocks/>
          </p:cNvSpPr>
          <p:nvPr/>
        </p:nvSpPr>
        <p:spPr bwMode="auto">
          <a:xfrm>
            <a:off x="7181850" y="5559425"/>
            <a:ext cx="703263" cy="593725"/>
          </a:xfrm>
          <a:custGeom>
            <a:avLst/>
            <a:gdLst/>
            <a:ahLst/>
            <a:cxnLst>
              <a:cxn ang="0">
                <a:pos x="0" y="14"/>
              </a:cxn>
              <a:cxn ang="0">
                <a:pos x="6" y="27"/>
              </a:cxn>
              <a:cxn ang="0">
                <a:pos x="1308" y="1121"/>
              </a:cxn>
              <a:cxn ang="0">
                <a:pos x="1330" y="1094"/>
              </a:cxn>
              <a:cxn ang="0">
                <a:pos x="28" y="0"/>
              </a:cxn>
              <a:cxn ang="0">
                <a:pos x="34" y="14"/>
              </a:cxn>
              <a:cxn ang="0">
                <a:pos x="0" y="14"/>
              </a:cxn>
              <a:cxn ang="0">
                <a:pos x="0" y="22"/>
              </a:cxn>
              <a:cxn ang="0">
                <a:pos x="6" y="27"/>
              </a:cxn>
              <a:cxn ang="0">
                <a:pos x="0" y="14"/>
              </a:cxn>
            </a:cxnLst>
            <a:rect l="0" t="0" r="r" b="b"/>
            <a:pathLst>
              <a:path w="1330" h="1121">
                <a:moveTo>
                  <a:pt x="0" y="14"/>
                </a:moveTo>
                <a:lnTo>
                  <a:pt x="6" y="27"/>
                </a:lnTo>
                <a:lnTo>
                  <a:pt x="1308" y="1121"/>
                </a:lnTo>
                <a:lnTo>
                  <a:pt x="1330" y="1094"/>
                </a:lnTo>
                <a:lnTo>
                  <a:pt x="28" y="0"/>
                </a:lnTo>
                <a:lnTo>
                  <a:pt x="34" y="14"/>
                </a:lnTo>
                <a:lnTo>
                  <a:pt x="0" y="14"/>
                </a:lnTo>
                <a:lnTo>
                  <a:pt x="0" y="22"/>
                </a:lnTo>
                <a:lnTo>
                  <a:pt x="6" y="27"/>
                </a:lnTo>
                <a:lnTo>
                  <a:pt x="0" y="14"/>
                </a:lnTo>
                <a:close/>
              </a:path>
            </a:pathLst>
          </a:custGeom>
          <a:solidFill>
            <a:srgbClr val="000000"/>
          </a:solidFill>
          <a:ln w="9525">
            <a:noFill/>
            <a:round/>
            <a:headEnd/>
            <a:tailEnd/>
          </a:ln>
        </p:spPr>
        <p:txBody>
          <a:bodyPr/>
          <a:lstStyle/>
          <a:p>
            <a:endParaRPr lang="en-US"/>
          </a:p>
        </p:txBody>
      </p:sp>
      <p:sp>
        <p:nvSpPr>
          <p:cNvPr id="1415228" name="Freeform 60"/>
          <p:cNvSpPr>
            <a:spLocks/>
          </p:cNvSpPr>
          <p:nvPr/>
        </p:nvSpPr>
        <p:spPr bwMode="auto">
          <a:xfrm>
            <a:off x="7175500" y="3398838"/>
            <a:ext cx="23813" cy="2168525"/>
          </a:xfrm>
          <a:custGeom>
            <a:avLst/>
            <a:gdLst/>
            <a:ahLst/>
            <a:cxnLst>
              <a:cxn ang="0">
                <a:pos x="17" y="0"/>
              </a:cxn>
              <a:cxn ang="0">
                <a:pos x="0" y="0"/>
              </a:cxn>
              <a:cxn ang="0">
                <a:pos x="12" y="4097"/>
              </a:cxn>
              <a:cxn ang="0">
                <a:pos x="46" y="4097"/>
              </a:cxn>
              <a:cxn ang="0">
                <a:pos x="34" y="0"/>
              </a:cxn>
              <a:cxn ang="0">
                <a:pos x="17" y="0"/>
              </a:cxn>
            </a:cxnLst>
            <a:rect l="0" t="0" r="r" b="b"/>
            <a:pathLst>
              <a:path w="46" h="4097">
                <a:moveTo>
                  <a:pt x="17" y="0"/>
                </a:moveTo>
                <a:lnTo>
                  <a:pt x="0" y="0"/>
                </a:lnTo>
                <a:lnTo>
                  <a:pt x="12" y="4097"/>
                </a:lnTo>
                <a:lnTo>
                  <a:pt x="46" y="4097"/>
                </a:lnTo>
                <a:lnTo>
                  <a:pt x="34" y="0"/>
                </a:lnTo>
                <a:lnTo>
                  <a:pt x="17" y="0"/>
                </a:lnTo>
                <a:close/>
              </a:path>
            </a:pathLst>
          </a:custGeom>
          <a:solidFill>
            <a:srgbClr val="000000"/>
          </a:solidFill>
          <a:ln w="9525">
            <a:noFill/>
            <a:round/>
            <a:headEnd/>
            <a:tailEnd/>
          </a:ln>
        </p:spPr>
        <p:txBody>
          <a:bodyPr/>
          <a:lstStyle/>
          <a:p>
            <a:endParaRPr lang="en-US"/>
          </a:p>
        </p:txBody>
      </p:sp>
      <p:sp>
        <p:nvSpPr>
          <p:cNvPr id="1415229" name="Freeform 61"/>
          <p:cNvSpPr>
            <a:spLocks/>
          </p:cNvSpPr>
          <p:nvPr/>
        </p:nvSpPr>
        <p:spPr bwMode="auto">
          <a:xfrm>
            <a:off x="4337050" y="5557838"/>
            <a:ext cx="2854325" cy="34925"/>
          </a:xfrm>
          <a:custGeom>
            <a:avLst/>
            <a:gdLst/>
            <a:ahLst/>
            <a:cxnLst>
              <a:cxn ang="0">
                <a:pos x="5394" y="17"/>
              </a:cxn>
              <a:cxn ang="0">
                <a:pos x="5394" y="0"/>
              </a:cxn>
              <a:cxn ang="0">
                <a:pos x="0" y="31"/>
              </a:cxn>
              <a:cxn ang="0">
                <a:pos x="0" y="66"/>
              </a:cxn>
              <a:cxn ang="0">
                <a:pos x="5394" y="34"/>
              </a:cxn>
              <a:cxn ang="0">
                <a:pos x="5394" y="17"/>
              </a:cxn>
            </a:cxnLst>
            <a:rect l="0" t="0" r="r" b="b"/>
            <a:pathLst>
              <a:path w="5394" h="66">
                <a:moveTo>
                  <a:pt x="5394" y="17"/>
                </a:moveTo>
                <a:lnTo>
                  <a:pt x="5394" y="0"/>
                </a:lnTo>
                <a:lnTo>
                  <a:pt x="0" y="31"/>
                </a:lnTo>
                <a:lnTo>
                  <a:pt x="0" y="66"/>
                </a:lnTo>
                <a:lnTo>
                  <a:pt x="5394" y="34"/>
                </a:lnTo>
                <a:lnTo>
                  <a:pt x="5394" y="17"/>
                </a:lnTo>
                <a:close/>
              </a:path>
            </a:pathLst>
          </a:custGeom>
          <a:solidFill>
            <a:srgbClr val="000000"/>
          </a:solidFill>
          <a:ln w="9525">
            <a:noFill/>
            <a:round/>
            <a:headEnd/>
            <a:tailEnd/>
          </a:ln>
        </p:spPr>
        <p:txBody>
          <a:bodyPr/>
          <a:lstStyle/>
          <a:p>
            <a:endParaRPr lang="en-US"/>
          </a:p>
        </p:txBody>
      </p:sp>
      <p:sp>
        <p:nvSpPr>
          <p:cNvPr id="1415230" name="Freeform 62"/>
          <p:cNvSpPr>
            <a:spLocks/>
          </p:cNvSpPr>
          <p:nvPr/>
        </p:nvSpPr>
        <p:spPr bwMode="auto">
          <a:xfrm>
            <a:off x="4872038" y="5227638"/>
            <a:ext cx="1857375" cy="412750"/>
          </a:xfrm>
          <a:custGeom>
            <a:avLst/>
            <a:gdLst/>
            <a:ahLst/>
            <a:cxnLst>
              <a:cxn ang="0">
                <a:pos x="2609" y="0"/>
              </a:cxn>
              <a:cxn ang="0">
                <a:pos x="2485" y="0"/>
              </a:cxn>
              <a:cxn ang="0">
                <a:pos x="2360" y="0"/>
              </a:cxn>
              <a:cxn ang="0">
                <a:pos x="2237" y="0"/>
              </a:cxn>
              <a:cxn ang="0">
                <a:pos x="2113" y="0"/>
              </a:cxn>
              <a:cxn ang="0">
                <a:pos x="1987" y="0"/>
              </a:cxn>
              <a:cxn ang="0">
                <a:pos x="1864" y="0"/>
              </a:cxn>
              <a:cxn ang="0">
                <a:pos x="1739" y="0"/>
              </a:cxn>
              <a:cxn ang="0">
                <a:pos x="1616" y="0"/>
              </a:cxn>
              <a:cxn ang="0">
                <a:pos x="1492" y="0"/>
              </a:cxn>
              <a:cxn ang="0">
                <a:pos x="1367" y="0"/>
              </a:cxn>
              <a:cxn ang="0">
                <a:pos x="1243" y="0"/>
              </a:cxn>
              <a:cxn ang="0">
                <a:pos x="1118" y="0"/>
              </a:cxn>
              <a:cxn ang="0">
                <a:pos x="994" y="0"/>
              </a:cxn>
              <a:cxn ang="0">
                <a:pos x="869" y="0"/>
              </a:cxn>
              <a:cxn ang="0">
                <a:pos x="745" y="0"/>
              </a:cxn>
              <a:cxn ang="0">
                <a:pos x="621" y="0"/>
              </a:cxn>
              <a:cxn ang="0">
                <a:pos x="496" y="0"/>
              </a:cxn>
              <a:cxn ang="0">
                <a:pos x="373" y="0"/>
              </a:cxn>
              <a:cxn ang="0">
                <a:pos x="248" y="0"/>
              </a:cxn>
              <a:cxn ang="0">
                <a:pos x="124" y="0"/>
              </a:cxn>
              <a:cxn ang="0">
                <a:pos x="0" y="0"/>
              </a:cxn>
              <a:cxn ang="0">
                <a:pos x="943" y="781"/>
              </a:cxn>
              <a:cxn ang="0">
                <a:pos x="1067" y="781"/>
              </a:cxn>
              <a:cxn ang="0">
                <a:pos x="1192" y="781"/>
              </a:cxn>
              <a:cxn ang="0">
                <a:pos x="1316" y="781"/>
              </a:cxn>
              <a:cxn ang="0">
                <a:pos x="1439" y="781"/>
              </a:cxn>
              <a:cxn ang="0">
                <a:pos x="1565" y="781"/>
              </a:cxn>
              <a:cxn ang="0">
                <a:pos x="1688" y="781"/>
              </a:cxn>
              <a:cxn ang="0">
                <a:pos x="1814" y="781"/>
              </a:cxn>
              <a:cxn ang="0">
                <a:pos x="1938" y="781"/>
              </a:cxn>
              <a:cxn ang="0">
                <a:pos x="2063" y="781"/>
              </a:cxn>
              <a:cxn ang="0">
                <a:pos x="2186" y="781"/>
              </a:cxn>
              <a:cxn ang="0">
                <a:pos x="2311" y="781"/>
              </a:cxn>
              <a:cxn ang="0">
                <a:pos x="2435" y="781"/>
              </a:cxn>
              <a:cxn ang="0">
                <a:pos x="2560" y="781"/>
              </a:cxn>
              <a:cxn ang="0">
                <a:pos x="2682" y="781"/>
              </a:cxn>
              <a:cxn ang="0">
                <a:pos x="2809" y="781"/>
              </a:cxn>
              <a:cxn ang="0">
                <a:pos x="2932" y="781"/>
              </a:cxn>
              <a:cxn ang="0">
                <a:pos x="3057" y="781"/>
              </a:cxn>
              <a:cxn ang="0">
                <a:pos x="3180" y="781"/>
              </a:cxn>
              <a:cxn ang="0">
                <a:pos x="3306" y="781"/>
              </a:cxn>
              <a:cxn ang="0">
                <a:pos x="3429" y="781"/>
              </a:cxn>
            </a:cxnLst>
            <a:rect l="0" t="0" r="r" b="b"/>
            <a:pathLst>
              <a:path w="3512" h="781">
                <a:moveTo>
                  <a:pt x="3512" y="781"/>
                </a:moveTo>
                <a:lnTo>
                  <a:pt x="2651" y="0"/>
                </a:lnTo>
                <a:lnTo>
                  <a:pt x="2609" y="0"/>
                </a:lnTo>
                <a:lnTo>
                  <a:pt x="2569" y="0"/>
                </a:lnTo>
                <a:lnTo>
                  <a:pt x="2527" y="0"/>
                </a:lnTo>
                <a:lnTo>
                  <a:pt x="2485" y="0"/>
                </a:lnTo>
                <a:lnTo>
                  <a:pt x="2444" y="0"/>
                </a:lnTo>
                <a:lnTo>
                  <a:pt x="2403" y="0"/>
                </a:lnTo>
                <a:lnTo>
                  <a:pt x="2360" y="0"/>
                </a:lnTo>
                <a:lnTo>
                  <a:pt x="2319" y="0"/>
                </a:lnTo>
                <a:lnTo>
                  <a:pt x="2280" y="0"/>
                </a:lnTo>
                <a:lnTo>
                  <a:pt x="2237" y="0"/>
                </a:lnTo>
                <a:lnTo>
                  <a:pt x="2196" y="0"/>
                </a:lnTo>
                <a:lnTo>
                  <a:pt x="2154" y="0"/>
                </a:lnTo>
                <a:lnTo>
                  <a:pt x="2113" y="0"/>
                </a:lnTo>
                <a:lnTo>
                  <a:pt x="2071" y="0"/>
                </a:lnTo>
                <a:lnTo>
                  <a:pt x="2030" y="0"/>
                </a:lnTo>
                <a:lnTo>
                  <a:pt x="1987" y="0"/>
                </a:lnTo>
                <a:lnTo>
                  <a:pt x="1948" y="0"/>
                </a:lnTo>
                <a:lnTo>
                  <a:pt x="1906" y="0"/>
                </a:lnTo>
                <a:lnTo>
                  <a:pt x="1864" y="0"/>
                </a:lnTo>
                <a:lnTo>
                  <a:pt x="1822" y="0"/>
                </a:lnTo>
                <a:lnTo>
                  <a:pt x="1782" y="0"/>
                </a:lnTo>
                <a:lnTo>
                  <a:pt x="1739" y="0"/>
                </a:lnTo>
                <a:lnTo>
                  <a:pt x="1698" y="0"/>
                </a:lnTo>
                <a:lnTo>
                  <a:pt x="1656" y="0"/>
                </a:lnTo>
                <a:lnTo>
                  <a:pt x="1616" y="0"/>
                </a:lnTo>
                <a:lnTo>
                  <a:pt x="1575" y="0"/>
                </a:lnTo>
                <a:lnTo>
                  <a:pt x="1533" y="0"/>
                </a:lnTo>
                <a:lnTo>
                  <a:pt x="1492" y="0"/>
                </a:lnTo>
                <a:lnTo>
                  <a:pt x="1449" y="0"/>
                </a:lnTo>
                <a:lnTo>
                  <a:pt x="1407" y="0"/>
                </a:lnTo>
                <a:lnTo>
                  <a:pt x="1367" y="0"/>
                </a:lnTo>
                <a:lnTo>
                  <a:pt x="1325" y="0"/>
                </a:lnTo>
                <a:lnTo>
                  <a:pt x="1283" y="0"/>
                </a:lnTo>
                <a:lnTo>
                  <a:pt x="1243" y="0"/>
                </a:lnTo>
                <a:lnTo>
                  <a:pt x="1200" y="0"/>
                </a:lnTo>
                <a:lnTo>
                  <a:pt x="1159" y="0"/>
                </a:lnTo>
                <a:lnTo>
                  <a:pt x="1118" y="0"/>
                </a:lnTo>
                <a:lnTo>
                  <a:pt x="1077" y="0"/>
                </a:lnTo>
                <a:lnTo>
                  <a:pt x="1035" y="0"/>
                </a:lnTo>
                <a:lnTo>
                  <a:pt x="994" y="0"/>
                </a:lnTo>
                <a:lnTo>
                  <a:pt x="952" y="0"/>
                </a:lnTo>
                <a:lnTo>
                  <a:pt x="911" y="0"/>
                </a:lnTo>
                <a:lnTo>
                  <a:pt x="869" y="0"/>
                </a:lnTo>
                <a:lnTo>
                  <a:pt x="828" y="0"/>
                </a:lnTo>
                <a:lnTo>
                  <a:pt x="786" y="0"/>
                </a:lnTo>
                <a:lnTo>
                  <a:pt x="745" y="0"/>
                </a:lnTo>
                <a:lnTo>
                  <a:pt x="705" y="0"/>
                </a:lnTo>
                <a:lnTo>
                  <a:pt x="662" y="0"/>
                </a:lnTo>
                <a:lnTo>
                  <a:pt x="621" y="0"/>
                </a:lnTo>
                <a:lnTo>
                  <a:pt x="579" y="0"/>
                </a:lnTo>
                <a:lnTo>
                  <a:pt x="538" y="0"/>
                </a:lnTo>
                <a:lnTo>
                  <a:pt x="496" y="0"/>
                </a:lnTo>
                <a:lnTo>
                  <a:pt x="455" y="0"/>
                </a:lnTo>
                <a:lnTo>
                  <a:pt x="413" y="0"/>
                </a:lnTo>
                <a:lnTo>
                  <a:pt x="373" y="0"/>
                </a:lnTo>
                <a:lnTo>
                  <a:pt x="331" y="0"/>
                </a:lnTo>
                <a:lnTo>
                  <a:pt x="289" y="0"/>
                </a:lnTo>
                <a:lnTo>
                  <a:pt x="248" y="0"/>
                </a:lnTo>
                <a:lnTo>
                  <a:pt x="207" y="0"/>
                </a:lnTo>
                <a:lnTo>
                  <a:pt x="164" y="0"/>
                </a:lnTo>
                <a:lnTo>
                  <a:pt x="124" y="0"/>
                </a:lnTo>
                <a:lnTo>
                  <a:pt x="83" y="0"/>
                </a:lnTo>
                <a:lnTo>
                  <a:pt x="42" y="0"/>
                </a:lnTo>
                <a:lnTo>
                  <a:pt x="0" y="0"/>
                </a:lnTo>
                <a:lnTo>
                  <a:pt x="861" y="781"/>
                </a:lnTo>
                <a:lnTo>
                  <a:pt x="904" y="781"/>
                </a:lnTo>
                <a:lnTo>
                  <a:pt x="943" y="781"/>
                </a:lnTo>
                <a:lnTo>
                  <a:pt x="985" y="781"/>
                </a:lnTo>
                <a:lnTo>
                  <a:pt x="1026" y="781"/>
                </a:lnTo>
                <a:lnTo>
                  <a:pt x="1067" y="781"/>
                </a:lnTo>
                <a:lnTo>
                  <a:pt x="1110" y="781"/>
                </a:lnTo>
                <a:lnTo>
                  <a:pt x="1150" y="781"/>
                </a:lnTo>
                <a:lnTo>
                  <a:pt x="1192" y="781"/>
                </a:lnTo>
                <a:lnTo>
                  <a:pt x="1234" y="781"/>
                </a:lnTo>
                <a:lnTo>
                  <a:pt x="1274" y="781"/>
                </a:lnTo>
                <a:lnTo>
                  <a:pt x="1316" y="781"/>
                </a:lnTo>
                <a:lnTo>
                  <a:pt x="1357" y="781"/>
                </a:lnTo>
                <a:lnTo>
                  <a:pt x="1399" y="781"/>
                </a:lnTo>
                <a:lnTo>
                  <a:pt x="1439" y="781"/>
                </a:lnTo>
                <a:lnTo>
                  <a:pt x="1482" y="781"/>
                </a:lnTo>
                <a:lnTo>
                  <a:pt x="1523" y="781"/>
                </a:lnTo>
                <a:lnTo>
                  <a:pt x="1565" y="781"/>
                </a:lnTo>
                <a:lnTo>
                  <a:pt x="1605" y="781"/>
                </a:lnTo>
                <a:lnTo>
                  <a:pt x="1648" y="781"/>
                </a:lnTo>
                <a:lnTo>
                  <a:pt x="1688" y="781"/>
                </a:lnTo>
                <a:lnTo>
                  <a:pt x="1731" y="781"/>
                </a:lnTo>
                <a:lnTo>
                  <a:pt x="1771" y="781"/>
                </a:lnTo>
                <a:lnTo>
                  <a:pt x="1814" y="781"/>
                </a:lnTo>
                <a:lnTo>
                  <a:pt x="1854" y="781"/>
                </a:lnTo>
                <a:lnTo>
                  <a:pt x="1897" y="781"/>
                </a:lnTo>
                <a:lnTo>
                  <a:pt x="1938" y="781"/>
                </a:lnTo>
                <a:lnTo>
                  <a:pt x="1978" y="781"/>
                </a:lnTo>
                <a:lnTo>
                  <a:pt x="2020" y="781"/>
                </a:lnTo>
                <a:lnTo>
                  <a:pt x="2063" y="781"/>
                </a:lnTo>
                <a:lnTo>
                  <a:pt x="2103" y="781"/>
                </a:lnTo>
                <a:lnTo>
                  <a:pt x="2146" y="781"/>
                </a:lnTo>
                <a:lnTo>
                  <a:pt x="2186" y="781"/>
                </a:lnTo>
                <a:lnTo>
                  <a:pt x="2229" y="781"/>
                </a:lnTo>
                <a:lnTo>
                  <a:pt x="2270" y="781"/>
                </a:lnTo>
                <a:lnTo>
                  <a:pt x="2311" y="781"/>
                </a:lnTo>
                <a:lnTo>
                  <a:pt x="2352" y="781"/>
                </a:lnTo>
                <a:lnTo>
                  <a:pt x="2394" y="781"/>
                </a:lnTo>
                <a:lnTo>
                  <a:pt x="2435" y="781"/>
                </a:lnTo>
                <a:lnTo>
                  <a:pt x="2476" y="781"/>
                </a:lnTo>
                <a:lnTo>
                  <a:pt x="2518" y="781"/>
                </a:lnTo>
                <a:lnTo>
                  <a:pt x="2560" y="781"/>
                </a:lnTo>
                <a:lnTo>
                  <a:pt x="2601" y="781"/>
                </a:lnTo>
                <a:lnTo>
                  <a:pt x="2642" y="781"/>
                </a:lnTo>
                <a:lnTo>
                  <a:pt x="2682" y="781"/>
                </a:lnTo>
                <a:lnTo>
                  <a:pt x="2725" y="781"/>
                </a:lnTo>
                <a:lnTo>
                  <a:pt x="2765" y="781"/>
                </a:lnTo>
                <a:lnTo>
                  <a:pt x="2809" y="781"/>
                </a:lnTo>
                <a:lnTo>
                  <a:pt x="2850" y="781"/>
                </a:lnTo>
                <a:lnTo>
                  <a:pt x="2891" y="781"/>
                </a:lnTo>
                <a:lnTo>
                  <a:pt x="2932" y="781"/>
                </a:lnTo>
                <a:lnTo>
                  <a:pt x="2974" y="781"/>
                </a:lnTo>
                <a:lnTo>
                  <a:pt x="3014" y="781"/>
                </a:lnTo>
                <a:lnTo>
                  <a:pt x="3057" y="781"/>
                </a:lnTo>
                <a:lnTo>
                  <a:pt x="3098" y="781"/>
                </a:lnTo>
                <a:lnTo>
                  <a:pt x="3140" y="781"/>
                </a:lnTo>
                <a:lnTo>
                  <a:pt x="3180" y="781"/>
                </a:lnTo>
                <a:lnTo>
                  <a:pt x="3223" y="781"/>
                </a:lnTo>
                <a:lnTo>
                  <a:pt x="3263" y="781"/>
                </a:lnTo>
                <a:lnTo>
                  <a:pt x="3306" y="781"/>
                </a:lnTo>
                <a:lnTo>
                  <a:pt x="3346" y="781"/>
                </a:lnTo>
                <a:lnTo>
                  <a:pt x="3389" y="781"/>
                </a:lnTo>
                <a:lnTo>
                  <a:pt x="3429" y="781"/>
                </a:lnTo>
                <a:lnTo>
                  <a:pt x="3470" y="781"/>
                </a:lnTo>
                <a:lnTo>
                  <a:pt x="3512" y="781"/>
                </a:lnTo>
                <a:close/>
              </a:path>
            </a:pathLst>
          </a:custGeom>
          <a:solidFill>
            <a:srgbClr val="999999"/>
          </a:solidFill>
          <a:ln w="9525">
            <a:noFill/>
            <a:round/>
            <a:headEnd/>
            <a:tailEnd/>
          </a:ln>
        </p:spPr>
        <p:txBody>
          <a:bodyPr/>
          <a:lstStyle/>
          <a:p>
            <a:endParaRPr lang="en-US"/>
          </a:p>
        </p:txBody>
      </p:sp>
      <p:sp>
        <p:nvSpPr>
          <p:cNvPr id="1415231" name="Freeform 63"/>
          <p:cNvSpPr>
            <a:spLocks/>
          </p:cNvSpPr>
          <p:nvPr/>
        </p:nvSpPr>
        <p:spPr bwMode="auto">
          <a:xfrm>
            <a:off x="4872038" y="5227638"/>
            <a:ext cx="1857375" cy="412750"/>
          </a:xfrm>
          <a:custGeom>
            <a:avLst/>
            <a:gdLst/>
            <a:ahLst/>
            <a:cxnLst>
              <a:cxn ang="0">
                <a:pos x="2609" y="0"/>
              </a:cxn>
              <a:cxn ang="0">
                <a:pos x="2485" y="0"/>
              </a:cxn>
              <a:cxn ang="0">
                <a:pos x="2360" y="0"/>
              </a:cxn>
              <a:cxn ang="0">
                <a:pos x="2237" y="0"/>
              </a:cxn>
              <a:cxn ang="0">
                <a:pos x="2113" y="0"/>
              </a:cxn>
              <a:cxn ang="0">
                <a:pos x="1987" y="0"/>
              </a:cxn>
              <a:cxn ang="0">
                <a:pos x="1864" y="0"/>
              </a:cxn>
              <a:cxn ang="0">
                <a:pos x="1739" y="0"/>
              </a:cxn>
              <a:cxn ang="0">
                <a:pos x="1616" y="0"/>
              </a:cxn>
              <a:cxn ang="0">
                <a:pos x="1492" y="0"/>
              </a:cxn>
              <a:cxn ang="0">
                <a:pos x="1367" y="0"/>
              </a:cxn>
              <a:cxn ang="0">
                <a:pos x="1243" y="0"/>
              </a:cxn>
              <a:cxn ang="0">
                <a:pos x="1118" y="0"/>
              </a:cxn>
              <a:cxn ang="0">
                <a:pos x="994" y="0"/>
              </a:cxn>
              <a:cxn ang="0">
                <a:pos x="869" y="0"/>
              </a:cxn>
              <a:cxn ang="0">
                <a:pos x="745" y="0"/>
              </a:cxn>
              <a:cxn ang="0">
                <a:pos x="621" y="0"/>
              </a:cxn>
              <a:cxn ang="0">
                <a:pos x="496" y="0"/>
              </a:cxn>
              <a:cxn ang="0">
                <a:pos x="373" y="0"/>
              </a:cxn>
              <a:cxn ang="0">
                <a:pos x="248" y="0"/>
              </a:cxn>
              <a:cxn ang="0">
                <a:pos x="124" y="0"/>
              </a:cxn>
              <a:cxn ang="0">
                <a:pos x="0" y="0"/>
              </a:cxn>
              <a:cxn ang="0">
                <a:pos x="943" y="781"/>
              </a:cxn>
              <a:cxn ang="0">
                <a:pos x="1067" y="781"/>
              </a:cxn>
              <a:cxn ang="0">
                <a:pos x="1192" y="781"/>
              </a:cxn>
              <a:cxn ang="0">
                <a:pos x="1316" y="781"/>
              </a:cxn>
              <a:cxn ang="0">
                <a:pos x="1439" y="781"/>
              </a:cxn>
              <a:cxn ang="0">
                <a:pos x="1565" y="781"/>
              </a:cxn>
              <a:cxn ang="0">
                <a:pos x="1688" y="781"/>
              </a:cxn>
              <a:cxn ang="0">
                <a:pos x="1814" y="781"/>
              </a:cxn>
              <a:cxn ang="0">
                <a:pos x="1938" y="781"/>
              </a:cxn>
              <a:cxn ang="0">
                <a:pos x="2063" y="781"/>
              </a:cxn>
              <a:cxn ang="0">
                <a:pos x="2186" y="781"/>
              </a:cxn>
              <a:cxn ang="0">
                <a:pos x="2311" y="781"/>
              </a:cxn>
              <a:cxn ang="0">
                <a:pos x="2435" y="781"/>
              </a:cxn>
              <a:cxn ang="0">
                <a:pos x="2560" y="781"/>
              </a:cxn>
              <a:cxn ang="0">
                <a:pos x="2682" y="781"/>
              </a:cxn>
              <a:cxn ang="0">
                <a:pos x="2809" y="781"/>
              </a:cxn>
              <a:cxn ang="0">
                <a:pos x="2932" y="781"/>
              </a:cxn>
              <a:cxn ang="0">
                <a:pos x="3057" y="781"/>
              </a:cxn>
              <a:cxn ang="0">
                <a:pos x="3180" y="781"/>
              </a:cxn>
              <a:cxn ang="0">
                <a:pos x="3306" y="781"/>
              </a:cxn>
              <a:cxn ang="0">
                <a:pos x="3429" y="781"/>
              </a:cxn>
            </a:cxnLst>
            <a:rect l="0" t="0" r="r" b="b"/>
            <a:pathLst>
              <a:path w="3512" h="781">
                <a:moveTo>
                  <a:pt x="3512" y="781"/>
                </a:moveTo>
                <a:lnTo>
                  <a:pt x="2651" y="0"/>
                </a:lnTo>
                <a:lnTo>
                  <a:pt x="2609" y="0"/>
                </a:lnTo>
                <a:lnTo>
                  <a:pt x="2569" y="0"/>
                </a:lnTo>
                <a:lnTo>
                  <a:pt x="2527" y="0"/>
                </a:lnTo>
                <a:lnTo>
                  <a:pt x="2485" y="0"/>
                </a:lnTo>
                <a:lnTo>
                  <a:pt x="2444" y="0"/>
                </a:lnTo>
                <a:lnTo>
                  <a:pt x="2403" y="0"/>
                </a:lnTo>
                <a:lnTo>
                  <a:pt x="2360" y="0"/>
                </a:lnTo>
                <a:lnTo>
                  <a:pt x="2319" y="0"/>
                </a:lnTo>
                <a:lnTo>
                  <a:pt x="2280" y="0"/>
                </a:lnTo>
                <a:lnTo>
                  <a:pt x="2237" y="0"/>
                </a:lnTo>
                <a:lnTo>
                  <a:pt x="2196" y="0"/>
                </a:lnTo>
                <a:lnTo>
                  <a:pt x="2154" y="0"/>
                </a:lnTo>
                <a:lnTo>
                  <a:pt x="2113" y="0"/>
                </a:lnTo>
                <a:lnTo>
                  <a:pt x="2071" y="0"/>
                </a:lnTo>
                <a:lnTo>
                  <a:pt x="2030" y="0"/>
                </a:lnTo>
                <a:lnTo>
                  <a:pt x="1987" y="0"/>
                </a:lnTo>
                <a:lnTo>
                  <a:pt x="1948" y="0"/>
                </a:lnTo>
                <a:lnTo>
                  <a:pt x="1906" y="0"/>
                </a:lnTo>
                <a:lnTo>
                  <a:pt x="1864" y="0"/>
                </a:lnTo>
                <a:lnTo>
                  <a:pt x="1822" y="0"/>
                </a:lnTo>
                <a:lnTo>
                  <a:pt x="1782" y="0"/>
                </a:lnTo>
                <a:lnTo>
                  <a:pt x="1739" y="0"/>
                </a:lnTo>
                <a:lnTo>
                  <a:pt x="1698" y="0"/>
                </a:lnTo>
                <a:lnTo>
                  <a:pt x="1656" y="0"/>
                </a:lnTo>
                <a:lnTo>
                  <a:pt x="1616" y="0"/>
                </a:lnTo>
                <a:lnTo>
                  <a:pt x="1575" y="0"/>
                </a:lnTo>
                <a:lnTo>
                  <a:pt x="1533" y="0"/>
                </a:lnTo>
                <a:lnTo>
                  <a:pt x="1492" y="0"/>
                </a:lnTo>
                <a:lnTo>
                  <a:pt x="1449" y="0"/>
                </a:lnTo>
                <a:lnTo>
                  <a:pt x="1407" y="0"/>
                </a:lnTo>
                <a:lnTo>
                  <a:pt x="1367" y="0"/>
                </a:lnTo>
                <a:lnTo>
                  <a:pt x="1325" y="0"/>
                </a:lnTo>
                <a:lnTo>
                  <a:pt x="1283" y="0"/>
                </a:lnTo>
                <a:lnTo>
                  <a:pt x="1243" y="0"/>
                </a:lnTo>
                <a:lnTo>
                  <a:pt x="1200" y="0"/>
                </a:lnTo>
                <a:lnTo>
                  <a:pt x="1159" y="0"/>
                </a:lnTo>
                <a:lnTo>
                  <a:pt x="1118" y="0"/>
                </a:lnTo>
                <a:lnTo>
                  <a:pt x="1077" y="0"/>
                </a:lnTo>
                <a:lnTo>
                  <a:pt x="1035" y="0"/>
                </a:lnTo>
                <a:lnTo>
                  <a:pt x="994" y="0"/>
                </a:lnTo>
                <a:lnTo>
                  <a:pt x="952" y="0"/>
                </a:lnTo>
                <a:lnTo>
                  <a:pt x="911" y="0"/>
                </a:lnTo>
                <a:lnTo>
                  <a:pt x="869" y="0"/>
                </a:lnTo>
                <a:lnTo>
                  <a:pt x="828" y="0"/>
                </a:lnTo>
                <a:lnTo>
                  <a:pt x="786" y="0"/>
                </a:lnTo>
                <a:lnTo>
                  <a:pt x="745" y="0"/>
                </a:lnTo>
                <a:lnTo>
                  <a:pt x="705" y="0"/>
                </a:lnTo>
                <a:lnTo>
                  <a:pt x="662" y="0"/>
                </a:lnTo>
                <a:lnTo>
                  <a:pt x="621" y="0"/>
                </a:lnTo>
                <a:lnTo>
                  <a:pt x="579" y="0"/>
                </a:lnTo>
                <a:lnTo>
                  <a:pt x="538" y="0"/>
                </a:lnTo>
                <a:lnTo>
                  <a:pt x="496" y="0"/>
                </a:lnTo>
                <a:lnTo>
                  <a:pt x="455" y="0"/>
                </a:lnTo>
                <a:lnTo>
                  <a:pt x="413" y="0"/>
                </a:lnTo>
                <a:lnTo>
                  <a:pt x="373" y="0"/>
                </a:lnTo>
                <a:lnTo>
                  <a:pt x="331" y="0"/>
                </a:lnTo>
                <a:lnTo>
                  <a:pt x="289" y="0"/>
                </a:lnTo>
                <a:lnTo>
                  <a:pt x="248" y="0"/>
                </a:lnTo>
                <a:lnTo>
                  <a:pt x="207" y="0"/>
                </a:lnTo>
                <a:lnTo>
                  <a:pt x="164" y="0"/>
                </a:lnTo>
                <a:lnTo>
                  <a:pt x="124" y="0"/>
                </a:lnTo>
                <a:lnTo>
                  <a:pt x="83" y="0"/>
                </a:lnTo>
                <a:lnTo>
                  <a:pt x="42" y="0"/>
                </a:lnTo>
                <a:lnTo>
                  <a:pt x="0" y="0"/>
                </a:lnTo>
                <a:lnTo>
                  <a:pt x="861" y="781"/>
                </a:lnTo>
                <a:lnTo>
                  <a:pt x="904" y="781"/>
                </a:lnTo>
                <a:lnTo>
                  <a:pt x="943" y="781"/>
                </a:lnTo>
                <a:lnTo>
                  <a:pt x="985" y="781"/>
                </a:lnTo>
                <a:lnTo>
                  <a:pt x="1026" y="781"/>
                </a:lnTo>
                <a:lnTo>
                  <a:pt x="1067" y="781"/>
                </a:lnTo>
                <a:lnTo>
                  <a:pt x="1110" y="781"/>
                </a:lnTo>
                <a:lnTo>
                  <a:pt x="1150" y="781"/>
                </a:lnTo>
                <a:lnTo>
                  <a:pt x="1192" y="781"/>
                </a:lnTo>
                <a:lnTo>
                  <a:pt x="1234" y="781"/>
                </a:lnTo>
                <a:lnTo>
                  <a:pt x="1274" y="781"/>
                </a:lnTo>
                <a:lnTo>
                  <a:pt x="1316" y="781"/>
                </a:lnTo>
                <a:lnTo>
                  <a:pt x="1357" y="781"/>
                </a:lnTo>
                <a:lnTo>
                  <a:pt x="1399" y="781"/>
                </a:lnTo>
                <a:lnTo>
                  <a:pt x="1439" y="781"/>
                </a:lnTo>
                <a:lnTo>
                  <a:pt x="1482" y="781"/>
                </a:lnTo>
                <a:lnTo>
                  <a:pt x="1523" y="781"/>
                </a:lnTo>
                <a:lnTo>
                  <a:pt x="1565" y="781"/>
                </a:lnTo>
                <a:lnTo>
                  <a:pt x="1605" y="781"/>
                </a:lnTo>
                <a:lnTo>
                  <a:pt x="1648" y="781"/>
                </a:lnTo>
                <a:lnTo>
                  <a:pt x="1688" y="781"/>
                </a:lnTo>
                <a:lnTo>
                  <a:pt x="1731" y="781"/>
                </a:lnTo>
                <a:lnTo>
                  <a:pt x="1771" y="781"/>
                </a:lnTo>
                <a:lnTo>
                  <a:pt x="1814" y="781"/>
                </a:lnTo>
                <a:lnTo>
                  <a:pt x="1854" y="781"/>
                </a:lnTo>
                <a:lnTo>
                  <a:pt x="1897" y="781"/>
                </a:lnTo>
                <a:lnTo>
                  <a:pt x="1938" y="781"/>
                </a:lnTo>
                <a:lnTo>
                  <a:pt x="1978" y="781"/>
                </a:lnTo>
                <a:lnTo>
                  <a:pt x="2020" y="781"/>
                </a:lnTo>
                <a:lnTo>
                  <a:pt x="2063" y="781"/>
                </a:lnTo>
                <a:lnTo>
                  <a:pt x="2103" y="781"/>
                </a:lnTo>
                <a:lnTo>
                  <a:pt x="2146" y="781"/>
                </a:lnTo>
                <a:lnTo>
                  <a:pt x="2186" y="781"/>
                </a:lnTo>
                <a:lnTo>
                  <a:pt x="2229" y="781"/>
                </a:lnTo>
                <a:lnTo>
                  <a:pt x="2270" y="781"/>
                </a:lnTo>
                <a:lnTo>
                  <a:pt x="2311" y="781"/>
                </a:lnTo>
                <a:lnTo>
                  <a:pt x="2352" y="781"/>
                </a:lnTo>
                <a:lnTo>
                  <a:pt x="2394" y="781"/>
                </a:lnTo>
                <a:lnTo>
                  <a:pt x="2435" y="781"/>
                </a:lnTo>
                <a:lnTo>
                  <a:pt x="2476" y="781"/>
                </a:lnTo>
                <a:lnTo>
                  <a:pt x="2518" y="781"/>
                </a:lnTo>
                <a:lnTo>
                  <a:pt x="2560" y="781"/>
                </a:lnTo>
                <a:lnTo>
                  <a:pt x="2601" y="781"/>
                </a:lnTo>
                <a:lnTo>
                  <a:pt x="2642" y="781"/>
                </a:lnTo>
                <a:lnTo>
                  <a:pt x="2682" y="781"/>
                </a:lnTo>
                <a:lnTo>
                  <a:pt x="2725" y="781"/>
                </a:lnTo>
                <a:lnTo>
                  <a:pt x="2765" y="781"/>
                </a:lnTo>
                <a:lnTo>
                  <a:pt x="2809" y="781"/>
                </a:lnTo>
                <a:lnTo>
                  <a:pt x="2850" y="781"/>
                </a:lnTo>
                <a:lnTo>
                  <a:pt x="2891" y="781"/>
                </a:lnTo>
                <a:lnTo>
                  <a:pt x="2932" y="781"/>
                </a:lnTo>
                <a:lnTo>
                  <a:pt x="2974" y="781"/>
                </a:lnTo>
                <a:lnTo>
                  <a:pt x="3014" y="781"/>
                </a:lnTo>
                <a:lnTo>
                  <a:pt x="3057" y="781"/>
                </a:lnTo>
                <a:lnTo>
                  <a:pt x="3098" y="781"/>
                </a:lnTo>
                <a:lnTo>
                  <a:pt x="3140" y="781"/>
                </a:lnTo>
                <a:lnTo>
                  <a:pt x="3180" y="781"/>
                </a:lnTo>
                <a:lnTo>
                  <a:pt x="3223" y="781"/>
                </a:lnTo>
                <a:lnTo>
                  <a:pt x="3263" y="781"/>
                </a:lnTo>
                <a:lnTo>
                  <a:pt x="3306" y="781"/>
                </a:lnTo>
                <a:lnTo>
                  <a:pt x="3346" y="781"/>
                </a:lnTo>
                <a:lnTo>
                  <a:pt x="3389" y="781"/>
                </a:lnTo>
                <a:lnTo>
                  <a:pt x="3429" y="781"/>
                </a:lnTo>
                <a:lnTo>
                  <a:pt x="3470" y="781"/>
                </a:lnTo>
                <a:lnTo>
                  <a:pt x="3512" y="781"/>
                </a:lnTo>
              </a:path>
            </a:pathLst>
          </a:custGeom>
          <a:noFill/>
          <a:ln w="0">
            <a:solidFill>
              <a:srgbClr val="000000"/>
            </a:solidFill>
            <a:prstDash val="solid"/>
            <a:round/>
            <a:headEnd/>
            <a:tailEnd/>
          </a:ln>
        </p:spPr>
        <p:txBody>
          <a:bodyPr/>
          <a:lstStyle/>
          <a:p>
            <a:endParaRPr lang="en-US"/>
          </a:p>
        </p:txBody>
      </p:sp>
      <p:sp>
        <p:nvSpPr>
          <p:cNvPr id="1415232" name="Freeform 64"/>
          <p:cNvSpPr>
            <a:spLocks/>
          </p:cNvSpPr>
          <p:nvPr/>
        </p:nvSpPr>
        <p:spPr bwMode="auto">
          <a:xfrm>
            <a:off x="6273800" y="3911600"/>
            <a:ext cx="455613" cy="1728788"/>
          </a:xfrm>
          <a:custGeom>
            <a:avLst/>
            <a:gdLst/>
            <a:ahLst/>
            <a:cxnLst>
              <a:cxn ang="0">
                <a:pos x="861" y="781"/>
              </a:cxn>
              <a:cxn ang="0">
                <a:pos x="0" y="0"/>
              </a:cxn>
              <a:cxn ang="0">
                <a:pos x="0" y="312"/>
              </a:cxn>
              <a:cxn ang="0">
                <a:pos x="0" y="622"/>
              </a:cxn>
              <a:cxn ang="0">
                <a:pos x="0" y="934"/>
              </a:cxn>
              <a:cxn ang="0">
                <a:pos x="0" y="1243"/>
              </a:cxn>
              <a:cxn ang="0">
                <a:pos x="0" y="1555"/>
              </a:cxn>
              <a:cxn ang="0">
                <a:pos x="0" y="1866"/>
              </a:cxn>
              <a:cxn ang="0">
                <a:pos x="0" y="2177"/>
              </a:cxn>
              <a:cxn ang="0">
                <a:pos x="0" y="2487"/>
              </a:cxn>
              <a:cxn ang="0">
                <a:pos x="861" y="3268"/>
              </a:cxn>
              <a:cxn ang="0">
                <a:pos x="861" y="2959"/>
              </a:cxn>
              <a:cxn ang="0">
                <a:pos x="861" y="2647"/>
              </a:cxn>
              <a:cxn ang="0">
                <a:pos x="861" y="2337"/>
              </a:cxn>
              <a:cxn ang="0">
                <a:pos x="861" y="2026"/>
              </a:cxn>
              <a:cxn ang="0">
                <a:pos x="861" y="1716"/>
              </a:cxn>
              <a:cxn ang="0">
                <a:pos x="861" y="1405"/>
              </a:cxn>
              <a:cxn ang="0">
                <a:pos x="861" y="1092"/>
              </a:cxn>
              <a:cxn ang="0">
                <a:pos x="861" y="781"/>
              </a:cxn>
            </a:cxnLst>
            <a:rect l="0" t="0" r="r" b="b"/>
            <a:pathLst>
              <a:path w="861" h="3268">
                <a:moveTo>
                  <a:pt x="861" y="781"/>
                </a:moveTo>
                <a:lnTo>
                  <a:pt x="0" y="0"/>
                </a:lnTo>
                <a:lnTo>
                  <a:pt x="0" y="312"/>
                </a:lnTo>
                <a:lnTo>
                  <a:pt x="0" y="622"/>
                </a:lnTo>
                <a:lnTo>
                  <a:pt x="0" y="934"/>
                </a:lnTo>
                <a:lnTo>
                  <a:pt x="0" y="1243"/>
                </a:lnTo>
                <a:lnTo>
                  <a:pt x="0" y="1555"/>
                </a:lnTo>
                <a:lnTo>
                  <a:pt x="0" y="1866"/>
                </a:lnTo>
                <a:lnTo>
                  <a:pt x="0" y="2177"/>
                </a:lnTo>
                <a:lnTo>
                  <a:pt x="0" y="2487"/>
                </a:lnTo>
                <a:lnTo>
                  <a:pt x="861" y="3268"/>
                </a:lnTo>
                <a:lnTo>
                  <a:pt x="861" y="2959"/>
                </a:lnTo>
                <a:lnTo>
                  <a:pt x="861" y="2647"/>
                </a:lnTo>
                <a:lnTo>
                  <a:pt x="861" y="2337"/>
                </a:lnTo>
                <a:lnTo>
                  <a:pt x="861" y="2026"/>
                </a:lnTo>
                <a:lnTo>
                  <a:pt x="861" y="1716"/>
                </a:lnTo>
                <a:lnTo>
                  <a:pt x="861" y="1405"/>
                </a:lnTo>
                <a:lnTo>
                  <a:pt x="861" y="1092"/>
                </a:lnTo>
                <a:lnTo>
                  <a:pt x="861" y="781"/>
                </a:lnTo>
                <a:close/>
              </a:path>
            </a:pathLst>
          </a:custGeom>
          <a:solidFill>
            <a:srgbClr val="999999"/>
          </a:solidFill>
          <a:ln w="9525">
            <a:noFill/>
            <a:round/>
            <a:headEnd/>
            <a:tailEnd/>
          </a:ln>
        </p:spPr>
        <p:txBody>
          <a:bodyPr/>
          <a:lstStyle/>
          <a:p>
            <a:endParaRPr lang="en-US"/>
          </a:p>
        </p:txBody>
      </p:sp>
      <p:sp>
        <p:nvSpPr>
          <p:cNvPr id="1415233" name="Freeform 65"/>
          <p:cNvSpPr>
            <a:spLocks/>
          </p:cNvSpPr>
          <p:nvPr/>
        </p:nvSpPr>
        <p:spPr bwMode="auto">
          <a:xfrm>
            <a:off x="6273800" y="3911600"/>
            <a:ext cx="455613" cy="1728788"/>
          </a:xfrm>
          <a:custGeom>
            <a:avLst/>
            <a:gdLst/>
            <a:ahLst/>
            <a:cxnLst>
              <a:cxn ang="0">
                <a:pos x="861" y="781"/>
              </a:cxn>
              <a:cxn ang="0">
                <a:pos x="0" y="0"/>
              </a:cxn>
              <a:cxn ang="0">
                <a:pos x="0" y="312"/>
              </a:cxn>
              <a:cxn ang="0">
                <a:pos x="0" y="622"/>
              </a:cxn>
              <a:cxn ang="0">
                <a:pos x="0" y="934"/>
              </a:cxn>
              <a:cxn ang="0">
                <a:pos x="0" y="1243"/>
              </a:cxn>
              <a:cxn ang="0">
                <a:pos x="0" y="1555"/>
              </a:cxn>
              <a:cxn ang="0">
                <a:pos x="0" y="1866"/>
              </a:cxn>
              <a:cxn ang="0">
                <a:pos x="0" y="2177"/>
              </a:cxn>
              <a:cxn ang="0">
                <a:pos x="0" y="2487"/>
              </a:cxn>
              <a:cxn ang="0">
                <a:pos x="861" y="3268"/>
              </a:cxn>
              <a:cxn ang="0">
                <a:pos x="861" y="2959"/>
              </a:cxn>
              <a:cxn ang="0">
                <a:pos x="861" y="2647"/>
              </a:cxn>
              <a:cxn ang="0">
                <a:pos x="861" y="2337"/>
              </a:cxn>
              <a:cxn ang="0">
                <a:pos x="861" y="2026"/>
              </a:cxn>
              <a:cxn ang="0">
                <a:pos x="861" y="1716"/>
              </a:cxn>
              <a:cxn ang="0">
                <a:pos x="861" y="1405"/>
              </a:cxn>
              <a:cxn ang="0">
                <a:pos x="861" y="1092"/>
              </a:cxn>
              <a:cxn ang="0">
                <a:pos x="861" y="781"/>
              </a:cxn>
            </a:cxnLst>
            <a:rect l="0" t="0" r="r" b="b"/>
            <a:pathLst>
              <a:path w="861" h="3268">
                <a:moveTo>
                  <a:pt x="861" y="781"/>
                </a:moveTo>
                <a:lnTo>
                  <a:pt x="0" y="0"/>
                </a:lnTo>
                <a:lnTo>
                  <a:pt x="0" y="312"/>
                </a:lnTo>
                <a:lnTo>
                  <a:pt x="0" y="622"/>
                </a:lnTo>
                <a:lnTo>
                  <a:pt x="0" y="934"/>
                </a:lnTo>
                <a:lnTo>
                  <a:pt x="0" y="1243"/>
                </a:lnTo>
                <a:lnTo>
                  <a:pt x="0" y="1555"/>
                </a:lnTo>
                <a:lnTo>
                  <a:pt x="0" y="1866"/>
                </a:lnTo>
                <a:lnTo>
                  <a:pt x="0" y="2177"/>
                </a:lnTo>
                <a:lnTo>
                  <a:pt x="0" y="2487"/>
                </a:lnTo>
                <a:lnTo>
                  <a:pt x="861" y="3268"/>
                </a:lnTo>
                <a:lnTo>
                  <a:pt x="861" y="2959"/>
                </a:lnTo>
                <a:lnTo>
                  <a:pt x="861" y="2647"/>
                </a:lnTo>
                <a:lnTo>
                  <a:pt x="861" y="2337"/>
                </a:lnTo>
                <a:lnTo>
                  <a:pt x="861" y="2026"/>
                </a:lnTo>
                <a:lnTo>
                  <a:pt x="861" y="1716"/>
                </a:lnTo>
                <a:lnTo>
                  <a:pt x="861" y="1405"/>
                </a:lnTo>
                <a:lnTo>
                  <a:pt x="861" y="1092"/>
                </a:lnTo>
                <a:lnTo>
                  <a:pt x="861" y="781"/>
                </a:lnTo>
              </a:path>
            </a:pathLst>
          </a:custGeom>
          <a:noFill/>
          <a:ln w="0">
            <a:solidFill>
              <a:srgbClr val="000000"/>
            </a:solidFill>
            <a:prstDash val="solid"/>
            <a:round/>
            <a:headEnd/>
            <a:tailEnd/>
          </a:ln>
        </p:spPr>
        <p:txBody>
          <a:bodyPr/>
          <a:lstStyle/>
          <a:p>
            <a:endParaRPr lang="en-US"/>
          </a:p>
        </p:txBody>
      </p:sp>
      <p:sp>
        <p:nvSpPr>
          <p:cNvPr id="1415234" name="Freeform 66"/>
          <p:cNvSpPr>
            <a:spLocks/>
          </p:cNvSpPr>
          <p:nvPr/>
        </p:nvSpPr>
        <p:spPr bwMode="auto">
          <a:xfrm>
            <a:off x="4872038" y="3911600"/>
            <a:ext cx="1857375" cy="412750"/>
          </a:xfrm>
          <a:custGeom>
            <a:avLst/>
            <a:gdLst/>
            <a:ahLst/>
            <a:cxnLst>
              <a:cxn ang="0">
                <a:pos x="42" y="0"/>
              </a:cxn>
              <a:cxn ang="0">
                <a:pos x="166" y="0"/>
              </a:cxn>
              <a:cxn ang="0">
                <a:pos x="290" y="1"/>
              </a:cxn>
              <a:cxn ang="0">
                <a:pos x="414" y="1"/>
              </a:cxn>
              <a:cxn ang="0">
                <a:pos x="538" y="1"/>
              </a:cxn>
              <a:cxn ang="0">
                <a:pos x="663" y="1"/>
              </a:cxn>
              <a:cxn ang="0">
                <a:pos x="788" y="1"/>
              </a:cxn>
              <a:cxn ang="0">
                <a:pos x="911" y="1"/>
              </a:cxn>
              <a:cxn ang="0">
                <a:pos x="1035" y="1"/>
              </a:cxn>
              <a:cxn ang="0">
                <a:pos x="1159" y="1"/>
              </a:cxn>
              <a:cxn ang="0">
                <a:pos x="1283" y="1"/>
              </a:cxn>
              <a:cxn ang="0">
                <a:pos x="1407" y="1"/>
              </a:cxn>
              <a:cxn ang="0">
                <a:pos x="1532" y="1"/>
              </a:cxn>
              <a:cxn ang="0">
                <a:pos x="1656" y="1"/>
              </a:cxn>
              <a:cxn ang="0">
                <a:pos x="1781" y="1"/>
              </a:cxn>
              <a:cxn ang="0">
                <a:pos x="1904" y="1"/>
              </a:cxn>
              <a:cxn ang="0">
                <a:pos x="2030" y="0"/>
              </a:cxn>
              <a:cxn ang="0">
                <a:pos x="2153" y="0"/>
              </a:cxn>
              <a:cxn ang="0">
                <a:pos x="2279" y="0"/>
              </a:cxn>
              <a:cxn ang="0">
                <a:pos x="2402" y="0"/>
              </a:cxn>
              <a:cxn ang="0">
                <a:pos x="2527" y="0"/>
              </a:cxn>
              <a:cxn ang="0">
                <a:pos x="2651" y="0"/>
              </a:cxn>
              <a:cxn ang="0">
                <a:pos x="3429" y="781"/>
              </a:cxn>
              <a:cxn ang="0">
                <a:pos x="3306" y="781"/>
              </a:cxn>
              <a:cxn ang="0">
                <a:pos x="3180" y="781"/>
              </a:cxn>
              <a:cxn ang="0">
                <a:pos x="3056" y="781"/>
              </a:cxn>
              <a:cxn ang="0">
                <a:pos x="2931" y="781"/>
              </a:cxn>
              <a:cxn ang="0">
                <a:pos x="2807" y="782"/>
              </a:cxn>
              <a:cxn ang="0">
                <a:pos x="2682" y="782"/>
              </a:cxn>
              <a:cxn ang="0">
                <a:pos x="2558" y="782"/>
              </a:cxn>
              <a:cxn ang="0">
                <a:pos x="2433" y="782"/>
              </a:cxn>
              <a:cxn ang="0">
                <a:pos x="2311" y="782"/>
              </a:cxn>
              <a:cxn ang="0">
                <a:pos x="2186" y="782"/>
              </a:cxn>
              <a:cxn ang="0">
                <a:pos x="2063" y="782"/>
              </a:cxn>
              <a:cxn ang="0">
                <a:pos x="1938" y="782"/>
              </a:cxn>
              <a:cxn ang="0">
                <a:pos x="1814" y="782"/>
              </a:cxn>
              <a:cxn ang="0">
                <a:pos x="1688" y="782"/>
              </a:cxn>
              <a:cxn ang="0">
                <a:pos x="1565" y="782"/>
              </a:cxn>
              <a:cxn ang="0">
                <a:pos x="1440" y="782"/>
              </a:cxn>
              <a:cxn ang="0">
                <a:pos x="1316" y="782"/>
              </a:cxn>
              <a:cxn ang="0">
                <a:pos x="1193" y="782"/>
              </a:cxn>
              <a:cxn ang="0">
                <a:pos x="1068" y="781"/>
              </a:cxn>
              <a:cxn ang="0">
                <a:pos x="943" y="781"/>
              </a:cxn>
            </a:cxnLst>
            <a:rect l="0" t="0" r="r" b="b"/>
            <a:pathLst>
              <a:path w="3512" h="782">
                <a:moveTo>
                  <a:pt x="861" y="781"/>
                </a:moveTo>
                <a:lnTo>
                  <a:pt x="0" y="0"/>
                </a:lnTo>
                <a:lnTo>
                  <a:pt x="42" y="0"/>
                </a:lnTo>
                <a:lnTo>
                  <a:pt x="83" y="0"/>
                </a:lnTo>
                <a:lnTo>
                  <a:pt x="124" y="0"/>
                </a:lnTo>
                <a:lnTo>
                  <a:pt x="166" y="0"/>
                </a:lnTo>
                <a:lnTo>
                  <a:pt x="207" y="0"/>
                </a:lnTo>
                <a:lnTo>
                  <a:pt x="248" y="0"/>
                </a:lnTo>
                <a:lnTo>
                  <a:pt x="290" y="1"/>
                </a:lnTo>
                <a:lnTo>
                  <a:pt x="331" y="1"/>
                </a:lnTo>
                <a:lnTo>
                  <a:pt x="373" y="1"/>
                </a:lnTo>
                <a:lnTo>
                  <a:pt x="414" y="1"/>
                </a:lnTo>
                <a:lnTo>
                  <a:pt x="456" y="1"/>
                </a:lnTo>
                <a:lnTo>
                  <a:pt x="496" y="1"/>
                </a:lnTo>
                <a:lnTo>
                  <a:pt x="538" y="1"/>
                </a:lnTo>
                <a:lnTo>
                  <a:pt x="580" y="1"/>
                </a:lnTo>
                <a:lnTo>
                  <a:pt x="621" y="1"/>
                </a:lnTo>
                <a:lnTo>
                  <a:pt x="663" y="1"/>
                </a:lnTo>
                <a:lnTo>
                  <a:pt x="705" y="1"/>
                </a:lnTo>
                <a:lnTo>
                  <a:pt x="745" y="1"/>
                </a:lnTo>
                <a:lnTo>
                  <a:pt x="788" y="1"/>
                </a:lnTo>
                <a:lnTo>
                  <a:pt x="828" y="1"/>
                </a:lnTo>
                <a:lnTo>
                  <a:pt x="869" y="1"/>
                </a:lnTo>
                <a:lnTo>
                  <a:pt x="911" y="1"/>
                </a:lnTo>
                <a:lnTo>
                  <a:pt x="952" y="1"/>
                </a:lnTo>
                <a:lnTo>
                  <a:pt x="994" y="1"/>
                </a:lnTo>
                <a:lnTo>
                  <a:pt x="1035" y="1"/>
                </a:lnTo>
                <a:lnTo>
                  <a:pt x="1077" y="1"/>
                </a:lnTo>
                <a:lnTo>
                  <a:pt x="1118" y="1"/>
                </a:lnTo>
                <a:lnTo>
                  <a:pt x="1159" y="1"/>
                </a:lnTo>
                <a:lnTo>
                  <a:pt x="1200" y="1"/>
                </a:lnTo>
                <a:lnTo>
                  <a:pt x="1243" y="1"/>
                </a:lnTo>
                <a:lnTo>
                  <a:pt x="1283" y="1"/>
                </a:lnTo>
                <a:lnTo>
                  <a:pt x="1325" y="1"/>
                </a:lnTo>
                <a:lnTo>
                  <a:pt x="1367" y="1"/>
                </a:lnTo>
                <a:lnTo>
                  <a:pt x="1407" y="1"/>
                </a:lnTo>
                <a:lnTo>
                  <a:pt x="1449" y="1"/>
                </a:lnTo>
                <a:lnTo>
                  <a:pt x="1492" y="1"/>
                </a:lnTo>
                <a:lnTo>
                  <a:pt x="1532" y="1"/>
                </a:lnTo>
                <a:lnTo>
                  <a:pt x="1573" y="1"/>
                </a:lnTo>
                <a:lnTo>
                  <a:pt x="1616" y="1"/>
                </a:lnTo>
                <a:lnTo>
                  <a:pt x="1656" y="1"/>
                </a:lnTo>
                <a:lnTo>
                  <a:pt x="1698" y="1"/>
                </a:lnTo>
                <a:lnTo>
                  <a:pt x="1739" y="1"/>
                </a:lnTo>
                <a:lnTo>
                  <a:pt x="1781" y="1"/>
                </a:lnTo>
                <a:lnTo>
                  <a:pt x="1822" y="1"/>
                </a:lnTo>
                <a:lnTo>
                  <a:pt x="1864" y="1"/>
                </a:lnTo>
                <a:lnTo>
                  <a:pt x="1904" y="1"/>
                </a:lnTo>
                <a:lnTo>
                  <a:pt x="1947" y="1"/>
                </a:lnTo>
                <a:lnTo>
                  <a:pt x="1987" y="0"/>
                </a:lnTo>
                <a:lnTo>
                  <a:pt x="2030" y="0"/>
                </a:lnTo>
                <a:lnTo>
                  <a:pt x="2070" y="0"/>
                </a:lnTo>
                <a:lnTo>
                  <a:pt x="2111" y="0"/>
                </a:lnTo>
                <a:lnTo>
                  <a:pt x="2153" y="0"/>
                </a:lnTo>
                <a:lnTo>
                  <a:pt x="2196" y="0"/>
                </a:lnTo>
                <a:lnTo>
                  <a:pt x="2236" y="0"/>
                </a:lnTo>
                <a:lnTo>
                  <a:pt x="2279" y="0"/>
                </a:lnTo>
                <a:lnTo>
                  <a:pt x="2319" y="0"/>
                </a:lnTo>
                <a:lnTo>
                  <a:pt x="2360" y="0"/>
                </a:lnTo>
                <a:lnTo>
                  <a:pt x="2402" y="0"/>
                </a:lnTo>
                <a:lnTo>
                  <a:pt x="2444" y="0"/>
                </a:lnTo>
                <a:lnTo>
                  <a:pt x="2485" y="0"/>
                </a:lnTo>
                <a:lnTo>
                  <a:pt x="2527" y="0"/>
                </a:lnTo>
                <a:lnTo>
                  <a:pt x="2568" y="0"/>
                </a:lnTo>
                <a:lnTo>
                  <a:pt x="2609" y="0"/>
                </a:lnTo>
                <a:lnTo>
                  <a:pt x="2651" y="0"/>
                </a:lnTo>
                <a:lnTo>
                  <a:pt x="3512" y="781"/>
                </a:lnTo>
                <a:lnTo>
                  <a:pt x="3470" y="781"/>
                </a:lnTo>
                <a:lnTo>
                  <a:pt x="3429" y="781"/>
                </a:lnTo>
                <a:lnTo>
                  <a:pt x="3389" y="781"/>
                </a:lnTo>
                <a:lnTo>
                  <a:pt x="3346" y="781"/>
                </a:lnTo>
                <a:lnTo>
                  <a:pt x="3306" y="781"/>
                </a:lnTo>
                <a:lnTo>
                  <a:pt x="3263" y="781"/>
                </a:lnTo>
                <a:lnTo>
                  <a:pt x="3222" y="781"/>
                </a:lnTo>
                <a:lnTo>
                  <a:pt x="3180" y="781"/>
                </a:lnTo>
                <a:lnTo>
                  <a:pt x="3139" y="781"/>
                </a:lnTo>
                <a:lnTo>
                  <a:pt x="3097" y="781"/>
                </a:lnTo>
                <a:lnTo>
                  <a:pt x="3056" y="781"/>
                </a:lnTo>
                <a:lnTo>
                  <a:pt x="3014" y="781"/>
                </a:lnTo>
                <a:lnTo>
                  <a:pt x="2974" y="781"/>
                </a:lnTo>
                <a:lnTo>
                  <a:pt x="2931" y="781"/>
                </a:lnTo>
                <a:lnTo>
                  <a:pt x="2890" y="781"/>
                </a:lnTo>
                <a:lnTo>
                  <a:pt x="2848" y="781"/>
                </a:lnTo>
                <a:lnTo>
                  <a:pt x="2807" y="782"/>
                </a:lnTo>
                <a:lnTo>
                  <a:pt x="2765" y="782"/>
                </a:lnTo>
                <a:lnTo>
                  <a:pt x="2725" y="782"/>
                </a:lnTo>
                <a:lnTo>
                  <a:pt x="2682" y="782"/>
                </a:lnTo>
                <a:lnTo>
                  <a:pt x="2642" y="782"/>
                </a:lnTo>
                <a:lnTo>
                  <a:pt x="2599" y="782"/>
                </a:lnTo>
                <a:lnTo>
                  <a:pt x="2558" y="782"/>
                </a:lnTo>
                <a:lnTo>
                  <a:pt x="2516" y="782"/>
                </a:lnTo>
                <a:lnTo>
                  <a:pt x="2476" y="782"/>
                </a:lnTo>
                <a:lnTo>
                  <a:pt x="2433" y="782"/>
                </a:lnTo>
                <a:lnTo>
                  <a:pt x="2393" y="782"/>
                </a:lnTo>
                <a:lnTo>
                  <a:pt x="2352" y="782"/>
                </a:lnTo>
                <a:lnTo>
                  <a:pt x="2311" y="782"/>
                </a:lnTo>
                <a:lnTo>
                  <a:pt x="2269" y="782"/>
                </a:lnTo>
                <a:lnTo>
                  <a:pt x="2229" y="782"/>
                </a:lnTo>
                <a:lnTo>
                  <a:pt x="2186" y="782"/>
                </a:lnTo>
                <a:lnTo>
                  <a:pt x="2146" y="782"/>
                </a:lnTo>
                <a:lnTo>
                  <a:pt x="2103" y="782"/>
                </a:lnTo>
                <a:lnTo>
                  <a:pt x="2063" y="782"/>
                </a:lnTo>
                <a:lnTo>
                  <a:pt x="2020" y="782"/>
                </a:lnTo>
                <a:lnTo>
                  <a:pt x="1978" y="782"/>
                </a:lnTo>
                <a:lnTo>
                  <a:pt x="1938" y="782"/>
                </a:lnTo>
                <a:lnTo>
                  <a:pt x="1897" y="782"/>
                </a:lnTo>
                <a:lnTo>
                  <a:pt x="1854" y="782"/>
                </a:lnTo>
                <a:lnTo>
                  <a:pt x="1814" y="782"/>
                </a:lnTo>
                <a:lnTo>
                  <a:pt x="1772" y="782"/>
                </a:lnTo>
                <a:lnTo>
                  <a:pt x="1731" y="782"/>
                </a:lnTo>
                <a:lnTo>
                  <a:pt x="1688" y="782"/>
                </a:lnTo>
                <a:lnTo>
                  <a:pt x="1648" y="782"/>
                </a:lnTo>
                <a:lnTo>
                  <a:pt x="1606" y="782"/>
                </a:lnTo>
                <a:lnTo>
                  <a:pt x="1565" y="782"/>
                </a:lnTo>
                <a:lnTo>
                  <a:pt x="1523" y="782"/>
                </a:lnTo>
                <a:lnTo>
                  <a:pt x="1483" y="782"/>
                </a:lnTo>
                <a:lnTo>
                  <a:pt x="1440" y="782"/>
                </a:lnTo>
                <a:lnTo>
                  <a:pt x="1399" y="782"/>
                </a:lnTo>
                <a:lnTo>
                  <a:pt x="1359" y="782"/>
                </a:lnTo>
                <a:lnTo>
                  <a:pt x="1316" y="782"/>
                </a:lnTo>
                <a:lnTo>
                  <a:pt x="1274" y="782"/>
                </a:lnTo>
                <a:lnTo>
                  <a:pt x="1234" y="782"/>
                </a:lnTo>
                <a:lnTo>
                  <a:pt x="1193" y="782"/>
                </a:lnTo>
                <a:lnTo>
                  <a:pt x="1151" y="782"/>
                </a:lnTo>
                <a:lnTo>
                  <a:pt x="1110" y="781"/>
                </a:lnTo>
                <a:lnTo>
                  <a:pt x="1068" y="781"/>
                </a:lnTo>
                <a:lnTo>
                  <a:pt x="1027" y="781"/>
                </a:lnTo>
                <a:lnTo>
                  <a:pt x="985" y="781"/>
                </a:lnTo>
                <a:lnTo>
                  <a:pt x="943" y="781"/>
                </a:lnTo>
                <a:lnTo>
                  <a:pt x="904" y="781"/>
                </a:lnTo>
                <a:lnTo>
                  <a:pt x="861" y="781"/>
                </a:lnTo>
                <a:close/>
              </a:path>
            </a:pathLst>
          </a:custGeom>
          <a:gradFill rotWithShape="1">
            <a:gsLst>
              <a:gs pos="0">
                <a:schemeClr val="bg2"/>
              </a:gs>
              <a:gs pos="50000">
                <a:srgbClr val="C0C0C0"/>
              </a:gs>
              <a:gs pos="100000">
                <a:schemeClr val="bg2"/>
              </a:gs>
            </a:gsLst>
            <a:lin ang="0" scaled="1"/>
          </a:gradFill>
          <a:ln w="9525">
            <a:noFill/>
            <a:round/>
            <a:headEnd/>
            <a:tailEnd/>
          </a:ln>
        </p:spPr>
        <p:txBody>
          <a:bodyPr/>
          <a:lstStyle/>
          <a:p>
            <a:endParaRPr lang="en-US"/>
          </a:p>
        </p:txBody>
      </p:sp>
      <p:sp>
        <p:nvSpPr>
          <p:cNvPr id="1415235" name="Freeform 67"/>
          <p:cNvSpPr>
            <a:spLocks/>
          </p:cNvSpPr>
          <p:nvPr/>
        </p:nvSpPr>
        <p:spPr bwMode="auto">
          <a:xfrm>
            <a:off x="4865688" y="3902075"/>
            <a:ext cx="466725" cy="428625"/>
          </a:xfrm>
          <a:custGeom>
            <a:avLst/>
            <a:gdLst/>
            <a:ahLst/>
            <a:cxnLst>
              <a:cxn ang="0">
                <a:pos x="11" y="0"/>
              </a:cxn>
              <a:cxn ang="0">
                <a:pos x="0" y="29"/>
              </a:cxn>
              <a:cxn ang="0">
                <a:pos x="861" y="810"/>
              </a:cxn>
              <a:cxn ang="0">
                <a:pos x="883" y="786"/>
              </a:cxn>
              <a:cxn ang="0">
                <a:pos x="22" y="5"/>
              </a:cxn>
              <a:cxn ang="0">
                <a:pos x="11" y="34"/>
              </a:cxn>
              <a:cxn ang="0">
                <a:pos x="11" y="0"/>
              </a:cxn>
            </a:cxnLst>
            <a:rect l="0" t="0" r="r" b="b"/>
            <a:pathLst>
              <a:path w="883" h="810">
                <a:moveTo>
                  <a:pt x="11" y="0"/>
                </a:moveTo>
                <a:lnTo>
                  <a:pt x="0" y="29"/>
                </a:lnTo>
                <a:lnTo>
                  <a:pt x="861" y="810"/>
                </a:lnTo>
                <a:lnTo>
                  <a:pt x="883" y="786"/>
                </a:lnTo>
                <a:lnTo>
                  <a:pt x="22" y="5"/>
                </a:lnTo>
                <a:lnTo>
                  <a:pt x="11" y="34"/>
                </a:lnTo>
                <a:lnTo>
                  <a:pt x="11" y="0"/>
                </a:lnTo>
                <a:close/>
              </a:path>
            </a:pathLst>
          </a:custGeom>
          <a:solidFill>
            <a:srgbClr val="000000"/>
          </a:solidFill>
          <a:ln w="9525">
            <a:noFill/>
            <a:round/>
            <a:headEnd/>
            <a:tailEnd/>
          </a:ln>
        </p:spPr>
        <p:txBody>
          <a:bodyPr/>
          <a:lstStyle/>
          <a:p>
            <a:endParaRPr lang="en-US"/>
          </a:p>
        </p:txBody>
      </p:sp>
      <p:sp>
        <p:nvSpPr>
          <p:cNvPr id="1415236" name="Freeform 68"/>
          <p:cNvSpPr>
            <a:spLocks/>
          </p:cNvSpPr>
          <p:nvPr/>
        </p:nvSpPr>
        <p:spPr bwMode="auto">
          <a:xfrm>
            <a:off x="4872038" y="3902075"/>
            <a:ext cx="22225" cy="17463"/>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37" name="Freeform 69"/>
          <p:cNvSpPr>
            <a:spLocks/>
          </p:cNvSpPr>
          <p:nvPr/>
        </p:nvSpPr>
        <p:spPr bwMode="auto">
          <a:xfrm>
            <a:off x="4894263" y="3902075"/>
            <a:ext cx="20637" cy="17463"/>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38" name="Freeform 70"/>
          <p:cNvSpPr>
            <a:spLocks/>
          </p:cNvSpPr>
          <p:nvPr/>
        </p:nvSpPr>
        <p:spPr bwMode="auto">
          <a:xfrm>
            <a:off x="4914900" y="3902075"/>
            <a:ext cx="22225" cy="17463"/>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39" name="Freeform 71"/>
          <p:cNvSpPr>
            <a:spLocks/>
          </p:cNvSpPr>
          <p:nvPr/>
        </p:nvSpPr>
        <p:spPr bwMode="auto">
          <a:xfrm>
            <a:off x="4937125" y="3902075"/>
            <a:ext cx="22225" cy="17463"/>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40" name="Freeform 72"/>
          <p:cNvSpPr>
            <a:spLocks/>
          </p:cNvSpPr>
          <p:nvPr/>
        </p:nvSpPr>
        <p:spPr bwMode="auto">
          <a:xfrm>
            <a:off x="4959350" y="3902075"/>
            <a:ext cx="22225" cy="17463"/>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41" name="Freeform 73"/>
          <p:cNvSpPr>
            <a:spLocks/>
          </p:cNvSpPr>
          <p:nvPr/>
        </p:nvSpPr>
        <p:spPr bwMode="auto">
          <a:xfrm>
            <a:off x="4981575" y="3902075"/>
            <a:ext cx="20638" cy="17463"/>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42" name="Freeform 74"/>
          <p:cNvSpPr>
            <a:spLocks/>
          </p:cNvSpPr>
          <p:nvPr/>
        </p:nvSpPr>
        <p:spPr bwMode="auto">
          <a:xfrm>
            <a:off x="5002213" y="3902075"/>
            <a:ext cx="22225" cy="19050"/>
          </a:xfrm>
          <a:custGeom>
            <a:avLst/>
            <a:gdLst/>
            <a:ahLst/>
            <a:cxnLst>
              <a:cxn ang="0">
                <a:pos x="42" y="1"/>
              </a:cxn>
              <a:cxn ang="0">
                <a:pos x="42" y="1"/>
              </a:cxn>
              <a:cxn ang="0">
                <a:pos x="0" y="0"/>
              </a:cxn>
              <a:cxn ang="0">
                <a:pos x="0" y="34"/>
              </a:cxn>
              <a:cxn ang="0">
                <a:pos x="42" y="35"/>
              </a:cxn>
              <a:cxn ang="0">
                <a:pos x="42" y="35"/>
              </a:cxn>
              <a:cxn ang="0">
                <a:pos x="42" y="1"/>
              </a:cxn>
            </a:cxnLst>
            <a:rect l="0" t="0" r="r" b="b"/>
            <a:pathLst>
              <a:path w="42" h="35">
                <a:moveTo>
                  <a:pt x="42" y="1"/>
                </a:moveTo>
                <a:lnTo>
                  <a:pt x="42" y="1"/>
                </a:lnTo>
                <a:lnTo>
                  <a:pt x="0" y="0"/>
                </a:lnTo>
                <a:lnTo>
                  <a:pt x="0" y="34"/>
                </a:lnTo>
                <a:lnTo>
                  <a:pt x="42" y="35"/>
                </a:lnTo>
                <a:lnTo>
                  <a:pt x="42" y="35"/>
                </a:lnTo>
                <a:lnTo>
                  <a:pt x="42" y="1"/>
                </a:lnTo>
                <a:close/>
              </a:path>
            </a:pathLst>
          </a:custGeom>
          <a:solidFill>
            <a:srgbClr val="000000"/>
          </a:solidFill>
          <a:ln w="9525">
            <a:noFill/>
            <a:round/>
            <a:headEnd/>
            <a:tailEnd/>
          </a:ln>
        </p:spPr>
        <p:txBody>
          <a:bodyPr/>
          <a:lstStyle/>
          <a:p>
            <a:endParaRPr lang="en-US"/>
          </a:p>
        </p:txBody>
      </p:sp>
      <p:sp>
        <p:nvSpPr>
          <p:cNvPr id="1415243" name="Freeform 75"/>
          <p:cNvSpPr>
            <a:spLocks/>
          </p:cNvSpPr>
          <p:nvPr/>
        </p:nvSpPr>
        <p:spPr bwMode="auto">
          <a:xfrm>
            <a:off x="5024438" y="3902075"/>
            <a:ext cx="22225"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44" name="Freeform 76"/>
          <p:cNvSpPr>
            <a:spLocks/>
          </p:cNvSpPr>
          <p:nvPr/>
        </p:nvSpPr>
        <p:spPr bwMode="auto">
          <a:xfrm>
            <a:off x="5046663"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45" name="Freeform 77"/>
          <p:cNvSpPr>
            <a:spLocks/>
          </p:cNvSpPr>
          <p:nvPr/>
        </p:nvSpPr>
        <p:spPr bwMode="auto">
          <a:xfrm>
            <a:off x="5068888" y="3902075"/>
            <a:ext cx="22225"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46" name="Freeform 78"/>
          <p:cNvSpPr>
            <a:spLocks/>
          </p:cNvSpPr>
          <p:nvPr/>
        </p:nvSpPr>
        <p:spPr bwMode="auto">
          <a:xfrm>
            <a:off x="5091113"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47" name="Freeform 79"/>
          <p:cNvSpPr>
            <a:spLocks/>
          </p:cNvSpPr>
          <p:nvPr/>
        </p:nvSpPr>
        <p:spPr bwMode="auto">
          <a:xfrm>
            <a:off x="5113338" y="3902075"/>
            <a:ext cx="20637" cy="19050"/>
          </a:xfrm>
          <a:custGeom>
            <a:avLst/>
            <a:gdLst/>
            <a:ahLst/>
            <a:cxnLst>
              <a:cxn ang="0">
                <a:pos x="40" y="0"/>
              </a:cxn>
              <a:cxn ang="0">
                <a:pos x="40" y="0"/>
              </a:cxn>
              <a:cxn ang="0">
                <a:pos x="0" y="0"/>
              </a:cxn>
              <a:cxn ang="0">
                <a:pos x="0" y="34"/>
              </a:cxn>
              <a:cxn ang="0">
                <a:pos x="40" y="34"/>
              </a:cxn>
              <a:cxn ang="0">
                <a:pos x="40" y="34"/>
              </a:cxn>
              <a:cxn ang="0">
                <a:pos x="40" y="0"/>
              </a:cxn>
            </a:cxnLst>
            <a:rect l="0" t="0" r="r" b="b"/>
            <a:pathLst>
              <a:path w="40" h="34">
                <a:moveTo>
                  <a:pt x="40" y="0"/>
                </a:moveTo>
                <a:lnTo>
                  <a:pt x="40" y="0"/>
                </a:lnTo>
                <a:lnTo>
                  <a:pt x="0" y="0"/>
                </a:lnTo>
                <a:lnTo>
                  <a:pt x="0" y="34"/>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48" name="Freeform 80"/>
          <p:cNvSpPr>
            <a:spLocks/>
          </p:cNvSpPr>
          <p:nvPr/>
        </p:nvSpPr>
        <p:spPr bwMode="auto">
          <a:xfrm>
            <a:off x="5133975"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49" name="Freeform 81"/>
          <p:cNvSpPr>
            <a:spLocks/>
          </p:cNvSpPr>
          <p:nvPr/>
        </p:nvSpPr>
        <p:spPr bwMode="auto">
          <a:xfrm>
            <a:off x="5156200"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50" name="Freeform 82"/>
          <p:cNvSpPr>
            <a:spLocks/>
          </p:cNvSpPr>
          <p:nvPr/>
        </p:nvSpPr>
        <p:spPr bwMode="auto">
          <a:xfrm>
            <a:off x="5178425" y="3902075"/>
            <a:ext cx="22225"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51" name="Freeform 83"/>
          <p:cNvSpPr>
            <a:spLocks/>
          </p:cNvSpPr>
          <p:nvPr/>
        </p:nvSpPr>
        <p:spPr bwMode="auto">
          <a:xfrm>
            <a:off x="5200650"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52" name="Freeform 84"/>
          <p:cNvSpPr>
            <a:spLocks/>
          </p:cNvSpPr>
          <p:nvPr/>
        </p:nvSpPr>
        <p:spPr bwMode="auto">
          <a:xfrm>
            <a:off x="5222875"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53" name="Freeform 85"/>
          <p:cNvSpPr>
            <a:spLocks/>
          </p:cNvSpPr>
          <p:nvPr/>
        </p:nvSpPr>
        <p:spPr bwMode="auto">
          <a:xfrm>
            <a:off x="5245100" y="3902075"/>
            <a:ext cx="20638" cy="19050"/>
          </a:xfrm>
          <a:custGeom>
            <a:avLst/>
            <a:gdLst/>
            <a:ahLst/>
            <a:cxnLst>
              <a:cxn ang="0">
                <a:pos x="40" y="0"/>
              </a:cxn>
              <a:cxn ang="0">
                <a:pos x="40" y="0"/>
              </a:cxn>
              <a:cxn ang="0">
                <a:pos x="0" y="0"/>
              </a:cxn>
              <a:cxn ang="0">
                <a:pos x="0" y="34"/>
              </a:cxn>
              <a:cxn ang="0">
                <a:pos x="40" y="34"/>
              </a:cxn>
              <a:cxn ang="0">
                <a:pos x="40" y="34"/>
              </a:cxn>
              <a:cxn ang="0">
                <a:pos x="40" y="0"/>
              </a:cxn>
            </a:cxnLst>
            <a:rect l="0" t="0" r="r" b="b"/>
            <a:pathLst>
              <a:path w="40" h="34">
                <a:moveTo>
                  <a:pt x="40" y="0"/>
                </a:moveTo>
                <a:lnTo>
                  <a:pt x="40" y="0"/>
                </a:lnTo>
                <a:lnTo>
                  <a:pt x="0" y="0"/>
                </a:lnTo>
                <a:lnTo>
                  <a:pt x="0" y="34"/>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54" name="Freeform 86"/>
          <p:cNvSpPr>
            <a:spLocks/>
          </p:cNvSpPr>
          <p:nvPr/>
        </p:nvSpPr>
        <p:spPr bwMode="auto">
          <a:xfrm>
            <a:off x="5265738" y="3902075"/>
            <a:ext cx="22225" cy="19050"/>
          </a:xfrm>
          <a:custGeom>
            <a:avLst/>
            <a:gdLst/>
            <a:ahLst/>
            <a:cxnLst>
              <a:cxn ang="0">
                <a:pos x="43" y="0"/>
              </a:cxn>
              <a:cxn ang="0">
                <a:pos x="43" y="0"/>
              </a:cxn>
              <a:cxn ang="0">
                <a:pos x="0" y="0"/>
              </a:cxn>
              <a:cxn ang="0">
                <a:pos x="0" y="34"/>
              </a:cxn>
              <a:cxn ang="0">
                <a:pos x="43" y="34"/>
              </a:cxn>
              <a:cxn ang="0">
                <a:pos x="43" y="34"/>
              </a:cxn>
              <a:cxn ang="0">
                <a:pos x="43" y="0"/>
              </a:cxn>
            </a:cxnLst>
            <a:rect l="0" t="0" r="r" b="b"/>
            <a:pathLst>
              <a:path w="43" h="34">
                <a:moveTo>
                  <a:pt x="43" y="0"/>
                </a:moveTo>
                <a:lnTo>
                  <a:pt x="43" y="0"/>
                </a:lnTo>
                <a:lnTo>
                  <a:pt x="0" y="0"/>
                </a:lnTo>
                <a:lnTo>
                  <a:pt x="0" y="34"/>
                </a:lnTo>
                <a:lnTo>
                  <a:pt x="43" y="34"/>
                </a:lnTo>
                <a:lnTo>
                  <a:pt x="43" y="34"/>
                </a:lnTo>
                <a:lnTo>
                  <a:pt x="43" y="0"/>
                </a:lnTo>
                <a:close/>
              </a:path>
            </a:pathLst>
          </a:custGeom>
          <a:solidFill>
            <a:srgbClr val="000000"/>
          </a:solidFill>
          <a:ln w="9525">
            <a:noFill/>
            <a:round/>
            <a:headEnd/>
            <a:tailEnd/>
          </a:ln>
        </p:spPr>
        <p:txBody>
          <a:bodyPr/>
          <a:lstStyle/>
          <a:p>
            <a:endParaRPr lang="en-US"/>
          </a:p>
        </p:txBody>
      </p:sp>
      <p:sp>
        <p:nvSpPr>
          <p:cNvPr id="1415255" name="Freeform 87"/>
          <p:cNvSpPr>
            <a:spLocks/>
          </p:cNvSpPr>
          <p:nvPr/>
        </p:nvSpPr>
        <p:spPr bwMode="auto">
          <a:xfrm>
            <a:off x="5287963" y="3902075"/>
            <a:ext cx="22225" cy="19050"/>
          </a:xfrm>
          <a:custGeom>
            <a:avLst/>
            <a:gdLst/>
            <a:ahLst/>
            <a:cxnLst>
              <a:cxn ang="0">
                <a:pos x="40" y="0"/>
              </a:cxn>
              <a:cxn ang="0">
                <a:pos x="40" y="0"/>
              </a:cxn>
              <a:cxn ang="0">
                <a:pos x="0" y="0"/>
              </a:cxn>
              <a:cxn ang="0">
                <a:pos x="0" y="34"/>
              </a:cxn>
              <a:cxn ang="0">
                <a:pos x="40" y="34"/>
              </a:cxn>
              <a:cxn ang="0">
                <a:pos x="40" y="34"/>
              </a:cxn>
              <a:cxn ang="0">
                <a:pos x="40" y="0"/>
              </a:cxn>
            </a:cxnLst>
            <a:rect l="0" t="0" r="r" b="b"/>
            <a:pathLst>
              <a:path w="40" h="34">
                <a:moveTo>
                  <a:pt x="40" y="0"/>
                </a:moveTo>
                <a:lnTo>
                  <a:pt x="40" y="0"/>
                </a:lnTo>
                <a:lnTo>
                  <a:pt x="0" y="0"/>
                </a:lnTo>
                <a:lnTo>
                  <a:pt x="0" y="34"/>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56" name="Freeform 88"/>
          <p:cNvSpPr>
            <a:spLocks/>
          </p:cNvSpPr>
          <p:nvPr/>
        </p:nvSpPr>
        <p:spPr bwMode="auto">
          <a:xfrm>
            <a:off x="5310188" y="3902075"/>
            <a:ext cx="20637"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57" name="Freeform 89"/>
          <p:cNvSpPr>
            <a:spLocks/>
          </p:cNvSpPr>
          <p:nvPr/>
        </p:nvSpPr>
        <p:spPr bwMode="auto">
          <a:xfrm>
            <a:off x="5330825"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4D4D4D"/>
          </a:solidFill>
          <a:ln w="9525">
            <a:noFill/>
            <a:round/>
            <a:headEnd/>
            <a:tailEnd/>
          </a:ln>
        </p:spPr>
        <p:txBody>
          <a:bodyPr/>
          <a:lstStyle/>
          <a:p>
            <a:endParaRPr lang="en-US"/>
          </a:p>
        </p:txBody>
      </p:sp>
      <p:sp>
        <p:nvSpPr>
          <p:cNvPr id="1415258" name="Freeform 90"/>
          <p:cNvSpPr>
            <a:spLocks/>
          </p:cNvSpPr>
          <p:nvPr/>
        </p:nvSpPr>
        <p:spPr bwMode="auto">
          <a:xfrm>
            <a:off x="5353050" y="3902075"/>
            <a:ext cx="22225"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59" name="Freeform 91"/>
          <p:cNvSpPr>
            <a:spLocks/>
          </p:cNvSpPr>
          <p:nvPr/>
        </p:nvSpPr>
        <p:spPr bwMode="auto">
          <a:xfrm>
            <a:off x="5375275"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60" name="Freeform 92"/>
          <p:cNvSpPr>
            <a:spLocks/>
          </p:cNvSpPr>
          <p:nvPr/>
        </p:nvSpPr>
        <p:spPr bwMode="auto">
          <a:xfrm>
            <a:off x="5397500" y="3902075"/>
            <a:ext cx="22225"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61" name="Freeform 93"/>
          <p:cNvSpPr>
            <a:spLocks/>
          </p:cNvSpPr>
          <p:nvPr/>
        </p:nvSpPr>
        <p:spPr bwMode="auto">
          <a:xfrm>
            <a:off x="5419725"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62" name="Freeform 94"/>
          <p:cNvSpPr>
            <a:spLocks/>
          </p:cNvSpPr>
          <p:nvPr/>
        </p:nvSpPr>
        <p:spPr bwMode="auto">
          <a:xfrm>
            <a:off x="5441950" y="3902075"/>
            <a:ext cx="20638"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63" name="Freeform 95"/>
          <p:cNvSpPr>
            <a:spLocks/>
          </p:cNvSpPr>
          <p:nvPr/>
        </p:nvSpPr>
        <p:spPr bwMode="auto">
          <a:xfrm>
            <a:off x="5462588" y="3902075"/>
            <a:ext cx="22225"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64" name="Freeform 96"/>
          <p:cNvSpPr>
            <a:spLocks/>
          </p:cNvSpPr>
          <p:nvPr/>
        </p:nvSpPr>
        <p:spPr bwMode="auto">
          <a:xfrm>
            <a:off x="5484813" y="3902075"/>
            <a:ext cx="22225"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65" name="Freeform 97"/>
          <p:cNvSpPr>
            <a:spLocks/>
          </p:cNvSpPr>
          <p:nvPr/>
        </p:nvSpPr>
        <p:spPr bwMode="auto">
          <a:xfrm>
            <a:off x="5507038" y="3902075"/>
            <a:ext cx="22225" cy="19050"/>
          </a:xfrm>
          <a:custGeom>
            <a:avLst/>
            <a:gdLst/>
            <a:ahLst/>
            <a:cxnLst>
              <a:cxn ang="0">
                <a:pos x="43" y="0"/>
              </a:cxn>
              <a:cxn ang="0">
                <a:pos x="43" y="0"/>
              </a:cxn>
              <a:cxn ang="0">
                <a:pos x="0" y="0"/>
              </a:cxn>
              <a:cxn ang="0">
                <a:pos x="0" y="34"/>
              </a:cxn>
              <a:cxn ang="0">
                <a:pos x="43" y="34"/>
              </a:cxn>
              <a:cxn ang="0">
                <a:pos x="43" y="34"/>
              </a:cxn>
              <a:cxn ang="0">
                <a:pos x="43" y="0"/>
              </a:cxn>
            </a:cxnLst>
            <a:rect l="0" t="0" r="r" b="b"/>
            <a:pathLst>
              <a:path w="43" h="34">
                <a:moveTo>
                  <a:pt x="43" y="0"/>
                </a:moveTo>
                <a:lnTo>
                  <a:pt x="43" y="0"/>
                </a:lnTo>
                <a:lnTo>
                  <a:pt x="0" y="0"/>
                </a:lnTo>
                <a:lnTo>
                  <a:pt x="0" y="34"/>
                </a:lnTo>
                <a:lnTo>
                  <a:pt x="43" y="34"/>
                </a:lnTo>
                <a:lnTo>
                  <a:pt x="43" y="34"/>
                </a:lnTo>
                <a:lnTo>
                  <a:pt x="43" y="0"/>
                </a:lnTo>
                <a:close/>
              </a:path>
            </a:pathLst>
          </a:custGeom>
          <a:solidFill>
            <a:srgbClr val="000000"/>
          </a:solidFill>
          <a:ln w="9525">
            <a:noFill/>
            <a:round/>
            <a:headEnd/>
            <a:tailEnd/>
          </a:ln>
        </p:spPr>
        <p:txBody>
          <a:bodyPr/>
          <a:lstStyle/>
          <a:p>
            <a:endParaRPr lang="en-US"/>
          </a:p>
        </p:txBody>
      </p:sp>
      <p:sp>
        <p:nvSpPr>
          <p:cNvPr id="1415266" name="Freeform 98"/>
          <p:cNvSpPr>
            <a:spLocks/>
          </p:cNvSpPr>
          <p:nvPr/>
        </p:nvSpPr>
        <p:spPr bwMode="auto">
          <a:xfrm>
            <a:off x="5529263" y="3902075"/>
            <a:ext cx="20637" cy="19050"/>
          </a:xfrm>
          <a:custGeom>
            <a:avLst/>
            <a:gdLst/>
            <a:ahLst/>
            <a:cxnLst>
              <a:cxn ang="0">
                <a:pos x="40" y="0"/>
              </a:cxn>
              <a:cxn ang="0">
                <a:pos x="40" y="0"/>
              </a:cxn>
              <a:cxn ang="0">
                <a:pos x="0" y="0"/>
              </a:cxn>
              <a:cxn ang="0">
                <a:pos x="0" y="34"/>
              </a:cxn>
              <a:cxn ang="0">
                <a:pos x="40" y="34"/>
              </a:cxn>
              <a:cxn ang="0">
                <a:pos x="40" y="34"/>
              </a:cxn>
              <a:cxn ang="0">
                <a:pos x="40" y="0"/>
              </a:cxn>
            </a:cxnLst>
            <a:rect l="0" t="0" r="r" b="b"/>
            <a:pathLst>
              <a:path w="40" h="34">
                <a:moveTo>
                  <a:pt x="40" y="0"/>
                </a:moveTo>
                <a:lnTo>
                  <a:pt x="40" y="0"/>
                </a:lnTo>
                <a:lnTo>
                  <a:pt x="0" y="0"/>
                </a:lnTo>
                <a:lnTo>
                  <a:pt x="0" y="34"/>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67" name="Freeform 99"/>
          <p:cNvSpPr>
            <a:spLocks/>
          </p:cNvSpPr>
          <p:nvPr/>
        </p:nvSpPr>
        <p:spPr bwMode="auto">
          <a:xfrm>
            <a:off x="5549900"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68" name="Freeform 100"/>
          <p:cNvSpPr>
            <a:spLocks/>
          </p:cNvSpPr>
          <p:nvPr/>
        </p:nvSpPr>
        <p:spPr bwMode="auto">
          <a:xfrm>
            <a:off x="5572125"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69" name="Freeform 101"/>
          <p:cNvSpPr>
            <a:spLocks/>
          </p:cNvSpPr>
          <p:nvPr/>
        </p:nvSpPr>
        <p:spPr bwMode="auto">
          <a:xfrm>
            <a:off x="5594350" y="3902075"/>
            <a:ext cx="22225" cy="19050"/>
          </a:xfrm>
          <a:custGeom>
            <a:avLst/>
            <a:gdLst/>
            <a:ahLst/>
            <a:cxnLst>
              <a:cxn ang="0">
                <a:pos x="40" y="0"/>
              </a:cxn>
              <a:cxn ang="0">
                <a:pos x="40" y="0"/>
              </a:cxn>
              <a:cxn ang="0">
                <a:pos x="0" y="0"/>
              </a:cxn>
              <a:cxn ang="0">
                <a:pos x="0" y="34"/>
              </a:cxn>
              <a:cxn ang="0">
                <a:pos x="40" y="34"/>
              </a:cxn>
              <a:cxn ang="0">
                <a:pos x="40" y="34"/>
              </a:cxn>
              <a:cxn ang="0">
                <a:pos x="40" y="0"/>
              </a:cxn>
            </a:cxnLst>
            <a:rect l="0" t="0" r="r" b="b"/>
            <a:pathLst>
              <a:path w="40" h="34">
                <a:moveTo>
                  <a:pt x="40" y="0"/>
                </a:moveTo>
                <a:lnTo>
                  <a:pt x="40" y="0"/>
                </a:lnTo>
                <a:lnTo>
                  <a:pt x="0" y="0"/>
                </a:lnTo>
                <a:lnTo>
                  <a:pt x="0" y="34"/>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70" name="Freeform 102"/>
          <p:cNvSpPr>
            <a:spLocks/>
          </p:cNvSpPr>
          <p:nvPr/>
        </p:nvSpPr>
        <p:spPr bwMode="auto">
          <a:xfrm>
            <a:off x="5616575"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71" name="Freeform 103"/>
          <p:cNvSpPr>
            <a:spLocks/>
          </p:cNvSpPr>
          <p:nvPr/>
        </p:nvSpPr>
        <p:spPr bwMode="auto">
          <a:xfrm>
            <a:off x="5638800" y="3902075"/>
            <a:ext cx="22225" cy="19050"/>
          </a:xfrm>
          <a:custGeom>
            <a:avLst/>
            <a:gdLst/>
            <a:ahLst/>
            <a:cxnLst>
              <a:cxn ang="0">
                <a:pos x="43" y="0"/>
              </a:cxn>
              <a:cxn ang="0">
                <a:pos x="43" y="0"/>
              </a:cxn>
              <a:cxn ang="0">
                <a:pos x="0" y="0"/>
              </a:cxn>
              <a:cxn ang="0">
                <a:pos x="0" y="34"/>
              </a:cxn>
              <a:cxn ang="0">
                <a:pos x="43" y="34"/>
              </a:cxn>
              <a:cxn ang="0">
                <a:pos x="43" y="34"/>
              </a:cxn>
              <a:cxn ang="0">
                <a:pos x="43" y="0"/>
              </a:cxn>
            </a:cxnLst>
            <a:rect l="0" t="0" r="r" b="b"/>
            <a:pathLst>
              <a:path w="43" h="34">
                <a:moveTo>
                  <a:pt x="43" y="0"/>
                </a:moveTo>
                <a:lnTo>
                  <a:pt x="43" y="0"/>
                </a:lnTo>
                <a:lnTo>
                  <a:pt x="0" y="0"/>
                </a:lnTo>
                <a:lnTo>
                  <a:pt x="0" y="34"/>
                </a:lnTo>
                <a:lnTo>
                  <a:pt x="43" y="34"/>
                </a:lnTo>
                <a:lnTo>
                  <a:pt x="43" y="34"/>
                </a:lnTo>
                <a:lnTo>
                  <a:pt x="43" y="0"/>
                </a:lnTo>
                <a:close/>
              </a:path>
            </a:pathLst>
          </a:custGeom>
          <a:solidFill>
            <a:srgbClr val="000000"/>
          </a:solidFill>
          <a:ln w="9525">
            <a:noFill/>
            <a:round/>
            <a:headEnd/>
            <a:tailEnd/>
          </a:ln>
        </p:spPr>
        <p:txBody>
          <a:bodyPr/>
          <a:lstStyle/>
          <a:p>
            <a:endParaRPr lang="en-US"/>
          </a:p>
        </p:txBody>
      </p:sp>
      <p:sp>
        <p:nvSpPr>
          <p:cNvPr id="1415272" name="Freeform 104"/>
          <p:cNvSpPr>
            <a:spLocks/>
          </p:cNvSpPr>
          <p:nvPr/>
        </p:nvSpPr>
        <p:spPr bwMode="auto">
          <a:xfrm>
            <a:off x="5661025" y="3902075"/>
            <a:ext cx="20638" cy="19050"/>
          </a:xfrm>
          <a:custGeom>
            <a:avLst/>
            <a:gdLst/>
            <a:ahLst/>
            <a:cxnLst>
              <a:cxn ang="0">
                <a:pos x="40" y="0"/>
              </a:cxn>
              <a:cxn ang="0">
                <a:pos x="40" y="0"/>
              </a:cxn>
              <a:cxn ang="0">
                <a:pos x="0" y="0"/>
              </a:cxn>
              <a:cxn ang="0">
                <a:pos x="0" y="34"/>
              </a:cxn>
              <a:cxn ang="0">
                <a:pos x="40" y="34"/>
              </a:cxn>
              <a:cxn ang="0">
                <a:pos x="40" y="34"/>
              </a:cxn>
              <a:cxn ang="0">
                <a:pos x="40" y="0"/>
              </a:cxn>
            </a:cxnLst>
            <a:rect l="0" t="0" r="r" b="b"/>
            <a:pathLst>
              <a:path w="40" h="34">
                <a:moveTo>
                  <a:pt x="40" y="0"/>
                </a:moveTo>
                <a:lnTo>
                  <a:pt x="40" y="0"/>
                </a:lnTo>
                <a:lnTo>
                  <a:pt x="0" y="0"/>
                </a:lnTo>
                <a:lnTo>
                  <a:pt x="0" y="34"/>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73" name="Freeform 105"/>
          <p:cNvSpPr>
            <a:spLocks/>
          </p:cNvSpPr>
          <p:nvPr/>
        </p:nvSpPr>
        <p:spPr bwMode="auto">
          <a:xfrm>
            <a:off x="5681663" y="3902075"/>
            <a:ext cx="22225"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74" name="Freeform 106"/>
          <p:cNvSpPr>
            <a:spLocks/>
          </p:cNvSpPr>
          <p:nvPr/>
        </p:nvSpPr>
        <p:spPr bwMode="auto">
          <a:xfrm>
            <a:off x="5703888" y="3902075"/>
            <a:ext cx="22225" cy="19050"/>
          </a:xfrm>
          <a:custGeom>
            <a:avLst/>
            <a:gdLst/>
            <a:ahLst/>
            <a:cxnLst>
              <a:cxn ang="0">
                <a:pos x="43" y="0"/>
              </a:cxn>
              <a:cxn ang="0">
                <a:pos x="43" y="0"/>
              </a:cxn>
              <a:cxn ang="0">
                <a:pos x="0" y="0"/>
              </a:cxn>
              <a:cxn ang="0">
                <a:pos x="0" y="34"/>
              </a:cxn>
              <a:cxn ang="0">
                <a:pos x="43" y="34"/>
              </a:cxn>
              <a:cxn ang="0">
                <a:pos x="43" y="34"/>
              </a:cxn>
              <a:cxn ang="0">
                <a:pos x="43" y="0"/>
              </a:cxn>
            </a:cxnLst>
            <a:rect l="0" t="0" r="r" b="b"/>
            <a:pathLst>
              <a:path w="43" h="34">
                <a:moveTo>
                  <a:pt x="43" y="0"/>
                </a:moveTo>
                <a:lnTo>
                  <a:pt x="43" y="0"/>
                </a:lnTo>
                <a:lnTo>
                  <a:pt x="0" y="0"/>
                </a:lnTo>
                <a:lnTo>
                  <a:pt x="0" y="34"/>
                </a:lnTo>
                <a:lnTo>
                  <a:pt x="43" y="34"/>
                </a:lnTo>
                <a:lnTo>
                  <a:pt x="43" y="34"/>
                </a:lnTo>
                <a:lnTo>
                  <a:pt x="43" y="0"/>
                </a:lnTo>
                <a:close/>
              </a:path>
            </a:pathLst>
          </a:custGeom>
          <a:solidFill>
            <a:srgbClr val="000000"/>
          </a:solidFill>
          <a:ln w="9525">
            <a:noFill/>
            <a:round/>
            <a:headEnd/>
            <a:tailEnd/>
          </a:ln>
        </p:spPr>
        <p:txBody>
          <a:bodyPr/>
          <a:lstStyle/>
          <a:p>
            <a:endParaRPr lang="en-US"/>
          </a:p>
        </p:txBody>
      </p:sp>
      <p:sp>
        <p:nvSpPr>
          <p:cNvPr id="1415275" name="Freeform 107"/>
          <p:cNvSpPr>
            <a:spLocks/>
          </p:cNvSpPr>
          <p:nvPr/>
        </p:nvSpPr>
        <p:spPr bwMode="auto">
          <a:xfrm>
            <a:off x="5726113" y="3902075"/>
            <a:ext cx="22225" cy="19050"/>
          </a:xfrm>
          <a:custGeom>
            <a:avLst/>
            <a:gdLst/>
            <a:ahLst/>
            <a:cxnLst>
              <a:cxn ang="0">
                <a:pos x="40" y="0"/>
              </a:cxn>
              <a:cxn ang="0">
                <a:pos x="40" y="0"/>
              </a:cxn>
              <a:cxn ang="0">
                <a:pos x="0" y="0"/>
              </a:cxn>
              <a:cxn ang="0">
                <a:pos x="0" y="34"/>
              </a:cxn>
              <a:cxn ang="0">
                <a:pos x="40" y="34"/>
              </a:cxn>
              <a:cxn ang="0">
                <a:pos x="40" y="34"/>
              </a:cxn>
              <a:cxn ang="0">
                <a:pos x="40" y="0"/>
              </a:cxn>
            </a:cxnLst>
            <a:rect l="0" t="0" r="r" b="b"/>
            <a:pathLst>
              <a:path w="40" h="34">
                <a:moveTo>
                  <a:pt x="40" y="0"/>
                </a:moveTo>
                <a:lnTo>
                  <a:pt x="40" y="0"/>
                </a:lnTo>
                <a:lnTo>
                  <a:pt x="0" y="0"/>
                </a:lnTo>
                <a:lnTo>
                  <a:pt x="0" y="34"/>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76" name="Freeform 108"/>
          <p:cNvSpPr>
            <a:spLocks/>
          </p:cNvSpPr>
          <p:nvPr/>
        </p:nvSpPr>
        <p:spPr bwMode="auto">
          <a:xfrm>
            <a:off x="5748338"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77" name="Freeform 109"/>
          <p:cNvSpPr>
            <a:spLocks/>
          </p:cNvSpPr>
          <p:nvPr/>
        </p:nvSpPr>
        <p:spPr bwMode="auto">
          <a:xfrm>
            <a:off x="5770563" y="3902075"/>
            <a:ext cx="20637"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78" name="Freeform 110"/>
          <p:cNvSpPr>
            <a:spLocks/>
          </p:cNvSpPr>
          <p:nvPr/>
        </p:nvSpPr>
        <p:spPr bwMode="auto">
          <a:xfrm>
            <a:off x="5791200"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79" name="Freeform 111"/>
          <p:cNvSpPr>
            <a:spLocks/>
          </p:cNvSpPr>
          <p:nvPr/>
        </p:nvSpPr>
        <p:spPr bwMode="auto">
          <a:xfrm>
            <a:off x="5813425" y="3902075"/>
            <a:ext cx="22225" cy="19050"/>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80" name="Freeform 112"/>
          <p:cNvSpPr>
            <a:spLocks/>
          </p:cNvSpPr>
          <p:nvPr/>
        </p:nvSpPr>
        <p:spPr bwMode="auto">
          <a:xfrm>
            <a:off x="5835650" y="3902075"/>
            <a:ext cx="22225" cy="19050"/>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81" name="Freeform 113"/>
          <p:cNvSpPr>
            <a:spLocks/>
          </p:cNvSpPr>
          <p:nvPr/>
        </p:nvSpPr>
        <p:spPr bwMode="auto">
          <a:xfrm>
            <a:off x="5857875" y="3902075"/>
            <a:ext cx="20638" cy="19050"/>
          </a:xfrm>
          <a:custGeom>
            <a:avLst/>
            <a:gdLst/>
            <a:ahLst/>
            <a:cxnLst>
              <a:cxn ang="0">
                <a:pos x="40" y="0"/>
              </a:cxn>
              <a:cxn ang="0">
                <a:pos x="40" y="0"/>
              </a:cxn>
              <a:cxn ang="0">
                <a:pos x="0" y="0"/>
              </a:cxn>
              <a:cxn ang="0">
                <a:pos x="0" y="34"/>
              </a:cxn>
              <a:cxn ang="0">
                <a:pos x="40" y="34"/>
              </a:cxn>
              <a:cxn ang="0">
                <a:pos x="40" y="34"/>
              </a:cxn>
              <a:cxn ang="0">
                <a:pos x="40" y="0"/>
              </a:cxn>
            </a:cxnLst>
            <a:rect l="0" t="0" r="r" b="b"/>
            <a:pathLst>
              <a:path w="40" h="34">
                <a:moveTo>
                  <a:pt x="40" y="0"/>
                </a:moveTo>
                <a:lnTo>
                  <a:pt x="40" y="0"/>
                </a:lnTo>
                <a:lnTo>
                  <a:pt x="0" y="0"/>
                </a:lnTo>
                <a:lnTo>
                  <a:pt x="0" y="34"/>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82" name="Freeform 114"/>
          <p:cNvSpPr>
            <a:spLocks/>
          </p:cNvSpPr>
          <p:nvPr/>
        </p:nvSpPr>
        <p:spPr bwMode="auto">
          <a:xfrm>
            <a:off x="5878513" y="3902075"/>
            <a:ext cx="23812" cy="19050"/>
          </a:xfrm>
          <a:custGeom>
            <a:avLst/>
            <a:gdLst/>
            <a:ahLst/>
            <a:cxnLst>
              <a:cxn ang="0">
                <a:pos x="43" y="0"/>
              </a:cxn>
              <a:cxn ang="0">
                <a:pos x="43" y="0"/>
              </a:cxn>
              <a:cxn ang="0">
                <a:pos x="0" y="0"/>
              </a:cxn>
              <a:cxn ang="0">
                <a:pos x="0" y="34"/>
              </a:cxn>
              <a:cxn ang="0">
                <a:pos x="43" y="34"/>
              </a:cxn>
              <a:cxn ang="0">
                <a:pos x="43" y="34"/>
              </a:cxn>
              <a:cxn ang="0">
                <a:pos x="43" y="0"/>
              </a:cxn>
            </a:cxnLst>
            <a:rect l="0" t="0" r="r" b="b"/>
            <a:pathLst>
              <a:path w="43" h="34">
                <a:moveTo>
                  <a:pt x="43" y="0"/>
                </a:moveTo>
                <a:lnTo>
                  <a:pt x="43" y="0"/>
                </a:lnTo>
                <a:lnTo>
                  <a:pt x="0" y="0"/>
                </a:lnTo>
                <a:lnTo>
                  <a:pt x="0" y="34"/>
                </a:lnTo>
                <a:lnTo>
                  <a:pt x="43" y="34"/>
                </a:lnTo>
                <a:lnTo>
                  <a:pt x="43" y="34"/>
                </a:lnTo>
                <a:lnTo>
                  <a:pt x="43" y="0"/>
                </a:lnTo>
                <a:close/>
              </a:path>
            </a:pathLst>
          </a:custGeom>
          <a:solidFill>
            <a:srgbClr val="000000"/>
          </a:solidFill>
          <a:ln w="9525">
            <a:noFill/>
            <a:round/>
            <a:headEnd/>
            <a:tailEnd/>
          </a:ln>
        </p:spPr>
        <p:txBody>
          <a:bodyPr/>
          <a:lstStyle/>
          <a:p>
            <a:endParaRPr lang="en-US"/>
          </a:p>
        </p:txBody>
      </p:sp>
      <p:sp>
        <p:nvSpPr>
          <p:cNvPr id="1415283" name="Freeform 115"/>
          <p:cNvSpPr>
            <a:spLocks/>
          </p:cNvSpPr>
          <p:nvPr/>
        </p:nvSpPr>
        <p:spPr bwMode="auto">
          <a:xfrm>
            <a:off x="5902325" y="3902075"/>
            <a:ext cx="20638" cy="19050"/>
          </a:xfrm>
          <a:custGeom>
            <a:avLst/>
            <a:gdLst/>
            <a:ahLst/>
            <a:cxnLst>
              <a:cxn ang="0">
                <a:pos x="40" y="0"/>
              </a:cxn>
              <a:cxn ang="0">
                <a:pos x="40" y="0"/>
              </a:cxn>
              <a:cxn ang="0">
                <a:pos x="0" y="1"/>
              </a:cxn>
              <a:cxn ang="0">
                <a:pos x="0" y="35"/>
              </a:cxn>
              <a:cxn ang="0">
                <a:pos x="40" y="34"/>
              </a:cxn>
              <a:cxn ang="0">
                <a:pos x="40" y="34"/>
              </a:cxn>
              <a:cxn ang="0">
                <a:pos x="40" y="0"/>
              </a:cxn>
            </a:cxnLst>
            <a:rect l="0" t="0" r="r" b="b"/>
            <a:pathLst>
              <a:path w="40" h="35">
                <a:moveTo>
                  <a:pt x="40" y="0"/>
                </a:moveTo>
                <a:lnTo>
                  <a:pt x="40" y="0"/>
                </a:lnTo>
                <a:lnTo>
                  <a:pt x="0" y="1"/>
                </a:lnTo>
                <a:lnTo>
                  <a:pt x="0" y="35"/>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84" name="Freeform 116"/>
          <p:cNvSpPr>
            <a:spLocks/>
          </p:cNvSpPr>
          <p:nvPr/>
        </p:nvSpPr>
        <p:spPr bwMode="auto">
          <a:xfrm>
            <a:off x="5922963" y="3902075"/>
            <a:ext cx="22225" cy="17463"/>
          </a:xfrm>
          <a:custGeom>
            <a:avLst/>
            <a:gdLst/>
            <a:ahLst/>
            <a:cxnLst>
              <a:cxn ang="0">
                <a:pos x="43" y="0"/>
              </a:cxn>
              <a:cxn ang="0">
                <a:pos x="43" y="0"/>
              </a:cxn>
              <a:cxn ang="0">
                <a:pos x="0" y="0"/>
              </a:cxn>
              <a:cxn ang="0">
                <a:pos x="0" y="34"/>
              </a:cxn>
              <a:cxn ang="0">
                <a:pos x="43" y="34"/>
              </a:cxn>
              <a:cxn ang="0">
                <a:pos x="43" y="34"/>
              </a:cxn>
              <a:cxn ang="0">
                <a:pos x="43" y="0"/>
              </a:cxn>
            </a:cxnLst>
            <a:rect l="0" t="0" r="r" b="b"/>
            <a:pathLst>
              <a:path w="43" h="34">
                <a:moveTo>
                  <a:pt x="43" y="0"/>
                </a:moveTo>
                <a:lnTo>
                  <a:pt x="43" y="0"/>
                </a:lnTo>
                <a:lnTo>
                  <a:pt x="0" y="0"/>
                </a:lnTo>
                <a:lnTo>
                  <a:pt x="0" y="34"/>
                </a:lnTo>
                <a:lnTo>
                  <a:pt x="43" y="34"/>
                </a:lnTo>
                <a:lnTo>
                  <a:pt x="43" y="34"/>
                </a:lnTo>
                <a:lnTo>
                  <a:pt x="43" y="0"/>
                </a:lnTo>
                <a:close/>
              </a:path>
            </a:pathLst>
          </a:custGeom>
          <a:solidFill>
            <a:srgbClr val="000000"/>
          </a:solidFill>
          <a:ln w="9525">
            <a:noFill/>
            <a:round/>
            <a:headEnd/>
            <a:tailEnd/>
          </a:ln>
        </p:spPr>
        <p:txBody>
          <a:bodyPr/>
          <a:lstStyle/>
          <a:p>
            <a:endParaRPr lang="en-US"/>
          </a:p>
        </p:txBody>
      </p:sp>
      <p:sp>
        <p:nvSpPr>
          <p:cNvPr id="1415285" name="Freeform 117"/>
          <p:cNvSpPr>
            <a:spLocks/>
          </p:cNvSpPr>
          <p:nvPr/>
        </p:nvSpPr>
        <p:spPr bwMode="auto">
          <a:xfrm>
            <a:off x="5945188" y="3902075"/>
            <a:ext cx="22225" cy="17463"/>
          </a:xfrm>
          <a:custGeom>
            <a:avLst/>
            <a:gdLst/>
            <a:ahLst/>
            <a:cxnLst>
              <a:cxn ang="0">
                <a:pos x="40" y="0"/>
              </a:cxn>
              <a:cxn ang="0">
                <a:pos x="40" y="0"/>
              </a:cxn>
              <a:cxn ang="0">
                <a:pos x="0" y="0"/>
              </a:cxn>
              <a:cxn ang="0">
                <a:pos x="0" y="34"/>
              </a:cxn>
              <a:cxn ang="0">
                <a:pos x="40" y="34"/>
              </a:cxn>
              <a:cxn ang="0">
                <a:pos x="40" y="34"/>
              </a:cxn>
              <a:cxn ang="0">
                <a:pos x="40" y="0"/>
              </a:cxn>
            </a:cxnLst>
            <a:rect l="0" t="0" r="r" b="b"/>
            <a:pathLst>
              <a:path w="40" h="34">
                <a:moveTo>
                  <a:pt x="40" y="0"/>
                </a:moveTo>
                <a:lnTo>
                  <a:pt x="40" y="0"/>
                </a:lnTo>
                <a:lnTo>
                  <a:pt x="0" y="0"/>
                </a:lnTo>
                <a:lnTo>
                  <a:pt x="0" y="34"/>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86" name="Freeform 118"/>
          <p:cNvSpPr>
            <a:spLocks/>
          </p:cNvSpPr>
          <p:nvPr/>
        </p:nvSpPr>
        <p:spPr bwMode="auto">
          <a:xfrm>
            <a:off x="5967413" y="3902075"/>
            <a:ext cx="20637" cy="17463"/>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87" name="Freeform 119"/>
          <p:cNvSpPr>
            <a:spLocks/>
          </p:cNvSpPr>
          <p:nvPr/>
        </p:nvSpPr>
        <p:spPr bwMode="auto">
          <a:xfrm>
            <a:off x="5988050" y="3902075"/>
            <a:ext cx="22225" cy="17463"/>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88" name="Freeform 120"/>
          <p:cNvSpPr>
            <a:spLocks/>
          </p:cNvSpPr>
          <p:nvPr/>
        </p:nvSpPr>
        <p:spPr bwMode="auto">
          <a:xfrm>
            <a:off x="6010275" y="3902075"/>
            <a:ext cx="23813" cy="17463"/>
          </a:xfrm>
          <a:custGeom>
            <a:avLst/>
            <a:gdLst/>
            <a:ahLst/>
            <a:cxnLst>
              <a:cxn ang="0">
                <a:pos x="43" y="0"/>
              </a:cxn>
              <a:cxn ang="0">
                <a:pos x="43" y="0"/>
              </a:cxn>
              <a:cxn ang="0">
                <a:pos x="0" y="0"/>
              </a:cxn>
              <a:cxn ang="0">
                <a:pos x="0" y="34"/>
              </a:cxn>
              <a:cxn ang="0">
                <a:pos x="43" y="34"/>
              </a:cxn>
              <a:cxn ang="0">
                <a:pos x="43" y="34"/>
              </a:cxn>
              <a:cxn ang="0">
                <a:pos x="43" y="0"/>
              </a:cxn>
            </a:cxnLst>
            <a:rect l="0" t="0" r="r" b="b"/>
            <a:pathLst>
              <a:path w="43" h="34">
                <a:moveTo>
                  <a:pt x="43" y="0"/>
                </a:moveTo>
                <a:lnTo>
                  <a:pt x="43" y="0"/>
                </a:lnTo>
                <a:lnTo>
                  <a:pt x="0" y="0"/>
                </a:lnTo>
                <a:lnTo>
                  <a:pt x="0" y="34"/>
                </a:lnTo>
                <a:lnTo>
                  <a:pt x="43" y="34"/>
                </a:lnTo>
                <a:lnTo>
                  <a:pt x="43" y="34"/>
                </a:lnTo>
                <a:lnTo>
                  <a:pt x="43" y="0"/>
                </a:lnTo>
                <a:close/>
              </a:path>
            </a:pathLst>
          </a:custGeom>
          <a:solidFill>
            <a:srgbClr val="000000"/>
          </a:solidFill>
          <a:ln w="9525">
            <a:noFill/>
            <a:round/>
            <a:headEnd/>
            <a:tailEnd/>
          </a:ln>
        </p:spPr>
        <p:txBody>
          <a:bodyPr/>
          <a:lstStyle/>
          <a:p>
            <a:endParaRPr lang="en-US"/>
          </a:p>
        </p:txBody>
      </p:sp>
      <p:sp>
        <p:nvSpPr>
          <p:cNvPr id="1415289" name="Freeform 121"/>
          <p:cNvSpPr>
            <a:spLocks/>
          </p:cNvSpPr>
          <p:nvPr/>
        </p:nvSpPr>
        <p:spPr bwMode="auto">
          <a:xfrm>
            <a:off x="6034088" y="3902075"/>
            <a:ext cx="20637" cy="17463"/>
          </a:xfrm>
          <a:custGeom>
            <a:avLst/>
            <a:gdLst/>
            <a:ahLst/>
            <a:cxnLst>
              <a:cxn ang="0">
                <a:pos x="40" y="0"/>
              </a:cxn>
              <a:cxn ang="0">
                <a:pos x="40" y="0"/>
              </a:cxn>
              <a:cxn ang="0">
                <a:pos x="0" y="0"/>
              </a:cxn>
              <a:cxn ang="0">
                <a:pos x="0" y="34"/>
              </a:cxn>
              <a:cxn ang="0">
                <a:pos x="40" y="34"/>
              </a:cxn>
              <a:cxn ang="0">
                <a:pos x="40" y="34"/>
              </a:cxn>
              <a:cxn ang="0">
                <a:pos x="40" y="0"/>
              </a:cxn>
            </a:cxnLst>
            <a:rect l="0" t="0" r="r" b="b"/>
            <a:pathLst>
              <a:path w="40" h="34">
                <a:moveTo>
                  <a:pt x="40" y="0"/>
                </a:moveTo>
                <a:lnTo>
                  <a:pt x="40" y="0"/>
                </a:lnTo>
                <a:lnTo>
                  <a:pt x="0" y="0"/>
                </a:lnTo>
                <a:lnTo>
                  <a:pt x="0" y="34"/>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90" name="Freeform 122"/>
          <p:cNvSpPr>
            <a:spLocks/>
          </p:cNvSpPr>
          <p:nvPr/>
        </p:nvSpPr>
        <p:spPr bwMode="auto">
          <a:xfrm>
            <a:off x="6054725" y="3902075"/>
            <a:ext cx="22225" cy="17463"/>
          </a:xfrm>
          <a:custGeom>
            <a:avLst/>
            <a:gdLst/>
            <a:ahLst/>
            <a:cxnLst>
              <a:cxn ang="0">
                <a:pos x="43" y="0"/>
              </a:cxn>
              <a:cxn ang="0">
                <a:pos x="43" y="0"/>
              </a:cxn>
              <a:cxn ang="0">
                <a:pos x="0" y="0"/>
              </a:cxn>
              <a:cxn ang="0">
                <a:pos x="0" y="34"/>
              </a:cxn>
              <a:cxn ang="0">
                <a:pos x="43" y="34"/>
              </a:cxn>
              <a:cxn ang="0">
                <a:pos x="43" y="34"/>
              </a:cxn>
              <a:cxn ang="0">
                <a:pos x="43" y="0"/>
              </a:cxn>
            </a:cxnLst>
            <a:rect l="0" t="0" r="r" b="b"/>
            <a:pathLst>
              <a:path w="43" h="34">
                <a:moveTo>
                  <a:pt x="43" y="0"/>
                </a:moveTo>
                <a:lnTo>
                  <a:pt x="43" y="0"/>
                </a:lnTo>
                <a:lnTo>
                  <a:pt x="0" y="0"/>
                </a:lnTo>
                <a:lnTo>
                  <a:pt x="0" y="34"/>
                </a:lnTo>
                <a:lnTo>
                  <a:pt x="43" y="34"/>
                </a:lnTo>
                <a:lnTo>
                  <a:pt x="43" y="34"/>
                </a:lnTo>
                <a:lnTo>
                  <a:pt x="43" y="0"/>
                </a:lnTo>
                <a:close/>
              </a:path>
            </a:pathLst>
          </a:custGeom>
          <a:solidFill>
            <a:srgbClr val="000000"/>
          </a:solidFill>
          <a:ln w="9525">
            <a:noFill/>
            <a:round/>
            <a:headEnd/>
            <a:tailEnd/>
          </a:ln>
        </p:spPr>
        <p:txBody>
          <a:bodyPr/>
          <a:lstStyle/>
          <a:p>
            <a:endParaRPr lang="en-US"/>
          </a:p>
        </p:txBody>
      </p:sp>
      <p:sp>
        <p:nvSpPr>
          <p:cNvPr id="1415291" name="Freeform 123"/>
          <p:cNvSpPr>
            <a:spLocks/>
          </p:cNvSpPr>
          <p:nvPr/>
        </p:nvSpPr>
        <p:spPr bwMode="auto">
          <a:xfrm>
            <a:off x="6076950" y="3902075"/>
            <a:ext cx="22225" cy="17463"/>
          </a:xfrm>
          <a:custGeom>
            <a:avLst/>
            <a:gdLst/>
            <a:ahLst/>
            <a:cxnLst>
              <a:cxn ang="0">
                <a:pos x="40" y="0"/>
              </a:cxn>
              <a:cxn ang="0">
                <a:pos x="40" y="0"/>
              </a:cxn>
              <a:cxn ang="0">
                <a:pos x="0" y="0"/>
              </a:cxn>
              <a:cxn ang="0">
                <a:pos x="0" y="34"/>
              </a:cxn>
              <a:cxn ang="0">
                <a:pos x="40" y="34"/>
              </a:cxn>
              <a:cxn ang="0">
                <a:pos x="40" y="34"/>
              </a:cxn>
              <a:cxn ang="0">
                <a:pos x="40" y="0"/>
              </a:cxn>
            </a:cxnLst>
            <a:rect l="0" t="0" r="r" b="b"/>
            <a:pathLst>
              <a:path w="40" h="34">
                <a:moveTo>
                  <a:pt x="40" y="0"/>
                </a:moveTo>
                <a:lnTo>
                  <a:pt x="40" y="0"/>
                </a:lnTo>
                <a:lnTo>
                  <a:pt x="0" y="0"/>
                </a:lnTo>
                <a:lnTo>
                  <a:pt x="0" y="34"/>
                </a:lnTo>
                <a:lnTo>
                  <a:pt x="40" y="34"/>
                </a:lnTo>
                <a:lnTo>
                  <a:pt x="40" y="34"/>
                </a:lnTo>
                <a:lnTo>
                  <a:pt x="40" y="0"/>
                </a:lnTo>
                <a:close/>
              </a:path>
            </a:pathLst>
          </a:custGeom>
          <a:solidFill>
            <a:srgbClr val="000000"/>
          </a:solidFill>
          <a:ln w="9525">
            <a:noFill/>
            <a:round/>
            <a:headEnd/>
            <a:tailEnd/>
          </a:ln>
        </p:spPr>
        <p:txBody>
          <a:bodyPr/>
          <a:lstStyle/>
          <a:p>
            <a:endParaRPr lang="en-US"/>
          </a:p>
        </p:txBody>
      </p:sp>
      <p:sp>
        <p:nvSpPr>
          <p:cNvPr id="1415292" name="Freeform 124"/>
          <p:cNvSpPr>
            <a:spLocks/>
          </p:cNvSpPr>
          <p:nvPr/>
        </p:nvSpPr>
        <p:spPr bwMode="auto">
          <a:xfrm>
            <a:off x="6099175" y="3902075"/>
            <a:ext cx="20638" cy="17463"/>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93" name="Freeform 125"/>
          <p:cNvSpPr>
            <a:spLocks/>
          </p:cNvSpPr>
          <p:nvPr/>
        </p:nvSpPr>
        <p:spPr bwMode="auto">
          <a:xfrm>
            <a:off x="6119813" y="3902075"/>
            <a:ext cx="22225" cy="17463"/>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94" name="Freeform 126"/>
          <p:cNvSpPr>
            <a:spLocks/>
          </p:cNvSpPr>
          <p:nvPr/>
        </p:nvSpPr>
        <p:spPr bwMode="auto">
          <a:xfrm>
            <a:off x="6142038" y="3902075"/>
            <a:ext cx="22225" cy="17463"/>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95" name="Freeform 127"/>
          <p:cNvSpPr>
            <a:spLocks/>
          </p:cNvSpPr>
          <p:nvPr/>
        </p:nvSpPr>
        <p:spPr bwMode="auto">
          <a:xfrm>
            <a:off x="6164263" y="3902075"/>
            <a:ext cx="22225" cy="17463"/>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96" name="Freeform 128"/>
          <p:cNvSpPr>
            <a:spLocks/>
          </p:cNvSpPr>
          <p:nvPr/>
        </p:nvSpPr>
        <p:spPr bwMode="auto">
          <a:xfrm>
            <a:off x="6186488" y="3902075"/>
            <a:ext cx="22225" cy="17463"/>
          </a:xfrm>
          <a:custGeom>
            <a:avLst/>
            <a:gdLst/>
            <a:ahLst/>
            <a:cxnLst>
              <a:cxn ang="0">
                <a:pos x="42" y="0"/>
              </a:cxn>
              <a:cxn ang="0">
                <a:pos x="42" y="0"/>
              </a:cxn>
              <a:cxn ang="0">
                <a:pos x="0" y="0"/>
              </a:cxn>
              <a:cxn ang="0">
                <a:pos x="0" y="34"/>
              </a:cxn>
              <a:cxn ang="0">
                <a:pos x="42" y="34"/>
              </a:cxn>
              <a:cxn ang="0">
                <a:pos x="42" y="34"/>
              </a:cxn>
              <a:cxn ang="0">
                <a:pos x="42" y="0"/>
              </a:cxn>
            </a:cxnLst>
            <a:rect l="0" t="0" r="r" b="b"/>
            <a:pathLst>
              <a:path w="42" h="34">
                <a:moveTo>
                  <a:pt x="42" y="0"/>
                </a:moveTo>
                <a:lnTo>
                  <a:pt x="42" y="0"/>
                </a:lnTo>
                <a:lnTo>
                  <a:pt x="0" y="0"/>
                </a:lnTo>
                <a:lnTo>
                  <a:pt x="0" y="34"/>
                </a:lnTo>
                <a:lnTo>
                  <a:pt x="42" y="34"/>
                </a:lnTo>
                <a:lnTo>
                  <a:pt x="42" y="34"/>
                </a:lnTo>
                <a:lnTo>
                  <a:pt x="42" y="0"/>
                </a:lnTo>
                <a:close/>
              </a:path>
            </a:pathLst>
          </a:custGeom>
          <a:solidFill>
            <a:srgbClr val="000000"/>
          </a:solidFill>
          <a:ln w="9525">
            <a:noFill/>
            <a:round/>
            <a:headEnd/>
            <a:tailEnd/>
          </a:ln>
        </p:spPr>
        <p:txBody>
          <a:bodyPr/>
          <a:lstStyle/>
          <a:p>
            <a:endParaRPr lang="en-US"/>
          </a:p>
        </p:txBody>
      </p:sp>
      <p:sp>
        <p:nvSpPr>
          <p:cNvPr id="1415297" name="Freeform 129"/>
          <p:cNvSpPr>
            <a:spLocks/>
          </p:cNvSpPr>
          <p:nvPr/>
        </p:nvSpPr>
        <p:spPr bwMode="auto">
          <a:xfrm>
            <a:off x="6208713" y="3902075"/>
            <a:ext cx="22225" cy="17463"/>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98" name="Freeform 130"/>
          <p:cNvSpPr>
            <a:spLocks/>
          </p:cNvSpPr>
          <p:nvPr/>
        </p:nvSpPr>
        <p:spPr bwMode="auto">
          <a:xfrm>
            <a:off x="6230938" y="3902075"/>
            <a:ext cx="20637" cy="17463"/>
          </a:xfrm>
          <a:custGeom>
            <a:avLst/>
            <a:gdLst/>
            <a:ahLst/>
            <a:cxnLst>
              <a:cxn ang="0">
                <a:pos x="41" y="0"/>
              </a:cxn>
              <a:cxn ang="0">
                <a:pos x="41" y="0"/>
              </a:cxn>
              <a:cxn ang="0">
                <a:pos x="0" y="0"/>
              </a:cxn>
              <a:cxn ang="0">
                <a:pos x="0" y="34"/>
              </a:cxn>
              <a:cxn ang="0">
                <a:pos x="41" y="34"/>
              </a:cxn>
              <a:cxn ang="0">
                <a:pos x="41" y="34"/>
              </a:cxn>
              <a:cxn ang="0">
                <a:pos x="41" y="0"/>
              </a:cxn>
            </a:cxnLst>
            <a:rect l="0" t="0" r="r" b="b"/>
            <a:pathLst>
              <a:path w="41" h="34">
                <a:moveTo>
                  <a:pt x="41" y="0"/>
                </a:moveTo>
                <a:lnTo>
                  <a:pt x="41" y="0"/>
                </a:lnTo>
                <a:lnTo>
                  <a:pt x="0" y="0"/>
                </a:lnTo>
                <a:lnTo>
                  <a:pt x="0" y="34"/>
                </a:lnTo>
                <a:lnTo>
                  <a:pt x="41" y="34"/>
                </a:lnTo>
                <a:lnTo>
                  <a:pt x="41" y="34"/>
                </a:lnTo>
                <a:lnTo>
                  <a:pt x="41" y="0"/>
                </a:lnTo>
                <a:close/>
              </a:path>
            </a:pathLst>
          </a:custGeom>
          <a:solidFill>
            <a:srgbClr val="000000"/>
          </a:solidFill>
          <a:ln w="9525">
            <a:noFill/>
            <a:round/>
            <a:headEnd/>
            <a:tailEnd/>
          </a:ln>
        </p:spPr>
        <p:txBody>
          <a:bodyPr/>
          <a:lstStyle/>
          <a:p>
            <a:endParaRPr lang="en-US"/>
          </a:p>
        </p:txBody>
      </p:sp>
      <p:sp>
        <p:nvSpPr>
          <p:cNvPr id="1415299" name="Freeform 131"/>
          <p:cNvSpPr>
            <a:spLocks/>
          </p:cNvSpPr>
          <p:nvPr/>
        </p:nvSpPr>
        <p:spPr bwMode="auto">
          <a:xfrm>
            <a:off x="6251575" y="3902075"/>
            <a:ext cx="28575" cy="17463"/>
          </a:xfrm>
          <a:custGeom>
            <a:avLst/>
            <a:gdLst/>
            <a:ahLst/>
            <a:cxnLst>
              <a:cxn ang="0">
                <a:pos x="53" y="5"/>
              </a:cxn>
              <a:cxn ang="0">
                <a:pos x="42" y="0"/>
              </a:cxn>
              <a:cxn ang="0">
                <a:pos x="0" y="0"/>
              </a:cxn>
              <a:cxn ang="0">
                <a:pos x="0" y="34"/>
              </a:cxn>
              <a:cxn ang="0">
                <a:pos x="42" y="34"/>
              </a:cxn>
              <a:cxn ang="0">
                <a:pos x="31" y="29"/>
              </a:cxn>
              <a:cxn ang="0">
                <a:pos x="53" y="5"/>
              </a:cxn>
            </a:cxnLst>
            <a:rect l="0" t="0" r="r" b="b"/>
            <a:pathLst>
              <a:path w="53" h="34">
                <a:moveTo>
                  <a:pt x="53" y="5"/>
                </a:moveTo>
                <a:lnTo>
                  <a:pt x="42" y="0"/>
                </a:lnTo>
                <a:lnTo>
                  <a:pt x="0" y="0"/>
                </a:lnTo>
                <a:lnTo>
                  <a:pt x="0" y="34"/>
                </a:lnTo>
                <a:lnTo>
                  <a:pt x="42" y="34"/>
                </a:lnTo>
                <a:lnTo>
                  <a:pt x="31" y="29"/>
                </a:lnTo>
                <a:lnTo>
                  <a:pt x="53" y="5"/>
                </a:lnTo>
                <a:close/>
              </a:path>
            </a:pathLst>
          </a:custGeom>
          <a:solidFill>
            <a:srgbClr val="000000"/>
          </a:solidFill>
          <a:ln w="9525">
            <a:noFill/>
            <a:round/>
            <a:headEnd/>
            <a:tailEnd/>
          </a:ln>
        </p:spPr>
        <p:txBody>
          <a:bodyPr/>
          <a:lstStyle/>
          <a:p>
            <a:endParaRPr lang="en-US"/>
          </a:p>
        </p:txBody>
      </p:sp>
      <p:sp>
        <p:nvSpPr>
          <p:cNvPr id="1415300" name="Freeform 132"/>
          <p:cNvSpPr>
            <a:spLocks/>
          </p:cNvSpPr>
          <p:nvPr/>
        </p:nvSpPr>
        <p:spPr bwMode="auto">
          <a:xfrm>
            <a:off x="6269038" y="3905250"/>
            <a:ext cx="466725" cy="428625"/>
          </a:xfrm>
          <a:custGeom>
            <a:avLst/>
            <a:gdLst/>
            <a:ahLst/>
            <a:cxnLst>
              <a:cxn ang="0">
                <a:pos x="872" y="810"/>
              </a:cxn>
              <a:cxn ang="0">
                <a:pos x="883" y="781"/>
              </a:cxn>
              <a:cxn ang="0">
                <a:pos x="22" y="0"/>
              </a:cxn>
              <a:cxn ang="0">
                <a:pos x="0" y="24"/>
              </a:cxn>
              <a:cxn ang="0">
                <a:pos x="861" y="805"/>
              </a:cxn>
              <a:cxn ang="0">
                <a:pos x="872" y="776"/>
              </a:cxn>
              <a:cxn ang="0">
                <a:pos x="872" y="810"/>
              </a:cxn>
            </a:cxnLst>
            <a:rect l="0" t="0" r="r" b="b"/>
            <a:pathLst>
              <a:path w="883" h="810">
                <a:moveTo>
                  <a:pt x="872" y="810"/>
                </a:moveTo>
                <a:lnTo>
                  <a:pt x="883" y="781"/>
                </a:lnTo>
                <a:lnTo>
                  <a:pt x="22" y="0"/>
                </a:lnTo>
                <a:lnTo>
                  <a:pt x="0" y="24"/>
                </a:lnTo>
                <a:lnTo>
                  <a:pt x="861" y="805"/>
                </a:lnTo>
                <a:lnTo>
                  <a:pt x="872" y="776"/>
                </a:lnTo>
                <a:lnTo>
                  <a:pt x="872" y="810"/>
                </a:lnTo>
                <a:close/>
              </a:path>
            </a:pathLst>
          </a:custGeom>
          <a:solidFill>
            <a:srgbClr val="000000"/>
          </a:solidFill>
          <a:ln w="9525">
            <a:noFill/>
            <a:round/>
            <a:headEnd/>
            <a:tailEnd/>
          </a:ln>
        </p:spPr>
        <p:txBody>
          <a:bodyPr/>
          <a:lstStyle/>
          <a:p>
            <a:endParaRPr lang="en-US"/>
          </a:p>
        </p:txBody>
      </p:sp>
      <p:sp>
        <p:nvSpPr>
          <p:cNvPr id="1415301" name="Freeform 133"/>
          <p:cNvSpPr>
            <a:spLocks/>
          </p:cNvSpPr>
          <p:nvPr/>
        </p:nvSpPr>
        <p:spPr bwMode="auto">
          <a:xfrm>
            <a:off x="6707188" y="4314825"/>
            <a:ext cx="22225" cy="19050"/>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02" name="Freeform 134"/>
          <p:cNvSpPr>
            <a:spLocks/>
          </p:cNvSpPr>
          <p:nvPr/>
        </p:nvSpPr>
        <p:spPr bwMode="auto">
          <a:xfrm>
            <a:off x="6686550" y="4314825"/>
            <a:ext cx="20638" cy="19050"/>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03" name="Freeform 135"/>
          <p:cNvSpPr>
            <a:spLocks/>
          </p:cNvSpPr>
          <p:nvPr/>
        </p:nvSpPr>
        <p:spPr bwMode="auto">
          <a:xfrm>
            <a:off x="6664325" y="4314825"/>
            <a:ext cx="22225" cy="19050"/>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04" name="Freeform 136"/>
          <p:cNvSpPr>
            <a:spLocks/>
          </p:cNvSpPr>
          <p:nvPr/>
        </p:nvSpPr>
        <p:spPr bwMode="auto">
          <a:xfrm>
            <a:off x="6642100" y="4314825"/>
            <a:ext cx="22225" cy="19050"/>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05" name="Freeform 137"/>
          <p:cNvSpPr>
            <a:spLocks/>
          </p:cNvSpPr>
          <p:nvPr/>
        </p:nvSpPr>
        <p:spPr bwMode="auto">
          <a:xfrm>
            <a:off x="6621463" y="4314825"/>
            <a:ext cx="20637" cy="19050"/>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06" name="Freeform 138"/>
          <p:cNvSpPr>
            <a:spLocks/>
          </p:cNvSpPr>
          <p:nvPr/>
        </p:nvSpPr>
        <p:spPr bwMode="auto">
          <a:xfrm>
            <a:off x="6597650" y="4314825"/>
            <a:ext cx="23813" cy="19050"/>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07" name="Freeform 139"/>
          <p:cNvSpPr>
            <a:spLocks/>
          </p:cNvSpPr>
          <p:nvPr/>
        </p:nvSpPr>
        <p:spPr bwMode="auto">
          <a:xfrm>
            <a:off x="6577013" y="4314825"/>
            <a:ext cx="20637" cy="19050"/>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08" name="Freeform 140"/>
          <p:cNvSpPr>
            <a:spLocks/>
          </p:cNvSpPr>
          <p:nvPr/>
        </p:nvSpPr>
        <p:spPr bwMode="auto">
          <a:xfrm>
            <a:off x="6554788" y="4314825"/>
            <a:ext cx="22225" cy="19050"/>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09" name="Freeform 141"/>
          <p:cNvSpPr>
            <a:spLocks/>
          </p:cNvSpPr>
          <p:nvPr/>
        </p:nvSpPr>
        <p:spPr bwMode="auto">
          <a:xfrm>
            <a:off x="6532563" y="4314825"/>
            <a:ext cx="22225" cy="19050"/>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10" name="Freeform 142"/>
          <p:cNvSpPr>
            <a:spLocks/>
          </p:cNvSpPr>
          <p:nvPr/>
        </p:nvSpPr>
        <p:spPr bwMode="auto">
          <a:xfrm>
            <a:off x="6510338" y="4314825"/>
            <a:ext cx="22225" cy="19050"/>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11" name="Freeform 143"/>
          <p:cNvSpPr>
            <a:spLocks/>
          </p:cNvSpPr>
          <p:nvPr/>
        </p:nvSpPr>
        <p:spPr bwMode="auto">
          <a:xfrm>
            <a:off x="6488113" y="4314825"/>
            <a:ext cx="22225" cy="19050"/>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12" name="Freeform 144"/>
          <p:cNvSpPr>
            <a:spLocks/>
          </p:cNvSpPr>
          <p:nvPr/>
        </p:nvSpPr>
        <p:spPr bwMode="auto">
          <a:xfrm>
            <a:off x="6465888" y="4314825"/>
            <a:ext cx="22225" cy="19050"/>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13" name="Freeform 145"/>
          <p:cNvSpPr>
            <a:spLocks/>
          </p:cNvSpPr>
          <p:nvPr/>
        </p:nvSpPr>
        <p:spPr bwMode="auto">
          <a:xfrm>
            <a:off x="6445250" y="4314825"/>
            <a:ext cx="20638" cy="19050"/>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14" name="Freeform 146"/>
          <p:cNvSpPr>
            <a:spLocks/>
          </p:cNvSpPr>
          <p:nvPr/>
        </p:nvSpPr>
        <p:spPr bwMode="auto">
          <a:xfrm>
            <a:off x="6423025" y="4314825"/>
            <a:ext cx="22225" cy="19050"/>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15" name="Freeform 147"/>
          <p:cNvSpPr>
            <a:spLocks/>
          </p:cNvSpPr>
          <p:nvPr/>
        </p:nvSpPr>
        <p:spPr bwMode="auto">
          <a:xfrm>
            <a:off x="6400800" y="4314825"/>
            <a:ext cx="22225" cy="19050"/>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16" name="Freeform 148"/>
          <p:cNvSpPr>
            <a:spLocks/>
          </p:cNvSpPr>
          <p:nvPr/>
        </p:nvSpPr>
        <p:spPr bwMode="auto">
          <a:xfrm>
            <a:off x="6378575" y="4314825"/>
            <a:ext cx="22225" cy="19050"/>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17" name="Freeform 149"/>
          <p:cNvSpPr>
            <a:spLocks/>
          </p:cNvSpPr>
          <p:nvPr/>
        </p:nvSpPr>
        <p:spPr bwMode="auto">
          <a:xfrm>
            <a:off x="6356350" y="4314825"/>
            <a:ext cx="22225" cy="19050"/>
          </a:xfrm>
          <a:custGeom>
            <a:avLst/>
            <a:gdLst/>
            <a:ahLst/>
            <a:cxnLst>
              <a:cxn ang="0">
                <a:pos x="0" y="35"/>
              </a:cxn>
              <a:cxn ang="0">
                <a:pos x="0" y="35"/>
              </a:cxn>
              <a:cxn ang="0">
                <a:pos x="41" y="34"/>
              </a:cxn>
              <a:cxn ang="0">
                <a:pos x="41" y="0"/>
              </a:cxn>
              <a:cxn ang="0">
                <a:pos x="0" y="1"/>
              </a:cxn>
              <a:cxn ang="0">
                <a:pos x="0" y="1"/>
              </a:cxn>
              <a:cxn ang="0">
                <a:pos x="0" y="35"/>
              </a:cxn>
            </a:cxnLst>
            <a:rect l="0" t="0" r="r" b="b"/>
            <a:pathLst>
              <a:path w="41" h="35">
                <a:moveTo>
                  <a:pt x="0" y="35"/>
                </a:moveTo>
                <a:lnTo>
                  <a:pt x="0" y="35"/>
                </a:lnTo>
                <a:lnTo>
                  <a:pt x="41" y="34"/>
                </a:lnTo>
                <a:lnTo>
                  <a:pt x="41" y="0"/>
                </a:lnTo>
                <a:lnTo>
                  <a:pt x="0" y="1"/>
                </a:lnTo>
                <a:lnTo>
                  <a:pt x="0" y="1"/>
                </a:lnTo>
                <a:lnTo>
                  <a:pt x="0" y="35"/>
                </a:lnTo>
                <a:close/>
              </a:path>
            </a:pathLst>
          </a:custGeom>
          <a:solidFill>
            <a:srgbClr val="000000"/>
          </a:solidFill>
          <a:ln w="9525">
            <a:noFill/>
            <a:round/>
            <a:headEnd/>
            <a:tailEnd/>
          </a:ln>
        </p:spPr>
        <p:txBody>
          <a:bodyPr/>
          <a:lstStyle/>
          <a:p>
            <a:endParaRPr lang="en-US"/>
          </a:p>
        </p:txBody>
      </p:sp>
      <p:sp>
        <p:nvSpPr>
          <p:cNvPr id="1415318" name="Freeform 150"/>
          <p:cNvSpPr>
            <a:spLocks/>
          </p:cNvSpPr>
          <p:nvPr/>
        </p:nvSpPr>
        <p:spPr bwMode="auto">
          <a:xfrm>
            <a:off x="6334125" y="4316413"/>
            <a:ext cx="22225" cy="17462"/>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19" name="Freeform 151"/>
          <p:cNvSpPr>
            <a:spLocks/>
          </p:cNvSpPr>
          <p:nvPr/>
        </p:nvSpPr>
        <p:spPr bwMode="auto">
          <a:xfrm>
            <a:off x="6313488" y="4316413"/>
            <a:ext cx="20637"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20" name="Freeform 152"/>
          <p:cNvSpPr>
            <a:spLocks/>
          </p:cNvSpPr>
          <p:nvPr/>
        </p:nvSpPr>
        <p:spPr bwMode="auto">
          <a:xfrm>
            <a:off x="6291263" y="4316413"/>
            <a:ext cx="22225" cy="17462"/>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21" name="Freeform 153"/>
          <p:cNvSpPr>
            <a:spLocks/>
          </p:cNvSpPr>
          <p:nvPr/>
        </p:nvSpPr>
        <p:spPr bwMode="auto">
          <a:xfrm>
            <a:off x="6269038" y="4316413"/>
            <a:ext cx="22225"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22" name="Freeform 154"/>
          <p:cNvSpPr>
            <a:spLocks/>
          </p:cNvSpPr>
          <p:nvPr/>
        </p:nvSpPr>
        <p:spPr bwMode="auto">
          <a:xfrm>
            <a:off x="6246813" y="4316413"/>
            <a:ext cx="22225" cy="17462"/>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23" name="Freeform 155"/>
          <p:cNvSpPr>
            <a:spLocks/>
          </p:cNvSpPr>
          <p:nvPr/>
        </p:nvSpPr>
        <p:spPr bwMode="auto">
          <a:xfrm>
            <a:off x="6224588" y="4316413"/>
            <a:ext cx="22225" cy="17462"/>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24" name="Freeform 156"/>
          <p:cNvSpPr>
            <a:spLocks/>
          </p:cNvSpPr>
          <p:nvPr/>
        </p:nvSpPr>
        <p:spPr bwMode="auto">
          <a:xfrm>
            <a:off x="6202363" y="4316413"/>
            <a:ext cx="22225" cy="17462"/>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25" name="Freeform 157"/>
          <p:cNvSpPr>
            <a:spLocks/>
          </p:cNvSpPr>
          <p:nvPr/>
        </p:nvSpPr>
        <p:spPr bwMode="auto">
          <a:xfrm>
            <a:off x="6181725" y="4316413"/>
            <a:ext cx="20638"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26" name="Freeform 158"/>
          <p:cNvSpPr>
            <a:spLocks/>
          </p:cNvSpPr>
          <p:nvPr/>
        </p:nvSpPr>
        <p:spPr bwMode="auto">
          <a:xfrm>
            <a:off x="6159500" y="4316413"/>
            <a:ext cx="22225" cy="17462"/>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27" name="Freeform 159"/>
          <p:cNvSpPr>
            <a:spLocks/>
          </p:cNvSpPr>
          <p:nvPr/>
        </p:nvSpPr>
        <p:spPr bwMode="auto">
          <a:xfrm>
            <a:off x="6137275" y="4316413"/>
            <a:ext cx="22225"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28" name="Freeform 160"/>
          <p:cNvSpPr>
            <a:spLocks/>
          </p:cNvSpPr>
          <p:nvPr/>
        </p:nvSpPr>
        <p:spPr bwMode="auto">
          <a:xfrm>
            <a:off x="6116638" y="4316413"/>
            <a:ext cx="20637" cy="17462"/>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29" name="Freeform 161"/>
          <p:cNvSpPr>
            <a:spLocks/>
          </p:cNvSpPr>
          <p:nvPr/>
        </p:nvSpPr>
        <p:spPr bwMode="auto">
          <a:xfrm>
            <a:off x="6094413" y="4316413"/>
            <a:ext cx="22225" cy="17462"/>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30" name="Freeform 162"/>
          <p:cNvSpPr>
            <a:spLocks/>
          </p:cNvSpPr>
          <p:nvPr/>
        </p:nvSpPr>
        <p:spPr bwMode="auto">
          <a:xfrm>
            <a:off x="6072188" y="4316413"/>
            <a:ext cx="22225" cy="17462"/>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31" name="Freeform 163"/>
          <p:cNvSpPr>
            <a:spLocks/>
          </p:cNvSpPr>
          <p:nvPr/>
        </p:nvSpPr>
        <p:spPr bwMode="auto">
          <a:xfrm>
            <a:off x="6051550" y="4316413"/>
            <a:ext cx="20638"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32" name="Freeform 164"/>
          <p:cNvSpPr>
            <a:spLocks/>
          </p:cNvSpPr>
          <p:nvPr/>
        </p:nvSpPr>
        <p:spPr bwMode="auto">
          <a:xfrm>
            <a:off x="6027738" y="4316413"/>
            <a:ext cx="23812" cy="17462"/>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33" name="Freeform 165"/>
          <p:cNvSpPr>
            <a:spLocks/>
          </p:cNvSpPr>
          <p:nvPr/>
        </p:nvSpPr>
        <p:spPr bwMode="auto">
          <a:xfrm>
            <a:off x="6007100" y="4316413"/>
            <a:ext cx="20638"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34" name="Freeform 166"/>
          <p:cNvSpPr>
            <a:spLocks/>
          </p:cNvSpPr>
          <p:nvPr/>
        </p:nvSpPr>
        <p:spPr bwMode="auto">
          <a:xfrm>
            <a:off x="5984875" y="4316413"/>
            <a:ext cx="22225" cy="17462"/>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35" name="Freeform 167"/>
          <p:cNvSpPr>
            <a:spLocks/>
          </p:cNvSpPr>
          <p:nvPr/>
        </p:nvSpPr>
        <p:spPr bwMode="auto">
          <a:xfrm>
            <a:off x="5962650" y="4316413"/>
            <a:ext cx="22225"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36" name="Freeform 168"/>
          <p:cNvSpPr>
            <a:spLocks/>
          </p:cNvSpPr>
          <p:nvPr/>
        </p:nvSpPr>
        <p:spPr bwMode="auto">
          <a:xfrm>
            <a:off x="5940425" y="4316413"/>
            <a:ext cx="22225" cy="17462"/>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37" name="Freeform 169"/>
          <p:cNvSpPr>
            <a:spLocks/>
          </p:cNvSpPr>
          <p:nvPr/>
        </p:nvSpPr>
        <p:spPr bwMode="auto">
          <a:xfrm>
            <a:off x="5918200" y="4316413"/>
            <a:ext cx="22225" cy="17462"/>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38" name="Freeform 170"/>
          <p:cNvSpPr>
            <a:spLocks/>
          </p:cNvSpPr>
          <p:nvPr/>
        </p:nvSpPr>
        <p:spPr bwMode="auto">
          <a:xfrm>
            <a:off x="5897563" y="4316413"/>
            <a:ext cx="20637"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39" name="Freeform 171"/>
          <p:cNvSpPr>
            <a:spLocks/>
          </p:cNvSpPr>
          <p:nvPr/>
        </p:nvSpPr>
        <p:spPr bwMode="auto">
          <a:xfrm>
            <a:off x="5875338" y="4316413"/>
            <a:ext cx="22225" cy="17462"/>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40" name="Freeform 172"/>
          <p:cNvSpPr>
            <a:spLocks/>
          </p:cNvSpPr>
          <p:nvPr/>
        </p:nvSpPr>
        <p:spPr bwMode="auto">
          <a:xfrm>
            <a:off x="5853113" y="4316413"/>
            <a:ext cx="22225" cy="17462"/>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41" name="Freeform 173"/>
          <p:cNvSpPr>
            <a:spLocks/>
          </p:cNvSpPr>
          <p:nvPr/>
        </p:nvSpPr>
        <p:spPr bwMode="auto">
          <a:xfrm>
            <a:off x="5830888" y="4316413"/>
            <a:ext cx="22225"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42" name="Freeform 174"/>
          <p:cNvSpPr>
            <a:spLocks/>
          </p:cNvSpPr>
          <p:nvPr/>
        </p:nvSpPr>
        <p:spPr bwMode="auto">
          <a:xfrm>
            <a:off x="5808663" y="4316413"/>
            <a:ext cx="22225" cy="17462"/>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43" name="Freeform 175"/>
          <p:cNvSpPr>
            <a:spLocks/>
          </p:cNvSpPr>
          <p:nvPr/>
        </p:nvSpPr>
        <p:spPr bwMode="auto">
          <a:xfrm>
            <a:off x="5788025" y="4316413"/>
            <a:ext cx="20638" cy="17462"/>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44" name="Freeform 176"/>
          <p:cNvSpPr>
            <a:spLocks/>
          </p:cNvSpPr>
          <p:nvPr/>
        </p:nvSpPr>
        <p:spPr bwMode="auto">
          <a:xfrm>
            <a:off x="5764213" y="4316413"/>
            <a:ext cx="23812" cy="17462"/>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45" name="Freeform 177"/>
          <p:cNvSpPr>
            <a:spLocks/>
          </p:cNvSpPr>
          <p:nvPr/>
        </p:nvSpPr>
        <p:spPr bwMode="auto">
          <a:xfrm>
            <a:off x="5743575" y="4316413"/>
            <a:ext cx="20638"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46" name="Freeform 178"/>
          <p:cNvSpPr>
            <a:spLocks/>
          </p:cNvSpPr>
          <p:nvPr/>
        </p:nvSpPr>
        <p:spPr bwMode="auto">
          <a:xfrm>
            <a:off x="5721350" y="4316413"/>
            <a:ext cx="22225" cy="17462"/>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47" name="Freeform 179"/>
          <p:cNvSpPr>
            <a:spLocks/>
          </p:cNvSpPr>
          <p:nvPr/>
        </p:nvSpPr>
        <p:spPr bwMode="auto">
          <a:xfrm>
            <a:off x="5699125" y="4316413"/>
            <a:ext cx="22225" cy="17462"/>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48" name="Freeform 180"/>
          <p:cNvSpPr>
            <a:spLocks/>
          </p:cNvSpPr>
          <p:nvPr/>
        </p:nvSpPr>
        <p:spPr bwMode="auto">
          <a:xfrm>
            <a:off x="5676900" y="4316413"/>
            <a:ext cx="22225" cy="17462"/>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49" name="Freeform 181"/>
          <p:cNvSpPr>
            <a:spLocks/>
          </p:cNvSpPr>
          <p:nvPr/>
        </p:nvSpPr>
        <p:spPr bwMode="auto">
          <a:xfrm>
            <a:off x="5656263" y="4316413"/>
            <a:ext cx="20637"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50" name="Freeform 182"/>
          <p:cNvSpPr>
            <a:spLocks/>
          </p:cNvSpPr>
          <p:nvPr/>
        </p:nvSpPr>
        <p:spPr bwMode="auto">
          <a:xfrm>
            <a:off x="5634038" y="4316413"/>
            <a:ext cx="22225" cy="17462"/>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51" name="Freeform 183"/>
          <p:cNvSpPr>
            <a:spLocks/>
          </p:cNvSpPr>
          <p:nvPr/>
        </p:nvSpPr>
        <p:spPr bwMode="auto">
          <a:xfrm>
            <a:off x="5611813" y="4316413"/>
            <a:ext cx="22225" cy="17462"/>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52" name="Freeform 184"/>
          <p:cNvSpPr>
            <a:spLocks/>
          </p:cNvSpPr>
          <p:nvPr/>
        </p:nvSpPr>
        <p:spPr bwMode="auto">
          <a:xfrm>
            <a:off x="5591175" y="4316413"/>
            <a:ext cx="20638"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53" name="Freeform 185"/>
          <p:cNvSpPr>
            <a:spLocks/>
          </p:cNvSpPr>
          <p:nvPr/>
        </p:nvSpPr>
        <p:spPr bwMode="auto">
          <a:xfrm>
            <a:off x="5567363" y="4316413"/>
            <a:ext cx="23812" cy="17462"/>
          </a:xfrm>
          <a:custGeom>
            <a:avLst/>
            <a:gdLst/>
            <a:ahLst/>
            <a:cxnLst>
              <a:cxn ang="0">
                <a:pos x="0" y="34"/>
              </a:cxn>
              <a:cxn ang="0">
                <a:pos x="0" y="34"/>
              </a:cxn>
              <a:cxn ang="0">
                <a:pos x="43" y="34"/>
              </a:cxn>
              <a:cxn ang="0">
                <a:pos x="43" y="0"/>
              </a:cxn>
              <a:cxn ang="0">
                <a:pos x="0" y="0"/>
              </a:cxn>
              <a:cxn ang="0">
                <a:pos x="0" y="0"/>
              </a:cxn>
              <a:cxn ang="0">
                <a:pos x="0" y="34"/>
              </a:cxn>
            </a:cxnLst>
            <a:rect l="0" t="0" r="r" b="b"/>
            <a:pathLst>
              <a:path w="43" h="34">
                <a:moveTo>
                  <a:pt x="0" y="34"/>
                </a:moveTo>
                <a:lnTo>
                  <a:pt x="0" y="34"/>
                </a:lnTo>
                <a:lnTo>
                  <a:pt x="43" y="34"/>
                </a:lnTo>
                <a:lnTo>
                  <a:pt x="43"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54" name="Freeform 186"/>
          <p:cNvSpPr>
            <a:spLocks/>
          </p:cNvSpPr>
          <p:nvPr/>
        </p:nvSpPr>
        <p:spPr bwMode="auto">
          <a:xfrm>
            <a:off x="5545138" y="4316413"/>
            <a:ext cx="22225" cy="17462"/>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55" name="Freeform 187"/>
          <p:cNvSpPr>
            <a:spLocks/>
          </p:cNvSpPr>
          <p:nvPr/>
        </p:nvSpPr>
        <p:spPr bwMode="auto">
          <a:xfrm>
            <a:off x="5524500" y="4316413"/>
            <a:ext cx="20638" cy="17462"/>
          </a:xfrm>
          <a:custGeom>
            <a:avLst/>
            <a:gdLst/>
            <a:ahLst/>
            <a:cxnLst>
              <a:cxn ang="0">
                <a:pos x="0" y="34"/>
              </a:cxn>
              <a:cxn ang="0">
                <a:pos x="0" y="34"/>
              </a:cxn>
              <a:cxn ang="0">
                <a:pos x="40" y="34"/>
              </a:cxn>
              <a:cxn ang="0">
                <a:pos x="40" y="0"/>
              </a:cxn>
              <a:cxn ang="0">
                <a:pos x="0" y="0"/>
              </a:cxn>
              <a:cxn ang="0">
                <a:pos x="0" y="0"/>
              </a:cxn>
              <a:cxn ang="0">
                <a:pos x="0" y="34"/>
              </a:cxn>
            </a:cxnLst>
            <a:rect l="0" t="0" r="r" b="b"/>
            <a:pathLst>
              <a:path w="40" h="34">
                <a:moveTo>
                  <a:pt x="0" y="34"/>
                </a:moveTo>
                <a:lnTo>
                  <a:pt x="0" y="34"/>
                </a:lnTo>
                <a:lnTo>
                  <a:pt x="40" y="34"/>
                </a:lnTo>
                <a:lnTo>
                  <a:pt x="40"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56" name="Freeform 188"/>
          <p:cNvSpPr>
            <a:spLocks/>
          </p:cNvSpPr>
          <p:nvPr/>
        </p:nvSpPr>
        <p:spPr bwMode="auto">
          <a:xfrm>
            <a:off x="5502275" y="4316413"/>
            <a:ext cx="22225" cy="17462"/>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57" name="Freeform 189"/>
          <p:cNvSpPr>
            <a:spLocks/>
          </p:cNvSpPr>
          <p:nvPr/>
        </p:nvSpPr>
        <p:spPr bwMode="auto">
          <a:xfrm>
            <a:off x="5480050" y="4316413"/>
            <a:ext cx="22225" cy="17462"/>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58" name="Freeform 190"/>
          <p:cNvSpPr>
            <a:spLocks/>
          </p:cNvSpPr>
          <p:nvPr/>
        </p:nvSpPr>
        <p:spPr bwMode="auto">
          <a:xfrm>
            <a:off x="5459413" y="4314825"/>
            <a:ext cx="20637" cy="19050"/>
          </a:xfrm>
          <a:custGeom>
            <a:avLst/>
            <a:gdLst/>
            <a:ahLst/>
            <a:cxnLst>
              <a:cxn ang="0">
                <a:pos x="0" y="34"/>
              </a:cxn>
              <a:cxn ang="0">
                <a:pos x="0" y="34"/>
              </a:cxn>
              <a:cxn ang="0">
                <a:pos x="41" y="35"/>
              </a:cxn>
              <a:cxn ang="0">
                <a:pos x="41" y="1"/>
              </a:cxn>
              <a:cxn ang="0">
                <a:pos x="0" y="0"/>
              </a:cxn>
              <a:cxn ang="0">
                <a:pos x="0" y="0"/>
              </a:cxn>
              <a:cxn ang="0">
                <a:pos x="0" y="34"/>
              </a:cxn>
            </a:cxnLst>
            <a:rect l="0" t="0" r="r" b="b"/>
            <a:pathLst>
              <a:path w="41" h="35">
                <a:moveTo>
                  <a:pt x="0" y="34"/>
                </a:moveTo>
                <a:lnTo>
                  <a:pt x="0" y="34"/>
                </a:lnTo>
                <a:lnTo>
                  <a:pt x="41" y="35"/>
                </a:lnTo>
                <a:lnTo>
                  <a:pt x="41" y="1"/>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59" name="Freeform 191"/>
          <p:cNvSpPr>
            <a:spLocks/>
          </p:cNvSpPr>
          <p:nvPr/>
        </p:nvSpPr>
        <p:spPr bwMode="auto">
          <a:xfrm>
            <a:off x="5437188" y="4314825"/>
            <a:ext cx="22225" cy="19050"/>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60" name="Freeform 192"/>
          <p:cNvSpPr>
            <a:spLocks/>
          </p:cNvSpPr>
          <p:nvPr/>
        </p:nvSpPr>
        <p:spPr bwMode="auto">
          <a:xfrm>
            <a:off x="5414963" y="4314825"/>
            <a:ext cx="22225" cy="19050"/>
          </a:xfrm>
          <a:custGeom>
            <a:avLst/>
            <a:gdLst/>
            <a:ahLst/>
            <a:cxnLst>
              <a:cxn ang="0">
                <a:pos x="0" y="34"/>
              </a:cxn>
              <a:cxn ang="0">
                <a:pos x="0" y="34"/>
              </a:cxn>
              <a:cxn ang="0">
                <a:pos x="41" y="34"/>
              </a:cxn>
              <a:cxn ang="0">
                <a:pos x="41" y="0"/>
              </a:cxn>
              <a:cxn ang="0">
                <a:pos x="0" y="0"/>
              </a:cxn>
              <a:cxn ang="0">
                <a:pos x="0" y="0"/>
              </a:cxn>
              <a:cxn ang="0">
                <a:pos x="0" y="34"/>
              </a:cxn>
            </a:cxnLst>
            <a:rect l="0" t="0" r="r" b="b"/>
            <a:pathLst>
              <a:path w="41" h="34">
                <a:moveTo>
                  <a:pt x="0" y="34"/>
                </a:moveTo>
                <a:lnTo>
                  <a:pt x="0" y="34"/>
                </a:lnTo>
                <a:lnTo>
                  <a:pt x="41" y="34"/>
                </a:lnTo>
                <a:lnTo>
                  <a:pt x="4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61" name="Freeform 193"/>
          <p:cNvSpPr>
            <a:spLocks/>
          </p:cNvSpPr>
          <p:nvPr/>
        </p:nvSpPr>
        <p:spPr bwMode="auto">
          <a:xfrm>
            <a:off x="5392738" y="4314825"/>
            <a:ext cx="22225" cy="19050"/>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62" name="Freeform 194"/>
          <p:cNvSpPr>
            <a:spLocks/>
          </p:cNvSpPr>
          <p:nvPr/>
        </p:nvSpPr>
        <p:spPr bwMode="auto">
          <a:xfrm>
            <a:off x="5370513" y="4314825"/>
            <a:ext cx="22225" cy="19050"/>
          </a:xfrm>
          <a:custGeom>
            <a:avLst/>
            <a:gdLst/>
            <a:ahLst/>
            <a:cxnLst>
              <a:cxn ang="0">
                <a:pos x="0" y="34"/>
              </a:cxn>
              <a:cxn ang="0">
                <a:pos x="0" y="34"/>
              </a:cxn>
              <a:cxn ang="0">
                <a:pos x="42" y="34"/>
              </a:cxn>
              <a:cxn ang="0">
                <a:pos x="42" y="0"/>
              </a:cxn>
              <a:cxn ang="0">
                <a:pos x="0" y="0"/>
              </a:cxn>
              <a:cxn ang="0">
                <a:pos x="0" y="0"/>
              </a:cxn>
              <a:cxn ang="0">
                <a:pos x="0" y="34"/>
              </a:cxn>
            </a:cxnLst>
            <a:rect l="0" t="0" r="r" b="b"/>
            <a:pathLst>
              <a:path w="42" h="34">
                <a:moveTo>
                  <a:pt x="0" y="34"/>
                </a:moveTo>
                <a:lnTo>
                  <a:pt x="0" y="34"/>
                </a:lnTo>
                <a:lnTo>
                  <a:pt x="42" y="34"/>
                </a:lnTo>
                <a:lnTo>
                  <a:pt x="42"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63" name="Freeform 195"/>
          <p:cNvSpPr>
            <a:spLocks/>
          </p:cNvSpPr>
          <p:nvPr/>
        </p:nvSpPr>
        <p:spPr bwMode="auto">
          <a:xfrm>
            <a:off x="5349875" y="4314825"/>
            <a:ext cx="20638" cy="19050"/>
          </a:xfrm>
          <a:custGeom>
            <a:avLst/>
            <a:gdLst/>
            <a:ahLst/>
            <a:cxnLst>
              <a:cxn ang="0">
                <a:pos x="0" y="34"/>
              </a:cxn>
              <a:cxn ang="0">
                <a:pos x="0" y="34"/>
              </a:cxn>
              <a:cxn ang="0">
                <a:pos x="39" y="34"/>
              </a:cxn>
              <a:cxn ang="0">
                <a:pos x="39" y="0"/>
              </a:cxn>
              <a:cxn ang="0">
                <a:pos x="0" y="0"/>
              </a:cxn>
              <a:cxn ang="0">
                <a:pos x="0" y="0"/>
              </a:cxn>
              <a:cxn ang="0">
                <a:pos x="0" y="34"/>
              </a:cxn>
            </a:cxnLst>
            <a:rect l="0" t="0" r="r" b="b"/>
            <a:pathLst>
              <a:path w="39" h="34">
                <a:moveTo>
                  <a:pt x="0" y="34"/>
                </a:moveTo>
                <a:lnTo>
                  <a:pt x="0" y="34"/>
                </a:lnTo>
                <a:lnTo>
                  <a:pt x="39" y="34"/>
                </a:lnTo>
                <a:lnTo>
                  <a:pt x="39"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364" name="Freeform 196"/>
          <p:cNvSpPr>
            <a:spLocks/>
          </p:cNvSpPr>
          <p:nvPr/>
        </p:nvSpPr>
        <p:spPr bwMode="auto">
          <a:xfrm>
            <a:off x="5321300" y="4314825"/>
            <a:ext cx="28575" cy="19050"/>
          </a:xfrm>
          <a:custGeom>
            <a:avLst/>
            <a:gdLst/>
            <a:ahLst/>
            <a:cxnLst>
              <a:cxn ang="0">
                <a:pos x="0" y="29"/>
              </a:cxn>
              <a:cxn ang="0">
                <a:pos x="11" y="34"/>
              </a:cxn>
              <a:cxn ang="0">
                <a:pos x="54" y="34"/>
              </a:cxn>
              <a:cxn ang="0">
                <a:pos x="54" y="0"/>
              </a:cxn>
              <a:cxn ang="0">
                <a:pos x="11" y="0"/>
              </a:cxn>
              <a:cxn ang="0">
                <a:pos x="22" y="5"/>
              </a:cxn>
              <a:cxn ang="0">
                <a:pos x="0" y="29"/>
              </a:cxn>
            </a:cxnLst>
            <a:rect l="0" t="0" r="r" b="b"/>
            <a:pathLst>
              <a:path w="54" h="34">
                <a:moveTo>
                  <a:pt x="0" y="29"/>
                </a:moveTo>
                <a:lnTo>
                  <a:pt x="11" y="34"/>
                </a:lnTo>
                <a:lnTo>
                  <a:pt x="54" y="34"/>
                </a:lnTo>
                <a:lnTo>
                  <a:pt x="54" y="0"/>
                </a:lnTo>
                <a:lnTo>
                  <a:pt x="11" y="0"/>
                </a:lnTo>
                <a:lnTo>
                  <a:pt x="22" y="5"/>
                </a:lnTo>
                <a:lnTo>
                  <a:pt x="0" y="29"/>
                </a:lnTo>
                <a:close/>
              </a:path>
            </a:pathLst>
          </a:custGeom>
          <a:solidFill>
            <a:srgbClr val="000000"/>
          </a:solidFill>
          <a:ln w="9525">
            <a:noFill/>
            <a:round/>
            <a:headEnd/>
            <a:tailEnd/>
          </a:ln>
        </p:spPr>
        <p:txBody>
          <a:bodyPr/>
          <a:lstStyle/>
          <a:p>
            <a:endParaRPr lang="en-US"/>
          </a:p>
        </p:txBody>
      </p:sp>
      <p:sp>
        <p:nvSpPr>
          <p:cNvPr id="1415365" name="Freeform 197"/>
          <p:cNvSpPr>
            <a:spLocks/>
          </p:cNvSpPr>
          <p:nvPr/>
        </p:nvSpPr>
        <p:spPr bwMode="auto">
          <a:xfrm>
            <a:off x="4872038" y="3911600"/>
            <a:ext cx="455612" cy="1728788"/>
          </a:xfrm>
          <a:custGeom>
            <a:avLst/>
            <a:gdLst/>
            <a:ahLst/>
            <a:cxnLst>
              <a:cxn ang="0">
                <a:pos x="861" y="3268"/>
              </a:cxn>
              <a:cxn ang="0">
                <a:pos x="0" y="2487"/>
              </a:cxn>
              <a:cxn ang="0">
                <a:pos x="1" y="2177"/>
              </a:cxn>
              <a:cxn ang="0">
                <a:pos x="1" y="1867"/>
              </a:cxn>
              <a:cxn ang="0">
                <a:pos x="1" y="1555"/>
              </a:cxn>
              <a:cxn ang="0">
                <a:pos x="1" y="1243"/>
              </a:cxn>
              <a:cxn ang="0">
                <a:pos x="1" y="934"/>
              </a:cxn>
              <a:cxn ang="0">
                <a:pos x="1" y="621"/>
              </a:cxn>
              <a:cxn ang="0">
                <a:pos x="1" y="310"/>
              </a:cxn>
              <a:cxn ang="0">
                <a:pos x="0" y="0"/>
              </a:cxn>
              <a:cxn ang="0">
                <a:pos x="861" y="781"/>
              </a:cxn>
              <a:cxn ang="0">
                <a:pos x="861" y="1092"/>
              </a:cxn>
              <a:cxn ang="0">
                <a:pos x="861" y="1403"/>
              </a:cxn>
              <a:cxn ang="0">
                <a:pos x="861" y="1716"/>
              </a:cxn>
              <a:cxn ang="0">
                <a:pos x="861" y="2026"/>
              </a:cxn>
              <a:cxn ang="0">
                <a:pos x="861" y="2337"/>
              </a:cxn>
              <a:cxn ang="0">
                <a:pos x="861" y="2649"/>
              </a:cxn>
              <a:cxn ang="0">
                <a:pos x="861" y="2959"/>
              </a:cxn>
              <a:cxn ang="0">
                <a:pos x="861" y="3268"/>
              </a:cxn>
            </a:cxnLst>
            <a:rect l="0" t="0" r="r" b="b"/>
            <a:pathLst>
              <a:path w="861" h="3268">
                <a:moveTo>
                  <a:pt x="861" y="3268"/>
                </a:moveTo>
                <a:lnTo>
                  <a:pt x="0" y="2487"/>
                </a:lnTo>
                <a:lnTo>
                  <a:pt x="1" y="2177"/>
                </a:lnTo>
                <a:lnTo>
                  <a:pt x="1" y="1867"/>
                </a:lnTo>
                <a:lnTo>
                  <a:pt x="1" y="1555"/>
                </a:lnTo>
                <a:lnTo>
                  <a:pt x="1" y="1243"/>
                </a:lnTo>
                <a:lnTo>
                  <a:pt x="1" y="934"/>
                </a:lnTo>
                <a:lnTo>
                  <a:pt x="1" y="621"/>
                </a:lnTo>
                <a:lnTo>
                  <a:pt x="1" y="310"/>
                </a:lnTo>
                <a:lnTo>
                  <a:pt x="0" y="0"/>
                </a:lnTo>
                <a:lnTo>
                  <a:pt x="861" y="781"/>
                </a:lnTo>
                <a:lnTo>
                  <a:pt x="861" y="1092"/>
                </a:lnTo>
                <a:lnTo>
                  <a:pt x="861" y="1403"/>
                </a:lnTo>
                <a:lnTo>
                  <a:pt x="861" y="1716"/>
                </a:lnTo>
                <a:lnTo>
                  <a:pt x="861" y="2026"/>
                </a:lnTo>
                <a:lnTo>
                  <a:pt x="861" y="2337"/>
                </a:lnTo>
                <a:lnTo>
                  <a:pt x="861" y="2649"/>
                </a:lnTo>
                <a:lnTo>
                  <a:pt x="861" y="2959"/>
                </a:lnTo>
                <a:lnTo>
                  <a:pt x="861" y="3268"/>
                </a:lnTo>
                <a:close/>
              </a:path>
            </a:pathLst>
          </a:custGeom>
          <a:gradFill rotWithShape="1">
            <a:gsLst>
              <a:gs pos="0">
                <a:schemeClr val="bg2"/>
              </a:gs>
              <a:gs pos="50000">
                <a:srgbClr val="C0C0C0"/>
              </a:gs>
              <a:gs pos="100000">
                <a:schemeClr val="bg2"/>
              </a:gs>
            </a:gsLst>
            <a:lin ang="2700000" scaled="1"/>
          </a:gradFill>
          <a:ln w="9525">
            <a:noFill/>
            <a:round/>
            <a:headEnd/>
            <a:tailEnd/>
          </a:ln>
        </p:spPr>
        <p:txBody>
          <a:bodyPr/>
          <a:lstStyle/>
          <a:p>
            <a:endParaRPr lang="en-US"/>
          </a:p>
        </p:txBody>
      </p:sp>
      <p:sp>
        <p:nvSpPr>
          <p:cNvPr id="1415366" name="Freeform 198"/>
          <p:cNvSpPr>
            <a:spLocks/>
          </p:cNvSpPr>
          <p:nvPr/>
        </p:nvSpPr>
        <p:spPr bwMode="auto">
          <a:xfrm>
            <a:off x="4862513" y="5221288"/>
            <a:ext cx="469900" cy="425450"/>
          </a:xfrm>
          <a:custGeom>
            <a:avLst/>
            <a:gdLst/>
            <a:ahLst/>
            <a:cxnLst>
              <a:cxn ang="0">
                <a:pos x="0" y="12"/>
              </a:cxn>
              <a:cxn ang="0">
                <a:pos x="6" y="24"/>
              </a:cxn>
              <a:cxn ang="0">
                <a:pos x="867" y="805"/>
              </a:cxn>
              <a:cxn ang="0">
                <a:pos x="889" y="781"/>
              </a:cxn>
              <a:cxn ang="0">
                <a:pos x="28" y="0"/>
              </a:cxn>
              <a:cxn ang="0">
                <a:pos x="34" y="12"/>
              </a:cxn>
              <a:cxn ang="0">
                <a:pos x="0" y="12"/>
              </a:cxn>
            </a:cxnLst>
            <a:rect l="0" t="0" r="r" b="b"/>
            <a:pathLst>
              <a:path w="889" h="805">
                <a:moveTo>
                  <a:pt x="0" y="12"/>
                </a:moveTo>
                <a:lnTo>
                  <a:pt x="6" y="24"/>
                </a:lnTo>
                <a:lnTo>
                  <a:pt x="867" y="805"/>
                </a:lnTo>
                <a:lnTo>
                  <a:pt x="889" y="781"/>
                </a:lnTo>
                <a:lnTo>
                  <a:pt x="28" y="0"/>
                </a:lnTo>
                <a:lnTo>
                  <a:pt x="34" y="12"/>
                </a:lnTo>
                <a:lnTo>
                  <a:pt x="0" y="12"/>
                </a:lnTo>
                <a:close/>
              </a:path>
            </a:pathLst>
          </a:custGeom>
          <a:solidFill>
            <a:srgbClr val="4D4D4D"/>
          </a:solidFill>
          <a:ln w="9525">
            <a:noFill/>
            <a:round/>
            <a:headEnd/>
            <a:tailEnd/>
          </a:ln>
        </p:spPr>
        <p:txBody>
          <a:bodyPr/>
          <a:lstStyle/>
          <a:p>
            <a:endParaRPr lang="en-US"/>
          </a:p>
        </p:txBody>
      </p:sp>
      <p:sp>
        <p:nvSpPr>
          <p:cNvPr id="1415367" name="Freeform 199"/>
          <p:cNvSpPr>
            <a:spLocks/>
          </p:cNvSpPr>
          <p:nvPr/>
        </p:nvSpPr>
        <p:spPr bwMode="auto">
          <a:xfrm>
            <a:off x="4862513" y="5062538"/>
            <a:ext cx="19050" cy="165100"/>
          </a:xfrm>
          <a:custGeom>
            <a:avLst/>
            <a:gdLst/>
            <a:ahLst/>
            <a:cxnLst>
              <a:cxn ang="0">
                <a:pos x="1" y="0"/>
              </a:cxn>
              <a:cxn ang="0">
                <a:pos x="1" y="0"/>
              </a:cxn>
              <a:cxn ang="0">
                <a:pos x="0" y="310"/>
              </a:cxn>
              <a:cxn ang="0">
                <a:pos x="34" y="310"/>
              </a:cxn>
              <a:cxn ang="0">
                <a:pos x="35" y="0"/>
              </a:cxn>
              <a:cxn ang="0">
                <a:pos x="35" y="0"/>
              </a:cxn>
              <a:cxn ang="0">
                <a:pos x="1" y="0"/>
              </a:cxn>
            </a:cxnLst>
            <a:rect l="0" t="0" r="r" b="b"/>
            <a:pathLst>
              <a:path w="35" h="310">
                <a:moveTo>
                  <a:pt x="1" y="0"/>
                </a:moveTo>
                <a:lnTo>
                  <a:pt x="1" y="0"/>
                </a:lnTo>
                <a:lnTo>
                  <a:pt x="0" y="310"/>
                </a:lnTo>
                <a:lnTo>
                  <a:pt x="34" y="310"/>
                </a:lnTo>
                <a:lnTo>
                  <a:pt x="35" y="0"/>
                </a:lnTo>
                <a:lnTo>
                  <a:pt x="35" y="0"/>
                </a:lnTo>
                <a:lnTo>
                  <a:pt x="1" y="0"/>
                </a:lnTo>
                <a:close/>
              </a:path>
            </a:pathLst>
          </a:custGeom>
          <a:solidFill>
            <a:srgbClr val="000000"/>
          </a:solidFill>
          <a:ln w="9525">
            <a:noFill/>
            <a:round/>
            <a:headEnd/>
            <a:tailEnd/>
          </a:ln>
        </p:spPr>
        <p:txBody>
          <a:bodyPr/>
          <a:lstStyle/>
          <a:p>
            <a:endParaRPr lang="en-US"/>
          </a:p>
        </p:txBody>
      </p:sp>
      <p:sp>
        <p:nvSpPr>
          <p:cNvPr id="1415368" name="Freeform 200"/>
          <p:cNvSpPr>
            <a:spLocks/>
          </p:cNvSpPr>
          <p:nvPr/>
        </p:nvSpPr>
        <p:spPr bwMode="auto">
          <a:xfrm>
            <a:off x="4862513" y="4899025"/>
            <a:ext cx="19050" cy="163513"/>
          </a:xfrm>
          <a:custGeom>
            <a:avLst/>
            <a:gdLst/>
            <a:ahLst/>
            <a:cxnLst>
              <a:cxn ang="0">
                <a:pos x="0" y="0"/>
              </a:cxn>
              <a:cxn ang="0">
                <a:pos x="0" y="0"/>
              </a:cxn>
              <a:cxn ang="0">
                <a:pos x="0" y="310"/>
              </a:cxn>
              <a:cxn ang="0">
                <a:pos x="34" y="310"/>
              </a:cxn>
              <a:cxn ang="0">
                <a:pos x="34" y="0"/>
              </a:cxn>
              <a:cxn ang="0">
                <a:pos x="34" y="0"/>
              </a:cxn>
              <a:cxn ang="0">
                <a:pos x="0" y="0"/>
              </a:cxn>
            </a:cxnLst>
            <a:rect l="0" t="0" r="r" b="b"/>
            <a:pathLst>
              <a:path w="34" h="310">
                <a:moveTo>
                  <a:pt x="0" y="0"/>
                </a:moveTo>
                <a:lnTo>
                  <a:pt x="0" y="0"/>
                </a:lnTo>
                <a:lnTo>
                  <a:pt x="0" y="310"/>
                </a:lnTo>
                <a:lnTo>
                  <a:pt x="34" y="310"/>
                </a:lnTo>
                <a:lnTo>
                  <a:pt x="34" y="0"/>
                </a:lnTo>
                <a:lnTo>
                  <a:pt x="34" y="0"/>
                </a:lnTo>
                <a:lnTo>
                  <a:pt x="0" y="0"/>
                </a:lnTo>
                <a:close/>
              </a:path>
            </a:pathLst>
          </a:custGeom>
          <a:solidFill>
            <a:srgbClr val="000000"/>
          </a:solidFill>
          <a:ln w="9525">
            <a:noFill/>
            <a:round/>
            <a:headEnd/>
            <a:tailEnd/>
          </a:ln>
        </p:spPr>
        <p:txBody>
          <a:bodyPr/>
          <a:lstStyle/>
          <a:p>
            <a:endParaRPr lang="en-US"/>
          </a:p>
        </p:txBody>
      </p:sp>
      <p:sp>
        <p:nvSpPr>
          <p:cNvPr id="1415369" name="Freeform 201"/>
          <p:cNvSpPr>
            <a:spLocks/>
          </p:cNvSpPr>
          <p:nvPr/>
        </p:nvSpPr>
        <p:spPr bwMode="auto">
          <a:xfrm>
            <a:off x="4862513" y="4733925"/>
            <a:ext cx="19050" cy="165100"/>
          </a:xfrm>
          <a:custGeom>
            <a:avLst/>
            <a:gdLst/>
            <a:ahLst/>
            <a:cxnLst>
              <a:cxn ang="0">
                <a:pos x="0" y="0"/>
              </a:cxn>
              <a:cxn ang="0">
                <a:pos x="0" y="0"/>
              </a:cxn>
              <a:cxn ang="0">
                <a:pos x="0" y="312"/>
              </a:cxn>
              <a:cxn ang="0">
                <a:pos x="34" y="312"/>
              </a:cxn>
              <a:cxn ang="0">
                <a:pos x="34" y="0"/>
              </a:cxn>
              <a:cxn ang="0">
                <a:pos x="34" y="0"/>
              </a:cxn>
              <a:cxn ang="0">
                <a:pos x="0" y="0"/>
              </a:cxn>
            </a:cxnLst>
            <a:rect l="0" t="0" r="r" b="b"/>
            <a:pathLst>
              <a:path w="34" h="312">
                <a:moveTo>
                  <a:pt x="0" y="0"/>
                </a:moveTo>
                <a:lnTo>
                  <a:pt x="0" y="0"/>
                </a:lnTo>
                <a:lnTo>
                  <a:pt x="0" y="312"/>
                </a:lnTo>
                <a:lnTo>
                  <a:pt x="34" y="312"/>
                </a:lnTo>
                <a:lnTo>
                  <a:pt x="34" y="0"/>
                </a:lnTo>
                <a:lnTo>
                  <a:pt x="34" y="0"/>
                </a:lnTo>
                <a:lnTo>
                  <a:pt x="0" y="0"/>
                </a:lnTo>
                <a:close/>
              </a:path>
            </a:pathLst>
          </a:custGeom>
          <a:solidFill>
            <a:srgbClr val="000000"/>
          </a:solidFill>
          <a:ln w="9525">
            <a:noFill/>
            <a:round/>
            <a:headEnd/>
            <a:tailEnd/>
          </a:ln>
        </p:spPr>
        <p:txBody>
          <a:bodyPr/>
          <a:lstStyle/>
          <a:p>
            <a:endParaRPr lang="en-US"/>
          </a:p>
        </p:txBody>
      </p:sp>
      <p:sp>
        <p:nvSpPr>
          <p:cNvPr id="1415370" name="Freeform 202"/>
          <p:cNvSpPr>
            <a:spLocks/>
          </p:cNvSpPr>
          <p:nvPr/>
        </p:nvSpPr>
        <p:spPr bwMode="auto">
          <a:xfrm>
            <a:off x="4862513" y="4568825"/>
            <a:ext cx="19050" cy="165100"/>
          </a:xfrm>
          <a:custGeom>
            <a:avLst/>
            <a:gdLst/>
            <a:ahLst/>
            <a:cxnLst>
              <a:cxn ang="0">
                <a:pos x="0" y="0"/>
              </a:cxn>
              <a:cxn ang="0">
                <a:pos x="0" y="0"/>
              </a:cxn>
              <a:cxn ang="0">
                <a:pos x="0" y="312"/>
              </a:cxn>
              <a:cxn ang="0">
                <a:pos x="34" y="312"/>
              </a:cxn>
              <a:cxn ang="0">
                <a:pos x="34" y="0"/>
              </a:cxn>
              <a:cxn ang="0">
                <a:pos x="34" y="0"/>
              </a:cxn>
              <a:cxn ang="0">
                <a:pos x="0" y="0"/>
              </a:cxn>
            </a:cxnLst>
            <a:rect l="0" t="0" r="r" b="b"/>
            <a:pathLst>
              <a:path w="34" h="312">
                <a:moveTo>
                  <a:pt x="0" y="0"/>
                </a:moveTo>
                <a:lnTo>
                  <a:pt x="0" y="0"/>
                </a:lnTo>
                <a:lnTo>
                  <a:pt x="0" y="312"/>
                </a:lnTo>
                <a:lnTo>
                  <a:pt x="34" y="312"/>
                </a:lnTo>
                <a:lnTo>
                  <a:pt x="34" y="0"/>
                </a:lnTo>
                <a:lnTo>
                  <a:pt x="34" y="0"/>
                </a:lnTo>
                <a:lnTo>
                  <a:pt x="0" y="0"/>
                </a:lnTo>
                <a:close/>
              </a:path>
            </a:pathLst>
          </a:custGeom>
          <a:solidFill>
            <a:srgbClr val="000000"/>
          </a:solidFill>
          <a:ln w="9525">
            <a:noFill/>
            <a:round/>
            <a:headEnd/>
            <a:tailEnd/>
          </a:ln>
        </p:spPr>
        <p:txBody>
          <a:bodyPr/>
          <a:lstStyle/>
          <a:p>
            <a:endParaRPr lang="en-US"/>
          </a:p>
        </p:txBody>
      </p:sp>
      <p:sp>
        <p:nvSpPr>
          <p:cNvPr id="1415371" name="Freeform 203"/>
          <p:cNvSpPr>
            <a:spLocks/>
          </p:cNvSpPr>
          <p:nvPr/>
        </p:nvSpPr>
        <p:spPr bwMode="auto">
          <a:xfrm>
            <a:off x="4862513" y="4405313"/>
            <a:ext cx="19050" cy="163512"/>
          </a:xfrm>
          <a:custGeom>
            <a:avLst/>
            <a:gdLst/>
            <a:ahLst/>
            <a:cxnLst>
              <a:cxn ang="0">
                <a:pos x="0" y="0"/>
              </a:cxn>
              <a:cxn ang="0">
                <a:pos x="0" y="0"/>
              </a:cxn>
              <a:cxn ang="0">
                <a:pos x="0" y="309"/>
              </a:cxn>
              <a:cxn ang="0">
                <a:pos x="34" y="309"/>
              </a:cxn>
              <a:cxn ang="0">
                <a:pos x="34" y="0"/>
              </a:cxn>
              <a:cxn ang="0">
                <a:pos x="34" y="0"/>
              </a:cxn>
              <a:cxn ang="0">
                <a:pos x="0" y="0"/>
              </a:cxn>
            </a:cxnLst>
            <a:rect l="0" t="0" r="r" b="b"/>
            <a:pathLst>
              <a:path w="34" h="309">
                <a:moveTo>
                  <a:pt x="0" y="0"/>
                </a:moveTo>
                <a:lnTo>
                  <a:pt x="0" y="0"/>
                </a:lnTo>
                <a:lnTo>
                  <a:pt x="0" y="309"/>
                </a:lnTo>
                <a:lnTo>
                  <a:pt x="34" y="309"/>
                </a:lnTo>
                <a:lnTo>
                  <a:pt x="34" y="0"/>
                </a:lnTo>
                <a:lnTo>
                  <a:pt x="34" y="0"/>
                </a:lnTo>
                <a:lnTo>
                  <a:pt x="0" y="0"/>
                </a:lnTo>
                <a:close/>
              </a:path>
            </a:pathLst>
          </a:custGeom>
          <a:solidFill>
            <a:srgbClr val="000000"/>
          </a:solidFill>
          <a:ln w="9525">
            <a:noFill/>
            <a:round/>
            <a:headEnd/>
            <a:tailEnd/>
          </a:ln>
        </p:spPr>
        <p:txBody>
          <a:bodyPr/>
          <a:lstStyle/>
          <a:p>
            <a:endParaRPr lang="en-US"/>
          </a:p>
        </p:txBody>
      </p:sp>
      <p:sp>
        <p:nvSpPr>
          <p:cNvPr id="1415372" name="Freeform 204"/>
          <p:cNvSpPr>
            <a:spLocks/>
          </p:cNvSpPr>
          <p:nvPr/>
        </p:nvSpPr>
        <p:spPr bwMode="auto">
          <a:xfrm>
            <a:off x="4862513" y="4240213"/>
            <a:ext cx="19050" cy="165100"/>
          </a:xfrm>
          <a:custGeom>
            <a:avLst/>
            <a:gdLst/>
            <a:ahLst/>
            <a:cxnLst>
              <a:cxn ang="0">
                <a:pos x="0" y="0"/>
              </a:cxn>
              <a:cxn ang="0">
                <a:pos x="0" y="0"/>
              </a:cxn>
              <a:cxn ang="0">
                <a:pos x="0" y="313"/>
              </a:cxn>
              <a:cxn ang="0">
                <a:pos x="34" y="313"/>
              </a:cxn>
              <a:cxn ang="0">
                <a:pos x="34" y="0"/>
              </a:cxn>
              <a:cxn ang="0">
                <a:pos x="34" y="0"/>
              </a:cxn>
              <a:cxn ang="0">
                <a:pos x="0" y="0"/>
              </a:cxn>
            </a:cxnLst>
            <a:rect l="0" t="0" r="r" b="b"/>
            <a:pathLst>
              <a:path w="34" h="313">
                <a:moveTo>
                  <a:pt x="0" y="0"/>
                </a:moveTo>
                <a:lnTo>
                  <a:pt x="0" y="0"/>
                </a:lnTo>
                <a:lnTo>
                  <a:pt x="0" y="313"/>
                </a:lnTo>
                <a:lnTo>
                  <a:pt x="34" y="313"/>
                </a:lnTo>
                <a:lnTo>
                  <a:pt x="34" y="0"/>
                </a:lnTo>
                <a:lnTo>
                  <a:pt x="34" y="0"/>
                </a:lnTo>
                <a:lnTo>
                  <a:pt x="0" y="0"/>
                </a:lnTo>
                <a:close/>
              </a:path>
            </a:pathLst>
          </a:custGeom>
          <a:solidFill>
            <a:srgbClr val="000000"/>
          </a:solidFill>
          <a:ln w="9525">
            <a:noFill/>
            <a:round/>
            <a:headEnd/>
            <a:tailEnd/>
          </a:ln>
        </p:spPr>
        <p:txBody>
          <a:bodyPr/>
          <a:lstStyle/>
          <a:p>
            <a:endParaRPr lang="en-US"/>
          </a:p>
        </p:txBody>
      </p:sp>
      <p:sp>
        <p:nvSpPr>
          <p:cNvPr id="1415373" name="Freeform 205"/>
          <p:cNvSpPr>
            <a:spLocks/>
          </p:cNvSpPr>
          <p:nvPr/>
        </p:nvSpPr>
        <p:spPr bwMode="auto">
          <a:xfrm>
            <a:off x="4862513" y="4075113"/>
            <a:ext cx="19050" cy="165100"/>
          </a:xfrm>
          <a:custGeom>
            <a:avLst/>
            <a:gdLst/>
            <a:ahLst/>
            <a:cxnLst>
              <a:cxn ang="0">
                <a:pos x="0" y="0"/>
              </a:cxn>
              <a:cxn ang="0">
                <a:pos x="0" y="0"/>
              </a:cxn>
              <a:cxn ang="0">
                <a:pos x="0" y="311"/>
              </a:cxn>
              <a:cxn ang="0">
                <a:pos x="34" y="311"/>
              </a:cxn>
              <a:cxn ang="0">
                <a:pos x="34" y="0"/>
              </a:cxn>
              <a:cxn ang="0">
                <a:pos x="34" y="0"/>
              </a:cxn>
              <a:cxn ang="0">
                <a:pos x="0" y="0"/>
              </a:cxn>
            </a:cxnLst>
            <a:rect l="0" t="0" r="r" b="b"/>
            <a:pathLst>
              <a:path w="34" h="311">
                <a:moveTo>
                  <a:pt x="0" y="0"/>
                </a:moveTo>
                <a:lnTo>
                  <a:pt x="0" y="0"/>
                </a:lnTo>
                <a:lnTo>
                  <a:pt x="0" y="311"/>
                </a:lnTo>
                <a:lnTo>
                  <a:pt x="34" y="311"/>
                </a:lnTo>
                <a:lnTo>
                  <a:pt x="34" y="0"/>
                </a:lnTo>
                <a:lnTo>
                  <a:pt x="34" y="0"/>
                </a:lnTo>
                <a:lnTo>
                  <a:pt x="0" y="0"/>
                </a:lnTo>
                <a:close/>
              </a:path>
            </a:pathLst>
          </a:custGeom>
          <a:solidFill>
            <a:srgbClr val="000000"/>
          </a:solidFill>
          <a:ln w="9525">
            <a:noFill/>
            <a:round/>
            <a:headEnd/>
            <a:tailEnd/>
          </a:ln>
        </p:spPr>
        <p:txBody>
          <a:bodyPr/>
          <a:lstStyle/>
          <a:p>
            <a:endParaRPr lang="en-US"/>
          </a:p>
        </p:txBody>
      </p:sp>
      <p:sp>
        <p:nvSpPr>
          <p:cNvPr id="1415374" name="Freeform 206"/>
          <p:cNvSpPr>
            <a:spLocks/>
          </p:cNvSpPr>
          <p:nvPr/>
        </p:nvSpPr>
        <p:spPr bwMode="auto">
          <a:xfrm>
            <a:off x="4862513" y="3905250"/>
            <a:ext cx="19050" cy="169863"/>
          </a:xfrm>
          <a:custGeom>
            <a:avLst/>
            <a:gdLst/>
            <a:ahLst/>
            <a:cxnLst>
              <a:cxn ang="0">
                <a:pos x="28" y="0"/>
              </a:cxn>
              <a:cxn ang="0">
                <a:pos x="0" y="12"/>
              </a:cxn>
              <a:cxn ang="0">
                <a:pos x="1" y="322"/>
              </a:cxn>
              <a:cxn ang="0">
                <a:pos x="35" y="322"/>
              </a:cxn>
              <a:cxn ang="0">
                <a:pos x="34" y="12"/>
              </a:cxn>
              <a:cxn ang="0">
                <a:pos x="6" y="24"/>
              </a:cxn>
              <a:cxn ang="0">
                <a:pos x="28" y="0"/>
              </a:cxn>
            </a:cxnLst>
            <a:rect l="0" t="0" r="r" b="b"/>
            <a:pathLst>
              <a:path w="35" h="322">
                <a:moveTo>
                  <a:pt x="28" y="0"/>
                </a:moveTo>
                <a:lnTo>
                  <a:pt x="0" y="12"/>
                </a:lnTo>
                <a:lnTo>
                  <a:pt x="1" y="322"/>
                </a:lnTo>
                <a:lnTo>
                  <a:pt x="35" y="322"/>
                </a:lnTo>
                <a:lnTo>
                  <a:pt x="34" y="12"/>
                </a:lnTo>
                <a:lnTo>
                  <a:pt x="6" y="24"/>
                </a:lnTo>
                <a:lnTo>
                  <a:pt x="28" y="0"/>
                </a:lnTo>
                <a:close/>
              </a:path>
            </a:pathLst>
          </a:custGeom>
          <a:solidFill>
            <a:srgbClr val="000000"/>
          </a:solidFill>
          <a:ln w="9525">
            <a:noFill/>
            <a:round/>
            <a:headEnd/>
            <a:tailEnd/>
          </a:ln>
        </p:spPr>
        <p:txBody>
          <a:bodyPr/>
          <a:lstStyle/>
          <a:p>
            <a:endParaRPr lang="en-US"/>
          </a:p>
        </p:txBody>
      </p:sp>
      <p:sp>
        <p:nvSpPr>
          <p:cNvPr id="1415375" name="Freeform 207"/>
          <p:cNvSpPr>
            <a:spLocks/>
          </p:cNvSpPr>
          <p:nvPr/>
        </p:nvSpPr>
        <p:spPr bwMode="auto">
          <a:xfrm>
            <a:off x="4865688" y="3905250"/>
            <a:ext cx="469900" cy="425450"/>
          </a:xfrm>
          <a:custGeom>
            <a:avLst/>
            <a:gdLst/>
            <a:ahLst/>
            <a:cxnLst>
              <a:cxn ang="0">
                <a:pos x="889" y="793"/>
              </a:cxn>
              <a:cxn ang="0">
                <a:pos x="883" y="781"/>
              </a:cxn>
              <a:cxn ang="0">
                <a:pos x="22" y="0"/>
              </a:cxn>
              <a:cxn ang="0">
                <a:pos x="0" y="24"/>
              </a:cxn>
              <a:cxn ang="0">
                <a:pos x="861" y="805"/>
              </a:cxn>
              <a:cxn ang="0">
                <a:pos x="855" y="793"/>
              </a:cxn>
              <a:cxn ang="0">
                <a:pos x="889" y="793"/>
              </a:cxn>
            </a:cxnLst>
            <a:rect l="0" t="0" r="r" b="b"/>
            <a:pathLst>
              <a:path w="889" h="805">
                <a:moveTo>
                  <a:pt x="889" y="793"/>
                </a:moveTo>
                <a:lnTo>
                  <a:pt x="883" y="781"/>
                </a:lnTo>
                <a:lnTo>
                  <a:pt x="22" y="0"/>
                </a:lnTo>
                <a:lnTo>
                  <a:pt x="0" y="24"/>
                </a:lnTo>
                <a:lnTo>
                  <a:pt x="861" y="805"/>
                </a:lnTo>
                <a:lnTo>
                  <a:pt x="855" y="793"/>
                </a:lnTo>
                <a:lnTo>
                  <a:pt x="889" y="793"/>
                </a:lnTo>
                <a:close/>
              </a:path>
            </a:pathLst>
          </a:custGeom>
          <a:solidFill>
            <a:srgbClr val="4D4D4D"/>
          </a:solidFill>
          <a:ln w="9525">
            <a:noFill/>
            <a:round/>
            <a:headEnd/>
            <a:tailEnd/>
          </a:ln>
        </p:spPr>
        <p:txBody>
          <a:bodyPr/>
          <a:lstStyle/>
          <a:p>
            <a:endParaRPr lang="en-US"/>
          </a:p>
        </p:txBody>
      </p:sp>
      <p:sp>
        <p:nvSpPr>
          <p:cNvPr id="1415376" name="Freeform 208"/>
          <p:cNvSpPr>
            <a:spLocks/>
          </p:cNvSpPr>
          <p:nvPr/>
        </p:nvSpPr>
        <p:spPr bwMode="auto">
          <a:xfrm>
            <a:off x="5318125" y="4324350"/>
            <a:ext cx="17463" cy="165100"/>
          </a:xfrm>
          <a:custGeom>
            <a:avLst/>
            <a:gdLst/>
            <a:ahLst/>
            <a:cxnLst>
              <a:cxn ang="0">
                <a:pos x="34" y="311"/>
              </a:cxn>
              <a:cxn ang="0">
                <a:pos x="34" y="311"/>
              </a:cxn>
              <a:cxn ang="0">
                <a:pos x="34" y="0"/>
              </a:cxn>
              <a:cxn ang="0">
                <a:pos x="0" y="0"/>
              </a:cxn>
              <a:cxn ang="0">
                <a:pos x="0" y="311"/>
              </a:cxn>
              <a:cxn ang="0">
                <a:pos x="0" y="311"/>
              </a:cxn>
              <a:cxn ang="0">
                <a:pos x="34" y="311"/>
              </a:cxn>
            </a:cxnLst>
            <a:rect l="0" t="0" r="r" b="b"/>
            <a:pathLst>
              <a:path w="34" h="311">
                <a:moveTo>
                  <a:pt x="34" y="311"/>
                </a:moveTo>
                <a:lnTo>
                  <a:pt x="34" y="311"/>
                </a:lnTo>
                <a:lnTo>
                  <a:pt x="34" y="0"/>
                </a:lnTo>
                <a:lnTo>
                  <a:pt x="0" y="0"/>
                </a:lnTo>
                <a:lnTo>
                  <a:pt x="0" y="311"/>
                </a:lnTo>
                <a:lnTo>
                  <a:pt x="0" y="311"/>
                </a:lnTo>
                <a:lnTo>
                  <a:pt x="34" y="311"/>
                </a:lnTo>
                <a:close/>
              </a:path>
            </a:pathLst>
          </a:custGeom>
          <a:solidFill>
            <a:srgbClr val="000000"/>
          </a:solidFill>
          <a:ln w="9525">
            <a:noFill/>
            <a:round/>
            <a:headEnd/>
            <a:tailEnd/>
          </a:ln>
        </p:spPr>
        <p:txBody>
          <a:bodyPr/>
          <a:lstStyle/>
          <a:p>
            <a:endParaRPr lang="en-US"/>
          </a:p>
        </p:txBody>
      </p:sp>
      <p:sp>
        <p:nvSpPr>
          <p:cNvPr id="1415377" name="Freeform 209"/>
          <p:cNvSpPr>
            <a:spLocks/>
          </p:cNvSpPr>
          <p:nvPr/>
        </p:nvSpPr>
        <p:spPr bwMode="auto">
          <a:xfrm>
            <a:off x="5318125" y="4489450"/>
            <a:ext cx="17463" cy="163513"/>
          </a:xfrm>
          <a:custGeom>
            <a:avLst/>
            <a:gdLst/>
            <a:ahLst/>
            <a:cxnLst>
              <a:cxn ang="0">
                <a:pos x="34" y="311"/>
              </a:cxn>
              <a:cxn ang="0">
                <a:pos x="34" y="311"/>
              </a:cxn>
              <a:cxn ang="0">
                <a:pos x="34" y="0"/>
              </a:cxn>
              <a:cxn ang="0">
                <a:pos x="0" y="0"/>
              </a:cxn>
              <a:cxn ang="0">
                <a:pos x="0" y="311"/>
              </a:cxn>
              <a:cxn ang="0">
                <a:pos x="0" y="311"/>
              </a:cxn>
              <a:cxn ang="0">
                <a:pos x="34" y="311"/>
              </a:cxn>
            </a:cxnLst>
            <a:rect l="0" t="0" r="r" b="b"/>
            <a:pathLst>
              <a:path w="34" h="311">
                <a:moveTo>
                  <a:pt x="34" y="311"/>
                </a:moveTo>
                <a:lnTo>
                  <a:pt x="34" y="311"/>
                </a:lnTo>
                <a:lnTo>
                  <a:pt x="34" y="0"/>
                </a:lnTo>
                <a:lnTo>
                  <a:pt x="0" y="0"/>
                </a:lnTo>
                <a:lnTo>
                  <a:pt x="0" y="311"/>
                </a:lnTo>
                <a:lnTo>
                  <a:pt x="0" y="311"/>
                </a:lnTo>
                <a:lnTo>
                  <a:pt x="34" y="311"/>
                </a:lnTo>
                <a:close/>
              </a:path>
            </a:pathLst>
          </a:custGeom>
          <a:solidFill>
            <a:srgbClr val="000000"/>
          </a:solidFill>
          <a:ln w="9525">
            <a:noFill/>
            <a:round/>
            <a:headEnd/>
            <a:tailEnd/>
          </a:ln>
        </p:spPr>
        <p:txBody>
          <a:bodyPr/>
          <a:lstStyle/>
          <a:p>
            <a:endParaRPr lang="en-US"/>
          </a:p>
        </p:txBody>
      </p:sp>
      <p:sp>
        <p:nvSpPr>
          <p:cNvPr id="1415378" name="Freeform 210"/>
          <p:cNvSpPr>
            <a:spLocks/>
          </p:cNvSpPr>
          <p:nvPr/>
        </p:nvSpPr>
        <p:spPr bwMode="auto">
          <a:xfrm>
            <a:off x="5318125" y="4652963"/>
            <a:ext cx="17463" cy="166687"/>
          </a:xfrm>
          <a:custGeom>
            <a:avLst/>
            <a:gdLst/>
            <a:ahLst/>
            <a:cxnLst>
              <a:cxn ang="0">
                <a:pos x="34" y="313"/>
              </a:cxn>
              <a:cxn ang="0">
                <a:pos x="34" y="313"/>
              </a:cxn>
              <a:cxn ang="0">
                <a:pos x="34" y="0"/>
              </a:cxn>
              <a:cxn ang="0">
                <a:pos x="0" y="0"/>
              </a:cxn>
              <a:cxn ang="0">
                <a:pos x="0" y="313"/>
              </a:cxn>
              <a:cxn ang="0">
                <a:pos x="0" y="313"/>
              </a:cxn>
              <a:cxn ang="0">
                <a:pos x="34" y="313"/>
              </a:cxn>
            </a:cxnLst>
            <a:rect l="0" t="0" r="r" b="b"/>
            <a:pathLst>
              <a:path w="34" h="313">
                <a:moveTo>
                  <a:pt x="34" y="313"/>
                </a:moveTo>
                <a:lnTo>
                  <a:pt x="34" y="313"/>
                </a:lnTo>
                <a:lnTo>
                  <a:pt x="34" y="0"/>
                </a:lnTo>
                <a:lnTo>
                  <a:pt x="0" y="0"/>
                </a:lnTo>
                <a:lnTo>
                  <a:pt x="0" y="313"/>
                </a:lnTo>
                <a:lnTo>
                  <a:pt x="0" y="313"/>
                </a:lnTo>
                <a:lnTo>
                  <a:pt x="34" y="313"/>
                </a:lnTo>
                <a:close/>
              </a:path>
            </a:pathLst>
          </a:custGeom>
          <a:solidFill>
            <a:srgbClr val="000000"/>
          </a:solidFill>
          <a:ln w="9525">
            <a:noFill/>
            <a:round/>
            <a:headEnd/>
            <a:tailEnd/>
          </a:ln>
        </p:spPr>
        <p:txBody>
          <a:bodyPr/>
          <a:lstStyle/>
          <a:p>
            <a:endParaRPr lang="en-US"/>
          </a:p>
        </p:txBody>
      </p:sp>
      <p:sp>
        <p:nvSpPr>
          <p:cNvPr id="1415379" name="Freeform 211"/>
          <p:cNvSpPr>
            <a:spLocks/>
          </p:cNvSpPr>
          <p:nvPr/>
        </p:nvSpPr>
        <p:spPr bwMode="auto">
          <a:xfrm>
            <a:off x="5318125" y="4819650"/>
            <a:ext cx="17463" cy="163513"/>
          </a:xfrm>
          <a:custGeom>
            <a:avLst/>
            <a:gdLst/>
            <a:ahLst/>
            <a:cxnLst>
              <a:cxn ang="0">
                <a:pos x="34" y="310"/>
              </a:cxn>
              <a:cxn ang="0">
                <a:pos x="34" y="310"/>
              </a:cxn>
              <a:cxn ang="0">
                <a:pos x="34" y="0"/>
              </a:cxn>
              <a:cxn ang="0">
                <a:pos x="0" y="0"/>
              </a:cxn>
              <a:cxn ang="0">
                <a:pos x="0" y="310"/>
              </a:cxn>
              <a:cxn ang="0">
                <a:pos x="0" y="310"/>
              </a:cxn>
              <a:cxn ang="0">
                <a:pos x="34" y="310"/>
              </a:cxn>
            </a:cxnLst>
            <a:rect l="0" t="0" r="r" b="b"/>
            <a:pathLst>
              <a:path w="34" h="310">
                <a:moveTo>
                  <a:pt x="34" y="310"/>
                </a:moveTo>
                <a:lnTo>
                  <a:pt x="34" y="310"/>
                </a:lnTo>
                <a:lnTo>
                  <a:pt x="34" y="0"/>
                </a:lnTo>
                <a:lnTo>
                  <a:pt x="0" y="0"/>
                </a:lnTo>
                <a:lnTo>
                  <a:pt x="0" y="310"/>
                </a:lnTo>
                <a:lnTo>
                  <a:pt x="0" y="310"/>
                </a:lnTo>
                <a:lnTo>
                  <a:pt x="34" y="310"/>
                </a:lnTo>
                <a:close/>
              </a:path>
            </a:pathLst>
          </a:custGeom>
          <a:solidFill>
            <a:srgbClr val="000000"/>
          </a:solidFill>
          <a:ln w="9525">
            <a:noFill/>
            <a:round/>
            <a:headEnd/>
            <a:tailEnd/>
          </a:ln>
        </p:spPr>
        <p:txBody>
          <a:bodyPr/>
          <a:lstStyle/>
          <a:p>
            <a:endParaRPr lang="en-US"/>
          </a:p>
        </p:txBody>
      </p:sp>
      <p:sp>
        <p:nvSpPr>
          <p:cNvPr id="1415380" name="Freeform 212"/>
          <p:cNvSpPr>
            <a:spLocks/>
          </p:cNvSpPr>
          <p:nvPr/>
        </p:nvSpPr>
        <p:spPr bwMode="auto">
          <a:xfrm>
            <a:off x="5318125" y="4983163"/>
            <a:ext cx="17463" cy="165100"/>
          </a:xfrm>
          <a:custGeom>
            <a:avLst/>
            <a:gdLst/>
            <a:ahLst/>
            <a:cxnLst>
              <a:cxn ang="0">
                <a:pos x="34" y="311"/>
              </a:cxn>
              <a:cxn ang="0">
                <a:pos x="34" y="311"/>
              </a:cxn>
              <a:cxn ang="0">
                <a:pos x="34" y="0"/>
              </a:cxn>
              <a:cxn ang="0">
                <a:pos x="0" y="0"/>
              </a:cxn>
              <a:cxn ang="0">
                <a:pos x="0" y="311"/>
              </a:cxn>
              <a:cxn ang="0">
                <a:pos x="0" y="311"/>
              </a:cxn>
              <a:cxn ang="0">
                <a:pos x="34" y="311"/>
              </a:cxn>
            </a:cxnLst>
            <a:rect l="0" t="0" r="r" b="b"/>
            <a:pathLst>
              <a:path w="34" h="311">
                <a:moveTo>
                  <a:pt x="34" y="311"/>
                </a:moveTo>
                <a:lnTo>
                  <a:pt x="34" y="311"/>
                </a:lnTo>
                <a:lnTo>
                  <a:pt x="34" y="0"/>
                </a:lnTo>
                <a:lnTo>
                  <a:pt x="0" y="0"/>
                </a:lnTo>
                <a:lnTo>
                  <a:pt x="0" y="311"/>
                </a:lnTo>
                <a:lnTo>
                  <a:pt x="0" y="311"/>
                </a:lnTo>
                <a:lnTo>
                  <a:pt x="34" y="311"/>
                </a:lnTo>
                <a:close/>
              </a:path>
            </a:pathLst>
          </a:custGeom>
          <a:solidFill>
            <a:srgbClr val="000000"/>
          </a:solidFill>
          <a:ln w="9525">
            <a:noFill/>
            <a:round/>
            <a:headEnd/>
            <a:tailEnd/>
          </a:ln>
        </p:spPr>
        <p:txBody>
          <a:bodyPr/>
          <a:lstStyle/>
          <a:p>
            <a:endParaRPr lang="en-US"/>
          </a:p>
        </p:txBody>
      </p:sp>
      <p:sp>
        <p:nvSpPr>
          <p:cNvPr id="1415381" name="Freeform 213"/>
          <p:cNvSpPr>
            <a:spLocks/>
          </p:cNvSpPr>
          <p:nvPr/>
        </p:nvSpPr>
        <p:spPr bwMode="auto">
          <a:xfrm>
            <a:off x="5318125" y="5148263"/>
            <a:ext cx="17463" cy="165100"/>
          </a:xfrm>
          <a:custGeom>
            <a:avLst/>
            <a:gdLst/>
            <a:ahLst/>
            <a:cxnLst>
              <a:cxn ang="0">
                <a:pos x="34" y="312"/>
              </a:cxn>
              <a:cxn ang="0">
                <a:pos x="34" y="312"/>
              </a:cxn>
              <a:cxn ang="0">
                <a:pos x="34" y="0"/>
              </a:cxn>
              <a:cxn ang="0">
                <a:pos x="0" y="0"/>
              </a:cxn>
              <a:cxn ang="0">
                <a:pos x="0" y="312"/>
              </a:cxn>
              <a:cxn ang="0">
                <a:pos x="0" y="312"/>
              </a:cxn>
              <a:cxn ang="0">
                <a:pos x="34" y="312"/>
              </a:cxn>
            </a:cxnLst>
            <a:rect l="0" t="0" r="r" b="b"/>
            <a:pathLst>
              <a:path w="34" h="312">
                <a:moveTo>
                  <a:pt x="34" y="312"/>
                </a:moveTo>
                <a:lnTo>
                  <a:pt x="34" y="312"/>
                </a:lnTo>
                <a:lnTo>
                  <a:pt x="34" y="0"/>
                </a:lnTo>
                <a:lnTo>
                  <a:pt x="0" y="0"/>
                </a:lnTo>
                <a:lnTo>
                  <a:pt x="0" y="312"/>
                </a:lnTo>
                <a:lnTo>
                  <a:pt x="0" y="312"/>
                </a:lnTo>
                <a:lnTo>
                  <a:pt x="34" y="312"/>
                </a:lnTo>
                <a:close/>
              </a:path>
            </a:pathLst>
          </a:custGeom>
          <a:solidFill>
            <a:srgbClr val="000000"/>
          </a:solidFill>
          <a:ln w="9525">
            <a:noFill/>
            <a:round/>
            <a:headEnd/>
            <a:tailEnd/>
          </a:ln>
        </p:spPr>
        <p:txBody>
          <a:bodyPr/>
          <a:lstStyle/>
          <a:p>
            <a:endParaRPr lang="en-US"/>
          </a:p>
        </p:txBody>
      </p:sp>
      <p:sp>
        <p:nvSpPr>
          <p:cNvPr id="1415382" name="Freeform 214"/>
          <p:cNvSpPr>
            <a:spLocks/>
          </p:cNvSpPr>
          <p:nvPr/>
        </p:nvSpPr>
        <p:spPr bwMode="auto">
          <a:xfrm>
            <a:off x="5318125" y="5313363"/>
            <a:ext cx="17463" cy="163512"/>
          </a:xfrm>
          <a:custGeom>
            <a:avLst/>
            <a:gdLst/>
            <a:ahLst/>
            <a:cxnLst>
              <a:cxn ang="0">
                <a:pos x="34" y="310"/>
              </a:cxn>
              <a:cxn ang="0">
                <a:pos x="34" y="310"/>
              </a:cxn>
              <a:cxn ang="0">
                <a:pos x="34" y="0"/>
              </a:cxn>
              <a:cxn ang="0">
                <a:pos x="0" y="0"/>
              </a:cxn>
              <a:cxn ang="0">
                <a:pos x="0" y="310"/>
              </a:cxn>
              <a:cxn ang="0">
                <a:pos x="0" y="310"/>
              </a:cxn>
              <a:cxn ang="0">
                <a:pos x="34" y="310"/>
              </a:cxn>
            </a:cxnLst>
            <a:rect l="0" t="0" r="r" b="b"/>
            <a:pathLst>
              <a:path w="34" h="310">
                <a:moveTo>
                  <a:pt x="34" y="310"/>
                </a:moveTo>
                <a:lnTo>
                  <a:pt x="34" y="310"/>
                </a:lnTo>
                <a:lnTo>
                  <a:pt x="34" y="0"/>
                </a:lnTo>
                <a:lnTo>
                  <a:pt x="0" y="0"/>
                </a:lnTo>
                <a:lnTo>
                  <a:pt x="0" y="310"/>
                </a:lnTo>
                <a:lnTo>
                  <a:pt x="0" y="310"/>
                </a:lnTo>
                <a:lnTo>
                  <a:pt x="34" y="310"/>
                </a:lnTo>
                <a:close/>
              </a:path>
            </a:pathLst>
          </a:custGeom>
          <a:solidFill>
            <a:srgbClr val="000000"/>
          </a:solidFill>
          <a:ln w="9525">
            <a:noFill/>
            <a:round/>
            <a:headEnd/>
            <a:tailEnd/>
          </a:ln>
        </p:spPr>
        <p:txBody>
          <a:bodyPr/>
          <a:lstStyle/>
          <a:p>
            <a:endParaRPr lang="en-US"/>
          </a:p>
        </p:txBody>
      </p:sp>
      <p:sp>
        <p:nvSpPr>
          <p:cNvPr id="1415383" name="Freeform 215"/>
          <p:cNvSpPr>
            <a:spLocks/>
          </p:cNvSpPr>
          <p:nvPr/>
        </p:nvSpPr>
        <p:spPr bwMode="auto">
          <a:xfrm>
            <a:off x="5318125" y="5476875"/>
            <a:ext cx="17463" cy="169863"/>
          </a:xfrm>
          <a:custGeom>
            <a:avLst/>
            <a:gdLst/>
            <a:ahLst/>
            <a:cxnLst>
              <a:cxn ang="0">
                <a:pos x="6" y="321"/>
              </a:cxn>
              <a:cxn ang="0">
                <a:pos x="34" y="309"/>
              </a:cxn>
              <a:cxn ang="0">
                <a:pos x="34" y="0"/>
              </a:cxn>
              <a:cxn ang="0">
                <a:pos x="0" y="0"/>
              </a:cxn>
              <a:cxn ang="0">
                <a:pos x="0" y="309"/>
              </a:cxn>
              <a:cxn ang="0">
                <a:pos x="28" y="297"/>
              </a:cxn>
              <a:cxn ang="0">
                <a:pos x="6" y="321"/>
              </a:cxn>
            </a:cxnLst>
            <a:rect l="0" t="0" r="r" b="b"/>
            <a:pathLst>
              <a:path w="34" h="321">
                <a:moveTo>
                  <a:pt x="6" y="321"/>
                </a:moveTo>
                <a:lnTo>
                  <a:pt x="34" y="309"/>
                </a:lnTo>
                <a:lnTo>
                  <a:pt x="34" y="0"/>
                </a:lnTo>
                <a:lnTo>
                  <a:pt x="0" y="0"/>
                </a:lnTo>
                <a:lnTo>
                  <a:pt x="0" y="309"/>
                </a:lnTo>
                <a:lnTo>
                  <a:pt x="28" y="297"/>
                </a:lnTo>
                <a:lnTo>
                  <a:pt x="6" y="321"/>
                </a:lnTo>
                <a:close/>
              </a:path>
            </a:pathLst>
          </a:custGeom>
          <a:solidFill>
            <a:srgbClr val="000000"/>
          </a:solidFill>
          <a:ln w="9525">
            <a:noFill/>
            <a:round/>
            <a:headEnd/>
            <a:tailEnd/>
          </a:ln>
        </p:spPr>
        <p:txBody>
          <a:bodyPr/>
          <a:lstStyle/>
          <a:p>
            <a:endParaRPr lang="en-US"/>
          </a:p>
        </p:txBody>
      </p:sp>
      <p:sp>
        <p:nvSpPr>
          <p:cNvPr id="1415384" name="Freeform 216"/>
          <p:cNvSpPr>
            <a:spLocks/>
          </p:cNvSpPr>
          <p:nvPr/>
        </p:nvSpPr>
        <p:spPr bwMode="auto">
          <a:xfrm>
            <a:off x="5326063" y="4324350"/>
            <a:ext cx="1403350" cy="1316038"/>
          </a:xfrm>
          <a:custGeom>
            <a:avLst/>
            <a:gdLst/>
            <a:ahLst/>
            <a:cxnLst>
              <a:cxn ang="0">
                <a:pos x="166" y="0"/>
              </a:cxn>
              <a:cxn ang="0">
                <a:pos x="373" y="1"/>
              </a:cxn>
              <a:cxn ang="0">
                <a:pos x="580" y="1"/>
              </a:cxn>
              <a:cxn ang="0">
                <a:pos x="788" y="1"/>
              </a:cxn>
              <a:cxn ang="0">
                <a:pos x="994" y="1"/>
              </a:cxn>
              <a:cxn ang="0">
                <a:pos x="1201" y="1"/>
              </a:cxn>
              <a:cxn ang="0">
                <a:pos x="1409" y="1"/>
              </a:cxn>
              <a:cxn ang="0">
                <a:pos x="1616" y="1"/>
              </a:cxn>
              <a:cxn ang="0">
                <a:pos x="1824" y="1"/>
              </a:cxn>
              <a:cxn ang="0">
                <a:pos x="2030" y="0"/>
              </a:cxn>
              <a:cxn ang="0">
                <a:pos x="2237" y="0"/>
              </a:cxn>
              <a:cxn ang="0">
                <a:pos x="2445" y="0"/>
              </a:cxn>
              <a:cxn ang="0">
                <a:pos x="2652" y="0"/>
              </a:cxn>
              <a:cxn ang="0">
                <a:pos x="2652" y="195"/>
              </a:cxn>
              <a:cxn ang="0">
                <a:pos x="2652" y="389"/>
              </a:cxn>
              <a:cxn ang="0">
                <a:pos x="2652" y="584"/>
              </a:cxn>
              <a:cxn ang="0">
                <a:pos x="2652" y="778"/>
              </a:cxn>
              <a:cxn ang="0">
                <a:pos x="2652" y="972"/>
              </a:cxn>
              <a:cxn ang="0">
                <a:pos x="2652" y="1166"/>
              </a:cxn>
              <a:cxn ang="0">
                <a:pos x="2652" y="1362"/>
              </a:cxn>
              <a:cxn ang="0">
                <a:pos x="2652" y="1556"/>
              </a:cxn>
              <a:cxn ang="0">
                <a:pos x="2652" y="1750"/>
              </a:cxn>
              <a:cxn ang="0">
                <a:pos x="2652" y="1944"/>
              </a:cxn>
              <a:cxn ang="0">
                <a:pos x="2652" y="2138"/>
              </a:cxn>
              <a:cxn ang="0">
                <a:pos x="2652" y="2332"/>
              </a:cxn>
              <a:cxn ang="0">
                <a:pos x="2610" y="2487"/>
              </a:cxn>
              <a:cxn ang="0">
                <a:pos x="2403" y="2487"/>
              </a:cxn>
              <a:cxn ang="0">
                <a:pos x="2197" y="2487"/>
              </a:cxn>
              <a:cxn ang="0">
                <a:pos x="1990" y="2487"/>
              </a:cxn>
              <a:cxn ang="0">
                <a:pos x="1782" y="2487"/>
              </a:cxn>
              <a:cxn ang="0">
                <a:pos x="1575" y="2487"/>
              </a:cxn>
              <a:cxn ang="0">
                <a:pos x="1367" y="2487"/>
              </a:cxn>
              <a:cxn ang="0">
                <a:pos x="1160" y="2487"/>
              </a:cxn>
              <a:cxn ang="0">
                <a:pos x="953" y="2487"/>
              </a:cxn>
              <a:cxn ang="0">
                <a:pos x="745" y="2487"/>
              </a:cxn>
              <a:cxn ang="0">
                <a:pos x="539" y="2487"/>
              </a:cxn>
              <a:cxn ang="0">
                <a:pos x="332" y="2487"/>
              </a:cxn>
              <a:cxn ang="0">
                <a:pos x="124" y="2487"/>
              </a:cxn>
              <a:cxn ang="0">
                <a:pos x="0" y="2409"/>
              </a:cxn>
              <a:cxn ang="0">
                <a:pos x="1" y="2216"/>
              </a:cxn>
              <a:cxn ang="0">
                <a:pos x="1" y="2022"/>
              </a:cxn>
              <a:cxn ang="0">
                <a:pos x="1" y="1828"/>
              </a:cxn>
              <a:cxn ang="0">
                <a:pos x="1" y="1633"/>
              </a:cxn>
              <a:cxn ang="0">
                <a:pos x="1" y="1439"/>
              </a:cxn>
              <a:cxn ang="0">
                <a:pos x="1" y="1245"/>
              </a:cxn>
              <a:cxn ang="0">
                <a:pos x="1" y="1051"/>
              </a:cxn>
              <a:cxn ang="0">
                <a:pos x="1" y="855"/>
              </a:cxn>
              <a:cxn ang="0">
                <a:pos x="1" y="661"/>
              </a:cxn>
              <a:cxn ang="0">
                <a:pos x="1" y="466"/>
              </a:cxn>
              <a:cxn ang="0">
                <a:pos x="1" y="272"/>
              </a:cxn>
              <a:cxn ang="0">
                <a:pos x="0" y="78"/>
              </a:cxn>
            </a:cxnLst>
            <a:rect l="0" t="0" r="r" b="b"/>
            <a:pathLst>
              <a:path w="2652" h="2487">
                <a:moveTo>
                  <a:pt x="0" y="0"/>
                </a:moveTo>
                <a:lnTo>
                  <a:pt x="41" y="0"/>
                </a:lnTo>
                <a:lnTo>
                  <a:pt x="83" y="0"/>
                </a:lnTo>
                <a:lnTo>
                  <a:pt x="124" y="0"/>
                </a:lnTo>
                <a:lnTo>
                  <a:pt x="166" y="0"/>
                </a:lnTo>
                <a:lnTo>
                  <a:pt x="207" y="0"/>
                </a:lnTo>
                <a:lnTo>
                  <a:pt x="249" y="0"/>
                </a:lnTo>
                <a:lnTo>
                  <a:pt x="290" y="1"/>
                </a:lnTo>
                <a:lnTo>
                  <a:pt x="332" y="1"/>
                </a:lnTo>
                <a:lnTo>
                  <a:pt x="373" y="1"/>
                </a:lnTo>
                <a:lnTo>
                  <a:pt x="414" y="1"/>
                </a:lnTo>
                <a:lnTo>
                  <a:pt x="456" y="1"/>
                </a:lnTo>
                <a:lnTo>
                  <a:pt x="497" y="1"/>
                </a:lnTo>
                <a:lnTo>
                  <a:pt x="539" y="1"/>
                </a:lnTo>
                <a:lnTo>
                  <a:pt x="580" y="1"/>
                </a:lnTo>
                <a:lnTo>
                  <a:pt x="622" y="1"/>
                </a:lnTo>
                <a:lnTo>
                  <a:pt x="663" y="1"/>
                </a:lnTo>
                <a:lnTo>
                  <a:pt x="705" y="1"/>
                </a:lnTo>
                <a:lnTo>
                  <a:pt x="746" y="1"/>
                </a:lnTo>
                <a:lnTo>
                  <a:pt x="788" y="1"/>
                </a:lnTo>
                <a:lnTo>
                  <a:pt x="829" y="1"/>
                </a:lnTo>
                <a:lnTo>
                  <a:pt x="871" y="1"/>
                </a:lnTo>
                <a:lnTo>
                  <a:pt x="912" y="1"/>
                </a:lnTo>
                <a:lnTo>
                  <a:pt x="954" y="1"/>
                </a:lnTo>
                <a:lnTo>
                  <a:pt x="994" y="1"/>
                </a:lnTo>
                <a:lnTo>
                  <a:pt x="1035" y="1"/>
                </a:lnTo>
                <a:lnTo>
                  <a:pt x="1077" y="1"/>
                </a:lnTo>
                <a:lnTo>
                  <a:pt x="1118" y="1"/>
                </a:lnTo>
                <a:lnTo>
                  <a:pt x="1160" y="1"/>
                </a:lnTo>
                <a:lnTo>
                  <a:pt x="1201" y="1"/>
                </a:lnTo>
                <a:lnTo>
                  <a:pt x="1243" y="1"/>
                </a:lnTo>
                <a:lnTo>
                  <a:pt x="1284" y="1"/>
                </a:lnTo>
                <a:lnTo>
                  <a:pt x="1326" y="1"/>
                </a:lnTo>
                <a:lnTo>
                  <a:pt x="1367" y="1"/>
                </a:lnTo>
                <a:lnTo>
                  <a:pt x="1409" y="1"/>
                </a:lnTo>
                <a:lnTo>
                  <a:pt x="1450" y="1"/>
                </a:lnTo>
                <a:lnTo>
                  <a:pt x="1492" y="1"/>
                </a:lnTo>
                <a:lnTo>
                  <a:pt x="1533" y="1"/>
                </a:lnTo>
                <a:lnTo>
                  <a:pt x="1575" y="1"/>
                </a:lnTo>
                <a:lnTo>
                  <a:pt x="1616" y="1"/>
                </a:lnTo>
                <a:lnTo>
                  <a:pt x="1658" y="1"/>
                </a:lnTo>
                <a:lnTo>
                  <a:pt x="1699" y="1"/>
                </a:lnTo>
                <a:lnTo>
                  <a:pt x="1741" y="1"/>
                </a:lnTo>
                <a:lnTo>
                  <a:pt x="1782" y="1"/>
                </a:lnTo>
                <a:lnTo>
                  <a:pt x="1824" y="1"/>
                </a:lnTo>
                <a:lnTo>
                  <a:pt x="1865" y="1"/>
                </a:lnTo>
                <a:lnTo>
                  <a:pt x="1907" y="1"/>
                </a:lnTo>
                <a:lnTo>
                  <a:pt x="1948" y="1"/>
                </a:lnTo>
                <a:lnTo>
                  <a:pt x="1990" y="0"/>
                </a:lnTo>
                <a:lnTo>
                  <a:pt x="2030" y="0"/>
                </a:lnTo>
                <a:lnTo>
                  <a:pt x="2071" y="0"/>
                </a:lnTo>
                <a:lnTo>
                  <a:pt x="2113" y="0"/>
                </a:lnTo>
                <a:lnTo>
                  <a:pt x="2154" y="0"/>
                </a:lnTo>
                <a:lnTo>
                  <a:pt x="2196" y="0"/>
                </a:lnTo>
                <a:lnTo>
                  <a:pt x="2237" y="0"/>
                </a:lnTo>
                <a:lnTo>
                  <a:pt x="2279" y="0"/>
                </a:lnTo>
                <a:lnTo>
                  <a:pt x="2320" y="0"/>
                </a:lnTo>
                <a:lnTo>
                  <a:pt x="2362" y="0"/>
                </a:lnTo>
                <a:lnTo>
                  <a:pt x="2403" y="0"/>
                </a:lnTo>
                <a:lnTo>
                  <a:pt x="2445" y="0"/>
                </a:lnTo>
                <a:lnTo>
                  <a:pt x="2486" y="0"/>
                </a:lnTo>
                <a:lnTo>
                  <a:pt x="2528" y="0"/>
                </a:lnTo>
                <a:lnTo>
                  <a:pt x="2569" y="0"/>
                </a:lnTo>
                <a:lnTo>
                  <a:pt x="2610" y="0"/>
                </a:lnTo>
                <a:lnTo>
                  <a:pt x="2652" y="0"/>
                </a:lnTo>
                <a:lnTo>
                  <a:pt x="2652" y="39"/>
                </a:lnTo>
                <a:lnTo>
                  <a:pt x="2652" y="78"/>
                </a:lnTo>
                <a:lnTo>
                  <a:pt x="2652" y="117"/>
                </a:lnTo>
                <a:lnTo>
                  <a:pt x="2652" y="156"/>
                </a:lnTo>
                <a:lnTo>
                  <a:pt x="2652" y="195"/>
                </a:lnTo>
                <a:lnTo>
                  <a:pt x="2652" y="234"/>
                </a:lnTo>
                <a:lnTo>
                  <a:pt x="2652" y="273"/>
                </a:lnTo>
                <a:lnTo>
                  <a:pt x="2652" y="311"/>
                </a:lnTo>
                <a:lnTo>
                  <a:pt x="2652" y="350"/>
                </a:lnTo>
                <a:lnTo>
                  <a:pt x="2652" y="389"/>
                </a:lnTo>
                <a:lnTo>
                  <a:pt x="2652" y="428"/>
                </a:lnTo>
                <a:lnTo>
                  <a:pt x="2652" y="467"/>
                </a:lnTo>
                <a:lnTo>
                  <a:pt x="2652" y="506"/>
                </a:lnTo>
                <a:lnTo>
                  <a:pt x="2652" y="545"/>
                </a:lnTo>
                <a:lnTo>
                  <a:pt x="2652" y="584"/>
                </a:lnTo>
                <a:lnTo>
                  <a:pt x="2652" y="622"/>
                </a:lnTo>
                <a:lnTo>
                  <a:pt x="2652" y="661"/>
                </a:lnTo>
                <a:lnTo>
                  <a:pt x="2652" y="700"/>
                </a:lnTo>
                <a:lnTo>
                  <a:pt x="2652" y="739"/>
                </a:lnTo>
                <a:lnTo>
                  <a:pt x="2652" y="778"/>
                </a:lnTo>
                <a:lnTo>
                  <a:pt x="2652" y="818"/>
                </a:lnTo>
                <a:lnTo>
                  <a:pt x="2652" y="855"/>
                </a:lnTo>
                <a:lnTo>
                  <a:pt x="2652" y="894"/>
                </a:lnTo>
                <a:lnTo>
                  <a:pt x="2652" y="933"/>
                </a:lnTo>
                <a:lnTo>
                  <a:pt x="2652" y="972"/>
                </a:lnTo>
                <a:lnTo>
                  <a:pt x="2652" y="1012"/>
                </a:lnTo>
                <a:lnTo>
                  <a:pt x="2652" y="1051"/>
                </a:lnTo>
                <a:lnTo>
                  <a:pt x="2652" y="1090"/>
                </a:lnTo>
                <a:lnTo>
                  <a:pt x="2652" y="1127"/>
                </a:lnTo>
                <a:lnTo>
                  <a:pt x="2652" y="1166"/>
                </a:lnTo>
                <a:lnTo>
                  <a:pt x="2652" y="1206"/>
                </a:lnTo>
                <a:lnTo>
                  <a:pt x="2652" y="1245"/>
                </a:lnTo>
                <a:lnTo>
                  <a:pt x="2652" y="1284"/>
                </a:lnTo>
                <a:lnTo>
                  <a:pt x="2652" y="1323"/>
                </a:lnTo>
                <a:lnTo>
                  <a:pt x="2652" y="1362"/>
                </a:lnTo>
                <a:lnTo>
                  <a:pt x="2652" y="1400"/>
                </a:lnTo>
                <a:lnTo>
                  <a:pt x="2652" y="1439"/>
                </a:lnTo>
                <a:lnTo>
                  <a:pt x="2652" y="1478"/>
                </a:lnTo>
                <a:lnTo>
                  <a:pt x="2652" y="1517"/>
                </a:lnTo>
                <a:lnTo>
                  <a:pt x="2652" y="1556"/>
                </a:lnTo>
                <a:lnTo>
                  <a:pt x="2652" y="1595"/>
                </a:lnTo>
                <a:lnTo>
                  <a:pt x="2652" y="1633"/>
                </a:lnTo>
                <a:lnTo>
                  <a:pt x="2652" y="1672"/>
                </a:lnTo>
                <a:lnTo>
                  <a:pt x="2652" y="1711"/>
                </a:lnTo>
                <a:lnTo>
                  <a:pt x="2652" y="1750"/>
                </a:lnTo>
                <a:lnTo>
                  <a:pt x="2652" y="1789"/>
                </a:lnTo>
                <a:lnTo>
                  <a:pt x="2652" y="1828"/>
                </a:lnTo>
                <a:lnTo>
                  <a:pt x="2652" y="1866"/>
                </a:lnTo>
                <a:lnTo>
                  <a:pt x="2652" y="1905"/>
                </a:lnTo>
                <a:lnTo>
                  <a:pt x="2652" y="1944"/>
                </a:lnTo>
                <a:lnTo>
                  <a:pt x="2652" y="1983"/>
                </a:lnTo>
                <a:lnTo>
                  <a:pt x="2652" y="2022"/>
                </a:lnTo>
                <a:lnTo>
                  <a:pt x="2652" y="2060"/>
                </a:lnTo>
                <a:lnTo>
                  <a:pt x="2652" y="2099"/>
                </a:lnTo>
                <a:lnTo>
                  <a:pt x="2652" y="2138"/>
                </a:lnTo>
                <a:lnTo>
                  <a:pt x="2652" y="2177"/>
                </a:lnTo>
                <a:lnTo>
                  <a:pt x="2652" y="2216"/>
                </a:lnTo>
                <a:lnTo>
                  <a:pt x="2652" y="2254"/>
                </a:lnTo>
                <a:lnTo>
                  <a:pt x="2652" y="2293"/>
                </a:lnTo>
                <a:lnTo>
                  <a:pt x="2652" y="2332"/>
                </a:lnTo>
                <a:lnTo>
                  <a:pt x="2652" y="2371"/>
                </a:lnTo>
                <a:lnTo>
                  <a:pt x="2652" y="2409"/>
                </a:lnTo>
                <a:lnTo>
                  <a:pt x="2652" y="2448"/>
                </a:lnTo>
                <a:lnTo>
                  <a:pt x="2652" y="2487"/>
                </a:lnTo>
                <a:lnTo>
                  <a:pt x="2610" y="2487"/>
                </a:lnTo>
                <a:lnTo>
                  <a:pt x="2569" y="2487"/>
                </a:lnTo>
                <a:lnTo>
                  <a:pt x="2528" y="2487"/>
                </a:lnTo>
                <a:lnTo>
                  <a:pt x="2486" y="2487"/>
                </a:lnTo>
                <a:lnTo>
                  <a:pt x="2445" y="2487"/>
                </a:lnTo>
                <a:lnTo>
                  <a:pt x="2403" y="2487"/>
                </a:lnTo>
                <a:lnTo>
                  <a:pt x="2362" y="2487"/>
                </a:lnTo>
                <a:lnTo>
                  <a:pt x="2320" y="2487"/>
                </a:lnTo>
                <a:lnTo>
                  <a:pt x="2280" y="2487"/>
                </a:lnTo>
                <a:lnTo>
                  <a:pt x="2238" y="2487"/>
                </a:lnTo>
                <a:lnTo>
                  <a:pt x="2197" y="2487"/>
                </a:lnTo>
                <a:lnTo>
                  <a:pt x="2155" y="2487"/>
                </a:lnTo>
                <a:lnTo>
                  <a:pt x="2114" y="2487"/>
                </a:lnTo>
                <a:lnTo>
                  <a:pt x="2072" y="2487"/>
                </a:lnTo>
                <a:lnTo>
                  <a:pt x="2031" y="2487"/>
                </a:lnTo>
                <a:lnTo>
                  <a:pt x="1990" y="2487"/>
                </a:lnTo>
                <a:lnTo>
                  <a:pt x="1948" y="2487"/>
                </a:lnTo>
                <a:lnTo>
                  <a:pt x="1907" y="2487"/>
                </a:lnTo>
                <a:lnTo>
                  <a:pt x="1865" y="2487"/>
                </a:lnTo>
                <a:lnTo>
                  <a:pt x="1824" y="2487"/>
                </a:lnTo>
                <a:lnTo>
                  <a:pt x="1782" y="2487"/>
                </a:lnTo>
                <a:lnTo>
                  <a:pt x="1741" y="2487"/>
                </a:lnTo>
                <a:lnTo>
                  <a:pt x="1699" y="2487"/>
                </a:lnTo>
                <a:lnTo>
                  <a:pt x="1658" y="2487"/>
                </a:lnTo>
                <a:lnTo>
                  <a:pt x="1616" y="2487"/>
                </a:lnTo>
                <a:lnTo>
                  <a:pt x="1575" y="2487"/>
                </a:lnTo>
                <a:lnTo>
                  <a:pt x="1533" y="2487"/>
                </a:lnTo>
                <a:lnTo>
                  <a:pt x="1492" y="2487"/>
                </a:lnTo>
                <a:lnTo>
                  <a:pt x="1450" y="2487"/>
                </a:lnTo>
                <a:lnTo>
                  <a:pt x="1409" y="2487"/>
                </a:lnTo>
                <a:lnTo>
                  <a:pt x="1367" y="2487"/>
                </a:lnTo>
                <a:lnTo>
                  <a:pt x="1326" y="2487"/>
                </a:lnTo>
                <a:lnTo>
                  <a:pt x="1284" y="2487"/>
                </a:lnTo>
                <a:lnTo>
                  <a:pt x="1243" y="2487"/>
                </a:lnTo>
                <a:lnTo>
                  <a:pt x="1201" y="2487"/>
                </a:lnTo>
                <a:lnTo>
                  <a:pt x="1160" y="2487"/>
                </a:lnTo>
                <a:lnTo>
                  <a:pt x="1118" y="2487"/>
                </a:lnTo>
                <a:lnTo>
                  <a:pt x="1077" y="2487"/>
                </a:lnTo>
                <a:lnTo>
                  <a:pt x="1035" y="2487"/>
                </a:lnTo>
                <a:lnTo>
                  <a:pt x="994" y="2487"/>
                </a:lnTo>
                <a:lnTo>
                  <a:pt x="953" y="2487"/>
                </a:lnTo>
                <a:lnTo>
                  <a:pt x="911" y="2487"/>
                </a:lnTo>
                <a:lnTo>
                  <a:pt x="870" y="2487"/>
                </a:lnTo>
                <a:lnTo>
                  <a:pt x="828" y="2487"/>
                </a:lnTo>
                <a:lnTo>
                  <a:pt x="787" y="2487"/>
                </a:lnTo>
                <a:lnTo>
                  <a:pt x="745" y="2487"/>
                </a:lnTo>
                <a:lnTo>
                  <a:pt x="704" y="2487"/>
                </a:lnTo>
                <a:lnTo>
                  <a:pt x="663" y="2487"/>
                </a:lnTo>
                <a:lnTo>
                  <a:pt x="622" y="2487"/>
                </a:lnTo>
                <a:lnTo>
                  <a:pt x="580" y="2487"/>
                </a:lnTo>
                <a:lnTo>
                  <a:pt x="539" y="2487"/>
                </a:lnTo>
                <a:lnTo>
                  <a:pt x="497" y="2487"/>
                </a:lnTo>
                <a:lnTo>
                  <a:pt x="456" y="2487"/>
                </a:lnTo>
                <a:lnTo>
                  <a:pt x="414" y="2487"/>
                </a:lnTo>
                <a:lnTo>
                  <a:pt x="373" y="2487"/>
                </a:lnTo>
                <a:lnTo>
                  <a:pt x="332" y="2487"/>
                </a:lnTo>
                <a:lnTo>
                  <a:pt x="290" y="2487"/>
                </a:lnTo>
                <a:lnTo>
                  <a:pt x="249" y="2487"/>
                </a:lnTo>
                <a:lnTo>
                  <a:pt x="207" y="2487"/>
                </a:lnTo>
                <a:lnTo>
                  <a:pt x="166" y="2487"/>
                </a:lnTo>
                <a:lnTo>
                  <a:pt x="124" y="2487"/>
                </a:lnTo>
                <a:lnTo>
                  <a:pt x="83" y="2487"/>
                </a:lnTo>
                <a:lnTo>
                  <a:pt x="41" y="2487"/>
                </a:lnTo>
                <a:lnTo>
                  <a:pt x="0" y="2487"/>
                </a:lnTo>
                <a:lnTo>
                  <a:pt x="0" y="2448"/>
                </a:lnTo>
                <a:lnTo>
                  <a:pt x="0" y="2409"/>
                </a:lnTo>
                <a:lnTo>
                  <a:pt x="0" y="2371"/>
                </a:lnTo>
                <a:lnTo>
                  <a:pt x="0" y="2332"/>
                </a:lnTo>
                <a:lnTo>
                  <a:pt x="0" y="2293"/>
                </a:lnTo>
                <a:lnTo>
                  <a:pt x="0" y="2254"/>
                </a:lnTo>
                <a:lnTo>
                  <a:pt x="1" y="2216"/>
                </a:lnTo>
                <a:lnTo>
                  <a:pt x="1" y="2177"/>
                </a:lnTo>
                <a:lnTo>
                  <a:pt x="1" y="2138"/>
                </a:lnTo>
                <a:lnTo>
                  <a:pt x="1" y="2099"/>
                </a:lnTo>
                <a:lnTo>
                  <a:pt x="1" y="2060"/>
                </a:lnTo>
                <a:lnTo>
                  <a:pt x="1" y="2022"/>
                </a:lnTo>
                <a:lnTo>
                  <a:pt x="1" y="1983"/>
                </a:lnTo>
                <a:lnTo>
                  <a:pt x="1" y="1944"/>
                </a:lnTo>
                <a:lnTo>
                  <a:pt x="1" y="1905"/>
                </a:lnTo>
                <a:lnTo>
                  <a:pt x="1" y="1866"/>
                </a:lnTo>
                <a:lnTo>
                  <a:pt x="1" y="1828"/>
                </a:lnTo>
                <a:lnTo>
                  <a:pt x="1" y="1789"/>
                </a:lnTo>
                <a:lnTo>
                  <a:pt x="1" y="1750"/>
                </a:lnTo>
                <a:lnTo>
                  <a:pt x="1" y="1711"/>
                </a:lnTo>
                <a:lnTo>
                  <a:pt x="1" y="1672"/>
                </a:lnTo>
                <a:lnTo>
                  <a:pt x="1" y="1633"/>
                </a:lnTo>
                <a:lnTo>
                  <a:pt x="1" y="1595"/>
                </a:lnTo>
                <a:lnTo>
                  <a:pt x="1" y="1556"/>
                </a:lnTo>
                <a:lnTo>
                  <a:pt x="1" y="1517"/>
                </a:lnTo>
                <a:lnTo>
                  <a:pt x="1" y="1478"/>
                </a:lnTo>
                <a:lnTo>
                  <a:pt x="1" y="1439"/>
                </a:lnTo>
                <a:lnTo>
                  <a:pt x="1" y="1400"/>
                </a:lnTo>
                <a:lnTo>
                  <a:pt x="1" y="1362"/>
                </a:lnTo>
                <a:lnTo>
                  <a:pt x="1" y="1323"/>
                </a:lnTo>
                <a:lnTo>
                  <a:pt x="1" y="1284"/>
                </a:lnTo>
                <a:lnTo>
                  <a:pt x="1" y="1245"/>
                </a:lnTo>
                <a:lnTo>
                  <a:pt x="1" y="1206"/>
                </a:lnTo>
                <a:lnTo>
                  <a:pt x="1" y="1166"/>
                </a:lnTo>
                <a:lnTo>
                  <a:pt x="1" y="1127"/>
                </a:lnTo>
                <a:lnTo>
                  <a:pt x="1" y="1088"/>
                </a:lnTo>
                <a:lnTo>
                  <a:pt x="1" y="1051"/>
                </a:lnTo>
                <a:lnTo>
                  <a:pt x="1" y="1012"/>
                </a:lnTo>
                <a:lnTo>
                  <a:pt x="1" y="972"/>
                </a:lnTo>
                <a:lnTo>
                  <a:pt x="1" y="933"/>
                </a:lnTo>
                <a:lnTo>
                  <a:pt x="1" y="894"/>
                </a:lnTo>
                <a:lnTo>
                  <a:pt x="1" y="855"/>
                </a:lnTo>
                <a:lnTo>
                  <a:pt x="1" y="816"/>
                </a:lnTo>
                <a:lnTo>
                  <a:pt x="1" y="777"/>
                </a:lnTo>
                <a:lnTo>
                  <a:pt x="1" y="738"/>
                </a:lnTo>
                <a:lnTo>
                  <a:pt x="1" y="699"/>
                </a:lnTo>
                <a:lnTo>
                  <a:pt x="1" y="661"/>
                </a:lnTo>
                <a:lnTo>
                  <a:pt x="1" y="622"/>
                </a:lnTo>
                <a:lnTo>
                  <a:pt x="1" y="583"/>
                </a:lnTo>
                <a:lnTo>
                  <a:pt x="1" y="544"/>
                </a:lnTo>
                <a:lnTo>
                  <a:pt x="1" y="505"/>
                </a:lnTo>
                <a:lnTo>
                  <a:pt x="1" y="466"/>
                </a:lnTo>
                <a:lnTo>
                  <a:pt x="1" y="427"/>
                </a:lnTo>
                <a:lnTo>
                  <a:pt x="1" y="388"/>
                </a:lnTo>
                <a:lnTo>
                  <a:pt x="1" y="349"/>
                </a:lnTo>
                <a:lnTo>
                  <a:pt x="1" y="311"/>
                </a:lnTo>
                <a:lnTo>
                  <a:pt x="1" y="272"/>
                </a:lnTo>
                <a:lnTo>
                  <a:pt x="0" y="233"/>
                </a:lnTo>
                <a:lnTo>
                  <a:pt x="0" y="194"/>
                </a:lnTo>
                <a:lnTo>
                  <a:pt x="0" y="155"/>
                </a:lnTo>
                <a:lnTo>
                  <a:pt x="0" y="116"/>
                </a:lnTo>
                <a:lnTo>
                  <a:pt x="0" y="78"/>
                </a:lnTo>
                <a:lnTo>
                  <a:pt x="0" y="39"/>
                </a:lnTo>
                <a:lnTo>
                  <a:pt x="0" y="0"/>
                </a:lnTo>
                <a:close/>
              </a:path>
            </a:pathLst>
          </a:custGeom>
          <a:gradFill rotWithShape="1">
            <a:gsLst>
              <a:gs pos="0">
                <a:schemeClr val="bg2"/>
              </a:gs>
              <a:gs pos="50000">
                <a:srgbClr val="C0C0C0"/>
              </a:gs>
              <a:gs pos="100000">
                <a:schemeClr val="bg2"/>
              </a:gs>
            </a:gsLst>
            <a:lin ang="5400000" scaled="1"/>
          </a:gradFill>
          <a:ln w="9525">
            <a:noFill/>
            <a:round/>
            <a:headEnd/>
            <a:tailEnd/>
          </a:ln>
        </p:spPr>
        <p:txBody>
          <a:bodyPr/>
          <a:lstStyle/>
          <a:p>
            <a:endParaRPr lang="en-US"/>
          </a:p>
        </p:txBody>
      </p:sp>
      <p:sp>
        <p:nvSpPr>
          <p:cNvPr id="1415385" name="Freeform 217"/>
          <p:cNvSpPr>
            <a:spLocks/>
          </p:cNvSpPr>
          <p:nvPr/>
        </p:nvSpPr>
        <p:spPr bwMode="auto">
          <a:xfrm>
            <a:off x="5326063" y="4314825"/>
            <a:ext cx="701675" cy="19050"/>
          </a:xfrm>
          <a:custGeom>
            <a:avLst/>
            <a:gdLst/>
            <a:ahLst/>
            <a:cxnLst>
              <a:cxn ang="0">
                <a:pos x="1326" y="1"/>
              </a:cxn>
              <a:cxn ang="0">
                <a:pos x="1243" y="1"/>
              </a:cxn>
              <a:cxn ang="0">
                <a:pos x="1160" y="1"/>
              </a:cxn>
              <a:cxn ang="0">
                <a:pos x="1077" y="1"/>
              </a:cxn>
              <a:cxn ang="0">
                <a:pos x="994" y="1"/>
              </a:cxn>
              <a:cxn ang="0">
                <a:pos x="912" y="1"/>
              </a:cxn>
              <a:cxn ang="0">
                <a:pos x="829" y="1"/>
              </a:cxn>
              <a:cxn ang="0">
                <a:pos x="746" y="1"/>
              </a:cxn>
              <a:cxn ang="0">
                <a:pos x="663" y="1"/>
              </a:cxn>
              <a:cxn ang="0">
                <a:pos x="580" y="1"/>
              </a:cxn>
              <a:cxn ang="0">
                <a:pos x="497" y="1"/>
              </a:cxn>
              <a:cxn ang="0">
                <a:pos x="414" y="1"/>
              </a:cxn>
              <a:cxn ang="0">
                <a:pos x="332" y="1"/>
              </a:cxn>
              <a:cxn ang="0">
                <a:pos x="249" y="0"/>
              </a:cxn>
              <a:cxn ang="0">
                <a:pos x="166" y="0"/>
              </a:cxn>
              <a:cxn ang="0">
                <a:pos x="83" y="0"/>
              </a:cxn>
              <a:cxn ang="0">
                <a:pos x="0" y="0"/>
              </a:cxn>
              <a:cxn ang="0">
                <a:pos x="41" y="34"/>
              </a:cxn>
              <a:cxn ang="0">
                <a:pos x="124" y="34"/>
              </a:cxn>
              <a:cxn ang="0">
                <a:pos x="207" y="34"/>
              </a:cxn>
              <a:cxn ang="0">
                <a:pos x="290" y="35"/>
              </a:cxn>
              <a:cxn ang="0">
                <a:pos x="373" y="35"/>
              </a:cxn>
              <a:cxn ang="0">
                <a:pos x="456" y="35"/>
              </a:cxn>
              <a:cxn ang="0">
                <a:pos x="539" y="35"/>
              </a:cxn>
              <a:cxn ang="0">
                <a:pos x="622" y="35"/>
              </a:cxn>
              <a:cxn ang="0">
                <a:pos x="705" y="35"/>
              </a:cxn>
              <a:cxn ang="0">
                <a:pos x="788" y="35"/>
              </a:cxn>
              <a:cxn ang="0">
                <a:pos x="871" y="35"/>
              </a:cxn>
              <a:cxn ang="0">
                <a:pos x="954" y="35"/>
              </a:cxn>
              <a:cxn ang="0">
                <a:pos x="1035" y="35"/>
              </a:cxn>
              <a:cxn ang="0">
                <a:pos x="1118" y="35"/>
              </a:cxn>
              <a:cxn ang="0">
                <a:pos x="1201" y="35"/>
              </a:cxn>
              <a:cxn ang="0">
                <a:pos x="1284" y="35"/>
              </a:cxn>
              <a:cxn ang="0">
                <a:pos x="1326" y="35"/>
              </a:cxn>
            </a:cxnLst>
            <a:rect l="0" t="0" r="r" b="b"/>
            <a:pathLst>
              <a:path w="1326" h="35">
                <a:moveTo>
                  <a:pt x="1326" y="1"/>
                </a:moveTo>
                <a:lnTo>
                  <a:pt x="1326" y="1"/>
                </a:lnTo>
                <a:lnTo>
                  <a:pt x="1284" y="1"/>
                </a:lnTo>
                <a:lnTo>
                  <a:pt x="1243" y="1"/>
                </a:lnTo>
                <a:lnTo>
                  <a:pt x="1201" y="1"/>
                </a:lnTo>
                <a:lnTo>
                  <a:pt x="1160" y="1"/>
                </a:lnTo>
                <a:lnTo>
                  <a:pt x="1118" y="1"/>
                </a:lnTo>
                <a:lnTo>
                  <a:pt x="1077" y="1"/>
                </a:lnTo>
                <a:lnTo>
                  <a:pt x="1035" y="1"/>
                </a:lnTo>
                <a:lnTo>
                  <a:pt x="994" y="1"/>
                </a:lnTo>
                <a:lnTo>
                  <a:pt x="954" y="1"/>
                </a:lnTo>
                <a:lnTo>
                  <a:pt x="912" y="1"/>
                </a:lnTo>
                <a:lnTo>
                  <a:pt x="871" y="1"/>
                </a:lnTo>
                <a:lnTo>
                  <a:pt x="829" y="1"/>
                </a:lnTo>
                <a:lnTo>
                  <a:pt x="788" y="1"/>
                </a:lnTo>
                <a:lnTo>
                  <a:pt x="746" y="1"/>
                </a:lnTo>
                <a:lnTo>
                  <a:pt x="705" y="1"/>
                </a:lnTo>
                <a:lnTo>
                  <a:pt x="663" y="1"/>
                </a:lnTo>
                <a:lnTo>
                  <a:pt x="622" y="1"/>
                </a:lnTo>
                <a:lnTo>
                  <a:pt x="580" y="1"/>
                </a:lnTo>
                <a:lnTo>
                  <a:pt x="539" y="1"/>
                </a:lnTo>
                <a:lnTo>
                  <a:pt x="497" y="1"/>
                </a:lnTo>
                <a:lnTo>
                  <a:pt x="456" y="1"/>
                </a:lnTo>
                <a:lnTo>
                  <a:pt x="414" y="1"/>
                </a:lnTo>
                <a:lnTo>
                  <a:pt x="373" y="1"/>
                </a:lnTo>
                <a:lnTo>
                  <a:pt x="332" y="1"/>
                </a:lnTo>
                <a:lnTo>
                  <a:pt x="290" y="1"/>
                </a:lnTo>
                <a:lnTo>
                  <a:pt x="249" y="0"/>
                </a:lnTo>
                <a:lnTo>
                  <a:pt x="207" y="0"/>
                </a:lnTo>
                <a:lnTo>
                  <a:pt x="166" y="0"/>
                </a:lnTo>
                <a:lnTo>
                  <a:pt x="124" y="0"/>
                </a:lnTo>
                <a:lnTo>
                  <a:pt x="83" y="0"/>
                </a:lnTo>
                <a:lnTo>
                  <a:pt x="41" y="0"/>
                </a:lnTo>
                <a:lnTo>
                  <a:pt x="0" y="0"/>
                </a:lnTo>
                <a:lnTo>
                  <a:pt x="0" y="34"/>
                </a:lnTo>
                <a:lnTo>
                  <a:pt x="41" y="34"/>
                </a:lnTo>
                <a:lnTo>
                  <a:pt x="83" y="34"/>
                </a:lnTo>
                <a:lnTo>
                  <a:pt x="124" y="34"/>
                </a:lnTo>
                <a:lnTo>
                  <a:pt x="166" y="34"/>
                </a:lnTo>
                <a:lnTo>
                  <a:pt x="207" y="34"/>
                </a:lnTo>
                <a:lnTo>
                  <a:pt x="249" y="34"/>
                </a:lnTo>
                <a:lnTo>
                  <a:pt x="290" y="35"/>
                </a:lnTo>
                <a:lnTo>
                  <a:pt x="332" y="35"/>
                </a:lnTo>
                <a:lnTo>
                  <a:pt x="373" y="35"/>
                </a:lnTo>
                <a:lnTo>
                  <a:pt x="414" y="35"/>
                </a:lnTo>
                <a:lnTo>
                  <a:pt x="456" y="35"/>
                </a:lnTo>
                <a:lnTo>
                  <a:pt x="497" y="35"/>
                </a:lnTo>
                <a:lnTo>
                  <a:pt x="539" y="35"/>
                </a:lnTo>
                <a:lnTo>
                  <a:pt x="580" y="35"/>
                </a:lnTo>
                <a:lnTo>
                  <a:pt x="622" y="35"/>
                </a:lnTo>
                <a:lnTo>
                  <a:pt x="663" y="35"/>
                </a:lnTo>
                <a:lnTo>
                  <a:pt x="705" y="35"/>
                </a:lnTo>
                <a:lnTo>
                  <a:pt x="746" y="35"/>
                </a:lnTo>
                <a:lnTo>
                  <a:pt x="788" y="35"/>
                </a:lnTo>
                <a:lnTo>
                  <a:pt x="829" y="35"/>
                </a:lnTo>
                <a:lnTo>
                  <a:pt x="871" y="35"/>
                </a:lnTo>
                <a:lnTo>
                  <a:pt x="912" y="35"/>
                </a:lnTo>
                <a:lnTo>
                  <a:pt x="954" y="35"/>
                </a:lnTo>
                <a:lnTo>
                  <a:pt x="994" y="35"/>
                </a:lnTo>
                <a:lnTo>
                  <a:pt x="1035" y="35"/>
                </a:lnTo>
                <a:lnTo>
                  <a:pt x="1077" y="35"/>
                </a:lnTo>
                <a:lnTo>
                  <a:pt x="1118" y="35"/>
                </a:lnTo>
                <a:lnTo>
                  <a:pt x="1160" y="35"/>
                </a:lnTo>
                <a:lnTo>
                  <a:pt x="1201" y="35"/>
                </a:lnTo>
                <a:lnTo>
                  <a:pt x="1243" y="35"/>
                </a:lnTo>
                <a:lnTo>
                  <a:pt x="1284" y="35"/>
                </a:lnTo>
                <a:lnTo>
                  <a:pt x="1326" y="35"/>
                </a:lnTo>
                <a:lnTo>
                  <a:pt x="1326" y="35"/>
                </a:lnTo>
                <a:lnTo>
                  <a:pt x="1326" y="1"/>
                </a:lnTo>
                <a:close/>
              </a:path>
            </a:pathLst>
          </a:custGeom>
          <a:solidFill>
            <a:srgbClr val="000000"/>
          </a:solidFill>
          <a:ln w="9525">
            <a:noFill/>
            <a:round/>
            <a:headEnd/>
            <a:tailEnd/>
          </a:ln>
        </p:spPr>
        <p:txBody>
          <a:bodyPr/>
          <a:lstStyle/>
          <a:p>
            <a:endParaRPr lang="en-US"/>
          </a:p>
        </p:txBody>
      </p:sp>
      <p:sp>
        <p:nvSpPr>
          <p:cNvPr id="1415386" name="Freeform 218"/>
          <p:cNvSpPr>
            <a:spLocks/>
          </p:cNvSpPr>
          <p:nvPr/>
        </p:nvSpPr>
        <p:spPr bwMode="auto">
          <a:xfrm>
            <a:off x="6027738" y="4314825"/>
            <a:ext cx="711200" cy="19050"/>
          </a:xfrm>
          <a:custGeom>
            <a:avLst/>
            <a:gdLst/>
            <a:ahLst/>
            <a:cxnLst>
              <a:cxn ang="0">
                <a:pos x="1326" y="0"/>
              </a:cxn>
              <a:cxn ang="0">
                <a:pos x="1243" y="0"/>
              </a:cxn>
              <a:cxn ang="0">
                <a:pos x="1160" y="0"/>
              </a:cxn>
              <a:cxn ang="0">
                <a:pos x="1077" y="0"/>
              </a:cxn>
              <a:cxn ang="0">
                <a:pos x="994" y="0"/>
              </a:cxn>
              <a:cxn ang="0">
                <a:pos x="911" y="0"/>
              </a:cxn>
              <a:cxn ang="0">
                <a:pos x="828" y="0"/>
              </a:cxn>
              <a:cxn ang="0">
                <a:pos x="745" y="0"/>
              </a:cxn>
              <a:cxn ang="0">
                <a:pos x="664" y="0"/>
              </a:cxn>
              <a:cxn ang="0">
                <a:pos x="581" y="1"/>
              </a:cxn>
              <a:cxn ang="0">
                <a:pos x="498" y="1"/>
              </a:cxn>
              <a:cxn ang="0">
                <a:pos x="415" y="1"/>
              </a:cxn>
              <a:cxn ang="0">
                <a:pos x="332" y="1"/>
              </a:cxn>
              <a:cxn ang="0">
                <a:pos x="249" y="1"/>
              </a:cxn>
              <a:cxn ang="0">
                <a:pos x="166" y="1"/>
              </a:cxn>
              <a:cxn ang="0">
                <a:pos x="83" y="1"/>
              </a:cxn>
              <a:cxn ang="0">
                <a:pos x="0" y="1"/>
              </a:cxn>
              <a:cxn ang="0">
                <a:pos x="41" y="35"/>
              </a:cxn>
              <a:cxn ang="0">
                <a:pos x="124" y="35"/>
              </a:cxn>
              <a:cxn ang="0">
                <a:pos x="207" y="35"/>
              </a:cxn>
              <a:cxn ang="0">
                <a:pos x="290" y="35"/>
              </a:cxn>
              <a:cxn ang="0">
                <a:pos x="373" y="35"/>
              </a:cxn>
              <a:cxn ang="0">
                <a:pos x="456" y="35"/>
              </a:cxn>
              <a:cxn ang="0">
                <a:pos x="539" y="35"/>
              </a:cxn>
              <a:cxn ang="0">
                <a:pos x="622" y="35"/>
              </a:cxn>
              <a:cxn ang="0">
                <a:pos x="704" y="34"/>
              </a:cxn>
              <a:cxn ang="0">
                <a:pos x="787" y="34"/>
              </a:cxn>
              <a:cxn ang="0">
                <a:pos x="870" y="34"/>
              </a:cxn>
              <a:cxn ang="0">
                <a:pos x="953" y="34"/>
              </a:cxn>
              <a:cxn ang="0">
                <a:pos x="1036" y="34"/>
              </a:cxn>
              <a:cxn ang="0">
                <a:pos x="1119" y="34"/>
              </a:cxn>
              <a:cxn ang="0">
                <a:pos x="1202" y="34"/>
              </a:cxn>
              <a:cxn ang="0">
                <a:pos x="1284" y="34"/>
              </a:cxn>
              <a:cxn ang="0">
                <a:pos x="1309" y="17"/>
              </a:cxn>
              <a:cxn ang="0">
                <a:pos x="1343" y="0"/>
              </a:cxn>
              <a:cxn ang="0">
                <a:pos x="1343" y="17"/>
              </a:cxn>
            </a:cxnLst>
            <a:rect l="0" t="0" r="r" b="b"/>
            <a:pathLst>
              <a:path w="1343" h="35">
                <a:moveTo>
                  <a:pt x="1343" y="17"/>
                </a:moveTo>
                <a:lnTo>
                  <a:pt x="1326" y="0"/>
                </a:lnTo>
                <a:lnTo>
                  <a:pt x="1284" y="0"/>
                </a:lnTo>
                <a:lnTo>
                  <a:pt x="1243" y="0"/>
                </a:lnTo>
                <a:lnTo>
                  <a:pt x="1202" y="0"/>
                </a:lnTo>
                <a:lnTo>
                  <a:pt x="1160" y="0"/>
                </a:lnTo>
                <a:lnTo>
                  <a:pt x="1119" y="0"/>
                </a:lnTo>
                <a:lnTo>
                  <a:pt x="1077" y="0"/>
                </a:lnTo>
                <a:lnTo>
                  <a:pt x="1036" y="0"/>
                </a:lnTo>
                <a:lnTo>
                  <a:pt x="994" y="0"/>
                </a:lnTo>
                <a:lnTo>
                  <a:pt x="953" y="0"/>
                </a:lnTo>
                <a:lnTo>
                  <a:pt x="911" y="0"/>
                </a:lnTo>
                <a:lnTo>
                  <a:pt x="870" y="0"/>
                </a:lnTo>
                <a:lnTo>
                  <a:pt x="828" y="0"/>
                </a:lnTo>
                <a:lnTo>
                  <a:pt x="787" y="0"/>
                </a:lnTo>
                <a:lnTo>
                  <a:pt x="745" y="0"/>
                </a:lnTo>
                <a:lnTo>
                  <a:pt x="704" y="0"/>
                </a:lnTo>
                <a:lnTo>
                  <a:pt x="664" y="0"/>
                </a:lnTo>
                <a:lnTo>
                  <a:pt x="622" y="1"/>
                </a:lnTo>
                <a:lnTo>
                  <a:pt x="581" y="1"/>
                </a:lnTo>
                <a:lnTo>
                  <a:pt x="539" y="1"/>
                </a:lnTo>
                <a:lnTo>
                  <a:pt x="498" y="1"/>
                </a:lnTo>
                <a:lnTo>
                  <a:pt x="456" y="1"/>
                </a:lnTo>
                <a:lnTo>
                  <a:pt x="415" y="1"/>
                </a:lnTo>
                <a:lnTo>
                  <a:pt x="373" y="1"/>
                </a:lnTo>
                <a:lnTo>
                  <a:pt x="332" y="1"/>
                </a:lnTo>
                <a:lnTo>
                  <a:pt x="290" y="1"/>
                </a:lnTo>
                <a:lnTo>
                  <a:pt x="249" y="1"/>
                </a:lnTo>
                <a:lnTo>
                  <a:pt x="207" y="1"/>
                </a:lnTo>
                <a:lnTo>
                  <a:pt x="166" y="1"/>
                </a:lnTo>
                <a:lnTo>
                  <a:pt x="124" y="1"/>
                </a:lnTo>
                <a:lnTo>
                  <a:pt x="83" y="1"/>
                </a:lnTo>
                <a:lnTo>
                  <a:pt x="41" y="1"/>
                </a:lnTo>
                <a:lnTo>
                  <a:pt x="0" y="1"/>
                </a:lnTo>
                <a:lnTo>
                  <a:pt x="0" y="35"/>
                </a:lnTo>
                <a:lnTo>
                  <a:pt x="41" y="35"/>
                </a:lnTo>
                <a:lnTo>
                  <a:pt x="83" y="35"/>
                </a:lnTo>
                <a:lnTo>
                  <a:pt x="124" y="35"/>
                </a:lnTo>
                <a:lnTo>
                  <a:pt x="166" y="35"/>
                </a:lnTo>
                <a:lnTo>
                  <a:pt x="207" y="35"/>
                </a:lnTo>
                <a:lnTo>
                  <a:pt x="249" y="35"/>
                </a:lnTo>
                <a:lnTo>
                  <a:pt x="290" y="35"/>
                </a:lnTo>
                <a:lnTo>
                  <a:pt x="332" y="35"/>
                </a:lnTo>
                <a:lnTo>
                  <a:pt x="373" y="35"/>
                </a:lnTo>
                <a:lnTo>
                  <a:pt x="415" y="35"/>
                </a:lnTo>
                <a:lnTo>
                  <a:pt x="456" y="35"/>
                </a:lnTo>
                <a:lnTo>
                  <a:pt x="498" y="35"/>
                </a:lnTo>
                <a:lnTo>
                  <a:pt x="539" y="35"/>
                </a:lnTo>
                <a:lnTo>
                  <a:pt x="581" y="35"/>
                </a:lnTo>
                <a:lnTo>
                  <a:pt x="622" y="35"/>
                </a:lnTo>
                <a:lnTo>
                  <a:pt x="664" y="34"/>
                </a:lnTo>
                <a:lnTo>
                  <a:pt x="704" y="34"/>
                </a:lnTo>
                <a:lnTo>
                  <a:pt x="745" y="34"/>
                </a:lnTo>
                <a:lnTo>
                  <a:pt x="787" y="34"/>
                </a:lnTo>
                <a:lnTo>
                  <a:pt x="828" y="34"/>
                </a:lnTo>
                <a:lnTo>
                  <a:pt x="870" y="34"/>
                </a:lnTo>
                <a:lnTo>
                  <a:pt x="911" y="34"/>
                </a:lnTo>
                <a:lnTo>
                  <a:pt x="953" y="34"/>
                </a:lnTo>
                <a:lnTo>
                  <a:pt x="994" y="34"/>
                </a:lnTo>
                <a:lnTo>
                  <a:pt x="1036" y="34"/>
                </a:lnTo>
                <a:lnTo>
                  <a:pt x="1077" y="34"/>
                </a:lnTo>
                <a:lnTo>
                  <a:pt x="1119" y="34"/>
                </a:lnTo>
                <a:lnTo>
                  <a:pt x="1160" y="34"/>
                </a:lnTo>
                <a:lnTo>
                  <a:pt x="1202" y="34"/>
                </a:lnTo>
                <a:lnTo>
                  <a:pt x="1243" y="34"/>
                </a:lnTo>
                <a:lnTo>
                  <a:pt x="1284" y="34"/>
                </a:lnTo>
                <a:lnTo>
                  <a:pt x="1326" y="34"/>
                </a:lnTo>
                <a:lnTo>
                  <a:pt x="1309" y="17"/>
                </a:lnTo>
                <a:lnTo>
                  <a:pt x="1343" y="17"/>
                </a:lnTo>
                <a:lnTo>
                  <a:pt x="1343" y="0"/>
                </a:lnTo>
                <a:lnTo>
                  <a:pt x="1326" y="0"/>
                </a:lnTo>
                <a:lnTo>
                  <a:pt x="1343" y="17"/>
                </a:lnTo>
                <a:close/>
              </a:path>
            </a:pathLst>
          </a:custGeom>
          <a:solidFill>
            <a:srgbClr val="4D4D4D"/>
          </a:solidFill>
          <a:ln w="9525">
            <a:noFill/>
            <a:round/>
            <a:headEnd/>
            <a:tailEnd/>
          </a:ln>
        </p:spPr>
        <p:txBody>
          <a:bodyPr/>
          <a:lstStyle/>
          <a:p>
            <a:endParaRPr lang="en-US"/>
          </a:p>
        </p:txBody>
      </p:sp>
      <p:sp>
        <p:nvSpPr>
          <p:cNvPr id="1415387" name="Freeform 219"/>
          <p:cNvSpPr>
            <a:spLocks/>
          </p:cNvSpPr>
          <p:nvPr/>
        </p:nvSpPr>
        <p:spPr bwMode="auto">
          <a:xfrm>
            <a:off x="6721475" y="4324350"/>
            <a:ext cx="17463" cy="658813"/>
          </a:xfrm>
          <a:custGeom>
            <a:avLst/>
            <a:gdLst/>
            <a:ahLst/>
            <a:cxnLst>
              <a:cxn ang="0">
                <a:pos x="34" y="1245"/>
              </a:cxn>
              <a:cxn ang="0">
                <a:pos x="34" y="1166"/>
              </a:cxn>
              <a:cxn ang="0">
                <a:pos x="34" y="1090"/>
              </a:cxn>
              <a:cxn ang="0">
                <a:pos x="34" y="1012"/>
              </a:cxn>
              <a:cxn ang="0">
                <a:pos x="34" y="933"/>
              </a:cxn>
              <a:cxn ang="0">
                <a:pos x="34" y="855"/>
              </a:cxn>
              <a:cxn ang="0">
                <a:pos x="34" y="778"/>
              </a:cxn>
              <a:cxn ang="0">
                <a:pos x="34" y="700"/>
              </a:cxn>
              <a:cxn ang="0">
                <a:pos x="34" y="622"/>
              </a:cxn>
              <a:cxn ang="0">
                <a:pos x="34" y="545"/>
              </a:cxn>
              <a:cxn ang="0">
                <a:pos x="34" y="467"/>
              </a:cxn>
              <a:cxn ang="0">
                <a:pos x="34" y="389"/>
              </a:cxn>
              <a:cxn ang="0">
                <a:pos x="34" y="311"/>
              </a:cxn>
              <a:cxn ang="0">
                <a:pos x="34" y="234"/>
              </a:cxn>
              <a:cxn ang="0">
                <a:pos x="34" y="156"/>
              </a:cxn>
              <a:cxn ang="0">
                <a:pos x="34" y="78"/>
              </a:cxn>
              <a:cxn ang="0">
                <a:pos x="34" y="0"/>
              </a:cxn>
              <a:cxn ang="0">
                <a:pos x="0" y="39"/>
              </a:cxn>
              <a:cxn ang="0">
                <a:pos x="0" y="117"/>
              </a:cxn>
              <a:cxn ang="0">
                <a:pos x="0" y="195"/>
              </a:cxn>
              <a:cxn ang="0">
                <a:pos x="0" y="273"/>
              </a:cxn>
              <a:cxn ang="0">
                <a:pos x="0" y="350"/>
              </a:cxn>
              <a:cxn ang="0">
                <a:pos x="0" y="428"/>
              </a:cxn>
              <a:cxn ang="0">
                <a:pos x="0" y="506"/>
              </a:cxn>
              <a:cxn ang="0">
                <a:pos x="0" y="584"/>
              </a:cxn>
              <a:cxn ang="0">
                <a:pos x="0" y="661"/>
              </a:cxn>
              <a:cxn ang="0">
                <a:pos x="0" y="739"/>
              </a:cxn>
              <a:cxn ang="0">
                <a:pos x="0" y="818"/>
              </a:cxn>
              <a:cxn ang="0">
                <a:pos x="0" y="894"/>
              </a:cxn>
              <a:cxn ang="0">
                <a:pos x="0" y="972"/>
              </a:cxn>
              <a:cxn ang="0">
                <a:pos x="0" y="1051"/>
              </a:cxn>
              <a:cxn ang="0">
                <a:pos x="0" y="1127"/>
              </a:cxn>
              <a:cxn ang="0">
                <a:pos x="0" y="1206"/>
              </a:cxn>
              <a:cxn ang="0">
                <a:pos x="0" y="1245"/>
              </a:cxn>
            </a:cxnLst>
            <a:rect l="0" t="0" r="r" b="b"/>
            <a:pathLst>
              <a:path w="34" h="1245">
                <a:moveTo>
                  <a:pt x="34" y="1245"/>
                </a:moveTo>
                <a:lnTo>
                  <a:pt x="34" y="1245"/>
                </a:lnTo>
                <a:lnTo>
                  <a:pt x="34" y="1206"/>
                </a:lnTo>
                <a:lnTo>
                  <a:pt x="34" y="1166"/>
                </a:lnTo>
                <a:lnTo>
                  <a:pt x="34" y="1127"/>
                </a:lnTo>
                <a:lnTo>
                  <a:pt x="34" y="1090"/>
                </a:lnTo>
                <a:lnTo>
                  <a:pt x="34" y="1051"/>
                </a:lnTo>
                <a:lnTo>
                  <a:pt x="34" y="1012"/>
                </a:lnTo>
                <a:lnTo>
                  <a:pt x="34" y="972"/>
                </a:lnTo>
                <a:lnTo>
                  <a:pt x="34" y="933"/>
                </a:lnTo>
                <a:lnTo>
                  <a:pt x="34" y="894"/>
                </a:lnTo>
                <a:lnTo>
                  <a:pt x="34" y="855"/>
                </a:lnTo>
                <a:lnTo>
                  <a:pt x="34" y="818"/>
                </a:lnTo>
                <a:lnTo>
                  <a:pt x="34" y="778"/>
                </a:lnTo>
                <a:lnTo>
                  <a:pt x="34" y="739"/>
                </a:lnTo>
                <a:lnTo>
                  <a:pt x="34" y="700"/>
                </a:lnTo>
                <a:lnTo>
                  <a:pt x="34" y="661"/>
                </a:lnTo>
                <a:lnTo>
                  <a:pt x="34" y="622"/>
                </a:lnTo>
                <a:lnTo>
                  <a:pt x="34" y="584"/>
                </a:lnTo>
                <a:lnTo>
                  <a:pt x="34" y="545"/>
                </a:lnTo>
                <a:lnTo>
                  <a:pt x="34" y="506"/>
                </a:lnTo>
                <a:lnTo>
                  <a:pt x="34" y="467"/>
                </a:lnTo>
                <a:lnTo>
                  <a:pt x="34" y="428"/>
                </a:lnTo>
                <a:lnTo>
                  <a:pt x="34" y="389"/>
                </a:lnTo>
                <a:lnTo>
                  <a:pt x="34" y="350"/>
                </a:lnTo>
                <a:lnTo>
                  <a:pt x="34" y="311"/>
                </a:lnTo>
                <a:lnTo>
                  <a:pt x="34" y="273"/>
                </a:lnTo>
                <a:lnTo>
                  <a:pt x="34" y="234"/>
                </a:lnTo>
                <a:lnTo>
                  <a:pt x="34" y="195"/>
                </a:lnTo>
                <a:lnTo>
                  <a:pt x="34" y="156"/>
                </a:lnTo>
                <a:lnTo>
                  <a:pt x="34" y="117"/>
                </a:lnTo>
                <a:lnTo>
                  <a:pt x="34" y="78"/>
                </a:lnTo>
                <a:lnTo>
                  <a:pt x="34" y="39"/>
                </a:lnTo>
                <a:lnTo>
                  <a:pt x="34" y="0"/>
                </a:lnTo>
                <a:lnTo>
                  <a:pt x="0" y="0"/>
                </a:lnTo>
                <a:lnTo>
                  <a:pt x="0" y="39"/>
                </a:lnTo>
                <a:lnTo>
                  <a:pt x="0" y="78"/>
                </a:lnTo>
                <a:lnTo>
                  <a:pt x="0" y="117"/>
                </a:lnTo>
                <a:lnTo>
                  <a:pt x="0" y="156"/>
                </a:lnTo>
                <a:lnTo>
                  <a:pt x="0" y="195"/>
                </a:lnTo>
                <a:lnTo>
                  <a:pt x="0" y="234"/>
                </a:lnTo>
                <a:lnTo>
                  <a:pt x="0" y="273"/>
                </a:lnTo>
                <a:lnTo>
                  <a:pt x="0" y="311"/>
                </a:lnTo>
                <a:lnTo>
                  <a:pt x="0" y="350"/>
                </a:lnTo>
                <a:lnTo>
                  <a:pt x="0" y="389"/>
                </a:lnTo>
                <a:lnTo>
                  <a:pt x="0" y="428"/>
                </a:lnTo>
                <a:lnTo>
                  <a:pt x="0" y="467"/>
                </a:lnTo>
                <a:lnTo>
                  <a:pt x="0" y="506"/>
                </a:lnTo>
                <a:lnTo>
                  <a:pt x="0" y="545"/>
                </a:lnTo>
                <a:lnTo>
                  <a:pt x="0" y="584"/>
                </a:lnTo>
                <a:lnTo>
                  <a:pt x="0" y="622"/>
                </a:lnTo>
                <a:lnTo>
                  <a:pt x="0" y="661"/>
                </a:lnTo>
                <a:lnTo>
                  <a:pt x="0" y="700"/>
                </a:lnTo>
                <a:lnTo>
                  <a:pt x="0" y="739"/>
                </a:lnTo>
                <a:lnTo>
                  <a:pt x="0" y="778"/>
                </a:lnTo>
                <a:lnTo>
                  <a:pt x="0" y="818"/>
                </a:lnTo>
                <a:lnTo>
                  <a:pt x="0" y="855"/>
                </a:lnTo>
                <a:lnTo>
                  <a:pt x="0" y="894"/>
                </a:lnTo>
                <a:lnTo>
                  <a:pt x="0" y="933"/>
                </a:lnTo>
                <a:lnTo>
                  <a:pt x="0" y="972"/>
                </a:lnTo>
                <a:lnTo>
                  <a:pt x="0" y="1012"/>
                </a:lnTo>
                <a:lnTo>
                  <a:pt x="0" y="1051"/>
                </a:lnTo>
                <a:lnTo>
                  <a:pt x="0" y="1090"/>
                </a:lnTo>
                <a:lnTo>
                  <a:pt x="0" y="1127"/>
                </a:lnTo>
                <a:lnTo>
                  <a:pt x="0" y="1166"/>
                </a:lnTo>
                <a:lnTo>
                  <a:pt x="0" y="1206"/>
                </a:lnTo>
                <a:lnTo>
                  <a:pt x="0" y="1245"/>
                </a:lnTo>
                <a:lnTo>
                  <a:pt x="0" y="1245"/>
                </a:lnTo>
                <a:lnTo>
                  <a:pt x="34" y="1245"/>
                </a:lnTo>
                <a:close/>
              </a:path>
            </a:pathLst>
          </a:custGeom>
          <a:solidFill>
            <a:srgbClr val="4D4D4D"/>
          </a:solidFill>
          <a:ln w="9525">
            <a:noFill/>
            <a:round/>
            <a:headEnd/>
            <a:tailEnd/>
          </a:ln>
        </p:spPr>
        <p:txBody>
          <a:bodyPr/>
          <a:lstStyle/>
          <a:p>
            <a:endParaRPr lang="en-US"/>
          </a:p>
        </p:txBody>
      </p:sp>
      <p:sp>
        <p:nvSpPr>
          <p:cNvPr id="1415388" name="Freeform 220"/>
          <p:cNvSpPr>
            <a:spLocks/>
          </p:cNvSpPr>
          <p:nvPr/>
        </p:nvSpPr>
        <p:spPr bwMode="auto">
          <a:xfrm>
            <a:off x="6721475" y="4983163"/>
            <a:ext cx="17463" cy="666750"/>
          </a:xfrm>
          <a:custGeom>
            <a:avLst/>
            <a:gdLst/>
            <a:ahLst/>
            <a:cxnLst>
              <a:cxn ang="0">
                <a:pos x="34" y="1242"/>
              </a:cxn>
              <a:cxn ang="0">
                <a:pos x="34" y="1164"/>
              </a:cxn>
              <a:cxn ang="0">
                <a:pos x="34" y="1087"/>
              </a:cxn>
              <a:cxn ang="0">
                <a:pos x="34" y="1009"/>
              </a:cxn>
              <a:cxn ang="0">
                <a:pos x="34" y="932"/>
              </a:cxn>
              <a:cxn ang="0">
                <a:pos x="34" y="854"/>
              </a:cxn>
              <a:cxn ang="0">
                <a:pos x="34" y="777"/>
              </a:cxn>
              <a:cxn ang="0">
                <a:pos x="34" y="699"/>
              </a:cxn>
              <a:cxn ang="0">
                <a:pos x="34" y="621"/>
              </a:cxn>
              <a:cxn ang="0">
                <a:pos x="34" y="544"/>
              </a:cxn>
              <a:cxn ang="0">
                <a:pos x="34" y="466"/>
              </a:cxn>
              <a:cxn ang="0">
                <a:pos x="34" y="388"/>
              </a:cxn>
              <a:cxn ang="0">
                <a:pos x="34" y="311"/>
              </a:cxn>
              <a:cxn ang="0">
                <a:pos x="34" y="233"/>
              </a:cxn>
              <a:cxn ang="0">
                <a:pos x="34" y="155"/>
              </a:cxn>
              <a:cxn ang="0">
                <a:pos x="34" y="78"/>
              </a:cxn>
              <a:cxn ang="0">
                <a:pos x="34" y="0"/>
              </a:cxn>
              <a:cxn ang="0">
                <a:pos x="0" y="39"/>
              </a:cxn>
              <a:cxn ang="0">
                <a:pos x="0" y="117"/>
              </a:cxn>
              <a:cxn ang="0">
                <a:pos x="0" y="194"/>
              </a:cxn>
              <a:cxn ang="0">
                <a:pos x="0" y="272"/>
              </a:cxn>
              <a:cxn ang="0">
                <a:pos x="0" y="350"/>
              </a:cxn>
              <a:cxn ang="0">
                <a:pos x="0" y="427"/>
              </a:cxn>
              <a:cxn ang="0">
                <a:pos x="0" y="505"/>
              </a:cxn>
              <a:cxn ang="0">
                <a:pos x="0" y="583"/>
              </a:cxn>
              <a:cxn ang="0">
                <a:pos x="0" y="660"/>
              </a:cxn>
              <a:cxn ang="0">
                <a:pos x="0" y="738"/>
              </a:cxn>
              <a:cxn ang="0">
                <a:pos x="0" y="815"/>
              </a:cxn>
              <a:cxn ang="0">
                <a:pos x="0" y="893"/>
              </a:cxn>
              <a:cxn ang="0">
                <a:pos x="0" y="971"/>
              </a:cxn>
              <a:cxn ang="0">
                <a:pos x="0" y="1048"/>
              </a:cxn>
              <a:cxn ang="0">
                <a:pos x="0" y="1126"/>
              </a:cxn>
              <a:cxn ang="0">
                <a:pos x="0" y="1203"/>
              </a:cxn>
              <a:cxn ang="0">
                <a:pos x="17" y="1225"/>
              </a:cxn>
              <a:cxn ang="0">
                <a:pos x="34" y="1259"/>
              </a:cxn>
              <a:cxn ang="0">
                <a:pos x="17" y="1259"/>
              </a:cxn>
            </a:cxnLst>
            <a:rect l="0" t="0" r="r" b="b"/>
            <a:pathLst>
              <a:path w="34" h="1259">
                <a:moveTo>
                  <a:pt x="17" y="1259"/>
                </a:moveTo>
                <a:lnTo>
                  <a:pt x="34" y="1242"/>
                </a:lnTo>
                <a:lnTo>
                  <a:pt x="34" y="1203"/>
                </a:lnTo>
                <a:lnTo>
                  <a:pt x="34" y="1164"/>
                </a:lnTo>
                <a:lnTo>
                  <a:pt x="34" y="1126"/>
                </a:lnTo>
                <a:lnTo>
                  <a:pt x="34" y="1087"/>
                </a:lnTo>
                <a:lnTo>
                  <a:pt x="34" y="1048"/>
                </a:lnTo>
                <a:lnTo>
                  <a:pt x="34" y="1009"/>
                </a:lnTo>
                <a:lnTo>
                  <a:pt x="34" y="971"/>
                </a:lnTo>
                <a:lnTo>
                  <a:pt x="34" y="932"/>
                </a:lnTo>
                <a:lnTo>
                  <a:pt x="34" y="893"/>
                </a:lnTo>
                <a:lnTo>
                  <a:pt x="34" y="854"/>
                </a:lnTo>
                <a:lnTo>
                  <a:pt x="34" y="815"/>
                </a:lnTo>
                <a:lnTo>
                  <a:pt x="34" y="777"/>
                </a:lnTo>
                <a:lnTo>
                  <a:pt x="34" y="738"/>
                </a:lnTo>
                <a:lnTo>
                  <a:pt x="34" y="699"/>
                </a:lnTo>
                <a:lnTo>
                  <a:pt x="34" y="660"/>
                </a:lnTo>
                <a:lnTo>
                  <a:pt x="34" y="621"/>
                </a:lnTo>
                <a:lnTo>
                  <a:pt x="34" y="583"/>
                </a:lnTo>
                <a:lnTo>
                  <a:pt x="34" y="544"/>
                </a:lnTo>
                <a:lnTo>
                  <a:pt x="34" y="505"/>
                </a:lnTo>
                <a:lnTo>
                  <a:pt x="34" y="466"/>
                </a:lnTo>
                <a:lnTo>
                  <a:pt x="34" y="427"/>
                </a:lnTo>
                <a:lnTo>
                  <a:pt x="34" y="388"/>
                </a:lnTo>
                <a:lnTo>
                  <a:pt x="34" y="350"/>
                </a:lnTo>
                <a:lnTo>
                  <a:pt x="34" y="311"/>
                </a:lnTo>
                <a:lnTo>
                  <a:pt x="34" y="272"/>
                </a:lnTo>
                <a:lnTo>
                  <a:pt x="34" y="233"/>
                </a:lnTo>
                <a:lnTo>
                  <a:pt x="34" y="194"/>
                </a:lnTo>
                <a:lnTo>
                  <a:pt x="34" y="155"/>
                </a:lnTo>
                <a:lnTo>
                  <a:pt x="34" y="117"/>
                </a:lnTo>
                <a:lnTo>
                  <a:pt x="34" y="78"/>
                </a:lnTo>
                <a:lnTo>
                  <a:pt x="34" y="39"/>
                </a:lnTo>
                <a:lnTo>
                  <a:pt x="34" y="0"/>
                </a:lnTo>
                <a:lnTo>
                  <a:pt x="0" y="0"/>
                </a:lnTo>
                <a:lnTo>
                  <a:pt x="0" y="39"/>
                </a:lnTo>
                <a:lnTo>
                  <a:pt x="0" y="78"/>
                </a:lnTo>
                <a:lnTo>
                  <a:pt x="0" y="117"/>
                </a:lnTo>
                <a:lnTo>
                  <a:pt x="0" y="155"/>
                </a:lnTo>
                <a:lnTo>
                  <a:pt x="0" y="194"/>
                </a:lnTo>
                <a:lnTo>
                  <a:pt x="0" y="233"/>
                </a:lnTo>
                <a:lnTo>
                  <a:pt x="0" y="272"/>
                </a:lnTo>
                <a:lnTo>
                  <a:pt x="0" y="311"/>
                </a:lnTo>
                <a:lnTo>
                  <a:pt x="0" y="350"/>
                </a:lnTo>
                <a:lnTo>
                  <a:pt x="0" y="388"/>
                </a:lnTo>
                <a:lnTo>
                  <a:pt x="0" y="427"/>
                </a:lnTo>
                <a:lnTo>
                  <a:pt x="0" y="466"/>
                </a:lnTo>
                <a:lnTo>
                  <a:pt x="0" y="505"/>
                </a:lnTo>
                <a:lnTo>
                  <a:pt x="0" y="544"/>
                </a:lnTo>
                <a:lnTo>
                  <a:pt x="0" y="583"/>
                </a:lnTo>
                <a:lnTo>
                  <a:pt x="0" y="621"/>
                </a:lnTo>
                <a:lnTo>
                  <a:pt x="0" y="660"/>
                </a:lnTo>
                <a:lnTo>
                  <a:pt x="0" y="699"/>
                </a:lnTo>
                <a:lnTo>
                  <a:pt x="0" y="738"/>
                </a:lnTo>
                <a:lnTo>
                  <a:pt x="0" y="777"/>
                </a:lnTo>
                <a:lnTo>
                  <a:pt x="0" y="815"/>
                </a:lnTo>
                <a:lnTo>
                  <a:pt x="0" y="854"/>
                </a:lnTo>
                <a:lnTo>
                  <a:pt x="0" y="893"/>
                </a:lnTo>
                <a:lnTo>
                  <a:pt x="0" y="932"/>
                </a:lnTo>
                <a:lnTo>
                  <a:pt x="0" y="971"/>
                </a:lnTo>
                <a:lnTo>
                  <a:pt x="0" y="1009"/>
                </a:lnTo>
                <a:lnTo>
                  <a:pt x="0" y="1048"/>
                </a:lnTo>
                <a:lnTo>
                  <a:pt x="0" y="1087"/>
                </a:lnTo>
                <a:lnTo>
                  <a:pt x="0" y="1126"/>
                </a:lnTo>
                <a:lnTo>
                  <a:pt x="0" y="1164"/>
                </a:lnTo>
                <a:lnTo>
                  <a:pt x="0" y="1203"/>
                </a:lnTo>
                <a:lnTo>
                  <a:pt x="0" y="1242"/>
                </a:lnTo>
                <a:lnTo>
                  <a:pt x="17" y="1225"/>
                </a:lnTo>
                <a:lnTo>
                  <a:pt x="17" y="1259"/>
                </a:lnTo>
                <a:lnTo>
                  <a:pt x="34" y="1259"/>
                </a:lnTo>
                <a:lnTo>
                  <a:pt x="34" y="1242"/>
                </a:lnTo>
                <a:lnTo>
                  <a:pt x="17" y="1259"/>
                </a:lnTo>
                <a:close/>
              </a:path>
            </a:pathLst>
          </a:custGeom>
          <a:solidFill>
            <a:srgbClr val="4D4D4D"/>
          </a:solidFill>
          <a:ln w="9525">
            <a:noFill/>
            <a:round/>
            <a:headEnd/>
            <a:tailEnd/>
          </a:ln>
        </p:spPr>
        <p:txBody>
          <a:bodyPr/>
          <a:lstStyle/>
          <a:p>
            <a:endParaRPr lang="en-US"/>
          </a:p>
        </p:txBody>
      </p:sp>
      <p:sp>
        <p:nvSpPr>
          <p:cNvPr id="1415389" name="Freeform 221"/>
          <p:cNvSpPr>
            <a:spLocks/>
          </p:cNvSpPr>
          <p:nvPr/>
        </p:nvSpPr>
        <p:spPr bwMode="auto">
          <a:xfrm>
            <a:off x="6027738" y="5630863"/>
            <a:ext cx="701675" cy="19050"/>
          </a:xfrm>
          <a:custGeom>
            <a:avLst/>
            <a:gdLst/>
            <a:ahLst/>
            <a:cxnLst>
              <a:cxn ang="0">
                <a:pos x="0" y="34"/>
              </a:cxn>
              <a:cxn ang="0">
                <a:pos x="83" y="34"/>
              </a:cxn>
              <a:cxn ang="0">
                <a:pos x="166" y="34"/>
              </a:cxn>
              <a:cxn ang="0">
                <a:pos x="249" y="34"/>
              </a:cxn>
              <a:cxn ang="0">
                <a:pos x="332" y="34"/>
              </a:cxn>
              <a:cxn ang="0">
                <a:pos x="415" y="34"/>
              </a:cxn>
              <a:cxn ang="0">
                <a:pos x="498" y="34"/>
              </a:cxn>
              <a:cxn ang="0">
                <a:pos x="581" y="34"/>
              </a:cxn>
              <a:cxn ang="0">
                <a:pos x="664" y="34"/>
              </a:cxn>
              <a:cxn ang="0">
                <a:pos x="746" y="34"/>
              </a:cxn>
              <a:cxn ang="0">
                <a:pos x="829" y="34"/>
              </a:cxn>
              <a:cxn ang="0">
                <a:pos x="912" y="34"/>
              </a:cxn>
              <a:cxn ang="0">
                <a:pos x="994" y="34"/>
              </a:cxn>
              <a:cxn ang="0">
                <a:pos x="1077" y="34"/>
              </a:cxn>
              <a:cxn ang="0">
                <a:pos x="1160" y="34"/>
              </a:cxn>
              <a:cxn ang="0">
                <a:pos x="1243" y="34"/>
              </a:cxn>
              <a:cxn ang="0">
                <a:pos x="1326" y="34"/>
              </a:cxn>
              <a:cxn ang="0">
                <a:pos x="1284" y="0"/>
              </a:cxn>
              <a:cxn ang="0">
                <a:pos x="1202" y="0"/>
              </a:cxn>
              <a:cxn ang="0">
                <a:pos x="1119" y="0"/>
              </a:cxn>
              <a:cxn ang="0">
                <a:pos x="1036" y="0"/>
              </a:cxn>
              <a:cxn ang="0">
                <a:pos x="954" y="0"/>
              </a:cxn>
              <a:cxn ang="0">
                <a:pos x="871" y="0"/>
              </a:cxn>
              <a:cxn ang="0">
                <a:pos x="788" y="0"/>
              </a:cxn>
              <a:cxn ang="0">
                <a:pos x="705" y="0"/>
              </a:cxn>
              <a:cxn ang="0">
                <a:pos x="622" y="0"/>
              </a:cxn>
              <a:cxn ang="0">
                <a:pos x="539" y="0"/>
              </a:cxn>
              <a:cxn ang="0">
                <a:pos x="456" y="0"/>
              </a:cxn>
              <a:cxn ang="0">
                <a:pos x="373" y="0"/>
              </a:cxn>
              <a:cxn ang="0">
                <a:pos x="290" y="0"/>
              </a:cxn>
              <a:cxn ang="0">
                <a:pos x="207" y="0"/>
              </a:cxn>
              <a:cxn ang="0">
                <a:pos x="124" y="0"/>
              </a:cxn>
              <a:cxn ang="0">
                <a:pos x="41" y="0"/>
              </a:cxn>
              <a:cxn ang="0">
                <a:pos x="0" y="0"/>
              </a:cxn>
            </a:cxnLst>
            <a:rect l="0" t="0" r="r" b="b"/>
            <a:pathLst>
              <a:path w="1326" h="34">
                <a:moveTo>
                  <a:pt x="0" y="34"/>
                </a:moveTo>
                <a:lnTo>
                  <a:pt x="0" y="34"/>
                </a:lnTo>
                <a:lnTo>
                  <a:pt x="41" y="34"/>
                </a:lnTo>
                <a:lnTo>
                  <a:pt x="83" y="34"/>
                </a:lnTo>
                <a:lnTo>
                  <a:pt x="124" y="34"/>
                </a:lnTo>
                <a:lnTo>
                  <a:pt x="166" y="34"/>
                </a:lnTo>
                <a:lnTo>
                  <a:pt x="207" y="34"/>
                </a:lnTo>
                <a:lnTo>
                  <a:pt x="249" y="34"/>
                </a:lnTo>
                <a:lnTo>
                  <a:pt x="290" y="34"/>
                </a:lnTo>
                <a:lnTo>
                  <a:pt x="332" y="34"/>
                </a:lnTo>
                <a:lnTo>
                  <a:pt x="373" y="34"/>
                </a:lnTo>
                <a:lnTo>
                  <a:pt x="415" y="34"/>
                </a:lnTo>
                <a:lnTo>
                  <a:pt x="456" y="34"/>
                </a:lnTo>
                <a:lnTo>
                  <a:pt x="498" y="34"/>
                </a:lnTo>
                <a:lnTo>
                  <a:pt x="539" y="34"/>
                </a:lnTo>
                <a:lnTo>
                  <a:pt x="581" y="34"/>
                </a:lnTo>
                <a:lnTo>
                  <a:pt x="622" y="34"/>
                </a:lnTo>
                <a:lnTo>
                  <a:pt x="664" y="34"/>
                </a:lnTo>
                <a:lnTo>
                  <a:pt x="705" y="34"/>
                </a:lnTo>
                <a:lnTo>
                  <a:pt x="746" y="34"/>
                </a:lnTo>
                <a:lnTo>
                  <a:pt x="788" y="34"/>
                </a:lnTo>
                <a:lnTo>
                  <a:pt x="829" y="34"/>
                </a:lnTo>
                <a:lnTo>
                  <a:pt x="871" y="34"/>
                </a:lnTo>
                <a:lnTo>
                  <a:pt x="912" y="34"/>
                </a:lnTo>
                <a:lnTo>
                  <a:pt x="954" y="34"/>
                </a:lnTo>
                <a:lnTo>
                  <a:pt x="994" y="34"/>
                </a:lnTo>
                <a:lnTo>
                  <a:pt x="1036" y="34"/>
                </a:lnTo>
                <a:lnTo>
                  <a:pt x="1077" y="34"/>
                </a:lnTo>
                <a:lnTo>
                  <a:pt x="1119" y="34"/>
                </a:lnTo>
                <a:lnTo>
                  <a:pt x="1160" y="34"/>
                </a:lnTo>
                <a:lnTo>
                  <a:pt x="1202" y="34"/>
                </a:lnTo>
                <a:lnTo>
                  <a:pt x="1243" y="34"/>
                </a:lnTo>
                <a:lnTo>
                  <a:pt x="1284" y="34"/>
                </a:lnTo>
                <a:lnTo>
                  <a:pt x="1326" y="34"/>
                </a:lnTo>
                <a:lnTo>
                  <a:pt x="1326" y="0"/>
                </a:lnTo>
                <a:lnTo>
                  <a:pt x="1284" y="0"/>
                </a:lnTo>
                <a:lnTo>
                  <a:pt x="1243" y="0"/>
                </a:lnTo>
                <a:lnTo>
                  <a:pt x="1202" y="0"/>
                </a:lnTo>
                <a:lnTo>
                  <a:pt x="1160" y="0"/>
                </a:lnTo>
                <a:lnTo>
                  <a:pt x="1119" y="0"/>
                </a:lnTo>
                <a:lnTo>
                  <a:pt x="1077" y="0"/>
                </a:lnTo>
                <a:lnTo>
                  <a:pt x="1036" y="0"/>
                </a:lnTo>
                <a:lnTo>
                  <a:pt x="994" y="0"/>
                </a:lnTo>
                <a:lnTo>
                  <a:pt x="954" y="0"/>
                </a:lnTo>
                <a:lnTo>
                  <a:pt x="912" y="0"/>
                </a:lnTo>
                <a:lnTo>
                  <a:pt x="871" y="0"/>
                </a:lnTo>
                <a:lnTo>
                  <a:pt x="829" y="0"/>
                </a:lnTo>
                <a:lnTo>
                  <a:pt x="788" y="0"/>
                </a:lnTo>
                <a:lnTo>
                  <a:pt x="746" y="0"/>
                </a:lnTo>
                <a:lnTo>
                  <a:pt x="705" y="0"/>
                </a:lnTo>
                <a:lnTo>
                  <a:pt x="664" y="0"/>
                </a:lnTo>
                <a:lnTo>
                  <a:pt x="622" y="0"/>
                </a:lnTo>
                <a:lnTo>
                  <a:pt x="581" y="0"/>
                </a:lnTo>
                <a:lnTo>
                  <a:pt x="539" y="0"/>
                </a:lnTo>
                <a:lnTo>
                  <a:pt x="498" y="0"/>
                </a:lnTo>
                <a:lnTo>
                  <a:pt x="456" y="0"/>
                </a:lnTo>
                <a:lnTo>
                  <a:pt x="415" y="0"/>
                </a:lnTo>
                <a:lnTo>
                  <a:pt x="373" y="0"/>
                </a:lnTo>
                <a:lnTo>
                  <a:pt x="332" y="0"/>
                </a:lnTo>
                <a:lnTo>
                  <a:pt x="290" y="0"/>
                </a:lnTo>
                <a:lnTo>
                  <a:pt x="249" y="0"/>
                </a:lnTo>
                <a:lnTo>
                  <a:pt x="207" y="0"/>
                </a:lnTo>
                <a:lnTo>
                  <a:pt x="166" y="0"/>
                </a:lnTo>
                <a:lnTo>
                  <a:pt x="124" y="0"/>
                </a:lnTo>
                <a:lnTo>
                  <a:pt x="83" y="0"/>
                </a:lnTo>
                <a:lnTo>
                  <a:pt x="41" y="0"/>
                </a:lnTo>
                <a:lnTo>
                  <a:pt x="0" y="0"/>
                </a:lnTo>
                <a:lnTo>
                  <a:pt x="0" y="0"/>
                </a:lnTo>
                <a:lnTo>
                  <a:pt x="0" y="34"/>
                </a:lnTo>
                <a:close/>
              </a:path>
            </a:pathLst>
          </a:custGeom>
          <a:solidFill>
            <a:srgbClr val="4D4D4D"/>
          </a:solidFill>
          <a:ln w="9525">
            <a:noFill/>
            <a:round/>
            <a:headEnd/>
            <a:tailEnd/>
          </a:ln>
        </p:spPr>
        <p:txBody>
          <a:bodyPr/>
          <a:lstStyle/>
          <a:p>
            <a:endParaRPr lang="en-US"/>
          </a:p>
        </p:txBody>
      </p:sp>
      <p:sp>
        <p:nvSpPr>
          <p:cNvPr id="1415390" name="Freeform 222"/>
          <p:cNvSpPr>
            <a:spLocks/>
          </p:cNvSpPr>
          <p:nvPr/>
        </p:nvSpPr>
        <p:spPr bwMode="auto">
          <a:xfrm>
            <a:off x="5318125" y="5630863"/>
            <a:ext cx="709613" cy="19050"/>
          </a:xfrm>
          <a:custGeom>
            <a:avLst/>
            <a:gdLst/>
            <a:ahLst/>
            <a:cxnLst>
              <a:cxn ang="0">
                <a:pos x="17" y="34"/>
              </a:cxn>
              <a:cxn ang="0">
                <a:pos x="100" y="34"/>
              </a:cxn>
              <a:cxn ang="0">
                <a:pos x="183" y="34"/>
              </a:cxn>
              <a:cxn ang="0">
                <a:pos x="266" y="34"/>
              </a:cxn>
              <a:cxn ang="0">
                <a:pos x="349" y="34"/>
              </a:cxn>
              <a:cxn ang="0">
                <a:pos x="431" y="34"/>
              </a:cxn>
              <a:cxn ang="0">
                <a:pos x="514" y="34"/>
              </a:cxn>
              <a:cxn ang="0">
                <a:pos x="597" y="34"/>
              </a:cxn>
              <a:cxn ang="0">
                <a:pos x="680" y="34"/>
              </a:cxn>
              <a:cxn ang="0">
                <a:pos x="762" y="34"/>
              </a:cxn>
              <a:cxn ang="0">
                <a:pos x="845" y="34"/>
              </a:cxn>
              <a:cxn ang="0">
                <a:pos x="928" y="34"/>
              </a:cxn>
              <a:cxn ang="0">
                <a:pos x="1011" y="34"/>
              </a:cxn>
              <a:cxn ang="0">
                <a:pos x="1094" y="34"/>
              </a:cxn>
              <a:cxn ang="0">
                <a:pos x="1177" y="34"/>
              </a:cxn>
              <a:cxn ang="0">
                <a:pos x="1260" y="34"/>
              </a:cxn>
              <a:cxn ang="0">
                <a:pos x="1343" y="34"/>
              </a:cxn>
              <a:cxn ang="0">
                <a:pos x="1301" y="0"/>
              </a:cxn>
              <a:cxn ang="0">
                <a:pos x="1218" y="0"/>
              </a:cxn>
              <a:cxn ang="0">
                <a:pos x="1135" y="0"/>
              </a:cxn>
              <a:cxn ang="0">
                <a:pos x="1052" y="0"/>
              </a:cxn>
              <a:cxn ang="0">
                <a:pos x="970" y="0"/>
              </a:cxn>
              <a:cxn ang="0">
                <a:pos x="887" y="0"/>
              </a:cxn>
              <a:cxn ang="0">
                <a:pos x="804" y="0"/>
              </a:cxn>
              <a:cxn ang="0">
                <a:pos x="721" y="0"/>
              </a:cxn>
              <a:cxn ang="0">
                <a:pos x="639" y="0"/>
              </a:cxn>
              <a:cxn ang="0">
                <a:pos x="556" y="0"/>
              </a:cxn>
              <a:cxn ang="0">
                <a:pos x="473" y="0"/>
              </a:cxn>
              <a:cxn ang="0">
                <a:pos x="390" y="0"/>
              </a:cxn>
              <a:cxn ang="0">
                <a:pos x="307" y="0"/>
              </a:cxn>
              <a:cxn ang="0">
                <a:pos x="224" y="0"/>
              </a:cxn>
              <a:cxn ang="0">
                <a:pos x="141" y="0"/>
              </a:cxn>
              <a:cxn ang="0">
                <a:pos x="58" y="0"/>
              </a:cxn>
              <a:cxn ang="0">
                <a:pos x="34" y="17"/>
              </a:cxn>
              <a:cxn ang="0">
                <a:pos x="0" y="34"/>
              </a:cxn>
              <a:cxn ang="0">
                <a:pos x="0" y="17"/>
              </a:cxn>
            </a:cxnLst>
            <a:rect l="0" t="0" r="r" b="b"/>
            <a:pathLst>
              <a:path w="1343" h="34">
                <a:moveTo>
                  <a:pt x="0" y="17"/>
                </a:moveTo>
                <a:lnTo>
                  <a:pt x="17" y="34"/>
                </a:lnTo>
                <a:lnTo>
                  <a:pt x="58" y="34"/>
                </a:lnTo>
                <a:lnTo>
                  <a:pt x="100" y="34"/>
                </a:lnTo>
                <a:lnTo>
                  <a:pt x="141" y="34"/>
                </a:lnTo>
                <a:lnTo>
                  <a:pt x="183" y="34"/>
                </a:lnTo>
                <a:lnTo>
                  <a:pt x="224" y="34"/>
                </a:lnTo>
                <a:lnTo>
                  <a:pt x="266" y="34"/>
                </a:lnTo>
                <a:lnTo>
                  <a:pt x="307" y="34"/>
                </a:lnTo>
                <a:lnTo>
                  <a:pt x="349" y="34"/>
                </a:lnTo>
                <a:lnTo>
                  <a:pt x="390" y="34"/>
                </a:lnTo>
                <a:lnTo>
                  <a:pt x="431" y="34"/>
                </a:lnTo>
                <a:lnTo>
                  <a:pt x="473" y="34"/>
                </a:lnTo>
                <a:lnTo>
                  <a:pt x="514" y="34"/>
                </a:lnTo>
                <a:lnTo>
                  <a:pt x="556" y="34"/>
                </a:lnTo>
                <a:lnTo>
                  <a:pt x="597" y="34"/>
                </a:lnTo>
                <a:lnTo>
                  <a:pt x="639" y="34"/>
                </a:lnTo>
                <a:lnTo>
                  <a:pt x="680" y="34"/>
                </a:lnTo>
                <a:lnTo>
                  <a:pt x="721" y="34"/>
                </a:lnTo>
                <a:lnTo>
                  <a:pt x="762" y="34"/>
                </a:lnTo>
                <a:lnTo>
                  <a:pt x="804" y="34"/>
                </a:lnTo>
                <a:lnTo>
                  <a:pt x="845" y="34"/>
                </a:lnTo>
                <a:lnTo>
                  <a:pt x="887" y="34"/>
                </a:lnTo>
                <a:lnTo>
                  <a:pt x="928" y="34"/>
                </a:lnTo>
                <a:lnTo>
                  <a:pt x="970" y="34"/>
                </a:lnTo>
                <a:lnTo>
                  <a:pt x="1011" y="34"/>
                </a:lnTo>
                <a:lnTo>
                  <a:pt x="1052" y="34"/>
                </a:lnTo>
                <a:lnTo>
                  <a:pt x="1094" y="34"/>
                </a:lnTo>
                <a:lnTo>
                  <a:pt x="1135" y="34"/>
                </a:lnTo>
                <a:lnTo>
                  <a:pt x="1177" y="34"/>
                </a:lnTo>
                <a:lnTo>
                  <a:pt x="1218" y="34"/>
                </a:lnTo>
                <a:lnTo>
                  <a:pt x="1260" y="34"/>
                </a:lnTo>
                <a:lnTo>
                  <a:pt x="1301" y="34"/>
                </a:lnTo>
                <a:lnTo>
                  <a:pt x="1343" y="34"/>
                </a:lnTo>
                <a:lnTo>
                  <a:pt x="1343" y="0"/>
                </a:lnTo>
                <a:lnTo>
                  <a:pt x="1301" y="0"/>
                </a:lnTo>
                <a:lnTo>
                  <a:pt x="1260" y="0"/>
                </a:lnTo>
                <a:lnTo>
                  <a:pt x="1218" y="0"/>
                </a:lnTo>
                <a:lnTo>
                  <a:pt x="1177" y="0"/>
                </a:lnTo>
                <a:lnTo>
                  <a:pt x="1135" y="0"/>
                </a:lnTo>
                <a:lnTo>
                  <a:pt x="1094" y="0"/>
                </a:lnTo>
                <a:lnTo>
                  <a:pt x="1052" y="0"/>
                </a:lnTo>
                <a:lnTo>
                  <a:pt x="1011" y="0"/>
                </a:lnTo>
                <a:lnTo>
                  <a:pt x="970" y="0"/>
                </a:lnTo>
                <a:lnTo>
                  <a:pt x="928" y="0"/>
                </a:lnTo>
                <a:lnTo>
                  <a:pt x="887" y="0"/>
                </a:lnTo>
                <a:lnTo>
                  <a:pt x="845" y="0"/>
                </a:lnTo>
                <a:lnTo>
                  <a:pt x="804" y="0"/>
                </a:lnTo>
                <a:lnTo>
                  <a:pt x="762" y="0"/>
                </a:lnTo>
                <a:lnTo>
                  <a:pt x="721" y="0"/>
                </a:lnTo>
                <a:lnTo>
                  <a:pt x="680" y="0"/>
                </a:lnTo>
                <a:lnTo>
                  <a:pt x="639" y="0"/>
                </a:lnTo>
                <a:lnTo>
                  <a:pt x="597" y="0"/>
                </a:lnTo>
                <a:lnTo>
                  <a:pt x="556" y="0"/>
                </a:lnTo>
                <a:lnTo>
                  <a:pt x="514" y="0"/>
                </a:lnTo>
                <a:lnTo>
                  <a:pt x="473" y="0"/>
                </a:lnTo>
                <a:lnTo>
                  <a:pt x="431" y="0"/>
                </a:lnTo>
                <a:lnTo>
                  <a:pt x="390" y="0"/>
                </a:lnTo>
                <a:lnTo>
                  <a:pt x="349" y="0"/>
                </a:lnTo>
                <a:lnTo>
                  <a:pt x="307" y="0"/>
                </a:lnTo>
                <a:lnTo>
                  <a:pt x="266" y="0"/>
                </a:lnTo>
                <a:lnTo>
                  <a:pt x="224" y="0"/>
                </a:lnTo>
                <a:lnTo>
                  <a:pt x="183" y="0"/>
                </a:lnTo>
                <a:lnTo>
                  <a:pt x="141" y="0"/>
                </a:lnTo>
                <a:lnTo>
                  <a:pt x="100" y="0"/>
                </a:lnTo>
                <a:lnTo>
                  <a:pt x="58" y="0"/>
                </a:lnTo>
                <a:lnTo>
                  <a:pt x="17" y="0"/>
                </a:lnTo>
                <a:lnTo>
                  <a:pt x="34" y="17"/>
                </a:lnTo>
                <a:lnTo>
                  <a:pt x="0" y="17"/>
                </a:lnTo>
                <a:lnTo>
                  <a:pt x="0" y="34"/>
                </a:lnTo>
                <a:lnTo>
                  <a:pt x="17" y="34"/>
                </a:lnTo>
                <a:lnTo>
                  <a:pt x="0" y="17"/>
                </a:lnTo>
                <a:close/>
              </a:path>
            </a:pathLst>
          </a:custGeom>
          <a:solidFill>
            <a:srgbClr val="4D4D4D"/>
          </a:solidFill>
          <a:ln w="9525">
            <a:noFill/>
            <a:round/>
            <a:headEnd/>
            <a:tailEnd/>
          </a:ln>
        </p:spPr>
        <p:txBody>
          <a:bodyPr/>
          <a:lstStyle/>
          <a:p>
            <a:endParaRPr lang="en-US"/>
          </a:p>
        </p:txBody>
      </p:sp>
      <p:sp>
        <p:nvSpPr>
          <p:cNvPr id="1415391" name="Freeform 223"/>
          <p:cNvSpPr>
            <a:spLocks/>
          </p:cNvSpPr>
          <p:nvPr/>
        </p:nvSpPr>
        <p:spPr bwMode="auto">
          <a:xfrm>
            <a:off x="5318125" y="4983163"/>
            <a:ext cx="17463" cy="657225"/>
          </a:xfrm>
          <a:custGeom>
            <a:avLst/>
            <a:gdLst/>
            <a:ahLst/>
            <a:cxnLst>
              <a:cxn ang="0">
                <a:pos x="1" y="0"/>
              </a:cxn>
              <a:cxn ang="0">
                <a:pos x="1" y="78"/>
              </a:cxn>
              <a:cxn ang="0">
                <a:pos x="1" y="155"/>
              </a:cxn>
              <a:cxn ang="0">
                <a:pos x="1" y="233"/>
              </a:cxn>
              <a:cxn ang="0">
                <a:pos x="1" y="311"/>
              </a:cxn>
              <a:cxn ang="0">
                <a:pos x="1" y="388"/>
              </a:cxn>
              <a:cxn ang="0">
                <a:pos x="1" y="466"/>
              </a:cxn>
              <a:cxn ang="0">
                <a:pos x="1" y="544"/>
              </a:cxn>
              <a:cxn ang="0">
                <a:pos x="1" y="621"/>
              </a:cxn>
              <a:cxn ang="0">
                <a:pos x="1" y="699"/>
              </a:cxn>
              <a:cxn ang="0">
                <a:pos x="1" y="777"/>
              </a:cxn>
              <a:cxn ang="0">
                <a:pos x="1" y="854"/>
              </a:cxn>
              <a:cxn ang="0">
                <a:pos x="1" y="932"/>
              </a:cxn>
              <a:cxn ang="0">
                <a:pos x="0" y="1009"/>
              </a:cxn>
              <a:cxn ang="0">
                <a:pos x="0" y="1087"/>
              </a:cxn>
              <a:cxn ang="0">
                <a:pos x="0" y="1164"/>
              </a:cxn>
              <a:cxn ang="0">
                <a:pos x="0" y="1242"/>
              </a:cxn>
              <a:cxn ang="0">
                <a:pos x="34" y="1203"/>
              </a:cxn>
              <a:cxn ang="0">
                <a:pos x="34" y="1126"/>
              </a:cxn>
              <a:cxn ang="0">
                <a:pos x="34" y="1048"/>
              </a:cxn>
              <a:cxn ang="0">
                <a:pos x="35" y="971"/>
              </a:cxn>
              <a:cxn ang="0">
                <a:pos x="35" y="893"/>
              </a:cxn>
              <a:cxn ang="0">
                <a:pos x="35" y="815"/>
              </a:cxn>
              <a:cxn ang="0">
                <a:pos x="35" y="738"/>
              </a:cxn>
              <a:cxn ang="0">
                <a:pos x="35" y="660"/>
              </a:cxn>
              <a:cxn ang="0">
                <a:pos x="35" y="583"/>
              </a:cxn>
              <a:cxn ang="0">
                <a:pos x="35" y="505"/>
              </a:cxn>
              <a:cxn ang="0">
                <a:pos x="35" y="427"/>
              </a:cxn>
              <a:cxn ang="0">
                <a:pos x="35" y="350"/>
              </a:cxn>
              <a:cxn ang="0">
                <a:pos x="35" y="272"/>
              </a:cxn>
              <a:cxn ang="0">
                <a:pos x="35" y="194"/>
              </a:cxn>
              <a:cxn ang="0">
                <a:pos x="35" y="117"/>
              </a:cxn>
              <a:cxn ang="0">
                <a:pos x="35" y="39"/>
              </a:cxn>
              <a:cxn ang="0">
                <a:pos x="35" y="0"/>
              </a:cxn>
            </a:cxnLst>
            <a:rect l="0" t="0" r="r" b="b"/>
            <a:pathLst>
              <a:path w="35" h="1242">
                <a:moveTo>
                  <a:pt x="1" y="0"/>
                </a:moveTo>
                <a:lnTo>
                  <a:pt x="1" y="0"/>
                </a:lnTo>
                <a:lnTo>
                  <a:pt x="1" y="39"/>
                </a:lnTo>
                <a:lnTo>
                  <a:pt x="1" y="78"/>
                </a:lnTo>
                <a:lnTo>
                  <a:pt x="1" y="117"/>
                </a:lnTo>
                <a:lnTo>
                  <a:pt x="1" y="155"/>
                </a:lnTo>
                <a:lnTo>
                  <a:pt x="1" y="194"/>
                </a:lnTo>
                <a:lnTo>
                  <a:pt x="1" y="233"/>
                </a:lnTo>
                <a:lnTo>
                  <a:pt x="1" y="272"/>
                </a:lnTo>
                <a:lnTo>
                  <a:pt x="1" y="311"/>
                </a:lnTo>
                <a:lnTo>
                  <a:pt x="1" y="350"/>
                </a:lnTo>
                <a:lnTo>
                  <a:pt x="1" y="388"/>
                </a:lnTo>
                <a:lnTo>
                  <a:pt x="1" y="427"/>
                </a:lnTo>
                <a:lnTo>
                  <a:pt x="1" y="466"/>
                </a:lnTo>
                <a:lnTo>
                  <a:pt x="1" y="505"/>
                </a:lnTo>
                <a:lnTo>
                  <a:pt x="1" y="544"/>
                </a:lnTo>
                <a:lnTo>
                  <a:pt x="1" y="583"/>
                </a:lnTo>
                <a:lnTo>
                  <a:pt x="1" y="621"/>
                </a:lnTo>
                <a:lnTo>
                  <a:pt x="1" y="660"/>
                </a:lnTo>
                <a:lnTo>
                  <a:pt x="1" y="699"/>
                </a:lnTo>
                <a:lnTo>
                  <a:pt x="1" y="738"/>
                </a:lnTo>
                <a:lnTo>
                  <a:pt x="1" y="777"/>
                </a:lnTo>
                <a:lnTo>
                  <a:pt x="1" y="815"/>
                </a:lnTo>
                <a:lnTo>
                  <a:pt x="1" y="854"/>
                </a:lnTo>
                <a:lnTo>
                  <a:pt x="1" y="893"/>
                </a:lnTo>
                <a:lnTo>
                  <a:pt x="1" y="932"/>
                </a:lnTo>
                <a:lnTo>
                  <a:pt x="1" y="971"/>
                </a:lnTo>
                <a:lnTo>
                  <a:pt x="0" y="1009"/>
                </a:lnTo>
                <a:lnTo>
                  <a:pt x="0" y="1048"/>
                </a:lnTo>
                <a:lnTo>
                  <a:pt x="0" y="1087"/>
                </a:lnTo>
                <a:lnTo>
                  <a:pt x="0" y="1126"/>
                </a:lnTo>
                <a:lnTo>
                  <a:pt x="0" y="1164"/>
                </a:lnTo>
                <a:lnTo>
                  <a:pt x="0" y="1203"/>
                </a:lnTo>
                <a:lnTo>
                  <a:pt x="0" y="1242"/>
                </a:lnTo>
                <a:lnTo>
                  <a:pt x="34" y="1242"/>
                </a:lnTo>
                <a:lnTo>
                  <a:pt x="34" y="1203"/>
                </a:lnTo>
                <a:lnTo>
                  <a:pt x="34" y="1164"/>
                </a:lnTo>
                <a:lnTo>
                  <a:pt x="34" y="1126"/>
                </a:lnTo>
                <a:lnTo>
                  <a:pt x="34" y="1087"/>
                </a:lnTo>
                <a:lnTo>
                  <a:pt x="34" y="1048"/>
                </a:lnTo>
                <a:lnTo>
                  <a:pt x="34" y="1009"/>
                </a:lnTo>
                <a:lnTo>
                  <a:pt x="35" y="971"/>
                </a:lnTo>
                <a:lnTo>
                  <a:pt x="35" y="932"/>
                </a:lnTo>
                <a:lnTo>
                  <a:pt x="35" y="893"/>
                </a:lnTo>
                <a:lnTo>
                  <a:pt x="35" y="854"/>
                </a:lnTo>
                <a:lnTo>
                  <a:pt x="35" y="815"/>
                </a:lnTo>
                <a:lnTo>
                  <a:pt x="35" y="777"/>
                </a:lnTo>
                <a:lnTo>
                  <a:pt x="35" y="738"/>
                </a:lnTo>
                <a:lnTo>
                  <a:pt x="35" y="699"/>
                </a:lnTo>
                <a:lnTo>
                  <a:pt x="35" y="660"/>
                </a:lnTo>
                <a:lnTo>
                  <a:pt x="35" y="621"/>
                </a:lnTo>
                <a:lnTo>
                  <a:pt x="35" y="583"/>
                </a:lnTo>
                <a:lnTo>
                  <a:pt x="35" y="544"/>
                </a:lnTo>
                <a:lnTo>
                  <a:pt x="35" y="505"/>
                </a:lnTo>
                <a:lnTo>
                  <a:pt x="35" y="466"/>
                </a:lnTo>
                <a:lnTo>
                  <a:pt x="35" y="427"/>
                </a:lnTo>
                <a:lnTo>
                  <a:pt x="35" y="388"/>
                </a:lnTo>
                <a:lnTo>
                  <a:pt x="35" y="350"/>
                </a:lnTo>
                <a:lnTo>
                  <a:pt x="35" y="311"/>
                </a:lnTo>
                <a:lnTo>
                  <a:pt x="35" y="272"/>
                </a:lnTo>
                <a:lnTo>
                  <a:pt x="35" y="233"/>
                </a:lnTo>
                <a:lnTo>
                  <a:pt x="35" y="194"/>
                </a:lnTo>
                <a:lnTo>
                  <a:pt x="35" y="155"/>
                </a:lnTo>
                <a:lnTo>
                  <a:pt x="35" y="117"/>
                </a:lnTo>
                <a:lnTo>
                  <a:pt x="35" y="78"/>
                </a:lnTo>
                <a:lnTo>
                  <a:pt x="35" y="39"/>
                </a:lnTo>
                <a:lnTo>
                  <a:pt x="35" y="0"/>
                </a:lnTo>
                <a:lnTo>
                  <a:pt x="35" y="0"/>
                </a:lnTo>
                <a:lnTo>
                  <a:pt x="1" y="0"/>
                </a:lnTo>
                <a:close/>
              </a:path>
            </a:pathLst>
          </a:custGeom>
          <a:solidFill>
            <a:srgbClr val="4D4D4D"/>
          </a:solidFill>
          <a:ln w="9525">
            <a:noFill/>
            <a:round/>
            <a:headEnd/>
            <a:tailEnd/>
          </a:ln>
        </p:spPr>
        <p:txBody>
          <a:bodyPr/>
          <a:lstStyle/>
          <a:p>
            <a:endParaRPr lang="en-US"/>
          </a:p>
        </p:txBody>
      </p:sp>
      <p:sp>
        <p:nvSpPr>
          <p:cNvPr id="1415392" name="Freeform 224"/>
          <p:cNvSpPr>
            <a:spLocks/>
          </p:cNvSpPr>
          <p:nvPr/>
        </p:nvSpPr>
        <p:spPr bwMode="auto">
          <a:xfrm>
            <a:off x="5318125" y="4314825"/>
            <a:ext cx="17463" cy="668338"/>
          </a:xfrm>
          <a:custGeom>
            <a:avLst/>
            <a:gdLst/>
            <a:ahLst/>
            <a:cxnLst>
              <a:cxn ang="0">
                <a:pos x="0" y="17"/>
              </a:cxn>
              <a:cxn ang="0">
                <a:pos x="0" y="95"/>
              </a:cxn>
              <a:cxn ang="0">
                <a:pos x="0" y="172"/>
              </a:cxn>
              <a:cxn ang="0">
                <a:pos x="0" y="250"/>
              </a:cxn>
              <a:cxn ang="0">
                <a:pos x="1" y="328"/>
              </a:cxn>
              <a:cxn ang="0">
                <a:pos x="1" y="405"/>
              </a:cxn>
              <a:cxn ang="0">
                <a:pos x="1" y="483"/>
              </a:cxn>
              <a:cxn ang="0">
                <a:pos x="1" y="561"/>
              </a:cxn>
              <a:cxn ang="0">
                <a:pos x="1" y="639"/>
              </a:cxn>
              <a:cxn ang="0">
                <a:pos x="1" y="716"/>
              </a:cxn>
              <a:cxn ang="0">
                <a:pos x="1" y="794"/>
              </a:cxn>
              <a:cxn ang="0">
                <a:pos x="1" y="872"/>
              </a:cxn>
              <a:cxn ang="0">
                <a:pos x="1" y="950"/>
              </a:cxn>
              <a:cxn ang="0">
                <a:pos x="1" y="1029"/>
              </a:cxn>
              <a:cxn ang="0">
                <a:pos x="1" y="1105"/>
              </a:cxn>
              <a:cxn ang="0">
                <a:pos x="1" y="1183"/>
              </a:cxn>
              <a:cxn ang="0">
                <a:pos x="1" y="1262"/>
              </a:cxn>
              <a:cxn ang="0">
                <a:pos x="35" y="1223"/>
              </a:cxn>
              <a:cxn ang="0">
                <a:pos x="35" y="1144"/>
              </a:cxn>
              <a:cxn ang="0">
                <a:pos x="35" y="1068"/>
              </a:cxn>
              <a:cxn ang="0">
                <a:pos x="35" y="989"/>
              </a:cxn>
              <a:cxn ang="0">
                <a:pos x="35" y="911"/>
              </a:cxn>
              <a:cxn ang="0">
                <a:pos x="35" y="833"/>
              </a:cxn>
              <a:cxn ang="0">
                <a:pos x="35" y="755"/>
              </a:cxn>
              <a:cxn ang="0">
                <a:pos x="35" y="678"/>
              </a:cxn>
              <a:cxn ang="0">
                <a:pos x="35" y="600"/>
              </a:cxn>
              <a:cxn ang="0">
                <a:pos x="35" y="522"/>
              </a:cxn>
              <a:cxn ang="0">
                <a:pos x="35" y="444"/>
              </a:cxn>
              <a:cxn ang="0">
                <a:pos x="35" y="366"/>
              </a:cxn>
              <a:cxn ang="0">
                <a:pos x="35" y="289"/>
              </a:cxn>
              <a:cxn ang="0">
                <a:pos x="34" y="211"/>
              </a:cxn>
              <a:cxn ang="0">
                <a:pos x="34" y="133"/>
              </a:cxn>
              <a:cxn ang="0">
                <a:pos x="34" y="56"/>
              </a:cxn>
              <a:cxn ang="0">
                <a:pos x="17" y="34"/>
              </a:cxn>
              <a:cxn ang="0">
                <a:pos x="0" y="0"/>
              </a:cxn>
              <a:cxn ang="0">
                <a:pos x="17" y="0"/>
              </a:cxn>
            </a:cxnLst>
            <a:rect l="0" t="0" r="r" b="b"/>
            <a:pathLst>
              <a:path w="35" h="1262">
                <a:moveTo>
                  <a:pt x="17" y="0"/>
                </a:moveTo>
                <a:lnTo>
                  <a:pt x="0" y="17"/>
                </a:lnTo>
                <a:lnTo>
                  <a:pt x="0" y="56"/>
                </a:lnTo>
                <a:lnTo>
                  <a:pt x="0" y="95"/>
                </a:lnTo>
                <a:lnTo>
                  <a:pt x="0" y="133"/>
                </a:lnTo>
                <a:lnTo>
                  <a:pt x="0" y="172"/>
                </a:lnTo>
                <a:lnTo>
                  <a:pt x="0" y="211"/>
                </a:lnTo>
                <a:lnTo>
                  <a:pt x="0" y="250"/>
                </a:lnTo>
                <a:lnTo>
                  <a:pt x="1" y="289"/>
                </a:lnTo>
                <a:lnTo>
                  <a:pt x="1" y="328"/>
                </a:lnTo>
                <a:lnTo>
                  <a:pt x="1" y="366"/>
                </a:lnTo>
                <a:lnTo>
                  <a:pt x="1" y="405"/>
                </a:lnTo>
                <a:lnTo>
                  <a:pt x="1" y="444"/>
                </a:lnTo>
                <a:lnTo>
                  <a:pt x="1" y="483"/>
                </a:lnTo>
                <a:lnTo>
                  <a:pt x="1" y="522"/>
                </a:lnTo>
                <a:lnTo>
                  <a:pt x="1" y="561"/>
                </a:lnTo>
                <a:lnTo>
                  <a:pt x="1" y="600"/>
                </a:lnTo>
                <a:lnTo>
                  <a:pt x="1" y="639"/>
                </a:lnTo>
                <a:lnTo>
                  <a:pt x="1" y="678"/>
                </a:lnTo>
                <a:lnTo>
                  <a:pt x="1" y="716"/>
                </a:lnTo>
                <a:lnTo>
                  <a:pt x="1" y="755"/>
                </a:lnTo>
                <a:lnTo>
                  <a:pt x="1" y="794"/>
                </a:lnTo>
                <a:lnTo>
                  <a:pt x="1" y="833"/>
                </a:lnTo>
                <a:lnTo>
                  <a:pt x="1" y="872"/>
                </a:lnTo>
                <a:lnTo>
                  <a:pt x="1" y="911"/>
                </a:lnTo>
                <a:lnTo>
                  <a:pt x="1" y="950"/>
                </a:lnTo>
                <a:lnTo>
                  <a:pt x="1" y="989"/>
                </a:lnTo>
                <a:lnTo>
                  <a:pt x="1" y="1029"/>
                </a:lnTo>
                <a:lnTo>
                  <a:pt x="1" y="1068"/>
                </a:lnTo>
                <a:lnTo>
                  <a:pt x="1" y="1105"/>
                </a:lnTo>
                <a:lnTo>
                  <a:pt x="1" y="1144"/>
                </a:lnTo>
                <a:lnTo>
                  <a:pt x="1" y="1183"/>
                </a:lnTo>
                <a:lnTo>
                  <a:pt x="1" y="1223"/>
                </a:lnTo>
                <a:lnTo>
                  <a:pt x="1" y="1262"/>
                </a:lnTo>
                <a:lnTo>
                  <a:pt x="35" y="1262"/>
                </a:lnTo>
                <a:lnTo>
                  <a:pt x="35" y="1223"/>
                </a:lnTo>
                <a:lnTo>
                  <a:pt x="35" y="1183"/>
                </a:lnTo>
                <a:lnTo>
                  <a:pt x="35" y="1144"/>
                </a:lnTo>
                <a:lnTo>
                  <a:pt x="35" y="1105"/>
                </a:lnTo>
                <a:lnTo>
                  <a:pt x="35" y="1068"/>
                </a:lnTo>
                <a:lnTo>
                  <a:pt x="35" y="1029"/>
                </a:lnTo>
                <a:lnTo>
                  <a:pt x="35" y="989"/>
                </a:lnTo>
                <a:lnTo>
                  <a:pt x="35" y="950"/>
                </a:lnTo>
                <a:lnTo>
                  <a:pt x="35" y="911"/>
                </a:lnTo>
                <a:lnTo>
                  <a:pt x="35" y="872"/>
                </a:lnTo>
                <a:lnTo>
                  <a:pt x="35" y="833"/>
                </a:lnTo>
                <a:lnTo>
                  <a:pt x="35" y="794"/>
                </a:lnTo>
                <a:lnTo>
                  <a:pt x="35" y="755"/>
                </a:lnTo>
                <a:lnTo>
                  <a:pt x="35" y="716"/>
                </a:lnTo>
                <a:lnTo>
                  <a:pt x="35" y="678"/>
                </a:lnTo>
                <a:lnTo>
                  <a:pt x="35" y="639"/>
                </a:lnTo>
                <a:lnTo>
                  <a:pt x="35" y="600"/>
                </a:lnTo>
                <a:lnTo>
                  <a:pt x="35" y="561"/>
                </a:lnTo>
                <a:lnTo>
                  <a:pt x="35" y="522"/>
                </a:lnTo>
                <a:lnTo>
                  <a:pt x="35" y="483"/>
                </a:lnTo>
                <a:lnTo>
                  <a:pt x="35" y="444"/>
                </a:lnTo>
                <a:lnTo>
                  <a:pt x="35" y="405"/>
                </a:lnTo>
                <a:lnTo>
                  <a:pt x="35" y="366"/>
                </a:lnTo>
                <a:lnTo>
                  <a:pt x="35" y="328"/>
                </a:lnTo>
                <a:lnTo>
                  <a:pt x="35" y="289"/>
                </a:lnTo>
                <a:lnTo>
                  <a:pt x="34" y="250"/>
                </a:lnTo>
                <a:lnTo>
                  <a:pt x="34" y="211"/>
                </a:lnTo>
                <a:lnTo>
                  <a:pt x="34" y="172"/>
                </a:lnTo>
                <a:lnTo>
                  <a:pt x="34" y="133"/>
                </a:lnTo>
                <a:lnTo>
                  <a:pt x="34" y="95"/>
                </a:lnTo>
                <a:lnTo>
                  <a:pt x="34" y="56"/>
                </a:lnTo>
                <a:lnTo>
                  <a:pt x="34" y="17"/>
                </a:lnTo>
                <a:lnTo>
                  <a:pt x="17" y="34"/>
                </a:lnTo>
                <a:lnTo>
                  <a:pt x="17" y="0"/>
                </a:lnTo>
                <a:lnTo>
                  <a:pt x="0" y="0"/>
                </a:lnTo>
                <a:lnTo>
                  <a:pt x="0" y="17"/>
                </a:lnTo>
                <a:lnTo>
                  <a:pt x="17" y="0"/>
                </a:lnTo>
                <a:close/>
              </a:path>
            </a:pathLst>
          </a:custGeom>
          <a:solidFill>
            <a:srgbClr val="000000"/>
          </a:solidFill>
          <a:ln w="9525">
            <a:noFill/>
            <a:round/>
            <a:headEnd/>
            <a:tailEnd/>
          </a:ln>
        </p:spPr>
        <p:txBody>
          <a:bodyPr/>
          <a:lstStyle/>
          <a:p>
            <a:endParaRPr lang="en-US"/>
          </a:p>
        </p:txBody>
      </p:sp>
      <p:sp>
        <p:nvSpPr>
          <p:cNvPr id="1415393" name="Freeform 225"/>
          <p:cNvSpPr>
            <a:spLocks/>
          </p:cNvSpPr>
          <p:nvPr/>
        </p:nvSpPr>
        <p:spPr bwMode="auto">
          <a:xfrm>
            <a:off x="5008563" y="4249738"/>
            <a:ext cx="1474787" cy="1230312"/>
          </a:xfrm>
          <a:custGeom>
            <a:avLst/>
            <a:gdLst/>
            <a:ahLst/>
            <a:cxnLst>
              <a:cxn ang="0">
                <a:pos x="11" y="554"/>
              </a:cxn>
              <a:cxn ang="0">
                <a:pos x="37" y="589"/>
              </a:cxn>
              <a:cxn ang="0">
                <a:pos x="65" y="642"/>
              </a:cxn>
              <a:cxn ang="0">
                <a:pos x="95" y="706"/>
              </a:cxn>
              <a:cxn ang="0">
                <a:pos x="127" y="783"/>
              </a:cxn>
              <a:cxn ang="0">
                <a:pos x="158" y="868"/>
              </a:cxn>
              <a:cxn ang="0">
                <a:pos x="187" y="961"/>
              </a:cxn>
              <a:cxn ang="0">
                <a:pos x="214" y="1059"/>
              </a:cxn>
              <a:cxn ang="0">
                <a:pos x="236" y="1159"/>
              </a:cxn>
              <a:cxn ang="0">
                <a:pos x="253" y="1260"/>
              </a:cxn>
              <a:cxn ang="0">
                <a:pos x="263" y="1360"/>
              </a:cxn>
              <a:cxn ang="0">
                <a:pos x="265" y="1457"/>
              </a:cxn>
              <a:cxn ang="0">
                <a:pos x="258" y="1547"/>
              </a:cxn>
              <a:cxn ang="0">
                <a:pos x="241" y="1629"/>
              </a:cxn>
              <a:cxn ang="0">
                <a:pos x="213" y="1702"/>
              </a:cxn>
              <a:cxn ang="0">
                <a:pos x="171" y="1762"/>
              </a:cxn>
              <a:cxn ang="0">
                <a:pos x="154" y="1812"/>
              </a:cxn>
              <a:cxn ang="0">
                <a:pos x="181" y="1853"/>
              </a:cxn>
              <a:cxn ang="0">
                <a:pos x="220" y="1890"/>
              </a:cxn>
              <a:cxn ang="0">
                <a:pos x="264" y="1923"/>
              </a:cxn>
              <a:cxn ang="0">
                <a:pos x="309" y="1954"/>
              </a:cxn>
              <a:cxn ang="0">
                <a:pos x="350" y="1986"/>
              </a:cxn>
              <a:cxn ang="0">
                <a:pos x="382" y="2023"/>
              </a:cxn>
              <a:cxn ang="0">
                <a:pos x="400" y="2065"/>
              </a:cxn>
              <a:cxn ang="0">
                <a:pos x="430" y="2102"/>
              </a:cxn>
              <a:cxn ang="0">
                <a:pos x="487" y="2125"/>
              </a:cxn>
              <a:cxn ang="0">
                <a:pos x="549" y="2147"/>
              </a:cxn>
              <a:cxn ang="0">
                <a:pos x="614" y="2170"/>
              </a:cxn>
              <a:cxn ang="0">
                <a:pos x="677" y="2196"/>
              </a:cxn>
              <a:cxn ang="0">
                <a:pos x="735" y="2225"/>
              </a:cxn>
              <a:cxn ang="0">
                <a:pos x="786" y="2259"/>
              </a:cxn>
              <a:cxn ang="0">
                <a:pos x="825" y="2301"/>
              </a:cxn>
              <a:cxn ang="0">
                <a:pos x="2114" y="2325"/>
              </a:cxn>
              <a:cxn ang="0">
                <a:pos x="2182" y="2273"/>
              </a:cxn>
              <a:cxn ang="0">
                <a:pos x="2277" y="2257"/>
              </a:cxn>
              <a:cxn ang="0">
                <a:pos x="2387" y="2266"/>
              </a:cxn>
              <a:cxn ang="0">
                <a:pos x="2501" y="2284"/>
              </a:cxn>
              <a:cxn ang="0">
                <a:pos x="2610" y="2300"/>
              </a:cxn>
              <a:cxn ang="0">
                <a:pos x="2700" y="2297"/>
              </a:cxn>
              <a:cxn ang="0">
                <a:pos x="2764" y="2267"/>
              </a:cxn>
              <a:cxn ang="0">
                <a:pos x="2787" y="2191"/>
              </a:cxn>
              <a:cxn ang="0">
                <a:pos x="2650" y="1103"/>
              </a:cxn>
              <a:cxn ang="0">
                <a:pos x="2624" y="825"/>
              </a:cxn>
              <a:cxn ang="0">
                <a:pos x="2545" y="591"/>
              </a:cxn>
              <a:cxn ang="0">
                <a:pos x="2417" y="402"/>
              </a:cxn>
              <a:cxn ang="0">
                <a:pos x="2250" y="252"/>
              </a:cxn>
              <a:cxn ang="0">
                <a:pos x="2051" y="141"/>
              </a:cxn>
              <a:cxn ang="0">
                <a:pos x="1828" y="63"/>
              </a:cxn>
              <a:cxn ang="0">
                <a:pos x="1589" y="17"/>
              </a:cxn>
              <a:cxn ang="0">
                <a:pos x="1342" y="0"/>
              </a:cxn>
              <a:cxn ang="0">
                <a:pos x="1093" y="7"/>
              </a:cxn>
              <a:cxn ang="0">
                <a:pos x="853" y="39"/>
              </a:cxn>
              <a:cxn ang="0">
                <a:pos x="627" y="89"/>
              </a:cxn>
              <a:cxn ang="0">
                <a:pos x="425" y="157"/>
              </a:cxn>
              <a:cxn ang="0">
                <a:pos x="254" y="239"/>
              </a:cxn>
              <a:cxn ang="0">
                <a:pos x="120" y="333"/>
              </a:cxn>
              <a:cxn ang="0">
                <a:pos x="33" y="434"/>
              </a:cxn>
              <a:cxn ang="0">
                <a:pos x="0" y="541"/>
              </a:cxn>
            </a:cxnLst>
            <a:rect l="0" t="0" r="r" b="b"/>
            <a:pathLst>
              <a:path w="2787" h="2325">
                <a:moveTo>
                  <a:pt x="0" y="541"/>
                </a:moveTo>
                <a:lnTo>
                  <a:pt x="11" y="554"/>
                </a:lnTo>
                <a:lnTo>
                  <a:pt x="23" y="570"/>
                </a:lnTo>
                <a:lnTo>
                  <a:pt x="37" y="589"/>
                </a:lnTo>
                <a:lnTo>
                  <a:pt x="50" y="613"/>
                </a:lnTo>
                <a:lnTo>
                  <a:pt x="65" y="642"/>
                </a:lnTo>
                <a:lnTo>
                  <a:pt x="81" y="672"/>
                </a:lnTo>
                <a:lnTo>
                  <a:pt x="95" y="706"/>
                </a:lnTo>
                <a:lnTo>
                  <a:pt x="111" y="744"/>
                </a:lnTo>
                <a:lnTo>
                  <a:pt x="127" y="783"/>
                </a:lnTo>
                <a:lnTo>
                  <a:pt x="143" y="825"/>
                </a:lnTo>
                <a:lnTo>
                  <a:pt x="158" y="868"/>
                </a:lnTo>
                <a:lnTo>
                  <a:pt x="173" y="915"/>
                </a:lnTo>
                <a:lnTo>
                  <a:pt x="187" y="961"/>
                </a:lnTo>
                <a:lnTo>
                  <a:pt x="200" y="1010"/>
                </a:lnTo>
                <a:lnTo>
                  <a:pt x="214" y="1059"/>
                </a:lnTo>
                <a:lnTo>
                  <a:pt x="225" y="1109"/>
                </a:lnTo>
                <a:lnTo>
                  <a:pt x="236" y="1159"/>
                </a:lnTo>
                <a:lnTo>
                  <a:pt x="244" y="1210"/>
                </a:lnTo>
                <a:lnTo>
                  <a:pt x="253" y="1260"/>
                </a:lnTo>
                <a:lnTo>
                  <a:pt x="259" y="1310"/>
                </a:lnTo>
                <a:lnTo>
                  <a:pt x="263" y="1360"/>
                </a:lnTo>
                <a:lnTo>
                  <a:pt x="265" y="1409"/>
                </a:lnTo>
                <a:lnTo>
                  <a:pt x="265" y="1457"/>
                </a:lnTo>
                <a:lnTo>
                  <a:pt x="263" y="1502"/>
                </a:lnTo>
                <a:lnTo>
                  <a:pt x="258" y="1547"/>
                </a:lnTo>
                <a:lnTo>
                  <a:pt x="250" y="1588"/>
                </a:lnTo>
                <a:lnTo>
                  <a:pt x="241" y="1629"/>
                </a:lnTo>
                <a:lnTo>
                  <a:pt x="228" y="1666"/>
                </a:lnTo>
                <a:lnTo>
                  <a:pt x="213" y="1702"/>
                </a:lnTo>
                <a:lnTo>
                  <a:pt x="193" y="1734"/>
                </a:lnTo>
                <a:lnTo>
                  <a:pt x="171" y="1762"/>
                </a:lnTo>
                <a:lnTo>
                  <a:pt x="145" y="1787"/>
                </a:lnTo>
                <a:lnTo>
                  <a:pt x="154" y="1812"/>
                </a:lnTo>
                <a:lnTo>
                  <a:pt x="166" y="1834"/>
                </a:lnTo>
                <a:lnTo>
                  <a:pt x="181" y="1853"/>
                </a:lnTo>
                <a:lnTo>
                  <a:pt x="199" y="1873"/>
                </a:lnTo>
                <a:lnTo>
                  <a:pt x="220" y="1890"/>
                </a:lnTo>
                <a:lnTo>
                  <a:pt x="242" y="1907"/>
                </a:lnTo>
                <a:lnTo>
                  <a:pt x="264" y="1923"/>
                </a:lnTo>
                <a:lnTo>
                  <a:pt x="287" y="1939"/>
                </a:lnTo>
                <a:lnTo>
                  <a:pt x="309" y="1954"/>
                </a:lnTo>
                <a:lnTo>
                  <a:pt x="330" y="1970"/>
                </a:lnTo>
                <a:lnTo>
                  <a:pt x="350" y="1986"/>
                </a:lnTo>
                <a:lnTo>
                  <a:pt x="367" y="2004"/>
                </a:lnTo>
                <a:lnTo>
                  <a:pt x="382" y="2023"/>
                </a:lnTo>
                <a:lnTo>
                  <a:pt x="393" y="2043"/>
                </a:lnTo>
                <a:lnTo>
                  <a:pt x="400" y="2065"/>
                </a:lnTo>
                <a:lnTo>
                  <a:pt x="403" y="2090"/>
                </a:lnTo>
                <a:lnTo>
                  <a:pt x="430" y="2102"/>
                </a:lnTo>
                <a:lnTo>
                  <a:pt x="458" y="2114"/>
                </a:lnTo>
                <a:lnTo>
                  <a:pt x="487" y="2125"/>
                </a:lnTo>
                <a:lnTo>
                  <a:pt x="518" y="2136"/>
                </a:lnTo>
                <a:lnTo>
                  <a:pt x="549" y="2147"/>
                </a:lnTo>
                <a:lnTo>
                  <a:pt x="582" y="2158"/>
                </a:lnTo>
                <a:lnTo>
                  <a:pt x="614" y="2170"/>
                </a:lnTo>
                <a:lnTo>
                  <a:pt x="646" y="2183"/>
                </a:lnTo>
                <a:lnTo>
                  <a:pt x="677" y="2196"/>
                </a:lnTo>
                <a:lnTo>
                  <a:pt x="707" y="2209"/>
                </a:lnTo>
                <a:lnTo>
                  <a:pt x="735" y="2225"/>
                </a:lnTo>
                <a:lnTo>
                  <a:pt x="762" y="2241"/>
                </a:lnTo>
                <a:lnTo>
                  <a:pt x="786" y="2259"/>
                </a:lnTo>
                <a:lnTo>
                  <a:pt x="807" y="2279"/>
                </a:lnTo>
                <a:lnTo>
                  <a:pt x="825" y="2301"/>
                </a:lnTo>
                <a:lnTo>
                  <a:pt x="840" y="2325"/>
                </a:lnTo>
                <a:lnTo>
                  <a:pt x="2114" y="2325"/>
                </a:lnTo>
                <a:lnTo>
                  <a:pt x="2144" y="2294"/>
                </a:lnTo>
                <a:lnTo>
                  <a:pt x="2182" y="2273"/>
                </a:lnTo>
                <a:lnTo>
                  <a:pt x="2227" y="2261"/>
                </a:lnTo>
                <a:lnTo>
                  <a:pt x="2277" y="2257"/>
                </a:lnTo>
                <a:lnTo>
                  <a:pt x="2330" y="2259"/>
                </a:lnTo>
                <a:lnTo>
                  <a:pt x="2387" y="2266"/>
                </a:lnTo>
                <a:lnTo>
                  <a:pt x="2444" y="2274"/>
                </a:lnTo>
                <a:lnTo>
                  <a:pt x="2501" y="2284"/>
                </a:lnTo>
                <a:lnTo>
                  <a:pt x="2556" y="2292"/>
                </a:lnTo>
                <a:lnTo>
                  <a:pt x="2610" y="2300"/>
                </a:lnTo>
                <a:lnTo>
                  <a:pt x="2657" y="2301"/>
                </a:lnTo>
                <a:lnTo>
                  <a:pt x="2700" y="2297"/>
                </a:lnTo>
                <a:lnTo>
                  <a:pt x="2737" y="2286"/>
                </a:lnTo>
                <a:lnTo>
                  <a:pt x="2764" y="2267"/>
                </a:lnTo>
                <a:lnTo>
                  <a:pt x="2781" y="2235"/>
                </a:lnTo>
                <a:lnTo>
                  <a:pt x="2787" y="2191"/>
                </a:lnTo>
                <a:lnTo>
                  <a:pt x="2640" y="1657"/>
                </a:lnTo>
                <a:lnTo>
                  <a:pt x="2650" y="1103"/>
                </a:lnTo>
                <a:lnTo>
                  <a:pt x="2645" y="958"/>
                </a:lnTo>
                <a:lnTo>
                  <a:pt x="2624" y="825"/>
                </a:lnTo>
                <a:lnTo>
                  <a:pt x="2592" y="703"/>
                </a:lnTo>
                <a:lnTo>
                  <a:pt x="2545" y="591"/>
                </a:lnTo>
                <a:lnTo>
                  <a:pt x="2487" y="491"/>
                </a:lnTo>
                <a:lnTo>
                  <a:pt x="2417" y="402"/>
                </a:lnTo>
                <a:lnTo>
                  <a:pt x="2338" y="323"/>
                </a:lnTo>
                <a:lnTo>
                  <a:pt x="2250" y="252"/>
                </a:lnTo>
                <a:lnTo>
                  <a:pt x="2154" y="192"/>
                </a:lnTo>
                <a:lnTo>
                  <a:pt x="2051" y="141"/>
                </a:lnTo>
                <a:lnTo>
                  <a:pt x="1942" y="97"/>
                </a:lnTo>
                <a:lnTo>
                  <a:pt x="1828" y="63"/>
                </a:lnTo>
                <a:lnTo>
                  <a:pt x="1709" y="36"/>
                </a:lnTo>
                <a:lnTo>
                  <a:pt x="1589" y="17"/>
                </a:lnTo>
                <a:lnTo>
                  <a:pt x="1465" y="5"/>
                </a:lnTo>
                <a:lnTo>
                  <a:pt x="1342" y="0"/>
                </a:lnTo>
                <a:lnTo>
                  <a:pt x="1218" y="1"/>
                </a:lnTo>
                <a:lnTo>
                  <a:pt x="1093" y="7"/>
                </a:lnTo>
                <a:lnTo>
                  <a:pt x="973" y="20"/>
                </a:lnTo>
                <a:lnTo>
                  <a:pt x="853" y="39"/>
                </a:lnTo>
                <a:lnTo>
                  <a:pt x="738" y="62"/>
                </a:lnTo>
                <a:lnTo>
                  <a:pt x="627" y="89"/>
                </a:lnTo>
                <a:lnTo>
                  <a:pt x="524" y="122"/>
                </a:lnTo>
                <a:lnTo>
                  <a:pt x="425" y="157"/>
                </a:lnTo>
                <a:lnTo>
                  <a:pt x="335" y="196"/>
                </a:lnTo>
                <a:lnTo>
                  <a:pt x="254" y="239"/>
                </a:lnTo>
                <a:lnTo>
                  <a:pt x="182" y="285"/>
                </a:lnTo>
                <a:lnTo>
                  <a:pt x="120" y="333"/>
                </a:lnTo>
                <a:lnTo>
                  <a:pt x="70" y="383"/>
                </a:lnTo>
                <a:lnTo>
                  <a:pt x="33" y="434"/>
                </a:lnTo>
                <a:lnTo>
                  <a:pt x="10" y="488"/>
                </a:lnTo>
                <a:lnTo>
                  <a:pt x="0" y="541"/>
                </a:lnTo>
                <a:close/>
              </a:path>
            </a:pathLst>
          </a:custGeom>
          <a:solidFill>
            <a:srgbClr val="C0C0C0"/>
          </a:solidFill>
          <a:ln w="9525">
            <a:noFill/>
            <a:round/>
            <a:headEnd/>
            <a:tailEnd/>
          </a:ln>
        </p:spPr>
        <p:txBody>
          <a:bodyPr/>
          <a:lstStyle/>
          <a:p>
            <a:endParaRPr lang="en-US"/>
          </a:p>
        </p:txBody>
      </p:sp>
      <p:sp>
        <p:nvSpPr>
          <p:cNvPr id="1415394" name="Freeform 226"/>
          <p:cNvSpPr>
            <a:spLocks/>
          </p:cNvSpPr>
          <p:nvPr/>
        </p:nvSpPr>
        <p:spPr bwMode="auto">
          <a:xfrm>
            <a:off x="4984750" y="4510088"/>
            <a:ext cx="201613" cy="712787"/>
          </a:xfrm>
          <a:custGeom>
            <a:avLst/>
            <a:gdLst/>
            <a:ahLst/>
            <a:cxnLst>
              <a:cxn ang="0">
                <a:pos x="78" y="449"/>
              </a:cxn>
              <a:cxn ang="0">
                <a:pos x="97" y="427"/>
              </a:cxn>
              <a:cxn ang="0">
                <a:pos x="112" y="400"/>
              </a:cxn>
              <a:cxn ang="0">
                <a:pos x="120" y="370"/>
              </a:cxn>
              <a:cxn ang="0">
                <a:pos x="124" y="339"/>
              </a:cxn>
              <a:cxn ang="0">
                <a:pos x="125" y="306"/>
              </a:cxn>
              <a:cxn ang="0">
                <a:pos x="123" y="271"/>
              </a:cxn>
              <a:cxn ang="0">
                <a:pos x="118" y="236"/>
              </a:cxn>
              <a:cxn ang="0">
                <a:pos x="111" y="201"/>
              </a:cxn>
              <a:cxn ang="0">
                <a:pos x="103" y="167"/>
              </a:cxn>
              <a:cxn ang="0">
                <a:pos x="115" y="120"/>
              </a:cxn>
              <a:cxn ang="0">
                <a:pos x="83" y="103"/>
              </a:cxn>
              <a:cxn ang="0">
                <a:pos x="72" y="76"/>
              </a:cxn>
              <a:cxn ang="0">
                <a:pos x="62" y="51"/>
              </a:cxn>
              <a:cxn ang="0">
                <a:pos x="51" y="30"/>
              </a:cxn>
              <a:cxn ang="0">
                <a:pos x="41" y="13"/>
              </a:cxn>
              <a:cxn ang="0">
                <a:pos x="30" y="0"/>
              </a:cxn>
              <a:cxn ang="0">
                <a:pos x="1" y="35"/>
              </a:cxn>
              <a:cxn ang="0">
                <a:pos x="8" y="44"/>
              </a:cxn>
              <a:cxn ang="0">
                <a:pos x="17" y="61"/>
              </a:cxn>
              <a:cxn ang="0">
                <a:pos x="26" y="80"/>
              </a:cxn>
              <a:cxn ang="0">
                <a:pos x="36" y="105"/>
              </a:cxn>
              <a:cxn ang="0">
                <a:pos x="46" y="133"/>
              </a:cxn>
              <a:cxn ang="0">
                <a:pos x="55" y="163"/>
              </a:cxn>
              <a:cxn ang="0">
                <a:pos x="64" y="195"/>
              </a:cxn>
              <a:cxn ang="0">
                <a:pos x="85" y="228"/>
              </a:cxn>
              <a:cxn ang="0">
                <a:pos x="77" y="260"/>
              </a:cxn>
              <a:cxn ang="0">
                <a:pos x="80" y="291"/>
              </a:cxn>
              <a:cxn ang="0">
                <a:pos x="81" y="321"/>
              </a:cxn>
              <a:cxn ang="0">
                <a:pos x="78" y="349"/>
              </a:cxn>
              <a:cxn ang="0">
                <a:pos x="73" y="373"/>
              </a:cxn>
              <a:cxn ang="0">
                <a:pos x="66" y="393"/>
              </a:cxn>
              <a:cxn ang="0">
                <a:pos x="55" y="408"/>
              </a:cxn>
              <a:cxn ang="0">
                <a:pos x="41" y="437"/>
              </a:cxn>
              <a:cxn ang="0">
                <a:pos x="38" y="424"/>
              </a:cxn>
              <a:cxn ang="0">
                <a:pos x="85" y="427"/>
              </a:cxn>
            </a:cxnLst>
            <a:rect l="0" t="0" r="r" b="b"/>
            <a:pathLst>
              <a:path w="127" h="449">
                <a:moveTo>
                  <a:pt x="85" y="427"/>
                </a:moveTo>
                <a:lnTo>
                  <a:pt x="78" y="449"/>
                </a:lnTo>
                <a:lnTo>
                  <a:pt x="88" y="439"/>
                </a:lnTo>
                <a:lnTo>
                  <a:pt x="97" y="427"/>
                </a:lnTo>
                <a:lnTo>
                  <a:pt x="105" y="414"/>
                </a:lnTo>
                <a:lnTo>
                  <a:pt x="112" y="400"/>
                </a:lnTo>
                <a:lnTo>
                  <a:pt x="116" y="385"/>
                </a:lnTo>
                <a:lnTo>
                  <a:pt x="120" y="370"/>
                </a:lnTo>
                <a:lnTo>
                  <a:pt x="123" y="355"/>
                </a:lnTo>
                <a:lnTo>
                  <a:pt x="124" y="339"/>
                </a:lnTo>
                <a:lnTo>
                  <a:pt x="125" y="322"/>
                </a:lnTo>
                <a:lnTo>
                  <a:pt x="125" y="306"/>
                </a:lnTo>
                <a:lnTo>
                  <a:pt x="124" y="289"/>
                </a:lnTo>
                <a:lnTo>
                  <a:pt x="123" y="271"/>
                </a:lnTo>
                <a:lnTo>
                  <a:pt x="121" y="253"/>
                </a:lnTo>
                <a:lnTo>
                  <a:pt x="118" y="236"/>
                </a:lnTo>
                <a:lnTo>
                  <a:pt x="127" y="210"/>
                </a:lnTo>
                <a:lnTo>
                  <a:pt x="111" y="201"/>
                </a:lnTo>
                <a:lnTo>
                  <a:pt x="108" y="184"/>
                </a:lnTo>
                <a:lnTo>
                  <a:pt x="103" y="167"/>
                </a:lnTo>
                <a:lnTo>
                  <a:pt x="98" y="151"/>
                </a:lnTo>
                <a:lnTo>
                  <a:pt x="115" y="120"/>
                </a:lnTo>
                <a:lnTo>
                  <a:pt x="88" y="118"/>
                </a:lnTo>
                <a:lnTo>
                  <a:pt x="83" y="103"/>
                </a:lnTo>
                <a:lnTo>
                  <a:pt x="78" y="89"/>
                </a:lnTo>
                <a:lnTo>
                  <a:pt x="72" y="76"/>
                </a:lnTo>
                <a:lnTo>
                  <a:pt x="67" y="63"/>
                </a:lnTo>
                <a:lnTo>
                  <a:pt x="62" y="51"/>
                </a:lnTo>
                <a:lnTo>
                  <a:pt x="56" y="40"/>
                </a:lnTo>
                <a:lnTo>
                  <a:pt x="51" y="30"/>
                </a:lnTo>
                <a:lnTo>
                  <a:pt x="46" y="21"/>
                </a:lnTo>
                <a:lnTo>
                  <a:pt x="41" y="13"/>
                </a:lnTo>
                <a:lnTo>
                  <a:pt x="36" y="7"/>
                </a:lnTo>
                <a:lnTo>
                  <a:pt x="30" y="0"/>
                </a:lnTo>
                <a:lnTo>
                  <a:pt x="0" y="33"/>
                </a:lnTo>
                <a:lnTo>
                  <a:pt x="1" y="35"/>
                </a:lnTo>
                <a:lnTo>
                  <a:pt x="5" y="40"/>
                </a:lnTo>
                <a:lnTo>
                  <a:pt x="8" y="44"/>
                </a:lnTo>
                <a:lnTo>
                  <a:pt x="12" y="51"/>
                </a:lnTo>
                <a:lnTo>
                  <a:pt x="17" y="61"/>
                </a:lnTo>
                <a:lnTo>
                  <a:pt x="22" y="70"/>
                </a:lnTo>
                <a:lnTo>
                  <a:pt x="26" y="80"/>
                </a:lnTo>
                <a:lnTo>
                  <a:pt x="31" y="93"/>
                </a:lnTo>
                <a:lnTo>
                  <a:pt x="36" y="105"/>
                </a:lnTo>
                <a:lnTo>
                  <a:pt x="41" y="119"/>
                </a:lnTo>
                <a:lnTo>
                  <a:pt x="46" y="133"/>
                </a:lnTo>
                <a:lnTo>
                  <a:pt x="67" y="138"/>
                </a:lnTo>
                <a:lnTo>
                  <a:pt x="55" y="163"/>
                </a:lnTo>
                <a:lnTo>
                  <a:pt x="60" y="179"/>
                </a:lnTo>
                <a:lnTo>
                  <a:pt x="64" y="195"/>
                </a:lnTo>
                <a:lnTo>
                  <a:pt x="68" y="211"/>
                </a:lnTo>
                <a:lnTo>
                  <a:pt x="85" y="228"/>
                </a:lnTo>
                <a:lnTo>
                  <a:pt x="74" y="243"/>
                </a:lnTo>
                <a:lnTo>
                  <a:pt x="77" y="260"/>
                </a:lnTo>
                <a:lnTo>
                  <a:pt x="79" y="275"/>
                </a:lnTo>
                <a:lnTo>
                  <a:pt x="80" y="291"/>
                </a:lnTo>
                <a:lnTo>
                  <a:pt x="81" y="306"/>
                </a:lnTo>
                <a:lnTo>
                  <a:pt x="81" y="321"/>
                </a:lnTo>
                <a:lnTo>
                  <a:pt x="80" y="335"/>
                </a:lnTo>
                <a:lnTo>
                  <a:pt x="78" y="349"/>
                </a:lnTo>
                <a:lnTo>
                  <a:pt x="76" y="361"/>
                </a:lnTo>
                <a:lnTo>
                  <a:pt x="73" y="373"/>
                </a:lnTo>
                <a:lnTo>
                  <a:pt x="70" y="384"/>
                </a:lnTo>
                <a:lnTo>
                  <a:pt x="66" y="393"/>
                </a:lnTo>
                <a:lnTo>
                  <a:pt x="60" y="402"/>
                </a:lnTo>
                <a:lnTo>
                  <a:pt x="55" y="408"/>
                </a:lnTo>
                <a:lnTo>
                  <a:pt x="48" y="415"/>
                </a:lnTo>
                <a:lnTo>
                  <a:pt x="41" y="437"/>
                </a:lnTo>
                <a:lnTo>
                  <a:pt x="48" y="415"/>
                </a:lnTo>
                <a:lnTo>
                  <a:pt x="38" y="424"/>
                </a:lnTo>
                <a:lnTo>
                  <a:pt x="41" y="437"/>
                </a:lnTo>
                <a:lnTo>
                  <a:pt x="85" y="427"/>
                </a:lnTo>
                <a:close/>
              </a:path>
            </a:pathLst>
          </a:custGeom>
          <a:solidFill>
            <a:srgbClr val="B2B2B2"/>
          </a:solidFill>
          <a:ln w="9525">
            <a:solidFill>
              <a:schemeClr val="tx1"/>
            </a:solidFill>
            <a:round/>
            <a:headEnd/>
            <a:tailEnd/>
          </a:ln>
        </p:spPr>
        <p:txBody>
          <a:bodyPr/>
          <a:lstStyle/>
          <a:p>
            <a:endParaRPr lang="en-US"/>
          </a:p>
        </p:txBody>
      </p:sp>
      <p:sp>
        <p:nvSpPr>
          <p:cNvPr id="1415395" name="Freeform 227"/>
          <p:cNvSpPr>
            <a:spLocks/>
          </p:cNvSpPr>
          <p:nvPr/>
        </p:nvSpPr>
        <p:spPr bwMode="auto">
          <a:xfrm>
            <a:off x="5049838" y="5187950"/>
            <a:ext cx="206375" cy="200025"/>
          </a:xfrm>
          <a:custGeom>
            <a:avLst/>
            <a:gdLst/>
            <a:ahLst/>
            <a:cxnLst>
              <a:cxn ang="0">
                <a:pos x="118" y="86"/>
              </a:cxn>
              <a:cxn ang="0">
                <a:pos x="130" y="106"/>
              </a:cxn>
              <a:cxn ang="0">
                <a:pos x="129" y="93"/>
              </a:cxn>
              <a:cxn ang="0">
                <a:pos x="125" y="82"/>
              </a:cxn>
              <a:cxn ang="0">
                <a:pos x="119" y="71"/>
              </a:cxn>
              <a:cxn ang="0">
                <a:pos x="113" y="63"/>
              </a:cxn>
              <a:cxn ang="0">
                <a:pos x="105" y="55"/>
              </a:cxn>
              <a:cxn ang="0">
                <a:pos x="97" y="48"/>
              </a:cxn>
              <a:cxn ang="0">
                <a:pos x="92" y="26"/>
              </a:cxn>
              <a:cxn ang="0">
                <a:pos x="82" y="37"/>
              </a:cxn>
              <a:cxn ang="0">
                <a:pos x="74" y="32"/>
              </a:cxn>
              <a:cxn ang="0">
                <a:pos x="67" y="27"/>
              </a:cxn>
              <a:cxn ang="0">
                <a:pos x="60" y="22"/>
              </a:cxn>
              <a:cxn ang="0">
                <a:pos x="55" y="18"/>
              </a:cxn>
              <a:cxn ang="0">
                <a:pos x="51" y="13"/>
              </a:cxn>
              <a:cxn ang="0">
                <a:pos x="47" y="9"/>
              </a:cxn>
              <a:cxn ang="0">
                <a:pos x="45" y="4"/>
              </a:cxn>
              <a:cxn ang="0">
                <a:pos x="44" y="0"/>
              </a:cxn>
              <a:cxn ang="0">
                <a:pos x="0" y="11"/>
              </a:cxn>
              <a:cxn ang="0">
                <a:pos x="4" y="23"/>
              </a:cxn>
              <a:cxn ang="0">
                <a:pos x="10" y="33"/>
              </a:cxn>
              <a:cxn ang="0">
                <a:pos x="17" y="42"/>
              </a:cxn>
              <a:cxn ang="0">
                <a:pos x="24" y="50"/>
              </a:cxn>
              <a:cxn ang="0">
                <a:pos x="33" y="57"/>
              </a:cxn>
              <a:cxn ang="0">
                <a:pos x="41" y="63"/>
              </a:cxn>
              <a:cxn ang="0">
                <a:pos x="48" y="69"/>
              </a:cxn>
              <a:cxn ang="0">
                <a:pos x="62" y="56"/>
              </a:cxn>
              <a:cxn ang="0">
                <a:pos x="63" y="79"/>
              </a:cxn>
              <a:cxn ang="0">
                <a:pos x="69" y="84"/>
              </a:cxn>
              <a:cxn ang="0">
                <a:pos x="75" y="88"/>
              </a:cxn>
              <a:cxn ang="0">
                <a:pos x="79" y="92"/>
              </a:cxn>
              <a:cxn ang="0">
                <a:pos x="82" y="95"/>
              </a:cxn>
              <a:cxn ang="0">
                <a:pos x="84" y="99"/>
              </a:cxn>
              <a:cxn ang="0">
                <a:pos x="85" y="102"/>
              </a:cxn>
              <a:cxn ang="0">
                <a:pos x="85" y="106"/>
              </a:cxn>
              <a:cxn ang="0">
                <a:pos x="97" y="126"/>
              </a:cxn>
              <a:cxn ang="0">
                <a:pos x="85" y="106"/>
              </a:cxn>
              <a:cxn ang="0">
                <a:pos x="85" y="119"/>
              </a:cxn>
              <a:cxn ang="0">
                <a:pos x="97" y="126"/>
              </a:cxn>
              <a:cxn ang="0">
                <a:pos x="118" y="86"/>
              </a:cxn>
            </a:cxnLst>
            <a:rect l="0" t="0" r="r" b="b"/>
            <a:pathLst>
              <a:path w="130" h="126">
                <a:moveTo>
                  <a:pt x="118" y="86"/>
                </a:moveTo>
                <a:lnTo>
                  <a:pt x="130" y="106"/>
                </a:lnTo>
                <a:lnTo>
                  <a:pt x="129" y="93"/>
                </a:lnTo>
                <a:lnTo>
                  <a:pt x="125" y="82"/>
                </a:lnTo>
                <a:lnTo>
                  <a:pt x="119" y="71"/>
                </a:lnTo>
                <a:lnTo>
                  <a:pt x="113" y="63"/>
                </a:lnTo>
                <a:lnTo>
                  <a:pt x="105" y="55"/>
                </a:lnTo>
                <a:lnTo>
                  <a:pt x="97" y="48"/>
                </a:lnTo>
                <a:lnTo>
                  <a:pt x="92" y="26"/>
                </a:lnTo>
                <a:lnTo>
                  <a:pt x="82" y="37"/>
                </a:lnTo>
                <a:lnTo>
                  <a:pt x="74" y="32"/>
                </a:lnTo>
                <a:lnTo>
                  <a:pt x="67" y="27"/>
                </a:lnTo>
                <a:lnTo>
                  <a:pt x="60" y="22"/>
                </a:lnTo>
                <a:lnTo>
                  <a:pt x="55" y="18"/>
                </a:lnTo>
                <a:lnTo>
                  <a:pt x="51" y="13"/>
                </a:lnTo>
                <a:lnTo>
                  <a:pt x="47" y="9"/>
                </a:lnTo>
                <a:lnTo>
                  <a:pt x="45" y="4"/>
                </a:lnTo>
                <a:lnTo>
                  <a:pt x="44" y="0"/>
                </a:lnTo>
                <a:lnTo>
                  <a:pt x="0" y="11"/>
                </a:lnTo>
                <a:lnTo>
                  <a:pt x="4" y="23"/>
                </a:lnTo>
                <a:lnTo>
                  <a:pt x="10" y="33"/>
                </a:lnTo>
                <a:lnTo>
                  <a:pt x="17" y="42"/>
                </a:lnTo>
                <a:lnTo>
                  <a:pt x="24" y="50"/>
                </a:lnTo>
                <a:lnTo>
                  <a:pt x="33" y="57"/>
                </a:lnTo>
                <a:lnTo>
                  <a:pt x="41" y="63"/>
                </a:lnTo>
                <a:lnTo>
                  <a:pt x="48" y="69"/>
                </a:lnTo>
                <a:lnTo>
                  <a:pt x="62" y="56"/>
                </a:lnTo>
                <a:lnTo>
                  <a:pt x="63" y="79"/>
                </a:lnTo>
                <a:lnTo>
                  <a:pt x="69" y="84"/>
                </a:lnTo>
                <a:lnTo>
                  <a:pt x="75" y="88"/>
                </a:lnTo>
                <a:lnTo>
                  <a:pt x="79" y="92"/>
                </a:lnTo>
                <a:lnTo>
                  <a:pt x="82" y="95"/>
                </a:lnTo>
                <a:lnTo>
                  <a:pt x="84" y="99"/>
                </a:lnTo>
                <a:lnTo>
                  <a:pt x="85" y="102"/>
                </a:lnTo>
                <a:lnTo>
                  <a:pt x="85" y="106"/>
                </a:lnTo>
                <a:lnTo>
                  <a:pt x="97" y="126"/>
                </a:lnTo>
                <a:lnTo>
                  <a:pt x="85" y="106"/>
                </a:lnTo>
                <a:lnTo>
                  <a:pt x="85" y="119"/>
                </a:lnTo>
                <a:lnTo>
                  <a:pt x="97" y="126"/>
                </a:lnTo>
                <a:lnTo>
                  <a:pt x="118" y="86"/>
                </a:lnTo>
                <a:close/>
              </a:path>
            </a:pathLst>
          </a:custGeom>
          <a:solidFill>
            <a:srgbClr val="B2B2B2"/>
          </a:solidFill>
          <a:ln w="9525">
            <a:solidFill>
              <a:schemeClr val="tx1"/>
            </a:solidFill>
            <a:round/>
            <a:headEnd/>
            <a:tailEnd/>
          </a:ln>
        </p:spPr>
        <p:txBody>
          <a:bodyPr/>
          <a:lstStyle/>
          <a:p>
            <a:endParaRPr lang="en-US"/>
          </a:p>
        </p:txBody>
      </p:sp>
      <p:sp>
        <p:nvSpPr>
          <p:cNvPr id="1415396" name="Freeform 228"/>
          <p:cNvSpPr>
            <a:spLocks/>
          </p:cNvSpPr>
          <p:nvPr/>
        </p:nvSpPr>
        <p:spPr bwMode="auto">
          <a:xfrm>
            <a:off x="5205413" y="5324475"/>
            <a:ext cx="277812" cy="192088"/>
          </a:xfrm>
          <a:custGeom>
            <a:avLst/>
            <a:gdLst/>
            <a:ahLst/>
            <a:cxnLst>
              <a:cxn ang="0">
                <a:pos x="468" y="229"/>
              </a:cxn>
              <a:cxn ang="0">
                <a:pos x="527" y="266"/>
              </a:cxn>
              <a:cxn ang="0">
                <a:pos x="508" y="233"/>
              </a:cxn>
              <a:cxn ang="0">
                <a:pos x="483" y="204"/>
              </a:cxn>
              <a:cxn ang="0">
                <a:pos x="458" y="179"/>
              </a:cxn>
              <a:cxn ang="0">
                <a:pos x="427" y="156"/>
              </a:cxn>
              <a:cxn ang="0">
                <a:pos x="397" y="138"/>
              </a:cxn>
              <a:cxn ang="0">
                <a:pos x="365" y="121"/>
              </a:cxn>
              <a:cxn ang="0">
                <a:pos x="332" y="105"/>
              </a:cxn>
              <a:cxn ang="0">
                <a:pos x="299" y="91"/>
              </a:cxn>
              <a:cxn ang="0">
                <a:pos x="266" y="78"/>
              </a:cxn>
              <a:cxn ang="0">
                <a:pos x="233" y="66"/>
              </a:cxn>
              <a:cxn ang="0">
                <a:pos x="199" y="55"/>
              </a:cxn>
              <a:cxn ang="0">
                <a:pos x="167" y="44"/>
              </a:cxn>
              <a:cxn ang="0">
                <a:pos x="138" y="33"/>
              </a:cxn>
              <a:cxn ang="0">
                <a:pos x="111" y="23"/>
              </a:cxn>
              <a:cxn ang="0">
                <a:pos x="85" y="11"/>
              </a:cxn>
              <a:cxn ang="0">
                <a:pos x="61" y="0"/>
              </a:cxn>
              <a:cxn ang="0">
                <a:pos x="0" y="122"/>
              </a:cxn>
              <a:cxn ang="0">
                <a:pos x="31" y="135"/>
              </a:cxn>
              <a:cxn ang="0">
                <a:pos x="60" y="147"/>
              </a:cxn>
              <a:cxn ang="0">
                <a:pos x="92" y="160"/>
              </a:cxn>
              <a:cxn ang="0">
                <a:pos x="124" y="171"/>
              </a:cxn>
              <a:cxn ang="0">
                <a:pos x="155" y="182"/>
              </a:cxn>
              <a:cxn ang="0">
                <a:pos x="187" y="193"/>
              </a:cxn>
              <a:cxn ang="0">
                <a:pos x="217" y="205"/>
              </a:cxn>
              <a:cxn ang="0">
                <a:pos x="248" y="216"/>
              </a:cxn>
              <a:cxn ang="0">
                <a:pos x="278" y="229"/>
              </a:cxn>
              <a:cxn ang="0">
                <a:pos x="304" y="240"/>
              </a:cxn>
              <a:cxn ang="0">
                <a:pos x="329" y="255"/>
              </a:cxn>
              <a:cxn ang="0">
                <a:pos x="352" y="268"/>
              </a:cxn>
              <a:cxn ang="0">
                <a:pos x="370" y="282"/>
              </a:cxn>
              <a:cxn ang="0">
                <a:pos x="386" y="296"/>
              </a:cxn>
              <a:cxn ang="0">
                <a:pos x="398" y="311"/>
              </a:cxn>
              <a:cxn ang="0">
                <a:pos x="408" y="327"/>
              </a:cxn>
              <a:cxn ang="0">
                <a:pos x="468" y="363"/>
              </a:cxn>
              <a:cxn ang="0">
                <a:pos x="408" y="327"/>
              </a:cxn>
              <a:cxn ang="0">
                <a:pos x="426" y="363"/>
              </a:cxn>
              <a:cxn ang="0">
                <a:pos x="468" y="363"/>
              </a:cxn>
              <a:cxn ang="0">
                <a:pos x="468" y="229"/>
              </a:cxn>
            </a:cxnLst>
            <a:rect l="0" t="0" r="r" b="b"/>
            <a:pathLst>
              <a:path w="527" h="363">
                <a:moveTo>
                  <a:pt x="468" y="229"/>
                </a:moveTo>
                <a:lnTo>
                  <a:pt x="527" y="266"/>
                </a:lnTo>
                <a:lnTo>
                  <a:pt x="508" y="233"/>
                </a:lnTo>
                <a:lnTo>
                  <a:pt x="483" y="204"/>
                </a:lnTo>
                <a:lnTo>
                  <a:pt x="458" y="179"/>
                </a:lnTo>
                <a:lnTo>
                  <a:pt x="427" y="156"/>
                </a:lnTo>
                <a:lnTo>
                  <a:pt x="397" y="138"/>
                </a:lnTo>
                <a:lnTo>
                  <a:pt x="365" y="121"/>
                </a:lnTo>
                <a:lnTo>
                  <a:pt x="332" y="105"/>
                </a:lnTo>
                <a:lnTo>
                  <a:pt x="299" y="91"/>
                </a:lnTo>
                <a:lnTo>
                  <a:pt x="266" y="78"/>
                </a:lnTo>
                <a:lnTo>
                  <a:pt x="233" y="66"/>
                </a:lnTo>
                <a:lnTo>
                  <a:pt x="199" y="55"/>
                </a:lnTo>
                <a:lnTo>
                  <a:pt x="167" y="44"/>
                </a:lnTo>
                <a:lnTo>
                  <a:pt x="138" y="33"/>
                </a:lnTo>
                <a:lnTo>
                  <a:pt x="111" y="23"/>
                </a:lnTo>
                <a:lnTo>
                  <a:pt x="85" y="11"/>
                </a:lnTo>
                <a:lnTo>
                  <a:pt x="61" y="0"/>
                </a:lnTo>
                <a:lnTo>
                  <a:pt x="0" y="122"/>
                </a:lnTo>
                <a:lnTo>
                  <a:pt x="31" y="135"/>
                </a:lnTo>
                <a:lnTo>
                  <a:pt x="60" y="147"/>
                </a:lnTo>
                <a:lnTo>
                  <a:pt x="92" y="160"/>
                </a:lnTo>
                <a:lnTo>
                  <a:pt x="124" y="171"/>
                </a:lnTo>
                <a:lnTo>
                  <a:pt x="155" y="182"/>
                </a:lnTo>
                <a:lnTo>
                  <a:pt x="187" y="193"/>
                </a:lnTo>
                <a:lnTo>
                  <a:pt x="217" y="205"/>
                </a:lnTo>
                <a:lnTo>
                  <a:pt x="248" y="216"/>
                </a:lnTo>
                <a:lnTo>
                  <a:pt x="278" y="229"/>
                </a:lnTo>
                <a:lnTo>
                  <a:pt x="304" y="240"/>
                </a:lnTo>
                <a:lnTo>
                  <a:pt x="329" y="255"/>
                </a:lnTo>
                <a:lnTo>
                  <a:pt x="352" y="268"/>
                </a:lnTo>
                <a:lnTo>
                  <a:pt x="370" y="282"/>
                </a:lnTo>
                <a:lnTo>
                  <a:pt x="386" y="296"/>
                </a:lnTo>
                <a:lnTo>
                  <a:pt x="398" y="311"/>
                </a:lnTo>
                <a:lnTo>
                  <a:pt x="408" y="327"/>
                </a:lnTo>
                <a:lnTo>
                  <a:pt x="468" y="363"/>
                </a:lnTo>
                <a:lnTo>
                  <a:pt x="408" y="327"/>
                </a:lnTo>
                <a:lnTo>
                  <a:pt x="426" y="363"/>
                </a:lnTo>
                <a:lnTo>
                  <a:pt x="468" y="363"/>
                </a:lnTo>
                <a:lnTo>
                  <a:pt x="468" y="229"/>
                </a:lnTo>
                <a:close/>
              </a:path>
            </a:pathLst>
          </a:custGeom>
          <a:solidFill>
            <a:srgbClr val="B2B2B2"/>
          </a:solidFill>
          <a:ln w="9525">
            <a:solidFill>
              <a:schemeClr val="tx1"/>
            </a:solidFill>
            <a:round/>
            <a:headEnd/>
            <a:tailEnd/>
          </a:ln>
        </p:spPr>
        <p:txBody>
          <a:bodyPr/>
          <a:lstStyle/>
          <a:p>
            <a:endParaRPr lang="en-US"/>
          </a:p>
        </p:txBody>
      </p:sp>
      <p:sp>
        <p:nvSpPr>
          <p:cNvPr id="1415397" name="Freeform 229"/>
          <p:cNvSpPr>
            <a:spLocks/>
          </p:cNvSpPr>
          <p:nvPr/>
        </p:nvSpPr>
        <p:spPr bwMode="auto">
          <a:xfrm>
            <a:off x="5453063" y="5429250"/>
            <a:ext cx="703262" cy="87313"/>
          </a:xfrm>
          <a:custGeom>
            <a:avLst/>
            <a:gdLst/>
            <a:ahLst/>
            <a:cxnLst>
              <a:cxn ang="0">
                <a:pos x="405" y="20"/>
              </a:cxn>
              <a:cxn ang="0">
                <a:pos x="424" y="10"/>
              </a:cxn>
              <a:cxn ang="0">
                <a:pos x="171" y="15"/>
              </a:cxn>
              <a:cxn ang="0">
                <a:pos x="90" y="0"/>
              </a:cxn>
              <a:cxn ang="0">
                <a:pos x="0" y="10"/>
              </a:cxn>
              <a:cxn ang="0">
                <a:pos x="0" y="55"/>
              </a:cxn>
              <a:cxn ang="0">
                <a:pos x="117" y="42"/>
              </a:cxn>
              <a:cxn ang="0">
                <a:pos x="189" y="51"/>
              </a:cxn>
              <a:cxn ang="0">
                <a:pos x="424" y="55"/>
              </a:cxn>
              <a:cxn ang="0">
                <a:pos x="443" y="45"/>
              </a:cxn>
              <a:cxn ang="0">
                <a:pos x="424" y="55"/>
              </a:cxn>
              <a:cxn ang="0">
                <a:pos x="436" y="55"/>
              </a:cxn>
              <a:cxn ang="0">
                <a:pos x="443" y="45"/>
              </a:cxn>
              <a:cxn ang="0">
                <a:pos x="405" y="20"/>
              </a:cxn>
            </a:cxnLst>
            <a:rect l="0" t="0" r="r" b="b"/>
            <a:pathLst>
              <a:path w="443" h="55">
                <a:moveTo>
                  <a:pt x="405" y="20"/>
                </a:moveTo>
                <a:lnTo>
                  <a:pt x="424" y="10"/>
                </a:lnTo>
                <a:lnTo>
                  <a:pt x="171" y="15"/>
                </a:lnTo>
                <a:lnTo>
                  <a:pt x="90" y="0"/>
                </a:lnTo>
                <a:lnTo>
                  <a:pt x="0" y="10"/>
                </a:lnTo>
                <a:lnTo>
                  <a:pt x="0" y="55"/>
                </a:lnTo>
                <a:lnTo>
                  <a:pt x="117" y="42"/>
                </a:lnTo>
                <a:lnTo>
                  <a:pt x="189" y="51"/>
                </a:lnTo>
                <a:lnTo>
                  <a:pt x="424" y="55"/>
                </a:lnTo>
                <a:lnTo>
                  <a:pt x="443" y="45"/>
                </a:lnTo>
                <a:lnTo>
                  <a:pt x="424" y="55"/>
                </a:lnTo>
                <a:lnTo>
                  <a:pt x="436" y="55"/>
                </a:lnTo>
                <a:lnTo>
                  <a:pt x="443" y="45"/>
                </a:lnTo>
                <a:lnTo>
                  <a:pt x="405" y="20"/>
                </a:lnTo>
                <a:close/>
              </a:path>
            </a:pathLst>
          </a:custGeom>
          <a:solidFill>
            <a:srgbClr val="B2B2B2"/>
          </a:solidFill>
          <a:ln w="9525">
            <a:solidFill>
              <a:schemeClr val="tx1"/>
            </a:solidFill>
            <a:round/>
            <a:headEnd/>
            <a:tailEnd/>
          </a:ln>
        </p:spPr>
        <p:txBody>
          <a:bodyPr/>
          <a:lstStyle/>
          <a:p>
            <a:endParaRPr lang="en-US"/>
          </a:p>
        </p:txBody>
      </p:sp>
      <p:sp>
        <p:nvSpPr>
          <p:cNvPr id="1415398" name="Freeform 230"/>
          <p:cNvSpPr>
            <a:spLocks/>
          </p:cNvSpPr>
          <p:nvPr/>
        </p:nvSpPr>
        <p:spPr bwMode="auto">
          <a:xfrm>
            <a:off x="6097588" y="5400675"/>
            <a:ext cx="420687" cy="103188"/>
          </a:xfrm>
          <a:custGeom>
            <a:avLst/>
            <a:gdLst/>
            <a:ahLst/>
            <a:cxnLst>
              <a:cxn ang="0">
                <a:pos x="664" y="36"/>
              </a:cxn>
              <a:cxn ang="0">
                <a:pos x="660" y="18"/>
              </a:cxn>
              <a:cxn ang="0">
                <a:pos x="658" y="43"/>
              </a:cxn>
              <a:cxn ang="0">
                <a:pos x="654" y="50"/>
              </a:cxn>
              <a:cxn ang="0">
                <a:pos x="649" y="52"/>
              </a:cxn>
              <a:cxn ang="0">
                <a:pos x="630" y="58"/>
              </a:cxn>
              <a:cxn ang="0">
                <a:pos x="598" y="61"/>
              </a:cxn>
              <a:cxn ang="0">
                <a:pos x="558" y="60"/>
              </a:cxn>
              <a:cxn ang="0">
                <a:pos x="508" y="52"/>
              </a:cxn>
              <a:cxn ang="0">
                <a:pos x="454" y="44"/>
              </a:cxn>
              <a:cxn ang="0">
                <a:pos x="397" y="34"/>
              </a:cxn>
              <a:cxn ang="0">
                <a:pos x="337" y="25"/>
              </a:cxn>
              <a:cxn ang="0">
                <a:pos x="277" y="19"/>
              </a:cxn>
              <a:cxn ang="0">
                <a:pos x="218" y="17"/>
              </a:cxn>
              <a:cxn ang="0">
                <a:pos x="158" y="21"/>
              </a:cxn>
              <a:cxn ang="0">
                <a:pos x="99" y="38"/>
              </a:cxn>
              <a:cxn ang="0">
                <a:pos x="44" y="67"/>
              </a:cxn>
              <a:cxn ang="0">
                <a:pos x="0" y="115"/>
              </a:cxn>
              <a:cxn ang="0">
                <a:pos x="113" y="190"/>
              </a:cxn>
              <a:cxn ang="0">
                <a:pos x="127" y="174"/>
              </a:cxn>
              <a:cxn ang="0">
                <a:pos x="148" y="162"/>
              </a:cxn>
              <a:cxn ang="0">
                <a:pos x="180" y="155"/>
              </a:cxn>
              <a:cxn ang="0">
                <a:pos x="220" y="151"/>
              </a:cxn>
              <a:cxn ang="0">
                <a:pos x="268" y="154"/>
              </a:cxn>
              <a:cxn ang="0">
                <a:pos x="320" y="160"/>
              </a:cxn>
              <a:cxn ang="0">
                <a:pos x="375" y="168"/>
              </a:cxn>
              <a:cxn ang="0">
                <a:pos x="432" y="178"/>
              </a:cxn>
              <a:cxn ang="0">
                <a:pos x="488" y="186"/>
              </a:cxn>
              <a:cxn ang="0">
                <a:pos x="546" y="194"/>
              </a:cxn>
              <a:cxn ang="0">
                <a:pos x="601" y="195"/>
              </a:cxn>
              <a:cxn ang="0">
                <a:pos x="654" y="190"/>
              </a:cxn>
              <a:cxn ang="0">
                <a:pos x="708" y="174"/>
              </a:cxn>
              <a:cxn ang="0">
                <a:pos x="757" y="138"/>
              </a:cxn>
              <a:cxn ang="0">
                <a:pos x="787" y="82"/>
              </a:cxn>
              <a:cxn ang="0">
                <a:pos x="797" y="18"/>
              </a:cxn>
              <a:cxn ang="0">
                <a:pos x="793" y="0"/>
              </a:cxn>
              <a:cxn ang="0">
                <a:pos x="797" y="18"/>
              </a:cxn>
              <a:cxn ang="0">
                <a:pos x="797" y="10"/>
              </a:cxn>
              <a:cxn ang="0">
                <a:pos x="793" y="0"/>
              </a:cxn>
              <a:cxn ang="0">
                <a:pos x="664" y="36"/>
              </a:cxn>
            </a:cxnLst>
            <a:rect l="0" t="0" r="r" b="b"/>
            <a:pathLst>
              <a:path w="797" h="195">
                <a:moveTo>
                  <a:pt x="664" y="36"/>
                </a:moveTo>
                <a:lnTo>
                  <a:pt x="660" y="18"/>
                </a:lnTo>
                <a:lnTo>
                  <a:pt x="658" y="43"/>
                </a:lnTo>
                <a:lnTo>
                  <a:pt x="654" y="50"/>
                </a:lnTo>
                <a:lnTo>
                  <a:pt x="649" y="52"/>
                </a:lnTo>
                <a:lnTo>
                  <a:pt x="630" y="58"/>
                </a:lnTo>
                <a:lnTo>
                  <a:pt x="598" y="61"/>
                </a:lnTo>
                <a:lnTo>
                  <a:pt x="558" y="60"/>
                </a:lnTo>
                <a:lnTo>
                  <a:pt x="508" y="52"/>
                </a:lnTo>
                <a:lnTo>
                  <a:pt x="454" y="44"/>
                </a:lnTo>
                <a:lnTo>
                  <a:pt x="397" y="34"/>
                </a:lnTo>
                <a:lnTo>
                  <a:pt x="337" y="25"/>
                </a:lnTo>
                <a:lnTo>
                  <a:pt x="277" y="19"/>
                </a:lnTo>
                <a:lnTo>
                  <a:pt x="218" y="17"/>
                </a:lnTo>
                <a:lnTo>
                  <a:pt x="158" y="21"/>
                </a:lnTo>
                <a:lnTo>
                  <a:pt x="99" y="38"/>
                </a:lnTo>
                <a:lnTo>
                  <a:pt x="44" y="67"/>
                </a:lnTo>
                <a:lnTo>
                  <a:pt x="0" y="115"/>
                </a:lnTo>
                <a:lnTo>
                  <a:pt x="113" y="190"/>
                </a:lnTo>
                <a:lnTo>
                  <a:pt x="127" y="174"/>
                </a:lnTo>
                <a:lnTo>
                  <a:pt x="148" y="162"/>
                </a:lnTo>
                <a:lnTo>
                  <a:pt x="180" y="155"/>
                </a:lnTo>
                <a:lnTo>
                  <a:pt x="220" y="151"/>
                </a:lnTo>
                <a:lnTo>
                  <a:pt x="268" y="154"/>
                </a:lnTo>
                <a:lnTo>
                  <a:pt x="320" y="160"/>
                </a:lnTo>
                <a:lnTo>
                  <a:pt x="375" y="168"/>
                </a:lnTo>
                <a:lnTo>
                  <a:pt x="432" y="178"/>
                </a:lnTo>
                <a:lnTo>
                  <a:pt x="488" y="186"/>
                </a:lnTo>
                <a:lnTo>
                  <a:pt x="546" y="194"/>
                </a:lnTo>
                <a:lnTo>
                  <a:pt x="601" y="195"/>
                </a:lnTo>
                <a:lnTo>
                  <a:pt x="654" y="190"/>
                </a:lnTo>
                <a:lnTo>
                  <a:pt x="708" y="174"/>
                </a:lnTo>
                <a:lnTo>
                  <a:pt x="757" y="138"/>
                </a:lnTo>
                <a:lnTo>
                  <a:pt x="787" y="82"/>
                </a:lnTo>
                <a:lnTo>
                  <a:pt x="797" y="18"/>
                </a:lnTo>
                <a:lnTo>
                  <a:pt x="793" y="0"/>
                </a:lnTo>
                <a:lnTo>
                  <a:pt x="797" y="18"/>
                </a:lnTo>
                <a:lnTo>
                  <a:pt x="797" y="10"/>
                </a:lnTo>
                <a:lnTo>
                  <a:pt x="793" y="0"/>
                </a:lnTo>
                <a:lnTo>
                  <a:pt x="664" y="36"/>
                </a:lnTo>
                <a:close/>
              </a:path>
            </a:pathLst>
          </a:custGeom>
          <a:solidFill>
            <a:srgbClr val="B2B2B2"/>
          </a:solidFill>
          <a:ln w="9525">
            <a:solidFill>
              <a:schemeClr val="tx1"/>
            </a:solidFill>
            <a:round/>
            <a:headEnd/>
            <a:tailEnd/>
          </a:ln>
        </p:spPr>
        <p:txBody>
          <a:bodyPr/>
          <a:lstStyle/>
          <a:p>
            <a:endParaRPr lang="en-US"/>
          </a:p>
        </p:txBody>
      </p:sp>
      <p:sp>
        <p:nvSpPr>
          <p:cNvPr id="1415399" name="Freeform 231"/>
          <p:cNvSpPr>
            <a:spLocks/>
          </p:cNvSpPr>
          <p:nvPr/>
        </p:nvSpPr>
        <p:spPr bwMode="auto">
          <a:xfrm>
            <a:off x="6369050" y="5116513"/>
            <a:ext cx="147638" cy="303212"/>
          </a:xfrm>
          <a:custGeom>
            <a:avLst/>
            <a:gdLst/>
            <a:ahLst/>
            <a:cxnLst>
              <a:cxn ang="0">
                <a:pos x="1" y="17"/>
              </a:cxn>
              <a:cxn ang="0">
                <a:pos x="4" y="37"/>
              </a:cxn>
              <a:cxn ang="0">
                <a:pos x="150" y="571"/>
              </a:cxn>
              <a:cxn ang="0">
                <a:pos x="279" y="535"/>
              </a:cxn>
              <a:cxn ang="0">
                <a:pos x="133" y="0"/>
              </a:cxn>
              <a:cxn ang="0">
                <a:pos x="135" y="20"/>
              </a:cxn>
              <a:cxn ang="0">
                <a:pos x="1" y="17"/>
              </a:cxn>
              <a:cxn ang="0">
                <a:pos x="0" y="27"/>
              </a:cxn>
              <a:cxn ang="0">
                <a:pos x="4" y="37"/>
              </a:cxn>
              <a:cxn ang="0">
                <a:pos x="1" y="17"/>
              </a:cxn>
            </a:cxnLst>
            <a:rect l="0" t="0" r="r" b="b"/>
            <a:pathLst>
              <a:path w="279" h="571">
                <a:moveTo>
                  <a:pt x="1" y="17"/>
                </a:moveTo>
                <a:lnTo>
                  <a:pt x="4" y="37"/>
                </a:lnTo>
                <a:lnTo>
                  <a:pt x="150" y="571"/>
                </a:lnTo>
                <a:lnTo>
                  <a:pt x="279" y="535"/>
                </a:lnTo>
                <a:lnTo>
                  <a:pt x="133" y="0"/>
                </a:lnTo>
                <a:lnTo>
                  <a:pt x="135" y="20"/>
                </a:lnTo>
                <a:lnTo>
                  <a:pt x="1" y="17"/>
                </a:lnTo>
                <a:lnTo>
                  <a:pt x="0" y="27"/>
                </a:lnTo>
                <a:lnTo>
                  <a:pt x="4" y="37"/>
                </a:lnTo>
                <a:lnTo>
                  <a:pt x="1" y="17"/>
                </a:lnTo>
                <a:close/>
              </a:path>
            </a:pathLst>
          </a:custGeom>
          <a:solidFill>
            <a:srgbClr val="B2B2B2"/>
          </a:solidFill>
          <a:ln w="9525">
            <a:solidFill>
              <a:schemeClr val="tx1"/>
            </a:solidFill>
            <a:round/>
            <a:headEnd/>
            <a:tailEnd/>
          </a:ln>
        </p:spPr>
        <p:txBody>
          <a:bodyPr/>
          <a:lstStyle/>
          <a:p>
            <a:endParaRPr lang="en-US"/>
          </a:p>
        </p:txBody>
      </p:sp>
      <p:sp>
        <p:nvSpPr>
          <p:cNvPr id="1415400" name="Freeform 232"/>
          <p:cNvSpPr>
            <a:spLocks/>
          </p:cNvSpPr>
          <p:nvPr/>
        </p:nvSpPr>
        <p:spPr bwMode="auto">
          <a:xfrm>
            <a:off x="6369050" y="4833938"/>
            <a:ext cx="76200" cy="293687"/>
          </a:xfrm>
          <a:custGeom>
            <a:avLst/>
            <a:gdLst/>
            <a:ahLst/>
            <a:cxnLst>
              <a:cxn ang="0">
                <a:pos x="10" y="0"/>
              </a:cxn>
              <a:cxn ang="0">
                <a:pos x="10" y="0"/>
              </a:cxn>
              <a:cxn ang="0">
                <a:pos x="0" y="553"/>
              </a:cxn>
              <a:cxn ang="0">
                <a:pos x="134" y="556"/>
              </a:cxn>
              <a:cxn ang="0">
                <a:pos x="144" y="2"/>
              </a:cxn>
              <a:cxn ang="0">
                <a:pos x="144" y="2"/>
              </a:cxn>
              <a:cxn ang="0">
                <a:pos x="10" y="0"/>
              </a:cxn>
            </a:cxnLst>
            <a:rect l="0" t="0" r="r" b="b"/>
            <a:pathLst>
              <a:path w="144" h="556">
                <a:moveTo>
                  <a:pt x="10" y="0"/>
                </a:moveTo>
                <a:lnTo>
                  <a:pt x="10" y="0"/>
                </a:lnTo>
                <a:lnTo>
                  <a:pt x="0" y="553"/>
                </a:lnTo>
                <a:lnTo>
                  <a:pt x="134" y="556"/>
                </a:lnTo>
                <a:lnTo>
                  <a:pt x="144" y="2"/>
                </a:lnTo>
                <a:lnTo>
                  <a:pt x="144" y="2"/>
                </a:lnTo>
                <a:lnTo>
                  <a:pt x="10" y="0"/>
                </a:lnTo>
                <a:close/>
              </a:path>
            </a:pathLst>
          </a:custGeom>
          <a:solidFill>
            <a:srgbClr val="B2B2B2"/>
          </a:solidFill>
          <a:ln w="9525">
            <a:solidFill>
              <a:schemeClr val="tx1"/>
            </a:solidFill>
            <a:round/>
            <a:headEnd/>
            <a:tailEnd/>
          </a:ln>
        </p:spPr>
        <p:txBody>
          <a:bodyPr/>
          <a:lstStyle/>
          <a:p>
            <a:endParaRPr lang="en-US"/>
          </a:p>
        </p:txBody>
      </p:sp>
      <p:sp>
        <p:nvSpPr>
          <p:cNvPr id="1415401" name="Freeform 233"/>
          <p:cNvSpPr>
            <a:spLocks/>
          </p:cNvSpPr>
          <p:nvPr/>
        </p:nvSpPr>
        <p:spPr bwMode="auto">
          <a:xfrm>
            <a:off x="4972050" y="4213225"/>
            <a:ext cx="1473200" cy="620713"/>
          </a:xfrm>
          <a:custGeom>
            <a:avLst/>
            <a:gdLst/>
            <a:ahLst/>
            <a:cxnLst>
              <a:cxn ang="0">
                <a:pos x="45" y="204"/>
              </a:cxn>
              <a:cxn ang="0">
                <a:pos x="53" y="179"/>
              </a:cxn>
              <a:cxn ang="0">
                <a:pos x="77" y="151"/>
              </a:cxn>
              <a:cxn ang="0">
                <a:pos x="119" y="122"/>
              </a:cxn>
              <a:cxn ang="0">
                <a:pos x="210" y="94"/>
              </a:cxn>
              <a:cxn ang="0">
                <a:pos x="238" y="74"/>
              </a:cxn>
              <a:cxn ang="0">
                <a:pos x="311" y="58"/>
              </a:cxn>
              <a:cxn ang="0">
                <a:pos x="399" y="76"/>
              </a:cxn>
              <a:cxn ang="0">
                <a:pos x="469" y="46"/>
              </a:cxn>
              <a:cxn ang="0">
                <a:pos x="549" y="51"/>
              </a:cxn>
              <a:cxn ang="0">
                <a:pos x="626" y="66"/>
              </a:cxn>
              <a:cxn ang="0">
                <a:pos x="697" y="91"/>
              </a:cxn>
              <a:cxn ang="0">
                <a:pos x="759" y="125"/>
              </a:cxn>
              <a:cxn ang="0">
                <a:pos x="811" y="172"/>
              </a:cxn>
              <a:cxn ang="0">
                <a:pos x="850" y="230"/>
              </a:cxn>
              <a:cxn ang="0">
                <a:pos x="875" y="302"/>
              </a:cxn>
              <a:cxn ang="0">
                <a:pos x="883" y="390"/>
              </a:cxn>
              <a:cxn ang="0">
                <a:pos x="926" y="340"/>
              </a:cxn>
              <a:cxn ang="0">
                <a:pos x="907" y="250"/>
              </a:cxn>
              <a:cxn ang="0">
                <a:pos x="870" y="174"/>
              </a:cxn>
              <a:cxn ang="0">
                <a:pos x="817" y="114"/>
              </a:cxn>
              <a:cxn ang="0">
                <a:pos x="751" y="68"/>
              </a:cxn>
              <a:cxn ang="0">
                <a:pos x="677" y="34"/>
              </a:cxn>
              <a:cxn ang="0">
                <a:pos x="596" y="13"/>
              </a:cxn>
              <a:cxn ang="0">
                <a:pos x="510" y="10"/>
              </a:cxn>
              <a:cxn ang="0">
                <a:pos x="428" y="1"/>
              </a:cxn>
              <a:cxn ang="0">
                <a:pos x="344" y="7"/>
              </a:cxn>
              <a:cxn ang="0">
                <a:pos x="264" y="22"/>
              </a:cxn>
              <a:cxn ang="0">
                <a:pos x="190" y="42"/>
              </a:cxn>
              <a:cxn ang="0">
                <a:pos x="156" y="54"/>
              </a:cxn>
              <a:cxn ang="0">
                <a:pos x="96" y="83"/>
              </a:cxn>
              <a:cxn ang="0">
                <a:pos x="48" y="117"/>
              </a:cxn>
              <a:cxn ang="0">
                <a:pos x="14" y="157"/>
              </a:cxn>
              <a:cxn ang="0">
                <a:pos x="0" y="203"/>
              </a:cxn>
              <a:cxn ang="0">
                <a:pos x="0" y="203"/>
              </a:cxn>
              <a:cxn ang="0">
                <a:pos x="8" y="220"/>
              </a:cxn>
            </a:cxnLst>
            <a:rect l="0" t="0" r="r" b="b"/>
            <a:pathLst>
              <a:path w="928" h="391">
                <a:moveTo>
                  <a:pt x="38" y="187"/>
                </a:moveTo>
                <a:lnTo>
                  <a:pt x="45" y="204"/>
                </a:lnTo>
                <a:lnTo>
                  <a:pt x="48" y="192"/>
                </a:lnTo>
                <a:lnTo>
                  <a:pt x="53" y="179"/>
                </a:lnTo>
                <a:lnTo>
                  <a:pt x="63" y="165"/>
                </a:lnTo>
                <a:lnTo>
                  <a:pt x="77" y="151"/>
                </a:lnTo>
                <a:lnTo>
                  <a:pt x="96" y="136"/>
                </a:lnTo>
                <a:lnTo>
                  <a:pt x="119" y="122"/>
                </a:lnTo>
                <a:lnTo>
                  <a:pt x="144" y="109"/>
                </a:lnTo>
                <a:lnTo>
                  <a:pt x="210" y="94"/>
                </a:lnTo>
                <a:lnTo>
                  <a:pt x="205" y="85"/>
                </a:lnTo>
                <a:lnTo>
                  <a:pt x="238" y="74"/>
                </a:lnTo>
                <a:lnTo>
                  <a:pt x="274" y="66"/>
                </a:lnTo>
                <a:lnTo>
                  <a:pt x="311" y="58"/>
                </a:lnTo>
                <a:lnTo>
                  <a:pt x="350" y="52"/>
                </a:lnTo>
                <a:lnTo>
                  <a:pt x="399" y="76"/>
                </a:lnTo>
                <a:lnTo>
                  <a:pt x="429" y="46"/>
                </a:lnTo>
                <a:lnTo>
                  <a:pt x="469" y="46"/>
                </a:lnTo>
                <a:lnTo>
                  <a:pt x="510" y="58"/>
                </a:lnTo>
                <a:lnTo>
                  <a:pt x="549" y="51"/>
                </a:lnTo>
                <a:lnTo>
                  <a:pt x="588" y="57"/>
                </a:lnTo>
                <a:lnTo>
                  <a:pt x="626" y="66"/>
                </a:lnTo>
                <a:lnTo>
                  <a:pt x="663" y="77"/>
                </a:lnTo>
                <a:lnTo>
                  <a:pt x="697" y="91"/>
                </a:lnTo>
                <a:lnTo>
                  <a:pt x="729" y="118"/>
                </a:lnTo>
                <a:lnTo>
                  <a:pt x="759" y="125"/>
                </a:lnTo>
                <a:lnTo>
                  <a:pt x="787" y="147"/>
                </a:lnTo>
                <a:lnTo>
                  <a:pt x="811" y="172"/>
                </a:lnTo>
                <a:lnTo>
                  <a:pt x="832" y="199"/>
                </a:lnTo>
                <a:lnTo>
                  <a:pt x="850" y="230"/>
                </a:lnTo>
                <a:lnTo>
                  <a:pt x="865" y="264"/>
                </a:lnTo>
                <a:lnTo>
                  <a:pt x="875" y="302"/>
                </a:lnTo>
                <a:lnTo>
                  <a:pt x="882" y="344"/>
                </a:lnTo>
                <a:lnTo>
                  <a:pt x="883" y="390"/>
                </a:lnTo>
                <a:lnTo>
                  <a:pt x="928" y="391"/>
                </a:lnTo>
                <a:lnTo>
                  <a:pt x="926" y="340"/>
                </a:lnTo>
                <a:lnTo>
                  <a:pt x="919" y="293"/>
                </a:lnTo>
                <a:lnTo>
                  <a:pt x="907" y="250"/>
                </a:lnTo>
                <a:lnTo>
                  <a:pt x="891" y="210"/>
                </a:lnTo>
                <a:lnTo>
                  <a:pt x="870" y="174"/>
                </a:lnTo>
                <a:lnTo>
                  <a:pt x="845" y="142"/>
                </a:lnTo>
                <a:lnTo>
                  <a:pt x="817" y="114"/>
                </a:lnTo>
                <a:lnTo>
                  <a:pt x="785" y="89"/>
                </a:lnTo>
                <a:lnTo>
                  <a:pt x="751" y="68"/>
                </a:lnTo>
                <a:lnTo>
                  <a:pt x="720" y="64"/>
                </a:lnTo>
                <a:lnTo>
                  <a:pt x="677" y="34"/>
                </a:lnTo>
                <a:lnTo>
                  <a:pt x="637" y="22"/>
                </a:lnTo>
                <a:lnTo>
                  <a:pt x="596" y="13"/>
                </a:lnTo>
                <a:lnTo>
                  <a:pt x="555" y="6"/>
                </a:lnTo>
                <a:lnTo>
                  <a:pt x="510" y="10"/>
                </a:lnTo>
                <a:lnTo>
                  <a:pt x="470" y="0"/>
                </a:lnTo>
                <a:lnTo>
                  <a:pt x="428" y="1"/>
                </a:lnTo>
                <a:lnTo>
                  <a:pt x="387" y="22"/>
                </a:lnTo>
                <a:lnTo>
                  <a:pt x="344" y="7"/>
                </a:lnTo>
                <a:lnTo>
                  <a:pt x="303" y="14"/>
                </a:lnTo>
                <a:lnTo>
                  <a:pt x="264" y="22"/>
                </a:lnTo>
                <a:lnTo>
                  <a:pt x="226" y="31"/>
                </a:lnTo>
                <a:lnTo>
                  <a:pt x="190" y="42"/>
                </a:lnTo>
                <a:lnTo>
                  <a:pt x="171" y="58"/>
                </a:lnTo>
                <a:lnTo>
                  <a:pt x="156" y="54"/>
                </a:lnTo>
                <a:lnTo>
                  <a:pt x="124" y="68"/>
                </a:lnTo>
                <a:lnTo>
                  <a:pt x="96" y="83"/>
                </a:lnTo>
                <a:lnTo>
                  <a:pt x="70" y="100"/>
                </a:lnTo>
                <a:lnTo>
                  <a:pt x="48" y="117"/>
                </a:lnTo>
                <a:lnTo>
                  <a:pt x="29" y="136"/>
                </a:lnTo>
                <a:lnTo>
                  <a:pt x="14" y="157"/>
                </a:lnTo>
                <a:lnTo>
                  <a:pt x="4" y="179"/>
                </a:lnTo>
                <a:lnTo>
                  <a:pt x="0" y="203"/>
                </a:lnTo>
                <a:lnTo>
                  <a:pt x="8" y="220"/>
                </a:lnTo>
                <a:lnTo>
                  <a:pt x="0" y="203"/>
                </a:lnTo>
                <a:lnTo>
                  <a:pt x="0" y="213"/>
                </a:lnTo>
                <a:lnTo>
                  <a:pt x="8" y="220"/>
                </a:lnTo>
                <a:lnTo>
                  <a:pt x="38" y="187"/>
                </a:lnTo>
                <a:close/>
              </a:path>
            </a:pathLst>
          </a:custGeom>
          <a:solidFill>
            <a:srgbClr val="B2B2B2"/>
          </a:solidFill>
          <a:ln w="9525">
            <a:solidFill>
              <a:schemeClr val="tx1"/>
            </a:solidFill>
            <a:round/>
            <a:headEnd/>
            <a:tailEnd/>
          </a:ln>
        </p:spPr>
        <p:txBody>
          <a:bodyPr/>
          <a:lstStyle/>
          <a:p>
            <a:endParaRPr lang="en-US"/>
          </a:p>
        </p:txBody>
      </p:sp>
      <p:sp>
        <p:nvSpPr>
          <p:cNvPr id="1415402" name="Freeform 234"/>
          <p:cNvSpPr>
            <a:spLocks/>
          </p:cNvSpPr>
          <p:nvPr/>
        </p:nvSpPr>
        <p:spPr bwMode="auto">
          <a:xfrm>
            <a:off x="5146675" y="5135563"/>
            <a:ext cx="492125" cy="23812"/>
          </a:xfrm>
          <a:custGeom>
            <a:avLst/>
            <a:gdLst/>
            <a:ahLst/>
            <a:cxnLst>
              <a:cxn ang="0">
                <a:pos x="0" y="17"/>
              </a:cxn>
              <a:cxn ang="0">
                <a:pos x="0" y="34"/>
              </a:cxn>
              <a:cxn ang="0">
                <a:pos x="930" y="46"/>
              </a:cxn>
              <a:cxn ang="0">
                <a:pos x="930" y="12"/>
              </a:cxn>
              <a:cxn ang="0">
                <a:pos x="0" y="0"/>
              </a:cxn>
              <a:cxn ang="0">
                <a:pos x="0" y="17"/>
              </a:cxn>
            </a:cxnLst>
            <a:rect l="0" t="0" r="r" b="b"/>
            <a:pathLst>
              <a:path w="930" h="46">
                <a:moveTo>
                  <a:pt x="0" y="17"/>
                </a:moveTo>
                <a:lnTo>
                  <a:pt x="0" y="34"/>
                </a:lnTo>
                <a:lnTo>
                  <a:pt x="930" y="46"/>
                </a:lnTo>
                <a:lnTo>
                  <a:pt x="930" y="12"/>
                </a:lnTo>
                <a:lnTo>
                  <a:pt x="0" y="0"/>
                </a:lnTo>
                <a:lnTo>
                  <a:pt x="0" y="17"/>
                </a:lnTo>
                <a:close/>
              </a:path>
            </a:pathLst>
          </a:custGeom>
          <a:solidFill>
            <a:srgbClr val="4D4D4D"/>
          </a:solidFill>
          <a:ln w="9525">
            <a:noFill/>
            <a:round/>
            <a:headEnd/>
            <a:tailEnd/>
          </a:ln>
        </p:spPr>
        <p:txBody>
          <a:bodyPr/>
          <a:lstStyle/>
          <a:p>
            <a:endParaRPr lang="en-US"/>
          </a:p>
        </p:txBody>
      </p:sp>
      <p:sp>
        <p:nvSpPr>
          <p:cNvPr id="1415403" name="Freeform 235"/>
          <p:cNvSpPr>
            <a:spLocks/>
          </p:cNvSpPr>
          <p:nvPr/>
        </p:nvSpPr>
        <p:spPr bwMode="auto">
          <a:xfrm>
            <a:off x="6242050" y="4494213"/>
            <a:ext cx="30163" cy="504825"/>
          </a:xfrm>
          <a:custGeom>
            <a:avLst/>
            <a:gdLst/>
            <a:ahLst/>
            <a:cxnLst>
              <a:cxn ang="0">
                <a:pos x="40" y="0"/>
              </a:cxn>
              <a:cxn ang="0">
                <a:pos x="23" y="0"/>
              </a:cxn>
              <a:cxn ang="0">
                <a:pos x="0" y="954"/>
              </a:cxn>
              <a:cxn ang="0">
                <a:pos x="34" y="954"/>
              </a:cxn>
              <a:cxn ang="0">
                <a:pos x="57" y="0"/>
              </a:cxn>
              <a:cxn ang="0">
                <a:pos x="40" y="0"/>
              </a:cxn>
            </a:cxnLst>
            <a:rect l="0" t="0" r="r" b="b"/>
            <a:pathLst>
              <a:path w="57" h="954">
                <a:moveTo>
                  <a:pt x="40" y="0"/>
                </a:moveTo>
                <a:lnTo>
                  <a:pt x="23" y="0"/>
                </a:lnTo>
                <a:lnTo>
                  <a:pt x="0" y="954"/>
                </a:lnTo>
                <a:lnTo>
                  <a:pt x="34" y="954"/>
                </a:lnTo>
                <a:lnTo>
                  <a:pt x="57" y="0"/>
                </a:lnTo>
                <a:lnTo>
                  <a:pt x="40" y="0"/>
                </a:lnTo>
                <a:close/>
              </a:path>
            </a:pathLst>
          </a:custGeom>
          <a:solidFill>
            <a:srgbClr val="4D4D4D"/>
          </a:solidFill>
          <a:ln w="9525">
            <a:noFill/>
            <a:round/>
            <a:headEnd/>
            <a:tailEnd/>
          </a:ln>
        </p:spPr>
        <p:txBody>
          <a:bodyPr/>
          <a:lstStyle/>
          <a:p>
            <a:endParaRPr lang="en-US"/>
          </a:p>
        </p:txBody>
      </p:sp>
      <p:sp>
        <p:nvSpPr>
          <p:cNvPr id="1415404" name="Freeform 236"/>
          <p:cNvSpPr>
            <a:spLocks/>
          </p:cNvSpPr>
          <p:nvPr/>
        </p:nvSpPr>
        <p:spPr bwMode="auto">
          <a:xfrm>
            <a:off x="5356225" y="4981575"/>
            <a:ext cx="942975" cy="309563"/>
          </a:xfrm>
          <a:custGeom>
            <a:avLst/>
            <a:gdLst/>
            <a:ahLst/>
            <a:cxnLst>
              <a:cxn ang="0">
                <a:pos x="1623" y="370"/>
              </a:cxn>
              <a:cxn ang="0">
                <a:pos x="1610" y="394"/>
              </a:cxn>
              <a:cxn ang="0">
                <a:pos x="1588" y="418"/>
              </a:cxn>
              <a:cxn ang="0">
                <a:pos x="1561" y="442"/>
              </a:cxn>
              <a:cxn ang="0">
                <a:pos x="1527" y="462"/>
              </a:cxn>
              <a:cxn ang="0">
                <a:pos x="1488" y="483"/>
              </a:cxn>
              <a:cxn ang="0">
                <a:pos x="1443" y="503"/>
              </a:cxn>
              <a:cxn ang="0">
                <a:pos x="1394" y="520"/>
              </a:cxn>
              <a:cxn ang="0">
                <a:pos x="1342" y="536"/>
              </a:cxn>
              <a:cxn ang="0">
                <a:pos x="1283" y="549"/>
              </a:cxn>
              <a:cxn ang="0">
                <a:pos x="1221" y="561"/>
              </a:cxn>
              <a:cxn ang="0">
                <a:pos x="1156" y="571"/>
              </a:cxn>
              <a:cxn ang="0">
                <a:pos x="1088" y="578"/>
              </a:cxn>
              <a:cxn ang="0">
                <a:pos x="1017" y="583"/>
              </a:cxn>
              <a:cxn ang="0">
                <a:pos x="944" y="587"/>
              </a:cxn>
              <a:cxn ang="0">
                <a:pos x="871" y="587"/>
              </a:cxn>
              <a:cxn ang="0">
                <a:pos x="797" y="583"/>
              </a:cxn>
              <a:cxn ang="0">
                <a:pos x="727" y="578"/>
              </a:cxn>
              <a:cxn ang="0">
                <a:pos x="658" y="571"/>
              </a:cxn>
              <a:cxn ang="0">
                <a:pos x="594" y="561"/>
              </a:cxn>
              <a:cxn ang="0">
                <a:pos x="533" y="549"/>
              </a:cxn>
              <a:cxn ang="0">
                <a:pos x="474" y="536"/>
              </a:cxn>
              <a:cxn ang="0">
                <a:pos x="420" y="520"/>
              </a:cxn>
              <a:cxn ang="0">
                <a:pos x="372" y="503"/>
              </a:cxn>
              <a:cxn ang="0">
                <a:pos x="327" y="483"/>
              </a:cxn>
              <a:cxn ang="0">
                <a:pos x="288" y="462"/>
              </a:cxn>
              <a:cxn ang="0">
                <a:pos x="255" y="442"/>
              </a:cxn>
              <a:cxn ang="0">
                <a:pos x="227" y="418"/>
              </a:cxn>
              <a:cxn ang="0">
                <a:pos x="205" y="394"/>
              </a:cxn>
              <a:cxn ang="0">
                <a:pos x="0" y="15"/>
              </a:cxn>
              <a:cxn ang="0">
                <a:pos x="23" y="46"/>
              </a:cxn>
              <a:cxn ang="0">
                <a:pos x="53" y="76"/>
              </a:cxn>
              <a:cxn ang="0">
                <a:pos x="91" y="104"/>
              </a:cxn>
              <a:cxn ang="0">
                <a:pos x="136" y="129"/>
              </a:cxn>
              <a:cxn ang="0">
                <a:pos x="189" y="155"/>
              </a:cxn>
              <a:cxn ang="0">
                <a:pos x="247" y="177"/>
              </a:cxn>
              <a:cxn ang="0">
                <a:pos x="312" y="198"/>
              </a:cxn>
              <a:cxn ang="0">
                <a:pos x="381" y="216"/>
              </a:cxn>
              <a:cxn ang="0">
                <a:pos x="457" y="232"/>
              </a:cxn>
              <a:cxn ang="0">
                <a:pos x="535" y="245"/>
              </a:cxn>
              <a:cxn ang="0">
                <a:pos x="618" y="255"/>
              </a:cxn>
              <a:cxn ang="0">
                <a:pos x="705" y="263"/>
              </a:cxn>
              <a:cxn ang="0">
                <a:pos x="795" y="268"/>
              </a:cxn>
              <a:cxn ang="0">
                <a:pos x="888" y="270"/>
              </a:cxn>
              <a:cxn ang="0">
                <a:pos x="979" y="268"/>
              </a:cxn>
              <a:cxn ang="0">
                <a:pos x="1070" y="263"/>
              </a:cxn>
              <a:cxn ang="0">
                <a:pos x="1156" y="255"/>
              </a:cxn>
              <a:cxn ang="0">
                <a:pos x="1240" y="245"/>
              </a:cxn>
              <a:cxn ang="0">
                <a:pos x="1320" y="232"/>
              </a:cxn>
              <a:cxn ang="0">
                <a:pos x="1394" y="216"/>
              </a:cxn>
              <a:cxn ang="0">
                <a:pos x="1464" y="198"/>
              </a:cxn>
              <a:cxn ang="0">
                <a:pos x="1528" y="177"/>
              </a:cxn>
              <a:cxn ang="0">
                <a:pos x="1587" y="155"/>
              </a:cxn>
              <a:cxn ang="0">
                <a:pos x="1639" y="129"/>
              </a:cxn>
              <a:cxn ang="0">
                <a:pos x="1684" y="104"/>
              </a:cxn>
              <a:cxn ang="0">
                <a:pos x="1723" y="76"/>
              </a:cxn>
              <a:cxn ang="0">
                <a:pos x="1753" y="46"/>
              </a:cxn>
              <a:cxn ang="0">
                <a:pos x="1776" y="15"/>
              </a:cxn>
            </a:cxnLst>
            <a:rect l="0" t="0" r="r" b="b"/>
            <a:pathLst>
              <a:path w="1783" h="587">
                <a:moveTo>
                  <a:pt x="1783" y="0"/>
                </a:moveTo>
                <a:lnTo>
                  <a:pt x="1623" y="370"/>
                </a:lnTo>
                <a:lnTo>
                  <a:pt x="1619" y="382"/>
                </a:lnTo>
                <a:lnTo>
                  <a:pt x="1610" y="394"/>
                </a:lnTo>
                <a:lnTo>
                  <a:pt x="1600" y="406"/>
                </a:lnTo>
                <a:lnTo>
                  <a:pt x="1588" y="418"/>
                </a:lnTo>
                <a:lnTo>
                  <a:pt x="1576" y="429"/>
                </a:lnTo>
                <a:lnTo>
                  <a:pt x="1561" y="442"/>
                </a:lnTo>
                <a:lnTo>
                  <a:pt x="1545" y="453"/>
                </a:lnTo>
                <a:lnTo>
                  <a:pt x="1527" y="462"/>
                </a:lnTo>
                <a:lnTo>
                  <a:pt x="1509" y="473"/>
                </a:lnTo>
                <a:lnTo>
                  <a:pt x="1488" y="483"/>
                </a:lnTo>
                <a:lnTo>
                  <a:pt x="1466" y="493"/>
                </a:lnTo>
                <a:lnTo>
                  <a:pt x="1443" y="503"/>
                </a:lnTo>
                <a:lnTo>
                  <a:pt x="1420" y="511"/>
                </a:lnTo>
                <a:lnTo>
                  <a:pt x="1394" y="520"/>
                </a:lnTo>
                <a:lnTo>
                  <a:pt x="1367" y="528"/>
                </a:lnTo>
                <a:lnTo>
                  <a:pt x="1342" y="536"/>
                </a:lnTo>
                <a:lnTo>
                  <a:pt x="1312" y="543"/>
                </a:lnTo>
                <a:lnTo>
                  <a:pt x="1283" y="549"/>
                </a:lnTo>
                <a:lnTo>
                  <a:pt x="1253" y="555"/>
                </a:lnTo>
                <a:lnTo>
                  <a:pt x="1221" y="561"/>
                </a:lnTo>
                <a:lnTo>
                  <a:pt x="1189" y="565"/>
                </a:lnTo>
                <a:lnTo>
                  <a:pt x="1156" y="571"/>
                </a:lnTo>
                <a:lnTo>
                  <a:pt x="1123" y="575"/>
                </a:lnTo>
                <a:lnTo>
                  <a:pt x="1088" y="578"/>
                </a:lnTo>
                <a:lnTo>
                  <a:pt x="1054" y="581"/>
                </a:lnTo>
                <a:lnTo>
                  <a:pt x="1017" y="583"/>
                </a:lnTo>
                <a:lnTo>
                  <a:pt x="980" y="584"/>
                </a:lnTo>
                <a:lnTo>
                  <a:pt x="944" y="587"/>
                </a:lnTo>
                <a:lnTo>
                  <a:pt x="907" y="587"/>
                </a:lnTo>
                <a:lnTo>
                  <a:pt x="871" y="587"/>
                </a:lnTo>
                <a:lnTo>
                  <a:pt x="834" y="584"/>
                </a:lnTo>
                <a:lnTo>
                  <a:pt x="797" y="583"/>
                </a:lnTo>
                <a:lnTo>
                  <a:pt x="762" y="581"/>
                </a:lnTo>
                <a:lnTo>
                  <a:pt x="727" y="578"/>
                </a:lnTo>
                <a:lnTo>
                  <a:pt x="693" y="575"/>
                </a:lnTo>
                <a:lnTo>
                  <a:pt x="658" y="571"/>
                </a:lnTo>
                <a:lnTo>
                  <a:pt x="625" y="565"/>
                </a:lnTo>
                <a:lnTo>
                  <a:pt x="594" y="561"/>
                </a:lnTo>
                <a:lnTo>
                  <a:pt x="562" y="555"/>
                </a:lnTo>
                <a:lnTo>
                  <a:pt x="533" y="549"/>
                </a:lnTo>
                <a:lnTo>
                  <a:pt x="503" y="543"/>
                </a:lnTo>
                <a:lnTo>
                  <a:pt x="474" y="536"/>
                </a:lnTo>
                <a:lnTo>
                  <a:pt x="446" y="528"/>
                </a:lnTo>
                <a:lnTo>
                  <a:pt x="420" y="520"/>
                </a:lnTo>
                <a:lnTo>
                  <a:pt x="395" y="511"/>
                </a:lnTo>
                <a:lnTo>
                  <a:pt x="372" y="503"/>
                </a:lnTo>
                <a:lnTo>
                  <a:pt x="349" y="493"/>
                </a:lnTo>
                <a:lnTo>
                  <a:pt x="327" y="483"/>
                </a:lnTo>
                <a:lnTo>
                  <a:pt x="306" y="473"/>
                </a:lnTo>
                <a:lnTo>
                  <a:pt x="288" y="462"/>
                </a:lnTo>
                <a:lnTo>
                  <a:pt x="269" y="453"/>
                </a:lnTo>
                <a:lnTo>
                  <a:pt x="255" y="442"/>
                </a:lnTo>
                <a:lnTo>
                  <a:pt x="240" y="429"/>
                </a:lnTo>
                <a:lnTo>
                  <a:pt x="227" y="418"/>
                </a:lnTo>
                <a:lnTo>
                  <a:pt x="216" y="406"/>
                </a:lnTo>
                <a:lnTo>
                  <a:pt x="205" y="394"/>
                </a:lnTo>
                <a:lnTo>
                  <a:pt x="197" y="382"/>
                </a:lnTo>
                <a:lnTo>
                  <a:pt x="0" y="15"/>
                </a:lnTo>
                <a:lnTo>
                  <a:pt x="9" y="30"/>
                </a:lnTo>
                <a:lnTo>
                  <a:pt x="23" y="46"/>
                </a:lnTo>
                <a:lnTo>
                  <a:pt x="36" y="61"/>
                </a:lnTo>
                <a:lnTo>
                  <a:pt x="53" y="76"/>
                </a:lnTo>
                <a:lnTo>
                  <a:pt x="72" y="90"/>
                </a:lnTo>
                <a:lnTo>
                  <a:pt x="91" y="104"/>
                </a:lnTo>
                <a:lnTo>
                  <a:pt x="113" y="116"/>
                </a:lnTo>
                <a:lnTo>
                  <a:pt x="136" y="129"/>
                </a:lnTo>
                <a:lnTo>
                  <a:pt x="162" y="141"/>
                </a:lnTo>
                <a:lnTo>
                  <a:pt x="189" y="155"/>
                </a:lnTo>
                <a:lnTo>
                  <a:pt x="218" y="166"/>
                </a:lnTo>
                <a:lnTo>
                  <a:pt x="247" y="177"/>
                </a:lnTo>
                <a:lnTo>
                  <a:pt x="279" y="187"/>
                </a:lnTo>
                <a:lnTo>
                  <a:pt x="312" y="198"/>
                </a:lnTo>
                <a:lnTo>
                  <a:pt x="346" y="206"/>
                </a:lnTo>
                <a:lnTo>
                  <a:pt x="381" y="216"/>
                </a:lnTo>
                <a:lnTo>
                  <a:pt x="418" y="223"/>
                </a:lnTo>
                <a:lnTo>
                  <a:pt x="457" y="232"/>
                </a:lnTo>
                <a:lnTo>
                  <a:pt x="495" y="238"/>
                </a:lnTo>
                <a:lnTo>
                  <a:pt x="535" y="245"/>
                </a:lnTo>
                <a:lnTo>
                  <a:pt x="577" y="251"/>
                </a:lnTo>
                <a:lnTo>
                  <a:pt x="618" y="255"/>
                </a:lnTo>
                <a:lnTo>
                  <a:pt x="662" y="260"/>
                </a:lnTo>
                <a:lnTo>
                  <a:pt x="705" y="263"/>
                </a:lnTo>
                <a:lnTo>
                  <a:pt x="750" y="266"/>
                </a:lnTo>
                <a:lnTo>
                  <a:pt x="795" y="268"/>
                </a:lnTo>
                <a:lnTo>
                  <a:pt x="841" y="270"/>
                </a:lnTo>
                <a:lnTo>
                  <a:pt x="888" y="270"/>
                </a:lnTo>
                <a:lnTo>
                  <a:pt x="934" y="270"/>
                </a:lnTo>
                <a:lnTo>
                  <a:pt x="979" y="268"/>
                </a:lnTo>
                <a:lnTo>
                  <a:pt x="1026" y="266"/>
                </a:lnTo>
                <a:lnTo>
                  <a:pt x="1070" y="263"/>
                </a:lnTo>
                <a:lnTo>
                  <a:pt x="1113" y="260"/>
                </a:lnTo>
                <a:lnTo>
                  <a:pt x="1156" y="255"/>
                </a:lnTo>
                <a:lnTo>
                  <a:pt x="1199" y="251"/>
                </a:lnTo>
                <a:lnTo>
                  <a:pt x="1240" y="245"/>
                </a:lnTo>
                <a:lnTo>
                  <a:pt x="1281" y="238"/>
                </a:lnTo>
                <a:lnTo>
                  <a:pt x="1320" y="232"/>
                </a:lnTo>
                <a:lnTo>
                  <a:pt x="1357" y="223"/>
                </a:lnTo>
                <a:lnTo>
                  <a:pt x="1394" y="216"/>
                </a:lnTo>
                <a:lnTo>
                  <a:pt x="1429" y="206"/>
                </a:lnTo>
                <a:lnTo>
                  <a:pt x="1464" y="198"/>
                </a:lnTo>
                <a:lnTo>
                  <a:pt x="1497" y="187"/>
                </a:lnTo>
                <a:lnTo>
                  <a:pt x="1528" y="177"/>
                </a:lnTo>
                <a:lnTo>
                  <a:pt x="1559" y="166"/>
                </a:lnTo>
                <a:lnTo>
                  <a:pt x="1587" y="155"/>
                </a:lnTo>
                <a:lnTo>
                  <a:pt x="1614" y="141"/>
                </a:lnTo>
                <a:lnTo>
                  <a:pt x="1639" y="129"/>
                </a:lnTo>
                <a:lnTo>
                  <a:pt x="1664" y="116"/>
                </a:lnTo>
                <a:lnTo>
                  <a:pt x="1684" y="104"/>
                </a:lnTo>
                <a:lnTo>
                  <a:pt x="1705" y="90"/>
                </a:lnTo>
                <a:lnTo>
                  <a:pt x="1723" y="76"/>
                </a:lnTo>
                <a:lnTo>
                  <a:pt x="1739" y="61"/>
                </a:lnTo>
                <a:lnTo>
                  <a:pt x="1753" y="46"/>
                </a:lnTo>
                <a:lnTo>
                  <a:pt x="1766" y="30"/>
                </a:lnTo>
                <a:lnTo>
                  <a:pt x="1776" y="15"/>
                </a:lnTo>
                <a:lnTo>
                  <a:pt x="1783" y="0"/>
                </a:lnTo>
              </a:path>
            </a:pathLst>
          </a:custGeom>
          <a:noFill/>
          <a:ln w="0">
            <a:solidFill>
              <a:srgbClr val="333333"/>
            </a:solidFill>
            <a:prstDash val="solid"/>
            <a:round/>
            <a:headEnd/>
            <a:tailEnd/>
          </a:ln>
        </p:spPr>
        <p:txBody>
          <a:bodyPr/>
          <a:lstStyle/>
          <a:p>
            <a:endParaRPr lang="en-US"/>
          </a:p>
        </p:txBody>
      </p:sp>
      <p:sp>
        <p:nvSpPr>
          <p:cNvPr id="1415405" name="Freeform 237"/>
          <p:cNvSpPr>
            <a:spLocks/>
          </p:cNvSpPr>
          <p:nvPr/>
        </p:nvSpPr>
        <p:spPr bwMode="auto">
          <a:xfrm>
            <a:off x="5345113" y="4786313"/>
            <a:ext cx="960437" cy="338137"/>
          </a:xfrm>
          <a:custGeom>
            <a:avLst/>
            <a:gdLst/>
            <a:ahLst/>
            <a:cxnLst>
              <a:cxn ang="0">
                <a:pos x="999" y="2"/>
              </a:cxn>
              <a:cxn ang="0">
                <a:pos x="1132" y="10"/>
              </a:cxn>
              <a:cxn ang="0">
                <a:pos x="1259" y="26"/>
              </a:cxn>
              <a:cxn ang="0">
                <a:pos x="1376" y="47"/>
              </a:cxn>
              <a:cxn ang="0">
                <a:pos x="1483" y="74"/>
              </a:cxn>
              <a:cxn ang="0">
                <a:pos x="1578" y="105"/>
              </a:cxn>
              <a:cxn ang="0">
                <a:pos x="1658" y="142"/>
              </a:cxn>
              <a:cxn ang="0">
                <a:pos x="1724" y="182"/>
              </a:cxn>
              <a:cxn ang="0">
                <a:pos x="1772" y="225"/>
              </a:cxn>
              <a:cxn ang="0">
                <a:pos x="1802" y="271"/>
              </a:cxn>
              <a:cxn ang="0">
                <a:pos x="1813" y="320"/>
              </a:cxn>
              <a:cxn ang="0">
                <a:pos x="1802" y="369"/>
              </a:cxn>
              <a:cxn ang="0">
                <a:pos x="1772" y="415"/>
              </a:cxn>
              <a:cxn ang="0">
                <a:pos x="1724" y="458"/>
              </a:cxn>
              <a:cxn ang="0">
                <a:pos x="1658" y="498"/>
              </a:cxn>
              <a:cxn ang="0">
                <a:pos x="1578" y="534"/>
              </a:cxn>
              <a:cxn ang="0">
                <a:pos x="1483" y="565"/>
              </a:cxn>
              <a:cxn ang="0">
                <a:pos x="1376" y="592"/>
              </a:cxn>
              <a:cxn ang="0">
                <a:pos x="1259" y="613"/>
              </a:cxn>
              <a:cxn ang="0">
                <a:pos x="1132" y="629"/>
              </a:cxn>
              <a:cxn ang="0">
                <a:pos x="999" y="637"/>
              </a:cxn>
              <a:cxn ang="0">
                <a:pos x="860" y="639"/>
              </a:cxn>
              <a:cxn ang="0">
                <a:pos x="724" y="632"/>
              </a:cxn>
              <a:cxn ang="0">
                <a:pos x="596" y="619"/>
              </a:cxn>
              <a:cxn ang="0">
                <a:pos x="475" y="600"/>
              </a:cxn>
              <a:cxn ang="0">
                <a:pos x="365" y="575"/>
              </a:cxn>
              <a:cxn ang="0">
                <a:pos x="266" y="545"/>
              </a:cxn>
              <a:cxn ang="0">
                <a:pos x="181" y="510"/>
              </a:cxn>
              <a:cxn ang="0">
                <a:pos x="110" y="471"/>
              </a:cxn>
              <a:cxn ang="0">
                <a:pos x="55" y="430"/>
              </a:cxn>
              <a:cxn ang="0">
                <a:pos x="19" y="385"/>
              </a:cxn>
              <a:cxn ang="0">
                <a:pos x="2" y="336"/>
              </a:cxn>
              <a:cxn ang="0">
                <a:pos x="5" y="287"/>
              </a:cxn>
              <a:cxn ang="0">
                <a:pos x="28" y="241"/>
              </a:cxn>
              <a:cxn ang="0">
                <a:pos x="71" y="196"/>
              </a:cxn>
              <a:cxn ang="0">
                <a:pos x="132" y="154"/>
              </a:cxn>
              <a:cxn ang="0">
                <a:pos x="208" y="118"/>
              </a:cxn>
              <a:cxn ang="0">
                <a:pos x="298" y="83"/>
              </a:cxn>
              <a:cxn ang="0">
                <a:pos x="400" y="55"/>
              </a:cxn>
              <a:cxn ang="0">
                <a:pos x="514" y="32"/>
              </a:cxn>
              <a:cxn ang="0">
                <a:pos x="637" y="15"/>
              </a:cxn>
              <a:cxn ang="0">
                <a:pos x="769" y="4"/>
              </a:cxn>
              <a:cxn ang="0">
                <a:pos x="907" y="0"/>
              </a:cxn>
            </a:cxnLst>
            <a:rect l="0" t="0" r="r" b="b"/>
            <a:pathLst>
              <a:path w="1813" h="639">
                <a:moveTo>
                  <a:pt x="907" y="0"/>
                </a:moveTo>
                <a:lnTo>
                  <a:pt x="953" y="0"/>
                </a:lnTo>
                <a:lnTo>
                  <a:pt x="999" y="2"/>
                </a:lnTo>
                <a:lnTo>
                  <a:pt x="1045" y="4"/>
                </a:lnTo>
                <a:lnTo>
                  <a:pt x="1089" y="7"/>
                </a:lnTo>
                <a:lnTo>
                  <a:pt x="1132" y="10"/>
                </a:lnTo>
                <a:lnTo>
                  <a:pt x="1175" y="15"/>
                </a:lnTo>
                <a:lnTo>
                  <a:pt x="1218" y="20"/>
                </a:lnTo>
                <a:lnTo>
                  <a:pt x="1259" y="26"/>
                </a:lnTo>
                <a:lnTo>
                  <a:pt x="1300" y="32"/>
                </a:lnTo>
                <a:lnTo>
                  <a:pt x="1339" y="39"/>
                </a:lnTo>
                <a:lnTo>
                  <a:pt x="1376" y="47"/>
                </a:lnTo>
                <a:lnTo>
                  <a:pt x="1413" y="55"/>
                </a:lnTo>
                <a:lnTo>
                  <a:pt x="1448" y="64"/>
                </a:lnTo>
                <a:lnTo>
                  <a:pt x="1483" y="74"/>
                </a:lnTo>
                <a:lnTo>
                  <a:pt x="1516" y="83"/>
                </a:lnTo>
                <a:lnTo>
                  <a:pt x="1547" y="94"/>
                </a:lnTo>
                <a:lnTo>
                  <a:pt x="1578" y="105"/>
                </a:lnTo>
                <a:lnTo>
                  <a:pt x="1606" y="118"/>
                </a:lnTo>
                <a:lnTo>
                  <a:pt x="1633" y="130"/>
                </a:lnTo>
                <a:lnTo>
                  <a:pt x="1658" y="142"/>
                </a:lnTo>
                <a:lnTo>
                  <a:pt x="1681" y="154"/>
                </a:lnTo>
                <a:lnTo>
                  <a:pt x="1703" y="168"/>
                </a:lnTo>
                <a:lnTo>
                  <a:pt x="1724" y="182"/>
                </a:lnTo>
                <a:lnTo>
                  <a:pt x="1741" y="196"/>
                </a:lnTo>
                <a:lnTo>
                  <a:pt x="1758" y="210"/>
                </a:lnTo>
                <a:lnTo>
                  <a:pt x="1772" y="225"/>
                </a:lnTo>
                <a:lnTo>
                  <a:pt x="1785" y="241"/>
                </a:lnTo>
                <a:lnTo>
                  <a:pt x="1795" y="255"/>
                </a:lnTo>
                <a:lnTo>
                  <a:pt x="1802" y="271"/>
                </a:lnTo>
                <a:lnTo>
                  <a:pt x="1808" y="287"/>
                </a:lnTo>
                <a:lnTo>
                  <a:pt x="1812" y="304"/>
                </a:lnTo>
                <a:lnTo>
                  <a:pt x="1813" y="320"/>
                </a:lnTo>
                <a:lnTo>
                  <a:pt x="1812" y="336"/>
                </a:lnTo>
                <a:lnTo>
                  <a:pt x="1808" y="353"/>
                </a:lnTo>
                <a:lnTo>
                  <a:pt x="1802" y="369"/>
                </a:lnTo>
                <a:lnTo>
                  <a:pt x="1795" y="385"/>
                </a:lnTo>
                <a:lnTo>
                  <a:pt x="1785" y="399"/>
                </a:lnTo>
                <a:lnTo>
                  <a:pt x="1772" y="415"/>
                </a:lnTo>
                <a:lnTo>
                  <a:pt x="1758" y="430"/>
                </a:lnTo>
                <a:lnTo>
                  <a:pt x="1741" y="445"/>
                </a:lnTo>
                <a:lnTo>
                  <a:pt x="1724" y="458"/>
                </a:lnTo>
                <a:lnTo>
                  <a:pt x="1703" y="471"/>
                </a:lnTo>
                <a:lnTo>
                  <a:pt x="1681" y="485"/>
                </a:lnTo>
                <a:lnTo>
                  <a:pt x="1658" y="498"/>
                </a:lnTo>
                <a:lnTo>
                  <a:pt x="1633" y="510"/>
                </a:lnTo>
                <a:lnTo>
                  <a:pt x="1606" y="523"/>
                </a:lnTo>
                <a:lnTo>
                  <a:pt x="1578" y="534"/>
                </a:lnTo>
                <a:lnTo>
                  <a:pt x="1547" y="545"/>
                </a:lnTo>
                <a:lnTo>
                  <a:pt x="1516" y="556"/>
                </a:lnTo>
                <a:lnTo>
                  <a:pt x="1483" y="565"/>
                </a:lnTo>
                <a:lnTo>
                  <a:pt x="1448" y="575"/>
                </a:lnTo>
                <a:lnTo>
                  <a:pt x="1413" y="584"/>
                </a:lnTo>
                <a:lnTo>
                  <a:pt x="1376" y="592"/>
                </a:lnTo>
                <a:lnTo>
                  <a:pt x="1339" y="600"/>
                </a:lnTo>
                <a:lnTo>
                  <a:pt x="1300" y="607"/>
                </a:lnTo>
                <a:lnTo>
                  <a:pt x="1259" y="613"/>
                </a:lnTo>
                <a:lnTo>
                  <a:pt x="1218" y="619"/>
                </a:lnTo>
                <a:lnTo>
                  <a:pt x="1175" y="624"/>
                </a:lnTo>
                <a:lnTo>
                  <a:pt x="1132" y="629"/>
                </a:lnTo>
                <a:lnTo>
                  <a:pt x="1089" y="632"/>
                </a:lnTo>
                <a:lnTo>
                  <a:pt x="1045" y="635"/>
                </a:lnTo>
                <a:lnTo>
                  <a:pt x="999" y="637"/>
                </a:lnTo>
                <a:lnTo>
                  <a:pt x="953" y="639"/>
                </a:lnTo>
                <a:lnTo>
                  <a:pt x="907" y="639"/>
                </a:lnTo>
                <a:lnTo>
                  <a:pt x="860" y="639"/>
                </a:lnTo>
                <a:lnTo>
                  <a:pt x="814" y="637"/>
                </a:lnTo>
                <a:lnTo>
                  <a:pt x="769" y="635"/>
                </a:lnTo>
                <a:lnTo>
                  <a:pt x="724" y="632"/>
                </a:lnTo>
                <a:lnTo>
                  <a:pt x="680" y="629"/>
                </a:lnTo>
                <a:lnTo>
                  <a:pt x="637" y="624"/>
                </a:lnTo>
                <a:lnTo>
                  <a:pt x="596" y="619"/>
                </a:lnTo>
                <a:lnTo>
                  <a:pt x="554" y="613"/>
                </a:lnTo>
                <a:lnTo>
                  <a:pt x="514" y="607"/>
                </a:lnTo>
                <a:lnTo>
                  <a:pt x="475" y="600"/>
                </a:lnTo>
                <a:lnTo>
                  <a:pt x="437" y="592"/>
                </a:lnTo>
                <a:lnTo>
                  <a:pt x="400" y="584"/>
                </a:lnTo>
                <a:lnTo>
                  <a:pt x="365" y="575"/>
                </a:lnTo>
                <a:lnTo>
                  <a:pt x="331" y="565"/>
                </a:lnTo>
                <a:lnTo>
                  <a:pt x="298" y="556"/>
                </a:lnTo>
                <a:lnTo>
                  <a:pt x="266" y="545"/>
                </a:lnTo>
                <a:lnTo>
                  <a:pt x="236" y="534"/>
                </a:lnTo>
                <a:lnTo>
                  <a:pt x="208" y="523"/>
                </a:lnTo>
                <a:lnTo>
                  <a:pt x="181" y="510"/>
                </a:lnTo>
                <a:lnTo>
                  <a:pt x="155" y="498"/>
                </a:lnTo>
                <a:lnTo>
                  <a:pt x="132" y="485"/>
                </a:lnTo>
                <a:lnTo>
                  <a:pt x="110" y="471"/>
                </a:lnTo>
                <a:lnTo>
                  <a:pt x="89" y="458"/>
                </a:lnTo>
                <a:lnTo>
                  <a:pt x="71" y="445"/>
                </a:lnTo>
                <a:lnTo>
                  <a:pt x="55" y="430"/>
                </a:lnTo>
                <a:lnTo>
                  <a:pt x="41" y="415"/>
                </a:lnTo>
                <a:lnTo>
                  <a:pt x="28" y="399"/>
                </a:lnTo>
                <a:lnTo>
                  <a:pt x="19" y="385"/>
                </a:lnTo>
                <a:lnTo>
                  <a:pt x="11" y="369"/>
                </a:lnTo>
                <a:lnTo>
                  <a:pt x="5" y="353"/>
                </a:lnTo>
                <a:lnTo>
                  <a:pt x="2" y="336"/>
                </a:lnTo>
                <a:lnTo>
                  <a:pt x="0" y="320"/>
                </a:lnTo>
                <a:lnTo>
                  <a:pt x="2" y="304"/>
                </a:lnTo>
                <a:lnTo>
                  <a:pt x="5" y="287"/>
                </a:lnTo>
                <a:lnTo>
                  <a:pt x="11" y="271"/>
                </a:lnTo>
                <a:lnTo>
                  <a:pt x="19" y="255"/>
                </a:lnTo>
                <a:lnTo>
                  <a:pt x="28" y="241"/>
                </a:lnTo>
                <a:lnTo>
                  <a:pt x="41" y="225"/>
                </a:lnTo>
                <a:lnTo>
                  <a:pt x="55" y="210"/>
                </a:lnTo>
                <a:lnTo>
                  <a:pt x="71" y="196"/>
                </a:lnTo>
                <a:lnTo>
                  <a:pt x="89" y="182"/>
                </a:lnTo>
                <a:lnTo>
                  <a:pt x="110" y="168"/>
                </a:lnTo>
                <a:lnTo>
                  <a:pt x="132" y="154"/>
                </a:lnTo>
                <a:lnTo>
                  <a:pt x="155" y="142"/>
                </a:lnTo>
                <a:lnTo>
                  <a:pt x="181" y="130"/>
                </a:lnTo>
                <a:lnTo>
                  <a:pt x="208" y="118"/>
                </a:lnTo>
                <a:lnTo>
                  <a:pt x="236" y="105"/>
                </a:lnTo>
                <a:lnTo>
                  <a:pt x="266" y="94"/>
                </a:lnTo>
                <a:lnTo>
                  <a:pt x="298" y="83"/>
                </a:lnTo>
                <a:lnTo>
                  <a:pt x="331" y="74"/>
                </a:lnTo>
                <a:lnTo>
                  <a:pt x="365" y="64"/>
                </a:lnTo>
                <a:lnTo>
                  <a:pt x="400" y="55"/>
                </a:lnTo>
                <a:lnTo>
                  <a:pt x="437" y="47"/>
                </a:lnTo>
                <a:lnTo>
                  <a:pt x="475" y="39"/>
                </a:lnTo>
                <a:lnTo>
                  <a:pt x="514" y="32"/>
                </a:lnTo>
                <a:lnTo>
                  <a:pt x="554" y="26"/>
                </a:lnTo>
                <a:lnTo>
                  <a:pt x="596" y="20"/>
                </a:lnTo>
                <a:lnTo>
                  <a:pt x="637" y="15"/>
                </a:lnTo>
                <a:lnTo>
                  <a:pt x="680" y="10"/>
                </a:lnTo>
                <a:lnTo>
                  <a:pt x="724" y="7"/>
                </a:lnTo>
                <a:lnTo>
                  <a:pt x="769" y="4"/>
                </a:lnTo>
                <a:lnTo>
                  <a:pt x="814" y="2"/>
                </a:lnTo>
                <a:lnTo>
                  <a:pt x="860" y="0"/>
                </a:lnTo>
                <a:lnTo>
                  <a:pt x="907" y="0"/>
                </a:lnTo>
                <a:close/>
              </a:path>
            </a:pathLst>
          </a:custGeom>
          <a:solidFill>
            <a:srgbClr val="E8E8E8"/>
          </a:solidFill>
          <a:ln w="9525">
            <a:noFill/>
            <a:round/>
            <a:headEnd/>
            <a:tailEnd/>
          </a:ln>
        </p:spPr>
        <p:txBody>
          <a:bodyPr/>
          <a:lstStyle/>
          <a:p>
            <a:endParaRPr lang="en-US"/>
          </a:p>
        </p:txBody>
      </p:sp>
      <p:sp>
        <p:nvSpPr>
          <p:cNvPr id="1415406" name="Freeform 238"/>
          <p:cNvSpPr>
            <a:spLocks/>
          </p:cNvSpPr>
          <p:nvPr/>
        </p:nvSpPr>
        <p:spPr bwMode="auto">
          <a:xfrm>
            <a:off x="5345113" y="4786313"/>
            <a:ext cx="960437" cy="338137"/>
          </a:xfrm>
          <a:custGeom>
            <a:avLst/>
            <a:gdLst/>
            <a:ahLst/>
            <a:cxnLst>
              <a:cxn ang="0">
                <a:pos x="953" y="0"/>
              </a:cxn>
              <a:cxn ang="0">
                <a:pos x="1089" y="7"/>
              </a:cxn>
              <a:cxn ang="0">
                <a:pos x="1218" y="20"/>
              </a:cxn>
              <a:cxn ang="0">
                <a:pos x="1339" y="39"/>
              </a:cxn>
              <a:cxn ang="0">
                <a:pos x="1448" y="64"/>
              </a:cxn>
              <a:cxn ang="0">
                <a:pos x="1547" y="94"/>
              </a:cxn>
              <a:cxn ang="0">
                <a:pos x="1633" y="130"/>
              </a:cxn>
              <a:cxn ang="0">
                <a:pos x="1703" y="168"/>
              </a:cxn>
              <a:cxn ang="0">
                <a:pos x="1758" y="210"/>
              </a:cxn>
              <a:cxn ang="0">
                <a:pos x="1795" y="255"/>
              </a:cxn>
              <a:cxn ang="0">
                <a:pos x="1812" y="304"/>
              </a:cxn>
              <a:cxn ang="0">
                <a:pos x="1812" y="336"/>
              </a:cxn>
              <a:cxn ang="0">
                <a:pos x="1795" y="385"/>
              </a:cxn>
              <a:cxn ang="0">
                <a:pos x="1758" y="430"/>
              </a:cxn>
              <a:cxn ang="0">
                <a:pos x="1703" y="471"/>
              </a:cxn>
              <a:cxn ang="0">
                <a:pos x="1633" y="510"/>
              </a:cxn>
              <a:cxn ang="0">
                <a:pos x="1547" y="545"/>
              </a:cxn>
              <a:cxn ang="0">
                <a:pos x="1448" y="575"/>
              </a:cxn>
              <a:cxn ang="0">
                <a:pos x="1339" y="600"/>
              </a:cxn>
              <a:cxn ang="0">
                <a:pos x="1218" y="619"/>
              </a:cxn>
              <a:cxn ang="0">
                <a:pos x="1089" y="632"/>
              </a:cxn>
              <a:cxn ang="0">
                <a:pos x="953" y="639"/>
              </a:cxn>
              <a:cxn ang="0">
                <a:pos x="860" y="639"/>
              </a:cxn>
              <a:cxn ang="0">
                <a:pos x="724" y="632"/>
              </a:cxn>
              <a:cxn ang="0">
                <a:pos x="596" y="619"/>
              </a:cxn>
              <a:cxn ang="0">
                <a:pos x="475" y="600"/>
              </a:cxn>
              <a:cxn ang="0">
                <a:pos x="365" y="575"/>
              </a:cxn>
              <a:cxn ang="0">
                <a:pos x="266" y="545"/>
              </a:cxn>
              <a:cxn ang="0">
                <a:pos x="181" y="510"/>
              </a:cxn>
              <a:cxn ang="0">
                <a:pos x="110" y="471"/>
              </a:cxn>
              <a:cxn ang="0">
                <a:pos x="55" y="430"/>
              </a:cxn>
              <a:cxn ang="0">
                <a:pos x="19" y="385"/>
              </a:cxn>
              <a:cxn ang="0">
                <a:pos x="2" y="336"/>
              </a:cxn>
              <a:cxn ang="0">
                <a:pos x="2" y="304"/>
              </a:cxn>
              <a:cxn ang="0">
                <a:pos x="19" y="255"/>
              </a:cxn>
              <a:cxn ang="0">
                <a:pos x="55" y="210"/>
              </a:cxn>
              <a:cxn ang="0">
                <a:pos x="110" y="168"/>
              </a:cxn>
              <a:cxn ang="0">
                <a:pos x="181" y="130"/>
              </a:cxn>
              <a:cxn ang="0">
                <a:pos x="266" y="94"/>
              </a:cxn>
              <a:cxn ang="0">
                <a:pos x="365" y="64"/>
              </a:cxn>
              <a:cxn ang="0">
                <a:pos x="475" y="39"/>
              </a:cxn>
              <a:cxn ang="0">
                <a:pos x="596" y="20"/>
              </a:cxn>
              <a:cxn ang="0">
                <a:pos x="724" y="7"/>
              </a:cxn>
              <a:cxn ang="0">
                <a:pos x="860" y="0"/>
              </a:cxn>
            </a:cxnLst>
            <a:rect l="0" t="0" r="r" b="b"/>
            <a:pathLst>
              <a:path w="1813" h="639">
                <a:moveTo>
                  <a:pt x="907" y="0"/>
                </a:moveTo>
                <a:lnTo>
                  <a:pt x="907" y="0"/>
                </a:lnTo>
                <a:lnTo>
                  <a:pt x="953" y="0"/>
                </a:lnTo>
                <a:lnTo>
                  <a:pt x="999" y="2"/>
                </a:lnTo>
                <a:lnTo>
                  <a:pt x="1045" y="4"/>
                </a:lnTo>
                <a:lnTo>
                  <a:pt x="1089" y="7"/>
                </a:lnTo>
                <a:lnTo>
                  <a:pt x="1132" y="10"/>
                </a:lnTo>
                <a:lnTo>
                  <a:pt x="1175" y="15"/>
                </a:lnTo>
                <a:lnTo>
                  <a:pt x="1218" y="20"/>
                </a:lnTo>
                <a:lnTo>
                  <a:pt x="1259" y="26"/>
                </a:lnTo>
                <a:lnTo>
                  <a:pt x="1300" y="32"/>
                </a:lnTo>
                <a:lnTo>
                  <a:pt x="1339" y="39"/>
                </a:lnTo>
                <a:lnTo>
                  <a:pt x="1376" y="47"/>
                </a:lnTo>
                <a:lnTo>
                  <a:pt x="1413" y="55"/>
                </a:lnTo>
                <a:lnTo>
                  <a:pt x="1448" y="64"/>
                </a:lnTo>
                <a:lnTo>
                  <a:pt x="1483" y="74"/>
                </a:lnTo>
                <a:lnTo>
                  <a:pt x="1516" y="83"/>
                </a:lnTo>
                <a:lnTo>
                  <a:pt x="1547" y="94"/>
                </a:lnTo>
                <a:lnTo>
                  <a:pt x="1578" y="105"/>
                </a:lnTo>
                <a:lnTo>
                  <a:pt x="1606" y="118"/>
                </a:lnTo>
                <a:lnTo>
                  <a:pt x="1633" y="130"/>
                </a:lnTo>
                <a:lnTo>
                  <a:pt x="1658" y="142"/>
                </a:lnTo>
                <a:lnTo>
                  <a:pt x="1681" y="154"/>
                </a:lnTo>
                <a:lnTo>
                  <a:pt x="1703" y="168"/>
                </a:lnTo>
                <a:lnTo>
                  <a:pt x="1724" y="182"/>
                </a:lnTo>
                <a:lnTo>
                  <a:pt x="1741" y="196"/>
                </a:lnTo>
                <a:lnTo>
                  <a:pt x="1758" y="210"/>
                </a:lnTo>
                <a:lnTo>
                  <a:pt x="1772" y="225"/>
                </a:lnTo>
                <a:lnTo>
                  <a:pt x="1785" y="241"/>
                </a:lnTo>
                <a:lnTo>
                  <a:pt x="1795" y="255"/>
                </a:lnTo>
                <a:lnTo>
                  <a:pt x="1802" y="271"/>
                </a:lnTo>
                <a:lnTo>
                  <a:pt x="1808" y="287"/>
                </a:lnTo>
                <a:lnTo>
                  <a:pt x="1812" y="304"/>
                </a:lnTo>
                <a:lnTo>
                  <a:pt x="1813" y="320"/>
                </a:lnTo>
                <a:lnTo>
                  <a:pt x="1813" y="320"/>
                </a:lnTo>
                <a:lnTo>
                  <a:pt x="1812" y="336"/>
                </a:lnTo>
                <a:lnTo>
                  <a:pt x="1808" y="353"/>
                </a:lnTo>
                <a:lnTo>
                  <a:pt x="1802" y="369"/>
                </a:lnTo>
                <a:lnTo>
                  <a:pt x="1795" y="385"/>
                </a:lnTo>
                <a:lnTo>
                  <a:pt x="1785" y="399"/>
                </a:lnTo>
                <a:lnTo>
                  <a:pt x="1772" y="415"/>
                </a:lnTo>
                <a:lnTo>
                  <a:pt x="1758" y="430"/>
                </a:lnTo>
                <a:lnTo>
                  <a:pt x="1741" y="445"/>
                </a:lnTo>
                <a:lnTo>
                  <a:pt x="1724" y="458"/>
                </a:lnTo>
                <a:lnTo>
                  <a:pt x="1703" y="471"/>
                </a:lnTo>
                <a:lnTo>
                  <a:pt x="1681" y="485"/>
                </a:lnTo>
                <a:lnTo>
                  <a:pt x="1658" y="498"/>
                </a:lnTo>
                <a:lnTo>
                  <a:pt x="1633" y="510"/>
                </a:lnTo>
                <a:lnTo>
                  <a:pt x="1606" y="523"/>
                </a:lnTo>
                <a:lnTo>
                  <a:pt x="1578" y="534"/>
                </a:lnTo>
                <a:lnTo>
                  <a:pt x="1547" y="545"/>
                </a:lnTo>
                <a:lnTo>
                  <a:pt x="1516" y="556"/>
                </a:lnTo>
                <a:lnTo>
                  <a:pt x="1483" y="565"/>
                </a:lnTo>
                <a:lnTo>
                  <a:pt x="1448" y="575"/>
                </a:lnTo>
                <a:lnTo>
                  <a:pt x="1413" y="584"/>
                </a:lnTo>
                <a:lnTo>
                  <a:pt x="1376" y="592"/>
                </a:lnTo>
                <a:lnTo>
                  <a:pt x="1339" y="600"/>
                </a:lnTo>
                <a:lnTo>
                  <a:pt x="1300" y="607"/>
                </a:lnTo>
                <a:lnTo>
                  <a:pt x="1259" y="613"/>
                </a:lnTo>
                <a:lnTo>
                  <a:pt x="1218" y="619"/>
                </a:lnTo>
                <a:lnTo>
                  <a:pt x="1175" y="624"/>
                </a:lnTo>
                <a:lnTo>
                  <a:pt x="1132" y="629"/>
                </a:lnTo>
                <a:lnTo>
                  <a:pt x="1089" y="632"/>
                </a:lnTo>
                <a:lnTo>
                  <a:pt x="1045" y="635"/>
                </a:lnTo>
                <a:lnTo>
                  <a:pt x="999" y="637"/>
                </a:lnTo>
                <a:lnTo>
                  <a:pt x="953" y="639"/>
                </a:lnTo>
                <a:lnTo>
                  <a:pt x="907" y="639"/>
                </a:lnTo>
                <a:lnTo>
                  <a:pt x="907" y="639"/>
                </a:lnTo>
                <a:lnTo>
                  <a:pt x="860" y="639"/>
                </a:lnTo>
                <a:lnTo>
                  <a:pt x="814" y="637"/>
                </a:lnTo>
                <a:lnTo>
                  <a:pt x="769" y="635"/>
                </a:lnTo>
                <a:lnTo>
                  <a:pt x="724" y="632"/>
                </a:lnTo>
                <a:lnTo>
                  <a:pt x="680" y="629"/>
                </a:lnTo>
                <a:lnTo>
                  <a:pt x="637" y="624"/>
                </a:lnTo>
                <a:lnTo>
                  <a:pt x="596" y="619"/>
                </a:lnTo>
                <a:lnTo>
                  <a:pt x="554" y="613"/>
                </a:lnTo>
                <a:lnTo>
                  <a:pt x="514" y="607"/>
                </a:lnTo>
                <a:lnTo>
                  <a:pt x="475" y="600"/>
                </a:lnTo>
                <a:lnTo>
                  <a:pt x="437" y="592"/>
                </a:lnTo>
                <a:lnTo>
                  <a:pt x="400" y="584"/>
                </a:lnTo>
                <a:lnTo>
                  <a:pt x="365" y="575"/>
                </a:lnTo>
                <a:lnTo>
                  <a:pt x="331" y="565"/>
                </a:lnTo>
                <a:lnTo>
                  <a:pt x="298" y="556"/>
                </a:lnTo>
                <a:lnTo>
                  <a:pt x="266" y="545"/>
                </a:lnTo>
                <a:lnTo>
                  <a:pt x="236" y="534"/>
                </a:lnTo>
                <a:lnTo>
                  <a:pt x="208" y="523"/>
                </a:lnTo>
                <a:lnTo>
                  <a:pt x="181" y="510"/>
                </a:lnTo>
                <a:lnTo>
                  <a:pt x="155" y="498"/>
                </a:lnTo>
                <a:lnTo>
                  <a:pt x="132" y="485"/>
                </a:lnTo>
                <a:lnTo>
                  <a:pt x="110" y="471"/>
                </a:lnTo>
                <a:lnTo>
                  <a:pt x="89" y="458"/>
                </a:lnTo>
                <a:lnTo>
                  <a:pt x="71" y="445"/>
                </a:lnTo>
                <a:lnTo>
                  <a:pt x="55" y="430"/>
                </a:lnTo>
                <a:lnTo>
                  <a:pt x="41" y="415"/>
                </a:lnTo>
                <a:lnTo>
                  <a:pt x="28" y="399"/>
                </a:lnTo>
                <a:lnTo>
                  <a:pt x="19" y="385"/>
                </a:lnTo>
                <a:lnTo>
                  <a:pt x="11" y="369"/>
                </a:lnTo>
                <a:lnTo>
                  <a:pt x="5" y="353"/>
                </a:lnTo>
                <a:lnTo>
                  <a:pt x="2" y="336"/>
                </a:lnTo>
                <a:lnTo>
                  <a:pt x="0" y="320"/>
                </a:lnTo>
                <a:lnTo>
                  <a:pt x="0" y="320"/>
                </a:lnTo>
                <a:lnTo>
                  <a:pt x="2" y="304"/>
                </a:lnTo>
                <a:lnTo>
                  <a:pt x="5" y="287"/>
                </a:lnTo>
                <a:lnTo>
                  <a:pt x="11" y="271"/>
                </a:lnTo>
                <a:lnTo>
                  <a:pt x="19" y="255"/>
                </a:lnTo>
                <a:lnTo>
                  <a:pt x="28" y="241"/>
                </a:lnTo>
                <a:lnTo>
                  <a:pt x="41" y="225"/>
                </a:lnTo>
                <a:lnTo>
                  <a:pt x="55" y="210"/>
                </a:lnTo>
                <a:lnTo>
                  <a:pt x="71" y="196"/>
                </a:lnTo>
                <a:lnTo>
                  <a:pt x="89" y="182"/>
                </a:lnTo>
                <a:lnTo>
                  <a:pt x="110" y="168"/>
                </a:lnTo>
                <a:lnTo>
                  <a:pt x="132" y="154"/>
                </a:lnTo>
                <a:lnTo>
                  <a:pt x="155" y="142"/>
                </a:lnTo>
                <a:lnTo>
                  <a:pt x="181" y="130"/>
                </a:lnTo>
                <a:lnTo>
                  <a:pt x="208" y="118"/>
                </a:lnTo>
                <a:lnTo>
                  <a:pt x="236" y="105"/>
                </a:lnTo>
                <a:lnTo>
                  <a:pt x="266" y="94"/>
                </a:lnTo>
                <a:lnTo>
                  <a:pt x="298" y="83"/>
                </a:lnTo>
                <a:lnTo>
                  <a:pt x="331" y="74"/>
                </a:lnTo>
                <a:lnTo>
                  <a:pt x="365" y="64"/>
                </a:lnTo>
                <a:lnTo>
                  <a:pt x="400" y="55"/>
                </a:lnTo>
                <a:lnTo>
                  <a:pt x="437" y="47"/>
                </a:lnTo>
                <a:lnTo>
                  <a:pt x="475" y="39"/>
                </a:lnTo>
                <a:lnTo>
                  <a:pt x="514" y="32"/>
                </a:lnTo>
                <a:lnTo>
                  <a:pt x="554" y="26"/>
                </a:lnTo>
                <a:lnTo>
                  <a:pt x="596" y="20"/>
                </a:lnTo>
                <a:lnTo>
                  <a:pt x="637" y="15"/>
                </a:lnTo>
                <a:lnTo>
                  <a:pt x="680" y="10"/>
                </a:lnTo>
                <a:lnTo>
                  <a:pt x="724" y="7"/>
                </a:lnTo>
                <a:lnTo>
                  <a:pt x="769" y="4"/>
                </a:lnTo>
                <a:lnTo>
                  <a:pt x="814" y="2"/>
                </a:lnTo>
                <a:lnTo>
                  <a:pt x="860" y="0"/>
                </a:lnTo>
                <a:lnTo>
                  <a:pt x="907" y="0"/>
                </a:lnTo>
              </a:path>
            </a:pathLst>
          </a:custGeom>
          <a:noFill/>
          <a:ln w="0">
            <a:solidFill>
              <a:srgbClr val="333333"/>
            </a:solidFill>
            <a:prstDash val="solid"/>
            <a:round/>
            <a:headEnd/>
            <a:tailEnd/>
          </a:ln>
        </p:spPr>
        <p:txBody>
          <a:bodyPr/>
          <a:lstStyle/>
          <a:p>
            <a:endParaRPr lang="en-US"/>
          </a:p>
        </p:txBody>
      </p:sp>
      <p:sp>
        <p:nvSpPr>
          <p:cNvPr id="1415407" name="Freeform 239"/>
          <p:cNvSpPr>
            <a:spLocks/>
          </p:cNvSpPr>
          <p:nvPr/>
        </p:nvSpPr>
        <p:spPr bwMode="auto">
          <a:xfrm>
            <a:off x="6221413" y="5159375"/>
            <a:ext cx="214312" cy="255588"/>
          </a:xfrm>
          <a:custGeom>
            <a:avLst/>
            <a:gdLst/>
            <a:ahLst/>
            <a:cxnLst>
              <a:cxn ang="0">
                <a:pos x="13" y="11"/>
              </a:cxn>
              <a:cxn ang="0">
                <a:pos x="0" y="22"/>
              </a:cxn>
              <a:cxn ang="0">
                <a:pos x="379" y="483"/>
              </a:cxn>
              <a:cxn ang="0">
                <a:pos x="406" y="461"/>
              </a:cxn>
              <a:cxn ang="0">
                <a:pos x="26" y="0"/>
              </a:cxn>
              <a:cxn ang="0">
                <a:pos x="13" y="11"/>
              </a:cxn>
            </a:cxnLst>
            <a:rect l="0" t="0" r="r" b="b"/>
            <a:pathLst>
              <a:path w="406" h="483">
                <a:moveTo>
                  <a:pt x="13" y="11"/>
                </a:moveTo>
                <a:lnTo>
                  <a:pt x="0" y="22"/>
                </a:lnTo>
                <a:lnTo>
                  <a:pt x="379" y="483"/>
                </a:lnTo>
                <a:lnTo>
                  <a:pt x="406" y="461"/>
                </a:lnTo>
                <a:lnTo>
                  <a:pt x="26" y="0"/>
                </a:lnTo>
                <a:lnTo>
                  <a:pt x="13" y="11"/>
                </a:lnTo>
                <a:close/>
              </a:path>
            </a:pathLst>
          </a:custGeom>
          <a:solidFill>
            <a:srgbClr val="4D4D4D"/>
          </a:solidFill>
          <a:ln w="9525">
            <a:noFill/>
            <a:round/>
            <a:headEnd/>
            <a:tailEnd/>
          </a:ln>
        </p:spPr>
        <p:txBody>
          <a:bodyPr/>
          <a:lstStyle/>
          <a:p>
            <a:endParaRPr lang="en-US"/>
          </a:p>
        </p:txBody>
      </p:sp>
      <p:sp>
        <p:nvSpPr>
          <p:cNvPr id="1415408" name="Freeform 240"/>
          <p:cNvSpPr>
            <a:spLocks/>
          </p:cNvSpPr>
          <p:nvPr/>
        </p:nvSpPr>
        <p:spPr bwMode="auto">
          <a:xfrm>
            <a:off x="5173663" y="4921250"/>
            <a:ext cx="249237" cy="31750"/>
          </a:xfrm>
          <a:custGeom>
            <a:avLst/>
            <a:gdLst/>
            <a:ahLst/>
            <a:cxnLst>
              <a:cxn ang="0">
                <a:pos x="148" y="0"/>
              </a:cxn>
              <a:cxn ang="0">
                <a:pos x="148" y="0"/>
              </a:cxn>
              <a:cxn ang="0">
                <a:pos x="145" y="2"/>
              </a:cxn>
              <a:cxn ang="0">
                <a:pos x="140" y="4"/>
              </a:cxn>
              <a:cxn ang="0">
                <a:pos x="132" y="6"/>
              </a:cxn>
              <a:cxn ang="0">
                <a:pos x="123" y="7"/>
              </a:cxn>
              <a:cxn ang="0">
                <a:pos x="111" y="8"/>
              </a:cxn>
              <a:cxn ang="0">
                <a:pos x="99" y="8"/>
              </a:cxn>
              <a:cxn ang="0">
                <a:pos x="86" y="8"/>
              </a:cxn>
              <a:cxn ang="0">
                <a:pos x="71" y="8"/>
              </a:cxn>
              <a:cxn ang="0">
                <a:pos x="58" y="7"/>
              </a:cxn>
              <a:cxn ang="0">
                <a:pos x="45" y="6"/>
              </a:cxn>
              <a:cxn ang="0">
                <a:pos x="32" y="6"/>
              </a:cxn>
              <a:cxn ang="0">
                <a:pos x="21" y="5"/>
              </a:cxn>
              <a:cxn ang="0">
                <a:pos x="10" y="4"/>
              </a:cxn>
              <a:cxn ang="0">
                <a:pos x="5" y="11"/>
              </a:cxn>
              <a:cxn ang="0">
                <a:pos x="5" y="11"/>
              </a:cxn>
              <a:cxn ang="0">
                <a:pos x="2" y="7"/>
              </a:cxn>
              <a:cxn ang="0">
                <a:pos x="7" y="8"/>
              </a:cxn>
              <a:cxn ang="0">
                <a:pos x="4" y="14"/>
              </a:cxn>
              <a:cxn ang="0">
                <a:pos x="0" y="15"/>
              </a:cxn>
              <a:cxn ang="0">
                <a:pos x="9" y="16"/>
              </a:cxn>
              <a:cxn ang="0">
                <a:pos x="20" y="16"/>
              </a:cxn>
              <a:cxn ang="0">
                <a:pos x="32" y="17"/>
              </a:cxn>
              <a:cxn ang="0">
                <a:pos x="44" y="18"/>
              </a:cxn>
              <a:cxn ang="0">
                <a:pos x="58" y="19"/>
              </a:cxn>
              <a:cxn ang="0">
                <a:pos x="71" y="19"/>
              </a:cxn>
              <a:cxn ang="0">
                <a:pos x="86" y="20"/>
              </a:cxn>
              <a:cxn ang="0">
                <a:pos x="99" y="20"/>
              </a:cxn>
              <a:cxn ang="0">
                <a:pos x="112" y="20"/>
              </a:cxn>
              <a:cxn ang="0">
                <a:pos x="123" y="19"/>
              </a:cxn>
              <a:cxn ang="0">
                <a:pos x="134" y="18"/>
              </a:cxn>
              <a:cxn ang="0">
                <a:pos x="143" y="15"/>
              </a:cxn>
              <a:cxn ang="0">
                <a:pos x="151" y="12"/>
              </a:cxn>
              <a:cxn ang="0">
                <a:pos x="157" y="7"/>
              </a:cxn>
              <a:cxn ang="0">
                <a:pos x="157" y="7"/>
              </a:cxn>
              <a:cxn ang="0">
                <a:pos x="148" y="0"/>
              </a:cxn>
            </a:cxnLst>
            <a:rect l="0" t="0" r="r" b="b"/>
            <a:pathLst>
              <a:path w="157" h="20">
                <a:moveTo>
                  <a:pt x="148" y="0"/>
                </a:moveTo>
                <a:lnTo>
                  <a:pt x="148" y="0"/>
                </a:lnTo>
                <a:lnTo>
                  <a:pt x="145" y="2"/>
                </a:lnTo>
                <a:lnTo>
                  <a:pt x="140" y="4"/>
                </a:lnTo>
                <a:lnTo>
                  <a:pt x="132" y="6"/>
                </a:lnTo>
                <a:lnTo>
                  <a:pt x="123" y="7"/>
                </a:lnTo>
                <a:lnTo>
                  <a:pt x="111" y="8"/>
                </a:lnTo>
                <a:lnTo>
                  <a:pt x="99" y="8"/>
                </a:lnTo>
                <a:lnTo>
                  <a:pt x="86" y="8"/>
                </a:lnTo>
                <a:lnTo>
                  <a:pt x="71" y="8"/>
                </a:lnTo>
                <a:lnTo>
                  <a:pt x="58" y="7"/>
                </a:lnTo>
                <a:lnTo>
                  <a:pt x="45" y="6"/>
                </a:lnTo>
                <a:lnTo>
                  <a:pt x="32" y="6"/>
                </a:lnTo>
                <a:lnTo>
                  <a:pt x="21" y="5"/>
                </a:lnTo>
                <a:lnTo>
                  <a:pt x="10" y="4"/>
                </a:lnTo>
                <a:lnTo>
                  <a:pt x="5" y="11"/>
                </a:lnTo>
                <a:lnTo>
                  <a:pt x="5" y="11"/>
                </a:lnTo>
                <a:lnTo>
                  <a:pt x="2" y="7"/>
                </a:lnTo>
                <a:lnTo>
                  <a:pt x="7" y="8"/>
                </a:lnTo>
                <a:lnTo>
                  <a:pt x="4" y="14"/>
                </a:lnTo>
                <a:lnTo>
                  <a:pt x="0" y="15"/>
                </a:lnTo>
                <a:lnTo>
                  <a:pt x="9" y="16"/>
                </a:lnTo>
                <a:lnTo>
                  <a:pt x="20" y="16"/>
                </a:lnTo>
                <a:lnTo>
                  <a:pt x="32" y="17"/>
                </a:lnTo>
                <a:lnTo>
                  <a:pt x="44" y="18"/>
                </a:lnTo>
                <a:lnTo>
                  <a:pt x="58" y="19"/>
                </a:lnTo>
                <a:lnTo>
                  <a:pt x="71" y="19"/>
                </a:lnTo>
                <a:lnTo>
                  <a:pt x="86" y="20"/>
                </a:lnTo>
                <a:lnTo>
                  <a:pt x="99" y="20"/>
                </a:lnTo>
                <a:lnTo>
                  <a:pt x="112" y="20"/>
                </a:lnTo>
                <a:lnTo>
                  <a:pt x="123" y="19"/>
                </a:lnTo>
                <a:lnTo>
                  <a:pt x="134" y="18"/>
                </a:lnTo>
                <a:lnTo>
                  <a:pt x="143" y="15"/>
                </a:lnTo>
                <a:lnTo>
                  <a:pt x="151" y="12"/>
                </a:lnTo>
                <a:lnTo>
                  <a:pt x="157" y="7"/>
                </a:lnTo>
                <a:lnTo>
                  <a:pt x="157" y="7"/>
                </a:lnTo>
                <a:lnTo>
                  <a:pt x="148" y="0"/>
                </a:lnTo>
                <a:close/>
              </a:path>
            </a:pathLst>
          </a:custGeom>
          <a:solidFill>
            <a:srgbClr val="993300"/>
          </a:solidFill>
          <a:ln w="9525">
            <a:noFill/>
            <a:round/>
            <a:headEnd/>
            <a:tailEnd/>
          </a:ln>
        </p:spPr>
        <p:txBody>
          <a:bodyPr/>
          <a:lstStyle/>
          <a:p>
            <a:endParaRPr lang="en-US"/>
          </a:p>
        </p:txBody>
      </p:sp>
      <p:sp>
        <p:nvSpPr>
          <p:cNvPr id="1415409" name="Freeform 241"/>
          <p:cNvSpPr>
            <a:spLocks/>
          </p:cNvSpPr>
          <p:nvPr/>
        </p:nvSpPr>
        <p:spPr bwMode="auto">
          <a:xfrm>
            <a:off x="5408613" y="4781550"/>
            <a:ext cx="152400" cy="169863"/>
          </a:xfrm>
          <a:custGeom>
            <a:avLst/>
            <a:gdLst/>
            <a:ahLst/>
            <a:cxnLst>
              <a:cxn ang="0">
                <a:pos x="288" y="320"/>
              </a:cxn>
              <a:cxn ang="0">
                <a:pos x="288" y="320"/>
              </a:cxn>
              <a:cxn ang="0">
                <a:pos x="286" y="235"/>
              </a:cxn>
              <a:cxn ang="0">
                <a:pos x="285" y="166"/>
              </a:cxn>
              <a:cxn ang="0">
                <a:pos x="281" y="111"/>
              </a:cxn>
              <a:cxn ang="0">
                <a:pos x="275" y="67"/>
              </a:cxn>
              <a:cxn ang="0">
                <a:pos x="267" y="36"/>
              </a:cxn>
              <a:cxn ang="0">
                <a:pos x="255" y="13"/>
              </a:cxn>
              <a:cxn ang="0">
                <a:pos x="234" y="0"/>
              </a:cxn>
              <a:cxn ang="0">
                <a:pos x="209" y="4"/>
              </a:cxn>
              <a:cxn ang="0">
                <a:pos x="190" y="18"/>
              </a:cxn>
              <a:cxn ang="0">
                <a:pos x="169" y="39"/>
              </a:cxn>
              <a:cxn ang="0">
                <a:pos x="148" y="65"/>
              </a:cxn>
              <a:cxn ang="0">
                <a:pos x="124" y="98"/>
              </a:cxn>
              <a:cxn ang="0">
                <a:pos x="97" y="134"/>
              </a:cxn>
              <a:cxn ang="0">
                <a:pos x="68" y="174"/>
              </a:cxn>
              <a:cxn ang="0">
                <a:pos x="35" y="220"/>
              </a:cxn>
              <a:cxn ang="0">
                <a:pos x="0" y="265"/>
              </a:cxn>
              <a:cxn ang="0">
                <a:pos x="26" y="287"/>
              </a:cxn>
              <a:cxn ang="0">
                <a:pos x="62" y="239"/>
              </a:cxn>
              <a:cxn ang="0">
                <a:pos x="95" y="194"/>
              </a:cxn>
              <a:cxn ang="0">
                <a:pos x="124" y="154"/>
              </a:cxn>
              <a:cxn ang="0">
                <a:pos x="151" y="117"/>
              </a:cxn>
              <a:cxn ang="0">
                <a:pos x="175" y="87"/>
              </a:cxn>
              <a:cxn ang="0">
                <a:pos x="196" y="61"/>
              </a:cxn>
              <a:cxn ang="0">
                <a:pos x="212" y="43"/>
              </a:cxn>
              <a:cxn ang="0">
                <a:pos x="224" y="35"/>
              </a:cxn>
              <a:cxn ang="0">
                <a:pos x="227" y="34"/>
              </a:cxn>
              <a:cxn ang="0">
                <a:pos x="228" y="35"/>
              </a:cxn>
              <a:cxn ang="0">
                <a:pos x="235" y="49"/>
              </a:cxn>
              <a:cxn ang="0">
                <a:pos x="241" y="74"/>
              </a:cxn>
              <a:cxn ang="0">
                <a:pos x="247" y="113"/>
              </a:cxn>
              <a:cxn ang="0">
                <a:pos x="251" y="168"/>
              </a:cxn>
              <a:cxn ang="0">
                <a:pos x="252" y="235"/>
              </a:cxn>
              <a:cxn ang="0">
                <a:pos x="253" y="320"/>
              </a:cxn>
              <a:cxn ang="0">
                <a:pos x="253" y="320"/>
              </a:cxn>
              <a:cxn ang="0">
                <a:pos x="288" y="320"/>
              </a:cxn>
            </a:cxnLst>
            <a:rect l="0" t="0" r="r" b="b"/>
            <a:pathLst>
              <a:path w="288" h="320">
                <a:moveTo>
                  <a:pt x="288" y="320"/>
                </a:moveTo>
                <a:lnTo>
                  <a:pt x="288" y="320"/>
                </a:lnTo>
                <a:lnTo>
                  <a:pt x="286" y="235"/>
                </a:lnTo>
                <a:lnTo>
                  <a:pt x="285" y="166"/>
                </a:lnTo>
                <a:lnTo>
                  <a:pt x="281" y="111"/>
                </a:lnTo>
                <a:lnTo>
                  <a:pt x="275" y="67"/>
                </a:lnTo>
                <a:lnTo>
                  <a:pt x="267" y="36"/>
                </a:lnTo>
                <a:lnTo>
                  <a:pt x="255" y="13"/>
                </a:lnTo>
                <a:lnTo>
                  <a:pt x="234" y="0"/>
                </a:lnTo>
                <a:lnTo>
                  <a:pt x="209" y="4"/>
                </a:lnTo>
                <a:lnTo>
                  <a:pt x="190" y="18"/>
                </a:lnTo>
                <a:lnTo>
                  <a:pt x="169" y="39"/>
                </a:lnTo>
                <a:lnTo>
                  <a:pt x="148" y="65"/>
                </a:lnTo>
                <a:lnTo>
                  <a:pt x="124" y="98"/>
                </a:lnTo>
                <a:lnTo>
                  <a:pt x="97" y="134"/>
                </a:lnTo>
                <a:lnTo>
                  <a:pt x="68" y="174"/>
                </a:lnTo>
                <a:lnTo>
                  <a:pt x="35" y="220"/>
                </a:lnTo>
                <a:lnTo>
                  <a:pt x="0" y="265"/>
                </a:lnTo>
                <a:lnTo>
                  <a:pt x="26" y="287"/>
                </a:lnTo>
                <a:lnTo>
                  <a:pt x="62" y="239"/>
                </a:lnTo>
                <a:lnTo>
                  <a:pt x="95" y="194"/>
                </a:lnTo>
                <a:lnTo>
                  <a:pt x="124" y="154"/>
                </a:lnTo>
                <a:lnTo>
                  <a:pt x="151" y="117"/>
                </a:lnTo>
                <a:lnTo>
                  <a:pt x="175" y="87"/>
                </a:lnTo>
                <a:lnTo>
                  <a:pt x="196" y="61"/>
                </a:lnTo>
                <a:lnTo>
                  <a:pt x="212" y="43"/>
                </a:lnTo>
                <a:lnTo>
                  <a:pt x="224" y="35"/>
                </a:lnTo>
                <a:lnTo>
                  <a:pt x="227" y="34"/>
                </a:lnTo>
                <a:lnTo>
                  <a:pt x="228" y="35"/>
                </a:lnTo>
                <a:lnTo>
                  <a:pt x="235" y="49"/>
                </a:lnTo>
                <a:lnTo>
                  <a:pt x="241" y="74"/>
                </a:lnTo>
                <a:lnTo>
                  <a:pt x="247" y="113"/>
                </a:lnTo>
                <a:lnTo>
                  <a:pt x="251" y="168"/>
                </a:lnTo>
                <a:lnTo>
                  <a:pt x="252" y="235"/>
                </a:lnTo>
                <a:lnTo>
                  <a:pt x="253" y="320"/>
                </a:lnTo>
                <a:lnTo>
                  <a:pt x="253" y="320"/>
                </a:lnTo>
                <a:lnTo>
                  <a:pt x="288" y="320"/>
                </a:lnTo>
                <a:close/>
              </a:path>
            </a:pathLst>
          </a:custGeom>
          <a:solidFill>
            <a:srgbClr val="993300"/>
          </a:solidFill>
          <a:ln w="9525">
            <a:noFill/>
            <a:round/>
            <a:headEnd/>
            <a:tailEnd/>
          </a:ln>
        </p:spPr>
        <p:txBody>
          <a:bodyPr/>
          <a:lstStyle/>
          <a:p>
            <a:endParaRPr lang="en-US"/>
          </a:p>
        </p:txBody>
      </p:sp>
      <p:sp>
        <p:nvSpPr>
          <p:cNvPr id="1415410" name="Freeform 242"/>
          <p:cNvSpPr>
            <a:spLocks/>
          </p:cNvSpPr>
          <p:nvPr/>
        </p:nvSpPr>
        <p:spPr bwMode="auto">
          <a:xfrm>
            <a:off x="5541963" y="4940300"/>
            <a:ext cx="115887" cy="184150"/>
          </a:xfrm>
          <a:custGeom>
            <a:avLst/>
            <a:gdLst/>
            <a:ahLst/>
            <a:cxnLst>
              <a:cxn ang="0">
                <a:pos x="183" y="0"/>
              </a:cxn>
              <a:cxn ang="0">
                <a:pos x="183" y="0"/>
              </a:cxn>
              <a:cxn ang="0">
                <a:pos x="182" y="77"/>
              </a:cxn>
              <a:cxn ang="0">
                <a:pos x="177" y="144"/>
              </a:cxn>
              <a:cxn ang="0">
                <a:pos x="169" y="198"/>
              </a:cxn>
              <a:cxn ang="0">
                <a:pos x="159" y="243"/>
              </a:cxn>
              <a:cxn ang="0">
                <a:pos x="144" y="276"/>
              </a:cxn>
              <a:cxn ang="0">
                <a:pos x="132" y="299"/>
              </a:cxn>
              <a:cxn ang="0">
                <a:pos x="120" y="310"/>
              </a:cxn>
              <a:cxn ang="0">
                <a:pos x="111" y="312"/>
              </a:cxn>
              <a:cxn ang="0">
                <a:pos x="103" y="310"/>
              </a:cxn>
              <a:cxn ang="0">
                <a:pos x="91" y="299"/>
              </a:cxn>
              <a:cxn ang="0">
                <a:pos x="76" y="278"/>
              </a:cxn>
              <a:cxn ang="0">
                <a:pos x="63" y="245"/>
              </a:cxn>
              <a:cxn ang="0">
                <a:pos x="52" y="204"/>
              </a:cxn>
              <a:cxn ang="0">
                <a:pos x="43" y="151"/>
              </a:cxn>
              <a:cxn ang="0">
                <a:pos x="37" y="90"/>
              </a:cxn>
              <a:cxn ang="0">
                <a:pos x="35" y="20"/>
              </a:cxn>
              <a:cxn ang="0">
                <a:pos x="0" y="20"/>
              </a:cxn>
              <a:cxn ang="0">
                <a:pos x="3" y="93"/>
              </a:cxn>
              <a:cxn ang="0">
                <a:pos x="9" y="156"/>
              </a:cxn>
              <a:cxn ang="0">
                <a:pos x="17" y="211"/>
              </a:cxn>
              <a:cxn ang="0">
                <a:pos x="31" y="258"/>
              </a:cxn>
              <a:cxn ang="0">
                <a:pos x="47" y="293"/>
              </a:cxn>
              <a:cxn ang="0">
                <a:pos x="64" y="321"/>
              </a:cxn>
              <a:cxn ang="0">
                <a:pos x="86" y="339"/>
              </a:cxn>
              <a:cxn ang="0">
                <a:pos x="111" y="347"/>
              </a:cxn>
              <a:cxn ang="0">
                <a:pos x="137" y="339"/>
              </a:cxn>
              <a:cxn ang="0">
                <a:pos x="159" y="319"/>
              </a:cxn>
              <a:cxn ang="0">
                <a:pos x="176" y="290"/>
              </a:cxn>
              <a:cxn ang="0">
                <a:pos x="191" y="253"/>
              </a:cxn>
              <a:cxn ang="0">
                <a:pos x="203" y="205"/>
              </a:cxn>
              <a:cxn ang="0">
                <a:pos x="211" y="146"/>
              </a:cxn>
              <a:cxn ang="0">
                <a:pos x="216" y="79"/>
              </a:cxn>
              <a:cxn ang="0">
                <a:pos x="218" y="0"/>
              </a:cxn>
              <a:cxn ang="0">
                <a:pos x="218" y="0"/>
              </a:cxn>
              <a:cxn ang="0">
                <a:pos x="183" y="0"/>
              </a:cxn>
            </a:cxnLst>
            <a:rect l="0" t="0" r="r" b="b"/>
            <a:pathLst>
              <a:path w="218" h="347">
                <a:moveTo>
                  <a:pt x="183" y="0"/>
                </a:moveTo>
                <a:lnTo>
                  <a:pt x="183" y="0"/>
                </a:lnTo>
                <a:lnTo>
                  <a:pt x="182" y="77"/>
                </a:lnTo>
                <a:lnTo>
                  <a:pt x="177" y="144"/>
                </a:lnTo>
                <a:lnTo>
                  <a:pt x="169" y="198"/>
                </a:lnTo>
                <a:lnTo>
                  <a:pt x="159" y="243"/>
                </a:lnTo>
                <a:lnTo>
                  <a:pt x="144" y="276"/>
                </a:lnTo>
                <a:lnTo>
                  <a:pt x="132" y="299"/>
                </a:lnTo>
                <a:lnTo>
                  <a:pt x="120" y="310"/>
                </a:lnTo>
                <a:lnTo>
                  <a:pt x="111" y="312"/>
                </a:lnTo>
                <a:lnTo>
                  <a:pt x="103" y="310"/>
                </a:lnTo>
                <a:lnTo>
                  <a:pt x="91" y="299"/>
                </a:lnTo>
                <a:lnTo>
                  <a:pt x="76" y="278"/>
                </a:lnTo>
                <a:lnTo>
                  <a:pt x="63" y="245"/>
                </a:lnTo>
                <a:lnTo>
                  <a:pt x="52" y="204"/>
                </a:lnTo>
                <a:lnTo>
                  <a:pt x="43" y="151"/>
                </a:lnTo>
                <a:lnTo>
                  <a:pt x="37" y="90"/>
                </a:lnTo>
                <a:lnTo>
                  <a:pt x="35" y="20"/>
                </a:lnTo>
                <a:lnTo>
                  <a:pt x="0" y="20"/>
                </a:lnTo>
                <a:lnTo>
                  <a:pt x="3" y="93"/>
                </a:lnTo>
                <a:lnTo>
                  <a:pt x="9" y="156"/>
                </a:lnTo>
                <a:lnTo>
                  <a:pt x="17" y="211"/>
                </a:lnTo>
                <a:lnTo>
                  <a:pt x="31" y="258"/>
                </a:lnTo>
                <a:lnTo>
                  <a:pt x="47" y="293"/>
                </a:lnTo>
                <a:lnTo>
                  <a:pt x="64" y="321"/>
                </a:lnTo>
                <a:lnTo>
                  <a:pt x="86" y="339"/>
                </a:lnTo>
                <a:lnTo>
                  <a:pt x="111" y="347"/>
                </a:lnTo>
                <a:lnTo>
                  <a:pt x="137" y="339"/>
                </a:lnTo>
                <a:lnTo>
                  <a:pt x="159" y="319"/>
                </a:lnTo>
                <a:lnTo>
                  <a:pt x="176" y="290"/>
                </a:lnTo>
                <a:lnTo>
                  <a:pt x="191" y="253"/>
                </a:lnTo>
                <a:lnTo>
                  <a:pt x="203" y="205"/>
                </a:lnTo>
                <a:lnTo>
                  <a:pt x="211" y="146"/>
                </a:lnTo>
                <a:lnTo>
                  <a:pt x="216" y="79"/>
                </a:lnTo>
                <a:lnTo>
                  <a:pt x="218" y="0"/>
                </a:lnTo>
                <a:lnTo>
                  <a:pt x="218" y="0"/>
                </a:lnTo>
                <a:lnTo>
                  <a:pt x="183" y="0"/>
                </a:lnTo>
                <a:close/>
              </a:path>
            </a:pathLst>
          </a:custGeom>
          <a:solidFill>
            <a:srgbClr val="993300"/>
          </a:solidFill>
          <a:ln w="9525">
            <a:noFill/>
            <a:round/>
            <a:headEnd/>
            <a:tailEnd/>
          </a:ln>
        </p:spPr>
        <p:txBody>
          <a:bodyPr/>
          <a:lstStyle/>
          <a:p>
            <a:endParaRPr lang="en-US"/>
          </a:p>
        </p:txBody>
      </p:sp>
      <p:sp>
        <p:nvSpPr>
          <p:cNvPr id="1415411" name="Freeform 243"/>
          <p:cNvSpPr>
            <a:spLocks/>
          </p:cNvSpPr>
          <p:nvPr/>
        </p:nvSpPr>
        <p:spPr bwMode="auto">
          <a:xfrm>
            <a:off x="5592763" y="4781550"/>
            <a:ext cx="65087" cy="173038"/>
          </a:xfrm>
          <a:custGeom>
            <a:avLst/>
            <a:gdLst/>
            <a:ahLst/>
            <a:cxnLst>
              <a:cxn ang="0">
                <a:pos x="34" y="326"/>
              </a:cxn>
              <a:cxn ang="0">
                <a:pos x="34" y="326"/>
              </a:cxn>
              <a:cxn ang="0">
                <a:pos x="34" y="254"/>
              </a:cxn>
              <a:cxn ang="0">
                <a:pos x="36" y="193"/>
              </a:cxn>
              <a:cxn ang="0">
                <a:pos x="39" y="140"/>
              </a:cxn>
              <a:cxn ang="0">
                <a:pos x="44" y="98"/>
              </a:cxn>
              <a:cxn ang="0">
                <a:pos x="50" y="66"/>
              </a:cxn>
              <a:cxn ang="0">
                <a:pos x="55" y="44"/>
              </a:cxn>
              <a:cxn ang="0">
                <a:pos x="61" y="34"/>
              </a:cxn>
              <a:cxn ang="0">
                <a:pos x="58" y="34"/>
              </a:cxn>
              <a:cxn ang="0">
                <a:pos x="53" y="34"/>
              </a:cxn>
              <a:cxn ang="0">
                <a:pos x="56" y="42"/>
              </a:cxn>
              <a:cxn ang="0">
                <a:pos x="65" y="61"/>
              </a:cxn>
              <a:cxn ang="0">
                <a:pos x="71" y="90"/>
              </a:cxn>
              <a:cxn ang="0">
                <a:pos x="77" y="129"/>
              </a:cxn>
              <a:cxn ang="0">
                <a:pos x="83" y="177"/>
              </a:cxn>
              <a:cxn ang="0">
                <a:pos x="87" y="234"/>
              </a:cxn>
              <a:cxn ang="0">
                <a:pos x="89" y="299"/>
              </a:cxn>
              <a:cxn ang="0">
                <a:pos x="124" y="299"/>
              </a:cxn>
              <a:cxn ang="0">
                <a:pos x="121" y="232"/>
              </a:cxn>
              <a:cxn ang="0">
                <a:pos x="117" y="175"/>
              </a:cxn>
              <a:cxn ang="0">
                <a:pos x="111" y="125"/>
              </a:cxn>
              <a:cxn ang="0">
                <a:pos x="105" y="83"/>
              </a:cxn>
              <a:cxn ang="0">
                <a:pos x="97" y="51"/>
              </a:cxn>
              <a:cxn ang="0">
                <a:pos x="88" y="27"/>
              </a:cxn>
              <a:cxn ang="0">
                <a:pos x="77" y="10"/>
              </a:cxn>
              <a:cxn ang="0">
                <a:pos x="55" y="0"/>
              </a:cxn>
              <a:cxn ang="0">
                <a:pos x="34" y="12"/>
              </a:cxn>
              <a:cxn ang="0">
                <a:pos x="24" y="32"/>
              </a:cxn>
              <a:cxn ang="0">
                <a:pos x="16" y="59"/>
              </a:cxn>
              <a:cxn ang="0">
                <a:pos x="10" y="93"/>
              </a:cxn>
              <a:cxn ang="0">
                <a:pos x="5" y="138"/>
              </a:cxn>
              <a:cxn ang="0">
                <a:pos x="2" y="190"/>
              </a:cxn>
              <a:cxn ang="0">
                <a:pos x="0" y="254"/>
              </a:cxn>
              <a:cxn ang="0">
                <a:pos x="0" y="326"/>
              </a:cxn>
              <a:cxn ang="0">
                <a:pos x="0" y="326"/>
              </a:cxn>
              <a:cxn ang="0">
                <a:pos x="34" y="326"/>
              </a:cxn>
            </a:cxnLst>
            <a:rect l="0" t="0" r="r" b="b"/>
            <a:pathLst>
              <a:path w="124" h="326">
                <a:moveTo>
                  <a:pt x="34" y="326"/>
                </a:moveTo>
                <a:lnTo>
                  <a:pt x="34" y="326"/>
                </a:lnTo>
                <a:lnTo>
                  <a:pt x="34" y="254"/>
                </a:lnTo>
                <a:lnTo>
                  <a:pt x="36" y="193"/>
                </a:lnTo>
                <a:lnTo>
                  <a:pt x="39" y="140"/>
                </a:lnTo>
                <a:lnTo>
                  <a:pt x="44" y="98"/>
                </a:lnTo>
                <a:lnTo>
                  <a:pt x="50" y="66"/>
                </a:lnTo>
                <a:lnTo>
                  <a:pt x="55" y="44"/>
                </a:lnTo>
                <a:lnTo>
                  <a:pt x="61" y="34"/>
                </a:lnTo>
                <a:lnTo>
                  <a:pt x="58" y="34"/>
                </a:lnTo>
                <a:lnTo>
                  <a:pt x="53" y="34"/>
                </a:lnTo>
                <a:lnTo>
                  <a:pt x="56" y="42"/>
                </a:lnTo>
                <a:lnTo>
                  <a:pt x="65" y="61"/>
                </a:lnTo>
                <a:lnTo>
                  <a:pt x="71" y="90"/>
                </a:lnTo>
                <a:lnTo>
                  <a:pt x="77" y="129"/>
                </a:lnTo>
                <a:lnTo>
                  <a:pt x="83" y="177"/>
                </a:lnTo>
                <a:lnTo>
                  <a:pt x="87" y="234"/>
                </a:lnTo>
                <a:lnTo>
                  <a:pt x="89" y="299"/>
                </a:lnTo>
                <a:lnTo>
                  <a:pt x="124" y="299"/>
                </a:lnTo>
                <a:lnTo>
                  <a:pt x="121" y="232"/>
                </a:lnTo>
                <a:lnTo>
                  <a:pt x="117" y="175"/>
                </a:lnTo>
                <a:lnTo>
                  <a:pt x="111" y="125"/>
                </a:lnTo>
                <a:lnTo>
                  <a:pt x="105" y="83"/>
                </a:lnTo>
                <a:lnTo>
                  <a:pt x="97" y="51"/>
                </a:lnTo>
                <a:lnTo>
                  <a:pt x="88" y="27"/>
                </a:lnTo>
                <a:lnTo>
                  <a:pt x="77" y="10"/>
                </a:lnTo>
                <a:lnTo>
                  <a:pt x="55" y="0"/>
                </a:lnTo>
                <a:lnTo>
                  <a:pt x="34" y="12"/>
                </a:lnTo>
                <a:lnTo>
                  <a:pt x="24" y="32"/>
                </a:lnTo>
                <a:lnTo>
                  <a:pt x="16" y="59"/>
                </a:lnTo>
                <a:lnTo>
                  <a:pt x="10" y="93"/>
                </a:lnTo>
                <a:lnTo>
                  <a:pt x="5" y="138"/>
                </a:lnTo>
                <a:lnTo>
                  <a:pt x="2" y="190"/>
                </a:lnTo>
                <a:lnTo>
                  <a:pt x="0" y="254"/>
                </a:lnTo>
                <a:lnTo>
                  <a:pt x="0" y="326"/>
                </a:lnTo>
                <a:lnTo>
                  <a:pt x="0" y="326"/>
                </a:lnTo>
                <a:lnTo>
                  <a:pt x="34" y="326"/>
                </a:lnTo>
                <a:close/>
              </a:path>
            </a:pathLst>
          </a:custGeom>
          <a:solidFill>
            <a:srgbClr val="993300"/>
          </a:solidFill>
          <a:ln w="9525">
            <a:noFill/>
            <a:round/>
            <a:headEnd/>
            <a:tailEnd/>
          </a:ln>
        </p:spPr>
        <p:txBody>
          <a:bodyPr/>
          <a:lstStyle/>
          <a:p>
            <a:endParaRPr lang="en-US"/>
          </a:p>
        </p:txBody>
      </p:sp>
      <p:sp>
        <p:nvSpPr>
          <p:cNvPr id="1415412" name="Freeform 244"/>
          <p:cNvSpPr>
            <a:spLocks/>
          </p:cNvSpPr>
          <p:nvPr/>
        </p:nvSpPr>
        <p:spPr bwMode="auto">
          <a:xfrm>
            <a:off x="5592763" y="4940300"/>
            <a:ext cx="128587" cy="188913"/>
          </a:xfrm>
          <a:custGeom>
            <a:avLst/>
            <a:gdLst/>
            <a:ahLst/>
            <a:cxnLst>
              <a:cxn ang="0">
                <a:pos x="209" y="0"/>
              </a:cxn>
              <a:cxn ang="0">
                <a:pos x="209" y="0"/>
              </a:cxn>
              <a:cxn ang="0">
                <a:pos x="207" y="77"/>
              </a:cxn>
              <a:cxn ang="0">
                <a:pos x="200" y="144"/>
              </a:cxn>
              <a:cxn ang="0">
                <a:pos x="191" y="200"/>
              </a:cxn>
              <a:cxn ang="0">
                <a:pos x="180" y="246"/>
              </a:cxn>
              <a:cxn ang="0">
                <a:pos x="165" y="282"/>
              </a:cxn>
              <a:cxn ang="0">
                <a:pos x="149" y="305"/>
              </a:cxn>
              <a:cxn ang="0">
                <a:pos x="135" y="318"/>
              </a:cxn>
              <a:cxn ang="0">
                <a:pos x="124" y="323"/>
              </a:cxn>
              <a:cxn ang="0">
                <a:pos x="113" y="321"/>
              </a:cxn>
              <a:cxn ang="0">
                <a:pos x="99" y="311"/>
              </a:cxn>
              <a:cxn ang="0">
                <a:pos x="85" y="291"/>
              </a:cxn>
              <a:cxn ang="0">
                <a:pos x="69" y="260"/>
              </a:cxn>
              <a:cxn ang="0">
                <a:pos x="56" y="218"/>
              </a:cxn>
              <a:cxn ang="0">
                <a:pos x="45" y="165"/>
              </a:cxn>
              <a:cxn ang="0">
                <a:pos x="38" y="101"/>
              </a:cxn>
              <a:cxn ang="0">
                <a:pos x="34" y="28"/>
              </a:cxn>
              <a:cxn ang="0">
                <a:pos x="0" y="28"/>
              </a:cxn>
              <a:cxn ang="0">
                <a:pos x="4" y="104"/>
              </a:cxn>
              <a:cxn ang="0">
                <a:pos x="11" y="169"/>
              </a:cxn>
              <a:cxn ang="0">
                <a:pos x="22" y="226"/>
              </a:cxn>
              <a:cxn ang="0">
                <a:pos x="37" y="272"/>
              </a:cxn>
              <a:cxn ang="0">
                <a:pos x="55" y="309"/>
              </a:cxn>
              <a:cxn ang="0">
                <a:pos x="75" y="335"/>
              </a:cxn>
              <a:cxn ang="0">
                <a:pos x="98" y="352"/>
              </a:cxn>
              <a:cxn ang="0">
                <a:pos x="126" y="357"/>
              </a:cxn>
              <a:cxn ang="0">
                <a:pos x="154" y="348"/>
              </a:cxn>
              <a:cxn ang="0">
                <a:pos x="176" y="327"/>
              </a:cxn>
              <a:cxn ang="0">
                <a:pos x="194" y="296"/>
              </a:cxn>
              <a:cxn ang="0">
                <a:pos x="211" y="256"/>
              </a:cxn>
              <a:cxn ang="0">
                <a:pos x="225" y="207"/>
              </a:cxn>
              <a:cxn ang="0">
                <a:pos x="235" y="149"/>
              </a:cxn>
              <a:cxn ang="0">
                <a:pos x="241" y="79"/>
              </a:cxn>
              <a:cxn ang="0">
                <a:pos x="243" y="0"/>
              </a:cxn>
              <a:cxn ang="0">
                <a:pos x="243" y="0"/>
              </a:cxn>
              <a:cxn ang="0">
                <a:pos x="209" y="0"/>
              </a:cxn>
            </a:cxnLst>
            <a:rect l="0" t="0" r="r" b="b"/>
            <a:pathLst>
              <a:path w="243" h="357">
                <a:moveTo>
                  <a:pt x="209" y="0"/>
                </a:moveTo>
                <a:lnTo>
                  <a:pt x="209" y="0"/>
                </a:lnTo>
                <a:lnTo>
                  <a:pt x="207" y="77"/>
                </a:lnTo>
                <a:lnTo>
                  <a:pt x="200" y="144"/>
                </a:lnTo>
                <a:lnTo>
                  <a:pt x="191" y="200"/>
                </a:lnTo>
                <a:lnTo>
                  <a:pt x="180" y="246"/>
                </a:lnTo>
                <a:lnTo>
                  <a:pt x="165" y="282"/>
                </a:lnTo>
                <a:lnTo>
                  <a:pt x="149" y="305"/>
                </a:lnTo>
                <a:lnTo>
                  <a:pt x="135" y="318"/>
                </a:lnTo>
                <a:lnTo>
                  <a:pt x="124" y="323"/>
                </a:lnTo>
                <a:lnTo>
                  <a:pt x="113" y="321"/>
                </a:lnTo>
                <a:lnTo>
                  <a:pt x="99" y="311"/>
                </a:lnTo>
                <a:lnTo>
                  <a:pt x="85" y="291"/>
                </a:lnTo>
                <a:lnTo>
                  <a:pt x="69" y="260"/>
                </a:lnTo>
                <a:lnTo>
                  <a:pt x="56" y="218"/>
                </a:lnTo>
                <a:lnTo>
                  <a:pt x="45" y="165"/>
                </a:lnTo>
                <a:lnTo>
                  <a:pt x="38" y="101"/>
                </a:lnTo>
                <a:lnTo>
                  <a:pt x="34" y="28"/>
                </a:lnTo>
                <a:lnTo>
                  <a:pt x="0" y="28"/>
                </a:lnTo>
                <a:lnTo>
                  <a:pt x="4" y="104"/>
                </a:lnTo>
                <a:lnTo>
                  <a:pt x="11" y="169"/>
                </a:lnTo>
                <a:lnTo>
                  <a:pt x="22" y="226"/>
                </a:lnTo>
                <a:lnTo>
                  <a:pt x="37" y="272"/>
                </a:lnTo>
                <a:lnTo>
                  <a:pt x="55" y="309"/>
                </a:lnTo>
                <a:lnTo>
                  <a:pt x="75" y="335"/>
                </a:lnTo>
                <a:lnTo>
                  <a:pt x="98" y="352"/>
                </a:lnTo>
                <a:lnTo>
                  <a:pt x="126" y="357"/>
                </a:lnTo>
                <a:lnTo>
                  <a:pt x="154" y="348"/>
                </a:lnTo>
                <a:lnTo>
                  <a:pt x="176" y="327"/>
                </a:lnTo>
                <a:lnTo>
                  <a:pt x="194" y="296"/>
                </a:lnTo>
                <a:lnTo>
                  <a:pt x="211" y="256"/>
                </a:lnTo>
                <a:lnTo>
                  <a:pt x="225" y="207"/>
                </a:lnTo>
                <a:lnTo>
                  <a:pt x="235" y="149"/>
                </a:lnTo>
                <a:lnTo>
                  <a:pt x="241" y="79"/>
                </a:lnTo>
                <a:lnTo>
                  <a:pt x="243" y="0"/>
                </a:lnTo>
                <a:lnTo>
                  <a:pt x="243" y="0"/>
                </a:lnTo>
                <a:lnTo>
                  <a:pt x="209" y="0"/>
                </a:lnTo>
                <a:close/>
              </a:path>
            </a:pathLst>
          </a:custGeom>
          <a:solidFill>
            <a:srgbClr val="993300"/>
          </a:solidFill>
          <a:ln w="9525">
            <a:noFill/>
            <a:round/>
            <a:headEnd/>
            <a:tailEnd/>
          </a:ln>
        </p:spPr>
        <p:txBody>
          <a:bodyPr/>
          <a:lstStyle/>
          <a:p>
            <a:endParaRPr lang="en-US"/>
          </a:p>
        </p:txBody>
      </p:sp>
      <p:sp>
        <p:nvSpPr>
          <p:cNvPr id="1415413" name="Freeform 245"/>
          <p:cNvSpPr>
            <a:spLocks/>
          </p:cNvSpPr>
          <p:nvPr/>
        </p:nvSpPr>
        <p:spPr bwMode="auto">
          <a:xfrm>
            <a:off x="5657850" y="4778375"/>
            <a:ext cx="63500" cy="161925"/>
          </a:xfrm>
          <a:custGeom>
            <a:avLst/>
            <a:gdLst/>
            <a:ahLst/>
            <a:cxnLst>
              <a:cxn ang="0">
                <a:pos x="34" y="307"/>
              </a:cxn>
              <a:cxn ang="0">
                <a:pos x="34" y="307"/>
              </a:cxn>
              <a:cxn ang="0">
                <a:pos x="35" y="239"/>
              </a:cxn>
              <a:cxn ang="0">
                <a:pos x="37" y="181"/>
              </a:cxn>
              <a:cxn ang="0">
                <a:pos x="41" y="131"/>
              </a:cxn>
              <a:cxn ang="0">
                <a:pos x="46" y="92"/>
              </a:cxn>
              <a:cxn ang="0">
                <a:pos x="51" y="62"/>
              </a:cxn>
              <a:cxn ang="0">
                <a:pos x="57" y="41"/>
              </a:cxn>
              <a:cxn ang="0">
                <a:pos x="61" y="31"/>
              </a:cxn>
              <a:cxn ang="0">
                <a:pos x="54" y="34"/>
              </a:cxn>
              <a:cxn ang="0">
                <a:pos x="48" y="33"/>
              </a:cxn>
              <a:cxn ang="0">
                <a:pos x="53" y="41"/>
              </a:cxn>
              <a:cxn ang="0">
                <a:pos x="59" y="63"/>
              </a:cxn>
              <a:cxn ang="0">
                <a:pos x="67" y="94"/>
              </a:cxn>
              <a:cxn ang="0">
                <a:pos x="73" y="133"/>
              </a:cxn>
              <a:cxn ang="0">
                <a:pos x="78" y="181"/>
              </a:cxn>
              <a:cxn ang="0">
                <a:pos x="83" y="240"/>
              </a:cxn>
              <a:cxn ang="0">
                <a:pos x="85" y="306"/>
              </a:cxn>
              <a:cxn ang="0">
                <a:pos x="119" y="306"/>
              </a:cxn>
              <a:cxn ang="0">
                <a:pos x="117" y="238"/>
              </a:cxn>
              <a:cxn ang="0">
                <a:pos x="112" y="179"/>
              </a:cxn>
              <a:cxn ang="0">
                <a:pos x="107" y="128"/>
              </a:cxn>
              <a:cxn ang="0">
                <a:pos x="101" y="86"/>
              </a:cxn>
              <a:cxn ang="0">
                <a:pos x="93" y="53"/>
              </a:cxn>
              <a:cxn ang="0">
                <a:pos x="85" y="29"/>
              </a:cxn>
              <a:cxn ang="0">
                <a:pos x="75" y="11"/>
              </a:cxn>
              <a:cxn ang="0">
                <a:pos x="54" y="0"/>
              </a:cxn>
              <a:cxn ang="0">
                <a:pos x="34" y="12"/>
              </a:cxn>
              <a:cxn ang="0">
                <a:pos x="25" y="29"/>
              </a:cxn>
              <a:cxn ang="0">
                <a:pos x="17" y="54"/>
              </a:cxn>
              <a:cxn ang="0">
                <a:pos x="12" y="87"/>
              </a:cxn>
              <a:cxn ang="0">
                <a:pos x="7" y="129"/>
              </a:cxn>
              <a:cxn ang="0">
                <a:pos x="3" y="179"/>
              </a:cxn>
              <a:cxn ang="0">
                <a:pos x="1" y="239"/>
              </a:cxn>
              <a:cxn ang="0">
                <a:pos x="0" y="307"/>
              </a:cxn>
              <a:cxn ang="0">
                <a:pos x="0" y="307"/>
              </a:cxn>
              <a:cxn ang="0">
                <a:pos x="34" y="307"/>
              </a:cxn>
            </a:cxnLst>
            <a:rect l="0" t="0" r="r" b="b"/>
            <a:pathLst>
              <a:path w="119" h="307">
                <a:moveTo>
                  <a:pt x="34" y="307"/>
                </a:moveTo>
                <a:lnTo>
                  <a:pt x="34" y="307"/>
                </a:lnTo>
                <a:lnTo>
                  <a:pt x="35" y="239"/>
                </a:lnTo>
                <a:lnTo>
                  <a:pt x="37" y="181"/>
                </a:lnTo>
                <a:lnTo>
                  <a:pt x="41" y="131"/>
                </a:lnTo>
                <a:lnTo>
                  <a:pt x="46" y="92"/>
                </a:lnTo>
                <a:lnTo>
                  <a:pt x="51" y="62"/>
                </a:lnTo>
                <a:lnTo>
                  <a:pt x="57" y="41"/>
                </a:lnTo>
                <a:lnTo>
                  <a:pt x="61" y="31"/>
                </a:lnTo>
                <a:lnTo>
                  <a:pt x="54" y="34"/>
                </a:lnTo>
                <a:lnTo>
                  <a:pt x="48" y="33"/>
                </a:lnTo>
                <a:lnTo>
                  <a:pt x="53" y="41"/>
                </a:lnTo>
                <a:lnTo>
                  <a:pt x="59" y="63"/>
                </a:lnTo>
                <a:lnTo>
                  <a:pt x="67" y="94"/>
                </a:lnTo>
                <a:lnTo>
                  <a:pt x="73" y="133"/>
                </a:lnTo>
                <a:lnTo>
                  <a:pt x="78" y="181"/>
                </a:lnTo>
                <a:lnTo>
                  <a:pt x="83" y="240"/>
                </a:lnTo>
                <a:lnTo>
                  <a:pt x="85" y="306"/>
                </a:lnTo>
                <a:lnTo>
                  <a:pt x="119" y="306"/>
                </a:lnTo>
                <a:lnTo>
                  <a:pt x="117" y="238"/>
                </a:lnTo>
                <a:lnTo>
                  <a:pt x="112" y="179"/>
                </a:lnTo>
                <a:lnTo>
                  <a:pt x="107" y="128"/>
                </a:lnTo>
                <a:lnTo>
                  <a:pt x="101" y="86"/>
                </a:lnTo>
                <a:lnTo>
                  <a:pt x="93" y="53"/>
                </a:lnTo>
                <a:lnTo>
                  <a:pt x="85" y="29"/>
                </a:lnTo>
                <a:lnTo>
                  <a:pt x="75" y="11"/>
                </a:lnTo>
                <a:lnTo>
                  <a:pt x="54" y="0"/>
                </a:lnTo>
                <a:lnTo>
                  <a:pt x="34" y="12"/>
                </a:lnTo>
                <a:lnTo>
                  <a:pt x="25" y="29"/>
                </a:lnTo>
                <a:lnTo>
                  <a:pt x="17" y="54"/>
                </a:lnTo>
                <a:lnTo>
                  <a:pt x="12" y="87"/>
                </a:lnTo>
                <a:lnTo>
                  <a:pt x="7" y="129"/>
                </a:lnTo>
                <a:lnTo>
                  <a:pt x="3" y="179"/>
                </a:lnTo>
                <a:lnTo>
                  <a:pt x="1" y="239"/>
                </a:lnTo>
                <a:lnTo>
                  <a:pt x="0" y="307"/>
                </a:lnTo>
                <a:lnTo>
                  <a:pt x="0" y="307"/>
                </a:lnTo>
                <a:lnTo>
                  <a:pt x="34" y="307"/>
                </a:lnTo>
                <a:close/>
              </a:path>
            </a:pathLst>
          </a:custGeom>
          <a:solidFill>
            <a:srgbClr val="993300"/>
          </a:solidFill>
          <a:ln w="9525">
            <a:noFill/>
            <a:round/>
            <a:headEnd/>
            <a:tailEnd/>
          </a:ln>
        </p:spPr>
        <p:txBody>
          <a:bodyPr/>
          <a:lstStyle/>
          <a:p>
            <a:endParaRPr lang="en-US"/>
          </a:p>
        </p:txBody>
      </p:sp>
      <p:sp>
        <p:nvSpPr>
          <p:cNvPr id="1415414" name="Freeform 246"/>
          <p:cNvSpPr>
            <a:spLocks/>
          </p:cNvSpPr>
          <p:nvPr/>
        </p:nvSpPr>
        <p:spPr bwMode="auto">
          <a:xfrm>
            <a:off x="5657850" y="4940300"/>
            <a:ext cx="127000" cy="184150"/>
          </a:xfrm>
          <a:custGeom>
            <a:avLst/>
            <a:gdLst/>
            <a:ahLst/>
            <a:cxnLst>
              <a:cxn ang="0">
                <a:pos x="205" y="16"/>
              </a:cxn>
              <a:cxn ang="0">
                <a:pos x="205" y="16"/>
              </a:cxn>
              <a:cxn ang="0">
                <a:pos x="202" y="89"/>
              </a:cxn>
              <a:cxn ang="0">
                <a:pos x="196" y="153"/>
              </a:cxn>
              <a:cxn ang="0">
                <a:pos x="186" y="206"/>
              </a:cxn>
              <a:cxn ang="0">
                <a:pos x="175" y="250"/>
              </a:cxn>
              <a:cxn ang="0">
                <a:pos x="162" y="281"/>
              </a:cxn>
              <a:cxn ang="0">
                <a:pos x="147" y="303"/>
              </a:cxn>
              <a:cxn ang="0">
                <a:pos x="134" y="314"/>
              </a:cxn>
              <a:cxn ang="0">
                <a:pos x="123" y="315"/>
              </a:cxn>
              <a:cxn ang="0">
                <a:pos x="113" y="312"/>
              </a:cxn>
              <a:cxn ang="0">
                <a:pos x="98" y="299"/>
              </a:cxn>
              <a:cxn ang="0">
                <a:pos x="83" y="276"/>
              </a:cxn>
              <a:cxn ang="0">
                <a:pos x="68" y="242"/>
              </a:cxn>
              <a:cxn ang="0">
                <a:pos x="56" y="198"/>
              </a:cxn>
              <a:cxn ang="0">
                <a:pos x="45" y="142"/>
              </a:cxn>
              <a:cxn ang="0">
                <a:pos x="37" y="76"/>
              </a:cxn>
              <a:cxn ang="0">
                <a:pos x="34" y="0"/>
              </a:cxn>
              <a:cxn ang="0">
                <a:pos x="0" y="0"/>
              </a:cxn>
              <a:cxn ang="0">
                <a:pos x="3" y="78"/>
              </a:cxn>
              <a:cxn ang="0">
                <a:pos x="11" y="146"/>
              </a:cxn>
              <a:cxn ang="0">
                <a:pos x="22" y="205"/>
              </a:cxn>
              <a:cxn ang="0">
                <a:pos x="36" y="254"/>
              </a:cxn>
              <a:cxn ang="0">
                <a:pos x="53" y="293"/>
              </a:cxn>
              <a:cxn ang="0">
                <a:pos x="72" y="321"/>
              </a:cxn>
              <a:cxn ang="0">
                <a:pos x="96" y="342"/>
              </a:cxn>
              <a:cxn ang="0">
                <a:pos x="123" y="349"/>
              </a:cxn>
              <a:cxn ang="0">
                <a:pos x="148" y="343"/>
              </a:cxn>
              <a:cxn ang="0">
                <a:pos x="172" y="325"/>
              </a:cxn>
              <a:cxn ang="0">
                <a:pos x="191" y="298"/>
              </a:cxn>
              <a:cxn ang="0">
                <a:pos x="207" y="260"/>
              </a:cxn>
              <a:cxn ang="0">
                <a:pos x="220" y="214"/>
              </a:cxn>
              <a:cxn ang="0">
                <a:pos x="230" y="157"/>
              </a:cxn>
              <a:cxn ang="0">
                <a:pos x="236" y="92"/>
              </a:cxn>
              <a:cxn ang="0">
                <a:pos x="239" y="16"/>
              </a:cxn>
              <a:cxn ang="0">
                <a:pos x="239" y="16"/>
              </a:cxn>
              <a:cxn ang="0">
                <a:pos x="205" y="16"/>
              </a:cxn>
            </a:cxnLst>
            <a:rect l="0" t="0" r="r" b="b"/>
            <a:pathLst>
              <a:path w="239" h="349">
                <a:moveTo>
                  <a:pt x="205" y="16"/>
                </a:moveTo>
                <a:lnTo>
                  <a:pt x="205" y="16"/>
                </a:lnTo>
                <a:lnTo>
                  <a:pt x="202" y="89"/>
                </a:lnTo>
                <a:lnTo>
                  <a:pt x="196" y="153"/>
                </a:lnTo>
                <a:lnTo>
                  <a:pt x="186" y="206"/>
                </a:lnTo>
                <a:lnTo>
                  <a:pt x="175" y="250"/>
                </a:lnTo>
                <a:lnTo>
                  <a:pt x="162" y="281"/>
                </a:lnTo>
                <a:lnTo>
                  <a:pt x="147" y="303"/>
                </a:lnTo>
                <a:lnTo>
                  <a:pt x="134" y="314"/>
                </a:lnTo>
                <a:lnTo>
                  <a:pt x="123" y="315"/>
                </a:lnTo>
                <a:lnTo>
                  <a:pt x="113" y="312"/>
                </a:lnTo>
                <a:lnTo>
                  <a:pt x="98" y="299"/>
                </a:lnTo>
                <a:lnTo>
                  <a:pt x="83" y="276"/>
                </a:lnTo>
                <a:lnTo>
                  <a:pt x="68" y="242"/>
                </a:lnTo>
                <a:lnTo>
                  <a:pt x="56" y="198"/>
                </a:lnTo>
                <a:lnTo>
                  <a:pt x="45" y="142"/>
                </a:lnTo>
                <a:lnTo>
                  <a:pt x="37" y="76"/>
                </a:lnTo>
                <a:lnTo>
                  <a:pt x="34" y="0"/>
                </a:lnTo>
                <a:lnTo>
                  <a:pt x="0" y="0"/>
                </a:lnTo>
                <a:lnTo>
                  <a:pt x="3" y="78"/>
                </a:lnTo>
                <a:lnTo>
                  <a:pt x="11" y="146"/>
                </a:lnTo>
                <a:lnTo>
                  <a:pt x="22" y="205"/>
                </a:lnTo>
                <a:lnTo>
                  <a:pt x="36" y="254"/>
                </a:lnTo>
                <a:lnTo>
                  <a:pt x="53" y="293"/>
                </a:lnTo>
                <a:lnTo>
                  <a:pt x="72" y="321"/>
                </a:lnTo>
                <a:lnTo>
                  <a:pt x="96" y="342"/>
                </a:lnTo>
                <a:lnTo>
                  <a:pt x="123" y="349"/>
                </a:lnTo>
                <a:lnTo>
                  <a:pt x="148" y="343"/>
                </a:lnTo>
                <a:lnTo>
                  <a:pt x="172" y="325"/>
                </a:lnTo>
                <a:lnTo>
                  <a:pt x="191" y="298"/>
                </a:lnTo>
                <a:lnTo>
                  <a:pt x="207" y="260"/>
                </a:lnTo>
                <a:lnTo>
                  <a:pt x="220" y="214"/>
                </a:lnTo>
                <a:lnTo>
                  <a:pt x="230" y="157"/>
                </a:lnTo>
                <a:lnTo>
                  <a:pt x="236" y="92"/>
                </a:lnTo>
                <a:lnTo>
                  <a:pt x="239" y="16"/>
                </a:lnTo>
                <a:lnTo>
                  <a:pt x="239" y="16"/>
                </a:lnTo>
                <a:lnTo>
                  <a:pt x="205" y="16"/>
                </a:lnTo>
                <a:close/>
              </a:path>
            </a:pathLst>
          </a:custGeom>
          <a:solidFill>
            <a:srgbClr val="993300"/>
          </a:solidFill>
          <a:ln w="9525">
            <a:noFill/>
            <a:round/>
            <a:headEnd/>
            <a:tailEnd/>
          </a:ln>
        </p:spPr>
        <p:txBody>
          <a:bodyPr/>
          <a:lstStyle/>
          <a:p>
            <a:endParaRPr lang="en-US"/>
          </a:p>
        </p:txBody>
      </p:sp>
      <p:sp>
        <p:nvSpPr>
          <p:cNvPr id="1415415" name="Freeform 247"/>
          <p:cNvSpPr>
            <a:spLocks/>
          </p:cNvSpPr>
          <p:nvPr/>
        </p:nvSpPr>
        <p:spPr bwMode="auto">
          <a:xfrm>
            <a:off x="5735638" y="4778375"/>
            <a:ext cx="49212" cy="169863"/>
          </a:xfrm>
          <a:custGeom>
            <a:avLst/>
            <a:gdLst/>
            <a:ahLst/>
            <a:cxnLst>
              <a:cxn ang="0">
                <a:pos x="34" y="307"/>
              </a:cxn>
              <a:cxn ang="0">
                <a:pos x="34" y="307"/>
              </a:cxn>
              <a:cxn ang="0">
                <a:pos x="35" y="238"/>
              </a:cxn>
              <a:cxn ang="0">
                <a:pos x="37" y="178"/>
              </a:cxn>
              <a:cxn ang="0">
                <a:pos x="39" y="128"/>
              </a:cxn>
              <a:cxn ang="0">
                <a:pos x="43" y="89"/>
              </a:cxn>
              <a:cxn ang="0">
                <a:pos x="48" y="57"/>
              </a:cxn>
              <a:cxn ang="0">
                <a:pos x="51" y="38"/>
              </a:cxn>
              <a:cxn ang="0">
                <a:pos x="55" y="29"/>
              </a:cxn>
              <a:cxn ang="0">
                <a:pos x="41" y="34"/>
              </a:cxn>
              <a:cxn ang="0">
                <a:pos x="37" y="32"/>
              </a:cxn>
              <a:cxn ang="0">
                <a:pos x="39" y="41"/>
              </a:cxn>
              <a:cxn ang="0">
                <a:pos x="44" y="65"/>
              </a:cxn>
              <a:cxn ang="0">
                <a:pos x="49" y="98"/>
              </a:cxn>
              <a:cxn ang="0">
                <a:pos x="52" y="139"/>
              </a:cxn>
              <a:cxn ang="0">
                <a:pos x="55" y="192"/>
              </a:cxn>
              <a:cxn ang="0">
                <a:pos x="57" y="251"/>
              </a:cxn>
              <a:cxn ang="0">
                <a:pos x="59" y="321"/>
              </a:cxn>
              <a:cxn ang="0">
                <a:pos x="93" y="321"/>
              </a:cxn>
              <a:cxn ang="0">
                <a:pos x="91" y="251"/>
              </a:cxn>
              <a:cxn ang="0">
                <a:pos x="89" y="189"/>
              </a:cxn>
              <a:cxn ang="0">
                <a:pos x="87" y="137"/>
              </a:cxn>
              <a:cxn ang="0">
                <a:pos x="83" y="93"/>
              </a:cxn>
              <a:cxn ang="0">
                <a:pos x="78" y="60"/>
              </a:cxn>
              <a:cxn ang="0">
                <a:pos x="73" y="34"/>
              </a:cxn>
              <a:cxn ang="0">
                <a:pos x="66" y="15"/>
              </a:cxn>
              <a:cxn ang="0">
                <a:pos x="49" y="0"/>
              </a:cxn>
              <a:cxn ang="0">
                <a:pos x="26" y="12"/>
              </a:cxn>
              <a:cxn ang="0">
                <a:pos x="19" y="28"/>
              </a:cxn>
              <a:cxn ang="0">
                <a:pos x="13" y="52"/>
              </a:cxn>
              <a:cxn ang="0">
                <a:pos x="8" y="84"/>
              </a:cxn>
              <a:cxn ang="0">
                <a:pos x="5" y="126"/>
              </a:cxn>
              <a:cxn ang="0">
                <a:pos x="2" y="178"/>
              </a:cxn>
              <a:cxn ang="0">
                <a:pos x="1" y="238"/>
              </a:cxn>
              <a:cxn ang="0">
                <a:pos x="0" y="307"/>
              </a:cxn>
              <a:cxn ang="0">
                <a:pos x="0" y="307"/>
              </a:cxn>
              <a:cxn ang="0">
                <a:pos x="34" y="307"/>
              </a:cxn>
            </a:cxnLst>
            <a:rect l="0" t="0" r="r" b="b"/>
            <a:pathLst>
              <a:path w="93" h="321">
                <a:moveTo>
                  <a:pt x="34" y="307"/>
                </a:moveTo>
                <a:lnTo>
                  <a:pt x="34" y="307"/>
                </a:lnTo>
                <a:lnTo>
                  <a:pt x="35" y="238"/>
                </a:lnTo>
                <a:lnTo>
                  <a:pt x="37" y="178"/>
                </a:lnTo>
                <a:lnTo>
                  <a:pt x="39" y="128"/>
                </a:lnTo>
                <a:lnTo>
                  <a:pt x="43" y="89"/>
                </a:lnTo>
                <a:lnTo>
                  <a:pt x="48" y="57"/>
                </a:lnTo>
                <a:lnTo>
                  <a:pt x="51" y="38"/>
                </a:lnTo>
                <a:lnTo>
                  <a:pt x="55" y="29"/>
                </a:lnTo>
                <a:lnTo>
                  <a:pt x="41" y="34"/>
                </a:lnTo>
                <a:lnTo>
                  <a:pt x="37" y="32"/>
                </a:lnTo>
                <a:lnTo>
                  <a:pt x="39" y="41"/>
                </a:lnTo>
                <a:lnTo>
                  <a:pt x="44" y="65"/>
                </a:lnTo>
                <a:lnTo>
                  <a:pt x="49" y="98"/>
                </a:lnTo>
                <a:lnTo>
                  <a:pt x="52" y="139"/>
                </a:lnTo>
                <a:lnTo>
                  <a:pt x="55" y="192"/>
                </a:lnTo>
                <a:lnTo>
                  <a:pt x="57" y="251"/>
                </a:lnTo>
                <a:lnTo>
                  <a:pt x="59" y="321"/>
                </a:lnTo>
                <a:lnTo>
                  <a:pt x="93" y="321"/>
                </a:lnTo>
                <a:lnTo>
                  <a:pt x="91" y="251"/>
                </a:lnTo>
                <a:lnTo>
                  <a:pt x="89" y="189"/>
                </a:lnTo>
                <a:lnTo>
                  <a:pt x="87" y="137"/>
                </a:lnTo>
                <a:lnTo>
                  <a:pt x="83" y="93"/>
                </a:lnTo>
                <a:lnTo>
                  <a:pt x="78" y="60"/>
                </a:lnTo>
                <a:lnTo>
                  <a:pt x="73" y="34"/>
                </a:lnTo>
                <a:lnTo>
                  <a:pt x="66" y="15"/>
                </a:lnTo>
                <a:lnTo>
                  <a:pt x="49" y="0"/>
                </a:lnTo>
                <a:lnTo>
                  <a:pt x="26" y="12"/>
                </a:lnTo>
                <a:lnTo>
                  <a:pt x="19" y="28"/>
                </a:lnTo>
                <a:lnTo>
                  <a:pt x="13" y="52"/>
                </a:lnTo>
                <a:lnTo>
                  <a:pt x="8" y="84"/>
                </a:lnTo>
                <a:lnTo>
                  <a:pt x="5" y="126"/>
                </a:lnTo>
                <a:lnTo>
                  <a:pt x="2" y="178"/>
                </a:lnTo>
                <a:lnTo>
                  <a:pt x="1" y="238"/>
                </a:lnTo>
                <a:lnTo>
                  <a:pt x="0" y="307"/>
                </a:lnTo>
                <a:lnTo>
                  <a:pt x="0" y="307"/>
                </a:lnTo>
                <a:lnTo>
                  <a:pt x="34" y="307"/>
                </a:lnTo>
                <a:close/>
              </a:path>
            </a:pathLst>
          </a:custGeom>
          <a:solidFill>
            <a:srgbClr val="993300"/>
          </a:solidFill>
          <a:ln w="9525">
            <a:noFill/>
            <a:round/>
            <a:headEnd/>
            <a:tailEnd/>
          </a:ln>
        </p:spPr>
        <p:txBody>
          <a:bodyPr/>
          <a:lstStyle/>
          <a:p>
            <a:endParaRPr lang="en-US"/>
          </a:p>
        </p:txBody>
      </p:sp>
      <p:sp>
        <p:nvSpPr>
          <p:cNvPr id="1415416" name="Freeform 248"/>
          <p:cNvSpPr>
            <a:spLocks/>
          </p:cNvSpPr>
          <p:nvPr/>
        </p:nvSpPr>
        <p:spPr bwMode="auto">
          <a:xfrm>
            <a:off x="5735638" y="4938713"/>
            <a:ext cx="125412" cy="182562"/>
          </a:xfrm>
          <a:custGeom>
            <a:avLst/>
            <a:gdLst/>
            <a:ahLst/>
            <a:cxnLst>
              <a:cxn ang="0">
                <a:pos x="204" y="0"/>
              </a:cxn>
              <a:cxn ang="0">
                <a:pos x="204" y="0"/>
              </a:cxn>
              <a:cxn ang="0">
                <a:pos x="200" y="74"/>
              </a:cxn>
              <a:cxn ang="0">
                <a:pos x="193" y="139"/>
              </a:cxn>
              <a:cxn ang="0">
                <a:pos x="183" y="194"/>
              </a:cxn>
              <a:cxn ang="0">
                <a:pos x="171" y="238"/>
              </a:cxn>
              <a:cxn ang="0">
                <a:pos x="156" y="272"/>
              </a:cxn>
              <a:cxn ang="0">
                <a:pos x="140" y="295"/>
              </a:cxn>
              <a:cxn ang="0">
                <a:pos x="127" y="307"/>
              </a:cxn>
              <a:cxn ang="0">
                <a:pos x="117" y="311"/>
              </a:cxn>
              <a:cxn ang="0">
                <a:pos x="105" y="308"/>
              </a:cxn>
              <a:cxn ang="0">
                <a:pos x="93" y="299"/>
              </a:cxn>
              <a:cxn ang="0">
                <a:pos x="78" y="275"/>
              </a:cxn>
              <a:cxn ang="0">
                <a:pos x="63" y="242"/>
              </a:cxn>
              <a:cxn ang="0">
                <a:pos x="52" y="200"/>
              </a:cxn>
              <a:cxn ang="0">
                <a:pos x="43" y="145"/>
              </a:cxn>
              <a:cxn ang="0">
                <a:pos x="37" y="80"/>
              </a:cxn>
              <a:cxn ang="0">
                <a:pos x="34" y="4"/>
              </a:cxn>
              <a:cxn ang="0">
                <a:pos x="0" y="4"/>
              </a:cxn>
              <a:cxn ang="0">
                <a:pos x="2" y="83"/>
              </a:cxn>
              <a:cxn ang="0">
                <a:pos x="8" y="150"/>
              </a:cxn>
              <a:cxn ang="0">
                <a:pos x="18" y="207"/>
              </a:cxn>
              <a:cxn ang="0">
                <a:pos x="32" y="255"/>
              </a:cxn>
              <a:cxn ang="0">
                <a:pos x="49" y="292"/>
              </a:cxn>
              <a:cxn ang="0">
                <a:pos x="68" y="321"/>
              </a:cxn>
              <a:cxn ang="0">
                <a:pos x="90" y="338"/>
              </a:cxn>
              <a:cxn ang="0">
                <a:pos x="117" y="345"/>
              </a:cxn>
              <a:cxn ang="0">
                <a:pos x="144" y="336"/>
              </a:cxn>
              <a:cxn ang="0">
                <a:pos x="167" y="317"/>
              </a:cxn>
              <a:cxn ang="0">
                <a:pos x="185" y="289"/>
              </a:cxn>
              <a:cxn ang="0">
                <a:pos x="202" y="250"/>
              </a:cxn>
              <a:cxn ang="0">
                <a:pos x="217" y="201"/>
              </a:cxn>
              <a:cxn ang="0">
                <a:pos x="227" y="144"/>
              </a:cxn>
              <a:cxn ang="0">
                <a:pos x="234" y="76"/>
              </a:cxn>
              <a:cxn ang="0">
                <a:pos x="238" y="0"/>
              </a:cxn>
              <a:cxn ang="0">
                <a:pos x="238" y="0"/>
              </a:cxn>
              <a:cxn ang="0">
                <a:pos x="204" y="0"/>
              </a:cxn>
            </a:cxnLst>
            <a:rect l="0" t="0" r="r" b="b"/>
            <a:pathLst>
              <a:path w="238" h="345">
                <a:moveTo>
                  <a:pt x="204" y="0"/>
                </a:moveTo>
                <a:lnTo>
                  <a:pt x="204" y="0"/>
                </a:lnTo>
                <a:lnTo>
                  <a:pt x="200" y="74"/>
                </a:lnTo>
                <a:lnTo>
                  <a:pt x="193" y="139"/>
                </a:lnTo>
                <a:lnTo>
                  <a:pt x="183" y="194"/>
                </a:lnTo>
                <a:lnTo>
                  <a:pt x="171" y="238"/>
                </a:lnTo>
                <a:lnTo>
                  <a:pt x="156" y="272"/>
                </a:lnTo>
                <a:lnTo>
                  <a:pt x="140" y="295"/>
                </a:lnTo>
                <a:lnTo>
                  <a:pt x="127" y="307"/>
                </a:lnTo>
                <a:lnTo>
                  <a:pt x="117" y="311"/>
                </a:lnTo>
                <a:lnTo>
                  <a:pt x="105" y="308"/>
                </a:lnTo>
                <a:lnTo>
                  <a:pt x="93" y="299"/>
                </a:lnTo>
                <a:lnTo>
                  <a:pt x="78" y="275"/>
                </a:lnTo>
                <a:lnTo>
                  <a:pt x="63" y="242"/>
                </a:lnTo>
                <a:lnTo>
                  <a:pt x="52" y="200"/>
                </a:lnTo>
                <a:lnTo>
                  <a:pt x="43" y="145"/>
                </a:lnTo>
                <a:lnTo>
                  <a:pt x="37" y="80"/>
                </a:lnTo>
                <a:lnTo>
                  <a:pt x="34" y="4"/>
                </a:lnTo>
                <a:lnTo>
                  <a:pt x="0" y="4"/>
                </a:lnTo>
                <a:lnTo>
                  <a:pt x="2" y="83"/>
                </a:lnTo>
                <a:lnTo>
                  <a:pt x="8" y="150"/>
                </a:lnTo>
                <a:lnTo>
                  <a:pt x="18" y="207"/>
                </a:lnTo>
                <a:lnTo>
                  <a:pt x="32" y="255"/>
                </a:lnTo>
                <a:lnTo>
                  <a:pt x="49" y="292"/>
                </a:lnTo>
                <a:lnTo>
                  <a:pt x="68" y="321"/>
                </a:lnTo>
                <a:lnTo>
                  <a:pt x="90" y="338"/>
                </a:lnTo>
                <a:lnTo>
                  <a:pt x="117" y="345"/>
                </a:lnTo>
                <a:lnTo>
                  <a:pt x="144" y="336"/>
                </a:lnTo>
                <a:lnTo>
                  <a:pt x="167" y="317"/>
                </a:lnTo>
                <a:lnTo>
                  <a:pt x="185" y="289"/>
                </a:lnTo>
                <a:lnTo>
                  <a:pt x="202" y="250"/>
                </a:lnTo>
                <a:lnTo>
                  <a:pt x="217" y="201"/>
                </a:lnTo>
                <a:lnTo>
                  <a:pt x="227" y="144"/>
                </a:lnTo>
                <a:lnTo>
                  <a:pt x="234" y="76"/>
                </a:lnTo>
                <a:lnTo>
                  <a:pt x="238" y="0"/>
                </a:lnTo>
                <a:lnTo>
                  <a:pt x="238" y="0"/>
                </a:lnTo>
                <a:lnTo>
                  <a:pt x="204" y="0"/>
                </a:lnTo>
                <a:close/>
              </a:path>
            </a:pathLst>
          </a:custGeom>
          <a:solidFill>
            <a:srgbClr val="993300"/>
          </a:solidFill>
          <a:ln w="9525">
            <a:noFill/>
            <a:round/>
            <a:headEnd/>
            <a:tailEnd/>
          </a:ln>
        </p:spPr>
        <p:txBody>
          <a:bodyPr/>
          <a:lstStyle/>
          <a:p>
            <a:endParaRPr lang="en-US"/>
          </a:p>
        </p:txBody>
      </p:sp>
      <p:sp>
        <p:nvSpPr>
          <p:cNvPr id="1415417" name="Freeform 249"/>
          <p:cNvSpPr>
            <a:spLocks/>
          </p:cNvSpPr>
          <p:nvPr/>
        </p:nvSpPr>
        <p:spPr bwMode="auto">
          <a:xfrm>
            <a:off x="5800725" y="4778375"/>
            <a:ext cx="60325" cy="168275"/>
          </a:xfrm>
          <a:custGeom>
            <a:avLst/>
            <a:gdLst/>
            <a:ahLst/>
            <a:cxnLst>
              <a:cxn ang="0">
                <a:pos x="34" y="319"/>
              </a:cxn>
              <a:cxn ang="0">
                <a:pos x="34" y="319"/>
              </a:cxn>
              <a:cxn ang="0">
                <a:pos x="36" y="250"/>
              </a:cxn>
              <a:cxn ang="0">
                <a:pos x="38" y="190"/>
              </a:cxn>
              <a:cxn ang="0">
                <a:pos x="43" y="139"/>
              </a:cxn>
              <a:cxn ang="0">
                <a:pos x="48" y="97"/>
              </a:cxn>
              <a:cxn ang="0">
                <a:pos x="55" y="65"/>
              </a:cxn>
              <a:cxn ang="0">
                <a:pos x="60" y="43"/>
              </a:cxn>
              <a:cxn ang="0">
                <a:pos x="66" y="33"/>
              </a:cxn>
              <a:cxn ang="0">
                <a:pos x="62" y="34"/>
              </a:cxn>
              <a:cxn ang="0">
                <a:pos x="55" y="31"/>
              </a:cxn>
              <a:cxn ang="0">
                <a:pos x="59" y="39"/>
              </a:cxn>
              <a:cxn ang="0">
                <a:pos x="65" y="58"/>
              </a:cxn>
              <a:cxn ang="0">
                <a:pos x="71" y="89"/>
              </a:cxn>
              <a:cxn ang="0">
                <a:pos x="75" y="128"/>
              </a:cxn>
              <a:cxn ang="0">
                <a:pos x="78" y="178"/>
              </a:cxn>
              <a:cxn ang="0">
                <a:pos x="81" y="236"/>
              </a:cxn>
              <a:cxn ang="0">
                <a:pos x="81" y="305"/>
              </a:cxn>
              <a:cxn ang="0">
                <a:pos x="115" y="305"/>
              </a:cxn>
              <a:cxn ang="0">
                <a:pos x="115" y="236"/>
              </a:cxn>
              <a:cxn ang="0">
                <a:pos x="112" y="175"/>
              </a:cxn>
              <a:cxn ang="0">
                <a:pos x="109" y="125"/>
              </a:cxn>
              <a:cxn ang="0">
                <a:pos x="105" y="84"/>
              </a:cxn>
              <a:cxn ang="0">
                <a:pos x="99" y="51"/>
              </a:cxn>
              <a:cxn ang="0">
                <a:pos x="90" y="26"/>
              </a:cxn>
              <a:cxn ang="0">
                <a:pos x="79" y="9"/>
              </a:cxn>
              <a:cxn ang="0">
                <a:pos x="58" y="0"/>
              </a:cxn>
              <a:cxn ang="0">
                <a:pos x="39" y="13"/>
              </a:cxn>
              <a:cxn ang="0">
                <a:pos x="28" y="31"/>
              </a:cxn>
              <a:cxn ang="0">
                <a:pos x="21" y="58"/>
              </a:cxn>
              <a:cxn ang="0">
                <a:pos x="14" y="92"/>
              </a:cxn>
              <a:cxn ang="0">
                <a:pos x="9" y="136"/>
              </a:cxn>
              <a:cxn ang="0">
                <a:pos x="4" y="187"/>
              </a:cxn>
              <a:cxn ang="0">
                <a:pos x="1" y="250"/>
              </a:cxn>
              <a:cxn ang="0">
                <a:pos x="0" y="319"/>
              </a:cxn>
              <a:cxn ang="0">
                <a:pos x="0" y="319"/>
              </a:cxn>
              <a:cxn ang="0">
                <a:pos x="34" y="319"/>
              </a:cxn>
            </a:cxnLst>
            <a:rect l="0" t="0" r="r" b="b"/>
            <a:pathLst>
              <a:path w="115" h="319">
                <a:moveTo>
                  <a:pt x="34" y="319"/>
                </a:moveTo>
                <a:lnTo>
                  <a:pt x="34" y="319"/>
                </a:lnTo>
                <a:lnTo>
                  <a:pt x="36" y="250"/>
                </a:lnTo>
                <a:lnTo>
                  <a:pt x="38" y="190"/>
                </a:lnTo>
                <a:lnTo>
                  <a:pt x="43" y="139"/>
                </a:lnTo>
                <a:lnTo>
                  <a:pt x="48" y="97"/>
                </a:lnTo>
                <a:lnTo>
                  <a:pt x="55" y="65"/>
                </a:lnTo>
                <a:lnTo>
                  <a:pt x="60" y="43"/>
                </a:lnTo>
                <a:lnTo>
                  <a:pt x="66" y="33"/>
                </a:lnTo>
                <a:lnTo>
                  <a:pt x="62" y="34"/>
                </a:lnTo>
                <a:lnTo>
                  <a:pt x="55" y="31"/>
                </a:lnTo>
                <a:lnTo>
                  <a:pt x="59" y="39"/>
                </a:lnTo>
                <a:lnTo>
                  <a:pt x="65" y="58"/>
                </a:lnTo>
                <a:lnTo>
                  <a:pt x="71" y="89"/>
                </a:lnTo>
                <a:lnTo>
                  <a:pt x="75" y="128"/>
                </a:lnTo>
                <a:lnTo>
                  <a:pt x="78" y="178"/>
                </a:lnTo>
                <a:lnTo>
                  <a:pt x="81" y="236"/>
                </a:lnTo>
                <a:lnTo>
                  <a:pt x="81" y="305"/>
                </a:lnTo>
                <a:lnTo>
                  <a:pt x="115" y="305"/>
                </a:lnTo>
                <a:lnTo>
                  <a:pt x="115" y="236"/>
                </a:lnTo>
                <a:lnTo>
                  <a:pt x="112" y="175"/>
                </a:lnTo>
                <a:lnTo>
                  <a:pt x="109" y="125"/>
                </a:lnTo>
                <a:lnTo>
                  <a:pt x="105" y="84"/>
                </a:lnTo>
                <a:lnTo>
                  <a:pt x="99" y="51"/>
                </a:lnTo>
                <a:lnTo>
                  <a:pt x="90" y="26"/>
                </a:lnTo>
                <a:lnTo>
                  <a:pt x="79" y="9"/>
                </a:lnTo>
                <a:lnTo>
                  <a:pt x="58" y="0"/>
                </a:lnTo>
                <a:lnTo>
                  <a:pt x="39" y="13"/>
                </a:lnTo>
                <a:lnTo>
                  <a:pt x="28" y="31"/>
                </a:lnTo>
                <a:lnTo>
                  <a:pt x="21" y="58"/>
                </a:lnTo>
                <a:lnTo>
                  <a:pt x="14" y="92"/>
                </a:lnTo>
                <a:lnTo>
                  <a:pt x="9" y="136"/>
                </a:lnTo>
                <a:lnTo>
                  <a:pt x="4" y="187"/>
                </a:lnTo>
                <a:lnTo>
                  <a:pt x="1" y="250"/>
                </a:lnTo>
                <a:lnTo>
                  <a:pt x="0" y="319"/>
                </a:lnTo>
                <a:lnTo>
                  <a:pt x="0" y="319"/>
                </a:lnTo>
                <a:lnTo>
                  <a:pt x="34" y="319"/>
                </a:lnTo>
                <a:close/>
              </a:path>
            </a:pathLst>
          </a:custGeom>
          <a:solidFill>
            <a:srgbClr val="993300"/>
          </a:solidFill>
          <a:ln w="9525">
            <a:noFill/>
            <a:round/>
            <a:headEnd/>
            <a:tailEnd/>
          </a:ln>
        </p:spPr>
        <p:txBody>
          <a:bodyPr/>
          <a:lstStyle/>
          <a:p>
            <a:endParaRPr lang="en-US"/>
          </a:p>
        </p:txBody>
      </p:sp>
      <p:sp>
        <p:nvSpPr>
          <p:cNvPr id="1415418" name="Freeform 250"/>
          <p:cNvSpPr>
            <a:spLocks/>
          </p:cNvSpPr>
          <p:nvPr/>
        </p:nvSpPr>
        <p:spPr bwMode="auto">
          <a:xfrm>
            <a:off x="5800725" y="4940300"/>
            <a:ext cx="123825" cy="184150"/>
          </a:xfrm>
          <a:custGeom>
            <a:avLst/>
            <a:gdLst/>
            <a:ahLst/>
            <a:cxnLst>
              <a:cxn ang="0">
                <a:pos x="200" y="0"/>
              </a:cxn>
              <a:cxn ang="0">
                <a:pos x="200" y="0"/>
              </a:cxn>
              <a:cxn ang="0">
                <a:pos x="198" y="77"/>
              </a:cxn>
              <a:cxn ang="0">
                <a:pos x="192" y="143"/>
              </a:cxn>
              <a:cxn ang="0">
                <a:pos x="181" y="199"/>
              </a:cxn>
              <a:cxn ang="0">
                <a:pos x="170" y="244"/>
              </a:cxn>
              <a:cxn ang="0">
                <a:pos x="155" y="277"/>
              </a:cxn>
              <a:cxn ang="0">
                <a:pos x="139" y="300"/>
              </a:cxn>
              <a:cxn ang="0">
                <a:pos x="126" y="313"/>
              </a:cxn>
              <a:cxn ang="0">
                <a:pos x="116" y="316"/>
              </a:cxn>
              <a:cxn ang="0">
                <a:pos x="104" y="313"/>
              </a:cxn>
              <a:cxn ang="0">
                <a:pos x="92" y="304"/>
              </a:cxn>
              <a:cxn ang="0">
                <a:pos x="77" y="280"/>
              </a:cxn>
              <a:cxn ang="0">
                <a:pos x="62" y="249"/>
              </a:cxn>
              <a:cxn ang="0">
                <a:pos x="51" y="206"/>
              </a:cxn>
              <a:cxn ang="0">
                <a:pos x="42" y="151"/>
              </a:cxn>
              <a:cxn ang="0">
                <a:pos x="36" y="88"/>
              </a:cxn>
              <a:cxn ang="0">
                <a:pos x="34" y="13"/>
              </a:cxn>
              <a:cxn ang="0">
                <a:pos x="0" y="13"/>
              </a:cxn>
              <a:cxn ang="0">
                <a:pos x="1" y="90"/>
              </a:cxn>
              <a:cxn ang="0">
                <a:pos x="7" y="156"/>
              </a:cxn>
              <a:cxn ang="0">
                <a:pos x="17" y="213"/>
              </a:cxn>
              <a:cxn ang="0">
                <a:pos x="31" y="261"/>
              </a:cxn>
              <a:cxn ang="0">
                <a:pos x="48" y="298"/>
              </a:cxn>
              <a:cxn ang="0">
                <a:pos x="65" y="326"/>
              </a:cxn>
              <a:cxn ang="0">
                <a:pos x="89" y="345"/>
              </a:cxn>
              <a:cxn ang="0">
                <a:pos x="116" y="350"/>
              </a:cxn>
              <a:cxn ang="0">
                <a:pos x="143" y="343"/>
              </a:cxn>
              <a:cxn ang="0">
                <a:pos x="166" y="322"/>
              </a:cxn>
              <a:cxn ang="0">
                <a:pos x="184" y="294"/>
              </a:cxn>
              <a:cxn ang="0">
                <a:pos x="201" y="254"/>
              </a:cxn>
              <a:cxn ang="0">
                <a:pos x="215" y="206"/>
              </a:cxn>
              <a:cxn ang="0">
                <a:pos x="226" y="147"/>
              </a:cxn>
              <a:cxn ang="0">
                <a:pos x="232" y="79"/>
              </a:cxn>
              <a:cxn ang="0">
                <a:pos x="234" y="0"/>
              </a:cxn>
              <a:cxn ang="0">
                <a:pos x="234" y="0"/>
              </a:cxn>
              <a:cxn ang="0">
                <a:pos x="200" y="0"/>
              </a:cxn>
            </a:cxnLst>
            <a:rect l="0" t="0" r="r" b="b"/>
            <a:pathLst>
              <a:path w="234" h="350">
                <a:moveTo>
                  <a:pt x="200" y="0"/>
                </a:moveTo>
                <a:lnTo>
                  <a:pt x="200" y="0"/>
                </a:lnTo>
                <a:lnTo>
                  <a:pt x="198" y="77"/>
                </a:lnTo>
                <a:lnTo>
                  <a:pt x="192" y="143"/>
                </a:lnTo>
                <a:lnTo>
                  <a:pt x="181" y="199"/>
                </a:lnTo>
                <a:lnTo>
                  <a:pt x="170" y="244"/>
                </a:lnTo>
                <a:lnTo>
                  <a:pt x="155" y="277"/>
                </a:lnTo>
                <a:lnTo>
                  <a:pt x="139" y="300"/>
                </a:lnTo>
                <a:lnTo>
                  <a:pt x="126" y="313"/>
                </a:lnTo>
                <a:lnTo>
                  <a:pt x="116" y="316"/>
                </a:lnTo>
                <a:lnTo>
                  <a:pt x="104" y="313"/>
                </a:lnTo>
                <a:lnTo>
                  <a:pt x="92" y="304"/>
                </a:lnTo>
                <a:lnTo>
                  <a:pt x="77" y="280"/>
                </a:lnTo>
                <a:lnTo>
                  <a:pt x="62" y="249"/>
                </a:lnTo>
                <a:lnTo>
                  <a:pt x="51" y="206"/>
                </a:lnTo>
                <a:lnTo>
                  <a:pt x="42" y="151"/>
                </a:lnTo>
                <a:lnTo>
                  <a:pt x="36" y="88"/>
                </a:lnTo>
                <a:lnTo>
                  <a:pt x="34" y="13"/>
                </a:lnTo>
                <a:lnTo>
                  <a:pt x="0" y="13"/>
                </a:lnTo>
                <a:lnTo>
                  <a:pt x="1" y="90"/>
                </a:lnTo>
                <a:lnTo>
                  <a:pt x="7" y="156"/>
                </a:lnTo>
                <a:lnTo>
                  <a:pt x="17" y="213"/>
                </a:lnTo>
                <a:lnTo>
                  <a:pt x="31" y="261"/>
                </a:lnTo>
                <a:lnTo>
                  <a:pt x="48" y="298"/>
                </a:lnTo>
                <a:lnTo>
                  <a:pt x="65" y="326"/>
                </a:lnTo>
                <a:lnTo>
                  <a:pt x="89" y="345"/>
                </a:lnTo>
                <a:lnTo>
                  <a:pt x="116" y="350"/>
                </a:lnTo>
                <a:lnTo>
                  <a:pt x="143" y="343"/>
                </a:lnTo>
                <a:lnTo>
                  <a:pt x="166" y="322"/>
                </a:lnTo>
                <a:lnTo>
                  <a:pt x="184" y="294"/>
                </a:lnTo>
                <a:lnTo>
                  <a:pt x="201" y="254"/>
                </a:lnTo>
                <a:lnTo>
                  <a:pt x="215" y="206"/>
                </a:lnTo>
                <a:lnTo>
                  <a:pt x="226" y="147"/>
                </a:lnTo>
                <a:lnTo>
                  <a:pt x="232" y="79"/>
                </a:lnTo>
                <a:lnTo>
                  <a:pt x="234" y="0"/>
                </a:lnTo>
                <a:lnTo>
                  <a:pt x="234" y="0"/>
                </a:lnTo>
                <a:lnTo>
                  <a:pt x="200" y="0"/>
                </a:lnTo>
                <a:close/>
              </a:path>
            </a:pathLst>
          </a:custGeom>
          <a:solidFill>
            <a:srgbClr val="993300"/>
          </a:solidFill>
          <a:ln w="9525">
            <a:noFill/>
            <a:round/>
            <a:headEnd/>
            <a:tailEnd/>
          </a:ln>
        </p:spPr>
        <p:txBody>
          <a:bodyPr/>
          <a:lstStyle/>
          <a:p>
            <a:endParaRPr lang="en-US"/>
          </a:p>
        </p:txBody>
      </p:sp>
      <p:sp>
        <p:nvSpPr>
          <p:cNvPr id="1415419" name="Freeform 251"/>
          <p:cNvSpPr>
            <a:spLocks/>
          </p:cNvSpPr>
          <p:nvPr/>
        </p:nvSpPr>
        <p:spPr bwMode="auto">
          <a:xfrm>
            <a:off x="5905500" y="4816475"/>
            <a:ext cx="403225" cy="123825"/>
          </a:xfrm>
          <a:custGeom>
            <a:avLst/>
            <a:gdLst/>
            <a:ahLst/>
            <a:cxnLst>
              <a:cxn ang="0">
                <a:pos x="748" y="46"/>
              </a:cxn>
              <a:cxn ang="0">
                <a:pos x="729" y="49"/>
              </a:cxn>
              <a:cxn ang="0">
                <a:pos x="697" y="48"/>
              </a:cxn>
              <a:cxn ang="0">
                <a:pos x="653" y="41"/>
              </a:cxn>
              <a:cxn ang="0">
                <a:pos x="602" y="34"/>
              </a:cxn>
              <a:cxn ang="0">
                <a:pos x="544" y="24"/>
              </a:cxn>
              <a:cxn ang="0">
                <a:pos x="482" y="15"/>
              </a:cxn>
              <a:cxn ang="0">
                <a:pos x="417" y="7"/>
              </a:cxn>
              <a:cxn ang="0">
                <a:pos x="353" y="1"/>
              </a:cxn>
              <a:cxn ang="0">
                <a:pos x="287" y="0"/>
              </a:cxn>
              <a:cxn ang="0">
                <a:pos x="224" y="5"/>
              </a:cxn>
              <a:cxn ang="0">
                <a:pos x="165" y="16"/>
              </a:cxn>
              <a:cxn ang="0">
                <a:pos x="112" y="37"/>
              </a:cxn>
              <a:cxn ang="0">
                <a:pos x="67" y="67"/>
              </a:cxn>
              <a:cxn ang="0">
                <a:pos x="31" y="109"/>
              </a:cxn>
              <a:cxn ang="0">
                <a:pos x="8" y="165"/>
              </a:cxn>
              <a:cxn ang="0">
                <a:pos x="0" y="232"/>
              </a:cxn>
              <a:cxn ang="0">
                <a:pos x="34" y="232"/>
              </a:cxn>
              <a:cxn ang="0">
                <a:pos x="42" y="172"/>
              </a:cxn>
              <a:cxn ang="0">
                <a:pos x="60" y="126"/>
              </a:cxn>
              <a:cxn ang="0">
                <a:pos x="89" y="92"/>
              </a:cxn>
              <a:cxn ang="0">
                <a:pos x="127" y="66"/>
              </a:cxn>
              <a:cxn ang="0">
                <a:pos x="175" y="48"/>
              </a:cxn>
              <a:cxn ang="0">
                <a:pos x="228" y="39"/>
              </a:cxn>
              <a:cxn ang="0">
                <a:pos x="287" y="34"/>
              </a:cxn>
              <a:cxn ang="0">
                <a:pos x="350" y="35"/>
              </a:cxn>
              <a:cxn ang="0">
                <a:pos x="415" y="41"/>
              </a:cxn>
              <a:cxn ang="0">
                <a:pos x="477" y="49"/>
              </a:cxn>
              <a:cxn ang="0">
                <a:pos x="539" y="59"/>
              </a:cxn>
              <a:cxn ang="0">
                <a:pos x="597" y="68"/>
              </a:cxn>
              <a:cxn ang="0">
                <a:pos x="648" y="76"/>
              </a:cxn>
              <a:cxn ang="0">
                <a:pos x="694" y="82"/>
              </a:cxn>
              <a:cxn ang="0">
                <a:pos x="731" y="83"/>
              </a:cxn>
              <a:cxn ang="0">
                <a:pos x="760" y="78"/>
              </a:cxn>
              <a:cxn ang="0">
                <a:pos x="748" y="46"/>
              </a:cxn>
            </a:cxnLst>
            <a:rect l="0" t="0" r="r" b="b"/>
            <a:pathLst>
              <a:path w="760" h="232">
                <a:moveTo>
                  <a:pt x="748" y="46"/>
                </a:moveTo>
                <a:lnTo>
                  <a:pt x="729" y="49"/>
                </a:lnTo>
                <a:lnTo>
                  <a:pt x="697" y="48"/>
                </a:lnTo>
                <a:lnTo>
                  <a:pt x="653" y="41"/>
                </a:lnTo>
                <a:lnTo>
                  <a:pt x="602" y="34"/>
                </a:lnTo>
                <a:lnTo>
                  <a:pt x="544" y="24"/>
                </a:lnTo>
                <a:lnTo>
                  <a:pt x="482" y="15"/>
                </a:lnTo>
                <a:lnTo>
                  <a:pt x="417" y="7"/>
                </a:lnTo>
                <a:lnTo>
                  <a:pt x="353" y="1"/>
                </a:lnTo>
                <a:lnTo>
                  <a:pt x="287" y="0"/>
                </a:lnTo>
                <a:lnTo>
                  <a:pt x="224" y="5"/>
                </a:lnTo>
                <a:lnTo>
                  <a:pt x="165" y="16"/>
                </a:lnTo>
                <a:lnTo>
                  <a:pt x="112" y="37"/>
                </a:lnTo>
                <a:lnTo>
                  <a:pt x="67" y="67"/>
                </a:lnTo>
                <a:lnTo>
                  <a:pt x="31" y="109"/>
                </a:lnTo>
                <a:lnTo>
                  <a:pt x="8" y="165"/>
                </a:lnTo>
                <a:lnTo>
                  <a:pt x="0" y="232"/>
                </a:lnTo>
                <a:lnTo>
                  <a:pt x="34" y="232"/>
                </a:lnTo>
                <a:lnTo>
                  <a:pt x="42" y="172"/>
                </a:lnTo>
                <a:lnTo>
                  <a:pt x="60" y="126"/>
                </a:lnTo>
                <a:lnTo>
                  <a:pt x="89" y="92"/>
                </a:lnTo>
                <a:lnTo>
                  <a:pt x="127" y="66"/>
                </a:lnTo>
                <a:lnTo>
                  <a:pt x="175" y="48"/>
                </a:lnTo>
                <a:lnTo>
                  <a:pt x="228" y="39"/>
                </a:lnTo>
                <a:lnTo>
                  <a:pt x="287" y="34"/>
                </a:lnTo>
                <a:lnTo>
                  <a:pt x="350" y="35"/>
                </a:lnTo>
                <a:lnTo>
                  <a:pt x="415" y="41"/>
                </a:lnTo>
                <a:lnTo>
                  <a:pt x="477" y="49"/>
                </a:lnTo>
                <a:lnTo>
                  <a:pt x="539" y="59"/>
                </a:lnTo>
                <a:lnTo>
                  <a:pt x="597" y="68"/>
                </a:lnTo>
                <a:lnTo>
                  <a:pt x="648" y="76"/>
                </a:lnTo>
                <a:lnTo>
                  <a:pt x="694" y="82"/>
                </a:lnTo>
                <a:lnTo>
                  <a:pt x="731" y="83"/>
                </a:lnTo>
                <a:lnTo>
                  <a:pt x="760" y="78"/>
                </a:lnTo>
                <a:lnTo>
                  <a:pt x="748" y="46"/>
                </a:lnTo>
                <a:close/>
              </a:path>
            </a:pathLst>
          </a:custGeom>
          <a:solidFill>
            <a:srgbClr val="993300"/>
          </a:solidFill>
          <a:ln w="9525">
            <a:noFill/>
            <a:round/>
            <a:headEnd/>
            <a:tailEnd/>
          </a:ln>
        </p:spPr>
        <p:txBody>
          <a:bodyPr/>
          <a:lstStyle/>
          <a:p>
            <a:endParaRPr lang="en-US"/>
          </a:p>
        </p:txBody>
      </p:sp>
      <p:sp>
        <p:nvSpPr>
          <p:cNvPr id="1415420" name="Freeform 252"/>
          <p:cNvSpPr>
            <a:spLocks/>
          </p:cNvSpPr>
          <p:nvPr/>
        </p:nvSpPr>
        <p:spPr bwMode="auto">
          <a:xfrm>
            <a:off x="4670425" y="4899025"/>
            <a:ext cx="338138" cy="23813"/>
          </a:xfrm>
          <a:custGeom>
            <a:avLst/>
            <a:gdLst/>
            <a:ahLst/>
            <a:cxnLst>
              <a:cxn ang="0">
                <a:pos x="0" y="33"/>
              </a:cxn>
              <a:cxn ang="0">
                <a:pos x="4" y="34"/>
              </a:cxn>
              <a:cxn ang="0">
                <a:pos x="15" y="35"/>
              </a:cxn>
              <a:cxn ang="0">
                <a:pos x="32" y="36"/>
              </a:cxn>
              <a:cxn ang="0">
                <a:pos x="55" y="36"/>
              </a:cxn>
              <a:cxn ang="0">
                <a:pos x="82" y="38"/>
              </a:cxn>
              <a:cxn ang="0">
                <a:pos x="118" y="39"/>
              </a:cxn>
              <a:cxn ang="0">
                <a:pos x="155" y="40"/>
              </a:cxn>
              <a:cxn ang="0">
                <a:pos x="198" y="40"/>
              </a:cxn>
              <a:cxn ang="0">
                <a:pos x="243" y="41"/>
              </a:cxn>
              <a:cxn ang="0">
                <a:pos x="291" y="42"/>
              </a:cxn>
              <a:cxn ang="0">
                <a:pos x="341" y="42"/>
              </a:cxn>
              <a:cxn ang="0">
                <a:pos x="392" y="44"/>
              </a:cxn>
              <a:cxn ang="0">
                <a:pos x="443" y="44"/>
              </a:cxn>
              <a:cxn ang="0">
                <a:pos x="493" y="45"/>
              </a:cxn>
              <a:cxn ang="0">
                <a:pos x="543" y="45"/>
              </a:cxn>
              <a:cxn ang="0">
                <a:pos x="592" y="45"/>
              </a:cxn>
              <a:cxn ang="0">
                <a:pos x="637" y="45"/>
              </a:cxn>
              <a:cxn ang="0">
                <a:pos x="637" y="11"/>
              </a:cxn>
              <a:cxn ang="0">
                <a:pos x="592" y="11"/>
              </a:cxn>
              <a:cxn ang="0">
                <a:pos x="543" y="11"/>
              </a:cxn>
              <a:cxn ang="0">
                <a:pos x="493" y="11"/>
              </a:cxn>
              <a:cxn ang="0">
                <a:pos x="443" y="10"/>
              </a:cxn>
              <a:cxn ang="0">
                <a:pos x="392" y="10"/>
              </a:cxn>
              <a:cxn ang="0">
                <a:pos x="341" y="8"/>
              </a:cxn>
              <a:cxn ang="0">
                <a:pos x="291" y="8"/>
              </a:cxn>
              <a:cxn ang="0">
                <a:pos x="243" y="7"/>
              </a:cxn>
              <a:cxn ang="0">
                <a:pos x="198" y="6"/>
              </a:cxn>
              <a:cxn ang="0">
                <a:pos x="155" y="6"/>
              </a:cxn>
              <a:cxn ang="0">
                <a:pos x="118" y="5"/>
              </a:cxn>
              <a:cxn ang="0">
                <a:pos x="85" y="3"/>
              </a:cxn>
              <a:cxn ang="0">
                <a:pos x="55" y="2"/>
              </a:cxn>
              <a:cxn ang="0">
                <a:pos x="32" y="2"/>
              </a:cxn>
              <a:cxn ang="0">
                <a:pos x="17" y="1"/>
              </a:cxn>
              <a:cxn ang="0">
                <a:pos x="11" y="0"/>
              </a:cxn>
              <a:cxn ang="0">
                <a:pos x="15" y="1"/>
              </a:cxn>
              <a:cxn ang="0">
                <a:pos x="0" y="33"/>
              </a:cxn>
              <a:cxn ang="0">
                <a:pos x="2" y="33"/>
              </a:cxn>
              <a:cxn ang="0">
                <a:pos x="4" y="34"/>
              </a:cxn>
              <a:cxn ang="0">
                <a:pos x="0" y="33"/>
              </a:cxn>
            </a:cxnLst>
            <a:rect l="0" t="0" r="r" b="b"/>
            <a:pathLst>
              <a:path w="637" h="45">
                <a:moveTo>
                  <a:pt x="0" y="33"/>
                </a:moveTo>
                <a:lnTo>
                  <a:pt x="4" y="34"/>
                </a:lnTo>
                <a:lnTo>
                  <a:pt x="15" y="35"/>
                </a:lnTo>
                <a:lnTo>
                  <a:pt x="32" y="36"/>
                </a:lnTo>
                <a:lnTo>
                  <a:pt x="55" y="36"/>
                </a:lnTo>
                <a:lnTo>
                  <a:pt x="82" y="38"/>
                </a:lnTo>
                <a:lnTo>
                  <a:pt x="118" y="39"/>
                </a:lnTo>
                <a:lnTo>
                  <a:pt x="155" y="40"/>
                </a:lnTo>
                <a:lnTo>
                  <a:pt x="198" y="40"/>
                </a:lnTo>
                <a:lnTo>
                  <a:pt x="243" y="41"/>
                </a:lnTo>
                <a:lnTo>
                  <a:pt x="291" y="42"/>
                </a:lnTo>
                <a:lnTo>
                  <a:pt x="341" y="42"/>
                </a:lnTo>
                <a:lnTo>
                  <a:pt x="392" y="44"/>
                </a:lnTo>
                <a:lnTo>
                  <a:pt x="443" y="44"/>
                </a:lnTo>
                <a:lnTo>
                  <a:pt x="493" y="45"/>
                </a:lnTo>
                <a:lnTo>
                  <a:pt x="543" y="45"/>
                </a:lnTo>
                <a:lnTo>
                  <a:pt x="592" y="45"/>
                </a:lnTo>
                <a:lnTo>
                  <a:pt x="637" y="45"/>
                </a:lnTo>
                <a:lnTo>
                  <a:pt x="637" y="11"/>
                </a:lnTo>
                <a:lnTo>
                  <a:pt x="592" y="11"/>
                </a:lnTo>
                <a:lnTo>
                  <a:pt x="543" y="11"/>
                </a:lnTo>
                <a:lnTo>
                  <a:pt x="493" y="11"/>
                </a:lnTo>
                <a:lnTo>
                  <a:pt x="443" y="10"/>
                </a:lnTo>
                <a:lnTo>
                  <a:pt x="392" y="10"/>
                </a:lnTo>
                <a:lnTo>
                  <a:pt x="341" y="8"/>
                </a:lnTo>
                <a:lnTo>
                  <a:pt x="291" y="8"/>
                </a:lnTo>
                <a:lnTo>
                  <a:pt x="243" y="7"/>
                </a:lnTo>
                <a:lnTo>
                  <a:pt x="198" y="6"/>
                </a:lnTo>
                <a:lnTo>
                  <a:pt x="155" y="6"/>
                </a:lnTo>
                <a:lnTo>
                  <a:pt x="118" y="5"/>
                </a:lnTo>
                <a:lnTo>
                  <a:pt x="85" y="3"/>
                </a:lnTo>
                <a:lnTo>
                  <a:pt x="55" y="2"/>
                </a:lnTo>
                <a:lnTo>
                  <a:pt x="32" y="2"/>
                </a:lnTo>
                <a:lnTo>
                  <a:pt x="17" y="1"/>
                </a:lnTo>
                <a:lnTo>
                  <a:pt x="11" y="0"/>
                </a:lnTo>
                <a:lnTo>
                  <a:pt x="15" y="1"/>
                </a:lnTo>
                <a:lnTo>
                  <a:pt x="0" y="33"/>
                </a:lnTo>
                <a:lnTo>
                  <a:pt x="2" y="33"/>
                </a:lnTo>
                <a:lnTo>
                  <a:pt x="4" y="34"/>
                </a:lnTo>
                <a:lnTo>
                  <a:pt x="0" y="33"/>
                </a:lnTo>
                <a:close/>
              </a:path>
            </a:pathLst>
          </a:custGeom>
          <a:solidFill>
            <a:srgbClr val="993300"/>
          </a:solidFill>
          <a:ln w="9525">
            <a:noFill/>
            <a:round/>
            <a:headEnd/>
            <a:tailEnd/>
          </a:ln>
        </p:spPr>
        <p:txBody>
          <a:bodyPr/>
          <a:lstStyle/>
          <a:p>
            <a:endParaRPr lang="en-US"/>
          </a:p>
        </p:txBody>
      </p:sp>
      <p:sp>
        <p:nvSpPr>
          <p:cNvPr id="1415421" name="Freeform 253"/>
          <p:cNvSpPr>
            <a:spLocks/>
          </p:cNvSpPr>
          <p:nvPr/>
        </p:nvSpPr>
        <p:spPr bwMode="auto">
          <a:xfrm>
            <a:off x="4513263" y="4638675"/>
            <a:ext cx="165100" cy="277813"/>
          </a:xfrm>
          <a:custGeom>
            <a:avLst/>
            <a:gdLst/>
            <a:ahLst/>
            <a:cxnLst>
              <a:cxn ang="0">
                <a:pos x="0" y="2"/>
              </a:cxn>
              <a:cxn ang="0">
                <a:pos x="0" y="2"/>
              </a:cxn>
              <a:cxn ang="0">
                <a:pos x="4" y="60"/>
              </a:cxn>
              <a:cxn ang="0">
                <a:pos x="10" y="113"/>
              </a:cxn>
              <a:cxn ang="0">
                <a:pos x="18" y="161"/>
              </a:cxn>
              <a:cxn ang="0">
                <a:pos x="25" y="206"/>
              </a:cxn>
              <a:cxn ang="0">
                <a:pos x="36" y="246"/>
              </a:cxn>
              <a:cxn ang="0">
                <a:pos x="48" y="283"/>
              </a:cxn>
              <a:cxn ang="0">
                <a:pos x="61" y="316"/>
              </a:cxn>
              <a:cxn ang="0">
                <a:pos x="79" y="347"/>
              </a:cxn>
              <a:cxn ang="0">
                <a:pos x="97" y="375"/>
              </a:cxn>
              <a:cxn ang="0">
                <a:pos x="119" y="400"/>
              </a:cxn>
              <a:cxn ang="0">
                <a:pos x="142" y="423"/>
              </a:cxn>
              <a:cxn ang="0">
                <a:pos x="169" y="445"/>
              </a:cxn>
              <a:cxn ang="0">
                <a:pos x="196" y="466"/>
              </a:cxn>
              <a:cxn ang="0">
                <a:pos x="229" y="486"/>
              </a:cxn>
              <a:cxn ang="0">
                <a:pos x="262" y="505"/>
              </a:cxn>
              <a:cxn ang="0">
                <a:pos x="299" y="525"/>
              </a:cxn>
              <a:cxn ang="0">
                <a:pos x="314" y="493"/>
              </a:cxn>
              <a:cxn ang="0">
                <a:pos x="279" y="476"/>
              </a:cxn>
              <a:cxn ang="0">
                <a:pos x="246" y="456"/>
              </a:cxn>
              <a:cxn ang="0">
                <a:pos x="215" y="437"/>
              </a:cxn>
              <a:cxn ang="0">
                <a:pos x="188" y="419"/>
              </a:cxn>
              <a:cxn ang="0">
                <a:pos x="164" y="399"/>
              </a:cxn>
              <a:cxn ang="0">
                <a:pos x="143" y="378"/>
              </a:cxn>
              <a:cxn ang="0">
                <a:pos x="124" y="355"/>
              </a:cxn>
              <a:cxn ang="0">
                <a:pos x="108" y="329"/>
              </a:cxn>
              <a:cxn ang="0">
                <a:pos x="93" y="301"/>
              </a:cxn>
              <a:cxn ang="0">
                <a:pos x="80" y="271"/>
              </a:cxn>
              <a:cxn ang="0">
                <a:pos x="68" y="237"/>
              </a:cxn>
              <a:cxn ang="0">
                <a:pos x="59" y="199"/>
              </a:cxn>
              <a:cxn ang="0">
                <a:pos x="52" y="156"/>
              </a:cxn>
              <a:cxn ang="0">
                <a:pos x="44" y="109"/>
              </a:cxn>
              <a:cxn ang="0">
                <a:pos x="38" y="57"/>
              </a:cxn>
              <a:cxn ang="0">
                <a:pos x="35" y="0"/>
              </a:cxn>
              <a:cxn ang="0">
                <a:pos x="35" y="0"/>
              </a:cxn>
              <a:cxn ang="0">
                <a:pos x="0" y="2"/>
              </a:cxn>
            </a:cxnLst>
            <a:rect l="0" t="0" r="r" b="b"/>
            <a:pathLst>
              <a:path w="314" h="525">
                <a:moveTo>
                  <a:pt x="0" y="2"/>
                </a:moveTo>
                <a:lnTo>
                  <a:pt x="0" y="2"/>
                </a:lnTo>
                <a:lnTo>
                  <a:pt x="4" y="60"/>
                </a:lnTo>
                <a:lnTo>
                  <a:pt x="10" y="113"/>
                </a:lnTo>
                <a:lnTo>
                  <a:pt x="18" y="161"/>
                </a:lnTo>
                <a:lnTo>
                  <a:pt x="25" y="206"/>
                </a:lnTo>
                <a:lnTo>
                  <a:pt x="36" y="246"/>
                </a:lnTo>
                <a:lnTo>
                  <a:pt x="48" y="283"/>
                </a:lnTo>
                <a:lnTo>
                  <a:pt x="61" y="316"/>
                </a:lnTo>
                <a:lnTo>
                  <a:pt x="79" y="347"/>
                </a:lnTo>
                <a:lnTo>
                  <a:pt x="97" y="375"/>
                </a:lnTo>
                <a:lnTo>
                  <a:pt x="119" y="400"/>
                </a:lnTo>
                <a:lnTo>
                  <a:pt x="142" y="423"/>
                </a:lnTo>
                <a:lnTo>
                  <a:pt x="169" y="445"/>
                </a:lnTo>
                <a:lnTo>
                  <a:pt x="196" y="466"/>
                </a:lnTo>
                <a:lnTo>
                  <a:pt x="229" y="486"/>
                </a:lnTo>
                <a:lnTo>
                  <a:pt x="262" y="505"/>
                </a:lnTo>
                <a:lnTo>
                  <a:pt x="299" y="525"/>
                </a:lnTo>
                <a:lnTo>
                  <a:pt x="314" y="493"/>
                </a:lnTo>
                <a:lnTo>
                  <a:pt x="279" y="476"/>
                </a:lnTo>
                <a:lnTo>
                  <a:pt x="246" y="456"/>
                </a:lnTo>
                <a:lnTo>
                  <a:pt x="215" y="437"/>
                </a:lnTo>
                <a:lnTo>
                  <a:pt x="188" y="419"/>
                </a:lnTo>
                <a:lnTo>
                  <a:pt x="164" y="399"/>
                </a:lnTo>
                <a:lnTo>
                  <a:pt x="143" y="378"/>
                </a:lnTo>
                <a:lnTo>
                  <a:pt x="124" y="355"/>
                </a:lnTo>
                <a:lnTo>
                  <a:pt x="108" y="329"/>
                </a:lnTo>
                <a:lnTo>
                  <a:pt x="93" y="301"/>
                </a:lnTo>
                <a:lnTo>
                  <a:pt x="80" y="271"/>
                </a:lnTo>
                <a:lnTo>
                  <a:pt x="68" y="237"/>
                </a:lnTo>
                <a:lnTo>
                  <a:pt x="59" y="199"/>
                </a:lnTo>
                <a:lnTo>
                  <a:pt x="52" y="156"/>
                </a:lnTo>
                <a:lnTo>
                  <a:pt x="44" y="109"/>
                </a:lnTo>
                <a:lnTo>
                  <a:pt x="38" y="57"/>
                </a:lnTo>
                <a:lnTo>
                  <a:pt x="35" y="0"/>
                </a:lnTo>
                <a:lnTo>
                  <a:pt x="35" y="0"/>
                </a:lnTo>
                <a:lnTo>
                  <a:pt x="0" y="2"/>
                </a:lnTo>
                <a:close/>
              </a:path>
            </a:pathLst>
          </a:custGeom>
          <a:solidFill>
            <a:srgbClr val="993300"/>
          </a:solidFill>
          <a:ln w="9525">
            <a:noFill/>
            <a:round/>
            <a:headEnd/>
            <a:tailEnd/>
          </a:ln>
        </p:spPr>
        <p:txBody>
          <a:bodyPr/>
          <a:lstStyle/>
          <a:p>
            <a:endParaRPr lang="en-US"/>
          </a:p>
        </p:txBody>
      </p:sp>
      <p:sp>
        <p:nvSpPr>
          <p:cNvPr id="1415422" name="Freeform 254"/>
          <p:cNvSpPr>
            <a:spLocks/>
          </p:cNvSpPr>
          <p:nvPr/>
        </p:nvSpPr>
        <p:spPr bwMode="auto">
          <a:xfrm>
            <a:off x="4510088" y="3702050"/>
            <a:ext cx="20637" cy="936625"/>
          </a:xfrm>
          <a:custGeom>
            <a:avLst/>
            <a:gdLst/>
            <a:ahLst/>
            <a:cxnLst>
              <a:cxn ang="0">
                <a:pos x="2" y="0"/>
              </a:cxn>
              <a:cxn ang="0">
                <a:pos x="2" y="105"/>
              </a:cxn>
              <a:cxn ang="0">
                <a:pos x="2" y="219"/>
              </a:cxn>
              <a:cxn ang="0">
                <a:pos x="1" y="344"/>
              </a:cxn>
              <a:cxn ang="0">
                <a:pos x="1" y="476"/>
              </a:cxn>
              <a:cxn ang="0">
                <a:pos x="1" y="611"/>
              </a:cxn>
              <a:cxn ang="0">
                <a:pos x="1" y="749"/>
              </a:cxn>
              <a:cxn ang="0">
                <a:pos x="0" y="888"/>
              </a:cxn>
              <a:cxn ang="0">
                <a:pos x="0" y="1023"/>
              </a:cxn>
              <a:cxn ang="0">
                <a:pos x="0" y="1155"/>
              </a:cxn>
              <a:cxn ang="0">
                <a:pos x="0" y="1281"/>
              </a:cxn>
              <a:cxn ang="0">
                <a:pos x="0" y="1397"/>
              </a:cxn>
              <a:cxn ang="0">
                <a:pos x="0" y="1502"/>
              </a:cxn>
              <a:cxn ang="0">
                <a:pos x="1" y="1595"/>
              </a:cxn>
              <a:cxn ang="0">
                <a:pos x="2" y="1671"/>
              </a:cxn>
              <a:cxn ang="0">
                <a:pos x="3" y="1731"/>
              </a:cxn>
              <a:cxn ang="0">
                <a:pos x="4" y="1771"/>
              </a:cxn>
              <a:cxn ang="0">
                <a:pos x="37" y="1753"/>
              </a:cxn>
              <a:cxn ang="0">
                <a:pos x="36" y="1703"/>
              </a:cxn>
              <a:cxn ang="0">
                <a:pos x="35" y="1635"/>
              </a:cxn>
              <a:cxn ang="0">
                <a:pos x="35" y="1551"/>
              </a:cxn>
              <a:cxn ang="0">
                <a:pos x="34" y="1451"/>
              </a:cxn>
              <a:cxn ang="0">
                <a:pos x="34" y="1340"/>
              </a:cxn>
              <a:cxn ang="0">
                <a:pos x="34" y="1219"/>
              </a:cxn>
              <a:cxn ang="0">
                <a:pos x="34" y="1091"/>
              </a:cxn>
              <a:cxn ang="0">
                <a:pos x="34" y="956"/>
              </a:cxn>
              <a:cxn ang="0">
                <a:pos x="34" y="819"/>
              </a:cxn>
              <a:cxn ang="0">
                <a:pos x="35" y="681"/>
              </a:cxn>
              <a:cxn ang="0">
                <a:pos x="35" y="543"/>
              </a:cxn>
              <a:cxn ang="0">
                <a:pos x="35" y="410"/>
              </a:cxn>
              <a:cxn ang="0">
                <a:pos x="36" y="282"/>
              </a:cxn>
              <a:cxn ang="0">
                <a:pos x="36" y="161"/>
              </a:cxn>
              <a:cxn ang="0">
                <a:pos x="36" y="51"/>
              </a:cxn>
              <a:cxn ang="0">
                <a:pos x="36" y="0"/>
              </a:cxn>
            </a:cxnLst>
            <a:rect l="0" t="0" r="r" b="b"/>
            <a:pathLst>
              <a:path w="39" h="1771">
                <a:moveTo>
                  <a:pt x="2" y="0"/>
                </a:moveTo>
                <a:lnTo>
                  <a:pt x="2" y="0"/>
                </a:lnTo>
                <a:lnTo>
                  <a:pt x="2" y="51"/>
                </a:lnTo>
                <a:lnTo>
                  <a:pt x="2" y="105"/>
                </a:lnTo>
                <a:lnTo>
                  <a:pt x="2" y="161"/>
                </a:lnTo>
                <a:lnTo>
                  <a:pt x="2" y="219"/>
                </a:lnTo>
                <a:lnTo>
                  <a:pt x="2" y="282"/>
                </a:lnTo>
                <a:lnTo>
                  <a:pt x="1" y="344"/>
                </a:lnTo>
                <a:lnTo>
                  <a:pt x="1" y="410"/>
                </a:lnTo>
                <a:lnTo>
                  <a:pt x="1" y="476"/>
                </a:lnTo>
                <a:lnTo>
                  <a:pt x="1" y="543"/>
                </a:lnTo>
                <a:lnTo>
                  <a:pt x="1" y="611"/>
                </a:lnTo>
                <a:lnTo>
                  <a:pt x="1" y="681"/>
                </a:lnTo>
                <a:lnTo>
                  <a:pt x="1" y="749"/>
                </a:lnTo>
                <a:lnTo>
                  <a:pt x="0" y="819"/>
                </a:lnTo>
                <a:lnTo>
                  <a:pt x="0" y="888"/>
                </a:lnTo>
                <a:lnTo>
                  <a:pt x="0" y="956"/>
                </a:lnTo>
                <a:lnTo>
                  <a:pt x="0" y="1023"/>
                </a:lnTo>
                <a:lnTo>
                  <a:pt x="0" y="1091"/>
                </a:lnTo>
                <a:lnTo>
                  <a:pt x="0" y="1155"/>
                </a:lnTo>
                <a:lnTo>
                  <a:pt x="0" y="1219"/>
                </a:lnTo>
                <a:lnTo>
                  <a:pt x="0" y="1281"/>
                </a:lnTo>
                <a:lnTo>
                  <a:pt x="0" y="1340"/>
                </a:lnTo>
                <a:lnTo>
                  <a:pt x="0" y="1397"/>
                </a:lnTo>
                <a:lnTo>
                  <a:pt x="0" y="1451"/>
                </a:lnTo>
                <a:lnTo>
                  <a:pt x="0" y="1502"/>
                </a:lnTo>
                <a:lnTo>
                  <a:pt x="1" y="1551"/>
                </a:lnTo>
                <a:lnTo>
                  <a:pt x="1" y="1595"/>
                </a:lnTo>
                <a:lnTo>
                  <a:pt x="1" y="1635"/>
                </a:lnTo>
                <a:lnTo>
                  <a:pt x="2" y="1671"/>
                </a:lnTo>
                <a:lnTo>
                  <a:pt x="2" y="1703"/>
                </a:lnTo>
                <a:lnTo>
                  <a:pt x="3" y="1731"/>
                </a:lnTo>
                <a:lnTo>
                  <a:pt x="3" y="1753"/>
                </a:lnTo>
                <a:lnTo>
                  <a:pt x="4" y="1771"/>
                </a:lnTo>
                <a:lnTo>
                  <a:pt x="39" y="1769"/>
                </a:lnTo>
                <a:lnTo>
                  <a:pt x="37" y="1753"/>
                </a:lnTo>
                <a:lnTo>
                  <a:pt x="37" y="1731"/>
                </a:lnTo>
                <a:lnTo>
                  <a:pt x="36" y="1703"/>
                </a:lnTo>
                <a:lnTo>
                  <a:pt x="36" y="1671"/>
                </a:lnTo>
                <a:lnTo>
                  <a:pt x="35" y="1635"/>
                </a:lnTo>
                <a:lnTo>
                  <a:pt x="35" y="1595"/>
                </a:lnTo>
                <a:lnTo>
                  <a:pt x="35" y="1551"/>
                </a:lnTo>
                <a:lnTo>
                  <a:pt x="34" y="1502"/>
                </a:lnTo>
                <a:lnTo>
                  <a:pt x="34" y="1451"/>
                </a:lnTo>
                <a:lnTo>
                  <a:pt x="34" y="1397"/>
                </a:lnTo>
                <a:lnTo>
                  <a:pt x="34" y="1340"/>
                </a:lnTo>
                <a:lnTo>
                  <a:pt x="34" y="1281"/>
                </a:lnTo>
                <a:lnTo>
                  <a:pt x="34" y="1219"/>
                </a:lnTo>
                <a:lnTo>
                  <a:pt x="34" y="1155"/>
                </a:lnTo>
                <a:lnTo>
                  <a:pt x="34" y="1091"/>
                </a:lnTo>
                <a:lnTo>
                  <a:pt x="34" y="1023"/>
                </a:lnTo>
                <a:lnTo>
                  <a:pt x="34" y="956"/>
                </a:lnTo>
                <a:lnTo>
                  <a:pt x="34" y="888"/>
                </a:lnTo>
                <a:lnTo>
                  <a:pt x="34" y="819"/>
                </a:lnTo>
                <a:lnTo>
                  <a:pt x="35" y="749"/>
                </a:lnTo>
                <a:lnTo>
                  <a:pt x="35" y="681"/>
                </a:lnTo>
                <a:lnTo>
                  <a:pt x="35" y="611"/>
                </a:lnTo>
                <a:lnTo>
                  <a:pt x="35" y="543"/>
                </a:lnTo>
                <a:lnTo>
                  <a:pt x="35" y="476"/>
                </a:lnTo>
                <a:lnTo>
                  <a:pt x="35" y="410"/>
                </a:lnTo>
                <a:lnTo>
                  <a:pt x="35" y="344"/>
                </a:lnTo>
                <a:lnTo>
                  <a:pt x="36" y="282"/>
                </a:lnTo>
                <a:lnTo>
                  <a:pt x="36" y="219"/>
                </a:lnTo>
                <a:lnTo>
                  <a:pt x="36" y="161"/>
                </a:lnTo>
                <a:lnTo>
                  <a:pt x="36" y="105"/>
                </a:lnTo>
                <a:lnTo>
                  <a:pt x="36" y="51"/>
                </a:lnTo>
                <a:lnTo>
                  <a:pt x="36" y="0"/>
                </a:lnTo>
                <a:lnTo>
                  <a:pt x="36" y="0"/>
                </a:lnTo>
                <a:lnTo>
                  <a:pt x="2" y="0"/>
                </a:lnTo>
                <a:close/>
              </a:path>
            </a:pathLst>
          </a:custGeom>
          <a:solidFill>
            <a:srgbClr val="000000"/>
          </a:solidFill>
          <a:ln w="9525">
            <a:noFill/>
            <a:round/>
            <a:headEnd/>
            <a:tailEnd/>
          </a:ln>
        </p:spPr>
        <p:txBody>
          <a:bodyPr/>
          <a:lstStyle/>
          <a:p>
            <a:endParaRPr lang="en-US"/>
          </a:p>
        </p:txBody>
      </p:sp>
      <p:sp>
        <p:nvSpPr>
          <p:cNvPr id="1415423" name="Freeform 255"/>
          <p:cNvSpPr>
            <a:spLocks/>
          </p:cNvSpPr>
          <p:nvPr/>
        </p:nvSpPr>
        <p:spPr bwMode="auto">
          <a:xfrm>
            <a:off x="4511675" y="3630613"/>
            <a:ext cx="85725" cy="71437"/>
          </a:xfrm>
          <a:custGeom>
            <a:avLst/>
            <a:gdLst/>
            <a:ahLst/>
            <a:cxnLst>
              <a:cxn ang="0">
                <a:pos x="156" y="0"/>
              </a:cxn>
              <a:cxn ang="0">
                <a:pos x="156" y="0"/>
              </a:cxn>
              <a:cxn ang="0">
                <a:pos x="109" y="11"/>
              </a:cxn>
              <a:cxn ang="0">
                <a:pos x="72" y="27"/>
              </a:cxn>
              <a:cxn ang="0">
                <a:pos x="43" y="44"/>
              </a:cxn>
              <a:cxn ang="0">
                <a:pos x="23" y="64"/>
              </a:cxn>
              <a:cxn ang="0">
                <a:pos x="10" y="86"/>
              </a:cxn>
              <a:cxn ang="0">
                <a:pos x="2" y="105"/>
              </a:cxn>
              <a:cxn ang="0">
                <a:pos x="0" y="124"/>
              </a:cxn>
              <a:cxn ang="0">
                <a:pos x="0" y="136"/>
              </a:cxn>
              <a:cxn ang="0">
                <a:pos x="34" y="136"/>
              </a:cxn>
              <a:cxn ang="0">
                <a:pos x="34" y="126"/>
              </a:cxn>
              <a:cxn ang="0">
                <a:pos x="37" y="115"/>
              </a:cxn>
              <a:cxn ang="0">
                <a:pos x="42" y="100"/>
              </a:cxn>
              <a:cxn ang="0">
                <a:pos x="50" y="86"/>
              </a:cxn>
              <a:cxn ang="0">
                <a:pos x="65" y="71"/>
              </a:cxn>
              <a:cxn ang="0">
                <a:pos x="87" y="56"/>
              </a:cxn>
              <a:cxn ang="0">
                <a:pos x="118" y="43"/>
              </a:cxn>
              <a:cxn ang="0">
                <a:pos x="161" y="35"/>
              </a:cxn>
              <a:cxn ang="0">
                <a:pos x="161" y="35"/>
              </a:cxn>
              <a:cxn ang="0">
                <a:pos x="156" y="0"/>
              </a:cxn>
            </a:cxnLst>
            <a:rect l="0" t="0" r="r" b="b"/>
            <a:pathLst>
              <a:path w="161" h="136">
                <a:moveTo>
                  <a:pt x="156" y="0"/>
                </a:moveTo>
                <a:lnTo>
                  <a:pt x="156" y="0"/>
                </a:lnTo>
                <a:lnTo>
                  <a:pt x="109" y="11"/>
                </a:lnTo>
                <a:lnTo>
                  <a:pt x="72" y="27"/>
                </a:lnTo>
                <a:lnTo>
                  <a:pt x="43" y="44"/>
                </a:lnTo>
                <a:lnTo>
                  <a:pt x="23" y="64"/>
                </a:lnTo>
                <a:lnTo>
                  <a:pt x="10" y="86"/>
                </a:lnTo>
                <a:lnTo>
                  <a:pt x="2" y="105"/>
                </a:lnTo>
                <a:lnTo>
                  <a:pt x="0" y="124"/>
                </a:lnTo>
                <a:lnTo>
                  <a:pt x="0" y="136"/>
                </a:lnTo>
                <a:lnTo>
                  <a:pt x="34" y="136"/>
                </a:lnTo>
                <a:lnTo>
                  <a:pt x="34" y="126"/>
                </a:lnTo>
                <a:lnTo>
                  <a:pt x="37" y="115"/>
                </a:lnTo>
                <a:lnTo>
                  <a:pt x="42" y="100"/>
                </a:lnTo>
                <a:lnTo>
                  <a:pt x="50" y="86"/>
                </a:lnTo>
                <a:lnTo>
                  <a:pt x="65" y="71"/>
                </a:lnTo>
                <a:lnTo>
                  <a:pt x="87" y="56"/>
                </a:lnTo>
                <a:lnTo>
                  <a:pt x="118" y="43"/>
                </a:lnTo>
                <a:lnTo>
                  <a:pt x="161" y="35"/>
                </a:lnTo>
                <a:lnTo>
                  <a:pt x="161" y="35"/>
                </a:lnTo>
                <a:lnTo>
                  <a:pt x="156" y="0"/>
                </a:lnTo>
                <a:close/>
              </a:path>
            </a:pathLst>
          </a:custGeom>
          <a:solidFill>
            <a:srgbClr val="993300"/>
          </a:solidFill>
          <a:ln w="9525">
            <a:noFill/>
            <a:round/>
            <a:headEnd/>
            <a:tailEnd/>
          </a:ln>
        </p:spPr>
        <p:txBody>
          <a:bodyPr/>
          <a:lstStyle/>
          <a:p>
            <a:endParaRPr lang="en-US"/>
          </a:p>
        </p:txBody>
      </p:sp>
      <p:sp>
        <p:nvSpPr>
          <p:cNvPr id="1415424" name="Freeform 256"/>
          <p:cNvSpPr>
            <a:spLocks/>
          </p:cNvSpPr>
          <p:nvPr/>
        </p:nvSpPr>
        <p:spPr bwMode="auto">
          <a:xfrm>
            <a:off x="4594225" y="3484563"/>
            <a:ext cx="1006475" cy="163512"/>
          </a:xfrm>
          <a:custGeom>
            <a:avLst/>
            <a:gdLst/>
            <a:ahLst/>
            <a:cxnLst>
              <a:cxn ang="0">
                <a:pos x="1868" y="0"/>
              </a:cxn>
              <a:cxn ang="0">
                <a:pos x="1845" y="66"/>
              </a:cxn>
              <a:cxn ang="0">
                <a:pos x="1800" y="118"/>
              </a:cxn>
              <a:cxn ang="0">
                <a:pos x="1733" y="163"/>
              </a:cxn>
              <a:cxn ang="0">
                <a:pos x="1646" y="196"/>
              </a:cxn>
              <a:cxn ang="0">
                <a:pos x="1541" y="219"/>
              </a:cxn>
              <a:cxn ang="0">
                <a:pos x="1424" y="237"/>
              </a:cxn>
              <a:cxn ang="0">
                <a:pos x="1293" y="247"/>
              </a:cxn>
              <a:cxn ang="0">
                <a:pos x="1154" y="252"/>
              </a:cxn>
              <a:cxn ang="0">
                <a:pos x="1008" y="254"/>
              </a:cxn>
              <a:cxn ang="0">
                <a:pos x="857" y="252"/>
              </a:cxn>
              <a:cxn ang="0">
                <a:pos x="704" y="250"/>
              </a:cxn>
              <a:cxn ang="0">
                <a:pos x="553" y="247"/>
              </a:cxn>
              <a:cxn ang="0">
                <a:pos x="404" y="247"/>
              </a:cxn>
              <a:cxn ang="0">
                <a:pos x="260" y="251"/>
              </a:cxn>
              <a:cxn ang="0">
                <a:pos x="126" y="260"/>
              </a:cxn>
              <a:cxn ang="0">
                <a:pos x="0" y="274"/>
              </a:cxn>
              <a:cxn ang="0">
                <a:pos x="66" y="300"/>
              </a:cxn>
              <a:cxn ang="0">
                <a:pos x="194" y="289"/>
              </a:cxn>
              <a:cxn ang="0">
                <a:pos x="332" y="283"/>
              </a:cxn>
              <a:cxn ang="0">
                <a:pos x="477" y="282"/>
              </a:cxn>
              <a:cxn ang="0">
                <a:pos x="629" y="283"/>
              </a:cxn>
              <a:cxn ang="0">
                <a:pos x="781" y="285"/>
              </a:cxn>
              <a:cxn ang="0">
                <a:pos x="932" y="287"/>
              </a:cxn>
              <a:cxn ang="0">
                <a:pos x="1081" y="287"/>
              </a:cxn>
              <a:cxn ang="0">
                <a:pos x="1225" y="284"/>
              </a:cxn>
              <a:cxn ang="0">
                <a:pos x="1363" y="277"/>
              </a:cxn>
              <a:cxn ang="0">
                <a:pos x="1490" y="263"/>
              </a:cxn>
              <a:cxn ang="0">
                <a:pos x="1603" y="243"/>
              </a:cxn>
              <a:cxn ang="0">
                <a:pos x="1705" y="212"/>
              </a:cxn>
              <a:cxn ang="0">
                <a:pos x="1788" y="171"/>
              </a:cxn>
              <a:cxn ang="0">
                <a:pos x="1851" y="116"/>
              </a:cxn>
              <a:cxn ang="0">
                <a:pos x="1891" y="46"/>
              </a:cxn>
              <a:cxn ang="0">
                <a:pos x="1902" y="2"/>
              </a:cxn>
            </a:cxnLst>
            <a:rect l="0" t="0" r="r" b="b"/>
            <a:pathLst>
              <a:path w="1902" h="309">
                <a:moveTo>
                  <a:pt x="1868" y="2"/>
                </a:moveTo>
                <a:lnTo>
                  <a:pt x="1868" y="0"/>
                </a:lnTo>
                <a:lnTo>
                  <a:pt x="1859" y="34"/>
                </a:lnTo>
                <a:lnTo>
                  <a:pt x="1845" y="66"/>
                </a:lnTo>
                <a:lnTo>
                  <a:pt x="1824" y="94"/>
                </a:lnTo>
                <a:lnTo>
                  <a:pt x="1800" y="118"/>
                </a:lnTo>
                <a:lnTo>
                  <a:pt x="1768" y="141"/>
                </a:lnTo>
                <a:lnTo>
                  <a:pt x="1733" y="163"/>
                </a:lnTo>
                <a:lnTo>
                  <a:pt x="1692" y="180"/>
                </a:lnTo>
                <a:lnTo>
                  <a:pt x="1646" y="196"/>
                </a:lnTo>
                <a:lnTo>
                  <a:pt x="1596" y="208"/>
                </a:lnTo>
                <a:lnTo>
                  <a:pt x="1541" y="219"/>
                </a:lnTo>
                <a:lnTo>
                  <a:pt x="1485" y="229"/>
                </a:lnTo>
                <a:lnTo>
                  <a:pt x="1424" y="237"/>
                </a:lnTo>
                <a:lnTo>
                  <a:pt x="1361" y="243"/>
                </a:lnTo>
                <a:lnTo>
                  <a:pt x="1293" y="247"/>
                </a:lnTo>
                <a:lnTo>
                  <a:pt x="1225" y="250"/>
                </a:lnTo>
                <a:lnTo>
                  <a:pt x="1154" y="252"/>
                </a:lnTo>
                <a:lnTo>
                  <a:pt x="1081" y="252"/>
                </a:lnTo>
                <a:lnTo>
                  <a:pt x="1008" y="254"/>
                </a:lnTo>
                <a:lnTo>
                  <a:pt x="932" y="252"/>
                </a:lnTo>
                <a:lnTo>
                  <a:pt x="857" y="252"/>
                </a:lnTo>
                <a:lnTo>
                  <a:pt x="781" y="251"/>
                </a:lnTo>
                <a:lnTo>
                  <a:pt x="704" y="250"/>
                </a:lnTo>
                <a:lnTo>
                  <a:pt x="629" y="249"/>
                </a:lnTo>
                <a:lnTo>
                  <a:pt x="553" y="247"/>
                </a:lnTo>
                <a:lnTo>
                  <a:pt x="477" y="247"/>
                </a:lnTo>
                <a:lnTo>
                  <a:pt x="404" y="247"/>
                </a:lnTo>
                <a:lnTo>
                  <a:pt x="332" y="249"/>
                </a:lnTo>
                <a:lnTo>
                  <a:pt x="260" y="251"/>
                </a:lnTo>
                <a:lnTo>
                  <a:pt x="192" y="255"/>
                </a:lnTo>
                <a:lnTo>
                  <a:pt x="126" y="260"/>
                </a:lnTo>
                <a:lnTo>
                  <a:pt x="61" y="266"/>
                </a:lnTo>
                <a:lnTo>
                  <a:pt x="0" y="274"/>
                </a:lnTo>
                <a:lnTo>
                  <a:pt x="5" y="309"/>
                </a:lnTo>
                <a:lnTo>
                  <a:pt x="66" y="300"/>
                </a:lnTo>
                <a:lnTo>
                  <a:pt x="128" y="294"/>
                </a:lnTo>
                <a:lnTo>
                  <a:pt x="194" y="289"/>
                </a:lnTo>
                <a:lnTo>
                  <a:pt x="263" y="285"/>
                </a:lnTo>
                <a:lnTo>
                  <a:pt x="332" y="283"/>
                </a:lnTo>
                <a:lnTo>
                  <a:pt x="404" y="282"/>
                </a:lnTo>
                <a:lnTo>
                  <a:pt x="477" y="282"/>
                </a:lnTo>
                <a:lnTo>
                  <a:pt x="553" y="282"/>
                </a:lnTo>
                <a:lnTo>
                  <a:pt x="629" y="283"/>
                </a:lnTo>
                <a:lnTo>
                  <a:pt x="704" y="284"/>
                </a:lnTo>
                <a:lnTo>
                  <a:pt x="781" y="285"/>
                </a:lnTo>
                <a:lnTo>
                  <a:pt x="857" y="287"/>
                </a:lnTo>
                <a:lnTo>
                  <a:pt x="932" y="287"/>
                </a:lnTo>
                <a:lnTo>
                  <a:pt x="1008" y="288"/>
                </a:lnTo>
                <a:lnTo>
                  <a:pt x="1081" y="287"/>
                </a:lnTo>
                <a:lnTo>
                  <a:pt x="1154" y="287"/>
                </a:lnTo>
                <a:lnTo>
                  <a:pt x="1225" y="284"/>
                </a:lnTo>
                <a:lnTo>
                  <a:pt x="1296" y="282"/>
                </a:lnTo>
                <a:lnTo>
                  <a:pt x="1363" y="277"/>
                </a:lnTo>
                <a:lnTo>
                  <a:pt x="1426" y="271"/>
                </a:lnTo>
                <a:lnTo>
                  <a:pt x="1490" y="263"/>
                </a:lnTo>
                <a:lnTo>
                  <a:pt x="1548" y="254"/>
                </a:lnTo>
                <a:lnTo>
                  <a:pt x="1603" y="243"/>
                </a:lnTo>
                <a:lnTo>
                  <a:pt x="1656" y="228"/>
                </a:lnTo>
                <a:lnTo>
                  <a:pt x="1705" y="212"/>
                </a:lnTo>
                <a:lnTo>
                  <a:pt x="1747" y="193"/>
                </a:lnTo>
                <a:lnTo>
                  <a:pt x="1788" y="171"/>
                </a:lnTo>
                <a:lnTo>
                  <a:pt x="1822" y="145"/>
                </a:lnTo>
                <a:lnTo>
                  <a:pt x="1851" y="116"/>
                </a:lnTo>
                <a:lnTo>
                  <a:pt x="1874" y="83"/>
                </a:lnTo>
                <a:lnTo>
                  <a:pt x="1891" y="46"/>
                </a:lnTo>
                <a:lnTo>
                  <a:pt x="1902" y="5"/>
                </a:lnTo>
                <a:lnTo>
                  <a:pt x="1902" y="2"/>
                </a:lnTo>
                <a:lnTo>
                  <a:pt x="1868" y="2"/>
                </a:lnTo>
                <a:close/>
              </a:path>
            </a:pathLst>
          </a:custGeom>
          <a:solidFill>
            <a:srgbClr val="993300"/>
          </a:solidFill>
          <a:ln w="9525">
            <a:noFill/>
            <a:round/>
            <a:headEnd/>
            <a:tailEnd/>
          </a:ln>
        </p:spPr>
        <p:txBody>
          <a:bodyPr/>
          <a:lstStyle/>
          <a:p>
            <a:endParaRPr lang="en-US"/>
          </a:p>
        </p:txBody>
      </p:sp>
      <p:sp>
        <p:nvSpPr>
          <p:cNvPr id="1415425" name="Freeform 257"/>
          <p:cNvSpPr>
            <a:spLocks/>
          </p:cNvSpPr>
          <p:nvPr/>
        </p:nvSpPr>
        <p:spPr bwMode="auto">
          <a:xfrm>
            <a:off x="5583238" y="2833688"/>
            <a:ext cx="17462" cy="652462"/>
          </a:xfrm>
          <a:custGeom>
            <a:avLst/>
            <a:gdLst/>
            <a:ahLst/>
            <a:cxnLst>
              <a:cxn ang="0">
                <a:pos x="18" y="0"/>
              </a:cxn>
              <a:cxn ang="0">
                <a:pos x="1" y="0"/>
              </a:cxn>
              <a:cxn ang="0">
                <a:pos x="0" y="1233"/>
              </a:cxn>
              <a:cxn ang="0">
                <a:pos x="34" y="1233"/>
              </a:cxn>
              <a:cxn ang="0">
                <a:pos x="35" y="0"/>
              </a:cxn>
              <a:cxn ang="0">
                <a:pos x="18" y="0"/>
              </a:cxn>
            </a:cxnLst>
            <a:rect l="0" t="0" r="r" b="b"/>
            <a:pathLst>
              <a:path w="35" h="1233">
                <a:moveTo>
                  <a:pt x="18" y="0"/>
                </a:moveTo>
                <a:lnTo>
                  <a:pt x="1" y="0"/>
                </a:lnTo>
                <a:lnTo>
                  <a:pt x="0" y="1233"/>
                </a:lnTo>
                <a:lnTo>
                  <a:pt x="34" y="1233"/>
                </a:lnTo>
                <a:lnTo>
                  <a:pt x="35" y="0"/>
                </a:lnTo>
                <a:lnTo>
                  <a:pt x="18" y="0"/>
                </a:lnTo>
                <a:close/>
              </a:path>
            </a:pathLst>
          </a:custGeom>
          <a:solidFill>
            <a:srgbClr val="993300"/>
          </a:solidFill>
          <a:ln w="9525">
            <a:noFill/>
            <a:round/>
            <a:headEnd/>
            <a:tailEnd/>
          </a:ln>
        </p:spPr>
        <p:txBody>
          <a:bodyPr/>
          <a:lstStyle/>
          <a:p>
            <a:endParaRPr lang="en-US"/>
          </a:p>
        </p:txBody>
      </p:sp>
      <p:sp>
        <p:nvSpPr>
          <p:cNvPr id="1415426" name="Freeform 258"/>
          <p:cNvSpPr>
            <a:spLocks/>
          </p:cNvSpPr>
          <p:nvPr/>
        </p:nvSpPr>
        <p:spPr bwMode="auto">
          <a:xfrm>
            <a:off x="6737350" y="4843463"/>
            <a:ext cx="193675" cy="41275"/>
          </a:xfrm>
          <a:custGeom>
            <a:avLst/>
            <a:gdLst/>
            <a:ahLst/>
            <a:cxnLst>
              <a:cxn ang="0">
                <a:pos x="344" y="0"/>
              </a:cxn>
              <a:cxn ang="0">
                <a:pos x="344" y="0"/>
              </a:cxn>
              <a:cxn ang="0">
                <a:pos x="329" y="11"/>
              </a:cxn>
              <a:cxn ang="0">
                <a:pos x="311" y="20"/>
              </a:cxn>
              <a:cxn ang="0">
                <a:pos x="292" y="28"/>
              </a:cxn>
              <a:cxn ang="0">
                <a:pos x="270" y="33"/>
              </a:cxn>
              <a:cxn ang="0">
                <a:pos x="248" y="38"/>
              </a:cxn>
              <a:cxn ang="0">
                <a:pos x="224" y="40"/>
              </a:cxn>
              <a:cxn ang="0">
                <a:pos x="200" y="43"/>
              </a:cxn>
              <a:cxn ang="0">
                <a:pos x="175" y="43"/>
              </a:cxn>
              <a:cxn ang="0">
                <a:pos x="150" y="43"/>
              </a:cxn>
              <a:cxn ang="0">
                <a:pos x="125" y="42"/>
              </a:cxn>
              <a:cxn ang="0">
                <a:pos x="101" y="40"/>
              </a:cxn>
              <a:cxn ang="0">
                <a:pos x="78" y="39"/>
              </a:cxn>
              <a:cxn ang="0">
                <a:pos x="56" y="38"/>
              </a:cxn>
              <a:cxn ang="0">
                <a:pos x="35" y="37"/>
              </a:cxn>
              <a:cxn ang="0">
                <a:pos x="15" y="35"/>
              </a:cxn>
              <a:cxn ang="0">
                <a:pos x="0" y="35"/>
              </a:cxn>
              <a:cxn ang="0">
                <a:pos x="0" y="70"/>
              </a:cxn>
              <a:cxn ang="0">
                <a:pos x="15" y="70"/>
              </a:cxn>
              <a:cxn ang="0">
                <a:pos x="33" y="71"/>
              </a:cxn>
              <a:cxn ang="0">
                <a:pos x="53" y="72"/>
              </a:cxn>
              <a:cxn ang="0">
                <a:pos x="75" y="73"/>
              </a:cxn>
              <a:cxn ang="0">
                <a:pos x="98" y="74"/>
              </a:cxn>
              <a:cxn ang="0">
                <a:pos x="123" y="76"/>
              </a:cxn>
              <a:cxn ang="0">
                <a:pos x="150" y="77"/>
              </a:cxn>
              <a:cxn ang="0">
                <a:pos x="175" y="77"/>
              </a:cxn>
              <a:cxn ang="0">
                <a:pos x="202" y="77"/>
              </a:cxn>
              <a:cxn ang="0">
                <a:pos x="227" y="74"/>
              </a:cxn>
              <a:cxn ang="0">
                <a:pos x="253" y="72"/>
              </a:cxn>
              <a:cxn ang="0">
                <a:pos x="278" y="67"/>
              </a:cxn>
              <a:cxn ang="0">
                <a:pos x="302" y="60"/>
              </a:cxn>
              <a:cxn ang="0">
                <a:pos x="325" y="51"/>
              </a:cxn>
              <a:cxn ang="0">
                <a:pos x="346" y="40"/>
              </a:cxn>
              <a:cxn ang="0">
                <a:pos x="366" y="27"/>
              </a:cxn>
              <a:cxn ang="0">
                <a:pos x="366" y="27"/>
              </a:cxn>
              <a:cxn ang="0">
                <a:pos x="344" y="0"/>
              </a:cxn>
            </a:cxnLst>
            <a:rect l="0" t="0" r="r" b="b"/>
            <a:pathLst>
              <a:path w="366" h="77">
                <a:moveTo>
                  <a:pt x="344" y="0"/>
                </a:moveTo>
                <a:lnTo>
                  <a:pt x="344" y="0"/>
                </a:lnTo>
                <a:lnTo>
                  <a:pt x="329" y="11"/>
                </a:lnTo>
                <a:lnTo>
                  <a:pt x="311" y="20"/>
                </a:lnTo>
                <a:lnTo>
                  <a:pt x="292" y="28"/>
                </a:lnTo>
                <a:lnTo>
                  <a:pt x="270" y="33"/>
                </a:lnTo>
                <a:lnTo>
                  <a:pt x="248" y="38"/>
                </a:lnTo>
                <a:lnTo>
                  <a:pt x="224" y="40"/>
                </a:lnTo>
                <a:lnTo>
                  <a:pt x="200" y="43"/>
                </a:lnTo>
                <a:lnTo>
                  <a:pt x="175" y="43"/>
                </a:lnTo>
                <a:lnTo>
                  <a:pt x="150" y="43"/>
                </a:lnTo>
                <a:lnTo>
                  <a:pt x="125" y="42"/>
                </a:lnTo>
                <a:lnTo>
                  <a:pt x="101" y="40"/>
                </a:lnTo>
                <a:lnTo>
                  <a:pt x="78" y="39"/>
                </a:lnTo>
                <a:lnTo>
                  <a:pt x="56" y="38"/>
                </a:lnTo>
                <a:lnTo>
                  <a:pt x="35" y="37"/>
                </a:lnTo>
                <a:lnTo>
                  <a:pt x="15" y="35"/>
                </a:lnTo>
                <a:lnTo>
                  <a:pt x="0" y="35"/>
                </a:lnTo>
                <a:lnTo>
                  <a:pt x="0" y="70"/>
                </a:lnTo>
                <a:lnTo>
                  <a:pt x="15" y="70"/>
                </a:lnTo>
                <a:lnTo>
                  <a:pt x="33" y="71"/>
                </a:lnTo>
                <a:lnTo>
                  <a:pt x="53" y="72"/>
                </a:lnTo>
                <a:lnTo>
                  <a:pt x="75" y="73"/>
                </a:lnTo>
                <a:lnTo>
                  <a:pt x="98" y="74"/>
                </a:lnTo>
                <a:lnTo>
                  <a:pt x="123" y="76"/>
                </a:lnTo>
                <a:lnTo>
                  <a:pt x="150" y="77"/>
                </a:lnTo>
                <a:lnTo>
                  <a:pt x="175" y="77"/>
                </a:lnTo>
                <a:lnTo>
                  <a:pt x="202" y="77"/>
                </a:lnTo>
                <a:lnTo>
                  <a:pt x="227" y="74"/>
                </a:lnTo>
                <a:lnTo>
                  <a:pt x="253" y="72"/>
                </a:lnTo>
                <a:lnTo>
                  <a:pt x="278" y="67"/>
                </a:lnTo>
                <a:lnTo>
                  <a:pt x="302" y="60"/>
                </a:lnTo>
                <a:lnTo>
                  <a:pt x="325" y="51"/>
                </a:lnTo>
                <a:lnTo>
                  <a:pt x="346" y="40"/>
                </a:lnTo>
                <a:lnTo>
                  <a:pt x="366" y="27"/>
                </a:lnTo>
                <a:lnTo>
                  <a:pt x="366" y="27"/>
                </a:lnTo>
                <a:lnTo>
                  <a:pt x="344" y="0"/>
                </a:lnTo>
                <a:close/>
              </a:path>
            </a:pathLst>
          </a:custGeom>
          <a:solidFill>
            <a:srgbClr val="993300"/>
          </a:solidFill>
          <a:ln w="9525">
            <a:noFill/>
            <a:round/>
            <a:headEnd/>
            <a:tailEnd/>
          </a:ln>
        </p:spPr>
        <p:txBody>
          <a:bodyPr/>
          <a:lstStyle/>
          <a:p>
            <a:endParaRPr lang="en-US"/>
          </a:p>
        </p:txBody>
      </p:sp>
      <p:sp>
        <p:nvSpPr>
          <p:cNvPr id="1415427" name="Freeform 259"/>
          <p:cNvSpPr>
            <a:spLocks/>
          </p:cNvSpPr>
          <p:nvPr/>
        </p:nvSpPr>
        <p:spPr bwMode="auto">
          <a:xfrm>
            <a:off x="6919913" y="4735513"/>
            <a:ext cx="46037" cy="122237"/>
          </a:xfrm>
          <a:custGeom>
            <a:avLst/>
            <a:gdLst/>
            <a:ahLst/>
            <a:cxnLst>
              <a:cxn ang="0">
                <a:pos x="44" y="0"/>
              </a:cxn>
              <a:cxn ang="0">
                <a:pos x="44" y="0"/>
              </a:cxn>
              <a:cxn ang="0">
                <a:pos x="44" y="9"/>
              </a:cxn>
              <a:cxn ang="0">
                <a:pos x="45" y="18"/>
              </a:cxn>
              <a:cxn ang="0">
                <a:pos x="46" y="29"/>
              </a:cxn>
              <a:cxn ang="0">
                <a:pos x="48" y="40"/>
              </a:cxn>
              <a:cxn ang="0">
                <a:pos x="50" y="53"/>
              </a:cxn>
              <a:cxn ang="0">
                <a:pos x="51" y="66"/>
              </a:cxn>
              <a:cxn ang="0">
                <a:pos x="52" y="81"/>
              </a:cxn>
              <a:cxn ang="0">
                <a:pos x="52" y="93"/>
              </a:cxn>
              <a:cxn ang="0">
                <a:pos x="51" y="107"/>
              </a:cxn>
              <a:cxn ang="0">
                <a:pos x="48" y="122"/>
              </a:cxn>
              <a:cxn ang="0">
                <a:pos x="46" y="138"/>
              </a:cxn>
              <a:cxn ang="0">
                <a:pos x="40" y="153"/>
              </a:cxn>
              <a:cxn ang="0">
                <a:pos x="34" y="166"/>
              </a:cxn>
              <a:cxn ang="0">
                <a:pos x="25" y="178"/>
              </a:cxn>
              <a:cxn ang="0">
                <a:pos x="13" y="192"/>
              </a:cxn>
              <a:cxn ang="0">
                <a:pos x="0" y="205"/>
              </a:cxn>
              <a:cxn ang="0">
                <a:pos x="22" y="232"/>
              </a:cxn>
              <a:cxn ang="0">
                <a:pos x="37" y="216"/>
              </a:cxn>
              <a:cxn ang="0">
                <a:pos x="52" y="200"/>
              </a:cxn>
              <a:cxn ang="0">
                <a:pos x="63" y="183"/>
              </a:cxn>
              <a:cxn ang="0">
                <a:pos x="72" y="165"/>
              </a:cxn>
              <a:cxn ang="0">
                <a:pos x="78" y="148"/>
              </a:cxn>
              <a:cxn ang="0">
                <a:pos x="83" y="129"/>
              </a:cxn>
              <a:cxn ang="0">
                <a:pos x="85" y="112"/>
              </a:cxn>
              <a:cxn ang="0">
                <a:pos x="86" y="95"/>
              </a:cxn>
              <a:cxn ang="0">
                <a:pos x="86" y="78"/>
              </a:cxn>
              <a:cxn ang="0">
                <a:pos x="85" y="63"/>
              </a:cxn>
              <a:cxn ang="0">
                <a:pos x="84" y="50"/>
              </a:cxn>
              <a:cxn ang="0">
                <a:pos x="83" y="35"/>
              </a:cxn>
              <a:cxn ang="0">
                <a:pos x="80" y="24"/>
              </a:cxn>
              <a:cxn ang="0">
                <a:pos x="79" y="13"/>
              </a:cxn>
              <a:cxn ang="0">
                <a:pos x="78" y="6"/>
              </a:cxn>
              <a:cxn ang="0">
                <a:pos x="78" y="0"/>
              </a:cxn>
              <a:cxn ang="0">
                <a:pos x="78" y="0"/>
              </a:cxn>
              <a:cxn ang="0">
                <a:pos x="44" y="0"/>
              </a:cxn>
            </a:cxnLst>
            <a:rect l="0" t="0" r="r" b="b"/>
            <a:pathLst>
              <a:path w="86" h="232">
                <a:moveTo>
                  <a:pt x="44" y="0"/>
                </a:moveTo>
                <a:lnTo>
                  <a:pt x="44" y="0"/>
                </a:lnTo>
                <a:lnTo>
                  <a:pt x="44" y="9"/>
                </a:lnTo>
                <a:lnTo>
                  <a:pt x="45" y="18"/>
                </a:lnTo>
                <a:lnTo>
                  <a:pt x="46" y="29"/>
                </a:lnTo>
                <a:lnTo>
                  <a:pt x="48" y="40"/>
                </a:lnTo>
                <a:lnTo>
                  <a:pt x="50" y="53"/>
                </a:lnTo>
                <a:lnTo>
                  <a:pt x="51" y="66"/>
                </a:lnTo>
                <a:lnTo>
                  <a:pt x="52" y="81"/>
                </a:lnTo>
                <a:lnTo>
                  <a:pt x="52" y="93"/>
                </a:lnTo>
                <a:lnTo>
                  <a:pt x="51" y="107"/>
                </a:lnTo>
                <a:lnTo>
                  <a:pt x="48" y="122"/>
                </a:lnTo>
                <a:lnTo>
                  <a:pt x="46" y="138"/>
                </a:lnTo>
                <a:lnTo>
                  <a:pt x="40" y="153"/>
                </a:lnTo>
                <a:lnTo>
                  <a:pt x="34" y="166"/>
                </a:lnTo>
                <a:lnTo>
                  <a:pt x="25" y="178"/>
                </a:lnTo>
                <a:lnTo>
                  <a:pt x="13" y="192"/>
                </a:lnTo>
                <a:lnTo>
                  <a:pt x="0" y="205"/>
                </a:lnTo>
                <a:lnTo>
                  <a:pt x="22" y="232"/>
                </a:lnTo>
                <a:lnTo>
                  <a:pt x="37" y="216"/>
                </a:lnTo>
                <a:lnTo>
                  <a:pt x="52" y="200"/>
                </a:lnTo>
                <a:lnTo>
                  <a:pt x="63" y="183"/>
                </a:lnTo>
                <a:lnTo>
                  <a:pt x="72" y="165"/>
                </a:lnTo>
                <a:lnTo>
                  <a:pt x="78" y="148"/>
                </a:lnTo>
                <a:lnTo>
                  <a:pt x="83" y="129"/>
                </a:lnTo>
                <a:lnTo>
                  <a:pt x="85" y="112"/>
                </a:lnTo>
                <a:lnTo>
                  <a:pt x="86" y="95"/>
                </a:lnTo>
                <a:lnTo>
                  <a:pt x="86" y="78"/>
                </a:lnTo>
                <a:lnTo>
                  <a:pt x="85" y="63"/>
                </a:lnTo>
                <a:lnTo>
                  <a:pt x="84" y="50"/>
                </a:lnTo>
                <a:lnTo>
                  <a:pt x="83" y="35"/>
                </a:lnTo>
                <a:lnTo>
                  <a:pt x="80" y="24"/>
                </a:lnTo>
                <a:lnTo>
                  <a:pt x="79" y="13"/>
                </a:lnTo>
                <a:lnTo>
                  <a:pt x="78" y="6"/>
                </a:lnTo>
                <a:lnTo>
                  <a:pt x="78" y="0"/>
                </a:lnTo>
                <a:lnTo>
                  <a:pt x="78" y="0"/>
                </a:lnTo>
                <a:lnTo>
                  <a:pt x="44" y="0"/>
                </a:lnTo>
                <a:close/>
              </a:path>
            </a:pathLst>
          </a:custGeom>
          <a:solidFill>
            <a:srgbClr val="993300"/>
          </a:solidFill>
          <a:ln w="9525">
            <a:noFill/>
            <a:round/>
            <a:headEnd/>
            <a:tailEnd/>
          </a:ln>
        </p:spPr>
        <p:txBody>
          <a:bodyPr/>
          <a:lstStyle/>
          <a:p>
            <a:endParaRPr lang="en-US"/>
          </a:p>
        </p:txBody>
      </p:sp>
      <p:sp>
        <p:nvSpPr>
          <p:cNvPr id="1415428" name="Freeform 260"/>
          <p:cNvSpPr>
            <a:spLocks/>
          </p:cNvSpPr>
          <p:nvPr/>
        </p:nvSpPr>
        <p:spPr bwMode="auto">
          <a:xfrm>
            <a:off x="6943725" y="3846513"/>
            <a:ext cx="19050" cy="889000"/>
          </a:xfrm>
          <a:custGeom>
            <a:avLst/>
            <a:gdLst/>
            <a:ahLst/>
            <a:cxnLst>
              <a:cxn ang="0">
                <a:pos x="3" y="13"/>
              </a:cxn>
              <a:cxn ang="0">
                <a:pos x="2" y="6"/>
              </a:cxn>
              <a:cxn ang="0">
                <a:pos x="0" y="1678"/>
              </a:cxn>
              <a:cxn ang="0">
                <a:pos x="34" y="1678"/>
              </a:cxn>
              <a:cxn ang="0">
                <a:pos x="36" y="6"/>
              </a:cxn>
              <a:cxn ang="0">
                <a:pos x="35" y="0"/>
              </a:cxn>
              <a:cxn ang="0">
                <a:pos x="36" y="6"/>
              </a:cxn>
              <a:cxn ang="0">
                <a:pos x="36" y="3"/>
              </a:cxn>
              <a:cxn ang="0">
                <a:pos x="35" y="0"/>
              </a:cxn>
              <a:cxn ang="0">
                <a:pos x="3" y="13"/>
              </a:cxn>
            </a:cxnLst>
            <a:rect l="0" t="0" r="r" b="b"/>
            <a:pathLst>
              <a:path w="36" h="1678">
                <a:moveTo>
                  <a:pt x="3" y="13"/>
                </a:moveTo>
                <a:lnTo>
                  <a:pt x="2" y="6"/>
                </a:lnTo>
                <a:lnTo>
                  <a:pt x="0" y="1678"/>
                </a:lnTo>
                <a:lnTo>
                  <a:pt x="34" y="1678"/>
                </a:lnTo>
                <a:lnTo>
                  <a:pt x="36" y="6"/>
                </a:lnTo>
                <a:lnTo>
                  <a:pt x="35" y="0"/>
                </a:lnTo>
                <a:lnTo>
                  <a:pt x="36" y="6"/>
                </a:lnTo>
                <a:lnTo>
                  <a:pt x="36" y="3"/>
                </a:lnTo>
                <a:lnTo>
                  <a:pt x="35" y="0"/>
                </a:lnTo>
                <a:lnTo>
                  <a:pt x="3" y="13"/>
                </a:lnTo>
                <a:close/>
              </a:path>
            </a:pathLst>
          </a:custGeom>
          <a:solidFill>
            <a:srgbClr val="993300"/>
          </a:solidFill>
          <a:ln w="9525">
            <a:noFill/>
            <a:round/>
            <a:headEnd/>
            <a:tailEnd/>
          </a:ln>
        </p:spPr>
        <p:txBody>
          <a:bodyPr/>
          <a:lstStyle/>
          <a:p>
            <a:endParaRPr lang="en-US"/>
          </a:p>
        </p:txBody>
      </p:sp>
      <p:sp>
        <p:nvSpPr>
          <p:cNvPr id="1415429" name="Freeform 261"/>
          <p:cNvSpPr>
            <a:spLocks/>
          </p:cNvSpPr>
          <p:nvPr/>
        </p:nvSpPr>
        <p:spPr bwMode="auto">
          <a:xfrm>
            <a:off x="6864350" y="3690938"/>
            <a:ext cx="96838" cy="163512"/>
          </a:xfrm>
          <a:custGeom>
            <a:avLst/>
            <a:gdLst/>
            <a:ahLst/>
            <a:cxnLst>
              <a:cxn ang="0">
                <a:pos x="0" y="27"/>
              </a:cxn>
              <a:cxn ang="0">
                <a:pos x="0" y="27"/>
              </a:cxn>
              <a:cxn ang="0">
                <a:pos x="23" y="45"/>
              </a:cxn>
              <a:cxn ang="0">
                <a:pos x="44" y="67"/>
              </a:cxn>
              <a:cxn ang="0">
                <a:pos x="62" y="88"/>
              </a:cxn>
              <a:cxn ang="0">
                <a:pos x="79" y="109"/>
              </a:cxn>
              <a:cxn ang="0">
                <a:pos x="93" y="131"/>
              </a:cxn>
              <a:cxn ang="0">
                <a:pos x="105" y="153"/>
              </a:cxn>
              <a:cxn ang="0">
                <a:pos x="115" y="176"/>
              </a:cxn>
              <a:cxn ang="0">
                <a:pos x="123" y="196"/>
              </a:cxn>
              <a:cxn ang="0">
                <a:pos x="130" y="216"/>
              </a:cxn>
              <a:cxn ang="0">
                <a:pos x="134" y="236"/>
              </a:cxn>
              <a:cxn ang="0">
                <a:pos x="139" y="253"/>
              </a:cxn>
              <a:cxn ang="0">
                <a:pos x="143" y="267"/>
              </a:cxn>
              <a:cxn ang="0">
                <a:pos x="145" y="282"/>
              </a:cxn>
              <a:cxn ang="0">
                <a:pos x="148" y="293"/>
              </a:cxn>
              <a:cxn ang="0">
                <a:pos x="149" y="300"/>
              </a:cxn>
              <a:cxn ang="0">
                <a:pos x="151" y="308"/>
              </a:cxn>
              <a:cxn ang="0">
                <a:pos x="183" y="295"/>
              </a:cxn>
              <a:cxn ang="0">
                <a:pos x="183" y="293"/>
              </a:cxn>
              <a:cxn ang="0">
                <a:pos x="182" y="286"/>
              </a:cxn>
              <a:cxn ang="0">
                <a:pos x="179" y="275"/>
              </a:cxn>
              <a:cxn ang="0">
                <a:pos x="177" y="260"/>
              </a:cxn>
              <a:cxn ang="0">
                <a:pos x="173" y="243"/>
              </a:cxn>
              <a:cxn ang="0">
                <a:pos x="168" y="226"/>
              </a:cxn>
              <a:cxn ang="0">
                <a:pos x="162" y="206"/>
              </a:cxn>
              <a:cxn ang="0">
                <a:pos x="155" y="184"/>
              </a:cxn>
              <a:cxn ang="0">
                <a:pos x="146" y="161"/>
              </a:cxn>
              <a:cxn ang="0">
                <a:pos x="134" y="138"/>
              </a:cxn>
              <a:cxn ang="0">
                <a:pos x="122" y="114"/>
              </a:cxn>
              <a:cxn ang="0">
                <a:pos x="106" y="89"/>
              </a:cxn>
              <a:cxn ang="0">
                <a:pos x="89" y="66"/>
              </a:cxn>
              <a:cxn ang="0">
                <a:pos x="68" y="43"/>
              </a:cxn>
              <a:cxn ang="0">
                <a:pos x="45" y="21"/>
              </a:cxn>
              <a:cxn ang="0">
                <a:pos x="19" y="0"/>
              </a:cxn>
              <a:cxn ang="0">
                <a:pos x="19" y="0"/>
              </a:cxn>
              <a:cxn ang="0">
                <a:pos x="0" y="27"/>
              </a:cxn>
            </a:cxnLst>
            <a:rect l="0" t="0" r="r" b="b"/>
            <a:pathLst>
              <a:path w="183" h="308">
                <a:moveTo>
                  <a:pt x="0" y="27"/>
                </a:moveTo>
                <a:lnTo>
                  <a:pt x="0" y="27"/>
                </a:lnTo>
                <a:lnTo>
                  <a:pt x="23" y="45"/>
                </a:lnTo>
                <a:lnTo>
                  <a:pt x="44" y="67"/>
                </a:lnTo>
                <a:lnTo>
                  <a:pt x="62" y="88"/>
                </a:lnTo>
                <a:lnTo>
                  <a:pt x="79" y="109"/>
                </a:lnTo>
                <a:lnTo>
                  <a:pt x="93" y="131"/>
                </a:lnTo>
                <a:lnTo>
                  <a:pt x="105" y="153"/>
                </a:lnTo>
                <a:lnTo>
                  <a:pt x="115" y="176"/>
                </a:lnTo>
                <a:lnTo>
                  <a:pt x="123" y="196"/>
                </a:lnTo>
                <a:lnTo>
                  <a:pt x="130" y="216"/>
                </a:lnTo>
                <a:lnTo>
                  <a:pt x="134" y="236"/>
                </a:lnTo>
                <a:lnTo>
                  <a:pt x="139" y="253"/>
                </a:lnTo>
                <a:lnTo>
                  <a:pt x="143" y="267"/>
                </a:lnTo>
                <a:lnTo>
                  <a:pt x="145" y="282"/>
                </a:lnTo>
                <a:lnTo>
                  <a:pt x="148" y="293"/>
                </a:lnTo>
                <a:lnTo>
                  <a:pt x="149" y="300"/>
                </a:lnTo>
                <a:lnTo>
                  <a:pt x="151" y="308"/>
                </a:lnTo>
                <a:lnTo>
                  <a:pt x="183" y="295"/>
                </a:lnTo>
                <a:lnTo>
                  <a:pt x="183" y="293"/>
                </a:lnTo>
                <a:lnTo>
                  <a:pt x="182" y="286"/>
                </a:lnTo>
                <a:lnTo>
                  <a:pt x="179" y="275"/>
                </a:lnTo>
                <a:lnTo>
                  <a:pt x="177" y="260"/>
                </a:lnTo>
                <a:lnTo>
                  <a:pt x="173" y="243"/>
                </a:lnTo>
                <a:lnTo>
                  <a:pt x="168" y="226"/>
                </a:lnTo>
                <a:lnTo>
                  <a:pt x="162" y="206"/>
                </a:lnTo>
                <a:lnTo>
                  <a:pt x="155" y="184"/>
                </a:lnTo>
                <a:lnTo>
                  <a:pt x="146" y="161"/>
                </a:lnTo>
                <a:lnTo>
                  <a:pt x="134" y="138"/>
                </a:lnTo>
                <a:lnTo>
                  <a:pt x="122" y="114"/>
                </a:lnTo>
                <a:lnTo>
                  <a:pt x="106" y="89"/>
                </a:lnTo>
                <a:lnTo>
                  <a:pt x="89" y="66"/>
                </a:lnTo>
                <a:lnTo>
                  <a:pt x="68" y="43"/>
                </a:lnTo>
                <a:lnTo>
                  <a:pt x="45" y="21"/>
                </a:lnTo>
                <a:lnTo>
                  <a:pt x="19" y="0"/>
                </a:lnTo>
                <a:lnTo>
                  <a:pt x="19" y="0"/>
                </a:lnTo>
                <a:lnTo>
                  <a:pt x="0" y="27"/>
                </a:lnTo>
                <a:close/>
              </a:path>
            </a:pathLst>
          </a:custGeom>
          <a:solidFill>
            <a:srgbClr val="993300"/>
          </a:solidFill>
          <a:ln w="9525">
            <a:noFill/>
            <a:round/>
            <a:headEnd/>
            <a:tailEnd/>
          </a:ln>
        </p:spPr>
        <p:txBody>
          <a:bodyPr/>
          <a:lstStyle/>
          <a:p>
            <a:endParaRPr lang="en-US"/>
          </a:p>
        </p:txBody>
      </p:sp>
      <p:sp>
        <p:nvSpPr>
          <p:cNvPr id="1415430" name="Freeform 262"/>
          <p:cNvSpPr>
            <a:spLocks/>
          </p:cNvSpPr>
          <p:nvPr/>
        </p:nvSpPr>
        <p:spPr bwMode="auto">
          <a:xfrm>
            <a:off x="5749925" y="3503613"/>
            <a:ext cx="1125538" cy="201612"/>
          </a:xfrm>
          <a:custGeom>
            <a:avLst/>
            <a:gdLst/>
            <a:ahLst/>
            <a:cxnLst>
              <a:cxn ang="0">
                <a:pos x="0" y="12"/>
              </a:cxn>
              <a:cxn ang="0">
                <a:pos x="61" y="111"/>
              </a:cxn>
              <a:cxn ang="0">
                <a:pos x="154" y="190"/>
              </a:cxn>
              <a:cxn ang="0">
                <a:pos x="272" y="251"/>
              </a:cxn>
              <a:cxn ang="0">
                <a:pos x="410" y="296"/>
              </a:cxn>
              <a:cxn ang="0">
                <a:pos x="566" y="328"/>
              </a:cxn>
              <a:cxn ang="0">
                <a:pos x="733" y="350"/>
              </a:cxn>
              <a:cxn ang="0">
                <a:pos x="908" y="361"/>
              </a:cxn>
              <a:cxn ang="0">
                <a:pos x="1087" y="367"/>
              </a:cxn>
              <a:cxn ang="0">
                <a:pos x="1265" y="367"/>
              </a:cxn>
              <a:cxn ang="0">
                <a:pos x="1437" y="364"/>
              </a:cxn>
              <a:cxn ang="0">
                <a:pos x="1601" y="359"/>
              </a:cxn>
              <a:cxn ang="0">
                <a:pos x="1750" y="355"/>
              </a:cxn>
              <a:cxn ang="0">
                <a:pos x="1880" y="354"/>
              </a:cxn>
              <a:cxn ang="0">
                <a:pos x="1986" y="357"/>
              </a:cxn>
              <a:cxn ang="0">
                <a:pos x="2063" y="367"/>
              </a:cxn>
              <a:cxn ang="0">
                <a:pos x="2106" y="382"/>
              </a:cxn>
              <a:cxn ang="0">
                <a:pos x="2102" y="343"/>
              </a:cxn>
              <a:cxn ang="0">
                <a:pos x="2034" y="327"/>
              </a:cxn>
              <a:cxn ang="0">
                <a:pos x="1936" y="321"/>
              </a:cxn>
              <a:cxn ang="0">
                <a:pos x="1817" y="321"/>
              </a:cxn>
              <a:cxn ang="0">
                <a:pos x="1677" y="323"/>
              </a:cxn>
              <a:cxn ang="0">
                <a:pos x="1520" y="327"/>
              </a:cxn>
              <a:cxn ang="0">
                <a:pos x="1352" y="332"/>
              </a:cxn>
              <a:cxn ang="0">
                <a:pos x="1176" y="333"/>
              </a:cxn>
              <a:cxn ang="0">
                <a:pos x="998" y="331"/>
              </a:cxn>
              <a:cxn ang="0">
                <a:pos x="823" y="322"/>
              </a:cxn>
              <a:cxn ang="0">
                <a:pos x="653" y="306"/>
              </a:cxn>
              <a:cxn ang="0">
                <a:pos x="493" y="281"/>
              </a:cxn>
              <a:cxn ang="0">
                <a:pos x="349" y="243"/>
              </a:cxn>
              <a:cxn ang="0">
                <a:pos x="225" y="193"/>
              </a:cxn>
              <a:cxn ang="0">
                <a:pos x="126" y="127"/>
              </a:cxn>
              <a:cxn ang="0">
                <a:pos x="56" y="48"/>
              </a:cxn>
              <a:cxn ang="0">
                <a:pos x="32" y="0"/>
              </a:cxn>
            </a:cxnLst>
            <a:rect l="0" t="0" r="r" b="b"/>
            <a:pathLst>
              <a:path w="2125" h="382">
                <a:moveTo>
                  <a:pt x="0" y="12"/>
                </a:moveTo>
                <a:lnTo>
                  <a:pt x="0" y="12"/>
                </a:lnTo>
                <a:lnTo>
                  <a:pt x="27" y="65"/>
                </a:lnTo>
                <a:lnTo>
                  <a:pt x="61" y="111"/>
                </a:lnTo>
                <a:lnTo>
                  <a:pt x="104" y="154"/>
                </a:lnTo>
                <a:lnTo>
                  <a:pt x="154" y="190"/>
                </a:lnTo>
                <a:lnTo>
                  <a:pt x="210" y="222"/>
                </a:lnTo>
                <a:lnTo>
                  <a:pt x="272" y="251"/>
                </a:lnTo>
                <a:lnTo>
                  <a:pt x="339" y="275"/>
                </a:lnTo>
                <a:lnTo>
                  <a:pt x="410" y="296"/>
                </a:lnTo>
                <a:lnTo>
                  <a:pt x="486" y="315"/>
                </a:lnTo>
                <a:lnTo>
                  <a:pt x="566" y="328"/>
                </a:lnTo>
                <a:lnTo>
                  <a:pt x="648" y="340"/>
                </a:lnTo>
                <a:lnTo>
                  <a:pt x="733" y="350"/>
                </a:lnTo>
                <a:lnTo>
                  <a:pt x="820" y="356"/>
                </a:lnTo>
                <a:lnTo>
                  <a:pt x="908" y="361"/>
                </a:lnTo>
                <a:lnTo>
                  <a:pt x="998" y="365"/>
                </a:lnTo>
                <a:lnTo>
                  <a:pt x="1087" y="367"/>
                </a:lnTo>
                <a:lnTo>
                  <a:pt x="1176" y="367"/>
                </a:lnTo>
                <a:lnTo>
                  <a:pt x="1265" y="367"/>
                </a:lnTo>
                <a:lnTo>
                  <a:pt x="1352" y="366"/>
                </a:lnTo>
                <a:lnTo>
                  <a:pt x="1437" y="364"/>
                </a:lnTo>
                <a:lnTo>
                  <a:pt x="1520" y="361"/>
                </a:lnTo>
                <a:lnTo>
                  <a:pt x="1601" y="359"/>
                </a:lnTo>
                <a:lnTo>
                  <a:pt x="1677" y="357"/>
                </a:lnTo>
                <a:lnTo>
                  <a:pt x="1750" y="355"/>
                </a:lnTo>
                <a:lnTo>
                  <a:pt x="1817" y="355"/>
                </a:lnTo>
                <a:lnTo>
                  <a:pt x="1880" y="354"/>
                </a:lnTo>
                <a:lnTo>
                  <a:pt x="1936" y="355"/>
                </a:lnTo>
                <a:lnTo>
                  <a:pt x="1986" y="357"/>
                </a:lnTo>
                <a:lnTo>
                  <a:pt x="2029" y="361"/>
                </a:lnTo>
                <a:lnTo>
                  <a:pt x="2063" y="367"/>
                </a:lnTo>
                <a:lnTo>
                  <a:pt x="2090" y="375"/>
                </a:lnTo>
                <a:lnTo>
                  <a:pt x="2106" y="382"/>
                </a:lnTo>
                <a:lnTo>
                  <a:pt x="2125" y="355"/>
                </a:lnTo>
                <a:lnTo>
                  <a:pt x="2102" y="343"/>
                </a:lnTo>
                <a:lnTo>
                  <a:pt x="2071" y="333"/>
                </a:lnTo>
                <a:lnTo>
                  <a:pt x="2034" y="327"/>
                </a:lnTo>
                <a:lnTo>
                  <a:pt x="1989" y="323"/>
                </a:lnTo>
                <a:lnTo>
                  <a:pt x="1936" y="321"/>
                </a:lnTo>
                <a:lnTo>
                  <a:pt x="1880" y="320"/>
                </a:lnTo>
                <a:lnTo>
                  <a:pt x="1817" y="321"/>
                </a:lnTo>
                <a:lnTo>
                  <a:pt x="1750" y="321"/>
                </a:lnTo>
                <a:lnTo>
                  <a:pt x="1677" y="323"/>
                </a:lnTo>
                <a:lnTo>
                  <a:pt x="1601" y="325"/>
                </a:lnTo>
                <a:lnTo>
                  <a:pt x="1520" y="327"/>
                </a:lnTo>
                <a:lnTo>
                  <a:pt x="1437" y="329"/>
                </a:lnTo>
                <a:lnTo>
                  <a:pt x="1352" y="332"/>
                </a:lnTo>
                <a:lnTo>
                  <a:pt x="1265" y="333"/>
                </a:lnTo>
                <a:lnTo>
                  <a:pt x="1176" y="333"/>
                </a:lnTo>
                <a:lnTo>
                  <a:pt x="1087" y="333"/>
                </a:lnTo>
                <a:lnTo>
                  <a:pt x="998" y="331"/>
                </a:lnTo>
                <a:lnTo>
                  <a:pt x="910" y="327"/>
                </a:lnTo>
                <a:lnTo>
                  <a:pt x="823" y="322"/>
                </a:lnTo>
                <a:lnTo>
                  <a:pt x="736" y="316"/>
                </a:lnTo>
                <a:lnTo>
                  <a:pt x="653" y="306"/>
                </a:lnTo>
                <a:lnTo>
                  <a:pt x="571" y="294"/>
                </a:lnTo>
                <a:lnTo>
                  <a:pt x="493" y="281"/>
                </a:lnTo>
                <a:lnTo>
                  <a:pt x="420" y="262"/>
                </a:lnTo>
                <a:lnTo>
                  <a:pt x="349" y="243"/>
                </a:lnTo>
                <a:lnTo>
                  <a:pt x="284" y="220"/>
                </a:lnTo>
                <a:lnTo>
                  <a:pt x="225" y="193"/>
                </a:lnTo>
                <a:lnTo>
                  <a:pt x="173" y="161"/>
                </a:lnTo>
                <a:lnTo>
                  <a:pt x="126" y="127"/>
                </a:lnTo>
                <a:lnTo>
                  <a:pt x="88" y="89"/>
                </a:lnTo>
                <a:lnTo>
                  <a:pt x="56" y="48"/>
                </a:lnTo>
                <a:lnTo>
                  <a:pt x="32" y="0"/>
                </a:lnTo>
                <a:lnTo>
                  <a:pt x="32" y="0"/>
                </a:lnTo>
                <a:lnTo>
                  <a:pt x="0" y="12"/>
                </a:lnTo>
                <a:close/>
              </a:path>
            </a:pathLst>
          </a:custGeom>
          <a:solidFill>
            <a:srgbClr val="993300"/>
          </a:solidFill>
          <a:ln w="9525">
            <a:noFill/>
            <a:round/>
            <a:headEnd/>
            <a:tailEnd/>
          </a:ln>
        </p:spPr>
        <p:txBody>
          <a:bodyPr/>
          <a:lstStyle/>
          <a:p>
            <a:endParaRPr lang="en-US"/>
          </a:p>
        </p:txBody>
      </p:sp>
      <p:sp>
        <p:nvSpPr>
          <p:cNvPr id="1415431" name="Freeform 263"/>
          <p:cNvSpPr>
            <a:spLocks/>
          </p:cNvSpPr>
          <p:nvPr/>
        </p:nvSpPr>
        <p:spPr bwMode="auto">
          <a:xfrm>
            <a:off x="5743575" y="2814638"/>
            <a:ext cx="23813" cy="695325"/>
          </a:xfrm>
          <a:custGeom>
            <a:avLst/>
            <a:gdLst/>
            <a:ahLst/>
            <a:cxnLst>
              <a:cxn ang="0">
                <a:pos x="0" y="8"/>
              </a:cxn>
              <a:cxn ang="0">
                <a:pos x="0" y="42"/>
              </a:cxn>
              <a:cxn ang="0">
                <a:pos x="0" y="99"/>
              </a:cxn>
              <a:cxn ang="0">
                <a:pos x="0" y="175"/>
              </a:cxn>
              <a:cxn ang="0">
                <a:pos x="0" y="266"/>
              </a:cxn>
              <a:cxn ang="0">
                <a:pos x="0" y="369"/>
              </a:cxn>
              <a:cxn ang="0">
                <a:pos x="0" y="481"/>
              </a:cxn>
              <a:cxn ang="0">
                <a:pos x="1" y="598"/>
              </a:cxn>
              <a:cxn ang="0">
                <a:pos x="1" y="717"/>
              </a:cxn>
              <a:cxn ang="0">
                <a:pos x="2" y="832"/>
              </a:cxn>
              <a:cxn ang="0">
                <a:pos x="3" y="945"/>
              </a:cxn>
              <a:cxn ang="0">
                <a:pos x="4" y="1047"/>
              </a:cxn>
              <a:cxn ang="0">
                <a:pos x="6" y="1137"/>
              </a:cxn>
              <a:cxn ang="0">
                <a:pos x="7" y="1212"/>
              </a:cxn>
              <a:cxn ang="0">
                <a:pos x="9" y="1268"/>
              </a:cxn>
              <a:cxn ang="0">
                <a:pos x="12" y="1302"/>
              </a:cxn>
              <a:cxn ang="0">
                <a:pos x="46" y="1301"/>
              </a:cxn>
              <a:cxn ang="0">
                <a:pos x="45" y="1285"/>
              </a:cxn>
              <a:cxn ang="0">
                <a:pos x="42" y="1241"/>
              </a:cxn>
              <a:cxn ang="0">
                <a:pos x="41" y="1177"/>
              </a:cxn>
              <a:cxn ang="0">
                <a:pos x="39" y="1094"/>
              </a:cxn>
              <a:cxn ang="0">
                <a:pos x="37" y="997"/>
              </a:cxn>
              <a:cxn ang="0">
                <a:pos x="36" y="890"/>
              </a:cxn>
              <a:cxn ang="0">
                <a:pos x="36" y="775"/>
              </a:cxn>
              <a:cxn ang="0">
                <a:pos x="35" y="657"/>
              </a:cxn>
              <a:cxn ang="0">
                <a:pos x="35" y="538"/>
              </a:cxn>
              <a:cxn ang="0">
                <a:pos x="34" y="424"/>
              </a:cxn>
              <a:cxn ang="0">
                <a:pos x="34" y="316"/>
              </a:cxn>
              <a:cxn ang="0">
                <a:pos x="34" y="219"/>
              </a:cxn>
              <a:cxn ang="0">
                <a:pos x="34" y="134"/>
              </a:cxn>
              <a:cxn ang="0">
                <a:pos x="34" y="67"/>
              </a:cxn>
              <a:cxn ang="0">
                <a:pos x="34" y="22"/>
              </a:cxn>
              <a:cxn ang="0">
                <a:pos x="34" y="0"/>
              </a:cxn>
            </a:cxnLst>
            <a:rect l="0" t="0" r="r" b="b"/>
            <a:pathLst>
              <a:path w="46" h="1313">
                <a:moveTo>
                  <a:pt x="0" y="0"/>
                </a:moveTo>
                <a:lnTo>
                  <a:pt x="0" y="8"/>
                </a:lnTo>
                <a:lnTo>
                  <a:pt x="0" y="22"/>
                </a:lnTo>
                <a:lnTo>
                  <a:pt x="0" y="42"/>
                </a:lnTo>
                <a:lnTo>
                  <a:pt x="0" y="67"/>
                </a:lnTo>
                <a:lnTo>
                  <a:pt x="0" y="99"/>
                </a:lnTo>
                <a:lnTo>
                  <a:pt x="0" y="134"/>
                </a:lnTo>
                <a:lnTo>
                  <a:pt x="0" y="175"/>
                </a:lnTo>
                <a:lnTo>
                  <a:pt x="0" y="219"/>
                </a:lnTo>
                <a:lnTo>
                  <a:pt x="0" y="266"/>
                </a:lnTo>
                <a:lnTo>
                  <a:pt x="0" y="316"/>
                </a:lnTo>
                <a:lnTo>
                  <a:pt x="0" y="369"/>
                </a:lnTo>
                <a:lnTo>
                  <a:pt x="0" y="424"/>
                </a:lnTo>
                <a:lnTo>
                  <a:pt x="0" y="481"/>
                </a:lnTo>
                <a:lnTo>
                  <a:pt x="1" y="538"/>
                </a:lnTo>
                <a:lnTo>
                  <a:pt x="1" y="598"/>
                </a:lnTo>
                <a:lnTo>
                  <a:pt x="1" y="657"/>
                </a:lnTo>
                <a:lnTo>
                  <a:pt x="1" y="717"/>
                </a:lnTo>
                <a:lnTo>
                  <a:pt x="2" y="775"/>
                </a:lnTo>
                <a:lnTo>
                  <a:pt x="2" y="832"/>
                </a:lnTo>
                <a:lnTo>
                  <a:pt x="2" y="890"/>
                </a:lnTo>
                <a:lnTo>
                  <a:pt x="3" y="945"/>
                </a:lnTo>
                <a:lnTo>
                  <a:pt x="3" y="997"/>
                </a:lnTo>
                <a:lnTo>
                  <a:pt x="4" y="1047"/>
                </a:lnTo>
                <a:lnTo>
                  <a:pt x="4" y="1094"/>
                </a:lnTo>
                <a:lnTo>
                  <a:pt x="6" y="1137"/>
                </a:lnTo>
                <a:lnTo>
                  <a:pt x="7" y="1177"/>
                </a:lnTo>
                <a:lnTo>
                  <a:pt x="7" y="1212"/>
                </a:lnTo>
                <a:lnTo>
                  <a:pt x="8" y="1244"/>
                </a:lnTo>
                <a:lnTo>
                  <a:pt x="9" y="1268"/>
                </a:lnTo>
                <a:lnTo>
                  <a:pt x="11" y="1288"/>
                </a:lnTo>
                <a:lnTo>
                  <a:pt x="12" y="1302"/>
                </a:lnTo>
                <a:lnTo>
                  <a:pt x="14" y="1313"/>
                </a:lnTo>
                <a:lnTo>
                  <a:pt x="46" y="1301"/>
                </a:lnTo>
                <a:lnTo>
                  <a:pt x="46" y="1297"/>
                </a:lnTo>
                <a:lnTo>
                  <a:pt x="45" y="1285"/>
                </a:lnTo>
                <a:lnTo>
                  <a:pt x="44" y="1266"/>
                </a:lnTo>
                <a:lnTo>
                  <a:pt x="42" y="1241"/>
                </a:lnTo>
                <a:lnTo>
                  <a:pt x="41" y="1212"/>
                </a:lnTo>
                <a:lnTo>
                  <a:pt x="41" y="1177"/>
                </a:lnTo>
                <a:lnTo>
                  <a:pt x="40" y="1137"/>
                </a:lnTo>
                <a:lnTo>
                  <a:pt x="39" y="1094"/>
                </a:lnTo>
                <a:lnTo>
                  <a:pt x="39" y="1047"/>
                </a:lnTo>
                <a:lnTo>
                  <a:pt x="37" y="997"/>
                </a:lnTo>
                <a:lnTo>
                  <a:pt x="37" y="945"/>
                </a:lnTo>
                <a:lnTo>
                  <a:pt x="36" y="890"/>
                </a:lnTo>
                <a:lnTo>
                  <a:pt x="36" y="832"/>
                </a:lnTo>
                <a:lnTo>
                  <a:pt x="36" y="775"/>
                </a:lnTo>
                <a:lnTo>
                  <a:pt x="35" y="717"/>
                </a:lnTo>
                <a:lnTo>
                  <a:pt x="35" y="657"/>
                </a:lnTo>
                <a:lnTo>
                  <a:pt x="35" y="598"/>
                </a:lnTo>
                <a:lnTo>
                  <a:pt x="35" y="538"/>
                </a:lnTo>
                <a:lnTo>
                  <a:pt x="34" y="481"/>
                </a:lnTo>
                <a:lnTo>
                  <a:pt x="34" y="424"/>
                </a:lnTo>
                <a:lnTo>
                  <a:pt x="34" y="369"/>
                </a:lnTo>
                <a:lnTo>
                  <a:pt x="34" y="316"/>
                </a:lnTo>
                <a:lnTo>
                  <a:pt x="34" y="266"/>
                </a:lnTo>
                <a:lnTo>
                  <a:pt x="34" y="219"/>
                </a:lnTo>
                <a:lnTo>
                  <a:pt x="34" y="175"/>
                </a:lnTo>
                <a:lnTo>
                  <a:pt x="34" y="134"/>
                </a:lnTo>
                <a:lnTo>
                  <a:pt x="34" y="99"/>
                </a:lnTo>
                <a:lnTo>
                  <a:pt x="34" y="67"/>
                </a:lnTo>
                <a:lnTo>
                  <a:pt x="34" y="42"/>
                </a:lnTo>
                <a:lnTo>
                  <a:pt x="34" y="22"/>
                </a:lnTo>
                <a:lnTo>
                  <a:pt x="34" y="8"/>
                </a:lnTo>
                <a:lnTo>
                  <a:pt x="34" y="0"/>
                </a:lnTo>
                <a:lnTo>
                  <a:pt x="0" y="0"/>
                </a:lnTo>
                <a:close/>
              </a:path>
            </a:pathLst>
          </a:custGeom>
          <a:solidFill>
            <a:srgbClr val="993300"/>
          </a:solidFill>
          <a:ln w="9525">
            <a:noFill/>
            <a:round/>
            <a:headEnd/>
            <a:tailEnd/>
          </a:ln>
        </p:spPr>
        <p:txBody>
          <a:bodyPr/>
          <a:lstStyle/>
          <a:p>
            <a:endParaRPr lang="en-US"/>
          </a:p>
        </p:txBody>
      </p:sp>
      <p:sp>
        <p:nvSpPr>
          <p:cNvPr id="1415432" name="Freeform 264"/>
          <p:cNvSpPr>
            <a:spLocks/>
          </p:cNvSpPr>
          <p:nvPr/>
        </p:nvSpPr>
        <p:spPr bwMode="auto">
          <a:xfrm>
            <a:off x="5570538" y="1524000"/>
            <a:ext cx="23812" cy="1201738"/>
          </a:xfrm>
          <a:custGeom>
            <a:avLst/>
            <a:gdLst/>
            <a:ahLst/>
            <a:cxnLst>
              <a:cxn ang="0">
                <a:pos x="17" y="0"/>
              </a:cxn>
              <a:cxn ang="0">
                <a:pos x="0" y="0"/>
              </a:cxn>
              <a:cxn ang="0">
                <a:pos x="10" y="2273"/>
              </a:cxn>
              <a:cxn ang="0">
                <a:pos x="44" y="2273"/>
              </a:cxn>
              <a:cxn ang="0">
                <a:pos x="34" y="0"/>
              </a:cxn>
              <a:cxn ang="0">
                <a:pos x="17" y="0"/>
              </a:cxn>
            </a:cxnLst>
            <a:rect l="0" t="0" r="r" b="b"/>
            <a:pathLst>
              <a:path w="44" h="2273">
                <a:moveTo>
                  <a:pt x="17" y="0"/>
                </a:moveTo>
                <a:lnTo>
                  <a:pt x="0" y="0"/>
                </a:lnTo>
                <a:lnTo>
                  <a:pt x="10" y="2273"/>
                </a:lnTo>
                <a:lnTo>
                  <a:pt x="44" y="2273"/>
                </a:lnTo>
                <a:lnTo>
                  <a:pt x="34" y="0"/>
                </a:lnTo>
                <a:lnTo>
                  <a:pt x="17" y="0"/>
                </a:lnTo>
                <a:close/>
              </a:path>
            </a:pathLst>
          </a:custGeom>
          <a:solidFill>
            <a:srgbClr val="993300"/>
          </a:solidFill>
          <a:ln w="9525">
            <a:noFill/>
            <a:round/>
            <a:headEnd/>
            <a:tailEnd/>
          </a:ln>
        </p:spPr>
        <p:txBody>
          <a:bodyPr/>
          <a:lstStyle/>
          <a:p>
            <a:endParaRPr lang="en-US"/>
          </a:p>
        </p:txBody>
      </p:sp>
      <p:sp>
        <p:nvSpPr>
          <p:cNvPr id="1415433" name="Freeform 265"/>
          <p:cNvSpPr>
            <a:spLocks/>
          </p:cNvSpPr>
          <p:nvPr/>
        </p:nvSpPr>
        <p:spPr bwMode="auto">
          <a:xfrm>
            <a:off x="5737225" y="1524000"/>
            <a:ext cx="23813" cy="1201738"/>
          </a:xfrm>
          <a:custGeom>
            <a:avLst/>
            <a:gdLst/>
            <a:ahLst/>
            <a:cxnLst>
              <a:cxn ang="0">
                <a:pos x="17" y="0"/>
              </a:cxn>
              <a:cxn ang="0">
                <a:pos x="0" y="0"/>
              </a:cxn>
              <a:cxn ang="0">
                <a:pos x="9" y="2273"/>
              </a:cxn>
              <a:cxn ang="0">
                <a:pos x="44" y="2273"/>
              </a:cxn>
              <a:cxn ang="0">
                <a:pos x="34" y="0"/>
              </a:cxn>
              <a:cxn ang="0">
                <a:pos x="17" y="0"/>
              </a:cxn>
            </a:cxnLst>
            <a:rect l="0" t="0" r="r" b="b"/>
            <a:pathLst>
              <a:path w="44" h="2273">
                <a:moveTo>
                  <a:pt x="17" y="0"/>
                </a:moveTo>
                <a:lnTo>
                  <a:pt x="0" y="0"/>
                </a:lnTo>
                <a:lnTo>
                  <a:pt x="9" y="2273"/>
                </a:lnTo>
                <a:lnTo>
                  <a:pt x="44" y="2273"/>
                </a:lnTo>
                <a:lnTo>
                  <a:pt x="34" y="0"/>
                </a:lnTo>
                <a:lnTo>
                  <a:pt x="17" y="0"/>
                </a:lnTo>
                <a:close/>
              </a:path>
            </a:pathLst>
          </a:custGeom>
          <a:solidFill>
            <a:srgbClr val="993300"/>
          </a:solidFill>
          <a:ln w="9525">
            <a:noFill/>
            <a:round/>
            <a:headEnd/>
            <a:tailEnd/>
          </a:ln>
        </p:spPr>
        <p:txBody>
          <a:bodyPr/>
          <a:lstStyle/>
          <a:p>
            <a:endParaRPr lang="en-US"/>
          </a:p>
        </p:txBody>
      </p:sp>
      <p:sp>
        <p:nvSpPr>
          <p:cNvPr id="1415434" name="Freeform 266"/>
          <p:cNvSpPr>
            <a:spLocks/>
          </p:cNvSpPr>
          <p:nvPr/>
        </p:nvSpPr>
        <p:spPr bwMode="auto">
          <a:xfrm>
            <a:off x="6786563" y="2708275"/>
            <a:ext cx="677862" cy="346075"/>
          </a:xfrm>
          <a:custGeom>
            <a:avLst/>
            <a:gdLst/>
            <a:ahLst/>
            <a:cxnLst>
              <a:cxn ang="0">
                <a:pos x="66" y="0"/>
              </a:cxn>
              <a:cxn ang="0">
                <a:pos x="166" y="1"/>
              </a:cxn>
              <a:cxn ang="0">
                <a:pos x="265" y="1"/>
              </a:cxn>
              <a:cxn ang="0">
                <a:pos x="364" y="1"/>
              </a:cxn>
              <a:cxn ang="0">
                <a:pos x="462" y="1"/>
              </a:cxn>
              <a:cxn ang="0">
                <a:pos x="561" y="1"/>
              </a:cxn>
              <a:cxn ang="0">
                <a:pos x="661" y="1"/>
              </a:cxn>
              <a:cxn ang="0">
                <a:pos x="760" y="1"/>
              </a:cxn>
              <a:cxn ang="0">
                <a:pos x="859" y="1"/>
              </a:cxn>
              <a:cxn ang="0">
                <a:pos x="958" y="0"/>
              </a:cxn>
              <a:cxn ang="0">
                <a:pos x="1057" y="0"/>
              </a:cxn>
              <a:cxn ang="0">
                <a:pos x="1076" y="57"/>
              </a:cxn>
              <a:cxn ang="0">
                <a:pos x="1096" y="114"/>
              </a:cxn>
              <a:cxn ang="0">
                <a:pos x="1116" y="173"/>
              </a:cxn>
              <a:cxn ang="0">
                <a:pos x="1137" y="232"/>
              </a:cxn>
              <a:cxn ang="0">
                <a:pos x="1157" y="291"/>
              </a:cxn>
              <a:cxn ang="0">
                <a:pos x="1177" y="352"/>
              </a:cxn>
              <a:cxn ang="0">
                <a:pos x="1199" y="415"/>
              </a:cxn>
              <a:cxn ang="0">
                <a:pos x="1221" y="479"/>
              </a:cxn>
              <a:cxn ang="0">
                <a:pos x="1243" y="544"/>
              </a:cxn>
              <a:cxn ang="0">
                <a:pos x="1266" y="609"/>
              </a:cxn>
              <a:cxn ang="0">
                <a:pos x="1245" y="653"/>
              </a:cxn>
              <a:cxn ang="0">
                <a:pos x="1136" y="654"/>
              </a:cxn>
              <a:cxn ang="0">
                <a:pos x="1026" y="654"/>
              </a:cxn>
              <a:cxn ang="0">
                <a:pos x="918" y="654"/>
              </a:cxn>
              <a:cxn ang="0">
                <a:pos x="808" y="654"/>
              </a:cxn>
              <a:cxn ang="0">
                <a:pos x="698" y="654"/>
              </a:cxn>
              <a:cxn ang="0">
                <a:pos x="588" y="654"/>
              </a:cxn>
              <a:cxn ang="0">
                <a:pos x="480" y="654"/>
              </a:cxn>
              <a:cxn ang="0">
                <a:pos x="370" y="654"/>
              </a:cxn>
              <a:cxn ang="0">
                <a:pos x="260" y="654"/>
              </a:cxn>
              <a:cxn ang="0">
                <a:pos x="150" y="653"/>
              </a:cxn>
              <a:cxn ang="0">
                <a:pos x="106" y="609"/>
              </a:cxn>
              <a:cxn ang="0">
                <a:pos x="95" y="544"/>
              </a:cxn>
              <a:cxn ang="0">
                <a:pos x="84" y="479"/>
              </a:cxn>
              <a:cxn ang="0">
                <a:pos x="73" y="416"/>
              </a:cxn>
              <a:cxn ang="0">
                <a:pos x="62" y="352"/>
              </a:cxn>
              <a:cxn ang="0">
                <a:pos x="51" y="291"/>
              </a:cxn>
              <a:cxn ang="0">
                <a:pos x="42" y="232"/>
              </a:cxn>
              <a:cxn ang="0">
                <a:pos x="31" y="173"/>
              </a:cxn>
              <a:cxn ang="0">
                <a:pos x="20" y="114"/>
              </a:cxn>
              <a:cxn ang="0">
                <a:pos x="10" y="57"/>
              </a:cxn>
              <a:cxn ang="0">
                <a:pos x="0" y="0"/>
              </a:cxn>
            </a:cxnLst>
            <a:rect l="0" t="0" r="r" b="b"/>
            <a:pathLst>
              <a:path w="1281" h="654">
                <a:moveTo>
                  <a:pt x="0" y="0"/>
                </a:moveTo>
                <a:lnTo>
                  <a:pt x="33" y="0"/>
                </a:lnTo>
                <a:lnTo>
                  <a:pt x="66" y="0"/>
                </a:lnTo>
                <a:lnTo>
                  <a:pt x="100" y="0"/>
                </a:lnTo>
                <a:lnTo>
                  <a:pt x="133" y="1"/>
                </a:lnTo>
                <a:lnTo>
                  <a:pt x="166" y="1"/>
                </a:lnTo>
                <a:lnTo>
                  <a:pt x="199" y="1"/>
                </a:lnTo>
                <a:lnTo>
                  <a:pt x="232" y="1"/>
                </a:lnTo>
                <a:lnTo>
                  <a:pt x="265" y="1"/>
                </a:lnTo>
                <a:lnTo>
                  <a:pt x="298" y="1"/>
                </a:lnTo>
                <a:lnTo>
                  <a:pt x="331" y="1"/>
                </a:lnTo>
                <a:lnTo>
                  <a:pt x="364" y="1"/>
                </a:lnTo>
                <a:lnTo>
                  <a:pt x="397" y="1"/>
                </a:lnTo>
                <a:lnTo>
                  <a:pt x="430" y="1"/>
                </a:lnTo>
                <a:lnTo>
                  <a:pt x="462" y="1"/>
                </a:lnTo>
                <a:lnTo>
                  <a:pt x="495" y="1"/>
                </a:lnTo>
                <a:lnTo>
                  <a:pt x="528" y="1"/>
                </a:lnTo>
                <a:lnTo>
                  <a:pt x="561" y="1"/>
                </a:lnTo>
                <a:lnTo>
                  <a:pt x="594" y="1"/>
                </a:lnTo>
                <a:lnTo>
                  <a:pt x="628" y="1"/>
                </a:lnTo>
                <a:lnTo>
                  <a:pt x="661" y="1"/>
                </a:lnTo>
                <a:lnTo>
                  <a:pt x="694" y="1"/>
                </a:lnTo>
                <a:lnTo>
                  <a:pt x="727" y="1"/>
                </a:lnTo>
                <a:lnTo>
                  <a:pt x="760" y="1"/>
                </a:lnTo>
                <a:lnTo>
                  <a:pt x="793" y="1"/>
                </a:lnTo>
                <a:lnTo>
                  <a:pt x="826" y="1"/>
                </a:lnTo>
                <a:lnTo>
                  <a:pt x="859" y="1"/>
                </a:lnTo>
                <a:lnTo>
                  <a:pt x="892" y="1"/>
                </a:lnTo>
                <a:lnTo>
                  <a:pt x="925" y="1"/>
                </a:lnTo>
                <a:lnTo>
                  <a:pt x="958" y="0"/>
                </a:lnTo>
                <a:lnTo>
                  <a:pt x="991" y="0"/>
                </a:lnTo>
                <a:lnTo>
                  <a:pt x="1024" y="0"/>
                </a:lnTo>
                <a:lnTo>
                  <a:pt x="1057" y="0"/>
                </a:lnTo>
                <a:lnTo>
                  <a:pt x="1063" y="19"/>
                </a:lnTo>
                <a:lnTo>
                  <a:pt x="1070" y="38"/>
                </a:lnTo>
                <a:lnTo>
                  <a:pt x="1076" y="57"/>
                </a:lnTo>
                <a:lnTo>
                  <a:pt x="1082" y="75"/>
                </a:lnTo>
                <a:lnTo>
                  <a:pt x="1090" y="95"/>
                </a:lnTo>
                <a:lnTo>
                  <a:pt x="1096" y="114"/>
                </a:lnTo>
                <a:lnTo>
                  <a:pt x="1103" y="134"/>
                </a:lnTo>
                <a:lnTo>
                  <a:pt x="1109" y="153"/>
                </a:lnTo>
                <a:lnTo>
                  <a:pt x="1116" y="173"/>
                </a:lnTo>
                <a:lnTo>
                  <a:pt x="1123" y="193"/>
                </a:lnTo>
                <a:lnTo>
                  <a:pt x="1130" y="212"/>
                </a:lnTo>
                <a:lnTo>
                  <a:pt x="1137" y="232"/>
                </a:lnTo>
                <a:lnTo>
                  <a:pt x="1143" y="251"/>
                </a:lnTo>
                <a:lnTo>
                  <a:pt x="1151" y="271"/>
                </a:lnTo>
                <a:lnTo>
                  <a:pt x="1157" y="291"/>
                </a:lnTo>
                <a:lnTo>
                  <a:pt x="1164" y="311"/>
                </a:lnTo>
                <a:lnTo>
                  <a:pt x="1171" y="332"/>
                </a:lnTo>
                <a:lnTo>
                  <a:pt x="1177" y="352"/>
                </a:lnTo>
                <a:lnTo>
                  <a:pt x="1185" y="373"/>
                </a:lnTo>
                <a:lnTo>
                  <a:pt x="1192" y="394"/>
                </a:lnTo>
                <a:lnTo>
                  <a:pt x="1199" y="415"/>
                </a:lnTo>
                <a:lnTo>
                  <a:pt x="1207" y="437"/>
                </a:lnTo>
                <a:lnTo>
                  <a:pt x="1214" y="457"/>
                </a:lnTo>
                <a:lnTo>
                  <a:pt x="1221" y="479"/>
                </a:lnTo>
                <a:lnTo>
                  <a:pt x="1229" y="500"/>
                </a:lnTo>
                <a:lnTo>
                  <a:pt x="1236" y="522"/>
                </a:lnTo>
                <a:lnTo>
                  <a:pt x="1243" y="544"/>
                </a:lnTo>
                <a:lnTo>
                  <a:pt x="1251" y="565"/>
                </a:lnTo>
                <a:lnTo>
                  <a:pt x="1258" y="587"/>
                </a:lnTo>
                <a:lnTo>
                  <a:pt x="1266" y="609"/>
                </a:lnTo>
                <a:lnTo>
                  <a:pt x="1274" y="631"/>
                </a:lnTo>
                <a:lnTo>
                  <a:pt x="1281" y="653"/>
                </a:lnTo>
                <a:lnTo>
                  <a:pt x="1245" y="653"/>
                </a:lnTo>
                <a:lnTo>
                  <a:pt x="1208" y="653"/>
                </a:lnTo>
                <a:lnTo>
                  <a:pt x="1173" y="653"/>
                </a:lnTo>
                <a:lnTo>
                  <a:pt x="1136" y="654"/>
                </a:lnTo>
                <a:lnTo>
                  <a:pt x="1099" y="654"/>
                </a:lnTo>
                <a:lnTo>
                  <a:pt x="1063" y="654"/>
                </a:lnTo>
                <a:lnTo>
                  <a:pt x="1026" y="654"/>
                </a:lnTo>
                <a:lnTo>
                  <a:pt x="990" y="654"/>
                </a:lnTo>
                <a:lnTo>
                  <a:pt x="954" y="654"/>
                </a:lnTo>
                <a:lnTo>
                  <a:pt x="918" y="654"/>
                </a:lnTo>
                <a:lnTo>
                  <a:pt x="881" y="654"/>
                </a:lnTo>
                <a:lnTo>
                  <a:pt x="844" y="654"/>
                </a:lnTo>
                <a:lnTo>
                  <a:pt x="808" y="654"/>
                </a:lnTo>
                <a:lnTo>
                  <a:pt x="771" y="654"/>
                </a:lnTo>
                <a:lnTo>
                  <a:pt x="735" y="654"/>
                </a:lnTo>
                <a:lnTo>
                  <a:pt x="698" y="654"/>
                </a:lnTo>
                <a:lnTo>
                  <a:pt x="661" y="654"/>
                </a:lnTo>
                <a:lnTo>
                  <a:pt x="625" y="654"/>
                </a:lnTo>
                <a:lnTo>
                  <a:pt x="588" y="654"/>
                </a:lnTo>
                <a:lnTo>
                  <a:pt x="553" y="654"/>
                </a:lnTo>
                <a:lnTo>
                  <a:pt x="516" y="654"/>
                </a:lnTo>
                <a:lnTo>
                  <a:pt x="480" y="654"/>
                </a:lnTo>
                <a:lnTo>
                  <a:pt x="443" y="654"/>
                </a:lnTo>
                <a:lnTo>
                  <a:pt x="406" y="654"/>
                </a:lnTo>
                <a:lnTo>
                  <a:pt x="370" y="654"/>
                </a:lnTo>
                <a:lnTo>
                  <a:pt x="333" y="654"/>
                </a:lnTo>
                <a:lnTo>
                  <a:pt x="297" y="654"/>
                </a:lnTo>
                <a:lnTo>
                  <a:pt x="260" y="654"/>
                </a:lnTo>
                <a:lnTo>
                  <a:pt x="223" y="653"/>
                </a:lnTo>
                <a:lnTo>
                  <a:pt x="187" y="653"/>
                </a:lnTo>
                <a:lnTo>
                  <a:pt x="150" y="653"/>
                </a:lnTo>
                <a:lnTo>
                  <a:pt x="114" y="653"/>
                </a:lnTo>
                <a:lnTo>
                  <a:pt x="110" y="631"/>
                </a:lnTo>
                <a:lnTo>
                  <a:pt x="106" y="609"/>
                </a:lnTo>
                <a:lnTo>
                  <a:pt x="103" y="587"/>
                </a:lnTo>
                <a:lnTo>
                  <a:pt x="99" y="566"/>
                </a:lnTo>
                <a:lnTo>
                  <a:pt x="95" y="544"/>
                </a:lnTo>
                <a:lnTo>
                  <a:pt x="92" y="522"/>
                </a:lnTo>
                <a:lnTo>
                  <a:pt x="88" y="501"/>
                </a:lnTo>
                <a:lnTo>
                  <a:pt x="84" y="479"/>
                </a:lnTo>
                <a:lnTo>
                  <a:pt x="81" y="459"/>
                </a:lnTo>
                <a:lnTo>
                  <a:pt x="77" y="437"/>
                </a:lnTo>
                <a:lnTo>
                  <a:pt x="73" y="416"/>
                </a:lnTo>
                <a:lnTo>
                  <a:pt x="70" y="395"/>
                </a:lnTo>
                <a:lnTo>
                  <a:pt x="66" y="373"/>
                </a:lnTo>
                <a:lnTo>
                  <a:pt x="62" y="352"/>
                </a:lnTo>
                <a:lnTo>
                  <a:pt x="59" y="332"/>
                </a:lnTo>
                <a:lnTo>
                  <a:pt x="55" y="311"/>
                </a:lnTo>
                <a:lnTo>
                  <a:pt x="51" y="291"/>
                </a:lnTo>
                <a:lnTo>
                  <a:pt x="48" y="271"/>
                </a:lnTo>
                <a:lnTo>
                  <a:pt x="44" y="251"/>
                </a:lnTo>
                <a:lnTo>
                  <a:pt x="42" y="232"/>
                </a:lnTo>
                <a:lnTo>
                  <a:pt x="38" y="212"/>
                </a:lnTo>
                <a:lnTo>
                  <a:pt x="34" y="193"/>
                </a:lnTo>
                <a:lnTo>
                  <a:pt x="31" y="173"/>
                </a:lnTo>
                <a:lnTo>
                  <a:pt x="27" y="153"/>
                </a:lnTo>
                <a:lnTo>
                  <a:pt x="23" y="134"/>
                </a:lnTo>
                <a:lnTo>
                  <a:pt x="20" y="114"/>
                </a:lnTo>
                <a:lnTo>
                  <a:pt x="17" y="95"/>
                </a:lnTo>
                <a:lnTo>
                  <a:pt x="14" y="77"/>
                </a:lnTo>
                <a:lnTo>
                  <a:pt x="10" y="57"/>
                </a:lnTo>
                <a:lnTo>
                  <a:pt x="6" y="38"/>
                </a:lnTo>
                <a:lnTo>
                  <a:pt x="4" y="19"/>
                </a:lnTo>
                <a:lnTo>
                  <a:pt x="0" y="0"/>
                </a:lnTo>
                <a:close/>
              </a:path>
            </a:pathLst>
          </a:custGeom>
          <a:solidFill>
            <a:srgbClr val="CCCCCC"/>
          </a:solidFill>
          <a:ln w="9525">
            <a:noFill/>
            <a:round/>
            <a:headEnd/>
            <a:tailEnd/>
          </a:ln>
        </p:spPr>
        <p:txBody>
          <a:bodyPr/>
          <a:lstStyle/>
          <a:p>
            <a:endParaRPr lang="en-US"/>
          </a:p>
        </p:txBody>
      </p:sp>
      <p:sp>
        <p:nvSpPr>
          <p:cNvPr id="1415435" name="Freeform 267"/>
          <p:cNvSpPr>
            <a:spLocks/>
          </p:cNvSpPr>
          <p:nvPr/>
        </p:nvSpPr>
        <p:spPr bwMode="auto">
          <a:xfrm>
            <a:off x="7005638" y="3201988"/>
            <a:ext cx="173037" cy="177800"/>
          </a:xfrm>
          <a:custGeom>
            <a:avLst/>
            <a:gdLst/>
            <a:ahLst/>
            <a:cxnLst>
              <a:cxn ang="0">
                <a:pos x="314" y="322"/>
              </a:cxn>
              <a:cxn ang="0">
                <a:pos x="327" y="310"/>
              </a:cxn>
              <a:cxn ang="0">
                <a:pos x="24" y="0"/>
              </a:cxn>
              <a:cxn ang="0">
                <a:pos x="0" y="25"/>
              </a:cxn>
              <a:cxn ang="0">
                <a:pos x="302" y="335"/>
              </a:cxn>
              <a:cxn ang="0">
                <a:pos x="314" y="322"/>
              </a:cxn>
            </a:cxnLst>
            <a:rect l="0" t="0" r="r" b="b"/>
            <a:pathLst>
              <a:path w="327" h="335">
                <a:moveTo>
                  <a:pt x="314" y="322"/>
                </a:moveTo>
                <a:lnTo>
                  <a:pt x="327" y="310"/>
                </a:lnTo>
                <a:lnTo>
                  <a:pt x="24" y="0"/>
                </a:lnTo>
                <a:lnTo>
                  <a:pt x="0" y="25"/>
                </a:lnTo>
                <a:lnTo>
                  <a:pt x="302" y="335"/>
                </a:lnTo>
                <a:lnTo>
                  <a:pt x="314" y="322"/>
                </a:lnTo>
                <a:close/>
              </a:path>
            </a:pathLst>
          </a:custGeom>
          <a:solidFill>
            <a:srgbClr val="000000"/>
          </a:solidFill>
          <a:ln w="9525">
            <a:noFill/>
            <a:round/>
            <a:headEnd/>
            <a:tailEnd/>
          </a:ln>
        </p:spPr>
        <p:txBody>
          <a:bodyPr/>
          <a:lstStyle/>
          <a:p>
            <a:endParaRPr lang="en-US"/>
          </a:p>
        </p:txBody>
      </p:sp>
      <p:sp>
        <p:nvSpPr>
          <p:cNvPr id="1415436" name="Freeform 268"/>
          <p:cNvSpPr>
            <a:spLocks/>
          </p:cNvSpPr>
          <p:nvPr/>
        </p:nvSpPr>
        <p:spPr bwMode="auto">
          <a:xfrm>
            <a:off x="7000875" y="3033713"/>
            <a:ext cx="173038" cy="277812"/>
          </a:xfrm>
          <a:custGeom>
            <a:avLst/>
            <a:gdLst/>
            <a:ahLst/>
            <a:cxnLst>
              <a:cxn ang="0">
                <a:pos x="225" y="524"/>
              </a:cxn>
              <a:cxn ang="0">
                <a:pos x="325" y="521"/>
              </a:cxn>
              <a:cxn ang="0">
                <a:pos x="327" y="0"/>
              </a:cxn>
              <a:cxn ang="0">
                <a:pos x="37" y="109"/>
              </a:cxn>
              <a:cxn ang="0">
                <a:pos x="0" y="297"/>
              </a:cxn>
              <a:cxn ang="0">
                <a:pos x="225" y="524"/>
              </a:cxn>
            </a:cxnLst>
            <a:rect l="0" t="0" r="r" b="b"/>
            <a:pathLst>
              <a:path w="327" h="524">
                <a:moveTo>
                  <a:pt x="225" y="524"/>
                </a:moveTo>
                <a:lnTo>
                  <a:pt x="325" y="521"/>
                </a:lnTo>
                <a:lnTo>
                  <a:pt x="327" y="0"/>
                </a:lnTo>
                <a:lnTo>
                  <a:pt x="37" y="109"/>
                </a:lnTo>
                <a:lnTo>
                  <a:pt x="0" y="297"/>
                </a:lnTo>
                <a:lnTo>
                  <a:pt x="225" y="524"/>
                </a:lnTo>
                <a:close/>
              </a:path>
            </a:pathLst>
          </a:custGeom>
          <a:solidFill>
            <a:srgbClr val="CCCCCC"/>
          </a:solidFill>
          <a:ln w="9525">
            <a:noFill/>
            <a:round/>
            <a:headEnd/>
            <a:tailEnd/>
          </a:ln>
        </p:spPr>
        <p:txBody>
          <a:bodyPr/>
          <a:lstStyle/>
          <a:p>
            <a:endParaRPr lang="en-US"/>
          </a:p>
        </p:txBody>
      </p:sp>
      <p:sp>
        <p:nvSpPr>
          <p:cNvPr id="1415437" name="Freeform 269"/>
          <p:cNvSpPr>
            <a:spLocks/>
          </p:cNvSpPr>
          <p:nvPr/>
        </p:nvSpPr>
        <p:spPr bwMode="auto">
          <a:xfrm>
            <a:off x="7118350" y="3311525"/>
            <a:ext cx="52388" cy="39688"/>
          </a:xfrm>
          <a:custGeom>
            <a:avLst/>
            <a:gdLst/>
            <a:ahLst/>
            <a:cxnLst>
              <a:cxn ang="0">
                <a:pos x="0" y="0"/>
              </a:cxn>
              <a:cxn ang="0">
                <a:pos x="100" y="3"/>
              </a:cxn>
              <a:cxn ang="0">
                <a:pos x="97" y="76"/>
              </a:cxn>
              <a:cxn ang="0">
                <a:pos x="0" y="0"/>
              </a:cxn>
            </a:cxnLst>
            <a:rect l="0" t="0" r="r" b="b"/>
            <a:pathLst>
              <a:path w="100" h="76">
                <a:moveTo>
                  <a:pt x="0" y="0"/>
                </a:moveTo>
                <a:lnTo>
                  <a:pt x="100" y="3"/>
                </a:lnTo>
                <a:lnTo>
                  <a:pt x="97" y="76"/>
                </a:lnTo>
                <a:lnTo>
                  <a:pt x="0" y="0"/>
                </a:lnTo>
                <a:close/>
              </a:path>
            </a:pathLst>
          </a:custGeom>
          <a:solidFill>
            <a:srgbClr val="E5E5E5"/>
          </a:solidFill>
          <a:ln w="9525">
            <a:noFill/>
            <a:round/>
            <a:headEnd/>
            <a:tailEnd/>
          </a:ln>
        </p:spPr>
        <p:txBody>
          <a:bodyPr/>
          <a:lstStyle/>
          <a:p>
            <a:endParaRPr lang="en-US"/>
          </a:p>
        </p:txBody>
      </p:sp>
      <p:sp>
        <p:nvSpPr>
          <p:cNvPr id="1415438" name="Line 270"/>
          <p:cNvSpPr>
            <a:spLocks noChangeShapeType="1"/>
          </p:cNvSpPr>
          <p:nvPr/>
        </p:nvSpPr>
        <p:spPr bwMode="auto">
          <a:xfrm flipH="1">
            <a:off x="7115175" y="3311525"/>
            <a:ext cx="47625" cy="1588"/>
          </a:xfrm>
          <a:prstGeom prst="line">
            <a:avLst/>
          </a:prstGeom>
          <a:noFill/>
          <a:ln w="0">
            <a:solidFill>
              <a:srgbClr val="000000"/>
            </a:solidFill>
            <a:round/>
            <a:headEnd/>
            <a:tailEnd/>
          </a:ln>
        </p:spPr>
        <p:txBody>
          <a:bodyPr/>
          <a:lstStyle/>
          <a:p>
            <a:endParaRPr lang="en-US"/>
          </a:p>
        </p:txBody>
      </p:sp>
      <p:sp>
        <p:nvSpPr>
          <p:cNvPr id="1415439" name="Freeform 271"/>
          <p:cNvSpPr>
            <a:spLocks noEditPoints="1"/>
          </p:cNvSpPr>
          <p:nvPr/>
        </p:nvSpPr>
        <p:spPr bwMode="auto">
          <a:xfrm>
            <a:off x="4073525" y="1419225"/>
            <a:ext cx="908050" cy="3465513"/>
          </a:xfrm>
          <a:custGeom>
            <a:avLst/>
            <a:gdLst/>
            <a:ahLst/>
            <a:cxnLst>
              <a:cxn ang="0">
                <a:pos x="556" y="6161"/>
              </a:cxn>
              <a:cxn ang="0">
                <a:pos x="438" y="6197"/>
              </a:cxn>
              <a:cxn ang="0">
                <a:pos x="351" y="6232"/>
              </a:cxn>
              <a:cxn ang="0">
                <a:pos x="267" y="6271"/>
              </a:cxn>
              <a:cxn ang="0">
                <a:pos x="183" y="6317"/>
              </a:cxn>
              <a:cxn ang="0">
                <a:pos x="106" y="6365"/>
              </a:cxn>
              <a:cxn ang="0">
                <a:pos x="39" y="6423"/>
              </a:cxn>
              <a:cxn ang="0">
                <a:pos x="2" y="6510"/>
              </a:cxn>
              <a:cxn ang="0">
                <a:pos x="86" y="6548"/>
              </a:cxn>
              <a:cxn ang="0">
                <a:pos x="234" y="6540"/>
              </a:cxn>
              <a:cxn ang="0">
                <a:pos x="403" y="6500"/>
              </a:cxn>
              <a:cxn ang="0">
                <a:pos x="546" y="6448"/>
              </a:cxn>
              <a:cxn ang="0">
                <a:pos x="662" y="6395"/>
              </a:cxn>
              <a:cxn ang="0">
                <a:pos x="756" y="6343"/>
              </a:cxn>
              <a:cxn ang="0">
                <a:pos x="822" y="6299"/>
              </a:cxn>
              <a:cxn ang="0">
                <a:pos x="868" y="6260"/>
              </a:cxn>
              <a:cxn ang="0">
                <a:pos x="896" y="6226"/>
              </a:cxn>
              <a:cxn ang="0">
                <a:pos x="912" y="6196"/>
              </a:cxn>
              <a:cxn ang="0">
                <a:pos x="916" y="6165"/>
              </a:cxn>
              <a:cxn ang="0">
                <a:pos x="894" y="6136"/>
              </a:cxn>
              <a:cxn ang="0">
                <a:pos x="859" y="6124"/>
              </a:cxn>
              <a:cxn ang="0">
                <a:pos x="805" y="6119"/>
              </a:cxn>
              <a:cxn ang="0">
                <a:pos x="723" y="6126"/>
              </a:cxn>
              <a:cxn ang="0">
                <a:pos x="1426" y="5797"/>
              </a:cxn>
              <a:cxn ang="0">
                <a:pos x="1282" y="5838"/>
              </a:cxn>
              <a:cxn ang="0">
                <a:pos x="1194" y="5868"/>
              </a:cxn>
              <a:cxn ang="0">
                <a:pos x="1109" y="5906"/>
              </a:cxn>
              <a:cxn ang="0">
                <a:pos x="1024" y="5949"/>
              </a:cxn>
              <a:cxn ang="0">
                <a:pos x="943" y="5995"/>
              </a:cxn>
              <a:cxn ang="0">
                <a:pos x="874" y="6045"/>
              </a:cxn>
              <a:cxn ang="0">
                <a:pos x="806" y="6126"/>
              </a:cxn>
              <a:cxn ang="0">
                <a:pos x="833" y="6190"/>
              </a:cxn>
              <a:cxn ang="0">
                <a:pos x="955" y="6204"/>
              </a:cxn>
              <a:cxn ang="0">
                <a:pos x="1121" y="6178"/>
              </a:cxn>
              <a:cxn ang="0">
                <a:pos x="1277" y="6129"/>
              </a:cxn>
              <a:cxn ang="0">
                <a:pos x="1406" y="6075"/>
              </a:cxn>
              <a:cxn ang="0">
                <a:pos x="1514" y="6023"/>
              </a:cxn>
              <a:cxn ang="0">
                <a:pos x="1593" y="5974"/>
              </a:cxn>
              <a:cxn ang="0">
                <a:pos x="1648" y="5933"/>
              </a:cxn>
              <a:cxn ang="0">
                <a:pos x="1683" y="5896"/>
              </a:cxn>
              <a:cxn ang="0">
                <a:pos x="1706" y="5866"/>
              </a:cxn>
              <a:cxn ang="0">
                <a:pos x="1716" y="5838"/>
              </a:cxn>
              <a:cxn ang="0">
                <a:pos x="1705" y="5800"/>
              </a:cxn>
              <a:cxn ang="0">
                <a:pos x="1678" y="5784"/>
              </a:cxn>
              <a:cxn ang="0">
                <a:pos x="1634" y="5775"/>
              </a:cxn>
              <a:cxn ang="0">
                <a:pos x="1567" y="5775"/>
              </a:cxn>
              <a:cxn ang="0">
                <a:pos x="1469" y="5789"/>
              </a:cxn>
              <a:cxn ang="0">
                <a:pos x="876" y="6"/>
              </a:cxn>
              <a:cxn ang="0">
                <a:pos x="813" y="6156"/>
              </a:cxn>
              <a:cxn ang="0">
                <a:pos x="807" y="4"/>
              </a:cxn>
              <a:cxn ang="0">
                <a:pos x="820" y="6184"/>
              </a:cxn>
              <a:cxn ang="0">
                <a:pos x="856" y="6193"/>
              </a:cxn>
              <a:cxn ang="0">
                <a:pos x="733" y="6240"/>
              </a:cxn>
              <a:cxn ang="0">
                <a:pos x="773" y="6205"/>
              </a:cxn>
            </a:cxnLst>
            <a:rect l="0" t="0" r="r" b="b"/>
            <a:pathLst>
              <a:path w="1717" h="6550">
                <a:moveTo>
                  <a:pt x="668" y="6134"/>
                </a:moveTo>
                <a:lnTo>
                  <a:pt x="647" y="6138"/>
                </a:lnTo>
                <a:lnTo>
                  <a:pt x="626" y="6143"/>
                </a:lnTo>
                <a:lnTo>
                  <a:pt x="602" y="6147"/>
                </a:lnTo>
                <a:lnTo>
                  <a:pt x="579" y="6154"/>
                </a:lnTo>
                <a:lnTo>
                  <a:pt x="556" y="6161"/>
                </a:lnTo>
                <a:lnTo>
                  <a:pt x="532" y="6167"/>
                </a:lnTo>
                <a:lnTo>
                  <a:pt x="506" y="6174"/>
                </a:lnTo>
                <a:lnTo>
                  <a:pt x="482" y="6183"/>
                </a:lnTo>
                <a:lnTo>
                  <a:pt x="467" y="6188"/>
                </a:lnTo>
                <a:lnTo>
                  <a:pt x="452" y="6193"/>
                </a:lnTo>
                <a:lnTo>
                  <a:pt x="438" y="6197"/>
                </a:lnTo>
                <a:lnTo>
                  <a:pt x="423" y="6202"/>
                </a:lnTo>
                <a:lnTo>
                  <a:pt x="408" y="6208"/>
                </a:lnTo>
                <a:lnTo>
                  <a:pt x="394" y="6213"/>
                </a:lnTo>
                <a:lnTo>
                  <a:pt x="380" y="6219"/>
                </a:lnTo>
                <a:lnTo>
                  <a:pt x="366" y="6226"/>
                </a:lnTo>
                <a:lnTo>
                  <a:pt x="351" y="6232"/>
                </a:lnTo>
                <a:lnTo>
                  <a:pt x="336" y="6238"/>
                </a:lnTo>
                <a:lnTo>
                  <a:pt x="322" y="6244"/>
                </a:lnTo>
                <a:lnTo>
                  <a:pt x="308" y="6251"/>
                </a:lnTo>
                <a:lnTo>
                  <a:pt x="294" y="6257"/>
                </a:lnTo>
                <a:lnTo>
                  <a:pt x="280" y="6265"/>
                </a:lnTo>
                <a:lnTo>
                  <a:pt x="267" y="6271"/>
                </a:lnTo>
                <a:lnTo>
                  <a:pt x="253" y="6278"/>
                </a:lnTo>
                <a:lnTo>
                  <a:pt x="239" y="6285"/>
                </a:lnTo>
                <a:lnTo>
                  <a:pt x="224" y="6294"/>
                </a:lnTo>
                <a:lnTo>
                  <a:pt x="210" y="6301"/>
                </a:lnTo>
                <a:lnTo>
                  <a:pt x="196" y="6309"/>
                </a:lnTo>
                <a:lnTo>
                  <a:pt x="183" y="6317"/>
                </a:lnTo>
                <a:lnTo>
                  <a:pt x="168" y="6324"/>
                </a:lnTo>
                <a:lnTo>
                  <a:pt x="155" y="6333"/>
                </a:lnTo>
                <a:lnTo>
                  <a:pt x="142" y="6340"/>
                </a:lnTo>
                <a:lnTo>
                  <a:pt x="130" y="6349"/>
                </a:lnTo>
                <a:lnTo>
                  <a:pt x="118" y="6357"/>
                </a:lnTo>
                <a:lnTo>
                  <a:pt x="106" y="6365"/>
                </a:lnTo>
                <a:lnTo>
                  <a:pt x="95" y="6373"/>
                </a:lnTo>
                <a:lnTo>
                  <a:pt x="84" y="6382"/>
                </a:lnTo>
                <a:lnTo>
                  <a:pt x="74" y="6390"/>
                </a:lnTo>
                <a:lnTo>
                  <a:pt x="64" y="6398"/>
                </a:lnTo>
                <a:lnTo>
                  <a:pt x="56" y="6406"/>
                </a:lnTo>
                <a:lnTo>
                  <a:pt x="39" y="6423"/>
                </a:lnTo>
                <a:lnTo>
                  <a:pt x="25" y="6439"/>
                </a:lnTo>
                <a:lnTo>
                  <a:pt x="13" y="6455"/>
                </a:lnTo>
                <a:lnTo>
                  <a:pt x="6" y="6471"/>
                </a:lnTo>
                <a:lnTo>
                  <a:pt x="1" y="6484"/>
                </a:lnTo>
                <a:lnTo>
                  <a:pt x="0" y="6498"/>
                </a:lnTo>
                <a:lnTo>
                  <a:pt x="2" y="6510"/>
                </a:lnTo>
                <a:lnTo>
                  <a:pt x="8" y="6521"/>
                </a:lnTo>
                <a:lnTo>
                  <a:pt x="19" y="6529"/>
                </a:lnTo>
                <a:lnTo>
                  <a:pt x="33" y="6535"/>
                </a:lnTo>
                <a:lnTo>
                  <a:pt x="48" y="6540"/>
                </a:lnTo>
                <a:lnTo>
                  <a:pt x="67" y="6545"/>
                </a:lnTo>
                <a:lnTo>
                  <a:pt x="86" y="6548"/>
                </a:lnTo>
                <a:lnTo>
                  <a:pt x="108" y="6550"/>
                </a:lnTo>
                <a:lnTo>
                  <a:pt x="130" y="6550"/>
                </a:lnTo>
                <a:lnTo>
                  <a:pt x="155" y="6549"/>
                </a:lnTo>
                <a:lnTo>
                  <a:pt x="180" y="6548"/>
                </a:lnTo>
                <a:lnTo>
                  <a:pt x="207" y="6545"/>
                </a:lnTo>
                <a:lnTo>
                  <a:pt x="234" y="6540"/>
                </a:lnTo>
                <a:lnTo>
                  <a:pt x="262" y="6537"/>
                </a:lnTo>
                <a:lnTo>
                  <a:pt x="291" y="6531"/>
                </a:lnTo>
                <a:lnTo>
                  <a:pt x="321" y="6523"/>
                </a:lnTo>
                <a:lnTo>
                  <a:pt x="350" y="6516"/>
                </a:lnTo>
                <a:lnTo>
                  <a:pt x="379" y="6507"/>
                </a:lnTo>
                <a:lnTo>
                  <a:pt x="403" y="6500"/>
                </a:lnTo>
                <a:lnTo>
                  <a:pt x="429" y="6492"/>
                </a:lnTo>
                <a:lnTo>
                  <a:pt x="452" y="6483"/>
                </a:lnTo>
                <a:lnTo>
                  <a:pt x="477" y="6474"/>
                </a:lnTo>
                <a:lnTo>
                  <a:pt x="500" y="6466"/>
                </a:lnTo>
                <a:lnTo>
                  <a:pt x="523" y="6456"/>
                </a:lnTo>
                <a:lnTo>
                  <a:pt x="546" y="6448"/>
                </a:lnTo>
                <a:lnTo>
                  <a:pt x="568" y="6438"/>
                </a:lnTo>
                <a:lnTo>
                  <a:pt x="588" y="6429"/>
                </a:lnTo>
                <a:lnTo>
                  <a:pt x="606" y="6421"/>
                </a:lnTo>
                <a:lnTo>
                  <a:pt x="626" y="6412"/>
                </a:lnTo>
                <a:lnTo>
                  <a:pt x="644" y="6404"/>
                </a:lnTo>
                <a:lnTo>
                  <a:pt x="662" y="6395"/>
                </a:lnTo>
                <a:lnTo>
                  <a:pt x="679" y="6387"/>
                </a:lnTo>
                <a:lnTo>
                  <a:pt x="696" y="6377"/>
                </a:lnTo>
                <a:lnTo>
                  <a:pt x="713" y="6368"/>
                </a:lnTo>
                <a:lnTo>
                  <a:pt x="728" y="6360"/>
                </a:lnTo>
                <a:lnTo>
                  <a:pt x="743" y="6351"/>
                </a:lnTo>
                <a:lnTo>
                  <a:pt x="756" y="6343"/>
                </a:lnTo>
                <a:lnTo>
                  <a:pt x="769" y="6334"/>
                </a:lnTo>
                <a:lnTo>
                  <a:pt x="782" y="6327"/>
                </a:lnTo>
                <a:lnTo>
                  <a:pt x="793" y="6320"/>
                </a:lnTo>
                <a:lnTo>
                  <a:pt x="804" y="6312"/>
                </a:lnTo>
                <a:lnTo>
                  <a:pt x="813" y="6305"/>
                </a:lnTo>
                <a:lnTo>
                  <a:pt x="822" y="6299"/>
                </a:lnTo>
                <a:lnTo>
                  <a:pt x="832" y="6291"/>
                </a:lnTo>
                <a:lnTo>
                  <a:pt x="839" y="6285"/>
                </a:lnTo>
                <a:lnTo>
                  <a:pt x="848" y="6278"/>
                </a:lnTo>
                <a:lnTo>
                  <a:pt x="855" y="6272"/>
                </a:lnTo>
                <a:lnTo>
                  <a:pt x="862" y="6266"/>
                </a:lnTo>
                <a:lnTo>
                  <a:pt x="868" y="6260"/>
                </a:lnTo>
                <a:lnTo>
                  <a:pt x="873" y="6254"/>
                </a:lnTo>
                <a:lnTo>
                  <a:pt x="878" y="6248"/>
                </a:lnTo>
                <a:lnTo>
                  <a:pt x="883" y="6241"/>
                </a:lnTo>
                <a:lnTo>
                  <a:pt x="888" y="6237"/>
                </a:lnTo>
                <a:lnTo>
                  <a:pt x="891" y="6230"/>
                </a:lnTo>
                <a:lnTo>
                  <a:pt x="896" y="6226"/>
                </a:lnTo>
                <a:lnTo>
                  <a:pt x="900" y="6219"/>
                </a:lnTo>
                <a:lnTo>
                  <a:pt x="904" y="6216"/>
                </a:lnTo>
                <a:lnTo>
                  <a:pt x="906" y="6211"/>
                </a:lnTo>
                <a:lnTo>
                  <a:pt x="909" y="6206"/>
                </a:lnTo>
                <a:lnTo>
                  <a:pt x="911" y="6201"/>
                </a:lnTo>
                <a:lnTo>
                  <a:pt x="912" y="6196"/>
                </a:lnTo>
                <a:lnTo>
                  <a:pt x="915" y="6191"/>
                </a:lnTo>
                <a:lnTo>
                  <a:pt x="916" y="6188"/>
                </a:lnTo>
                <a:lnTo>
                  <a:pt x="916" y="6183"/>
                </a:lnTo>
                <a:lnTo>
                  <a:pt x="917" y="6178"/>
                </a:lnTo>
                <a:lnTo>
                  <a:pt x="917" y="6173"/>
                </a:lnTo>
                <a:lnTo>
                  <a:pt x="916" y="6165"/>
                </a:lnTo>
                <a:lnTo>
                  <a:pt x="913" y="6157"/>
                </a:lnTo>
                <a:lnTo>
                  <a:pt x="910" y="6150"/>
                </a:lnTo>
                <a:lnTo>
                  <a:pt x="905" y="6145"/>
                </a:lnTo>
                <a:lnTo>
                  <a:pt x="901" y="6141"/>
                </a:lnTo>
                <a:lnTo>
                  <a:pt x="898" y="6139"/>
                </a:lnTo>
                <a:lnTo>
                  <a:pt x="894" y="6136"/>
                </a:lnTo>
                <a:lnTo>
                  <a:pt x="889" y="6133"/>
                </a:lnTo>
                <a:lnTo>
                  <a:pt x="884" y="6132"/>
                </a:lnTo>
                <a:lnTo>
                  <a:pt x="878" y="6129"/>
                </a:lnTo>
                <a:lnTo>
                  <a:pt x="872" y="6127"/>
                </a:lnTo>
                <a:lnTo>
                  <a:pt x="866" y="6126"/>
                </a:lnTo>
                <a:lnTo>
                  <a:pt x="859" y="6124"/>
                </a:lnTo>
                <a:lnTo>
                  <a:pt x="851" y="6123"/>
                </a:lnTo>
                <a:lnTo>
                  <a:pt x="844" y="6122"/>
                </a:lnTo>
                <a:lnTo>
                  <a:pt x="834" y="6121"/>
                </a:lnTo>
                <a:lnTo>
                  <a:pt x="826" y="6121"/>
                </a:lnTo>
                <a:lnTo>
                  <a:pt x="815" y="6119"/>
                </a:lnTo>
                <a:lnTo>
                  <a:pt x="805" y="6119"/>
                </a:lnTo>
                <a:lnTo>
                  <a:pt x="794" y="6119"/>
                </a:lnTo>
                <a:lnTo>
                  <a:pt x="780" y="6119"/>
                </a:lnTo>
                <a:lnTo>
                  <a:pt x="767" y="6121"/>
                </a:lnTo>
                <a:lnTo>
                  <a:pt x="754" y="6122"/>
                </a:lnTo>
                <a:lnTo>
                  <a:pt x="739" y="6123"/>
                </a:lnTo>
                <a:lnTo>
                  <a:pt x="723" y="6126"/>
                </a:lnTo>
                <a:lnTo>
                  <a:pt x="706" y="6128"/>
                </a:lnTo>
                <a:lnTo>
                  <a:pt x="688" y="6130"/>
                </a:lnTo>
                <a:lnTo>
                  <a:pt x="668" y="6134"/>
                </a:lnTo>
                <a:close/>
                <a:moveTo>
                  <a:pt x="1469" y="5789"/>
                </a:moveTo>
                <a:lnTo>
                  <a:pt x="1448" y="5792"/>
                </a:lnTo>
                <a:lnTo>
                  <a:pt x="1426" y="5797"/>
                </a:lnTo>
                <a:lnTo>
                  <a:pt x="1403" y="5802"/>
                </a:lnTo>
                <a:lnTo>
                  <a:pt x="1379" y="5808"/>
                </a:lnTo>
                <a:lnTo>
                  <a:pt x="1356" y="5816"/>
                </a:lnTo>
                <a:lnTo>
                  <a:pt x="1332" y="5822"/>
                </a:lnTo>
                <a:lnTo>
                  <a:pt x="1306" y="5829"/>
                </a:lnTo>
                <a:lnTo>
                  <a:pt x="1282" y="5838"/>
                </a:lnTo>
                <a:lnTo>
                  <a:pt x="1267" y="5842"/>
                </a:lnTo>
                <a:lnTo>
                  <a:pt x="1253" y="5847"/>
                </a:lnTo>
                <a:lnTo>
                  <a:pt x="1238" y="5852"/>
                </a:lnTo>
                <a:lnTo>
                  <a:pt x="1223" y="5857"/>
                </a:lnTo>
                <a:lnTo>
                  <a:pt x="1209" y="5863"/>
                </a:lnTo>
                <a:lnTo>
                  <a:pt x="1194" y="5868"/>
                </a:lnTo>
                <a:lnTo>
                  <a:pt x="1181" y="5874"/>
                </a:lnTo>
                <a:lnTo>
                  <a:pt x="1166" y="5880"/>
                </a:lnTo>
                <a:lnTo>
                  <a:pt x="1151" y="5886"/>
                </a:lnTo>
                <a:lnTo>
                  <a:pt x="1137" y="5892"/>
                </a:lnTo>
                <a:lnTo>
                  <a:pt x="1122" y="5899"/>
                </a:lnTo>
                <a:lnTo>
                  <a:pt x="1109" y="5906"/>
                </a:lnTo>
                <a:lnTo>
                  <a:pt x="1094" y="5912"/>
                </a:lnTo>
                <a:lnTo>
                  <a:pt x="1081" y="5919"/>
                </a:lnTo>
                <a:lnTo>
                  <a:pt x="1067" y="5925"/>
                </a:lnTo>
                <a:lnTo>
                  <a:pt x="1054" y="5933"/>
                </a:lnTo>
                <a:lnTo>
                  <a:pt x="1039" y="5940"/>
                </a:lnTo>
                <a:lnTo>
                  <a:pt x="1024" y="5949"/>
                </a:lnTo>
                <a:lnTo>
                  <a:pt x="1010" y="5956"/>
                </a:lnTo>
                <a:lnTo>
                  <a:pt x="996" y="5963"/>
                </a:lnTo>
                <a:lnTo>
                  <a:pt x="983" y="5972"/>
                </a:lnTo>
                <a:lnTo>
                  <a:pt x="968" y="5979"/>
                </a:lnTo>
                <a:lnTo>
                  <a:pt x="955" y="5988"/>
                </a:lnTo>
                <a:lnTo>
                  <a:pt x="943" y="5995"/>
                </a:lnTo>
                <a:lnTo>
                  <a:pt x="931" y="6003"/>
                </a:lnTo>
                <a:lnTo>
                  <a:pt x="918" y="6012"/>
                </a:lnTo>
                <a:lnTo>
                  <a:pt x="906" y="6019"/>
                </a:lnTo>
                <a:lnTo>
                  <a:pt x="895" y="6028"/>
                </a:lnTo>
                <a:lnTo>
                  <a:pt x="884" y="6036"/>
                </a:lnTo>
                <a:lnTo>
                  <a:pt x="874" y="6045"/>
                </a:lnTo>
                <a:lnTo>
                  <a:pt x="865" y="6052"/>
                </a:lnTo>
                <a:lnTo>
                  <a:pt x="856" y="6061"/>
                </a:lnTo>
                <a:lnTo>
                  <a:pt x="839" y="6078"/>
                </a:lnTo>
                <a:lnTo>
                  <a:pt x="826" y="6094"/>
                </a:lnTo>
                <a:lnTo>
                  <a:pt x="813" y="6110"/>
                </a:lnTo>
                <a:lnTo>
                  <a:pt x="806" y="6126"/>
                </a:lnTo>
                <a:lnTo>
                  <a:pt x="801" y="6139"/>
                </a:lnTo>
                <a:lnTo>
                  <a:pt x="800" y="6152"/>
                </a:lnTo>
                <a:lnTo>
                  <a:pt x="802" y="6165"/>
                </a:lnTo>
                <a:lnTo>
                  <a:pt x="809" y="6176"/>
                </a:lnTo>
                <a:lnTo>
                  <a:pt x="820" y="6184"/>
                </a:lnTo>
                <a:lnTo>
                  <a:pt x="833" y="6190"/>
                </a:lnTo>
                <a:lnTo>
                  <a:pt x="849" y="6195"/>
                </a:lnTo>
                <a:lnTo>
                  <a:pt x="867" y="6200"/>
                </a:lnTo>
                <a:lnTo>
                  <a:pt x="887" y="6202"/>
                </a:lnTo>
                <a:lnTo>
                  <a:pt x="909" y="6205"/>
                </a:lnTo>
                <a:lnTo>
                  <a:pt x="931" y="6205"/>
                </a:lnTo>
                <a:lnTo>
                  <a:pt x="955" y="6204"/>
                </a:lnTo>
                <a:lnTo>
                  <a:pt x="981" y="6202"/>
                </a:lnTo>
                <a:lnTo>
                  <a:pt x="1007" y="6200"/>
                </a:lnTo>
                <a:lnTo>
                  <a:pt x="1034" y="6195"/>
                </a:lnTo>
                <a:lnTo>
                  <a:pt x="1062" y="6191"/>
                </a:lnTo>
                <a:lnTo>
                  <a:pt x="1092" y="6185"/>
                </a:lnTo>
                <a:lnTo>
                  <a:pt x="1121" y="6178"/>
                </a:lnTo>
                <a:lnTo>
                  <a:pt x="1150" y="6171"/>
                </a:lnTo>
                <a:lnTo>
                  <a:pt x="1179" y="6162"/>
                </a:lnTo>
                <a:lnTo>
                  <a:pt x="1204" y="6155"/>
                </a:lnTo>
                <a:lnTo>
                  <a:pt x="1229" y="6146"/>
                </a:lnTo>
                <a:lnTo>
                  <a:pt x="1253" y="6138"/>
                </a:lnTo>
                <a:lnTo>
                  <a:pt x="1277" y="6129"/>
                </a:lnTo>
                <a:lnTo>
                  <a:pt x="1300" y="6121"/>
                </a:lnTo>
                <a:lnTo>
                  <a:pt x="1323" y="6111"/>
                </a:lnTo>
                <a:lnTo>
                  <a:pt x="1347" y="6102"/>
                </a:lnTo>
                <a:lnTo>
                  <a:pt x="1369" y="6093"/>
                </a:lnTo>
                <a:lnTo>
                  <a:pt x="1388" y="6084"/>
                </a:lnTo>
                <a:lnTo>
                  <a:pt x="1406" y="6075"/>
                </a:lnTo>
                <a:lnTo>
                  <a:pt x="1426" y="6067"/>
                </a:lnTo>
                <a:lnTo>
                  <a:pt x="1444" y="6058"/>
                </a:lnTo>
                <a:lnTo>
                  <a:pt x="1462" y="6050"/>
                </a:lnTo>
                <a:lnTo>
                  <a:pt x="1480" y="6041"/>
                </a:lnTo>
                <a:lnTo>
                  <a:pt x="1497" y="6032"/>
                </a:lnTo>
                <a:lnTo>
                  <a:pt x="1514" y="6023"/>
                </a:lnTo>
                <a:lnTo>
                  <a:pt x="1528" y="6014"/>
                </a:lnTo>
                <a:lnTo>
                  <a:pt x="1543" y="6006"/>
                </a:lnTo>
                <a:lnTo>
                  <a:pt x="1556" y="5997"/>
                </a:lnTo>
                <a:lnTo>
                  <a:pt x="1570" y="5989"/>
                </a:lnTo>
                <a:lnTo>
                  <a:pt x="1582" y="5982"/>
                </a:lnTo>
                <a:lnTo>
                  <a:pt x="1593" y="5974"/>
                </a:lnTo>
                <a:lnTo>
                  <a:pt x="1604" y="5967"/>
                </a:lnTo>
                <a:lnTo>
                  <a:pt x="1614" y="5960"/>
                </a:lnTo>
                <a:lnTo>
                  <a:pt x="1622" y="5953"/>
                </a:lnTo>
                <a:lnTo>
                  <a:pt x="1632" y="5946"/>
                </a:lnTo>
                <a:lnTo>
                  <a:pt x="1639" y="5940"/>
                </a:lnTo>
                <a:lnTo>
                  <a:pt x="1648" y="5933"/>
                </a:lnTo>
                <a:lnTo>
                  <a:pt x="1655" y="5927"/>
                </a:lnTo>
                <a:lnTo>
                  <a:pt x="1663" y="5921"/>
                </a:lnTo>
                <a:lnTo>
                  <a:pt x="1669" y="5914"/>
                </a:lnTo>
                <a:lnTo>
                  <a:pt x="1674" y="5908"/>
                </a:lnTo>
                <a:lnTo>
                  <a:pt x="1678" y="5902"/>
                </a:lnTo>
                <a:lnTo>
                  <a:pt x="1683" y="5896"/>
                </a:lnTo>
                <a:lnTo>
                  <a:pt x="1688" y="5891"/>
                </a:lnTo>
                <a:lnTo>
                  <a:pt x="1692" y="5885"/>
                </a:lnTo>
                <a:lnTo>
                  <a:pt x="1697" y="5880"/>
                </a:lnTo>
                <a:lnTo>
                  <a:pt x="1700" y="5874"/>
                </a:lnTo>
                <a:lnTo>
                  <a:pt x="1704" y="5870"/>
                </a:lnTo>
                <a:lnTo>
                  <a:pt x="1706" y="5866"/>
                </a:lnTo>
                <a:lnTo>
                  <a:pt x="1709" y="5861"/>
                </a:lnTo>
                <a:lnTo>
                  <a:pt x="1711" y="5856"/>
                </a:lnTo>
                <a:lnTo>
                  <a:pt x="1713" y="5851"/>
                </a:lnTo>
                <a:lnTo>
                  <a:pt x="1715" y="5846"/>
                </a:lnTo>
                <a:lnTo>
                  <a:pt x="1716" y="5842"/>
                </a:lnTo>
                <a:lnTo>
                  <a:pt x="1716" y="5838"/>
                </a:lnTo>
                <a:lnTo>
                  <a:pt x="1717" y="5833"/>
                </a:lnTo>
                <a:lnTo>
                  <a:pt x="1717" y="5828"/>
                </a:lnTo>
                <a:lnTo>
                  <a:pt x="1716" y="5819"/>
                </a:lnTo>
                <a:lnTo>
                  <a:pt x="1714" y="5812"/>
                </a:lnTo>
                <a:lnTo>
                  <a:pt x="1710" y="5805"/>
                </a:lnTo>
                <a:lnTo>
                  <a:pt x="1705" y="5800"/>
                </a:lnTo>
                <a:lnTo>
                  <a:pt x="1702" y="5796"/>
                </a:lnTo>
                <a:lnTo>
                  <a:pt x="1698" y="5794"/>
                </a:lnTo>
                <a:lnTo>
                  <a:pt x="1694" y="5791"/>
                </a:lnTo>
                <a:lnTo>
                  <a:pt x="1689" y="5788"/>
                </a:lnTo>
                <a:lnTo>
                  <a:pt x="1684" y="5786"/>
                </a:lnTo>
                <a:lnTo>
                  <a:pt x="1678" y="5784"/>
                </a:lnTo>
                <a:lnTo>
                  <a:pt x="1672" y="5781"/>
                </a:lnTo>
                <a:lnTo>
                  <a:pt x="1666" y="5780"/>
                </a:lnTo>
                <a:lnTo>
                  <a:pt x="1659" y="5779"/>
                </a:lnTo>
                <a:lnTo>
                  <a:pt x="1652" y="5778"/>
                </a:lnTo>
                <a:lnTo>
                  <a:pt x="1644" y="5777"/>
                </a:lnTo>
                <a:lnTo>
                  <a:pt x="1634" y="5775"/>
                </a:lnTo>
                <a:lnTo>
                  <a:pt x="1626" y="5775"/>
                </a:lnTo>
                <a:lnTo>
                  <a:pt x="1615" y="5774"/>
                </a:lnTo>
                <a:lnTo>
                  <a:pt x="1605" y="5774"/>
                </a:lnTo>
                <a:lnTo>
                  <a:pt x="1594" y="5774"/>
                </a:lnTo>
                <a:lnTo>
                  <a:pt x="1581" y="5774"/>
                </a:lnTo>
                <a:lnTo>
                  <a:pt x="1567" y="5775"/>
                </a:lnTo>
                <a:lnTo>
                  <a:pt x="1554" y="5777"/>
                </a:lnTo>
                <a:lnTo>
                  <a:pt x="1539" y="5778"/>
                </a:lnTo>
                <a:lnTo>
                  <a:pt x="1523" y="5780"/>
                </a:lnTo>
                <a:lnTo>
                  <a:pt x="1506" y="5783"/>
                </a:lnTo>
                <a:lnTo>
                  <a:pt x="1488" y="5785"/>
                </a:lnTo>
                <a:lnTo>
                  <a:pt x="1469" y="5789"/>
                </a:lnTo>
                <a:close/>
                <a:moveTo>
                  <a:pt x="813" y="0"/>
                </a:moveTo>
                <a:lnTo>
                  <a:pt x="870" y="0"/>
                </a:lnTo>
                <a:lnTo>
                  <a:pt x="872" y="0"/>
                </a:lnTo>
                <a:lnTo>
                  <a:pt x="874" y="1"/>
                </a:lnTo>
                <a:lnTo>
                  <a:pt x="876" y="4"/>
                </a:lnTo>
                <a:lnTo>
                  <a:pt x="876" y="6"/>
                </a:lnTo>
                <a:lnTo>
                  <a:pt x="876" y="6150"/>
                </a:lnTo>
                <a:lnTo>
                  <a:pt x="876" y="6152"/>
                </a:lnTo>
                <a:lnTo>
                  <a:pt x="874" y="6155"/>
                </a:lnTo>
                <a:lnTo>
                  <a:pt x="872" y="6156"/>
                </a:lnTo>
                <a:lnTo>
                  <a:pt x="870" y="6156"/>
                </a:lnTo>
                <a:lnTo>
                  <a:pt x="813" y="6156"/>
                </a:lnTo>
                <a:lnTo>
                  <a:pt x="811" y="6156"/>
                </a:lnTo>
                <a:lnTo>
                  <a:pt x="809" y="6155"/>
                </a:lnTo>
                <a:lnTo>
                  <a:pt x="807" y="6152"/>
                </a:lnTo>
                <a:lnTo>
                  <a:pt x="807" y="6150"/>
                </a:lnTo>
                <a:lnTo>
                  <a:pt x="807" y="6"/>
                </a:lnTo>
                <a:lnTo>
                  <a:pt x="807" y="4"/>
                </a:lnTo>
                <a:lnTo>
                  <a:pt x="809" y="1"/>
                </a:lnTo>
                <a:lnTo>
                  <a:pt x="811" y="0"/>
                </a:lnTo>
                <a:lnTo>
                  <a:pt x="813" y="0"/>
                </a:lnTo>
                <a:close/>
                <a:moveTo>
                  <a:pt x="835" y="6147"/>
                </a:moveTo>
                <a:lnTo>
                  <a:pt x="812" y="6182"/>
                </a:lnTo>
                <a:lnTo>
                  <a:pt x="820" y="6184"/>
                </a:lnTo>
                <a:lnTo>
                  <a:pt x="827" y="6185"/>
                </a:lnTo>
                <a:lnTo>
                  <a:pt x="833" y="6188"/>
                </a:lnTo>
                <a:lnTo>
                  <a:pt x="838" y="6189"/>
                </a:lnTo>
                <a:lnTo>
                  <a:pt x="843" y="6190"/>
                </a:lnTo>
                <a:lnTo>
                  <a:pt x="849" y="6191"/>
                </a:lnTo>
                <a:lnTo>
                  <a:pt x="856" y="6193"/>
                </a:lnTo>
                <a:lnTo>
                  <a:pt x="863" y="6193"/>
                </a:lnTo>
                <a:lnTo>
                  <a:pt x="835" y="6147"/>
                </a:lnTo>
                <a:close/>
                <a:moveTo>
                  <a:pt x="790" y="6147"/>
                </a:moveTo>
                <a:lnTo>
                  <a:pt x="944" y="6147"/>
                </a:lnTo>
                <a:lnTo>
                  <a:pt x="790" y="6147"/>
                </a:lnTo>
                <a:close/>
                <a:moveTo>
                  <a:pt x="733" y="6240"/>
                </a:moveTo>
                <a:lnTo>
                  <a:pt x="933" y="6119"/>
                </a:lnTo>
                <a:lnTo>
                  <a:pt x="733" y="6240"/>
                </a:lnTo>
                <a:close/>
                <a:moveTo>
                  <a:pt x="783" y="6245"/>
                </a:moveTo>
                <a:lnTo>
                  <a:pt x="995" y="6146"/>
                </a:lnTo>
                <a:lnTo>
                  <a:pt x="783" y="6245"/>
                </a:lnTo>
                <a:close/>
                <a:moveTo>
                  <a:pt x="773" y="6205"/>
                </a:moveTo>
                <a:lnTo>
                  <a:pt x="1012" y="6101"/>
                </a:lnTo>
                <a:lnTo>
                  <a:pt x="773" y="6205"/>
                </a:lnTo>
                <a:close/>
                <a:moveTo>
                  <a:pt x="721" y="6182"/>
                </a:moveTo>
                <a:lnTo>
                  <a:pt x="824" y="6158"/>
                </a:lnTo>
                <a:lnTo>
                  <a:pt x="721" y="6182"/>
                </a:lnTo>
                <a:close/>
              </a:path>
            </a:pathLst>
          </a:custGeom>
          <a:solidFill>
            <a:srgbClr val="FF6600"/>
          </a:solidFill>
          <a:ln w="9525">
            <a:noFill/>
            <a:round/>
            <a:headEnd/>
            <a:tailEnd/>
          </a:ln>
        </p:spPr>
        <p:txBody>
          <a:bodyPr/>
          <a:lstStyle/>
          <a:p>
            <a:endParaRPr lang="en-US"/>
          </a:p>
        </p:txBody>
      </p:sp>
      <p:sp>
        <p:nvSpPr>
          <p:cNvPr id="1415440" name="Freeform 272"/>
          <p:cNvSpPr>
            <a:spLocks/>
          </p:cNvSpPr>
          <p:nvPr/>
        </p:nvSpPr>
        <p:spPr bwMode="auto">
          <a:xfrm>
            <a:off x="4325938" y="4656138"/>
            <a:ext cx="103187" cy="42862"/>
          </a:xfrm>
          <a:custGeom>
            <a:avLst/>
            <a:gdLst/>
            <a:ahLst/>
            <a:cxnLst>
              <a:cxn ang="0">
                <a:pos x="9" y="82"/>
              </a:cxn>
              <a:cxn ang="0">
                <a:pos x="9" y="82"/>
              </a:cxn>
              <a:cxn ang="0">
                <a:pos x="34" y="73"/>
              </a:cxn>
              <a:cxn ang="0">
                <a:pos x="59" y="67"/>
              </a:cxn>
              <a:cxn ang="0">
                <a:pos x="84" y="60"/>
              </a:cxn>
              <a:cxn ang="0">
                <a:pos x="107" y="52"/>
              </a:cxn>
              <a:cxn ang="0">
                <a:pos x="129" y="48"/>
              </a:cxn>
              <a:cxn ang="0">
                <a:pos x="152" y="43"/>
              </a:cxn>
              <a:cxn ang="0">
                <a:pos x="174" y="38"/>
              </a:cxn>
              <a:cxn ang="0">
                <a:pos x="194" y="34"/>
              </a:cxn>
              <a:cxn ang="0">
                <a:pos x="189" y="0"/>
              </a:cxn>
              <a:cxn ang="0">
                <a:pos x="167" y="4"/>
              </a:cxn>
              <a:cxn ang="0">
                <a:pos x="145" y="9"/>
              </a:cxn>
              <a:cxn ang="0">
                <a:pos x="122" y="13"/>
              </a:cxn>
              <a:cxn ang="0">
                <a:pos x="97" y="21"/>
              </a:cxn>
              <a:cxn ang="0">
                <a:pos x="74" y="28"/>
              </a:cxn>
              <a:cxn ang="0">
                <a:pos x="50" y="33"/>
              </a:cxn>
              <a:cxn ang="0">
                <a:pos x="24" y="41"/>
              </a:cxn>
              <a:cxn ang="0">
                <a:pos x="0" y="50"/>
              </a:cxn>
              <a:cxn ang="0">
                <a:pos x="0" y="50"/>
              </a:cxn>
              <a:cxn ang="0">
                <a:pos x="9" y="82"/>
              </a:cxn>
            </a:cxnLst>
            <a:rect l="0" t="0" r="r" b="b"/>
            <a:pathLst>
              <a:path w="194" h="82">
                <a:moveTo>
                  <a:pt x="9" y="82"/>
                </a:moveTo>
                <a:lnTo>
                  <a:pt x="9" y="82"/>
                </a:lnTo>
                <a:lnTo>
                  <a:pt x="34" y="73"/>
                </a:lnTo>
                <a:lnTo>
                  <a:pt x="59" y="67"/>
                </a:lnTo>
                <a:lnTo>
                  <a:pt x="84" y="60"/>
                </a:lnTo>
                <a:lnTo>
                  <a:pt x="107" y="52"/>
                </a:lnTo>
                <a:lnTo>
                  <a:pt x="129" y="48"/>
                </a:lnTo>
                <a:lnTo>
                  <a:pt x="152" y="43"/>
                </a:lnTo>
                <a:lnTo>
                  <a:pt x="174" y="38"/>
                </a:lnTo>
                <a:lnTo>
                  <a:pt x="194" y="34"/>
                </a:lnTo>
                <a:lnTo>
                  <a:pt x="189" y="0"/>
                </a:lnTo>
                <a:lnTo>
                  <a:pt x="167" y="4"/>
                </a:lnTo>
                <a:lnTo>
                  <a:pt x="145" y="9"/>
                </a:lnTo>
                <a:lnTo>
                  <a:pt x="122" y="13"/>
                </a:lnTo>
                <a:lnTo>
                  <a:pt x="97" y="21"/>
                </a:lnTo>
                <a:lnTo>
                  <a:pt x="74" y="28"/>
                </a:lnTo>
                <a:lnTo>
                  <a:pt x="50" y="33"/>
                </a:lnTo>
                <a:lnTo>
                  <a:pt x="24" y="41"/>
                </a:lnTo>
                <a:lnTo>
                  <a:pt x="0" y="50"/>
                </a:lnTo>
                <a:lnTo>
                  <a:pt x="0" y="50"/>
                </a:lnTo>
                <a:lnTo>
                  <a:pt x="9" y="82"/>
                </a:lnTo>
                <a:close/>
              </a:path>
            </a:pathLst>
          </a:custGeom>
          <a:solidFill>
            <a:srgbClr val="000000"/>
          </a:solidFill>
          <a:ln w="9525">
            <a:noFill/>
            <a:round/>
            <a:headEnd/>
            <a:tailEnd/>
          </a:ln>
        </p:spPr>
        <p:txBody>
          <a:bodyPr/>
          <a:lstStyle/>
          <a:p>
            <a:endParaRPr lang="en-US"/>
          </a:p>
        </p:txBody>
      </p:sp>
      <p:sp>
        <p:nvSpPr>
          <p:cNvPr id="1415441" name="Freeform 273"/>
          <p:cNvSpPr>
            <a:spLocks/>
          </p:cNvSpPr>
          <p:nvPr/>
        </p:nvSpPr>
        <p:spPr bwMode="auto">
          <a:xfrm>
            <a:off x="4203700" y="4681538"/>
            <a:ext cx="127000" cy="66675"/>
          </a:xfrm>
          <a:custGeom>
            <a:avLst/>
            <a:gdLst/>
            <a:ahLst/>
            <a:cxnLst>
              <a:cxn ang="0">
                <a:pos x="16" y="126"/>
              </a:cxn>
              <a:cxn ang="0">
                <a:pos x="17" y="126"/>
              </a:cxn>
              <a:cxn ang="0">
                <a:pos x="29" y="118"/>
              </a:cxn>
              <a:cxn ang="0">
                <a:pos x="43" y="112"/>
              </a:cxn>
              <a:cxn ang="0">
                <a:pos x="56" y="106"/>
              </a:cxn>
              <a:cxn ang="0">
                <a:pos x="71" y="100"/>
              </a:cxn>
              <a:cxn ang="0">
                <a:pos x="84" y="93"/>
              </a:cxn>
              <a:cxn ang="0">
                <a:pos x="97" y="87"/>
              </a:cxn>
              <a:cxn ang="0">
                <a:pos x="112" y="81"/>
              </a:cxn>
              <a:cxn ang="0">
                <a:pos x="127" y="74"/>
              </a:cxn>
              <a:cxn ang="0">
                <a:pos x="143" y="68"/>
              </a:cxn>
              <a:cxn ang="0">
                <a:pos x="155" y="62"/>
              </a:cxn>
              <a:cxn ang="0">
                <a:pos x="169" y="57"/>
              </a:cxn>
              <a:cxn ang="0">
                <a:pos x="184" y="51"/>
              </a:cxn>
              <a:cxn ang="0">
                <a:pos x="198" y="46"/>
              </a:cxn>
              <a:cxn ang="0">
                <a:pos x="212" y="41"/>
              </a:cxn>
              <a:cxn ang="0">
                <a:pos x="227" y="37"/>
              </a:cxn>
              <a:cxn ang="0">
                <a:pos x="241" y="32"/>
              </a:cxn>
              <a:cxn ang="0">
                <a:pos x="232" y="0"/>
              </a:cxn>
              <a:cxn ang="0">
                <a:pos x="217" y="5"/>
              </a:cxn>
              <a:cxn ang="0">
                <a:pos x="202" y="10"/>
              </a:cxn>
              <a:cxn ang="0">
                <a:pos x="188" y="15"/>
              </a:cxn>
              <a:cxn ang="0">
                <a:pos x="172" y="20"/>
              </a:cxn>
              <a:cxn ang="0">
                <a:pos x="157" y="26"/>
              </a:cxn>
              <a:cxn ang="0">
                <a:pos x="143" y="30"/>
              </a:cxn>
              <a:cxn ang="0">
                <a:pos x="128" y="37"/>
              </a:cxn>
              <a:cxn ang="0">
                <a:pos x="115" y="43"/>
              </a:cxn>
              <a:cxn ang="0">
                <a:pos x="100" y="49"/>
              </a:cxn>
              <a:cxn ang="0">
                <a:pos x="85" y="55"/>
              </a:cxn>
              <a:cxn ang="0">
                <a:pos x="69" y="61"/>
              </a:cxn>
              <a:cxn ang="0">
                <a:pos x="56" y="68"/>
              </a:cxn>
              <a:cxn ang="0">
                <a:pos x="41" y="74"/>
              </a:cxn>
              <a:cxn ang="0">
                <a:pos x="28" y="83"/>
              </a:cxn>
              <a:cxn ang="0">
                <a:pos x="15" y="89"/>
              </a:cxn>
              <a:cxn ang="0">
                <a:pos x="0" y="96"/>
              </a:cxn>
              <a:cxn ang="0">
                <a:pos x="1" y="96"/>
              </a:cxn>
              <a:cxn ang="0">
                <a:pos x="16" y="126"/>
              </a:cxn>
            </a:cxnLst>
            <a:rect l="0" t="0" r="r" b="b"/>
            <a:pathLst>
              <a:path w="241" h="126">
                <a:moveTo>
                  <a:pt x="16" y="126"/>
                </a:moveTo>
                <a:lnTo>
                  <a:pt x="17" y="126"/>
                </a:lnTo>
                <a:lnTo>
                  <a:pt x="29" y="118"/>
                </a:lnTo>
                <a:lnTo>
                  <a:pt x="43" y="112"/>
                </a:lnTo>
                <a:lnTo>
                  <a:pt x="56" y="106"/>
                </a:lnTo>
                <a:lnTo>
                  <a:pt x="71" y="100"/>
                </a:lnTo>
                <a:lnTo>
                  <a:pt x="84" y="93"/>
                </a:lnTo>
                <a:lnTo>
                  <a:pt x="97" y="87"/>
                </a:lnTo>
                <a:lnTo>
                  <a:pt x="112" y="81"/>
                </a:lnTo>
                <a:lnTo>
                  <a:pt x="127" y="74"/>
                </a:lnTo>
                <a:lnTo>
                  <a:pt x="143" y="68"/>
                </a:lnTo>
                <a:lnTo>
                  <a:pt x="155" y="62"/>
                </a:lnTo>
                <a:lnTo>
                  <a:pt x="169" y="57"/>
                </a:lnTo>
                <a:lnTo>
                  <a:pt x="184" y="51"/>
                </a:lnTo>
                <a:lnTo>
                  <a:pt x="198" y="46"/>
                </a:lnTo>
                <a:lnTo>
                  <a:pt x="212" y="41"/>
                </a:lnTo>
                <a:lnTo>
                  <a:pt x="227" y="37"/>
                </a:lnTo>
                <a:lnTo>
                  <a:pt x="241" y="32"/>
                </a:lnTo>
                <a:lnTo>
                  <a:pt x="232" y="0"/>
                </a:lnTo>
                <a:lnTo>
                  <a:pt x="217" y="5"/>
                </a:lnTo>
                <a:lnTo>
                  <a:pt x="202" y="10"/>
                </a:lnTo>
                <a:lnTo>
                  <a:pt x="188" y="15"/>
                </a:lnTo>
                <a:lnTo>
                  <a:pt x="172" y="20"/>
                </a:lnTo>
                <a:lnTo>
                  <a:pt x="157" y="26"/>
                </a:lnTo>
                <a:lnTo>
                  <a:pt x="143" y="30"/>
                </a:lnTo>
                <a:lnTo>
                  <a:pt x="128" y="37"/>
                </a:lnTo>
                <a:lnTo>
                  <a:pt x="115" y="43"/>
                </a:lnTo>
                <a:lnTo>
                  <a:pt x="100" y="49"/>
                </a:lnTo>
                <a:lnTo>
                  <a:pt x="85" y="55"/>
                </a:lnTo>
                <a:lnTo>
                  <a:pt x="69" y="61"/>
                </a:lnTo>
                <a:lnTo>
                  <a:pt x="56" y="68"/>
                </a:lnTo>
                <a:lnTo>
                  <a:pt x="41" y="74"/>
                </a:lnTo>
                <a:lnTo>
                  <a:pt x="28" y="83"/>
                </a:lnTo>
                <a:lnTo>
                  <a:pt x="15" y="89"/>
                </a:lnTo>
                <a:lnTo>
                  <a:pt x="0" y="96"/>
                </a:lnTo>
                <a:lnTo>
                  <a:pt x="1" y="96"/>
                </a:lnTo>
                <a:lnTo>
                  <a:pt x="16" y="126"/>
                </a:lnTo>
                <a:close/>
              </a:path>
            </a:pathLst>
          </a:custGeom>
          <a:solidFill>
            <a:srgbClr val="000000"/>
          </a:solidFill>
          <a:ln w="9525">
            <a:noFill/>
            <a:round/>
            <a:headEnd/>
            <a:tailEnd/>
          </a:ln>
        </p:spPr>
        <p:txBody>
          <a:bodyPr/>
          <a:lstStyle/>
          <a:p>
            <a:endParaRPr lang="en-US"/>
          </a:p>
        </p:txBody>
      </p:sp>
      <p:sp>
        <p:nvSpPr>
          <p:cNvPr id="1415442" name="Freeform 274"/>
          <p:cNvSpPr>
            <a:spLocks/>
          </p:cNvSpPr>
          <p:nvPr/>
        </p:nvSpPr>
        <p:spPr bwMode="auto">
          <a:xfrm>
            <a:off x="4097338" y="4732338"/>
            <a:ext cx="114300" cy="82550"/>
          </a:xfrm>
          <a:custGeom>
            <a:avLst/>
            <a:gdLst/>
            <a:ahLst/>
            <a:cxnLst>
              <a:cxn ang="0">
                <a:pos x="23" y="155"/>
              </a:cxn>
              <a:cxn ang="0">
                <a:pos x="24" y="155"/>
              </a:cxn>
              <a:cxn ang="0">
                <a:pos x="31" y="148"/>
              </a:cxn>
              <a:cxn ang="0">
                <a:pos x="41" y="141"/>
              </a:cxn>
              <a:cxn ang="0">
                <a:pos x="51" y="132"/>
              </a:cxn>
              <a:cxn ang="0">
                <a:pos x="62" y="124"/>
              </a:cxn>
              <a:cxn ang="0">
                <a:pos x="72" y="116"/>
              </a:cxn>
              <a:cxn ang="0">
                <a:pos x="84" y="109"/>
              </a:cxn>
              <a:cxn ang="0">
                <a:pos x="96" y="99"/>
              </a:cxn>
              <a:cxn ang="0">
                <a:pos x="108" y="92"/>
              </a:cxn>
              <a:cxn ang="0">
                <a:pos x="119" y="85"/>
              </a:cxn>
              <a:cxn ang="0">
                <a:pos x="133" y="76"/>
              </a:cxn>
              <a:cxn ang="0">
                <a:pos x="147" y="69"/>
              </a:cxn>
              <a:cxn ang="0">
                <a:pos x="161" y="60"/>
              </a:cxn>
              <a:cxn ang="0">
                <a:pos x="173" y="53"/>
              </a:cxn>
              <a:cxn ang="0">
                <a:pos x="189" y="46"/>
              </a:cxn>
              <a:cxn ang="0">
                <a:pos x="203" y="37"/>
              </a:cxn>
              <a:cxn ang="0">
                <a:pos x="217" y="30"/>
              </a:cxn>
              <a:cxn ang="0">
                <a:pos x="202" y="0"/>
              </a:cxn>
              <a:cxn ang="0">
                <a:pos x="186" y="8"/>
              </a:cxn>
              <a:cxn ang="0">
                <a:pos x="172" y="16"/>
              </a:cxn>
              <a:cxn ang="0">
                <a:pos x="158" y="24"/>
              </a:cxn>
              <a:cxn ang="0">
                <a:pos x="144" y="31"/>
              </a:cxn>
              <a:cxn ang="0">
                <a:pos x="130" y="39"/>
              </a:cxn>
              <a:cxn ang="0">
                <a:pos x="115" y="47"/>
              </a:cxn>
              <a:cxn ang="0">
                <a:pos x="102" y="55"/>
              </a:cxn>
              <a:cxn ang="0">
                <a:pos x="89" y="63"/>
              </a:cxn>
              <a:cxn ang="0">
                <a:pos x="76" y="72"/>
              </a:cxn>
              <a:cxn ang="0">
                <a:pos x="64" y="80"/>
              </a:cxn>
              <a:cxn ang="0">
                <a:pos x="52" y="87"/>
              </a:cxn>
              <a:cxn ang="0">
                <a:pos x="40" y="97"/>
              </a:cxn>
              <a:cxn ang="0">
                <a:pos x="29" y="105"/>
              </a:cxn>
              <a:cxn ang="0">
                <a:pos x="19" y="114"/>
              </a:cxn>
              <a:cxn ang="0">
                <a:pos x="9" y="121"/>
              </a:cxn>
              <a:cxn ang="0">
                <a:pos x="0" y="131"/>
              </a:cxn>
              <a:cxn ang="0">
                <a:pos x="1" y="131"/>
              </a:cxn>
              <a:cxn ang="0">
                <a:pos x="23" y="155"/>
              </a:cxn>
            </a:cxnLst>
            <a:rect l="0" t="0" r="r" b="b"/>
            <a:pathLst>
              <a:path w="217" h="155">
                <a:moveTo>
                  <a:pt x="23" y="155"/>
                </a:moveTo>
                <a:lnTo>
                  <a:pt x="24" y="155"/>
                </a:lnTo>
                <a:lnTo>
                  <a:pt x="31" y="148"/>
                </a:lnTo>
                <a:lnTo>
                  <a:pt x="41" y="141"/>
                </a:lnTo>
                <a:lnTo>
                  <a:pt x="51" y="132"/>
                </a:lnTo>
                <a:lnTo>
                  <a:pt x="62" y="124"/>
                </a:lnTo>
                <a:lnTo>
                  <a:pt x="72" y="116"/>
                </a:lnTo>
                <a:lnTo>
                  <a:pt x="84" y="109"/>
                </a:lnTo>
                <a:lnTo>
                  <a:pt x="96" y="99"/>
                </a:lnTo>
                <a:lnTo>
                  <a:pt x="108" y="92"/>
                </a:lnTo>
                <a:lnTo>
                  <a:pt x="119" y="85"/>
                </a:lnTo>
                <a:lnTo>
                  <a:pt x="133" y="76"/>
                </a:lnTo>
                <a:lnTo>
                  <a:pt x="147" y="69"/>
                </a:lnTo>
                <a:lnTo>
                  <a:pt x="161" y="60"/>
                </a:lnTo>
                <a:lnTo>
                  <a:pt x="173" y="53"/>
                </a:lnTo>
                <a:lnTo>
                  <a:pt x="189" y="46"/>
                </a:lnTo>
                <a:lnTo>
                  <a:pt x="203" y="37"/>
                </a:lnTo>
                <a:lnTo>
                  <a:pt x="217" y="30"/>
                </a:lnTo>
                <a:lnTo>
                  <a:pt x="202" y="0"/>
                </a:lnTo>
                <a:lnTo>
                  <a:pt x="186" y="8"/>
                </a:lnTo>
                <a:lnTo>
                  <a:pt x="172" y="16"/>
                </a:lnTo>
                <a:lnTo>
                  <a:pt x="158" y="24"/>
                </a:lnTo>
                <a:lnTo>
                  <a:pt x="144" y="31"/>
                </a:lnTo>
                <a:lnTo>
                  <a:pt x="130" y="39"/>
                </a:lnTo>
                <a:lnTo>
                  <a:pt x="115" y="47"/>
                </a:lnTo>
                <a:lnTo>
                  <a:pt x="102" y="55"/>
                </a:lnTo>
                <a:lnTo>
                  <a:pt x="89" y="63"/>
                </a:lnTo>
                <a:lnTo>
                  <a:pt x="76" y="72"/>
                </a:lnTo>
                <a:lnTo>
                  <a:pt x="64" y="80"/>
                </a:lnTo>
                <a:lnTo>
                  <a:pt x="52" y="87"/>
                </a:lnTo>
                <a:lnTo>
                  <a:pt x="40" y="97"/>
                </a:lnTo>
                <a:lnTo>
                  <a:pt x="29" y="105"/>
                </a:lnTo>
                <a:lnTo>
                  <a:pt x="19" y="114"/>
                </a:lnTo>
                <a:lnTo>
                  <a:pt x="9" y="121"/>
                </a:lnTo>
                <a:lnTo>
                  <a:pt x="0" y="131"/>
                </a:lnTo>
                <a:lnTo>
                  <a:pt x="1" y="131"/>
                </a:lnTo>
                <a:lnTo>
                  <a:pt x="23" y="155"/>
                </a:lnTo>
                <a:close/>
              </a:path>
            </a:pathLst>
          </a:custGeom>
          <a:solidFill>
            <a:srgbClr val="000000"/>
          </a:solidFill>
          <a:ln w="9525">
            <a:noFill/>
            <a:round/>
            <a:headEnd/>
            <a:tailEnd/>
          </a:ln>
        </p:spPr>
        <p:txBody>
          <a:bodyPr/>
          <a:lstStyle/>
          <a:p>
            <a:endParaRPr lang="en-US"/>
          </a:p>
        </p:txBody>
      </p:sp>
      <p:sp>
        <p:nvSpPr>
          <p:cNvPr id="1415443" name="Freeform 275"/>
          <p:cNvSpPr>
            <a:spLocks/>
          </p:cNvSpPr>
          <p:nvPr/>
        </p:nvSpPr>
        <p:spPr bwMode="auto">
          <a:xfrm>
            <a:off x="4064000" y="4802188"/>
            <a:ext cx="44450" cy="74612"/>
          </a:xfrm>
          <a:custGeom>
            <a:avLst/>
            <a:gdLst/>
            <a:ahLst/>
            <a:cxnLst>
              <a:cxn ang="0">
                <a:pos x="36" y="113"/>
              </a:cxn>
              <a:cxn ang="0">
                <a:pos x="39" y="116"/>
              </a:cxn>
              <a:cxn ang="0">
                <a:pos x="35" y="110"/>
              </a:cxn>
              <a:cxn ang="0">
                <a:pos x="34" y="102"/>
              </a:cxn>
              <a:cxn ang="0">
                <a:pos x="35" y="94"/>
              </a:cxn>
              <a:cxn ang="0">
                <a:pos x="39" y="83"/>
              </a:cxn>
              <a:cxn ang="0">
                <a:pos x="45" y="69"/>
              </a:cxn>
              <a:cxn ang="0">
                <a:pos x="56" y="56"/>
              </a:cxn>
              <a:cxn ang="0">
                <a:pos x="68" y="40"/>
              </a:cxn>
              <a:cxn ang="0">
                <a:pos x="84" y="24"/>
              </a:cxn>
              <a:cxn ang="0">
                <a:pos x="62" y="0"/>
              </a:cxn>
              <a:cxn ang="0">
                <a:pos x="44" y="18"/>
              </a:cxn>
              <a:cxn ang="0">
                <a:pos x="29" y="34"/>
              </a:cxn>
              <a:cxn ang="0">
                <a:pos x="15" y="52"/>
              </a:cxn>
              <a:cxn ang="0">
                <a:pos x="7" y="71"/>
              </a:cxn>
              <a:cxn ang="0">
                <a:pos x="1" y="87"/>
              </a:cxn>
              <a:cxn ang="0">
                <a:pos x="0" y="105"/>
              </a:cxn>
              <a:cxn ang="0">
                <a:pos x="3" y="122"/>
              </a:cxn>
              <a:cxn ang="0">
                <a:pos x="12" y="138"/>
              </a:cxn>
              <a:cxn ang="0">
                <a:pos x="14" y="140"/>
              </a:cxn>
              <a:cxn ang="0">
                <a:pos x="36" y="113"/>
              </a:cxn>
            </a:cxnLst>
            <a:rect l="0" t="0" r="r" b="b"/>
            <a:pathLst>
              <a:path w="84" h="140">
                <a:moveTo>
                  <a:pt x="36" y="113"/>
                </a:moveTo>
                <a:lnTo>
                  <a:pt x="39" y="116"/>
                </a:lnTo>
                <a:lnTo>
                  <a:pt x="35" y="110"/>
                </a:lnTo>
                <a:lnTo>
                  <a:pt x="34" y="102"/>
                </a:lnTo>
                <a:lnTo>
                  <a:pt x="35" y="94"/>
                </a:lnTo>
                <a:lnTo>
                  <a:pt x="39" y="83"/>
                </a:lnTo>
                <a:lnTo>
                  <a:pt x="45" y="69"/>
                </a:lnTo>
                <a:lnTo>
                  <a:pt x="56" y="56"/>
                </a:lnTo>
                <a:lnTo>
                  <a:pt x="68" y="40"/>
                </a:lnTo>
                <a:lnTo>
                  <a:pt x="84" y="24"/>
                </a:lnTo>
                <a:lnTo>
                  <a:pt x="62" y="0"/>
                </a:lnTo>
                <a:lnTo>
                  <a:pt x="44" y="18"/>
                </a:lnTo>
                <a:lnTo>
                  <a:pt x="29" y="34"/>
                </a:lnTo>
                <a:lnTo>
                  <a:pt x="15" y="52"/>
                </a:lnTo>
                <a:lnTo>
                  <a:pt x="7" y="71"/>
                </a:lnTo>
                <a:lnTo>
                  <a:pt x="1" y="87"/>
                </a:lnTo>
                <a:lnTo>
                  <a:pt x="0" y="105"/>
                </a:lnTo>
                <a:lnTo>
                  <a:pt x="3" y="122"/>
                </a:lnTo>
                <a:lnTo>
                  <a:pt x="12" y="138"/>
                </a:lnTo>
                <a:lnTo>
                  <a:pt x="14" y="140"/>
                </a:lnTo>
                <a:lnTo>
                  <a:pt x="36" y="113"/>
                </a:lnTo>
                <a:close/>
              </a:path>
            </a:pathLst>
          </a:custGeom>
          <a:solidFill>
            <a:srgbClr val="000000"/>
          </a:solidFill>
          <a:ln w="9525">
            <a:noFill/>
            <a:round/>
            <a:headEnd/>
            <a:tailEnd/>
          </a:ln>
        </p:spPr>
        <p:txBody>
          <a:bodyPr/>
          <a:lstStyle/>
          <a:p>
            <a:endParaRPr lang="en-US"/>
          </a:p>
        </p:txBody>
      </p:sp>
      <p:sp>
        <p:nvSpPr>
          <p:cNvPr id="1415444" name="Freeform 276"/>
          <p:cNvSpPr>
            <a:spLocks/>
          </p:cNvSpPr>
          <p:nvPr/>
        </p:nvSpPr>
        <p:spPr bwMode="auto">
          <a:xfrm>
            <a:off x="4071938" y="4854575"/>
            <a:ext cx="204787" cy="39688"/>
          </a:xfrm>
          <a:custGeom>
            <a:avLst/>
            <a:gdLst/>
            <a:ahLst/>
            <a:cxnLst>
              <a:cxn ang="0">
                <a:pos x="377" y="0"/>
              </a:cxn>
              <a:cxn ang="0">
                <a:pos x="377" y="0"/>
              </a:cxn>
              <a:cxn ang="0">
                <a:pos x="348" y="8"/>
              </a:cxn>
              <a:cxn ang="0">
                <a:pos x="320" y="14"/>
              </a:cxn>
              <a:cxn ang="0">
                <a:pos x="291" y="22"/>
              </a:cxn>
              <a:cxn ang="0">
                <a:pos x="263" y="28"/>
              </a:cxn>
              <a:cxn ang="0">
                <a:pos x="234" y="31"/>
              </a:cxn>
              <a:cxn ang="0">
                <a:pos x="208" y="36"/>
              </a:cxn>
              <a:cxn ang="0">
                <a:pos x="182" y="39"/>
              </a:cxn>
              <a:cxn ang="0">
                <a:pos x="156" y="40"/>
              </a:cxn>
              <a:cxn ang="0">
                <a:pos x="133" y="41"/>
              </a:cxn>
              <a:cxn ang="0">
                <a:pos x="112" y="41"/>
              </a:cxn>
              <a:cxn ang="0">
                <a:pos x="92" y="39"/>
              </a:cxn>
              <a:cxn ang="0">
                <a:pos x="73" y="36"/>
              </a:cxn>
              <a:cxn ang="0">
                <a:pos x="56" y="32"/>
              </a:cxn>
              <a:cxn ang="0">
                <a:pos x="42" y="28"/>
              </a:cxn>
              <a:cxn ang="0">
                <a:pos x="31" y="23"/>
              </a:cxn>
              <a:cxn ang="0">
                <a:pos x="22" y="15"/>
              </a:cxn>
              <a:cxn ang="0">
                <a:pos x="0" y="42"/>
              </a:cxn>
              <a:cxn ang="0">
                <a:pos x="14" y="52"/>
              </a:cxn>
              <a:cxn ang="0">
                <a:pos x="30" y="59"/>
              </a:cxn>
              <a:cxn ang="0">
                <a:pos x="47" y="64"/>
              </a:cxn>
              <a:cxn ang="0">
                <a:pos x="66" y="70"/>
              </a:cxn>
              <a:cxn ang="0">
                <a:pos x="87" y="73"/>
              </a:cxn>
              <a:cxn ang="0">
                <a:pos x="110" y="75"/>
              </a:cxn>
              <a:cxn ang="0">
                <a:pos x="133" y="75"/>
              </a:cxn>
              <a:cxn ang="0">
                <a:pos x="159" y="74"/>
              </a:cxn>
              <a:cxn ang="0">
                <a:pos x="184" y="73"/>
              </a:cxn>
              <a:cxn ang="0">
                <a:pos x="213" y="70"/>
              </a:cxn>
              <a:cxn ang="0">
                <a:pos x="239" y="65"/>
              </a:cxn>
              <a:cxn ang="0">
                <a:pos x="267" y="62"/>
              </a:cxn>
              <a:cxn ang="0">
                <a:pos x="298" y="56"/>
              </a:cxn>
              <a:cxn ang="0">
                <a:pos x="327" y="48"/>
              </a:cxn>
              <a:cxn ang="0">
                <a:pos x="358" y="40"/>
              </a:cxn>
              <a:cxn ang="0">
                <a:pos x="387" y="31"/>
              </a:cxn>
              <a:cxn ang="0">
                <a:pos x="387" y="31"/>
              </a:cxn>
              <a:cxn ang="0">
                <a:pos x="377" y="0"/>
              </a:cxn>
            </a:cxnLst>
            <a:rect l="0" t="0" r="r" b="b"/>
            <a:pathLst>
              <a:path w="387" h="75">
                <a:moveTo>
                  <a:pt x="377" y="0"/>
                </a:moveTo>
                <a:lnTo>
                  <a:pt x="377" y="0"/>
                </a:lnTo>
                <a:lnTo>
                  <a:pt x="348" y="8"/>
                </a:lnTo>
                <a:lnTo>
                  <a:pt x="320" y="14"/>
                </a:lnTo>
                <a:lnTo>
                  <a:pt x="291" y="22"/>
                </a:lnTo>
                <a:lnTo>
                  <a:pt x="263" y="28"/>
                </a:lnTo>
                <a:lnTo>
                  <a:pt x="234" y="31"/>
                </a:lnTo>
                <a:lnTo>
                  <a:pt x="208" y="36"/>
                </a:lnTo>
                <a:lnTo>
                  <a:pt x="182" y="39"/>
                </a:lnTo>
                <a:lnTo>
                  <a:pt x="156" y="40"/>
                </a:lnTo>
                <a:lnTo>
                  <a:pt x="133" y="41"/>
                </a:lnTo>
                <a:lnTo>
                  <a:pt x="112" y="41"/>
                </a:lnTo>
                <a:lnTo>
                  <a:pt x="92" y="39"/>
                </a:lnTo>
                <a:lnTo>
                  <a:pt x="73" y="36"/>
                </a:lnTo>
                <a:lnTo>
                  <a:pt x="56" y="32"/>
                </a:lnTo>
                <a:lnTo>
                  <a:pt x="42" y="28"/>
                </a:lnTo>
                <a:lnTo>
                  <a:pt x="31" y="23"/>
                </a:lnTo>
                <a:lnTo>
                  <a:pt x="22" y="15"/>
                </a:lnTo>
                <a:lnTo>
                  <a:pt x="0" y="42"/>
                </a:lnTo>
                <a:lnTo>
                  <a:pt x="14" y="52"/>
                </a:lnTo>
                <a:lnTo>
                  <a:pt x="30" y="59"/>
                </a:lnTo>
                <a:lnTo>
                  <a:pt x="47" y="64"/>
                </a:lnTo>
                <a:lnTo>
                  <a:pt x="66" y="70"/>
                </a:lnTo>
                <a:lnTo>
                  <a:pt x="87" y="73"/>
                </a:lnTo>
                <a:lnTo>
                  <a:pt x="110" y="75"/>
                </a:lnTo>
                <a:lnTo>
                  <a:pt x="133" y="75"/>
                </a:lnTo>
                <a:lnTo>
                  <a:pt x="159" y="74"/>
                </a:lnTo>
                <a:lnTo>
                  <a:pt x="184" y="73"/>
                </a:lnTo>
                <a:lnTo>
                  <a:pt x="213" y="70"/>
                </a:lnTo>
                <a:lnTo>
                  <a:pt x="239" y="65"/>
                </a:lnTo>
                <a:lnTo>
                  <a:pt x="267" y="62"/>
                </a:lnTo>
                <a:lnTo>
                  <a:pt x="298" y="56"/>
                </a:lnTo>
                <a:lnTo>
                  <a:pt x="327" y="48"/>
                </a:lnTo>
                <a:lnTo>
                  <a:pt x="358" y="40"/>
                </a:lnTo>
                <a:lnTo>
                  <a:pt x="387" y="31"/>
                </a:lnTo>
                <a:lnTo>
                  <a:pt x="387" y="31"/>
                </a:lnTo>
                <a:lnTo>
                  <a:pt x="377" y="0"/>
                </a:lnTo>
                <a:close/>
              </a:path>
            </a:pathLst>
          </a:custGeom>
          <a:solidFill>
            <a:srgbClr val="000000"/>
          </a:solidFill>
          <a:ln w="9525">
            <a:noFill/>
            <a:round/>
            <a:headEnd/>
            <a:tailEnd/>
          </a:ln>
        </p:spPr>
        <p:txBody>
          <a:bodyPr/>
          <a:lstStyle/>
          <a:p>
            <a:endParaRPr lang="en-US"/>
          </a:p>
        </p:txBody>
      </p:sp>
      <p:sp>
        <p:nvSpPr>
          <p:cNvPr id="1415445" name="Freeform 277"/>
          <p:cNvSpPr>
            <a:spLocks/>
          </p:cNvSpPr>
          <p:nvPr/>
        </p:nvSpPr>
        <p:spPr bwMode="auto">
          <a:xfrm>
            <a:off x="4271963" y="4816475"/>
            <a:ext cx="104775" cy="53975"/>
          </a:xfrm>
          <a:custGeom>
            <a:avLst/>
            <a:gdLst/>
            <a:ahLst/>
            <a:cxnLst>
              <a:cxn ang="0">
                <a:pos x="188" y="0"/>
              </a:cxn>
              <a:cxn ang="0">
                <a:pos x="188" y="0"/>
              </a:cxn>
              <a:cxn ang="0">
                <a:pos x="166" y="10"/>
              </a:cxn>
              <a:cxn ang="0">
                <a:pos x="143" y="18"/>
              </a:cxn>
              <a:cxn ang="0">
                <a:pos x="120" y="28"/>
              </a:cxn>
              <a:cxn ang="0">
                <a:pos x="97" y="37"/>
              </a:cxn>
              <a:cxn ang="0">
                <a:pos x="72" y="45"/>
              </a:cxn>
              <a:cxn ang="0">
                <a:pos x="49" y="54"/>
              </a:cxn>
              <a:cxn ang="0">
                <a:pos x="25" y="62"/>
              </a:cxn>
              <a:cxn ang="0">
                <a:pos x="0" y="70"/>
              </a:cxn>
              <a:cxn ang="0">
                <a:pos x="10" y="101"/>
              </a:cxn>
              <a:cxn ang="0">
                <a:pos x="34" y="94"/>
              </a:cxn>
              <a:cxn ang="0">
                <a:pos x="61" y="85"/>
              </a:cxn>
              <a:cxn ang="0">
                <a:pos x="84" y="77"/>
              </a:cxn>
              <a:cxn ang="0">
                <a:pos x="109" y="68"/>
              </a:cxn>
              <a:cxn ang="0">
                <a:pos x="132" y="60"/>
              </a:cxn>
              <a:cxn ang="0">
                <a:pos x="155" y="50"/>
              </a:cxn>
              <a:cxn ang="0">
                <a:pos x="178" y="41"/>
              </a:cxn>
              <a:cxn ang="0">
                <a:pos x="200" y="32"/>
              </a:cxn>
              <a:cxn ang="0">
                <a:pos x="200" y="32"/>
              </a:cxn>
              <a:cxn ang="0">
                <a:pos x="188" y="0"/>
              </a:cxn>
            </a:cxnLst>
            <a:rect l="0" t="0" r="r" b="b"/>
            <a:pathLst>
              <a:path w="200" h="101">
                <a:moveTo>
                  <a:pt x="188" y="0"/>
                </a:moveTo>
                <a:lnTo>
                  <a:pt x="188" y="0"/>
                </a:lnTo>
                <a:lnTo>
                  <a:pt x="166" y="10"/>
                </a:lnTo>
                <a:lnTo>
                  <a:pt x="143" y="18"/>
                </a:lnTo>
                <a:lnTo>
                  <a:pt x="120" y="28"/>
                </a:lnTo>
                <a:lnTo>
                  <a:pt x="97" y="37"/>
                </a:lnTo>
                <a:lnTo>
                  <a:pt x="72" y="45"/>
                </a:lnTo>
                <a:lnTo>
                  <a:pt x="49" y="54"/>
                </a:lnTo>
                <a:lnTo>
                  <a:pt x="25" y="62"/>
                </a:lnTo>
                <a:lnTo>
                  <a:pt x="0" y="70"/>
                </a:lnTo>
                <a:lnTo>
                  <a:pt x="10" y="101"/>
                </a:lnTo>
                <a:lnTo>
                  <a:pt x="34" y="94"/>
                </a:lnTo>
                <a:lnTo>
                  <a:pt x="61" y="85"/>
                </a:lnTo>
                <a:lnTo>
                  <a:pt x="84" y="77"/>
                </a:lnTo>
                <a:lnTo>
                  <a:pt x="109" y="68"/>
                </a:lnTo>
                <a:lnTo>
                  <a:pt x="132" y="60"/>
                </a:lnTo>
                <a:lnTo>
                  <a:pt x="155" y="50"/>
                </a:lnTo>
                <a:lnTo>
                  <a:pt x="178" y="41"/>
                </a:lnTo>
                <a:lnTo>
                  <a:pt x="200" y="32"/>
                </a:lnTo>
                <a:lnTo>
                  <a:pt x="200" y="32"/>
                </a:lnTo>
                <a:lnTo>
                  <a:pt x="188" y="0"/>
                </a:lnTo>
                <a:close/>
              </a:path>
            </a:pathLst>
          </a:custGeom>
          <a:solidFill>
            <a:srgbClr val="000000"/>
          </a:solidFill>
          <a:ln w="9525">
            <a:noFill/>
            <a:round/>
            <a:headEnd/>
            <a:tailEnd/>
          </a:ln>
        </p:spPr>
        <p:txBody>
          <a:bodyPr/>
          <a:lstStyle/>
          <a:p>
            <a:endParaRPr lang="en-US"/>
          </a:p>
        </p:txBody>
      </p:sp>
      <p:sp>
        <p:nvSpPr>
          <p:cNvPr id="1415446" name="Freeform 278"/>
          <p:cNvSpPr>
            <a:spLocks/>
          </p:cNvSpPr>
          <p:nvPr/>
        </p:nvSpPr>
        <p:spPr bwMode="auto">
          <a:xfrm>
            <a:off x="4370388" y="4781550"/>
            <a:ext cx="85725" cy="52388"/>
          </a:xfrm>
          <a:custGeom>
            <a:avLst/>
            <a:gdLst/>
            <a:ahLst/>
            <a:cxnLst>
              <a:cxn ang="0">
                <a:pos x="143" y="0"/>
              </a:cxn>
              <a:cxn ang="0">
                <a:pos x="143" y="0"/>
              </a:cxn>
              <a:cxn ang="0">
                <a:pos x="126" y="8"/>
              </a:cxn>
              <a:cxn ang="0">
                <a:pos x="109" y="18"/>
              </a:cxn>
              <a:cxn ang="0">
                <a:pos x="93" y="25"/>
              </a:cxn>
              <a:cxn ang="0">
                <a:pos x="75" y="34"/>
              </a:cxn>
              <a:cxn ang="0">
                <a:pos x="56" y="42"/>
              </a:cxn>
              <a:cxn ang="0">
                <a:pos x="37" y="51"/>
              </a:cxn>
              <a:cxn ang="0">
                <a:pos x="18" y="59"/>
              </a:cxn>
              <a:cxn ang="0">
                <a:pos x="0" y="68"/>
              </a:cxn>
              <a:cxn ang="0">
                <a:pos x="12" y="100"/>
              </a:cxn>
              <a:cxn ang="0">
                <a:pos x="33" y="91"/>
              </a:cxn>
              <a:cxn ang="0">
                <a:pos x="51" y="83"/>
              </a:cxn>
              <a:cxn ang="0">
                <a:pos x="71" y="74"/>
              </a:cxn>
              <a:cxn ang="0">
                <a:pos x="89" y="66"/>
              </a:cxn>
              <a:cxn ang="0">
                <a:pos x="107" y="57"/>
              </a:cxn>
              <a:cxn ang="0">
                <a:pos x="126" y="47"/>
              </a:cxn>
              <a:cxn ang="0">
                <a:pos x="143" y="37"/>
              </a:cxn>
              <a:cxn ang="0">
                <a:pos x="160" y="29"/>
              </a:cxn>
              <a:cxn ang="0">
                <a:pos x="160" y="29"/>
              </a:cxn>
              <a:cxn ang="0">
                <a:pos x="143" y="0"/>
              </a:cxn>
            </a:cxnLst>
            <a:rect l="0" t="0" r="r" b="b"/>
            <a:pathLst>
              <a:path w="160" h="100">
                <a:moveTo>
                  <a:pt x="143" y="0"/>
                </a:moveTo>
                <a:lnTo>
                  <a:pt x="143" y="0"/>
                </a:lnTo>
                <a:lnTo>
                  <a:pt x="126" y="8"/>
                </a:lnTo>
                <a:lnTo>
                  <a:pt x="109" y="18"/>
                </a:lnTo>
                <a:lnTo>
                  <a:pt x="93" y="25"/>
                </a:lnTo>
                <a:lnTo>
                  <a:pt x="75" y="34"/>
                </a:lnTo>
                <a:lnTo>
                  <a:pt x="56" y="42"/>
                </a:lnTo>
                <a:lnTo>
                  <a:pt x="37" y="51"/>
                </a:lnTo>
                <a:lnTo>
                  <a:pt x="18" y="59"/>
                </a:lnTo>
                <a:lnTo>
                  <a:pt x="0" y="68"/>
                </a:lnTo>
                <a:lnTo>
                  <a:pt x="12" y="100"/>
                </a:lnTo>
                <a:lnTo>
                  <a:pt x="33" y="91"/>
                </a:lnTo>
                <a:lnTo>
                  <a:pt x="51" y="83"/>
                </a:lnTo>
                <a:lnTo>
                  <a:pt x="71" y="74"/>
                </a:lnTo>
                <a:lnTo>
                  <a:pt x="89" y="66"/>
                </a:lnTo>
                <a:lnTo>
                  <a:pt x="107" y="57"/>
                </a:lnTo>
                <a:lnTo>
                  <a:pt x="126" y="47"/>
                </a:lnTo>
                <a:lnTo>
                  <a:pt x="143" y="37"/>
                </a:lnTo>
                <a:lnTo>
                  <a:pt x="160" y="29"/>
                </a:lnTo>
                <a:lnTo>
                  <a:pt x="160" y="29"/>
                </a:lnTo>
                <a:lnTo>
                  <a:pt x="143" y="0"/>
                </a:lnTo>
                <a:close/>
              </a:path>
            </a:pathLst>
          </a:custGeom>
          <a:solidFill>
            <a:srgbClr val="000000"/>
          </a:solidFill>
          <a:ln w="9525">
            <a:noFill/>
            <a:round/>
            <a:headEnd/>
            <a:tailEnd/>
          </a:ln>
        </p:spPr>
        <p:txBody>
          <a:bodyPr/>
          <a:lstStyle/>
          <a:p>
            <a:endParaRPr lang="en-US"/>
          </a:p>
        </p:txBody>
      </p:sp>
      <p:sp>
        <p:nvSpPr>
          <p:cNvPr id="1415447" name="Freeform 279"/>
          <p:cNvSpPr>
            <a:spLocks/>
          </p:cNvSpPr>
          <p:nvPr/>
        </p:nvSpPr>
        <p:spPr bwMode="auto">
          <a:xfrm>
            <a:off x="4446588" y="4748213"/>
            <a:ext cx="61912" cy="47625"/>
          </a:xfrm>
          <a:custGeom>
            <a:avLst/>
            <a:gdLst/>
            <a:ahLst/>
            <a:cxnLst>
              <a:cxn ang="0">
                <a:pos x="99" y="0"/>
              </a:cxn>
              <a:cxn ang="0">
                <a:pos x="99" y="0"/>
              </a:cxn>
              <a:cxn ang="0">
                <a:pos x="89" y="8"/>
              </a:cxn>
              <a:cxn ang="0">
                <a:pos x="78" y="14"/>
              </a:cxn>
              <a:cxn ang="0">
                <a:pos x="68" y="21"/>
              </a:cxn>
              <a:cxn ang="0">
                <a:pos x="56" y="29"/>
              </a:cxn>
              <a:cxn ang="0">
                <a:pos x="43" y="37"/>
              </a:cxn>
              <a:cxn ang="0">
                <a:pos x="29" y="46"/>
              </a:cxn>
              <a:cxn ang="0">
                <a:pos x="14" y="54"/>
              </a:cxn>
              <a:cxn ang="0">
                <a:pos x="0" y="63"/>
              </a:cxn>
              <a:cxn ang="0">
                <a:pos x="17" y="92"/>
              </a:cxn>
              <a:cxn ang="0">
                <a:pos x="32" y="83"/>
              </a:cxn>
              <a:cxn ang="0">
                <a:pos x="46" y="75"/>
              </a:cxn>
              <a:cxn ang="0">
                <a:pos x="60" y="66"/>
              </a:cxn>
              <a:cxn ang="0">
                <a:pos x="73" y="58"/>
              </a:cxn>
              <a:cxn ang="0">
                <a:pos x="85" y="50"/>
              </a:cxn>
              <a:cxn ang="0">
                <a:pos x="97" y="43"/>
              </a:cxn>
              <a:cxn ang="0">
                <a:pos x="108" y="35"/>
              </a:cxn>
              <a:cxn ang="0">
                <a:pos x="118" y="27"/>
              </a:cxn>
              <a:cxn ang="0">
                <a:pos x="118" y="27"/>
              </a:cxn>
              <a:cxn ang="0">
                <a:pos x="99" y="0"/>
              </a:cxn>
            </a:cxnLst>
            <a:rect l="0" t="0" r="r" b="b"/>
            <a:pathLst>
              <a:path w="118" h="92">
                <a:moveTo>
                  <a:pt x="99" y="0"/>
                </a:moveTo>
                <a:lnTo>
                  <a:pt x="99" y="0"/>
                </a:lnTo>
                <a:lnTo>
                  <a:pt x="89" y="8"/>
                </a:lnTo>
                <a:lnTo>
                  <a:pt x="78" y="14"/>
                </a:lnTo>
                <a:lnTo>
                  <a:pt x="68" y="21"/>
                </a:lnTo>
                <a:lnTo>
                  <a:pt x="56" y="29"/>
                </a:lnTo>
                <a:lnTo>
                  <a:pt x="43" y="37"/>
                </a:lnTo>
                <a:lnTo>
                  <a:pt x="29" y="46"/>
                </a:lnTo>
                <a:lnTo>
                  <a:pt x="14" y="54"/>
                </a:lnTo>
                <a:lnTo>
                  <a:pt x="0" y="63"/>
                </a:lnTo>
                <a:lnTo>
                  <a:pt x="17" y="92"/>
                </a:lnTo>
                <a:lnTo>
                  <a:pt x="32" y="83"/>
                </a:lnTo>
                <a:lnTo>
                  <a:pt x="46" y="75"/>
                </a:lnTo>
                <a:lnTo>
                  <a:pt x="60" y="66"/>
                </a:lnTo>
                <a:lnTo>
                  <a:pt x="73" y="58"/>
                </a:lnTo>
                <a:lnTo>
                  <a:pt x="85" y="50"/>
                </a:lnTo>
                <a:lnTo>
                  <a:pt x="97" y="43"/>
                </a:lnTo>
                <a:lnTo>
                  <a:pt x="108" y="35"/>
                </a:lnTo>
                <a:lnTo>
                  <a:pt x="118" y="27"/>
                </a:lnTo>
                <a:lnTo>
                  <a:pt x="118" y="27"/>
                </a:lnTo>
                <a:lnTo>
                  <a:pt x="99" y="0"/>
                </a:lnTo>
                <a:close/>
              </a:path>
            </a:pathLst>
          </a:custGeom>
          <a:solidFill>
            <a:srgbClr val="000000"/>
          </a:solidFill>
          <a:ln w="9525">
            <a:noFill/>
            <a:round/>
            <a:headEnd/>
            <a:tailEnd/>
          </a:ln>
        </p:spPr>
        <p:txBody>
          <a:bodyPr/>
          <a:lstStyle/>
          <a:p>
            <a:endParaRPr lang="en-US"/>
          </a:p>
        </p:txBody>
      </p:sp>
      <p:sp>
        <p:nvSpPr>
          <p:cNvPr id="1415448" name="Freeform 280"/>
          <p:cNvSpPr>
            <a:spLocks/>
          </p:cNvSpPr>
          <p:nvPr/>
        </p:nvSpPr>
        <p:spPr bwMode="auto">
          <a:xfrm>
            <a:off x="4498975" y="4722813"/>
            <a:ext cx="44450" cy="39687"/>
          </a:xfrm>
          <a:custGeom>
            <a:avLst/>
            <a:gdLst/>
            <a:ahLst/>
            <a:cxnLst>
              <a:cxn ang="0">
                <a:pos x="56" y="0"/>
              </a:cxn>
              <a:cxn ang="0">
                <a:pos x="57" y="0"/>
              </a:cxn>
              <a:cxn ang="0">
                <a:pos x="52" y="6"/>
              </a:cxn>
              <a:cxn ang="0">
                <a:pos x="47" y="11"/>
              </a:cxn>
              <a:cxn ang="0">
                <a:pos x="40" y="15"/>
              </a:cxn>
              <a:cxn ang="0">
                <a:pos x="33" y="22"/>
              </a:cxn>
              <a:cxn ang="0">
                <a:pos x="24" y="29"/>
              </a:cxn>
              <a:cxn ang="0">
                <a:pos x="17" y="35"/>
              </a:cxn>
              <a:cxn ang="0">
                <a:pos x="8" y="42"/>
              </a:cxn>
              <a:cxn ang="0">
                <a:pos x="0" y="48"/>
              </a:cxn>
              <a:cxn ang="0">
                <a:pos x="19" y="75"/>
              </a:cxn>
              <a:cxn ang="0">
                <a:pos x="28" y="69"/>
              </a:cxn>
              <a:cxn ang="0">
                <a:pos x="39" y="62"/>
              </a:cxn>
              <a:cxn ang="0">
                <a:pos x="46" y="56"/>
              </a:cxn>
              <a:cxn ang="0">
                <a:pos x="55" y="48"/>
              </a:cxn>
              <a:cxn ang="0">
                <a:pos x="62" y="42"/>
              </a:cxn>
              <a:cxn ang="0">
                <a:pos x="69" y="35"/>
              </a:cxn>
              <a:cxn ang="0">
                <a:pos x="77" y="28"/>
              </a:cxn>
              <a:cxn ang="0">
                <a:pos x="81" y="22"/>
              </a:cxn>
              <a:cxn ang="0">
                <a:pos x="83" y="22"/>
              </a:cxn>
              <a:cxn ang="0">
                <a:pos x="56" y="0"/>
              </a:cxn>
            </a:cxnLst>
            <a:rect l="0" t="0" r="r" b="b"/>
            <a:pathLst>
              <a:path w="83" h="75">
                <a:moveTo>
                  <a:pt x="56" y="0"/>
                </a:moveTo>
                <a:lnTo>
                  <a:pt x="57" y="0"/>
                </a:lnTo>
                <a:lnTo>
                  <a:pt x="52" y="6"/>
                </a:lnTo>
                <a:lnTo>
                  <a:pt x="47" y="11"/>
                </a:lnTo>
                <a:lnTo>
                  <a:pt x="40" y="15"/>
                </a:lnTo>
                <a:lnTo>
                  <a:pt x="33" y="22"/>
                </a:lnTo>
                <a:lnTo>
                  <a:pt x="24" y="29"/>
                </a:lnTo>
                <a:lnTo>
                  <a:pt x="17" y="35"/>
                </a:lnTo>
                <a:lnTo>
                  <a:pt x="8" y="42"/>
                </a:lnTo>
                <a:lnTo>
                  <a:pt x="0" y="48"/>
                </a:lnTo>
                <a:lnTo>
                  <a:pt x="19" y="75"/>
                </a:lnTo>
                <a:lnTo>
                  <a:pt x="28" y="69"/>
                </a:lnTo>
                <a:lnTo>
                  <a:pt x="39" y="62"/>
                </a:lnTo>
                <a:lnTo>
                  <a:pt x="46" y="56"/>
                </a:lnTo>
                <a:lnTo>
                  <a:pt x="55" y="48"/>
                </a:lnTo>
                <a:lnTo>
                  <a:pt x="62" y="42"/>
                </a:lnTo>
                <a:lnTo>
                  <a:pt x="69" y="35"/>
                </a:lnTo>
                <a:lnTo>
                  <a:pt x="77" y="28"/>
                </a:lnTo>
                <a:lnTo>
                  <a:pt x="81" y="22"/>
                </a:lnTo>
                <a:lnTo>
                  <a:pt x="83" y="22"/>
                </a:lnTo>
                <a:lnTo>
                  <a:pt x="56" y="0"/>
                </a:lnTo>
                <a:close/>
              </a:path>
            </a:pathLst>
          </a:custGeom>
          <a:solidFill>
            <a:srgbClr val="000000"/>
          </a:solidFill>
          <a:ln w="9525">
            <a:noFill/>
            <a:round/>
            <a:headEnd/>
            <a:tailEnd/>
          </a:ln>
        </p:spPr>
        <p:txBody>
          <a:bodyPr/>
          <a:lstStyle/>
          <a:p>
            <a:endParaRPr lang="en-US"/>
          </a:p>
        </p:txBody>
      </p:sp>
      <p:sp>
        <p:nvSpPr>
          <p:cNvPr id="1415449" name="Freeform 281"/>
          <p:cNvSpPr>
            <a:spLocks/>
          </p:cNvSpPr>
          <p:nvPr/>
        </p:nvSpPr>
        <p:spPr bwMode="auto">
          <a:xfrm>
            <a:off x="4529138" y="4700588"/>
            <a:ext cx="31750" cy="33337"/>
          </a:xfrm>
          <a:custGeom>
            <a:avLst/>
            <a:gdLst/>
            <a:ahLst/>
            <a:cxnLst>
              <a:cxn ang="0">
                <a:pos x="31" y="1"/>
              </a:cxn>
              <a:cxn ang="0">
                <a:pos x="31" y="0"/>
              </a:cxn>
              <a:cxn ang="0">
                <a:pos x="30" y="5"/>
              </a:cxn>
              <a:cxn ang="0">
                <a:pos x="27" y="9"/>
              </a:cxn>
              <a:cxn ang="0">
                <a:pos x="23" y="14"/>
              </a:cxn>
              <a:cxn ang="0">
                <a:pos x="18" y="18"/>
              </a:cxn>
              <a:cxn ang="0">
                <a:pos x="14" y="25"/>
              </a:cxn>
              <a:cxn ang="0">
                <a:pos x="11" y="29"/>
              </a:cxn>
              <a:cxn ang="0">
                <a:pos x="5" y="36"/>
              </a:cxn>
              <a:cxn ang="0">
                <a:pos x="0" y="42"/>
              </a:cxn>
              <a:cxn ang="0">
                <a:pos x="27" y="64"/>
              </a:cxn>
              <a:cxn ang="0">
                <a:pos x="31" y="57"/>
              </a:cxn>
              <a:cxn ang="0">
                <a:pos x="35" y="51"/>
              </a:cxn>
              <a:cxn ang="0">
                <a:pos x="41" y="47"/>
              </a:cxn>
              <a:cxn ang="0">
                <a:pos x="45" y="40"/>
              </a:cxn>
              <a:cxn ang="0">
                <a:pos x="50" y="36"/>
              </a:cxn>
              <a:cxn ang="0">
                <a:pos x="53" y="28"/>
              </a:cxn>
              <a:cxn ang="0">
                <a:pos x="57" y="25"/>
              </a:cxn>
              <a:cxn ang="0">
                <a:pos x="61" y="20"/>
              </a:cxn>
              <a:cxn ang="0">
                <a:pos x="61" y="18"/>
              </a:cxn>
              <a:cxn ang="0">
                <a:pos x="31" y="1"/>
              </a:cxn>
            </a:cxnLst>
            <a:rect l="0" t="0" r="r" b="b"/>
            <a:pathLst>
              <a:path w="61" h="64">
                <a:moveTo>
                  <a:pt x="31" y="1"/>
                </a:moveTo>
                <a:lnTo>
                  <a:pt x="31" y="0"/>
                </a:lnTo>
                <a:lnTo>
                  <a:pt x="30" y="5"/>
                </a:lnTo>
                <a:lnTo>
                  <a:pt x="27" y="9"/>
                </a:lnTo>
                <a:lnTo>
                  <a:pt x="23" y="14"/>
                </a:lnTo>
                <a:lnTo>
                  <a:pt x="18" y="18"/>
                </a:lnTo>
                <a:lnTo>
                  <a:pt x="14" y="25"/>
                </a:lnTo>
                <a:lnTo>
                  <a:pt x="11" y="29"/>
                </a:lnTo>
                <a:lnTo>
                  <a:pt x="5" y="36"/>
                </a:lnTo>
                <a:lnTo>
                  <a:pt x="0" y="42"/>
                </a:lnTo>
                <a:lnTo>
                  <a:pt x="27" y="64"/>
                </a:lnTo>
                <a:lnTo>
                  <a:pt x="31" y="57"/>
                </a:lnTo>
                <a:lnTo>
                  <a:pt x="35" y="51"/>
                </a:lnTo>
                <a:lnTo>
                  <a:pt x="41" y="47"/>
                </a:lnTo>
                <a:lnTo>
                  <a:pt x="45" y="40"/>
                </a:lnTo>
                <a:lnTo>
                  <a:pt x="50" y="36"/>
                </a:lnTo>
                <a:lnTo>
                  <a:pt x="53" y="28"/>
                </a:lnTo>
                <a:lnTo>
                  <a:pt x="57" y="25"/>
                </a:lnTo>
                <a:lnTo>
                  <a:pt x="61" y="20"/>
                </a:lnTo>
                <a:lnTo>
                  <a:pt x="61" y="18"/>
                </a:lnTo>
                <a:lnTo>
                  <a:pt x="31" y="1"/>
                </a:lnTo>
                <a:close/>
              </a:path>
            </a:pathLst>
          </a:custGeom>
          <a:solidFill>
            <a:srgbClr val="000000"/>
          </a:solidFill>
          <a:ln w="9525">
            <a:noFill/>
            <a:round/>
            <a:headEnd/>
            <a:tailEnd/>
          </a:ln>
        </p:spPr>
        <p:txBody>
          <a:bodyPr/>
          <a:lstStyle/>
          <a:p>
            <a:endParaRPr lang="en-US"/>
          </a:p>
        </p:txBody>
      </p:sp>
      <p:sp>
        <p:nvSpPr>
          <p:cNvPr id="1415450" name="Freeform 282"/>
          <p:cNvSpPr>
            <a:spLocks/>
          </p:cNvSpPr>
          <p:nvPr/>
        </p:nvSpPr>
        <p:spPr bwMode="auto">
          <a:xfrm>
            <a:off x="4545013" y="4684713"/>
            <a:ext cx="22225" cy="25400"/>
          </a:xfrm>
          <a:custGeom>
            <a:avLst/>
            <a:gdLst/>
            <a:ahLst/>
            <a:cxnLst>
              <a:cxn ang="0">
                <a:pos x="9" y="0"/>
              </a:cxn>
              <a:cxn ang="0">
                <a:pos x="9" y="0"/>
              </a:cxn>
              <a:cxn ang="0">
                <a:pos x="9" y="3"/>
              </a:cxn>
              <a:cxn ang="0">
                <a:pos x="8" y="7"/>
              </a:cxn>
              <a:cxn ang="0">
                <a:pos x="8" y="12"/>
              </a:cxn>
              <a:cxn ang="0">
                <a:pos x="8" y="12"/>
              </a:cxn>
              <a:cxn ang="0">
                <a:pos x="5" y="17"/>
              </a:cxn>
              <a:cxn ang="0">
                <a:pos x="4" y="22"/>
              </a:cxn>
              <a:cxn ang="0">
                <a:pos x="2" y="26"/>
              </a:cxn>
              <a:cxn ang="0">
                <a:pos x="0" y="29"/>
              </a:cxn>
              <a:cxn ang="0">
                <a:pos x="30" y="46"/>
              </a:cxn>
              <a:cxn ang="0">
                <a:pos x="33" y="40"/>
              </a:cxn>
              <a:cxn ang="0">
                <a:pos x="36" y="34"/>
              </a:cxn>
              <a:cxn ang="0">
                <a:pos x="37" y="29"/>
              </a:cxn>
              <a:cxn ang="0">
                <a:pos x="40" y="24"/>
              </a:cxn>
              <a:cxn ang="0">
                <a:pos x="42" y="17"/>
              </a:cxn>
              <a:cxn ang="0">
                <a:pos x="42" y="12"/>
              </a:cxn>
              <a:cxn ang="0">
                <a:pos x="43" y="7"/>
              </a:cxn>
              <a:cxn ang="0">
                <a:pos x="43" y="0"/>
              </a:cxn>
              <a:cxn ang="0">
                <a:pos x="43" y="0"/>
              </a:cxn>
              <a:cxn ang="0">
                <a:pos x="9" y="0"/>
              </a:cxn>
            </a:cxnLst>
            <a:rect l="0" t="0" r="r" b="b"/>
            <a:pathLst>
              <a:path w="43" h="46">
                <a:moveTo>
                  <a:pt x="9" y="0"/>
                </a:moveTo>
                <a:lnTo>
                  <a:pt x="9" y="0"/>
                </a:lnTo>
                <a:lnTo>
                  <a:pt x="9" y="3"/>
                </a:lnTo>
                <a:lnTo>
                  <a:pt x="8" y="7"/>
                </a:lnTo>
                <a:lnTo>
                  <a:pt x="8" y="12"/>
                </a:lnTo>
                <a:lnTo>
                  <a:pt x="8" y="12"/>
                </a:lnTo>
                <a:lnTo>
                  <a:pt x="5" y="17"/>
                </a:lnTo>
                <a:lnTo>
                  <a:pt x="4" y="22"/>
                </a:lnTo>
                <a:lnTo>
                  <a:pt x="2" y="26"/>
                </a:lnTo>
                <a:lnTo>
                  <a:pt x="0" y="29"/>
                </a:lnTo>
                <a:lnTo>
                  <a:pt x="30" y="46"/>
                </a:lnTo>
                <a:lnTo>
                  <a:pt x="33" y="40"/>
                </a:lnTo>
                <a:lnTo>
                  <a:pt x="36" y="34"/>
                </a:lnTo>
                <a:lnTo>
                  <a:pt x="37" y="29"/>
                </a:lnTo>
                <a:lnTo>
                  <a:pt x="40" y="24"/>
                </a:lnTo>
                <a:lnTo>
                  <a:pt x="42" y="17"/>
                </a:lnTo>
                <a:lnTo>
                  <a:pt x="42" y="12"/>
                </a:lnTo>
                <a:lnTo>
                  <a:pt x="43" y="7"/>
                </a:lnTo>
                <a:lnTo>
                  <a:pt x="43" y="0"/>
                </a:lnTo>
                <a:lnTo>
                  <a:pt x="43" y="0"/>
                </a:lnTo>
                <a:lnTo>
                  <a:pt x="9" y="0"/>
                </a:lnTo>
                <a:close/>
              </a:path>
            </a:pathLst>
          </a:custGeom>
          <a:solidFill>
            <a:srgbClr val="000000"/>
          </a:solidFill>
          <a:ln w="9525">
            <a:noFill/>
            <a:round/>
            <a:headEnd/>
            <a:tailEnd/>
          </a:ln>
        </p:spPr>
        <p:txBody>
          <a:bodyPr/>
          <a:lstStyle/>
          <a:p>
            <a:endParaRPr lang="en-US"/>
          </a:p>
        </p:txBody>
      </p:sp>
      <p:sp>
        <p:nvSpPr>
          <p:cNvPr id="1415451" name="Freeform 283"/>
          <p:cNvSpPr>
            <a:spLocks/>
          </p:cNvSpPr>
          <p:nvPr/>
        </p:nvSpPr>
        <p:spPr bwMode="auto">
          <a:xfrm>
            <a:off x="4546600" y="4664075"/>
            <a:ext cx="20638" cy="20638"/>
          </a:xfrm>
          <a:custGeom>
            <a:avLst/>
            <a:gdLst/>
            <a:ahLst/>
            <a:cxnLst>
              <a:cxn ang="0">
                <a:pos x="0" y="24"/>
              </a:cxn>
              <a:cxn ang="0">
                <a:pos x="0" y="24"/>
              </a:cxn>
              <a:cxn ang="0">
                <a:pos x="3" y="27"/>
              </a:cxn>
              <a:cxn ang="0">
                <a:pos x="5" y="30"/>
              </a:cxn>
              <a:cxn ang="0">
                <a:pos x="6" y="35"/>
              </a:cxn>
              <a:cxn ang="0">
                <a:pos x="7" y="40"/>
              </a:cxn>
              <a:cxn ang="0">
                <a:pos x="41" y="40"/>
              </a:cxn>
              <a:cxn ang="0">
                <a:pos x="40" y="28"/>
              </a:cxn>
              <a:cxn ang="0">
                <a:pos x="36" y="18"/>
              </a:cxn>
              <a:cxn ang="0">
                <a:pos x="30" y="7"/>
              </a:cxn>
              <a:cxn ang="0">
                <a:pos x="24" y="0"/>
              </a:cxn>
              <a:cxn ang="0">
                <a:pos x="24" y="0"/>
              </a:cxn>
              <a:cxn ang="0">
                <a:pos x="0" y="24"/>
              </a:cxn>
            </a:cxnLst>
            <a:rect l="0" t="0" r="r" b="b"/>
            <a:pathLst>
              <a:path w="41" h="40">
                <a:moveTo>
                  <a:pt x="0" y="24"/>
                </a:moveTo>
                <a:lnTo>
                  <a:pt x="0" y="24"/>
                </a:lnTo>
                <a:lnTo>
                  <a:pt x="3" y="27"/>
                </a:lnTo>
                <a:lnTo>
                  <a:pt x="5" y="30"/>
                </a:lnTo>
                <a:lnTo>
                  <a:pt x="6" y="35"/>
                </a:lnTo>
                <a:lnTo>
                  <a:pt x="7" y="40"/>
                </a:lnTo>
                <a:lnTo>
                  <a:pt x="41" y="40"/>
                </a:lnTo>
                <a:lnTo>
                  <a:pt x="40" y="28"/>
                </a:lnTo>
                <a:lnTo>
                  <a:pt x="36" y="18"/>
                </a:lnTo>
                <a:lnTo>
                  <a:pt x="30" y="7"/>
                </a:lnTo>
                <a:lnTo>
                  <a:pt x="24" y="0"/>
                </a:lnTo>
                <a:lnTo>
                  <a:pt x="24" y="0"/>
                </a:lnTo>
                <a:lnTo>
                  <a:pt x="0" y="24"/>
                </a:lnTo>
                <a:close/>
              </a:path>
            </a:pathLst>
          </a:custGeom>
          <a:solidFill>
            <a:srgbClr val="000000"/>
          </a:solidFill>
          <a:ln w="9525">
            <a:noFill/>
            <a:round/>
            <a:headEnd/>
            <a:tailEnd/>
          </a:ln>
        </p:spPr>
        <p:txBody>
          <a:bodyPr/>
          <a:lstStyle/>
          <a:p>
            <a:endParaRPr lang="en-US"/>
          </a:p>
        </p:txBody>
      </p:sp>
      <p:sp>
        <p:nvSpPr>
          <p:cNvPr id="1415452" name="Freeform 284"/>
          <p:cNvSpPr>
            <a:spLocks/>
          </p:cNvSpPr>
          <p:nvPr/>
        </p:nvSpPr>
        <p:spPr bwMode="auto">
          <a:xfrm>
            <a:off x="4529138" y="4651375"/>
            <a:ext cx="30162" cy="25400"/>
          </a:xfrm>
          <a:custGeom>
            <a:avLst/>
            <a:gdLst/>
            <a:ahLst/>
            <a:cxnLst>
              <a:cxn ang="0">
                <a:pos x="0" y="35"/>
              </a:cxn>
              <a:cxn ang="0">
                <a:pos x="0" y="35"/>
              </a:cxn>
              <a:cxn ang="0">
                <a:pos x="5" y="35"/>
              </a:cxn>
              <a:cxn ang="0">
                <a:pos x="10" y="37"/>
              </a:cxn>
              <a:cxn ang="0">
                <a:pos x="17" y="39"/>
              </a:cxn>
              <a:cxn ang="0">
                <a:pos x="20" y="41"/>
              </a:cxn>
              <a:cxn ang="0">
                <a:pos x="22" y="42"/>
              </a:cxn>
              <a:cxn ang="0">
                <a:pos x="26" y="46"/>
              </a:cxn>
              <a:cxn ang="0">
                <a:pos x="28" y="47"/>
              </a:cxn>
              <a:cxn ang="0">
                <a:pos x="31" y="49"/>
              </a:cxn>
              <a:cxn ang="0">
                <a:pos x="55" y="25"/>
              </a:cxn>
              <a:cxn ang="0">
                <a:pos x="50" y="20"/>
              </a:cxn>
              <a:cxn ang="0">
                <a:pos x="45" y="16"/>
              </a:cxn>
              <a:cxn ang="0">
                <a:pos x="42" y="15"/>
              </a:cxn>
              <a:cxn ang="0">
                <a:pos x="34" y="9"/>
              </a:cxn>
              <a:cxn ang="0">
                <a:pos x="27" y="8"/>
              </a:cxn>
              <a:cxn ang="0">
                <a:pos x="22" y="5"/>
              </a:cxn>
              <a:cxn ang="0">
                <a:pos x="15" y="3"/>
              </a:cxn>
              <a:cxn ang="0">
                <a:pos x="8" y="0"/>
              </a:cxn>
              <a:cxn ang="0">
                <a:pos x="8" y="0"/>
              </a:cxn>
              <a:cxn ang="0">
                <a:pos x="0" y="35"/>
              </a:cxn>
            </a:cxnLst>
            <a:rect l="0" t="0" r="r" b="b"/>
            <a:pathLst>
              <a:path w="55" h="49">
                <a:moveTo>
                  <a:pt x="0" y="35"/>
                </a:moveTo>
                <a:lnTo>
                  <a:pt x="0" y="35"/>
                </a:lnTo>
                <a:lnTo>
                  <a:pt x="5" y="35"/>
                </a:lnTo>
                <a:lnTo>
                  <a:pt x="10" y="37"/>
                </a:lnTo>
                <a:lnTo>
                  <a:pt x="17" y="39"/>
                </a:lnTo>
                <a:lnTo>
                  <a:pt x="20" y="41"/>
                </a:lnTo>
                <a:lnTo>
                  <a:pt x="22" y="42"/>
                </a:lnTo>
                <a:lnTo>
                  <a:pt x="26" y="46"/>
                </a:lnTo>
                <a:lnTo>
                  <a:pt x="28" y="47"/>
                </a:lnTo>
                <a:lnTo>
                  <a:pt x="31" y="49"/>
                </a:lnTo>
                <a:lnTo>
                  <a:pt x="55" y="25"/>
                </a:lnTo>
                <a:lnTo>
                  <a:pt x="50" y="20"/>
                </a:lnTo>
                <a:lnTo>
                  <a:pt x="45" y="16"/>
                </a:lnTo>
                <a:lnTo>
                  <a:pt x="42" y="15"/>
                </a:lnTo>
                <a:lnTo>
                  <a:pt x="34" y="9"/>
                </a:lnTo>
                <a:lnTo>
                  <a:pt x="27" y="8"/>
                </a:lnTo>
                <a:lnTo>
                  <a:pt x="22" y="5"/>
                </a:lnTo>
                <a:lnTo>
                  <a:pt x="15" y="3"/>
                </a:lnTo>
                <a:lnTo>
                  <a:pt x="8" y="0"/>
                </a:lnTo>
                <a:lnTo>
                  <a:pt x="8" y="0"/>
                </a:lnTo>
                <a:lnTo>
                  <a:pt x="0" y="35"/>
                </a:lnTo>
                <a:close/>
              </a:path>
            </a:pathLst>
          </a:custGeom>
          <a:solidFill>
            <a:srgbClr val="000000"/>
          </a:solidFill>
          <a:ln w="9525">
            <a:noFill/>
            <a:round/>
            <a:headEnd/>
            <a:tailEnd/>
          </a:ln>
        </p:spPr>
        <p:txBody>
          <a:bodyPr/>
          <a:lstStyle/>
          <a:p>
            <a:endParaRPr lang="en-US"/>
          </a:p>
        </p:txBody>
      </p:sp>
      <p:sp>
        <p:nvSpPr>
          <p:cNvPr id="1415453" name="Freeform 285"/>
          <p:cNvSpPr>
            <a:spLocks/>
          </p:cNvSpPr>
          <p:nvPr/>
        </p:nvSpPr>
        <p:spPr bwMode="auto">
          <a:xfrm>
            <a:off x="4494213" y="4648200"/>
            <a:ext cx="39687" cy="20638"/>
          </a:xfrm>
          <a:custGeom>
            <a:avLst/>
            <a:gdLst/>
            <a:ahLst/>
            <a:cxnLst>
              <a:cxn ang="0">
                <a:pos x="0" y="34"/>
              </a:cxn>
              <a:cxn ang="0">
                <a:pos x="0" y="34"/>
              </a:cxn>
              <a:cxn ang="0">
                <a:pos x="11" y="34"/>
              </a:cxn>
              <a:cxn ang="0">
                <a:pos x="19" y="34"/>
              </a:cxn>
              <a:cxn ang="0">
                <a:pos x="30" y="36"/>
              </a:cxn>
              <a:cxn ang="0">
                <a:pos x="39" y="36"/>
              </a:cxn>
              <a:cxn ang="0">
                <a:pos x="47" y="37"/>
              </a:cxn>
              <a:cxn ang="0">
                <a:pos x="55" y="38"/>
              </a:cxn>
              <a:cxn ang="0">
                <a:pos x="62" y="39"/>
              </a:cxn>
              <a:cxn ang="0">
                <a:pos x="68" y="41"/>
              </a:cxn>
              <a:cxn ang="0">
                <a:pos x="76" y="6"/>
              </a:cxn>
              <a:cxn ang="0">
                <a:pos x="67" y="5"/>
              </a:cxn>
              <a:cxn ang="0">
                <a:pos x="60" y="4"/>
              </a:cxn>
              <a:cxn ang="0">
                <a:pos x="52" y="3"/>
              </a:cxn>
              <a:cxn ang="0">
                <a:pos x="41" y="2"/>
              </a:cxn>
              <a:cxn ang="0">
                <a:pos x="33" y="2"/>
              </a:cxn>
              <a:cxn ang="0">
                <a:pos x="22" y="0"/>
              </a:cxn>
              <a:cxn ang="0">
                <a:pos x="11" y="0"/>
              </a:cxn>
              <a:cxn ang="0">
                <a:pos x="0" y="0"/>
              </a:cxn>
              <a:cxn ang="0">
                <a:pos x="0" y="0"/>
              </a:cxn>
              <a:cxn ang="0">
                <a:pos x="0" y="34"/>
              </a:cxn>
            </a:cxnLst>
            <a:rect l="0" t="0" r="r" b="b"/>
            <a:pathLst>
              <a:path w="76" h="41">
                <a:moveTo>
                  <a:pt x="0" y="34"/>
                </a:moveTo>
                <a:lnTo>
                  <a:pt x="0" y="34"/>
                </a:lnTo>
                <a:lnTo>
                  <a:pt x="11" y="34"/>
                </a:lnTo>
                <a:lnTo>
                  <a:pt x="19" y="34"/>
                </a:lnTo>
                <a:lnTo>
                  <a:pt x="30" y="36"/>
                </a:lnTo>
                <a:lnTo>
                  <a:pt x="39" y="36"/>
                </a:lnTo>
                <a:lnTo>
                  <a:pt x="47" y="37"/>
                </a:lnTo>
                <a:lnTo>
                  <a:pt x="55" y="38"/>
                </a:lnTo>
                <a:lnTo>
                  <a:pt x="62" y="39"/>
                </a:lnTo>
                <a:lnTo>
                  <a:pt x="68" y="41"/>
                </a:lnTo>
                <a:lnTo>
                  <a:pt x="76" y="6"/>
                </a:lnTo>
                <a:lnTo>
                  <a:pt x="67" y="5"/>
                </a:lnTo>
                <a:lnTo>
                  <a:pt x="60" y="4"/>
                </a:lnTo>
                <a:lnTo>
                  <a:pt x="52" y="3"/>
                </a:lnTo>
                <a:lnTo>
                  <a:pt x="41" y="2"/>
                </a:lnTo>
                <a:lnTo>
                  <a:pt x="33" y="2"/>
                </a:lnTo>
                <a:lnTo>
                  <a:pt x="22" y="0"/>
                </a:lnTo>
                <a:lnTo>
                  <a:pt x="1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454" name="Freeform 286"/>
          <p:cNvSpPr>
            <a:spLocks/>
          </p:cNvSpPr>
          <p:nvPr/>
        </p:nvSpPr>
        <p:spPr bwMode="auto">
          <a:xfrm>
            <a:off x="4425950" y="4648200"/>
            <a:ext cx="68263" cy="25400"/>
          </a:xfrm>
          <a:custGeom>
            <a:avLst/>
            <a:gdLst/>
            <a:ahLst/>
            <a:cxnLst>
              <a:cxn ang="0">
                <a:pos x="5" y="49"/>
              </a:cxn>
              <a:cxn ang="0">
                <a:pos x="5" y="49"/>
              </a:cxn>
              <a:cxn ang="0">
                <a:pos x="24" y="45"/>
              </a:cxn>
              <a:cxn ang="0">
                <a:pos x="42" y="43"/>
              </a:cxn>
              <a:cxn ang="0">
                <a:pos x="60" y="41"/>
              </a:cxn>
              <a:cxn ang="0">
                <a:pos x="75" y="38"/>
              </a:cxn>
              <a:cxn ang="0">
                <a:pos x="89" y="37"/>
              </a:cxn>
              <a:cxn ang="0">
                <a:pos x="102" y="36"/>
              </a:cxn>
              <a:cxn ang="0">
                <a:pos x="116" y="34"/>
              </a:cxn>
              <a:cxn ang="0">
                <a:pos x="128" y="34"/>
              </a:cxn>
              <a:cxn ang="0">
                <a:pos x="128" y="0"/>
              </a:cxn>
              <a:cxn ang="0">
                <a:pos x="113" y="0"/>
              </a:cxn>
              <a:cxn ang="0">
                <a:pos x="100" y="2"/>
              </a:cxn>
              <a:cxn ang="0">
                <a:pos x="86" y="3"/>
              </a:cxn>
              <a:cxn ang="0">
                <a:pos x="71" y="4"/>
              </a:cxn>
              <a:cxn ang="0">
                <a:pos x="55" y="6"/>
              </a:cxn>
              <a:cxn ang="0">
                <a:pos x="38" y="9"/>
              </a:cxn>
              <a:cxn ang="0">
                <a:pos x="19" y="11"/>
              </a:cxn>
              <a:cxn ang="0">
                <a:pos x="0" y="15"/>
              </a:cxn>
              <a:cxn ang="0">
                <a:pos x="0" y="15"/>
              </a:cxn>
              <a:cxn ang="0">
                <a:pos x="5" y="49"/>
              </a:cxn>
            </a:cxnLst>
            <a:rect l="0" t="0" r="r" b="b"/>
            <a:pathLst>
              <a:path w="128" h="49">
                <a:moveTo>
                  <a:pt x="5" y="49"/>
                </a:moveTo>
                <a:lnTo>
                  <a:pt x="5" y="49"/>
                </a:lnTo>
                <a:lnTo>
                  <a:pt x="24" y="45"/>
                </a:lnTo>
                <a:lnTo>
                  <a:pt x="42" y="43"/>
                </a:lnTo>
                <a:lnTo>
                  <a:pt x="60" y="41"/>
                </a:lnTo>
                <a:lnTo>
                  <a:pt x="75" y="38"/>
                </a:lnTo>
                <a:lnTo>
                  <a:pt x="89" y="37"/>
                </a:lnTo>
                <a:lnTo>
                  <a:pt x="102" y="36"/>
                </a:lnTo>
                <a:lnTo>
                  <a:pt x="116" y="34"/>
                </a:lnTo>
                <a:lnTo>
                  <a:pt x="128" y="34"/>
                </a:lnTo>
                <a:lnTo>
                  <a:pt x="128" y="0"/>
                </a:lnTo>
                <a:lnTo>
                  <a:pt x="113" y="0"/>
                </a:lnTo>
                <a:lnTo>
                  <a:pt x="100" y="2"/>
                </a:lnTo>
                <a:lnTo>
                  <a:pt x="86" y="3"/>
                </a:lnTo>
                <a:lnTo>
                  <a:pt x="71" y="4"/>
                </a:lnTo>
                <a:lnTo>
                  <a:pt x="55" y="6"/>
                </a:lnTo>
                <a:lnTo>
                  <a:pt x="38" y="9"/>
                </a:lnTo>
                <a:lnTo>
                  <a:pt x="19" y="11"/>
                </a:lnTo>
                <a:lnTo>
                  <a:pt x="0" y="15"/>
                </a:lnTo>
                <a:lnTo>
                  <a:pt x="0" y="15"/>
                </a:lnTo>
                <a:lnTo>
                  <a:pt x="5" y="49"/>
                </a:lnTo>
                <a:close/>
              </a:path>
            </a:pathLst>
          </a:custGeom>
          <a:solidFill>
            <a:srgbClr val="000000"/>
          </a:solidFill>
          <a:ln w="9525">
            <a:noFill/>
            <a:round/>
            <a:headEnd/>
            <a:tailEnd/>
          </a:ln>
        </p:spPr>
        <p:txBody>
          <a:bodyPr/>
          <a:lstStyle/>
          <a:p>
            <a:endParaRPr lang="en-US"/>
          </a:p>
        </p:txBody>
      </p:sp>
      <p:sp>
        <p:nvSpPr>
          <p:cNvPr id="1415455" name="Freeform 287"/>
          <p:cNvSpPr>
            <a:spLocks/>
          </p:cNvSpPr>
          <p:nvPr/>
        </p:nvSpPr>
        <p:spPr bwMode="auto">
          <a:xfrm>
            <a:off x="4749800" y="4473575"/>
            <a:ext cx="101600" cy="42863"/>
          </a:xfrm>
          <a:custGeom>
            <a:avLst/>
            <a:gdLst/>
            <a:ahLst/>
            <a:cxnLst>
              <a:cxn ang="0">
                <a:pos x="10" y="81"/>
              </a:cxn>
              <a:cxn ang="0">
                <a:pos x="10" y="81"/>
              </a:cxn>
              <a:cxn ang="0">
                <a:pos x="34" y="73"/>
              </a:cxn>
              <a:cxn ang="0">
                <a:pos x="60" y="67"/>
              </a:cxn>
              <a:cxn ang="0">
                <a:pos x="84" y="59"/>
              </a:cxn>
              <a:cxn ang="0">
                <a:pos x="107" y="52"/>
              </a:cxn>
              <a:cxn ang="0">
                <a:pos x="129" y="47"/>
              </a:cxn>
              <a:cxn ang="0">
                <a:pos x="153" y="42"/>
              </a:cxn>
              <a:cxn ang="0">
                <a:pos x="174" y="37"/>
              </a:cxn>
              <a:cxn ang="0">
                <a:pos x="194" y="34"/>
              </a:cxn>
              <a:cxn ang="0">
                <a:pos x="189" y="0"/>
              </a:cxn>
              <a:cxn ang="0">
                <a:pos x="167" y="3"/>
              </a:cxn>
              <a:cxn ang="0">
                <a:pos x="145" y="8"/>
              </a:cxn>
              <a:cxn ang="0">
                <a:pos x="122" y="13"/>
              </a:cxn>
              <a:cxn ang="0">
                <a:pos x="98" y="20"/>
              </a:cxn>
              <a:cxn ang="0">
                <a:pos x="74" y="28"/>
              </a:cxn>
              <a:cxn ang="0">
                <a:pos x="50" y="33"/>
              </a:cxn>
              <a:cxn ang="0">
                <a:pos x="24" y="41"/>
              </a:cxn>
              <a:cxn ang="0">
                <a:pos x="0" y="50"/>
              </a:cxn>
              <a:cxn ang="0">
                <a:pos x="0" y="50"/>
              </a:cxn>
              <a:cxn ang="0">
                <a:pos x="10" y="81"/>
              </a:cxn>
            </a:cxnLst>
            <a:rect l="0" t="0" r="r" b="b"/>
            <a:pathLst>
              <a:path w="194" h="81">
                <a:moveTo>
                  <a:pt x="10" y="81"/>
                </a:moveTo>
                <a:lnTo>
                  <a:pt x="10" y="81"/>
                </a:lnTo>
                <a:lnTo>
                  <a:pt x="34" y="73"/>
                </a:lnTo>
                <a:lnTo>
                  <a:pt x="60" y="67"/>
                </a:lnTo>
                <a:lnTo>
                  <a:pt x="84" y="59"/>
                </a:lnTo>
                <a:lnTo>
                  <a:pt x="107" y="52"/>
                </a:lnTo>
                <a:lnTo>
                  <a:pt x="129" y="47"/>
                </a:lnTo>
                <a:lnTo>
                  <a:pt x="153" y="42"/>
                </a:lnTo>
                <a:lnTo>
                  <a:pt x="174" y="37"/>
                </a:lnTo>
                <a:lnTo>
                  <a:pt x="194" y="34"/>
                </a:lnTo>
                <a:lnTo>
                  <a:pt x="189" y="0"/>
                </a:lnTo>
                <a:lnTo>
                  <a:pt x="167" y="3"/>
                </a:lnTo>
                <a:lnTo>
                  <a:pt x="145" y="8"/>
                </a:lnTo>
                <a:lnTo>
                  <a:pt x="122" y="13"/>
                </a:lnTo>
                <a:lnTo>
                  <a:pt x="98" y="20"/>
                </a:lnTo>
                <a:lnTo>
                  <a:pt x="74" y="28"/>
                </a:lnTo>
                <a:lnTo>
                  <a:pt x="50" y="33"/>
                </a:lnTo>
                <a:lnTo>
                  <a:pt x="24" y="41"/>
                </a:lnTo>
                <a:lnTo>
                  <a:pt x="0" y="50"/>
                </a:lnTo>
                <a:lnTo>
                  <a:pt x="0" y="50"/>
                </a:lnTo>
                <a:lnTo>
                  <a:pt x="10" y="81"/>
                </a:lnTo>
                <a:close/>
              </a:path>
            </a:pathLst>
          </a:custGeom>
          <a:solidFill>
            <a:srgbClr val="000000"/>
          </a:solidFill>
          <a:ln w="9525">
            <a:noFill/>
            <a:round/>
            <a:headEnd/>
            <a:tailEnd/>
          </a:ln>
        </p:spPr>
        <p:txBody>
          <a:bodyPr/>
          <a:lstStyle/>
          <a:p>
            <a:endParaRPr lang="en-US"/>
          </a:p>
        </p:txBody>
      </p:sp>
      <p:sp>
        <p:nvSpPr>
          <p:cNvPr id="1415456" name="Freeform 288"/>
          <p:cNvSpPr>
            <a:spLocks/>
          </p:cNvSpPr>
          <p:nvPr/>
        </p:nvSpPr>
        <p:spPr bwMode="auto">
          <a:xfrm>
            <a:off x="4625975" y="4498975"/>
            <a:ext cx="128588" cy="66675"/>
          </a:xfrm>
          <a:custGeom>
            <a:avLst/>
            <a:gdLst/>
            <a:ahLst/>
            <a:cxnLst>
              <a:cxn ang="0">
                <a:pos x="16" y="125"/>
              </a:cxn>
              <a:cxn ang="0">
                <a:pos x="17" y="125"/>
              </a:cxn>
              <a:cxn ang="0">
                <a:pos x="29" y="118"/>
              </a:cxn>
              <a:cxn ang="0">
                <a:pos x="43" y="112"/>
              </a:cxn>
              <a:cxn ang="0">
                <a:pos x="56" y="106"/>
              </a:cxn>
              <a:cxn ang="0">
                <a:pos x="71" y="100"/>
              </a:cxn>
              <a:cxn ang="0">
                <a:pos x="84" y="92"/>
              </a:cxn>
              <a:cxn ang="0">
                <a:pos x="98" y="86"/>
              </a:cxn>
              <a:cxn ang="0">
                <a:pos x="112" y="80"/>
              </a:cxn>
              <a:cxn ang="0">
                <a:pos x="127" y="74"/>
              </a:cxn>
              <a:cxn ang="0">
                <a:pos x="143" y="68"/>
              </a:cxn>
              <a:cxn ang="0">
                <a:pos x="155" y="62"/>
              </a:cxn>
              <a:cxn ang="0">
                <a:pos x="170" y="57"/>
              </a:cxn>
              <a:cxn ang="0">
                <a:pos x="184" y="51"/>
              </a:cxn>
              <a:cxn ang="0">
                <a:pos x="198" y="46"/>
              </a:cxn>
              <a:cxn ang="0">
                <a:pos x="212" y="41"/>
              </a:cxn>
              <a:cxn ang="0">
                <a:pos x="227" y="36"/>
              </a:cxn>
              <a:cxn ang="0">
                <a:pos x="242" y="31"/>
              </a:cxn>
              <a:cxn ang="0">
                <a:pos x="232" y="0"/>
              </a:cxn>
              <a:cxn ang="0">
                <a:pos x="217" y="5"/>
              </a:cxn>
              <a:cxn ang="0">
                <a:pos x="203" y="9"/>
              </a:cxn>
              <a:cxn ang="0">
                <a:pos x="188" y="14"/>
              </a:cxn>
              <a:cxn ang="0">
                <a:pos x="172" y="19"/>
              </a:cxn>
              <a:cxn ang="0">
                <a:pos x="158" y="25"/>
              </a:cxn>
              <a:cxn ang="0">
                <a:pos x="143" y="30"/>
              </a:cxn>
              <a:cxn ang="0">
                <a:pos x="128" y="36"/>
              </a:cxn>
              <a:cxn ang="0">
                <a:pos x="115" y="42"/>
              </a:cxn>
              <a:cxn ang="0">
                <a:pos x="100" y="48"/>
              </a:cxn>
              <a:cxn ang="0">
                <a:pos x="86" y="55"/>
              </a:cxn>
              <a:cxn ang="0">
                <a:pos x="70" y="61"/>
              </a:cxn>
              <a:cxn ang="0">
                <a:pos x="56" y="68"/>
              </a:cxn>
              <a:cxn ang="0">
                <a:pos x="42" y="74"/>
              </a:cxn>
              <a:cxn ang="0">
                <a:pos x="28" y="83"/>
              </a:cxn>
              <a:cxn ang="0">
                <a:pos x="15" y="89"/>
              </a:cxn>
              <a:cxn ang="0">
                <a:pos x="0" y="96"/>
              </a:cxn>
              <a:cxn ang="0">
                <a:pos x="1" y="96"/>
              </a:cxn>
              <a:cxn ang="0">
                <a:pos x="16" y="125"/>
              </a:cxn>
            </a:cxnLst>
            <a:rect l="0" t="0" r="r" b="b"/>
            <a:pathLst>
              <a:path w="242" h="125">
                <a:moveTo>
                  <a:pt x="16" y="125"/>
                </a:moveTo>
                <a:lnTo>
                  <a:pt x="17" y="125"/>
                </a:lnTo>
                <a:lnTo>
                  <a:pt x="29" y="118"/>
                </a:lnTo>
                <a:lnTo>
                  <a:pt x="43" y="112"/>
                </a:lnTo>
                <a:lnTo>
                  <a:pt x="56" y="106"/>
                </a:lnTo>
                <a:lnTo>
                  <a:pt x="71" y="100"/>
                </a:lnTo>
                <a:lnTo>
                  <a:pt x="84" y="92"/>
                </a:lnTo>
                <a:lnTo>
                  <a:pt x="98" y="86"/>
                </a:lnTo>
                <a:lnTo>
                  <a:pt x="112" y="80"/>
                </a:lnTo>
                <a:lnTo>
                  <a:pt x="127" y="74"/>
                </a:lnTo>
                <a:lnTo>
                  <a:pt x="143" y="68"/>
                </a:lnTo>
                <a:lnTo>
                  <a:pt x="155" y="62"/>
                </a:lnTo>
                <a:lnTo>
                  <a:pt x="170" y="57"/>
                </a:lnTo>
                <a:lnTo>
                  <a:pt x="184" y="51"/>
                </a:lnTo>
                <a:lnTo>
                  <a:pt x="198" y="46"/>
                </a:lnTo>
                <a:lnTo>
                  <a:pt x="212" y="41"/>
                </a:lnTo>
                <a:lnTo>
                  <a:pt x="227" y="36"/>
                </a:lnTo>
                <a:lnTo>
                  <a:pt x="242" y="31"/>
                </a:lnTo>
                <a:lnTo>
                  <a:pt x="232" y="0"/>
                </a:lnTo>
                <a:lnTo>
                  <a:pt x="217" y="5"/>
                </a:lnTo>
                <a:lnTo>
                  <a:pt x="203" y="9"/>
                </a:lnTo>
                <a:lnTo>
                  <a:pt x="188" y="14"/>
                </a:lnTo>
                <a:lnTo>
                  <a:pt x="172" y="19"/>
                </a:lnTo>
                <a:lnTo>
                  <a:pt x="158" y="25"/>
                </a:lnTo>
                <a:lnTo>
                  <a:pt x="143" y="30"/>
                </a:lnTo>
                <a:lnTo>
                  <a:pt x="128" y="36"/>
                </a:lnTo>
                <a:lnTo>
                  <a:pt x="115" y="42"/>
                </a:lnTo>
                <a:lnTo>
                  <a:pt x="100" y="48"/>
                </a:lnTo>
                <a:lnTo>
                  <a:pt x="86" y="55"/>
                </a:lnTo>
                <a:lnTo>
                  <a:pt x="70" y="61"/>
                </a:lnTo>
                <a:lnTo>
                  <a:pt x="56" y="68"/>
                </a:lnTo>
                <a:lnTo>
                  <a:pt x="42" y="74"/>
                </a:lnTo>
                <a:lnTo>
                  <a:pt x="28" y="83"/>
                </a:lnTo>
                <a:lnTo>
                  <a:pt x="15" y="89"/>
                </a:lnTo>
                <a:lnTo>
                  <a:pt x="0" y="96"/>
                </a:lnTo>
                <a:lnTo>
                  <a:pt x="1" y="96"/>
                </a:lnTo>
                <a:lnTo>
                  <a:pt x="16" y="125"/>
                </a:lnTo>
                <a:close/>
              </a:path>
            </a:pathLst>
          </a:custGeom>
          <a:solidFill>
            <a:srgbClr val="000000"/>
          </a:solidFill>
          <a:ln w="9525">
            <a:noFill/>
            <a:round/>
            <a:headEnd/>
            <a:tailEnd/>
          </a:ln>
        </p:spPr>
        <p:txBody>
          <a:bodyPr/>
          <a:lstStyle/>
          <a:p>
            <a:endParaRPr lang="en-US"/>
          </a:p>
        </p:txBody>
      </p:sp>
      <p:sp>
        <p:nvSpPr>
          <p:cNvPr id="1415457" name="Freeform 289"/>
          <p:cNvSpPr>
            <a:spLocks/>
          </p:cNvSpPr>
          <p:nvPr/>
        </p:nvSpPr>
        <p:spPr bwMode="auto">
          <a:xfrm>
            <a:off x="4519613" y="4549775"/>
            <a:ext cx="115887" cy="82550"/>
          </a:xfrm>
          <a:custGeom>
            <a:avLst/>
            <a:gdLst/>
            <a:ahLst/>
            <a:cxnLst>
              <a:cxn ang="0">
                <a:pos x="23" y="155"/>
              </a:cxn>
              <a:cxn ang="0">
                <a:pos x="24" y="155"/>
              </a:cxn>
              <a:cxn ang="0">
                <a:pos x="32" y="148"/>
              </a:cxn>
              <a:cxn ang="0">
                <a:pos x="41" y="140"/>
              </a:cxn>
              <a:cxn ang="0">
                <a:pos x="51" y="132"/>
              </a:cxn>
              <a:cxn ang="0">
                <a:pos x="62" y="123"/>
              </a:cxn>
              <a:cxn ang="0">
                <a:pos x="72" y="116"/>
              </a:cxn>
              <a:cxn ang="0">
                <a:pos x="84" y="109"/>
              </a:cxn>
              <a:cxn ang="0">
                <a:pos x="96" y="99"/>
              </a:cxn>
              <a:cxn ang="0">
                <a:pos x="108" y="92"/>
              </a:cxn>
              <a:cxn ang="0">
                <a:pos x="119" y="84"/>
              </a:cxn>
              <a:cxn ang="0">
                <a:pos x="133" y="76"/>
              </a:cxn>
              <a:cxn ang="0">
                <a:pos x="148" y="68"/>
              </a:cxn>
              <a:cxn ang="0">
                <a:pos x="161" y="60"/>
              </a:cxn>
              <a:cxn ang="0">
                <a:pos x="173" y="53"/>
              </a:cxn>
              <a:cxn ang="0">
                <a:pos x="189" y="45"/>
              </a:cxn>
              <a:cxn ang="0">
                <a:pos x="204" y="37"/>
              </a:cxn>
              <a:cxn ang="0">
                <a:pos x="217" y="29"/>
              </a:cxn>
              <a:cxn ang="0">
                <a:pos x="202" y="0"/>
              </a:cxn>
              <a:cxn ang="0">
                <a:pos x="187" y="7"/>
              </a:cxn>
              <a:cxn ang="0">
                <a:pos x="172" y="16"/>
              </a:cxn>
              <a:cxn ang="0">
                <a:pos x="159" y="23"/>
              </a:cxn>
              <a:cxn ang="0">
                <a:pos x="144" y="31"/>
              </a:cxn>
              <a:cxn ang="0">
                <a:pos x="130" y="39"/>
              </a:cxn>
              <a:cxn ang="0">
                <a:pos x="116" y="46"/>
              </a:cxn>
              <a:cxn ang="0">
                <a:pos x="102" y="55"/>
              </a:cxn>
              <a:cxn ang="0">
                <a:pos x="89" y="62"/>
              </a:cxn>
              <a:cxn ang="0">
                <a:pos x="77" y="72"/>
              </a:cxn>
              <a:cxn ang="0">
                <a:pos x="65" y="79"/>
              </a:cxn>
              <a:cxn ang="0">
                <a:pos x="52" y="87"/>
              </a:cxn>
              <a:cxn ang="0">
                <a:pos x="40" y="96"/>
              </a:cxn>
              <a:cxn ang="0">
                <a:pos x="29" y="105"/>
              </a:cxn>
              <a:cxn ang="0">
                <a:pos x="19" y="114"/>
              </a:cxn>
              <a:cxn ang="0">
                <a:pos x="10" y="121"/>
              </a:cxn>
              <a:cxn ang="0">
                <a:pos x="0" y="131"/>
              </a:cxn>
              <a:cxn ang="0">
                <a:pos x="1" y="131"/>
              </a:cxn>
              <a:cxn ang="0">
                <a:pos x="23" y="155"/>
              </a:cxn>
            </a:cxnLst>
            <a:rect l="0" t="0" r="r" b="b"/>
            <a:pathLst>
              <a:path w="217" h="155">
                <a:moveTo>
                  <a:pt x="23" y="155"/>
                </a:moveTo>
                <a:lnTo>
                  <a:pt x="24" y="155"/>
                </a:lnTo>
                <a:lnTo>
                  <a:pt x="32" y="148"/>
                </a:lnTo>
                <a:lnTo>
                  <a:pt x="41" y="140"/>
                </a:lnTo>
                <a:lnTo>
                  <a:pt x="51" y="132"/>
                </a:lnTo>
                <a:lnTo>
                  <a:pt x="62" y="123"/>
                </a:lnTo>
                <a:lnTo>
                  <a:pt x="72" y="116"/>
                </a:lnTo>
                <a:lnTo>
                  <a:pt x="84" y="109"/>
                </a:lnTo>
                <a:lnTo>
                  <a:pt x="96" y="99"/>
                </a:lnTo>
                <a:lnTo>
                  <a:pt x="108" y="92"/>
                </a:lnTo>
                <a:lnTo>
                  <a:pt x="119" y="84"/>
                </a:lnTo>
                <a:lnTo>
                  <a:pt x="133" y="76"/>
                </a:lnTo>
                <a:lnTo>
                  <a:pt x="148" y="68"/>
                </a:lnTo>
                <a:lnTo>
                  <a:pt x="161" y="60"/>
                </a:lnTo>
                <a:lnTo>
                  <a:pt x="173" y="53"/>
                </a:lnTo>
                <a:lnTo>
                  <a:pt x="189" y="45"/>
                </a:lnTo>
                <a:lnTo>
                  <a:pt x="204" y="37"/>
                </a:lnTo>
                <a:lnTo>
                  <a:pt x="217" y="29"/>
                </a:lnTo>
                <a:lnTo>
                  <a:pt x="202" y="0"/>
                </a:lnTo>
                <a:lnTo>
                  <a:pt x="187" y="7"/>
                </a:lnTo>
                <a:lnTo>
                  <a:pt x="172" y="16"/>
                </a:lnTo>
                <a:lnTo>
                  <a:pt x="159" y="23"/>
                </a:lnTo>
                <a:lnTo>
                  <a:pt x="144" y="31"/>
                </a:lnTo>
                <a:lnTo>
                  <a:pt x="130" y="39"/>
                </a:lnTo>
                <a:lnTo>
                  <a:pt x="116" y="46"/>
                </a:lnTo>
                <a:lnTo>
                  <a:pt x="102" y="55"/>
                </a:lnTo>
                <a:lnTo>
                  <a:pt x="89" y="62"/>
                </a:lnTo>
                <a:lnTo>
                  <a:pt x="77" y="72"/>
                </a:lnTo>
                <a:lnTo>
                  <a:pt x="65" y="79"/>
                </a:lnTo>
                <a:lnTo>
                  <a:pt x="52" y="87"/>
                </a:lnTo>
                <a:lnTo>
                  <a:pt x="40" y="96"/>
                </a:lnTo>
                <a:lnTo>
                  <a:pt x="29" y="105"/>
                </a:lnTo>
                <a:lnTo>
                  <a:pt x="19" y="114"/>
                </a:lnTo>
                <a:lnTo>
                  <a:pt x="10" y="121"/>
                </a:lnTo>
                <a:lnTo>
                  <a:pt x="0" y="131"/>
                </a:lnTo>
                <a:lnTo>
                  <a:pt x="1" y="131"/>
                </a:lnTo>
                <a:lnTo>
                  <a:pt x="23" y="155"/>
                </a:lnTo>
                <a:close/>
              </a:path>
            </a:pathLst>
          </a:custGeom>
          <a:solidFill>
            <a:srgbClr val="000000"/>
          </a:solidFill>
          <a:ln w="9525">
            <a:noFill/>
            <a:round/>
            <a:headEnd/>
            <a:tailEnd/>
          </a:ln>
        </p:spPr>
        <p:txBody>
          <a:bodyPr/>
          <a:lstStyle/>
          <a:p>
            <a:endParaRPr lang="en-US"/>
          </a:p>
        </p:txBody>
      </p:sp>
      <p:sp>
        <p:nvSpPr>
          <p:cNvPr id="1415458" name="Freeform 290"/>
          <p:cNvSpPr>
            <a:spLocks/>
          </p:cNvSpPr>
          <p:nvPr/>
        </p:nvSpPr>
        <p:spPr bwMode="auto">
          <a:xfrm>
            <a:off x="4487863" y="4619625"/>
            <a:ext cx="44450" cy="74613"/>
          </a:xfrm>
          <a:custGeom>
            <a:avLst/>
            <a:gdLst/>
            <a:ahLst/>
            <a:cxnLst>
              <a:cxn ang="0">
                <a:pos x="37" y="113"/>
              </a:cxn>
              <a:cxn ang="0">
                <a:pos x="39" y="116"/>
              </a:cxn>
              <a:cxn ang="0">
                <a:pos x="35" y="109"/>
              </a:cxn>
              <a:cxn ang="0">
                <a:pos x="34" y="102"/>
              </a:cxn>
              <a:cxn ang="0">
                <a:pos x="35" y="94"/>
              </a:cxn>
              <a:cxn ang="0">
                <a:pos x="39" y="83"/>
              </a:cxn>
              <a:cxn ang="0">
                <a:pos x="45" y="69"/>
              </a:cxn>
              <a:cxn ang="0">
                <a:pos x="56" y="56"/>
              </a:cxn>
              <a:cxn ang="0">
                <a:pos x="68" y="40"/>
              </a:cxn>
              <a:cxn ang="0">
                <a:pos x="84" y="24"/>
              </a:cxn>
              <a:cxn ang="0">
                <a:pos x="62" y="0"/>
              </a:cxn>
              <a:cxn ang="0">
                <a:pos x="44" y="18"/>
              </a:cxn>
              <a:cxn ang="0">
                <a:pos x="29" y="34"/>
              </a:cxn>
              <a:cxn ang="0">
                <a:pos x="16" y="52"/>
              </a:cxn>
              <a:cxn ang="0">
                <a:pos x="7" y="70"/>
              </a:cxn>
              <a:cxn ang="0">
                <a:pos x="1" y="86"/>
              </a:cxn>
              <a:cxn ang="0">
                <a:pos x="0" y="105"/>
              </a:cxn>
              <a:cxn ang="0">
                <a:pos x="4" y="122"/>
              </a:cxn>
              <a:cxn ang="0">
                <a:pos x="12" y="138"/>
              </a:cxn>
              <a:cxn ang="0">
                <a:pos x="15" y="140"/>
              </a:cxn>
              <a:cxn ang="0">
                <a:pos x="37" y="113"/>
              </a:cxn>
            </a:cxnLst>
            <a:rect l="0" t="0" r="r" b="b"/>
            <a:pathLst>
              <a:path w="84" h="140">
                <a:moveTo>
                  <a:pt x="37" y="113"/>
                </a:moveTo>
                <a:lnTo>
                  <a:pt x="39" y="116"/>
                </a:lnTo>
                <a:lnTo>
                  <a:pt x="35" y="109"/>
                </a:lnTo>
                <a:lnTo>
                  <a:pt x="34" y="102"/>
                </a:lnTo>
                <a:lnTo>
                  <a:pt x="35" y="94"/>
                </a:lnTo>
                <a:lnTo>
                  <a:pt x="39" y="83"/>
                </a:lnTo>
                <a:lnTo>
                  <a:pt x="45" y="69"/>
                </a:lnTo>
                <a:lnTo>
                  <a:pt x="56" y="56"/>
                </a:lnTo>
                <a:lnTo>
                  <a:pt x="68" y="40"/>
                </a:lnTo>
                <a:lnTo>
                  <a:pt x="84" y="24"/>
                </a:lnTo>
                <a:lnTo>
                  <a:pt x="62" y="0"/>
                </a:lnTo>
                <a:lnTo>
                  <a:pt x="44" y="18"/>
                </a:lnTo>
                <a:lnTo>
                  <a:pt x="29" y="34"/>
                </a:lnTo>
                <a:lnTo>
                  <a:pt x="16" y="52"/>
                </a:lnTo>
                <a:lnTo>
                  <a:pt x="7" y="70"/>
                </a:lnTo>
                <a:lnTo>
                  <a:pt x="1" y="86"/>
                </a:lnTo>
                <a:lnTo>
                  <a:pt x="0" y="105"/>
                </a:lnTo>
                <a:lnTo>
                  <a:pt x="4" y="122"/>
                </a:lnTo>
                <a:lnTo>
                  <a:pt x="12" y="138"/>
                </a:lnTo>
                <a:lnTo>
                  <a:pt x="15" y="140"/>
                </a:lnTo>
                <a:lnTo>
                  <a:pt x="37" y="113"/>
                </a:lnTo>
                <a:close/>
              </a:path>
            </a:pathLst>
          </a:custGeom>
          <a:solidFill>
            <a:srgbClr val="000000"/>
          </a:solidFill>
          <a:ln w="9525">
            <a:noFill/>
            <a:round/>
            <a:headEnd/>
            <a:tailEnd/>
          </a:ln>
        </p:spPr>
        <p:txBody>
          <a:bodyPr/>
          <a:lstStyle/>
          <a:p>
            <a:endParaRPr lang="en-US"/>
          </a:p>
        </p:txBody>
      </p:sp>
      <p:sp>
        <p:nvSpPr>
          <p:cNvPr id="1415459" name="Freeform 291"/>
          <p:cNvSpPr>
            <a:spLocks/>
          </p:cNvSpPr>
          <p:nvPr/>
        </p:nvSpPr>
        <p:spPr bwMode="auto">
          <a:xfrm>
            <a:off x="4495800" y="4670425"/>
            <a:ext cx="204788" cy="41275"/>
          </a:xfrm>
          <a:custGeom>
            <a:avLst/>
            <a:gdLst/>
            <a:ahLst/>
            <a:cxnLst>
              <a:cxn ang="0">
                <a:pos x="377" y="0"/>
              </a:cxn>
              <a:cxn ang="0">
                <a:pos x="377" y="0"/>
              </a:cxn>
              <a:cxn ang="0">
                <a:pos x="347" y="9"/>
              </a:cxn>
              <a:cxn ang="0">
                <a:pos x="319" y="15"/>
              </a:cxn>
              <a:cxn ang="0">
                <a:pos x="290" y="22"/>
              </a:cxn>
              <a:cxn ang="0">
                <a:pos x="262" y="28"/>
              </a:cxn>
              <a:cxn ang="0">
                <a:pos x="234" y="32"/>
              </a:cxn>
              <a:cxn ang="0">
                <a:pos x="207" y="37"/>
              </a:cxn>
              <a:cxn ang="0">
                <a:pos x="181" y="39"/>
              </a:cxn>
              <a:cxn ang="0">
                <a:pos x="156" y="41"/>
              </a:cxn>
              <a:cxn ang="0">
                <a:pos x="133" y="42"/>
              </a:cxn>
              <a:cxn ang="0">
                <a:pos x="112" y="42"/>
              </a:cxn>
              <a:cxn ang="0">
                <a:pos x="91" y="39"/>
              </a:cxn>
              <a:cxn ang="0">
                <a:pos x="73" y="37"/>
              </a:cxn>
              <a:cxn ang="0">
                <a:pos x="56" y="33"/>
              </a:cxn>
              <a:cxn ang="0">
                <a:pos x="41" y="28"/>
              </a:cxn>
              <a:cxn ang="0">
                <a:pos x="30" y="23"/>
              </a:cxn>
              <a:cxn ang="0">
                <a:pos x="22" y="16"/>
              </a:cxn>
              <a:cxn ang="0">
                <a:pos x="0" y="43"/>
              </a:cxn>
              <a:cxn ang="0">
                <a:pos x="13" y="53"/>
              </a:cxn>
              <a:cxn ang="0">
                <a:pos x="29" y="60"/>
              </a:cxn>
              <a:cxn ang="0">
                <a:pos x="46" y="65"/>
              </a:cxn>
              <a:cxn ang="0">
                <a:pos x="65" y="71"/>
              </a:cxn>
              <a:cxn ang="0">
                <a:pos x="86" y="73"/>
              </a:cxn>
              <a:cxn ang="0">
                <a:pos x="109" y="76"/>
              </a:cxn>
              <a:cxn ang="0">
                <a:pos x="133" y="76"/>
              </a:cxn>
              <a:cxn ang="0">
                <a:pos x="158" y="75"/>
              </a:cxn>
              <a:cxn ang="0">
                <a:pos x="184" y="73"/>
              </a:cxn>
              <a:cxn ang="0">
                <a:pos x="212" y="71"/>
              </a:cxn>
              <a:cxn ang="0">
                <a:pos x="239" y="66"/>
              </a:cxn>
              <a:cxn ang="0">
                <a:pos x="267" y="62"/>
              </a:cxn>
              <a:cxn ang="0">
                <a:pos x="297" y="56"/>
              </a:cxn>
              <a:cxn ang="0">
                <a:pos x="327" y="49"/>
              </a:cxn>
              <a:cxn ang="0">
                <a:pos x="357" y="41"/>
              </a:cxn>
              <a:cxn ang="0">
                <a:pos x="386" y="32"/>
              </a:cxn>
              <a:cxn ang="0">
                <a:pos x="386" y="32"/>
              </a:cxn>
              <a:cxn ang="0">
                <a:pos x="377" y="0"/>
              </a:cxn>
            </a:cxnLst>
            <a:rect l="0" t="0" r="r" b="b"/>
            <a:pathLst>
              <a:path w="386" h="76">
                <a:moveTo>
                  <a:pt x="377" y="0"/>
                </a:moveTo>
                <a:lnTo>
                  <a:pt x="377" y="0"/>
                </a:lnTo>
                <a:lnTo>
                  <a:pt x="347" y="9"/>
                </a:lnTo>
                <a:lnTo>
                  <a:pt x="319" y="15"/>
                </a:lnTo>
                <a:lnTo>
                  <a:pt x="290" y="22"/>
                </a:lnTo>
                <a:lnTo>
                  <a:pt x="262" y="28"/>
                </a:lnTo>
                <a:lnTo>
                  <a:pt x="234" y="32"/>
                </a:lnTo>
                <a:lnTo>
                  <a:pt x="207" y="37"/>
                </a:lnTo>
                <a:lnTo>
                  <a:pt x="181" y="39"/>
                </a:lnTo>
                <a:lnTo>
                  <a:pt x="156" y="41"/>
                </a:lnTo>
                <a:lnTo>
                  <a:pt x="133" y="42"/>
                </a:lnTo>
                <a:lnTo>
                  <a:pt x="112" y="42"/>
                </a:lnTo>
                <a:lnTo>
                  <a:pt x="91" y="39"/>
                </a:lnTo>
                <a:lnTo>
                  <a:pt x="73" y="37"/>
                </a:lnTo>
                <a:lnTo>
                  <a:pt x="56" y="33"/>
                </a:lnTo>
                <a:lnTo>
                  <a:pt x="41" y="28"/>
                </a:lnTo>
                <a:lnTo>
                  <a:pt x="30" y="23"/>
                </a:lnTo>
                <a:lnTo>
                  <a:pt x="22" y="16"/>
                </a:lnTo>
                <a:lnTo>
                  <a:pt x="0" y="43"/>
                </a:lnTo>
                <a:lnTo>
                  <a:pt x="13" y="53"/>
                </a:lnTo>
                <a:lnTo>
                  <a:pt x="29" y="60"/>
                </a:lnTo>
                <a:lnTo>
                  <a:pt x="46" y="65"/>
                </a:lnTo>
                <a:lnTo>
                  <a:pt x="65" y="71"/>
                </a:lnTo>
                <a:lnTo>
                  <a:pt x="86" y="73"/>
                </a:lnTo>
                <a:lnTo>
                  <a:pt x="109" y="76"/>
                </a:lnTo>
                <a:lnTo>
                  <a:pt x="133" y="76"/>
                </a:lnTo>
                <a:lnTo>
                  <a:pt x="158" y="75"/>
                </a:lnTo>
                <a:lnTo>
                  <a:pt x="184" y="73"/>
                </a:lnTo>
                <a:lnTo>
                  <a:pt x="212" y="71"/>
                </a:lnTo>
                <a:lnTo>
                  <a:pt x="239" y="66"/>
                </a:lnTo>
                <a:lnTo>
                  <a:pt x="267" y="62"/>
                </a:lnTo>
                <a:lnTo>
                  <a:pt x="297" y="56"/>
                </a:lnTo>
                <a:lnTo>
                  <a:pt x="327" y="49"/>
                </a:lnTo>
                <a:lnTo>
                  <a:pt x="357" y="41"/>
                </a:lnTo>
                <a:lnTo>
                  <a:pt x="386" y="32"/>
                </a:lnTo>
                <a:lnTo>
                  <a:pt x="386" y="32"/>
                </a:lnTo>
                <a:lnTo>
                  <a:pt x="377" y="0"/>
                </a:lnTo>
                <a:close/>
              </a:path>
            </a:pathLst>
          </a:custGeom>
          <a:solidFill>
            <a:srgbClr val="000000"/>
          </a:solidFill>
          <a:ln w="9525">
            <a:noFill/>
            <a:round/>
            <a:headEnd/>
            <a:tailEnd/>
          </a:ln>
        </p:spPr>
        <p:txBody>
          <a:bodyPr/>
          <a:lstStyle/>
          <a:p>
            <a:endParaRPr lang="en-US"/>
          </a:p>
        </p:txBody>
      </p:sp>
      <p:sp>
        <p:nvSpPr>
          <p:cNvPr id="1415460" name="Freeform 292"/>
          <p:cNvSpPr>
            <a:spLocks/>
          </p:cNvSpPr>
          <p:nvPr/>
        </p:nvSpPr>
        <p:spPr bwMode="auto">
          <a:xfrm>
            <a:off x="4695825" y="4633913"/>
            <a:ext cx="104775" cy="53975"/>
          </a:xfrm>
          <a:custGeom>
            <a:avLst/>
            <a:gdLst/>
            <a:ahLst/>
            <a:cxnLst>
              <a:cxn ang="0">
                <a:pos x="187" y="0"/>
              </a:cxn>
              <a:cxn ang="0">
                <a:pos x="187" y="0"/>
              </a:cxn>
              <a:cxn ang="0">
                <a:pos x="165" y="9"/>
              </a:cxn>
              <a:cxn ang="0">
                <a:pos x="142" y="18"/>
              </a:cxn>
              <a:cxn ang="0">
                <a:pos x="119" y="28"/>
              </a:cxn>
              <a:cxn ang="0">
                <a:pos x="96" y="36"/>
              </a:cxn>
              <a:cxn ang="0">
                <a:pos x="72" y="45"/>
              </a:cxn>
              <a:cxn ang="0">
                <a:pos x="48" y="53"/>
              </a:cxn>
              <a:cxn ang="0">
                <a:pos x="24" y="62"/>
              </a:cxn>
              <a:cxn ang="0">
                <a:pos x="0" y="69"/>
              </a:cxn>
              <a:cxn ang="0">
                <a:pos x="9" y="101"/>
              </a:cxn>
              <a:cxn ang="0">
                <a:pos x="34" y="94"/>
              </a:cxn>
              <a:cxn ang="0">
                <a:pos x="61" y="85"/>
              </a:cxn>
              <a:cxn ang="0">
                <a:pos x="84" y="77"/>
              </a:cxn>
              <a:cxn ang="0">
                <a:pos x="108" y="68"/>
              </a:cxn>
              <a:cxn ang="0">
                <a:pos x="131" y="59"/>
              </a:cxn>
              <a:cxn ang="0">
                <a:pos x="154" y="50"/>
              </a:cxn>
              <a:cxn ang="0">
                <a:pos x="178" y="41"/>
              </a:cxn>
              <a:cxn ang="0">
                <a:pos x="200" y="31"/>
              </a:cxn>
              <a:cxn ang="0">
                <a:pos x="200" y="31"/>
              </a:cxn>
              <a:cxn ang="0">
                <a:pos x="187" y="0"/>
              </a:cxn>
            </a:cxnLst>
            <a:rect l="0" t="0" r="r" b="b"/>
            <a:pathLst>
              <a:path w="200" h="101">
                <a:moveTo>
                  <a:pt x="187" y="0"/>
                </a:moveTo>
                <a:lnTo>
                  <a:pt x="187" y="0"/>
                </a:lnTo>
                <a:lnTo>
                  <a:pt x="165" y="9"/>
                </a:lnTo>
                <a:lnTo>
                  <a:pt x="142" y="18"/>
                </a:lnTo>
                <a:lnTo>
                  <a:pt x="119" y="28"/>
                </a:lnTo>
                <a:lnTo>
                  <a:pt x="96" y="36"/>
                </a:lnTo>
                <a:lnTo>
                  <a:pt x="72" y="45"/>
                </a:lnTo>
                <a:lnTo>
                  <a:pt x="48" y="53"/>
                </a:lnTo>
                <a:lnTo>
                  <a:pt x="24" y="62"/>
                </a:lnTo>
                <a:lnTo>
                  <a:pt x="0" y="69"/>
                </a:lnTo>
                <a:lnTo>
                  <a:pt x="9" y="101"/>
                </a:lnTo>
                <a:lnTo>
                  <a:pt x="34" y="94"/>
                </a:lnTo>
                <a:lnTo>
                  <a:pt x="61" y="85"/>
                </a:lnTo>
                <a:lnTo>
                  <a:pt x="84" y="77"/>
                </a:lnTo>
                <a:lnTo>
                  <a:pt x="108" y="68"/>
                </a:lnTo>
                <a:lnTo>
                  <a:pt x="131" y="59"/>
                </a:lnTo>
                <a:lnTo>
                  <a:pt x="154" y="50"/>
                </a:lnTo>
                <a:lnTo>
                  <a:pt x="178" y="41"/>
                </a:lnTo>
                <a:lnTo>
                  <a:pt x="200" y="31"/>
                </a:lnTo>
                <a:lnTo>
                  <a:pt x="200" y="31"/>
                </a:lnTo>
                <a:lnTo>
                  <a:pt x="187" y="0"/>
                </a:lnTo>
                <a:close/>
              </a:path>
            </a:pathLst>
          </a:custGeom>
          <a:solidFill>
            <a:srgbClr val="000000"/>
          </a:solidFill>
          <a:ln w="9525">
            <a:noFill/>
            <a:round/>
            <a:headEnd/>
            <a:tailEnd/>
          </a:ln>
        </p:spPr>
        <p:txBody>
          <a:bodyPr/>
          <a:lstStyle/>
          <a:p>
            <a:endParaRPr lang="en-US"/>
          </a:p>
        </p:txBody>
      </p:sp>
      <p:sp>
        <p:nvSpPr>
          <p:cNvPr id="1415461" name="Freeform 293"/>
          <p:cNvSpPr>
            <a:spLocks/>
          </p:cNvSpPr>
          <p:nvPr/>
        </p:nvSpPr>
        <p:spPr bwMode="auto">
          <a:xfrm>
            <a:off x="4794250" y="4597400"/>
            <a:ext cx="84138" cy="53975"/>
          </a:xfrm>
          <a:custGeom>
            <a:avLst/>
            <a:gdLst/>
            <a:ahLst/>
            <a:cxnLst>
              <a:cxn ang="0">
                <a:pos x="143" y="0"/>
              </a:cxn>
              <a:cxn ang="0">
                <a:pos x="143" y="0"/>
              </a:cxn>
              <a:cxn ang="0">
                <a:pos x="126" y="9"/>
              </a:cxn>
              <a:cxn ang="0">
                <a:pos x="109" y="19"/>
              </a:cxn>
              <a:cxn ang="0">
                <a:pos x="93" y="26"/>
              </a:cxn>
              <a:cxn ang="0">
                <a:pos x="75" y="35"/>
              </a:cxn>
              <a:cxn ang="0">
                <a:pos x="57" y="43"/>
              </a:cxn>
              <a:cxn ang="0">
                <a:pos x="37" y="52"/>
              </a:cxn>
              <a:cxn ang="0">
                <a:pos x="19" y="60"/>
              </a:cxn>
              <a:cxn ang="0">
                <a:pos x="0" y="69"/>
              </a:cxn>
              <a:cxn ang="0">
                <a:pos x="13" y="100"/>
              </a:cxn>
              <a:cxn ang="0">
                <a:pos x="33" y="92"/>
              </a:cxn>
              <a:cxn ang="0">
                <a:pos x="52" y="83"/>
              </a:cxn>
              <a:cxn ang="0">
                <a:pos x="71" y="75"/>
              </a:cxn>
              <a:cxn ang="0">
                <a:pos x="89" y="66"/>
              </a:cxn>
              <a:cxn ang="0">
                <a:pos x="108" y="58"/>
              </a:cxn>
              <a:cxn ang="0">
                <a:pos x="126" y="48"/>
              </a:cxn>
              <a:cxn ang="0">
                <a:pos x="143" y="38"/>
              </a:cxn>
              <a:cxn ang="0">
                <a:pos x="160" y="30"/>
              </a:cxn>
              <a:cxn ang="0">
                <a:pos x="160" y="30"/>
              </a:cxn>
              <a:cxn ang="0">
                <a:pos x="143" y="0"/>
              </a:cxn>
            </a:cxnLst>
            <a:rect l="0" t="0" r="r" b="b"/>
            <a:pathLst>
              <a:path w="160" h="100">
                <a:moveTo>
                  <a:pt x="143" y="0"/>
                </a:moveTo>
                <a:lnTo>
                  <a:pt x="143" y="0"/>
                </a:lnTo>
                <a:lnTo>
                  <a:pt x="126" y="9"/>
                </a:lnTo>
                <a:lnTo>
                  <a:pt x="109" y="19"/>
                </a:lnTo>
                <a:lnTo>
                  <a:pt x="93" y="26"/>
                </a:lnTo>
                <a:lnTo>
                  <a:pt x="75" y="35"/>
                </a:lnTo>
                <a:lnTo>
                  <a:pt x="57" y="43"/>
                </a:lnTo>
                <a:lnTo>
                  <a:pt x="37" y="52"/>
                </a:lnTo>
                <a:lnTo>
                  <a:pt x="19" y="60"/>
                </a:lnTo>
                <a:lnTo>
                  <a:pt x="0" y="69"/>
                </a:lnTo>
                <a:lnTo>
                  <a:pt x="13" y="100"/>
                </a:lnTo>
                <a:lnTo>
                  <a:pt x="33" y="92"/>
                </a:lnTo>
                <a:lnTo>
                  <a:pt x="52" y="83"/>
                </a:lnTo>
                <a:lnTo>
                  <a:pt x="71" y="75"/>
                </a:lnTo>
                <a:lnTo>
                  <a:pt x="89" y="66"/>
                </a:lnTo>
                <a:lnTo>
                  <a:pt x="108" y="58"/>
                </a:lnTo>
                <a:lnTo>
                  <a:pt x="126" y="48"/>
                </a:lnTo>
                <a:lnTo>
                  <a:pt x="143" y="38"/>
                </a:lnTo>
                <a:lnTo>
                  <a:pt x="160" y="30"/>
                </a:lnTo>
                <a:lnTo>
                  <a:pt x="160" y="30"/>
                </a:lnTo>
                <a:lnTo>
                  <a:pt x="143" y="0"/>
                </a:lnTo>
                <a:close/>
              </a:path>
            </a:pathLst>
          </a:custGeom>
          <a:solidFill>
            <a:srgbClr val="000000"/>
          </a:solidFill>
          <a:ln w="9525">
            <a:noFill/>
            <a:round/>
            <a:headEnd/>
            <a:tailEnd/>
          </a:ln>
        </p:spPr>
        <p:txBody>
          <a:bodyPr/>
          <a:lstStyle/>
          <a:p>
            <a:endParaRPr lang="en-US"/>
          </a:p>
        </p:txBody>
      </p:sp>
      <p:sp>
        <p:nvSpPr>
          <p:cNvPr id="1415462" name="Freeform 294"/>
          <p:cNvSpPr>
            <a:spLocks/>
          </p:cNvSpPr>
          <p:nvPr/>
        </p:nvSpPr>
        <p:spPr bwMode="auto">
          <a:xfrm>
            <a:off x="4870450" y="4565650"/>
            <a:ext cx="61913" cy="47625"/>
          </a:xfrm>
          <a:custGeom>
            <a:avLst/>
            <a:gdLst/>
            <a:ahLst/>
            <a:cxnLst>
              <a:cxn ang="0">
                <a:pos x="99" y="0"/>
              </a:cxn>
              <a:cxn ang="0">
                <a:pos x="99" y="0"/>
              </a:cxn>
              <a:cxn ang="0">
                <a:pos x="89" y="7"/>
              </a:cxn>
              <a:cxn ang="0">
                <a:pos x="78" y="14"/>
              </a:cxn>
              <a:cxn ang="0">
                <a:pos x="68" y="21"/>
              </a:cxn>
              <a:cxn ang="0">
                <a:pos x="56" y="28"/>
              </a:cxn>
              <a:cxn ang="0">
                <a:pos x="43" y="37"/>
              </a:cxn>
              <a:cxn ang="0">
                <a:pos x="29" y="45"/>
              </a:cxn>
              <a:cxn ang="0">
                <a:pos x="15" y="54"/>
              </a:cxn>
              <a:cxn ang="0">
                <a:pos x="0" y="62"/>
              </a:cxn>
              <a:cxn ang="0">
                <a:pos x="17" y="92"/>
              </a:cxn>
              <a:cxn ang="0">
                <a:pos x="32" y="83"/>
              </a:cxn>
              <a:cxn ang="0">
                <a:pos x="47" y="75"/>
              </a:cxn>
              <a:cxn ang="0">
                <a:pos x="60" y="66"/>
              </a:cxn>
              <a:cxn ang="0">
                <a:pos x="73" y="57"/>
              </a:cxn>
              <a:cxn ang="0">
                <a:pos x="86" y="50"/>
              </a:cxn>
              <a:cxn ang="0">
                <a:pos x="98" y="43"/>
              </a:cxn>
              <a:cxn ang="0">
                <a:pos x="109" y="34"/>
              </a:cxn>
              <a:cxn ang="0">
                <a:pos x="118" y="27"/>
              </a:cxn>
              <a:cxn ang="0">
                <a:pos x="118" y="27"/>
              </a:cxn>
              <a:cxn ang="0">
                <a:pos x="99" y="0"/>
              </a:cxn>
            </a:cxnLst>
            <a:rect l="0" t="0" r="r" b="b"/>
            <a:pathLst>
              <a:path w="118" h="92">
                <a:moveTo>
                  <a:pt x="99" y="0"/>
                </a:moveTo>
                <a:lnTo>
                  <a:pt x="99" y="0"/>
                </a:lnTo>
                <a:lnTo>
                  <a:pt x="89" y="7"/>
                </a:lnTo>
                <a:lnTo>
                  <a:pt x="78" y="14"/>
                </a:lnTo>
                <a:lnTo>
                  <a:pt x="68" y="21"/>
                </a:lnTo>
                <a:lnTo>
                  <a:pt x="56" y="28"/>
                </a:lnTo>
                <a:lnTo>
                  <a:pt x="43" y="37"/>
                </a:lnTo>
                <a:lnTo>
                  <a:pt x="29" y="45"/>
                </a:lnTo>
                <a:lnTo>
                  <a:pt x="15" y="54"/>
                </a:lnTo>
                <a:lnTo>
                  <a:pt x="0" y="62"/>
                </a:lnTo>
                <a:lnTo>
                  <a:pt x="17" y="92"/>
                </a:lnTo>
                <a:lnTo>
                  <a:pt x="32" y="83"/>
                </a:lnTo>
                <a:lnTo>
                  <a:pt x="47" y="75"/>
                </a:lnTo>
                <a:lnTo>
                  <a:pt x="60" y="66"/>
                </a:lnTo>
                <a:lnTo>
                  <a:pt x="73" y="57"/>
                </a:lnTo>
                <a:lnTo>
                  <a:pt x="86" y="50"/>
                </a:lnTo>
                <a:lnTo>
                  <a:pt x="98" y="43"/>
                </a:lnTo>
                <a:lnTo>
                  <a:pt x="109" y="34"/>
                </a:lnTo>
                <a:lnTo>
                  <a:pt x="118" y="27"/>
                </a:lnTo>
                <a:lnTo>
                  <a:pt x="118" y="27"/>
                </a:lnTo>
                <a:lnTo>
                  <a:pt x="99" y="0"/>
                </a:lnTo>
                <a:close/>
              </a:path>
            </a:pathLst>
          </a:custGeom>
          <a:solidFill>
            <a:srgbClr val="000000"/>
          </a:solidFill>
          <a:ln w="9525">
            <a:noFill/>
            <a:round/>
            <a:headEnd/>
            <a:tailEnd/>
          </a:ln>
        </p:spPr>
        <p:txBody>
          <a:bodyPr/>
          <a:lstStyle/>
          <a:p>
            <a:endParaRPr lang="en-US"/>
          </a:p>
        </p:txBody>
      </p:sp>
      <p:sp>
        <p:nvSpPr>
          <p:cNvPr id="1415463" name="Freeform 295"/>
          <p:cNvSpPr>
            <a:spLocks/>
          </p:cNvSpPr>
          <p:nvPr/>
        </p:nvSpPr>
        <p:spPr bwMode="auto">
          <a:xfrm>
            <a:off x="4922838" y="4538663"/>
            <a:ext cx="42862" cy="41275"/>
          </a:xfrm>
          <a:custGeom>
            <a:avLst/>
            <a:gdLst/>
            <a:ahLst/>
            <a:cxnLst>
              <a:cxn ang="0">
                <a:pos x="56" y="0"/>
              </a:cxn>
              <a:cxn ang="0">
                <a:pos x="57" y="0"/>
              </a:cxn>
              <a:cxn ang="0">
                <a:pos x="52" y="6"/>
              </a:cxn>
              <a:cxn ang="0">
                <a:pos x="48" y="11"/>
              </a:cxn>
              <a:cxn ang="0">
                <a:pos x="40" y="16"/>
              </a:cxn>
              <a:cxn ang="0">
                <a:pos x="33" y="22"/>
              </a:cxn>
              <a:cxn ang="0">
                <a:pos x="24" y="30"/>
              </a:cxn>
              <a:cxn ang="0">
                <a:pos x="17" y="36"/>
              </a:cxn>
              <a:cxn ang="0">
                <a:pos x="9" y="43"/>
              </a:cxn>
              <a:cxn ang="0">
                <a:pos x="0" y="49"/>
              </a:cxn>
              <a:cxn ang="0">
                <a:pos x="19" y="76"/>
              </a:cxn>
              <a:cxn ang="0">
                <a:pos x="28" y="70"/>
              </a:cxn>
              <a:cxn ang="0">
                <a:pos x="39" y="63"/>
              </a:cxn>
              <a:cxn ang="0">
                <a:pos x="46" y="56"/>
              </a:cxn>
              <a:cxn ang="0">
                <a:pos x="55" y="49"/>
              </a:cxn>
              <a:cxn ang="0">
                <a:pos x="62" y="43"/>
              </a:cxn>
              <a:cxn ang="0">
                <a:pos x="70" y="36"/>
              </a:cxn>
              <a:cxn ang="0">
                <a:pos x="77" y="28"/>
              </a:cxn>
              <a:cxn ang="0">
                <a:pos x="82" y="22"/>
              </a:cxn>
              <a:cxn ang="0">
                <a:pos x="83" y="22"/>
              </a:cxn>
              <a:cxn ang="0">
                <a:pos x="56" y="0"/>
              </a:cxn>
            </a:cxnLst>
            <a:rect l="0" t="0" r="r" b="b"/>
            <a:pathLst>
              <a:path w="83" h="76">
                <a:moveTo>
                  <a:pt x="56" y="0"/>
                </a:moveTo>
                <a:lnTo>
                  <a:pt x="57" y="0"/>
                </a:lnTo>
                <a:lnTo>
                  <a:pt x="52" y="6"/>
                </a:lnTo>
                <a:lnTo>
                  <a:pt x="48" y="11"/>
                </a:lnTo>
                <a:lnTo>
                  <a:pt x="40" y="16"/>
                </a:lnTo>
                <a:lnTo>
                  <a:pt x="33" y="22"/>
                </a:lnTo>
                <a:lnTo>
                  <a:pt x="24" y="30"/>
                </a:lnTo>
                <a:lnTo>
                  <a:pt x="17" y="36"/>
                </a:lnTo>
                <a:lnTo>
                  <a:pt x="9" y="43"/>
                </a:lnTo>
                <a:lnTo>
                  <a:pt x="0" y="49"/>
                </a:lnTo>
                <a:lnTo>
                  <a:pt x="19" y="76"/>
                </a:lnTo>
                <a:lnTo>
                  <a:pt x="28" y="70"/>
                </a:lnTo>
                <a:lnTo>
                  <a:pt x="39" y="63"/>
                </a:lnTo>
                <a:lnTo>
                  <a:pt x="46" y="56"/>
                </a:lnTo>
                <a:lnTo>
                  <a:pt x="55" y="49"/>
                </a:lnTo>
                <a:lnTo>
                  <a:pt x="62" y="43"/>
                </a:lnTo>
                <a:lnTo>
                  <a:pt x="70" y="36"/>
                </a:lnTo>
                <a:lnTo>
                  <a:pt x="77" y="28"/>
                </a:lnTo>
                <a:lnTo>
                  <a:pt x="82" y="22"/>
                </a:lnTo>
                <a:lnTo>
                  <a:pt x="83" y="22"/>
                </a:lnTo>
                <a:lnTo>
                  <a:pt x="56" y="0"/>
                </a:lnTo>
                <a:close/>
              </a:path>
            </a:pathLst>
          </a:custGeom>
          <a:solidFill>
            <a:srgbClr val="000000"/>
          </a:solidFill>
          <a:ln w="9525">
            <a:noFill/>
            <a:round/>
            <a:headEnd/>
            <a:tailEnd/>
          </a:ln>
        </p:spPr>
        <p:txBody>
          <a:bodyPr/>
          <a:lstStyle/>
          <a:p>
            <a:endParaRPr lang="en-US"/>
          </a:p>
        </p:txBody>
      </p:sp>
      <p:sp>
        <p:nvSpPr>
          <p:cNvPr id="1415464" name="Freeform 296"/>
          <p:cNvSpPr>
            <a:spLocks/>
          </p:cNvSpPr>
          <p:nvPr/>
        </p:nvSpPr>
        <p:spPr bwMode="auto">
          <a:xfrm>
            <a:off x="4951413" y="4518025"/>
            <a:ext cx="33337" cy="33338"/>
          </a:xfrm>
          <a:custGeom>
            <a:avLst/>
            <a:gdLst/>
            <a:ahLst/>
            <a:cxnLst>
              <a:cxn ang="0">
                <a:pos x="32" y="1"/>
              </a:cxn>
              <a:cxn ang="0">
                <a:pos x="32" y="0"/>
              </a:cxn>
              <a:cxn ang="0">
                <a:pos x="31" y="5"/>
              </a:cxn>
              <a:cxn ang="0">
                <a:pos x="27" y="8"/>
              </a:cxn>
              <a:cxn ang="0">
                <a:pos x="23" y="13"/>
              </a:cxn>
              <a:cxn ang="0">
                <a:pos x="18" y="18"/>
              </a:cxn>
              <a:cxn ang="0">
                <a:pos x="15" y="24"/>
              </a:cxn>
              <a:cxn ang="0">
                <a:pos x="11" y="29"/>
              </a:cxn>
              <a:cxn ang="0">
                <a:pos x="5" y="35"/>
              </a:cxn>
              <a:cxn ang="0">
                <a:pos x="0" y="41"/>
              </a:cxn>
              <a:cxn ang="0">
                <a:pos x="27" y="63"/>
              </a:cxn>
              <a:cxn ang="0">
                <a:pos x="32" y="57"/>
              </a:cxn>
              <a:cxn ang="0">
                <a:pos x="35" y="51"/>
              </a:cxn>
              <a:cxn ang="0">
                <a:pos x="42" y="46"/>
              </a:cxn>
              <a:cxn ang="0">
                <a:pos x="45" y="40"/>
              </a:cxn>
              <a:cxn ang="0">
                <a:pos x="50" y="35"/>
              </a:cxn>
              <a:cxn ang="0">
                <a:pos x="54" y="28"/>
              </a:cxn>
              <a:cxn ang="0">
                <a:pos x="57" y="24"/>
              </a:cxn>
              <a:cxn ang="0">
                <a:pos x="61" y="19"/>
              </a:cxn>
              <a:cxn ang="0">
                <a:pos x="61" y="18"/>
              </a:cxn>
              <a:cxn ang="0">
                <a:pos x="32" y="1"/>
              </a:cxn>
            </a:cxnLst>
            <a:rect l="0" t="0" r="r" b="b"/>
            <a:pathLst>
              <a:path w="61" h="63">
                <a:moveTo>
                  <a:pt x="32" y="1"/>
                </a:moveTo>
                <a:lnTo>
                  <a:pt x="32" y="0"/>
                </a:lnTo>
                <a:lnTo>
                  <a:pt x="31" y="5"/>
                </a:lnTo>
                <a:lnTo>
                  <a:pt x="27" y="8"/>
                </a:lnTo>
                <a:lnTo>
                  <a:pt x="23" y="13"/>
                </a:lnTo>
                <a:lnTo>
                  <a:pt x="18" y="18"/>
                </a:lnTo>
                <a:lnTo>
                  <a:pt x="15" y="24"/>
                </a:lnTo>
                <a:lnTo>
                  <a:pt x="11" y="29"/>
                </a:lnTo>
                <a:lnTo>
                  <a:pt x="5" y="35"/>
                </a:lnTo>
                <a:lnTo>
                  <a:pt x="0" y="41"/>
                </a:lnTo>
                <a:lnTo>
                  <a:pt x="27" y="63"/>
                </a:lnTo>
                <a:lnTo>
                  <a:pt x="32" y="57"/>
                </a:lnTo>
                <a:lnTo>
                  <a:pt x="35" y="51"/>
                </a:lnTo>
                <a:lnTo>
                  <a:pt x="42" y="46"/>
                </a:lnTo>
                <a:lnTo>
                  <a:pt x="45" y="40"/>
                </a:lnTo>
                <a:lnTo>
                  <a:pt x="50" y="35"/>
                </a:lnTo>
                <a:lnTo>
                  <a:pt x="54" y="28"/>
                </a:lnTo>
                <a:lnTo>
                  <a:pt x="57" y="24"/>
                </a:lnTo>
                <a:lnTo>
                  <a:pt x="61" y="19"/>
                </a:lnTo>
                <a:lnTo>
                  <a:pt x="61" y="18"/>
                </a:lnTo>
                <a:lnTo>
                  <a:pt x="32" y="1"/>
                </a:lnTo>
                <a:close/>
              </a:path>
            </a:pathLst>
          </a:custGeom>
          <a:solidFill>
            <a:srgbClr val="000000"/>
          </a:solidFill>
          <a:ln w="9525">
            <a:noFill/>
            <a:round/>
            <a:headEnd/>
            <a:tailEnd/>
          </a:ln>
        </p:spPr>
        <p:txBody>
          <a:bodyPr/>
          <a:lstStyle/>
          <a:p>
            <a:endParaRPr lang="en-US"/>
          </a:p>
        </p:txBody>
      </p:sp>
      <p:sp>
        <p:nvSpPr>
          <p:cNvPr id="1415465" name="Freeform 297"/>
          <p:cNvSpPr>
            <a:spLocks/>
          </p:cNvSpPr>
          <p:nvPr/>
        </p:nvSpPr>
        <p:spPr bwMode="auto">
          <a:xfrm>
            <a:off x="4968875" y="4502150"/>
            <a:ext cx="22225" cy="25400"/>
          </a:xfrm>
          <a:custGeom>
            <a:avLst/>
            <a:gdLst/>
            <a:ahLst/>
            <a:cxnLst>
              <a:cxn ang="0">
                <a:pos x="8" y="0"/>
              </a:cxn>
              <a:cxn ang="0">
                <a:pos x="8" y="0"/>
              </a:cxn>
              <a:cxn ang="0">
                <a:pos x="8" y="2"/>
              </a:cxn>
              <a:cxn ang="0">
                <a:pos x="7" y="7"/>
              </a:cxn>
              <a:cxn ang="0">
                <a:pos x="7" y="12"/>
              </a:cxn>
              <a:cxn ang="0">
                <a:pos x="7" y="12"/>
              </a:cxn>
              <a:cxn ang="0">
                <a:pos x="5" y="17"/>
              </a:cxn>
              <a:cxn ang="0">
                <a:pos x="3" y="22"/>
              </a:cxn>
              <a:cxn ang="0">
                <a:pos x="1" y="25"/>
              </a:cxn>
              <a:cxn ang="0">
                <a:pos x="0" y="29"/>
              </a:cxn>
              <a:cxn ang="0">
                <a:pos x="29" y="46"/>
              </a:cxn>
              <a:cxn ang="0">
                <a:pos x="33" y="40"/>
              </a:cxn>
              <a:cxn ang="0">
                <a:pos x="35" y="34"/>
              </a:cxn>
              <a:cxn ang="0">
                <a:pos x="36" y="29"/>
              </a:cxn>
              <a:cxn ang="0">
                <a:pos x="39" y="24"/>
              </a:cxn>
              <a:cxn ang="0">
                <a:pos x="41" y="17"/>
              </a:cxn>
              <a:cxn ang="0">
                <a:pos x="41" y="12"/>
              </a:cxn>
              <a:cxn ang="0">
                <a:pos x="43" y="7"/>
              </a:cxn>
              <a:cxn ang="0">
                <a:pos x="43" y="0"/>
              </a:cxn>
              <a:cxn ang="0">
                <a:pos x="43" y="0"/>
              </a:cxn>
              <a:cxn ang="0">
                <a:pos x="8" y="0"/>
              </a:cxn>
            </a:cxnLst>
            <a:rect l="0" t="0" r="r" b="b"/>
            <a:pathLst>
              <a:path w="43" h="46">
                <a:moveTo>
                  <a:pt x="8" y="0"/>
                </a:moveTo>
                <a:lnTo>
                  <a:pt x="8" y="0"/>
                </a:lnTo>
                <a:lnTo>
                  <a:pt x="8" y="2"/>
                </a:lnTo>
                <a:lnTo>
                  <a:pt x="7" y="7"/>
                </a:lnTo>
                <a:lnTo>
                  <a:pt x="7" y="12"/>
                </a:lnTo>
                <a:lnTo>
                  <a:pt x="7" y="12"/>
                </a:lnTo>
                <a:lnTo>
                  <a:pt x="5" y="17"/>
                </a:lnTo>
                <a:lnTo>
                  <a:pt x="3" y="22"/>
                </a:lnTo>
                <a:lnTo>
                  <a:pt x="1" y="25"/>
                </a:lnTo>
                <a:lnTo>
                  <a:pt x="0" y="29"/>
                </a:lnTo>
                <a:lnTo>
                  <a:pt x="29" y="46"/>
                </a:lnTo>
                <a:lnTo>
                  <a:pt x="33" y="40"/>
                </a:lnTo>
                <a:lnTo>
                  <a:pt x="35" y="34"/>
                </a:lnTo>
                <a:lnTo>
                  <a:pt x="36" y="29"/>
                </a:lnTo>
                <a:lnTo>
                  <a:pt x="39" y="24"/>
                </a:lnTo>
                <a:lnTo>
                  <a:pt x="41" y="17"/>
                </a:lnTo>
                <a:lnTo>
                  <a:pt x="41" y="12"/>
                </a:lnTo>
                <a:lnTo>
                  <a:pt x="43" y="7"/>
                </a:lnTo>
                <a:lnTo>
                  <a:pt x="43" y="0"/>
                </a:lnTo>
                <a:lnTo>
                  <a:pt x="43" y="0"/>
                </a:lnTo>
                <a:lnTo>
                  <a:pt x="8" y="0"/>
                </a:lnTo>
                <a:close/>
              </a:path>
            </a:pathLst>
          </a:custGeom>
          <a:solidFill>
            <a:srgbClr val="000000"/>
          </a:solidFill>
          <a:ln w="9525">
            <a:noFill/>
            <a:round/>
            <a:headEnd/>
            <a:tailEnd/>
          </a:ln>
        </p:spPr>
        <p:txBody>
          <a:bodyPr/>
          <a:lstStyle/>
          <a:p>
            <a:endParaRPr lang="en-US"/>
          </a:p>
        </p:txBody>
      </p:sp>
      <p:sp>
        <p:nvSpPr>
          <p:cNvPr id="1415466" name="Freeform 298"/>
          <p:cNvSpPr>
            <a:spLocks/>
          </p:cNvSpPr>
          <p:nvPr/>
        </p:nvSpPr>
        <p:spPr bwMode="auto">
          <a:xfrm>
            <a:off x="4968875" y="4481513"/>
            <a:ext cx="22225" cy="20637"/>
          </a:xfrm>
          <a:custGeom>
            <a:avLst/>
            <a:gdLst/>
            <a:ahLst/>
            <a:cxnLst>
              <a:cxn ang="0">
                <a:pos x="0" y="24"/>
              </a:cxn>
              <a:cxn ang="0">
                <a:pos x="0" y="24"/>
              </a:cxn>
              <a:cxn ang="0">
                <a:pos x="4" y="26"/>
              </a:cxn>
              <a:cxn ang="0">
                <a:pos x="5" y="30"/>
              </a:cxn>
              <a:cxn ang="0">
                <a:pos x="6" y="35"/>
              </a:cxn>
              <a:cxn ang="0">
                <a:pos x="7" y="40"/>
              </a:cxn>
              <a:cxn ang="0">
                <a:pos x="42" y="40"/>
              </a:cxn>
              <a:cxn ang="0">
                <a:pos x="40" y="28"/>
              </a:cxn>
              <a:cxn ang="0">
                <a:pos x="37" y="18"/>
              </a:cxn>
              <a:cxn ang="0">
                <a:pos x="31" y="7"/>
              </a:cxn>
              <a:cxn ang="0">
                <a:pos x="24" y="0"/>
              </a:cxn>
              <a:cxn ang="0">
                <a:pos x="24" y="0"/>
              </a:cxn>
              <a:cxn ang="0">
                <a:pos x="0" y="24"/>
              </a:cxn>
            </a:cxnLst>
            <a:rect l="0" t="0" r="r" b="b"/>
            <a:pathLst>
              <a:path w="42" h="40">
                <a:moveTo>
                  <a:pt x="0" y="24"/>
                </a:moveTo>
                <a:lnTo>
                  <a:pt x="0" y="24"/>
                </a:lnTo>
                <a:lnTo>
                  <a:pt x="4" y="26"/>
                </a:lnTo>
                <a:lnTo>
                  <a:pt x="5" y="30"/>
                </a:lnTo>
                <a:lnTo>
                  <a:pt x="6" y="35"/>
                </a:lnTo>
                <a:lnTo>
                  <a:pt x="7" y="40"/>
                </a:lnTo>
                <a:lnTo>
                  <a:pt x="42" y="40"/>
                </a:lnTo>
                <a:lnTo>
                  <a:pt x="40" y="28"/>
                </a:lnTo>
                <a:lnTo>
                  <a:pt x="37" y="18"/>
                </a:lnTo>
                <a:lnTo>
                  <a:pt x="31" y="7"/>
                </a:lnTo>
                <a:lnTo>
                  <a:pt x="24" y="0"/>
                </a:lnTo>
                <a:lnTo>
                  <a:pt x="24" y="0"/>
                </a:lnTo>
                <a:lnTo>
                  <a:pt x="0" y="24"/>
                </a:lnTo>
                <a:close/>
              </a:path>
            </a:pathLst>
          </a:custGeom>
          <a:solidFill>
            <a:srgbClr val="000000"/>
          </a:solidFill>
          <a:ln w="9525">
            <a:noFill/>
            <a:round/>
            <a:headEnd/>
            <a:tailEnd/>
          </a:ln>
        </p:spPr>
        <p:txBody>
          <a:bodyPr/>
          <a:lstStyle/>
          <a:p>
            <a:endParaRPr lang="en-US"/>
          </a:p>
        </p:txBody>
      </p:sp>
      <p:sp>
        <p:nvSpPr>
          <p:cNvPr id="1415467" name="Freeform 299"/>
          <p:cNvSpPr>
            <a:spLocks/>
          </p:cNvSpPr>
          <p:nvPr/>
        </p:nvSpPr>
        <p:spPr bwMode="auto">
          <a:xfrm>
            <a:off x="4953000" y="4468813"/>
            <a:ext cx="28575" cy="25400"/>
          </a:xfrm>
          <a:custGeom>
            <a:avLst/>
            <a:gdLst/>
            <a:ahLst/>
            <a:cxnLst>
              <a:cxn ang="0">
                <a:pos x="0" y="34"/>
              </a:cxn>
              <a:cxn ang="0">
                <a:pos x="0" y="34"/>
              </a:cxn>
              <a:cxn ang="0">
                <a:pos x="4" y="34"/>
              </a:cxn>
              <a:cxn ang="0">
                <a:pos x="9" y="37"/>
              </a:cxn>
              <a:cxn ang="0">
                <a:pos x="17" y="39"/>
              </a:cxn>
              <a:cxn ang="0">
                <a:pos x="19" y="40"/>
              </a:cxn>
              <a:cxn ang="0">
                <a:pos x="21" y="42"/>
              </a:cxn>
              <a:cxn ang="0">
                <a:pos x="25" y="45"/>
              </a:cxn>
              <a:cxn ang="0">
                <a:pos x="28" y="46"/>
              </a:cxn>
              <a:cxn ang="0">
                <a:pos x="30" y="49"/>
              </a:cxn>
              <a:cxn ang="0">
                <a:pos x="54" y="25"/>
              </a:cxn>
              <a:cxn ang="0">
                <a:pos x="50" y="20"/>
              </a:cxn>
              <a:cxn ang="0">
                <a:pos x="45" y="16"/>
              </a:cxn>
              <a:cxn ang="0">
                <a:pos x="41" y="15"/>
              </a:cxn>
              <a:cxn ang="0">
                <a:pos x="34" y="9"/>
              </a:cxn>
              <a:cxn ang="0">
                <a:pos x="26" y="7"/>
              </a:cxn>
              <a:cxn ang="0">
                <a:pos x="21" y="5"/>
              </a:cxn>
              <a:cxn ang="0">
                <a:pos x="14" y="3"/>
              </a:cxn>
              <a:cxn ang="0">
                <a:pos x="7" y="0"/>
              </a:cxn>
              <a:cxn ang="0">
                <a:pos x="7" y="0"/>
              </a:cxn>
              <a:cxn ang="0">
                <a:pos x="0" y="34"/>
              </a:cxn>
            </a:cxnLst>
            <a:rect l="0" t="0" r="r" b="b"/>
            <a:pathLst>
              <a:path w="54" h="49">
                <a:moveTo>
                  <a:pt x="0" y="34"/>
                </a:moveTo>
                <a:lnTo>
                  <a:pt x="0" y="34"/>
                </a:lnTo>
                <a:lnTo>
                  <a:pt x="4" y="34"/>
                </a:lnTo>
                <a:lnTo>
                  <a:pt x="9" y="37"/>
                </a:lnTo>
                <a:lnTo>
                  <a:pt x="17" y="39"/>
                </a:lnTo>
                <a:lnTo>
                  <a:pt x="19" y="40"/>
                </a:lnTo>
                <a:lnTo>
                  <a:pt x="21" y="42"/>
                </a:lnTo>
                <a:lnTo>
                  <a:pt x="25" y="45"/>
                </a:lnTo>
                <a:lnTo>
                  <a:pt x="28" y="46"/>
                </a:lnTo>
                <a:lnTo>
                  <a:pt x="30" y="49"/>
                </a:lnTo>
                <a:lnTo>
                  <a:pt x="54" y="25"/>
                </a:lnTo>
                <a:lnTo>
                  <a:pt x="50" y="20"/>
                </a:lnTo>
                <a:lnTo>
                  <a:pt x="45" y="16"/>
                </a:lnTo>
                <a:lnTo>
                  <a:pt x="41" y="15"/>
                </a:lnTo>
                <a:lnTo>
                  <a:pt x="34" y="9"/>
                </a:lnTo>
                <a:lnTo>
                  <a:pt x="26" y="7"/>
                </a:lnTo>
                <a:lnTo>
                  <a:pt x="21" y="5"/>
                </a:lnTo>
                <a:lnTo>
                  <a:pt x="14" y="3"/>
                </a:lnTo>
                <a:lnTo>
                  <a:pt x="7" y="0"/>
                </a:lnTo>
                <a:lnTo>
                  <a:pt x="7" y="0"/>
                </a:lnTo>
                <a:lnTo>
                  <a:pt x="0" y="34"/>
                </a:lnTo>
                <a:close/>
              </a:path>
            </a:pathLst>
          </a:custGeom>
          <a:solidFill>
            <a:srgbClr val="000000"/>
          </a:solidFill>
          <a:ln w="9525">
            <a:noFill/>
            <a:round/>
            <a:headEnd/>
            <a:tailEnd/>
          </a:ln>
        </p:spPr>
        <p:txBody>
          <a:bodyPr/>
          <a:lstStyle/>
          <a:p>
            <a:endParaRPr lang="en-US"/>
          </a:p>
        </p:txBody>
      </p:sp>
      <p:sp>
        <p:nvSpPr>
          <p:cNvPr id="1415468" name="Freeform 300"/>
          <p:cNvSpPr>
            <a:spLocks/>
          </p:cNvSpPr>
          <p:nvPr/>
        </p:nvSpPr>
        <p:spPr bwMode="auto">
          <a:xfrm>
            <a:off x="4916488" y="4465638"/>
            <a:ext cx="41275" cy="20637"/>
          </a:xfrm>
          <a:custGeom>
            <a:avLst/>
            <a:gdLst/>
            <a:ahLst/>
            <a:cxnLst>
              <a:cxn ang="0">
                <a:pos x="0" y="34"/>
              </a:cxn>
              <a:cxn ang="0">
                <a:pos x="0" y="34"/>
              </a:cxn>
              <a:cxn ang="0">
                <a:pos x="11" y="34"/>
              </a:cxn>
              <a:cxn ang="0">
                <a:pos x="20" y="34"/>
              </a:cxn>
              <a:cxn ang="0">
                <a:pos x="31" y="35"/>
              </a:cxn>
              <a:cxn ang="0">
                <a:pos x="39" y="35"/>
              </a:cxn>
              <a:cxn ang="0">
                <a:pos x="48" y="37"/>
              </a:cxn>
              <a:cxn ang="0">
                <a:pos x="55" y="38"/>
              </a:cxn>
              <a:cxn ang="0">
                <a:pos x="62" y="39"/>
              </a:cxn>
              <a:cxn ang="0">
                <a:pos x="69" y="40"/>
              </a:cxn>
              <a:cxn ang="0">
                <a:pos x="76" y="6"/>
              </a:cxn>
              <a:cxn ang="0">
                <a:pos x="67" y="5"/>
              </a:cxn>
              <a:cxn ang="0">
                <a:pos x="60" y="4"/>
              </a:cxn>
              <a:cxn ang="0">
                <a:pos x="53" y="2"/>
              </a:cxn>
              <a:cxn ang="0">
                <a:pos x="42" y="1"/>
              </a:cxn>
              <a:cxn ang="0">
                <a:pos x="33" y="1"/>
              </a:cxn>
              <a:cxn ang="0">
                <a:pos x="22" y="0"/>
              </a:cxn>
              <a:cxn ang="0">
                <a:pos x="11" y="0"/>
              </a:cxn>
              <a:cxn ang="0">
                <a:pos x="0" y="0"/>
              </a:cxn>
              <a:cxn ang="0">
                <a:pos x="0" y="0"/>
              </a:cxn>
              <a:cxn ang="0">
                <a:pos x="0" y="34"/>
              </a:cxn>
            </a:cxnLst>
            <a:rect l="0" t="0" r="r" b="b"/>
            <a:pathLst>
              <a:path w="76" h="40">
                <a:moveTo>
                  <a:pt x="0" y="34"/>
                </a:moveTo>
                <a:lnTo>
                  <a:pt x="0" y="34"/>
                </a:lnTo>
                <a:lnTo>
                  <a:pt x="11" y="34"/>
                </a:lnTo>
                <a:lnTo>
                  <a:pt x="20" y="34"/>
                </a:lnTo>
                <a:lnTo>
                  <a:pt x="31" y="35"/>
                </a:lnTo>
                <a:lnTo>
                  <a:pt x="39" y="35"/>
                </a:lnTo>
                <a:lnTo>
                  <a:pt x="48" y="37"/>
                </a:lnTo>
                <a:lnTo>
                  <a:pt x="55" y="38"/>
                </a:lnTo>
                <a:lnTo>
                  <a:pt x="62" y="39"/>
                </a:lnTo>
                <a:lnTo>
                  <a:pt x="69" y="40"/>
                </a:lnTo>
                <a:lnTo>
                  <a:pt x="76" y="6"/>
                </a:lnTo>
                <a:lnTo>
                  <a:pt x="67" y="5"/>
                </a:lnTo>
                <a:lnTo>
                  <a:pt x="60" y="4"/>
                </a:lnTo>
                <a:lnTo>
                  <a:pt x="53" y="2"/>
                </a:lnTo>
                <a:lnTo>
                  <a:pt x="42" y="1"/>
                </a:lnTo>
                <a:lnTo>
                  <a:pt x="33" y="1"/>
                </a:lnTo>
                <a:lnTo>
                  <a:pt x="22" y="0"/>
                </a:lnTo>
                <a:lnTo>
                  <a:pt x="11"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469" name="Freeform 301"/>
          <p:cNvSpPr>
            <a:spLocks/>
          </p:cNvSpPr>
          <p:nvPr/>
        </p:nvSpPr>
        <p:spPr bwMode="auto">
          <a:xfrm>
            <a:off x="4849813" y="4465638"/>
            <a:ext cx="66675" cy="25400"/>
          </a:xfrm>
          <a:custGeom>
            <a:avLst/>
            <a:gdLst/>
            <a:ahLst/>
            <a:cxnLst>
              <a:cxn ang="0">
                <a:pos x="5" y="49"/>
              </a:cxn>
              <a:cxn ang="0">
                <a:pos x="5" y="49"/>
              </a:cxn>
              <a:cxn ang="0">
                <a:pos x="25" y="45"/>
              </a:cxn>
              <a:cxn ang="0">
                <a:pos x="43" y="43"/>
              </a:cxn>
              <a:cxn ang="0">
                <a:pos x="60" y="40"/>
              </a:cxn>
              <a:cxn ang="0">
                <a:pos x="76" y="38"/>
              </a:cxn>
              <a:cxn ang="0">
                <a:pos x="89" y="37"/>
              </a:cxn>
              <a:cxn ang="0">
                <a:pos x="103" y="35"/>
              </a:cxn>
              <a:cxn ang="0">
                <a:pos x="116" y="34"/>
              </a:cxn>
              <a:cxn ang="0">
                <a:pos x="128" y="34"/>
              </a:cxn>
              <a:cxn ang="0">
                <a:pos x="128" y="0"/>
              </a:cxn>
              <a:cxn ang="0">
                <a:pos x="114" y="0"/>
              </a:cxn>
              <a:cxn ang="0">
                <a:pos x="100" y="1"/>
              </a:cxn>
              <a:cxn ang="0">
                <a:pos x="87" y="2"/>
              </a:cxn>
              <a:cxn ang="0">
                <a:pos x="71" y="4"/>
              </a:cxn>
              <a:cxn ang="0">
                <a:pos x="55" y="6"/>
              </a:cxn>
              <a:cxn ang="0">
                <a:pos x="38" y="9"/>
              </a:cxn>
              <a:cxn ang="0">
                <a:pos x="20" y="11"/>
              </a:cxn>
              <a:cxn ang="0">
                <a:pos x="0" y="15"/>
              </a:cxn>
              <a:cxn ang="0">
                <a:pos x="0" y="15"/>
              </a:cxn>
              <a:cxn ang="0">
                <a:pos x="5" y="49"/>
              </a:cxn>
            </a:cxnLst>
            <a:rect l="0" t="0" r="r" b="b"/>
            <a:pathLst>
              <a:path w="128" h="49">
                <a:moveTo>
                  <a:pt x="5" y="49"/>
                </a:moveTo>
                <a:lnTo>
                  <a:pt x="5" y="49"/>
                </a:lnTo>
                <a:lnTo>
                  <a:pt x="25" y="45"/>
                </a:lnTo>
                <a:lnTo>
                  <a:pt x="43" y="43"/>
                </a:lnTo>
                <a:lnTo>
                  <a:pt x="60" y="40"/>
                </a:lnTo>
                <a:lnTo>
                  <a:pt x="76" y="38"/>
                </a:lnTo>
                <a:lnTo>
                  <a:pt x="89" y="37"/>
                </a:lnTo>
                <a:lnTo>
                  <a:pt x="103" y="35"/>
                </a:lnTo>
                <a:lnTo>
                  <a:pt x="116" y="34"/>
                </a:lnTo>
                <a:lnTo>
                  <a:pt x="128" y="34"/>
                </a:lnTo>
                <a:lnTo>
                  <a:pt x="128" y="0"/>
                </a:lnTo>
                <a:lnTo>
                  <a:pt x="114" y="0"/>
                </a:lnTo>
                <a:lnTo>
                  <a:pt x="100" y="1"/>
                </a:lnTo>
                <a:lnTo>
                  <a:pt x="87" y="2"/>
                </a:lnTo>
                <a:lnTo>
                  <a:pt x="71" y="4"/>
                </a:lnTo>
                <a:lnTo>
                  <a:pt x="55" y="6"/>
                </a:lnTo>
                <a:lnTo>
                  <a:pt x="38" y="9"/>
                </a:lnTo>
                <a:lnTo>
                  <a:pt x="20" y="11"/>
                </a:lnTo>
                <a:lnTo>
                  <a:pt x="0" y="15"/>
                </a:lnTo>
                <a:lnTo>
                  <a:pt x="0" y="15"/>
                </a:lnTo>
                <a:lnTo>
                  <a:pt x="5" y="49"/>
                </a:lnTo>
                <a:close/>
              </a:path>
            </a:pathLst>
          </a:custGeom>
          <a:solidFill>
            <a:srgbClr val="000000"/>
          </a:solidFill>
          <a:ln w="9525">
            <a:noFill/>
            <a:round/>
            <a:headEnd/>
            <a:tailEnd/>
          </a:ln>
        </p:spPr>
        <p:txBody>
          <a:bodyPr/>
          <a:lstStyle/>
          <a:p>
            <a:endParaRPr lang="en-US"/>
          </a:p>
        </p:txBody>
      </p:sp>
      <p:sp>
        <p:nvSpPr>
          <p:cNvPr id="1415470" name="Freeform 302"/>
          <p:cNvSpPr>
            <a:spLocks/>
          </p:cNvSpPr>
          <p:nvPr/>
        </p:nvSpPr>
        <p:spPr bwMode="auto">
          <a:xfrm>
            <a:off x="4503738" y="1409700"/>
            <a:ext cx="30162" cy="17463"/>
          </a:xfrm>
          <a:custGeom>
            <a:avLst/>
            <a:gdLst/>
            <a:ahLst/>
            <a:cxnLst>
              <a:cxn ang="0">
                <a:pos x="57" y="0"/>
              </a:cxn>
              <a:cxn ang="0">
                <a:pos x="57" y="0"/>
              </a:cxn>
              <a:cxn ang="0">
                <a:pos x="0" y="0"/>
              </a:cxn>
              <a:cxn ang="0">
                <a:pos x="0" y="34"/>
              </a:cxn>
              <a:cxn ang="0">
                <a:pos x="57" y="34"/>
              </a:cxn>
              <a:cxn ang="0">
                <a:pos x="57" y="34"/>
              </a:cxn>
              <a:cxn ang="0">
                <a:pos x="57" y="0"/>
              </a:cxn>
            </a:cxnLst>
            <a:rect l="0" t="0" r="r" b="b"/>
            <a:pathLst>
              <a:path w="57" h="34">
                <a:moveTo>
                  <a:pt x="57" y="0"/>
                </a:moveTo>
                <a:lnTo>
                  <a:pt x="57" y="0"/>
                </a:lnTo>
                <a:lnTo>
                  <a:pt x="0" y="0"/>
                </a:lnTo>
                <a:lnTo>
                  <a:pt x="0" y="34"/>
                </a:lnTo>
                <a:lnTo>
                  <a:pt x="57" y="34"/>
                </a:lnTo>
                <a:lnTo>
                  <a:pt x="57" y="34"/>
                </a:lnTo>
                <a:lnTo>
                  <a:pt x="57" y="0"/>
                </a:lnTo>
                <a:close/>
              </a:path>
            </a:pathLst>
          </a:custGeom>
          <a:solidFill>
            <a:srgbClr val="000000"/>
          </a:solidFill>
          <a:ln w="9525">
            <a:noFill/>
            <a:round/>
            <a:headEnd/>
            <a:tailEnd/>
          </a:ln>
        </p:spPr>
        <p:txBody>
          <a:bodyPr/>
          <a:lstStyle/>
          <a:p>
            <a:endParaRPr lang="en-US"/>
          </a:p>
        </p:txBody>
      </p:sp>
      <p:sp>
        <p:nvSpPr>
          <p:cNvPr id="1415471" name="Freeform 303"/>
          <p:cNvSpPr>
            <a:spLocks/>
          </p:cNvSpPr>
          <p:nvPr/>
        </p:nvSpPr>
        <p:spPr bwMode="auto">
          <a:xfrm>
            <a:off x="4527550" y="1409700"/>
            <a:ext cx="19050" cy="17463"/>
          </a:xfrm>
          <a:custGeom>
            <a:avLst/>
            <a:gdLst/>
            <a:ahLst/>
            <a:cxnLst>
              <a:cxn ang="0">
                <a:pos x="34" y="23"/>
              </a:cxn>
              <a:cxn ang="0">
                <a:pos x="34" y="23"/>
              </a:cxn>
              <a:cxn ang="0">
                <a:pos x="34" y="17"/>
              </a:cxn>
              <a:cxn ang="0">
                <a:pos x="28" y="6"/>
              </a:cxn>
              <a:cxn ang="0">
                <a:pos x="17" y="0"/>
              </a:cxn>
              <a:cxn ang="0">
                <a:pos x="11" y="0"/>
              </a:cxn>
              <a:cxn ang="0">
                <a:pos x="11" y="34"/>
              </a:cxn>
              <a:cxn ang="0">
                <a:pos x="9" y="34"/>
              </a:cxn>
              <a:cxn ang="0">
                <a:pos x="3" y="31"/>
              </a:cxn>
              <a:cxn ang="0">
                <a:pos x="0" y="25"/>
              </a:cxn>
              <a:cxn ang="0">
                <a:pos x="0" y="23"/>
              </a:cxn>
              <a:cxn ang="0">
                <a:pos x="0" y="23"/>
              </a:cxn>
              <a:cxn ang="0">
                <a:pos x="34" y="23"/>
              </a:cxn>
            </a:cxnLst>
            <a:rect l="0" t="0" r="r" b="b"/>
            <a:pathLst>
              <a:path w="34" h="34">
                <a:moveTo>
                  <a:pt x="34" y="23"/>
                </a:moveTo>
                <a:lnTo>
                  <a:pt x="34" y="23"/>
                </a:lnTo>
                <a:lnTo>
                  <a:pt x="34" y="17"/>
                </a:lnTo>
                <a:lnTo>
                  <a:pt x="28" y="6"/>
                </a:lnTo>
                <a:lnTo>
                  <a:pt x="17" y="0"/>
                </a:lnTo>
                <a:lnTo>
                  <a:pt x="11" y="0"/>
                </a:lnTo>
                <a:lnTo>
                  <a:pt x="11" y="34"/>
                </a:lnTo>
                <a:lnTo>
                  <a:pt x="9" y="34"/>
                </a:lnTo>
                <a:lnTo>
                  <a:pt x="3" y="31"/>
                </a:lnTo>
                <a:lnTo>
                  <a:pt x="0" y="25"/>
                </a:lnTo>
                <a:lnTo>
                  <a:pt x="0" y="23"/>
                </a:lnTo>
                <a:lnTo>
                  <a:pt x="0" y="23"/>
                </a:lnTo>
                <a:lnTo>
                  <a:pt x="34" y="23"/>
                </a:lnTo>
                <a:close/>
              </a:path>
            </a:pathLst>
          </a:custGeom>
          <a:solidFill>
            <a:srgbClr val="000000"/>
          </a:solidFill>
          <a:ln w="9525">
            <a:noFill/>
            <a:round/>
            <a:headEnd/>
            <a:tailEnd/>
          </a:ln>
        </p:spPr>
        <p:txBody>
          <a:bodyPr/>
          <a:lstStyle/>
          <a:p>
            <a:endParaRPr lang="en-US"/>
          </a:p>
        </p:txBody>
      </p:sp>
      <p:sp>
        <p:nvSpPr>
          <p:cNvPr id="1415472" name="Freeform 304"/>
          <p:cNvSpPr>
            <a:spLocks/>
          </p:cNvSpPr>
          <p:nvPr/>
        </p:nvSpPr>
        <p:spPr bwMode="auto">
          <a:xfrm>
            <a:off x="4495800" y="1447800"/>
            <a:ext cx="19050" cy="3251200"/>
          </a:xfrm>
          <a:custGeom>
            <a:avLst/>
            <a:gdLst/>
            <a:ahLst/>
            <a:cxnLst>
              <a:cxn ang="0">
                <a:pos x="34" y="6144"/>
              </a:cxn>
              <a:cxn ang="0">
                <a:pos x="34" y="6144"/>
              </a:cxn>
              <a:cxn ang="0">
                <a:pos x="34" y="0"/>
              </a:cxn>
              <a:cxn ang="0">
                <a:pos x="0" y="0"/>
              </a:cxn>
              <a:cxn ang="0">
                <a:pos x="0" y="6144"/>
              </a:cxn>
              <a:cxn ang="0">
                <a:pos x="0" y="6144"/>
              </a:cxn>
              <a:cxn ang="0">
                <a:pos x="34" y="6144"/>
              </a:cxn>
            </a:cxnLst>
            <a:rect l="0" t="0" r="r" b="b"/>
            <a:pathLst>
              <a:path w="34" h="6144">
                <a:moveTo>
                  <a:pt x="34" y="6144"/>
                </a:moveTo>
                <a:lnTo>
                  <a:pt x="34" y="6144"/>
                </a:lnTo>
                <a:lnTo>
                  <a:pt x="34" y="0"/>
                </a:lnTo>
                <a:lnTo>
                  <a:pt x="0" y="0"/>
                </a:lnTo>
                <a:lnTo>
                  <a:pt x="0" y="6144"/>
                </a:lnTo>
                <a:lnTo>
                  <a:pt x="0" y="6144"/>
                </a:lnTo>
                <a:lnTo>
                  <a:pt x="34" y="6144"/>
                </a:lnTo>
                <a:close/>
              </a:path>
            </a:pathLst>
          </a:custGeom>
          <a:solidFill>
            <a:srgbClr val="000000"/>
          </a:solidFill>
          <a:ln w="9525">
            <a:noFill/>
            <a:round/>
            <a:headEnd/>
            <a:tailEnd/>
          </a:ln>
        </p:spPr>
        <p:txBody>
          <a:bodyPr/>
          <a:lstStyle/>
          <a:p>
            <a:endParaRPr lang="en-US"/>
          </a:p>
        </p:txBody>
      </p:sp>
      <p:sp>
        <p:nvSpPr>
          <p:cNvPr id="1415473" name="Freeform 305"/>
          <p:cNvSpPr>
            <a:spLocks/>
          </p:cNvSpPr>
          <p:nvPr/>
        </p:nvSpPr>
        <p:spPr bwMode="auto">
          <a:xfrm>
            <a:off x="4527550" y="4667250"/>
            <a:ext cx="19050" cy="17463"/>
          </a:xfrm>
          <a:custGeom>
            <a:avLst/>
            <a:gdLst/>
            <a:ahLst/>
            <a:cxnLst>
              <a:cxn ang="0">
                <a:pos x="11" y="34"/>
              </a:cxn>
              <a:cxn ang="0">
                <a:pos x="11" y="34"/>
              </a:cxn>
              <a:cxn ang="0">
                <a:pos x="17" y="34"/>
              </a:cxn>
              <a:cxn ang="0">
                <a:pos x="28" y="28"/>
              </a:cxn>
              <a:cxn ang="0">
                <a:pos x="34" y="17"/>
              </a:cxn>
              <a:cxn ang="0">
                <a:pos x="34" y="11"/>
              </a:cxn>
              <a:cxn ang="0">
                <a:pos x="0" y="11"/>
              </a:cxn>
              <a:cxn ang="0">
                <a:pos x="0" y="10"/>
              </a:cxn>
              <a:cxn ang="0">
                <a:pos x="3" y="4"/>
              </a:cxn>
              <a:cxn ang="0">
                <a:pos x="9" y="0"/>
              </a:cxn>
              <a:cxn ang="0">
                <a:pos x="11" y="0"/>
              </a:cxn>
              <a:cxn ang="0">
                <a:pos x="11" y="0"/>
              </a:cxn>
              <a:cxn ang="0">
                <a:pos x="11" y="34"/>
              </a:cxn>
            </a:cxnLst>
            <a:rect l="0" t="0" r="r" b="b"/>
            <a:pathLst>
              <a:path w="34" h="34">
                <a:moveTo>
                  <a:pt x="11" y="34"/>
                </a:moveTo>
                <a:lnTo>
                  <a:pt x="11" y="34"/>
                </a:lnTo>
                <a:lnTo>
                  <a:pt x="17" y="34"/>
                </a:lnTo>
                <a:lnTo>
                  <a:pt x="28" y="28"/>
                </a:lnTo>
                <a:lnTo>
                  <a:pt x="34" y="17"/>
                </a:lnTo>
                <a:lnTo>
                  <a:pt x="34" y="11"/>
                </a:lnTo>
                <a:lnTo>
                  <a:pt x="0" y="11"/>
                </a:lnTo>
                <a:lnTo>
                  <a:pt x="0" y="10"/>
                </a:lnTo>
                <a:lnTo>
                  <a:pt x="3" y="4"/>
                </a:lnTo>
                <a:lnTo>
                  <a:pt x="9" y="0"/>
                </a:lnTo>
                <a:lnTo>
                  <a:pt x="11" y="0"/>
                </a:lnTo>
                <a:lnTo>
                  <a:pt x="11" y="0"/>
                </a:lnTo>
                <a:lnTo>
                  <a:pt x="11" y="34"/>
                </a:lnTo>
                <a:close/>
              </a:path>
            </a:pathLst>
          </a:custGeom>
          <a:solidFill>
            <a:srgbClr val="000000"/>
          </a:solidFill>
          <a:ln w="9525">
            <a:noFill/>
            <a:round/>
            <a:headEnd/>
            <a:tailEnd/>
          </a:ln>
        </p:spPr>
        <p:txBody>
          <a:bodyPr/>
          <a:lstStyle/>
          <a:p>
            <a:endParaRPr lang="en-US"/>
          </a:p>
        </p:txBody>
      </p:sp>
      <p:sp>
        <p:nvSpPr>
          <p:cNvPr id="1415474" name="Freeform 306"/>
          <p:cNvSpPr>
            <a:spLocks/>
          </p:cNvSpPr>
          <p:nvPr/>
        </p:nvSpPr>
        <p:spPr bwMode="auto">
          <a:xfrm>
            <a:off x="4503738" y="4667250"/>
            <a:ext cx="30162" cy="17463"/>
          </a:xfrm>
          <a:custGeom>
            <a:avLst/>
            <a:gdLst/>
            <a:ahLst/>
            <a:cxnLst>
              <a:cxn ang="0">
                <a:pos x="0" y="34"/>
              </a:cxn>
              <a:cxn ang="0">
                <a:pos x="0" y="34"/>
              </a:cxn>
              <a:cxn ang="0">
                <a:pos x="57" y="34"/>
              </a:cxn>
              <a:cxn ang="0">
                <a:pos x="57" y="0"/>
              </a:cxn>
              <a:cxn ang="0">
                <a:pos x="0" y="0"/>
              </a:cxn>
              <a:cxn ang="0">
                <a:pos x="0" y="0"/>
              </a:cxn>
              <a:cxn ang="0">
                <a:pos x="0" y="34"/>
              </a:cxn>
            </a:cxnLst>
            <a:rect l="0" t="0" r="r" b="b"/>
            <a:pathLst>
              <a:path w="57" h="34">
                <a:moveTo>
                  <a:pt x="0" y="34"/>
                </a:moveTo>
                <a:lnTo>
                  <a:pt x="0" y="34"/>
                </a:lnTo>
                <a:lnTo>
                  <a:pt x="57" y="34"/>
                </a:lnTo>
                <a:lnTo>
                  <a:pt x="57" y="0"/>
                </a:lnTo>
                <a:lnTo>
                  <a:pt x="0" y="0"/>
                </a:lnTo>
                <a:lnTo>
                  <a:pt x="0" y="0"/>
                </a:lnTo>
                <a:lnTo>
                  <a:pt x="0" y="34"/>
                </a:lnTo>
                <a:close/>
              </a:path>
            </a:pathLst>
          </a:custGeom>
          <a:solidFill>
            <a:srgbClr val="000000"/>
          </a:solidFill>
          <a:ln w="9525">
            <a:noFill/>
            <a:round/>
            <a:headEnd/>
            <a:tailEnd/>
          </a:ln>
        </p:spPr>
        <p:txBody>
          <a:bodyPr/>
          <a:lstStyle/>
          <a:p>
            <a:endParaRPr lang="en-US"/>
          </a:p>
        </p:txBody>
      </p:sp>
      <p:sp>
        <p:nvSpPr>
          <p:cNvPr id="1415475" name="Freeform 307"/>
          <p:cNvSpPr>
            <a:spLocks/>
          </p:cNvSpPr>
          <p:nvPr/>
        </p:nvSpPr>
        <p:spPr bwMode="auto">
          <a:xfrm>
            <a:off x="4491038" y="4667250"/>
            <a:ext cx="19050" cy="17463"/>
          </a:xfrm>
          <a:custGeom>
            <a:avLst/>
            <a:gdLst/>
            <a:ahLst/>
            <a:cxnLst>
              <a:cxn ang="0">
                <a:pos x="0" y="11"/>
              </a:cxn>
              <a:cxn ang="0">
                <a:pos x="0" y="11"/>
              </a:cxn>
              <a:cxn ang="0">
                <a:pos x="0" y="17"/>
              </a:cxn>
              <a:cxn ang="0">
                <a:pos x="6" y="28"/>
              </a:cxn>
              <a:cxn ang="0">
                <a:pos x="17" y="34"/>
              </a:cxn>
              <a:cxn ang="0">
                <a:pos x="23" y="34"/>
              </a:cxn>
              <a:cxn ang="0">
                <a:pos x="23" y="0"/>
              </a:cxn>
              <a:cxn ang="0">
                <a:pos x="25" y="0"/>
              </a:cxn>
              <a:cxn ang="0">
                <a:pos x="31" y="4"/>
              </a:cxn>
              <a:cxn ang="0">
                <a:pos x="34" y="10"/>
              </a:cxn>
              <a:cxn ang="0">
                <a:pos x="34" y="11"/>
              </a:cxn>
              <a:cxn ang="0">
                <a:pos x="34" y="11"/>
              </a:cxn>
              <a:cxn ang="0">
                <a:pos x="0" y="11"/>
              </a:cxn>
            </a:cxnLst>
            <a:rect l="0" t="0" r="r" b="b"/>
            <a:pathLst>
              <a:path w="34" h="34">
                <a:moveTo>
                  <a:pt x="0" y="11"/>
                </a:moveTo>
                <a:lnTo>
                  <a:pt x="0" y="11"/>
                </a:lnTo>
                <a:lnTo>
                  <a:pt x="0" y="17"/>
                </a:lnTo>
                <a:lnTo>
                  <a:pt x="6" y="28"/>
                </a:lnTo>
                <a:lnTo>
                  <a:pt x="17" y="34"/>
                </a:lnTo>
                <a:lnTo>
                  <a:pt x="23" y="34"/>
                </a:lnTo>
                <a:lnTo>
                  <a:pt x="23" y="0"/>
                </a:lnTo>
                <a:lnTo>
                  <a:pt x="25" y="0"/>
                </a:lnTo>
                <a:lnTo>
                  <a:pt x="31" y="4"/>
                </a:lnTo>
                <a:lnTo>
                  <a:pt x="34" y="10"/>
                </a:lnTo>
                <a:lnTo>
                  <a:pt x="34" y="11"/>
                </a:lnTo>
                <a:lnTo>
                  <a:pt x="34" y="11"/>
                </a:lnTo>
                <a:lnTo>
                  <a:pt x="0" y="11"/>
                </a:lnTo>
                <a:close/>
              </a:path>
            </a:pathLst>
          </a:custGeom>
          <a:solidFill>
            <a:srgbClr val="000000"/>
          </a:solidFill>
          <a:ln w="9525">
            <a:noFill/>
            <a:round/>
            <a:headEnd/>
            <a:tailEnd/>
          </a:ln>
        </p:spPr>
        <p:txBody>
          <a:bodyPr/>
          <a:lstStyle/>
          <a:p>
            <a:endParaRPr lang="en-US"/>
          </a:p>
        </p:txBody>
      </p:sp>
      <p:sp>
        <p:nvSpPr>
          <p:cNvPr id="1415476" name="Freeform 308"/>
          <p:cNvSpPr>
            <a:spLocks/>
          </p:cNvSpPr>
          <p:nvPr/>
        </p:nvSpPr>
        <p:spPr bwMode="auto">
          <a:xfrm>
            <a:off x="4491038" y="1422400"/>
            <a:ext cx="19050" cy="3251200"/>
          </a:xfrm>
          <a:custGeom>
            <a:avLst/>
            <a:gdLst/>
            <a:ahLst/>
            <a:cxnLst>
              <a:cxn ang="0">
                <a:pos x="0" y="0"/>
              </a:cxn>
              <a:cxn ang="0">
                <a:pos x="0" y="0"/>
              </a:cxn>
              <a:cxn ang="0">
                <a:pos x="0" y="6144"/>
              </a:cxn>
              <a:cxn ang="0">
                <a:pos x="34" y="6144"/>
              </a:cxn>
              <a:cxn ang="0">
                <a:pos x="34" y="0"/>
              </a:cxn>
              <a:cxn ang="0">
                <a:pos x="34" y="0"/>
              </a:cxn>
              <a:cxn ang="0">
                <a:pos x="0" y="0"/>
              </a:cxn>
            </a:cxnLst>
            <a:rect l="0" t="0" r="r" b="b"/>
            <a:pathLst>
              <a:path w="34" h="6144">
                <a:moveTo>
                  <a:pt x="0" y="0"/>
                </a:moveTo>
                <a:lnTo>
                  <a:pt x="0" y="0"/>
                </a:lnTo>
                <a:lnTo>
                  <a:pt x="0" y="6144"/>
                </a:lnTo>
                <a:lnTo>
                  <a:pt x="34" y="6144"/>
                </a:lnTo>
                <a:lnTo>
                  <a:pt x="34" y="0"/>
                </a:lnTo>
                <a:lnTo>
                  <a:pt x="34" y="0"/>
                </a:lnTo>
                <a:lnTo>
                  <a:pt x="0" y="0"/>
                </a:lnTo>
                <a:close/>
              </a:path>
            </a:pathLst>
          </a:custGeom>
          <a:solidFill>
            <a:srgbClr val="000000"/>
          </a:solidFill>
          <a:ln w="9525">
            <a:noFill/>
            <a:round/>
            <a:headEnd/>
            <a:tailEnd/>
          </a:ln>
        </p:spPr>
        <p:txBody>
          <a:bodyPr/>
          <a:lstStyle/>
          <a:p>
            <a:endParaRPr lang="en-US"/>
          </a:p>
        </p:txBody>
      </p:sp>
      <p:sp>
        <p:nvSpPr>
          <p:cNvPr id="1415477" name="Freeform 309"/>
          <p:cNvSpPr>
            <a:spLocks/>
          </p:cNvSpPr>
          <p:nvPr/>
        </p:nvSpPr>
        <p:spPr bwMode="auto">
          <a:xfrm>
            <a:off x="4491038" y="1409700"/>
            <a:ext cx="19050" cy="17463"/>
          </a:xfrm>
          <a:custGeom>
            <a:avLst/>
            <a:gdLst/>
            <a:ahLst/>
            <a:cxnLst>
              <a:cxn ang="0">
                <a:pos x="23" y="0"/>
              </a:cxn>
              <a:cxn ang="0">
                <a:pos x="23" y="0"/>
              </a:cxn>
              <a:cxn ang="0">
                <a:pos x="17" y="0"/>
              </a:cxn>
              <a:cxn ang="0">
                <a:pos x="6" y="6"/>
              </a:cxn>
              <a:cxn ang="0">
                <a:pos x="0" y="17"/>
              </a:cxn>
              <a:cxn ang="0">
                <a:pos x="0" y="23"/>
              </a:cxn>
              <a:cxn ang="0">
                <a:pos x="34" y="23"/>
              </a:cxn>
              <a:cxn ang="0">
                <a:pos x="34" y="25"/>
              </a:cxn>
              <a:cxn ang="0">
                <a:pos x="31" y="31"/>
              </a:cxn>
              <a:cxn ang="0">
                <a:pos x="25" y="34"/>
              </a:cxn>
              <a:cxn ang="0">
                <a:pos x="23" y="34"/>
              </a:cxn>
              <a:cxn ang="0">
                <a:pos x="23" y="34"/>
              </a:cxn>
              <a:cxn ang="0">
                <a:pos x="23" y="0"/>
              </a:cxn>
            </a:cxnLst>
            <a:rect l="0" t="0" r="r" b="b"/>
            <a:pathLst>
              <a:path w="34" h="34">
                <a:moveTo>
                  <a:pt x="23" y="0"/>
                </a:moveTo>
                <a:lnTo>
                  <a:pt x="23" y="0"/>
                </a:lnTo>
                <a:lnTo>
                  <a:pt x="17" y="0"/>
                </a:lnTo>
                <a:lnTo>
                  <a:pt x="6" y="6"/>
                </a:lnTo>
                <a:lnTo>
                  <a:pt x="0" y="17"/>
                </a:lnTo>
                <a:lnTo>
                  <a:pt x="0" y="23"/>
                </a:lnTo>
                <a:lnTo>
                  <a:pt x="34" y="23"/>
                </a:lnTo>
                <a:lnTo>
                  <a:pt x="34" y="25"/>
                </a:lnTo>
                <a:lnTo>
                  <a:pt x="31" y="31"/>
                </a:lnTo>
                <a:lnTo>
                  <a:pt x="25" y="34"/>
                </a:lnTo>
                <a:lnTo>
                  <a:pt x="23" y="34"/>
                </a:lnTo>
                <a:lnTo>
                  <a:pt x="23" y="34"/>
                </a:lnTo>
                <a:lnTo>
                  <a:pt x="23" y="0"/>
                </a:lnTo>
                <a:close/>
              </a:path>
            </a:pathLst>
          </a:custGeom>
          <a:solidFill>
            <a:srgbClr val="000000"/>
          </a:solidFill>
          <a:ln w="9525">
            <a:noFill/>
            <a:round/>
            <a:headEnd/>
            <a:tailEnd/>
          </a:ln>
        </p:spPr>
        <p:txBody>
          <a:bodyPr/>
          <a:lstStyle/>
          <a:p>
            <a:endParaRPr lang="en-US"/>
          </a:p>
        </p:txBody>
      </p:sp>
      <p:sp>
        <p:nvSpPr>
          <p:cNvPr id="1415478" name="Freeform 310"/>
          <p:cNvSpPr>
            <a:spLocks/>
          </p:cNvSpPr>
          <p:nvPr/>
        </p:nvSpPr>
        <p:spPr bwMode="auto">
          <a:xfrm>
            <a:off x="4487863" y="4667250"/>
            <a:ext cx="34925" cy="31750"/>
          </a:xfrm>
          <a:custGeom>
            <a:avLst/>
            <a:gdLst/>
            <a:ahLst/>
            <a:cxnLst>
              <a:cxn ang="0">
                <a:pos x="32" y="27"/>
              </a:cxn>
              <a:cxn ang="0">
                <a:pos x="43" y="53"/>
              </a:cxn>
              <a:cxn ang="0">
                <a:pos x="66" y="19"/>
              </a:cxn>
              <a:cxn ang="0">
                <a:pos x="37" y="0"/>
              </a:cxn>
              <a:cxn ang="0">
                <a:pos x="14" y="34"/>
              </a:cxn>
              <a:cxn ang="0">
                <a:pos x="25" y="61"/>
              </a:cxn>
              <a:cxn ang="0">
                <a:pos x="14" y="34"/>
              </a:cxn>
              <a:cxn ang="0">
                <a:pos x="0" y="55"/>
              </a:cxn>
              <a:cxn ang="0">
                <a:pos x="25" y="61"/>
              </a:cxn>
              <a:cxn ang="0">
                <a:pos x="32" y="27"/>
              </a:cxn>
            </a:cxnLst>
            <a:rect l="0" t="0" r="r" b="b"/>
            <a:pathLst>
              <a:path w="66" h="61">
                <a:moveTo>
                  <a:pt x="32" y="27"/>
                </a:moveTo>
                <a:lnTo>
                  <a:pt x="43" y="53"/>
                </a:lnTo>
                <a:lnTo>
                  <a:pt x="66" y="19"/>
                </a:lnTo>
                <a:lnTo>
                  <a:pt x="37" y="0"/>
                </a:lnTo>
                <a:lnTo>
                  <a:pt x="14" y="34"/>
                </a:lnTo>
                <a:lnTo>
                  <a:pt x="25" y="61"/>
                </a:lnTo>
                <a:lnTo>
                  <a:pt x="14" y="34"/>
                </a:lnTo>
                <a:lnTo>
                  <a:pt x="0" y="55"/>
                </a:lnTo>
                <a:lnTo>
                  <a:pt x="25" y="61"/>
                </a:lnTo>
                <a:lnTo>
                  <a:pt x="32" y="27"/>
                </a:lnTo>
                <a:close/>
              </a:path>
            </a:pathLst>
          </a:custGeom>
          <a:solidFill>
            <a:srgbClr val="000000"/>
          </a:solidFill>
          <a:ln w="9525">
            <a:noFill/>
            <a:round/>
            <a:headEnd/>
            <a:tailEnd/>
          </a:ln>
        </p:spPr>
        <p:txBody>
          <a:bodyPr/>
          <a:lstStyle/>
          <a:p>
            <a:endParaRPr lang="en-US"/>
          </a:p>
        </p:txBody>
      </p:sp>
      <p:sp>
        <p:nvSpPr>
          <p:cNvPr id="1415479" name="Freeform 311"/>
          <p:cNvSpPr>
            <a:spLocks/>
          </p:cNvSpPr>
          <p:nvPr/>
        </p:nvSpPr>
        <p:spPr bwMode="auto">
          <a:xfrm>
            <a:off x="4502150" y="4681538"/>
            <a:ext cx="28575" cy="23812"/>
          </a:xfrm>
          <a:custGeom>
            <a:avLst/>
            <a:gdLst/>
            <a:ahLst/>
            <a:cxnLst>
              <a:cxn ang="0">
                <a:pos x="54" y="11"/>
              </a:cxn>
              <a:cxn ang="0">
                <a:pos x="48" y="11"/>
              </a:cxn>
              <a:cxn ang="0">
                <a:pos x="42" y="9"/>
              </a:cxn>
              <a:cxn ang="0">
                <a:pos x="37" y="8"/>
              </a:cxn>
              <a:cxn ang="0">
                <a:pos x="32" y="7"/>
              </a:cxn>
              <a:cxn ang="0">
                <a:pos x="29" y="7"/>
              </a:cxn>
              <a:cxn ang="0">
                <a:pos x="23" y="3"/>
              </a:cxn>
              <a:cxn ang="0">
                <a:pos x="14" y="2"/>
              </a:cxn>
              <a:cxn ang="0">
                <a:pos x="7" y="0"/>
              </a:cxn>
              <a:cxn ang="0">
                <a:pos x="0" y="34"/>
              </a:cxn>
              <a:cxn ang="0">
                <a:pos x="7" y="36"/>
              </a:cxn>
              <a:cxn ang="0">
                <a:pos x="13" y="37"/>
              </a:cxn>
              <a:cxn ang="0">
                <a:pos x="19" y="39"/>
              </a:cxn>
              <a:cxn ang="0">
                <a:pos x="25" y="41"/>
              </a:cxn>
              <a:cxn ang="0">
                <a:pos x="30" y="42"/>
              </a:cxn>
              <a:cxn ang="0">
                <a:pos x="37" y="43"/>
              </a:cxn>
              <a:cxn ang="0">
                <a:pos x="46" y="45"/>
              </a:cxn>
              <a:cxn ang="0">
                <a:pos x="54" y="45"/>
              </a:cxn>
              <a:cxn ang="0">
                <a:pos x="54" y="11"/>
              </a:cxn>
            </a:cxnLst>
            <a:rect l="0" t="0" r="r" b="b"/>
            <a:pathLst>
              <a:path w="54" h="45">
                <a:moveTo>
                  <a:pt x="54" y="11"/>
                </a:moveTo>
                <a:lnTo>
                  <a:pt x="48" y="11"/>
                </a:lnTo>
                <a:lnTo>
                  <a:pt x="42" y="9"/>
                </a:lnTo>
                <a:lnTo>
                  <a:pt x="37" y="8"/>
                </a:lnTo>
                <a:lnTo>
                  <a:pt x="32" y="7"/>
                </a:lnTo>
                <a:lnTo>
                  <a:pt x="29" y="7"/>
                </a:lnTo>
                <a:lnTo>
                  <a:pt x="23" y="3"/>
                </a:lnTo>
                <a:lnTo>
                  <a:pt x="14" y="2"/>
                </a:lnTo>
                <a:lnTo>
                  <a:pt x="7" y="0"/>
                </a:lnTo>
                <a:lnTo>
                  <a:pt x="0" y="34"/>
                </a:lnTo>
                <a:lnTo>
                  <a:pt x="7" y="36"/>
                </a:lnTo>
                <a:lnTo>
                  <a:pt x="13" y="37"/>
                </a:lnTo>
                <a:lnTo>
                  <a:pt x="19" y="39"/>
                </a:lnTo>
                <a:lnTo>
                  <a:pt x="25" y="41"/>
                </a:lnTo>
                <a:lnTo>
                  <a:pt x="30" y="42"/>
                </a:lnTo>
                <a:lnTo>
                  <a:pt x="37" y="43"/>
                </a:lnTo>
                <a:lnTo>
                  <a:pt x="46" y="45"/>
                </a:lnTo>
                <a:lnTo>
                  <a:pt x="54" y="45"/>
                </a:lnTo>
                <a:lnTo>
                  <a:pt x="54" y="11"/>
                </a:lnTo>
                <a:close/>
              </a:path>
            </a:pathLst>
          </a:custGeom>
          <a:solidFill>
            <a:srgbClr val="000000"/>
          </a:solidFill>
          <a:ln w="9525">
            <a:noFill/>
            <a:round/>
            <a:headEnd/>
            <a:tailEnd/>
          </a:ln>
        </p:spPr>
        <p:txBody>
          <a:bodyPr/>
          <a:lstStyle/>
          <a:p>
            <a:endParaRPr lang="en-US"/>
          </a:p>
        </p:txBody>
      </p:sp>
      <p:sp>
        <p:nvSpPr>
          <p:cNvPr id="1415480" name="Freeform 312"/>
          <p:cNvSpPr>
            <a:spLocks/>
          </p:cNvSpPr>
          <p:nvPr/>
        </p:nvSpPr>
        <p:spPr bwMode="auto">
          <a:xfrm>
            <a:off x="4491038" y="4662488"/>
            <a:ext cx="82550" cy="19050"/>
          </a:xfrm>
          <a:custGeom>
            <a:avLst/>
            <a:gdLst/>
            <a:ahLst/>
            <a:cxnLst>
              <a:cxn ang="0">
                <a:pos x="154" y="17"/>
              </a:cxn>
              <a:cxn ang="0">
                <a:pos x="154" y="0"/>
              </a:cxn>
              <a:cxn ang="0">
                <a:pos x="0" y="0"/>
              </a:cxn>
              <a:cxn ang="0">
                <a:pos x="0" y="35"/>
              </a:cxn>
              <a:cxn ang="0">
                <a:pos x="154" y="35"/>
              </a:cxn>
              <a:cxn ang="0">
                <a:pos x="154" y="17"/>
              </a:cxn>
            </a:cxnLst>
            <a:rect l="0" t="0" r="r" b="b"/>
            <a:pathLst>
              <a:path w="154" h="35">
                <a:moveTo>
                  <a:pt x="154" y="17"/>
                </a:moveTo>
                <a:lnTo>
                  <a:pt x="154" y="0"/>
                </a:lnTo>
                <a:lnTo>
                  <a:pt x="0" y="0"/>
                </a:lnTo>
                <a:lnTo>
                  <a:pt x="0" y="35"/>
                </a:lnTo>
                <a:lnTo>
                  <a:pt x="154" y="35"/>
                </a:lnTo>
                <a:lnTo>
                  <a:pt x="154" y="17"/>
                </a:lnTo>
                <a:close/>
              </a:path>
            </a:pathLst>
          </a:custGeom>
          <a:solidFill>
            <a:srgbClr val="000000"/>
          </a:solidFill>
          <a:ln w="9525">
            <a:noFill/>
            <a:round/>
            <a:headEnd/>
            <a:tailEnd/>
          </a:ln>
        </p:spPr>
        <p:txBody>
          <a:bodyPr/>
          <a:lstStyle/>
          <a:p>
            <a:endParaRPr lang="en-US"/>
          </a:p>
        </p:txBody>
      </p:sp>
      <p:sp>
        <p:nvSpPr>
          <p:cNvPr id="1415481" name="Freeform 313"/>
          <p:cNvSpPr>
            <a:spLocks/>
          </p:cNvSpPr>
          <p:nvPr/>
        </p:nvSpPr>
        <p:spPr bwMode="auto">
          <a:xfrm>
            <a:off x="4456113" y="4649788"/>
            <a:ext cx="115887" cy="79375"/>
          </a:xfrm>
          <a:custGeom>
            <a:avLst/>
            <a:gdLst/>
            <a:ahLst/>
            <a:cxnLst>
              <a:cxn ang="0">
                <a:pos x="209" y="14"/>
              </a:cxn>
              <a:cxn ang="0">
                <a:pos x="200" y="0"/>
              </a:cxn>
              <a:cxn ang="0">
                <a:pos x="0" y="121"/>
              </a:cxn>
              <a:cxn ang="0">
                <a:pos x="17" y="150"/>
              </a:cxn>
              <a:cxn ang="0">
                <a:pos x="218" y="29"/>
              </a:cxn>
              <a:cxn ang="0">
                <a:pos x="209" y="14"/>
              </a:cxn>
            </a:cxnLst>
            <a:rect l="0" t="0" r="r" b="b"/>
            <a:pathLst>
              <a:path w="218" h="150">
                <a:moveTo>
                  <a:pt x="209" y="14"/>
                </a:moveTo>
                <a:lnTo>
                  <a:pt x="200" y="0"/>
                </a:lnTo>
                <a:lnTo>
                  <a:pt x="0" y="121"/>
                </a:lnTo>
                <a:lnTo>
                  <a:pt x="17" y="150"/>
                </a:lnTo>
                <a:lnTo>
                  <a:pt x="218" y="29"/>
                </a:lnTo>
                <a:lnTo>
                  <a:pt x="209" y="14"/>
                </a:lnTo>
                <a:close/>
              </a:path>
            </a:pathLst>
          </a:custGeom>
          <a:solidFill>
            <a:srgbClr val="000000"/>
          </a:solidFill>
          <a:ln w="9525">
            <a:noFill/>
            <a:round/>
            <a:headEnd/>
            <a:tailEnd/>
          </a:ln>
        </p:spPr>
        <p:txBody>
          <a:bodyPr/>
          <a:lstStyle/>
          <a:p>
            <a:endParaRPr lang="en-US"/>
          </a:p>
        </p:txBody>
      </p:sp>
      <p:sp>
        <p:nvSpPr>
          <p:cNvPr id="1415482" name="Freeform 314"/>
          <p:cNvSpPr>
            <a:spLocks/>
          </p:cNvSpPr>
          <p:nvPr/>
        </p:nvSpPr>
        <p:spPr bwMode="auto">
          <a:xfrm>
            <a:off x="4484688" y="4662488"/>
            <a:ext cx="119062" cy="69850"/>
          </a:xfrm>
          <a:custGeom>
            <a:avLst/>
            <a:gdLst/>
            <a:ahLst/>
            <a:cxnLst>
              <a:cxn ang="0">
                <a:pos x="219" y="16"/>
              </a:cxn>
              <a:cxn ang="0">
                <a:pos x="212" y="0"/>
              </a:cxn>
              <a:cxn ang="0">
                <a:pos x="0" y="99"/>
              </a:cxn>
              <a:cxn ang="0">
                <a:pos x="14" y="131"/>
              </a:cxn>
              <a:cxn ang="0">
                <a:pos x="227" y="32"/>
              </a:cxn>
              <a:cxn ang="0">
                <a:pos x="219" y="16"/>
              </a:cxn>
            </a:cxnLst>
            <a:rect l="0" t="0" r="r" b="b"/>
            <a:pathLst>
              <a:path w="227" h="131">
                <a:moveTo>
                  <a:pt x="219" y="16"/>
                </a:moveTo>
                <a:lnTo>
                  <a:pt x="212" y="0"/>
                </a:lnTo>
                <a:lnTo>
                  <a:pt x="0" y="99"/>
                </a:lnTo>
                <a:lnTo>
                  <a:pt x="14" y="131"/>
                </a:lnTo>
                <a:lnTo>
                  <a:pt x="227" y="32"/>
                </a:lnTo>
                <a:lnTo>
                  <a:pt x="219" y="16"/>
                </a:lnTo>
                <a:close/>
              </a:path>
            </a:pathLst>
          </a:custGeom>
          <a:solidFill>
            <a:srgbClr val="000000"/>
          </a:solidFill>
          <a:ln w="9525">
            <a:noFill/>
            <a:round/>
            <a:headEnd/>
            <a:tailEnd/>
          </a:ln>
        </p:spPr>
        <p:txBody>
          <a:bodyPr/>
          <a:lstStyle/>
          <a:p>
            <a:endParaRPr lang="en-US"/>
          </a:p>
        </p:txBody>
      </p:sp>
      <p:sp>
        <p:nvSpPr>
          <p:cNvPr id="1415483" name="Freeform 315"/>
          <p:cNvSpPr>
            <a:spLocks/>
          </p:cNvSpPr>
          <p:nvPr/>
        </p:nvSpPr>
        <p:spPr bwMode="auto">
          <a:xfrm>
            <a:off x="4478338" y="4638675"/>
            <a:ext cx="134937" cy="71438"/>
          </a:xfrm>
          <a:custGeom>
            <a:avLst/>
            <a:gdLst/>
            <a:ahLst/>
            <a:cxnLst>
              <a:cxn ang="0">
                <a:pos x="246" y="16"/>
              </a:cxn>
              <a:cxn ang="0">
                <a:pos x="239" y="0"/>
              </a:cxn>
              <a:cxn ang="0">
                <a:pos x="0" y="104"/>
              </a:cxn>
              <a:cxn ang="0">
                <a:pos x="14" y="136"/>
              </a:cxn>
              <a:cxn ang="0">
                <a:pos x="254" y="32"/>
              </a:cxn>
              <a:cxn ang="0">
                <a:pos x="246" y="16"/>
              </a:cxn>
            </a:cxnLst>
            <a:rect l="0" t="0" r="r" b="b"/>
            <a:pathLst>
              <a:path w="254" h="136">
                <a:moveTo>
                  <a:pt x="246" y="16"/>
                </a:moveTo>
                <a:lnTo>
                  <a:pt x="239" y="0"/>
                </a:lnTo>
                <a:lnTo>
                  <a:pt x="0" y="104"/>
                </a:lnTo>
                <a:lnTo>
                  <a:pt x="14" y="136"/>
                </a:lnTo>
                <a:lnTo>
                  <a:pt x="254" y="32"/>
                </a:lnTo>
                <a:lnTo>
                  <a:pt x="246" y="16"/>
                </a:lnTo>
                <a:close/>
              </a:path>
            </a:pathLst>
          </a:custGeom>
          <a:solidFill>
            <a:srgbClr val="000000"/>
          </a:solidFill>
          <a:ln w="9525">
            <a:noFill/>
            <a:round/>
            <a:headEnd/>
            <a:tailEnd/>
          </a:ln>
        </p:spPr>
        <p:txBody>
          <a:bodyPr/>
          <a:lstStyle/>
          <a:p>
            <a:endParaRPr lang="en-US"/>
          </a:p>
        </p:txBody>
      </p:sp>
      <p:sp>
        <p:nvSpPr>
          <p:cNvPr id="1415484" name="Freeform 316"/>
          <p:cNvSpPr>
            <a:spLocks/>
          </p:cNvSpPr>
          <p:nvPr/>
        </p:nvSpPr>
        <p:spPr bwMode="auto">
          <a:xfrm>
            <a:off x="4452938" y="4668838"/>
            <a:ext cx="58737" cy="30162"/>
          </a:xfrm>
          <a:custGeom>
            <a:avLst/>
            <a:gdLst/>
            <a:ahLst/>
            <a:cxnLst>
              <a:cxn ang="0">
                <a:pos x="107" y="17"/>
              </a:cxn>
              <a:cxn ang="0">
                <a:pos x="104" y="0"/>
              </a:cxn>
              <a:cxn ang="0">
                <a:pos x="0" y="24"/>
              </a:cxn>
              <a:cxn ang="0">
                <a:pos x="7" y="58"/>
              </a:cxn>
              <a:cxn ang="0">
                <a:pos x="111" y="35"/>
              </a:cxn>
              <a:cxn ang="0">
                <a:pos x="107" y="17"/>
              </a:cxn>
            </a:cxnLst>
            <a:rect l="0" t="0" r="r" b="b"/>
            <a:pathLst>
              <a:path w="111" h="58">
                <a:moveTo>
                  <a:pt x="107" y="17"/>
                </a:moveTo>
                <a:lnTo>
                  <a:pt x="104" y="0"/>
                </a:lnTo>
                <a:lnTo>
                  <a:pt x="0" y="24"/>
                </a:lnTo>
                <a:lnTo>
                  <a:pt x="7" y="58"/>
                </a:lnTo>
                <a:lnTo>
                  <a:pt x="111" y="35"/>
                </a:lnTo>
                <a:lnTo>
                  <a:pt x="107" y="17"/>
                </a:lnTo>
                <a:close/>
              </a:path>
            </a:pathLst>
          </a:custGeom>
          <a:solidFill>
            <a:srgbClr val="000000"/>
          </a:solidFill>
          <a:ln w="9525">
            <a:noFill/>
            <a:round/>
            <a:headEnd/>
            <a:tailEnd/>
          </a:ln>
        </p:spPr>
        <p:txBody>
          <a:bodyPr/>
          <a:lstStyle/>
          <a:p>
            <a:endParaRPr lang="en-US"/>
          </a:p>
        </p:txBody>
      </p:sp>
      <p:sp>
        <p:nvSpPr>
          <p:cNvPr id="1415485" name="Freeform 317"/>
          <p:cNvSpPr>
            <a:spLocks/>
          </p:cNvSpPr>
          <p:nvPr/>
        </p:nvSpPr>
        <p:spPr bwMode="auto">
          <a:xfrm>
            <a:off x="6953250" y="2790825"/>
            <a:ext cx="677863" cy="346075"/>
          </a:xfrm>
          <a:custGeom>
            <a:avLst/>
            <a:gdLst/>
            <a:ahLst/>
            <a:cxnLst>
              <a:cxn ang="0">
                <a:pos x="66" y="0"/>
              </a:cxn>
              <a:cxn ang="0">
                <a:pos x="166" y="2"/>
              </a:cxn>
              <a:cxn ang="0">
                <a:pos x="265" y="2"/>
              </a:cxn>
              <a:cxn ang="0">
                <a:pos x="364" y="2"/>
              </a:cxn>
              <a:cxn ang="0">
                <a:pos x="462" y="2"/>
              </a:cxn>
              <a:cxn ang="0">
                <a:pos x="561" y="2"/>
              </a:cxn>
              <a:cxn ang="0">
                <a:pos x="661" y="2"/>
              </a:cxn>
              <a:cxn ang="0">
                <a:pos x="760" y="2"/>
              </a:cxn>
              <a:cxn ang="0">
                <a:pos x="859" y="2"/>
              </a:cxn>
              <a:cxn ang="0">
                <a:pos x="958" y="0"/>
              </a:cxn>
              <a:cxn ang="0">
                <a:pos x="1057" y="0"/>
              </a:cxn>
              <a:cxn ang="0">
                <a:pos x="1076" y="58"/>
              </a:cxn>
              <a:cxn ang="0">
                <a:pos x="1096" y="115"/>
              </a:cxn>
              <a:cxn ang="0">
                <a:pos x="1116" y="174"/>
              </a:cxn>
              <a:cxn ang="0">
                <a:pos x="1137" y="232"/>
              </a:cxn>
              <a:cxn ang="0">
                <a:pos x="1157" y="292"/>
              </a:cxn>
              <a:cxn ang="0">
                <a:pos x="1177" y="353"/>
              </a:cxn>
              <a:cxn ang="0">
                <a:pos x="1199" y="415"/>
              </a:cxn>
              <a:cxn ang="0">
                <a:pos x="1221" y="480"/>
              </a:cxn>
              <a:cxn ang="0">
                <a:pos x="1243" y="545"/>
              </a:cxn>
              <a:cxn ang="0">
                <a:pos x="1266" y="609"/>
              </a:cxn>
              <a:cxn ang="0">
                <a:pos x="1244" y="653"/>
              </a:cxn>
              <a:cxn ang="0">
                <a:pos x="1136" y="654"/>
              </a:cxn>
              <a:cxn ang="0">
                <a:pos x="1026" y="654"/>
              </a:cxn>
              <a:cxn ang="0">
                <a:pos x="918" y="654"/>
              </a:cxn>
              <a:cxn ang="0">
                <a:pos x="808" y="654"/>
              </a:cxn>
              <a:cxn ang="0">
                <a:pos x="698" y="654"/>
              </a:cxn>
              <a:cxn ang="0">
                <a:pos x="588" y="654"/>
              </a:cxn>
              <a:cxn ang="0">
                <a:pos x="480" y="654"/>
              </a:cxn>
              <a:cxn ang="0">
                <a:pos x="370" y="654"/>
              </a:cxn>
              <a:cxn ang="0">
                <a:pos x="260" y="654"/>
              </a:cxn>
              <a:cxn ang="0">
                <a:pos x="150" y="653"/>
              </a:cxn>
              <a:cxn ang="0">
                <a:pos x="106" y="609"/>
              </a:cxn>
              <a:cxn ang="0">
                <a:pos x="95" y="545"/>
              </a:cxn>
              <a:cxn ang="0">
                <a:pos x="84" y="480"/>
              </a:cxn>
              <a:cxn ang="0">
                <a:pos x="73" y="416"/>
              </a:cxn>
              <a:cxn ang="0">
                <a:pos x="62" y="353"/>
              </a:cxn>
              <a:cxn ang="0">
                <a:pos x="51" y="292"/>
              </a:cxn>
              <a:cxn ang="0">
                <a:pos x="42" y="232"/>
              </a:cxn>
              <a:cxn ang="0">
                <a:pos x="31" y="174"/>
              </a:cxn>
              <a:cxn ang="0">
                <a:pos x="20" y="115"/>
              </a:cxn>
              <a:cxn ang="0">
                <a:pos x="10" y="58"/>
              </a:cxn>
              <a:cxn ang="0">
                <a:pos x="0" y="0"/>
              </a:cxn>
            </a:cxnLst>
            <a:rect l="0" t="0" r="r" b="b"/>
            <a:pathLst>
              <a:path w="1281" h="654">
                <a:moveTo>
                  <a:pt x="0" y="0"/>
                </a:moveTo>
                <a:lnTo>
                  <a:pt x="33" y="0"/>
                </a:lnTo>
                <a:lnTo>
                  <a:pt x="66" y="0"/>
                </a:lnTo>
                <a:lnTo>
                  <a:pt x="100" y="0"/>
                </a:lnTo>
                <a:lnTo>
                  <a:pt x="133" y="2"/>
                </a:lnTo>
                <a:lnTo>
                  <a:pt x="166" y="2"/>
                </a:lnTo>
                <a:lnTo>
                  <a:pt x="199" y="2"/>
                </a:lnTo>
                <a:lnTo>
                  <a:pt x="232" y="2"/>
                </a:lnTo>
                <a:lnTo>
                  <a:pt x="265" y="2"/>
                </a:lnTo>
                <a:lnTo>
                  <a:pt x="298" y="2"/>
                </a:lnTo>
                <a:lnTo>
                  <a:pt x="331" y="2"/>
                </a:lnTo>
                <a:lnTo>
                  <a:pt x="364" y="2"/>
                </a:lnTo>
                <a:lnTo>
                  <a:pt x="397" y="2"/>
                </a:lnTo>
                <a:lnTo>
                  <a:pt x="430" y="2"/>
                </a:lnTo>
                <a:lnTo>
                  <a:pt x="462" y="2"/>
                </a:lnTo>
                <a:lnTo>
                  <a:pt x="495" y="2"/>
                </a:lnTo>
                <a:lnTo>
                  <a:pt x="528" y="2"/>
                </a:lnTo>
                <a:lnTo>
                  <a:pt x="561" y="2"/>
                </a:lnTo>
                <a:lnTo>
                  <a:pt x="594" y="2"/>
                </a:lnTo>
                <a:lnTo>
                  <a:pt x="628" y="2"/>
                </a:lnTo>
                <a:lnTo>
                  <a:pt x="661" y="2"/>
                </a:lnTo>
                <a:lnTo>
                  <a:pt x="694" y="2"/>
                </a:lnTo>
                <a:lnTo>
                  <a:pt x="727" y="2"/>
                </a:lnTo>
                <a:lnTo>
                  <a:pt x="760" y="2"/>
                </a:lnTo>
                <a:lnTo>
                  <a:pt x="793" y="2"/>
                </a:lnTo>
                <a:lnTo>
                  <a:pt x="826" y="2"/>
                </a:lnTo>
                <a:lnTo>
                  <a:pt x="859" y="2"/>
                </a:lnTo>
                <a:lnTo>
                  <a:pt x="892" y="2"/>
                </a:lnTo>
                <a:lnTo>
                  <a:pt x="925" y="2"/>
                </a:lnTo>
                <a:lnTo>
                  <a:pt x="958" y="0"/>
                </a:lnTo>
                <a:lnTo>
                  <a:pt x="991" y="0"/>
                </a:lnTo>
                <a:lnTo>
                  <a:pt x="1024" y="0"/>
                </a:lnTo>
                <a:lnTo>
                  <a:pt x="1057" y="0"/>
                </a:lnTo>
                <a:lnTo>
                  <a:pt x="1063" y="20"/>
                </a:lnTo>
                <a:lnTo>
                  <a:pt x="1070" y="38"/>
                </a:lnTo>
                <a:lnTo>
                  <a:pt x="1076" y="58"/>
                </a:lnTo>
                <a:lnTo>
                  <a:pt x="1082" y="76"/>
                </a:lnTo>
                <a:lnTo>
                  <a:pt x="1090" y="96"/>
                </a:lnTo>
                <a:lnTo>
                  <a:pt x="1096" y="115"/>
                </a:lnTo>
                <a:lnTo>
                  <a:pt x="1103" y="135"/>
                </a:lnTo>
                <a:lnTo>
                  <a:pt x="1109" y="154"/>
                </a:lnTo>
                <a:lnTo>
                  <a:pt x="1116" y="174"/>
                </a:lnTo>
                <a:lnTo>
                  <a:pt x="1122" y="193"/>
                </a:lnTo>
                <a:lnTo>
                  <a:pt x="1130" y="213"/>
                </a:lnTo>
                <a:lnTo>
                  <a:pt x="1137" y="232"/>
                </a:lnTo>
                <a:lnTo>
                  <a:pt x="1143" y="252"/>
                </a:lnTo>
                <a:lnTo>
                  <a:pt x="1151" y="271"/>
                </a:lnTo>
                <a:lnTo>
                  <a:pt x="1157" y="292"/>
                </a:lnTo>
                <a:lnTo>
                  <a:pt x="1164" y="311"/>
                </a:lnTo>
                <a:lnTo>
                  <a:pt x="1171" y="332"/>
                </a:lnTo>
                <a:lnTo>
                  <a:pt x="1177" y="353"/>
                </a:lnTo>
                <a:lnTo>
                  <a:pt x="1185" y="374"/>
                </a:lnTo>
                <a:lnTo>
                  <a:pt x="1192" y="394"/>
                </a:lnTo>
                <a:lnTo>
                  <a:pt x="1199" y="415"/>
                </a:lnTo>
                <a:lnTo>
                  <a:pt x="1207" y="437"/>
                </a:lnTo>
                <a:lnTo>
                  <a:pt x="1214" y="458"/>
                </a:lnTo>
                <a:lnTo>
                  <a:pt x="1221" y="480"/>
                </a:lnTo>
                <a:lnTo>
                  <a:pt x="1229" y="501"/>
                </a:lnTo>
                <a:lnTo>
                  <a:pt x="1236" y="523"/>
                </a:lnTo>
                <a:lnTo>
                  <a:pt x="1243" y="545"/>
                </a:lnTo>
                <a:lnTo>
                  <a:pt x="1251" y="565"/>
                </a:lnTo>
                <a:lnTo>
                  <a:pt x="1258" y="587"/>
                </a:lnTo>
                <a:lnTo>
                  <a:pt x="1266" y="609"/>
                </a:lnTo>
                <a:lnTo>
                  <a:pt x="1274" y="631"/>
                </a:lnTo>
                <a:lnTo>
                  <a:pt x="1281" y="653"/>
                </a:lnTo>
                <a:lnTo>
                  <a:pt x="1244" y="653"/>
                </a:lnTo>
                <a:lnTo>
                  <a:pt x="1208" y="653"/>
                </a:lnTo>
                <a:lnTo>
                  <a:pt x="1173" y="653"/>
                </a:lnTo>
                <a:lnTo>
                  <a:pt x="1136" y="654"/>
                </a:lnTo>
                <a:lnTo>
                  <a:pt x="1099" y="654"/>
                </a:lnTo>
                <a:lnTo>
                  <a:pt x="1063" y="654"/>
                </a:lnTo>
                <a:lnTo>
                  <a:pt x="1026" y="654"/>
                </a:lnTo>
                <a:lnTo>
                  <a:pt x="990" y="654"/>
                </a:lnTo>
                <a:lnTo>
                  <a:pt x="954" y="654"/>
                </a:lnTo>
                <a:lnTo>
                  <a:pt x="918" y="654"/>
                </a:lnTo>
                <a:lnTo>
                  <a:pt x="881" y="654"/>
                </a:lnTo>
                <a:lnTo>
                  <a:pt x="844" y="654"/>
                </a:lnTo>
                <a:lnTo>
                  <a:pt x="808" y="654"/>
                </a:lnTo>
                <a:lnTo>
                  <a:pt x="771" y="654"/>
                </a:lnTo>
                <a:lnTo>
                  <a:pt x="735" y="654"/>
                </a:lnTo>
                <a:lnTo>
                  <a:pt x="698" y="654"/>
                </a:lnTo>
                <a:lnTo>
                  <a:pt x="661" y="654"/>
                </a:lnTo>
                <a:lnTo>
                  <a:pt x="625" y="654"/>
                </a:lnTo>
                <a:lnTo>
                  <a:pt x="588" y="654"/>
                </a:lnTo>
                <a:lnTo>
                  <a:pt x="553" y="654"/>
                </a:lnTo>
                <a:lnTo>
                  <a:pt x="516" y="654"/>
                </a:lnTo>
                <a:lnTo>
                  <a:pt x="480" y="654"/>
                </a:lnTo>
                <a:lnTo>
                  <a:pt x="443" y="654"/>
                </a:lnTo>
                <a:lnTo>
                  <a:pt x="406" y="654"/>
                </a:lnTo>
                <a:lnTo>
                  <a:pt x="370" y="654"/>
                </a:lnTo>
                <a:lnTo>
                  <a:pt x="333" y="654"/>
                </a:lnTo>
                <a:lnTo>
                  <a:pt x="297" y="654"/>
                </a:lnTo>
                <a:lnTo>
                  <a:pt x="260" y="654"/>
                </a:lnTo>
                <a:lnTo>
                  <a:pt x="223" y="653"/>
                </a:lnTo>
                <a:lnTo>
                  <a:pt x="187" y="653"/>
                </a:lnTo>
                <a:lnTo>
                  <a:pt x="150" y="653"/>
                </a:lnTo>
                <a:lnTo>
                  <a:pt x="114" y="653"/>
                </a:lnTo>
                <a:lnTo>
                  <a:pt x="110" y="631"/>
                </a:lnTo>
                <a:lnTo>
                  <a:pt x="106" y="609"/>
                </a:lnTo>
                <a:lnTo>
                  <a:pt x="103" y="587"/>
                </a:lnTo>
                <a:lnTo>
                  <a:pt x="99" y="567"/>
                </a:lnTo>
                <a:lnTo>
                  <a:pt x="95" y="545"/>
                </a:lnTo>
                <a:lnTo>
                  <a:pt x="92" y="523"/>
                </a:lnTo>
                <a:lnTo>
                  <a:pt x="88" y="502"/>
                </a:lnTo>
                <a:lnTo>
                  <a:pt x="84" y="480"/>
                </a:lnTo>
                <a:lnTo>
                  <a:pt x="81" y="459"/>
                </a:lnTo>
                <a:lnTo>
                  <a:pt x="77" y="437"/>
                </a:lnTo>
                <a:lnTo>
                  <a:pt x="73" y="416"/>
                </a:lnTo>
                <a:lnTo>
                  <a:pt x="70" y="396"/>
                </a:lnTo>
                <a:lnTo>
                  <a:pt x="66" y="374"/>
                </a:lnTo>
                <a:lnTo>
                  <a:pt x="62" y="353"/>
                </a:lnTo>
                <a:lnTo>
                  <a:pt x="59" y="332"/>
                </a:lnTo>
                <a:lnTo>
                  <a:pt x="55" y="311"/>
                </a:lnTo>
                <a:lnTo>
                  <a:pt x="51" y="292"/>
                </a:lnTo>
                <a:lnTo>
                  <a:pt x="48" y="271"/>
                </a:lnTo>
                <a:lnTo>
                  <a:pt x="44" y="252"/>
                </a:lnTo>
                <a:lnTo>
                  <a:pt x="42" y="232"/>
                </a:lnTo>
                <a:lnTo>
                  <a:pt x="38" y="213"/>
                </a:lnTo>
                <a:lnTo>
                  <a:pt x="34" y="193"/>
                </a:lnTo>
                <a:lnTo>
                  <a:pt x="31" y="174"/>
                </a:lnTo>
                <a:lnTo>
                  <a:pt x="27" y="154"/>
                </a:lnTo>
                <a:lnTo>
                  <a:pt x="23" y="135"/>
                </a:lnTo>
                <a:lnTo>
                  <a:pt x="20" y="115"/>
                </a:lnTo>
                <a:lnTo>
                  <a:pt x="17" y="96"/>
                </a:lnTo>
                <a:lnTo>
                  <a:pt x="14" y="77"/>
                </a:lnTo>
                <a:lnTo>
                  <a:pt x="10" y="58"/>
                </a:lnTo>
                <a:lnTo>
                  <a:pt x="6" y="38"/>
                </a:lnTo>
                <a:lnTo>
                  <a:pt x="4" y="20"/>
                </a:lnTo>
                <a:lnTo>
                  <a:pt x="0" y="0"/>
                </a:lnTo>
                <a:close/>
              </a:path>
            </a:pathLst>
          </a:custGeom>
          <a:solidFill>
            <a:srgbClr val="CCCCCC"/>
          </a:solidFill>
          <a:ln w="9525">
            <a:noFill/>
            <a:round/>
            <a:headEnd/>
            <a:tailEnd/>
          </a:ln>
        </p:spPr>
        <p:txBody>
          <a:bodyPr/>
          <a:lstStyle/>
          <a:p>
            <a:endParaRPr lang="en-US"/>
          </a:p>
        </p:txBody>
      </p:sp>
      <p:sp>
        <p:nvSpPr>
          <p:cNvPr id="1415486" name="Freeform 318"/>
          <p:cNvSpPr>
            <a:spLocks/>
          </p:cNvSpPr>
          <p:nvPr/>
        </p:nvSpPr>
        <p:spPr bwMode="auto">
          <a:xfrm>
            <a:off x="4206875" y="2398713"/>
            <a:ext cx="677863" cy="346075"/>
          </a:xfrm>
          <a:custGeom>
            <a:avLst/>
            <a:gdLst/>
            <a:ahLst/>
            <a:cxnLst>
              <a:cxn ang="0">
                <a:pos x="66" y="0"/>
              </a:cxn>
              <a:cxn ang="0">
                <a:pos x="166" y="1"/>
              </a:cxn>
              <a:cxn ang="0">
                <a:pos x="265" y="1"/>
              </a:cxn>
              <a:cxn ang="0">
                <a:pos x="364" y="1"/>
              </a:cxn>
              <a:cxn ang="0">
                <a:pos x="463" y="1"/>
              </a:cxn>
              <a:cxn ang="0">
                <a:pos x="562" y="1"/>
              </a:cxn>
              <a:cxn ang="0">
                <a:pos x="662" y="1"/>
              </a:cxn>
              <a:cxn ang="0">
                <a:pos x="760" y="1"/>
              </a:cxn>
              <a:cxn ang="0">
                <a:pos x="859" y="1"/>
              </a:cxn>
              <a:cxn ang="0">
                <a:pos x="958" y="0"/>
              </a:cxn>
              <a:cxn ang="0">
                <a:pos x="1057" y="0"/>
              </a:cxn>
              <a:cxn ang="0">
                <a:pos x="1076" y="58"/>
              </a:cxn>
              <a:cxn ang="0">
                <a:pos x="1096" y="115"/>
              </a:cxn>
              <a:cxn ang="0">
                <a:pos x="1117" y="174"/>
              </a:cxn>
              <a:cxn ang="0">
                <a:pos x="1137" y="232"/>
              </a:cxn>
              <a:cxn ang="0">
                <a:pos x="1157" y="292"/>
              </a:cxn>
              <a:cxn ang="0">
                <a:pos x="1178" y="353"/>
              </a:cxn>
              <a:cxn ang="0">
                <a:pos x="1200" y="415"/>
              </a:cxn>
              <a:cxn ang="0">
                <a:pos x="1222" y="480"/>
              </a:cxn>
              <a:cxn ang="0">
                <a:pos x="1244" y="544"/>
              </a:cxn>
              <a:cxn ang="0">
                <a:pos x="1267" y="609"/>
              </a:cxn>
              <a:cxn ang="0">
                <a:pos x="1245" y="653"/>
              </a:cxn>
              <a:cxn ang="0">
                <a:pos x="1136" y="654"/>
              </a:cxn>
              <a:cxn ang="0">
                <a:pos x="1026" y="654"/>
              </a:cxn>
              <a:cxn ang="0">
                <a:pos x="918" y="654"/>
              </a:cxn>
              <a:cxn ang="0">
                <a:pos x="808" y="654"/>
              </a:cxn>
              <a:cxn ang="0">
                <a:pos x="698" y="654"/>
              </a:cxn>
              <a:cxn ang="0">
                <a:pos x="588" y="654"/>
              </a:cxn>
              <a:cxn ang="0">
                <a:pos x="480" y="654"/>
              </a:cxn>
              <a:cxn ang="0">
                <a:pos x="370" y="654"/>
              </a:cxn>
              <a:cxn ang="0">
                <a:pos x="260" y="654"/>
              </a:cxn>
              <a:cxn ang="0">
                <a:pos x="150" y="653"/>
              </a:cxn>
              <a:cxn ang="0">
                <a:pos x="107" y="609"/>
              </a:cxn>
              <a:cxn ang="0">
                <a:pos x="96" y="544"/>
              </a:cxn>
              <a:cxn ang="0">
                <a:pos x="85" y="480"/>
              </a:cxn>
              <a:cxn ang="0">
                <a:pos x="74" y="416"/>
              </a:cxn>
              <a:cxn ang="0">
                <a:pos x="63" y="353"/>
              </a:cxn>
              <a:cxn ang="0">
                <a:pos x="52" y="292"/>
              </a:cxn>
              <a:cxn ang="0">
                <a:pos x="42" y="232"/>
              </a:cxn>
              <a:cxn ang="0">
                <a:pos x="31" y="174"/>
              </a:cxn>
              <a:cxn ang="0">
                <a:pos x="20" y="115"/>
              </a:cxn>
              <a:cxn ang="0">
                <a:pos x="10" y="58"/>
              </a:cxn>
              <a:cxn ang="0">
                <a:pos x="0" y="0"/>
              </a:cxn>
            </a:cxnLst>
            <a:rect l="0" t="0" r="r" b="b"/>
            <a:pathLst>
              <a:path w="1281" h="654">
                <a:moveTo>
                  <a:pt x="0" y="0"/>
                </a:moveTo>
                <a:lnTo>
                  <a:pt x="33" y="0"/>
                </a:lnTo>
                <a:lnTo>
                  <a:pt x="66" y="0"/>
                </a:lnTo>
                <a:lnTo>
                  <a:pt x="100" y="0"/>
                </a:lnTo>
                <a:lnTo>
                  <a:pt x="133" y="1"/>
                </a:lnTo>
                <a:lnTo>
                  <a:pt x="166" y="1"/>
                </a:lnTo>
                <a:lnTo>
                  <a:pt x="199" y="1"/>
                </a:lnTo>
                <a:lnTo>
                  <a:pt x="232" y="1"/>
                </a:lnTo>
                <a:lnTo>
                  <a:pt x="265" y="1"/>
                </a:lnTo>
                <a:lnTo>
                  <a:pt x="298" y="1"/>
                </a:lnTo>
                <a:lnTo>
                  <a:pt x="331" y="1"/>
                </a:lnTo>
                <a:lnTo>
                  <a:pt x="364" y="1"/>
                </a:lnTo>
                <a:lnTo>
                  <a:pt x="397" y="1"/>
                </a:lnTo>
                <a:lnTo>
                  <a:pt x="430" y="1"/>
                </a:lnTo>
                <a:lnTo>
                  <a:pt x="463" y="1"/>
                </a:lnTo>
                <a:lnTo>
                  <a:pt x="496" y="1"/>
                </a:lnTo>
                <a:lnTo>
                  <a:pt x="529" y="1"/>
                </a:lnTo>
                <a:lnTo>
                  <a:pt x="562" y="1"/>
                </a:lnTo>
                <a:lnTo>
                  <a:pt x="595" y="1"/>
                </a:lnTo>
                <a:lnTo>
                  <a:pt x="629" y="1"/>
                </a:lnTo>
                <a:lnTo>
                  <a:pt x="662" y="1"/>
                </a:lnTo>
                <a:lnTo>
                  <a:pt x="695" y="1"/>
                </a:lnTo>
                <a:lnTo>
                  <a:pt x="728" y="1"/>
                </a:lnTo>
                <a:lnTo>
                  <a:pt x="760" y="1"/>
                </a:lnTo>
                <a:lnTo>
                  <a:pt x="793" y="1"/>
                </a:lnTo>
                <a:lnTo>
                  <a:pt x="826" y="1"/>
                </a:lnTo>
                <a:lnTo>
                  <a:pt x="859" y="1"/>
                </a:lnTo>
                <a:lnTo>
                  <a:pt x="892" y="1"/>
                </a:lnTo>
                <a:lnTo>
                  <a:pt x="925" y="1"/>
                </a:lnTo>
                <a:lnTo>
                  <a:pt x="958" y="0"/>
                </a:lnTo>
                <a:lnTo>
                  <a:pt x="991" y="0"/>
                </a:lnTo>
                <a:lnTo>
                  <a:pt x="1024" y="0"/>
                </a:lnTo>
                <a:lnTo>
                  <a:pt x="1057" y="0"/>
                </a:lnTo>
                <a:lnTo>
                  <a:pt x="1063" y="20"/>
                </a:lnTo>
                <a:lnTo>
                  <a:pt x="1070" y="38"/>
                </a:lnTo>
                <a:lnTo>
                  <a:pt x="1076" y="58"/>
                </a:lnTo>
                <a:lnTo>
                  <a:pt x="1083" y="76"/>
                </a:lnTo>
                <a:lnTo>
                  <a:pt x="1090" y="95"/>
                </a:lnTo>
                <a:lnTo>
                  <a:pt x="1096" y="115"/>
                </a:lnTo>
                <a:lnTo>
                  <a:pt x="1103" y="134"/>
                </a:lnTo>
                <a:lnTo>
                  <a:pt x="1109" y="154"/>
                </a:lnTo>
                <a:lnTo>
                  <a:pt x="1117" y="174"/>
                </a:lnTo>
                <a:lnTo>
                  <a:pt x="1123" y="193"/>
                </a:lnTo>
                <a:lnTo>
                  <a:pt x="1130" y="213"/>
                </a:lnTo>
                <a:lnTo>
                  <a:pt x="1137" y="232"/>
                </a:lnTo>
                <a:lnTo>
                  <a:pt x="1144" y="252"/>
                </a:lnTo>
                <a:lnTo>
                  <a:pt x="1151" y="271"/>
                </a:lnTo>
                <a:lnTo>
                  <a:pt x="1157" y="292"/>
                </a:lnTo>
                <a:lnTo>
                  <a:pt x="1164" y="311"/>
                </a:lnTo>
                <a:lnTo>
                  <a:pt x="1172" y="332"/>
                </a:lnTo>
                <a:lnTo>
                  <a:pt x="1178" y="353"/>
                </a:lnTo>
                <a:lnTo>
                  <a:pt x="1185" y="374"/>
                </a:lnTo>
                <a:lnTo>
                  <a:pt x="1192" y="394"/>
                </a:lnTo>
                <a:lnTo>
                  <a:pt x="1200" y="415"/>
                </a:lnTo>
                <a:lnTo>
                  <a:pt x="1207" y="437"/>
                </a:lnTo>
                <a:lnTo>
                  <a:pt x="1214" y="458"/>
                </a:lnTo>
                <a:lnTo>
                  <a:pt x="1222" y="480"/>
                </a:lnTo>
                <a:lnTo>
                  <a:pt x="1229" y="501"/>
                </a:lnTo>
                <a:lnTo>
                  <a:pt x="1236" y="522"/>
                </a:lnTo>
                <a:lnTo>
                  <a:pt x="1244" y="544"/>
                </a:lnTo>
                <a:lnTo>
                  <a:pt x="1251" y="565"/>
                </a:lnTo>
                <a:lnTo>
                  <a:pt x="1258" y="587"/>
                </a:lnTo>
                <a:lnTo>
                  <a:pt x="1267" y="609"/>
                </a:lnTo>
                <a:lnTo>
                  <a:pt x="1274" y="631"/>
                </a:lnTo>
                <a:lnTo>
                  <a:pt x="1281" y="653"/>
                </a:lnTo>
                <a:lnTo>
                  <a:pt x="1245" y="653"/>
                </a:lnTo>
                <a:lnTo>
                  <a:pt x="1208" y="653"/>
                </a:lnTo>
                <a:lnTo>
                  <a:pt x="1173" y="653"/>
                </a:lnTo>
                <a:lnTo>
                  <a:pt x="1136" y="654"/>
                </a:lnTo>
                <a:lnTo>
                  <a:pt x="1100" y="654"/>
                </a:lnTo>
                <a:lnTo>
                  <a:pt x="1063" y="654"/>
                </a:lnTo>
                <a:lnTo>
                  <a:pt x="1026" y="654"/>
                </a:lnTo>
                <a:lnTo>
                  <a:pt x="990" y="654"/>
                </a:lnTo>
                <a:lnTo>
                  <a:pt x="954" y="654"/>
                </a:lnTo>
                <a:lnTo>
                  <a:pt x="918" y="654"/>
                </a:lnTo>
                <a:lnTo>
                  <a:pt x="881" y="654"/>
                </a:lnTo>
                <a:lnTo>
                  <a:pt x="845" y="654"/>
                </a:lnTo>
                <a:lnTo>
                  <a:pt x="808" y="654"/>
                </a:lnTo>
                <a:lnTo>
                  <a:pt x="771" y="654"/>
                </a:lnTo>
                <a:lnTo>
                  <a:pt x="735" y="654"/>
                </a:lnTo>
                <a:lnTo>
                  <a:pt x="698" y="654"/>
                </a:lnTo>
                <a:lnTo>
                  <a:pt x="662" y="654"/>
                </a:lnTo>
                <a:lnTo>
                  <a:pt x="625" y="654"/>
                </a:lnTo>
                <a:lnTo>
                  <a:pt x="588" y="654"/>
                </a:lnTo>
                <a:lnTo>
                  <a:pt x="553" y="654"/>
                </a:lnTo>
                <a:lnTo>
                  <a:pt x="516" y="654"/>
                </a:lnTo>
                <a:lnTo>
                  <a:pt x="480" y="654"/>
                </a:lnTo>
                <a:lnTo>
                  <a:pt x="443" y="654"/>
                </a:lnTo>
                <a:lnTo>
                  <a:pt x="407" y="654"/>
                </a:lnTo>
                <a:lnTo>
                  <a:pt x="370" y="654"/>
                </a:lnTo>
                <a:lnTo>
                  <a:pt x="333" y="654"/>
                </a:lnTo>
                <a:lnTo>
                  <a:pt x="297" y="654"/>
                </a:lnTo>
                <a:lnTo>
                  <a:pt x="260" y="654"/>
                </a:lnTo>
                <a:lnTo>
                  <a:pt x="224" y="653"/>
                </a:lnTo>
                <a:lnTo>
                  <a:pt x="187" y="653"/>
                </a:lnTo>
                <a:lnTo>
                  <a:pt x="150" y="653"/>
                </a:lnTo>
                <a:lnTo>
                  <a:pt x="114" y="653"/>
                </a:lnTo>
                <a:lnTo>
                  <a:pt x="110" y="631"/>
                </a:lnTo>
                <a:lnTo>
                  <a:pt x="107" y="609"/>
                </a:lnTo>
                <a:lnTo>
                  <a:pt x="103" y="587"/>
                </a:lnTo>
                <a:lnTo>
                  <a:pt x="99" y="566"/>
                </a:lnTo>
                <a:lnTo>
                  <a:pt x="96" y="544"/>
                </a:lnTo>
                <a:lnTo>
                  <a:pt x="92" y="522"/>
                </a:lnTo>
                <a:lnTo>
                  <a:pt x="88" y="502"/>
                </a:lnTo>
                <a:lnTo>
                  <a:pt x="85" y="480"/>
                </a:lnTo>
                <a:lnTo>
                  <a:pt x="81" y="459"/>
                </a:lnTo>
                <a:lnTo>
                  <a:pt x="77" y="437"/>
                </a:lnTo>
                <a:lnTo>
                  <a:pt x="74" y="416"/>
                </a:lnTo>
                <a:lnTo>
                  <a:pt x="70" y="396"/>
                </a:lnTo>
                <a:lnTo>
                  <a:pt x="66" y="374"/>
                </a:lnTo>
                <a:lnTo>
                  <a:pt x="63" y="353"/>
                </a:lnTo>
                <a:lnTo>
                  <a:pt x="59" y="332"/>
                </a:lnTo>
                <a:lnTo>
                  <a:pt x="55" y="311"/>
                </a:lnTo>
                <a:lnTo>
                  <a:pt x="52" y="292"/>
                </a:lnTo>
                <a:lnTo>
                  <a:pt x="48" y="271"/>
                </a:lnTo>
                <a:lnTo>
                  <a:pt x="44" y="252"/>
                </a:lnTo>
                <a:lnTo>
                  <a:pt x="42" y="232"/>
                </a:lnTo>
                <a:lnTo>
                  <a:pt x="38" y="213"/>
                </a:lnTo>
                <a:lnTo>
                  <a:pt x="35" y="193"/>
                </a:lnTo>
                <a:lnTo>
                  <a:pt x="31" y="174"/>
                </a:lnTo>
                <a:lnTo>
                  <a:pt x="27" y="154"/>
                </a:lnTo>
                <a:lnTo>
                  <a:pt x="24" y="134"/>
                </a:lnTo>
                <a:lnTo>
                  <a:pt x="20" y="115"/>
                </a:lnTo>
                <a:lnTo>
                  <a:pt x="18" y="95"/>
                </a:lnTo>
                <a:lnTo>
                  <a:pt x="14" y="77"/>
                </a:lnTo>
                <a:lnTo>
                  <a:pt x="10" y="58"/>
                </a:lnTo>
                <a:lnTo>
                  <a:pt x="7" y="38"/>
                </a:lnTo>
                <a:lnTo>
                  <a:pt x="4" y="20"/>
                </a:lnTo>
                <a:lnTo>
                  <a:pt x="0" y="0"/>
                </a:lnTo>
                <a:close/>
              </a:path>
            </a:pathLst>
          </a:custGeom>
          <a:solidFill>
            <a:srgbClr val="CCCCCC"/>
          </a:solidFill>
          <a:ln w="9525">
            <a:noFill/>
            <a:round/>
            <a:headEnd/>
            <a:tailEnd/>
          </a:ln>
        </p:spPr>
        <p:txBody>
          <a:bodyPr/>
          <a:lstStyle/>
          <a:p>
            <a:endParaRPr lang="en-US"/>
          </a:p>
        </p:txBody>
      </p:sp>
      <p:sp>
        <p:nvSpPr>
          <p:cNvPr id="1415487" name="Freeform 319"/>
          <p:cNvSpPr>
            <a:spLocks/>
          </p:cNvSpPr>
          <p:nvPr/>
        </p:nvSpPr>
        <p:spPr bwMode="auto">
          <a:xfrm>
            <a:off x="4430713" y="2700338"/>
            <a:ext cx="163512" cy="207962"/>
          </a:xfrm>
          <a:custGeom>
            <a:avLst/>
            <a:gdLst/>
            <a:ahLst/>
            <a:cxnLst>
              <a:cxn ang="0">
                <a:pos x="169" y="384"/>
              </a:cxn>
              <a:cxn ang="0">
                <a:pos x="180" y="387"/>
              </a:cxn>
              <a:cxn ang="0">
                <a:pos x="189" y="388"/>
              </a:cxn>
              <a:cxn ang="0">
                <a:pos x="196" y="388"/>
              </a:cxn>
              <a:cxn ang="0">
                <a:pos x="203" y="388"/>
              </a:cxn>
              <a:cxn ang="0">
                <a:pos x="212" y="388"/>
              </a:cxn>
              <a:cxn ang="0">
                <a:pos x="224" y="388"/>
              </a:cxn>
              <a:cxn ang="0">
                <a:pos x="242" y="391"/>
              </a:cxn>
              <a:cxn ang="0">
                <a:pos x="267" y="395"/>
              </a:cxn>
              <a:cxn ang="0">
                <a:pos x="269" y="394"/>
              </a:cxn>
              <a:cxn ang="0">
                <a:pos x="275" y="393"/>
              </a:cxn>
              <a:cxn ang="0">
                <a:pos x="285" y="387"/>
              </a:cxn>
              <a:cxn ang="0">
                <a:pos x="298" y="371"/>
              </a:cxn>
              <a:cxn ang="0">
                <a:pos x="308" y="134"/>
              </a:cxn>
              <a:cxn ang="0">
                <a:pos x="298" y="121"/>
              </a:cxn>
              <a:cxn ang="0">
                <a:pos x="286" y="105"/>
              </a:cxn>
              <a:cxn ang="0">
                <a:pos x="275" y="87"/>
              </a:cxn>
              <a:cxn ang="0">
                <a:pos x="263" y="68"/>
              </a:cxn>
              <a:cxn ang="0">
                <a:pos x="252" y="50"/>
              </a:cxn>
              <a:cxn ang="0">
                <a:pos x="242" y="32"/>
              </a:cxn>
              <a:cxn ang="0">
                <a:pos x="233" y="15"/>
              </a:cxn>
              <a:cxn ang="0">
                <a:pos x="226" y="0"/>
              </a:cxn>
              <a:cxn ang="0">
                <a:pos x="211" y="0"/>
              </a:cxn>
              <a:cxn ang="0">
                <a:pos x="196" y="1"/>
              </a:cxn>
              <a:cxn ang="0">
                <a:pos x="181" y="3"/>
              </a:cxn>
              <a:cxn ang="0">
                <a:pos x="168" y="5"/>
              </a:cxn>
              <a:cxn ang="0">
                <a:pos x="154" y="6"/>
              </a:cxn>
              <a:cxn ang="0">
                <a:pos x="141" y="10"/>
              </a:cxn>
              <a:cxn ang="0">
                <a:pos x="128" y="12"/>
              </a:cxn>
              <a:cxn ang="0">
                <a:pos x="114" y="16"/>
              </a:cxn>
              <a:cxn ang="0">
                <a:pos x="102" y="18"/>
              </a:cxn>
              <a:cxn ang="0">
                <a:pos x="89" y="23"/>
              </a:cxn>
              <a:cxn ang="0">
                <a:pos x="75" y="27"/>
              </a:cxn>
              <a:cxn ang="0">
                <a:pos x="63" y="31"/>
              </a:cxn>
              <a:cxn ang="0">
                <a:pos x="50" y="34"/>
              </a:cxn>
              <a:cxn ang="0">
                <a:pos x="37" y="38"/>
              </a:cxn>
              <a:cxn ang="0">
                <a:pos x="24" y="43"/>
              </a:cxn>
              <a:cxn ang="0">
                <a:pos x="11" y="46"/>
              </a:cxn>
              <a:cxn ang="0">
                <a:pos x="6" y="64"/>
              </a:cxn>
              <a:cxn ang="0">
                <a:pos x="2" y="83"/>
              </a:cxn>
              <a:cxn ang="0">
                <a:pos x="0" y="104"/>
              </a:cxn>
              <a:cxn ang="0">
                <a:pos x="0" y="127"/>
              </a:cxn>
              <a:cxn ang="0">
                <a:pos x="0" y="151"/>
              </a:cxn>
              <a:cxn ang="0">
                <a:pos x="2" y="177"/>
              </a:cxn>
              <a:cxn ang="0">
                <a:pos x="6" y="203"/>
              </a:cxn>
              <a:cxn ang="0">
                <a:pos x="11" y="227"/>
              </a:cxn>
              <a:cxn ang="0">
                <a:pos x="15" y="251"/>
              </a:cxn>
              <a:cxn ang="0">
                <a:pos x="23" y="275"/>
              </a:cxn>
              <a:cxn ang="0">
                <a:pos x="31" y="297"/>
              </a:cxn>
              <a:cxn ang="0">
                <a:pos x="41" y="315"/>
              </a:cxn>
              <a:cxn ang="0">
                <a:pos x="51" y="332"/>
              </a:cxn>
              <a:cxn ang="0">
                <a:pos x="62" y="345"/>
              </a:cxn>
              <a:cxn ang="0">
                <a:pos x="74" y="355"/>
              </a:cxn>
              <a:cxn ang="0">
                <a:pos x="87" y="361"/>
              </a:cxn>
              <a:cxn ang="0">
                <a:pos x="169" y="384"/>
              </a:cxn>
            </a:cxnLst>
            <a:rect l="0" t="0" r="r" b="b"/>
            <a:pathLst>
              <a:path w="308" h="395">
                <a:moveTo>
                  <a:pt x="169" y="384"/>
                </a:moveTo>
                <a:lnTo>
                  <a:pt x="180" y="387"/>
                </a:lnTo>
                <a:lnTo>
                  <a:pt x="189" y="388"/>
                </a:lnTo>
                <a:lnTo>
                  <a:pt x="196" y="388"/>
                </a:lnTo>
                <a:lnTo>
                  <a:pt x="203" y="388"/>
                </a:lnTo>
                <a:lnTo>
                  <a:pt x="212" y="388"/>
                </a:lnTo>
                <a:lnTo>
                  <a:pt x="224" y="388"/>
                </a:lnTo>
                <a:lnTo>
                  <a:pt x="242" y="391"/>
                </a:lnTo>
                <a:lnTo>
                  <a:pt x="267" y="395"/>
                </a:lnTo>
                <a:lnTo>
                  <a:pt x="269" y="394"/>
                </a:lnTo>
                <a:lnTo>
                  <a:pt x="275" y="393"/>
                </a:lnTo>
                <a:lnTo>
                  <a:pt x="285" y="387"/>
                </a:lnTo>
                <a:lnTo>
                  <a:pt x="298" y="371"/>
                </a:lnTo>
                <a:lnTo>
                  <a:pt x="308" y="134"/>
                </a:lnTo>
                <a:lnTo>
                  <a:pt x="298" y="121"/>
                </a:lnTo>
                <a:lnTo>
                  <a:pt x="286" y="105"/>
                </a:lnTo>
                <a:lnTo>
                  <a:pt x="275" y="87"/>
                </a:lnTo>
                <a:lnTo>
                  <a:pt x="263" y="68"/>
                </a:lnTo>
                <a:lnTo>
                  <a:pt x="252" y="50"/>
                </a:lnTo>
                <a:lnTo>
                  <a:pt x="242" y="32"/>
                </a:lnTo>
                <a:lnTo>
                  <a:pt x="233" y="15"/>
                </a:lnTo>
                <a:lnTo>
                  <a:pt x="226" y="0"/>
                </a:lnTo>
                <a:lnTo>
                  <a:pt x="211" y="0"/>
                </a:lnTo>
                <a:lnTo>
                  <a:pt x="196" y="1"/>
                </a:lnTo>
                <a:lnTo>
                  <a:pt x="181" y="3"/>
                </a:lnTo>
                <a:lnTo>
                  <a:pt x="168" y="5"/>
                </a:lnTo>
                <a:lnTo>
                  <a:pt x="154" y="6"/>
                </a:lnTo>
                <a:lnTo>
                  <a:pt x="141" y="10"/>
                </a:lnTo>
                <a:lnTo>
                  <a:pt x="128" y="12"/>
                </a:lnTo>
                <a:lnTo>
                  <a:pt x="114" y="16"/>
                </a:lnTo>
                <a:lnTo>
                  <a:pt x="102" y="18"/>
                </a:lnTo>
                <a:lnTo>
                  <a:pt x="89" y="23"/>
                </a:lnTo>
                <a:lnTo>
                  <a:pt x="75" y="27"/>
                </a:lnTo>
                <a:lnTo>
                  <a:pt x="63" y="31"/>
                </a:lnTo>
                <a:lnTo>
                  <a:pt x="50" y="34"/>
                </a:lnTo>
                <a:lnTo>
                  <a:pt x="37" y="38"/>
                </a:lnTo>
                <a:lnTo>
                  <a:pt x="24" y="43"/>
                </a:lnTo>
                <a:lnTo>
                  <a:pt x="11" y="46"/>
                </a:lnTo>
                <a:lnTo>
                  <a:pt x="6" y="64"/>
                </a:lnTo>
                <a:lnTo>
                  <a:pt x="2" y="83"/>
                </a:lnTo>
                <a:lnTo>
                  <a:pt x="0" y="104"/>
                </a:lnTo>
                <a:lnTo>
                  <a:pt x="0" y="127"/>
                </a:lnTo>
                <a:lnTo>
                  <a:pt x="0" y="151"/>
                </a:lnTo>
                <a:lnTo>
                  <a:pt x="2" y="177"/>
                </a:lnTo>
                <a:lnTo>
                  <a:pt x="6" y="203"/>
                </a:lnTo>
                <a:lnTo>
                  <a:pt x="11" y="227"/>
                </a:lnTo>
                <a:lnTo>
                  <a:pt x="15" y="251"/>
                </a:lnTo>
                <a:lnTo>
                  <a:pt x="23" y="275"/>
                </a:lnTo>
                <a:lnTo>
                  <a:pt x="31" y="297"/>
                </a:lnTo>
                <a:lnTo>
                  <a:pt x="41" y="315"/>
                </a:lnTo>
                <a:lnTo>
                  <a:pt x="51" y="332"/>
                </a:lnTo>
                <a:lnTo>
                  <a:pt x="62" y="345"/>
                </a:lnTo>
                <a:lnTo>
                  <a:pt x="74" y="355"/>
                </a:lnTo>
                <a:lnTo>
                  <a:pt x="87" y="361"/>
                </a:lnTo>
                <a:lnTo>
                  <a:pt x="169" y="384"/>
                </a:lnTo>
                <a:close/>
              </a:path>
            </a:pathLst>
          </a:custGeom>
          <a:solidFill>
            <a:srgbClr val="CCCCCC"/>
          </a:solidFill>
          <a:ln w="9525">
            <a:noFill/>
            <a:round/>
            <a:headEnd/>
            <a:tailEnd/>
          </a:ln>
        </p:spPr>
        <p:txBody>
          <a:bodyPr/>
          <a:lstStyle/>
          <a:p>
            <a:endParaRPr lang="en-US"/>
          </a:p>
        </p:txBody>
      </p:sp>
      <p:sp>
        <p:nvSpPr>
          <p:cNvPr id="1415488" name="Freeform 320"/>
          <p:cNvSpPr>
            <a:spLocks/>
          </p:cNvSpPr>
          <p:nvPr/>
        </p:nvSpPr>
        <p:spPr bwMode="auto">
          <a:xfrm>
            <a:off x="4471988" y="2892425"/>
            <a:ext cx="84137" cy="28575"/>
          </a:xfrm>
          <a:custGeom>
            <a:avLst/>
            <a:gdLst/>
            <a:ahLst/>
            <a:cxnLst>
              <a:cxn ang="0">
                <a:pos x="160" y="20"/>
              </a:cxn>
              <a:cxn ang="0">
                <a:pos x="142" y="19"/>
              </a:cxn>
              <a:cxn ang="0">
                <a:pos x="124" y="17"/>
              </a:cxn>
              <a:cxn ang="0">
                <a:pos x="103" y="14"/>
              </a:cxn>
              <a:cxn ang="0">
                <a:pos x="85" y="9"/>
              </a:cxn>
              <a:cxn ang="0">
                <a:pos x="63" y="6"/>
              </a:cxn>
              <a:cxn ang="0">
                <a:pos x="43" y="3"/>
              </a:cxn>
              <a:cxn ang="0">
                <a:pos x="21" y="1"/>
              </a:cxn>
              <a:cxn ang="0">
                <a:pos x="0" y="0"/>
              </a:cxn>
              <a:cxn ang="0">
                <a:pos x="0" y="34"/>
              </a:cxn>
              <a:cxn ang="0">
                <a:pos x="19" y="35"/>
              </a:cxn>
              <a:cxn ang="0">
                <a:pos x="38" y="38"/>
              </a:cxn>
              <a:cxn ang="0">
                <a:pos x="58" y="40"/>
              </a:cxn>
              <a:cxn ang="0">
                <a:pos x="77" y="44"/>
              </a:cxn>
              <a:cxn ang="0">
                <a:pos x="98" y="48"/>
              </a:cxn>
              <a:cxn ang="0">
                <a:pos x="119" y="51"/>
              </a:cxn>
              <a:cxn ang="0">
                <a:pos x="139" y="53"/>
              </a:cxn>
              <a:cxn ang="0">
                <a:pos x="160" y="55"/>
              </a:cxn>
              <a:cxn ang="0">
                <a:pos x="160" y="20"/>
              </a:cxn>
            </a:cxnLst>
            <a:rect l="0" t="0" r="r" b="b"/>
            <a:pathLst>
              <a:path w="160" h="55">
                <a:moveTo>
                  <a:pt x="160" y="20"/>
                </a:moveTo>
                <a:lnTo>
                  <a:pt x="142" y="19"/>
                </a:lnTo>
                <a:lnTo>
                  <a:pt x="124" y="17"/>
                </a:lnTo>
                <a:lnTo>
                  <a:pt x="103" y="14"/>
                </a:lnTo>
                <a:lnTo>
                  <a:pt x="85" y="9"/>
                </a:lnTo>
                <a:lnTo>
                  <a:pt x="63" y="6"/>
                </a:lnTo>
                <a:lnTo>
                  <a:pt x="43" y="3"/>
                </a:lnTo>
                <a:lnTo>
                  <a:pt x="21" y="1"/>
                </a:lnTo>
                <a:lnTo>
                  <a:pt x="0" y="0"/>
                </a:lnTo>
                <a:lnTo>
                  <a:pt x="0" y="34"/>
                </a:lnTo>
                <a:lnTo>
                  <a:pt x="19" y="35"/>
                </a:lnTo>
                <a:lnTo>
                  <a:pt x="38" y="38"/>
                </a:lnTo>
                <a:lnTo>
                  <a:pt x="58" y="40"/>
                </a:lnTo>
                <a:lnTo>
                  <a:pt x="77" y="44"/>
                </a:lnTo>
                <a:lnTo>
                  <a:pt x="98" y="48"/>
                </a:lnTo>
                <a:lnTo>
                  <a:pt x="119" y="51"/>
                </a:lnTo>
                <a:lnTo>
                  <a:pt x="139" y="53"/>
                </a:lnTo>
                <a:lnTo>
                  <a:pt x="160" y="55"/>
                </a:lnTo>
                <a:lnTo>
                  <a:pt x="160" y="20"/>
                </a:lnTo>
                <a:close/>
              </a:path>
            </a:pathLst>
          </a:custGeom>
          <a:solidFill>
            <a:srgbClr val="000000"/>
          </a:solidFill>
          <a:ln w="9525">
            <a:noFill/>
            <a:round/>
            <a:headEnd/>
            <a:tailEnd/>
          </a:ln>
        </p:spPr>
        <p:txBody>
          <a:bodyPr/>
          <a:lstStyle/>
          <a:p>
            <a:endParaRPr lang="en-US"/>
          </a:p>
        </p:txBody>
      </p:sp>
      <p:sp>
        <p:nvSpPr>
          <p:cNvPr id="1415489" name="Oval 321"/>
          <p:cNvSpPr>
            <a:spLocks noChangeAspect="1" noChangeArrowheads="1"/>
          </p:cNvSpPr>
          <p:nvPr/>
        </p:nvSpPr>
        <p:spPr bwMode="auto">
          <a:xfrm>
            <a:off x="5002213" y="4876800"/>
            <a:ext cx="26987" cy="52388"/>
          </a:xfrm>
          <a:prstGeom prst="ellipse">
            <a:avLst/>
          </a:prstGeom>
          <a:solidFill>
            <a:schemeClr val="bg2"/>
          </a:solidFill>
          <a:ln w="9525">
            <a:noFill/>
            <a:round/>
            <a:headEnd/>
            <a:tailEnd/>
          </a:ln>
          <a:effectLst/>
        </p:spPr>
        <p:txBody>
          <a:bodyPr wrap="none" anchor="ctr"/>
          <a:lstStyle/>
          <a:p>
            <a:endParaRPr lang="en-US"/>
          </a:p>
        </p:txBody>
      </p:sp>
      <p:sp>
        <p:nvSpPr>
          <p:cNvPr id="1415490" name="Oval 322"/>
          <p:cNvSpPr>
            <a:spLocks noChangeAspect="1" noChangeArrowheads="1"/>
          </p:cNvSpPr>
          <p:nvPr/>
        </p:nvSpPr>
        <p:spPr bwMode="auto">
          <a:xfrm>
            <a:off x="6297613" y="4824413"/>
            <a:ext cx="26987" cy="52387"/>
          </a:xfrm>
          <a:prstGeom prst="ellipse">
            <a:avLst/>
          </a:prstGeom>
          <a:solidFill>
            <a:schemeClr val="bg2"/>
          </a:solidFill>
          <a:ln w="9525">
            <a:noFill/>
            <a:round/>
            <a:headEnd/>
            <a:tailEnd/>
          </a:ln>
          <a:effectLst/>
        </p:spPr>
        <p:txBody>
          <a:bodyPr wrap="none" anchor="ctr"/>
          <a:lstStyle/>
          <a:p>
            <a:endParaRPr lang="en-US"/>
          </a:p>
        </p:txBody>
      </p:sp>
      <p:sp>
        <p:nvSpPr>
          <p:cNvPr id="1415491" name="Freeform 323"/>
          <p:cNvSpPr>
            <a:spLocks/>
          </p:cNvSpPr>
          <p:nvPr/>
        </p:nvSpPr>
        <p:spPr bwMode="auto">
          <a:xfrm>
            <a:off x="5356225" y="4981575"/>
            <a:ext cx="942975" cy="309563"/>
          </a:xfrm>
          <a:custGeom>
            <a:avLst/>
            <a:gdLst/>
            <a:ahLst/>
            <a:cxnLst>
              <a:cxn ang="0">
                <a:pos x="1623" y="370"/>
              </a:cxn>
              <a:cxn ang="0">
                <a:pos x="1610" y="394"/>
              </a:cxn>
              <a:cxn ang="0">
                <a:pos x="1588" y="418"/>
              </a:cxn>
              <a:cxn ang="0">
                <a:pos x="1561" y="442"/>
              </a:cxn>
              <a:cxn ang="0">
                <a:pos x="1527" y="462"/>
              </a:cxn>
              <a:cxn ang="0">
                <a:pos x="1488" y="483"/>
              </a:cxn>
              <a:cxn ang="0">
                <a:pos x="1443" y="503"/>
              </a:cxn>
              <a:cxn ang="0">
                <a:pos x="1394" y="520"/>
              </a:cxn>
              <a:cxn ang="0">
                <a:pos x="1342" y="536"/>
              </a:cxn>
              <a:cxn ang="0">
                <a:pos x="1283" y="549"/>
              </a:cxn>
              <a:cxn ang="0">
                <a:pos x="1221" y="561"/>
              </a:cxn>
              <a:cxn ang="0">
                <a:pos x="1156" y="571"/>
              </a:cxn>
              <a:cxn ang="0">
                <a:pos x="1088" y="578"/>
              </a:cxn>
              <a:cxn ang="0">
                <a:pos x="1017" y="583"/>
              </a:cxn>
              <a:cxn ang="0">
                <a:pos x="944" y="587"/>
              </a:cxn>
              <a:cxn ang="0">
                <a:pos x="871" y="587"/>
              </a:cxn>
              <a:cxn ang="0">
                <a:pos x="797" y="583"/>
              </a:cxn>
              <a:cxn ang="0">
                <a:pos x="727" y="578"/>
              </a:cxn>
              <a:cxn ang="0">
                <a:pos x="658" y="571"/>
              </a:cxn>
              <a:cxn ang="0">
                <a:pos x="594" y="561"/>
              </a:cxn>
              <a:cxn ang="0">
                <a:pos x="533" y="549"/>
              </a:cxn>
              <a:cxn ang="0">
                <a:pos x="474" y="536"/>
              </a:cxn>
              <a:cxn ang="0">
                <a:pos x="420" y="520"/>
              </a:cxn>
              <a:cxn ang="0">
                <a:pos x="372" y="503"/>
              </a:cxn>
              <a:cxn ang="0">
                <a:pos x="327" y="483"/>
              </a:cxn>
              <a:cxn ang="0">
                <a:pos x="288" y="462"/>
              </a:cxn>
              <a:cxn ang="0">
                <a:pos x="255" y="442"/>
              </a:cxn>
              <a:cxn ang="0">
                <a:pos x="227" y="418"/>
              </a:cxn>
              <a:cxn ang="0">
                <a:pos x="205" y="394"/>
              </a:cxn>
              <a:cxn ang="0">
                <a:pos x="0" y="15"/>
              </a:cxn>
              <a:cxn ang="0">
                <a:pos x="23" y="46"/>
              </a:cxn>
              <a:cxn ang="0">
                <a:pos x="53" y="76"/>
              </a:cxn>
              <a:cxn ang="0">
                <a:pos x="91" y="104"/>
              </a:cxn>
              <a:cxn ang="0">
                <a:pos x="136" y="129"/>
              </a:cxn>
              <a:cxn ang="0">
                <a:pos x="189" y="155"/>
              </a:cxn>
              <a:cxn ang="0">
                <a:pos x="247" y="177"/>
              </a:cxn>
              <a:cxn ang="0">
                <a:pos x="312" y="198"/>
              </a:cxn>
              <a:cxn ang="0">
                <a:pos x="381" y="216"/>
              </a:cxn>
              <a:cxn ang="0">
                <a:pos x="457" y="232"/>
              </a:cxn>
              <a:cxn ang="0">
                <a:pos x="535" y="245"/>
              </a:cxn>
              <a:cxn ang="0">
                <a:pos x="618" y="255"/>
              </a:cxn>
              <a:cxn ang="0">
                <a:pos x="705" y="263"/>
              </a:cxn>
              <a:cxn ang="0">
                <a:pos x="795" y="268"/>
              </a:cxn>
              <a:cxn ang="0">
                <a:pos x="888" y="270"/>
              </a:cxn>
              <a:cxn ang="0">
                <a:pos x="979" y="268"/>
              </a:cxn>
              <a:cxn ang="0">
                <a:pos x="1070" y="263"/>
              </a:cxn>
              <a:cxn ang="0">
                <a:pos x="1156" y="255"/>
              </a:cxn>
              <a:cxn ang="0">
                <a:pos x="1240" y="245"/>
              </a:cxn>
              <a:cxn ang="0">
                <a:pos x="1320" y="232"/>
              </a:cxn>
              <a:cxn ang="0">
                <a:pos x="1394" y="216"/>
              </a:cxn>
              <a:cxn ang="0">
                <a:pos x="1464" y="198"/>
              </a:cxn>
              <a:cxn ang="0">
                <a:pos x="1528" y="177"/>
              </a:cxn>
              <a:cxn ang="0">
                <a:pos x="1587" y="155"/>
              </a:cxn>
              <a:cxn ang="0">
                <a:pos x="1639" y="129"/>
              </a:cxn>
              <a:cxn ang="0">
                <a:pos x="1684" y="104"/>
              </a:cxn>
              <a:cxn ang="0">
                <a:pos x="1723" y="76"/>
              </a:cxn>
              <a:cxn ang="0">
                <a:pos x="1753" y="46"/>
              </a:cxn>
              <a:cxn ang="0">
                <a:pos x="1776" y="15"/>
              </a:cxn>
            </a:cxnLst>
            <a:rect l="0" t="0" r="r" b="b"/>
            <a:pathLst>
              <a:path w="1783" h="587">
                <a:moveTo>
                  <a:pt x="1783" y="0"/>
                </a:moveTo>
                <a:lnTo>
                  <a:pt x="1623" y="370"/>
                </a:lnTo>
                <a:lnTo>
                  <a:pt x="1619" y="382"/>
                </a:lnTo>
                <a:lnTo>
                  <a:pt x="1610" y="394"/>
                </a:lnTo>
                <a:lnTo>
                  <a:pt x="1600" y="406"/>
                </a:lnTo>
                <a:lnTo>
                  <a:pt x="1588" y="418"/>
                </a:lnTo>
                <a:lnTo>
                  <a:pt x="1576" y="429"/>
                </a:lnTo>
                <a:lnTo>
                  <a:pt x="1561" y="442"/>
                </a:lnTo>
                <a:lnTo>
                  <a:pt x="1545" y="453"/>
                </a:lnTo>
                <a:lnTo>
                  <a:pt x="1527" y="462"/>
                </a:lnTo>
                <a:lnTo>
                  <a:pt x="1509" y="473"/>
                </a:lnTo>
                <a:lnTo>
                  <a:pt x="1488" y="483"/>
                </a:lnTo>
                <a:lnTo>
                  <a:pt x="1466" y="493"/>
                </a:lnTo>
                <a:lnTo>
                  <a:pt x="1443" y="503"/>
                </a:lnTo>
                <a:lnTo>
                  <a:pt x="1420" y="511"/>
                </a:lnTo>
                <a:lnTo>
                  <a:pt x="1394" y="520"/>
                </a:lnTo>
                <a:lnTo>
                  <a:pt x="1367" y="528"/>
                </a:lnTo>
                <a:lnTo>
                  <a:pt x="1342" y="536"/>
                </a:lnTo>
                <a:lnTo>
                  <a:pt x="1312" y="543"/>
                </a:lnTo>
                <a:lnTo>
                  <a:pt x="1283" y="549"/>
                </a:lnTo>
                <a:lnTo>
                  <a:pt x="1253" y="555"/>
                </a:lnTo>
                <a:lnTo>
                  <a:pt x="1221" y="561"/>
                </a:lnTo>
                <a:lnTo>
                  <a:pt x="1189" y="565"/>
                </a:lnTo>
                <a:lnTo>
                  <a:pt x="1156" y="571"/>
                </a:lnTo>
                <a:lnTo>
                  <a:pt x="1123" y="575"/>
                </a:lnTo>
                <a:lnTo>
                  <a:pt x="1088" y="578"/>
                </a:lnTo>
                <a:lnTo>
                  <a:pt x="1054" y="581"/>
                </a:lnTo>
                <a:lnTo>
                  <a:pt x="1017" y="583"/>
                </a:lnTo>
                <a:lnTo>
                  <a:pt x="980" y="584"/>
                </a:lnTo>
                <a:lnTo>
                  <a:pt x="944" y="587"/>
                </a:lnTo>
                <a:lnTo>
                  <a:pt x="907" y="587"/>
                </a:lnTo>
                <a:lnTo>
                  <a:pt x="871" y="587"/>
                </a:lnTo>
                <a:lnTo>
                  <a:pt x="834" y="584"/>
                </a:lnTo>
                <a:lnTo>
                  <a:pt x="797" y="583"/>
                </a:lnTo>
                <a:lnTo>
                  <a:pt x="762" y="581"/>
                </a:lnTo>
                <a:lnTo>
                  <a:pt x="727" y="578"/>
                </a:lnTo>
                <a:lnTo>
                  <a:pt x="693" y="575"/>
                </a:lnTo>
                <a:lnTo>
                  <a:pt x="658" y="571"/>
                </a:lnTo>
                <a:lnTo>
                  <a:pt x="625" y="565"/>
                </a:lnTo>
                <a:lnTo>
                  <a:pt x="594" y="561"/>
                </a:lnTo>
                <a:lnTo>
                  <a:pt x="562" y="555"/>
                </a:lnTo>
                <a:lnTo>
                  <a:pt x="533" y="549"/>
                </a:lnTo>
                <a:lnTo>
                  <a:pt x="503" y="543"/>
                </a:lnTo>
                <a:lnTo>
                  <a:pt x="474" y="536"/>
                </a:lnTo>
                <a:lnTo>
                  <a:pt x="446" y="528"/>
                </a:lnTo>
                <a:lnTo>
                  <a:pt x="420" y="520"/>
                </a:lnTo>
                <a:lnTo>
                  <a:pt x="395" y="511"/>
                </a:lnTo>
                <a:lnTo>
                  <a:pt x="372" y="503"/>
                </a:lnTo>
                <a:lnTo>
                  <a:pt x="349" y="493"/>
                </a:lnTo>
                <a:lnTo>
                  <a:pt x="327" y="483"/>
                </a:lnTo>
                <a:lnTo>
                  <a:pt x="306" y="473"/>
                </a:lnTo>
                <a:lnTo>
                  <a:pt x="288" y="462"/>
                </a:lnTo>
                <a:lnTo>
                  <a:pt x="269" y="453"/>
                </a:lnTo>
                <a:lnTo>
                  <a:pt x="255" y="442"/>
                </a:lnTo>
                <a:lnTo>
                  <a:pt x="240" y="429"/>
                </a:lnTo>
                <a:lnTo>
                  <a:pt x="227" y="418"/>
                </a:lnTo>
                <a:lnTo>
                  <a:pt x="216" y="406"/>
                </a:lnTo>
                <a:lnTo>
                  <a:pt x="205" y="394"/>
                </a:lnTo>
                <a:lnTo>
                  <a:pt x="197" y="382"/>
                </a:lnTo>
                <a:lnTo>
                  <a:pt x="0" y="15"/>
                </a:lnTo>
                <a:lnTo>
                  <a:pt x="9" y="30"/>
                </a:lnTo>
                <a:lnTo>
                  <a:pt x="23" y="46"/>
                </a:lnTo>
                <a:lnTo>
                  <a:pt x="36" y="61"/>
                </a:lnTo>
                <a:lnTo>
                  <a:pt x="53" y="76"/>
                </a:lnTo>
                <a:lnTo>
                  <a:pt x="72" y="90"/>
                </a:lnTo>
                <a:lnTo>
                  <a:pt x="91" y="104"/>
                </a:lnTo>
                <a:lnTo>
                  <a:pt x="113" y="116"/>
                </a:lnTo>
                <a:lnTo>
                  <a:pt x="136" y="129"/>
                </a:lnTo>
                <a:lnTo>
                  <a:pt x="162" y="141"/>
                </a:lnTo>
                <a:lnTo>
                  <a:pt x="189" y="155"/>
                </a:lnTo>
                <a:lnTo>
                  <a:pt x="218" y="166"/>
                </a:lnTo>
                <a:lnTo>
                  <a:pt x="247" y="177"/>
                </a:lnTo>
                <a:lnTo>
                  <a:pt x="279" y="187"/>
                </a:lnTo>
                <a:lnTo>
                  <a:pt x="312" y="198"/>
                </a:lnTo>
                <a:lnTo>
                  <a:pt x="346" y="206"/>
                </a:lnTo>
                <a:lnTo>
                  <a:pt x="381" y="216"/>
                </a:lnTo>
                <a:lnTo>
                  <a:pt x="418" y="223"/>
                </a:lnTo>
                <a:lnTo>
                  <a:pt x="457" y="232"/>
                </a:lnTo>
                <a:lnTo>
                  <a:pt x="495" y="238"/>
                </a:lnTo>
                <a:lnTo>
                  <a:pt x="535" y="245"/>
                </a:lnTo>
                <a:lnTo>
                  <a:pt x="577" y="251"/>
                </a:lnTo>
                <a:lnTo>
                  <a:pt x="618" y="255"/>
                </a:lnTo>
                <a:lnTo>
                  <a:pt x="662" y="260"/>
                </a:lnTo>
                <a:lnTo>
                  <a:pt x="705" y="263"/>
                </a:lnTo>
                <a:lnTo>
                  <a:pt x="750" y="266"/>
                </a:lnTo>
                <a:lnTo>
                  <a:pt x="795" y="268"/>
                </a:lnTo>
                <a:lnTo>
                  <a:pt x="841" y="270"/>
                </a:lnTo>
                <a:lnTo>
                  <a:pt x="888" y="270"/>
                </a:lnTo>
                <a:lnTo>
                  <a:pt x="934" y="270"/>
                </a:lnTo>
                <a:lnTo>
                  <a:pt x="979" y="268"/>
                </a:lnTo>
                <a:lnTo>
                  <a:pt x="1026" y="266"/>
                </a:lnTo>
                <a:lnTo>
                  <a:pt x="1070" y="263"/>
                </a:lnTo>
                <a:lnTo>
                  <a:pt x="1113" y="260"/>
                </a:lnTo>
                <a:lnTo>
                  <a:pt x="1156" y="255"/>
                </a:lnTo>
                <a:lnTo>
                  <a:pt x="1199" y="251"/>
                </a:lnTo>
                <a:lnTo>
                  <a:pt x="1240" y="245"/>
                </a:lnTo>
                <a:lnTo>
                  <a:pt x="1281" y="238"/>
                </a:lnTo>
                <a:lnTo>
                  <a:pt x="1320" y="232"/>
                </a:lnTo>
                <a:lnTo>
                  <a:pt x="1357" y="223"/>
                </a:lnTo>
                <a:lnTo>
                  <a:pt x="1394" y="216"/>
                </a:lnTo>
                <a:lnTo>
                  <a:pt x="1429" y="206"/>
                </a:lnTo>
                <a:lnTo>
                  <a:pt x="1464" y="198"/>
                </a:lnTo>
                <a:lnTo>
                  <a:pt x="1497" y="187"/>
                </a:lnTo>
                <a:lnTo>
                  <a:pt x="1528" y="177"/>
                </a:lnTo>
                <a:lnTo>
                  <a:pt x="1559" y="166"/>
                </a:lnTo>
                <a:lnTo>
                  <a:pt x="1587" y="155"/>
                </a:lnTo>
                <a:lnTo>
                  <a:pt x="1614" y="141"/>
                </a:lnTo>
                <a:lnTo>
                  <a:pt x="1639" y="129"/>
                </a:lnTo>
                <a:lnTo>
                  <a:pt x="1664" y="116"/>
                </a:lnTo>
                <a:lnTo>
                  <a:pt x="1684" y="104"/>
                </a:lnTo>
                <a:lnTo>
                  <a:pt x="1705" y="90"/>
                </a:lnTo>
                <a:lnTo>
                  <a:pt x="1723" y="76"/>
                </a:lnTo>
                <a:lnTo>
                  <a:pt x="1739" y="61"/>
                </a:lnTo>
                <a:lnTo>
                  <a:pt x="1753" y="46"/>
                </a:lnTo>
                <a:lnTo>
                  <a:pt x="1766" y="30"/>
                </a:lnTo>
                <a:lnTo>
                  <a:pt x="1776" y="15"/>
                </a:lnTo>
                <a:lnTo>
                  <a:pt x="1783" y="0"/>
                </a:lnTo>
                <a:close/>
              </a:path>
            </a:pathLst>
          </a:custGeom>
          <a:solidFill>
            <a:srgbClr val="F8F8F8"/>
          </a:solidFill>
          <a:ln w="9525">
            <a:noFill/>
            <a:round/>
            <a:headEnd/>
            <a:tailEnd/>
          </a:ln>
        </p:spPr>
        <p:txBody>
          <a:bodyPr/>
          <a:lstStyle/>
          <a:p>
            <a:endParaRPr lang="en-US"/>
          </a:p>
        </p:txBody>
      </p:sp>
      <p:sp>
        <p:nvSpPr>
          <p:cNvPr id="1415492" name="Text Box 324"/>
          <p:cNvSpPr txBox="1">
            <a:spLocks noChangeArrowheads="1"/>
          </p:cNvSpPr>
          <p:nvPr/>
        </p:nvSpPr>
        <p:spPr bwMode="auto">
          <a:xfrm>
            <a:off x="1492250" y="2017713"/>
            <a:ext cx="1479550" cy="366712"/>
          </a:xfrm>
          <a:prstGeom prst="rect">
            <a:avLst/>
          </a:prstGeom>
          <a:noFill/>
          <a:ln w="9525">
            <a:noFill/>
            <a:miter lim="800000"/>
            <a:headEnd/>
            <a:tailEnd/>
          </a:ln>
          <a:effectLst/>
        </p:spPr>
        <p:txBody>
          <a:bodyPr wrap="none">
            <a:spAutoFit/>
          </a:bodyPr>
          <a:lstStyle/>
          <a:p>
            <a:r>
              <a:rPr lang="en-US" sz="1800"/>
              <a:t>thermometer</a:t>
            </a:r>
          </a:p>
        </p:txBody>
      </p:sp>
      <p:sp>
        <p:nvSpPr>
          <p:cNvPr id="1415493" name="Text Box 325"/>
          <p:cNvSpPr txBox="1">
            <a:spLocks noChangeArrowheads="1"/>
          </p:cNvSpPr>
          <p:nvPr/>
        </p:nvSpPr>
        <p:spPr bwMode="auto">
          <a:xfrm>
            <a:off x="1485900" y="2667000"/>
            <a:ext cx="768350" cy="366713"/>
          </a:xfrm>
          <a:prstGeom prst="rect">
            <a:avLst/>
          </a:prstGeom>
          <a:noFill/>
          <a:ln w="9525">
            <a:noFill/>
            <a:miter lim="800000"/>
            <a:headEnd/>
            <a:tailEnd/>
          </a:ln>
          <a:effectLst/>
        </p:spPr>
        <p:txBody>
          <a:bodyPr wrap="none">
            <a:spAutoFit/>
          </a:bodyPr>
          <a:lstStyle/>
          <a:p>
            <a:r>
              <a:rPr lang="en-US" sz="1800"/>
              <a:t>stirrer</a:t>
            </a:r>
          </a:p>
        </p:txBody>
      </p:sp>
      <p:sp>
        <p:nvSpPr>
          <p:cNvPr id="1415494" name="Text Box 326"/>
          <p:cNvSpPr txBox="1">
            <a:spLocks noChangeArrowheads="1"/>
          </p:cNvSpPr>
          <p:nvPr/>
        </p:nvSpPr>
        <p:spPr bwMode="auto">
          <a:xfrm>
            <a:off x="1492250" y="3367088"/>
            <a:ext cx="1352550" cy="366712"/>
          </a:xfrm>
          <a:prstGeom prst="rect">
            <a:avLst/>
          </a:prstGeom>
          <a:noFill/>
          <a:ln w="9525">
            <a:noFill/>
            <a:miter lim="800000"/>
            <a:headEnd/>
            <a:tailEnd/>
          </a:ln>
          <a:effectLst/>
        </p:spPr>
        <p:txBody>
          <a:bodyPr wrap="none">
            <a:spAutoFit/>
          </a:bodyPr>
          <a:lstStyle/>
          <a:p>
            <a:r>
              <a:rPr lang="en-US" sz="1800"/>
              <a:t>full of water</a:t>
            </a:r>
          </a:p>
        </p:txBody>
      </p:sp>
      <p:sp>
        <p:nvSpPr>
          <p:cNvPr id="1415495" name="Text Box 327"/>
          <p:cNvSpPr txBox="1">
            <a:spLocks noChangeArrowheads="1"/>
          </p:cNvSpPr>
          <p:nvPr/>
        </p:nvSpPr>
        <p:spPr bwMode="auto">
          <a:xfrm>
            <a:off x="1492250" y="4038600"/>
            <a:ext cx="1390650" cy="366713"/>
          </a:xfrm>
          <a:prstGeom prst="rect">
            <a:avLst/>
          </a:prstGeom>
          <a:noFill/>
          <a:ln w="9525">
            <a:noFill/>
            <a:miter lim="800000"/>
            <a:headEnd/>
            <a:tailEnd/>
          </a:ln>
          <a:effectLst/>
        </p:spPr>
        <p:txBody>
          <a:bodyPr wrap="none">
            <a:spAutoFit/>
          </a:bodyPr>
          <a:lstStyle/>
          <a:p>
            <a:r>
              <a:rPr lang="en-US" sz="1800"/>
              <a:t>ignition wire</a:t>
            </a:r>
          </a:p>
        </p:txBody>
      </p:sp>
      <p:sp>
        <p:nvSpPr>
          <p:cNvPr id="1415496" name="Text Box 328"/>
          <p:cNvSpPr txBox="1">
            <a:spLocks noChangeArrowheads="1"/>
          </p:cNvSpPr>
          <p:nvPr/>
        </p:nvSpPr>
        <p:spPr bwMode="auto">
          <a:xfrm>
            <a:off x="1492250" y="4800600"/>
            <a:ext cx="1454150" cy="366713"/>
          </a:xfrm>
          <a:prstGeom prst="rect">
            <a:avLst/>
          </a:prstGeom>
          <a:noFill/>
          <a:ln w="9525">
            <a:noFill/>
            <a:miter lim="800000"/>
            <a:headEnd/>
            <a:tailEnd/>
          </a:ln>
          <a:effectLst/>
        </p:spPr>
        <p:txBody>
          <a:bodyPr wrap="none">
            <a:spAutoFit/>
          </a:bodyPr>
          <a:lstStyle/>
          <a:p>
            <a:r>
              <a:rPr lang="en-US" sz="1800"/>
              <a:t>steel “bomb”</a:t>
            </a:r>
          </a:p>
        </p:txBody>
      </p:sp>
      <p:sp>
        <p:nvSpPr>
          <p:cNvPr id="1415497" name="Text Box 329"/>
          <p:cNvSpPr txBox="1">
            <a:spLocks noChangeArrowheads="1"/>
          </p:cNvSpPr>
          <p:nvPr/>
        </p:nvSpPr>
        <p:spPr bwMode="auto">
          <a:xfrm>
            <a:off x="1492250" y="5500688"/>
            <a:ext cx="920750" cy="366712"/>
          </a:xfrm>
          <a:prstGeom prst="rect">
            <a:avLst/>
          </a:prstGeom>
          <a:noFill/>
          <a:ln w="9525">
            <a:noFill/>
            <a:miter lim="800000"/>
            <a:headEnd/>
            <a:tailEnd/>
          </a:ln>
          <a:effectLst/>
        </p:spPr>
        <p:txBody>
          <a:bodyPr wrap="none">
            <a:spAutoFit/>
          </a:bodyPr>
          <a:lstStyle/>
          <a:p>
            <a:r>
              <a:rPr lang="en-US" sz="1800"/>
              <a:t>sample</a:t>
            </a:r>
          </a:p>
        </p:txBody>
      </p:sp>
      <p:sp>
        <p:nvSpPr>
          <p:cNvPr id="1415498" name="Line 330"/>
          <p:cNvSpPr>
            <a:spLocks noChangeShapeType="1"/>
          </p:cNvSpPr>
          <p:nvPr/>
        </p:nvSpPr>
        <p:spPr bwMode="auto">
          <a:xfrm>
            <a:off x="2209800" y="2895600"/>
            <a:ext cx="2209800" cy="152400"/>
          </a:xfrm>
          <a:prstGeom prst="line">
            <a:avLst/>
          </a:prstGeom>
          <a:noFill/>
          <a:ln w="12700">
            <a:solidFill>
              <a:schemeClr val="tx1"/>
            </a:solidFill>
            <a:round/>
            <a:headEnd type="none" w="sm" len="sm"/>
            <a:tailEnd type="stealth" w="med" len="lg"/>
          </a:ln>
          <a:effectLst/>
        </p:spPr>
        <p:txBody>
          <a:bodyPr/>
          <a:lstStyle/>
          <a:p>
            <a:endParaRPr lang="en-US"/>
          </a:p>
        </p:txBody>
      </p:sp>
      <p:sp>
        <p:nvSpPr>
          <p:cNvPr id="1415499" name="Line 331"/>
          <p:cNvSpPr>
            <a:spLocks noChangeShapeType="1"/>
          </p:cNvSpPr>
          <p:nvPr/>
        </p:nvSpPr>
        <p:spPr bwMode="auto">
          <a:xfrm>
            <a:off x="2819400" y="3581400"/>
            <a:ext cx="1524000" cy="76200"/>
          </a:xfrm>
          <a:prstGeom prst="line">
            <a:avLst/>
          </a:prstGeom>
          <a:noFill/>
          <a:ln w="12700">
            <a:solidFill>
              <a:schemeClr val="tx2"/>
            </a:solidFill>
            <a:round/>
            <a:headEnd type="none" w="sm" len="sm"/>
            <a:tailEnd type="stealth" w="med" len="lg"/>
          </a:ln>
          <a:effectLst/>
        </p:spPr>
        <p:txBody>
          <a:bodyPr/>
          <a:lstStyle/>
          <a:p>
            <a:endParaRPr lang="en-US"/>
          </a:p>
        </p:txBody>
      </p:sp>
      <p:sp>
        <p:nvSpPr>
          <p:cNvPr id="1415500" name="Line 332"/>
          <p:cNvSpPr>
            <a:spLocks noChangeShapeType="1"/>
          </p:cNvSpPr>
          <p:nvPr/>
        </p:nvSpPr>
        <p:spPr bwMode="auto">
          <a:xfrm flipV="1">
            <a:off x="2895600" y="3429000"/>
            <a:ext cx="2667000" cy="762000"/>
          </a:xfrm>
          <a:prstGeom prst="line">
            <a:avLst/>
          </a:prstGeom>
          <a:noFill/>
          <a:ln w="12700">
            <a:solidFill>
              <a:schemeClr val="tx1"/>
            </a:solidFill>
            <a:round/>
            <a:headEnd type="none" w="sm" len="sm"/>
            <a:tailEnd type="stealth" w="med" len="lg"/>
          </a:ln>
          <a:effectLst/>
        </p:spPr>
        <p:txBody>
          <a:bodyPr/>
          <a:lstStyle/>
          <a:p>
            <a:endParaRPr lang="en-US"/>
          </a:p>
        </p:txBody>
      </p:sp>
      <p:sp>
        <p:nvSpPr>
          <p:cNvPr id="1415501" name="Line 333"/>
          <p:cNvSpPr>
            <a:spLocks noChangeShapeType="1"/>
          </p:cNvSpPr>
          <p:nvPr/>
        </p:nvSpPr>
        <p:spPr bwMode="auto">
          <a:xfrm>
            <a:off x="2895600" y="5029200"/>
            <a:ext cx="2057400" cy="76200"/>
          </a:xfrm>
          <a:prstGeom prst="line">
            <a:avLst/>
          </a:prstGeom>
          <a:noFill/>
          <a:ln w="12700">
            <a:solidFill>
              <a:schemeClr val="tx2"/>
            </a:solidFill>
            <a:round/>
            <a:headEnd type="none" w="sm" len="sm"/>
            <a:tailEnd type="stealth" w="med" len="lg"/>
          </a:ln>
          <a:effectLst/>
        </p:spPr>
        <p:txBody>
          <a:bodyPr/>
          <a:lstStyle/>
          <a:p>
            <a:endParaRPr lang="en-US"/>
          </a:p>
        </p:txBody>
      </p:sp>
      <p:sp>
        <p:nvSpPr>
          <p:cNvPr id="1415502" name="Line 334"/>
          <p:cNvSpPr>
            <a:spLocks noChangeShapeType="1"/>
          </p:cNvSpPr>
          <p:nvPr/>
        </p:nvSpPr>
        <p:spPr bwMode="auto">
          <a:xfrm flipV="1">
            <a:off x="2438400" y="5181600"/>
            <a:ext cx="3200400" cy="533400"/>
          </a:xfrm>
          <a:prstGeom prst="line">
            <a:avLst/>
          </a:prstGeom>
          <a:noFill/>
          <a:ln w="12700">
            <a:solidFill>
              <a:schemeClr val="tx1"/>
            </a:solidFill>
            <a:round/>
            <a:headEnd type="none" w="sm" len="sm"/>
            <a:tailEnd type="stealth" w="med" len="lg"/>
          </a:ln>
          <a:effectLst/>
        </p:spPr>
        <p:txBody>
          <a:bodyPr/>
          <a:lstStyle/>
          <a:p>
            <a:endParaRPr lang="en-US"/>
          </a:p>
        </p:txBody>
      </p:sp>
      <p:pic>
        <p:nvPicPr>
          <p:cNvPr id="1415503" name="Picture 335">
            <a:hlinkClick r:id="" action="ppaction://media"/>
          </p:cNvPr>
          <p:cNvPicPr>
            <a:picLocks noRot="1" noChangeAspect="1" noChangeArrowheads="1"/>
          </p:cNvPicPr>
          <p:nvPr>
            <a:wavAudioFile r:embed="rId1" name="MSj00974850000[1].wav"/>
          </p:nvPr>
        </p:nvPicPr>
        <p:blipFill>
          <a:blip r:embed="rId4"/>
          <a:srcRect/>
          <a:stretch>
            <a:fillRect/>
          </a:stretch>
        </p:blipFill>
        <p:spPr bwMode="auto">
          <a:xfrm>
            <a:off x="0" y="5562600"/>
            <a:ext cx="304800" cy="304800"/>
          </a:xfrm>
          <a:prstGeom prst="rect">
            <a:avLst/>
          </a:prstGeom>
          <a:noFill/>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2000"/>
                                  </p:stCondLst>
                                  <p:childTnLst>
                                    <p:cmd type="call" cmd="playFrom(0.0)">
                                      <p:cBhvr>
                                        <p:cTn id="6" dur="1271" fill="hold"/>
                                        <p:tgtEl>
                                          <p:spTgt spid="141550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7" fill="hold" display="0">
                  <p:stCondLst>
                    <p:cond delay="indefinite"/>
                  </p:stCondLst>
                  <p:endCondLst>
                    <p:cond evt="onNext" delay="0">
                      <p:tgtEl>
                        <p:sldTgt/>
                      </p:tgtEl>
                    </p:cond>
                    <p:cond evt="onPrev" delay="0">
                      <p:tgtEl>
                        <p:sldTgt/>
                      </p:tgtEl>
                    </p:cond>
                    <p:cond evt="onStopAudio" delay="0">
                      <p:tgtEl>
                        <p:sldTgt/>
                      </p:tgtEl>
                    </p:cond>
                  </p:endCondLst>
                </p:cTn>
                <p:tgtEl>
                  <p:spTgt spid="1415503"/>
                </p:tgtEl>
              </p:cMediaNode>
            </p:audio>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2338" name="Rectangle 2"/>
          <p:cNvSpPr>
            <a:spLocks noChangeArrowheads="1"/>
          </p:cNvSpPr>
          <p:nvPr/>
        </p:nvSpPr>
        <p:spPr bwMode="auto">
          <a:xfrm>
            <a:off x="304800" y="2057400"/>
            <a:ext cx="4267200" cy="3886200"/>
          </a:xfrm>
          <a:prstGeom prst="rect">
            <a:avLst/>
          </a:prstGeom>
          <a:solidFill>
            <a:srgbClr val="F8F8F8"/>
          </a:solidFill>
          <a:ln w="9525">
            <a:solidFill>
              <a:schemeClr val="tx1"/>
            </a:solidFill>
            <a:miter lim="800000"/>
            <a:headEnd/>
            <a:tailEnd/>
          </a:ln>
          <a:effectLst/>
        </p:spPr>
        <p:txBody>
          <a:bodyPr wrap="none" anchor="ctr"/>
          <a:lstStyle/>
          <a:p>
            <a:endParaRPr lang="en-US"/>
          </a:p>
        </p:txBody>
      </p:sp>
      <p:sp>
        <p:nvSpPr>
          <p:cNvPr id="1422339" name="Rectangle 3"/>
          <p:cNvSpPr>
            <a:spLocks noChangeArrowheads="1"/>
          </p:cNvSpPr>
          <p:nvPr/>
        </p:nvSpPr>
        <p:spPr bwMode="auto">
          <a:xfrm>
            <a:off x="533400" y="2438400"/>
            <a:ext cx="3810000" cy="3352800"/>
          </a:xfrm>
          <a:prstGeom prst="rect">
            <a:avLst/>
          </a:prstGeom>
          <a:solidFill>
            <a:srgbClr val="FFFF99">
              <a:alpha val="45000"/>
            </a:srgbClr>
          </a:solidFill>
          <a:ln w="9525">
            <a:solidFill>
              <a:schemeClr val="tx1"/>
            </a:solidFill>
            <a:miter lim="800000"/>
            <a:headEnd/>
            <a:tailEnd/>
          </a:ln>
          <a:effectLst/>
        </p:spPr>
        <p:txBody>
          <a:bodyPr wrap="none" anchor="ctr"/>
          <a:lstStyle/>
          <a:p>
            <a:endParaRPr lang="en-US"/>
          </a:p>
        </p:txBody>
      </p:sp>
      <p:sp>
        <p:nvSpPr>
          <p:cNvPr id="1422340" name="Rectangle 4"/>
          <p:cNvSpPr>
            <a:spLocks noGrp="1" noChangeArrowheads="1"/>
          </p:cNvSpPr>
          <p:nvPr>
            <p:ph type="title"/>
          </p:nvPr>
        </p:nvSpPr>
        <p:spPr/>
        <p:txBody>
          <a:bodyPr/>
          <a:lstStyle/>
          <a:p>
            <a:r>
              <a:rPr lang="en-US"/>
              <a:t>Heat Transfer</a:t>
            </a:r>
          </a:p>
        </p:txBody>
      </p:sp>
      <p:sp>
        <p:nvSpPr>
          <p:cNvPr id="1422341" name="Rectangle 5"/>
          <p:cNvSpPr>
            <a:spLocks noChangeArrowheads="1"/>
          </p:cNvSpPr>
          <p:nvPr/>
        </p:nvSpPr>
        <p:spPr bwMode="auto">
          <a:xfrm>
            <a:off x="914400" y="3657600"/>
            <a:ext cx="990600" cy="914400"/>
          </a:xfrm>
          <a:prstGeom prst="rect">
            <a:avLst/>
          </a:prstGeom>
          <a:gradFill rotWithShape="1">
            <a:gsLst>
              <a:gs pos="0">
                <a:srgbClr val="C0C0C0"/>
              </a:gs>
              <a:gs pos="100000">
                <a:schemeClr val="bg2"/>
              </a:gs>
            </a:gsLst>
            <a:lin ang="270000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chemeClr val="bg2"/>
            </a:extrusionClr>
          </a:sp3d>
        </p:spPr>
        <p:txBody>
          <a:bodyPr wrap="none" anchor="ctr">
            <a:flatTx/>
          </a:bodyPr>
          <a:lstStyle/>
          <a:p>
            <a:pPr algn="ctr"/>
            <a:r>
              <a:rPr lang="en-US" sz="1800"/>
              <a:t>Al</a:t>
            </a:r>
          </a:p>
        </p:txBody>
      </p:sp>
      <p:sp>
        <p:nvSpPr>
          <p:cNvPr id="1422342" name="Rectangle 6"/>
          <p:cNvSpPr>
            <a:spLocks noChangeArrowheads="1"/>
          </p:cNvSpPr>
          <p:nvPr/>
        </p:nvSpPr>
        <p:spPr bwMode="auto">
          <a:xfrm>
            <a:off x="2743200" y="3657600"/>
            <a:ext cx="990600" cy="914400"/>
          </a:xfrm>
          <a:prstGeom prst="rect">
            <a:avLst/>
          </a:prstGeom>
          <a:gradFill rotWithShape="1">
            <a:gsLst>
              <a:gs pos="0">
                <a:srgbClr val="C0C0C0"/>
              </a:gs>
              <a:gs pos="100000">
                <a:schemeClr val="bg2"/>
              </a:gs>
            </a:gsLst>
            <a:lin ang="270000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chemeClr val="bg2"/>
            </a:extrusionClr>
          </a:sp3d>
        </p:spPr>
        <p:txBody>
          <a:bodyPr wrap="none" anchor="ctr">
            <a:flatTx/>
          </a:bodyPr>
          <a:lstStyle/>
          <a:p>
            <a:pPr algn="ctr"/>
            <a:r>
              <a:rPr lang="en-US" sz="1800"/>
              <a:t>Al</a:t>
            </a:r>
          </a:p>
        </p:txBody>
      </p:sp>
      <p:sp>
        <p:nvSpPr>
          <p:cNvPr id="1422343" name="Line 7"/>
          <p:cNvSpPr>
            <a:spLocks noChangeShapeType="1"/>
          </p:cNvSpPr>
          <p:nvPr/>
        </p:nvSpPr>
        <p:spPr bwMode="auto">
          <a:xfrm>
            <a:off x="4876800" y="2743200"/>
            <a:ext cx="4038600" cy="0"/>
          </a:xfrm>
          <a:prstGeom prst="line">
            <a:avLst/>
          </a:prstGeom>
          <a:noFill/>
          <a:ln w="9525">
            <a:solidFill>
              <a:schemeClr val="tx1"/>
            </a:solidFill>
            <a:round/>
            <a:headEnd/>
            <a:tailEnd/>
          </a:ln>
          <a:effectLst/>
        </p:spPr>
        <p:txBody>
          <a:bodyPr/>
          <a:lstStyle/>
          <a:p>
            <a:endParaRPr lang="en-US"/>
          </a:p>
        </p:txBody>
      </p:sp>
      <p:sp>
        <p:nvSpPr>
          <p:cNvPr id="1422344" name="Line 8"/>
          <p:cNvSpPr>
            <a:spLocks noChangeShapeType="1"/>
          </p:cNvSpPr>
          <p:nvPr/>
        </p:nvSpPr>
        <p:spPr bwMode="auto">
          <a:xfrm>
            <a:off x="6096000" y="2438400"/>
            <a:ext cx="0" cy="1143000"/>
          </a:xfrm>
          <a:prstGeom prst="line">
            <a:avLst/>
          </a:prstGeom>
          <a:noFill/>
          <a:ln w="9525">
            <a:solidFill>
              <a:schemeClr val="tx1"/>
            </a:solidFill>
            <a:round/>
            <a:headEnd/>
            <a:tailEnd/>
          </a:ln>
          <a:effectLst/>
        </p:spPr>
        <p:txBody>
          <a:bodyPr/>
          <a:lstStyle/>
          <a:p>
            <a:endParaRPr lang="en-US"/>
          </a:p>
        </p:txBody>
      </p:sp>
      <p:sp>
        <p:nvSpPr>
          <p:cNvPr id="1422345" name="Text Box 9"/>
          <p:cNvSpPr txBox="1">
            <a:spLocks noChangeArrowheads="1"/>
          </p:cNvSpPr>
          <p:nvPr/>
        </p:nvSpPr>
        <p:spPr bwMode="auto">
          <a:xfrm>
            <a:off x="901700" y="4760913"/>
            <a:ext cx="1087438" cy="641350"/>
          </a:xfrm>
          <a:prstGeom prst="rect">
            <a:avLst/>
          </a:prstGeom>
          <a:noFill/>
          <a:ln w="9525">
            <a:noFill/>
            <a:miter lim="800000"/>
            <a:headEnd/>
            <a:tailEnd/>
          </a:ln>
          <a:effectLst/>
        </p:spPr>
        <p:txBody>
          <a:bodyPr wrap="none">
            <a:spAutoFit/>
          </a:bodyPr>
          <a:lstStyle/>
          <a:p>
            <a:r>
              <a:rPr lang="en-US" sz="1800"/>
              <a:t>m = 20 g</a:t>
            </a:r>
          </a:p>
          <a:p>
            <a:r>
              <a:rPr lang="en-US" sz="1800"/>
              <a:t>T = 40</a:t>
            </a:r>
            <a:r>
              <a:rPr lang="en-US" sz="1800" baseline="30000"/>
              <a:t>o</a:t>
            </a:r>
            <a:r>
              <a:rPr lang="en-US" sz="1800"/>
              <a:t>C</a:t>
            </a:r>
          </a:p>
        </p:txBody>
      </p:sp>
      <p:sp>
        <p:nvSpPr>
          <p:cNvPr id="1422346" name="Text Box 10"/>
          <p:cNvSpPr txBox="1">
            <a:spLocks noChangeArrowheads="1"/>
          </p:cNvSpPr>
          <p:nvPr/>
        </p:nvSpPr>
        <p:spPr bwMode="auto">
          <a:xfrm>
            <a:off x="1771650" y="2590800"/>
            <a:ext cx="1123950" cy="366713"/>
          </a:xfrm>
          <a:prstGeom prst="rect">
            <a:avLst/>
          </a:prstGeom>
          <a:noFill/>
          <a:ln w="9525">
            <a:noFill/>
            <a:miter lim="800000"/>
            <a:headEnd/>
            <a:tailEnd/>
          </a:ln>
          <a:effectLst/>
        </p:spPr>
        <p:txBody>
          <a:bodyPr wrap="none">
            <a:spAutoFit/>
          </a:bodyPr>
          <a:lstStyle/>
          <a:p>
            <a:r>
              <a:rPr lang="en-US" sz="1800"/>
              <a:t>SYSTEM</a:t>
            </a:r>
          </a:p>
        </p:txBody>
      </p:sp>
      <p:sp>
        <p:nvSpPr>
          <p:cNvPr id="1422347" name="Text Box 11"/>
          <p:cNvSpPr txBox="1">
            <a:spLocks noChangeArrowheads="1"/>
          </p:cNvSpPr>
          <p:nvPr/>
        </p:nvSpPr>
        <p:spPr bwMode="auto">
          <a:xfrm>
            <a:off x="1600200" y="2057400"/>
            <a:ext cx="1543050" cy="366713"/>
          </a:xfrm>
          <a:prstGeom prst="rect">
            <a:avLst/>
          </a:prstGeom>
          <a:noFill/>
          <a:ln w="9525">
            <a:noFill/>
            <a:miter lim="800000"/>
            <a:headEnd/>
            <a:tailEnd/>
          </a:ln>
          <a:effectLst/>
        </p:spPr>
        <p:txBody>
          <a:bodyPr wrap="none">
            <a:spAutoFit/>
          </a:bodyPr>
          <a:lstStyle/>
          <a:p>
            <a:r>
              <a:rPr lang="en-US" sz="1800"/>
              <a:t>Surroundings</a:t>
            </a:r>
          </a:p>
        </p:txBody>
      </p:sp>
      <p:sp>
        <p:nvSpPr>
          <p:cNvPr id="1422348" name="Text Box 12"/>
          <p:cNvSpPr txBox="1">
            <a:spLocks noChangeArrowheads="1"/>
          </p:cNvSpPr>
          <p:nvPr/>
        </p:nvSpPr>
        <p:spPr bwMode="auto">
          <a:xfrm>
            <a:off x="2722563" y="4768850"/>
            <a:ext cx="1087437" cy="641350"/>
          </a:xfrm>
          <a:prstGeom prst="rect">
            <a:avLst/>
          </a:prstGeom>
          <a:noFill/>
          <a:ln w="9525">
            <a:noFill/>
            <a:miter lim="800000"/>
            <a:headEnd/>
            <a:tailEnd/>
          </a:ln>
          <a:effectLst/>
        </p:spPr>
        <p:txBody>
          <a:bodyPr wrap="none">
            <a:spAutoFit/>
          </a:bodyPr>
          <a:lstStyle/>
          <a:p>
            <a:r>
              <a:rPr lang="en-US" sz="1800"/>
              <a:t>m = 20 g</a:t>
            </a:r>
          </a:p>
          <a:p>
            <a:r>
              <a:rPr lang="en-US" sz="1800"/>
              <a:t>T = 20</a:t>
            </a:r>
            <a:r>
              <a:rPr lang="en-US" sz="1800" baseline="30000"/>
              <a:t>o</a:t>
            </a:r>
            <a:r>
              <a:rPr lang="en-US" sz="1800"/>
              <a:t>C</a:t>
            </a:r>
          </a:p>
        </p:txBody>
      </p:sp>
      <p:sp>
        <p:nvSpPr>
          <p:cNvPr id="1422349" name="Text Box 13"/>
          <p:cNvSpPr txBox="1">
            <a:spLocks noChangeArrowheads="1"/>
          </p:cNvSpPr>
          <p:nvPr/>
        </p:nvSpPr>
        <p:spPr bwMode="auto">
          <a:xfrm>
            <a:off x="4800600" y="2779713"/>
            <a:ext cx="1347788" cy="366712"/>
          </a:xfrm>
          <a:prstGeom prst="rect">
            <a:avLst/>
          </a:prstGeom>
          <a:noFill/>
          <a:ln w="9525">
            <a:noFill/>
            <a:miter lim="800000"/>
            <a:headEnd/>
            <a:tailEnd/>
          </a:ln>
          <a:effectLst/>
        </p:spPr>
        <p:txBody>
          <a:bodyPr wrap="none">
            <a:spAutoFit/>
          </a:bodyPr>
          <a:lstStyle/>
          <a:p>
            <a:r>
              <a:rPr lang="en-US" sz="1800"/>
              <a:t>20 g (40</a:t>
            </a:r>
            <a:r>
              <a:rPr lang="en-US" sz="1800" baseline="30000"/>
              <a:t>o</a:t>
            </a:r>
            <a:r>
              <a:rPr lang="en-US" sz="1800"/>
              <a:t>C)</a:t>
            </a:r>
          </a:p>
        </p:txBody>
      </p:sp>
      <p:sp>
        <p:nvSpPr>
          <p:cNvPr id="1422350" name="Text Box 14"/>
          <p:cNvSpPr txBox="1">
            <a:spLocks noChangeArrowheads="1"/>
          </p:cNvSpPr>
          <p:nvPr/>
        </p:nvSpPr>
        <p:spPr bwMode="auto">
          <a:xfrm>
            <a:off x="6119813" y="2776538"/>
            <a:ext cx="1347787" cy="366712"/>
          </a:xfrm>
          <a:prstGeom prst="rect">
            <a:avLst/>
          </a:prstGeom>
          <a:noFill/>
          <a:ln w="9525">
            <a:noFill/>
            <a:miter lim="800000"/>
            <a:headEnd/>
            <a:tailEnd/>
          </a:ln>
          <a:effectLst/>
        </p:spPr>
        <p:txBody>
          <a:bodyPr wrap="none">
            <a:spAutoFit/>
          </a:bodyPr>
          <a:lstStyle/>
          <a:p>
            <a:r>
              <a:rPr lang="en-US" sz="1800"/>
              <a:t>20 g (20</a:t>
            </a:r>
            <a:r>
              <a:rPr lang="en-US" sz="1800" baseline="30000"/>
              <a:t>o</a:t>
            </a:r>
            <a:r>
              <a:rPr lang="en-US" sz="1800"/>
              <a:t>C)</a:t>
            </a:r>
          </a:p>
        </p:txBody>
      </p:sp>
      <p:sp>
        <p:nvSpPr>
          <p:cNvPr id="1422351" name="Text Box 15"/>
          <p:cNvSpPr txBox="1">
            <a:spLocks noChangeArrowheads="1"/>
          </p:cNvSpPr>
          <p:nvPr/>
        </p:nvSpPr>
        <p:spPr bwMode="auto">
          <a:xfrm>
            <a:off x="7847013" y="2776538"/>
            <a:ext cx="687387" cy="366712"/>
          </a:xfrm>
          <a:prstGeom prst="rect">
            <a:avLst/>
          </a:prstGeom>
          <a:noFill/>
          <a:ln w="9525">
            <a:noFill/>
            <a:miter lim="800000"/>
            <a:headEnd/>
            <a:tailEnd/>
          </a:ln>
          <a:effectLst/>
        </p:spPr>
        <p:txBody>
          <a:bodyPr wrap="none">
            <a:spAutoFit/>
          </a:bodyPr>
          <a:lstStyle/>
          <a:p>
            <a:r>
              <a:rPr lang="en-US" sz="1800"/>
              <a:t>30</a:t>
            </a:r>
            <a:r>
              <a:rPr lang="en-US" sz="1800" baseline="30000"/>
              <a:t>o</a:t>
            </a:r>
            <a:r>
              <a:rPr lang="en-US" sz="1800"/>
              <a:t>C</a:t>
            </a:r>
          </a:p>
        </p:txBody>
      </p:sp>
      <p:sp>
        <p:nvSpPr>
          <p:cNvPr id="1422352" name="Text Box 16"/>
          <p:cNvSpPr txBox="1">
            <a:spLocks noChangeArrowheads="1"/>
          </p:cNvSpPr>
          <p:nvPr/>
        </p:nvSpPr>
        <p:spPr bwMode="auto">
          <a:xfrm>
            <a:off x="4937125" y="2322513"/>
            <a:ext cx="1111250" cy="366712"/>
          </a:xfrm>
          <a:prstGeom prst="rect">
            <a:avLst/>
          </a:prstGeom>
          <a:noFill/>
          <a:ln w="9525">
            <a:noFill/>
            <a:miter lim="800000"/>
            <a:headEnd/>
            <a:tailEnd/>
          </a:ln>
          <a:effectLst/>
        </p:spPr>
        <p:txBody>
          <a:bodyPr wrap="none">
            <a:spAutoFit/>
          </a:bodyPr>
          <a:lstStyle/>
          <a:p>
            <a:r>
              <a:rPr lang="en-US" sz="1800"/>
              <a:t>Block “A”</a:t>
            </a:r>
          </a:p>
        </p:txBody>
      </p:sp>
      <p:sp>
        <p:nvSpPr>
          <p:cNvPr id="1422353" name="Text Box 17"/>
          <p:cNvSpPr txBox="1">
            <a:spLocks noChangeArrowheads="1"/>
          </p:cNvSpPr>
          <p:nvPr/>
        </p:nvSpPr>
        <p:spPr bwMode="auto">
          <a:xfrm>
            <a:off x="6256338" y="2300288"/>
            <a:ext cx="1111250" cy="366712"/>
          </a:xfrm>
          <a:prstGeom prst="rect">
            <a:avLst/>
          </a:prstGeom>
          <a:noFill/>
          <a:ln w="9525">
            <a:noFill/>
            <a:miter lim="800000"/>
            <a:headEnd/>
            <a:tailEnd/>
          </a:ln>
          <a:effectLst/>
        </p:spPr>
        <p:txBody>
          <a:bodyPr wrap="none">
            <a:spAutoFit/>
          </a:bodyPr>
          <a:lstStyle/>
          <a:p>
            <a:r>
              <a:rPr lang="en-US" sz="1800"/>
              <a:t>Block “B”</a:t>
            </a:r>
          </a:p>
        </p:txBody>
      </p:sp>
      <p:sp>
        <p:nvSpPr>
          <p:cNvPr id="1422354" name="Text Box 18"/>
          <p:cNvSpPr txBox="1">
            <a:spLocks noChangeArrowheads="1"/>
          </p:cNvSpPr>
          <p:nvPr/>
        </p:nvSpPr>
        <p:spPr bwMode="auto">
          <a:xfrm>
            <a:off x="7467600" y="2101850"/>
            <a:ext cx="1492250" cy="641350"/>
          </a:xfrm>
          <a:prstGeom prst="rect">
            <a:avLst/>
          </a:prstGeom>
          <a:noFill/>
          <a:ln w="9525">
            <a:noFill/>
            <a:miter lim="800000"/>
            <a:headEnd/>
            <a:tailEnd/>
          </a:ln>
          <a:effectLst/>
        </p:spPr>
        <p:txBody>
          <a:bodyPr wrap="none">
            <a:spAutoFit/>
          </a:bodyPr>
          <a:lstStyle/>
          <a:p>
            <a:pPr algn="ctr"/>
            <a:r>
              <a:rPr lang="en-US" sz="1800"/>
              <a:t>Final</a:t>
            </a:r>
          </a:p>
          <a:p>
            <a:pPr algn="ctr"/>
            <a:r>
              <a:rPr lang="en-US" sz="1800"/>
              <a:t>Temperature</a:t>
            </a:r>
          </a:p>
        </p:txBody>
      </p:sp>
      <p:sp>
        <p:nvSpPr>
          <p:cNvPr id="1422355" name="Text Box 19"/>
          <p:cNvSpPr txBox="1">
            <a:spLocks noChangeArrowheads="1"/>
          </p:cNvSpPr>
          <p:nvPr/>
        </p:nvSpPr>
        <p:spPr bwMode="auto">
          <a:xfrm>
            <a:off x="914400" y="6208713"/>
            <a:ext cx="7258050" cy="366712"/>
          </a:xfrm>
          <a:prstGeom prst="rect">
            <a:avLst/>
          </a:prstGeom>
          <a:noFill/>
          <a:ln w="9525">
            <a:noFill/>
            <a:miter lim="800000"/>
            <a:headEnd/>
            <a:tailEnd/>
          </a:ln>
          <a:effectLst/>
        </p:spPr>
        <p:txBody>
          <a:bodyPr wrap="none">
            <a:spAutoFit/>
          </a:bodyPr>
          <a:lstStyle/>
          <a:p>
            <a:r>
              <a:rPr lang="en-US" sz="1800"/>
              <a:t>Assume NO heat energy is “lost” to the surroundings from the system.</a:t>
            </a:r>
          </a:p>
        </p:txBody>
      </p:sp>
      <p:sp>
        <p:nvSpPr>
          <p:cNvPr id="1422356" name="Line 20"/>
          <p:cNvSpPr>
            <a:spLocks noChangeShapeType="1"/>
          </p:cNvSpPr>
          <p:nvPr/>
        </p:nvSpPr>
        <p:spPr bwMode="auto">
          <a:xfrm>
            <a:off x="7467600" y="2438400"/>
            <a:ext cx="0" cy="1143000"/>
          </a:xfrm>
          <a:prstGeom prst="line">
            <a:avLst/>
          </a:prstGeom>
          <a:noFill/>
          <a:ln w="9525">
            <a:solidFill>
              <a:schemeClr val="tx1"/>
            </a:solidFill>
            <a:round/>
            <a:headEnd/>
            <a:tailEnd/>
          </a:ln>
          <a:effectLst/>
        </p:spPr>
        <p:txBody>
          <a:bodyPr/>
          <a:lstStyle/>
          <a:p>
            <a:endParaRPr lang="en-US"/>
          </a:p>
        </p:txBody>
      </p:sp>
      <p:graphicFrame>
        <p:nvGraphicFramePr>
          <p:cNvPr id="1422357" name="Object 21"/>
          <p:cNvGraphicFramePr>
            <a:graphicFrameLocks noChangeAspect="1"/>
          </p:cNvGraphicFramePr>
          <p:nvPr/>
        </p:nvGraphicFramePr>
        <p:xfrm>
          <a:off x="5232400" y="3962400"/>
          <a:ext cx="3454400" cy="647700"/>
        </p:xfrm>
        <a:graphic>
          <a:graphicData uri="http://schemas.openxmlformats.org/presentationml/2006/ole">
            <p:oleObj spid="_x0000_s1422357" name="Equation" r:id="rId3" imgW="3454200" imgH="647640" progId="Equation.3">
              <p:embed/>
            </p:oleObj>
          </a:graphicData>
        </a:graphic>
      </p:graphicFrame>
      <p:sp>
        <p:nvSpPr>
          <p:cNvPr id="1422358" name="Text Box 22"/>
          <p:cNvSpPr txBox="1">
            <a:spLocks noChangeArrowheads="1"/>
          </p:cNvSpPr>
          <p:nvPr/>
        </p:nvSpPr>
        <p:spPr bwMode="auto">
          <a:xfrm>
            <a:off x="5111750" y="4876800"/>
            <a:ext cx="3575050" cy="1190625"/>
          </a:xfrm>
          <a:prstGeom prst="rect">
            <a:avLst/>
          </a:prstGeom>
          <a:noFill/>
          <a:ln w="9525">
            <a:noFill/>
            <a:miter lim="800000"/>
            <a:headEnd/>
            <a:tailEnd/>
          </a:ln>
          <a:effectLst/>
        </p:spPr>
        <p:txBody>
          <a:bodyPr wrap="none">
            <a:spAutoFit/>
          </a:bodyPr>
          <a:lstStyle/>
          <a:p>
            <a:r>
              <a:rPr lang="en-US" sz="1800"/>
              <a:t>What will be the final temperature</a:t>
            </a:r>
          </a:p>
          <a:p>
            <a:r>
              <a:rPr lang="en-US" sz="1800"/>
              <a:t> of the system ?</a:t>
            </a:r>
            <a:endParaRPr lang="en-US" sz="800"/>
          </a:p>
          <a:p>
            <a:endParaRPr lang="en-US" sz="1800"/>
          </a:p>
          <a:p>
            <a:r>
              <a:rPr lang="en-US" sz="1800"/>
              <a:t>a)  60</a:t>
            </a:r>
            <a:r>
              <a:rPr lang="en-US" sz="1800" baseline="30000"/>
              <a:t>o</a:t>
            </a:r>
            <a:r>
              <a:rPr lang="en-US" sz="1800"/>
              <a:t>C  b)  30</a:t>
            </a:r>
            <a:r>
              <a:rPr lang="en-US" sz="1800" baseline="30000"/>
              <a:t>o</a:t>
            </a:r>
            <a:r>
              <a:rPr lang="en-US" sz="1800"/>
              <a:t>C  c) 20</a:t>
            </a:r>
            <a:r>
              <a:rPr lang="en-US" sz="1800" baseline="30000"/>
              <a:t>o</a:t>
            </a:r>
            <a:r>
              <a:rPr lang="en-US" sz="1800"/>
              <a:t>C  d)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3.33333E-6 1.11022E-16 L -0.04584 1.11022E-16 " pathEditMode="relative" rAng="0" ptsTypes="AA">
                                      <p:cBhvr>
                                        <p:cTn id="6" dur="2000" fill="hold"/>
                                        <p:tgtEl>
                                          <p:spTgt spid="1422342"/>
                                        </p:tgtEl>
                                        <p:attrNameLst>
                                          <p:attrName>ppt_x</p:attrName>
                                          <p:attrName>ppt_y</p:attrName>
                                        </p:attrNameLst>
                                      </p:cBhvr>
                                      <p:rCtr x="-23" y="0"/>
                                    </p:animMotion>
                                  </p:childTnLst>
                                </p:cTn>
                              </p:par>
                              <p:par>
                                <p:cTn id="7" presetID="0" presetClass="path" presetSubtype="0" accel="50000" decel="50000" fill="hold" grpId="0" nodeType="withEffect">
                                  <p:stCondLst>
                                    <p:cond delay="0"/>
                                  </p:stCondLst>
                                  <p:childTnLst>
                                    <p:animMotion origin="layout" path="M 3.33333E-6 1.11022E-16 L 0.04583 1.11022E-16 " pathEditMode="relative" rAng="0" ptsTypes="AA">
                                      <p:cBhvr>
                                        <p:cTn id="8" dur="2000" fill="hold"/>
                                        <p:tgtEl>
                                          <p:spTgt spid="1422341"/>
                                        </p:tgtEl>
                                        <p:attrNameLst>
                                          <p:attrName>ppt_x</p:attrName>
                                          <p:attrName>ppt_y</p:attrName>
                                        </p:attrNameLst>
                                      </p:cBhvr>
                                      <p:rCtr x="23" y="0"/>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42235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22357"/>
                                        </p:tgtEl>
                                        <p:attrNameLst>
                                          <p:attrName>style.visibility</p:attrName>
                                        </p:attrNameLst>
                                      </p:cBhvr>
                                      <p:to>
                                        <p:strVal val="visible"/>
                                      </p:to>
                                    </p:set>
                                    <p:animEffect transition="in" filter="fade">
                                      <p:cBhvr>
                                        <p:cTn id="17" dur="2000"/>
                                        <p:tgtEl>
                                          <p:spTgt spid="1422357"/>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422351"/>
                                        </p:tgtEl>
                                        <p:attrNameLst>
                                          <p:attrName>style.visibility</p:attrName>
                                        </p:attrNameLst>
                                      </p:cBhvr>
                                      <p:to>
                                        <p:strVal val="visible"/>
                                      </p:to>
                                    </p:set>
                                    <p:animEffect transition="in" filter="fade">
                                      <p:cBhvr>
                                        <p:cTn id="22" dur="1000"/>
                                        <p:tgtEl>
                                          <p:spTgt spid="1422351"/>
                                        </p:tgtEl>
                                      </p:cBhvr>
                                    </p:animEffect>
                                    <p:anim calcmode="lin" valueType="num">
                                      <p:cBhvr>
                                        <p:cTn id="23" dur="1000" fill="hold"/>
                                        <p:tgtEl>
                                          <p:spTgt spid="1422351"/>
                                        </p:tgtEl>
                                        <p:attrNameLst>
                                          <p:attrName>ppt_x</p:attrName>
                                        </p:attrNameLst>
                                      </p:cBhvr>
                                      <p:tavLst>
                                        <p:tav tm="0">
                                          <p:val>
                                            <p:strVal val="#ppt_x"/>
                                          </p:val>
                                        </p:tav>
                                        <p:tav tm="100000">
                                          <p:val>
                                            <p:strVal val="#ppt_x"/>
                                          </p:val>
                                        </p:tav>
                                      </p:tavLst>
                                    </p:anim>
                                    <p:anim calcmode="lin" valueType="num">
                                      <p:cBhvr>
                                        <p:cTn id="24" dur="1000" fill="hold"/>
                                        <p:tgtEl>
                                          <p:spTgt spid="14223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2341" grpId="0" animBg="1"/>
      <p:bldP spid="1422342" grpId="0" animBg="1"/>
      <p:bldP spid="1422351" grpId="0"/>
      <p:bldP spid="1422358"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62" name="Rectangle 2"/>
          <p:cNvSpPr>
            <a:spLocks noChangeArrowheads="1"/>
          </p:cNvSpPr>
          <p:nvPr/>
        </p:nvSpPr>
        <p:spPr bwMode="auto">
          <a:xfrm>
            <a:off x="304800" y="2057400"/>
            <a:ext cx="4267200" cy="3886200"/>
          </a:xfrm>
          <a:prstGeom prst="rect">
            <a:avLst/>
          </a:prstGeom>
          <a:solidFill>
            <a:srgbClr val="F8F8F8"/>
          </a:solidFill>
          <a:ln w="9525">
            <a:solidFill>
              <a:schemeClr val="tx1"/>
            </a:solidFill>
            <a:miter lim="800000"/>
            <a:headEnd/>
            <a:tailEnd/>
          </a:ln>
          <a:effectLst/>
        </p:spPr>
        <p:txBody>
          <a:bodyPr wrap="none" anchor="ctr"/>
          <a:lstStyle/>
          <a:p>
            <a:endParaRPr lang="en-US"/>
          </a:p>
        </p:txBody>
      </p:sp>
      <p:sp>
        <p:nvSpPr>
          <p:cNvPr id="1423363" name="Rectangle 3"/>
          <p:cNvSpPr>
            <a:spLocks noChangeArrowheads="1"/>
          </p:cNvSpPr>
          <p:nvPr/>
        </p:nvSpPr>
        <p:spPr bwMode="auto">
          <a:xfrm>
            <a:off x="533400" y="2438400"/>
            <a:ext cx="3810000" cy="3352800"/>
          </a:xfrm>
          <a:prstGeom prst="rect">
            <a:avLst/>
          </a:prstGeom>
          <a:solidFill>
            <a:srgbClr val="FFFF99">
              <a:alpha val="45000"/>
            </a:srgbClr>
          </a:solidFill>
          <a:ln w="9525">
            <a:solidFill>
              <a:schemeClr val="tx1"/>
            </a:solidFill>
            <a:miter lim="800000"/>
            <a:headEnd/>
            <a:tailEnd/>
          </a:ln>
          <a:effectLst/>
        </p:spPr>
        <p:txBody>
          <a:bodyPr wrap="none" anchor="ctr"/>
          <a:lstStyle/>
          <a:p>
            <a:endParaRPr lang="en-US"/>
          </a:p>
        </p:txBody>
      </p:sp>
      <p:sp>
        <p:nvSpPr>
          <p:cNvPr id="1423364" name="Rectangle 4"/>
          <p:cNvSpPr>
            <a:spLocks noGrp="1" noChangeArrowheads="1"/>
          </p:cNvSpPr>
          <p:nvPr>
            <p:ph type="title"/>
          </p:nvPr>
        </p:nvSpPr>
        <p:spPr/>
        <p:txBody>
          <a:bodyPr/>
          <a:lstStyle/>
          <a:p>
            <a:r>
              <a:rPr lang="en-US"/>
              <a:t>Heat Transfer</a:t>
            </a:r>
          </a:p>
        </p:txBody>
      </p:sp>
      <p:sp>
        <p:nvSpPr>
          <p:cNvPr id="1423365" name="Rectangle 5"/>
          <p:cNvSpPr>
            <a:spLocks noChangeArrowheads="1"/>
          </p:cNvSpPr>
          <p:nvPr/>
        </p:nvSpPr>
        <p:spPr bwMode="auto">
          <a:xfrm>
            <a:off x="914400" y="3657600"/>
            <a:ext cx="990600" cy="914400"/>
          </a:xfrm>
          <a:prstGeom prst="rect">
            <a:avLst/>
          </a:prstGeom>
          <a:gradFill rotWithShape="1">
            <a:gsLst>
              <a:gs pos="0">
                <a:srgbClr val="C0C0C0"/>
              </a:gs>
              <a:gs pos="100000">
                <a:schemeClr val="bg2"/>
              </a:gs>
            </a:gsLst>
            <a:lin ang="270000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chemeClr val="bg2"/>
            </a:extrusionClr>
          </a:sp3d>
        </p:spPr>
        <p:txBody>
          <a:bodyPr wrap="none" anchor="ctr">
            <a:flatTx/>
          </a:bodyPr>
          <a:lstStyle/>
          <a:p>
            <a:pPr algn="ctr"/>
            <a:r>
              <a:rPr lang="en-US" sz="1800"/>
              <a:t>Al</a:t>
            </a:r>
          </a:p>
        </p:txBody>
      </p:sp>
      <p:sp>
        <p:nvSpPr>
          <p:cNvPr id="1423366" name="Rectangle 6"/>
          <p:cNvSpPr>
            <a:spLocks noChangeAspect="1" noChangeArrowheads="1"/>
          </p:cNvSpPr>
          <p:nvPr/>
        </p:nvSpPr>
        <p:spPr bwMode="auto">
          <a:xfrm>
            <a:off x="2743200" y="4116388"/>
            <a:ext cx="762000" cy="455612"/>
          </a:xfrm>
          <a:prstGeom prst="rect">
            <a:avLst/>
          </a:prstGeom>
          <a:gradFill rotWithShape="1">
            <a:gsLst>
              <a:gs pos="0">
                <a:srgbClr val="C0C0C0"/>
              </a:gs>
              <a:gs pos="100000">
                <a:schemeClr val="bg2"/>
              </a:gs>
            </a:gsLst>
            <a:lin ang="270000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chemeClr val="bg2"/>
            </a:extrusionClr>
          </a:sp3d>
        </p:spPr>
        <p:txBody>
          <a:bodyPr wrap="none" anchor="ctr">
            <a:flatTx/>
          </a:bodyPr>
          <a:lstStyle/>
          <a:p>
            <a:pPr algn="ctr"/>
            <a:r>
              <a:rPr lang="en-US" sz="1800"/>
              <a:t>Al</a:t>
            </a:r>
          </a:p>
        </p:txBody>
      </p:sp>
      <p:sp>
        <p:nvSpPr>
          <p:cNvPr id="1423367" name="Line 7"/>
          <p:cNvSpPr>
            <a:spLocks noChangeShapeType="1"/>
          </p:cNvSpPr>
          <p:nvPr/>
        </p:nvSpPr>
        <p:spPr bwMode="auto">
          <a:xfrm>
            <a:off x="4876800" y="2743200"/>
            <a:ext cx="4038600" cy="0"/>
          </a:xfrm>
          <a:prstGeom prst="line">
            <a:avLst/>
          </a:prstGeom>
          <a:noFill/>
          <a:ln w="9525">
            <a:solidFill>
              <a:schemeClr val="tx1"/>
            </a:solidFill>
            <a:round/>
            <a:headEnd/>
            <a:tailEnd/>
          </a:ln>
          <a:effectLst/>
        </p:spPr>
        <p:txBody>
          <a:bodyPr/>
          <a:lstStyle/>
          <a:p>
            <a:endParaRPr lang="en-US"/>
          </a:p>
        </p:txBody>
      </p:sp>
      <p:sp>
        <p:nvSpPr>
          <p:cNvPr id="1423368" name="Line 8"/>
          <p:cNvSpPr>
            <a:spLocks noChangeShapeType="1"/>
          </p:cNvSpPr>
          <p:nvPr/>
        </p:nvSpPr>
        <p:spPr bwMode="auto">
          <a:xfrm>
            <a:off x="6096000" y="2438400"/>
            <a:ext cx="0" cy="1295400"/>
          </a:xfrm>
          <a:prstGeom prst="line">
            <a:avLst/>
          </a:prstGeom>
          <a:noFill/>
          <a:ln w="9525">
            <a:solidFill>
              <a:schemeClr val="tx1"/>
            </a:solidFill>
            <a:round/>
            <a:headEnd/>
            <a:tailEnd/>
          </a:ln>
          <a:effectLst/>
        </p:spPr>
        <p:txBody>
          <a:bodyPr/>
          <a:lstStyle/>
          <a:p>
            <a:endParaRPr lang="en-US"/>
          </a:p>
        </p:txBody>
      </p:sp>
      <p:sp>
        <p:nvSpPr>
          <p:cNvPr id="1423369" name="Text Box 9"/>
          <p:cNvSpPr txBox="1">
            <a:spLocks noChangeArrowheads="1"/>
          </p:cNvSpPr>
          <p:nvPr/>
        </p:nvSpPr>
        <p:spPr bwMode="auto">
          <a:xfrm>
            <a:off x="901700" y="4760913"/>
            <a:ext cx="1087438" cy="641350"/>
          </a:xfrm>
          <a:prstGeom prst="rect">
            <a:avLst/>
          </a:prstGeom>
          <a:noFill/>
          <a:ln w="9525">
            <a:noFill/>
            <a:miter lim="800000"/>
            <a:headEnd/>
            <a:tailEnd/>
          </a:ln>
          <a:effectLst/>
        </p:spPr>
        <p:txBody>
          <a:bodyPr wrap="none">
            <a:spAutoFit/>
          </a:bodyPr>
          <a:lstStyle/>
          <a:p>
            <a:r>
              <a:rPr lang="en-US" sz="1800"/>
              <a:t>m = 20 g</a:t>
            </a:r>
          </a:p>
          <a:p>
            <a:r>
              <a:rPr lang="en-US" sz="1800"/>
              <a:t>T = 40</a:t>
            </a:r>
            <a:r>
              <a:rPr lang="en-US" sz="1800" baseline="30000"/>
              <a:t>o</a:t>
            </a:r>
            <a:r>
              <a:rPr lang="en-US" sz="1800"/>
              <a:t>C</a:t>
            </a:r>
          </a:p>
        </p:txBody>
      </p:sp>
      <p:sp>
        <p:nvSpPr>
          <p:cNvPr id="1423370" name="Text Box 10"/>
          <p:cNvSpPr txBox="1">
            <a:spLocks noChangeArrowheads="1"/>
          </p:cNvSpPr>
          <p:nvPr/>
        </p:nvSpPr>
        <p:spPr bwMode="auto">
          <a:xfrm>
            <a:off x="1771650" y="2590800"/>
            <a:ext cx="1123950" cy="366713"/>
          </a:xfrm>
          <a:prstGeom prst="rect">
            <a:avLst/>
          </a:prstGeom>
          <a:noFill/>
          <a:ln w="9525">
            <a:noFill/>
            <a:miter lim="800000"/>
            <a:headEnd/>
            <a:tailEnd/>
          </a:ln>
          <a:effectLst/>
        </p:spPr>
        <p:txBody>
          <a:bodyPr wrap="none">
            <a:spAutoFit/>
          </a:bodyPr>
          <a:lstStyle/>
          <a:p>
            <a:r>
              <a:rPr lang="en-US" sz="1800"/>
              <a:t>SYSTEM</a:t>
            </a:r>
          </a:p>
        </p:txBody>
      </p:sp>
      <p:sp>
        <p:nvSpPr>
          <p:cNvPr id="1423371" name="Text Box 11"/>
          <p:cNvSpPr txBox="1">
            <a:spLocks noChangeArrowheads="1"/>
          </p:cNvSpPr>
          <p:nvPr/>
        </p:nvSpPr>
        <p:spPr bwMode="auto">
          <a:xfrm>
            <a:off x="1600200" y="2057400"/>
            <a:ext cx="1543050" cy="366713"/>
          </a:xfrm>
          <a:prstGeom prst="rect">
            <a:avLst/>
          </a:prstGeom>
          <a:noFill/>
          <a:ln w="9525">
            <a:noFill/>
            <a:miter lim="800000"/>
            <a:headEnd/>
            <a:tailEnd/>
          </a:ln>
          <a:effectLst/>
        </p:spPr>
        <p:txBody>
          <a:bodyPr wrap="none">
            <a:spAutoFit/>
          </a:bodyPr>
          <a:lstStyle/>
          <a:p>
            <a:r>
              <a:rPr lang="en-US" sz="1800"/>
              <a:t>Surroundings</a:t>
            </a:r>
          </a:p>
        </p:txBody>
      </p:sp>
      <p:sp>
        <p:nvSpPr>
          <p:cNvPr id="1423372" name="Text Box 12"/>
          <p:cNvSpPr txBox="1">
            <a:spLocks noChangeArrowheads="1"/>
          </p:cNvSpPr>
          <p:nvPr/>
        </p:nvSpPr>
        <p:spPr bwMode="auto">
          <a:xfrm>
            <a:off x="2722563" y="4768850"/>
            <a:ext cx="1087437" cy="641350"/>
          </a:xfrm>
          <a:prstGeom prst="rect">
            <a:avLst/>
          </a:prstGeom>
          <a:noFill/>
          <a:ln w="9525">
            <a:noFill/>
            <a:miter lim="800000"/>
            <a:headEnd/>
            <a:tailEnd/>
          </a:ln>
          <a:effectLst/>
        </p:spPr>
        <p:txBody>
          <a:bodyPr wrap="none">
            <a:spAutoFit/>
          </a:bodyPr>
          <a:lstStyle/>
          <a:p>
            <a:r>
              <a:rPr lang="en-US" sz="1800"/>
              <a:t>m = 10 g</a:t>
            </a:r>
          </a:p>
          <a:p>
            <a:r>
              <a:rPr lang="en-US" sz="1800"/>
              <a:t>T = 20</a:t>
            </a:r>
            <a:r>
              <a:rPr lang="en-US" sz="1800" baseline="30000"/>
              <a:t>o</a:t>
            </a:r>
            <a:r>
              <a:rPr lang="en-US" sz="1800"/>
              <a:t>C</a:t>
            </a:r>
          </a:p>
        </p:txBody>
      </p:sp>
      <p:sp>
        <p:nvSpPr>
          <p:cNvPr id="1423373" name="Text Box 13"/>
          <p:cNvSpPr txBox="1">
            <a:spLocks noChangeArrowheads="1"/>
          </p:cNvSpPr>
          <p:nvPr/>
        </p:nvSpPr>
        <p:spPr bwMode="auto">
          <a:xfrm>
            <a:off x="4800600" y="2779713"/>
            <a:ext cx="1347788" cy="366712"/>
          </a:xfrm>
          <a:prstGeom prst="rect">
            <a:avLst/>
          </a:prstGeom>
          <a:noFill/>
          <a:ln w="9525">
            <a:noFill/>
            <a:miter lim="800000"/>
            <a:headEnd/>
            <a:tailEnd/>
          </a:ln>
          <a:effectLst/>
        </p:spPr>
        <p:txBody>
          <a:bodyPr wrap="none">
            <a:spAutoFit/>
          </a:bodyPr>
          <a:lstStyle/>
          <a:p>
            <a:r>
              <a:rPr lang="en-US" sz="1800"/>
              <a:t>20 g (40</a:t>
            </a:r>
            <a:r>
              <a:rPr lang="en-US" sz="1800" baseline="30000"/>
              <a:t>o</a:t>
            </a:r>
            <a:r>
              <a:rPr lang="en-US" sz="1800"/>
              <a:t>C)</a:t>
            </a:r>
          </a:p>
        </p:txBody>
      </p:sp>
      <p:sp>
        <p:nvSpPr>
          <p:cNvPr id="1423374" name="Text Box 14"/>
          <p:cNvSpPr txBox="1">
            <a:spLocks noChangeArrowheads="1"/>
          </p:cNvSpPr>
          <p:nvPr/>
        </p:nvSpPr>
        <p:spPr bwMode="auto">
          <a:xfrm>
            <a:off x="6119813" y="2776538"/>
            <a:ext cx="1347787" cy="366712"/>
          </a:xfrm>
          <a:prstGeom prst="rect">
            <a:avLst/>
          </a:prstGeom>
          <a:noFill/>
          <a:ln w="9525">
            <a:noFill/>
            <a:miter lim="800000"/>
            <a:headEnd/>
            <a:tailEnd/>
          </a:ln>
          <a:effectLst/>
        </p:spPr>
        <p:txBody>
          <a:bodyPr wrap="none">
            <a:spAutoFit/>
          </a:bodyPr>
          <a:lstStyle/>
          <a:p>
            <a:r>
              <a:rPr lang="en-US" sz="1800"/>
              <a:t>20 g (20</a:t>
            </a:r>
            <a:r>
              <a:rPr lang="en-US" sz="1800" baseline="30000"/>
              <a:t>o</a:t>
            </a:r>
            <a:r>
              <a:rPr lang="en-US" sz="1800"/>
              <a:t>C)</a:t>
            </a:r>
          </a:p>
        </p:txBody>
      </p:sp>
      <p:sp>
        <p:nvSpPr>
          <p:cNvPr id="1423375" name="Text Box 15"/>
          <p:cNvSpPr txBox="1">
            <a:spLocks noChangeArrowheads="1"/>
          </p:cNvSpPr>
          <p:nvPr/>
        </p:nvSpPr>
        <p:spPr bwMode="auto">
          <a:xfrm>
            <a:off x="7847013" y="2776538"/>
            <a:ext cx="877887" cy="366712"/>
          </a:xfrm>
          <a:prstGeom prst="rect">
            <a:avLst/>
          </a:prstGeom>
          <a:noFill/>
          <a:ln w="9525">
            <a:noFill/>
            <a:miter lim="800000"/>
            <a:headEnd/>
            <a:tailEnd/>
          </a:ln>
          <a:effectLst/>
        </p:spPr>
        <p:txBody>
          <a:bodyPr wrap="none">
            <a:spAutoFit/>
          </a:bodyPr>
          <a:lstStyle/>
          <a:p>
            <a:r>
              <a:rPr lang="en-US" sz="1800"/>
              <a:t>30.0</a:t>
            </a:r>
            <a:r>
              <a:rPr lang="en-US" sz="1800" baseline="30000"/>
              <a:t>o</a:t>
            </a:r>
            <a:r>
              <a:rPr lang="en-US" sz="1800"/>
              <a:t>C</a:t>
            </a:r>
          </a:p>
        </p:txBody>
      </p:sp>
      <p:sp>
        <p:nvSpPr>
          <p:cNvPr id="1423376" name="Text Box 16"/>
          <p:cNvSpPr txBox="1">
            <a:spLocks noChangeArrowheads="1"/>
          </p:cNvSpPr>
          <p:nvPr/>
        </p:nvSpPr>
        <p:spPr bwMode="auto">
          <a:xfrm>
            <a:off x="4937125" y="2322513"/>
            <a:ext cx="1111250" cy="366712"/>
          </a:xfrm>
          <a:prstGeom prst="rect">
            <a:avLst/>
          </a:prstGeom>
          <a:noFill/>
          <a:ln w="9525">
            <a:noFill/>
            <a:miter lim="800000"/>
            <a:headEnd/>
            <a:tailEnd/>
          </a:ln>
          <a:effectLst/>
        </p:spPr>
        <p:txBody>
          <a:bodyPr wrap="none">
            <a:spAutoFit/>
          </a:bodyPr>
          <a:lstStyle/>
          <a:p>
            <a:r>
              <a:rPr lang="en-US" sz="1800"/>
              <a:t>Block “A”</a:t>
            </a:r>
          </a:p>
        </p:txBody>
      </p:sp>
      <p:sp>
        <p:nvSpPr>
          <p:cNvPr id="1423377" name="Text Box 17"/>
          <p:cNvSpPr txBox="1">
            <a:spLocks noChangeArrowheads="1"/>
          </p:cNvSpPr>
          <p:nvPr/>
        </p:nvSpPr>
        <p:spPr bwMode="auto">
          <a:xfrm>
            <a:off x="6256338" y="2300288"/>
            <a:ext cx="1111250" cy="366712"/>
          </a:xfrm>
          <a:prstGeom prst="rect">
            <a:avLst/>
          </a:prstGeom>
          <a:noFill/>
          <a:ln w="9525">
            <a:noFill/>
            <a:miter lim="800000"/>
            <a:headEnd/>
            <a:tailEnd/>
          </a:ln>
          <a:effectLst/>
        </p:spPr>
        <p:txBody>
          <a:bodyPr wrap="none">
            <a:spAutoFit/>
          </a:bodyPr>
          <a:lstStyle/>
          <a:p>
            <a:r>
              <a:rPr lang="en-US" sz="1800"/>
              <a:t>Block “B”</a:t>
            </a:r>
          </a:p>
        </p:txBody>
      </p:sp>
      <p:sp>
        <p:nvSpPr>
          <p:cNvPr id="1423378" name="Text Box 18"/>
          <p:cNvSpPr txBox="1">
            <a:spLocks noChangeArrowheads="1"/>
          </p:cNvSpPr>
          <p:nvPr/>
        </p:nvSpPr>
        <p:spPr bwMode="auto">
          <a:xfrm>
            <a:off x="7467600" y="2101850"/>
            <a:ext cx="1492250" cy="641350"/>
          </a:xfrm>
          <a:prstGeom prst="rect">
            <a:avLst/>
          </a:prstGeom>
          <a:noFill/>
          <a:ln w="9525">
            <a:noFill/>
            <a:miter lim="800000"/>
            <a:headEnd/>
            <a:tailEnd/>
          </a:ln>
          <a:effectLst/>
        </p:spPr>
        <p:txBody>
          <a:bodyPr wrap="none">
            <a:spAutoFit/>
          </a:bodyPr>
          <a:lstStyle/>
          <a:p>
            <a:pPr algn="ctr"/>
            <a:r>
              <a:rPr lang="en-US" sz="1800"/>
              <a:t>Final</a:t>
            </a:r>
          </a:p>
          <a:p>
            <a:pPr algn="ctr"/>
            <a:r>
              <a:rPr lang="en-US" sz="1800"/>
              <a:t>Temperature</a:t>
            </a:r>
          </a:p>
        </p:txBody>
      </p:sp>
      <p:sp>
        <p:nvSpPr>
          <p:cNvPr id="1423379" name="Text Box 19"/>
          <p:cNvSpPr txBox="1">
            <a:spLocks noChangeArrowheads="1"/>
          </p:cNvSpPr>
          <p:nvPr/>
        </p:nvSpPr>
        <p:spPr bwMode="auto">
          <a:xfrm>
            <a:off x="914400" y="6208713"/>
            <a:ext cx="7258050" cy="366712"/>
          </a:xfrm>
          <a:prstGeom prst="rect">
            <a:avLst/>
          </a:prstGeom>
          <a:noFill/>
          <a:ln w="9525">
            <a:noFill/>
            <a:miter lim="800000"/>
            <a:headEnd/>
            <a:tailEnd/>
          </a:ln>
          <a:effectLst/>
        </p:spPr>
        <p:txBody>
          <a:bodyPr wrap="none">
            <a:spAutoFit/>
          </a:bodyPr>
          <a:lstStyle/>
          <a:p>
            <a:r>
              <a:rPr lang="en-US" sz="1800"/>
              <a:t>Assume NO heat energy is “lost” to the surroundings from the system.</a:t>
            </a:r>
          </a:p>
        </p:txBody>
      </p:sp>
      <p:sp>
        <p:nvSpPr>
          <p:cNvPr id="1423380" name="Text Box 20"/>
          <p:cNvSpPr txBox="1">
            <a:spLocks noChangeArrowheads="1"/>
          </p:cNvSpPr>
          <p:nvPr/>
        </p:nvSpPr>
        <p:spPr bwMode="auto">
          <a:xfrm>
            <a:off x="4800600" y="3138488"/>
            <a:ext cx="1347788" cy="366712"/>
          </a:xfrm>
          <a:prstGeom prst="rect">
            <a:avLst/>
          </a:prstGeom>
          <a:noFill/>
          <a:ln w="9525">
            <a:noFill/>
            <a:miter lim="800000"/>
            <a:headEnd/>
            <a:tailEnd/>
          </a:ln>
          <a:effectLst/>
        </p:spPr>
        <p:txBody>
          <a:bodyPr wrap="none">
            <a:spAutoFit/>
          </a:bodyPr>
          <a:lstStyle/>
          <a:p>
            <a:r>
              <a:rPr lang="en-US" sz="1800"/>
              <a:t>20 g (40</a:t>
            </a:r>
            <a:r>
              <a:rPr lang="en-US" sz="1800" baseline="30000"/>
              <a:t>o</a:t>
            </a:r>
            <a:r>
              <a:rPr lang="en-US" sz="1800"/>
              <a:t>C)</a:t>
            </a:r>
          </a:p>
        </p:txBody>
      </p:sp>
      <p:sp>
        <p:nvSpPr>
          <p:cNvPr id="1423381" name="Text Box 21"/>
          <p:cNvSpPr txBox="1">
            <a:spLocks noChangeArrowheads="1"/>
          </p:cNvSpPr>
          <p:nvPr/>
        </p:nvSpPr>
        <p:spPr bwMode="auto">
          <a:xfrm>
            <a:off x="6119813" y="3135313"/>
            <a:ext cx="1347787" cy="366712"/>
          </a:xfrm>
          <a:prstGeom prst="rect">
            <a:avLst/>
          </a:prstGeom>
          <a:noFill/>
          <a:ln w="9525">
            <a:noFill/>
            <a:miter lim="800000"/>
            <a:headEnd/>
            <a:tailEnd/>
          </a:ln>
          <a:effectLst/>
        </p:spPr>
        <p:txBody>
          <a:bodyPr wrap="none">
            <a:spAutoFit/>
          </a:bodyPr>
          <a:lstStyle/>
          <a:p>
            <a:r>
              <a:rPr lang="en-US" sz="1800"/>
              <a:t>10 g (20</a:t>
            </a:r>
            <a:r>
              <a:rPr lang="en-US" sz="1800" baseline="30000"/>
              <a:t>o</a:t>
            </a:r>
            <a:r>
              <a:rPr lang="en-US" sz="1800"/>
              <a:t>C)</a:t>
            </a:r>
          </a:p>
        </p:txBody>
      </p:sp>
      <p:sp>
        <p:nvSpPr>
          <p:cNvPr id="1423382" name="Text Box 22"/>
          <p:cNvSpPr txBox="1">
            <a:spLocks noChangeArrowheads="1"/>
          </p:cNvSpPr>
          <p:nvPr/>
        </p:nvSpPr>
        <p:spPr bwMode="auto">
          <a:xfrm>
            <a:off x="7847013" y="3135313"/>
            <a:ext cx="877887" cy="366712"/>
          </a:xfrm>
          <a:prstGeom prst="rect">
            <a:avLst/>
          </a:prstGeom>
          <a:noFill/>
          <a:ln w="9525">
            <a:noFill/>
            <a:miter lim="800000"/>
            <a:headEnd/>
            <a:tailEnd/>
          </a:ln>
          <a:effectLst/>
        </p:spPr>
        <p:txBody>
          <a:bodyPr wrap="none">
            <a:spAutoFit/>
          </a:bodyPr>
          <a:lstStyle/>
          <a:p>
            <a:r>
              <a:rPr lang="en-US" sz="1800"/>
              <a:t>33.3</a:t>
            </a:r>
            <a:r>
              <a:rPr lang="en-US" sz="1800" baseline="30000"/>
              <a:t>o</a:t>
            </a:r>
            <a:r>
              <a:rPr lang="en-US" sz="1800"/>
              <a:t>C</a:t>
            </a:r>
          </a:p>
        </p:txBody>
      </p:sp>
      <p:graphicFrame>
        <p:nvGraphicFramePr>
          <p:cNvPr id="1423383" name="Object 23"/>
          <p:cNvGraphicFramePr>
            <a:graphicFrameLocks noChangeAspect="1"/>
          </p:cNvGraphicFramePr>
          <p:nvPr/>
        </p:nvGraphicFramePr>
        <p:xfrm>
          <a:off x="5137150" y="3962400"/>
          <a:ext cx="3644900" cy="647700"/>
        </p:xfrm>
        <a:graphic>
          <a:graphicData uri="http://schemas.openxmlformats.org/presentationml/2006/ole">
            <p:oleObj spid="_x0000_s1423383" name="Equation" r:id="rId3" imgW="3644640" imgH="647640" progId="Equation.3">
              <p:embed/>
            </p:oleObj>
          </a:graphicData>
        </a:graphic>
      </p:graphicFrame>
      <p:sp>
        <p:nvSpPr>
          <p:cNvPr id="1423384" name="Line 24"/>
          <p:cNvSpPr>
            <a:spLocks noChangeShapeType="1"/>
          </p:cNvSpPr>
          <p:nvPr/>
        </p:nvSpPr>
        <p:spPr bwMode="auto">
          <a:xfrm>
            <a:off x="7467600" y="2438400"/>
            <a:ext cx="0" cy="1295400"/>
          </a:xfrm>
          <a:prstGeom prst="line">
            <a:avLst/>
          </a:prstGeom>
          <a:noFill/>
          <a:ln w="9525">
            <a:solidFill>
              <a:schemeClr val="tx1"/>
            </a:solidFill>
            <a:round/>
            <a:headEnd/>
            <a:tailEnd/>
          </a:ln>
          <a:effectLst/>
        </p:spPr>
        <p:txBody>
          <a:bodyPr/>
          <a:lstStyle/>
          <a:p>
            <a:endParaRPr lang="en-US"/>
          </a:p>
        </p:txBody>
      </p:sp>
      <p:sp>
        <p:nvSpPr>
          <p:cNvPr id="1423385" name="Text Box 25"/>
          <p:cNvSpPr txBox="1">
            <a:spLocks noChangeArrowheads="1"/>
          </p:cNvSpPr>
          <p:nvPr/>
        </p:nvSpPr>
        <p:spPr bwMode="auto">
          <a:xfrm>
            <a:off x="5111750" y="4876800"/>
            <a:ext cx="3575050" cy="1190625"/>
          </a:xfrm>
          <a:prstGeom prst="rect">
            <a:avLst/>
          </a:prstGeom>
          <a:noFill/>
          <a:ln w="9525">
            <a:noFill/>
            <a:miter lim="800000"/>
            <a:headEnd/>
            <a:tailEnd/>
          </a:ln>
          <a:effectLst/>
        </p:spPr>
        <p:txBody>
          <a:bodyPr wrap="none">
            <a:spAutoFit/>
          </a:bodyPr>
          <a:lstStyle/>
          <a:p>
            <a:r>
              <a:rPr lang="en-US" sz="1800"/>
              <a:t>What will be the final temperature</a:t>
            </a:r>
          </a:p>
          <a:p>
            <a:r>
              <a:rPr lang="en-US" sz="1800"/>
              <a:t> of the system ?</a:t>
            </a:r>
            <a:endParaRPr lang="en-US" sz="800"/>
          </a:p>
          <a:p>
            <a:endParaRPr lang="en-US" sz="1800"/>
          </a:p>
          <a:p>
            <a:r>
              <a:rPr lang="en-US" sz="1800"/>
              <a:t>a)  60</a:t>
            </a:r>
            <a:r>
              <a:rPr lang="en-US" sz="1800" baseline="30000"/>
              <a:t>o</a:t>
            </a:r>
            <a:r>
              <a:rPr lang="en-US" sz="1800"/>
              <a:t>C  b)  30</a:t>
            </a:r>
            <a:r>
              <a:rPr lang="en-US" sz="1800" baseline="30000"/>
              <a:t>o</a:t>
            </a:r>
            <a:r>
              <a:rPr lang="en-US" sz="1800"/>
              <a:t>C  c) 20</a:t>
            </a:r>
            <a:r>
              <a:rPr lang="en-US" sz="1800" baseline="30000"/>
              <a:t>o</a:t>
            </a:r>
            <a:r>
              <a:rPr lang="en-US" sz="1800"/>
              <a:t>C  d) ?</a:t>
            </a:r>
          </a:p>
        </p:txBody>
      </p:sp>
      <p:sp>
        <p:nvSpPr>
          <p:cNvPr id="1423386" name="AutoShape 26"/>
          <p:cNvSpPr>
            <a:spLocks noChangeArrowheads="1"/>
          </p:cNvSpPr>
          <p:nvPr/>
        </p:nvSpPr>
        <p:spPr bwMode="auto">
          <a:xfrm>
            <a:off x="609600" y="152400"/>
            <a:ext cx="228600" cy="3657600"/>
          </a:xfrm>
          <a:prstGeom prst="roundRect">
            <a:avLst>
              <a:gd name="adj" fmla="val 16667"/>
            </a:avLst>
          </a:prstGeom>
          <a:solidFill>
            <a:schemeClr val="bg1"/>
          </a:solidFill>
          <a:ln w="9525">
            <a:solidFill>
              <a:schemeClr val="tx1"/>
            </a:solidFill>
            <a:miter lim="800000"/>
            <a:headEnd/>
            <a:tailEnd/>
          </a:ln>
          <a:effectLst/>
        </p:spPr>
        <p:txBody>
          <a:bodyPr wrap="none" anchor="ctr"/>
          <a:lstStyle/>
          <a:p>
            <a:endParaRPr lang="en-US"/>
          </a:p>
        </p:txBody>
      </p:sp>
      <p:sp>
        <p:nvSpPr>
          <p:cNvPr id="1423387" name="AutoShape 27"/>
          <p:cNvSpPr>
            <a:spLocks noChangeArrowheads="1"/>
          </p:cNvSpPr>
          <p:nvPr/>
        </p:nvSpPr>
        <p:spPr bwMode="auto">
          <a:xfrm>
            <a:off x="685800" y="1371600"/>
            <a:ext cx="76200" cy="2438400"/>
          </a:xfrm>
          <a:prstGeom prst="roundRect">
            <a:avLst>
              <a:gd name="adj" fmla="val 16667"/>
            </a:avLst>
          </a:prstGeom>
          <a:gradFill rotWithShape="1">
            <a:gsLst>
              <a:gs pos="0">
                <a:srgbClr val="FF0000">
                  <a:gamma/>
                  <a:shade val="46275"/>
                  <a:invGamma/>
                </a:srgbClr>
              </a:gs>
              <a:gs pos="50000">
                <a:srgbClr val="FF0000"/>
              </a:gs>
              <a:gs pos="100000">
                <a:srgbClr val="FF0000">
                  <a:gamma/>
                  <a:shade val="46275"/>
                  <a:invGamma/>
                </a:srgbClr>
              </a:gs>
            </a:gsLst>
            <a:lin ang="0" scaled="1"/>
          </a:gradFill>
          <a:ln w="9525">
            <a:noFill/>
            <a:miter lim="800000"/>
            <a:headEnd/>
            <a:tailEnd/>
          </a:ln>
          <a:effectLst/>
        </p:spPr>
        <p:txBody>
          <a:bodyPr wrap="none" anchor="ctr"/>
          <a:lstStyle/>
          <a:p>
            <a:pPr algn="ctr"/>
            <a:endParaRPr lang="en-US" sz="1800"/>
          </a:p>
        </p:txBody>
      </p:sp>
      <p:sp>
        <p:nvSpPr>
          <p:cNvPr id="1423388" name="Freeform 28"/>
          <p:cNvSpPr>
            <a:spLocks/>
          </p:cNvSpPr>
          <p:nvPr/>
        </p:nvSpPr>
        <p:spPr bwMode="auto">
          <a:xfrm>
            <a:off x="685800" y="3670300"/>
            <a:ext cx="76200" cy="342900"/>
          </a:xfrm>
          <a:custGeom>
            <a:avLst/>
            <a:gdLst/>
            <a:ahLst/>
            <a:cxnLst>
              <a:cxn ang="0">
                <a:pos x="23" y="0"/>
              </a:cxn>
              <a:cxn ang="0">
                <a:pos x="9" y="10"/>
              </a:cxn>
              <a:cxn ang="0">
                <a:pos x="0" y="40"/>
              </a:cxn>
              <a:cxn ang="0">
                <a:pos x="0" y="184"/>
              </a:cxn>
              <a:cxn ang="0">
                <a:pos x="8" y="207"/>
              </a:cxn>
              <a:cxn ang="0">
                <a:pos x="27" y="216"/>
              </a:cxn>
              <a:cxn ang="0">
                <a:pos x="42" y="207"/>
              </a:cxn>
              <a:cxn ang="0">
                <a:pos x="48" y="184"/>
              </a:cxn>
              <a:cxn ang="0">
                <a:pos x="48" y="40"/>
              </a:cxn>
              <a:cxn ang="0">
                <a:pos x="36" y="12"/>
              </a:cxn>
              <a:cxn ang="0">
                <a:pos x="23" y="0"/>
              </a:cxn>
            </a:cxnLst>
            <a:rect l="0" t="0" r="r" b="b"/>
            <a:pathLst>
              <a:path w="48" h="216">
                <a:moveTo>
                  <a:pt x="23" y="0"/>
                </a:moveTo>
                <a:lnTo>
                  <a:pt x="9" y="10"/>
                </a:lnTo>
                <a:lnTo>
                  <a:pt x="0" y="40"/>
                </a:lnTo>
                <a:lnTo>
                  <a:pt x="0" y="184"/>
                </a:lnTo>
                <a:lnTo>
                  <a:pt x="8" y="207"/>
                </a:lnTo>
                <a:lnTo>
                  <a:pt x="27" y="216"/>
                </a:lnTo>
                <a:lnTo>
                  <a:pt x="42" y="207"/>
                </a:lnTo>
                <a:lnTo>
                  <a:pt x="48" y="184"/>
                </a:lnTo>
                <a:lnTo>
                  <a:pt x="48" y="40"/>
                </a:lnTo>
                <a:lnTo>
                  <a:pt x="36" y="12"/>
                </a:lnTo>
                <a:lnTo>
                  <a:pt x="23" y="0"/>
                </a:lnTo>
                <a:close/>
              </a:path>
            </a:pathLst>
          </a:custGeom>
          <a:gradFill rotWithShape="1">
            <a:gsLst>
              <a:gs pos="0">
                <a:schemeClr val="bg2">
                  <a:gamma/>
                  <a:shade val="46275"/>
                  <a:invGamma/>
                </a:schemeClr>
              </a:gs>
              <a:gs pos="50000">
                <a:schemeClr val="bg2"/>
              </a:gs>
              <a:gs pos="100000">
                <a:schemeClr val="bg2">
                  <a:gamma/>
                  <a:shade val="46275"/>
                  <a:invGamma/>
                </a:schemeClr>
              </a:gs>
            </a:gsLst>
            <a:lin ang="0" scaled="1"/>
          </a:gradFill>
          <a:ln w="9525" cap="flat" cmpd="sng">
            <a:noFill/>
            <a:prstDash val="solid"/>
            <a:miter lim="800000"/>
            <a:headEnd type="none" w="med" len="med"/>
            <a:tailEnd type="none" w="med" len="med"/>
          </a:ln>
          <a:effectLst/>
        </p:spPr>
        <p:txBody>
          <a:bodyPr wrap="none"/>
          <a:lstStyle/>
          <a:p>
            <a:endParaRPr lang="en-US"/>
          </a:p>
        </p:txBody>
      </p:sp>
      <p:sp>
        <p:nvSpPr>
          <p:cNvPr id="1423389" name="AutoShape 29"/>
          <p:cNvSpPr>
            <a:spLocks/>
          </p:cNvSpPr>
          <p:nvPr/>
        </p:nvSpPr>
        <p:spPr bwMode="auto">
          <a:xfrm>
            <a:off x="381000" y="457200"/>
            <a:ext cx="76200" cy="838200"/>
          </a:xfrm>
          <a:prstGeom prst="leftBrace">
            <a:avLst>
              <a:gd name="adj1" fmla="val 91667"/>
              <a:gd name="adj2" fmla="val 50000"/>
            </a:avLst>
          </a:prstGeom>
          <a:noFill/>
          <a:ln w="9525">
            <a:solidFill>
              <a:schemeClr val="tx1"/>
            </a:solidFill>
            <a:miter lim="800000"/>
            <a:headEnd/>
            <a:tailEnd/>
          </a:ln>
          <a:effectLst/>
        </p:spPr>
        <p:txBody>
          <a:bodyPr wrap="none" anchor="ctr"/>
          <a:lstStyle/>
          <a:p>
            <a:endParaRPr lang="en-US"/>
          </a:p>
        </p:txBody>
      </p:sp>
      <p:sp>
        <p:nvSpPr>
          <p:cNvPr id="1423390" name="Text Box 30"/>
          <p:cNvSpPr txBox="1">
            <a:spLocks noChangeArrowheads="1"/>
          </p:cNvSpPr>
          <p:nvPr/>
        </p:nvSpPr>
        <p:spPr bwMode="auto">
          <a:xfrm>
            <a:off x="69850" y="722313"/>
            <a:ext cx="311150" cy="366712"/>
          </a:xfrm>
          <a:prstGeom prst="rect">
            <a:avLst/>
          </a:prstGeom>
          <a:noFill/>
          <a:ln w="9525">
            <a:noFill/>
            <a:miter lim="800000"/>
            <a:headEnd/>
            <a:tailEnd/>
          </a:ln>
          <a:effectLst/>
        </p:spPr>
        <p:txBody>
          <a:bodyPr wrap="none">
            <a:spAutoFit/>
          </a:bodyPr>
          <a:lstStyle/>
          <a:p>
            <a:r>
              <a:rPr lang="en-US" sz="1800"/>
              <a:t>?</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3.33333E-6 1.11022E-16 L -0.04584 1.11022E-16 " pathEditMode="relative" rAng="0" ptsTypes="AA">
                                      <p:cBhvr>
                                        <p:cTn id="6" dur="2000" fill="hold"/>
                                        <p:tgtEl>
                                          <p:spTgt spid="1423366"/>
                                        </p:tgtEl>
                                        <p:attrNameLst>
                                          <p:attrName>ppt_x</p:attrName>
                                          <p:attrName>ppt_y</p:attrName>
                                        </p:attrNameLst>
                                      </p:cBhvr>
                                      <p:rCtr x="-23" y="0"/>
                                    </p:animMotion>
                                  </p:childTnLst>
                                </p:cTn>
                              </p:par>
                              <p:par>
                                <p:cTn id="7" presetID="0" presetClass="path" presetSubtype="0" accel="50000" decel="50000" fill="hold" grpId="0" nodeType="withEffect">
                                  <p:stCondLst>
                                    <p:cond delay="0"/>
                                  </p:stCondLst>
                                  <p:childTnLst>
                                    <p:animMotion origin="layout" path="M 3.33333E-6 1.11022E-16 L 0.04583 1.11022E-16 " pathEditMode="relative" rAng="0" ptsTypes="AA">
                                      <p:cBhvr>
                                        <p:cTn id="8" dur="2000" fill="hold"/>
                                        <p:tgtEl>
                                          <p:spTgt spid="1423365"/>
                                        </p:tgtEl>
                                        <p:attrNameLst>
                                          <p:attrName>ppt_x</p:attrName>
                                          <p:attrName>ppt_y</p:attrName>
                                        </p:attrNameLst>
                                      </p:cBhvr>
                                      <p:rCtr x="23" y="0"/>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42338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23383"/>
                                        </p:tgtEl>
                                        <p:attrNameLst>
                                          <p:attrName>style.visibility</p:attrName>
                                        </p:attrNameLst>
                                      </p:cBhvr>
                                      <p:to>
                                        <p:strVal val="visible"/>
                                      </p:to>
                                    </p:set>
                                    <p:animEffect transition="in" filter="fade">
                                      <p:cBhvr>
                                        <p:cTn id="17" dur="2000"/>
                                        <p:tgtEl>
                                          <p:spTgt spid="1423383"/>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1423382"/>
                                        </p:tgtEl>
                                        <p:attrNameLst>
                                          <p:attrName>style.visibility</p:attrName>
                                        </p:attrNameLst>
                                      </p:cBhvr>
                                      <p:to>
                                        <p:strVal val="visible"/>
                                      </p:to>
                                    </p:set>
                                    <p:animEffect transition="in" filter="fade">
                                      <p:cBhvr>
                                        <p:cTn id="21" dur="1000"/>
                                        <p:tgtEl>
                                          <p:spTgt spid="1423382"/>
                                        </p:tgtEl>
                                      </p:cBhvr>
                                    </p:animEffect>
                                    <p:anim calcmode="lin" valueType="num">
                                      <p:cBhvr>
                                        <p:cTn id="22" dur="1000" fill="hold"/>
                                        <p:tgtEl>
                                          <p:spTgt spid="1423382"/>
                                        </p:tgtEl>
                                        <p:attrNameLst>
                                          <p:attrName>ppt_x</p:attrName>
                                        </p:attrNameLst>
                                      </p:cBhvr>
                                      <p:tavLst>
                                        <p:tav tm="0">
                                          <p:val>
                                            <p:strVal val="#ppt_x"/>
                                          </p:val>
                                        </p:tav>
                                        <p:tav tm="100000">
                                          <p:val>
                                            <p:strVal val="#ppt_x"/>
                                          </p:val>
                                        </p:tav>
                                      </p:tavLst>
                                    </p:anim>
                                    <p:anim calcmode="lin" valueType="num">
                                      <p:cBhvr>
                                        <p:cTn id="23" dur="1000" fill="hold"/>
                                        <p:tgtEl>
                                          <p:spTgt spid="14233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365" grpId="0" animBg="1"/>
      <p:bldP spid="1423366" grpId="0" animBg="1"/>
      <p:bldP spid="1423382" grpId="0"/>
      <p:bldP spid="1423385"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4386" name="Rectangle 2"/>
          <p:cNvSpPr>
            <a:spLocks noChangeArrowheads="1"/>
          </p:cNvSpPr>
          <p:nvPr/>
        </p:nvSpPr>
        <p:spPr bwMode="auto">
          <a:xfrm>
            <a:off x="304800" y="2057400"/>
            <a:ext cx="4267200" cy="3886200"/>
          </a:xfrm>
          <a:prstGeom prst="rect">
            <a:avLst/>
          </a:prstGeom>
          <a:solidFill>
            <a:srgbClr val="F8F8F8"/>
          </a:solidFill>
          <a:ln w="9525">
            <a:solidFill>
              <a:schemeClr val="tx1"/>
            </a:solidFill>
            <a:miter lim="800000"/>
            <a:headEnd/>
            <a:tailEnd/>
          </a:ln>
          <a:effectLst/>
        </p:spPr>
        <p:txBody>
          <a:bodyPr wrap="none" anchor="ctr"/>
          <a:lstStyle/>
          <a:p>
            <a:endParaRPr lang="en-US"/>
          </a:p>
        </p:txBody>
      </p:sp>
      <p:sp>
        <p:nvSpPr>
          <p:cNvPr id="1424387" name="Rectangle 3"/>
          <p:cNvSpPr>
            <a:spLocks noChangeArrowheads="1"/>
          </p:cNvSpPr>
          <p:nvPr/>
        </p:nvSpPr>
        <p:spPr bwMode="auto">
          <a:xfrm>
            <a:off x="533400" y="2438400"/>
            <a:ext cx="3810000" cy="3352800"/>
          </a:xfrm>
          <a:prstGeom prst="rect">
            <a:avLst/>
          </a:prstGeom>
          <a:solidFill>
            <a:srgbClr val="FFFF99">
              <a:alpha val="45000"/>
            </a:srgbClr>
          </a:solidFill>
          <a:ln w="9525">
            <a:solidFill>
              <a:schemeClr val="tx1"/>
            </a:solidFill>
            <a:miter lim="800000"/>
            <a:headEnd/>
            <a:tailEnd/>
          </a:ln>
          <a:effectLst/>
        </p:spPr>
        <p:txBody>
          <a:bodyPr wrap="none" anchor="ctr"/>
          <a:lstStyle/>
          <a:p>
            <a:endParaRPr lang="en-US"/>
          </a:p>
        </p:txBody>
      </p:sp>
      <p:sp>
        <p:nvSpPr>
          <p:cNvPr id="1424388" name="Rectangle 4"/>
          <p:cNvSpPr>
            <a:spLocks noGrp="1" noChangeArrowheads="1"/>
          </p:cNvSpPr>
          <p:nvPr>
            <p:ph type="title"/>
          </p:nvPr>
        </p:nvSpPr>
        <p:spPr/>
        <p:txBody>
          <a:bodyPr/>
          <a:lstStyle/>
          <a:p>
            <a:r>
              <a:rPr lang="en-US"/>
              <a:t>Heat Transfer</a:t>
            </a:r>
          </a:p>
        </p:txBody>
      </p:sp>
      <p:sp>
        <p:nvSpPr>
          <p:cNvPr id="1424389" name="Rectangle 5"/>
          <p:cNvSpPr>
            <a:spLocks noChangeArrowheads="1"/>
          </p:cNvSpPr>
          <p:nvPr/>
        </p:nvSpPr>
        <p:spPr bwMode="auto">
          <a:xfrm>
            <a:off x="914400" y="3657600"/>
            <a:ext cx="990600" cy="914400"/>
          </a:xfrm>
          <a:prstGeom prst="rect">
            <a:avLst/>
          </a:prstGeom>
          <a:gradFill rotWithShape="1">
            <a:gsLst>
              <a:gs pos="0">
                <a:srgbClr val="C0C0C0"/>
              </a:gs>
              <a:gs pos="100000">
                <a:schemeClr val="bg2"/>
              </a:gs>
            </a:gsLst>
            <a:lin ang="270000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chemeClr val="bg2"/>
            </a:extrusionClr>
          </a:sp3d>
        </p:spPr>
        <p:txBody>
          <a:bodyPr wrap="none" anchor="ctr">
            <a:flatTx/>
          </a:bodyPr>
          <a:lstStyle/>
          <a:p>
            <a:pPr algn="ctr"/>
            <a:r>
              <a:rPr lang="en-US" sz="1800"/>
              <a:t>Al</a:t>
            </a:r>
          </a:p>
        </p:txBody>
      </p:sp>
      <p:sp>
        <p:nvSpPr>
          <p:cNvPr id="1424390" name="Rectangle 6"/>
          <p:cNvSpPr>
            <a:spLocks noChangeAspect="1" noChangeArrowheads="1"/>
          </p:cNvSpPr>
          <p:nvPr/>
        </p:nvSpPr>
        <p:spPr bwMode="auto">
          <a:xfrm>
            <a:off x="2743200" y="4116388"/>
            <a:ext cx="838200" cy="455612"/>
          </a:xfrm>
          <a:prstGeom prst="rect">
            <a:avLst/>
          </a:prstGeom>
          <a:gradFill rotWithShape="1">
            <a:gsLst>
              <a:gs pos="0">
                <a:srgbClr val="C0C0C0"/>
              </a:gs>
              <a:gs pos="100000">
                <a:schemeClr val="bg2"/>
              </a:gs>
            </a:gsLst>
            <a:lin ang="270000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chemeClr val="bg2"/>
            </a:extrusionClr>
          </a:sp3d>
        </p:spPr>
        <p:txBody>
          <a:bodyPr wrap="none" anchor="ctr">
            <a:flatTx/>
          </a:bodyPr>
          <a:lstStyle/>
          <a:p>
            <a:pPr algn="ctr"/>
            <a:r>
              <a:rPr lang="en-US" sz="1800"/>
              <a:t>Al</a:t>
            </a:r>
          </a:p>
        </p:txBody>
      </p:sp>
      <p:sp>
        <p:nvSpPr>
          <p:cNvPr id="1424391" name="Line 7"/>
          <p:cNvSpPr>
            <a:spLocks noChangeShapeType="1"/>
          </p:cNvSpPr>
          <p:nvPr/>
        </p:nvSpPr>
        <p:spPr bwMode="auto">
          <a:xfrm>
            <a:off x="4876800" y="2743200"/>
            <a:ext cx="4038600" cy="0"/>
          </a:xfrm>
          <a:prstGeom prst="line">
            <a:avLst/>
          </a:prstGeom>
          <a:noFill/>
          <a:ln w="9525">
            <a:solidFill>
              <a:schemeClr val="tx1"/>
            </a:solidFill>
            <a:round/>
            <a:headEnd/>
            <a:tailEnd/>
          </a:ln>
          <a:effectLst/>
        </p:spPr>
        <p:txBody>
          <a:bodyPr/>
          <a:lstStyle/>
          <a:p>
            <a:endParaRPr lang="en-US"/>
          </a:p>
        </p:txBody>
      </p:sp>
      <p:sp>
        <p:nvSpPr>
          <p:cNvPr id="1424392" name="Line 8"/>
          <p:cNvSpPr>
            <a:spLocks noChangeShapeType="1"/>
          </p:cNvSpPr>
          <p:nvPr/>
        </p:nvSpPr>
        <p:spPr bwMode="auto">
          <a:xfrm>
            <a:off x="6096000" y="2438400"/>
            <a:ext cx="0" cy="1295400"/>
          </a:xfrm>
          <a:prstGeom prst="line">
            <a:avLst/>
          </a:prstGeom>
          <a:noFill/>
          <a:ln w="9525">
            <a:solidFill>
              <a:schemeClr val="tx1"/>
            </a:solidFill>
            <a:round/>
            <a:headEnd/>
            <a:tailEnd/>
          </a:ln>
          <a:effectLst/>
        </p:spPr>
        <p:txBody>
          <a:bodyPr/>
          <a:lstStyle/>
          <a:p>
            <a:endParaRPr lang="en-US"/>
          </a:p>
        </p:txBody>
      </p:sp>
      <p:sp>
        <p:nvSpPr>
          <p:cNvPr id="1424393" name="Text Box 9"/>
          <p:cNvSpPr txBox="1">
            <a:spLocks noChangeArrowheads="1"/>
          </p:cNvSpPr>
          <p:nvPr/>
        </p:nvSpPr>
        <p:spPr bwMode="auto">
          <a:xfrm>
            <a:off x="901700" y="4760913"/>
            <a:ext cx="1087438" cy="641350"/>
          </a:xfrm>
          <a:prstGeom prst="rect">
            <a:avLst/>
          </a:prstGeom>
          <a:noFill/>
          <a:ln w="9525">
            <a:noFill/>
            <a:miter lim="800000"/>
            <a:headEnd/>
            <a:tailEnd/>
          </a:ln>
          <a:effectLst/>
        </p:spPr>
        <p:txBody>
          <a:bodyPr wrap="none">
            <a:spAutoFit/>
          </a:bodyPr>
          <a:lstStyle/>
          <a:p>
            <a:r>
              <a:rPr lang="en-US" sz="1800"/>
              <a:t>m = 20 g</a:t>
            </a:r>
          </a:p>
          <a:p>
            <a:r>
              <a:rPr lang="en-US" sz="1800"/>
              <a:t>T = 20</a:t>
            </a:r>
            <a:r>
              <a:rPr lang="en-US" sz="1800" baseline="30000"/>
              <a:t>o</a:t>
            </a:r>
            <a:r>
              <a:rPr lang="en-US" sz="1800"/>
              <a:t>C</a:t>
            </a:r>
          </a:p>
        </p:txBody>
      </p:sp>
      <p:sp>
        <p:nvSpPr>
          <p:cNvPr id="1424394" name="Text Box 10"/>
          <p:cNvSpPr txBox="1">
            <a:spLocks noChangeArrowheads="1"/>
          </p:cNvSpPr>
          <p:nvPr/>
        </p:nvSpPr>
        <p:spPr bwMode="auto">
          <a:xfrm>
            <a:off x="1771650" y="2590800"/>
            <a:ext cx="1123950" cy="366713"/>
          </a:xfrm>
          <a:prstGeom prst="rect">
            <a:avLst/>
          </a:prstGeom>
          <a:noFill/>
          <a:ln w="9525">
            <a:noFill/>
            <a:miter lim="800000"/>
            <a:headEnd/>
            <a:tailEnd/>
          </a:ln>
          <a:effectLst/>
        </p:spPr>
        <p:txBody>
          <a:bodyPr wrap="none">
            <a:spAutoFit/>
          </a:bodyPr>
          <a:lstStyle/>
          <a:p>
            <a:r>
              <a:rPr lang="en-US" sz="1800"/>
              <a:t>SYSTEM</a:t>
            </a:r>
          </a:p>
        </p:txBody>
      </p:sp>
      <p:sp>
        <p:nvSpPr>
          <p:cNvPr id="1424395" name="Text Box 11"/>
          <p:cNvSpPr txBox="1">
            <a:spLocks noChangeArrowheads="1"/>
          </p:cNvSpPr>
          <p:nvPr/>
        </p:nvSpPr>
        <p:spPr bwMode="auto">
          <a:xfrm>
            <a:off x="1600200" y="2057400"/>
            <a:ext cx="1543050" cy="366713"/>
          </a:xfrm>
          <a:prstGeom prst="rect">
            <a:avLst/>
          </a:prstGeom>
          <a:noFill/>
          <a:ln w="9525">
            <a:noFill/>
            <a:miter lim="800000"/>
            <a:headEnd/>
            <a:tailEnd/>
          </a:ln>
          <a:effectLst/>
        </p:spPr>
        <p:txBody>
          <a:bodyPr wrap="none">
            <a:spAutoFit/>
          </a:bodyPr>
          <a:lstStyle/>
          <a:p>
            <a:r>
              <a:rPr lang="en-US" sz="1800"/>
              <a:t>Surroundings</a:t>
            </a:r>
          </a:p>
        </p:txBody>
      </p:sp>
      <p:sp>
        <p:nvSpPr>
          <p:cNvPr id="1424396" name="Text Box 12"/>
          <p:cNvSpPr txBox="1">
            <a:spLocks noChangeArrowheads="1"/>
          </p:cNvSpPr>
          <p:nvPr/>
        </p:nvSpPr>
        <p:spPr bwMode="auto">
          <a:xfrm>
            <a:off x="2722563" y="4768850"/>
            <a:ext cx="1087437" cy="641350"/>
          </a:xfrm>
          <a:prstGeom prst="rect">
            <a:avLst/>
          </a:prstGeom>
          <a:noFill/>
          <a:ln w="9525">
            <a:noFill/>
            <a:miter lim="800000"/>
            <a:headEnd/>
            <a:tailEnd/>
          </a:ln>
          <a:effectLst/>
        </p:spPr>
        <p:txBody>
          <a:bodyPr wrap="none">
            <a:spAutoFit/>
          </a:bodyPr>
          <a:lstStyle/>
          <a:p>
            <a:r>
              <a:rPr lang="en-US" sz="1800"/>
              <a:t>m = 10 g</a:t>
            </a:r>
          </a:p>
          <a:p>
            <a:r>
              <a:rPr lang="en-US" sz="1800"/>
              <a:t>T = 40</a:t>
            </a:r>
            <a:r>
              <a:rPr lang="en-US" sz="1800" baseline="30000"/>
              <a:t>o</a:t>
            </a:r>
            <a:r>
              <a:rPr lang="en-US" sz="1800"/>
              <a:t>C</a:t>
            </a:r>
          </a:p>
        </p:txBody>
      </p:sp>
      <p:sp>
        <p:nvSpPr>
          <p:cNvPr id="1424397" name="Text Box 13"/>
          <p:cNvSpPr txBox="1">
            <a:spLocks noChangeArrowheads="1"/>
          </p:cNvSpPr>
          <p:nvPr/>
        </p:nvSpPr>
        <p:spPr bwMode="auto">
          <a:xfrm>
            <a:off x="4800600" y="2779713"/>
            <a:ext cx="1347788" cy="366712"/>
          </a:xfrm>
          <a:prstGeom prst="rect">
            <a:avLst/>
          </a:prstGeom>
          <a:noFill/>
          <a:ln w="9525">
            <a:noFill/>
            <a:miter lim="800000"/>
            <a:headEnd/>
            <a:tailEnd/>
          </a:ln>
          <a:effectLst/>
        </p:spPr>
        <p:txBody>
          <a:bodyPr wrap="none">
            <a:spAutoFit/>
          </a:bodyPr>
          <a:lstStyle/>
          <a:p>
            <a:r>
              <a:rPr lang="en-US" sz="1800"/>
              <a:t>20 g (40</a:t>
            </a:r>
            <a:r>
              <a:rPr lang="en-US" sz="1800" baseline="30000"/>
              <a:t>o</a:t>
            </a:r>
            <a:r>
              <a:rPr lang="en-US" sz="1800"/>
              <a:t>C)</a:t>
            </a:r>
          </a:p>
        </p:txBody>
      </p:sp>
      <p:sp>
        <p:nvSpPr>
          <p:cNvPr id="1424398" name="Text Box 14"/>
          <p:cNvSpPr txBox="1">
            <a:spLocks noChangeArrowheads="1"/>
          </p:cNvSpPr>
          <p:nvPr/>
        </p:nvSpPr>
        <p:spPr bwMode="auto">
          <a:xfrm>
            <a:off x="6119813" y="2776538"/>
            <a:ext cx="1347787" cy="366712"/>
          </a:xfrm>
          <a:prstGeom prst="rect">
            <a:avLst/>
          </a:prstGeom>
          <a:noFill/>
          <a:ln w="9525">
            <a:noFill/>
            <a:miter lim="800000"/>
            <a:headEnd/>
            <a:tailEnd/>
          </a:ln>
          <a:effectLst/>
        </p:spPr>
        <p:txBody>
          <a:bodyPr wrap="none">
            <a:spAutoFit/>
          </a:bodyPr>
          <a:lstStyle/>
          <a:p>
            <a:r>
              <a:rPr lang="en-US" sz="1800"/>
              <a:t>20 g (20</a:t>
            </a:r>
            <a:r>
              <a:rPr lang="en-US" sz="1800" baseline="30000"/>
              <a:t>o</a:t>
            </a:r>
            <a:r>
              <a:rPr lang="en-US" sz="1800"/>
              <a:t>C)</a:t>
            </a:r>
          </a:p>
        </p:txBody>
      </p:sp>
      <p:sp>
        <p:nvSpPr>
          <p:cNvPr id="1424399" name="Text Box 15"/>
          <p:cNvSpPr txBox="1">
            <a:spLocks noChangeArrowheads="1"/>
          </p:cNvSpPr>
          <p:nvPr/>
        </p:nvSpPr>
        <p:spPr bwMode="auto">
          <a:xfrm>
            <a:off x="7847013" y="2776538"/>
            <a:ext cx="877887" cy="366712"/>
          </a:xfrm>
          <a:prstGeom prst="rect">
            <a:avLst/>
          </a:prstGeom>
          <a:noFill/>
          <a:ln w="9525">
            <a:noFill/>
            <a:miter lim="800000"/>
            <a:headEnd/>
            <a:tailEnd/>
          </a:ln>
          <a:effectLst/>
        </p:spPr>
        <p:txBody>
          <a:bodyPr wrap="none">
            <a:spAutoFit/>
          </a:bodyPr>
          <a:lstStyle/>
          <a:p>
            <a:r>
              <a:rPr lang="en-US" sz="1800"/>
              <a:t>30.0</a:t>
            </a:r>
            <a:r>
              <a:rPr lang="en-US" sz="1800" baseline="30000"/>
              <a:t>o</a:t>
            </a:r>
            <a:r>
              <a:rPr lang="en-US" sz="1800"/>
              <a:t>C</a:t>
            </a:r>
          </a:p>
        </p:txBody>
      </p:sp>
      <p:sp>
        <p:nvSpPr>
          <p:cNvPr id="1424400" name="Text Box 16"/>
          <p:cNvSpPr txBox="1">
            <a:spLocks noChangeArrowheads="1"/>
          </p:cNvSpPr>
          <p:nvPr/>
        </p:nvSpPr>
        <p:spPr bwMode="auto">
          <a:xfrm>
            <a:off x="4937125" y="2322513"/>
            <a:ext cx="1111250" cy="366712"/>
          </a:xfrm>
          <a:prstGeom prst="rect">
            <a:avLst/>
          </a:prstGeom>
          <a:noFill/>
          <a:ln w="9525">
            <a:noFill/>
            <a:miter lim="800000"/>
            <a:headEnd/>
            <a:tailEnd/>
          </a:ln>
          <a:effectLst/>
        </p:spPr>
        <p:txBody>
          <a:bodyPr wrap="none">
            <a:spAutoFit/>
          </a:bodyPr>
          <a:lstStyle/>
          <a:p>
            <a:r>
              <a:rPr lang="en-US" sz="1800"/>
              <a:t>Block “A”</a:t>
            </a:r>
          </a:p>
        </p:txBody>
      </p:sp>
      <p:sp>
        <p:nvSpPr>
          <p:cNvPr id="1424401" name="Text Box 17"/>
          <p:cNvSpPr txBox="1">
            <a:spLocks noChangeArrowheads="1"/>
          </p:cNvSpPr>
          <p:nvPr/>
        </p:nvSpPr>
        <p:spPr bwMode="auto">
          <a:xfrm>
            <a:off x="6256338" y="2300288"/>
            <a:ext cx="1111250" cy="366712"/>
          </a:xfrm>
          <a:prstGeom prst="rect">
            <a:avLst/>
          </a:prstGeom>
          <a:noFill/>
          <a:ln w="9525">
            <a:noFill/>
            <a:miter lim="800000"/>
            <a:headEnd/>
            <a:tailEnd/>
          </a:ln>
          <a:effectLst/>
        </p:spPr>
        <p:txBody>
          <a:bodyPr wrap="none">
            <a:spAutoFit/>
          </a:bodyPr>
          <a:lstStyle/>
          <a:p>
            <a:r>
              <a:rPr lang="en-US" sz="1800"/>
              <a:t>Block “B”</a:t>
            </a:r>
          </a:p>
        </p:txBody>
      </p:sp>
      <p:sp>
        <p:nvSpPr>
          <p:cNvPr id="1424402" name="Text Box 18"/>
          <p:cNvSpPr txBox="1">
            <a:spLocks noChangeArrowheads="1"/>
          </p:cNvSpPr>
          <p:nvPr/>
        </p:nvSpPr>
        <p:spPr bwMode="auto">
          <a:xfrm>
            <a:off x="7467600" y="2101850"/>
            <a:ext cx="1492250" cy="641350"/>
          </a:xfrm>
          <a:prstGeom prst="rect">
            <a:avLst/>
          </a:prstGeom>
          <a:noFill/>
          <a:ln w="9525">
            <a:noFill/>
            <a:miter lim="800000"/>
            <a:headEnd/>
            <a:tailEnd/>
          </a:ln>
          <a:effectLst/>
        </p:spPr>
        <p:txBody>
          <a:bodyPr wrap="none">
            <a:spAutoFit/>
          </a:bodyPr>
          <a:lstStyle/>
          <a:p>
            <a:pPr algn="ctr"/>
            <a:r>
              <a:rPr lang="en-US" sz="1800"/>
              <a:t>Final</a:t>
            </a:r>
          </a:p>
          <a:p>
            <a:pPr algn="ctr"/>
            <a:r>
              <a:rPr lang="en-US" sz="1800"/>
              <a:t>Temperature</a:t>
            </a:r>
          </a:p>
        </p:txBody>
      </p:sp>
      <p:sp>
        <p:nvSpPr>
          <p:cNvPr id="1424403" name="Text Box 19"/>
          <p:cNvSpPr txBox="1">
            <a:spLocks noChangeArrowheads="1"/>
          </p:cNvSpPr>
          <p:nvPr/>
        </p:nvSpPr>
        <p:spPr bwMode="auto">
          <a:xfrm>
            <a:off x="914400" y="6208713"/>
            <a:ext cx="7258050" cy="366712"/>
          </a:xfrm>
          <a:prstGeom prst="rect">
            <a:avLst/>
          </a:prstGeom>
          <a:noFill/>
          <a:ln w="9525">
            <a:noFill/>
            <a:miter lim="800000"/>
            <a:headEnd/>
            <a:tailEnd/>
          </a:ln>
          <a:effectLst/>
        </p:spPr>
        <p:txBody>
          <a:bodyPr wrap="none">
            <a:spAutoFit/>
          </a:bodyPr>
          <a:lstStyle/>
          <a:p>
            <a:r>
              <a:rPr lang="en-US" sz="1800"/>
              <a:t>Assume NO heat energy is “lost” to the surroundings from the system.</a:t>
            </a:r>
          </a:p>
        </p:txBody>
      </p:sp>
      <p:sp>
        <p:nvSpPr>
          <p:cNvPr id="1424404" name="Text Box 20"/>
          <p:cNvSpPr txBox="1">
            <a:spLocks noChangeArrowheads="1"/>
          </p:cNvSpPr>
          <p:nvPr/>
        </p:nvSpPr>
        <p:spPr bwMode="auto">
          <a:xfrm>
            <a:off x="4800600" y="3138488"/>
            <a:ext cx="1347788" cy="366712"/>
          </a:xfrm>
          <a:prstGeom prst="rect">
            <a:avLst/>
          </a:prstGeom>
          <a:noFill/>
          <a:ln w="9525">
            <a:noFill/>
            <a:miter lim="800000"/>
            <a:headEnd/>
            <a:tailEnd/>
          </a:ln>
          <a:effectLst/>
        </p:spPr>
        <p:txBody>
          <a:bodyPr wrap="none">
            <a:spAutoFit/>
          </a:bodyPr>
          <a:lstStyle/>
          <a:p>
            <a:r>
              <a:rPr lang="en-US" sz="1800"/>
              <a:t>20 g (40</a:t>
            </a:r>
            <a:r>
              <a:rPr lang="en-US" sz="1800" baseline="30000"/>
              <a:t>o</a:t>
            </a:r>
            <a:r>
              <a:rPr lang="en-US" sz="1800"/>
              <a:t>C)</a:t>
            </a:r>
          </a:p>
        </p:txBody>
      </p:sp>
      <p:sp>
        <p:nvSpPr>
          <p:cNvPr id="1424405" name="Text Box 21"/>
          <p:cNvSpPr txBox="1">
            <a:spLocks noChangeArrowheads="1"/>
          </p:cNvSpPr>
          <p:nvPr/>
        </p:nvSpPr>
        <p:spPr bwMode="auto">
          <a:xfrm>
            <a:off x="6119813" y="3135313"/>
            <a:ext cx="1347787" cy="366712"/>
          </a:xfrm>
          <a:prstGeom prst="rect">
            <a:avLst/>
          </a:prstGeom>
          <a:noFill/>
          <a:ln w="9525">
            <a:noFill/>
            <a:miter lim="800000"/>
            <a:headEnd/>
            <a:tailEnd/>
          </a:ln>
          <a:effectLst/>
        </p:spPr>
        <p:txBody>
          <a:bodyPr wrap="none">
            <a:spAutoFit/>
          </a:bodyPr>
          <a:lstStyle/>
          <a:p>
            <a:r>
              <a:rPr lang="en-US" sz="1800"/>
              <a:t>10 g (20</a:t>
            </a:r>
            <a:r>
              <a:rPr lang="en-US" sz="1800" baseline="30000"/>
              <a:t>o</a:t>
            </a:r>
            <a:r>
              <a:rPr lang="en-US" sz="1800"/>
              <a:t>C)</a:t>
            </a:r>
          </a:p>
        </p:txBody>
      </p:sp>
      <p:sp>
        <p:nvSpPr>
          <p:cNvPr id="1424406" name="Text Box 22"/>
          <p:cNvSpPr txBox="1">
            <a:spLocks noChangeArrowheads="1"/>
          </p:cNvSpPr>
          <p:nvPr/>
        </p:nvSpPr>
        <p:spPr bwMode="auto">
          <a:xfrm>
            <a:off x="7847013" y="3135313"/>
            <a:ext cx="877887" cy="366712"/>
          </a:xfrm>
          <a:prstGeom prst="rect">
            <a:avLst/>
          </a:prstGeom>
          <a:noFill/>
          <a:ln w="9525">
            <a:noFill/>
            <a:miter lim="800000"/>
            <a:headEnd/>
            <a:tailEnd/>
          </a:ln>
          <a:effectLst/>
        </p:spPr>
        <p:txBody>
          <a:bodyPr wrap="none">
            <a:spAutoFit/>
          </a:bodyPr>
          <a:lstStyle/>
          <a:p>
            <a:r>
              <a:rPr lang="en-US" sz="1800"/>
              <a:t>33.3</a:t>
            </a:r>
            <a:r>
              <a:rPr lang="en-US" sz="1800" baseline="30000"/>
              <a:t>o</a:t>
            </a:r>
            <a:r>
              <a:rPr lang="en-US" sz="1800"/>
              <a:t>C</a:t>
            </a:r>
          </a:p>
        </p:txBody>
      </p:sp>
      <p:graphicFrame>
        <p:nvGraphicFramePr>
          <p:cNvPr id="1424407" name="Object 23"/>
          <p:cNvGraphicFramePr>
            <a:graphicFrameLocks noChangeAspect="1"/>
          </p:cNvGraphicFramePr>
          <p:nvPr/>
        </p:nvGraphicFramePr>
        <p:xfrm>
          <a:off x="5105400" y="4114800"/>
          <a:ext cx="3644900" cy="647700"/>
        </p:xfrm>
        <a:graphic>
          <a:graphicData uri="http://schemas.openxmlformats.org/presentationml/2006/ole">
            <p:oleObj spid="_x0000_s1424407" name="Equation" r:id="rId3" imgW="3644640" imgH="647640" progId="Equation.3">
              <p:embed/>
            </p:oleObj>
          </a:graphicData>
        </a:graphic>
      </p:graphicFrame>
      <p:sp>
        <p:nvSpPr>
          <p:cNvPr id="1424408" name="Line 24"/>
          <p:cNvSpPr>
            <a:spLocks noChangeShapeType="1"/>
          </p:cNvSpPr>
          <p:nvPr/>
        </p:nvSpPr>
        <p:spPr bwMode="auto">
          <a:xfrm>
            <a:off x="7467600" y="2438400"/>
            <a:ext cx="0" cy="1295400"/>
          </a:xfrm>
          <a:prstGeom prst="line">
            <a:avLst/>
          </a:prstGeom>
          <a:noFill/>
          <a:ln w="9525">
            <a:solidFill>
              <a:schemeClr val="tx1"/>
            </a:solidFill>
            <a:round/>
            <a:headEnd/>
            <a:tailEnd/>
          </a:ln>
          <a:effectLst/>
        </p:spPr>
        <p:txBody>
          <a:bodyPr/>
          <a:lstStyle/>
          <a:p>
            <a:endParaRPr lang="en-US"/>
          </a:p>
        </p:txBody>
      </p:sp>
      <p:sp>
        <p:nvSpPr>
          <p:cNvPr id="1424409" name="Text Box 25"/>
          <p:cNvSpPr txBox="1">
            <a:spLocks noChangeArrowheads="1"/>
          </p:cNvSpPr>
          <p:nvPr/>
        </p:nvSpPr>
        <p:spPr bwMode="auto">
          <a:xfrm>
            <a:off x="4800600" y="3519488"/>
            <a:ext cx="1347788" cy="366712"/>
          </a:xfrm>
          <a:prstGeom prst="rect">
            <a:avLst/>
          </a:prstGeom>
          <a:noFill/>
          <a:ln w="9525">
            <a:noFill/>
            <a:miter lim="800000"/>
            <a:headEnd/>
            <a:tailEnd/>
          </a:ln>
          <a:effectLst/>
        </p:spPr>
        <p:txBody>
          <a:bodyPr wrap="none">
            <a:spAutoFit/>
          </a:bodyPr>
          <a:lstStyle/>
          <a:p>
            <a:r>
              <a:rPr lang="en-US" sz="1800"/>
              <a:t>20 g (40</a:t>
            </a:r>
            <a:r>
              <a:rPr lang="en-US" sz="1800" baseline="30000"/>
              <a:t>o</a:t>
            </a:r>
            <a:r>
              <a:rPr lang="en-US" sz="1800"/>
              <a:t>C)</a:t>
            </a:r>
          </a:p>
        </p:txBody>
      </p:sp>
      <p:sp>
        <p:nvSpPr>
          <p:cNvPr id="1424410" name="Text Box 26"/>
          <p:cNvSpPr txBox="1">
            <a:spLocks noChangeArrowheads="1"/>
          </p:cNvSpPr>
          <p:nvPr/>
        </p:nvSpPr>
        <p:spPr bwMode="auto">
          <a:xfrm>
            <a:off x="6119813" y="3516313"/>
            <a:ext cx="1347787" cy="366712"/>
          </a:xfrm>
          <a:prstGeom prst="rect">
            <a:avLst/>
          </a:prstGeom>
          <a:noFill/>
          <a:ln w="9525">
            <a:noFill/>
            <a:miter lim="800000"/>
            <a:headEnd/>
            <a:tailEnd/>
          </a:ln>
          <a:effectLst/>
        </p:spPr>
        <p:txBody>
          <a:bodyPr wrap="none">
            <a:spAutoFit/>
          </a:bodyPr>
          <a:lstStyle/>
          <a:p>
            <a:r>
              <a:rPr lang="en-US" sz="1800"/>
              <a:t>10 g (20</a:t>
            </a:r>
            <a:r>
              <a:rPr lang="en-US" sz="1800" baseline="30000"/>
              <a:t>o</a:t>
            </a:r>
            <a:r>
              <a:rPr lang="en-US" sz="1800"/>
              <a:t>C)</a:t>
            </a:r>
          </a:p>
        </p:txBody>
      </p:sp>
      <p:sp>
        <p:nvSpPr>
          <p:cNvPr id="1424411" name="Text Box 27"/>
          <p:cNvSpPr txBox="1">
            <a:spLocks noChangeArrowheads="1"/>
          </p:cNvSpPr>
          <p:nvPr/>
        </p:nvSpPr>
        <p:spPr bwMode="auto">
          <a:xfrm>
            <a:off x="7847013" y="3516313"/>
            <a:ext cx="877887" cy="366712"/>
          </a:xfrm>
          <a:prstGeom prst="rect">
            <a:avLst/>
          </a:prstGeom>
          <a:noFill/>
          <a:ln w="9525">
            <a:noFill/>
            <a:miter lim="800000"/>
            <a:headEnd/>
            <a:tailEnd/>
          </a:ln>
          <a:effectLst/>
        </p:spPr>
        <p:txBody>
          <a:bodyPr wrap="none">
            <a:spAutoFit/>
          </a:bodyPr>
          <a:lstStyle/>
          <a:p>
            <a:r>
              <a:rPr lang="en-US" sz="1800"/>
              <a:t>26.7</a:t>
            </a:r>
            <a:r>
              <a:rPr lang="en-US" sz="1800" baseline="30000"/>
              <a:t>o</a:t>
            </a:r>
            <a:r>
              <a:rPr lang="en-US" sz="1800"/>
              <a:t>C</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3.33333E-6 1.11022E-16 L -0.04584 1.11022E-16 " pathEditMode="relative" rAng="0" ptsTypes="AA">
                                      <p:cBhvr>
                                        <p:cTn id="6" dur="2000" fill="hold"/>
                                        <p:tgtEl>
                                          <p:spTgt spid="1424390"/>
                                        </p:tgtEl>
                                        <p:attrNameLst>
                                          <p:attrName>ppt_x</p:attrName>
                                          <p:attrName>ppt_y</p:attrName>
                                        </p:attrNameLst>
                                      </p:cBhvr>
                                      <p:rCtr x="-23" y="0"/>
                                    </p:animMotion>
                                  </p:childTnLst>
                                </p:cTn>
                              </p:par>
                              <p:par>
                                <p:cTn id="7" presetID="0" presetClass="path" presetSubtype="0" accel="50000" decel="50000" fill="hold" grpId="0" nodeType="withEffect">
                                  <p:stCondLst>
                                    <p:cond delay="0"/>
                                  </p:stCondLst>
                                  <p:childTnLst>
                                    <p:animMotion origin="layout" path="M 3.33333E-6 1.11022E-16 L 0.04583 1.11022E-16 " pathEditMode="relative" rAng="0" ptsTypes="AA">
                                      <p:cBhvr>
                                        <p:cTn id="8" dur="2000" fill="hold"/>
                                        <p:tgtEl>
                                          <p:spTgt spid="1424389"/>
                                        </p:tgtEl>
                                        <p:attrNameLst>
                                          <p:attrName>ppt_x</p:attrName>
                                          <p:attrName>ppt_y</p:attrName>
                                        </p:attrNameLst>
                                      </p:cBhvr>
                                      <p:rCtr x="23" y="0"/>
                                    </p:animMotion>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424407"/>
                                        </p:tgtEl>
                                        <p:attrNameLst>
                                          <p:attrName>style.visibility</p:attrName>
                                        </p:attrNameLst>
                                      </p:cBhvr>
                                      <p:to>
                                        <p:strVal val="visible"/>
                                      </p:to>
                                    </p:set>
                                    <p:animEffect transition="in" filter="fade">
                                      <p:cBhvr>
                                        <p:cTn id="13" dur="2000"/>
                                        <p:tgtEl>
                                          <p:spTgt spid="1424407"/>
                                        </p:tgtEl>
                                      </p:cBhvr>
                                    </p:animEffect>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1424411"/>
                                        </p:tgtEl>
                                        <p:attrNameLst>
                                          <p:attrName>style.visibility</p:attrName>
                                        </p:attrNameLst>
                                      </p:cBhvr>
                                      <p:to>
                                        <p:strVal val="visible"/>
                                      </p:to>
                                    </p:set>
                                    <p:animEffect transition="in" filter="fade">
                                      <p:cBhvr>
                                        <p:cTn id="17" dur="1000"/>
                                        <p:tgtEl>
                                          <p:spTgt spid="1424411"/>
                                        </p:tgtEl>
                                      </p:cBhvr>
                                    </p:animEffect>
                                    <p:anim calcmode="lin" valueType="num">
                                      <p:cBhvr>
                                        <p:cTn id="18" dur="1000" fill="hold"/>
                                        <p:tgtEl>
                                          <p:spTgt spid="1424411"/>
                                        </p:tgtEl>
                                        <p:attrNameLst>
                                          <p:attrName>ppt_x</p:attrName>
                                        </p:attrNameLst>
                                      </p:cBhvr>
                                      <p:tavLst>
                                        <p:tav tm="0">
                                          <p:val>
                                            <p:strVal val="#ppt_x"/>
                                          </p:val>
                                        </p:tav>
                                        <p:tav tm="100000">
                                          <p:val>
                                            <p:strVal val="#ppt_x"/>
                                          </p:val>
                                        </p:tav>
                                      </p:tavLst>
                                    </p:anim>
                                    <p:anim calcmode="lin" valueType="num">
                                      <p:cBhvr>
                                        <p:cTn id="19" dur="1000" fill="hold"/>
                                        <p:tgtEl>
                                          <p:spTgt spid="14244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4389" grpId="0" animBg="1"/>
      <p:bldP spid="1424390" grpId="0" animBg="1"/>
      <p:bldP spid="1424411"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5410" name="Rectangle 2"/>
          <p:cNvSpPr>
            <a:spLocks noChangeArrowheads="1"/>
          </p:cNvSpPr>
          <p:nvPr/>
        </p:nvSpPr>
        <p:spPr bwMode="auto">
          <a:xfrm>
            <a:off x="304800" y="2057400"/>
            <a:ext cx="4267200" cy="3886200"/>
          </a:xfrm>
          <a:prstGeom prst="rect">
            <a:avLst/>
          </a:prstGeom>
          <a:solidFill>
            <a:srgbClr val="F8F8F8"/>
          </a:solidFill>
          <a:ln w="9525">
            <a:solidFill>
              <a:schemeClr val="tx1"/>
            </a:solidFill>
            <a:miter lim="800000"/>
            <a:headEnd/>
            <a:tailEnd/>
          </a:ln>
          <a:effectLst/>
        </p:spPr>
        <p:txBody>
          <a:bodyPr wrap="none" anchor="ctr"/>
          <a:lstStyle/>
          <a:p>
            <a:endParaRPr lang="en-US"/>
          </a:p>
        </p:txBody>
      </p:sp>
      <p:sp>
        <p:nvSpPr>
          <p:cNvPr id="1425411" name="Rectangle 3"/>
          <p:cNvSpPr>
            <a:spLocks noChangeArrowheads="1"/>
          </p:cNvSpPr>
          <p:nvPr/>
        </p:nvSpPr>
        <p:spPr bwMode="auto">
          <a:xfrm>
            <a:off x="533400" y="2438400"/>
            <a:ext cx="3810000" cy="3352800"/>
          </a:xfrm>
          <a:prstGeom prst="rect">
            <a:avLst/>
          </a:prstGeom>
          <a:solidFill>
            <a:srgbClr val="FFFF99">
              <a:alpha val="45000"/>
            </a:srgbClr>
          </a:solidFill>
          <a:ln w="9525">
            <a:solidFill>
              <a:schemeClr val="tx1"/>
            </a:solidFill>
            <a:miter lim="800000"/>
            <a:headEnd/>
            <a:tailEnd/>
          </a:ln>
          <a:effectLst/>
        </p:spPr>
        <p:txBody>
          <a:bodyPr wrap="none" anchor="ctr"/>
          <a:lstStyle/>
          <a:p>
            <a:endParaRPr lang="en-US"/>
          </a:p>
        </p:txBody>
      </p:sp>
      <p:sp>
        <p:nvSpPr>
          <p:cNvPr id="1425412" name="Rectangle 4"/>
          <p:cNvSpPr>
            <a:spLocks noGrp="1" noChangeArrowheads="1"/>
          </p:cNvSpPr>
          <p:nvPr>
            <p:ph type="title"/>
          </p:nvPr>
        </p:nvSpPr>
        <p:spPr/>
        <p:txBody>
          <a:bodyPr/>
          <a:lstStyle/>
          <a:p>
            <a:r>
              <a:rPr lang="en-US"/>
              <a:t>Heat Transfer</a:t>
            </a:r>
          </a:p>
        </p:txBody>
      </p:sp>
      <p:sp>
        <p:nvSpPr>
          <p:cNvPr id="1425413" name="Line 5"/>
          <p:cNvSpPr>
            <a:spLocks noChangeShapeType="1"/>
          </p:cNvSpPr>
          <p:nvPr/>
        </p:nvSpPr>
        <p:spPr bwMode="auto">
          <a:xfrm>
            <a:off x="4876800" y="2743200"/>
            <a:ext cx="4038600" cy="0"/>
          </a:xfrm>
          <a:prstGeom prst="line">
            <a:avLst/>
          </a:prstGeom>
          <a:noFill/>
          <a:ln w="9525">
            <a:solidFill>
              <a:schemeClr val="tx1"/>
            </a:solidFill>
            <a:round/>
            <a:headEnd/>
            <a:tailEnd/>
          </a:ln>
          <a:effectLst/>
        </p:spPr>
        <p:txBody>
          <a:bodyPr/>
          <a:lstStyle/>
          <a:p>
            <a:endParaRPr lang="en-US"/>
          </a:p>
        </p:txBody>
      </p:sp>
      <p:sp>
        <p:nvSpPr>
          <p:cNvPr id="1425414" name="Line 6"/>
          <p:cNvSpPr>
            <a:spLocks noChangeShapeType="1"/>
          </p:cNvSpPr>
          <p:nvPr/>
        </p:nvSpPr>
        <p:spPr bwMode="auto">
          <a:xfrm>
            <a:off x="6096000" y="2438400"/>
            <a:ext cx="0" cy="1295400"/>
          </a:xfrm>
          <a:prstGeom prst="line">
            <a:avLst/>
          </a:prstGeom>
          <a:noFill/>
          <a:ln w="9525">
            <a:solidFill>
              <a:schemeClr val="tx1"/>
            </a:solidFill>
            <a:round/>
            <a:headEnd/>
            <a:tailEnd/>
          </a:ln>
          <a:effectLst/>
        </p:spPr>
        <p:txBody>
          <a:bodyPr/>
          <a:lstStyle/>
          <a:p>
            <a:endParaRPr lang="en-US"/>
          </a:p>
        </p:txBody>
      </p:sp>
      <p:sp>
        <p:nvSpPr>
          <p:cNvPr id="1425415" name="Text Box 7"/>
          <p:cNvSpPr txBox="1">
            <a:spLocks noChangeArrowheads="1"/>
          </p:cNvSpPr>
          <p:nvPr/>
        </p:nvSpPr>
        <p:spPr bwMode="auto">
          <a:xfrm>
            <a:off x="901700" y="4760913"/>
            <a:ext cx="1087438" cy="641350"/>
          </a:xfrm>
          <a:prstGeom prst="rect">
            <a:avLst/>
          </a:prstGeom>
          <a:noFill/>
          <a:ln w="9525">
            <a:noFill/>
            <a:miter lim="800000"/>
            <a:headEnd/>
            <a:tailEnd/>
          </a:ln>
          <a:effectLst/>
        </p:spPr>
        <p:txBody>
          <a:bodyPr wrap="none">
            <a:spAutoFit/>
          </a:bodyPr>
          <a:lstStyle/>
          <a:p>
            <a:r>
              <a:rPr lang="en-US" sz="1800"/>
              <a:t>m = 75 g</a:t>
            </a:r>
          </a:p>
          <a:p>
            <a:r>
              <a:rPr lang="en-US" sz="1800"/>
              <a:t>T = 25</a:t>
            </a:r>
            <a:r>
              <a:rPr lang="en-US" sz="1800" baseline="30000"/>
              <a:t>o</a:t>
            </a:r>
            <a:r>
              <a:rPr lang="en-US" sz="1800"/>
              <a:t>C</a:t>
            </a:r>
          </a:p>
        </p:txBody>
      </p:sp>
      <p:sp>
        <p:nvSpPr>
          <p:cNvPr id="1425416" name="Text Box 8"/>
          <p:cNvSpPr txBox="1">
            <a:spLocks noChangeArrowheads="1"/>
          </p:cNvSpPr>
          <p:nvPr/>
        </p:nvSpPr>
        <p:spPr bwMode="auto">
          <a:xfrm>
            <a:off x="1771650" y="2590800"/>
            <a:ext cx="1123950" cy="366713"/>
          </a:xfrm>
          <a:prstGeom prst="rect">
            <a:avLst/>
          </a:prstGeom>
          <a:noFill/>
          <a:ln w="9525">
            <a:noFill/>
            <a:miter lim="800000"/>
            <a:headEnd/>
            <a:tailEnd/>
          </a:ln>
          <a:effectLst/>
        </p:spPr>
        <p:txBody>
          <a:bodyPr wrap="none">
            <a:spAutoFit/>
          </a:bodyPr>
          <a:lstStyle/>
          <a:p>
            <a:r>
              <a:rPr lang="en-US" sz="1800"/>
              <a:t>SYSTEM</a:t>
            </a:r>
          </a:p>
        </p:txBody>
      </p:sp>
      <p:sp>
        <p:nvSpPr>
          <p:cNvPr id="1425417" name="Text Box 9"/>
          <p:cNvSpPr txBox="1">
            <a:spLocks noChangeArrowheads="1"/>
          </p:cNvSpPr>
          <p:nvPr/>
        </p:nvSpPr>
        <p:spPr bwMode="auto">
          <a:xfrm>
            <a:off x="1600200" y="2057400"/>
            <a:ext cx="1543050" cy="366713"/>
          </a:xfrm>
          <a:prstGeom prst="rect">
            <a:avLst/>
          </a:prstGeom>
          <a:noFill/>
          <a:ln w="9525">
            <a:noFill/>
            <a:miter lim="800000"/>
            <a:headEnd/>
            <a:tailEnd/>
          </a:ln>
          <a:effectLst/>
        </p:spPr>
        <p:txBody>
          <a:bodyPr wrap="none">
            <a:spAutoFit/>
          </a:bodyPr>
          <a:lstStyle/>
          <a:p>
            <a:r>
              <a:rPr lang="en-US" sz="1800"/>
              <a:t>Surroundings</a:t>
            </a:r>
          </a:p>
        </p:txBody>
      </p:sp>
      <p:sp>
        <p:nvSpPr>
          <p:cNvPr id="1425418" name="Text Box 10"/>
          <p:cNvSpPr txBox="1">
            <a:spLocks noChangeArrowheads="1"/>
          </p:cNvSpPr>
          <p:nvPr/>
        </p:nvSpPr>
        <p:spPr bwMode="auto">
          <a:xfrm>
            <a:off x="2722563" y="4768850"/>
            <a:ext cx="1214437" cy="641350"/>
          </a:xfrm>
          <a:prstGeom prst="rect">
            <a:avLst/>
          </a:prstGeom>
          <a:noFill/>
          <a:ln w="9525">
            <a:noFill/>
            <a:miter lim="800000"/>
            <a:headEnd/>
            <a:tailEnd/>
          </a:ln>
          <a:effectLst/>
        </p:spPr>
        <p:txBody>
          <a:bodyPr wrap="none">
            <a:spAutoFit/>
          </a:bodyPr>
          <a:lstStyle/>
          <a:p>
            <a:r>
              <a:rPr lang="en-US" sz="1800"/>
              <a:t>m = 30 g</a:t>
            </a:r>
          </a:p>
          <a:p>
            <a:r>
              <a:rPr lang="en-US" sz="1800"/>
              <a:t>T = 100</a:t>
            </a:r>
            <a:r>
              <a:rPr lang="en-US" sz="1800" baseline="30000"/>
              <a:t>o</a:t>
            </a:r>
            <a:r>
              <a:rPr lang="en-US" sz="1800"/>
              <a:t>C</a:t>
            </a:r>
          </a:p>
        </p:txBody>
      </p:sp>
      <p:sp>
        <p:nvSpPr>
          <p:cNvPr id="1425419" name="Text Box 11"/>
          <p:cNvSpPr txBox="1">
            <a:spLocks noChangeArrowheads="1"/>
          </p:cNvSpPr>
          <p:nvPr/>
        </p:nvSpPr>
        <p:spPr bwMode="auto">
          <a:xfrm>
            <a:off x="4800600" y="2779713"/>
            <a:ext cx="1347788" cy="366712"/>
          </a:xfrm>
          <a:prstGeom prst="rect">
            <a:avLst/>
          </a:prstGeom>
          <a:noFill/>
          <a:ln w="9525">
            <a:noFill/>
            <a:miter lim="800000"/>
            <a:headEnd/>
            <a:tailEnd/>
          </a:ln>
          <a:effectLst/>
        </p:spPr>
        <p:txBody>
          <a:bodyPr wrap="none">
            <a:spAutoFit/>
          </a:bodyPr>
          <a:lstStyle/>
          <a:p>
            <a:r>
              <a:rPr lang="en-US" sz="1800"/>
              <a:t>20 g (40</a:t>
            </a:r>
            <a:r>
              <a:rPr lang="en-US" sz="1800" baseline="30000"/>
              <a:t>o</a:t>
            </a:r>
            <a:r>
              <a:rPr lang="en-US" sz="1800"/>
              <a:t>C)</a:t>
            </a:r>
          </a:p>
        </p:txBody>
      </p:sp>
      <p:sp>
        <p:nvSpPr>
          <p:cNvPr id="1425420" name="Text Box 12"/>
          <p:cNvSpPr txBox="1">
            <a:spLocks noChangeArrowheads="1"/>
          </p:cNvSpPr>
          <p:nvPr/>
        </p:nvSpPr>
        <p:spPr bwMode="auto">
          <a:xfrm>
            <a:off x="6119813" y="2776538"/>
            <a:ext cx="1347787" cy="366712"/>
          </a:xfrm>
          <a:prstGeom prst="rect">
            <a:avLst/>
          </a:prstGeom>
          <a:noFill/>
          <a:ln w="9525">
            <a:noFill/>
            <a:miter lim="800000"/>
            <a:headEnd/>
            <a:tailEnd/>
          </a:ln>
          <a:effectLst/>
        </p:spPr>
        <p:txBody>
          <a:bodyPr wrap="none">
            <a:spAutoFit/>
          </a:bodyPr>
          <a:lstStyle/>
          <a:p>
            <a:r>
              <a:rPr lang="en-US" sz="1800"/>
              <a:t>20 g (20</a:t>
            </a:r>
            <a:r>
              <a:rPr lang="en-US" sz="1800" baseline="30000"/>
              <a:t>o</a:t>
            </a:r>
            <a:r>
              <a:rPr lang="en-US" sz="1800"/>
              <a:t>C)</a:t>
            </a:r>
          </a:p>
        </p:txBody>
      </p:sp>
      <p:sp>
        <p:nvSpPr>
          <p:cNvPr id="1425421" name="Text Box 13"/>
          <p:cNvSpPr txBox="1">
            <a:spLocks noChangeArrowheads="1"/>
          </p:cNvSpPr>
          <p:nvPr/>
        </p:nvSpPr>
        <p:spPr bwMode="auto">
          <a:xfrm>
            <a:off x="7847013" y="2776538"/>
            <a:ext cx="877887" cy="366712"/>
          </a:xfrm>
          <a:prstGeom prst="rect">
            <a:avLst/>
          </a:prstGeom>
          <a:noFill/>
          <a:ln w="9525">
            <a:noFill/>
            <a:miter lim="800000"/>
            <a:headEnd/>
            <a:tailEnd/>
          </a:ln>
          <a:effectLst/>
        </p:spPr>
        <p:txBody>
          <a:bodyPr wrap="none">
            <a:spAutoFit/>
          </a:bodyPr>
          <a:lstStyle/>
          <a:p>
            <a:r>
              <a:rPr lang="en-US" sz="1800"/>
              <a:t>30.0</a:t>
            </a:r>
            <a:r>
              <a:rPr lang="en-US" sz="1800" baseline="30000"/>
              <a:t>o</a:t>
            </a:r>
            <a:r>
              <a:rPr lang="en-US" sz="1800"/>
              <a:t>C</a:t>
            </a:r>
          </a:p>
        </p:txBody>
      </p:sp>
      <p:sp>
        <p:nvSpPr>
          <p:cNvPr id="1425422" name="Text Box 14"/>
          <p:cNvSpPr txBox="1">
            <a:spLocks noChangeArrowheads="1"/>
          </p:cNvSpPr>
          <p:nvPr/>
        </p:nvSpPr>
        <p:spPr bwMode="auto">
          <a:xfrm>
            <a:off x="4937125" y="2322513"/>
            <a:ext cx="1111250" cy="366712"/>
          </a:xfrm>
          <a:prstGeom prst="rect">
            <a:avLst/>
          </a:prstGeom>
          <a:noFill/>
          <a:ln w="9525">
            <a:noFill/>
            <a:miter lim="800000"/>
            <a:headEnd/>
            <a:tailEnd/>
          </a:ln>
          <a:effectLst/>
        </p:spPr>
        <p:txBody>
          <a:bodyPr wrap="none">
            <a:spAutoFit/>
          </a:bodyPr>
          <a:lstStyle/>
          <a:p>
            <a:r>
              <a:rPr lang="en-US" sz="1800"/>
              <a:t>Block “A”</a:t>
            </a:r>
          </a:p>
        </p:txBody>
      </p:sp>
      <p:sp>
        <p:nvSpPr>
          <p:cNvPr id="1425423" name="Text Box 15"/>
          <p:cNvSpPr txBox="1">
            <a:spLocks noChangeArrowheads="1"/>
          </p:cNvSpPr>
          <p:nvPr/>
        </p:nvSpPr>
        <p:spPr bwMode="auto">
          <a:xfrm>
            <a:off x="6256338" y="2300288"/>
            <a:ext cx="1111250" cy="366712"/>
          </a:xfrm>
          <a:prstGeom prst="rect">
            <a:avLst/>
          </a:prstGeom>
          <a:noFill/>
          <a:ln w="9525">
            <a:noFill/>
            <a:miter lim="800000"/>
            <a:headEnd/>
            <a:tailEnd/>
          </a:ln>
          <a:effectLst/>
        </p:spPr>
        <p:txBody>
          <a:bodyPr wrap="none">
            <a:spAutoFit/>
          </a:bodyPr>
          <a:lstStyle/>
          <a:p>
            <a:r>
              <a:rPr lang="en-US" sz="1800"/>
              <a:t>Block “B”</a:t>
            </a:r>
          </a:p>
        </p:txBody>
      </p:sp>
      <p:sp>
        <p:nvSpPr>
          <p:cNvPr id="1425424" name="Text Box 16"/>
          <p:cNvSpPr txBox="1">
            <a:spLocks noChangeArrowheads="1"/>
          </p:cNvSpPr>
          <p:nvPr/>
        </p:nvSpPr>
        <p:spPr bwMode="auto">
          <a:xfrm>
            <a:off x="7467600" y="2101850"/>
            <a:ext cx="1492250" cy="641350"/>
          </a:xfrm>
          <a:prstGeom prst="rect">
            <a:avLst/>
          </a:prstGeom>
          <a:noFill/>
          <a:ln w="9525">
            <a:noFill/>
            <a:miter lim="800000"/>
            <a:headEnd/>
            <a:tailEnd/>
          </a:ln>
          <a:effectLst/>
        </p:spPr>
        <p:txBody>
          <a:bodyPr wrap="none">
            <a:spAutoFit/>
          </a:bodyPr>
          <a:lstStyle/>
          <a:p>
            <a:pPr algn="ctr"/>
            <a:r>
              <a:rPr lang="en-US" sz="1800"/>
              <a:t>Final</a:t>
            </a:r>
          </a:p>
          <a:p>
            <a:pPr algn="ctr"/>
            <a:r>
              <a:rPr lang="en-US" sz="1800"/>
              <a:t>Temperature</a:t>
            </a:r>
          </a:p>
        </p:txBody>
      </p:sp>
      <p:sp>
        <p:nvSpPr>
          <p:cNvPr id="1425425" name="Text Box 17"/>
          <p:cNvSpPr txBox="1">
            <a:spLocks noChangeArrowheads="1"/>
          </p:cNvSpPr>
          <p:nvPr/>
        </p:nvSpPr>
        <p:spPr bwMode="auto">
          <a:xfrm>
            <a:off x="4800600" y="3138488"/>
            <a:ext cx="1347788" cy="366712"/>
          </a:xfrm>
          <a:prstGeom prst="rect">
            <a:avLst/>
          </a:prstGeom>
          <a:noFill/>
          <a:ln w="9525">
            <a:noFill/>
            <a:miter lim="800000"/>
            <a:headEnd/>
            <a:tailEnd/>
          </a:ln>
          <a:effectLst/>
        </p:spPr>
        <p:txBody>
          <a:bodyPr wrap="none">
            <a:spAutoFit/>
          </a:bodyPr>
          <a:lstStyle/>
          <a:p>
            <a:r>
              <a:rPr lang="en-US" sz="1800"/>
              <a:t>20 g (40</a:t>
            </a:r>
            <a:r>
              <a:rPr lang="en-US" sz="1800" baseline="30000"/>
              <a:t>o</a:t>
            </a:r>
            <a:r>
              <a:rPr lang="en-US" sz="1800"/>
              <a:t>C)</a:t>
            </a:r>
          </a:p>
        </p:txBody>
      </p:sp>
      <p:sp>
        <p:nvSpPr>
          <p:cNvPr id="1425426" name="Text Box 18"/>
          <p:cNvSpPr txBox="1">
            <a:spLocks noChangeArrowheads="1"/>
          </p:cNvSpPr>
          <p:nvPr/>
        </p:nvSpPr>
        <p:spPr bwMode="auto">
          <a:xfrm>
            <a:off x="6119813" y="3135313"/>
            <a:ext cx="1347787" cy="366712"/>
          </a:xfrm>
          <a:prstGeom prst="rect">
            <a:avLst/>
          </a:prstGeom>
          <a:noFill/>
          <a:ln w="9525">
            <a:noFill/>
            <a:miter lim="800000"/>
            <a:headEnd/>
            <a:tailEnd/>
          </a:ln>
          <a:effectLst/>
        </p:spPr>
        <p:txBody>
          <a:bodyPr wrap="none">
            <a:spAutoFit/>
          </a:bodyPr>
          <a:lstStyle/>
          <a:p>
            <a:r>
              <a:rPr lang="en-US" sz="1800"/>
              <a:t>10 g (20</a:t>
            </a:r>
            <a:r>
              <a:rPr lang="en-US" sz="1800" baseline="30000"/>
              <a:t>o</a:t>
            </a:r>
            <a:r>
              <a:rPr lang="en-US" sz="1800"/>
              <a:t>C)</a:t>
            </a:r>
          </a:p>
        </p:txBody>
      </p:sp>
      <p:sp>
        <p:nvSpPr>
          <p:cNvPr id="1425427" name="Text Box 19"/>
          <p:cNvSpPr txBox="1">
            <a:spLocks noChangeArrowheads="1"/>
          </p:cNvSpPr>
          <p:nvPr/>
        </p:nvSpPr>
        <p:spPr bwMode="auto">
          <a:xfrm>
            <a:off x="7847013" y="3135313"/>
            <a:ext cx="877887" cy="366712"/>
          </a:xfrm>
          <a:prstGeom prst="rect">
            <a:avLst/>
          </a:prstGeom>
          <a:noFill/>
          <a:ln w="9525">
            <a:noFill/>
            <a:miter lim="800000"/>
            <a:headEnd/>
            <a:tailEnd/>
          </a:ln>
          <a:effectLst/>
        </p:spPr>
        <p:txBody>
          <a:bodyPr wrap="none">
            <a:spAutoFit/>
          </a:bodyPr>
          <a:lstStyle/>
          <a:p>
            <a:r>
              <a:rPr lang="en-US" sz="1800"/>
              <a:t>33.3</a:t>
            </a:r>
            <a:r>
              <a:rPr lang="en-US" sz="1800" baseline="30000"/>
              <a:t>o</a:t>
            </a:r>
            <a:r>
              <a:rPr lang="en-US" sz="1800"/>
              <a:t>C</a:t>
            </a:r>
          </a:p>
        </p:txBody>
      </p:sp>
      <p:graphicFrame>
        <p:nvGraphicFramePr>
          <p:cNvPr id="1425428" name="Object 20"/>
          <p:cNvGraphicFramePr>
            <a:graphicFrameLocks noChangeAspect="1"/>
          </p:cNvGraphicFramePr>
          <p:nvPr/>
        </p:nvGraphicFramePr>
        <p:xfrm>
          <a:off x="5181600" y="4114800"/>
          <a:ext cx="3556000" cy="647700"/>
        </p:xfrm>
        <a:graphic>
          <a:graphicData uri="http://schemas.openxmlformats.org/presentationml/2006/ole">
            <p:oleObj spid="_x0000_s1425428" name="Equation" r:id="rId3" imgW="3555720" imgH="647640" progId="Equation.3">
              <p:embed/>
            </p:oleObj>
          </a:graphicData>
        </a:graphic>
      </p:graphicFrame>
      <p:sp>
        <p:nvSpPr>
          <p:cNvPr id="1425429" name="Line 21"/>
          <p:cNvSpPr>
            <a:spLocks noChangeShapeType="1"/>
          </p:cNvSpPr>
          <p:nvPr/>
        </p:nvSpPr>
        <p:spPr bwMode="auto">
          <a:xfrm>
            <a:off x="7467600" y="2438400"/>
            <a:ext cx="0" cy="1295400"/>
          </a:xfrm>
          <a:prstGeom prst="line">
            <a:avLst/>
          </a:prstGeom>
          <a:noFill/>
          <a:ln w="9525">
            <a:solidFill>
              <a:schemeClr val="tx1"/>
            </a:solidFill>
            <a:round/>
            <a:headEnd/>
            <a:tailEnd/>
          </a:ln>
          <a:effectLst/>
        </p:spPr>
        <p:txBody>
          <a:bodyPr/>
          <a:lstStyle/>
          <a:p>
            <a:endParaRPr lang="en-US"/>
          </a:p>
        </p:txBody>
      </p:sp>
      <p:sp>
        <p:nvSpPr>
          <p:cNvPr id="1425430" name="Text Box 22"/>
          <p:cNvSpPr txBox="1">
            <a:spLocks noChangeArrowheads="1"/>
          </p:cNvSpPr>
          <p:nvPr/>
        </p:nvSpPr>
        <p:spPr bwMode="auto">
          <a:xfrm>
            <a:off x="4800600" y="3519488"/>
            <a:ext cx="1347788" cy="366712"/>
          </a:xfrm>
          <a:prstGeom prst="rect">
            <a:avLst/>
          </a:prstGeom>
          <a:noFill/>
          <a:ln w="9525">
            <a:noFill/>
            <a:miter lim="800000"/>
            <a:headEnd/>
            <a:tailEnd/>
          </a:ln>
          <a:effectLst/>
        </p:spPr>
        <p:txBody>
          <a:bodyPr wrap="none">
            <a:spAutoFit/>
          </a:bodyPr>
          <a:lstStyle/>
          <a:p>
            <a:r>
              <a:rPr lang="en-US" sz="1800"/>
              <a:t>20 g (40</a:t>
            </a:r>
            <a:r>
              <a:rPr lang="en-US" sz="1800" baseline="30000"/>
              <a:t>o</a:t>
            </a:r>
            <a:r>
              <a:rPr lang="en-US" sz="1800"/>
              <a:t>C)</a:t>
            </a:r>
          </a:p>
        </p:txBody>
      </p:sp>
      <p:sp>
        <p:nvSpPr>
          <p:cNvPr id="1425431" name="Text Box 23"/>
          <p:cNvSpPr txBox="1">
            <a:spLocks noChangeArrowheads="1"/>
          </p:cNvSpPr>
          <p:nvPr/>
        </p:nvSpPr>
        <p:spPr bwMode="auto">
          <a:xfrm>
            <a:off x="6119813" y="3516313"/>
            <a:ext cx="1347787" cy="366712"/>
          </a:xfrm>
          <a:prstGeom prst="rect">
            <a:avLst/>
          </a:prstGeom>
          <a:noFill/>
          <a:ln w="9525">
            <a:noFill/>
            <a:miter lim="800000"/>
            <a:headEnd/>
            <a:tailEnd/>
          </a:ln>
          <a:effectLst/>
        </p:spPr>
        <p:txBody>
          <a:bodyPr wrap="none">
            <a:spAutoFit/>
          </a:bodyPr>
          <a:lstStyle/>
          <a:p>
            <a:r>
              <a:rPr lang="en-US" sz="1800"/>
              <a:t>10 g (20</a:t>
            </a:r>
            <a:r>
              <a:rPr lang="en-US" sz="1800" baseline="30000"/>
              <a:t>o</a:t>
            </a:r>
            <a:r>
              <a:rPr lang="en-US" sz="1800"/>
              <a:t>C)</a:t>
            </a:r>
          </a:p>
        </p:txBody>
      </p:sp>
      <p:sp>
        <p:nvSpPr>
          <p:cNvPr id="1425432" name="Text Box 24"/>
          <p:cNvSpPr txBox="1">
            <a:spLocks noChangeArrowheads="1"/>
          </p:cNvSpPr>
          <p:nvPr/>
        </p:nvSpPr>
        <p:spPr bwMode="auto">
          <a:xfrm>
            <a:off x="7847013" y="3516313"/>
            <a:ext cx="877887" cy="366712"/>
          </a:xfrm>
          <a:prstGeom prst="rect">
            <a:avLst/>
          </a:prstGeom>
          <a:noFill/>
          <a:ln w="9525">
            <a:noFill/>
            <a:miter lim="800000"/>
            <a:headEnd/>
            <a:tailEnd/>
          </a:ln>
          <a:effectLst/>
        </p:spPr>
        <p:txBody>
          <a:bodyPr wrap="none">
            <a:spAutoFit/>
          </a:bodyPr>
          <a:lstStyle/>
          <a:p>
            <a:r>
              <a:rPr lang="en-US" sz="1800"/>
              <a:t>26.7</a:t>
            </a:r>
            <a:r>
              <a:rPr lang="en-US" sz="1800" baseline="30000"/>
              <a:t>o</a:t>
            </a:r>
            <a:r>
              <a:rPr lang="en-US" sz="1800"/>
              <a:t>C</a:t>
            </a:r>
          </a:p>
        </p:txBody>
      </p:sp>
      <p:sp>
        <p:nvSpPr>
          <p:cNvPr id="1425433" name="AutoShape 25"/>
          <p:cNvSpPr>
            <a:spLocks noChangeArrowheads="1"/>
          </p:cNvSpPr>
          <p:nvPr/>
        </p:nvSpPr>
        <p:spPr bwMode="auto">
          <a:xfrm>
            <a:off x="990600" y="3581400"/>
            <a:ext cx="914400" cy="1143000"/>
          </a:xfrm>
          <a:prstGeom prst="can">
            <a:avLst>
              <a:gd name="adj" fmla="val 31250"/>
            </a:avLst>
          </a:prstGeom>
          <a:solidFill>
            <a:srgbClr val="F8F8F8"/>
          </a:solidFill>
          <a:ln w="9525">
            <a:solidFill>
              <a:schemeClr val="tx1"/>
            </a:solidFill>
            <a:round/>
            <a:headEnd/>
            <a:tailEnd/>
          </a:ln>
          <a:effectLst/>
        </p:spPr>
        <p:txBody>
          <a:bodyPr wrap="none" anchor="ctr"/>
          <a:lstStyle/>
          <a:p>
            <a:endParaRPr lang="en-US"/>
          </a:p>
        </p:txBody>
      </p:sp>
      <p:sp>
        <p:nvSpPr>
          <p:cNvPr id="1425434" name="Rectangle 26"/>
          <p:cNvSpPr>
            <a:spLocks noChangeAspect="1" noChangeArrowheads="1"/>
          </p:cNvSpPr>
          <p:nvPr/>
        </p:nvSpPr>
        <p:spPr bwMode="auto">
          <a:xfrm>
            <a:off x="2743200" y="4116388"/>
            <a:ext cx="493713" cy="455612"/>
          </a:xfrm>
          <a:prstGeom prst="rect">
            <a:avLst/>
          </a:prstGeom>
          <a:gradFill rotWithShape="1">
            <a:gsLst>
              <a:gs pos="0">
                <a:srgbClr val="C0C0C0"/>
              </a:gs>
              <a:gs pos="100000">
                <a:schemeClr val="bg2"/>
              </a:gs>
            </a:gsLst>
            <a:lin ang="270000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chemeClr val="bg2"/>
            </a:extrusionClr>
          </a:sp3d>
        </p:spPr>
        <p:txBody>
          <a:bodyPr wrap="none" anchor="ctr">
            <a:flatTx/>
          </a:bodyPr>
          <a:lstStyle/>
          <a:p>
            <a:pPr algn="ctr"/>
            <a:r>
              <a:rPr lang="en-US" sz="1800"/>
              <a:t>Ag</a:t>
            </a:r>
          </a:p>
        </p:txBody>
      </p:sp>
      <p:sp>
        <p:nvSpPr>
          <p:cNvPr id="1425435" name="AutoShape 27"/>
          <p:cNvSpPr>
            <a:spLocks noChangeArrowheads="1"/>
          </p:cNvSpPr>
          <p:nvPr/>
        </p:nvSpPr>
        <p:spPr bwMode="auto">
          <a:xfrm>
            <a:off x="990600" y="4114800"/>
            <a:ext cx="914400" cy="609600"/>
          </a:xfrm>
          <a:prstGeom prst="can">
            <a:avLst>
              <a:gd name="adj" fmla="val 25000"/>
            </a:avLst>
          </a:prstGeom>
          <a:solidFill>
            <a:srgbClr val="CCECFF">
              <a:alpha val="42999"/>
            </a:srgbClr>
          </a:solidFill>
          <a:ln w="9525">
            <a:solidFill>
              <a:schemeClr val="tx1"/>
            </a:solidFill>
            <a:round/>
            <a:headEnd/>
            <a:tailEnd/>
          </a:ln>
          <a:effectLst/>
        </p:spPr>
        <p:txBody>
          <a:bodyPr wrap="none" anchor="ctr"/>
          <a:lstStyle/>
          <a:p>
            <a:pPr algn="ctr"/>
            <a:r>
              <a:rPr lang="en-US" sz="1800"/>
              <a:t>H</a:t>
            </a:r>
            <a:r>
              <a:rPr lang="en-US" sz="1800" baseline="-25000"/>
              <a:t>2</a:t>
            </a:r>
            <a:r>
              <a:rPr lang="en-US" sz="1800"/>
              <a:t>O</a:t>
            </a:r>
          </a:p>
        </p:txBody>
      </p:sp>
      <p:sp>
        <p:nvSpPr>
          <p:cNvPr id="1425436" name="AutoShape 28"/>
          <p:cNvSpPr>
            <a:spLocks noChangeArrowheads="1"/>
          </p:cNvSpPr>
          <p:nvPr/>
        </p:nvSpPr>
        <p:spPr bwMode="auto">
          <a:xfrm>
            <a:off x="990600" y="3886200"/>
            <a:ext cx="914400" cy="838200"/>
          </a:xfrm>
          <a:prstGeom prst="can">
            <a:avLst>
              <a:gd name="adj" fmla="val 25000"/>
            </a:avLst>
          </a:prstGeom>
          <a:solidFill>
            <a:srgbClr val="CCECFF">
              <a:alpha val="42999"/>
            </a:srgbClr>
          </a:solidFill>
          <a:ln w="9525">
            <a:solidFill>
              <a:schemeClr val="tx1"/>
            </a:solidFill>
            <a:round/>
            <a:headEnd/>
            <a:tailEnd/>
          </a:ln>
          <a:effectLst/>
        </p:spPr>
        <p:txBody>
          <a:bodyPr wrap="none" anchor="ctr"/>
          <a:lstStyle/>
          <a:p>
            <a:endParaRPr lang="en-US"/>
          </a:p>
        </p:txBody>
      </p:sp>
      <p:sp>
        <p:nvSpPr>
          <p:cNvPr id="1425437" name="Text Box 29"/>
          <p:cNvSpPr txBox="1">
            <a:spLocks noChangeArrowheads="1"/>
          </p:cNvSpPr>
          <p:nvPr/>
        </p:nvSpPr>
        <p:spPr bwMode="auto">
          <a:xfrm>
            <a:off x="5257800" y="4989513"/>
            <a:ext cx="3538538" cy="366712"/>
          </a:xfrm>
          <a:prstGeom prst="rect">
            <a:avLst/>
          </a:prstGeom>
          <a:noFill/>
          <a:ln w="9525">
            <a:noFill/>
            <a:miter lim="800000"/>
            <a:headEnd/>
            <a:tailEnd/>
          </a:ln>
          <a:effectLst/>
        </p:spPr>
        <p:txBody>
          <a:bodyPr wrap="none">
            <a:spAutoFit/>
          </a:bodyPr>
          <a:lstStyle/>
          <a:p>
            <a:r>
              <a:rPr lang="en-US" sz="1800">
                <a:solidFill>
                  <a:srgbClr val="FF0000"/>
                </a:solidFill>
              </a:rPr>
              <a:t>Real Final Temperature = 26.6</a:t>
            </a:r>
            <a:r>
              <a:rPr lang="en-US" sz="1800" baseline="30000">
                <a:solidFill>
                  <a:srgbClr val="FF0000"/>
                </a:solidFill>
              </a:rPr>
              <a:t>o</a:t>
            </a:r>
            <a:r>
              <a:rPr lang="en-US" sz="1800">
                <a:solidFill>
                  <a:srgbClr val="FF0000"/>
                </a:solidFill>
              </a:rPr>
              <a:t>C</a:t>
            </a:r>
          </a:p>
        </p:txBody>
      </p:sp>
      <p:sp>
        <p:nvSpPr>
          <p:cNvPr id="1425438" name="Text Box 30"/>
          <p:cNvSpPr txBox="1">
            <a:spLocks noChangeArrowheads="1"/>
          </p:cNvSpPr>
          <p:nvPr/>
        </p:nvSpPr>
        <p:spPr bwMode="auto">
          <a:xfrm>
            <a:off x="6537325" y="5370513"/>
            <a:ext cx="768350" cy="366712"/>
          </a:xfrm>
          <a:prstGeom prst="rect">
            <a:avLst/>
          </a:prstGeom>
          <a:noFill/>
          <a:ln w="9525">
            <a:noFill/>
            <a:miter lim="800000"/>
            <a:headEnd/>
            <a:tailEnd/>
          </a:ln>
          <a:effectLst/>
        </p:spPr>
        <p:txBody>
          <a:bodyPr wrap="none">
            <a:spAutoFit/>
          </a:bodyPr>
          <a:lstStyle/>
          <a:p>
            <a:r>
              <a:rPr lang="en-US" sz="1800"/>
              <a:t>Why?</a:t>
            </a:r>
          </a:p>
        </p:txBody>
      </p:sp>
      <p:sp>
        <p:nvSpPr>
          <p:cNvPr id="1425439" name="Text Box 31"/>
          <p:cNvSpPr txBox="1">
            <a:spLocks noChangeArrowheads="1"/>
          </p:cNvSpPr>
          <p:nvPr/>
        </p:nvSpPr>
        <p:spPr bwMode="auto">
          <a:xfrm>
            <a:off x="5105400" y="5867400"/>
            <a:ext cx="3892550" cy="641350"/>
          </a:xfrm>
          <a:prstGeom prst="rect">
            <a:avLst/>
          </a:prstGeom>
          <a:noFill/>
          <a:ln w="9525">
            <a:noFill/>
            <a:miter lim="800000"/>
            <a:headEnd/>
            <a:tailEnd/>
          </a:ln>
          <a:effectLst/>
        </p:spPr>
        <p:txBody>
          <a:bodyPr wrap="none">
            <a:spAutoFit/>
          </a:bodyPr>
          <a:lstStyle/>
          <a:p>
            <a:pPr algn="ctr"/>
            <a:r>
              <a:rPr lang="en-US" sz="1800"/>
              <a:t>We’ve been assuming ALL materials</a:t>
            </a:r>
          </a:p>
          <a:p>
            <a:pPr algn="ctr"/>
            <a:r>
              <a:rPr lang="en-US" sz="1800"/>
              <a:t>transfer heat equally well.</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5E-6 6.2963E-6 C -0.01129 -0.04884 -0.02257 -0.09768 -0.04167 -0.12222 C -0.06077 -0.14675 -0.09653 -0.14351 -0.11511 -0.14675 C -0.13369 -0.14999 -0.14393 -0.16712 -0.1533 -0.14235 C -0.16268 -0.11759 -0.16858 -0.0243 -0.17171 0.00209 C -0.17483 0.02848 -0.17327 0.022 -0.17171 0.01552 " pathEditMode="relative" ptsTypes="aaaaaA">
                                      <p:cBhvr>
                                        <p:cTn id="6" dur="2000" fill="hold"/>
                                        <p:tgtEl>
                                          <p:spTgt spid="1425434"/>
                                        </p:tgtEl>
                                        <p:attrNameLst>
                                          <p:attrName>ppt_x</p:attrName>
                                          <p:attrName>ppt_y</p:attrName>
                                        </p:attrNameLst>
                                      </p:cBhvr>
                                    </p:animMotion>
                                  </p:childTnLst>
                                </p:cTn>
                              </p:par>
                              <p:par>
                                <p:cTn id="7" presetID="10" presetClass="exit" presetSubtype="0" fill="hold" grpId="0" nodeType="withEffect">
                                  <p:stCondLst>
                                    <p:cond delay="500"/>
                                  </p:stCondLst>
                                  <p:childTnLst>
                                    <p:animEffect transition="out" filter="fade">
                                      <p:cBhvr>
                                        <p:cTn id="8" dur="2000"/>
                                        <p:tgtEl>
                                          <p:spTgt spid="1425435"/>
                                        </p:tgtEl>
                                      </p:cBhvr>
                                    </p:animEffect>
                                    <p:set>
                                      <p:cBhvr>
                                        <p:cTn id="9" dur="1" fill="hold">
                                          <p:stCondLst>
                                            <p:cond delay="1999"/>
                                          </p:stCondLst>
                                        </p:cTn>
                                        <p:tgtEl>
                                          <p:spTgt spid="1425435"/>
                                        </p:tgtEl>
                                        <p:attrNameLst>
                                          <p:attrName>style.visibility</p:attrName>
                                        </p:attrNameLst>
                                      </p:cBhvr>
                                      <p:to>
                                        <p:strVal val="hidden"/>
                                      </p:to>
                                    </p:set>
                                  </p:childTnLst>
                                </p:cTn>
                              </p:par>
                              <p:par>
                                <p:cTn id="10" presetID="9" presetClass="entr" presetSubtype="0" fill="hold" grpId="0" nodeType="withEffect">
                                  <p:stCondLst>
                                    <p:cond delay="1000"/>
                                  </p:stCondLst>
                                  <p:childTnLst>
                                    <p:set>
                                      <p:cBhvr>
                                        <p:cTn id="11" dur="1" fill="hold">
                                          <p:stCondLst>
                                            <p:cond delay="0"/>
                                          </p:stCondLst>
                                        </p:cTn>
                                        <p:tgtEl>
                                          <p:spTgt spid="1425436"/>
                                        </p:tgtEl>
                                        <p:attrNameLst>
                                          <p:attrName>style.visibility</p:attrName>
                                        </p:attrNameLst>
                                      </p:cBhvr>
                                      <p:to>
                                        <p:strVal val="visible"/>
                                      </p:to>
                                    </p:set>
                                    <p:animEffect transition="in" filter="dissolve">
                                      <p:cBhvr>
                                        <p:cTn id="12" dur="500"/>
                                        <p:tgtEl>
                                          <p:spTgt spid="142543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25428"/>
                                        </p:tgtEl>
                                        <p:attrNameLst>
                                          <p:attrName>style.visibility</p:attrName>
                                        </p:attrNameLst>
                                      </p:cBhvr>
                                      <p:to>
                                        <p:strVal val="visible"/>
                                      </p:to>
                                    </p:set>
                                    <p:animEffect transition="in" filter="fade">
                                      <p:cBhvr>
                                        <p:cTn id="17" dur="2000"/>
                                        <p:tgtEl>
                                          <p:spTgt spid="1425428"/>
                                        </p:tgtEl>
                                      </p:cBhvr>
                                    </p:animEffect>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1425437"/>
                                        </p:tgtEl>
                                        <p:attrNameLst>
                                          <p:attrName>style.visibility</p:attrName>
                                        </p:attrNameLst>
                                      </p:cBhvr>
                                      <p:to>
                                        <p:strVal val="visible"/>
                                      </p:to>
                                    </p:set>
                                    <p:animEffect transition="in" filter="fade">
                                      <p:cBhvr>
                                        <p:cTn id="22" dur="1000"/>
                                        <p:tgtEl>
                                          <p:spTgt spid="1425437"/>
                                        </p:tgtEl>
                                      </p:cBhvr>
                                    </p:animEffect>
                                    <p:anim calcmode="lin" valueType="num">
                                      <p:cBhvr>
                                        <p:cTn id="23" dur="1000" fill="hold"/>
                                        <p:tgtEl>
                                          <p:spTgt spid="1425437"/>
                                        </p:tgtEl>
                                        <p:attrNameLst>
                                          <p:attrName>ppt_x</p:attrName>
                                        </p:attrNameLst>
                                      </p:cBhvr>
                                      <p:tavLst>
                                        <p:tav tm="0">
                                          <p:val>
                                            <p:strVal val="#ppt_x"/>
                                          </p:val>
                                        </p:tav>
                                        <p:tav tm="100000">
                                          <p:val>
                                            <p:strVal val="#ppt_x"/>
                                          </p:val>
                                        </p:tav>
                                      </p:tavLst>
                                    </p:anim>
                                    <p:anim calcmode="lin" valueType="num">
                                      <p:cBhvr>
                                        <p:cTn id="24" dur="1000" fill="hold"/>
                                        <p:tgtEl>
                                          <p:spTgt spid="142543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6" presetClass="entr" presetSubtype="0" fill="hold" grpId="0" nodeType="clickEffect">
                                  <p:stCondLst>
                                    <p:cond delay="0"/>
                                  </p:stCondLst>
                                  <p:iterate type="lt">
                                    <p:tmPct val="10000"/>
                                  </p:iterate>
                                  <p:childTnLst>
                                    <p:set>
                                      <p:cBhvr>
                                        <p:cTn id="28" dur="1" fill="hold">
                                          <p:stCondLst>
                                            <p:cond delay="0"/>
                                          </p:stCondLst>
                                        </p:cTn>
                                        <p:tgtEl>
                                          <p:spTgt spid="1425438"/>
                                        </p:tgtEl>
                                        <p:attrNameLst>
                                          <p:attrName>style.visibility</p:attrName>
                                        </p:attrNameLst>
                                      </p:cBhvr>
                                      <p:to>
                                        <p:strVal val="visible"/>
                                      </p:to>
                                    </p:set>
                                    <p:anim by="(-#ppt_w*2)" calcmode="lin" valueType="num">
                                      <p:cBhvr rctx="PPT">
                                        <p:cTn id="29" dur="500" autoRev="1" fill="hold">
                                          <p:stCondLst>
                                            <p:cond delay="0"/>
                                          </p:stCondLst>
                                        </p:cTn>
                                        <p:tgtEl>
                                          <p:spTgt spid="1425438"/>
                                        </p:tgtEl>
                                        <p:attrNameLst>
                                          <p:attrName>ppt_w</p:attrName>
                                        </p:attrNameLst>
                                      </p:cBhvr>
                                    </p:anim>
                                    <p:anim by="(#ppt_w*0.50)" calcmode="lin" valueType="num">
                                      <p:cBhvr>
                                        <p:cTn id="30" dur="500" decel="50000" autoRev="1" fill="hold">
                                          <p:stCondLst>
                                            <p:cond delay="0"/>
                                          </p:stCondLst>
                                        </p:cTn>
                                        <p:tgtEl>
                                          <p:spTgt spid="1425438"/>
                                        </p:tgtEl>
                                        <p:attrNameLst>
                                          <p:attrName>ppt_x</p:attrName>
                                        </p:attrNameLst>
                                      </p:cBhvr>
                                    </p:anim>
                                    <p:anim from="(-#ppt_h/2)" to="(#ppt_y)" calcmode="lin" valueType="num">
                                      <p:cBhvr>
                                        <p:cTn id="31" dur="1000" fill="hold">
                                          <p:stCondLst>
                                            <p:cond delay="0"/>
                                          </p:stCondLst>
                                        </p:cTn>
                                        <p:tgtEl>
                                          <p:spTgt spid="1425438"/>
                                        </p:tgtEl>
                                        <p:attrNameLst>
                                          <p:attrName>ppt_y</p:attrName>
                                        </p:attrNameLst>
                                      </p:cBhvr>
                                    </p:anim>
                                    <p:animRot by="21600000">
                                      <p:cBhvr>
                                        <p:cTn id="32" dur="1000" fill="hold">
                                          <p:stCondLst>
                                            <p:cond delay="0"/>
                                          </p:stCondLst>
                                        </p:cTn>
                                        <p:tgtEl>
                                          <p:spTgt spid="1425438"/>
                                        </p:tgtEl>
                                        <p:attrNameLst>
                                          <p:attrName>r</p:attrName>
                                        </p:attrNameLst>
                                      </p:cBhvr>
                                    </p:animRot>
                                  </p:childTnLst>
                                </p:cTn>
                              </p:par>
                            </p:childTnLst>
                          </p:cTn>
                        </p:par>
                      </p:childTnLst>
                    </p:cTn>
                  </p:par>
                  <p:par>
                    <p:cTn id="33" fill="hold">
                      <p:stCondLst>
                        <p:cond delay="indefinite"/>
                      </p:stCondLst>
                      <p:childTnLst>
                        <p:par>
                          <p:cTn id="34" fill="hold">
                            <p:stCondLst>
                              <p:cond delay="0"/>
                            </p:stCondLst>
                            <p:childTnLst>
                              <p:par>
                                <p:cTn id="35" presetID="37" presetClass="entr" presetSubtype="0" fill="hold" grpId="0" nodeType="clickEffect">
                                  <p:stCondLst>
                                    <p:cond delay="0"/>
                                  </p:stCondLst>
                                  <p:childTnLst>
                                    <p:set>
                                      <p:cBhvr>
                                        <p:cTn id="36" dur="1" fill="hold">
                                          <p:stCondLst>
                                            <p:cond delay="0"/>
                                          </p:stCondLst>
                                        </p:cTn>
                                        <p:tgtEl>
                                          <p:spTgt spid="1425439"/>
                                        </p:tgtEl>
                                        <p:attrNameLst>
                                          <p:attrName>style.visibility</p:attrName>
                                        </p:attrNameLst>
                                      </p:cBhvr>
                                      <p:to>
                                        <p:strVal val="visible"/>
                                      </p:to>
                                    </p:set>
                                    <p:animEffect transition="in" filter="fade">
                                      <p:cBhvr>
                                        <p:cTn id="37" dur="1000"/>
                                        <p:tgtEl>
                                          <p:spTgt spid="1425439"/>
                                        </p:tgtEl>
                                      </p:cBhvr>
                                    </p:animEffect>
                                    <p:anim calcmode="lin" valueType="num">
                                      <p:cBhvr>
                                        <p:cTn id="38" dur="1000" fill="hold"/>
                                        <p:tgtEl>
                                          <p:spTgt spid="1425439"/>
                                        </p:tgtEl>
                                        <p:attrNameLst>
                                          <p:attrName>ppt_x</p:attrName>
                                        </p:attrNameLst>
                                      </p:cBhvr>
                                      <p:tavLst>
                                        <p:tav tm="0">
                                          <p:val>
                                            <p:strVal val="#ppt_x"/>
                                          </p:val>
                                        </p:tav>
                                        <p:tav tm="100000">
                                          <p:val>
                                            <p:strVal val="#ppt_x"/>
                                          </p:val>
                                        </p:tav>
                                      </p:tavLst>
                                    </p:anim>
                                    <p:anim calcmode="lin" valueType="num">
                                      <p:cBhvr>
                                        <p:cTn id="39" dur="900" decel="100000" fill="hold"/>
                                        <p:tgtEl>
                                          <p:spTgt spid="1425439"/>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4254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5434" grpId="0" animBg="1"/>
      <p:bldP spid="1425435" grpId="0" animBg="1"/>
      <p:bldP spid="1425436" grpId="0" animBg="1"/>
      <p:bldP spid="1425437" grpId="0"/>
      <p:bldP spid="1425438" grpId="0"/>
      <p:bldP spid="1425439"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6434" name="Rectangle 2"/>
          <p:cNvSpPr>
            <a:spLocks noGrp="1" noChangeArrowheads="1"/>
          </p:cNvSpPr>
          <p:nvPr>
            <p:ph type="title"/>
          </p:nvPr>
        </p:nvSpPr>
        <p:spPr/>
        <p:txBody>
          <a:bodyPr/>
          <a:lstStyle/>
          <a:p>
            <a:r>
              <a:rPr lang="en-US"/>
              <a:t>Specific Heat</a:t>
            </a:r>
          </a:p>
        </p:txBody>
      </p:sp>
      <p:sp>
        <p:nvSpPr>
          <p:cNvPr id="1426435" name="Rectangle 3"/>
          <p:cNvSpPr>
            <a:spLocks noGrp="1" noChangeArrowheads="1"/>
          </p:cNvSpPr>
          <p:nvPr>
            <p:ph type="body" idx="1"/>
          </p:nvPr>
        </p:nvSpPr>
        <p:spPr>
          <a:xfrm>
            <a:off x="457200" y="1600200"/>
            <a:ext cx="8153400" cy="4525963"/>
          </a:xfrm>
        </p:spPr>
        <p:txBody>
          <a:bodyPr/>
          <a:lstStyle/>
          <a:p>
            <a:pPr>
              <a:spcBef>
                <a:spcPct val="0"/>
              </a:spcBef>
            </a:pPr>
            <a:r>
              <a:rPr lang="en-US" sz="2000">
                <a:solidFill>
                  <a:schemeClr val="accent2"/>
                </a:solidFill>
              </a:rPr>
              <a:t>Water and silver do not transfer heat equally well.</a:t>
            </a:r>
            <a:r>
              <a:rPr lang="en-US" sz="2000"/>
              <a:t> </a:t>
            </a:r>
          </a:p>
          <a:p>
            <a:pPr>
              <a:spcBef>
                <a:spcPct val="0"/>
              </a:spcBef>
              <a:buFontTx/>
              <a:buNone/>
            </a:pPr>
            <a:r>
              <a:rPr lang="en-US" sz="2000"/>
              <a:t>          Water has a specific heat C</a:t>
            </a:r>
            <a:r>
              <a:rPr lang="en-US" sz="2000" baseline="-25000"/>
              <a:t>p</a:t>
            </a:r>
            <a:r>
              <a:rPr lang="en-US" sz="2000"/>
              <a:t> = 4.184 J/g</a:t>
            </a:r>
            <a:r>
              <a:rPr lang="en-US" sz="2000" baseline="30000"/>
              <a:t>o</a:t>
            </a:r>
            <a:r>
              <a:rPr lang="en-US" sz="2000"/>
              <a:t>C </a:t>
            </a:r>
          </a:p>
          <a:p>
            <a:pPr>
              <a:spcBef>
                <a:spcPct val="0"/>
              </a:spcBef>
              <a:buFontTx/>
              <a:buNone/>
            </a:pPr>
            <a:r>
              <a:rPr lang="en-US" sz="2000"/>
              <a:t>          Silver has a specific heat C</a:t>
            </a:r>
            <a:r>
              <a:rPr lang="en-US" sz="2000" baseline="-25000"/>
              <a:t>p</a:t>
            </a:r>
            <a:r>
              <a:rPr lang="en-US" sz="2000"/>
              <a:t> = 0.235 J/g</a:t>
            </a:r>
            <a:r>
              <a:rPr lang="en-US" sz="2000" baseline="30000"/>
              <a:t>o</a:t>
            </a:r>
            <a:r>
              <a:rPr lang="en-US" sz="2000"/>
              <a:t>C</a:t>
            </a:r>
          </a:p>
          <a:p>
            <a:pPr>
              <a:spcBef>
                <a:spcPct val="0"/>
              </a:spcBef>
            </a:pPr>
            <a:endParaRPr lang="en-US" sz="2000"/>
          </a:p>
          <a:p>
            <a:pPr>
              <a:spcBef>
                <a:spcPct val="0"/>
              </a:spcBef>
            </a:pPr>
            <a:r>
              <a:rPr lang="en-US" sz="2000" i="1">
                <a:solidFill>
                  <a:schemeClr val="accent2"/>
                </a:solidFill>
              </a:rPr>
              <a:t>What does that mean?</a:t>
            </a:r>
          </a:p>
          <a:p>
            <a:pPr>
              <a:spcBef>
                <a:spcPct val="0"/>
              </a:spcBef>
              <a:buFontTx/>
              <a:buNone/>
            </a:pPr>
            <a:r>
              <a:rPr lang="en-US" sz="2000"/>
              <a:t>          It requires 4.184 Joules of energy to heat 1 gram of water 1</a:t>
            </a:r>
            <a:r>
              <a:rPr lang="en-US" sz="2000" baseline="30000"/>
              <a:t>o</a:t>
            </a:r>
            <a:r>
              <a:rPr lang="en-US" sz="2000"/>
              <a:t>C     </a:t>
            </a:r>
          </a:p>
          <a:p>
            <a:pPr>
              <a:spcBef>
                <a:spcPct val="0"/>
              </a:spcBef>
              <a:buFontTx/>
              <a:buNone/>
            </a:pPr>
            <a:r>
              <a:rPr lang="en-US" sz="2000"/>
              <a:t>          and only 0.235 Joules of energy to heat 1 gram of silver 1</a:t>
            </a:r>
            <a:r>
              <a:rPr lang="en-US" sz="2000" baseline="30000"/>
              <a:t>o</a:t>
            </a:r>
            <a:r>
              <a:rPr lang="en-US" sz="2000"/>
              <a:t>C.</a:t>
            </a:r>
            <a:endParaRPr lang="en-US" sz="2800"/>
          </a:p>
          <a:p>
            <a:pPr>
              <a:spcBef>
                <a:spcPct val="0"/>
              </a:spcBef>
              <a:buFontTx/>
              <a:buNone/>
            </a:pPr>
            <a:endParaRPr lang="en-US" sz="2000"/>
          </a:p>
          <a:p>
            <a:pPr>
              <a:spcBef>
                <a:spcPct val="0"/>
              </a:spcBef>
            </a:pPr>
            <a:r>
              <a:rPr lang="en-US" sz="2000">
                <a:solidFill>
                  <a:schemeClr val="accent2"/>
                </a:solidFill>
              </a:rPr>
              <a:t>Law of Conservation of Energy…</a:t>
            </a:r>
            <a:r>
              <a:rPr lang="en-US" sz="2000"/>
              <a:t> </a:t>
            </a:r>
          </a:p>
          <a:p>
            <a:pPr>
              <a:spcBef>
                <a:spcPct val="0"/>
              </a:spcBef>
              <a:buFontTx/>
              <a:buNone/>
            </a:pPr>
            <a:r>
              <a:rPr lang="en-US" sz="2000"/>
              <a:t>          In our situation (silver is “hot” and water is “cold”)…</a:t>
            </a:r>
          </a:p>
          <a:p>
            <a:pPr>
              <a:spcBef>
                <a:spcPct val="0"/>
              </a:spcBef>
              <a:buFontTx/>
              <a:buNone/>
            </a:pPr>
            <a:r>
              <a:rPr lang="en-US" sz="2000"/>
              <a:t>          this means water heats up slowly and requires a lot of energy       </a:t>
            </a:r>
          </a:p>
          <a:p>
            <a:pPr>
              <a:spcBef>
                <a:spcPct val="0"/>
              </a:spcBef>
              <a:buFontTx/>
              <a:buNone/>
            </a:pPr>
            <a:r>
              <a:rPr lang="en-US" sz="2000"/>
              <a:t>          whereas silver will cool off quickly and not release much energy.</a:t>
            </a:r>
          </a:p>
          <a:p>
            <a:pPr>
              <a:spcBef>
                <a:spcPct val="0"/>
              </a:spcBef>
              <a:buFontTx/>
              <a:buNone/>
            </a:pPr>
            <a:endParaRPr lang="en-US" sz="2000"/>
          </a:p>
          <a:p>
            <a:pPr>
              <a:spcBef>
                <a:spcPct val="0"/>
              </a:spcBef>
            </a:pPr>
            <a:r>
              <a:rPr lang="en-US" sz="2000">
                <a:solidFill>
                  <a:srgbClr val="FF0000"/>
                </a:solidFill>
              </a:rPr>
              <a:t>Lets look at the math!</a:t>
            </a:r>
          </a:p>
          <a:p>
            <a:pPr>
              <a:spcBef>
                <a:spcPct val="0"/>
              </a:spcBef>
              <a:buFontTx/>
              <a:buNone/>
            </a:pPr>
            <a:endParaRPr lang="en-US" sz="2800">
              <a:solidFill>
                <a:srgbClr val="FF0000"/>
              </a:solidFill>
            </a:endParaRPr>
          </a:p>
          <a:p>
            <a:pPr>
              <a:spcBef>
                <a:spcPct val="0"/>
              </a:spcBef>
              <a:buFontTx/>
              <a:buNone/>
            </a:pPr>
            <a:endParaRPr lang="en-US" sz="28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426435">
                                            <p:txEl>
                                              <p:pRg st="0" end="0"/>
                                            </p:txEl>
                                          </p:spTgt>
                                        </p:tgtEl>
                                        <p:attrNameLst>
                                          <p:attrName>style.visibility</p:attrName>
                                        </p:attrNameLst>
                                      </p:cBhvr>
                                      <p:to>
                                        <p:strVal val="visible"/>
                                      </p:to>
                                    </p:set>
                                    <p:animEffect transition="in" filter="fade">
                                      <p:cBhvr>
                                        <p:cTn id="7" dur="1000"/>
                                        <p:tgtEl>
                                          <p:spTgt spid="1426435">
                                            <p:txEl>
                                              <p:pRg st="0" end="0"/>
                                            </p:txEl>
                                          </p:spTgt>
                                        </p:tgtEl>
                                      </p:cBhvr>
                                    </p:animEffect>
                                    <p:anim calcmode="lin" valueType="num">
                                      <p:cBhvr>
                                        <p:cTn id="8" dur="1000" fill="hold"/>
                                        <p:tgtEl>
                                          <p:spTgt spid="142643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42643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426435">
                                            <p:txEl>
                                              <p:pRg st="1" end="1"/>
                                            </p:txEl>
                                          </p:spTgt>
                                        </p:tgtEl>
                                        <p:attrNameLst>
                                          <p:attrName>style.visibility</p:attrName>
                                        </p:attrNameLst>
                                      </p:cBhvr>
                                      <p:to>
                                        <p:strVal val="visible"/>
                                      </p:to>
                                    </p:set>
                                    <p:animEffect transition="in" filter="fade">
                                      <p:cBhvr>
                                        <p:cTn id="14" dur="1000"/>
                                        <p:tgtEl>
                                          <p:spTgt spid="1426435">
                                            <p:txEl>
                                              <p:pRg st="1" end="1"/>
                                            </p:txEl>
                                          </p:spTgt>
                                        </p:tgtEl>
                                      </p:cBhvr>
                                    </p:animEffect>
                                    <p:anim calcmode="lin" valueType="num">
                                      <p:cBhvr>
                                        <p:cTn id="15" dur="1000" fill="hold"/>
                                        <p:tgtEl>
                                          <p:spTgt spid="142643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42643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426435">
                                            <p:txEl>
                                              <p:pRg st="2" end="2"/>
                                            </p:txEl>
                                          </p:spTgt>
                                        </p:tgtEl>
                                        <p:attrNameLst>
                                          <p:attrName>style.visibility</p:attrName>
                                        </p:attrNameLst>
                                      </p:cBhvr>
                                      <p:to>
                                        <p:strVal val="visible"/>
                                      </p:to>
                                    </p:set>
                                    <p:animEffect transition="in" filter="fade">
                                      <p:cBhvr>
                                        <p:cTn id="21" dur="1000"/>
                                        <p:tgtEl>
                                          <p:spTgt spid="1426435">
                                            <p:txEl>
                                              <p:pRg st="2" end="2"/>
                                            </p:txEl>
                                          </p:spTgt>
                                        </p:tgtEl>
                                      </p:cBhvr>
                                    </p:animEffect>
                                    <p:anim calcmode="lin" valueType="num">
                                      <p:cBhvr>
                                        <p:cTn id="22" dur="1000" fill="hold"/>
                                        <p:tgtEl>
                                          <p:spTgt spid="142643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42643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1426435">
                                            <p:txEl>
                                              <p:pRg st="4" end="4"/>
                                            </p:txEl>
                                          </p:spTgt>
                                        </p:tgtEl>
                                        <p:attrNameLst>
                                          <p:attrName>style.visibility</p:attrName>
                                        </p:attrNameLst>
                                      </p:cBhvr>
                                      <p:to>
                                        <p:strVal val="visible"/>
                                      </p:to>
                                    </p:set>
                                    <p:animEffect transition="in" filter="fade">
                                      <p:cBhvr>
                                        <p:cTn id="28" dur="1000"/>
                                        <p:tgtEl>
                                          <p:spTgt spid="1426435">
                                            <p:txEl>
                                              <p:pRg st="4" end="4"/>
                                            </p:txEl>
                                          </p:spTgt>
                                        </p:tgtEl>
                                      </p:cBhvr>
                                    </p:animEffect>
                                    <p:anim calcmode="lin" valueType="num">
                                      <p:cBhvr>
                                        <p:cTn id="29" dur="1000" fill="hold"/>
                                        <p:tgtEl>
                                          <p:spTgt spid="142643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142643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1426435">
                                            <p:txEl>
                                              <p:pRg st="5" end="5"/>
                                            </p:txEl>
                                          </p:spTgt>
                                        </p:tgtEl>
                                        <p:attrNameLst>
                                          <p:attrName>style.visibility</p:attrName>
                                        </p:attrNameLst>
                                      </p:cBhvr>
                                      <p:to>
                                        <p:strVal val="visible"/>
                                      </p:to>
                                    </p:set>
                                    <p:animEffect transition="in" filter="fade">
                                      <p:cBhvr>
                                        <p:cTn id="35" dur="1000"/>
                                        <p:tgtEl>
                                          <p:spTgt spid="1426435">
                                            <p:txEl>
                                              <p:pRg st="5" end="5"/>
                                            </p:txEl>
                                          </p:spTgt>
                                        </p:tgtEl>
                                      </p:cBhvr>
                                    </p:animEffect>
                                    <p:anim calcmode="lin" valueType="num">
                                      <p:cBhvr>
                                        <p:cTn id="36" dur="1000" fill="hold"/>
                                        <p:tgtEl>
                                          <p:spTgt spid="142643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142643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0" nodeType="clickEffect">
                                  <p:stCondLst>
                                    <p:cond delay="0"/>
                                  </p:stCondLst>
                                  <p:childTnLst>
                                    <p:set>
                                      <p:cBhvr>
                                        <p:cTn id="41" dur="1" fill="hold">
                                          <p:stCondLst>
                                            <p:cond delay="0"/>
                                          </p:stCondLst>
                                        </p:cTn>
                                        <p:tgtEl>
                                          <p:spTgt spid="1426435">
                                            <p:txEl>
                                              <p:pRg st="6" end="6"/>
                                            </p:txEl>
                                          </p:spTgt>
                                        </p:tgtEl>
                                        <p:attrNameLst>
                                          <p:attrName>style.visibility</p:attrName>
                                        </p:attrNameLst>
                                      </p:cBhvr>
                                      <p:to>
                                        <p:strVal val="visible"/>
                                      </p:to>
                                    </p:set>
                                    <p:animEffect transition="in" filter="fade">
                                      <p:cBhvr>
                                        <p:cTn id="42" dur="1000"/>
                                        <p:tgtEl>
                                          <p:spTgt spid="1426435">
                                            <p:txEl>
                                              <p:pRg st="6" end="6"/>
                                            </p:txEl>
                                          </p:spTgt>
                                        </p:tgtEl>
                                      </p:cBhvr>
                                    </p:animEffect>
                                    <p:anim calcmode="lin" valueType="num">
                                      <p:cBhvr>
                                        <p:cTn id="43" dur="1000" fill="hold"/>
                                        <p:tgtEl>
                                          <p:spTgt spid="142643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142643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7" presetClass="entr" presetSubtype="0" fill="hold" grpId="0" nodeType="clickEffect">
                                  <p:stCondLst>
                                    <p:cond delay="0"/>
                                  </p:stCondLst>
                                  <p:childTnLst>
                                    <p:set>
                                      <p:cBhvr>
                                        <p:cTn id="48" dur="1" fill="hold">
                                          <p:stCondLst>
                                            <p:cond delay="0"/>
                                          </p:stCondLst>
                                        </p:cTn>
                                        <p:tgtEl>
                                          <p:spTgt spid="1426435">
                                            <p:txEl>
                                              <p:pRg st="8" end="8"/>
                                            </p:txEl>
                                          </p:spTgt>
                                        </p:tgtEl>
                                        <p:attrNameLst>
                                          <p:attrName>style.visibility</p:attrName>
                                        </p:attrNameLst>
                                      </p:cBhvr>
                                      <p:to>
                                        <p:strVal val="visible"/>
                                      </p:to>
                                    </p:set>
                                    <p:animEffect transition="in" filter="fade">
                                      <p:cBhvr>
                                        <p:cTn id="49" dur="1000"/>
                                        <p:tgtEl>
                                          <p:spTgt spid="1426435">
                                            <p:txEl>
                                              <p:pRg st="8" end="8"/>
                                            </p:txEl>
                                          </p:spTgt>
                                        </p:tgtEl>
                                      </p:cBhvr>
                                    </p:animEffect>
                                    <p:anim calcmode="lin" valueType="num">
                                      <p:cBhvr>
                                        <p:cTn id="50" dur="1000" fill="hold"/>
                                        <p:tgtEl>
                                          <p:spTgt spid="1426435">
                                            <p:txEl>
                                              <p:pRg st="8" end="8"/>
                                            </p:txEl>
                                          </p:spTgt>
                                        </p:tgtEl>
                                        <p:attrNameLst>
                                          <p:attrName>ppt_x</p:attrName>
                                        </p:attrNameLst>
                                      </p:cBhvr>
                                      <p:tavLst>
                                        <p:tav tm="0">
                                          <p:val>
                                            <p:strVal val="#ppt_x"/>
                                          </p:val>
                                        </p:tav>
                                        <p:tav tm="100000">
                                          <p:val>
                                            <p:strVal val="#ppt_x"/>
                                          </p:val>
                                        </p:tav>
                                      </p:tavLst>
                                    </p:anim>
                                    <p:anim calcmode="lin" valueType="num">
                                      <p:cBhvr>
                                        <p:cTn id="51" dur="1000" fill="hold"/>
                                        <p:tgtEl>
                                          <p:spTgt spid="1426435">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7" presetClass="entr" presetSubtype="0" fill="hold" grpId="0" nodeType="clickEffect">
                                  <p:stCondLst>
                                    <p:cond delay="0"/>
                                  </p:stCondLst>
                                  <p:childTnLst>
                                    <p:set>
                                      <p:cBhvr>
                                        <p:cTn id="55" dur="1" fill="hold">
                                          <p:stCondLst>
                                            <p:cond delay="0"/>
                                          </p:stCondLst>
                                        </p:cTn>
                                        <p:tgtEl>
                                          <p:spTgt spid="1426435">
                                            <p:txEl>
                                              <p:pRg st="9" end="9"/>
                                            </p:txEl>
                                          </p:spTgt>
                                        </p:tgtEl>
                                        <p:attrNameLst>
                                          <p:attrName>style.visibility</p:attrName>
                                        </p:attrNameLst>
                                      </p:cBhvr>
                                      <p:to>
                                        <p:strVal val="visible"/>
                                      </p:to>
                                    </p:set>
                                    <p:animEffect transition="in" filter="fade">
                                      <p:cBhvr>
                                        <p:cTn id="56" dur="1000"/>
                                        <p:tgtEl>
                                          <p:spTgt spid="1426435">
                                            <p:txEl>
                                              <p:pRg st="9" end="9"/>
                                            </p:txEl>
                                          </p:spTgt>
                                        </p:tgtEl>
                                      </p:cBhvr>
                                    </p:animEffect>
                                    <p:anim calcmode="lin" valueType="num">
                                      <p:cBhvr>
                                        <p:cTn id="57" dur="1000" fill="hold"/>
                                        <p:tgtEl>
                                          <p:spTgt spid="1426435">
                                            <p:txEl>
                                              <p:pRg st="9" end="9"/>
                                            </p:txEl>
                                          </p:spTgt>
                                        </p:tgtEl>
                                        <p:attrNameLst>
                                          <p:attrName>ppt_x</p:attrName>
                                        </p:attrNameLst>
                                      </p:cBhvr>
                                      <p:tavLst>
                                        <p:tav tm="0">
                                          <p:val>
                                            <p:strVal val="#ppt_x"/>
                                          </p:val>
                                        </p:tav>
                                        <p:tav tm="100000">
                                          <p:val>
                                            <p:strVal val="#ppt_x"/>
                                          </p:val>
                                        </p:tav>
                                      </p:tavLst>
                                    </p:anim>
                                    <p:anim calcmode="lin" valueType="num">
                                      <p:cBhvr>
                                        <p:cTn id="58" dur="1000" fill="hold"/>
                                        <p:tgtEl>
                                          <p:spTgt spid="1426435">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7" presetClass="entr" presetSubtype="0" fill="hold" grpId="0" nodeType="clickEffect">
                                  <p:stCondLst>
                                    <p:cond delay="0"/>
                                  </p:stCondLst>
                                  <p:childTnLst>
                                    <p:set>
                                      <p:cBhvr>
                                        <p:cTn id="62" dur="1" fill="hold">
                                          <p:stCondLst>
                                            <p:cond delay="0"/>
                                          </p:stCondLst>
                                        </p:cTn>
                                        <p:tgtEl>
                                          <p:spTgt spid="1426435">
                                            <p:txEl>
                                              <p:pRg st="10" end="10"/>
                                            </p:txEl>
                                          </p:spTgt>
                                        </p:tgtEl>
                                        <p:attrNameLst>
                                          <p:attrName>style.visibility</p:attrName>
                                        </p:attrNameLst>
                                      </p:cBhvr>
                                      <p:to>
                                        <p:strVal val="visible"/>
                                      </p:to>
                                    </p:set>
                                    <p:animEffect transition="in" filter="fade">
                                      <p:cBhvr>
                                        <p:cTn id="63" dur="1000"/>
                                        <p:tgtEl>
                                          <p:spTgt spid="1426435">
                                            <p:txEl>
                                              <p:pRg st="10" end="10"/>
                                            </p:txEl>
                                          </p:spTgt>
                                        </p:tgtEl>
                                      </p:cBhvr>
                                    </p:animEffect>
                                    <p:anim calcmode="lin" valueType="num">
                                      <p:cBhvr>
                                        <p:cTn id="64" dur="1000" fill="hold"/>
                                        <p:tgtEl>
                                          <p:spTgt spid="1426435">
                                            <p:txEl>
                                              <p:pRg st="10" end="10"/>
                                            </p:txEl>
                                          </p:spTgt>
                                        </p:tgtEl>
                                        <p:attrNameLst>
                                          <p:attrName>ppt_x</p:attrName>
                                        </p:attrNameLst>
                                      </p:cBhvr>
                                      <p:tavLst>
                                        <p:tav tm="0">
                                          <p:val>
                                            <p:strVal val="#ppt_x"/>
                                          </p:val>
                                        </p:tav>
                                        <p:tav tm="100000">
                                          <p:val>
                                            <p:strVal val="#ppt_x"/>
                                          </p:val>
                                        </p:tav>
                                      </p:tavLst>
                                    </p:anim>
                                    <p:anim calcmode="lin" valueType="num">
                                      <p:cBhvr>
                                        <p:cTn id="65" dur="1000" fill="hold"/>
                                        <p:tgtEl>
                                          <p:spTgt spid="1426435">
                                            <p:txEl>
                                              <p:pRg st="10" end="10"/>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7" presetClass="entr" presetSubtype="0" fill="hold" grpId="0" nodeType="clickEffect">
                                  <p:stCondLst>
                                    <p:cond delay="0"/>
                                  </p:stCondLst>
                                  <p:childTnLst>
                                    <p:set>
                                      <p:cBhvr>
                                        <p:cTn id="69" dur="1" fill="hold">
                                          <p:stCondLst>
                                            <p:cond delay="0"/>
                                          </p:stCondLst>
                                        </p:cTn>
                                        <p:tgtEl>
                                          <p:spTgt spid="1426435">
                                            <p:txEl>
                                              <p:pRg st="11" end="11"/>
                                            </p:txEl>
                                          </p:spTgt>
                                        </p:tgtEl>
                                        <p:attrNameLst>
                                          <p:attrName>style.visibility</p:attrName>
                                        </p:attrNameLst>
                                      </p:cBhvr>
                                      <p:to>
                                        <p:strVal val="visible"/>
                                      </p:to>
                                    </p:set>
                                    <p:animEffect transition="in" filter="fade">
                                      <p:cBhvr>
                                        <p:cTn id="70" dur="1000"/>
                                        <p:tgtEl>
                                          <p:spTgt spid="1426435">
                                            <p:txEl>
                                              <p:pRg st="11" end="11"/>
                                            </p:txEl>
                                          </p:spTgt>
                                        </p:tgtEl>
                                      </p:cBhvr>
                                    </p:animEffect>
                                    <p:anim calcmode="lin" valueType="num">
                                      <p:cBhvr>
                                        <p:cTn id="71" dur="1000" fill="hold"/>
                                        <p:tgtEl>
                                          <p:spTgt spid="1426435">
                                            <p:txEl>
                                              <p:pRg st="11" end="11"/>
                                            </p:txEl>
                                          </p:spTgt>
                                        </p:tgtEl>
                                        <p:attrNameLst>
                                          <p:attrName>ppt_x</p:attrName>
                                        </p:attrNameLst>
                                      </p:cBhvr>
                                      <p:tavLst>
                                        <p:tav tm="0">
                                          <p:val>
                                            <p:strVal val="#ppt_x"/>
                                          </p:val>
                                        </p:tav>
                                        <p:tav tm="100000">
                                          <p:val>
                                            <p:strVal val="#ppt_x"/>
                                          </p:val>
                                        </p:tav>
                                      </p:tavLst>
                                    </p:anim>
                                    <p:anim calcmode="lin" valueType="num">
                                      <p:cBhvr>
                                        <p:cTn id="72" dur="1000" fill="hold"/>
                                        <p:tgtEl>
                                          <p:spTgt spid="1426435">
                                            <p:txEl>
                                              <p:pRg st="11" end="11"/>
                                            </p:txEl>
                                          </p:spTgt>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7" presetClass="entr" presetSubtype="0" fill="hold" grpId="0" nodeType="clickEffect">
                                  <p:stCondLst>
                                    <p:cond delay="0"/>
                                  </p:stCondLst>
                                  <p:childTnLst>
                                    <p:set>
                                      <p:cBhvr>
                                        <p:cTn id="76" dur="1" fill="hold">
                                          <p:stCondLst>
                                            <p:cond delay="0"/>
                                          </p:stCondLst>
                                        </p:cTn>
                                        <p:tgtEl>
                                          <p:spTgt spid="1426435">
                                            <p:txEl>
                                              <p:pRg st="13" end="13"/>
                                            </p:txEl>
                                          </p:spTgt>
                                        </p:tgtEl>
                                        <p:attrNameLst>
                                          <p:attrName>style.visibility</p:attrName>
                                        </p:attrNameLst>
                                      </p:cBhvr>
                                      <p:to>
                                        <p:strVal val="visible"/>
                                      </p:to>
                                    </p:set>
                                    <p:animEffect transition="in" filter="fade">
                                      <p:cBhvr>
                                        <p:cTn id="77" dur="1000"/>
                                        <p:tgtEl>
                                          <p:spTgt spid="1426435">
                                            <p:txEl>
                                              <p:pRg st="13" end="13"/>
                                            </p:txEl>
                                          </p:spTgt>
                                        </p:tgtEl>
                                      </p:cBhvr>
                                    </p:animEffect>
                                    <p:anim calcmode="lin" valueType="num">
                                      <p:cBhvr>
                                        <p:cTn id="78" dur="1000" fill="hold"/>
                                        <p:tgtEl>
                                          <p:spTgt spid="1426435">
                                            <p:txEl>
                                              <p:pRg st="13" end="13"/>
                                            </p:txEl>
                                          </p:spTgt>
                                        </p:tgtEl>
                                        <p:attrNameLst>
                                          <p:attrName>ppt_x</p:attrName>
                                        </p:attrNameLst>
                                      </p:cBhvr>
                                      <p:tavLst>
                                        <p:tav tm="0">
                                          <p:val>
                                            <p:strVal val="#ppt_x"/>
                                          </p:val>
                                        </p:tav>
                                        <p:tav tm="100000">
                                          <p:val>
                                            <p:strVal val="#ppt_x"/>
                                          </p:val>
                                        </p:tav>
                                      </p:tavLst>
                                    </p:anim>
                                    <p:anim calcmode="lin" valueType="num">
                                      <p:cBhvr>
                                        <p:cTn id="79" dur="1000" fill="hold"/>
                                        <p:tgtEl>
                                          <p:spTgt spid="1426435">
                                            <p:txEl>
                                              <p:pRg st="13" end="1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6435" grpId="0" build="p"/>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2066" name="Rectangle 2"/>
          <p:cNvSpPr>
            <a:spLocks noGrp="1" noChangeArrowheads="1"/>
          </p:cNvSpPr>
          <p:nvPr>
            <p:ph type="title"/>
          </p:nvPr>
        </p:nvSpPr>
        <p:spPr/>
        <p:txBody>
          <a:bodyPr/>
          <a:lstStyle/>
          <a:p>
            <a:r>
              <a:rPr lang="en-US"/>
              <a:t>Generic Stoichiometry</a:t>
            </a:r>
          </a:p>
        </p:txBody>
      </p:sp>
      <p:sp>
        <p:nvSpPr>
          <p:cNvPr id="2392067" name="Text Box 3"/>
          <p:cNvSpPr txBox="1">
            <a:spLocks noChangeArrowheads="1"/>
          </p:cNvSpPr>
          <p:nvPr/>
        </p:nvSpPr>
        <p:spPr bwMode="auto">
          <a:xfrm>
            <a:off x="1714500" y="1792288"/>
            <a:ext cx="5964238" cy="466725"/>
          </a:xfrm>
          <a:prstGeom prst="rect">
            <a:avLst/>
          </a:prstGeom>
          <a:solidFill>
            <a:srgbClr val="F6ECE2">
              <a:alpha val="50000"/>
            </a:srgbClr>
          </a:solidFill>
          <a:ln w="9525">
            <a:solidFill>
              <a:srgbClr val="F2E4D6"/>
            </a:solidFill>
            <a:miter lim="800000"/>
            <a:headEnd/>
            <a:tailEnd/>
          </a:ln>
          <a:effectLst/>
        </p:spPr>
        <p:txBody>
          <a:bodyPr wrap="none">
            <a:spAutoFit/>
          </a:bodyPr>
          <a:lstStyle/>
          <a:p>
            <a:r>
              <a:rPr lang="en-US" sz="2400"/>
              <a:t>Z </a:t>
            </a:r>
            <a:r>
              <a:rPr lang="en-US" sz="2000"/>
              <a:t>(</a:t>
            </a:r>
            <a:r>
              <a:rPr lang="en-US" sz="2000" i="1"/>
              <a:t>aq</a:t>
            </a:r>
            <a:r>
              <a:rPr lang="en-US" sz="2000"/>
              <a:t>)</a:t>
            </a:r>
            <a:r>
              <a:rPr lang="en-US" sz="2400"/>
              <a:t>    +     2 Y </a:t>
            </a:r>
            <a:r>
              <a:rPr lang="en-US" sz="2000"/>
              <a:t>(</a:t>
            </a:r>
            <a:r>
              <a:rPr lang="en-US" sz="2000" i="1"/>
              <a:t>aq</a:t>
            </a:r>
            <a:r>
              <a:rPr lang="en-US" sz="2000"/>
              <a:t>)</a:t>
            </a:r>
            <a:r>
              <a:rPr lang="en-US" sz="2400"/>
              <a:t> </a:t>
            </a:r>
            <a:r>
              <a:rPr lang="en-US" sz="2400">
                <a:sym typeface="Wingdings" pitchFamily="2" charset="2"/>
              </a:rPr>
              <a:t>     5 M </a:t>
            </a:r>
            <a:r>
              <a:rPr lang="en-US" sz="2000"/>
              <a:t>(</a:t>
            </a:r>
            <a:r>
              <a:rPr lang="en-US" sz="2000" i="1"/>
              <a:t>s</a:t>
            </a:r>
            <a:r>
              <a:rPr lang="en-US" sz="2000"/>
              <a:t>)</a:t>
            </a:r>
            <a:r>
              <a:rPr lang="en-US" sz="2400"/>
              <a:t> </a:t>
            </a:r>
            <a:r>
              <a:rPr lang="en-US" sz="2400">
                <a:sym typeface="Wingdings" pitchFamily="2" charset="2"/>
              </a:rPr>
              <a:t>+     T</a:t>
            </a:r>
            <a:r>
              <a:rPr lang="en-US" sz="2400" baseline="-25000"/>
              <a:t>2 </a:t>
            </a:r>
            <a:r>
              <a:rPr lang="en-US" sz="2000"/>
              <a:t>(</a:t>
            </a:r>
            <a:r>
              <a:rPr lang="en-US" sz="2000" i="1"/>
              <a:t>g</a:t>
            </a:r>
            <a:r>
              <a:rPr lang="en-US" sz="2000"/>
              <a:t>)</a:t>
            </a:r>
            <a:r>
              <a:rPr lang="en-US" sz="2400"/>
              <a:t> </a:t>
            </a:r>
          </a:p>
        </p:txBody>
      </p:sp>
      <p:sp>
        <p:nvSpPr>
          <p:cNvPr id="2392068" name="Text Box 4"/>
          <p:cNvSpPr txBox="1">
            <a:spLocks noChangeArrowheads="1"/>
          </p:cNvSpPr>
          <p:nvPr/>
        </p:nvSpPr>
        <p:spPr bwMode="auto">
          <a:xfrm>
            <a:off x="517525" y="2449513"/>
            <a:ext cx="3725863" cy="1616075"/>
          </a:xfrm>
          <a:prstGeom prst="rect">
            <a:avLst/>
          </a:prstGeom>
          <a:noFill/>
          <a:ln w="9525">
            <a:noFill/>
            <a:miter lim="800000"/>
            <a:headEnd/>
            <a:tailEnd/>
          </a:ln>
          <a:effectLst/>
        </p:spPr>
        <p:txBody>
          <a:bodyPr wrap="none">
            <a:spAutoFit/>
          </a:bodyPr>
          <a:lstStyle/>
          <a:p>
            <a:r>
              <a:rPr lang="en-US" sz="2000"/>
              <a:t>Given the following information:</a:t>
            </a:r>
          </a:p>
          <a:p>
            <a:r>
              <a:rPr lang="en-US" sz="2000"/>
              <a:t>	Z   =  	20 g/mol</a:t>
            </a:r>
          </a:p>
          <a:p>
            <a:r>
              <a:rPr lang="en-US" sz="2000"/>
              <a:t>	Y   =	10 g/mol</a:t>
            </a:r>
          </a:p>
          <a:p>
            <a:r>
              <a:rPr lang="en-US" sz="2000"/>
              <a:t>	M   =	  6 g/mol</a:t>
            </a:r>
          </a:p>
          <a:p>
            <a:r>
              <a:rPr lang="en-US" sz="2000"/>
              <a:t>	T    =	  5 g/mol</a:t>
            </a:r>
          </a:p>
        </p:txBody>
      </p:sp>
      <p:sp>
        <p:nvSpPr>
          <p:cNvPr id="2392069" name="Text Box 5"/>
          <p:cNvSpPr txBox="1">
            <a:spLocks noChangeArrowheads="1"/>
          </p:cNvSpPr>
          <p:nvPr/>
        </p:nvSpPr>
        <p:spPr bwMode="auto">
          <a:xfrm>
            <a:off x="304800" y="4506913"/>
            <a:ext cx="8420100" cy="1616075"/>
          </a:xfrm>
          <a:prstGeom prst="rect">
            <a:avLst/>
          </a:prstGeom>
          <a:noFill/>
          <a:ln w="9525">
            <a:noFill/>
            <a:miter lim="800000"/>
            <a:headEnd/>
            <a:tailEnd/>
          </a:ln>
          <a:effectLst/>
        </p:spPr>
        <p:txBody>
          <a:bodyPr wrap="none">
            <a:spAutoFit/>
          </a:bodyPr>
          <a:lstStyle/>
          <a:p>
            <a:r>
              <a:rPr lang="en-US" sz="2000"/>
              <a:t>If you combine 100 g of solution Z with 1.8 x 10</a:t>
            </a:r>
            <a:r>
              <a:rPr lang="en-US" sz="2000" baseline="30000"/>
              <a:t>24</a:t>
            </a:r>
            <a:r>
              <a:rPr lang="en-US" sz="2000"/>
              <a:t> molecules of solution Y:</a:t>
            </a:r>
          </a:p>
          <a:p>
            <a:endParaRPr lang="en-US" sz="2000"/>
          </a:p>
          <a:p>
            <a:r>
              <a:rPr lang="en-US" sz="2000"/>
              <a:t>How many moles of M will precipitate out of the solution?</a:t>
            </a:r>
          </a:p>
          <a:p>
            <a:endParaRPr lang="en-US" sz="2000"/>
          </a:p>
          <a:p>
            <a:r>
              <a:rPr lang="en-US" sz="2000"/>
              <a:t>What volume of T</a:t>
            </a:r>
            <a:r>
              <a:rPr lang="en-US" sz="2000" baseline="-25000"/>
              <a:t>2</a:t>
            </a:r>
            <a:r>
              <a:rPr lang="en-US" sz="2000"/>
              <a:t> gas will be produced at STP?</a:t>
            </a:r>
          </a:p>
        </p:txBody>
      </p:sp>
      <p:sp>
        <p:nvSpPr>
          <p:cNvPr id="2392070" name="AutoShape 6">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4114" name="Text Box 2"/>
          <p:cNvSpPr txBox="1">
            <a:spLocks noChangeArrowheads="1"/>
          </p:cNvSpPr>
          <p:nvPr/>
        </p:nvSpPr>
        <p:spPr bwMode="auto">
          <a:xfrm>
            <a:off x="6096000" y="1196975"/>
            <a:ext cx="669925" cy="336550"/>
          </a:xfrm>
          <a:prstGeom prst="rect">
            <a:avLst/>
          </a:prstGeom>
          <a:noFill/>
          <a:ln w="9525">
            <a:noFill/>
            <a:miter lim="800000"/>
            <a:headEnd/>
            <a:tailEnd/>
          </a:ln>
          <a:effectLst/>
        </p:spPr>
        <p:txBody>
          <a:bodyPr wrap="none">
            <a:spAutoFit/>
          </a:bodyPr>
          <a:lstStyle/>
          <a:p>
            <a:r>
              <a:rPr lang="en-US" sz="1600"/>
              <a:t>x mol</a:t>
            </a:r>
          </a:p>
        </p:txBody>
      </p:sp>
      <p:sp>
        <p:nvSpPr>
          <p:cNvPr id="2394115" name="Text Box 3"/>
          <p:cNvSpPr txBox="1">
            <a:spLocks noChangeArrowheads="1"/>
          </p:cNvSpPr>
          <p:nvPr/>
        </p:nvSpPr>
        <p:spPr bwMode="auto">
          <a:xfrm>
            <a:off x="1152525" y="762000"/>
            <a:ext cx="7926388" cy="466725"/>
          </a:xfrm>
          <a:prstGeom prst="rect">
            <a:avLst/>
          </a:prstGeom>
          <a:solidFill>
            <a:srgbClr val="F6ECE2">
              <a:alpha val="50000"/>
            </a:srgbClr>
          </a:solidFill>
          <a:ln w="9525">
            <a:solidFill>
              <a:srgbClr val="F2E4D6"/>
            </a:solidFill>
            <a:miter lim="800000"/>
            <a:headEnd/>
            <a:tailEnd/>
          </a:ln>
          <a:effectLst/>
        </p:spPr>
        <p:txBody>
          <a:bodyPr wrap="none">
            <a:spAutoFit/>
          </a:bodyPr>
          <a:lstStyle/>
          <a:p>
            <a:r>
              <a:rPr lang="en-US" sz="2400"/>
              <a:t>Z </a:t>
            </a:r>
            <a:r>
              <a:rPr lang="en-US" sz="2000"/>
              <a:t>(</a:t>
            </a:r>
            <a:r>
              <a:rPr lang="en-US" sz="2000" i="1"/>
              <a:t>aq</a:t>
            </a:r>
            <a:r>
              <a:rPr lang="en-US" sz="2000"/>
              <a:t>)</a:t>
            </a:r>
            <a:r>
              <a:rPr lang="en-US" sz="2400"/>
              <a:t>       +       2 Y </a:t>
            </a:r>
            <a:r>
              <a:rPr lang="en-US" sz="2000"/>
              <a:t>(</a:t>
            </a:r>
            <a:r>
              <a:rPr lang="en-US" sz="2000" i="1"/>
              <a:t>aq</a:t>
            </a:r>
            <a:r>
              <a:rPr lang="en-US" sz="2000"/>
              <a:t>)</a:t>
            </a:r>
            <a:r>
              <a:rPr lang="en-US" sz="2400"/>
              <a:t>       </a:t>
            </a:r>
            <a:r>
              <a:rPr lang="en-US" sz="2400">
                <a:sym typeface="Wingdings" pitchFamily="2" charset="2"/>
              </a:rPr>
              <a:t>          5 M </a:t>
            </a:r>
            <a:r>
              <a:rPr lang="en-US" sz="2000"/>
              <a:t>(</a:t>
            </a:r>
            <a:r>
              <a:rPr lang="en-US" sz="2000" i="1"/>
              <a:t>s</a:t>
            </a:r>
            <a:r>
              <a:rPr lang="en-US" sz="2000"/>
              <a:t>)</a:t>
            </a:r>
            <a:r>
              <a:rPr lang="en-US" sz="2400"/>
              <a:t>        </a:t>
            </a:r>
            <a:r>
              <a:rPr lang="en-US" sz="2400">
                <a:sym typeface="Wingdings" pitchFamily="2" charset="2"/>
              </a:rPr>
              <a:t>+     T </a:t>
            </a:r>
            <a:r>
              <a:rPr lang="en-US" sz="2400" baseline="-25000"/>
              <a:t>2</a:t>
            </a:r>
            <a:r>
              <a:rPr lang="en-US" sz="2000"/>
              <a:t>(</a:t>
            </a:r>
            <a:r>
              <a:rPr lang="en-US" sz="2000" i="1"/>
              <a:t>g</a:t>
            </a:r>
            <a:r>
              <a:rPr lang="en-US" sz="2000"/>
              <a:t>)</a:t>
            </a:r>
            <a:r>
              <a:rPr lang="en-US" sz="2400"/>
              <a:t> </a:t>
            </a:r>
          </a:p>
        </p:txBody>
      </p:sp>
      <p:sp>
        <p:nvSpPr>
          <p:cNvPr id="2394116" name="Text Box 4"/>
          <p:cNvSpPr txBox="1">
            <a:spLocks noChangeArrowheads="1"/>
          </p:cNvSpPr>
          <p:nvPr/>
        </p:nvSpPr>
        <p:spPr bwMode="auto">
          <a:xfrm>
            <a:off x="1289050" y="1203325"/>
            <a:ext cx="3519488" cy="336550"/>
          </a:xfrm>
          <a:prstGeom prst="rect">
            <a:avLst/>
          </a:prstGeom>
          <a:noFill/>
          <a:ln w="9525">
            <a:noFill/>
            <a:miter lim="800000"/>
            <a:headEnd/>
            <a:tailEnd/>
          </a:ln>
          <a:effectLst/>
        </p:spPr>
        <p:txBody>
          <a:bodyPr wrap="none">
            <a:spAutoFit/>
          </a:bodyPr>
          <a:lstStyle/>
          <a:p>
            <a:r>
              <a:rPr lang="en-US" sz="1600"/>
              <a:t>100 g	          1.8 x 10</a:t>
            </a:r>
            <a:r>
              <a:rPr lang="en-US" sz="1600" baseline="30000"/>
              <a:t>24</a:t>
            </a:r>
            <a:r>
              <a:rPr lang="en-US" sz="1600"/>
              <a:t> molecules</a:t>
            </a:r>
          </a:p>
        </p:txBody>
      </p:sp>
      <p:sp>
        <p:nvSpPr>
          <p:cNvPr id="2394117" name="Line 5"/>
          <p:cNvSpPr>
            <a:spLocks noChangeShapeType="1"/>
          </p:cNvSpPr>
          <p:nvPr/>
        </p:nvSpPr>
        <p:spPr bwMode="auto">
          <a:xfrm>
            <a:off x="1609725" y="1524000"/>
            <a:ext cx="0" cy="1066800"/>
          </a:xfrm>
          <a:prstGeom prst="line">
            <a:avLst/>
          </a:prstGeom>
          <a:noFill/>
          <a:ln w="9525">
            <a:solidFill>
              <a:schemeClr val="tx1"/>
            </a:solidFill>
            <a:round/>
            <a:headEnd/>
            <a:tailEnd type="triangle" w="med" len="med"/>
          </a:ln>
          <a:effectLst/>
        </p:spPr>
        <p:txBody>
          <a:bodyPr/>
          <a:lstStyle/>
          <a:p>
            <a:endParaRPr lang="en-US"/>
          </a:p>
        </p:txBody>
      </p:sp>
      <p:sp>
        <p:nvSpPr>
          <p:cNvPr id="2394118" name="Line 6"/>
          <p:cNvSpPr>
            <a:spLocks noChangeShapeType="1"/>
          </p:cNvSpPr>
          <p:nvPr/>
        </p:nvSpPr>
        <p:spPr bwMode="auto">
          <a:xfrm>
            <a:off x="3362325" y="1524000"/>
            <a:ext cx="0" cy="990600"/>
          </a:xfrm>
          <a:prstGeom prst="line">
            <a:avLst/>
          </a:prstGeom>
          <a:noFill/>
          <a:ln w="9525">
            <a:solidFill>
              <a:schemeClr val="tx1"/>
            </a:solidFill>
            <a:round/>
            <a:headEnd/>
            <a:tailEnd type="triangle" w="med" len="med"/>
          </a:ln>
          <a:effectLst/>
        </p:spPr>
        <p:txBody>
          <a:bodyPr/>
          <a:lstStyle/>
          <a:p>
            <a:endParaRPr lang="en-US"/>
          </a:p>
        </p:txBody>
      </p:sp>
      <p:sp>
        <p:nvSpPr>
          <p:cNvPr id="2394119" name="Text Box 7"/>
          <p:cNvSpPr txBox="1">
            <a:spLocks noChangeArrowheads="1"/>
          </p:cNvSpPr>
          <p:nvPr/>
        </p:nvSpPr>
        <p:spPr bwMode="auto">
          <a:xfrm>
            <a:off x="1670050" y="1736725"/>
            <a:ext cx="1135063" cy="336550"/>
          </a:xfrm>
          <a:prstGeom prst="rect">
            <a:avLst/>
          </a:prstGeom>
          <a:noFill/>
          <a:ln w="9525">
            <a:noFill/>
            <a:miter lim="800000"/>
            <a:headEnd/>
            <a:tailEnd/>
          </a:ln>
          <a:effectLst/>
        </p:spPr>
        <p:txBody>
          <a:bodyPr wrap="none">
            <a:spAutoFit/>
          </a:bodyPr>
          <a:lstStyle/>
          <a:p>
            <a:r>
              <a:rPr lang="en-US" sz="1600"/>
              <a:t>/ 20 g /mol</a:t>
            </a:r>
          </a:p>
        </p:txBody>
      </p:sp>
      <p:sp>
        <p:nvSpPr>
          <p:cNvPr id="2394120" name="Text Box 8"/>
          <p:cNvSpPr txBox="1">
            <a:spLocks noChangeArrowheads="1"/>
          </p:cNvSpPr>
          <p:nvPr/>
        </p:nvSpPr>
        <p:spPr bwMode="auto">
          <a:xfrm>
            <a:off x="69850" y="2651125"/>
            <a:ext cx="735013" cy="336550"/>
          </a:xfrm>
          <a:prstGeom prst="rect">
            <a:avLst/>
          </a:prstGeom>
          <a:noFill/>
          <a:ln w="9525">
            <a:noFill/>
            <a:miter lim="800000"/>
            <a:headEnd/>
            <a:tailEnd/>
          </a:ln>
          <a:effectLst/>
        </p:spPr>
        <p:txBody>
          <a:bodyPr wrap="none">
            <a:spAutoFit/>
          </a:bodyPr>
          <a:lstStyle/>
          <a:p>
            <a:r>
              <a:rPr lang="en-US" sz="1600"/>
              <a:t>HAVE</a:t>
            </a:r>
          </a:p>
        </p:txBody>
      </p:sp>
      <p:sp>
        <p:nvSpPr>
          <p:cNvPr id="2394121" name="Text Box 9"/>
          <p:cNvSpPr txBox="1">
            <a:spLocks noChangeArrowheads="1"/>
          </p:cNvSpPr>
          <p:nvPr/>
        </p:nvSpPr>
        <p:spPr bwMode="auto">
          <a:xfrm>
            <a:off x="1212850" y="2635250"/>
            <a:ext cx="862013" cy="336550"/>
          </a:xfrm>
          <a:prstGeom prst="rect">
            <a:avLst/>
          </a:prstGeom>
          <a:solidFill>
            <a:srgbClr val="E5FFE5"/>
          </a:solidFill>
          <a:ln w="9525">
            <a:noFill/>
            <a:miter lim="800000"/>
            <a:headEnd/>
            <a:tailEnd/>
          </a:ln>
          <a:effectLst/>
        </p:spPr>
        <p:txBody>
          <a:bodyPr wrap="none">
            <a:spAutoFit/>
          </a:bodyPr>
          <a:lstStyle/>
          <a:p>
            <a:r>
              <a:rPr lang="en-US" sz="1600"/>
              <a:t>5 mol Z</a:t>
            </a:r>
          </a:p>
        </p:txBody>
      </p:sp>
      <p:sp>
        <p:nvSpPr>
          <p:cNvPr id="2394122" name="Text Box 10"/>
          <p:cNvSpPr txBox="1">
            <a:spLocks noChangeArrowheads="1"/>
          </p:cNvSpPr>
          <p:nvPr/>
        </p:nvSpPr>
        <p:spPr bwMode="auto">
          <a:xfrm>
            <a:off x="3362325" y="1720850"/>
            <a:ext cx="2644775" cy="336550"/>
          </a:xfrm>
          <a:prstGeom prst="rect">
            <a:avLst/>
          </a:prstGeom>
          <a:noFill/>
          <a:ln w="9525">
            <a:noFill/>
            <a:miter lim="800000"/>
            <a:headEnd/>
            <a:tailEnd/>
          </a:ln>
          <a:effectLst/>
        </p:spPr>
        <p:txBody>
          <a:bodyPr wrap="none">
            <a:spAutoFit/>
          </a:bodyPr>
          <a:lstStyle/>
          <a:p>
            <a:r>
              <a:rPr lang="en-US" sz="1600"/>
              <a:t>/ 6.02 x 10</a:t>
            </a:r>
            <a:r>
              <a:rPr lang="en-US" sz="1600" baseline="30000"/>
              <a:t>23</a:t>
            </a:r>
            <a:r>
              <a:rPr lang="en-US" sz="1600"/>
              <a:t> molecules/mol</a:t>
            </a:r>
          </a:p>
        </p:txBody>
      </p:sp>
      <p:sp>
        <p:nvSpPr>
          <p:cNvPr id="2394123" name="Text Box 11"/>
          <p:cNvSpPr txBox="1">
            <a:spLocks noChangeArrowheads="1"/>
          </p:cNvSpPr>
          <p:nvPr/>
        </p:nvSpPr>
        <p:spPr bwMode="auto">
          <a:xfrm>
            <a:off x="3041650" y="2574925"/>
            <a:ext cx="882650" cy="346075"/>
          </a:xfrm>
          <a:prstGeom prst="rect">
            <a:avLst/>
          </a:prstGeom>
          <a:solidFill>
            <a:srgbClr val="FFFF99">
              <a:alpha val="50000"/>
            </a:srgbClr>
          </a:solidFill>
          <a:ln w="9525">
            <a:solidFill>
              <a:srgbClr val="FF0000"/>
            </a:solidFill>
            <a:miter lim="800000"/>
            <a:headEnd/>
            <a:tailEnd/>
          </a:ln>
          <a:effectLst/>
        </p:spPr>
        <p:txBody>
          <a:bodyPr wrap="none">
            <a:spAutoFit/>
          </a:bodyPr>
          <a:lstStyle/>
          <a:p>
            <a:r>
              <a:rPr lang="en-US" sz="1600"/>
              <a:t>3 mol Y</a:t>
            </a:r>
          </a:p>
        </p:txBody>
      </p:sp>
      <p:sp>
        <p:nvSpPr>
          <p:cNvPr id="2394124" name="Text Box 12"/>
          <p:cNvSpPr txBox="1">
            <a:spLocks noChangeArrowheads="1"/>
          </p:cNvSpPr>
          <p:nvPr/>
        </p:nvSpPr>
        <p:spPr bwMode="auto">
          <a:xfrm>
            <a:off x="69850" y="3184525"/>
            <a:ext cx="746125" cy="336550"/>
          </a:xfrm>
          <a:prstGeom prst="rect">
            <a:avLst/>
          </a:prstGeom>
          <a:noFill/>
          <a:ln w="9525">
            <a:noFill/>
            <a:miter lim="800000"/>
            <a:headEnd/>
            <a:tailEnd/>
          </a:ln>
          <a:effectLst/>
        </p:spPr>
        <p:txBody>
          <a:bodyPr wrap="none">
            <a:spAutoFit/>
          </a:bodyPr>
          <a:lstStyle/>
          <a:p>
            <a:r>
              <a:rPr lang="en-US" sz="1600"/>
              <a:t>NEED</a:t>
            </a:r>
          </a:p>
        </p:txBody>
      </p:sp>
      <p:sp>
        <p:nvSpPr>
          <p:cNvPr id="2394125" name="Text Box 13"/>
          <p:cNvSpPr txBox="1">
            <a:spLocks noChangeArrowheads="1"/>
          </p:cNvSpPr>
          <p:nvPr/>
        </p:nvSpPr>
        <p:spPr bwMode="auto">
          <a:xfrm>
            <a:off x="1152525" y="3184525"/>
            <a:ext cx="1031875" cy="336550"/>
          </a:xfrm>
          <a:prstGeom prst="rect">
            <a:avLst/>
          </a:prstGeom>
          <a:solidFill>
            <a:srgbClr val="FFFF99">
              <a:alpha val="50000"/>
            </a:srgbClr>
          </a:solidFill>
          <a:ln w="9525">
            <a:noFill/>
            <a:miter lim="800000"/>
            <a:headEnd/>
            <a:tailEnd/>
          </a:ln>
          <a:effectLst/>
        </p:spPr>
        <p:txBody>
          <a:bodyPr wrap="none">
            <a:spAutoFit/>
          </a:bodyPr>
          <a:lstStyle/>
          <a:p>
            <a:r>
              <a:rPr lang="en-US" sz="1600"/>
              <a:t>1.5 mol Z</a:t>
            </a:r>
          </a:p>
        </p:txBody>
      </p:sp>
      <p:sp>
        <p:nvSpPr>
          <p:cNvPr id="2394126" name="Text Box 14"/>
          <p:cNvSpPr txBox="1">
            <a:spLocks noChangeArrowheads="1"/>
          </p:cNvSpPr>
          <p:nvPr/>
        </p:nvSpPr>
        <p:spPr bwMode="auto">
          <a:xfrm>
            <a:off x="2981325" y="3124200"/>
            <a:ext cx="985838" cy="336550"/>
          </a:xfrm>
          <a:prstGeom prst="rect">
            <a:avLst/>
          </a:prstGeom>
          <a:solidFill>
            <a:srgbClr val="CCFFCC">
              <a:alpha val="50000"/>
            </a:srgbClr>
          </a:solidFill>
          <a:ln w="9525">
            <a:noFill/>
            <a:miter lim="800000"/>
            <a:headEnd/>
            <a:tailEnd/>
          </a:ln>
          <a:effectLst/>
        </p:spPr>
        <p:txBody>
          <a:bodyPr wrap="none">
            <a:spAutoFit/>
          </a:bodyPr>
          <a:lstStyle/>
          <a:p>
            <a:r>
              <a:rPr lang="en-US" sz="1600"/>
              <a:t>10 mol Y</a:t>
            </a:r>
          </a:p>
        </p:txBody>
      </p:sp>
      <p:sp>
        <p:nvSpPr>
          <p:cNvPr id="2394127" name="Line 15"/>
          <p:cNvSpPr>
            <a:spLocks noChangeShapeType="1"/>
          </p:cNvSpPr>
          <p:nvPr/>
        </p:nvSpPr>
        <p:spPr bwMode="auto">
          <a:xfrm>
            <a:off x="2143125" y="2895600"/>
            <a:ext cx="838200" cy="304800"/>
          </a:xfrm>
          <a:prstGeom prst="line">
            <a:avLst/>
          </a:prstGeom>
          <a:noFill/>
          <a:ln w="9525">
            <a:solidFill>
              <a:schemeClr val="tx1"/>
            </a:solidFill>
            <a:round/>
            <a:headEnd/>
            <a:tailEnd type="triangle" w="med" len="med"/>
          </a:ln>
          <a:effectLst/>
        </p:spPr>
        <p:txBody>
          <a:bodyPr/>
          <a:lstStyle/>
          <a:p>
            <a:endParaRPr lang="en-US"/>
          </a:p>
        </p:txBody>
      </p:sp>
      <p:sp>
        <p:nvSpPr>
          <p:cNvPr id="2394128" name="Text Box 16"/>
          <p:cNvSpPr txBox="1">
            <a:spLocks noChangeArrowheads="1"/>
          </p:cNvSpPr>
          <p:nvPr/>
        </p:nvSpPr>
        <p:spPr bwMode="auto">
          <a:xfrm>
            <a:off x="2914650" y="3581400"/>
            <a:ext cx="1087438" cy="346075"/>
          </a:xfrm>
          <a:prstGeom prst="rect">
            <a:avLst/>
          </a:prstGeom>
          <a:noFill/>
          <a:ln w="9525">
            <a:solidFill>
              <a:srgbClr val="FF0000"/>
            </a:solidFill>
            <a:miter lim="800000"/>
            <a:headEnd/>
            <a:tailEnd/>
          </a:ln>
          <a:effectLst/>
        </p:spPr>
        <p:txBody>
          <a:bodyPr wrap="none">
            <a:spAutoFit/>
          </a:bodyPr>
          <a:lstStyle/>
          <a:p>
            <a:r>
              <a:rPr lang="en-US" sz="1600" b="1">
                <a:solidFill>
                  <a:srgbClr val="FF0000"/>
                </a:solidFill>
              </a:rPr>
              <a:t>LIMITING</a:t>
            </a:r>
          </a:p>
        </p:txBody>
      </p:sp>
      <p:sp>
        <p:nvSpPr>
          <p:cNvPr id="2394129" name="Text Box 17"/>
          <p:cNvSpPr txBox="1">
            <a:spLocks noChangeArrowheads="1"/>
          </p:cNvSpPr>
          <p:nvPr/>
        </p:nvSpPr>
        <p:spPr bwMode="auto">
          <a:xfrm>
            <a:off x="1214438" y="3625850"/>
            <a:ext cx="1004887" cy="336550"/>
          </a:xfrm>
          <a:prstGeom prst="rect">
            <a:avLst/>
          </a:prstGeom>
          <a:noFill/>
          <a:ln w="9525">
            <a:noFill/>
            <a:miter lim="800000"/>
            <a:headEnd/>
            <a:tailEnd/>
          </a:ln>
          <a:effectLst/>
        </p:spPr>
        <p:txBody>
          <a:bodyPr wrap="none">
            <a:spAutoFit/>
          </a:bodyPr>
          <a:lstStyle/>
          <a:p>
            <a:r>
              <a:rPr lang="en-US" sz="1600"/>
              <a:t>EXCESS</a:t>
            </a:r>
          </a:p>
        </p:txBody>
      </p:sp>
      <p:sp>
        <p:nvSpPr>
          <p:cNvPr id="2394130" name="Line 18"/>
          <p:cNvSpPr>
            <a:spLocks noChangeShapeType="1"/>
          </p:cNvSpPr>
          <p:nvPr/>
        </p:nvSpPr>
        <p:spPr bwMode="auto">
          <a:xfrm>
            <a:off x="3971925" y="2743200"/>
            <a:ext cx="2438400" cy="0"/>
          </a:xfrm>
          <a:prstGeom prst="line">
            <a:avLst/>
          </a:prstGeom>
          <a:noFill/>
          <a:ln w="9525">
            <a:solidFill>
              <a:schemeClr val="tx1"/>
            </a:solidFill>
            <a:round/>
            <a:headEnd/>
            <a:tailEnd/>
          </a:ln>
          <a:effectLst/>
        </p:spPr>
        <p:txBody>
          <a:bodyPr/>
          <a:lstStyle/>
          <a:p>
            <a:endParaRPr lang="en-US"/>
          </a:p>
        </p:txBody>
      </p:sp>
      <p:sp>
        <p:nvSpPr>
          <p:cNvPr id="2394131" name="Line 19"/>
          <p:cNvSpPr>
            <a:spLocks noChangeShapeType="1"/>
          </p:cNvSpPr>
          <p:nvPr/>
        </p:nvSpPr>
        <p:spPr bwMode="auto">
          <a:xfrm flipV="1">
            <a:off x="6410325" y="1676400"/>
            <a:ext cx="0" cy="1066800"/>
          </a:xfrm>
          <a:prstGeom prst="line">
            <a:avLst/>
          </a:prstGeom>
          <a:noFill/>
          <a:ln w="9525">
            <a:solidFill>
              <a:schemeClr val="tx1"/>
            </a:solidFill>
            <a:round/>
            <a:headEnd/>
            <a:tailEnd type="triangle" w="med" len="med"/>
          </a:ln>
          <a:effectLst/>
        </p:spPr>
        <p:txBody>
          <a:bodyPr/>
          <a:lstStyle/>
          <a:p>
            <a:endParaRPr lang="en-US"/>
          </a:p>
        </p:txBody>
      </p:sp>
      <p:sp>
        <p:nvSpPr>
          <p:cNvPr id="2394132" name="Text Box 20"/>
          <p:cNvSpPr txBox="1">
            <a:spLocks noChangeArrowheads="1"/>
          </p:cNvSpPr>
          <p:nvPr/>
        </p:nvSpPr>
        <p:spPr bwMode="auto">
          <a:xfrm>
            <a:off x="5994400" y="1295400"/>
            <a:ext cx="1077913" cy="336550"/>
          </a:xfrm>
          <a:prstGeom prst="rect">
            <a:avLst/>
          </a:prstGeom>
          <a:solidFill>
            <a:srgbClr val="E1E1FF"/>
          </a:solidFill>
          <a:ln w="9525">
            <a:noFill/>
            <a:miter lim="800000"/>
            <a:headEnd/>
            <a:tailEnd/>
          </a:ln>
          <a:effectLst/>
        </p:spPr>
        <p:txBody>
          <a:bodyPr wrap="none">
            <a:spAutoFit/>
          </a:bodyPr>
          <a:lstStyle/>
          <a:p>
            <a:r>
              <a:rPr lang="en-US" sz="1600"/>
              <a:t>7.5 mol M</a:t>
            </a:r>
          </a:p>
        </p:txBody>
      </p:sp>
      <p:sp>
        <p:nvSpPr>
          <p:cNvPr id="2394133" name="Text Box 21"/>
          <p:cNvSpPr txBox="1">
            <a:spLocks noChangeArrowheads="1"/>
          </p:cNvSpPr>
          <p:nvPr/>
        </p:nvSpPr>
        <p:spPr bwMode="auto">
          <a:xfrm>
            <a:off x="4800600" y="2422525"/>
            <a:ext cx="592138" cy="336550"/>
          </a:xfrm>
          <a:prstGeom prst="rect">
            <a:avLst/>
          </a:prstGeom>
          <a:noFill/>
          <a:ln w="9525">
            <a:noFill/>
            <a:miter lim="800000"/>
            <a:headEnd/>
            <a:tailEnd/>
          </a:ln>
          <a:effectLst/>
        </p:spPr>
        <p:txBody>
          <a:bodyPr wrap="none">
            <a:spAutoFit/>
          </a:bodyPr>
          <a:lstStyle/>
          <a:p>
            <a:r>
              <a:rPr lang="en-US" sz="1600" b="1"/>
              <a:t>2 : 5</a:t>
            </a:r>
          </a:p>
        </p:txBody>
      </p:sp>
      <p:sp>
        <p:nvSpPr>
          <p:cNvPr id="2394134" name="Line 22"/>
          <p:cNvSpPr>
            <a:spLocks noChangeShapeType="1"/>
          </p:cNvSpPr>
          <p:nvPr/>
        </p:nvSpPr>
        <p:spPr bwMode="auto">
          <a:xfrm>
            <a:off x="4048125" y="2819400"/>
            <a:ext cx="1371600" cy="381000"/>
          </a:xfrm>
          <a:prstGeom prst="line">
            <a:avLst/>
          </a:prstGeom>
          <a:noFill/>
          <a:ln w="9525">
            <a:solidFill>
              <a:schemeClr val="tx1"/>
            </a:solidFill>
            <a:round/>
            <a:headEnd/>
            <a:tailEnd/>
          </a:ln>
          <a:effectLst/>
        </p:spPr>
        <p:txBody>
          <a:bodyPr/>
          <a:lstStyle/>
          <a:p>
            <a:endParaRPr lang="en-US"/>
          </a:p>
        </p:txBody>
      </p:sp>
      <p:sp>
        <p:nvSpPr>
          <p:cNvPr id="2394135" name="Line 23"/>
          <p:cNvSpPr>
            <a:spLocks noChangeShapeType="1"/>
          </p:cNvSpPr>
          <p:nvPr/>
        </p:nvSpPr>
        <p:spPr bwMode="auto">
          <a:xfrm>
            <a:off x="6029325" y="3200400"/>
            <a:ext cx="2362200" cy="0"/>
          </a:xfrm>
          <a:prstGeom prst="line">
            <a:avLst/>
          </a:prstGeom>
          <a:noFill/>
          <a:ln w="9525">
            <a:solidFill>
              <a:schemeClr val="tx1"/>
            </a:solidFill>
            <a:round/>
            <a:headEnd/>
            <a:tailEnd/>
          </a:ln>
          <a:effectLst/>
        </p:spPr>
        <p:txBody>
          <a:bodyPr/>
          <a:lstStyle/>
          <a:p>
            <a:endParaRPr lang="en-US"/>
          </a:p>
        </p:txBody>
      </p:sp>
      <p:sp>
        <p:nvSpPr>
          <p:cNvPr id="2394136" name="Line 24"/>
          <p:cNvSpPr>
            <a:spLocks noChangeShapeType="1"/>
          </p:cNvSpPr>
          <p:nvPr/>
        </p:nvSpPr>
        <p:spPr bwMode="auto">
          <a:xfrm flipV="1">
            <a:off x="8391525" y="1676400"/>
            <a:ext cx="0" cy="1524000"/>
          </a:xfrm>
          <a:prstGeom prst="line">
            <a:avLst/>
          </a:prstGeom>
          <a:noFill/>
          <a:ln w="9525">
            <a:solidFill>
              <a:schemeClr val="tx1"/>
            </a:solidFill>
            <a:round/>
            <a:headEnd/>
            <a:tailEnd type="triangle" w="med" len="med"/>
          </a:ln>
          <a:effectLst/>
        </p:spPr>
        <p:txBody>
          <a:bodyPr/>
          <a:lstStyle/>
          <a:p>
            <a:endParaRPr lang="en-US"/>
          </a:p>
        </p:txBody>
      </p:sp>
      <p:sp>
        <p:nvSpPr>
          <p:cNvPr id="2394137" name="Text Box 25"/>
          <p:cNvSpPr txBox="1">
            <a:spLocks noChangeArrowheads="1"/>
          </p:cNvSpPr>
          <p:nvPr/>
        </p:nvSpPr>
        <p:spPr bwMode="auto">
          <a:xfrm>
            <a:off x="7975600" y="1295400"/>
            <a:ext cx="1008063" cy="336550"/>
          </a:xfrm>
          <a:prstGeom prst="rect">
            <a:avLst/>
          </a:prstGeom>
          <a:solidFill>
            <a:srgbClr val="E1E1FF"/>
          </a:solidFill>
          <a:ln w="9525">
            <a:noFill/>
            <a:miter lim="800000"/>
            <a:headEnd/>
            <a:tailEnd/>
          </a:ln>
          <a:effectLst/>
        </p:spPr>
        <p:txBody>
          <a:bodyPr wrap="none">
            <a:spAutoFit/>
          </a:bodyPr>
          <a:lstStyle/>
          <a:p>
            <a:r>
              <a:rPr lang="en-US" sz="1600"/>
              <a:t>33.6 L T</a:t>
            </a:r>
            <a:r>
              <a:rPr lang="en-US" sz="1600" baseline="-25000"/>
              <a:t>2</a:t>
            </a:r>
          </a:p>
        </p:txBody>
      </p:sp>
      <p:sp>
        <p:nvSpPr>
          <p:cNvPr id="2394138" name="Text Box 26"/>
          <p:cNvSpPr txBox="1">
            <a:spLocks noChangeArrowheads="1"/>
          </p:cNvSpPr>
          <p:nvPr/>
        </p:nvSpPr>
        <p:spPr bwMode="auto">
          <a:xfrm>
            <a:off x="5419725" y="3016250"/>
            <a:ext cx="592138" cy="336550"/>
          </a:xfrm>
          <a:prstGeom prst="rect">
            <a:avLst/>
          </a:prstGeom>
          <a:noFill/>
          <a:ln w="9525">
            <a:noFill/>
            <a:miter lim="800000"/>
            <a:headEnd/>
            <a:tailEnd/>
          </a:ln>
          <a:effectLst/>
        </p:spPr>
        <p:txBody>
          <a:bodyPr wrap="none">
            <a:spAutoFit/>
          </a:bodyPr>
          <a:lstStyle/>
          <a:p>
            <a:r>
              <a:rPr lang="en-US" sz="1600" b="1"/>
              <a:t>2 : 1</a:t>
            </a:r>
          </a:p>
        </p:txBody>
      </p:sp>
      <p:sp>
        <p:nvSpPr>
          <p:cNvPr id="2394139" name="Text Box 27"/>
          <p:cNvSpPr txBox="1">
            <a:spLocks noChangeArrowheads="1"/>
          </p:cNvSpPr>
          <p:nvPr/>
        </p:nvSpPr>
        <p:spPr bwMode="auto">
          <a:xfrm>
            <a:off x="406400" y="4748213"/>
            <a:ext cx="3286125" cy="336550"/>
          </a:xfrm>
          <a:prstGeom prst="rect">
            <a:avLst/>
          </a:prstGeom>
          <a:noFill/>
          <a:ln w="9525">
            <a:noFill/>
            <a:miter lim="800000"/>
            <a:headEnd/>
            <a:tailEnd/>
          </a:ln>
          <a:effectLst/>
        </p:spPr>
        <p:txBody>
          <a:bodyPr wrap="none">
            <a:spAutoFit/>
          </a:bodyPr>
          <a:lstStyle/>
          <a:p>
            <a:r>
              <a:rPr lang="en-US" sz="1600"/>
              <a:t>x mol M  =  1.8 x 10</a:t>
            </a:r>
            <a:r>
              <a:rPr lang="en-US" sz="1600" baseline="30000"/>
              <a:t>24</a:t>
            </a:r>
            <a:r>
              <a:rPr lang="en-US" sz="1600"/>
              <a:t> molecules Y</a:t>
            </a:r>
          </a:p>
        </p:txBody>
      </p:sp>
      <p:sp>
        <p:nvSpPr>
          <p:cNvPr id="2394140" name="Text Box 28"/>
          <p:cNvSpPr txBox="1">
            <a:spLocks noChangeArrowheads="1"/>
          </p:cNvSpPr>
          <p:nvPr/>
        </p:nvSpPr>
        <p:spPr bwMode="auto">
          <a:xfrm>
            <a:off x="3748088" y="4886325"/>
            <a:ext cx="2338387" cy="336550"/>
          </a:xfrm>
          <a:prstGeom prst="rect">
            <a:avLst/>
          </a:prstGeom>
          <a:noFill/>
          <a:ln w="9525">
            <a:noFill/>
            <a:miter lim="800000"/>
            <a:headEnd/>
            <a:tailEnd/>
          </a:ln>
          <a:effectLst/>
        </p:spPr>
        <p:txBody>
          <a:bodyPr wrap="none">
            <a:spAutoFit/>
          </a:bodyPr>
          <a:lstStyle/>
          <a:p>
            <a:r>
              <a:rPr lang="en-US" sz="1600"/>
              <a:t>6.02 x 10</a:t>
            </a:r>
            <a:r>
              <a:rPr lang="en-US" sz="1600" baseline="30000"/>
              <a:t>23</a:t>
            </a:r>
            <a:r>
              <a:rPr lang="en-US" sz="1600"/>
              <a:t> molecules Y</a:t>
            </a:r>
          </a:p>
        </p:txBody>
      </p:sp>
      <p:sp>
        <p:nvSpPr>
          <p:cNvPr id="2394141" name="Text Box 29"/>
          <p:cNvSpPr txBox="1">
            <a:spLocks noChangeArrowheads="1"/>
          </p:cNvSpPr>
          <p:nvPr/>
        </p:nvSpPr>
        <p:spPr bwMode="auto">
          <a:xfrm>
            <a:off x="7078663" y="4768850"/>
            <a:ext cx="1311275" cy="336550"/>
          </a:xfrm>
          <a:prstGeom prst="rect">
            <a:avLst/>
          </a:prstGeom>
          <a:noFill/>
          <a:ln w="9525">
            <a:noFill/>
            <a:miter lim="800000"/>
            <a:headEnd/>
            <a:tailEnd/>
          </a:ln>
          <a:effectLst/>
        </p:spPr>
        <p:txBody>
          <a:bodyPr wrap="none">
            <a:spAutoFit/>
          </a:bodyPr>
          <a:lstStyle/>
          <a:p>
            <a:r>
              <a:rPr lang="en-US" sz="1600"/>
              <a:t>=  7.5 mol M</a:t>
            </a:r>
          </a:p>
        </p:txBody>
      </p:sp>
      <p:sp>
        <p:nvSpPr>
          <p:cNvPr id="2394142" name="Text Box 30"/>
          <p:cNvSpPr txBox="1">
            <a:spLocks noChangeArrowheads="1"/>
          </p:cNvSpPr>
          <p:nvPr/>
        </p:nvSpPr>
        <p:spPr bwMode="auto">
          <a:xfrm>
            <a:off x="442913" y="5678488"/>
            <a:ext cx="1808162" cy="336550"/>
          </a:xfrm>
          <a:prstGeom prst="rect">
            <a:avLst/>
          </a:prstGeom>
          <a:noFill/>
          <a:ln w="9525">
            <a:noFill/>
            <a:miter lim="800000"/>
            <a:headEnd/>
            <a:tailEnd/>
          </a:ln>
          <a:effectLst/>
        </p:spPr>
        <p:txBody>
          <a:bodyPr wrap="none">
            <a:spAutoFit/>
          </a:bodyPr>
          <a:lstStyle/>
          <a:p>
            <a:r>
              <a:rPr lang="en-US" sz="1600"/>
              <a:t>x L  T</a:t>
            </a:r>
            <a:r>
              <a:rPr lang="en-US" sz="1600" baseline="-25000"/>
              <a:t>2</a:t>
            </a:r>
            <a:r>
              <a:rPr lang="en-US" sz="1600"/>
              <a:t>  =  3 mol Y</a:t>
            </a:r>
          </a:p>
        </p:txBody>
      </p:sp>
      <p:sp>
        <p:nvSpPr>
          <p:cNvPr id="2394143" name="AutoShape 31">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394144" name="Line 32"/>
          <p:cNvSpPr>
            <a:spLocks noChangeShapeType="1"/>
          </p:cNvSpPr>
          <p:nvPr/>
        </p:nvSpPr>
        <p:spPr bwMode="auto">
          <a:xfrm flipH="1">
            <a:off x="2203450" y="2908300"/>
            <a:ext cx="825500" cy="330200"/>
          </a:xfrm>
          <a:prstGeom prst="line">
            <a:avLst/>
          </a:prstGeom>
          <a:noFill/>
          <a:ln w="9525">
            <a:solidFill>
              <a:srgbClr val="FF0000"/>
            </a:solidFill>
            <a:round/>
            <a:headEnd/>
            <a:tailEnd type="triangle" w="med" len="med"/>
          </a:ln>
          <a:effectLst/>
        </p:spPr>
        <p:txBody>
          <a:bodyPr/>
          <a:lstStyle/>
          <a:p>
            <a:endParaRPr lang="en-US"/>
          </a:p>
        </p:txBody>
      </p:sp>
      <p:sp>
        <p:nvSpPr>
          <p:cNvPr id="2394145" name="Text Box 33"/>
          <p:cNvSpPr txBox="1">
            <a:spLocks noChangeArrowheads="1"/>
          </p:cNvSpPr>
          <p:nvPr/>
        </p:nvSpPr>
        <p:spPr bwMode="auto">
          <a:xfrm>
            <a:off x="7820025" y="3003550"/>
            <a:ext cx="1119188" cy="346075"/>
          </a:xfrm>
          <a:prstGeom prst="rect">
            <a:avLst/>
          </a:prstGeom>
          <a:solidFill>
            <a:srgbClr val="E1E1FF"/>
          </a:solidFill>
          <a:ln w="9525">
            <a:solidFill>
              <a:srgbClr val="FF0000"/>
            </a:solidFill>
            <a:miter lim="800000"/>
            <a:headEnd/>
            <a:tailEnd/>
          </a:ln>
          <a:effectLst/>
        </p:spPr>
        <p:txBody>
          <a:bodyPr wrap="none">
            <a:spAutoFit/>
          </a:bodyPr>
          <a:lstStyle/>
          <a:p>
            <a:r>
              <a:rPr lang="en-US" sz="1600"/>
              <a:t>1.5 mol T</a:t>
            </a:r>
            <a:r>
              <a:rPr lang="en-US" sz="1600" baseline="-25000"/>
              <a:t>2</a:t>
            </a:r>
          </a:p>
        </p:txBody>
      </p:sp>
      <p:sp>
        <p:nvSpPr>
          <p:cNvPr id="2394146" name="Text Box 34"/>
          <p:cNvSpPr txBox="1">
            <a:spLocks noChangeArrowheads="1"/>
          </p:cNvSpPr>
          <p:nvPr/>
        </p:nvSpPr>
        <p:spPr bwMode="auto">
          <a:xfrm>
            <a:off x="7199313" y="2168525"/>
            <a:ext cx="1235075" cy="336550"/>
          </a:xfrm>
          <a:prstGeom prst="rect">
            <a:avLst/>
          </a:prstGeom>
          <a:noFill/>
          <a:ln w="9525">
            <a:noFill/>
            <a:miter lim="800000"/>
            <a:headEnd/>
            <a:tailEnd/>
          </a:ln>
          <a:effectLst/>
        </p:spPr>
        <p:txBody>
          <a:bodyPr wrap="none">
            <a:spAutoFit/>
          </a:bodyPr>
          <a:lstStyle/>
          <a:p>
            <a:r>
              <a:rPr lang="en-US" sz="1600"/>
              <a:t>x 22.4L/mol</a:t>
            </a:r>
          </a:p>
        </p:txBody>
      </p:sp>
      <p:sp>
        <p:nvSpPr>
          <p:cNvPr id="2394147" name="Rectangle 35"/>
          <p:cNvSpPr>
            <a:spLocks noChangeArrowheads="1"/>
          </p:cNvSpPr>
          <p:nvPr/>
        </p:nvSpPr>
        <p:spPr bwMode="auto">
          <a:xfrm>
            <a:off x="4478338" y="4621213"/>
            <a:ext cx="873125" cy="336550"/>
          </a:xfrm>
          <a:prstGeom prst="rect">
            <a:avLst/>
          </a:prstGeom>
          <a:noFill/>
          <a:ln w="9525">
            <a:noFill/>
            <a:miter lim="800000"/>
            <a:headEnd/>
            <a:tailEnd/>
          </a:ln>
          <a:effectLst/>
        </p:spPr>
        <p:txBody>
          <a:bodyPr wrap="none">
            <a:spAutoFit/>
          </a:bodyPr>
          <a:lstStyle/>
          <a:p>
            <a:r>
              <a:rPr lang="en-US" sz="1600"/>
              <a:t>1 mol Y</a:t>
            </a:r>
          </a:p>
        </p:txBody>
      </p:sp>
      <p:sp>
        <p:nvSpPr>
          <p:cNvPr id="2394148" name="Rectangle 36"/>
          <p:cNvSpPr>
            <a:spLocks noChangeArrowheads="1"/>
          </p:cNvSpPr>
          <p:nvPr/>
        </p:nvSpPr>
        <p:spPr bwMode="auto">
          <a:xfrm>
            <a:off x="6142038" y="4614863"/>
            <a:ext cx="908050" cy="336550"/>
          </a:xfrm>
          <a:prstGeom prst="rect">
            <a:avLst/>
          </a:prstGeom>
          <a:noFill/>
          <a:ln w="9525">
            <a:noFill/>
            <a:miter lim="800000"/>
            <a:headEnd/>
            <a:tailEnd/>
          </a:ln>
          <a:effectLst/>
        </p:spPr>
        <p:txBody>
          <a:bodyPr wrap="none">
            <a:spAutoFit/>
          </a:bodyPr>
          <a:lstStyle/>
          <a:p>
            <a:r>
              <a:rPr lang="en-US" sz="1600"/>
              <a:t>5 mol M</a:t>
            </a:r>
          </a:p>
        </p:txBody>
      </p:sp>
      <p:grpSp>
        <p:nvGrpSpPr>
          <p:cNvPr id="2394149" name="Group 37"/>
          <p:cNvGrpSpPr>
            <a:grpSpLocks/>
          </p:cNvGrpSpPr>
          <p:nvPr/>
        </p:nvGrpSpPr>
        <p:grpSpPr bwMode="auto">
          <a:xfrm>
            <a:off x="3735388" y="4659313"/>
            <a:ext cx="2389187" cy="542925"/>
            <a:chOff x="2353" y="2935"/>
            <a:chExt cx="1505" cy="342"/>
          </a:xfrm>
        </p:grpSpPr>
        <p:sp>
          <p:nvSpPr>
            <p:cNvPr id="2394150" name="AutoShape 38"/>
            <p:cNvSpPr>
              <a:spLocks noChangeArrowheads="1"/>
            </p:cNvSpPr>
            <p:nvPr/>
          </p:nvSpPr>
          <p:spPr bwMode="auto">
            <a:xfrm>
              <a:off x="2353" y="2935"/>
              <a:ext cx="1505" cy="342"/>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394151" name="Line 39"/>
            <p:cNvSpPr>
              <a:spLocks noChangeShapeType="1"/>
            </p:cNvSpPr>
            <p:nvPr/>
          </p:nvSpPr>
          <p:spPr bwMode="auto">
            <a:xfrm>
              <a:off x="2380" y="3108"/>
              <a:ext cx="1440" cy="0"/>
            </a:xfrm>
            <a:prstGeom prst="line">
              <a:avLst/>
            </a:prstGeom>
            <a:noFill/>
            <a:ln w="9525">
              <a:solidFill>
                <a:schemeClr val="tx1"/>
              </a:solidFill>
              <a:round/>
              <a:headEnd/>
              <a:tailEnd/>
            </a:ln>
            <a:effectLst/>
          </p:spPr>
          <p:txBody>
            <a:bodyPr/>
            <a:lstStyle/>
            <a:p>
              <a:endParaRPr lang="en-US"/>
            </a:p>
          </p:txBody>
        </p:sp>
      </p:grpSp>
      <p:sp>
        <p:nvSpPr>
          <p:cNvPr id="2394152" name="Rectangle 40"/>
          <p:cNvSpPr>
            <a:spLocks noChangeArrowheads="1"/>
          </p:cNvSpPr>
          <p:nvPr/>
        </p:nvSpPr>
        <p:spPr bwMode="auto">
          <a:xfrm>
            <a:off x="6148388" y="4884738"/>
            <a:ext cx="873125" cy="336550"/>
          </a:xfrm>
          <a:prstGeom prst="rect">
            <a:avLst/>
          </a:prstGeom>
          <a:noFill/>
          <a:ln w="9525">
            <a:noFill/>
            <a:miter lim="800000"/>
            <a:headEnd/>
            <a:tailEnd/>
          </a:ln>
          <a:effectLst/>
        </p:spPr>
        <p:txBody>
          <a:bodyPr wrap="none">
            <a:spAutoFit/>
          </a:bodyPr>
          <a:lstStyle/>
          <a:p>
            <a:r>
              <a:rPr lang="en-US" sz="1600"/>
              <a:t>2 mol Y</a:t>
            </a:r>
          </a:p>
        </p:txBody>
      </p:sp>
      <p:sp>
        <p:nvSpPr>
          <p:cNvPr id="2394153" name="Line 41"/>
          <p:cNvSpPr>
            <a:spLocks noChangeShapeType="1"/>
          </p:cNvSpPr>
          <p:nvPr/>
        </p:nvSpPr>
        <p:spPr bwMode="auto">
          <a:xfrm flipV="1">
            <a:off x="2560638" y="4887913"/>
            <a:ext cx="1069975" cy="120650"/>
          </a:xfrm>
          <a:prstGeom prst="line">
            <a:avLst/>
          </a:prstGeom>
          <a:noFill/>
          <a:ln w="9525">
            <a:solidFill>
              <a:srgbClr val="FF0000"/>
            </a:solidFill>
            <a:round/>
            <a:headEnd/>
            <a:tailEnd/>
          </a:ln>
          <a:effectLst/>
        </p:spPr>
        <p:txBody>
          <a:bodyPr/>
          <a:lstStyle/>
          <a:p>
            <a:endParaRPr lang="en-US"/>
          </a:p>
        </p:txBody>
      </p:sp>
      <p:sp>
        <p:nvSpPr>
          <p:cNvPr id="2394154" name="Line 42"/>
          <p:cNvSpPr>
            <a:spLocks noChangeShapeType="1"/>
          </p:cNvSpPr>
          <p:nvPr/>
        </p:nvSpPr>
        <p:spPr bwMode="auto">
          <a:xfrm flipV="1">
            <a:off x="4927600" y="5016500"/>
            <a:ext cx="1069975" cy="120650"/>
          </a:xfrm>
          <a:prstGeom prst="line">
            <a:avLst/>
          </a:prstGeom>
          <a:noFill/>
          <a:ln w="9525">
            <a:solidFill>
              <a:srgbClr val="FF0000"/>
            </a:solidFill>
            <a:round/>
            <a:headEnd/>
            <a:tailEnd/>
          </a:ln>
          <a:effectLst/>
        </p:spPr>
        <p:txBody>
          <a:bodyPr/>
          <a:lstStyle/>
          <a:p>
            <a:endParaRPr lang="en-US"/>
          </a:p>
        </p:txBody>
      </p:sp>
      <p:grpSp>
        <p:nvGrpSpPr>
          <p:cNvPr id="2394155" name="Group 43"/>
          <p:cNvGrpSpPr>
            <a:grpSpLocks/>
          </p:cNvGrpSpPr>
          <p:nvPr/>
        </p:nvGrpSpPr>
        <p:grpSpPr bwMode="auto">
          <a:xfrm>
            <a:off x="6167438" y="4652963"/>
            <a:ext cx="860425" cy="542925"/>
            <a:chOff x="3885" y="2931"/>
            <a:chExt cx="542" cy="342"/>
          </a:xfrm>
        </p:grpSpPr>
        <p:sp>
          <p:nvSpPr>
            <p:cNvPr id="2394156" name="AutoShape 44"/>
            <p:cNvSpPr>
              <a:spLocks noChangeArrowheads="1"/>
            </p:cNvSpPr>
            <p:nvPr/>
          </p:nvSpPr>
          <p:spPr bwMode="auto">
            <a:xfrm>
              <a:off x="3885" y="2931"/>
              <a:ext cx="542" cy="342"/>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394157" name="Line 45"/>
            <p:cNvSpPr>
              <a:spLocks noChangeShapeType="1"/>
            </p:cNvSpPr>
            <p:nvPr/>
          </p:nvSpPr>
          <p:spPr bwMode="auto">
            <a:xfrm>
              <a:off x="3906" y="3104"/>
              <a:ext cx="502" cy="0"/>
            </a:xfrm>
            <a:prstGeom prst="line">
              <a:avLst/>
            </a:prstGeom>
            <a:noFill/>
            <a:ln w="9525">
              <a:solidFill>
                <a:schemeClr val="tx1"/>
              </a:solidFill>
              <a:round/>
              <a:headEnd/>
              <a:tailEnd/>
            </a:ln>
            <a:effectLst/>
          </p:spPr>
          <p:txBody>
            <a:bodyPr/>
            <a:lstStyle/>
            <a:p>
              <a:endParaRPr lang="en-US"/>
            </a:p>
          </p:txBody>
        </p:sp>
      </p:grpSp>
      <p:sp>
        <p:nvSpPr>
          <p:cNvPr id="2394158" name="Text Box 46"/>
          <p:cNvSpPr txBox="1">
            <a:spLocks noChangeArrowheads="1"/>
          </p:cNvSpPr>
          <p:nvPr/>
        </p:nvSpPr>
        <p:spPr bwMode="auto">
          <a:xfrm>
            <a:off x="2270125" y="5813425"/>
            <a:ext cx="873125" cy="336550"/>
          </a:xfrm>
          <a:prstGeom prst="rect">
            <a:avLst/>
          </a:prstGeom>
          <a:noFill/>
          <a:ln w="9525">
            <a:noFill/>
            <a:miter lim="800000"/>
            <a:headEnd/>
            <a:tailEnd/>
          </a:ln>
          <a:effectLst/>
        </p:spPr>
        <p:txBody>
          <a:bodyPr wrap="none">
            <a:spAutoFit/>
          </a:bodyPr>
          <a:lstStyle/>
          <a:p>
            <a:r>
              <a:rPr lang="en-US" sz="1600"/>
              <a:t>2 mol Y</a:t>
            </a:r>
          </a:p>
        </p:txBody>
      </p:sp>
      <p:sp>
        <p:nvSpPr>
          <p:cNvPr id="2394159" name="Text Box 47"/>
          <p:cNvSpPr txBox="1">
            <a:spLocks noChangeArrowheads="1"/>
          </p:cNvSpPr>
          <p:nvPr/>
        </p:nvSpPr>
        <p:spPr bwMode="auto">
          <a:xfrm>
            <a:off x="4259263" y="5680075"/>
            <a:ext cx="1241425" cy="336550"/>
          </a:xfrm>
          <a:prstGeom prst="rect">
            <a:avLst/>
          </a:prstGeom>
          <a:noFill/>
          <a:ln w="9525">
            <a:noFill/>
            <a:miter lim="800000"/>
            <a:headEnd/>
            <a:tailEnd/>
          </a:ln>
          <a:effectLst/>
        </p:spPr>
        <p:txBody>
          <a:bodyPr wrap="none">
            <a:spAutoFit/>
          </a:bodyPr>
          <a:lstStyle/>
          <a:p>
            <a:r>
              <a:rPr lang="en-US" sz="1600"/>
              <a:t>=  33.6 L T</a:t>
            </a:r>
            <a:r>
              <a:rPr lang="en-US" sz="1600" baseline="-25000"/>
              <a:t>2</a:t>
            </a:r>
          </a:p>
        </p:txBody>
      </p:sp>
      <p:sp>
        <p:nvSpPr>
          <p:cNvPr id="2394160" name="Rectangle 48"/>
          <p:cNvSpPr>
            <a:spLocks noChangeArrowheads="1"/>
          </p:cNvSpPr>
          <p:nvPr/>
        </p:nvSpPr>
        <p:spPr bwMode="auto">
          <a:xfrm>
            <a:off x="2230438" y="5548313"/>
            <a:ext cx="939800" cy="336550"/>
          </a:xfrm>
          <a:prstGeom prst="rect">
            <a:avLst/>
          </a:prstGeom>
          <a:noFill/>
          <a:ln w="9525">
            <a:noFill/>
            <a:miter lim="800000"/>
            <a:headEnd/>
            <a:tailEnd/>
          </a:ln>
          <a:effectLst/>
        </p:spPr>
        <p:txBody>
          <a:bodyPr wrap="none">
            <a:spAutoFit/>
          </a:bodyPr>
          <a:lstStyle/>
          <a:p>
            <a:r>
              <a:rPr lang="en-US" sz="1600"/>
              <a:t>1 mol T</a:t>
            </a:r>
            <a:r>
              <a:rPr lang="en-US" sz="1600" baseline="-25000"/>
              <a:t>2</a:t>
            </a:r>
          </a:p>
        </p:txBody>
      </p:sp>
      <p:sp>
        <p:nvSpPr>
          <p:cNvPr id="2394161" name="Rectangle 49"/>
          <p:cNvSpPr>
            <a:spLocks noChangeArrowheads="1"/>
          </p:cNvSpPr>
          <p:nvPr/>
        </p:nvSpPr>
        <p:spPr bwMode="auto">
          <a:xfrm>
            <a:off x="3290888" y="5541963"/>
            <a:ext cx="1008062" cy="336550"/>
          </a:xfrm>
          <a:prstGeom prst="rect">
            <a:avLst/>
          </a:prstGeom>
          <a:noFill/>
          <a:ln w="9525">
            <a:noFill/>
            <a:miter lim="800000"/>
            <a:headEnd/>
            <a:tailEnd/>
          </a:ln>
          <a:effectLst/>
        </p:spPr>
        <p:txBody>
          <a:bodyPr wrap="none">
            <a:spAutoFit/>
          </a:bodyPr>
          <a:lstStyle/>
          <a:p>
            <a:r>
              <a:rPr lang="en-US" sz="1600"/>
              <a:t>22.4 L T</a:t>
            </a:r>
            <a:r>
              <a:rPr lang="en-US" sz="1600" baseline="-25000"/>
              <a:t>2</a:t>
            </a:r>
          </a:p>
        </p:txBody>
      </p:sp>
      <p:grpSp>
        <p:nvGrpSpPr>
          <p:cNvPr id="2394162" name="Group 50"/>
          <p:cNvGrpSpPr>
            <a:grpSpLocks/>
          </p:cNvGrpSpPr>
          <p:nvPr/>
        </p:nvGrpSpPr>
        <p:grpSpPr bwMode="auto">
          <a:xfrm>
            <a:off x="2257425" y="5586413"/>
            <a:ext cx="922338" cy="542925"/>
            <a:chOff x="2353" y="2935"/>
            <a:chExt cx="1505" cy="342"/>
          </a:xfrm>
        </p:grpSpPr>
        <p:sp>
          <p:nvSpPr>
            <p:cNvPr id="2394163" name="AutoShape 51"/>
            <p:cNvSpPr>
              <a:spLocks noChangeArrowheads="1"/>
            </p:cNvSpPr>
            <p:nvPr/>
          </p:nvSpPr>
          <p:spPr bwMode="auto">
            <a:xfrm>
              <a:off x="2353" y="2935"/>
              <a:ext cx="1505" cy="342"/>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394164" name="Line 52"/>
            <p:cNvSpPr>
              <a:spLocks noChangeShapeType="1"/>
            </p:cNvSpPr>
            <p:nvPr/>
          </p:nvSpPr>
          <p:spPr bwMode="auto">
            <a:xfrm>
              <a:off x="2380" y="3108"/>
              <a:ext cx="1440" cy="0"/>
            </a:xfrm>
            <a:prstGeom prst="line">
              <a:avLst/>
            </a:prstGeom>
            <a:noFill/>
            <a:ln w="9525">
              <a:solidFill>
                <a:schemeClr val="tx1"/>
              </a:solidFill>
              <a:round/>
              <a:headEnd/>
              <a:tailEnd/>
            </a:ln>
            <a:effectLst/>
          </p:spPr>
          <p:txBody>
            <a:bodyPr/>
            <a:lstStyle/>
            <a:p>
              <a:endParaRPr lang="en-US"/>
            </a:p>
          </p:txBody>
        </p:sp>
      </p:grpSp>
      <p:sp>
        <p:nvSpPr>
          <p:cNvPr id="2394165" name="Rectangle 53"/>
          <p:cNvSpPr>
            <a:spLocks noChangeArrowheads="1"/>
          </p:cNvSpPr>
          <p:nvPr/>
        </p:nvSpPr>
        <p:spPr bwMode="auto">
          <a:xfrm>
            <a:off x="3257550" y="5811838"/>
            <a:ext cx="939800" cy="336550"/>
          </a:xfrm>
          <a:prstGeom prst="rect">
            <a:avLst/>
          </a:prstGeom>
          <a:noFill/>
          <a:ln w="9525">
            <a:noFill/>
            <a:miter lim="800000"/>
            <a:headEnd/>
            <a:tailEnd/>
          </a:ln>
          <a:effectLst/>
        </p:spPr>
        <p:txBody>
          <a:bodyPr wrap="none">
            <a:spAutoFit/>
          </a:bodyPr>
          <a:lstStyle/>
          <a:p>
            <a:r>
              <a:rPr lang="en-US" sz="1600"/>
              <a:t>1 mol T</a:t>
            </a:r>
            <a:r>
              <a:rPr lang="en-US" sz="1600" baseline="-25000"/>
              <a:t>2</a:t>
            </a:r>
          </a:p>
        </p:txBody>
      </p:sp>
      <p:grpSp>
        <p:nvGrpSpPr>
          <p:cNvPr id="2394166" name="Group 54"/>
          <p:cNvGrpSpPr>
            <a:grpSpLocks/>
          </p:cNvGrpSpPr>
          <p:nvPr/>
        </p:nvGrpSpPr>
        <p:grpSpPr bwMode="auto">
          <a:xfrm>
            <a:off x="3221038" y="5580063"/>
            <a:ext cx="1023937" cy="542925"/>
            <a:chOff x="3885" y="2931"/>
            <a:chExt cx="542" cy="342"/>
          </a:xfrm>
        </p:grpSpPr>
        <p:sp>
          <p:nvSpPr>
            <p:cNvPr id="2394167" name="AutoShape 55"/>
            <p:cNvSpPr>
              <a:spLocks noChangeArrowheads="1"/>
            </p:cNvSpPr>
            <p:nvPr/>
          </p:nvSpPr>
          <p:spPr bwMode="auto">
            <a:xfrm>
              <a:off x="3885" y="2931"/>
              <a:ext cx="542" cy="342"/>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394168" name="Line 56"/>
            <p:cNvSpPr>
              <a:spLocks noChangeShapeType="1"/>
            </p:cNvSpPr>
            <p:nvPr/>
          </p:nvSpPr>
          <p:spPr bwMode="auto">
            <a:xfrm>
              <a:off x="3906" y="3104"/>
              <a:ext cx="502" cy="0"/>
            </a:xfrm>
            <a:prstGeom prst="line">
              <a:avLst/>
            </a:prstGeom>
            <a:noFill/>
            <a:ln w="9525">
              <a:solidFill>
                <a:schemeClr val="tx1"/>
              </a:solidFill>
              <a:round/>
              <a:headEnd/>
              <a:tailEnd/>
            </a:ln>
            <a:effectLst/>
          </p:spPr>
          <p:txBody>
            <a:bodyPr/>
            <a:lstStyle/>
            <a:p>
              <a:endParaRPr lang="en-US"/>
            </a:p>
          </p:txBody>
        </p:sp>
      </p:grpSp>
      <p:sp>
        <p:nvSpPr>
          <p:cNvPr id="2394169" name="Line 57"/>
          <p:cNvSpPr>
            <a:spLocks noChangeShapeType="1"/>
          </p:cNvSpPr>
          <p:nvPr/>
        </p:nvSpPr>
        <p:spPr bwMode="auto">
          <a:xfrm flipV="1">
            <a:off x="1673225" y="5813425"/>
            <a:ext cx="457200" cy="112713"/>
          </a:xfrm>
          <a:prstGeom prst="line">
            <a:avLst/>
          </a:prstGeom>
          <a:noFill/>
          <a:ln w="9525">
            <a:solidFill>
              <a:srgbClr val="FF0000"/>
            </a:solidFill>
            <a:round/>
            <a:headEnd/>
            <a:tailEnd/>
          </a:ln>
          <a:effectLst/>
        </p:spPr>
        <p:txBody>
          <a:bodyPr/>
          <a:lstStyle/>
          <a:p>
            <a:endParaRPr lang="en-US"/>
          </a:p>
        </p:txBody>
      </p:sp>
      <p:sp>
        <p:nvSpPr>
          <p:cNvPr id="2394170" name="Line 58"/>
          <p:cNvSpPr>
            <a:spLocks noChangeShapeType="1"/>
          </p:cNvSpPr>
          <p:nvPr/>
        </p:nvSpPr>
        <p:spPr bwMode="auto">
          <a:xfrm flipV="1">
            <a:off x="2563813" y="5949950"/>
            <a:ext cx="457200" cy="112713"/>
          </a:xfrm>
          <a:prstGeom prst="line">
            <a:avLst/>
          </a:prstGeom>
          <a:noFill/>
          <a:ln w="9525">
            <a:solidFill>
              <a:srgbClr val="FF0000"/>
            </a:solidFill>
            <a:round/>
            <a:headEnd/>
            <a:tailEnd/>
          </a:ln>
          <a:effectLst/>
        </p:spPr>
        <p:txBody>
          <a:bodyPr/>
          <a:lstStyle/>
          <a:p>
            <a:endParaRPr lang="en-US"/>
          </a:p>
        </p:txBody>
      </p:sp>
      <p:sp>
        <p:nvSpPr>
          <p:cNvPr id="2394171" name="Line 59"/>
          <p:cNvSpPr>
            <a:spLocks noChangeShapeType="1"/>
          </p:cNvSpPr>
          <p:nvPr/>
        </p:nvSpPr>
        <p:spPr bwMode="auto">
          <a:xfrm flipV="1">
            <a:off x="3519488" y="5942013"/>
            <a:ext cx="517525" cy="112712"/>
          </a:xfrm>
          <a:prstGeom prst="line">
            <a:avLst/>
          </a:prstGeom>
          <a:noFill/>
          <a:ln w="9525">
            <a:solidFill>
              <a:srgbClr val="FF0000"/>
            </a:solidFill>
            <a:round/>
            <a:headEnd/>
            <a:tailEnd/>
          </a:ln>
          <a:effectLst/>
        </p:spPr>
        <p:txBody>
          <a:bodyPr/>
          <a:lstStyle/>
          <a:p>
            <a:endParaRPr lang="en-US"/>
          </a:p>
        </p:txBody>
      </p:sp>
      <p:sp>
        <p:nvSpPr>
          <p:cNvPr id="2394172" name="Line 60"/>
          <p:cNvSpPr>
            <a:spLocks noChangeShapeType="1"/>
          </p:cNvSpPr>
          <p:nvPr/>
        </p:nvSpPr>
        <p:spPr bwMode="auto">
          <a:xfrm flipV="1">
            <a:off x="2533650" y="5672138"/>
            <a:ext cx="517525" cy="112712"/>
          </a:xfrm>
          <a:prstGeom prst="line">
            <a:avLst/>
          </a:prstGeom>
          <a:noFill/>
          <a:ln w="9525">
            <a:solidFill>
              <a:srgbClr val="FF0000"/>
            </a:solidFill>
            <a:round/>
            <a:headEnd/>
            <a:tailEnd/>
          </a:ln>
          <a:effectLst/>
        </p:spPr>
        <p:txBody>
          <a:bodyPr/>
          <a:lstStyle/>
          <a:p>
            <a:endParaRPr lang="en-US"/>
          </a:p>
        </p:txBody>
      </p:sp>
      <p:sp>
        <p:nvSpPr>
          <p:cNvPr id="2394173" name="Line 61"/>
          <p:cNvSpPr>
            <a:spLocks noChangeShapeType="1"/>
          </p:cNvSpPr>
          <p:nvPr/>
        </p:nvSpPr>
        <p:spPr bwMode="auto">
          <a:xfrm flipV="1">
            <a:off x="4741863" y="4748213"/>
            <a:ext cx="517525" cy="112712"/>
          </a:xfrm>
          <a:prstGeom prst="line">
            <a:avLst/>
          </a:prstGeom>
          <a:noFill/>
          <a:ln w="9525">
            <a:solidFill>
              <a:srgbClr val="FF0000"/>
            </a:solidFill>
            <a:round/>
            <a:headEnd/>
            <a:tailEnd/>
          </a:ln>
          <a:effectLst/>
        </p:spPr>
        <p:txBody>
          <a:bodyPr/>
          <a:lstStyle/>
          <a:p>
            <a:endParaRPr lang="en-US"/>
          </a:p>
        </p:txBody>
      </p:sp>
      <p:sp>
        <p:nvSpPr>
          <p:cNvPr id="2394174" name="Line 62"/>
          <p:cNvSpPr>
            <a:spLocks noChangeShapeType="1"/>
          </p:cNvSpPr>
          <p:nvPr/>
        </p:nvSpPr>
        <p:spPr bwMode="auto">
          <a:xfrm flipV="1">
            <a:off x="6415088" y="4999038"/>
            <a:ext cx="517525" cy="112712"/>
          </a:xfrm>
          <a:prstGeom prst="line">
            <a:avLst/>
          </a:prstGeom>
          <a:noFill/>
          <a:ln w="9525">
            <a:solidFill>
              <a:srgbClr val="FF0000"/>
            </a:solidFill>
            <a:round/>
            <a:headEnd/>
            <a:tailEnd/>
          </a:ln>
          <a:effectLst/>
        </p:spPr>
        <p:txBody>
          <a:bodyPr/>
          <a:lstStyle/>
          <a:p>
            <a:endParaRPr lang="en-US"/>
          </a:p>
        </p:txBody>
      </p:sp>
      <p:sp>
        <p:nvSpPr>
          <p:cNvPr id="2394175" name="Oval 63">
            <a:hlinkClick r:id="rId4" action="ppaction://hlinksldjump"/>
          </p:cNvPr>
          <p:cNvSpPr>
            <a:spLocks noChangeArrowheads="1"/>
          </p:cNvSpPr>
          <p:nvPr/>
        </p:nvSpPr>
        <p:spPr bwMode="auto">
          <a:xfrm>
            <a:off x="6243638" y="2579688"/>
            <a:ext cx="331787" cy="331787"/>
          </a:xfrm>
          <a:prstGeom prst="ellipse">
            <a:avLst/>
          </a:prstGeom>
          <a:gradFill rotWithShape="1">
            <a:gsLst>
              <a:gs pos="0">
                <a:srgbClr val="FFCC00"/>
              </a:gs>
              <a:gs pos="100000">
                <a:srgbClr val="FFFFCC"/>
              </a:gs>
            </a:gsLst>
            <a:path path="shape">
              <a:fillToRect l="50000" t="50000" r="50000" b="50000"/>
            </a:path>
          </a:gradFill>
          <a:ln w="12700">
            <a:solidFill>
              <a:srgbClr val="FF0000"/>
            </a:solidFill>
            <a:round/>
            <a:headEnd/>
            <a:tailEnd/>
          </a:ln>
          <a:effectLst/>
        </p:spPr>
        <p:txBody>
          <a:bodyPr wrap="none" anchor="ctr"/>
          <a:lstStyle/>
          <a:p>
            <a:pPr algn="ctr"/>
            <a:r>
              <a:rPr lang="en-US" sz="900" b="1" i="1">
                <a:solidFill>
                  <a:srgbClr val="FF0000"/>
                </a:solidFill>
              </a:rPr>
              <a:t>Easy</a:t>
            </a:r>
          </a:p>
        </p:txBody>
      </p:sp>
      <p:grpSp>
        <p:nvGrpSpPr>
          <p:cNvPr id="2394176" name="Group 64"/>
          <p:cNvGrpSpPr>
            <a:grpSpLocks/>
          </p:cNvGrpSpPr>
          <p:nvPr/>
        </p:nvGrpSpPr>
        <p:grpSpPr bwMode="auto">
          <a:xfrm>
            <a:off x="6457950" y="1770063"/>
            <a:ext cx="1704975" cy="517525"/>
            <a:chOff x="3655" y="2296"/>
            <a:chExt cx="1074" cy="326"/>
          </a:xfrm>
        </p:grpSpPr>
        <p:sp>
          <p:nvSpPr>
            <p:cNvPr id="2394177" name="Text Box 65"/>
            <p:cNvSpPr txBox="1">
              <a:spLocks noChangeArrowheads="1"/>
            </p:cNvSpPr>
            <p:nvPr/>
          </p:nvSpPr>
          <p:spPr bwMode="auto">
            <a:xfrm>
              <a:off x="3655" y="2296"/>
              <a:ext cx="495" cy="326"/>
            </a:xfrm>
            <a:prstGeom prst="rect">
              <a:avLst/>
            </a:prstGeom>
            <a:noFill/>
            <a:ln w="9525">
              <a:noFill/>
              <a:miter lim="800000"/>
              <a:headEnd/>
              <a:tailEnd/>
            </a:ln>
            <a:effectLst/>
          </p:spPr>
          <p:txBody>
            <a:bodyPr wrap="none">
              <a:spAutoFit/>
            </a:bodyPr>
            <a:lstStyle/>
            <a:p>
              <a:pPr algn="ctr"/>
              <a:r>
                <a:rPr lang="en-US" sz="1400"/>
                <a:t>2</a:t>
              </a:r>
            </a:p>
            <a:p>
              <a:pPr algn="ctr"/>
              <a:r>
                <a:rPr lang="en-US" sz="1400"/>
                <a:t>3 mol Y</a:t>
              </a:r>
            </a:p>
          </p:txBody>
        </p:sp>
        <p:sp>
          <p:nvSpPr>
            <p:cNvPr id="2394178" name="Text Box 66"/>
            <p:cNvSpPr txBox="1">
              <a:spLocks noChangeArrowheads="1"/>
            </p:cNvSpPr>
            <p:nvPr/>
          </p:nvSpPr>
          <p:spPr bwMode="auto">
            <a:xfrm>
              <a:off x="4222" y="2296"/>
              <a:ext cx="507" cy="326"/>
            </a:xfrm>
            <a:prstGeom prst="rect">
              <a:avLst/>
            </a:prstGeom>
            <a:noFill/>
            <a:ln w="9525">
              <a:noFill/>
              <a:miter lim="800000"/>
              <a:headEnd/>
              <a:tailEnd/>
            </a:ln>
            <a:effectLst/>
          </p:spPr>
          <p:txBody>
            <a:bodyPr wrap="none">
              <a:spAutoFit/>
            </a:bodyPr>
            <a:lstStyle/>
            <a:p>
              <a:pPr algn="ctr"/>
              <a:r>
                <a:rPr lang="en-US" sz="1400"/>
                <a:t>5</a:t>
              </a:r>
            </a:p>
            <a:p>
              <a:pPr algn="ctr"/>
              <a:r>
                <a:rPr lang="en-US" sz="1400"/>
                <a:t>x mol M</a:t>
              </a:r>
            </a:p>
          </p:txBody>
        </p:sp>
        <p:sp>
          <p:nvSpPr>
            <p:cNvPr id="2394179" name="Line 67"/>
            <p:cNvSpPr>
              <a:spLocks noChangeShapeType="1"/>
            </p:cNvSpPr>
            <p:nvPr/>
          </p:nvSpPr>
          <p:spPr bwMode="auto">
            <a:xfrm>
              <a:off x="3693" y="2468"/>
              <a:ext cx="396" cy="0"/>
            </a:xfrm>
            <a:prstGeom prst="line">
              <a:avLst/>
            </a:prstGeom>
            <a:noFill/>
            <a:ln w="9525">
              <a:solidFill>
                <a:schemeClr val="tx1"/>
              </a:solidFill>
              <a:round/>
              <a:headEnd/>
              <a:tailEnd/>
            </a:ln>
            <a:effectLst/>
          </p:spPr>
          <p:txBody>
            <a:bodyPr/>
            <a:lstStyle/>
            <a:p>
              <a:endParaRPr lang="en-US"/>
            </a:p>
          </p:txBody>
        </p:sp>
        <p:sp>
          <p:nvSpPr>
            <p:cNvPr id="2394180" name="Line 68"/>
            <p:cNvSpPr>
              <a:spLocks noChangeShapeType="1"/>
            </p:cNvSpPr>
            <p:nvPr/>
          </p:nvSpPr>
          <p:spPr bwMode="auto">
            <a:xfrm>
              <a:off x="4275" y="2468"/>
              <a:ext cx="396" cy="0"/>
            </a:xfrm>
            <a:prstGeom prst="line">
              <a:avLst/>
            </a:prstGeom>
            <a:noFill/>
            <a:ln w="9525">
              <a:solidFill>
                <a:schemeClr val="tx1"/>
              </a:solidFill>
              <a:round/>
              <a:headEnd/>
              <a:tailEnd/>
            </a:ln>
            <a:effectLst/>
          </p:spPr>
          <p:txBody>
            <a:bodyPr/>
            <a:lstStyle/>
            <a:p>
              <a:endParaRPr lang="en-US"/>
            </a:p>
          </p:txBody>
        </p:sp>
        <p:sp>
          <p:nvSpPr>
            <p:cNvPr id="2394181" name="Text Box 69"/>
            <p:cNvSpPr txBox="1">
              <a:spLocks noChangeArrowheads="1"/>
            </p:cNvSpPr>
            <p:nvPr/>
          </p:nvSpPr>
          <p:spPr bwMode="auto">
            <a:xfrm>
              <a:off x="4096" y="2371"/>
              <a:ext cx="181" cy="192"/>
            </a:xfrm>
            <a:prstGeom prst="rect">
              <a:avLst/>
            </a:prstGeom>
            <a:noFill/>
            <a:ln w="9525">
              <a:noFill/>
              <a:miter lim="800000"/>
              <a:headEnd/>
              <a:tailEnd/>
            </a:ln>
            <a:effectLst/>
          </p:spPr>
          <p:txBody>
            <a:bodyPr wrap="none">
              <a:spAutoFit/>
            </a:bodyPr>
            <a:lstStyle/>
            <a:p>
              <a:r>
                <a:rPr lang="en-US" sz="1400"/>
                <a:t>=</a:t>
              </a:r>
            </a:p>
          </p:txBody>
        </p:sp>
      </p:grpSp>
      <p:sp>
        <p:nvSpPr>
          <p:cNvPr id="2394182" name="Text Box 70"/>
          <p:cNvSpPr txBox="1">
            <a:spLocks noChangeArrowheads="1"/>
          </p:cNvSpPr>
          <p:nvPr/>
        </p:nvSpPr>
        <p:spPr bwMode="auto">
          <a:xfrm>
            <a:off x="6910388" y="2357438"/>
            <a:ext cx="769937" cy="304800"/>
          </a:xfrm>
          <a:prstGeom prst="rect">
            <a:avLst/>
          </a:prstGeom>
          <a:noFill/>
          <a:ln w="9525">
            <a:noFill/>
            <a:miter lim="800000"/>
            <a:headEnd/>
            <a:tailEnd/>
          </a:ln>
          <a:effectLst/>
        </p:spPr>
        <p:txBody>
          <a:bodyPr wrap="none">
            <a:spAutoFit/>
          </a:bodyPr>
          <a:lstStyle/>
          <a:p>
            <a:r>
              <a:rPr lang="en-US" sz="1400"/>
              <a:t>15 = 2x</a:t>
            </a:r>
          </a:p>
        </p:txBody>
      </p:sp>
      <p:sp>
        <p:nvSpPr>
          <p:cNvPr id="2394183" name="Text Box 71"/>
          <p:cNvSpPr txBox="1">
            <a:spLocks noChangeArrowheads="1"/>
          </p:cNvSpPr>
          <p:nvPr/>
        </p:nvSpPr>
        <p:spPr bwMode="auto">
          <a:xfrm>
            <a:off x="6780213" y="2670175"/>
            <a:ext cx="1055687" cy="304800"/>
          </a:xfrm>
          <a:prstGeom prst="rect">
            <a:avLst/>
          </a:prstGeom>
          <a:noFill/>
          <a:ln w="9525">
            <a:noFill/>
            <a:miter lim="800000"/>
            <a:headEnd/>
            <a:tailEnd/>
          </a:ln>
          <a:effectLst/>
        </p:spPr>
        <p:txBody>
          <a:bodyPr wrap="none">
            <a:spAutoFit/>
          </a:bodyPr>
          <a:lstStyle/>
          <a:p>
            <a:r>
              <a:rPr lang="en-US" sz="1400"/>
              <a:t>x = 7.5 mol</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394116"/>
                                        </p:tgtEl>
                                        <p:attrNameLst>
                                          <p:attrName>style.visibility</p:attrName>
                                        </p:attrNameLst>
                                      </p:cBhvr>
                                      <p:to>
                                        <p:strVal val="visible"/>
                                      </p:to>
                                    </p:set>
                                    <p:animEffect transition="in" filter="fade">
                                      <p:cBhvr>
                                        <p:cTn id="7" dur="1000"/>
                                        <p:tgtEl>
                                          <p:spTgt spid="2394116"/>
                                        </p:tgtEl>
                                      </p:cBhvr>
                                    </p:animEffect>
                                    <p:anim calcmode="lin" valueType="num">
                                      <p:cBhvr>
                                        <p:cTn id="8" dur="1000" fill="hold"/>
                                        <p:tgtEl>
                                          <p:spTgt spid="2394116"/>
                                        </p:tgtEl>
                                        <p:attrNameLst>
                                          <p:attrName>ppt_x</p:attrName>
                                        </p:attrNameLst>
                                      </p:cBhvr>
                                      <p:tavLst>
                                        <p:tav tm="0">
                                          <p:val>
                                            <p:strVal val="#ppt_x"/>
                                          </p:val>
                                        </p:tav>
                                        <p:tav tm="100000">
                                          <p:val>
                                            <p:strVal val="#ppt_x"/>
                                          </p:val>
                                        </p:tav>
                                      </p:tavLst>
                                    </p:anim>
                                    <p:anim calcmode="lin" valueType="num">
                                      <p:cBhvr>
                                        <p:cTn id="9" dur="1000" fill="hold"/>
                                        <p:tgtEl>
                                          <p:spTgt spid="23941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9" presetClass="entr" presetSubtype="0" fill="hold" grpId="0" nodeType="afterEffect">
                                  <p:stCondLst>
                                    <p:cond delay="0"/>
                                  </p:stCondLst>
                                  <p:childTnLst>
                                    <p:set>
                                      <p:cBhvr>
                                        <p:cTn id="12" dur="1" fill="hold">
                                          <p:stCondLst>
                                            <p:cond delay="0"/>
                                          </p:stCondLst>
                                        </p:cTn>
                                        <p:tgtEl>
                                          <p:spTgt spid="2394114"/>
                                        </p:tgtEl>
                                        <p:attrNameLst>
                                          <p:attrName>style.visibility</p:attrName>
                                        </p:attrNameLst>
                                      </p:cBhvr>
                                      <p:to>
                                        <p:strVal val="visible"/>
                                      </p:to>
                                    </p:set>
                                    <p:animEffect transition="in" filter="dissolve">
                                      <p:cBhvr>
                                        <p:cTn id="13" dur="500"/>
                                        <p:tgtEl>
                                          <p:spTgt spid="239411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2394117"/>
                                        </p:tgtEl>
                                        <p:attrNameLst>
                                          <p:attrName>style.visibility</p:attrName>
                                        </p:attrNameLst>
                                      </p:cBhvr>
                                      <p:to>
                                        <p:strVal val="visible"/>
                                      </p:to>
                                    </p:set>
                                    <p:animEffect transition="in" filter="wipe(up)">
                                      <p:cBhvr>
                                        <p:cTn id="18" dur="500"/>
                                        <p:tgtEl>
                                          <p:spTgt spid="2394117"/>
                                        </p:tgtEl>
                                      </p:cBhvr>
                                    </p:animEffect>
                                  </p:childTnLst>
                                </p:cTn>
                              </p:par>
                            </p:childTnLst>
                          </p:cTn>
                        </p:par>
                      </p:childTnLst>
                    </p:cTn>
                  </p:par>
                  <p:par>
                    <p:cTn id="19" fill="hold">
                      <p:stCondLst>
                        <p:cond delay="indefinite"/>
                      </p:stCondLst>
                      <p:childTnLst>
                        <p:par>
                          <p:cTn id="20" fill="hold">
                            <p:stCondLst>
                              <p:cond delay="0"/>
                            </p:stCondLst>
                            <p:childTnLst>
                              <p:par>
                                <p:cTn id="21" presetID="40" presetClass="entr" presetSubtype="0" fill="hold" grpId="0" nodeType="clickEffect">
                                  <p:stCondLst>
                                    <p:cond delay="0"/>
                                  </p:stCondLst>
                                  <p:iterate type="lt">
                                    <p:tmPct val="10000"/>
                                  </p:iterate>
                                  <p:childTnLst>
                                    <p:set>
                                      <p:cBhvr>
                                        <p:cTn id="22" dur="1" fill="hold">
                                          <p:stCondLst>
                                            <p:cond delay="0"/>
                                          </p:stCondLst>
                                        </p:cTn>
                                        <p:tgtEl>
                                          <p:spTgt spid="2394119"/>
                                        </p:tgtEl>
                                        <p:attrNameLst>
                                          <p:attrName>style.visibility</p:attrName>
                                        </p:attrNameLst>
                                      </p:cBhvr>
                                      <p:to>
                                        <p:strVal val="visible"/>
                                      </p:to>
                                    </p:set>
                                    <p:animEffect transition="in" filter="fade">
                                      <p:cBhvr>
                                        <p:cTn id="23" dur="1000"/>
                                        <p:tgtEl>
                                          <p:spTgt spid="2394119"/>
                                        </p:tgtEl>
                                      </p:cBhvr>
                                    </p:animEffect>
                                    <p:anim calcmode="lin" valueType="num">
                                      <p:cBhvr>
                                        <p:cTn id="24" dur="1000" fill="hold"/>
                                        <p:tgtEl>
                                          <p:spTgt spid="2394119"/>
                                        </p:tgtEl>
                                        <p:attrNameLst>
                                          <p:attrName>ppt_x</p:attrName>
                                        </p:attrNameLst>
                                      </p:cBhvr>
                                      <p:tavLst>
                                        <p:tav tm="0">
                                          <p:val>
                                            <p:strVal val="#ppt_x-.1"/>
                                          </p:val>
                                        </p:tav>
                                        <p:tav tm="100000">
                                          <p:val>
                                            <p:strVal val="#ppt_x"/>
                                          </p:val>
                                        </p:tav>
                                      </p:tavLst>
                                    </p:anim>
                                    <p:anim calcmode="lin" valueType="num">
                                      <p:cBhvr>
                                        <p:cTn id="25" dur="1000" fill="hold"/>
                                        <p:tgtEl>
                                          <p:spTgt spid="2394119"/>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2394120"/>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2394121"/>
                                        </p:tgtEl>
                                        <p:attrNameLst>
                                          <p:attrName>style.visibility</p:attrName>
                                        </p:attrNameLst>
                                      </p:cBhvr>
                                      <p:to>
                                        <p:strVal val="visible"/>
                                      </p:to>
                                    </p:set>
                                    <p:animEffect transition="in" filter="dissolve">
                                      <p:cBhvr>
                                        <p:cTn id="34" dur="500"/>
                                        <p:tgtEl>
                                          <p:spTgt spid="239412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2394118"/>
                                        </p:tgtEl>
                                        <p:attrNameLst>
                                          <p:attrName>style.visibility</p:attrName>
                                        </p:attrNameLst>
                                      </p:cBhvr>
                                      <p:to>
                                        <p:strVal val="visible"/>
                                      </p:to>
                                    </p:set>
                                    <p:animEffect transition="in" filter="wipe(up)">
                                      <p:cBhvr>
                                        <p:cTn id="39" dur="500"/>
                                        <p:tgtEl>
                                          <p:spTgt spid="2394118"/>
                                        </p:tgtEl>
                                      </p:cBhvr>
                                    </p:animEffect>
                                  </p:childTnLst>
                                </p:cTn>
                              </p:par>
                            </p:childTnLst>
                          </p:cTn>
                        </p:par>
                      </p:childTnLst>
                    </p:cTn>
                  </p:par>
                  <p:par>
                    <p:cTn id="40" fill="hold">
                      <p:stCondLst>
                        <p:cond delay="indefinite"/>
                      </p:stCondLst>
                      <p:childTnLst>
                        <p:par>
                          <p:cTn id="41" fill="hold">
                            <p:stCondLst>
                              <p:cond delay="0"/>
                            </p:stCondLst>
                            <p:childTnLst>
                              <p:par>
                                <p:cTn id="42" presetID="40" presetClass="entr" presetSubtype="0" fill="hold" grpId="0" nodeType="clickEffect">
                                  <p:stCondLst>
                                    <p:cond delay="0"/>
                                  </p:stCondLst>
                                  <p:iterate type="lt">
                                    <p:tmPct val="10000"/>
                                  </p:iterate>
                                  <p:childTnLst>
                                    <p:set>
                                      <p:cBhvr>
                                        <p:cTn id="43" dur="1" fill="hold">
                                          <p:stCondLst>
                                            <p:cond delay="0"/>
                                          </p:stCondLst>
                                        </p:cTn>
                                        <p:tgtEl>
                                          <p:spTgt spid="2394122"/>
                                        </p:tgtEl>
                                        <p:attrNameLst>
                                          <p:attrName>style.visibility</p:attrName>
                                        </p:attrNameLst>
                                      </p:cBhvr>
                                      <p:to>
                                        <p:strVal val="visible"/>
                                      </p:to>
                                    </p:set>
                                    <p:animEffect transition="in" filter="fade">
                                      <p:cBhvr>
                                        <p:cTn id="44" dur="1000"/>
                                        <p:tgtEl>
                                          <p:spTgt spid="2394122"/>
                                        </p:tgtEl>
                                      </p:cBhvr>
                                    </p:animEffect>
                                    <p:anim calcmode="lin" valueType="num">
                                      <p:cBhvr>
                                        <p:cTn id="45" dur="1000" fill="hold"/>
                                        <p:tgtEl>
                                          <p:spTgt spid="2394122"/>
                                        </p:tgtEl>
                                        <p:attrNameLst>
                                          <p:attrName>ppt_x</p:attrName>
                                        </p:attrNameLst>
                                      </p:cBhvr>
                                      <p:tavLst>
                                        <p:tav tm="0">
                                          <p:val>
                                            <p:strVal val="#ppt_x-.1"/>
                                          </p:val>
                                        </p:tav>
                                        <p:tav tm="100000">
                                          <p:val>
                                            <p:strVal val="#ppt_x"/>
                                          </p:val>
                                        </p:tav>
                                      </p:tavLst>
                                    </p:anim>
                                    <p:anim calcmode="lin" valueType="num">
                                      <p:cBhvr>
                                        <p:cTn id="46" dur="1000" fill="hold"/>
                                        <p:tgtEl>
                                          <p:spTgt spid="2394122"/>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2394123"/>
                                        </p:tgtEl>
                                        <p:attrNameLst>
                                          <p:attrName>style.visibility</p:attrName>
                                        </p:attrNameLst>
                                      </p:cBhvr>
                                      <p:to>
                                        <p:strVal val="visible"/>
                                      </p:to>
                                    </p:set>
                                    <p:animEffect transition="in" filter="dissolve">
                                      <p:cBhvr>
                                        <p:cTn id="51" dur="500"/>
                                        <p:tgtEl>
                                          <p:spTgt spid="2394123"/>
                                        </p:tgtEl>
                                      </p:cBhvr>
                                    </p:animEffec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499"/>
                                          </p:stCondLst>
                                        </p:cTn>
                                        <p:tgtEl>
                                          <p:spTgt spid="2394124"/>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499"/>
                                          </p:stCondLst>
                                        </p:cTn>
                                        <p:tgtEl>
                                          <p:spTgt spid="2394127"/>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53" presetClass="entr" presetSubtype="0" fill="hold" grpId="0" nodeType="clickEffect">
                                  <p:stCondLst>
                                    <p:cond delay="0"/>
                                  </p:stCondLst>
                                  <p:childTnLst>
                                    <p:set>
                                      <p:cBhvr>
                                        <p:cTn id="63" dur="1" fill="hold">
                                          <p:stCondLst>
                                            <p:cond delay="0"/>
                                          </p:stCondLst>
                                        </p:cTn>
                                        <p:tgtEl>
                                          <p:spTgt spid="2394126"/>
                                        </p:tgtEl>
                                        <p:attrNameLst>
                                          <p:attrName>style.visibility</p:attrName>
                                        </p:attrNameLst>
                                      </p:cBhvr>
                                      <p:to>
                                        <p:strVal val="visible"/>
                                      </p:to>
                                    </p:set>
                                    <p:anim calcmode="lin" valueType="num">
                                      <p:cBhvr>
                                        <p:cTn id="64" dur="500" fill="hold"/>
                                        <p:tgtEl>
                                          <p:spTgt spid="2394126"/>
                                        </p:tgtEl>
                                        <p:attrNameLst>
                                          <p:attrName>ppt_w</p:attrName>
                                        </p:attrNameLst>
                                      </p:cBhvr>
                                      <p:tavLst>
                                        <p:tav tm="0">
                                          <p:val>
                                            <p:fltVal val="0"/>
                                          </p:val>
                                        </p:tav>
                                        <p:tav tm="100000">
                                          <p:val>
                                            <p:strVal val="#ppt_w"/>
                                          </p:val>
                                        </p:tav>
                                      </p:tavLst>
                                    </p:anim>
                                    <p:anim calcmode="lin" valueType="num">
                                      <p:cBhvr>
                                        <p:cTn id="65" dur="500" fill="hold"/>
                                        <p:tgtEl>
                                          <p:spTgt spid="2394126"/>
                                        </p:tgtEl>
                                        <p:attrNameLst>
                                          <p:attrName>ppt_h</p:attrName>
                                        </p:attrNameLst>
                                      </p:cBhvr>
                                      <p:tavLst>
                                        <p:tav tm="0">
                                          <p:val>
                                            <p:fltVal val="0"/>
                                          </p:val>
                                        </p:tav>
                                        <p:tav tm="100000">
                                          <p:val>
                                            <p:strVal val="#ppt_h"/>
                                          </p:val>
                                        </p:tav>
                                      </p:tavLst>
                                    </p:anim>
                                    <p:animEffect transition="in" filter="fade">
                                      <p:cBhvr>
                                        <p:cTn id="66" dur="500"/>
                                        <p:tgtEl>
                                          <p:spTgt spid="239412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2" fill="hold" grpId="0" nodeType="clickEffect">
                                  <p:stCondLst>
                                    <p:cond delay="0"/>
                                  </p:stCondLst>
                                  <p:childTnLst>
                                    <p:set>
                                      <p:cBhvr>
                                        <p:cTn id="70" dur="1" fill="hold">
                                          <p:stCondLst>
                                            <p:cond delay="0"/>
                                          </p:stCondLst>
                                        </p:cTn>
                                        <p:tgtEl>
                                          <p:spTgt spid="2394144"/>
                                        </p:tgtEl>
                                        <p:attrNameLst>
                                          <p:attrName>style.visibility</p:attrName>
                                        </p:attrNameLst>
                                      </p:cBhvr>
                                      <p:to>
                                        <p:strVal val="visible"/>
                                      </p:to>
                                    </p:set>
                                    <p:animEffect transition="in" filter="wipe(right)">
                                      <p:cBhvr>
                                        <p:cTn id="71" dur="500"/>
                                        <p:tgtEl>
                                          <p:spTgt spid="2394144"/>
                                        </p:tgtEl>
                                      </p:cBhvr>
                                    </p:animEffect>
                                  </p:childTnLst>
                                </p:cTn>
                              </p:par>
                            </p:childTnLst>
                          </p:cTn>
                        </p:par>
                        <p:par>
                          <p:cTn id="72" fill="hold">
                            <p:stCondLst>
                              <p:cond delay="500"/>
                            </p:stCondLst>
                            <p:childTnLst>
                              <p:par>
                                <p:cTn id="73" presetID="53" presetClass="entr" presetSubtype="0" fill="hold" grpId="0" nodeType="afterEffect">
                                  <p:stCondLst>
                                    <p:cond delay="0"/>
                                  </p:stCondLst>
                                  <p:childTnLst>
                                    <p:set>
                                      <p:cBhvr>
                                        <p:cTn id="74" dur="1" fill="hold">
                                          <p:stCondLst>
                                            <p:cond delay="0"/>
                                          </p:stCondLst>
                                        </p:cTn>
                                        <p:tgtEl>
                                          <p:spTgt spid="2394125"/>
                                        </p:tgtEl>
                                        <p:attrNameLst>
                                          <p:attrName>style.visibility</p:attrName>
                                        </p:attrNameLst>
                                      </p:cBhvr>
                                      <p:to>
                                        <p:strVal val="visible"/>
                                      </p:to>
                                    </p:set>
                                    <p:anim calcmode="lin" valueType="num">
                                      <p:cBhvr>
                                        <p:cTn id="75" dur="500" fill="hold"/>
                                        <p:tgtEl>
                                          <p:spTgt spid="2394125"/>
                                        </p:tgtEl>
                                        <p:attrNameLst>
                                          <p:attrName>ppt_w</p:attrName>
                                        </p:attrNameLst>
                                      </p:cBhvr>
                                      <p:tavLst>
                                        <p:tav tm="0">
                                          <p:val>
                                            <p:fltVal val="0"/>
                                          </p:val>
                                        </p:tav>
                                        <p:tav tm="100000">
                                          <p:val>
                                            <p:strVal val="#ppt_w"/>
                                          </p:val>
                                        </p:tav>
                                      </p:tavLst>
                                    </p:anim>
                                    <p:anim calcmode="lin" valueType="num">
                                      <p:cBhvr>
                                        <p:cTn id="76" dur="500" fill="hold"/>
                                        <p:tgtEl>
                                          <p:spTgt spid="2394125"/>
                                        </p:tgtEl>
                                        <p:attrNameLst>
                                          <p:attrName>ppt_h</p:attrName>
                                        </p:attrNameLst>
                                      </p:cBhvr>
                                      <p:tavLst>
                                        <p:tav tm="0">
                                          <p:val>
                                            <p:fltVal val="0"/>
                                          </p:val>
                                        </p:tav>
                                        <p:tav tm="100000">
                                          <p:val>
                                            <p:strVal val="#ppt_h"/>
                                          </p:val>
                                        </p:tav>
                                      </p:tavLst>
                                    </p:anim>
                                    <p:animEffect transition="in" filter="fade">
                                      <p:cBhvr>
                                        <p:cTn id="77" dur="500"/>
                                        <p:tgtEl>
                                          <p:spTgt spid="2394125"/>
                                        </p:tgtEl>
                                      </p:cBhvr>
                                    </p:animEffect>
                                  </p:childTnLst>
                                </p:cTn>
                              </p:par>
                            </p:childTnLst>
                          </p:cTn>
                        </p:par>
                      </p:childTnLst>
                    </p:cTn>
                  </p:par>
                  <p:par>
                    <p:cTn id="78" fill="hold">
                      <p:stCondLst>
                        <p:cond delay="indefinite"/>
                      </p:stCondLst>
                      <p:childTnLst>
                        <p:par>
                          <p:cTn id="79" fill="hold">
                            <p:stCondLst>
                              <p:cond delay="0"/>
                            </p:stCondLst>
                            <p:childTnLst>
                              <p:par>
                                <p:cTn id="80" presetID="23" presetClass="entr" presetSubtype="16" fill="hold" grpId="0" nodeType="clickEffect">
                                  <p:stCondLst>
                                    <p:cond delay="0"/>
                                  </p:stCondLst>
                                  <p:childTnLst>
                                    <p:set>
                                      <p:cBhvr>
                                        <p:cTn id="81" dur="1" fill="hold">
                                          <p:stCondLst>
                                            <p:cond delay="0"/>
                                          </p:stCondLst>
                                        </p:cTn>
                                        <p:tgtEl>
                                          <p:spTgt spid="2394128"/>
                                        </p:tgtEl>
                                        <p:attrNameLst>
                                          <p:attrName>style.visibility</p:attrName>
                                        </p:attrNameLst>
                                      </p:cBhvr>
                                      <p:to>
                                        <p:strVal val="visible"/>
                                      </p:to>
                                    </p:set>
                                    <p:anim calcmode="lin" valueType="num">
                                      <p:cBhvr>
                                        <p:cTn id="82" dur="500" fill="hold"/>
                                        <p:tgtEl>
                                          <p:spTgt spid="2394128"/>
                                        </p:tgtEl>
                                        <p:attrNameLst>
                                          <p:attrName>ppt_w</p:attrName>
                                        </p:attrNameLst>
                                      </p:cBhvr>
                                      <p:tavLst>
                                        <p:tav tm="0">
                                          <p:val>
                                            <p:fltVal val="0"/>
                                          </p:val>
                                        </p:tav>
                                        <p:tav tm="100000">
                                          <p:val>
                                            <p:strVal val="#ppt_w"/>
                                          </p:val>
                                        </p:tav>
                                      </p:tavLst>
                                    </p:anim>
                                    <p:anim calcmode="lin" valueType="num">
                                      <p:cBhvr>
                                        <p:cTn id="83" dur="500" fill="hold"/>
                                        <p:tgtEl>
                                          <p:spTgt spid="2394128"/>
                                        </p:tgtEl>
                                        <p:attrNameLst>
                                          <p:attrName>ppt_h</p:attrName>
                                        </p:attrNameLst>
                                      </p:cBhvr>
                                      <p:tavLst>
                                        <p:tav tm="0">
                                          <p:val>
                                            <p:fltVal val="0"/>
                                          </p:val>
                                        </p:tav>
                                        <p:tav tm="100000">
                                          <p:val>
                                            <p:strVal val="#ppt_h"/>
                                          </p:val>
                                        </p:tav>
                                      </p:tavLst>
                                    </p:anim>
                                  </p:childTnLst>
                                </p:cTn>
                              </p:par>
                            </p:childTnLst>
                          </p:cTn>
                        </p:par>
                        <p:par>
                          <p:cTn id="84" fill="hold">
                            <p:stCondLst>
                              <p:cond delay="500"/>
                            </p:stCondLst>
                            <p:childTnLst>
                              <p:par>
                                <p:cTn id="85" presetID="23" presetClass="entr" presetSubtype="32" fill="hold" grpId="0" nodeType="afterEffect">
                                  <p:stCondLst>
                                    <p:cond delay="3000"/>
                                  </p:stCondLst>
                                  <p:childTnLst>
                                    <p:set>
                                      <p:cBhvr>
                                        <p:cTn id="86" dur="1" fill="hold">
                                          <p:stCondLst>
                                            <p:cond delay="0"/>
                                          </p:stCondLst>
                                        </p:cTn>
                                        <p:tgtEl>
                                          <p:spTgt spid="2394129"/>
                                        </p:tgtEl>
                                        <p:attrNameLst>
                                          <p:attrName>style.visibility</p:attrName>
                                        </p:attrNameLst>
                                      </p:cBhvr>
                                      <p:to>
                                        <p:strVal val="visible"/>
                                      </p:to>
                                    </p:set>
                                    <p:anim calcmode="lin" valueType="num">
                                      <p:cBhvr>
                                        <p:cTn id="87" dur="500" fill="hold"/>
                                        <p:tgtEl>
                                          <p:spTgt spid="2394129"/>
                                        </p:tgtEl>
                                        <p:attrNameLst>
                                          <p:attrName>ppt_w</p:attrName>
                                        </p:attrNameLst>
                                      </p:cBhvr>
                                      <p:tavLst>
                                        <p:tav tm="0">
                                          <p:val>
                                            <p:strVal val="4*#ppt_w"/>
                                          </p:val>
                                        </p:tav>
                                        <p:tav tm="100000">
                                          <p:val>
                                            <p:strVal val="#ppt_w"/>
                                          </p:val>
                                        </p:tav>
                                      </p:tavLst>
                                    </p:anim>
                                    <p:anim calcmode="lin" valueType="num">
                                      <p:cBhvr>
                                        <p:cTn id="88" dur="500" fill="hold"/>
                                        <p:tgtEl>
                                          <p:spTgt spid="2394129"/>
                                        </p:tgtEl>
                                        <p:attrNameLst>
                                          <p:attrName>ppt_h</p:attrName>
                                        </p:attrNameLst>
                                      </p:cBhvr>
                                      <p:tavLst>
                                        <p:tav tm="0">
                                          <p:val>
                                            <p:strVal val="4*#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9" presetClass="emph" presetSubtype="0" grpId="1" nodeType="clickEffect">
                                  <p:stCondLst>
                                    <p:cond delay="0"/>
                                  </p:stCondLst>
                                  <p:childTnLst>
                                    <p:set>
                                      <p:cBhvr rctx="PPT">
                                        <p:cTn id="92" dur="indefinite"/>
                                        <p:tgtEl>
                                          <p:spTgt spid="2394117"/>
                                        </p:tgtEl>
                                        <p:attrNameLst>
                                          <p:attrName>style.opacity</p:attrName>
                                        </p:attrNameLst>
                                      </p:cBhvr>
                                      <p:to>
                                        <p:strVal val="0.5"/>
                                      </p:to>
                                    </p:set>
                                    <p:animEffect filter="image" prLst="opacity: 0.5">
                                      <p:cBhvr rctx="IE">
                                        <p:cTn id="93" dur="indefinite"/>
                                        <p:tgtEl>
                                          <p:spTgt spid="2394117"/>
                                        </p:tgtEl>
                                      </p:cBhvr>
                                    </p:animEffect>
                                  </p:childTnLst>
                                </p:cTn>
                              </p:par>
                              <p:par>
                                <p:cTn id="94" presetID="9" presetClass="emph" presetSubtype="0" grpId="1" nodeType="withEffect">
                                  <p:stCondLst>
                                    <p:cond delay="0"/>
                                  </p:stCondLst>
                                  <p:iterate type="lt">
                                    <p:tmAbs val="0"/>
                                  </p:iterate>
                                  <p:childTnLst>
                                    <p:set>
                                      <p:cBhvr rctx="PPT">
                                        <p:cTn id="95" dur="indefinite"/>
                                        <p:tgtEl>
                                          <p:spTgt spid="2394119"/>
                                        </p:tgtEl>
                                        <p:attrNameLst>
                                          <p:attrName>style.opacity</p:attrName>
                                        </p:attrNameLst>
                                      </p:cBhvr>
                                      <p:to>
                                        <p:strVal val="0.5"/>
                                      </p:to>
                                    </p:set>
                                    <p:animEffect filter="image" prLst="opacity: 0.5">
                                      <p:cBhvr rctx="IE">
                                        <p:cTn id="96" dur="indefinite"/>
                                        <p:tgtEl>
                                          <p:spTgt spid="2394119"/>
                                        </p:tgtEl>
                                      </p:cBhvr>
                                    </p:animEffect>
                                  </p:childTnLst>
                                </p:cTn>
                              </p:par>
                              <p:par>
                                <p:cTn id="97" presetID="9" presetClass="emph" presetSubtype="0" grpId="1" nodeType="withEffect">
                                  <p:stCondLst>
                                    <p:cond delay="0"/>
                                  </p:stCondLst>
                                  <p:childTnLst>
                                    <p:set>
                                      <p:cBhvr rctx="PPT">
                                        <p:cTn id="98" dur="indefinite"/>
                                        <p:tgtEl>
                                          <p:spTgt spid="2394121"/>
                                        </p:tgtEl>
                                        <p:attrNameLst>
                                          <p:attrName>style.opacity</p:attrName>
                                        </p:attrNameLst>
                                      </p:cBhvr>
                                      <p:to>
                                        <p:strVal val="0.5"/>
                                      </p:to>
                                    </p:set>
                                    <p:animEffect filter="image" prLst="opacity: 0.5">
                                      <p:cBhvr rctx="IE">
                                        <p:cTn id="99" dur="indefinite"/>
                                        <p:tgtEl>
                                          <p:spTgt spid="2394121"/>
                                        </p:tgtEl>
                                      </p:cBhvr>
                                    </p:animEffect>
                                  </p:childTnLst>
                                </p:cTn>
                              </p:par>
                              <p:par>
                                <p:cTn id="100" presetID="9" presetClass="emph" presetSubtype="0" grpId="1" nodeType="withEffect">
                                  <p:stCondLst>
                                    <p:cond delay="0"/>
                                  </p:stCondLst>
                                  <p:childTnLst>
                                    <p:set>
                                      <p:cBhvr rctx="PPT">
                                        <p:cTn id="101" dur="indefinite"/>
                                        <p:tgtEl>
                                          <p:spTgt spid="2394125"/>
                                        </p:tgtEl>
                                        <p:attrNameLst>
                                          <p:attrName>style.opacity</p:attrName>
                                        </p:attrNameLst>
                                      </p:cBhvr>
                                      <p:to>
                                        <p:strVal val="0.5"/>
                                      </p:to>
                                    </p:set>
                                    <p:animEffect filter="image" prLst="opacity: 0.5">
                                      <p:cBhvr rctx="IE">
                                        <p:cTn id="102" dur="indefinite"/>
                                        <p:tgtEl>
                                          <p:spTgt spid="2394125"/>
                                        </p:tgtEl>
                                      </p:cBhvr>
                                    </p:animEffect>
                                  </p:childTnLst>
                                </p:cTn>
                              </p:par>
                              <p:par>
                                <p:cTn id="103" presetID="9" presetClass="emph" presetSubtype="0" grpId="1" nodeType="withEffect">
                                  <p:stCondLst>
                                    <p:cond delay="0"/>
                                  </p:stCondLst>
                                  <p:childTnLst>
                                    <p:set>
                                      <p:cBhvr rctx="PPT">
                                        <p:cTn id="104" dur="indefinite"/>
                                        <p:tgtEl>
                                          <p:spTgt spid="2394144"/>
                                        </p:tgtEl>
                                        <p:attrNameLst>
                                          <p:attrName>style.opacity</p:attrName>
                                        </p:attrNameLst>
                                      </p:cBhvr>
                                      <p:to>
                                        <p:strVal val="0.5"/>
                                      </p:to>
                                    </p:set>
                                    <p:animEffect filter="image" prLst="opacity: 0.5">
                                      <p:cBhvr rctx="IE">
                                        <p:cTn id="105" dur="indefinite"/>
                                        <p:tgtEl>
                                          <p:spTgt spid="2394144"/>
                                        </p:tgtEl>
                                      </p:cBhvr>
                                    </p:animEffect>
                                  </p:childTnLst>
                                </p:cTn>
                              </p:par>
                              <p:par>
                                <p:cTn id="106" presetID="9" presetClass="emph" presetSubtype="0" grpId="1" nodeType="withEffect">
                                  <p:stCondLst>
                                    <p:cond delay="0"/>
                                  </p:stCondLst>
                                  <p:childTnLst>
                                    <p:set>
                                      <p:cBhvr rctx="PPT">
                                        <p:cTn id="107" dur="indefinite"/>
                                        <p:tgtEl>
                                          <p:spTgt spid="2394127"/>
                                        </p:tgtEl>
                                        <p:attrNameLst>
                                          <p:attrName>style.opacity</p:attrName>
                                        </p:attrNameLst>
                                      </p:cBhvr>
                                      <p:to>
                                        <p:strVal val="0.5"/>
                                      </p:to>
                                    </p:set>
                                    <p:animEffect filter="image" prLst="opacity: 0.5">
                                      <p:cBhvr rctx="IE">
                                        <p:cTn id="108" dur="indefinite"/>
                                        <p:tgtEl>
                                          <p:spTgt spid="2394127"/>
                                        </p:tgtEl>
                                      </p:cBhvr>
                                    </p:animEffect>
                                  </p:childTnLst>
                                </p:cTn>
                              </p:par>
                              <p:par>
                                <p:cTn id="109" presetID="9" presetClass="emph" presetSubtype="0" grpId="1" nodeType="withEffect">
                                  <p:stCondLst>
                                    <p:cond delay="0"/>
                                  </p:stCondLst>
                                  <p:childTnLst>
                                    <p:set>
                                      <p:cBhvr rctx="PPT">
                                        <p:cTn id="110" dur="indefinite"/>
                                        <p:tgtEl>
                                          <p:spTgt spid="2394126"/>
                                        </p:tgtEl>
                                        <p:attrNameLst>
                                          <p:attrName>style.opacity</p:attrName>
                                        </p:attrNameLst>
                                      </p:cBhvr>
                                      <p:to>
                                        <p:strVal val="0.5"/>
                                      </p:to>
                                    </p:set>
                                    <p:animEffect filter="image" prLst="opacity: 0.5">
                                      <p:cBhvr rctx="IE">
                                        <p:cTn id="111" dur="indefinite"/>
                                        <p:tgtEl>
                                          <p:spTgt spid="2394126"/>
                                        </p:tgtEl>
                                      </p:cBhvr>
                                    </p:animEffect>
                                  </p:childTnLst>
                                </p:cTn>
                              </p:par>
                              <p:par>
                                <p:cTn id="112" presetID="9" presetClass="emph" presetSubtype="0" grpId="1" nodeType="withEffect">
                                  <p:stCondLst>
                                    <p:cond delay="0"/>
                                  </p:stCondLst>
                                  <p:childTnLst>
                                    <p:set>
                                      <p:cBhvr rctx="PPT">
                                        <p:cTn id="113" dur="indefinite"/>
                                        <p:tgtEl>
                                          <p:spTgt spid="2394129"/>
                                        </p:tgtEl>
                                        <p:attrNameLst>
                                          <p:attrName>style.opacity</p:attrName>
                                        </p:attrNameLst>
                                      </p:cBhvr>
                                      <p:to>
                                        <p:strVal val="0.5"/>
                                      </p:to>
                                    </p:set>
                                    <p:animEffect filter="image" prLst="opacity: 0.5">
                                      <p:cBhvr rctx="IE">
                                        <p:cTn id="114" dur="indefinite"/>
                                        <p:tgtEl>
                                          <p:spTgt spid="2394129"/>
                                        </p:tgtEl>
                                      </p:cBhvr>
                                    </p:animEffect>
                                  </p:childTnLst>
                                </p:cTn>
                              </p:par>
                              <p:par>
                                <p:cTn id="115" presetID="9" presetClass="emph" presetSubtype="0" grpId="1" nodeType="withEffect">
                                  <p:stCondLst>
                                    <p:cond delay="0"/>
                                  </p:stCondLst>
                                  <p:childTnLst>
                                    <p:set>
                                      <p:cBhvr rctx="PPT">
                                        <p:cTn id="116" dur="indefinite"/>
                                        <p:tgtEl>
                                          <p:spTgt spid="2394120"/>
                                        </p:tgtEl>
                                        <p:attrNameLst>
                                          <p:attrName>style.opacity</p:attrName>
                                        </p:attrNameLst>
                                      </p:cBhvr>
                                      <p:to>
                                        <p:strVal val="0.5"/>
                                      </p:to>
                                    </p:set>
                                    <p:animEffect filter="image" prLst="opacity: 0.5">
                                      <p:cBhvr rctx="IE">
                                        <p:cTn id="117" dur="indefinite"/>
                                        <p:tgtEl>
                                          <p:spTgt spid="2394120"/>
                                        </p:tgtEl>
                                      </p:cBhvr>
                                    </p:animEffect>
                                  </p:childTnLst>
                                </p:cTn>
                              </p:par>
                              <p:par>
                                <p:cTn id="118" presetID="9" presetClass="emph" presetSubtype="0" grpId="1" nodeType="withEffect">
                                  <p:stCondLst>
                                    <p:cond delay="0"/>
                                  </p:stCondLst>
                                  <p:childTnLst>
                                    <p:set>
                                      <p:cBhvr rctx="PPT">
                                        <p:cTn id="119" dur="indefinite"/>
                                        <p:tgtEl>
                                          <p:spTgt spid="2394124"/>
                                        </p:tgtEl>
                                        <p:attrNameLst>
                                          <p:attrName>style.opacity</p:attrName>
                                        </p:attrNameLst>
                                      </p:cBhvr>
                                      <p:to>
                                        <p:strVal val="0.5"/>
                                      </p:to>
                                    </p:set>
                                    <p:animEffect filter="image" prLst="opacity: 0.5">
                                      <p:cBhvr rctx="IE">
                                        <p:cTn id="120" dur="indefinite"/>
                                        <p:tgtEl>
                                          <p:spTgt spid="2394124"/>
                                        </p:tgtEl>
                                      </p:cBhvr>
                                    </p:animEffect>
                                  </p:childTnLst>
                                </p:cTn>
                              </p:par>
                              <p:par>
                                <p:cTn id="121" presetID="9" presetClass="emph" presetSubtype="0" grpId="1" nodeType="withEffect">
                                  <p:stCondLst>
                                    <p:cond delay="0"/>
                                  </p:stCondLst>
                                  <p:iterate type="lt">
                                    <p:tmAbs val="0"/>
                                  </p:iterate>
                                  <p:childTnLst>
                                    <p:set>
                                      <p:cBhvr rctx="PPT">
                                        <p:cTn id="122" dur="indefinite"/>
                                        <p:tgtEl>
                                          <p:spTgt spid="2394122"/>
                                        </p:tgtEl>
                                        <p:attrNameLst>
                                          <p:attrName>style.opacity</p:attrName>
                                        </p:attrNameLst>
                                      </p:cBhvr>
                                      <p:to>
                                        <p:strVal val="0.5"/>
                                      </p:to>
                                    </p:set>
                                    <p:animEffect filter="image" prLst="opacity: 0.5">
                                      <p:cBhvr rctx="IE">
                                        <p:cTn id="123" dur="indefinite"/>
                                        <p:tgtEl>
                                          <p:spTgt spid="2394122"/>
                                        </p:tgtEl>
                                      </p:cBhvr>
                                    </p:animEffect>
                                  </p:childTnLst>
                                </p:cTn>
                              </p:par>
                            </p:childTnLst>
                          </p:cTn>
                        </p:par>
                        <p:par>
                          <p:cTn id="124" fill="hold">
                            <p:stCondLst>
                              <p:cond delay="0"/>
                            </p:stCondLst>
                            <p:childTnLst>
                              <p:par>
                                <p:cTn id="125" presetID="53" presetClass="entr" presetSubtype="0" fill="hold" grpId="0" nodeType="afterEffect">
                                  <p:stCondLst>
                                    <p:cond delay="0"/>
                                  </p:stCondLst>
                                  <p:childTnLst>
                                    <p:set>
                                      <p:cBhvr>
                                        <p:cTn id="126" dur="1" fill="hold">
                                          <p:stCondLst>
                                            <p:cond delay="0"/>
                                          </p:stCondLst>
                                        </p:cTn>
                                        <p:tgtEl>
                                          <p:spTgt spid="2394175"/>
                                        </p:tgtEl>
                                        <p:attrNameLst>
                                          <p:attrName>style.visibility</p:attrName>
                                        </p:attrNameLst>
                                      </p:cBhvr>
                                      <p:to>
                                        <p:strVal val="visible"/>
                                      </p:to>
                                    </p:set>
                                    <p:anim calcmode="lin" valueType="num">
                                      <p:cBhvr>
                                        <p:cTn id="127" dur="500" fill="hold"/>
                                        <p:tgtEl>
                                          <p:spTgt spid="2394175"/>
                                        </p:tgtEl>
                                        <p:attrNameLst>
                                          <p:attrName>ppt_w</p:attrName>
                                        </p:attrNameLst>
                                      </p:cBhvr>
                                      <p:tavLst>
                                        <p:tav tm="0">
                                          <p:val>
                                            <p:fltVal val="0"/>
                                          </p:val>
                                        </p:tav>
                                        <p:tav tm="100000">
                                          <p:val>
                                            <p:strVal val="#ppt_w"/>
                                          </p:val>
                                        </p:tav>
                                      </p:tavLst>
                                    </p:anim>
                                    <p:anim calcmode="lin" valueType="num">
                                      <p:cBhvr>
                                        <p:cTn id="128" dur="500" fill="hold"/>
                                        <p:tgtEl>
                                          <p:spTgt spid="2394175"/>
                                        </p:tgtEl>
                                        <p:attrNameLst>
                                          <p:attrName>ppt_h</p:attrName>
                                        </p:attrNameLst>
                                      </p:cBhvr>
                                      <p:tavLst>
                                        <p:tav tm="0">
                                          <p:val>
                                            <p:fltVal val="0"/>
                                          </p:val>
                                        </p:tav>
                                        <p:tav tm="100000">
                                          <p:val>
                                            <p:strVal val="#ppt_h"/>
                                          </p:val>
                                        </p:tav>
                                      </p:tavLst>
                                    </p:anim>
                                    <p:animEffect transition="in" filter="fade">
                                      <p:cBhvr>
                                        <p:cTn id="129" dur="500"/>
                                        <p:tgtEl>
                                          <p:spTgt spid="2394175"/>
                                        </p:tgtEl>
                                      </p:cBhvr>
                                    </p:animEffect>
                                  </p:childTnLst>
                                </p:cTn>
                              </p:par>
                            </p:childTnLst>
                          </p:cTn>
                        </p:par>
                      </p:childTnLst>
                    </p:cTn>
                  </p:par>
                  <p:par>
                    <p:cTn id="130" fill="hold">
                      <p:stCondLst>
                        <p:cond delay="indefinite"/>
                      </p:stCondLst>
                      <p:childTnLst>
                        <p:par>
                          <p:cTn id="131" fill="hold">
                            <p:stCondLst>
                              <p:cond delay="0"/>
                            </p:stCondLst>
                            <p:childTnLst>
                              <p:par>
                                <p:cTn id="132" presetID="1" presetClass="entr" presetSubtype="0" fill="hold" grpId="0" nodeType="clickEffect">
                                  <p:stCondLst>
                                    <p:cond delay="0"/>
                                  </p:stCondLst>
                                  <p:childTnLst>
                                    <p:set>
                                      <p:cBhvr>
                                        <p:cTn id="133" dur="1" fill="hold">
                                          <p:stCondLst>
                                            <p:cond delay="499"/>
                                          </p:stCondLst>
                                        </p:cTn>
                                        <p:tgtEl>
                                          <p:spTgt spid="2394130"/>
                                        </p:tgtEl>
                                        <p:attrNameLst>
                                          <p:attrName>style.visibility</p:attrName>
                                        </p:attrNameLst>
                                      </p:cBhvr>
                                      <p:to>
                                        <p:strVal val="visible"/>
                                      </p:to>
                                    </p:set>
                                  </p:childTnLst>
                                </p:cTn>
                              </p:par>
                              <p:par>
                                <p:cTn id="134" presetID="9" presetClass="exit" presetSubtype="0" fill="hold" grpId="1" nodeType="withEffect">
                                  <p:stCondLst>
                                    <p:cond delay="0"/>
                                  </p:stCondLst>
                                  <p:childTnLst>
                                    <p:animEffect transition="out" filter="dissolve">
                                      <p:cBhvr>
                                        <p:cTn id="135" dur="500"/>
                                        <p:tgtEl>
                                          <p:spTgt spid="2394175"/>
                                        </p:tgtEl>
                                      </p:cBhvr>
                                    </p:animEffect>
                                    <p:set>
                                      <p:cBhvr>
                                        <p:cTn id="136" dur="1" fill="hold">
                                          <p:stCondLst>
                                            <p:cond delay="499"/>
                                          </p:stCondLst>
                                        </p:cTn>
                                        <p:tgtEl>
                                          <p:spTgt spid="2394175"/>
                                        </p:tgtEl>
                                        <p:attrNameLst>
                                          <p:attrName>style.visibility</p:attrName>
                                        </p:attrNameLst>
                                      </p:cBhvr>
                                      <p:to>
                                        <p:strVal val="hidden"/>
                                      </p:to>
                                    </p:set>
                                  </p:childTnLst>
                                </p:cTn>
                              </p:par>
                            </p:childTnLst>
                          </p:cTn>
                        </p:par>
                        <p:par>
                          <p:cTn id="137" fill="hold">
                            <p:stCondLst>
                              <p:cond delay="500"/>
                            </p:stCondLst>
                            <p:childTnLst>
                              <p:par>
                                <p:cTn id="138" presetID="1" presetClass="entr" presetSubtype="0" fill="hold" grpId="0" nodeType="afterEffect">
                                  <p:stCondLst>
                                    <p:cond delay="0"/>
                                  </p:stCondLst>
                                  <p:childTnLst>
                                    <p:set>
                                      <p:cBhvr>
                                        <p:cTn id="139" dur="1" fill="hold">
                                          <p:stCondLst>
                                            <p:cond delay="499"/>
                                          </p:stCondLst>
                                        </p:cTn>
                                        <p:tgtEl>
                                          <p:spTgt spid="2394131"/>
                                        </p:tgtEl>
                                        <p:attrNameLst>
                                          <p:attrName>style.visibility</p:attrName>
                                        </p:attrNameLst>
                                      </p:cBhvr>
                                      <p:to>
                                        <p:strVal val="visible"/>
                                      </p:to>
                                    </p:set>
                                  </p:childTnLst>
                                </p:cTn>
                              </p:par>
                            </p:childTnLst>
                          </p:cTn>
                        </p:par>
                      </p:childTnLst>
                    </p:cTn>
                  </p:par>
                  <p:par>
                    <p:cTn id="140" fill="hold">
                      <p:stCondLst>
                        <p:cond delay="indefinite"/>
                      </p:stCondLst>
                      <p:childTnLst>
                        <p:par>
                          <p:cTn id="141" fill="hold">
                            <p:stCondLst>
                              <p:cond delay="0"/>
                            </p:stCondLst>
                            <p:childTnLst>
                              <p:par>
                                <p:cTn id="142" presetID="1" presetClass="entr" presetSubtype="0" fill="hold" grpId="0" nodeType="clickEffect">
                                  <p:stCondLst>
                                    <p:cond delay="0"/>
                                  </p:stCondLst>
                                  <p:childTnLst>
                                    <p:set>
                                      <p:cBhvr>
                                        <p:cTn id="143" dur="1" fill="hold">
                                          <p:stCondLst>
                                            <p:cond delay="499"/>
                                          </p:stCondLst>
                                        </p:cTn>
                                        <p:tgtEl>
                                          <p:spTgt spid="2394133"/>
                                        </p:tgtEl>
                                        <p:attrNameLst>
                                          <p:attrName>style.visibility</p:attrName>
                                        </p:attrNameLst>
                                      </p:cBhvr>
                                      <p:to>
                                        <p:strVal val="visible"/>
                                      </p:to>
                                    </p:set>
                                  </p:childTnLst>
                                </p:cTn>
                              </p:par>
                            </p:childTnLst>
                          </p:cTn>
                        </p:par>
                      </p:childTnLst>
                    </p:cTn>
                  </p:par>
                  <p:par>
                    <p:cTn id="144" fill="hold">
                      <p:stCondLst>
                        <p:cond delay="indefinite"/>
                      </p:stCondLst>
                      <p:childTnLst>
                        <p:par>
                          <p:cTn id="145" fill="hold">
                            <p:stCondLst>
                              <p:cond delay="0"/>
                            </p:stCondLst>
                            <p:childTnLst>
                              <p:par>
                                <p:cTn id="146" presetID="9" presetClass="entr" presetSubtype="0" fill="hold" grpId="0" nodeType="clickEffect">
                                  <p:stCondLst>
                                    <p:cond delay="0"/>
                                  </p:stCondLst>
                                  <p:childTnLst>
                                    <p:set>
                                      <p:cBhvr>
                                        <p:cTn id="147" dur="1" fill="hold">
                                          <p:stCondLst>
                                            <p:cond delay="0"/>
                                          </p:stCondLst>
                                        </p:cTn>
                                        <p:tgtEl>
                                          <p:spTgt spid="2394132"/>
                                        </p:tgtEl>
                                        <p:attrNameLst>
                                          <p:attrName>style.visibility</p:attrName>
                                        </p:attrNameLst>
                                      </p:cBhvr>
                                      <p:to>
                                        <p:strVal val="visible"/>
                                      </p:to>
                                    </p:set>
                                    <p:animEffect transition="in" filter="dissolve">
                                      <p:cBhvr>
                                        <p:cTn id="148" dur="500"/>
                                        <p:tgtEl>
                                          <p:spTgt spid="2394132"/>
                                        </p:tgtEl>
                                      </p:cBhvr>
                                    </p:animEffect>
                                  </p:childTnLst>
                                </p:cTn>
                              </p:par>
                              <p:par>
                                <p:cTn id="149" presetID="1" presetClass="exit" presetSubtype="0" fill="hold" grpId="1" nodeType="withEffect">
                                  <p:stCondLst>
                                    <p:cond delay="0"/>
                                  </p:stCondLst>
                                  <p:childTnLst>
                                    <p:set>
                                      <p:cBhvr>
                                        <p:cTn id="150" dur="1" fill="hold">
                                          <p:stCondLst>
                                            <p:cond delay="0"/>
                                          </p:stCondLst>
                                        </p:cTn>
                                        <p:tgtEl>
                                          <p:spTgt spid="2394114"/>
                                        </p:tgtEl>
                                        <p:attrNameLst>
                                          <p:attrName>style.visibility</p:attrName>
                                        </p:attrNameLst>
                                      </p:cBhvr>
                                      <p:to>
                                        <p:strVal val="hidden"/>
                                      </p:to>
                                    </p:set>
                                  </p:childTnLst>
                                </p:cTn>
                              </p:par>
                            </p:childTnLst>
                          </p:cTn>
                        </p:par>
                      </p:childTnLst>
                    </p:cTn>
                  </p:par>
                  <p:par>
                    <p:cTn id="151" fill="hold">
                      <p:stCondLst>
                        <p:cond delay="indefinite"/>
                      </p:stCondLst>
                      <p:childTnLst>
                        <p:par>
                          <p:cTn id="152" fill="hold">
                            <p:stCondLst>
                              <p:cond delay="0"/>
                            </p:stCondLst>
                            <p:childTnLst>
                              <p:par>
                                <p:cTn id="153" presetID="53" presetClass="entr" presetSubtype="0" fill="hold" nodeType="clickEffect">
                                  <p:stCondLst>
                                    <p:cond delay="0"/>
                                  </p:stCondLst>
                                  <p:childTnLst>
                                    <p:set>
                                      <p:cBhvr>
                                        <p:cTn id="154" dur="1" fill="hold">
                                          <p:stCondLst>
                                            <p:cond delay="0"/>
                                          </p:stCondLst>
                                        </p:cTn>
                                        <p:tgtEl>
                                          <p:spTgt spid="2394176"/>
                                        </p:tgtEl>
                                        <p:attrNameLst>
                                          <p:attrName>style.visibility</p:attrName>
                                        </p:attrNameLst>
                                      </p:cBhvr>
                                      <p:to>
                                        <p:strVal val="visible"/>
                                      </p:to>
                                    </p:set>
                                    <p:anim calcmode="lin" valueType="num">
                                      <p:cBhvr>
                                        <p:cTn id="155" dur="500" fill="hold"/>
                                        <p:tgtEl>
                                          <p:spTgt spid="2394176"/>
                                        </p:tgtEl>
                                        <p:attrNameLst>
                                          <p:attrName>ppt_w</p:attrName>
                                        </p:attrNameLst>
                                      </p:cBhvr>
                                      <p:tavLst>
                                        <p:tav tm="0">
                                          <p:val>
                                            <p:fltVal val="0"/>
                                          </p:val>
                                        </p:tav>
                                        <p:tav tm="100000">
                                          <p:val>
                                            <p:strVal val="#ppt_w"/>
                                          </p:val>
                                        </p:tav>
                                      </p:tavLst>
                                    </p:anim>
                                    <p:anim calcmode="lin" valueType="num">
                                      <p:cBhvr>
                                        <p:cTn id="156" dur="500" fill="hold"/>
                                        <p:tgtEl>
                                          <p:spTgt spid="2394176"/>
                                        </p:tgtEl>
                                        <p:attrNameLst>
                                          <p:attrName>ppt_h</p:attrName>
                                        </p:attrNameLst>
                                      </p:cBhvr>
                                      <p:tavLst>
                                        <p:tav tm="0">
                                          <p:val>
                                            <p:fltVal val="0"/>
                                          </p:val>
                                        </p:tav>
                                        <p:tav tm="100000">
                                          <p:val>
                                            <p:strVal val="#ppt_h"/>
                                          </p:val>
                                        </p:tav>
                                      </p:tavLst>
                                    </p:anim>
                                    <p:animEffect transition="in" filter="fade">
                                      <p:cBhvr>
                                        <p:cTn id="157" dur="500"/>
                                        <p:tgtEl>
                                          <p:spTgt spid="2394176"/>
                                        </p:tgtEl>
                                      </p:cBhvr>
                                    </p:animEffect>
                                  </p:childTnLst>
                                </p:cTn>
                              </p:par>
                            </p:childTnLst>
                          </p:cTn>
                        </p:par>
                      </p:childTnLst>
                    </p:cTn>
                  </p:par>
                  <p:par>
                    <p:cTn id="158" fill="hold">
                      <p:stCondLst>
                        <p:cond delay="indefinite"/>
                      </p:stCondLst>
                      <p:childTnLst>
                        <p:par>
                          <p:cTn id="159" fill="hold">
                            <p:stCondLst>
                              <p:cond delay="0"/>
                            </p:stCondLst>
                            <p:childTnLst>
                              <p:par>
                                <p:cTn id="160" presetID="47" presetClass="entr" presetSubtype="0" fill="hold" grpId="0" nodeType="clickEffect">
                                  <p:stCondLst>
                                    <p:cond delay="0"/>
                                  </p:stCondLst>
                                  <p:childTnLst>
                                    <p:set>
                                      <p:cBhvr>
                                        <p:cTn id="161" dur="1" fill="hold">
                                          <p:stCondLst>
                                            <p:cond delay="0"/>
                                          </p:stCondLst>
                                        </p:cTn>
                                        <p:tgtEl>
                                          <p:spTgt spid="2394182"/>
                                        </p:tgtEl>
                                        <p:attrNameLst>
                                          <p:attrName>style.visibility</p:attrName>
                                        </p:attrNameLst>
                                      </p:cBhvr>
                                      <p:to>
                                        <p:strVal val="visible"/>
                                      </p:to>
                                    </p:set>
                                    <p:animEffect transition="in" filter="fade">
                                      <p:cBhvr>
                                        <p:cTn id="162" dur="1000"/>
                                        <p:tgtEl>
                                          <p:spTgt spid="2394182"/>
                                        </p:tgtEl>
                                      </p:cBhvr>
                                    </p:animEffect>
                                    <p:anim calcmode="lin" valueType="num">
                                      <p:cBhvr>
                                        <p:cTn id="163" dur="1000" fill="hold"/>
                                        <p:tgtEl>
                                          <p:spTgt spid="2394182"/>
                                        </p:tgtEl>
                                        <p:attrNameLst>
                                          <p:attrName>ppt_x</p:attrName>
                                        </p:attrNameLst>
                                      </p:cBhvr>
                                      <p:tavLst>
                                        <p:tav tm="0">
                                          <p:val>
                                            <p:strVal val="#ppt_x"/>
                                          </p:val>
                                        </p:tav>
                                        <p:tav tm="100000">
                                          <p:val>
                                            <p:strVal val="#ppt_x"/>
                                          </p:val>
                                        </p:tav>
                                      </p:tavLst>
                                    </p:anim>
                                    <p:anim calcmode="lin" valueType="num">
                                      <p:cBhvr>
                                        <p:cTn id="164" dur="1000" fill="hold"/>
                                        <p:tgtEl>
                                          <p:spTgt spid="2394182"/>
                                        </p:tgtEl>
                                        <p:attrNameLst>
                                          <p:attrName>ppt_y</p:attrName>
                                        </p:attrNameLst>
                                      </p:cBhvr>
                                      <p:tavLst>
                                        <p:tav tm="0">
                                          <p:val>
                                            <p:strVal val="#ppt_y-.1"/>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9" presetClass="entr" presetSubtype="0" fill="hold" grpId="0" nodeType="clickEffect">
                                  <p:stCondLst>
                                    <p:cond delay="0"/>
                                  </p:stCondLst>
                                  <p:childTnLst>
                                    <p:set>
                                      <p:cBhvr>
                                        <p:cTn id="168" dur="1" fill="hold">
                                          <p:stCondLst>
                                            <p:cond delay="0"/>
                                          </p:stCondLst>
                                        </p:cTn>
                                        <p:tgtEl>
                                          <p:spTgt spid="2394183"/>
                                        </p:tgtEl>
                                        <p:attrNameLst>
                                          <p:attrName>style.visibility</p:attrName>
                                        </p:attrNameLst>
                                      </p:cBhvr>
                                      <p:to>
                                        <p:strVal val="visible"/>
                                      </p:to>
                                    </p:set>
                                    <p:animEffect transition="in" filter="dissolve">
                                      <p:cBhvr>
                                        <p:cTn id="169" dur="500"/>
                                        <p:tgtEl>
                                          <p:spTgt spid="2394183"/>
                                        </p:tgtEl>
                                      </p:cBhvr>
                                    </p:animEffect>
                                  </p:childTnLst>
                                </p:cTn>
                              </p:par>
                            </p:childTnLst>
                          </p:cTn>
                        </p:par>
                      </p:childTnLst>
                    </p:cTn>
                  </p:par>
                  <p:par>
                    <p:cTn id="170" fill="hold">
                      <p:stCondLst>
                        <p:cond delay="indefinite"/>
                      </p:stCondLst>
                      <p:childTnLst>
                        <p:par>
                          <p:cTn id="171" fill="hold">
                            <p:stCondLst>
                              <p:cond delay="0"/>
                            </p:stCondLst>
                            <p:childTnLst>
                              <p:par>
                                <p:cTn id="172" presetID="9" presetClass="emph" presetSubtype="0" grpId="1" nodeType="clickEffect">
                                  <p:stCondLst>
                                    <p:cond delay="0"/>
                                  </p:stCondLst>
                                  <p:childTnLst>
                                    <p:set>
                                      <p:cBhvr rctx="PPT">
                                        <p:cTn id="173" dur="indefinite"/>
                                        <p:tgtEl>
                                          <p:spTgt spid="2394133"/>
                                        </p:tgtEl>
                                        <p:attrNameLst>
                                          <p:attrName>style.opacity</p:attrName>
                                        </p:attrNameLst>
                                      </p:cBhvr>
                                      <p:to>
                                        <p:strVal val="0.5"/>
                                      </p:to>
                                    </p:set>
                                    <p:animEffect filter="image" prLst="opacity: 0.5">
                                      <p:cBhvr rctx="IE">
                                        <p:cTn id="174" dur="indefinite"/>
                                        <p:tgtEl>
                                          <p:spTgt spid="2394133"/>
                                        </p:tgtEl>
                                      </p:cBhvr>
                                    </p:animEffect>
                                  </p:childTnLst>
                                </p:cTn>
                              </p:par>
                              <p:par>
                                <p:cTn id="175" presetID="9" presetClass="emph" presetSubtype="0" grpId="1" nodeType="withEffect">
                                  <p:stCondLst>
                                    <p:cond delay="0"/>
                                  </p:stCondLst>
                                  <p:childTnLst>
                                    <p:set>
                                      <p:cBhvr rctx="PPT">
                                        <p:cTn id="176" dur="indefinite"/>
                                        <p:tgtEl>
                                          <p:spTgt spid="2394130"/>
                                        </p:tgtEl>
                                        <p:attrNameLst>
                                          <p:attrName>style.opacity</p:attrName>
                                        </p:attrNameLst>
                                      </p:cBhvr>
                                      <p:to>
                                        <p:strVal val="0.5"/>
                                      </p:to>
                                    </p:set>
                                    <p:animEffect filter="image" prLst="opacity: 0.5">
                                      <p:cBhvr rctx="IE">
                                        <p:cTn id="177" dur="indefinite"/>
                                        <p:tgtEl>
                                          <p:spTgt spid="2394130"/>
                                        </p:tgtEl>
                                      </p:cBhvr>
                                    </p:animEffect>
                                  </p:childTnLst>
                                </p:cTn>
                              </p:par>
                              <p:par>
                                <p:cTn id="178" presetID="9" presetClass="emph" presetSubtype="0" grpId="1" nodeType="withEffect">
                                  <p:stCondLst>
                                    <p:cond delay="0"/>
                                  </p:stCondLst>
                                  <p:childTnLst>
                                    <p:set>
                                      <p:cBhvr rctx="PPT">
                                        <p:cTn id="179" dur="indefinite"/>
                                        <p:tgtEl>
                                          <p:spTgt spid="2394132"/>
                                        </p:tgtEl>
                                        <p:attrNameLst>
                                          <p:attrName>style.opacity</p:attrName>
                                        </p:attrNameLst>
                                      </p:cBhvr>
                                      <p:to>
                                        <p:strVal val="0.5"/>
                                      </p:to>
                                    </p:set>
                                    <p:animEffect filter="image" prLst="opacity: 0.5">
                                      <p:cBhvr rctx="IE">
                                        <p:cTn id="180" dur="indefinite"/>
                                        <p:tgtEl>
                                          <p:spTgt spid="2394132"/>
                                        </p:tgtEl>
                                      </p:cBhvr>
                                    </p:animEffect>
                                  </p:childTnLst>
                                </p:cTn>
                              </p:par>
                              <p:par>
                                <p:cTn id="181" presetID="9" presetClass="emph" presetSubtype="0" grpId="1" nodeType="withEffect">
                                  <p:stCondLst>
                                    <p:cond delay="0"/>
                                  </p:stCondLst>
                                  <p:childTnLst>
                                    <p:set>
                                      <p:cBhvr rctx="PPT">
                                        <p:cTn id="182" dur="indefinite"/>
                                        <p:tgtEl>
                                          <p:spTgt spid="2394131"/>
                                        </p:tgtEl>
                                        <p:attrNameLst>
                                          <p:attrName>style.opacity</p:attrName>
                                        </p:attrNameLst>
                                      </p:cBhvr>
                                      <p:to>
                                        <p:strVal val="0.5"/>
                                      </p:to>
                                    </p:set>
                                    <p:animEffect filter="image" prLst="opacity: 0.5">
                                      <p:cBhvr rctx="IE">
                                        <p:cTn id="183" dur="indefinite"/>
                                        <p:tgtEl>
                                          <p:spTgt spid="2394131"/>
                                        </p:tgtEl>
                                      </p:cBhvr>
                                    </p:animEffect>
                                  </p:childTnLst>
                                </p:cTn>
                              </p:par>
                              <p:par>
                                <p:cTn id="184" presetID="55" presetClass="exit" presetSubtype="0" fill="hold" nodeType="withEffect">
                                  <p:stCondLst>
                                    <p:cond delay="0"/>
                                  </p:stCondLst>
                                  <p:childTnLst>
                                    <p:anim calcmode="lin" valueType="num">
                                      <p:cBhvr>
                                        <p:cTn id="185" dur="1000"/>
                                        <p:tgtEl>
                                          <p:spTgt spid="2394176"/>
                                        </p:tgtEl>
                                        <p:attrNameLst>
                                          <p:attrName>ppt_w</p:attrName>
                                        </p:attrNameLst>
                                      </p:cBhvr>
                                      <p:tavLst>
                                        <p:tav tm="0">
                                          <p:val>
                                            <p:strVal val="ppt_w"/>
                                          </p:val>
                                        </p:tav>
                                        <p:tav tm="100000">
                                          <p:val>
                                            <p:strVal val="ppt_w*0.70"/>
                                          </p:val>
                                        </p:tav>
                                      </p:tavLst>
                                    </p:anim>
                                    <p:anim calcmode="lin" valueType="num">
                                      <p:cBhvr>
                                        <p:cTn id="186" dur="1000"/>
                                        <p:tgtEl>
                                          <p:spTgt spid="2394176"/>
                                        </p:tgtEl>
                                        <p:attrNameLst>
                                          <p:attrName>ppt_h</p:attrName>
                                        </p:attrNameLst>
                                      </p:cBhvr>
                                      <p:tavLst>
                                        <p:tav tm="0">
                                          <p:val>
                                            <p:strVal val="ppt_h"/>
                                          </p:val>
                                        </p:tav>
                                        <p:tav tm="100000">
                                          <p:val>
                                            <p:strVal val="ppt_h"/>
                                          </p:val>
                                        </p:tav>
                                      </p:tavLst>
                                    </p:anim>
                                    <p:animEffect transition="out" filter="fade">
                                      <p:cBhvr>
                                        <p:cTn id="187" dur="1000"/>
                                        <p:tgtEl>
                                          <p:spTgt spid="2394176"/>
                                        </p:tgtEl>
                                      </p:cBhvr>
                                    </p:animEffect>
                                    <p:set>
                                      <p:cBhvr>
                                        <p:cTn id="188" dur="1" fill="hold">
                                          <p:stCondLst>
                                            <p:cond delay="999"/>
                                          </p:stCondLst>
                                        </p:cTn>
                                        <p:tgtEl>
                                          <p:spTgt spid="2394176"/>
                                        </p:tgtEl>
                                        <p:attrNameLst>
                                          <p:attrName>style.visibility</p:attrName>
                                        </p:attrNameLst>
                                      </p:cBhvr>
                                      <p:to>
                                        <p:strVal val="hidden"/>
                                      </p:to>
                                    </p:set>
                                  </p:childTnLst>
                                </p:cTn>
                              </p:par>
                              <p:par>
                                <p:cTn id="189" presetID="55" presetClass="exit" presetSubtype="0" fill="hold" grpId="1" nodeType="withEffect">
                                  <p:stCondLst>
                                    <p:cond delay="0"/>
                                  </p:stCondLst>
                                  <p:childTnLst>
                                    <p:anim calcmode="lin" valueType="num">
                                      <p:cBhvr>
                                        <p:cTn id="190" dur="1000"/>
                                        <p:tgtEl>
                                          <p:spTgt spid="2394182"/>
                                        </p:tgtEl>
                                        <p:attrNameLst>
                                          <p:attrName>ppt_w</p:attrName>
                                        </p:attrNameLst>
                                      </p:cBhvr>
                                      <p:tavLst>
                                        <p:tav tm="0">
                                          <p:val>
                                            <p:strVal val="ppt_w"/>
                                          </p:val>
                                        </p:tav>
                                        <p:tav tm="100000">
                                          <p:val>
                                            <p:strVal val="ppt_w*0.70"/>
                                          </p:val>
                                        </p:tav>
                                      </p:tavLst>
                                    </p:anim>
                                    <p:anim calcmode="lin" valueType="num">
                                      <p:cBhvr>
                                        <p:cTn id="191" dur="1000"/>
                                        <p:tgtEl>
                                          <p:spTgt spid="2394182"/>
                                        </p:tgtEl>
                                        <p:attrNameLst>
                                          <p:attrName>ppt_h</p:attrName>
                                        </p:attrNameLst>
                                      </p:cBhvr>
                                      <p:tavLst>
                                        <p:tav tm="0">
                                          <p:val>
                                            <p:strVal val="ppt_h"/>
                                          </p:val>
                                        </p:tav>
                                        <p:tav tm="100000">
                                          <p:val>
                                            <p:strVal val="ppt_h"/>
                                          </p:val>
                                        </p:tav>
                                      </p:tavLst>
                                    </p:anim>
                                    <p:animEffect transition="out" filter="fade">
                                      <p:cBhvr>
                                        <p:cTn id="192" dur="1000"/>
                                        <p:tgtEl>
                                          <p:spTgt spid="2394182"/>
                                        </p:tgtEl>
                                      </p:cBhvr>
                                    </p:animEffect>
                                    <p:set>
                                      <p:cBhvr>
                                        <p:cTn id="193" dur="1" fill="hold">
                                          <p:stCondLst>
                                            <p:cond delay="999"/>
                                          </p:stCondLst>
                                        </p:cTn>
                                        <p:tgtEl>
                                          <p:spTgt spid="2394182"/>
                                        </p:tgtEl>
                                        <p:attrNameLst>
                                          <p:attrName>style.visibility</p:attrName>
                                        </p:attrNameLst>
                                      </p:cBhvr>
                                      <p:to>
                                        <p:strVal val="hidden"/>
                                      </p:to>
                                    </p:set>
                                  </p:childTnLst>
                                </p:cTn>
                              </p:par>
                              <p:par>
                                <p:cTn id="194" presetID="55" presetClass="exit" presetSubtype="0" fill="hold" grpId="1" nodeType="withEffect">
                                  <p:stCondLst>
                                    <p:cond delay="0"/>
                                  </p:stCondLst>
                                  <p:childTnLst>
                                    <p:anim calcmode="lin" valueType="num">
                                      <p:cBhvr>
                                        <p:cTn id="195" dur="1000"/>
                                        <p:tgtEl>
                                          <p:spTgt spid="2394183"/>
                                        </p:tgtEl>
                                        <p:attrNameLst>
                                          <p:attrName>ppt_w</p:attrName>
                                        </p:attrNameLst>
                                      </p:cBhvr>
                                      <p:tavLst>
                                        <p:tav tm="0">
                                          <p:val>
                                            <p:strVal val="ppt_w"/>
                                          </p:val>
                                        </p:tav>
                                        <p:tav tm="100000">
                                          <p:val>
                                            <p:strVal val="ppt_w*0.70"/>
                                          </p:val>
                                        </p:tav>
                                      </p:tavLst>
                                    </p:anim>
                                    <p:anim calcmode="lin" valueType="num">
                                      <p:cBhvr>
                                        <p:cTn id="196" dur="1000"/>
                                        <p:tgtEl>
                                          <p:spTgt spid="2394183"/>
                                        </p:tgtEl>
                                        <p:attrNameLst>
                                          <p:attrName>ppt_h</p:attrName>
                                        </p:attrNameLst>
                                      </p:cBhvr>
                                      <p:tavLst>
                                        <p:tav tm="0">
                                          <p:val>
                                            <p:strVal val="ppt_h"/>
                                          </p:val>
                                        </p:tav>
                                        <p:tav tm="100000">
                                          <p:val>
                                            <p:strVal val="ppt_h"/>
                                          </p:val>
                                        </p:tav>
                                      </p:tavLst>
                                    </p:anim>
                                    <p:animEffect transition="out" filter="fade">
                                      <p:cBhvr>
                                        <p:cTn id="197" dur="1000"/>
                                        <p:tgtEl>
                                          <p:spTgt spid="2394183"/>
                                        </p:tgtEl>
                                      </p:cBhvr>
                                    </p:animEffect>
                                    <p:set>
                                      <p:cBhvr>
                                        <p:cTn id="198" dur="1" fill="hold">
                                          <p:stCondLst>
                                            <p:cond delay="999"/>
                                          </p:stCondLst>
                                        </p:cTn>
                                        <p:tgtEl>
                                          <p:spTgt spid="2394183"/>
                                        </p:tgtEl>
                                        <p:attrNameLst>
                                          <p:attrName>style.visibility</p:attrName>
                                        </p:attrNameLst>
                                      </p:cBhvr>
                                      <p:to>
                                        <p:strVal val="hidden"/>
                                      </p:to>
                                    </p:set>
                                  </p:childTnLst>
                                </p:cTn>
                              </p:par>
                            </p:childTnLst>
                          </p:cTn>
                        </p:par>
                      </p:childTnLst>
                    </p:cTn>
                  </p:par>
                  <p:par>
                    <p:cTn id="199" fill="hold">
                      <p:stCondLst>
                        <p:cond delay="indefinite"/>
                      </p:stCondLst>
                      <p:childTnLst>
                        <p:par>
                          <p:cTn id="200" fill="hold">
                            <p:stCondLst>
                              <p:cond delay="0"/>
                            </p:stCondLst>
                            <p:childTnLst>
                              <p:par>
                                <p:cTn id="201" presetID="1" presetClass="entr" presetSubtype="0" fill="hold" grpId="0" nodeType="clickEffect">
                                  <p:stCondLst>
                                    <p:cond delay="0"/>
                                  </p:stCondLst>
                                  <p:childTnLst>
                                    <p:set>
                                      <p:cBhvr>
                                        <p:cTn id="202" dur="1" fill="hold">
                                          <p:stCondLst>
                                            <p:cond delay="499"/>
                                          </p:stCondLst>
                                        </p:cTn>
                                        <p:tgtEl>
                                          <p:spTgt spid="2394134"/>
                                        </p:tgtEl>
                                        <p:attrNameLst>
                                          <p:attrName>style.visibility</p:attrName>
                                        </p:attrNameLst>
                                      </p:cBhvr>
                                      <p:to>
                                        <p:strVal val="visible"/>
                                      </p:to>
                                    </p:set>
                                  </p:childTnLst>
                                </p:cTn>
                              </p:par>
                            </p:childTnLst>
                          </p:cTn>
                        </p:par>
                        <p:par>
                          <p:cTn id="203" fill="hold">
                            <p:stCondLst>
                              <p:cond delay="500"/>
                            </p:stCondLst>
                            <p:childTnLst>
                              <p:par>
                                <p:cTn id="204" presetID="1" presetClass="entr" presetSubtype="0" fill="hold" grpId="0" nodeType="afterEffect">
                                  <p:stCondLst>
                                    <p:cond delay="0"/>
                                  </p:stCondLst>
                                  <p:childTnLst>
                                    <p:set>
                                      <p:cBhvr>
                                        <p:cTn id="205" dur="1" fill="hold">
                                          <p:stCondLst>
                                            <p:cond delay="499"/>
                                          </p:stCondLst>
                                        </p:cTn>
                                        <p:tgtEl>
                                          <p:spTgt spid="2394135"/>
                                        </p:tgtEl>
                                        <p:attrNameLst>
                                          <p:attrName>style.visibility</p:attrName>
                                        </p:attrNameLst>
                                      </p:cBhvr>
                                      <p:to>
                                        <p:strVal val="visible"/>
                                      </p:to>
                                    </p:set>
                                  </p:childTnLst>
                                </p:cTn>
                              </p:par>
                              <p:par>
                                <p:cTn id="206" presetID="9" presetClass="entr" presetSubtype="0" fill="hold" grpId="0" nodeType="withEffect">
                                  <p:stCondLst>
                                    <p:cond delay="0"/>
                                  </p:stCondLst>
                                  <p:childTnLst>
                                    <p:set>
                                      <p:cBhvr>
                                        <p:cTn id="207" dur="1" fill="hold">
                                          <p:stCondLst>
                                            <p:cond delay="0"/>
                                          </p:stCondLst>
                                        </p:cTn>
                                        <p:tgtEl>
                                          <p:spTgt spid="2394138"/>
                                        </p:tgtEl>
                                        <p:attrNameLst>
                                          <p:attrName>style.visibility</p:attrName>
                                        </p:attrNameLst>
                                      </p:cBhvr>
                                      <p:to>
                                        <p:strVal val="visible"/>
                                      </p:to>
                                    </p:set>
                                    <p:animEffect transition="in" filter="dissolve">
                                      <p:cBhvr>
                                        <p:cTn id="208" dur="500"/>
                                        <p:tgtEl>
                                          <p:spTgt spid="2394138"/>
                                        </p:tgtEl>
                                      </p:cBhvr>
                                    </p:animEffect>
                                  </p:childTnLst>
                                </p:cTn>
                              </p:par>
                            </p:childTnLst>
                          </p:cTn>
                        </p:par>
                      </p:childTnLst>
                    </p:cTn>
                  </p:par>
                  <p:par>
                    <p:cTn id="209" fill="hold">
                      <p:stCondLst>
                        <p:cond delay="indefinite"/>
                      </p:stCondLst>
                      <p:childTnLst>
                        <p:par>
                          <p:cTn id="210" fill="hold">
                            <p:stCondLst>
                              <p:cond delay="0"/>
                            </p:stCondLst>
                            <p:childTnLst>
                              <p:par>
                                <p:cTn id="211" presetID="9" presetClass="entr" presetSubtype="0" fill="hold" grpId="0" nodeType="clickEffect">
                                  <p:stCondLst>
                                    <p:cond delay="0"/>
                                  </p:stCondLst>
                                  <p:childTnLst>
                                    <p:set>
                                      <p:cBhvr>
                                        <p:cTn id="212" dur="1" fill="hold">
                                          <p:stCondLst>
                                            <p:cond delay="0"/>
                                          </p:stCondLst>
                                        </p:cTn>
                                        <p:tgtEl>
                                          <p:spTgt spid="2394145"/>
                                        </p:tgtEl>
                                        <p:attrNameLst>
                                          <p:attrName>style.visibility</p:attrName>
                                        </p:attrNameLst>
                                      </p:cBhvr>
                                      <p:to>
                                        <p:strVal val="visible"/>
                                      </p:to>
                                    </p:set>
                                    <p:animEffect transition="in" filter="dissolve">
                                      <p:cBhvr>
                                        <p:cTn id="213" dur="500"/>
                                        <p:tgtEl>
                                          <p:spTgt spid="2394145"/>
                                        </p:tgtEl>
                                      </p:cBhvr>
                                    </p:animEffect>
                                  </p:childTnLst>
                                </p:cTn>
                              </p:par>
                            </p:childTnLst>
                          </p:cTn>
                        </p:par>
                      </p:childTnLst>
                    </p:cTn>
                  </p:par>
                  <p:par>
                    <p:cTn id="214" fill="hold">
                      <p:stCondLst>
                        <p:cond delay="indefinite"/>
                      </p:stCondLst>
                      <p:childTnLst>
                        <p:par>
                          <p:cTn id="215" fill="hold">
                            <p:stCondLst>
                              <p:cond delay="0"/>
                            </p:stCondLst>
                            <p:childTnLst>
                              <p:par>
                                <p:cTn id="216" presetID="1" presetClass="entr" presetSubtype="0" fill="hold" grpId="0" nodeType="clickEffect">
                                  <p:stCondLst>
                                    <p:cond delay="0"/>
                                  </p:stCondLst>
                                  <p:childTnLst>
                                    <p:set>
                                      <p:cBhvr>
                                        <p:cTn id="217" dur="1" fill="hold">
                                          <p:stCondLst>
                                            <p:cond delay="499"/>
                                          </p:stCondLst>
                                        </p:cTn>
                                        <p:tgtEl>
                                          <p:spTgt spid="2394136"/>
                                        </p:tgtEl>
                                        <p:attrNameLst>
                                          <p:attrName>style.visibility</p:attrName>
                                        </p:attrNameLst>
                                      </p:cBhvr>
                                      <p:to>
                                        <p:strVal val="visible"/>
                                      </p:to>
                                    </p:set>
                                  </p:childTnLst>
                                </p:cTn>
                              </p:par>
                            </p:childTnLst>
                          </p:cTn>
                        </p:par>
                      </p:childTnLst>
                    </p:cTn>
                  </p:par>
                  <p:par>
                    <p:cTn id="218" fill="hold">
                      <p:stCondLst>
                        <p:cond delay="indefinite"/>
                      </p:stCondLst>
                      <p:childTnLst>
                        <p:par>
                          <p:cTn id="219" fill="hold">
                            <p:stCondLst>
                              <p:cond delay="0"/>
                            </p:stCondLst>
                            <p:childTnLst>
                              <p:par>
                                <p:cTn id="220" presetID="17" presetClass="entr" presetSubtype="10" fill="hold" grpId="0" nodeType="clickEffect">
                                  <p:stCondLst>
                                    <p:cond delay="0"/>
                                  </p:stCondLst>
                                  <p:childTnLst>
                                    <p:set>
                                      <p:cBhvr>
                                        <p:cTn id="221" dur="1" fill="hold">
                                          <p:stCondLst>
                                            <p:cond delay="0"/>
                                          </p:stCondLst>
                                        </p:cTn>
                                        <p:tgtEl>
                                          <p:spTgt spid="2394146"/>
                                        </p:tgtEl>
                                        <p:attrNameLst>
                                          <p:attrName>style.visibility</p:attrName>
                                        </p:attrNameLst>
                                      </p:cBhvr>
                                      <p:to>
                                        <p:strVal val="visible"/>
                                      </p:to>
                                    </p:set>
                                    <p:anim calcmode="lin" valueType="num">
                                      <p:cBhvr>
                                        <p:cTn id="222" dur="500" fill="hold"/>
                                        <p:tgtEl>
                                          <p:spTgt spid="2394146"/>
                                        </p:tgtEl>
                                        <p:attrNameLst>
                                          <p:attrName>ppt_w</p:attrName>
                                        </p:attrNameLst>
                                      </p:cBhvr>
                                      <p:tavLst>
                                        <p:tav tm="0">
                                          <p:val>
                                            <p:fltVal val="0"/>
                                          </p:val>
                                        </p:tav>
                                        <p:tav tm="100000">
                                          <p:val>
                                            <p:strVal val="#ppt_w"/>
                                          </p:val>
                                        </p:tav>
                                      </p:tavLst>
                                    </p:anim>
                                    <p:anim calcmode="lin" valueType="num">
                                      <p:cBhvr>
                                        <p:cTn id="223" dur="500" fill="hold"/>
                                        <p:tgtEl>
                                          <p:spTgt spid="2394146"/>
                                        </p:tgtEl>
                                        <p:attrNameLst>
                                          <p:attrName>ppt_h</p:attrName>
                                        </p:attrNameLst>
                                      </p:cBhvr>
                                      <p:tavLst>
                                        <p:tav tm="0">
                                          <p:val>
                                            <p:strVal val="#ppt_h"/>
                                          </p:val>
                                        </p:tav>
                                        <p:tav tm="100000">
                                          <p:val>
                                            <p:strVal val="#ppt_h"/>
                                          </p:val>
                                        </p:tav>
                                      </p:tavLst>
                                    </p:anim>
                                  </p:childTnLst>
                                </p:cTn>
                              </p:par>
                            </p:childTnLst>
                          </p:cTn>
                        </p:par>
                      </p:childTnLst>
                    </p:cTn>
                  </p:par>
                  <p:par>
                    <p:cTn id="224" fill="hold">
                      <p:stCondLst>
                        <p:cond delay="indefinite"/>
                      </p:stCondLst>
                      <p:childTnLst>
                        <p:par>
                          <p:cTn id="225" fill="hold">
                            <p:stCondLst>
                              <p:cond delay="0"/>
                            </p:stCondLst>
                            <p:childTnLst>
                              <p:par>
                                <p:cTn id="226" presetID="9" presetClass="entr" presetSubtype="0" fill="hold" grpId="0" nodeType="clickEffect">
                                  <p:stCondLst>
                                    <p:cond delay="0"/>
                                  </p:stCondLst>
                                  <p:childTnLst>
                                    <p:set>
                                      <p:cBhvr>
                                        <p:cTn id="227" dur="1" fill="hold">
                                          <p:stCondLst>
                                            <p:cond delay="0"/>
                                          </p:stCondLst>
                                        </p:cTn>
                                        <p:tgtEl>
                                          <p:spTgt spid="2394137"/>
                                        </p:tgtEl>
                                        <p:attrNameLst>
                                          <p:attrName>style.visibility</p:attrName>
                                        </p:attrNameLst>
                                      </p:cBhvr>
                                      <p:to>
                                        <p:strVal val="visible"/>
                                      </p:to>
                                    </p:set>
                                    <p:animEffect transition="in" filter="dissolve">
                                      <p:cBhvr>
                                        <p:cTn id="228" dur="500"/>
                                        <p:tgtEl>
                                          <p:spTgt spid="2394137"/>
                                        </p:tgtEl>
                                      </p:cBhvr>
                                    </p:animEffect>
                                  </p:childTnLst>
                                </p:cTn>
                              </p:par>
                            </p:childTnLst>
                          </p:cTn>
                        </p:par>
                      </p:childTnLst>
                    </p:cTn>
                  </p:par>
                  <p:par>
                    <p:cTn id="229" fill="hold">
                      <p:stCondLst>
                        <p:cond delay="indefinite"/>
                      </p:stCondLst>
                      <p:childTnLst>
                        <p:par>
                          <p:cTn id="230" fill="hold">
                            <p:stCondLst>
                              <p:cond delay="0"/>
                            </p:stCondLst>
                            <p:childTnLst>
                              <p:par>
                                <p:cTn id="231" presetID="9" presetClass="emph" presetSubtype="0" grpId="1" nodeType="clickEffect">
                                  <p:stCondLst>
                                    <p:cond delay="0"/>
                                  </p:stCondLst>
                                  <p:childTnLst>
                                    <p:set>
                                      <p:cBhvr rctx="PPT">
                                        <p:cTn id="232" dur="indefinite"/>
                                        <p:tgtEl>
                                          <p:spTgt spid="2394134"/>
                                        </p:tgtEl>
                                        <p:attrNameLst>
                                          <p:attrName>style.opacity</p:attrName>
                                        </p:attrNameLst>
                                      </p:cBhvr>
                                      <p:to>
                                        <p:strVal val="0.5"/>
                                      </p:to>
                                    </p:set>
                                    <p:animEffect filter="image" prLst="opacity: 0.5">
                                      <p:cBhvr rctx="IE">
                                        <p:cTn id="233" dur="indefinite"/>
                                        <p:tgtEl>
                                          <p:spTgt spid="2394134"/>
                                        </p:tgtEl>
                                      </p:cBhvr>
                                    </p:animEffect>
                                  </p:childTnLst>
                                </p:cTn>
                              </p:par>
                              <p:par>
                                <p:cTn id="234" presetID="9" presetClass="emph" presetSubtype="0" grpId="1" nodeType="withEffect">
                                  <p:stCondLst>
                                    <p:cond delay="0"/>
                                  </p:stCondLst>
                                  <p:childTnLst>
                                    <p:set>
                                      <p:cBhvr rctx="PPT">
                                        <p:cTn id="235" dur="indefinite"/>
                                        <p:tgtEl>
                                          <p:spTgt spid="2394138"/>
                                        </p:tgtEl>
                                        <p:attrNameLst>
                                          <p:attrName>style.opacity</p:attrName>
                                        </p:attrNameLst>
                                      </p:cBhvr>
                                      <p:to>
                                        <p:strVal val="0.5"/>
                                      </p:to>
                                    </p:set>
                                    <p:animEffect filter="image" prLst="opacity: 0.5">
                                      <p:cBhvr rctx="IE">
                                        <p:cTn id="236" dur="indefinite"/>
                                        <p:tgtEl>
                                          <p:spTgt spid="2394138"/>
                                        </p:tgtEl>
                                      </p:cBhvr>
                                    </p:animEffect>
                                  </p:childTnLst>
                                </p:cTn>
                              </p:par>
                              <p:par>
                                <p:cTn id="237" presetID="9" presetClass="emph" presetSubtype="0" grpId="1" nodeType="withEffect">
                                  <p:stCondLst>
                                    <p:cond delay="0"/>
                                  </p:stCondLst>
                                  <p:childTnLst>
                                    <p:set>
                                      <p:cBhvr rctx="PPT">
                                        <p:cTn id="238" dur="indefinite"/>
                                        <p:tgtEl>
                                          <p:spTgt spid="2394135"/>
                                        </p:tgtEl>
                                        <p:attrNameLst>
                                          <p:attrName>style.opacity</p:attrName>
                                        </p:attrNameLst>
                                      </p:cBhvr>
                                      <p:to>
                                        <p:strVal val="0.5"/>
                                      </p:to>
                                    </p:set>
                                    <p:animEffect filter="image" prLst="opacity: 0.5">
                                      <p:cBhvr rctx="IE">
                                        <p:cTn id="239" dur="indefinite"/>
                                        <p:tgtEl>
                                          <p:spTgt spid="2394135"/>
                                        </p:tgtEl>
                                      </p:cBhvr>
                                    </p:animEffect>
                                  </p:childTnLst>
                                </p:cTn>
                              </p:par>
                              <p:par>
                                <p:cTn id="240" presetID="9" presetClass="emph" presetSubtype="0" grpId="1" nodeType="withEffect">
                                  <p:stCondLst>
                                    <p:cond delay="0"/>
                                  </p:stCondLst>
                                  <p:childTnLst>
                                    <p:set>
                                      <p:cBhvr rctx="PPT">
                                        <p:cTn id="241" dur="indefinite"/>
                                        <p:tgtEl>
                                          <p:spTgt spid="2394145"/>
                                        </p:tgtEl>
                                        <p:attrNameLst>
                                          <p:attrName>style.opacity</p:attrName>
                                        </p:attrNameLst>
                                      </p:cBhvr>
                                      <p:to>
                                        <p:strVal val="0.5"/>
                                      </p:to>
                                    </p:set>
                                    <p:animEffect filter="image" prLst="opacity: 0.5">
                                      <p:cBhvr rctx="IE">
                                        <p:cTn id="242" dur="indefinite"/>
                                        <p:tgtEl>
                                          <p:spTgt spid="2394145"/>
                                        </p:tgtEl>
                                      </p:cBhvr>
                                    </p:animEffect>
                                  </p:childTnLst>
                                </p:cTn>
                              </p:par>
                              <p:par>
                                <p:cTn id="243" presetID="9" presetClass="emph" presetSubtype="0" grpId="1" nodeType="withEffect">
                                  <p:stCondLst>
                                    <p:cond delay="0"/>
                                  </p:stCondLst>
                                  <p:childTnLst>
                                    <p:set>
                                      <p:cBhvr rctx="PPT">
                                        <p:cTn id="244" dur="indefinite"/>
                                        <p:tgtEl>
                                          <p:spTgt spid="2394146"/>
                                        </p:tgtEl>
                                        <p:attrNameLst>
                                          <p:attrName>style.opacity</p:attrName>
                                        </p:attrNameLst>
                                      </p:cBhvr>
                                      <p:to>
                                        <p:strVal val="0.5"/>
                                      </p:to>
                                    </p:set>
                                    <p:animEffect filter="image" prLst="opacity: 0.5">
                                      <p:cBhvr rctx="IE">
                                        <p:cTn id="245" dur="indefinite"/>
                                        <p:tgtEl>
                                          <p:spTgt spid="2394146"/>
                                        </p:tgtEl>
                                      </p:cBhvr>
                                    </p:animEffect>
                                  </p:childTnLst>
                                </p:cTn>
                              </p:par>
                              <p:par>
                                <p:cTn id="246" presetID="9" presetClass="emph" presetSubtype="0" grpId="1" nodeType="withEffect">
                                  <p:stCondLst>
                                    <p:cond delay="0"/>
                                  </p:stCondLst>
                                  <p:childTnLst>
                                    <p:set>
                                      <p:cBhvr rctx="PPT">
                                        <p:cTn id="247" dur="indefinite"/>
                                        <p:tgtEl>
                                          <p:spTgt spid="2394136"/>
                                        </p:tgtEl>
                                        <p:attrNameLst>
                                          <p:attrName>style.opacity</p:attrName>
                                        </p:attrNameLst>
                                      </p:cBhvr>
                                      <p:to>
                                        <p:strVal val="0.5"/>
                                      </p:to>
                                    </p:set>
                                    <p:animEffect filter="image" prLst="opacity: 0.5">
                                      <p:cBhvr rctx="IE">
                                        <p:cTn id="248" dur="indefinite"/>
                                        <p:tgtEl>
                                          <p:spTgt spid="2394136"/>
                                        </p:tgtEl>
                                      </p:cBhvr>
                                    </p:animEffect>
                                  </p:childTnLst>
                                </p:cTn>
                              </p:par>
                              <p:par>
                                <p:cTn id="249" presetID="9" presetClass="emph" presetSubtype="0" grpId="1" nodeType="withEffect">
                                  <p:stCondLst>
                                    <p:cond delay="0"/>
                                  </p:stCondLst>
                                  <p:childTnLst>
                                    <p:set>
                                      <p:cBhvr rctx="PPT">
                                        <p:cTn id="250" dur="indefinite"/>
                                        <p:tgtEl>
                                          <p:spTgt spid="2394137"/>
                                        </p:tgtEl>
                                        <p:attrNameLst>
                                          <p:attrName>style.opacity</p:attrName>
                                        </p:attrNameLst>
                                      </p:cBhvr>
                                      <p:to>
                                        <p:strVal val="0.5"/>
                                      </p:to>
                                    </p:set>
                                    <p:animEffect filter="image" prLst="opacity: 0.5">
                                      <p:cBhvr rctx="IE">
                                        <p:cTn id="251" dur="indefinite"/>
                                        <p:tgtEl>
                                          <p:spTgt spid="2394137"/>
                                        </p:tgtEl>
                                      </p:cBhvr>
                                    </p:animEffect>
                                  </p:childTnLst>
                                </p:cTn>
                              </p:par>
                            </p:childTnLst>
                          </p:cTn>
                        </p:par>
                      </p:childTnLst>
                    </p:cTn>
                  </p:par>
                  <p:par>
                    <p:cTn id="252" fill="hold">
                      <p:stCondLst>
                        <p:cond delay="indefinite"/>
                      </p:stCondLst>
                      <p:childTnLst>
                        <p:par>
                          <p:cTn id="253" fill="hold">
                            <p:stCondLst>
                              <p:cond delay="0"/>
                            </p:stCondLst>
                            <p:childTnLst>
                              <p:par>
                                <p:cTn id="254" presetID="40" presetClass="entr" presetSubtype="0" fill="hold" grpId="0" nodeType="clickEffect">
                                  <p:stCondLst>
                                    <p:cond delay="0"/>
                                  </p:stCondLst>
                                  <p:iterate type="lt">
                                    <p:tmPct val="10000"/>
                                  </p:iterate>
                                  <p:childTnLst>
                                    <p:set>
                                      <p:cBhvr>
                                        <p:cTn id="255" dur="1" fill="hold">
                                          <p:stCondLst>
                                            <p:cond delay="0"/>
                                          </p:stCondLst>
                                        </p:cTn>
                                        <p:tgtEl>
                                          <p:spTgt spid="2394139"/>
                                        </p:tgtEl>
                                        <p:attrNameLst>
                                          <p:attrName>style.visibility</p:attrName>
                                        </p:attrNameLst>
                                      </p:cBhvr>
                                      <p:to>
                                        <p:strVal val="visible"/>
                                      </p:to>
                                    </p:set>
                                    <p:animEffect transition="in" filter="fade">
                                      <p:cBhvr>
                                        <p:cTn id="256" dur="1000"/>
                                        <p:tgtEl>
                                          <p:spTgt spid="2394139"/>
                                        </p:tgtEl>
                                      </p:cBhvr>
                                    </p:animEffect>
                                    <p:anim calcmode="lin" valueType="num">
                                      <p:cBhvr>
                                        <p:cTn id="257" dur="1000" fill="hold"/>
                                        <p:tgtEl>
                                          <p:spTgt spid="2394139"/>
                                        </p:tgtEl>
                                        <p:attrNameLst>
                                          <p:attrName>ppt_x</p:attrName>
                                        </p:attrNameLst>
                                      </p:cBhvr>
                                      <p:tavLst>
                                        <p:tav tm="0">
                                          <p:val>
                                            <p:strVal val="#ppt_x-.1"/>
                                          </p:val>
                                        </p:tav>
                                        <p:tav tm="100000">
                                          <p:val>
                                            <p:strVal val="#ppt_x"/>
                                          </p:val>
                                        </p:tav>
                                      </p:tavLst>
                                    </p:anim>
                                    <p:anim calcmode="lin" valueType="num">
                                      <p:cBhvr>
                                        <p:cTn id="258" dur="1000" fill="hold"/>
                                        <p:tgtEl>
                                          <p:spTgt spid="2394139"/>
                                        </p:tgtEl>
                                        <p:attrNameLst>
                                          <p:attrName>ppt_y</p:attrName>
                                        </p:attrNameLst>
                                      </p:cBhvr>
                                      <p:tavLst>
                                        <p:tav tm="0">
                                          <p:val>
                                            <p:strVal val="#ppt_y"/>
                                          </p:val>
                                        </p:tav>
                                        <p:tav tm="100000">
                                          <p:val>
                                            <p:strVal val="#ppt_y"/>
                                          </p:val>
                                        </p:tav>
                                      </p:tavLst>
                                    </p:anim>
                                  </p:childTnLst>
                                </p:cTn>
                              </p:par>
                            </p:childTnLst>
                          </p:cTn>
                        </p:par>
                      </p:childTnLst>
                    </p:cTn>
                  </p:par>
                  <p:par>
                    <p:cTn id="259" fill="hold">
                      <p:stCondLst>
                        <p:cond delay="indefinite"/>
                      </p:stCondLst>
                      <p:childTnLst>
                        <p:par>
                          <p:cTn id="260" fill="hold">
                            <p:stCondLst>
                              <p:cond delay="0"/>
                            </p:stCondLst>
                            <p:childTnLst>
                              <p:par>
                                <p:cTn id="261" presetID="10" presetClass="entr" presetSubtype="0" fill="hold" nodeType="clickEffect">
                                  <p:stCondLst>
                                    <p:cond delay="0"/>
                                  </p:stCondLst>
                                  <p:childTnLst>
                                    <p:set>
                                      <p:cBhvr>
                                        <p:cTn id="262" dur="1" fill="hold">
                                          <p:stCondLst>
                                            <p:cond delay="0"/>
                                          </p:stCondLst>
                                        </p:cTn>
                                        <p:tgtEl>
                                          <p:spTgt spid="2394149"/>
                                        </p:tgtEl>
                                        <p:attrNameLst>
                                          <p:attrName>style.visibility</p:attrName>
                                        </p:attrNameLst>
                                      </p:cBhvr>
                                      <p:to>
                                        <p:strVal val="visible"/>
                                      </p:to>
                                    </p:set>
                                    <p:animEffect transition="in" filter="fade">
                                      <p:cBhvr>
                                        <p:cTn id="263" dur="2000"/>
                                        <p:tgtEl>
                                          <p:spTgt spid="2394149"/>
                                        </p:tgtEl>
                                      </p:cBhvr>
                                    </p:animEffect>
                                  </p:childTnLst>
                                </p:cTn>
                              </p:par>
                            </p:childTnLst>
                          </p:cTn>
                        </p:par>
                      </p:childTnLst>
                    </p:cTn>
                  </p:par>
                  <p:par>
                    <p:cTn id="264" fill="hold">
                      <p:stCondLst>
                        <p:cond delay="indefinite"/>
                      </p:stCondLst>
                      <p:childTnLst>
                        <p:par>
                          <p:cTn id="265" fill="hold">
                            <p:stCondLst>
                              <p:cond delay="0"/>
                            </p:stCondLst>
                            <p:childTnLst>
                              <p:par>
                                <p:cTn id="266" presetID="9" presetClass="entr" presetSubtype="0" fill="hold" grpId="0" nodeType="clickEffect">
                                  <p:stCondLst>
                                    <p:cond delay="0"/>
                                  </p:stCondLst>
                                  <p:childTnLst>
                                    <p:set>
                                      <p:cBhvr>
                                        <p:cTn id="267" dur="1" fill="hold">
                                          <p:stCondLst>
                                            <p:cond delay="0"/>
                                          </p:stCondLst>
                                        </p:cTn>
                                        <p:tgtEl>
                                          <p:spTgt spid="2394140"/>
                                        </p:tgtEl>
                                        <p:attrNameLst>
                                          <p:attrName>style.visibility</p:attrName>
                                        </p:attrNameLst>
                                      </p:cBhvr>
                                      <p:to>
                                        <p:strVal val="visible"/>
                                      </p:to>
                                    </p:set>
                                    <p:animEffect transition="in" filter="dissolve">
                                      <p:cBhvr>
                                        <p:cTn id="268" dur="500"/>
                                        <p:tgtEl>
                                          <p:spTgt spid="2394140"/>
                                        </p:tgtEl>
                                      </p:cBhvr>
                                    </p:animEffect>
                                  </p:childTnLst>
                                </p:cTn>
                              </p:par>
                            </p:childTnLst>
                          </p:cTn>
                        </p:par>
                      </p:childTnLst>
                    </p:cTn>
                  </p:par>
                  <p:par>
                    <p:cTn id="269" fill="hold">
                      <p:stCondLst>
                        <p:cond delay="indefinite"/>
                      </p:stCondLst>
                      <p:childTnLst>
                        <p:par>
                          <p:cTn id="270" fill="hold">
                            <p:stCondLst>
                              <p:cond delay="0"/>
                            </p:stCondLst>
                            <p:childTnLst>
                              <p:par>
                                <p:cTn id="271" presetID="9" presetClass="entr" presetSubtype="0" fill="hold" grpId="0" nodeType="clickEffect">
                                  <p:stCondLst>
                                    <p:cond delay="0"/>
                                  </p:stCondLst>
                                  <p:childTnLst>
                                    <p:set>
                                      <p:cBhvr>
                                        <p:cTn id="272" dur="1" fill="hold">
                                          <p:stCondLst>
                                            <p:cond delay="0"/>
                                          </p:stCondLst>
                                        </p:cTn>
                                        <p:tgtEl>
                                          <p:spTgt spid="2394147"/>
                                        </p:tgtEl>
                                        <p:attrNameLst>
                                          <p:attrName>style.visibility</p:attrName>
                                        </p:attrNameLst>
                                      </p:cBhvr>
                                      <p:to>
                                        <p:strVal val="visible"/>
                                      </p:to>
                                    </p:set>
                                    <p:animEffect transition="in" filter="dissolve">
                                      <p:cBhvr>
                                        <p:cTn id="273" dur="500"/>
                                        <p:tgtEl>
                                          <p:spTgt spid="2394147"/>
                                        </p:tgtEl>
                                      </p:cBhvr>
                                    </p:animEffect>
                                  </p:childTnLst>
                                </p:cTn>
                              </p:par>
                            </p:childTnLst>
                          </p:cTn>
                        </p:par>
                      </p:childTnLst>
                    </p:cTn>
                  </p:par>
                  <p:par>
                    <p:cTn id="274" fill="hold">
                      <p:stCondLst>
                        <p:cond delay="indefinite"/>
                      </p:stCondLst>
                      <p:childTnLst>
                        <p:par>
                          <p:cTn id="275" fill="hold">
                            <p:stCondLst>
                              <p:cond delay="0"/>
                            </p:stCondLst>
                            <p:childTnLst>
                              <p:par>
                                <p:cTn id="276" presetID="22" presetClass="entr" presetSubtype="4" fill="hold" grpId="0" nodeType="clickEffect">
                                  <p:stCondLst>
                                    <p:cond delay="0"/>
                                  </p:stCondLst>
                                  <p:childTnLst>
                                    <p:set>
                                      <p:cBhvr>
                                        <p:cTn id="277" dur="1" fill="hold">
                                          <p:stCondLst>
                                            <p:cond delay="0"/>
                                          </p:stCondLst>
                                        </p:cTn>
                                        <p:tgtEl>
                                          <p:spTgt spid="2394153"/>
                                        </p:tgtEl>
                                        <p:attrNameLst>
                                          <p:attrName>style.visibility</p:attrName>
                                        </p:attrNameLst>
                                      </p:cBhvr>
                                      <p:to>
                                        <p:strVal val="visible"/>
                                      </p:to>
                                    </p:set>
                                    <p:animEffect transition="in" filter="wipe(down)">
                                      <p:cBhvr>
                                        <p:cTn id="278" dur="500"/>
                                        <p:tgtEl>
                                          <p:spTgt spid="2394153"/>
                                        </p:tgtEl>
                                      </p:cBhvr>
                                    </p:animEffect>
                                  </p:childTnLst>
                                </p:cTn>
                              </p:par>
                            </p:childTnLst>
                          </p:cTn>
                        </p:par>
                        <p:par>
                          <p:cTn id="279" fill="hold">
                            <p:stCondLst>
                              <p:cond delay="500"/>
                            </p:stCondLst>
                            <p:childTnLst>
                              <p:par>
                                <p:cTn id="280" presetID="22" presetClass="entr" presetSubtype="4" fill="hold" grpId="0" nodeType="afterEffect">
                                  <p:stCondLst>
                                    <p:cond delay="0"/>
                                  </p:stCondLst>
                                  <p:childTnLst>
                                    <p:set>
                                      <p:cBhvr>
                                        <p:cTn id="281" dur="1" fill="hold">
                                          <p:stCondLst>
                                            <p:cond delay="0"/>
                                          </p:stCondLst>
                                        </p:cTn>
                                        <p:tgtEl>
                                          <p:spTgt spid="2394154"/>
                                        </p:tgtEl>
                                        <p:attrNameLst>
                                          <p:attrName>style.visibility</p:attrName>
                                        </p:attrNameLst>
                                      </p:cBhvr>
                                      <p:to>
                                        <p:strVal val="visible"/>
                                      </p:to>
                                    </p:set>
                                    <p:animEffect transition="in" filter="wipe(down)">
                                      <p:cBhvr>
                                        <p:cTn id="282" dur="500"/>
                                        <p:tgtEl>
                                          <p:spTgt spid="2394154"/>
                                        </p:tgtEl>
                                      </p:cBhvr>
                                    </p:animEffect>
                                  </p:childTnLst>
                                </p:cTn>
                              </p:par>
                            </p:childTnLst>
                          </p:cTn>
                        </p:par>
                      </p:childTnLst>
                    </p:cTn>
                  </p:par>
                  <p:par>
                    <p:cTn id="283" fill="hold">
                      <p:stCondLst>
                        <p:cond delay="indefinite"/>
                      </p:stCondLst>
                      <p:childTnLst>
                        <p:par>
                          <p:cTn id="284" fill="hold">
                            <p:stCondLst>
                              <p:cond delay="0"/>
                            </p:stCondLst>
                            <p:childTnLst>
                              <p:par>
                                <p:cTn id="285" presetID="10" presetClass="entr" presetSubtype="0" fill="hold" nodeType="clickEffect">
                                  <p:stCondLst>
                                    <p:cond delay="0"/>
                                  </p:stCondLst>
                                  <p:childTnLst>
                                    <p:set>
                                      <p:cBhvr>
                                        <p:cTn id="286" dur="1" fill="hold">
                                          <p:stCondLst>
                                            <p:cond delay="0"/>
                                          </p:stCondLst>
                                        </p:cTn>
                                        <p:tgtEl>
                                          <p:spTgt spid="2394155"/>
                                        </p:tgtEl>
                                        <p:attrNameLst>
                                          <p:attrName>style.visibility</p:attrName>
                                        </p:attrNameLst>
                                      </p:cBhvr>
                                      <p:to>
                                        <p:strVal val="visible"/>
                                      </p:to>
                                    </p:set>
                                    <p:animEffect transition="in" filter="fade">
                                      <p:cBhvr>
                                        <p:cTn id="287" dur="2000"/>
                                        <p:tgtEl>
                                          <p:spTgt spid="2394155"/>
                                        </p:tgtEl>
                                      </p:cBhvr>
                                    </p:animEffect>
                                  </p:childTnLst>
                                </p:cTn>
                              </p:par>
                            </p:childTnLst>
                          </p:cTn>
                        </p:par>
                      </p:childTnLst>
                    </p:cTn>
                  </p:par>
                  <p:par>
                    <p:cTn id="288" fill="hold">
                      <p:stCondLst>
                        <p:cond delay="indefinite"/>
                      </p:stCondLst>
                      <p:childTnLst>
                        <p:par>
                          <p:cTn id="289" fill="hold">
                            <p:stCondLst>
                              <p:cond delay="0"/>
                            </p:stCondLst>
                            <p:childTnLst>
                              <p:par>
                                <p:cTn id="290" presetID="9" presetClass="entr" presetSubtype="0" fill="hold" grpId="0" nodeType="clickEffect">
                                  <p:stCondLst>
                                    <p:cond delay="0"/>
                                  </p:stCondLst>
                                  <p:childTnLst>
                                    <p:set>
                                      <p:cBhvr>
                                        <p:cTn id="291" dur="1" fill="hold">
                                          <p:stCondLst>
                                            <p:cond delay="0"/>
                                          </p:stCondLst>
                                        </p:cTn>
                                        <p:tgtEl>
                                          <p:spTgt spid="2394152"/>
                                        </p:tgtEl>
                                        <p:attrNameLst>
                                          <p:attrName>style.visibility</p:attrName>
                                        </p:attrNameLst>
                                      </p:cBhvr>
                                      <p:to>
                                        <p:strVal val="visible"/>
                                      </p:to>
                                    </p:set>
                                    <p:animEffect transition="in" filter="dissolve">
                                      <p:cBhvr>
                                        <p:cTn id="292" dur="500"/>
                                        <p:tgtEl>
                                          <p:spTgt spid="2394152"/>
                                        </p:tgtEl>
                                      </p:cBhvr>
                                    </p:animEffect>
                                  </p:childTnLst>
                                </p:cTn>
                              </p:par>
                            </p:childTnLst>
                          </p:cTn>
                        </p:par>
                      </p:childTnLst>
                    </p:cTn>
                  </p:par>
                  <p:par>
                    <p:cTn id="293" fill="hold">
                      <p:stCondLst>
                        <p:cond delay="indefinite"/>
                      </p:stCondLst>
                      <p:childTnLst>
                        <p:par>
                          <p:cTn id="294" fill="hold">
                            <p:stCondLst>
                              <p:cond delay="0"/>
                            </p:stCondLst>
                            <p:childTnLst>
                              <p:par>
                                <p:cTn id="295" presetID="9" presetClass="entr" presetSubtype="0" fill="hold" grpId="0" nodeType="clickEffect">
                                  <p:stCondLst>
                                    <p:cond delay="0"/>
                                  </p:stCondLst>
                                  <p:childTnLst>
                                    <p:set>
                                      <p:cBhvr>
                                        <p:cTn id="296" dur="1" fill="hold">
                                          <p:stCondLst>
                                            <p:cond delay="0"/>
                                          </p:stCondLst>
                                        </p:cTn>
                                        <p:tgtEl>
                                          <p:spTgt spid="2394148"/>
                                        </p:tgtEl>
                                        <p:attrNameLst>
                                          <p:attrName>style.visibility</p:attrName>
                                        </p:attrNameLst>
                                      </p:cBhvr>
                                      <p:to>
                                        <p:strVal val="visible"/>
                                      </p:to>
                                    </p:set>
                                    <p:animEffect transition="in" filter="dissolve">
                                      <p:cBhvr>
                                        <p:cTn id="297" dur="500"/>
                                        <p:tgtEl>
                                          <p:spTgt spid="2394148"/>
                                        </p:tgtEl>
                                      </p:cBhvr>
                                    </p:animEffect>
                                  </p:childTnLst>
                                </p:cTn>
                              </p:par>
                            </p:childTnLst>
                          </p:cTn>
                        </p:par>
                      </p:childTnLst>
                    </p:cTn>
                  </p:par>
                  <p:par>
                    <p:cTn id="298" fill="hold">
                      <p:stCondLst>
                        <p:cond delay="indefinite"/>
                      </p:stCondLst>
                      <p:childTnLst>
                        <p:par>
                          <p:cTn id="299" fill="hold">
                            <p:stCondLst>
                              <p:cond delay="0"/>
                            </p:stCondLst>
                            <p:childTnLst>
                              <p:par>
                                <p:cTn id="300" presetID="22" presetClass="entr" presetSubtype="4" fill="hold" grpId="0" nodeType="clickEffect">
                                  <p:stCondLst>
                                    <p:cond delay="0"/>
                                  </p:stCondLst>
                                  <p:childTnLst>
                                    <p:set>
                                      <p:cBhvr>
                                        <p:cTn id="301" dur="1" fill="hold">
                                          <p:stCondLst>
                                            <p:cond delay="0"/>
                                          </p:stCondLst>
                                        </p:cTn>
                                        <p:tgtEl>
                                          <p:spTgt spid="2394173"/>
                                        </p:tgtEl>
                                        <p:attrNameLst>
                                          <p:attrName>style.visibility</p:attrName>
                                        </p:attrNameLst>
                                      </p:cBhvr>
                                      <p:to>
                                        <p:strVal val="visible"/>
                                      </p:to>
                                    </p:set>
                                    <p:animEffect transition="in" filter="wipe(down)">
                                      <p:cBhvr>
                                        <p:cTn id="302" dur="500"/>
                                        <p:tgtEl>
                                          <p:spTgt spid="2394173"/>
                                        </p:tgtEl>
                                      </p:cBhvr>
                                    </p:animEffect>
                                  </p:childTnLst>
                                </p:cTn>
                              </p:par>
                            </p:childTnLst>
                          </p:cTn>
                        </p:par>
                      </p:childTnLst>
                    </p:cTn>
                  </p:par>
                  <p:par>
                    <p:cTn id="303" fill="hold">
                      <p:stCondLst>
                        <p:cond delay="indefinite"/>
                      </p:stCondLst>
                      <p:childTnLst>
                        <p:par>
                          <p:cTn id="304" fill="hold">
                            <p:stCondLst>
                              <p:cond delay="0"/>
                            </p:stCondLst>
                            <p:childTnLst>
                              <p:par>
                                <p:cTn id="305" presetID="22" presetClass="entr" presetSubtype="4" fill="hold" grpId="0" nodeType="clickEffect">
                                  <p:stCondLst>
                                    <p:cond delay="0"/>
                                  </p:stCondLst>
                                  <p:childTnLst>
                                    <p:set>
                                      <p:cBhvr>
                                        <p:cTn id="306" dur="1" fill="hold">
                                          <p:stCondLst>
                                            <p:cond delay="0"/>
                                          </p:stCondLst>
                                        </p:cTn>
                                        <p:tgtEl>
                                          <p:spTgt spid="2394174"/>
                                        </p:tgtEl>
                                        <p:attrNameLst>
                                          <p:attrName>style.visibility</p:attrName>
                                        </p:attrNameLst>
                                      </p:cBhvr>
                                      <p:to>
                                        <p:strVal val="visible"/>
                                      </p:to>
                                    </p:set>
                                    <p:animEffect transition="in" filter="wipe(down)">
                                      <p:cBhvr>
                                        <p:cTn id="307" dur="500"/>
                                        <p:tgtEl>
                                          <p:spTgt spid="2394174"/>
                                        </p:tgtEl>
                                      </p:cBhvr>
                                    </p:animEffect>
                                  </p:childTnLst>
                                </p:cTn>
                              </p:par>
                            </p:childTnLst>
                          </p:cTn>
                        </p:par>
                      </p:childTnLst>
                    </p:cTn>
                  </p:par>
                  <p:par>
                    <p:cTn id="308" fill="hold">
                      <p:stCondLst>
                        <p:cond delay="indefinite"/>
                      </p:stCondLst>
                      <p:childTnLst>
                        <p:par>
                          <p:cTn id="309" fill="hold">
                            <p:stCondLst>
                              <p:cond delay="0"/>
                            </p:stCondLst>
                            <p:childTnLst>
                              <p:par>
                                <p:cTn id="310" presetID="39" presetClass="entr" presetSubtype="0" accel="100000" fill="hold" grpId="0" nodeType="clickEffect">
                                  <p:stCondLst>
                                    <p:cond delay="0"/>
                                  </p:stCondLst>
                                  <p:childTnLst>
                                    <p:set>
                                      <p:cBhvr>
                                        <p:cTn id="311" dur="1" fill="hold">
                                          <p:stCondLst>
                                            <p:cond delay="0"/>
                                          </p:stCondLst>
                                        </p:cTn>
                                        <p:tgtEl>
                                          <p:spTgt spid="2394141"/>
                                        </p:tgtEl>
                                        <p:attrNameLst>
                                          <p:attrName>style.visibility</p:attrName>
                                        </p:attrNameLst>
                                      </p:cBhvr>
                                      <p:to>
                                        <p:strVal val="visible"/>
                                      </p:to>
                                    </p:set>
                                    <p:anim calcmode="lin" valueType="num">
                                      <p:cBhvr>
                                        <p:cTn id="312" dur="500" fill="hold"/>
                                        <p:tgtEl>
                                          <p:spTgt spid="2394141"/>
                                        </p:tgtEl>
                                        <p:attrNameLst>
                                          <p:attrName>ppt_h</p:attrName>
                                        </p:attrNameLst>
                                      </p:cBhvr>
                                      <p:tavLst>
                                        <p:tav tm="0">
                                          <p:val>
                                            <p:strVal val="#ppt_h/20"/>
                                          </p:val>
                                        </p:tav>
                                        <p:tav tm="50000">
                                          <p:val>
                                            <p:strVal val="#ppt_h/20"/>
                                          </p:val>
                                        </p:tav>
                                        <p:tav tm="100000">
                                          <p:val>
                                            <p:strVal val="#ppt_h"/>
                                          </p:val>
                                        </p:tav>
                                      </p:tavLst>
                                    </p:anim>
                                    <p:anim calcmode="lin" valueType="num">
                                      <p:cBhvr>
                                        <p:cTn id="313" dur="500" fill="hold"/>
                                        <p:tgtEl>
                                          <p:spTgt spid="2394141"/>
                                        </p:tgtEl>
                                        <p:attrNameLst>
                                          <p:attrName>ppt_w</p:attrName>
                                        </p:attrNameLst>
                                      </p:cBhvr>
                                      <p:tavLst>
                                        <p:tav tm="0">
                                          <p:val>
                                            <p:strVal val="#ppt_w+.3"/>
                                          </p:val>
                                        </p:tav>
                                        <p:tav tm="50000">
                                          <p:val>
                                            <p:strVal val="#ppt_w+.3"/>
                                          </p:val>
                                        </p:tav>
                                        <p:tav tm="100000">
                                          <p:val>
                                            <p:strVal val="#ppt_w"/>
                                          </p:val>
                                        </p:tav>
                                      </p:tavLst>
                                    </p:anim>
                                    <p:anim calcmode="lin" valueType="num">
                                      <p:cBhvr>
                                        <p:cTn id="314" dur="500" fill="hold"/>
                                        <p:tgtEl>
                                          <p:spTgt spid="2394141"/>
                                        </p:tgtEl>
                                        <p:attrNameLst>
                                          <p:attrName>ppt_x</p:attrName>
                                        </p:attrNameLst>
                                      </p:cBhvr>
                                      <p:tavLst>
                                        <p:tav tm="0">
                                          <p:val>
                                            <p:strVal val="#ppt_x-.3"/>
                                          </p:val>
                                        </p:tav>
                                        <p:tav tm="50000">
                                          <p:val>
                                            <p:strVal val="#ppt_x"/>
                                          </p:val>
                                        </p:tav>
                                        <p:tav tm="100000">
                                          <p:val>
                                            <p:strVal val="#ppt_x"/>
                                          </p:val>
                                        </p:tav>
                                      </p:tavLst>
                                    </p:anim>
                                    <p:anim calcmode="lin" valueType="num">
                                      <p:cBhvr>
                                        <p:cTn id="315" dur="500" fill="hold"/>
                                        <p:tgtEl>
                                          <p:spTgt spid="2394141"/>
                                        </p:tgtEl>
                                        <p:attrNameLst>
                                          <p:attrName>ppt_y</p:attrName>
                                        </p:attrNameLst>
                                      </p:cBhvr>
                                      <p:tavLst>
                                        <p:tav tm="0">
                                          <p:val>
                                            <p:strVal val="#ppt_y"/>
                                          </p:val>
                                        </p:tav>
                                        <p:tav tm="100000">
                                          <p:val>
                                            <p:strVal val="#ppt_y"/>
                                          </p:val>
                                        </p:tav>
                                      </p:tavLst>
                                    </p:anim>
                                  </p:childTnLst>
                                </p:cTn>
                              </p:par>
                            </p:childTnLst>
                          </p:cTn>
                        </p:par>
                      </p:childTnLst>
                    </p:cTn>
                  </p:par>
                  <p:par>
                    <p:cTn id="316" fill="hold">
                      <p:stCondLst>
                        <p:cond delay="indefinite"/>
                      </p:stCondLst>
                      <p:childTnLst>
                        <p:par>
                          <p:cTn id="317" fill="hold">
                            <p:stCondLst>
                              <p:cond delay="0"/>
                            </p:stCondLst>
                            <p:childTnLst>
                              <p:par>
                                <p:cTn id="318" presetID="40" presetClass="entr" presetSubtype="0" fill="hold" grpId="0" nodeType="clickEffect">
                                  <p:stCondLst>
                                    <p:cond delay="0"/>
                                  </p:stCondLst>
                                  <p:iterate type="lt">
                                    <p:tmPct val="10000"/>
                                  </p:iterate>
                                  <p:childTnLst>
                                    <p:set>
                                      <p:cBhvr>
                                        <p:cTn id="319" dur="1" fill="hold">
                                          <p:stCondLst>
                                            <p:cond delay="0"/>
                                          </p:stCondLst>
                                        </p:cTn>
                                        <p:tgtEl>
                                          <p:spTgt spid="2394142"/>
                                        </p:tgtEl>
                                        <p:attrNameLst>
                                          <p:attrName>style.visibility</p:attrName>
                                        </p:attrNameLst>
                                      </p:cBhvr>
                                      <p:to>
                                        <p:strVal val="visible"/>
                                      </p:to>
                                    </p:set>
                                    <p:animEffect transition="in" filter="fade">
                                      <p:cBhvr>
                                        <p:cTn id="320" dur="1000"/>
                                        <p:tgtEl>
                                          <p:spTgt spid="2394142"/>
                                        </p:tgtEl>
                                      </p:cBhvr>
                                    </p:animEffect>
                                    <p:anim calcmode="lin" valueType="num">
                                      <p:cBhvr>
                                        <p:cTn id="321" dur="1000" fill="hold"/>
                                        <p:tgtEl>
                                          <p:spTgt spid="2394142"/>
                                        </p:tgtEl>
                                        <p:attrNameLst>
                                          <p:attrName>ppt_x</p:attrName>
                                        </p:attrNameLst>
                                      </p:cBhvr>
                                      <p:tavLst>
                                        <p:tav tm="0">
                                          <p:val>
                                            <p:strVal val="#ppt_x-.1"/>
                                          </p:val>
                                        </p:tav>
                                        <p:tav tm="100000">
                                          <p:val>
                                            <p:strVal val="#ppt_x"/>
                                          </p:val>
                                        </p:tav>
                                      </p:tavLst>
                                    </p:anim>
                                    <p:anim calcmode="lin" valueType="num">
                                      <p:cBhvr>
                                        <p:cTn id="322" dur="1000" fill="hold"/>
                                        <p:tgtEl>
                                          <p:spTgt spid="2394142"/>
                                        </p:tgtEl>
                                        <p:attrNameLst>
                                          <p:attrName>ppt_y</p:attrName>
                                        </p:attrNameLst>
                                      </p:cBhvr>
                                      <p:tavLst>
                                        <p:tav tm="0">
                                          <p:val>
                                            <p:strVal val="#ppt_y"/>
                                          </p:val>
                                        </p:tav>
                                        <p:tav tm="100000">
                                          <p:val>
                                            <p:strVal val="#ppt_y"/>
                                          </p:val>
                                        </p:tav>
                                      </p:tavLst>
                                    </p:anim>
                                  </p:childTnLst>
                                </p:cTn>
                              </p:par>
                            </p:childTnLst>
                          </p:cTn>
                        </p:par>
                      </p:childTnLst>
                    </p:cTn>
                  </p:par>
                  <p:par>
                    <p:cTn id="323" fill="hold">
                      <p:stCondLst>
                        <p:cond delay="indefinite"/>
                      </p:stCondLst>
                      <p:childTnLst>
                        <p:par>
                          <p:cTn id="324" fill="hold">
                            <p:stCondLst>
                              <p:cond delay="0"/>
                            </p:stCondLst>
                            <p:childTnLst>
                              <p:par>
                                <p:cTn id="325" presetID="10" presetClass="entr" presetSubtype="0" fill="hold" nodeType="clickEffect">
                                  <p:stCondLst>
                                    <p:cond delay="0"/>
                                  </p:stCondLst>
                                  <p:childTnLst>
                                    <p:set>
                                      <p:cBhvr>
                                        <p:cTn id="326" dur="1" fill="hold">
                                          <p:stCondLst>
                                            <p:cond delay="0"/>
                                          </p:stCondLst>
                                        </p:cTn>
                                        <p:tgtEl>
                                          <p:spTgt spid="2394162"/>
                                        </p:tgtEl>
                                        <p:attrNameLst>
                                          <p:attrName>style.visibility</p:attrName>
                                        </p:attrNameLst>
                                      </p:cBhvr>
                                      <p:to>
                                        <p:strVal val="visible"/>
                                      </p:to>
                                    </p:set>
                                    <p:animEffect transition="in" filter="fade">
                                      <p:cBhvr>
                                        <p:cTn id="327" dur="2000"/>
                                        <p:tgtEl>
                                          <p:spTgt spid="2394162"/>
                                        </p:tgtEl>
                                      </p:cBhvr>
                                    </p:animEffect>
                                  </p:childTnLst>
                                </p:cTn>
                              </p:par>
                            </p:childTnLst>
                          </p:cTn>
                        </p:par>
                      </p:childTnLst>
                    </p:cTn>
                  </p:par>
                  <p:par>
                    <p:cTn id="328" fill="hold">
                      <p:stCondLst>
                        <p:cond delay="indefinite"/>
                      </p:stCondLst>
                      <p:childTnLst>
                        <p:par>
                          <p:cTn id="329" fill="hold">
                            <p:stCondLst>
                              <p:cond delay="0"/>
                            </p:stCondLst>
                            <p:childTnLst>
                              <p:par>
                                <p:cTn id="330" presetID="9" presetClass="entr" presetSubtype="0" fill="hold" grpId="0" nodeType="clickEffect">
                                  <p:stCondLst>
                                    <p:cond delay="0"/>
                                  </p:stCondLst>
                                  <p:childTnLst>
                                    <p:set>
                                      <p:cBhvr>
                                        <p:cTn id="331" dur="1" fill="hold">
                                          <p:stCondLst>
                                            <p:cond delay="0"/>
                                          </p:stCondLst>
                                        </p:cTn>
                                        <p:tgtEl>
                                          <p:spTgt spid="2394158"/>
                                        </p:tgtEl>
                                        <p:attrNameLst>
                                          <p:attrName>style.visibility</p:attrName>
                                        </p:attrNameLst>
                                      </p:cBhvr>
                                      <p:to>
                                        <p:strVal val="visible"/>
                                      </p:to>
                                    </p:set>
                                    <p:animEffect transition="in" filter="dissolve">
                                      <p:cBhvr>
                                        <p:cTn id="332" dur="500"/>
                                        <p:tgtEl>
                                          <p:spTgt spid="2394158"/>
                                        </p:tgtEl>
                                      </p:cBhvr>
                                    </p:animEffect>
                                  </p:childTnLst>
                                </p:cTn>
                              </p:par>
                            </p:childTnLst>
                          </p:cTn>
                        </p:par>
                      </p:childTnLst>
                    </p:cTn>
                  </p:par>
                  <p:par>
                    <p:cTn id="333" fill="hold">
                      <p:stCondLst>
                        <p:cond delay="indefinite"/>
                      </p:stCondLst>
                      <p:childTnLst>
                        <p:par>
                          <p:cTn id="334" fill="hold">
                            <p:stCondLst>
                              <p:cond delay="0"/>
                            </p:stCondLst>
                            <p:childTnLst>
                              <p:par>
                                <p:cTn id="335" presetID="9" presetClass="entr" presetSubtype="0" fill="hold" grpId="0" nodeType="clickEffect">
                                  <p:stCondLst>
                                    <p:cond delay="0"/>
                                  </p:stCondLst>
                                  <p:childTnLst>
                                    <p:set>
                                      <p:cBhvr>
                                        <p:cTn id="336" dur="1" fill="hold">
                                          <p:stCondLst>
                                            <p:cond delay="0"/>
                                          </p:stCondLst>
                                        </p:cTn>
                                        <p:tgtEl>
                                          <p:spTgt spid="2394160"/>
                                        </p:tgtEl>
                                        <p:attrNameLst>
                                          <p:attrName>style.visibility</p:attrName>
                                        </p:attrNameLst>
                                      </p:cBhvr>
                                      <p:to>
                                        <p:strVal val="visible"/>
                                      </p:to>
                                    </p:set>
                                    <p:animEffect transition="in" filter="dissolve">
                                      <p:cBhvr>
                                        <p:cTn id="337" dur="500"/>
                                        <p:tgtEl>
                                          <p:spTgt spid="2394160"/>
                                        </p:tgtEl>
                                      </p:cBhvr>
                                    </p:animEffect>
                                  </p:childTnLst>
                                </p:cTn>
                              </p:par>
                            </p:childTnLst>
                          </p:cTn>
                        </p:par>
                      </p:childTnLst>
                    </p:cTn>
                  </p:par>
                  <p:par>
                    <p:cTn id="338" fill="hold">
                      <p:stCondLst>
                        <p:cond delay="indefinite"/>
                      </p:stCondLst>
                      <p:childTnLst>
                        <p:par>
                          <p:cTn id="339" fill="hold">
                            <p:stCondLst>
                              <p:cond delay="0"/>
                            </p:stCondLst>
                            <p:childTnLst>
                              <p:par>
                                <p:cTn id="340" presetID="22" presetClass="entr" presetSubtype="4" fill="hold" grpId="0" nodeType="clickEffect">
                                  <p:stCondLst>
                                    <p:cond delay="0"/>
                                  </p:stCondLst>
                                  <p:childTnLst>
                                    <p:set>
                                      <p:cBhvr>
                                        <p:cTn id="341" dur="1" fill="hold">
                                          <p:stCondLst>
                                            <p:cond delay="0"/>
                                          </p:stCondLst>
                                        </p:cTn>
                                        <p:tgtEl>
                                          <p:spTgt spid="2394169"/>
                                        </p:tgtEl>
                                        <p:attrNameLst>
                                          <p:attrName>style.visibility</p:attrName>
                                        </p:attrNameLst>
                                      </p:cBhvr>
                                      <p:to>
                                        <p:strVal val="visible"/>
                                      </p:to>
                                    </p:set>
                                    <p:animEffect transition="in" filter="wipe(down)">
                                      <p:cBhvr>
                                        <p:cTn id="342" dur="500"/>
                                        <p:tgtEl>
                                          <p:spTgt spid="2394169"/>
                                        </p:tgtEl>
                                      </p:cBhvr>
                                    </p:animEffect>
                                  </p:childTnLst>
                                </p:cTn>
                              </p:par>
                            </p:childTnLst>
                          </p:cTn>
                        </p:par>
                        <p:par>
                          <p:cTn id="343" fill="hold">
                            <p:stCondLst>
                              <p:cond delay="500"/>
                            </p:stCondLst>
                            <p:childTnLst>
                              <p:par>
                                <p:cTn id="344" presetID="22" presetClass="entr" presetSubtype="4" fill="hold" grpId="0" nodeType="afterEffect">
                                  <p:stCondLst>
                                    <p:cond delay="0"/>
                                  </p:stCondLst>
                                  <p:childTnLst>
                                    <p:set>
                                      <p:cBhvr>
                                        <p:cTn id="345" dur="1" fill="hold">
                                          <p:stCondLst>
                                            <p:cond delay="0"/>
                                          </p:stCondLst>
                                        </p:cTn>
                                        <p:tgtEl>
                                          <p:spTgt spid="2394170"/>
                                        </p:tgtEl>
                                        <p:attrNameLst>
                                          <p:attrName>style.visibility</p:attrName>
                                        </p:attrNameLst>
                                      </p:cBhvr>
                                      <p:to>
                                        <p:strVal val="visible"/>
                                      </p:to>
                                    </p:set>
                                    <p:animEffect transition="in" filter="wipe(down)">
                                      <p:cBhvr>
                                        <p:cTn id="346" dur="500"/>
                                        <p:tgtEl>
                                          <p:spTgt spid="2394170"/>
                                        </p:tgtEl>
                                      </p:cBhvr>
                                    </p:animEffect>
                                  </p:childTnLst>
                                </p:cTn>
                              </p:par>
                            </p:childTnLst>
                          </p:cTn>
                        </p:par>
                      </p:childTnLst>
                    </p:cTn>
                  </p:par>
                  <p:par>
                    <p:cTn id="347" fill="hold">
                      <p:stCondLst>
                        <p:cond delay="indefinite"/>
                      </p:stCondLst>
                      <p:childTnLst>
                        <p:par>
                          <p:cTn id="348" fill="hold">
                            <p:stCondLst>
                              <p:cond delay="0"/>
                            </p:stCondLst>
                            <p:childTnLst>
                              <p:par>
                                <p:cTn id="349" presetID="10" presetClass="entr" presetSubtype="0" fill="hold" nodeType="clickEffect">
                                  <p:stCondLst>
                                    <p:cond delay="0"/>
                                  </p:stCondLst>
                                  <p:childTnLst>
                                    <p:set>
                                      <p:cBhvr>
                                        <p:cTn id="350" dur="1" fill="hold">
                                          <p:stCondLst>
                                            <p:cond delay="0"/>
                                          </p:stCondLst>
                                        </p:cTn>
                                        <p:tgtEl>
                                          <p:spTgt spid="2394166"/>
                                        </p:tgtEl>
                                        <p:attrNameLst>
                                          <p:attrName>style.visibility</p:attrName>
                                        </p:attrNameLst>
                                      </p:cBhvr>
                                      <p:to>
                                        <p:strVal val="visible"/>
                                      </p:to>
                                    </p:set>
                                    <p:animEffect transition="in" filter="fade">
                                      <p:cBhvr>
                                        <p:cTn id="351" dur="2000"/>
                                        <p:tgtEl>
                                          <p:spTgt spid="2394166"/>
                                        </p:tgtEl>
                                      </p:cBhvr>
                                    </p:animEffect>
                                  </p:childTnLst>
                                </p:cTn>
                              </p:par>
                            </p:childTnLst>
                          </p:cTn>
                        </p:par>
                      </p:childTnLst>
                    </p:cTn>
                  </p:par>
                  <p:par>
                    <p:cTn id="352" fill="hold">
                      <p:stCondLst>
                        <p:cond delay="indefinite"/>
                      </p:stCondLst>
                      <p:childTnLst>
                        <p:par>
                          <p:cTn id="353" fill="hold">
                            <p:stCondLst>
                              <p:cond delay="0"/>
                            </p:stCondLst>
                            <p:childTnLst>
                              <p:par>
                                <p:cTn id="354" presetID="9" presetClass="entr" presetSubtype="0" fill="hold" grpId="0" nodeType="clickEffect">
                                  <p:stCondLst>
                                    <p:cond delay="0"/>
                                  </p:stCondLst>
                                  <p:childTnLst>
                                    <p:set>
                                      <p:cBhvr>
                                        <p:cTn id="355" dur="1" fill="hold">
                                          <p:stCondLst>
                                            <p:cond delay="0"/>
                                          </p:stCondLst>
                                        </p:cTn>
                                        <p:tgtEl>
                                          <p:spTgt spid="2394165"/>
                                        </p:tgtEl>
                                        <p:attrNameLst>
                                          <p:attrName>style.visibility</p:attrName>
                                        </p:attrNameLst>
                                      </p:cBhvr>
                                      <p:to>
                                        <p:strVal val="visible"/>
                                      </p:to>
                                    </p:set>
                                    <p:animEffect transition="in" filter="dissolve">
                                      <p:cBhvr>
                                        <p:cTn id="356" dur="500"/>
                                        <p:tgtEl>
                                          <p:spTgt spid="2394165"/>
                                        </p:tgtEl>
                                      </p:cBhvr>
                                    </p:animEffect>
                                  </p:childTnLst>
                                </p:cTn>
                              </p:par>
                            </p:childTnLst>
                          </p:cTn>
                        </p:par>
                      </p:childTnLst>
                    </p:cTn>
                  </p:par>
                  <p:par>
                    <p:cTn id="357" fill="hold">
                      <p:stCondLst>
                        <p:cond delay="indefinite"/>
                      </p:stCondLst>
                      <p:childTnLst>
                        <p:par>
                          <p:cTn id="358" fill="hold">
                            <p:stCondLst>
                              <p:cond delay="0"/>
                            </p:stCondLst>
                            <p:childTnLst>
                              <p:par>
                                <p:cTn id="359" presetID="9" presetClass="entr" presetSubtype="0" fill="hold" grpId="0" nodeType="clickEffect">
                                  <p:stCondLst>
                                    <p:cond delay="0"/>
                                  </p:stCondLst>
                                  <p:childTnLst>
                                    <p:set>
                                      <p:cBhvr>
                                        <p:cTn id="360" dur="1" fill="hold">
                                          <p:stCondLst>
                                            <p:cond delay="0"/>
                                          </p:stCondLst>
                                        </p:cTn>
                                        <p:tgtEl>
                                          <p:spTgt spid="2394161"/>
                                        </p:tgtEl>
                                        <p:attrNameLst>
                                          <p:attrName>style.visibility</p:attrName>
                                        </p:attrNameLst>
                                      </p:cBhvr>
                                      <p:to>
                                        <p:strVal val="visible"/>
                                      </p:to>
                                    </p:set>
                                    <p:animEffect transition="in" filter="dissolve">
                                      <p:cBhvr>
                                        <p:cTn id="361" dur="500"/>
                                        <p:tgtEl>
                                          <p:spTgt spid="2394161"/>
                                        </p:tgtEl>
                                      </p:cBhvr>
                                    </p:animEffect>
                                  </p:childTnLst>
                                </p:cTn>
                              </p:par>
                            </p:childTnLst>
                          </p:cTn>
                        </p:par>
                      </p:childTnLst>
                    </p:cTn>
                  </p:par>
                  <p:par>
                    <p:cTn id="362" fill="hold">
                      <p:stCondLst>
                        <p:cond delay="indefinite"/>
                      </p:stCondLst>
                      <p:childTnLst>
                        <p:par>
                          <p:cTn id="363" fill="hold">
                            <p:stCondLst>
                              <p:cond delay="0"/>
                            </p:stCondLst>
                            <p:childTnLst>
                              <p:par>
                                <p:cTn id="364" presetID="22" presetClass="entr" presetSubtype="4" fill="hold" grpId="0" nodeType="clickEffect">
                                  <p:stCondLst>
                                    <p:cond delay="0"/>
                                  </p:stCondLst>
                                  <p:childTnLst>
                                    <p:set>
                                      <p:cBhvr>
                                        <p:cTn id="365" dur="1" fill="hold">
                                          <p:stCondLst>
                                            <p:cond delay="0"/>
                                          </p:stCondLst>
                                        </p:cTn>
                                        <p:tgtEl>
                                          <p:spTgt spid="2394172"/>
                                        </p:tgtEl>
                                        <p:attrNameLst>
                                          <p:attrName>style.visibility</p:attrName>
                                        </p:attrNameLst>
                                      </p:cBhvr>
                                      <p:to>
                                        <p:strVal val="visible"/>
                                      </p:to>
                                    </p:set>
                                    <p:animEffect transition="in" filter="wipe(down)">
                                      <p:cBhvr>
                                        <p:cTn id="366" dur="500"/>
                                        <p:tgtEl>
                                          <p:spTgt spid="2394172"/>
                                        </p:tgtEl>
                                      </p:cBhvr>
                                    </p:animEffect>
                                  </p:childTnLst>
                                </p:cTn>
                              </p:par>
                            </p:childTnLst>
                          </p:cTn>
                        </p:par>
                        <p:par>
                          <p:cTn id="367" fill="hold">
                            <p:stCondLst>
                              <p:cond delay="500"/>
                            </p:stCondLst>
                            <p:childTnLst>
                              <p:par>
                                <p:cTn id="368" presetID="22" presetClass="entr" presetSubtype="4" fill="hold" grpId="0" nodeType="afterEffect">
                                  <p:stCondLst>
                                    <p:cond delay="0"/>
                                  </p:stCondLst>
                                  <p:childTnLst>
                                    <p:set>
                                      <p:cBhvr>
                                        <p:cTn id="369" dur="1" fill="hold">
                                          <p:stCondLst>
                                            <p:cond delay="0"/>
                                          </p:stCondLst>
                                        </p:cTn>
                                        <p:tgtEl>
                                          <p:spTgt spid="2394171"/>
                                        </p:tgtEl>
                                        <p:attrNameLst>
                                          <p:attrName>style.visibility</p:attrName>
                                        </p:attrNameLst>
                                      </p:cBhvr>
                                      <p:to>
                                        <p:strVal val="visible"/>
                                      </p:to>
                                    </p:set>
                                    <p:animEffect transition="in" filter="wipe(down)">
                                      <p:cBhvr>
                                        <p:cTn id="370" dur="500"/>
                                        <p:tgtEl>
                                          <p:spTgt spid="2394171"/>
                                        </p:tgtEl>
                                      </p:cBhvr>
                                    </p:animEffect>
                                  </p:childTnLst>
                                </p:cTn>
                              </p:par>
                            </p:childTnLst>
                          </p:cTn>
                        </p:par>
                      </p:childTnLst>
                    </p:cTn>
                  </p:par>
                  <p:par>
                    <p:cTn id="371" fill="hold">
                      <p:stCondLst>
                        <p:cond delay="indefinite"/>
                      </p:stCondLst>
                      <p:childTnLst>
                        <p:par>
                          <p:cTn id="372" fill="hold">
                            <p:stCondLst>
                              <p:cond delay="0"/>
                            </p:stCondLst>
                            <p:childTnLst>
                              <p:par>
                                <p:cTn id="373" presetID="39" presetClass="entr" presetSubtype="0" accel="100000" fill="hold" grpId="0" nodeType="clickEffect">
                                  <p:stCondLst>
                                    <p:cond delay="0"/>
                                  </p:stCondLst>
                                  <p:childTnLst>
                                    <p:set>
                                      <p:cBhvr>
                                        <p:cTn id="374" dur="1" fill="hold">
                                          <p:stCondLst>
                                            <p:cond delay="0"/>
                                          </p:stCondLst>
                                        </p:cTn>
                                        <p:tgtEl>
                                          <p:spTgt spid="2394159"/>
                                        </p:tgtEl>
                                        <p:attrNameLst>
                                          <p:attrName>style.visibility</p:attrName>
                                        </p:attrNameLst>
                                      </p:cBhvr>
                                      <p:to>
                                        <p:strVal val="visible"/>
                                      </p:to>
                                    </p:set>
                                    <p:anim calcmode="lin" valueType="num">
                                      <p:cBhvr>
                                        <p:cTn id="375" dur="500" fill="hold"/>
                                        <p:tgtEl>
                                          <p:spTgt spid="2394159"/>
                                        </p:tgtEl>
                                        <p:attrNameLst>
                                          <p:attrName>ppt_h</p:attrName>
                                        </p:attrNameLst>
                                      </p:cBhvr>
                                      <p:tavLst>
                                        <p:tav tm="0">
                                          <p:val>
                                            <p:strVal val="#ppt_h/20"/>
                                          </p:val>
                                        </p:tav>
                                        <p:tav tm="50000">
                                          <p:val>
                                            <p:strVal val="#ppt_h/20"/>
                                          </p:val>
                                        </p:tav>
                                        <p:tav tm="100000">
                                          <p:val>
                                            <p:strVal val="#ppt_h"/>
                                          </p:val>
                                        </p:tav>
                                      </p:tavLst>
                                    </p:anim>
                                    <p:anim calcmode="lin" valueType="num">
                                      <p:cBhvr>
                                        <p:cTn id="376" dur="500" fill="hold"/>
                                        <p:tgtEl>
                                          <p:spTgt spid="2394159"/>
                                        </p:tgtEl>
                                        <p:attrNameLst>
                                          <p:attrName>ppt_w</p:attrName>
                                        </p:attrNameLst>
                                      </p:cBhvr>
                                      <p:tavLst>
                                        <p:tav tm="0">
                                          <p:val>
                                            <p:strVal val="#ppt_w+.3"/>
                                          </p:val>
                                        </p:tav>
                                        <p:tav tm="50000">
                                          <p:val>
                                            <p:strVal val="#ppt_w+.3"/>
                                          </p:val>
                                        </p:tav>
                                        <p:tav tm="100000">
                                          <p:val>
                                            <p:strVal val="#ppt_w"/>
                                          </p:val>
                                        </p:tav>
                                      </p:tavLst>
                                    </p:anim>
                                    <p:anim calcmode="lin" valueType="num">
                                      <p:cBhvr>
                                        <p:cTn id="377" dur="500" fill="hold"/>
                                        <p:tgtEl>
                                          <p:spTgt spid="2394159"/>
                                        </p:tgtEl>
                                        <p:attrNameLst>
                                          <p:attrName>ppt_x</p:attrName>
                                        </p:attrNameLst>
                                      </p:cBhvr>
                                      <p:tavLst>
                                        <p:tav tm="0">
                                          <p:val>
                                            <p:strVal val="#ppt_x-.3"/>
                                          </p:val>
                                        </p:tav>
                                        <p:tav tm="50000">
                                          <p:val>
                                            <p:strVal val="#ppt_x"/>
                                          </p:val>
                                        </p:tav>
                                        <p:tav tm="100000">
                                          <p:val>
                                            <p:strVal val="#ppt_x"/>
                                          </p:val>
                                        </p:tav>
                                      </p:tavLst>
                                    </p:anim>
                                    <p:anim calcmode="lin" valueType="num">
                                      <p:cBhvr>
                                        <p:cTn id="378" dur="500" fill="hold"/>
                                        <p:tgtEl>
                                          <p:spTgt spid="23941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4114" grpId="0"/>
      <p:bldP spid="2394114" grpId="1"/>
      <p:bldP spid="2394116" grpId="0" autoUpdateAnimBg="0"/>
      <p:bldP spid="2394117" grpId="0" animBg="1"/>
      <p:bldP spid="2394117" grpId="1" animBg="1"/>
      <p:bldP spid="2394118" grpId="0" animBg="1"/>
      <p:bldP spid="2394119" grpId="0" autoUpdateAnimBg="0"/>
      <p:bldP spid="2394119" grpId="1"/>
      <p:bldP spid="2394120" grpId="0" autoUpdateAnimBg="0"/>
      <p:bldP spid="2394120" grpId="1"/>
      <p:bldP spid="2394121" grpId="0" animBg="1" autoUpdateAnimBg="0"/>
      <p:bldP spid="2394121" grpId="1" animBg="1"/>
      <p:bldP spid="2394122" grpId="0" autoUpdateAnimBg="0"/>
      <p:bldP spid="2394122" grpId="1"/>
      <p:bldP spid="2394123" grpId="0" animBg="1" autoUpdateAnimBg="0"/>
      <p:bldP spid="2394124" grpId="0" autoUpdateAnimBg="0"/>
      <p:bldP spid="2394124" grpId="1"/>
      <p:bldP spid="2394125" grpId="0" animBg="1" autoUpdateAnimBg="0"/>
      <p:bldP spid="2394125" grpId="1" animBg="1"/>
      <p:bldP spid="2394126" grpId="0" animBg="1" autoUpdateAnimBg="0"/>
      <p:bldP spid="2394126" grpId="1" animBg="1"/>
      <p:bldP spid="2394127" grpId="0" animBg="1"/>
      <p:bldP spid="2394127" grpId="1" animBg="1"/>
      <p:bldP spid="2394128" grpId="0" animBg="1" autoUpdateAnimBg="0"/>
      <p:bldP spid="2394129" grpId="0" autoUpdateAnimBg="0"/>
      <p:bldP spid="2394129" grpId="1"/>
      <p:bldP spid="2394130" grpId="0" animBg="1"/>
      <p:bldP spid="2394130" grpId="1" animBg="1"/>
      <p:bldP spid="2394131" grpId="0" animBg="1"/>
      <p:bldP spid="2394131" grpId="1" animBg="1"/>
      <p:bldP spid="2394132" grpId="0" animBg="1" autoUpdateAnimBg="0"/>
      <p:bldP spid="2394132" grpId="1" animBg="1"/>
      <p:bldP spid="2394133" grpId="0" autoUpdateAnimBg="0"/>
      <p:bldP spid="2394133" grpId="1"/>
      <p:bldP spid="2394134" grpId="0" animBg="1"/>
      <p:bldP spid="2394134" grpId="1" animBg="1"/>
      <p:bldP spid="2394135" grpId="0" animBg="1"/>
      <p:bldP spid="2394135" grpId="1" animBg="1"/>
      <p:bldP spid="2394136" grpId="0" animBg="1"/>
      <p:bldP spid="2394136" grpId="1" animBg="1"/>
      <p:bldP spid="2394137" grpId="0" animBg="1" autoUpdateAnimBg="0"/>
      <p:bldP spid="2394137" grpId="1" animBg="1"/>
      <p:bldP spid="2394138" grpId="0" autoUpdateAnimBg="0"/>
      <p:bldP spid="2394138" grpId="1"/>
      <p:bldP spid="2394139" grpId="0"/>
      <p:bldP spid="2394140" grpId="0"/>
      <p:bldP spid="2394141" grpId="0"/>
      <p:bldP spid="2394142" grpId="0"/>
      <p:bldP spid="2394144" grpId="0" animBg="1"/>
      <p:bldP spid="2394144" grpId="1" animBg="1"/>
      <p:bldP spid="2394145" grpId="0" animBg="1"/>
      <p:bldP spid="2394145" grpId="1" animBg="1"/>
      <p:bldP spid="2394146" grpId="0"/>
      <p:bldP spid="2394146" grpId="1"/>
      <p:bldP spid="2394147" grpId="0"/>
      <p:bldP spid="2394148" grpId="0"/>
      <p:bldP spid="2394152" grpId="0"/>
      <p:bldP spid="2394153" grpId="0" animBg="1"/>
      <p:bldP spid="2394154" grpId="0" animBg="1"/>
      <p:bldP spid="2394158" grpId="0"/>
      <p:bldP spid="2394159" grpId="0"/>
      <p:bldP spid="2394160" grpId="0"/>
      <p:bldP spid="2394161" grpId="0"/>
      <p:bldP spid="2394165" grpId="0"/>
      <p:bldP spid="2394169" grpId="0" animBg="1"/>
      <p:bldP spid="2394170" grpId="0" animBg="1"/>
      <p:bldP spid="2394171" grpId="0" animBg="1"/>
      <p:bldP spid="2394172" grpId="0" animBg="1"/>
      <p:bldP spid="2394173" grpId="0" animBg="1"/>
      <p:bldP spid="2394174" grpId="0" animBg="1"/>
      <p:bldP spid="2394175" grpId="0" animBg="1"/>
      <p:bldP spid="2394175" grpId="1" animBg="1"/>
      <p:bldP spid="2394182" grpId="0"/>
      <p:bldP spid="2394182" grpId="1"/>
      <p:bldP spid="2394183" grpId="0"/>
      <p:bldP spid="2394183" grpId="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ooter Placeholder 4"/>
          <p:cNvSpPr>
            <a:spLocks noGrp="1"/>
          </p:cNvSpPr>
          <p:nvPr>
            <p:ph type="ftr" sz="quarter" idx="11"/>
          </p:nvPr>
        </p:nvSpPr>
        <p:spPr/>
        <p:txBody>
          <a:bodyPr/>
          <a:lstStyle/>
          <a:p>
            <a:r>
              <a:rPr lang="en-US"/>
              <a:t>www.unit5.org/chemistry</a:t>
            </a:r>
          </a:p>
        </p:txBody>
      </p:sp>
      <p:sp>
        <p:nvSpPr>
          <p:cNvPr id="2077698" name="Rectangle 2"/>
          <p:cNvSpPr>
            <a:spLocks noGrp="1" noChangeArrowheads="1"/>
          </p:cNvSpPr>
          <p:nvPr>
            <p:ph type="title"/>
          </p:nvPr>
        </p:nvSpPr>
        <p:spPr/>
        <p:txBody>
          <a:bodyPr/>
          <a:lstStyle/>
          <a:p>
            <a:r>
              <a:rPr lang="en-US" sz="4000"/>
              <a:t>Teacher developed materials… that </a:t>
            </a:r>
            <a:r>
              <a:rPr lang="en-US" sz="4000" i="1"/>
              <a:t>really</a:t>
            </a:r>
            <a:r>
              <a:rPr lang="en-US" sz="4000"/>
              <a:t> work!</a:t>
            </a:r>
          </a:p>
        </p:txBody>
      </p:sp>
      <p:sp>
        <p:nvSpPr>
          <p:cNvPr id="2077699" name="Rectangle 3"/>
          <p:cNvSpPr>
            <a:spLocks noGrp="1" noChangeArrowheads="1"/>
          </p:cNvSpPr>
          <p:nvPr>
            <p:ph type="body" idx="1"/>
          </p:nvPr>
        </p:nvSpPr>
        <p:spPr>
          <a:xfrm>
            <a:off x="304800" y="1600200"/>
            <a:ext cx="8382000" cy="4038600"/>
          </a:xfrm>
        </p:spPr>
        <p:txBody>
          <a:bodyPr/>
          <a:lstStyle/>
          <a:p>
            <a:r>
              <a:rPr lang="en-US" i="1"/>
              <a:t>Everyone</a:t>
            </a:r>
            <a:r>
              <a:rPr lang="en-US"/>
              <a:t> has something to share</a:t>
            </a:r>
          </a:p>
          <a:p>
            <a:pPr lvl="1"/>
            <a:r>
              <a:rPr lang="en-US"/>
              <a:t>Collaboration of devoted teachers</a:t>
            </a:r>
          </a:p>
          <a:p>
            <a:pPr lvl="1"/>
            <a:r>
              <a:rPr lang="en-US"/>
              <a:t>Every idea is valuable, submit partial ideas that can be modified and further developed to make great lessons.</a:t>
            </a:r>
          </a:p>
          <a:p>
            <a:r>
              <a:rPr lang="en-US">
                <a:solidFill>
                  <a:srgbClr val="FF0000"/>
                </a:solidFill>
              </a:rPr>
              <a:t>NOT</a:t>
            </a:r>
            <a:r>
              <a:rPr lang="en-US"/>
              <a:t> reinventing the wheel          for every topic</a:t>
            </a:r>
          </a:p>
          <a:p>
            <a:pPr>
              <a:buFontTx/>
              <a:buNone/>
            </a:pPr>
            <a:endParaRPr lang="en-US"/>
          </a:p>
          <a:p>
            <a:pPr>
              <a:buFontTx/>
              <a:buNone/>
            </a:pPr>
            <a:endParaRPr lang="en-US"/>
          </a:p>
        </p:txBody>
      </p:sp>
      <p:sp>
        <p:nvSpPr>
          <p:cNvPr id="2077700" name="Rectangle 4"/>
          <p:cNvSpPr>
            <a:spLocks noChangeArrowheads="1"/>
          </p:cNvSpPr>
          <p:nvPr/>
        </p:nvSpPr>
        <p:spPr bwMode="auto">
          <a:xfrm>
            <a:off x="533400" y="5181600"/>
            <a:ext cx="7696200" cy="1116013"/>
          </a:xfrm>
          <a:prstGeom prst="rect">
            <a:avLst/>
          </a:prstGeom>
          <a:noFill/>
          <a:ln w="9525">
            <a:noFill/>
            <a:miter lim="800000"/>
            <a:headEnd/>
            <a:tailEnd/>
          </a:ln>
          <a:effectLst/>
        </p:spPr>
        <p:txBody>
          <a:bodyPr>
            <a:spAutoFit/>
          </a:bodyPr>
          <a:lstStyle/>
          <a:p>
            <a:pPr>
              <a:lnSpc>
                <a:spcPct val="80000"/>
              </a:lnSpc>
              <a:spcBef>
                <a:spcPct val="20000"/>
              </a:spcBef>
            </a:pPr>
            <a:r>
              <a:rPr lang="en-US" sz="2800"/>
              <a:t>Frequently you find good web sites and make a link only to find out three months later the site no longer exists or the link has been changed.</a:t>
            </a:r>
          </a:p>
        </p:txBody>
      </p:sp>
      <p:pic>
        <p:nvPicPr>
          <p:cNvPr id="2077701" name="Picture 5" descr="caveman a"/>
          <p:cNvPicPr>
            <a:picLocks noChangeAspect="1" noChangeArrowheads="1" noCrop="1"/>
          </p:cNvPicPr>
          <p:nvPr/>
        </p:nvPicPr>
        <p:blipFill>
          <a:blip r:embed="rId3" cstate="print"/>
          <a:srcRect/>
          <a:stretch>
            <a:fillRect/>
          </a:stretch>
        </p:blipFill>
        <p:spPr bwMode="auto">
          <a:xfrm>
            <a:off x="5486400" y="3733800"/>
            <a:ext cx="1143000" cy="1143000"/>
          </a:xfrm>
          <a:prstGeom prst="rect">
            <a:avLst/>
          </a:prstGeom>
          <a:noFill/>
        </p:spPr>
      </p:pic>
      <p:pic>
        <p:nvPicPr>
          <p:cNvPr id="2077703" name="Picture 7" descr="confused"/>
          <p:cNvPicPr>
            <a:picLocks noChangeAspect="1" noChangeArrowheads="1"/>
          </p:cNvPicPr>
          <p:nvPr/>
        </p:nvPicPr>
        <p:blipFill>
          <a:blip r:embed="rId4"/>
          <a:srcRect/>
          <a:stretch>
            <a:fillRect/>
          </a:stretch>
        </p:blipFill>
        <p:spPr bwMode="auto">
          <a:xfrm>
            <a:off x="3200400" y="1752600"/>
            <a:ext cx="2608263" cy="3276600"/>
          </a:xfrm>
          <a:prstGeom prst="rect">
            <a:avLst/>
          </a:prstGeom>
          <a:noFill/>
        </p:spPr>
      </p:pic>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7769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77699">
                                            <p:txEl>
                                              <p:pRg st="0" end="0"/>
                                            </p:txEl>
                                          </p:spTgt>
                                        </p:tgtEl>
                                        <p:attrNameLst>
                                          <p:attrName>style.visibility</p:attrName>
                                        </p:attrNameLst>
                                      </p:cBhvr>
                                      <p:to>
                                        <p:strVal val="visible"/>
                                      </p:to>
                                    </p:set>
                                  </p:childTnLst>
                                  <p:subTnLst>
                                    <p:set>
                                      <p:cBhvr override="childStyle">
                                        <p:cTn dur="1" fill="hold" display="0" masterRel="nextClick" afterEffect="1"/>
                                        <p:tgtEl>
                                          <p:spTgt spid="2077699">
                                            <p:txEl>
                                              <p:pRg st="0" end="0"/>
                                            </p:txEl>
                                          </p:spTgt>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47" presetClass="entr" presetSubtype="0" fill="hold" grpId="0" nodeType="clickEffect">
                                  <p:stCondLst>
                                    <p:cond delay="0"/>
                                  </p:stCondLst>
                                  <p:childTnLst>
                                    <p:set>
                                      <p:cBhvr>
                                        <p:cTn id="14" dur="1" fill="hold">
                                          <p:stCondLst>
                                            <p:cond delay="0"/>
                                          </p:stCondLst>
                                        </p:cTn>
                                        <p:tgtEl>
                                          <p:spTgt spid="2077699">
                                            <p:txEl>
                                              <p:pRg st="1" end="1"/>
                                            </p:txEl>
                                          </p:spTgt>
                                        </p:tgtEl>
                                        <p:attrNameLst>
                                          <p:attrName>style.visibility</p:attrName>
                                        </p:attrNameLst>
                                      </p:cBhvr>
                                      <p:to>
                                        <p:strVal val="visible"/>
                                      </p:to>
                                    </p:set>
                                    <p:animEffect transition="in" filter="fade">
                                      <p:cBhvr>
                                        <p:cTn id="15" dur="1000"/>
                                        <p:tgtEl>
                                          <p:spTgt spid="2077699">
                                            <p:txEl>
                                              <p:pRg st="1" end="1"/>
                                            </p:txEl>
                                          </p:spTgt>
                                        </p:tgtEl>
                                      </p:cBhvr>
                                    </p:animEffect>
                                    <p:anim calcmode="lin" valueType="num">
                                      <p:cBhvr>
                                        <p:cTn id="16" dur="1000" fill="hold"/>
                                        <p:tgtEl>
                                          <p:spTgt spid="2077699">
                                            <p:txEl>
                                              <p:pRg st="1" end="1"/>
                                            </p:txEl>
                                          </p:spTgt>
                                        </p:tgtEl>
                                        <p:attrNameLst>
                                          <p:attrName>ppt_x</p:attrName>
                                        </p:attrNameLst>
                                      </p:cBhvr>
                                      <p:tavLst>
                                        <p:tav tm="0">
                                          <p:val>
                                            <p:strVal val="#ppt_x"/>
                                          </p:val>
                                        </p:tav>
                                        <p:tav tm="100000">
                                          <p:val>
                                            <p:strVal val="#ppt_x"/>
                                          </p:val>
                                        </p:tav>
                                      </p:tavLst>
                                    </p:anim>
                                    <p:anim calcmode="lin" valueType="num">
                                      <p:cBhvr>
                                        <p:cTn id="17" dur="1000" fill="hold"/>
                                        <p:tgtEl>
                                          <p:spTgt spid="2077699">
                                            <p:txEl>
                                              <p:pRg st="1" end="1"/>
                                            </p:txEl>
                                          </p:spTgt>
                                        </p:tgtEl>
                                        <p:attrNameLst>
                                          <p:attrName>ppt_y</p:attrName>
                                        </p:attrNameLst>
                                      </p:cBhvr>
                                      <p:tavLst>
                                        <p:tav tm="0">
                                          <p:val>
                                            <p:strVal val="#ppt_y-.1"/>
                                          </p:val>
                                        </p:tav>
                                        <p:tav tm="100000">
                                          <p:val>
                                            <p:strVal val="#ppt_y"/>
                                          </p:val>
                                        </p:tav>
                                      </p:tavLst>
                                    </p:anim>
                                  </p:childTnLst>
                                  <p:subTnLst>
                                    <p:set>
                                      <p:cBhvr override="childStyle">
                                        <p:cTn dur="1" fill="hold" display="0" masterRel="nextClick" afterEffect="1"/>
                                        <p:tgtEl>
                                          <p:spTgt spid="2077699">
                                            <p:txEl>
                                              <p:pRg st="1" end="1"/>
                                            </p:txEl>
                                          </p:spTgt>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2077699">
                                            <p:txEl>
                                              <p:pRg st="2" end="2"/>
                                            </p:txEl>
                                          </p:spTgt>
                                        </p:tgtEl>
                                        <p:attrNameLst>
                                          <p:attrName>style.visibility</p:attrName>
                                        </p:attrNameLst>
                                      </p:cBhvr>
                                      <p:to>
                                        <p:strVal val="visible"/>
                                      </p:to>
                                    </p:set>
                                    <p:animEffect transition="in" filter="fade">
                                      <p:cBhvr>
                                        <p:cTn id="22" dur="1000"/>
                                        <p:tgtEl>
                                          <p:spTgt spid="2077699">
                                            <p:txEl>
                                              <p:pRg st="2" end="2"/>
                                            </p:txEl>
                                          </p:spTgt>
                                        </p:tgtEl>
                                      </p:cBhvr>
                                    </p:animEffect>
                                    <p:anim calcmode="lin" valueType="num">
                                      <p:cBhvr>
                                        <p:cTn id="23" dur="1000" fill="hold"/>
                                        <p:tgtEl>
                                          <p:spTgt spid="2077699">
                                            <p:txEl>
                                              <p:pRg st="2" end="2"/>
                                            </p:txEl>
                                          </p:spTgt>
                                        </p:tgtEl>
                                        <p:attrNameLst>
                                          <p:attrName>ppt_x</p:attrName>
                                        </p:attrNameLst>
                                      </p:cBhvr>
                                      <p:tavLst>
                                        <p:tav tm="0">
                                          <p:val>
                                            <p:strVal val="#ppt_x"/>
                                          </p:val>
                                        </p:tav>
                                        <p:tav tm="100000">
                                          <p:val>
                                            <p:strVal val="#ppt_x"/>
                                          </p:val>
                                        </p:tav>
                                      </p:tavLst>
                                    </p:anim>
                                    <p:anim calcmode="lin" valueType="num">
                                      <p:cBhvr>
                                        <p:cTn id="24" dur="1000" fill="hold"/>
                                        <p:tgtEl>
                                          <p:spTgt spid="2077699">
                                            <p:txEl>
                                              <p:pRg st="2" end="2"/>
                                            </p:txEl>
                                          </p:spTgt>
                                        </p:tgtEl>
                                        <p:attrNameLst>
                                          <p:attrName>ppt_y</p:attrName>
                                        </p:attrNameLst>
                                      </p:cBhvr>
                                      <p:tavLst>
                                        <p:tav tm="0">
                                          <p:val>
                                            <p:strVal val="#ppt_y-.1"/>
                                          </p:val>
                                        </p:tav>
                                        <p:tav tm="100000">
                                          <p:val>
                                            <p:strVal val="#ppt_y"/>
                                          </p:val>
                                        </p:tav>
                                      </p:tavLst>
                                    </p:anim>
                                  </p:childTnLst>
                                  <p:subTnLst>
                                    <p:set>
                                      <p:cBhvr override="childStyle">
                                        <p:cTn dur="1" fill="hold" display="0" masterRel="nextClick" afterEffect="1"/>
                                        <p:tgtEl>
                                          <p:spTgt spid="2077699">
                                            <p:txEl>
                                              <p:pRg st="2" end="2"/>
                                            </p:txEl>
                                          </p:spTgt>
                                        </p:tgtEl>
                                        <p:attrNameLst>
                                          <p:attrName>style.visibility</p:attrName>
                                        </p:attrNameLst>
                                      </p:cBhvr>
                                      <p:to>
                                        <p:strVal val="hidden"/>
                                      </p:to>
                                    </p:set>
                                  </p:sub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077699">
                                            <p:txEl>
                                              <p:pRg st="3" end="3"/>
                                            </p:txEl>
                                          </p:spTgt>
                                        </p:tgtEl>
                                        <p:attrNameLst>
                                          <p:attrName>style.visibility</p:attrName>
                                        </p:attrNameLst>
                                      </p:cBhvr>
                                      <p:to>
                                        <p:strVal val="visible"/>
                                      </p:to>
                                    </p:set>
                                  </p:childTnLst>
                                  <p:subTnLst>
                                    <p:set>
                                      <p:cBhvr override="childStyle">
                                        <p:cTn dur="1" fill="hold" display="0" masterRel="nextClick" afterEffect="1"/>
                                        <p:tgtEl>
                                          <p:spTgt spid="2077699">
                                            <p:txEl>
                                              <p:pRg st="3" end="3"/>
                                            </p:txEl>
                                          </p:spTgt>
                                        </p:tgtEl>
                                        <p:attrNameLst>
                                          <p:attrName>style.visibility</p:attrName>
                                        </p:attrNameLst>
                                      </p:cBhvr>
                                      <p:to>
                                        <p:strVal val="hidden"/>
                                      </p:to>
                                    </p:set>
                                  </p:subTnLst>
                                </p:cTn>
                              </p:par>
                              <p:par>
                                <p:cTn id="29" presetID="53" presetClass="entr" presetSubtype="0" fill="hold" nodeType="withEffect">
                                  <p:stCondLst>
                                    <p:cond delay="0"/>
                                  </p:stCondLst>
                                  <p:childTnLst>
                                    <p:set>
                                      <p:cBhvr>
                                        <p:cTn id="30" dur="1" fill="hold">
                                          <p:stCondLst>
                                            <p:cond delay="0"/>
                                          </p:stCondLst>
                                        </p:cTn>
                                        <p:tgtEl>
                                          <p:spTgt spid="2077701"/>
                                        </p:tgtEl>
                                        <p:attrNameLst>
                                          <p:attrName>style.visibility</p:attrName>
                                        </p:attrNameLst>
                                      </p:cBhvr>
                                      <p:to>
                                        <p:strVal val="visible"/>
                                      </p:to>
                                    </p:set>
                                    <p:anim calcmode="lin" valueType="num">
                                      <p:cBhvr>
                                        <p:cTn id="31" dur="500" fill="hold"/>
                                        <p:tgtEl>
                                          <p:spTgt spid="2077701"/>
                                        </p:tgtEl>
                                        <p:attrNameLst>
                                          <p:attrName>ppt_w</p:attrName>
                                        </p:attrNameLst>
                                      </p:cBhvr>
                                      <p:tavLst>
                                        <p:tav tm="0">
                                          <p:val>
                                            <p:fltVal val="0"/>
                                          </p:val>
                                        </p:tav>
                                        <p:tav tm="100000">
                                          <p:val>
                                            <p:strVal val="#ppt_w"/>
                                          </p:val>
                                        </p:tav>
                                      </p:tavLst>
                                    </p:anim>
                                    <p:anim calcmode="lin" valueType="num">
                                      <p:cBhvr>
                                        <p:cTn id="32" dur="500" fill="hold"/>
                                        <p:tgtEl>
                                          <p:spTgt spid="2077701"/>
                                        </p:tgtEl>
                                        <p:attrNameLst>
                                          <p:attrName>ppt_h</p:attrName>
                                        </p:attrNameLst>
                                      </p:cBhvr>
                                      <p:tavLst>
                                        <p:tav tm="0">
                                          <p:val>
                                            <p:fltVal val="0"/>
                                          </p:val>
                                        </p:tav>
                                        <p:tav tm="100000">
                                          <p:val>
                                            <p:strVal val="#ppt_h"/>
                                          </p:val>
                                        </p:tav>
                                      </p:tavLst>
                                    </p:anim>
                                    <p:animEffect transition="in" filter="fade">
                                      <p:cBhvr>
                                        <p:cTn id="33" dur="500"/>
                                        <p:tgtEl>
                                          <p:spTgt spid="2077701"/>
                                        </p:tgtEl>
                                      </p:cBhvr>
                                    </p:animEffect>
                                  </p:childTnLst>
                                  <p:subTnLst>
                                    <p:set>
                                      <p:cBhvr override="childStyle">
                                        <p:cTn dur="1" fill="hold" display="0" masterRel="nextClick" afterEffect="1"/>
                                        <p:tgtEl>
                                          <p:spTgt spid="2077701"/>
                                        </p:tgtEl>
                                        <p:attrNameLst>
                                          <p:attrName>style.visibility</p:attrName>
                                        </p:attrNameLst>
                                      </p:cBhvr>
                                      <p:to>
                                        <p:strVal val="hidden"/>
                                      </p:to>
                                    </p:set>
                                  </p:sub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2077700"/>
                                        </p:tgtEl>
                                        <p:attrNameLst>
                                          <p:attrName>style.visibility</p:attrName>
                                        </p:attrNameLst>
                                      </p:cBhvr>
                                      <p:to>
                                        <p:strVal val="visible"/>
                                      </p:to>
                                    </p:set>
                                  </p:childTnLst>
                                </p:cTn>
                              </p:par>
                            </p:childTnLst>
                          </p:cTn>
                        </p:par>
                        <p:par>
                          <p:cTn id="38" fill="hold">
                            <p:stCondLst>
                              <p:cond delay="0"/>
                            </p:stCondLst>
                            <p:childTnLst>
                              <p:par>
                                <p:cTn id="39" presetID="42" presetClass="entr" presetSubtype="0" fill="hold" nodeType="afterEffect">
                                  <p:stCondLst>
                                    <p:cond delay="0"/>
                                  </p:stCondLst>
                                  <p:childTnLst>
                                    <p:set>
                                      <p:cBhvr>
                                        <p:cTn id="40" dur="1" fill="hold">
                                          <p:stCondLst>
                                            <p:cond delay="0"/>
                                          </p:stCondLst>
                                        </p:cTn>
                                        <p:tgtEl>
                                          <p:spTgt spid="2077703"/>
                                        </p:tgtEl>
                                        <p:attrNameLst>
                                          <p:attrName>style.visibility</p:attrName>
                                        </p:attrNameLst>
                                      </p:cBhvr>
                                      <p:to>
                                        <p:strVal val="visible"/>
                                      </p:to>
                                    </p:set>
                                    <p:animEffect transition="in" filter="fade">
                                      <p:cBhvr>
                                        <p:cTn id="41" dur="1000"/>
                                        <p:tgtEl>
                                          <p:spTgt spid="2077703"/>
                                        </p:tgtEl>
                                      </p:cBhvr>
                                    </p:animEffect>
                                    <p:anim calcmode="lin" valueType="num">
                                      <p:cBhvr>
                                        <p:cTn id="42" dur="1000" fill="hold"/>
                                        <p:tgtEl>
                                          <p:spTgt spid="2077703"/>
                                        </p:tgtEl>
                                        <p:attrNameLst>
                                          <p:attrName>ppt_x</p:attrName>
                                        </p:attrNameLst>
                                      </p:cBhvr>
                                      <p:tavLst>
                                        <p:tav tm="0">
                                          <p:val>
                                            <p:strVal val="#ppt_x"/>
                                          </p:val>
                                        </p:tav>
                                        <p:tav tm="100000">
                                          <p:val>
                                            <p:strVal val="#ppt_x"/>
                                          </p:val>
                                        </p:tav>
                                      </p:tavLst>
                                    </p:anim>
                                    <p:anim calcmode="lin" valueType="num">
                                      <p:cBhvr>
                                        <p:cTn id="43" dur="1000" fill="hold"/>
                                        <p:tgtEl>
                                          <p:spTgt spid="20777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7698" grpId="0"/>
      <p:bldP spid="2077699" grpId="0" uiExpand="1" build="p"/>
      <p:bldP spid="2077700"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5138" name="Text Box 2"/>
          <p:cNvSpPr txBox="1">
            <a:spLocks noChangeArrowheads="1"/>
          </p:cNvSpPr>
          <p:nvPr/>
        </p:nvSpPr>
        <p:spPr bwMode="auto">
          <a:xfrm>
            <a:off x="1152525" y="762000"/>
            <a:ext cx="7926388" cy="466725"/>
          </a:xfrm>
          <a:prstGeom prst="rect">
            <a:avLst/>
          </a:prstGeom>
          <a:solidFill>
            <a:srgbClr val="F6ECE2">
              <a:alpha val="50000"/>
            </a:srgbClr>
          </a:solidFill>
          <a:ln w="9525">
            <a:solidFill>
              <a:srgbClr val="F2E4D6"/>
            </a:solidFill>
            <a:miter lim="800000"/>
            <a:headEnd/>
            <a:tailEnd/>
          </a:ln>
          <a:effectLst/>
        </p:spPr>
        <p:txBody>
          <a:bodyPr wrap="none">
            <a:spAutoFit/>
          </a:bodyPr>
          <a:lstStyle/>
          <a:p>
            <a:r>
              <a:rPr lang="en-US" sz="2400"/>
              <a:t>Z </a:t>
            </a:r>
            <a:r>
              <a:rPr lang="en-US" sz="2000"/>
              <a:t>(</a:t>
            </a:r>
            <a:r>
              <a:rPr lang="en-US" sz="2000" i="1"/>
              <a:t>aq</a:t>
            </a:r>
            <a:r>
              <a:rPr lang="en-US" sz="2000"/>
              <a:t>)</a:t>
            </a:r>
            <a:r>
              <a:rPr lang="en-US" sz="2400"/>
              <a:t>       +       2 Y </a:t>
            </a:r>
            <a:r>
              <a:rPr lang="en-US" sz="2000"/>
              <a:t>(</a:t>
            </a:r>
            <a:r>
              <a:rPr lang="en-US" sz="2000" i="1"/>
              <a:t>aq</a:t>
            </a:r>
            <a:r>
              <a:rPr lang="en-US" sz="2000"/>
              <a:t>)</a:t>
            </a:r>
            <a:r>
              <a:rPr lang="en-US" sz="2400"/>
              <a:t>       </a:t>
            </a:r>
            <a:r>
              <a:rPr lang="en-US" sz="2400">
                <a:sym typeface="Wingdings" pitchFamily="2" charset="2"/>
              </a:rPr>
              <a:t>          5 M </a:t>
            </a:r>
            <a:r>
              <a:rPr lang="en-US" sz="2000"/>
              <a:t>(</a:t>
            </a:r>
            <a:r>
              <a:rPr lang="en-US" sz="2000" i="1"/>
              <a:t>s</a:t>
            </a:r>
            <a:r>
              <a:rPr lang="en-US" sz="2000"/>
              <a:t>)</a:t>
            </a:r>
            <a:r>
              <a:rPr lang="en-US" sz="2400"/>
              <a:t>        </a:t>
            </a:r>
            <a:r>
              <a:rPr lang="en-US" sz="2400">
                <a:sym typeface="Wingdings" pitchFamily="2" charset="2"/>
              </a:rPr>
              <a:t>+     T </a:t>
            </a:r>
            <a:r>
              <a:rPr lang="en-US" sz="2400" baseline="-25000"/>
              <a:t>2</a:t>
            </a:r>
            <a:r>
              <a:rPr lang="en-US" sz="2000"/>
              <a:t>(</a:t>
            </a:r>
            <a:r>
              <a:rPr lang="en-US" sz="2000" i="1"/>
              <a:t>g</a:t>
            </a:r>
            <a:r>
              <a:rPr lang="en-US" sz="2000"/>
              <a:t>)</a:t>
            </a:r>
            <a:r>
              <a:rPr lang="en-US" sz="2400"/>
              <a:t> </a:t>
            </a:r>
          </a:p>
        </p:txBody>
      </p:sp>
      <p:sp>
        <p:nvSpPr>
          <p:cNvPr id="2395139" name="Text Box 3"/>
          <p:cNvSpPr txBox="1">
            <a:spLocks noChangeArrowheads="1"/>
          </p:cNvSpPr>
          <p:nvPr/>
        </p:nvSpPr>
        <p:spPr bwMode="auto">
          <a:xfrm>
            <a:off x="1289050" y="1203325"/>
            <a:ext cx="3519488" cy="336550"/>
          </a:xfrm>
          <a:prstGeom prst="rect">
            <a:avLst/>
          </a:prstGeom>
          <a:noFill/>
          <a:ln w="9525">
            <a:noFill/>
            <a:miter lim="800000"/>
            <a:headEnd/>
            <a:tailEnd/>
          </a:ln>
          <a:effectLst/>
        </p:spPr>
        <p:txBody>
          <a:bodyPr wrap="none">
            <a:spAutoFit/>
          </a:bodyPr>
          <a:lstStyle/>
          <a:p>
            <a:r>
              <a:rPr lang="en-US" sz="1600"/>
              <a:t> 	          1.8 x 10</a:t>
            </a:r>
            <a:r>
              <a:rPr lang="en-US" sz="1600" baseline="30000"/>
              <a:t>24</a:t>
            </a:r>
            <a:r>
              <a:rPr lang="en-US" sz="1600"/>
              <a:t> molecules</a:t>
            </a:r>
          </a:p>
        </p:txBody>
      </p:sp>
      <p:sp>
        <p:nvSpPr>
          <p:cNvPr id="2395140" name="Text Box 4"/>
          <p:cNvSpPr txBox="1">
            <a:spLocks noChangeArrowheads="1"/>
          </p:cNvSpPr>
          <p:nvPr/>
        </p:nvSpPr>
        <p:spPr bwMode="auto">
          <a:xfrm>
            <a:off x="3041650" y="2574925"/>
            <a:ext cx="882650" cy="346075"/>
          </a:xfrm>
          <a:prstGeom prst="rect">
            <a:avLst/>
          </a:prstGeom>
          <a:solidFill>
            <a:srgbClr val="FFFF99">
              <a:alpha val="50000"/>
            </a:srgbClr>
          </a:solidFill>
          <a:ln w="9525">
            <a:solidFill>
              <a:srgbClr val="FF0000"/>
            </a:solidFill>
            <a:miter lim="800000"/>
            <a:headEnd/>
            <a:tailEnd/>
          </a:ln>
          <a:effectLst/>
        </p:spPr>
        <p:txBody>
          <a:bodyPr wrap="none">
            <a:spAutoFit/>
          </a:bodyPr>
          <a:lstStyle/>
          <a:p>
            <a:r>
              <a:rPr lang="en-US" sz="1600"/>
              <a:t>3 mol Y</a:t>
            </a:r>
          </a:p>
        </p:txBody>
      </p:sp>
      <p:sp>
        <p:nvSpPr>
          <p:cNvPr id="2395141" name="Text Box 5"/>
          <p:cNvSpPr txBox="1">
            <a:spLocks noChangeArrowheads="1"/>
          </p:cNvSpPr>
          <p:nvPr/>
        </p:nvSpPr>
        <p:spPr bwMode="auto">
          <a:xfrm>
            <a:off x="6096000" y="1196975"/>
            <a:ext cx="669925" cy="336550"/>
          </a:xfrm>
          <a:prstGeom prst="rect">
            <a:avLst/>
          </a:prstGeom>
          <a:noFill/>
          <a:ln w="9525">
            <a:noFill/>
            <a:miter lim="800000"/>
            <a:headEnd/>
            <a:tailEnd/>
          </a:ln>
          <a:effectLst/>
        </p:spPr>
        <p:txBody>
          <a:bodyPr wrap="none">
            <a:spAutoFit/>
          </a:bodyPr>
          <a:lstStyle/>
          <a:p>
            <a:r>
              <a:rPr lang="en-US" sz="1600"/>
              <a:t>x mol</a:t>
            </a:r>
          </a:p>
        </p:txBody>
      </p:sp>
      <p:grpSp>
        <p:nvGrpSpPr>
          <p:cNvPr id="2395142" name="Group 6"/>
          <p:cNvGrpSpPr>
            <a:grpSpLocks/>
          </p:cNvGrpSpPr>
          <p:nvPr/>
        </p:nvGrpSpPr>
        <p:grpSpPr bwMode="auto">
          <a:xfrm>
            <a:off x="349250" y="3525838"/>
            <a:ext cx="1219200" cy="481012"/>
            <a:chOff x="186" y="1092"/>
            <a:chExt cx="768" cy="303"/>
          </a:xfrm>
        </p:grpSpPr>
        <p:sp>
          <p:nvSpPr>
            <p:cNvPr id="2395143" name="Line 7"/>
            <p:cNvSpPr>
              <a:spLocks noChangeShapeType="1"/>
            </p:cNvSpPr>
            <p:nvPr/>
          </p:nvSpPr>
          <p:spPr bwMode="auto">
            <a:xfrm>
              <a:off x="186" y="1245"/>
              <a:ext cx="768" cy="0"/>
            </a:xfrm>
            <a:prstGeom prst="line">
              <a:avLst/>
            </a:prstGeom>
            <a:noFill/>
            <a:ln w="9525">
              <a:solidFill>
                <a:schemeClr val="tx1"/>
              </a:solidFill>
              <a:round/>
              <a:headEnd/>
              <a:tailEnd/>
            </a:ln>
            <a:effectLst/>
          </p:spPr>
          <p:txBody>
            <a:bodyPr/>
            <a:lstStyle/>
            <a:p>
              <a:endParaRPr lang="en-US"/>
            </a:p>
          </p:txBody>
        </p:sp>
        <p:sp>
          <p:nvSpPr>
            <p:cNvPr id="2395144" name="Line 8"/>
            <p:cNvSpPr>
              <a:spLocks noChangeShapeType="1"/>
            </p:cNvSpPr>
            <p:nvPr/>
          </p:nvSpPr>
          <p:spPr bwMode="auto">
            <a:xfrm>
              <a:off x="229" y="1092"/>
              <a:ext cx="163" cy="151"/>
            </a:xfrm>
            <a:prstGeom prst="line">
              <a:avLst/>
            </a:prstGeom>
            <a:noFill/>
            <a:ln w="9525">
              <a:solidFill>
                <a:schemeClr val="tx1"/>
              </a:solidFill>
              <a:round/>
              <a:headEnd/>
              <a:tailEnd/>
            </a:ln>
            <a:effectLst/>
          </p:spPr>
          <p:txBody>
            <a:bodyPr/>
            <a:lstStyle/>
            <a:p>
              <a:endParaRPr lang="en-US"/>
            </a:p>
          </p:txBody>
        </p:sp>
        <p:sp>
          <p:nvSpPr>
            <p:cNvPr id="2395145" name="Line 9"/>
            <p:cNvSpPr>
              <a:spLocks noChangeShapeType="1"/>
            </p:cNvSpPr>
            <p:nvPr/>
          </p:nvSpPr>
          <p:spPr bwMode="auto">
            <a:xfrm>
              <a:off x="727" y="1244"/>
              <a:ext cx="163" cy="151"/>
            </a:xfrm>
            <a:prstGeom prst="line">
              <a:avLst/>
            </a:prstGeom>
            <a:noFill/>
            <a:ln w="9525">
              <a:solidFill>
                <a:schemeClr val="tx1"/>
              </a:solidFill>
              <a:round/>
              <a:headEnd/>
              <a:tailEnd/>
            </a:ln>
            <a:effectLst/>
          </p:spPr>
          <p:txBody>
            <a:bodyPr/>
            <a:lstStyle/>
            <a:p>
              <a:endParaRPr lang="en-US"/>
            </a:p>
          </p:txBody>
        </p:sp>
        <p:sp>
          <p:nvSpPr>
            <p:cNvPr id="2395146" name="Line 10"/>
            <p:cNvSpPr>
              <a:spLocks noChangeShapeType="1"/>
            </p:cNvSpPr>
            <p:nvPr/>
          </p:nvSpPr>
          <p:spPr bwMode="auto">
            <a:xfrm flipV="1">
              <a:off x="727" y="1092"/>
              <a:ext cx="163" cy="151"/>
            </a:xfrm>
            <a:prstGeom prst="line">
              <a:avLst/>
            </a:prstGeom>
            <a:noFill/>
            <a:ln w="9525">
              <a:solidFill>
                <a:schemeClr val="tx1"/>
              </a:solidFill>
              <a:round/>
              <a:headEnd/>
              <a:tailEnd/>
            </a:ln>
            <a:effectLst/>
          </p:spPr>
          <p:txBody>
            <a:bodyPr/>
            <a:lstStyle/>
            <a:p>
              <a:endParaRPr lang="en-US"/>
            </a:p>
          </p:txBody>
        </p:sp>
        <p:sp>
          <p:nvSpPr>
            <p:cNvPr id="2395147" name="Line 11"/>
            <p:cNvSpPr>
              <a:spLocks noChangeShapeType="1"/>
            </p:cNvSpPr>
            <p:nvPr/>
          </p:nvSpPr>
          <p:spPr bwMode="auto">
            <a:xfrm flipV="1">
              <a:off x="233" y="1244"/>
              <a:ext cx="163" cy="151"/>
            </a:xfrm>
            <a:prstGeom prst="line">
              <a:avLst/>
            </a:prstGeom>
            <a:noFill/>
            <a:ln w="9525">
              <a:solidFill>
                <a:schemeClr val="tx1"/>
              </a:solidFill>
              <a:round/>
              <a:headEnd/>
              <a:tailEnd/>
            </a:ln>
            <a:effectLst/>
          </p:spPr>
          <p:txBody>
            <a:bodyPr/>
            <a:lstStyle/>
            <a:p>
              <a:endParaRPr lang="en-US"/>
            </a:p>
          </p:txBody>
        </p:sp>
      </p:grpSp>
      <p:sp>
        <p:nvSpPr>
          <p:cNvPr id="2395148" name="Oval 12"/>
          <p:cNvSpPr>
            <a:spLocks noChangeArrowheads="1"/>
          </p:cNvSpPr>
          <p:nvPr/>
        </p:nvSpPr>
        <p:spPr bwMode="auto">
          <a:xfrm>
            <a:off x="615950" y="3724275"/>
            <a:ext cx="88900" cy="88900"/>
          </a:xfrm>
          <a:prstGeom prst="ellipse">
            <a:avLst/>
          </a:prstGeom>
          <a:solidFill>
            <a:srgbClr val="800000"/>
          </a:solidFill>
          <a:ln w="9525">
            <a:solidFill>
              <a:srgbClr val="800000"/>
            </a:solidFill>
            <a:round/>
            <a:headEnd/>
            <a:tailEnd/>
          </a:ln>
          <a:effectLst/>
        </p:spPr>
        <p:txBody>
          <a:bodyPr wrap="none" anchor="ctr"/>
          <a:lstStyle/>
          <a:p>
            <a:endParaRPr lang="en-US"/>
          </a:p>
        </p:txBody>
      </p:sp>
      <p:sp>
        <p:nvSpPr>
          <p:cNvPr id="2395149" name="Text Box 13"/>
          <p:cNvSpPr txBox="1">
            <a:spLocks noChangeArrowheads="1"/>
          </p:cNvSpPr>
          <p:nvPr/>
        </p:nvSpPr>
        <p:spPr bwMode="auto">
          <a:xfrm>
            <a:off x="395288" y="4030663"/>
            <a:ext cx="303212" cy="304800"/>
          </a:xfrm>
          <a:prstGeom prst="rect">
            <a:avLst/>
          </a:prstGeom>
          <a:noFill/>
          <a:ln w="9525">
            <a:noFill/>
            <a:miter lim="800000"/>
            <a:headEnd/>
            <a:tailEnd/>
          </a:ln>
          <a:effectLst/>
        </p:spPr>
        <p:txBody>
          <a:bodyPr wrap="none">
            <a:spAutoFit/>
          </a:bodyPr>
          <a:lstStyle/>
          <a:p>
            <a:r>
              <a:rPr lang="en-US" sz="1400"/>
              <a:t>Y</a:t>
            </a:r>
          </a:p>
        </p:txBody>
      </p:sp>
      <p:sp>
        <p:nvSpPr>
          <p:cNvPr id="2395150" name="Text Box 14"/>
          <p:cNvSpPr txBox="1">
            <a:spLocks noChangeArrowheads="1"/>
          </p:cNvSpPr>
          <p:nvPr/>
        </p:nvSpPr>
        <p:spPr bwMode="auto">
          <a:xfrm>
            <a:off x="1141413" y="4030663"/>
            <a:ext cx="331787" cy="304800"/>
          </a:xfrm>
          <a:prstGeom prst="rect">
            <a:avLst/>
          </a:prstGeom>
          <a:noFill/>
          <a:ln w="9525">
            <a:noFill/>
            <a:miter lim="800000"/>
            <a:headEnd/>
            <a:tailEnd/>
          </a:ln>
          <a:effectLst/>
        </p:spPr>
        <p:txBody>
          <a:bodyPr wrap="none">
            <a:spAutoFit/>
          </a:bodyPr>
          <a:lstStyle/>
          <a:p>
            <a:r>
              <a:rPr lang="en-US" sz="1400"/>
              <a:t>M</a:t>
            </a:r>
          </a:p>
        </p:txBody>
      </p:sp>
      <p:sp>
        <p:nvSpPr>
          <p:cNvPr id="2395151" name="Line 15"/>
          <p:cNvSpPr>
            <a:spLocks noChangeShapeType="1"/>
          </p:cNvSpPr>
          <p:nvPr/>
        </p:nvSpPr>
        <p:spPr bwMode="auto">
          <a:xfrm>
            <a:off x="682625" y="3759200"/>
            <a:ext cx="534988" cy="0"/>
          </a:xfrm>
          <a:prstGeom prst="line">
            <a:avLst/>
          </a:prstGeom>
          <a:noFill/>
          <a:ln w="31750">
            <a:solidFill>
              <a:srgbClr val="800000"/>
            </a:solidFill>
            <a:round/>
            <a:headEnd/>
            <a:tailEnd/>
          </a:ln>
          <a:effectLst/>
        </p:spPr>
        <p:txBody>
          <a:bodyPr/>
          <a:lstStyle/>
          <a:p>
            <a:endParaRPr lang="en-US"/>
          </a:p>
        </p:txBody>
      </p:sp>
      <p:grpSp>
        <p:nvGrpSpPr>
          <p:cNvPr id="2395152" name="Group 16"/>
          <p:cNvGrpSpPr>
            <a:grpSpLocks/>
          </p:cNvGrpSpPr>
          <p:nvPr/>
        </p:nvGrpSpPr>
        <p:grpSpPr bwMode="auto">
          <a:xfrm>
            <a:off x="1174750" y="3717925"/>
            <a:ext cx="88900" cy="88900"/>
            <a:chOff x="925" y="1217"/>
            <a:chExt cx="56" cy="56"/>
          </a:xfrm>
        </p:grpSpPr>
        <p:sp>
          <p:nvSpPr>
            <p:cNvPr id="2395153" name="Oval 17"/>
            <p:cNvSpPr>
              <a:spLocks noChangeArrowheads="1"/>
            </p:cNvSpPr>
            <p:nvPr/>
          </p:nvSpPr>
          <p:spPr bwMode="auto">
            <a:xfrm>
              <a:off x="925" y="1217"/>
              <a:ext cx="56" cy="56"/>
            </a:xfrm>
            <a:prstGeom prst="ellipse">
              <a:avLst/>
            </a:prstGeom>
            <a:solidFill>
              <a:srgbClr val="800000"/>
            </a:solidFill>
            <a:ln w="22225">
              <a:solidFill>
                <a:srgbClr val="800000"/>
              </a:solidFill>
              <a:round/>
              <a:headEnd/>
              <a:tailEnd/>
            </a:ln>
            <a:effectLst/>
          </p:spPr>
          <p:txBody>
            <a:bodyPr wrap="none" anchor="ctr"/>
            <a:lstStyle/>
            <a:p>
              <a:pPr algn="ctr"/>
              <a:endParaRPr lang="en-US" sz="1400"/>
            </a:p>
          </p:txBody>
        </p:sp>
        <p:sp>
          <p:nvSpPr>
            <p:cNvPr id="2395154" name="Line 18"/>
            <p:cNvSpPr>
              <a:spLocks noChangeShapeType="1"/>
            </p:cNvSpPr>
            <p:nvPr/>
          </p:nvSpPr>
          <p:spPr bwMode="auto">
            <a:xfrm>
              <a:off x="933" y="1226"/>
              <a:ext cx="41" cy="36"/>
            </a:xfrm>
            <a:prstGeom prst="line">
              <a:avLst/>
            </a:prstGeom>
            <a:noFill/>
            <a:ln w="22225">
              <a:solidFill>
                <a:schemeClr val="bg1"/>
              </a:solidFill>
              <a:round/>
              <a:headEnd/>
              <a:tailEnd/>
            </a:ln>
            <a:effectLst/>
          </p:spPr>
          <p:txBody>
            <a:bodyPr/>
            <a:lstStyle/>
            <a:p>
              <a:endParaRPr lang="en-US"/>
            </a:p>
          </p:txBody>
        </p:sp>
        <p:sp>
          <p:nvSpPr>
            <p:cNvPr id="2395155" name="Line 19"/>
            <p:cNvSpPr>
              <a:spLocks noChangeShapeType="1"/>
            </p:cNvSpPr>
            <p:nvPr/>
          </p:nvSpPr>
          <p:spPr bwMode="auto">
            <a:xfrm flipH="1">
              <a:off x="934" y="1228"/>
              <a:ext cx="41" cy="36"/>
            </a:xfrm>
            <a:prstGeom prst="line">
              <a:avLst/>
            </a:prstGeom>
            <a:noFill/>
            <a:ln w="22225">
              <a:solidFill>
                <a:schemeClr val="bg1"/>
              </a:solidFill>
              <a:round/>
              <a:headEnd/>
              <a:tailEnd/>
            </a:ln>
            <a:effectLst/>
          </p:spPr>
          <p:txBody>
            <a:bodyPr/>
            <a:lstStyle/>
            <a:p>
              <a:endParaRPr lang="en-US"/>
            </a:p>
          </p:txBody>
        </p:sp>
      </p:grpSp>
      <p:sp>
        <p:nvSpPr>
          <p:cNvPr id="2395156" name="Text Box 20"/>
          <p:cNvSpPr txBox="1">
            <a:spLocks noChangeArrowheads="1"/>
          </p:cNvSpPr>
          <p:nvPr/>
        </p:nvSpPr>
        <p:spPr bwMode="auto">
          <a:xfrm>
            <a:off x="2341563" y="3622675"/>
            <a:ext cx="1933575" cy="336550"/>
          </a:xfrm>
          <a:prstGeom prst="rect">
            <a:avLst/>
          </a:prstGeom>
          <a:noFill/>
          <a:ln w="9525">
            <a:noFill/>
            <a:miter lim="800000"/>
            <a:headEnd/>
            <a:tailEnd/>
          </a:ln>
          <a:effectLst/>
        </p:spPr>
        <p:txBody>
          <a:bodyPr wrap="none">
            <a:spAutoFit/>
          </a:bodyPr>
          <a:lstStyle/>
          <a:p>
            <a:r>
              <a:rPr lang="en-US" sz="1600"/>
              <a:t>x mol M  =  3 mol Y</a:t>
            </a:r>
          </a:p>
        </p:txBody>
      </p:sp>
      <p:sp>
        <p:nvSpPr>
          <p:cNvPr id="2395157" name="Text Box 21"/>
          <p:cNvSpPr txBox="1">
            <a:spLocks noChangeArrowheads="1"/>
          </p:cNvSpPr>
          <p:nvPr/>
        </p:nvSpPr>
        <p:spPr bwMode="auto">
          <a:xfrm>
            <a:off x="5146675" y="3643313"/>
            <a:ext cx="1311275" cy="336550"/>
          </a:xfrm>
          <a:prstGeom prst="rect">
            <a:avLst/>
          </a:prstGeom>
          <a:noFill/>
          <a:ln w="9525">
            <a:noFill/>
            <a:miter lim="800000"/>
            <a:headEnd/>
            <a:tailEnd/>
          </a:ln>
          <a:effectLst/>
        </p:spPr>
        <p:txBody>
          <a:bodyPr wrap="none">
            <a:spAutoFit/>
          </a:bodyPr>
          <a:lstStyle/>
          <a:p>
            <a:r>
              <a:rPr lang="en-US" sz="1600"/>
              <a:t>=  7.5 mol M</a:t>
            </a:r>
          </a:p>
        </p:txBody>
      </p:sp>
      <p:sp>
        <p:nvSpPr>
          <p:cNvPr id="2395158" name="Rectangle 22"/>
          <p:cNvSpPr>
            <a:spLocks noChangeArrowheads="1"/>
          </p:cNvSpPr>
          <p:nvPr/>
        </p:nvSpPr>
        <p:spPr bwMode="auto">
          <a:xfrm>
            <a:off x="4210050" y="3489325"/>
            <a:ext cx="908050" cy="336550"/>
          </a:xfrm>
          <a:prstGeom prst="rect">
            <a:avLst/>
          </a:prstGeom>
          <a:noFill/>
          <a:ln w="9525">
            <a:noFill/>
            <a:miter lim="800000"/>
            <a:headEnd/>
            <a:tailEnd/>
          </a:ln>
          <a:effectLst/>
        </p:spPr>
        <p:txBody>
          <a:bodyPr wrap="none">
            <a:spAutoFit/>
          </a:bodyPr>
          <a:lstStyle/>
          <a:p>
            <a:r>
              <a:rPr lang="en-US" sz="1600"/>
              <a:t>5 mol M</a:t>
            </a:r>
          </a:p>
        </p:txBody>
      </p:sp>
      <p:sp>
        <p:nvSpPr>
          <p:cNvPr id="2395159" name="Rectangle 23"/>
          <p:cNvSpPr>
            <a:spLocks noChangeArrowheads="1"/>
          </p:cNvSpPr>
          <p:nvPr/>
        </p:nvSpPr>
        <p:spPr bwMode="auto">
          <a:xfrm>
            <a:off x="4216400" y="3759200"/>
            <a:ext cx="873125" cy="336550"/>
          </a:xfrm>
          <a:prstGeom prst="rect">
            <a:avLst/>
          </a:prstGeom>
          <a:noFill/>
          <a:ln w="9525">
            <a:noFill/>
            <a:miter lim="800000"/>
            <a:headEnd/>
            <a:tailEnd/>
          </a:ln>
          <a:effectLst/>
        </p:spPr>
        <p:txBody>
          <a:bodyPr wrap="none">
            <a:spAutoFit/>
          </a:bodyPr>
          <a:lstStyle/>
          <a:p>
            <a:r>
              <a:rPr lang="en-US" sz="1600"/>
              <a:t>2 mol Y</a:t>
            </a:r>
          </a:p>
        </p:txBody>
      </p:sp>
      <p:sp>
        <p:nvSpPr>
          <p:cNvPr id="2395160" name="Line 24"/>
          <p:cNvSpPr>
            <a:spLocks noChangeShapeType="1"/>
          </p:cNvSpPr>
          <p:nvPr/>
        </p:nvSpPr>
        <p:spPr bwMode="auto">
          <a:xfrm flipV="1">
            <a:off x="3683000" y="3756025"/>
            <a:ext cx="495300" cy="98425"/>
          </a:xfrm>
          <a:prstGeom prst="line">
            <a:avLst/>
          </a:prstGeom>
          <a:noFill/>
          <a:ln w="9525">
            <a:solidFill>
              <a:srgbClr val="FF0000"/>
            </a:solidFill>
            <a:round/>
            <a:headEnd/>
            <a:tailEnd/>
          </a:ln>
          <a:effectLst/>
        </p:spPr>
        <p:txBody>
          <a:bodyPr/>
          <a:lstStyle/>
          <a:p>
            <a:endParaRPr lang="en-US"/>
          </a:p>
        </p:txBody>
      </p:sp>
      <p:grpSp>
        <p:nvGrpSpPr>
          <p:cNvPr id="2395161" name="Group 25"/>
          <p:cNvGrpSpPr>
            <a:grpSpLocks/>
          </p:cNvGrpSpPr>
          <p:nvPr/>
        </p:nvGrpSpPr>
        <p:grpSpPr bwMode="auto">
          <a:xfrm>
            <a:off x="4235450" y="3527425"/>
            <a:ext cx="860425" cy="542925"/>
            <a:chOff x="3885" y="2931"/>
            <a:chExt cx="542" cy="342"/>
          </a:xfrm>
        </p:grpSpPr>
        <p:sp>
          <p:nvSpPr>
            <p:cNvPr id="2395162" name="AutoShape 26"/>
            <p:cNvSpPr>
              <a:spLocks noChangeArrowheads="1"/>
            </p:cNvSpPr>
            <p:nvPr/>
          </p:nvSpPr>
          <p:spPr bwMode="auto">
            <a:xfrm>
              <a:off x="3885" y="2931"/>
              <a:ext cx="542" cy="342"/>
            </a:xfrm>
            <a:prstGeom prst="bracketPair">
              <a:avLst>
                <a:gd name="adj" fmla="val 16667"/>
              </a:avLst>
            </a:prstGeom>
            <a:noFill/>
            <a:ln w="9525">
              <a:solidFill>
                <a:schemeClr val="tx1"/>
              </a:solidFill>
              <a:round/>
              <a:headEnd/>
              <a:tailEnd/>
            </a:ln>
            <a:effectLst/>
          </p:spPr>
          <p:txBody>
            <a:bodyPr wrap="none" anchor="ctr"/>
            <a:lstStyle/>
            <a:p>
              <a:endParaRPr lang="en-US"/>
            </a:p>
          </p:txBody>
        </p:sp>
        <p:sp>
          <p:nvSpPr>
            <p:cNvPr id="2395163" name="Line 27"/>
            <p:cNvSpPr>
              <a:spLocks noChangeShapeType="1"/>
            </p:cNvSpPr>
            <p:nvPr/>
          </p:nvSpPr>
          <p:spPr bwMode="auto">
            <a:xfrm>
              <a:off x="3906" y="3104"/>
              <a:ext cx="502" cy="0"/>
            </a:xfrm>
            <a:prstGeom prst="line">
              <a:avLst/>
            </a:prstGeom>
            <a:noFill/>
            <a:ln w="9525">
              <a:solidFill>
                <a:schemeClr val="tx1"/>
              </a:solidFill>
              <a:round/>
              <a:headEnd/>
              <a:tailEnd/>
            </a:ln>
            <a:effectLst/>
          </p:spPr>
          <p:txBody>
            <a:bodyPr/>
            <a:lstStyle/>
            <a:p>
              <a:endParaRPr lang="en-US"/>
            </a:p>
          </p:txBody>
        </p:sp>
      </p:grpSp>
      <p:sp>
        <p:nvSpPr>
          <p:cNvPr id="2395164" name="Line 28"/>
          <p:cNvSpPr>
            <a:spLocks noChangeShapeType="1"/>
          </p:cNvSpPr>
          <p:nvPr/>
        </p:nvSpPr>
        <p:spPr bwMode="auto">
          <a:xfrm flipV="1">
            <a:off x="4483100" y="3873500"/>
            <a:ext cx="517525" cy="112713"/>
          </a:xfrm>
          <a:prstGeom prst="line">
            <a:avLst/>
          </a:prstGeom>
          <a:noFill/>
          <a:ln w="9525">
            <a:solidFill>
              <a:srgbClr val="FF0000"/>
            </a:solidFill>
            <a:round/>
            <a:headEnd/>
            <a:tailEnd/>
          </a:ln>
          <a:effectLst/>
        </p:spPr>
        <p:txBody>
          <a:bodyPr/>
          <a:lstStyle/>
          <a:p>
            <a:endParaRPr lang="en-US"/>
          </a:p>
        </p:txBody>
      </p:sp>
      <p:sp>
        <p:nvSpPr>
          <p:cNvPr id="2395165" name="AutoShape 29">
            <a:hlinkClick r:id="" action="ppaction://noaction" highlightClick="1"/>
            <a:hlinkHover r:id="" action="ppaction://hlinkshowjump?jump=previousslide"/>
          </p:cNvPr>
          <p:cNvSpPr>
            <a:spLocks noChangeArrowheads="1"/>
          </p:cNvSpPr>
          <p:nvPr/>
        </p:nvSpPr>
        <p:spPr bwMode="auto">
          <a:xfrm>
            <a:off x="0" y="6511925"/>
            <a:ext cx="387350" cy="387350"/>
          </a:xfrm>
          <a:prstGeom prst="actionButtonReturn">
            <a:avLst/>
          </a:prstGeom>
          <a:solidFill>
            <a:srgbClr val="DDDDDD"/>
          </a:solidFill>
          <a:ln w="9525">
            <a:no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xit" presetSubtype="0" fill="hold" grpId="0" nodeType="clickEffect">
                                  <p:stCondLst>
                                    <p:cond delay="0"/>
                                  </p:stCondLst>
                                  <p:childTnLst>
                                    <p:animEffect transition="out" filter="fade">
                                      <p:cBhvr>
                                        <p:cTn id="6" dur="1000"/>
                                        <p:tgtEl>
                                          <p:spTgt spid="2395139"/>
                                        </p:tgtEl>
                                      </p:cBhvr>
                                    </p:animEffect>
                                    <p:anim calcmode="lin" valueType="num">
                                      <p:cBhvr>
                                        <p:cTn id="7" dur="1000"/>
                                        <p:tgtEl>
                                          <p:spTgt spid="2395139"/>
                                        </p:tgtEl>
                                        <p:attrNameLst>
                                          <p:attrName>ppt_x</p:attrName>
                                        </p:attrNameLst>
                                      </p:cBhvr>
                                      <p:tavLst>
                                        <p:tav tm="0">
                                          <p:val>
                                            <p:strVal val="ppt_x"/>
                                          </p:val>
                                        </p:tav>
                                        <p:tav tm="100000">
                                          <p:val>
                                            <p:strVal val="ppt_x"/>
                                          </p:val>
                                        </p:tav>
                                      </p:tavLst>
                                    </p:anim>
                                    <p:anim calcmode="lin" valueType="num">
                                      <p:cBhvr>
                                        <p:cTn id="8" dur="1000"/>
                                        <p:tgtEl>
                                          <p:spTgt spid="2395139"/>
                                        </p:tgtEl>
                                        <p:attrNameLst>
                                          <p:attrName>ppt_y</p:attrName>
                                        </p:attrNameLst>
                                      </p:cBhvr>
                                      <p:tavLst>
                                        <p:tav tm="0">
                                          <p:val>
                                            <p:strVal val="ppt_y"/>
                                          </p:val>
                                        </p:tav>
                                        <p:tav tm="100000">
                                          <p:val>
                                            <p:strVal val="ppt_y+.1"/>
                                          </p:val>
                                        </p:tav>
                                      </p:tavLst>
                                    </p:anim>
                                    <p:set>
                                      <p:cBhvr>
                                        <p:cTn id="9" dur="1" fill="hold">
                                          <p:stCondLst>
                                            <p:cond delay="999"/>
                                          </p:stCondLst>
                                        </p:cTn>
                                        <p:tgtEl>
                                          <p:spTgt spid="2395139"/>
                                        </p:tgtEl>
                                        <p:attrNameLst>
                                          <p:attrName>style.visibility</p:attrName>
                                        </p:attrNameLst>
                                      </p:cBhvr>
                                      <p:to>
                                        <p:strVal val="hidden"/>
                                      </p:to>
                                    </p:set>
                                  </p:childTnLst>
                                </p:cTn>
                              </p:par>
                              <p:par>
                                <p:cTn id="10" presetID="0" presetClass="path" presetSubtype="0" accel="50000" decel="50000" fill="hold" grpId="0" nodeType="withEffect">
                                  <p:stCondLst>
                                    <p:cond delay="0"/>
                                  </p:stCondLst>
                                  <p:childTnLst>
                                    <p:animMotion origin="layout" path="M 2.77778E-7 -8.11242E-6 L 2.77778E-7 -0.18159 " pathEditMode="relative" ptsTypes="AA">
                                      <p:cBhvr>
                                        <p:cTn id="11" dur="2000" fill="hold"/>
                                        <p:tgtEl>
                                          <p:spTgt spid="2395140"/>
                                        </p:tgtEl>
                                        <p:attrNameLst>
                                          <p:attrName>ppt_x</p:attrName>
                                          <p:attrName>ppt_y</p:attrName>
                                        </p:attrNameLst>
                                      </p:cBhvr>
                                    </p:animMotion>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2395142"/>
                                        </p:tgtEl>
                                        <p:attrNameLst>
                                          <p:attrName>style.visibility</p:attrName>
                                        </p:attrNameLst>
                                      </p:cBhvr>
                                      <p:to>
                                        <p:strVal val="visible"/>
                                      </p:to>
                                    </p:set>
                                    <p:animEffect transition="in" filter="dissolve">
                                      <p:cBhvr>
                                        <p:cTn id="16" dur="500"/>
                                        <p:tgtEl>
                                          <p:spTgt spid="2395142"/>
                                        </p:tgtEl>
                                      </p:cBhvr>
                                    </p:animEffect>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2395149"/>
                                        </p:tgtEl>
                                        <p:attrNameLst>
                                          <p:attrName>style.visibility</p:attrName>
                                        </p:attrNameLst>
                                      </p:cBhvr>
                                      <p:to>
                                        <p:strVal val="visible"/>
                                      </p:to>
                                    </p:set>
                                    <p:animEffect transition="in" filter="fade">
                                      <p:cBhvr>
                                        <p:cTn id="21" dur="1000"/>
                                        <p:tgtEl>
                                          <p:spTgt spid="2395149"/>
                                        </p:tgtEl>
                                      </p:cBhvr>
                                    </p:animEffect>
                                    <p:anim calcmode="lin" valueType="num">
                                      <p:cBhvr>
                                        <p:cTn id="22" dur="1000" fill="hold"/>
                                        <p:tgtEl>
                                          <p:spTgt spid="2395149"/>
                                        </p:tgtEl>
                                        <p:attrNameLst>
                                          <p:attrName>ppt_x</p:attrName>
                                        </p:attrNameLst>
                                      </p:cBhvr>
                                      <p:tavLst>
                                        <p:tav tm="0">
                                          <p:val>
                                            <p:strVal val="#ppt_x"/>
                                          </p:val>
                                        </p:tav>
                                        <p:tav tm="100000">
                                          <p:val>
                                            <p:strVal val="#ppt_x"/>
                                          </p:val>
                                        </p:tav>
                                      </p:tavLst>
                                    </p:anim>
                                    <p:anim calcmode="lin" valueType="num">
                                      <p:cBhvr>
                                        <p:cTn id="23" dur="1000" fill="hold"/>
                                        <p:tgtEl>
                                          <p:spTgt spid="2395149"/>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2395150"/>
                                        </p:tgtEl>
                                        <p:attrNameLst>
                                          <p:attrName>style.visibility</p:attrName>
                                        </p:attrNameLst>
                                      </p:cBhvr>
                                      <p:to>
                                        <p:strVal val="visible"/>
                                      </p:to>
                                    </p:set>
                                    <p:animEffect transition="in" filter="fade">
                                      <p:cBhvr>
                                        <p:cTn id="28" dur="1000"/>
                                        <p:tgtEl>
                                          <p:spTgt spid="2395150"/>
                                        </p:tgtEl>
                                      </p:cBhvr>
                                    </p:animEffect>
                                    <p:anim calcmode="lin" valueType="num">
                                      <p:cBhvr>
                                        <p:cTn id="29" dur="1000" fill="hold"/>
                                        <p:tgtEl>
                                          <p:spTgt spid="2395150"/>
                                        </p:tgtEl>
                                        <p:attrNameLst>
                                          <p:attrName>ppt_x</p:attrName>
                                        </p:attrNameLst>
                                      </p:cBhvr>
                                      <p:tavLst>
                                        <p:tav tm="0">
                                          <p:val>
                                            <p:strVal val="#ppt_x"/>
                                          </p:val>
                                        </p:tav>
                                        <p:tav tm="100000">
                                          <p:val>
                                            <p:strVal val="#ppt_x"/>
                                          </p:val>
                                        </p:tav>
                                      </p:tavLst>
                                    </p:anim>
                                    <p:anim calcmode="lin" valueType="num">
                                      <p:cBhvr>
                                        <p:cTn id="30" dur="1000" fill="hold"/>
                                        <p:tgtEl>
                                          <p:spTgt spid="239515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53" presetClass="entr" presetSubtype="0" fill="hold" grpId="0" nodeType="clickEffect">
                                  <p:stCondLst>
                                    <p:cond delay="0"/>
                                  </p:stCondLst>
                                  <p:childTnLst>
                                    <p:set>
                                      <p:cBhvr>
                                        <p:cTn id="34" dur="1" fill="hold">
                                          <p:stCondLst>
                                            <p:cond delay="0"/>
                                          </p:stCondLst>
                                        </p:cTn>
                                        <p:tgtEl>
                                          <p:spTgt spid="2395148"/>
                                        </p:tgtEl>
                                        <p:attrNameLst>
                                          <p:attrName>style.visibility</p:attrName>
                                        </p:attrNameLst>
                                      </p:cBhvr>
                                      <p:to>
                                        <p:strVal val="visible"/>
                                      </p:to>
                                    </p:set>
                                    <p:anim calcmode="lin" valueType="num">
                                      <p:cBhvr>
                                        <p:cTn id="35" dur="500" fill="hold"/>
                                        <p:tgtEl>
                                          <p:spTgt spid="2395148"/>
                                        </p:tgtEl>
                                        <p:attrNameLst>
                                          <p:attrName>ppt_w</p:attrName>
                                        </p:attrNameLst>
                                      </p:cBhvr>
                                      <p:tavLst>
                                        <p:tav tm="0">
                                          <p:val>
                                            <p:fltVal val="0"/>
                                          </p:val>
                                        </p:tav>
                                        <p:tav tm="100000">
                                          <p:val>
                                            <p:strVal val="#ppt_w"/>
                                          </p:val>
                                        </p:tav>
                                      </p:tavLst>
                                    </p:anim>
                                    <p:anim calcmode="lin" valueType="num">
                                      <p:cBhvr>
                                        <p:cTn id="36" dur="500" fill="hold"/>
                                        <p:tgtEl>
                                          <p:spTgt spid="2395148"/>
                                        </p:tgtEl>
                                        <p:attrNameLst>
                                          <p:attrName>ppt_h</p:attrName>
                                        </p:attrNameLst>
                                      </p:cBhvr>
                                      <p:tavLst>
                                        <p:tav tm="0">
                                          <p:val>
                                            <p:fltVal val="0"/>
                                          </p:val>
                                        </p:tav>
                                        <p:tav tm="100000">
                                          <p:val>
                                            <p:strVal val="#ppt_h"/>
                                          </p:val>
                                        </p:tav>
                                      </p:tavLst>
                                    </p:anim>
                                    <p:animEffect transition="in" filter="fade">
                                      <p:cBhvr>
                                        <p:cTn id="37" dur="500"/>
                                        <p:tgtEl>
                                          <p:spTgt spid="2395148"/>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0" fill="hold" nodeType="clickEffect">
                                  <p:stCondLst>
                                    <p:cond delay="0"/>
                                  </p:stCondLst>
                                  <p:childTnLst>
                                    <p:set>
                                      <p:cBhvr>
                                        <p:cTn id="41" dur="1" fill="hold">
                                          <p:stCondLst>
                                            <p:cond delay="0"/>
                                          </p:stCondLst>
                                        </p:cTn>
                                        <p:tgtEl>
                                          <p:spTgt spid="2395152"/>
                                        </p:tgtEl>
                                        <p:attrNameLst>
                                          <p:attrName>style.visibility</p:attrName>
                                        </p:attrNameLst>
                                      </p:cBhvr>
                                      <p:to>
                                        <p:strVal val="visible"/>
                                      </p:to>
                                    </p:set>
                                    <p:anim calcmode="lin" valueType="num">
                                      <p:cBhvr>
                                        <p:cTn id="42" dur="500" fill="hold"/>
                                        <p:tgtEl>
                                          <p:spTgt spid="2395152"/>
                                        </p:tgtEl>
                                        <p:attrNameLst>
                                          <p:attrName>ppt_w</p:attrName>
                                        </p:attrNameLst>
                                      </p:cBhvr>
                                      <p:tavLst>
                                        <p:tav tm="0">
                                          <p:val>
                                            <p:fltVal val="0"/>
                                          </p:val>
                                        </p:tav>
                                        <p:tav tm="100000">
                                          <p:val>
                                            <p:strVal val="#ppt_w"/>
                                          </p:val>
                                        </p:tav>
                                      </p:tavLst>
                                    </p:anim>
                                    <p:anim calcmode="lin" valueType="num">
                                      <p:cBhvr>
                                        <p:cTn id="43" dur="500" fill="hold"/>
                                        <p:tgtEl>
                                          <p:spTgt spid="2395152"/>
                                        </p:tgtEl>
                                        <p:attrNameLst>
                                          <p:attrName>ppt_h</p:attrName>
                                        </p:attrNameLst>
                                      </p:cBhvr>
                                      <p:tavLst>
                                        <p:tav tm="0">
                                          <p:val>
                                            <p:fltVal val="0"/>
                                          </p:val>
                                        </p:tav>
                                        <p:tav tm="100000">
                                          <p:val>
                                            <p:strVal val="#ppt_h"/>
                                          </p:val>
                                        </p:tav>
                                      </p:tavLst>
                                    </p:anim>
                                    <p:animEffect transition="in" filter="fade">
                                      <p:cBhvr>
                                        <p:cTn id="44" dur="500"/>
                                        <p:tgtEl>
                                          <p:spTgt spid="239515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395151"/>
                                        </p:tgtEl>
                                        <p:attrNameLst>
                                          <p:attrName>style.visibility</p:attrName>
                                        </p:attrNameLst>
                                      </p:cBhvr>
                                      <p:to>
                                        <p:strVal val="visible"/>
                                      </p:to>
                                    </p:set>
                                    <p:animEffect transition="in" filter="wipe(left)">
                                      <p:cBhvr>
                                        <p:cTn id="49" dur="2000"/>
                                        <p:tgtEl>
                                          <p:spTgt spid="2395151"/>
                                        </p:tgtEl>
                                      </p:cBhvr>
                                    </p:animEffect>
                                  </p:childTnLst>
                                </p:cTn>
                              </p:par>
                            </p:childTnLst>
                          </p:cTn>
                        </p:par>
                      </p:childTnLst>
                    </p:cTn>
                  </p:par>
                  <p:par>
                    <p:cTn id="50" fill="hold">
                      <p:stCondLst>
                        <p:cond delay="indefinite"/>
                      </p:stCondLst>
                      <p:childTnLst>
                        <p:par>
                          <p:cTn id="51" fill="hold">
                            <p:stCondLst>
                              <p:cond delay="0"/>
                            </p:stCondLst>
                            <p:childTnLst>
                              <p:par>
                                <p:cTn id="52" presetID="40" presetClass="entr" presetSubtype="0" fill="hold" grpId="0" nodeType="clickEffect">
                                  <p:stCondLst>
                                    <p:cond delay="0"/>
                                  </p:stCondLst>
                                  <p:iterate type="lt">
                                    <p:tmPct val="10000"/>
                                  </p:iterate>
                                  <p:childTnLst>
                                    <p:set>
                                      <p:cBhvr>
                                        <p:cTn id="53" dur="1" fill="hold">
                                          <p:stCondLst>
                                            <p:cond delay="0"/>
                                          </p:stCondLst>
                                        </p:cTn>
                                        <p:tgtEl>
                                          <p:spTgt spid="2395156"/>
                                        </p:tgtEl>
                                        <p:attrNameLst>
                                          <p:attrName>style.visibility</p:attrName>
                                        </p:attrNameLst>
                                      </p:cBhvr>
                                      <p:to>
                                        <p:strVal val="visible"/>
                                      </p:to>
                                    </p:set>
                                    <p:animEffect transition="in" filter="fade">
                                      <p:cBhvr>
                                        <p:cTn id="54" dur="1000"/>
                                        <p:tgtEl>
                                          <p:spTgt spid="2395156"/>
                                        </p:tgtEl>
                                      </p:cBhvr>
                                    </p:animEffect>
                                    <p:anim calcmode="lin" valueType="num">
                                      <p:cBhvr>
                                        <p:cTn id="55" dur="1000" fill="hold"/>
                                        <p:tgtEl>
                                          <p:spTgt spid="2395156"/>
                                        </p:tgtEl>
                                        <p:attrNameLst>
                                          <p:attrName>ppt_x</p:attrName>
                                        </p:attrNameLst>
                                      </p:cBhvr>
                                      <p:tavLst>
                                        <p:tav tm="0">
                                          <p:val>
                                            <p:strVal val="#ppt_x-.1"/>
                                          </p:val>
                                        </p:tav>
                                        <p:tav tm="100000">
                                          <p:val>
                                            <p:strVal val="#ppt_x"/>
                                          </p:val>
                                        </p:tav>
                                      </p:tavLst>
                                    </p:anim>
                                    <p:anim calcmode="lin" valueType="num">
                                      <p:cBhvr>
                                        <p:cTn id="56" dur="1000" fill="hold"/>
                                        <p:tgtEl>
                                          <p:spTgt spid="2395156"/>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2395161"/>
                                        </p:tgtEl>
                                        <p:attrNameLst>
                                          <p:attrName>style.visibility</p:attrName>
                                        </p:attrNameLst>
                                      </p:cBhvr>
                                      <p:to>
                                        <p:strVal val="visible"/>
                                      </p:to>
                                    </p:set>
                                    <p:animEffect transition="in" filter="fade">
                                      <p:cBhvr>
                                        <p:cTn id="61" dur="2000"/>
                                        <p:tgtEl>
                                          <p:spTgt spid="2395161"/>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2395159"/>
                                        </p:tgtEl>
                                        <p:attrNameLst>
                                          <p:attrName>style.visibility</p:attrName>
                                        </p:attrNameLst>
                                      </p:cBhvr>
                                      <p:to>
                                        <p:strVal val="visible"/>
                                      </p:to>
                                    </p:set>
                                    <p:animEffect transition="in" filter="dissolve">
                                      <p:cBhvr>
                                        <p:cTn id="66" dur="500"/>
                                        <p:tgtEl>
                                          <p:spTgt spid="2395159"/>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2395158"/>
                                        </p:tgtEl>
                                        <p:attrNameLst>
                                          <p:attrName>style.visibility</p:attrName>
                                        </p:attrNameLst>
                                      </p:cBhvr>
                                      <p:to>
                                        <p:strVal val="visible"/>
                                      </p:to>
                                    </p:set>
                                    <p:animEffect transition="in" filter="dissolve">
                                      <p:cBhvr>
                                        <p:cTn id="71" dur="500"/>
                                        <p:tgtEl>
                                          <p:spTgt spid="2395158"/>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grpId="0" nodeType="clickEffect">
                                  <p:stCondLst>
                                    <p:cond delay="0"/>
                                  </p:stCondLst>
                                  <p:childTnLst>
                                    <p:set>
                                      <p:cBhvr>
                                        <p:cTn id="75" dur="1" fill="hold">
                                          <p:stCondLst>
                                            <p:cond delay="0"/>
                                          </p:stCondLst>
                                        </p:cTn>
                                        <p:tgtEl>
                                          <p:spTgt spid="2395160"/>
                                        </p:tgtEl>
                                        <p:attrNameLst>
                                          <p:attrName>style.visibility</p:attrName>
                                        </p:attrNameLst>
                                      </p:cBhvr>
                                      <p:to>
                                        <p:strVal val="visible"/>
                                      </p:to>
                                    </p:set>
                                    <p:animEffect transition="in" filter="wipe(down)">
                                      <p:cBhvr>
                                        <p:cTn id="76" dur="500"/>
                                        <p:tgtEl>
                                          <p:spTgt spid="2395160"/>
                                        </p:tgtEl>
                                      </p:cBhvr>
                                    </p:animEffect>
                                  </p:childTnLst>
                                </p:cTn>
                              </p:par>
                            </p:childTnLst>
                          </p:cTn>
                        </p:par>
                        <p:par>
                          <p:cTn id="77" fill="hold">
                            <p:stCondLst>
                              <p:cond delay="500"/>
                            </p:stCondLst>
                            <p:childTnLst>
                              <p:par>
                                <p:cTn id="78" presetID="22" presetClass="entr" presetSubtype="4" fill="hold" grpId="0" nodeType="afterEffect">
                                  <p:stCondLst>
                                    <p:cond delay="0"/>
                                  </p:stCondLst>
                                  <p:childTnLst>
                                    <p:set>
                                      <p:cBhvr>
                                        <p:cTn id="79" dur="1" fill="hold">
                                          <p:stCondLst>
                                            <p:cond delay="0"/>
                                          </p:stCondLst>
                                        </p:cTn>
                                        <p:tgtEl>
                                          <p:spTgt spid="2395164"/>
                                        </p:tgtEl>
                                        <p:attrNameLst>
                                          <p:attrName>style.visibility</p:attrName>
                                        </p:attrNameLst>
                                      </p:cBhvr>
                                      <p:to>
                                        <p:strVal val="visible"/>
                                      </p:to>
                                    </p:set>
                                    <p:animEffect transition="in" filter="wipe(down)">
                                      <p:cBhvr>
                                        <p:cTn id="80" dur="500"/>
                                        <p:tgtEl>
                                          <p:spTgt spid="2395164"/>
                                        </p:tgtEl>
                                      </p:cBhvr>
                                    </p:animEffect>
                                  </p:childTnLst>
                                </p:cTn>
                              </p:par>
                            </p:childTnLst>
                          </p:cTn>
                        </p:par>
                      </p:childTnLst>
                    </p:cTn>
                  </p:par>
                  <p:par>
                    <p:cTn id="81" fill="hold">
                      <p:stCondLst>
                        <p:cond delay="indefinite"/>
                      </p:stCondLst>
                      <p:childTnLst>
                        <p:par>
                          <p:cTn id="82" fill="hold">
                            <p:stCondLst>
                              <p:cond delay="0"/>
                            </p:stCondLst>
                            <p:childTnLst>
                              <p:par>
                                <p:cTn id="83" presetID="39" presetClass="entr" presetSubtype="0" accel="100000" fill="hold" grpId="0" nodeType="clickEffect">
                                  <p:stCondLst>
                                    <p:cond delay="0"/>
                                  </p:stCondLst>
                                  <p:childTnLst>
                                    <p:set>
                                      <p:cBhvr>
                                        <p:cTn id="84" dur="1" fill="hold">
                                          <p:stCondLst>
                                            <p:cond delay="0"/>
                                          </p:stCondLst>
                                        </p:cTn>
                                        <p:tgtEl>
                                          <p:spTgt spid="2395157"/>
                                        </p:tgtEl>
                                        <p:attrNameLst>
                                          <p:attrName>style.visibility</p:attrName>
                                        </p:attrNameLst>
                                      </p:cBhvr>
                                      <p:to>
                                        <p:strVal val="visible"/>
                                      </p:to>
                                    </p:set>
                                    <p:anim calcmode="lin" valueType="num">
                                      <p:cBhvr>
                                        <p:cTn id="85" dur="500" fill="hold"/>
                                        <p:tgtEl>
                                          <p:spTgt spid="2395157"/>
                                        </p:tgtEl>
                                        <p:attrNameLst>
                                          <p:attrName>ppt_h</p:attrName>
                                        </p:attrNameLst>
                                      </p:cBhvr>
                                      <p:tavLst>
                                        <p:tav tm="0">
                                          <p:val>
                                            <p:strVal val="#ppt_h/20"/>
                                          </p:val>
                                        </p:tav>
                                        <p:tav tm="50000">
                                          <p:val>
                                            <p:strVal val="#ppt_h/20"/>
                                          </p:val>
                                        </p:tav>
                                        <p:tav tm="100000">
                                          <p:val>
                                            <p:strVal val="#ppt_h"/>
                                          </p:val>
                                        </p:tav>
                                      </p:tavLst>
                                    </p:anim>
                                    <p:anim calcmode="lin" valueType="num">
                                      <p:cBhvr>
                                        <p:cTn id="86" dur="500" fill="hold"/>
                                        <p:tgtEl>
                                          <p:spTgt spid="2395157"/>
                                        </p:tgtEl>
                                        <p:attrNameLst>
                                          <p:attrName>ppt_w</p:attrName>
                                        </p:attrNameLst>
                                      </p:cBhvr>
                                      <p:tavLst>
                                        <p:tav tm="0">
                                          <p:val>
                                            <p:strVal val="#ppt_w+.3"/>
                                          </p:val>
                                        </p:tav>
                                        <p:tav tm="50000">
                                          <p:val>
                                            <p:strVal val="#ppt_w+.3"/>
                                          </p:val>
                                        </p:tav>
                                        <p:tav tm="100000">
                                          <p:val>
                                            <p:strVal val="#ppt_w"/>
                                          </p:val>
                                        </p:tav>
                                      </p:tavLst>
                                    </p:anim>
                                    <p:anim calcmode="lin" valueType="num">
                                      <p:cBhvr>
                                        <p:cTn id="87" dur="500" fill="hold"/>
                                        <p:tgtEl>
                                          <p:spTgt spid="2395157"/>
                                        </p:tgtEl>
                                        <p:attrNameLst>
                                          <p:attrName>ppt_x</p:attrName>
                                        </p:attrNameLst>
                                      </p:cBhvr>
                                      <p:tavLst>
                                        <p:tav tm="0">
                                          <p:val>
                                            <p:strVal val="#ppt_x-.3"/>
                                          </p:val>
                                        </p:tav>
                                        <p:tav tm="50000">
                                          <p:val>
                                            <p:strVal val="#ppt_x"/>
                                          </p:val>
                                        </p:tav>
                                        <p:tav tm="100000">
                                          <p:val>
                                            <p:strVal val="#ppt_x"/>
                                          </p:val>
                                        </p:tav>
                                      </p:tavLst>
                                    </p:anim>
                                    <p:anim calcmode="lin" valueType="num">
                                      <p:cBhvr>
                                        <p:cTn id="88" dur="500" fill="hold"/>
                                        <p:tgtEl>
                                          <p:spTgt spid="23951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5139" grpId="0"/>
      <p:bldP spid="2395140" grpId="0" animBg="1"/>
      <p:bldP spid="2395148" grpId="0" animBg="1"/>
      <p:bldP spid="2395149" grpId="0"/>
      <p:bldP spid="2395150" grpId="0"/>
      <p:bldP spid="2395151" grpId="0" animBg="1"/>
      <p:bldP spid="2395156" grpId="0"/>
      <p:bldP spid="2395157" grpId="0"/>
      <p:bldP spid="2395158" grpId="0"/>
      <p:bldP spid="2395159" grpId="0"/>
      <p:bldP spid="2395160" grpId="0" animBg="1"/>
      <p:bldP spid="2395164" grpId="0" animBg="1"/>
    </p:bldLst>
  </p:timing>
</p:sld>
</file>

<file path=ppt/slides/slide2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62658" name="Rectangle 2"/>
          <p:cNvSpPr>
            <a:spLocks noGrp="1" noChangeArrowheads="1"/>
          </p:cNvSpPr>
          <p:nvPr>
            <p:ph type="title"/>
          </p:nvPr>
        </p:nvSpPr>
        <p:spPr>
          <a:xfrm>
            <a:off x="685800" y="381000"/>
            <a:ext cx="7772400" cy="1143000"/>
          </a:xfrm>
        </p:spPr>
        <p:txBody>
          <a:bodyPr/>
          <a:lstStyle/>
          <a:p>
            <a:r>
              <a:rPr lang="en-US">
                <a:latin typeface="Arial" charset="0"/>
              </a:rPr>
              <a:t>How Toxic is “Toxic?”</a:t>
            </a:r>
          </a:p>
        </p:txBody>
      </p:sp>
      <p:sp>
        <p:nvSpPr>
          <p:cNvPr id="1862659" name="Rectangle 3"/>
          <p:cNvSpPr>
            <a:spLocks noGrp="1" noChangeArrowheads="1"/>
          </p:cNvSpPr>
          <p:nvPr>
            <p:ph type="body" idx="1"/>
          </p:nvPr>
        </p:nvSpPr>
        <p:spPr>
          <a:xfrm>
            <a:off x="685800" y="2133600"/>
            <a:ext cx="7772400" cy="4114800"/>
          </a:xfrm>
        </p:spPr>
        <p:txBody>
          <a:bodyPr/>
          <a:lstStyle/>
          <a:p>
            <a:pPr>
              <a:lnSpc>
                <a:spcPct val="90000"/>
              </a:lnSpc>
            </a:pPr>
            <a:r>
              <a:rPr lang="en-US" sz="2400">
                <a:latin typeface="Arial" charset="0"/>
              </a:rPr>
              <a:t>Flammable</a:t>
            </a:r>
          </a:p>
          <a:p>
            <a:pPr>
              <a:lnSpc>
                <a:spcPct val="90000"/>
              </a:lnSpc>
            </a:pPr>
            <a:r>
              <a:rPr lang="en-US" sz="2400">
                <a:latin typeface="Arial" charset="0"/>
              </a:rPr>
              <a:t>Explosive</a:t>
            </a:r>
          </a:p>
          <a:p>
            <a:pPr>
              <a:lnSpc>
                <a:spcPct val="90000"/>
              </a:lnSpc>
            </a:pPr>
            <a:r>
              <a:rPr lang="en-US" sz="2400">
                <a:latin typeface="Arial" charset="0"/>
              </a:rPr>
              <a:t>Radioactive</a:t>
            </a:r>
          </a:p>
          <a:p>
            <a:pPr>
              <a:lnSpc>
                <a:spcPct val="90000"/>
              </a:lnSpc>
            </a:pPr>
            <a:r>
              <a:rPr lang="en-US" sz="2400">
                <a:latin typeface="Arial" charset="0"/>
              </a:rPr>
              <a:t>Corrosive</a:t>
            </a:r>
          </a:p>
          <a:p>
            <a:pPr>
              <a:lnSpc>
                <a:spcPct val="90000"/>
              </a:lnSpc>
            </a:pPr>
            <a:r>
              <a:rPr lang="en-US" sz="2400">
                <a:latin typeface="Arial" charset="0"/>
              </a:rPr>
              <a:t>Irritant</a:t>
            </a:r>
          </a:p>
          <a:p>
            <a:pPr>
              <a:lnSpc>
                <a:spcPct val="90000"/>
              </a:lnSpc>
            </a:pPr>
            <a:r>
              <a:rPr lang="en-US" sz="2400">
                <a:latin typeface="Arial" charset="0"/>
              </a:rPr>
              <a:t>Toxic</a:t>
            </a:r>
          </a:p>
          <a:p>
            <a:pPr lvl="1">
              <a:lnSpc>
                <a:spcPct val="90000"/>
              </a:lnSpc>
            </a:pPr>
            <a:r>
              <a:rPr lang="en-US" sz="2000" i="1">
                <a:effectLst>
                  <a:outerShdw blurRad="38100" dist="38100" dir="2700000" algn="tl">
                    <a:srgbClr val="C0C0C0"/>
                  </a:outerShdw>
                </a:effectLst>
                <a:latin typeface="Arial" charset="0"/>
              </a:rPr>
              <a:t>Chronic toxicity</a:t>
            </a:r>
            <a:r>
              <a:rPr lang="en-US" sz="2000">
                <a:latin typeface="Arial" charset="0"/>
              </a:rPr>
              <a:t>:  low doses repeated over a long period of time</a:t>
            </a:r>
          </a:p>
          <a:p>
            <a:pPr lvl="1">
              <a:lnSpc>
                <a:spcPct val="90000"/>
              </a:lnSpc>
            </a:pPr>
            <a:r>
              <a:rPr lang="en-US" sz="2000" i="1">
                <a:effectLst>
                  <a:outerShdw blurRad="38100" dist="38100" dir="2700000" algn="tl">
                    <a:srgbClr val="C0C0C0"/>
                  </a:outerShdw>
                </a:effectLst>
                <a:latin typeface="Arial" charset="0"/>
              </a:rPr>
              <a:t>Acute toxicity</a:t>
            </a:r>
            <a:r>
              <a:rPr lang="en-US" sz="2000" i="1">
                <a:latin typeface="Arial" charset="0"/>
              </a:rPr>
              <a:t>:  </a:t>
            </a:r>
            <a:r>
              <a:rPr lang="en-US" sz="2000">
                <a:latin typeface="Arial" charset="0"/>
              </a:rPr>
              <a:t>immediate effect of a substance as a result of a single dose</a:t>
            </a:r>
          </a:p>
          <a:p>
            <a:pPr lvl="2">
              <a:lnSpc>
                <a:spcPct val="90000"/>
              </a:lnSpc>
            </a:pPr>
            <a:r>
              <a:rPr lang="en-US" sz="1800">
                <a:latin typeface="Arial" charset="0"/>
              </a:rPr>
              <a:t>“Lethal Dose 50%”   LD</a:t>
            </a:r>
            <a:r>
              <a:rPr lang="en-US" sz="1800" baseline="-25000">
                <a:latin typeface="Arial" charset="0"/>
              </a:rPr>
              <a:t>50</a:t>
            </a:r>
          </a:p>
        </p:txBody>
      </p:sp>
      <p:sp>
        <p:nvSpPr>
          <p:cNvPr id="1862660" name="Text Box 4"/>
          <p:cNvSpPr txBox="1">
            <a:spLocks noChangeArrowheads="1"/>
          </p:cNvSpPr>
          <p:nvPr/>
        </p:nvSpPr>
        <p:spPr bwMode="auto">
          <a:xfrm>
            <a:off x="669925" y="1563688"/>
            <a:ext cx="7637463" cy="457200"/>
          </a:xfrm>
          <a:prstGeom prst="rect">
            <a:avLst/>
          </a:prstGeom>
          <a:noFill/>
          <a:ln w="9525">
            <a:noFill/>
            <a:miter lim="800000"/>
            <a:headEnd/>
            <a:tailEnd/>
          </a:ln>
          <a:effectLst/>
        </p:spPr>
        <p:txBody>
          <a:bodyPr wrap="none">
            <a:spAutoFit/>
          </a:bodyPr>
          <a:lstStyle/>
          <a:p>
            <a:r>
              <a:rPr lang="en-US" sz="2400" b="1"/>
              <a:t>Chemicals may cause harm in many different ways.</a:t>
            </a:r>
          </a:p>
        </p:txBody>
      </p:sp>
      <p:sp>
        <p:nvSpPr>
          <p:cNvPr id="1862661" name="AutoShape 5">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1862662" name="Picture 6" descr="MCj02932160000[1]"/>
          <p:cNvPicPr>
            <a:picLocks noChangeAspect="1" noChangeArrowheads="1"/>
          </p:cNvPicPr>
          <p:nvPr/>
        </p:nvPicPr>
        <p:blipFill>
          <a:blip r:embed="rId6"/>
          <a:srcRect/>
          <a:stretch>
            <a:fillRect/>
          </a:stretch>
        </p:blipFill>
        <p:spPr bwMode="auto">
          <a:xfrm>
            <a:off x="3733800" y="2362200"/>
            <a:ext cx="1905000" cy="1884363"/>
          </a:xfrm>
          <a:prstGeom prst="rect">
            <a:avLst/>
          </a:prstGeom>
          <a:noFill/>
        </p:spPr>
      </p:pic>
      <p:pic>
        <p:nvPicPr>
          <p:cNvPr id="1862663" name="Picture 7">
            <a:hlinkClick r:id="" action="ppaction://media"/>
          </p:cNvPr>
          <p:cNvPicPr>
            <a:picLocks noRot="1" noChangeAspect="1" noChangeArrowheads="1"/>
          </p:cNvPicPr>
          <p:nvPr>
            <a:wavAudioFile r:embed="rId1" name="MSj03885210000[1].wav"/>
          </p:nvPr>
        </p:nvPicPr>
        <p:blipFill>
          <a:blip r:embed="rId7"/>
          <a:srcRect/>
          <a:stretch>
            <a:fillRect/>
          </a:stretch>
        </p:blipFill>
        <p:spPr bwMode="auto">
          <a:xfrm>
            <a:off x="152400" y="5105400"/>
            <a:ext cx="304800" cy="304800"/>
          </a:xfrm>
          <a:prstGeom prst="rect">
            <a:avLst/>
          </a:prstGeom>
          <a:noFill/>
        </p:spPr>
      </p:pic>
      <p:pic>
        <p:nvPicPr>
          <p:cNvPr id="1862664" name="Picture 8">
            <a:hlinkClick r:id="" action="ppaction://media"/>
          </p:cNvPr>
          <p:cNvPicPr>
            <a:picLocks noRot="1" noChangeAspect="1" noChangeArrowheads="1"/>
          </p:cNvPicPr>
          <p:nvPr>
            <a:wavAudioFile r:embed="rId2" name="MSj03885180000[1].wav"/>
          </p:nvPr>
        </p:nvPicPr>
        <p:blipFill>
          <a:blip r:embed="rId7"/>
          <a:srcRect/>
          <a:stretch>
            <a:fillRect/>
          </a:stretch>
        </p:blipFill>
        <p:spPr bwMode="auto">
          <a:xfrm>
            <a:off x="152400" y="5562600"/>
            <a:ext cx="304800" cy="304800"/>
          </a:xfrm>
          <a:prstGeom prst="rect">
            <a:avLst/>
          </a:prstGeom>
          <a:noFill/>
        </p:spPr>
      </p:pic>
      <p:pic>
        <p:nvPicPr>
          <p:cNvPr id="1862665" name="Picture 9">
            <a:hlinkClick r:id="" action="ppaction://media"/>
          </p:cNvPr>
          <p:cNvPicPr>
            <a:picLocks noRot="1" noChangeAspect="1" noChangeArrowheads="1"/>
          </p:cNvPicPr>
          <p:nvPr>
            <a:wavAudioFile r:embed="rId3" name="MSj03885170000[1].wav"/>
          </p:nvPr>
        </p:nvPicPr>
        <p:blipFill>
          <a:blip r:embed="rId7"/>
          <a:srcRect/>
          <a:stretch>
            <a:fillRect/>
          </a:stretch>
        </p:blipFill>
        <p:spPr bwMode="auto">
          <a:xfrm>
            <a:off x="152400" y="4648200"/>
            <a:ext cx="304800" cy="304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5151" fill="hold"/>
                                        <p:tgtEl>
                                          <p:spTgt spid="1862665"/>
                                        </p:tgtEl>
                                      </p:cBhvr>
                                    </p:cmd>
                                  </p:childTnLst>
                                </p:cTn>
                              </p:par>
                            </p:childTnLst>
                          </p:cTn>
                        </p:par>
                        <p:par>
                          <p:cTn id="7" fill="hold">
                            <p:stCondLst>
                              <p:cond delay="5151"/>
                            </p:stCondLst>
                            <p:childTnLst>
                              <p:par>
                                <p:cTn id="8" presetID="1" presetClass="mediacall" presetSubtype="0" fill="hold" nodeType="afterEffect">
                                  <p:stCondLst>
                                    <p:cond delay="0"/>
                                  </p:stCondLst>
                                  <p:childTnLst>
                                    <p:cmd type="call" cmd="playFrom(0.0)">
                                      <p:cBhvr>
                                        <p:cTn id="9" dur="7861" fill="hold"/>
                                        <p:tgtEl>
                                          <p:spTgt spid="1862663"/>
                                        </p:tgtEl>
                                      </p:cBhvr>
                                    </p:cmd>
                                  </p:childTnLst>
                                </p:cTn>
                              </p:par>
                            </p:childTnLst>
                          </p:cTn>
                        </p:par>
                        <p:par>
                          <p:cTn id="10" fill="hold">
                            <p:stCondLst>
                              <p:cond delay="13012"/>
                            </p:stCondLst>
                            <p:childTnLst>
                              <p:par>
                                <p:cTn id="11" presetID="1" presetClass="entr" presetSubtype="0" fill="hold" grpId="0" nodeType="afterEffect">
                                  <p:stCondLst>
                                    <p:cond delay="1000"/>
                                  </p:stCondLst>
                                  <p:iterate type="wd">
                                    <p:tmAbs val="300"/>
                                  </p:iterate>
                                  <p:childTnLst>
                                    <p:set>
                                      <p:cBhvr>
                                        <p:cTn id="12" dur="1" fill="hold">
                                          <p:stCondLst>
                                            <p:cond delay="299"/>
                                          </p:stCondLst>
                                        </p:cTn>
                                        <p:tgtEl>
                                          <p:spTgt spid="1862659">
                                            <p:txEl>
                                              <p:pRg st="0" end="0"/>
                                            </p:txEl>
                                          </p:spTgt>
                                        </p:tgtEl>
                                        <p:attrNameLst>
                                          <p:attrName>style.visibility</p:attrName>
                                        </p:attrNameLst>
                                      </p:cBhvr>
                                      <p:to>
                                        <p:strVal val="visible"/>
                                      </p:to>
                                    </p:set>
                                  </p:childTnLst>
                                </p:cTn>
                              </p:par>
                            </p:childTnLst>
                          </p:cTn>
                        </p:par>
                        <p:par>
                          <p:cTn id="13" fill="hold">
                            <p:stCondLst>
                              <p:cond delay="14312"/>
                            </p:stCondLst>
                            <p:childTnLst>
                              <p:par>
                                <p:cTn id="14" presetID="1" presetClass="entr" presetSubtype="0" fill="hold" grpId="0" nodeType="afterEffect">
                                  <p:stCondLst>
                                    <p:cond delay="1000"/>
                                  </p:stCondLst>
                                  <p:iterate type="wd">
                                    <p:tmAbs val="300"/>
                                  </p:iterate>
                                  <p:childTnLst>
                                    <p:set>
                                      <p:cBhvr>
                                        <p:cTn id="15" dur="1" fill="hold">
                                          <p:stCondLst>
                                            <p:cond delay="299"/>
                                          </p:stCondLst>
                                        </p:cTn>
                                        <p:tgtEl>
                                          <p:spTgt spid="1862659">
                                            <p:txEl>
                                              <p:pRg st="1" end="1"/>
                                            </p:txEl>
                                          </p:spTgt>
                                        </p:tgtEl>
                                        <p:attrNameLst>
                                          <p:attrName>style.visibility</p:attrName>
                                        </p:attrNameLst>
                                      </p:cBhvr>
                                      <p:to>
                                        <p:strVal val="visible"/>
                                      </p:to>
                                    </p:set>
                                  </p:childTnLst>
                                </p:cTn>
                              </p:par>
                            </p:childTnLst>
                          </p:cTn>
                        </p:par>
                        <p:par>
                          <p:cTn id="16" fill="hold">
                            <p:stCondLst>
                              <p:cond delay="15612"/>
                            </p:stCondLst>
                            <p:childTnLst>
                              <p:par>
                                <p:cTn id="17" presetID="1" presetClass="entr" presetSubtype="0" fill="hold" grpId="0" nodeType="afterEffect">
                                  <p:stCondLst>
                                    <p:cond delay="1000"/>
                                  </p:stCondLst>
                                  <p:iterate type="wd">
                                    <p:tmAbs val="300"/>
                                  </p:iterate>
                                  <p:childTnLst>
                                    <p:set>
                                      <p:cBhvr>
                                        <p:cTn id="18" dur="1" fill="hold">
                                          <p:stCondLst>
                                            <p:cond delay="299"/>
                                          </p:stCondLst>
                                        </p:cTn>
                                        <p:tgtEl>
                                          <p:spTgt spid="1862659">
                                            <p:txEl>
                                              <p:pRg st="2" end="2"/>
                                            </p:txEl>
                                          </p:spTgt>
                                        </p:tgtEl>
                                        <p:attrNameLst>
                                          <p:attrName>style.visibility</p:attrName>
                                        </p:attrNameLst>
                                      </p:cBhvr>
                                      <p:to>
                                        <p:strVal val="visible"/>
                                      </p:to>
                                    </p:set>
                                  </p:childTnLst>
                                </p:cTn>
                              </p:par>
                            </p:childTnLst>
                          </p:cTn>
                        </p:par>
                        <p:par>
                          <p:cTn id="19" fill="hold">
                            <p:stCondLst>
                              <p:cond delay="16912"/>
                            </p:stCondLst>
                            <p:childTnLst>
                              <p:par>
                                <p:cTn id="20" presetID="1" presetClass="entr" presetSubtype="0" fill="hold" grpId="0" nodeType="afterEffect">
                                  <p:stCondLst>
                                    <p:cond delay="1000"/>
                                  </p:stCondLst>
                                  <p:iterate type="wd">
                                    <p:tmAbs val="300"/>
                                  </p:iterate>
                                  <p:childTnLst>
                                    <p:set>
                                      <p:cBhvr>
                                        <p:cTn id="21" dur="1" fill="hold">
                                          <p:stCondLst>
                                            <p:cond delay="299"/>
                                          </p:stCondLst>
                                        </p:cTn>
                                        <p:tgtEl>
                                          <p:spTgt spid="1862659">
                                            <p:txEl>
                                              <p:pRg st="3" end="3"/>
                                            </p:txEl>
                                          </p:spTgt>
                                        </p:tgtEl>
                                        <p:attrNameLst>
                                          <p:attrName>style.visibility</p:attrName>
                                        </p:attrNameLst>
                                      </p:cBhvr>
                                      <p:to>
                                        <p:strVal val="visible"/>
                                      </p:to>
                                    </p:set>
                                  </p:childTnLst>
                                </p:cTn>
                              </p:par>
                            </p:childTnLst>
                          </p:cTn>
                        </p:par>
                        <p:par>
                          <p:cTn id="22" fill="hold">
                            <p:stCondLst>
                              <p:cond delay="18212"/>
                            </p:stCondLst>
                            <p:childTnLst>
                              <p:par>
                                <p:cTn id="23" presetID="1" presetClass="entr" presetSubtype="0" fill="hold" grpId="0" nodeType="afterEffect">
                                  <p:stCondLst>
                                    <p:cond delay="1000"/>
                                  </p:stCondLst>
                                  <p:iterate type="wd">
                                    <p:tmAbs val="300"/>
                                  </p:iterate>
                                  <p:childTnLst>
                                    <p:set>
                                      <p:cBhvr>
                                        <p:cTn id="24" dur="1" fill="hold">
                                          <p:stCondLst>
                                            <p:cond delay="299"/>
                                          </p:stCondLst>
                                        </p:cTn>
                                        <p:tgtEl>
                                          <p:spTgt spid="1862659">
                                            <p:txEl>
                                              <p:pRg st="4" end="4"/>
                                            </p:txEl>
                                          </p:spTgt>
                                        </p:tgtEl>
                                        <p:attrNameLst>
                                          <p:attrName>style.visibility</p:attrName>
                                        </p:attrNameLst>
                                      </p:cBhvr>
                                      <p:to>
                                        <p:strVal val="visible"/>
                                      </p:to>
                                    </p:set>
                                  </p:childTnLst>
                                </p:cTn>
                              </p:par>
                            </p:childTnLst>
                          </p:cTn>
                        </p:par>
                        <p:par>
                          <p:cTn id="25" fill="hold">
                            <p:stCondLst>
                              <p:cond delay="19512"/>
                            </p:stCondLst>
                            <p:childTnLst>
                              <p:par>
                                <p:cTn id="26" presetID="1" presetClass="entr" presetSubtype="0" fill="hold" grpId="0" nodeType="afterEffect">
                                  <p:stCondLst>
                                    <p:cond delay="1000"/>
                                  </p:stCondLst>
                                  <p:iterate type="wd">
                                    <p:tmAbs val="300"/>
                                  </p:iterate>
                                  <p:childTnLst>
                                    <p:set>
                                      <p:cBhvr>
                                        <p:cTn id="27" dur="1" fill="hold">
                                          <p:stCondLst>
                                            <p:cond delay="299"/>
                                          </p:stCondLst>
                                        </p:cTn>
                                        <p:tgtEl>
                                          <p:spTgt spid="1862659">
                                            <p:txEl>
                                              <p:pRg st="5" end="5"/>
                                            </p:txEl>
                                          </p:spTgt>
                                        </p:tgtEl>
                                        <p:attrNameLst>
                                          <p:attrName>style.visibility</p:attrName>
                                        </p:attrNameLst>
                                      </p:cBhvr>
                                      <p:to>
                                        <p:strVal val="visible"/>
                                      </p:to>
                                    </p:set>
                                  </p:childTnLst>
                                </p:cTn>
                              </p:par>
                              <p:par>
                                <p:cTn id="28" presetID="1" presetClass="entr" presetSubtype="0" fill="hold" grpId="0" nodeType="withEffect">
                                  <p:stCondLst>
                                    <p:cond delay="1000"/>
                                  </p:stCondLst>
                                  <p:iterate type="wd">
                                    <p:tmAbs val="300"/>
                                  </p:iterate>
                                  <p:childTnLst>
                                    <p:set>
                                      <p:cBhvr>
                                        <p:cTn id="29" dur="1" fill="hold">
                                          <p:stCondLst>
                                            <p:cond delay="299"/>
                                          </p:stCondLst>
                                        </p:cTn>
                                        <p:tgtEl>
                                          <p:spTgt spid="1862659">
                                            <p:txEl>
                                              <p:pRg st="6" end="6"/>
                                            </p:txEl>
                                          </p:spTgt>
                                        </p:tgtEl>
                                        <p:attrNameLst>
                                          <p:attrName>style.visibility</p:attrName>
                                        </p:attrNameLst>
                                      </p:cBhvr>
                                      <p:to>
                                        <p:strVal val="visible"/>
                                      </p:to>
                                    </p:set>
                                  </p:childTnLst>
                                </p:cTn>
                              </p:par>
                              <p:par>
                                <p:cTn id="30" presetID="1" presetClass="entr" presetSubtype="0" fill="hold" grpId="0" nodeType="withEffect">
                                  <p:stCondLst>
                                    <p:cond delay="1000"/>
                                  </p:stCondLst>
                                  <p:iterate type="wd">
                                    <p:tmAbs val="300"/>
                                  </p:iterate>
                                  <p:childTnLst>
                                    <p:set>
                                      <p:cBhvr>
                                        <p:cTn id="31" dur="1" fill="hold">
                                          <p:stCondLst>
                                            <p:cond delay="299"/>
                                          </p:stCondLst>
                                        </p:cTn>
                                        <p:tgtEl>
                                          <p:spTgt spid="1862659">
                                            <p:txEl>
                                              <p:pRg st="7" end="7"/>
                                            </p:txEl>
                                          </p:spTgt>
                                        </p:tgtEl>
                                        <p:attrNameLst>
                                          <p:attrName>style.visibility</p:attrName>
                                        </p:attrNameLst>
                                      </p:cBhvr>
                                      <p:to>
                                        <p:strVal val="visible"/>
                                      </p:to>
                                    </p:set>
                                  </p:childTnLst>
                                </p:cTn>
                              </p:par>
                              <p:par>
                                <p:cTn id="32" presetID="1" presetClass="entr" presetSubtype="0" fill="hold" grpId="0" nodeType="withEffect">
                                  <p:stCondLst>
                                    <p:cond delay="1000"/>
                                  </p:stCondLst>
                                  <p:iterate type="wd">
                                    <p:tmAbs val="300"/>
                                  </p:iterate>
                                  <p:childTnLst>
                                    <p:set>
                                      <p:cBhvr>
                                        <p:cTn id="33" dur="1" fill="hold">
                                          <p:stCondLst>
                                            <p:cond delay="299"/>
                                          </p:stCondLst>
                                        </p:cTn>
                                        <p:tgtEl>
                                          <p:spTgt spid="1862659">
                                            <p:txEl>
                                              <p:pRg st="8" end="8"/>
                                            </p:txEl>
                                          </p:spTgt>
                                        </p:tgtEl>
                                        <p:attrNameLst>
                                          <p:attrName>style.visibility</p:attrName>
                                        </p:attrNameLst>
                                      </p:cBhvr>
                                      <p:to>
                                        <p:strVal val="visible"/>
                                      </p:to>
                                    </p:set>
                                  </p:childTnLst>
                                </p:cTn>
                              </p:par>
                            </p:childTnLst>
                          </p:cTn>
                        </p:par>
                        <p:par>
                          <p:cTn id="34" fill="hold">
                            <p:stCondLst>
                              <p:cond delay="25012"/>
                            </p:stCondLst>
                            <p:childTnLst>
                              <p:par>
                                <p:cTn id="35" presetID="1" presetClass="mediacall" presetSubtype="0" fill="hold" nodeType="afterEffect">
                                  <p:stCondLst>
                                    <p:cond delay="2500"/>
                                  </p:stCondLst>
                                  <p:childTnLst>
                                    <p:cmd type="call" cmd="playFrom(0.0)">
                                      <p:cBhvr>
                                        <p:cTn id="36" dur="6235" fill="hold"/>
                                        <p:tgtEl>
                                          <p:spTgt spid="186266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37" fill="hold" display="0">
                  <p:stCondLst>
                    <p:cond delay="indefinite"/>
                  </p:stCondLst>
                  <p:endCondLst>
                    <p:cond evt="onNext" delay="0">
                      <p:tgtEl>
                        <p:sldTgt/>
                      </p:tgtEl>
                    </p:cond>
                    <p:cond evt="onPrev" delay="0">
                      <p:tgtEl>
                        <p:sldTgt/>
                      </p:tgtEl>
                    </p:cond>
                    <p:cond evt="onStopAudio" delay="0">
                      <p:tgtEl>
                        <p:sldTgt/>
                      </p:tgtEl>
                    </p:cond>
                  </p:endCondLst>
                </p:cTn>
                <p:tgtEl>
                  <p:spTgt spid="1862663"/>
                </p:tgtEl>
              </p:cMediaNode>
            </p:audio>
            <p:audio>
              <p:cMediaNode showWhenStopped="0">
                <p:cTn id="38" fill="hold" display="0">
                  <p:stCondLst>
                    <p:cond delay="indefinite"/>
                  </p:stCondLst>
                  <p:endCondLst>
                    <p:cond evt="onNext" delay="0">
                      <p:tgtEl>
                        <p:sldTgt/>
                      </p:tgtEl>
                    </p:cond>
                    <p:cond evt="onPrev" delay="0">
                      <p:tgtEl>
                        <p:sldTgt/>
                      </p:tgtEl>
                    </p:cond>
                    <p:cond evt="onStopAudio" delay="0">
                      <p:tgtEl>
                        <p:sldTgt/>
                      </p:tgtEl>
                    </p:cond>
                  </p:endCondLst>
                </p:cTn>
                <p:tgtEl>
                  <p:spTgt spid="1862664"/>
                </p:tgtEl>
              </p:cMediaNode>
            </p:audio>
            <p:audio>
              <p:cMediaNode showWhenStopped="0">
                <p:cTn id="39" fill="hold" display="0">
                  <p:stCondLst>
                    <p:cond delay="indefinite"/>
                  </p:stCondLst>
                  <p:endCondLst>
                    <p:cond evt="onNext" delay="0">
                      <p:tgtEl>
                        <p:sldTgt/>
                      </p:tgtEl>
                    </p:cond>
                    <p:cond evt="onPrev" delay="0">
                      <p:tgtEl>
                        <p:sldTgt/>
                      </p:tgtEl>
                    </p:cond>
                    <p:cond evt="onStopAudio" delay="0">
                      <p:tgtEl>
                        <p:sldTgt/>
                      </p:tgtEl>
                    </p:cond>
                  </p:endCondLst>
                </p:cTn>
                <p:tgtEl>
                  <p:spTgt spid="1862665"/>
                </p:tgtEl>
              </p:cMediaNode>
            </p:audio>
          </p:childTnLst>
        </p:cTn>
      </p:par>
    </p:tnLst>
    <p:bldLst>
      <p:bldP spid="1862659" grpId="0" build="p" autoUpdateAnimBg="0" advAuto="100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7234" name="Rectangle 2"/>
          <p:cNvSpPr>
            <a:spLocks noGrp="1" noChangeArrowheads="1"/>
          </p:cNvSpPr>
          <p:nvPr>
            <p:ph type="title"/>
          </p:nvPr>
        </p:nvSpPr>
        <p:spPr/>
        <p:txBody>
          <a:bodyPr/>
          <a:lstStyle/>
          <a:p>
            <a:r>
              <a:rPr lang="en-US">
                <a:latin typeface="Arial" charset="0"/>
              </a:rPr>
              <a:t>Corning Glass</a:t>
            </a:r>
          </a:p>
        </p:txBody>
      </p:sp>
      <p:pic>
        <p:nvPicPr>
          <p:cNvPr id="1887235" name="Picture 3" descr="manonmoon"/>
          <p:cNvPicPr>
            <a:picLocks noChangeAspect="1" noChangeArrowheads="1"/>
          </p:cNvPicPr>
          <p:nvPr/>
        </p:nvPicPr>
        <p:blipFill>
          <a:blip r:embed="rId4"/>
          <a:srcRect/>
          <a:stretch>
            <a:fillRect/>
          </a:stretch>
        </p:blipFill>
        <p:spPr bwMode="auto">
          <a:xfrm>
            <a:off x="3810000" y="2895600"/>
            <a:ext cx="2217738" cy="2400300"/>
          </a:xfrm>
          <a:prstGeom prst="rect">
            <a:avLst/>
          </a:prstGeom>
          <a:noFill/>
          <a:ln w="28575">
            <a:solidFill>
              <a:schemeClr val="tx1"/>
            </a:solidFill>
            <a:miter lim="800000"/>
            <a:headEnd/>
            <a:tailEnd/>
          </a:ln>
        </p:spPr>
      </p:pic>
      <p:pic>
        <p:nvPicPr>
          <p:cNvPr id="1887236" name="Picture 4" descr="moon walk"/>
          <p:cNvPicPr>
            <a:picLocks noChangeAspect="1" noChangeArrowheads="1"/>
          </p:cNvPicPr>
          <p:nvPr/>
        </p:nvPicPr>
        <p:blipFill>
          <a:blip r:embed="rId5"/>
          <a:srcRect/>
          <a:stretch>
            <a:fillRect/>
          </a:stretch>
        </p:blipFill>
        <p:spPr bwMode="auto">
          <a:xfrm>
            <a:off x="6019800" y="1752600"/>
            <a:ext cx="2209800" cy="1657350"/>
          </a:xfrm>
          <a:prstGeom prst="rect">
            <a:avLst/>
          </a:prstGeom>
          <a:noFill/>
          <a:ln w="28575">
            <a:solidFill>
              <a:schemeClr val="tx1"/>
            </a:solidFill>
            <a:miter lim="800000"/>
            <a:headEnd/>
            <a:tailEnd/>
          </a:ln>
        </p:spPr>
      </p:pic>
      <p:pic>
        <p:nvPicPr>
          <p:cNvPr id="1887237" name="Picture 5" descr="NASA"/>
          <p:cNvPicPr>
            <a:picLocks noChangeAspect="1" noChangeArrowheads="1"/>
          </p:cNvPicPr>
          <p:nvPr/>
        </p:nvPicPr>
        <p:blipFill>
          <a:blip r:embed="rId6"/>
          <a:srcRect/>
          <a:stretch>
            <a:fillRect/>
          </a:stretch>
        </p:blipFill>
        <p:spPr bwMode="auto">
          <a:xfrm>
            <a:off x="914400" y="457200"/>
            <a:ext cx="1371600" cy="1371600"/>
          </a:xfrm>
          <a:prstGeom prst="rect">
            <a:avLst/>
          </a:prstGeom>
          <a:noFill/>
        </p:spPr>
      </p:pic>
      <p:sp>
        <p:nvSpPr>
          <p:cNvPr id="1887238" name="Text Box 6"/>
          <p:cNvSpPr txBox="1">
            <a:spLocks noChangeArrowheads="1"/>
          </p:cNvSpPr>
          <p:nvPr/>
        </p:nvSpPr>
        <p:spPr bwMode="auto">
          <a:xfrm>
            <a:off x="517525" y="1944688"/>
            <a:ext cx="3173413" cy="2041525"/>
          </a:xfrm>
          <a:prstGeom prst="rect">
            <a:avLst/>
          </a:prstGeom>
          <a:noFill/>
          <a:ln w="9525">
            <a:noFill/>
            <a:miter lim="800000"/>
            <a:headEnd/>
            <a:tailEnd/>
          </a:ln>
          <a:effectLst/>
        </p:spPr>
        <p:txBody>
          <a:bodyPr wrap="none">
            <a:spAutoFit/>
          </a:bodyPr>
          <a:lstStyle/>
          <a:p>
            <a:r>
              <a:rPr lang="en-US" sz="2400"/>
              <a:t>NASA’s Problem</a:t>
            </a:r>
          </a:p>
          <a:p>
            <a:r>
              <a:rPr lang="en-US" sz="2400"/>
              <a:t>   </a:t>
            </a:r>
            <a:r>
              <a:rPr lang="en-US" sz="2000"/>
              <a:t>Design a material</a:t>
            </a:r>
          </a:p>
          <a:p>
            <a:r>
              <a:rPr lang="en-US" sz="2000"/>
              <a:t>that is </a:t>
            </a:r>
            <a:r>
              <a:rPr lang="en-US" sz="20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rPr>
              <a:t>clear</a:t>
            </a:r>
            <a:r>
              <a:rPr lang="en-US" sz="2000" b="1"/>
              <a:t> </a:t>
            </a:r>
            <a:r>
              <a:rPr lang="en-US" sz="2000"/>
              <a:t>and can with-</a:t>
            </a:r>
          </a:p>
          <a:p>
            <a:r>
              <a:rPr lang="en-US" sz="2000"/>
              <a:t>stand extreme differences </a:t>
            </a:r>
          </a:p>
          <a:p>
            <a:r>
              <a:rPr lang="en-US" sz="2000"/>
              <a:t>in temperature without fail-</a:t>
            </a:r>
          </a:p>
          <a:p>
            <a:r>
              <a:rPr lang="en-US" sz="2000"/>
              <a:t>ing (cracking).</a:t>
            </a:r>
          </a:p>
        </p:txBody>
      </p:sp>
      <p:sp>
        <p:nvSpPr>
          <p:cNvPr id="1887239" name="Text Box 7"/>
          <p:cNvSpPr txBox="1">
            <a:spLocks noChangeArrowheads="1"/>
          </p:cNvSpPr>
          <p:nvPr/>
        </p:nvSpPr>
        <p:spPr bwMode="auto">
          <a:xfrm>
            <a:off x="593725" y="4154488"/>
            <a:ext cx="4144963" cy="1736725"/>
          </a:xfrm>
          <a:prstGeom prst="rect">
            <a:avLst/>
          </a:prstGeom>
          <a:noFill/>
          <a:ln w="9525">
            <a:noFill/>
            <a:miter lim="800000"/>
            <a:headEnd/>
            <a:tailEnd/>
          </a:ln>
          <a:effectLst/>
        </p:spPr>
        <p:txBody>
          <a:bodyPr wrap="none">
            <a:spAutoFit/>
          </a:bodyPr>
          <a:lstStyle/>
          <a:p>
            <a:r>
              <a:rPr lang="en-US" sz="2400"/>
              <a:t>Corning Glass</a:t>
            </a:r>
          </a:p>
          <a:p>
            <a:r>
              <a:rPr lang="en-US" sz="2400"/>
              <a:t>   </a:t>
            </a:r>
            <a:r>
              <a:rPr lang="en-US" sz="2000"/>
              <a:t>FAILED…but </a:t>
            </a:r>
          </a:p>
          <a:p>
            <a:r>
              <a:rPr lang="en-US" sz="2000"/>
              <a:t>SUCCEEDED at making </a:t>
            </a:r>
          </a:p>
          <a:p>
            <a:r>
              <a:rPr lang="en-US" sz="2000"/>
              <a:t>great cookware that can </a:t>
            </a:r>
          </a:p>
          <a:p>
            <a:r>
              <a:rPr lang="en-US" sz="2000"/>
              <a:t>withstand extremes in temperature.</a:t>
            </a:r>
          </a:p>
        </p:txBody>
      </p:sp>
      <p:grpSp>
        <p:nvGrpSpPr>
          <p:cNvPr id="1887240" name="Group 8"/>
          <p:cNvGrpSpPr>
            <a:grpSpLocks/>
          </p:cNvGrpSpPr>
          <p:nvPr/>
        </p:nvGrpSpPr>
        <p:grpSpPr bwMode="auto">
          <a:xfrm>
            <a:off x="5105400" y="3200400"/>
            <a:ext cx="3765550" cy="1982788"/>
            <a:chOff x="3216" y="2016"/>
            <a:chExt cx="2372" cy="1249"/>
          </a:xfrm>
        </p:grpSpPr>
        <p:sp>
          <p:nvSpPr>
            <p:cNvPr id="1887241" name="Line 9"/>
            <p:cNvSpPr>
              <a:spLocks noChangeShapeType="1"/>
            </p:cNvSpPr>
            <p:nvPr/>
          </p:nvSpPr>
          <p:spPr bwMode="auto">
            <a:xfrm flipH="1" flipV="1">
              <a:off x="3216" y="2016"/>
              <a:ext cx="1056" cy="672"/>
            </a:xfrm>
            <a:prstGeom prst="line">
              <a:avLst/>
            </a:prstGeom>
            <a:noFill/>
            <a:ln w="28575">
              <a:solidFill>
                <a:schemeClr val="tx1"/>
              </a:solidFill>
              <a:miter lim="800000"/>
              <a:headEnd/>
              <a:tailEnd type="triangle" w="med" len="med"/>
            </a:ln>
            <a:effectLst/>
          </p:spPr>
          <p:txBody>
            <a:bodyPr wrap="none"/>
            <a:lstStyle/>
            <a:p>
              <a:endParaRPr lang="en-US"/>
            </a:p>
          </p:txBody>
        </p:sp>
        <p:sp>
          <p:nvSpPr>
            <p:cNvPr id="1887242" name="Text Box 10"/>
            <p:cNvSpPr txBox="1">
              <a:spLocks noChangeArrowheads="1"/>
            </p:cNvSpPr>
            <p:nvPr/>
          </p:nvSpPr>
          <p:spPr bwMode="auto">
            <a:xfrm>
              <a:off x="4080" y="2688"/>
              <a:ext cx="1508" cy="577"/>
            </a:xfrm>
            <a:prstGeom prst="rect">
              <a:avLst/>
            </a:prstGeom>
            <a:noFill/>
            <a:ln w="9525">
              <a:noFill/>
              <a:miter lim="800000"/>
              <a:headEnd/>
              <a:tailEnd/>
            </a:ln>
            <a:effectLst/>
          </p:spPr>
          <p:txBody>
            <a:bodyPr wrap="none">
              <a:spAutoFit/>
            </a:bodyPr>
            <a:lstStyle/>
            <a:p>
              <a:r>
                <a:rPr lang="en-US" sz="1800"/>
                <a:t>Design a face shield</a:t>
              </a:r>
            </a:p>
            <a:p>
              <a:r>
                <a:rPr lang="en-US" sz="1800"/>
                <a:t>to protect and provide</a:t>
              </a:r>
            </a:p>
            <a:p>
              <a:r>
                <a:rPr lang="en-US" sz="1800"/>
                <a:t>clear vision.</a:t>
              </a:r>
            </a:p>
          </p:txBody>
        </p:sp>
      </p:grpSp>
      <p:sp>
        <p:nvSpPr>
          <p:cNvPr id="1887243" name="AutoShape 11">
            <a:hlinkClick r:id="rId7"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1887244" name="Picture 12">
            <a:hlinkClick r:id="" action="ppaction://media"/>
          </p:cNvPr>
          <p:cNvPicPr>
            <a:picLocks noRot="1" noChangeAspect="1" noChangeArrowheads="1"/>
          </p:cNvPicPr>
          <p:nvPr>
            <a:wavAudioFile r:embed="rId1" name="MSj03884010000[1].wav"/>
          </p:nvPr>
        </p:nvPicPr>
        <p:blipFill>
          <a:blip r:embed="rId8"/>
          <a:srcRect/>
          <a:stretch>
            <a:fillRect/>
          </a:stretch>
        </p:blipFill>
        <p:spPr bwMode="auto">
          <a:xfrm>
            <a:off x="152400" y="5791200"/>
            <a:ext cx="304800" cy="304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887244"/>
                                        </p:tgtEl>
                                      </p:cBhvr>
                                    </p:cmd>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887238"/>
                                        </p:tgtEl>
                                        <p:attrNameLst>
                                          <p:attrName>style.visibility</p:attrName>
                                        </p:attrNameLst>
                                      </p:cBhvr>
                                      <p:to>
                                        <p:strVal val="visible"/>
                                      </p:to>
                                    </p:set>
                                    <p:animEffect transition="in" filter="dissolve">
                                      <p:cBhvr>
                                        <p:cTn id="11" dur="1000"/>
                                        <p:tgtEl>
                                          <p:spTgt spid="1887238"/>
                                        </p:tgtEl>
                                      </p:cBhvr>
                                    </p:animEffect>
                                  </p:childTnLst>
                                </p:cTn>
                              </p:par>
                            </p:childTnLst>
                          </p:cTn>
                        </p:par>
                        <p:par>
                          <p:cTn id="12" fill="hold">
                            <p:stCondLst>
                              <p:cond delay="1000"/>
                            </p:stCondLst>
                            <p:childTnLst>
                              <p:par>
                                <p:cTn id="13" presetID="9" presetClass="entr" presetSubtype="0" fill="hold" nodeType="afterEffect">
                                  <p:stCondLst>
                                    <p:cond delay="1000"/>
                                  </p:stCondLst>
                                  <p:childTnLst>
                                    <p:set>
                                      <p:cBhvr>
                                        <p:cTn id="14" dur="1" fill="hold">
                                          <p:stCondLst>
                                            <p:cond delay="0"/>
                                          </p:stCondLst>
                                        </p:cTn>
                                        <p:tgtEl>
                                          <p:spTgt spid="1887240"/>
                                        </p:tgtEl>
                                        <p:attrNameLst>
                                          <p:attrName>style.visibility</p:attrName>
                                        </p:attrNameLst>
                                      </p:cBhvr>
                                      <p:to>
                                        <p:strVal val="visible"/>
                                      </p:to>
                                    </p:set>
                                    <p:animEffect transition="in" filter="dissolve">
                                      <p:cBhvr>
                                        <p:cTn id="15" dur="1000"/>
                                        <p:tgtEl>
                                          <p:spTgt spid="1887240"/>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1" nodeType="clickEffect">
                                  <p:stCondLst>
                                    <p:cond delay="0"/>
                                  </p:stCondLst>
                                  <p:childTnLst>
                                    <p:set>
                                      <p:cBhvr>
                                        <p:cTn id="19" dur="1" fill="hold">
                                          <p:stCondLst>
                                            <p:cond delay="0"/>
                                          </p:stCondLst>
                                        </p:cTn>
                                        <p:tgtEl>
                                          <p:spTgt spid="1887238"/>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887239"/>
                                        </p:tgtEl>
                                        <p:attrNameLst>
                                          <p:attrName>style.visibility</p:attrName>
                                        </p:attrNameLst>
                                      </p:cBhvr>
                                      <p:to>
                                        <p:strVal val="visible"/>
                                      </p:to>
                                    </p:set>
                                    <p:animEffect transition="in" filter="fade">
                                      <p:cBhvr>
                                        <p:cTn id="24" dur="2000"/>
                                        <p:tgtEl>
                                          <p:spTgt spid="188723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25" fill="hold" display="0">
                  <p:stCondLst>
                    <p:cond delay="indefinite"/>
                  </p:stCondLst>
                  <p:endCondLst>
                    <p:cond evt="onPrev" delay="0">
                      <p:tgtEl>
                        <p:sldTgt/>
                      </p:tgtEl>
                    </p:cond>
                    <p:cond evt="onStopAudio" delay="0">
                      <p:tgtEl>
                        <p:sldTgt/>
                      </p:tgtEl>
                    </p:cond>
                  </p:endCondLst>
                </p:cTn>
                <p:tgtEl>
                  <p:spTgt spid="1887244"/>
                </p:tgtEl>
              </p:cMediaNode>
            </p:audio>
          </p:childTnLst>
        </p:cTn>
      </p:par>
    </p:tnLst>
    <p:bldLst>
      <p:bldP spid="1887238" grpId="0"/>
      <p:bldP spid="1887238" grpId="1"/>
      <p:bldP spid="1887239" grpId="0"/>
    </p:bldLst>
  </p:timing>
</p:sld>
</file>

<file path=ppt/slides/slide2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14562" name="Rectangle 2"/>
          <p:cNvSpPr>
            <a:spLocks noGrp="1" noChangeArrowheads="1"/>
          </p:cNvSpPr>
          <p:nvPr>
            <p:ph type="title"/>
          </p:nvPr>
        </p:nvSpPr>
        <p:spPr/>
        <p:txBody>
          <a:bodyPr/>
          <a:lstStyle/>
          <a:p>
            <a:r>
              <a:rPr lang="en-US" sz="4000">
                <a:latin typeface="Arial" charset="0"/>
              </a:rPr>
              <a:t>Teaser CD</a:t>
            </a:r>
          </a:p>
        </p:txBody>
      </p:sp>
      <p:sp>
        <p:nvSpPr>
          <p:cNvPr id="2114563" name="Rectangle 3"/>
          <p:cNvSpPr>
            <a:spLocks noGrp="1" noChangeArrowheads="1"/>
          </p:cNvSpPr>
          <p:nvPr>
            <p:ph type="body" idx="1"/>
          </p:nvPr>
        </p:nvSpPr>
        <p:spPr/>
        <p:txBody>
          <a:bodyPr/>
          <a:lstStyle/>
          <a:p>
            <a:pPr>
              <a:lnSpc>
                <a:spcPct val="80000"/>
              </a:lnSpc>
            </a:pPr>
            <a:r>
              <a:rPr lang="en-US" sz="1600">
                <a:latin typeface="Arial" charset="0"/>
              </a:rPr>
              <a:t>Copy of talk on CD or full CD? (include business card) ask for e-mail back to help support grant writing</a:t>
            </a:r>
          </a:p>
          <a:p>
            <a:pPr>
              <a:lnSpc>
                <a:spcPct val="80000"/>
              </a:lnSpc>
            </a:pPr>
            <a:r>
              <a:rPr lang="en-US" sz="1600">
                <a:latin typeface="Arial" charset="0"/>
              </a:rPr>
              <a:t>When we get info back from people we send out CD with full info (or keys)</a:t>
            </a:r>
          </a:p>
          <a:p>
            <a:pPr>
              <a:lnSpc>
                <a:spcPct val="80000"/>
              </a:lnSpc>
            </a:pPr>
            <a:r>
              <a:rPr lang="en-US" sz="1600">
                <a:latin typeface="Arial" charset="0"/>
              </a:rPr>
              <a:t>Handout of website links and personal information</a:t>
            </a:r>
          </a:p>
          <a:p>
            <a:pPr>
              <a:lnSpc>
                <a:spcPct val="80000"/>
              </a:lnSpc>
            </a:pPr>
            <a:r>
              <a:rPr lang="en-US" sz="1600">
                <a:latin typeface="Arial" charset="0"/>
              </a:rPr>
              <a:t>Plan to give 50 copies at ISU a (5 of keys)</a:t>
            </a:r>
          </a:p>
          <a:p>
            <a:pPr>
              <a:lnSpc>
                <a:spcPct val="80000"/>
              </a:lnSpc>
            </a:pPr>
            <a:r>
              <a:rPr lang="en-US" sz="1600">
                <a:latin typeface="Arial" charset="0"/>
              </a:rPr>
              <a:t>Password to edit pages at PRISM website</a:t>
            </a:r>
          </a:p>
          <a:p>
            <a:pPr>
              <a:lnSpc>
                <a:spcPct val="80000"/>
              </a:lnSpc>
            </a:pPr>
            <a:r>
              <a:rPr lang="en-US" sz="1600">
                <a:latin typeface="Arial" charset="0"/>
              </a:rPr>
              <a:t>LINK – keys</a:t>
            </a:r>
          </a:p>
          <a:p>
            <a:pPr>
              <a:lnSpc>
                <a:spcPct val="80000"/>
              </a:lnSpc>
            </a:pPr>
            <a:r>
              <a:rPr lang="en-US" sz="1600">
                <a:latin typeface="Arial" charset="0"/>
              </a:rPr>
              <a:t>PASSWORD:  e-mail, name and school (will get back to you within 72 hours)</a:t>
            </a:r>
          </a:p>
          <a:p>
            <a:pPr>
              <a:lnSpc>
                <a:spcPct val="80000"/>
              </a:lnSpc>
            </a:pPr>
            <a:endParaRPr lang="en-US" sz="1600">
              <a:latin typeface="Arial" charset="0"/>
            </a:endParaRPr>
          </a:p>
          <a:p>
            <a:pPr>
              <a:lnSpc>
                <a:spcPct val="80000"/>
              </a:lnSpc>
            </a:pPr>
            <a:r>
              <a:rPr lang="en-US" sz="1600">
                <a:latin typeface="Arial" charset="0"/>
              </a:rPr>
              <a:t>TWO meetings (</a:t>
            </a:r>
            <a:r>
              <a:rPr lang="en-US" sz="1600">
                <a:solidFill>
                  <a:srgbClr val="A70125"/>
                </a:solidFill>
                <a:latin typeface="Arial" charset="0"/>
              </a:rPr>
              <a:t>Summer Workshop Ideas</a:t>
            </a:r>
            <a:r>
              <a:rPr lang="en-US" sz="1600">
                <a:latin typeface="Arial" charset="0"/>
              </a:rPr>
              <a:t>)</a:t>
            </a:r>
          </a:p>
          <a:p>
            <a:pPr lvl="1">
              <a:lnSpc>
                <a:spcPct val="80000"/>
              </a:lnSpc>
            </a:pPr>
            <a:r>
              <a:rPr lang="en-US" sz="1600">
                <a:latin typeface="Arial" charset="0"/>
              </a:rPr>
              <a:t>First:  show materials (90 minutes)</a:t>
            </a:r>
          </a:p>
          <a:p>
            <a:pPr lvl="1">
              <a:lnSpc>
                <a:spcPct val="80000"/>
              </a:lnSpc>
            </a:pPr>
            <a:r>
              <a:rPr lang="en-US" sz="1600">
                <a:latin typeface="Arial" charset="0"/>
              </a:rPr>
              <a:t>Second:  </a:t>
            </a:r>
            <a:r>
              <a:rPr lang="en-US" sz="1600" i="1">
                <a:effectLst>
                  <a:outerShdw blurRad="38100" dist="38100" dir="2700000" algn="tl">
                    <a:srgbClr val="C0C0C0"/>
                  </a:outerShdw>
                </a:effectLst>
                <a:latin typeface="Arial" charset="0"/>
              </a:rPr>
              <a:t>How to animate w PowerPoint</a:t>
            </a:r>
          </a:p>
          <a:p>
            <a:pPr lvl="1">
              <a:lnSpc>
                <a:spcPct val="80000"/>
              </a:lnSpc>
            </a:pPr>
            <a:r>
              <a:rPr lang="en-US" sz="1600">
                <a:latin typeface="Arial" charset="0"/>
              </a:rPr>
              <a:t>Bring 1 unit of material to animate (work with partner doing same unit)</a:t>
            </a:r>
          </a:p>
        </p:txBody>
      </p:sp>
    </p:spTree>
  </p:cSld>
  <p:clrMapOvr>
    <a:masterClrMapping/>
  </p:clrMapOvr>
  <p:transition/>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94466" name="Rectangle 2"/>
          <p:cNvSpPr>
            <a:spLocks noGrp="1" noChangeArrowheads="1"/>
          </p:cNvSpPr>
          <p:nvPr>
            <p:ph type="title"/>
          </p:nvPr>
        </p:nvSpPr>
        <p:spPr/>
        <p:txBody>
          <a:bodyPr/>
          <a:lstStyle/>
          <a:p>
            <a:r>
              <a:rPr lang="en-US"/>
              <a:t>Presenter</a:t>
            </a:r>
          </a:p>
        </p:txBody>
      </p:sp>
      <p:sp>
        <p:nvSpPr>
          <p:cNvPr id="2494467" name="Rectangle 3"/>
          <p:cNvSpPr>
            <a:spLocks noGrp="1" noChangeArrowheads="1"/>
          </p:cNvSpPr>
          <p:nvPr>
            <p:ph type="body" idx="1"/>
          </p:nvPr>
        </p:nvSpPr>
        <p:spPr/>
        <p:txBody>
          <a:bodyPr/>
          <a:lstStyle/>
          <a:p>
            <a:r>
              <a:rPr lang="en-US">
                <a:hlinkClick r:id="rId3" action="ppaction://hlinksldjump"/>
              </a:rPr>
              <a:t>Jeff Christopherson</a:t>
            </a:r>
            <a:r>
              <a:rPr lang="en-US"/>
              <a:t>   </a:t>
            </a:r>
          </a:p>
          <a:p>
            <a:pPr lvl="1"/>
            <a:r>
              <a:rPr lang="en-US"/>
              <a:t>Teacher at Normal Community High School</a:t>
            </a:r>
          </a:p>
          <a:p>
            <a:pPr lvl="2">
              <a:buFontTx/>
              <a:buNone/>
            </a:pPr>
            <a:r>
              <a:rPr lang="en-US"/>
              <a:t>3900 East Raab Road</a:t>
            </a:r>
          </a:p>
          <a:p>
            <a:pPr lvl="2">
              <a:buFontTx/>
              <a:buNone/>
            </a:pPr>
            <a:r>
              <a:rPr lang="en-US"/>
              <a:t>Normal, IL  61761</a:t>
            </a:r>
          </a:p>
          <a:p>
            <a:pPr lvl="1"/>
            <a:r>
              <a:rPr lang="en-US"/>
              <a:t>e-mail:  </a:t>
            </a:r>
            <a:r>
              <a:rPr lang="en-US">
                <a:hlinkClick r:id="rId4"/>
              </a:rPr>
              <a:t>christjs@unit5.org</a:t>
            </a:r>
            <a:endParaRPr lang="en-US"/>
          </a:p>
          <a:p>
            <a:pPr lvl="4">
              <a:buFontTx/>
              <a:buNone/>
            </a:pPr>
            <a:r>
              <a:rPr lang="en-US"/>
              <a:t> </a:t>
            </a:r>
          </a:p>
          <a:p>
            <a:pPr lvl="1"/>
            <a:r>
              <a:rPr lang="en-US">
                <a:hlinkClick r:id="rId5" action="ppaction://hlinksldjump"/>
              </a:rPr>
              <a:t>Successful</a:t>
            </a:r>
            <a:endParaRPr lang="en-US"/>
          </a:p>
          <a:p>
            <a:pPr lvl="1"/>
            <a:endParaRPr lang="en-US"/>
          </a:p>
          <a:p>
            <a:pPr lvl="1"/>
            <a:endParaRPr lang="en-US"/>
          </a:p>
        </p:txBody>
      </p:sp>
      <p:pic>
        <p:nvPicPr>
          <p:cNvPr id="2494468" name="Picture 4" descr="MPj03960050000[1]"/>
          <p:cNvPicPr>
            <a:picLocks noChangeAspect="1" noChangeArrowheads="1"/>
          </p:cNvPicPr>
          <p:nvPr/>
        </p:nvPicPr>
        <p:blipFill>
          <a:blip r:embed="rId6" cstate="print"/>
          <a:srcRect/>
          <a:stretch>
            <a:fillRect/>
          </a:stretch>
        </p:blipFill>
        <p:spPr bwMode="auto">
          <a:xfrm>
            <a:off x="6858000" y="3886200"/>
            <a:ext cx="1554163" cy="2341563"/>
          </a:xfrm>
          <a:prstGeom prst="rect">
            <a:avLst/>
          </a:prstGeom>
          <a:noFill/>
        </p:spPr>
      </p:pic>
    </p:spTree>
  </p:cSld>
  <p:clrMapOvr>
    <a:masterClrMapping/>
  </p:clrMapOvr>
  <p:transition/>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71554" name="Rectangle 2"/>
          <p:cNvSpPr>
            <a:spLocks noGrp="1" noChangeArrowheads="1"/>
          </p:cNvSpPr>
          <p:nvPr>
            <p:ph type="title"/>
          </p:nvPr>
        </p:nvSpPr>
        <p:spPr/>
        <p:txBody>
          <a:bodyPr/>
          <a:lstStyle/>
          <a:p>
            <a:r>
              <a:rPr lang="en-US"/>
              <a:t>Background </a:t>
            </a:r>
            <a:br>
              <a:rPr lang="en-US"/>
            </a:br>
            <a:r>
              <a:rPr lang="en-US" sz="2000"/>
              <a:t>Kevin Hodel</a:t>
            </a:r>
          </a:p>
        </p:txBody>
      </p:sp>
      <p:sp>
        <p:nvSpPr>
          <p:cNvPr id="2071555" name="Rectangle 3"/>
          <p:cNvSpPr>
            <a:spLocks noChangeArrowheads="1"/>
          </p:cNvSpPr>
          <p:nvPr/>
        </p:nvSpPr>
        <p:spPr bwMode="auto">
          <a:xfrm>
            <a:off x="685800" y="2590800"/>
            <a:ext cx="7543800" cy="366713"/>
          </a:xfrm>
          <a:prstGeom prst="rect">
            <a:avLst/>
          </a:prstGeom>
          <a:noFill/>
          <a:ln w="9525">
            <a:noFill/>
            <a:miter lim="800000"/>
            <a:headEnd/>
            <a:tailEnd/>
          </a:ln>
          <a:effectLst/>
        </p:spPr>
        <p:txBody>
          <a:bodyPr>
            <a:spAutoFit/>
          </a:bodyPr>
          <a:lstStyle/>
          <a:p>
            <a:pPr eaLnBrk="0" hangingPunct="0"/>
            <a:r>
              <a:rPr lang="en-US" sz="1800"/>
              <a:t>MS Chemistry – Illinois State University 2006</a:t>
            </a:r>
          </a:p>
        </p:txBody>
      </p:sp>
      <p:sp>
        <p:nvSpPr>
          <p:cNvPr id="2071556" name="Rectangle 4"/>
          <p:cNvSpPr>
            <a:spLocks noChangeArrowheads="1"/>
          </p:cNvSpPr>
          <p:nvPr/>
        </p:nvSpPr>
        <p:spPr bwMode="auto">
          <a:xfrm>
            <a:off x="609600" y="3352800"/>
            <a:ext cx="7772400" cy="366713"/>
          </a:xfrm>
          <a:prstGeom prst="rect">
            <a:avLst/>
          </a:prstGeom>
          <a:noFill/>
          <a:ln w="9525">
            <a:noFill/>
            <a:miter lim="800000"/>
            <a:headEnd/>
            <a:tailEnd/>
          </a:ln>
          <a:effectLst/>
        </p:spPr>
        <p:txBody>
          <a:bodyPr>
            <a:spAutoFit/>
          </a:bodyPr>
          <a:lstStyle/>
          <a:p>
            <a:pPr eaLnBrk="0" hangingPunct="0"/>
            <a:r>
              <a:rPr lang="en-US" sz="1800" i="1"/>
              <a:t>PRISM Graduate Fellow- 2005, 2006</a:t>
            </a:r>
            <a:endParaRPr lang="en-US" sz="1800"/>
          </a:p>
        </p:txBody>
      </p:sp>
      <p:sp>
        <p:nvSpPr>
          <p:cNvPr id="2071557" name="Rectangle 5"/>
          <p:cNvSpPr>
            <a:spLocks noChangeArrowheads="1"/>
          </p:cNvSpPr>
          <p:nvPr/>
        </p:nvSpPr>
        <p:spPr bwMode="auto">
          <a:xfrm>
            <a:off x="609600" y="4191000"/>
            <a:ext cx="6248400" cy="366713"/>
          </a:xfrm>
          <a:prstGeom prst="rect">
            <a:avLst/>
          </a:prstGeom>
          <a:noFill/>
          <a:ln w="9525">
            <a:noFill/>
            <a:miter lim="800000"/>
            <a:headEnd/>
            <a:tailEnd/>
          </a:ln>
          <a:effectLst/>
        </p:spPr>
        <p:txBody>
          <a:bodyPr>
            <a:spAutoFit/>
          </a:bodyPr>
          <a:lstStyle/>
          <a:p>
            <a:pPr eaLnBrk="0" hangingPunct="0"/>
            <a:r>
              <a:rPr lang="en-US" sz="1800"/>
              <a:t>Student Teacher at Richwoods HS (Peoria, IL).</a:t>
            </a:r>
          </a:p>
        </p:txBody>
      </p:sp>
      <p:sp>
        <p:nvSpPr>
          <p:cNvPr id="2071558" name="Rectangle 6"/>
          <p:cNvSpPr>
            <a:spLocks noChangeArrowheads="1"/>
          </p:cNvSpPr>
          <p:nvPr/>
        </p:nvSpPr>
        <p:spPr bwMode="auto">
          <a:xfrm>
            <a:off x="685800" y="1676400"/>
            <a:ext cx="5759450" cy="366713"/>
          </a:xfrm>
          <a:prstGeom prst="rect">
            <a:avLst/>
          </a:prstGeom>
          <a:noFill/>
          <a:ln w="9525">
            <a:noFill/>
            <a:miter lim="800000"/>
            <a:headEnd/>
            <a:tailEnd/>
          </a:ln>
          <a:effectLst/>
        </p:spPr>
        <p:txBody>
          <a:bodyPr wrap="none">
            <a:spAutoFit/>
          </a:bodyPr>
          <a:lstStyle/>
          <a:p>
            <a:pPr>
              <a:spcBef>
                <a:spcPct val="20000"/>
              </a:spcBef>
            </a:pPr>
            <a:r>
              <a:rPr lang="en-US" sz="1800">
                <a:solidFill>
                  <a:srgbClr val="F55F0B"/>
                </a:solidFill>
              </a:rPr>
              <a:t>Bachelor’s from University of Illinois- Go Coach Weber!</a:t>
            </a:r>
          </a:p>
        </p:txBody>
      </p:sp>
      <p:sp>
        <p:nvSpPr>
          <p:cNvPr id="2071559" name="Rectangle 7"/>
          <p:cNvSpPr>
            <a:spLocks noChangeArrowheads="1"/>
          </p:cNvSpPr>
          <p:nvPr/>
        </p:nvSpPr>
        <p:spPr bwMode="auto">
          <a:xfrm>
            <a:off x="609600" y="4953000"/>
            <a:ext cx="7162800" cy="366713"/>
          </a:xfrm>
          <a:prstGeom prst="rect">
            <a:avLst/>
          </a:prstGeom>
          <a:noFill/>
          <a:ln w="9525">
            <a:noFill/>
            <a:miter lim="800000"/>
            <a:headEnd/>
            <a:tailEnd/>
          </a:ln>
          <a:effectLst/>
        </p:spPr>
        <p:txBody>
          <a:bodyPr>
            <a:spAutoFit/>
          </a:bodyPr>
          <a:lstStyle/>
          <a:p>
            <a:pPr eaLnBrk="0" hangingPunct="0"/>
            <a:r>
              <a:rPr lang="en-US" sz="1800"/>
              <a:t>Research and Thesis in Biochemistry</a:t>
            </a:r>
          </a:p>
        </p:txBody>
      </p:sp>
      <p:grpSp>
        <p:nvGrpSpPr>
          <p:cNvPr id="2071560" name="Group 8"/>
          <p:cNvGrpSpPr>
            <a:grpSpLocks/>
          </p:cNvGrpSpPr>
          <p:nvPr/>
        </p:nvGrpSpPr>
        <p:grpSpPr bwMode="auto">
          <a:xfrm>
            <a:off x="6248400" y="4191000"/>
            <a:ext cx="2133600" cy="2476500"/>
            <a:chOff x="2160" y="1296"/>
            <a:chExt cx="1344" cy="1560"/>
          </a:xfrm>
        </p:grpSpPr>
        <p:pic>
          <p:nvPicPr>
            <p:cNvPr id="2071561" name="Picture 9" descr="logo-tirangle">
              <a:hlinkClick r:id="rId3"/>
            </p:cNvPr>
            <p:cNvPicPr>
              <a:picLocks noChangeAspect="1" noChangeArrowheads="1"/>
            </p:cNvPicPr>
            <p:nvPr/>
          </p:nvPicPr>
          <p:blipFill>
            <a:blip r:embed="rId4"/>
            <a:srcRect/>
            <a:stretch>
              <a:fillRect/>
            </a:stretch>
          </p:blipFill>
          <p:spPr bwMode="auto">
            <a:xfrm>
              <a:off x="2304" y="1296"/>
              <a:ext cx="1020" cy="954"/>
            </a:xfrm>
            <a:prstGeom prst="rect">
              <a:avLst/>
            </a:prstGeom>
            <a:noFill/>
          </p:spPr>
        </p:pic>
        <p:pic>
          <p:nvPicPr>
            <p:cNvPr id="2071562" name="Picture 10" descr="logo-PRISM"/>
            <p:cNvPicPr>
              <a:picLocks noChangeAspect="1" noChangeArrowheads="1"/>
            </p:cNvPicPr>
            <p:nvPr/>
          </p:nvPicPr>
          <p:blipFill>
            <a:blip r:embed="rId5"/>
            <a:srcRect/>
            <a:stretch>
              <a:fillRect/>
            </a:stretch>
          </p:blipFill>
          <p:spPr bwMode="auto">
            <a:xfrm>
              <a:off x="2160" y="2304"/>
              <a:ext cx="1344" cy="552"/>
            </a:xfrm>
            <a:prstGeom prst="rect">
              <a:avLst/>
            </a:prstGeom>
            <a:noFill/>
          </p:spPr>
        </p:pic>
      </p:grpSp>
      <p:pic>
        <p:nvPicPr>
          <p:cNvPr id="2071564" name="Picture 12" descr="deebrown010905"/>
          <p:cNvPicPr>
            <a:picLocks noChangeAspect="1" noChangeArrowheads="1"/>
          </p:cNvPicPr>
          <p:nvPr/>
        </p:nvPicPr>
        <p:blipFill>
          <a:blip r:embed="rId6"/>
          <a:srcRect b="10248"/>
          <a:stretch>
            <a:fillRect/>
          </a:stretch>
        </p:blipFill>
        <p:spPr bwMode="auto">
          <a:xfrm>
            <a:off x="7010400" y="304800"/>
            <a:ext cx="1476375" cy="1522413"/>
          </a:xfrm>
          <a:prstGeom prst="rect">
            <a:avLst/>
          </a:prstGeom>
          <a:noFill/>
          <a:ln w="9525">
            <a:solidFill>
              <a:schemeClr val="tx1"/>
            </a:solidFill>
            <a:miter lim="800000"/>
            <a:headEnd/>
            <a:tailEnd/>
          </a:ln>
        </p:spPr>
      </p:pic>
      <p:pic>
        <p:nvPicPr>
          <p:cNvPr id="2071566" name="Picture 14" descr="Bruce Weber"/>
          <p:cNvPicPr>
            <a:picLocks noChangeAspect="1" noChangeArrowheads="1"/>
          </p:cNvPicPr>
          <p:nvPr/>
        </p:nvPicPr>
        <p:blipFill>
          <a:blip r:embed="rId7"/>
          <a:srcRect/>
          <a:stretch>
            <a:fillRect/>
          </a:stretch>
        </p:blipFill>
        <p:spPr bwMode="auto">
          <a:xfrm>
            <a:off x="6019800" y="2057400"/>
            <a:ext cx="1000125" cy="1400175"/>
          </a:xfrm>
          <a:prstGeom prst="rect">
            <a:avLst/>
          </a:prstGeom>
          <a:noFill/>
        </p:spPr>
      </p:pic>
      <p:sp>
        <p:nvSpPr>
          <p:cNvPr id="2071569" name="AutoShape 17">
            <a:hlinkClick r:id="rId8"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071558"/>
                                        </p:tgtEl>
                                        <p:attrNameLst>
                                          <p:attrName>style.visibility</p:attrName>
                                        </p:attrNameLst>
                                      </p:cBhvr>
                                      <p:to>
                                        <p:strVal val="visible"/>
                                      </p:to>
                                    </p:set>
                                    <p:anim calcmode="lin" valueType="num">
                                      <p:cBhvr>
                                        <p:cTn id="7" dur="500" fill="hold"/>
                                        <p:tgtEl>
                                          <p:spTgt spid="2071558"/>
                                        </p:tgtEl>
                                        <p:attrNameLst>
                                          <p:attrName>ppt_w</p:attrName>
                                        </p:attrNameLst>
                                      </p:cBhvr>
                                      <p:tavLst>
                                        <p:tav tm="0">
                                          <p:val>
                                            <p:fltVal val="0"/>
                                          </p:val>
                                        </p:tav>
                                        <p:tav tm="100000">
                                          <p:val>
                                            <p:strVal val="#ppt_w"/>
                                          </p:val>
                                        </p:tav>
                                      </p:tavLst>
                                    </p:anim>
                                    <p:anim calcmode="lin" valueType="num">
                                      <p:cBhvr>
                                        <p:cTn id="8" dur="500" fill="hold"/>
                                        <p:tgtEl>
                                          <p:spTgt spid="2071558"/>
                                        </p:tgtEl>
                                        <p:attrNameLst>
                                          <p:attrName>ppt_h</p:attrName>
                                        </p:attrNameLst>
                                      </p:cBhvr>
                                      <p:tavLst>
                                        <p:tav tm="0">
                                          <p:val>
                                            <p:fltVal val="0"/>
                                          </p:val>
                                        </p:tav>
                                        <p:tav tm="100000">
                                          <p:val>
                                            <p:strVal val="#ppt_h"/>
                                          </p:val>
                                        </p:tav>
                                      </p:tavLst>
                                    </p:anim>
                                    <p:animEffect transition="in" filter="fade">
                                      <p:cBhvr>
                                        <p:cTn id="9" dur="500"/>
                                        <p:tgtEl>
                                          <p:spTgt spid="2071558"/>
                                        </p:tgtEl>
                                      </p:cBhvr>
                                    </p:animEffect>
                                  </p:childTnLst>
                                  <p:subTnLst>
                                    <p:animClr clrSpc="rgb" dir="cw">
                                      <p:cBhvr override="childStyle">
                                        <p:cTn dur="1" fill="hold" display="0" masterRel="nextClick" afterEffect="1"/>
                                        <p:tgtEl>
                                          <p:spTgt spid="2071558"/>
                                        </p:tgtEl>
                                        <p:attrNameLst>
                                          <p:attrName>ppt_c</p:attrName>
                                        </p:attrNameLst>
                                      </p:cBhvr>
                                      <p:to>
                                        <a:schemeClr val="bg2"/>
                                      </p:to>
                                    </p:animClr>
                                  </p:subTnLst>
                                </p:cTn>
                              </p:par>
                            </p:childTnLst>
                          </p:cTn>
                        </p:par>
                        <p:par>
                          <p:cTn id="10" fill="hold">
                            <p:stCondLst>
                              <p:cond delay="500"/>
                            </p:stCondLst>
                            <p:childTnLst>
                              <p:par>
                                <p:cTn id="11" presetID="5" presetClass="entr" presetSubtype="10" fill="hold" nodeType="afterEffect">
                                  <p:stCondLst>
                                    <p:cond delay="2000"/>
                                  </p:stCondLst>
                                  <p:childTnLst>
                                    <p:set>
                                      <p:cBhvr>
                                        <p:cTn id="12" dur="1" fill="hold">
                                          <p:stCondLst>
                                            <p:cond delay="0"/>
                                          </p:stCondLst>
                                        </p:cTn>
                                        <p:tgtEl>
                                          <p:spTgt spid="2071564"/>
                                        </p:tgtEl>
                                        <p:attrNameLst>
                                          <p:attrName>style.visibility</p:attrName>
                                        </p:attrNameLst>
                                      </p:cBhvr>
                                      <p:to>
                                        <p:strVal val="visible"/>
                                      </p:to>
                                    </p:set>
                                    <p:animEffect transition="in" filter="checkerboard(across)">
                                      <p:cBhvr>
                                        <p:cTn id="13" dur="500"/>
                                        <p:tgtEl>
                                          <p:spTgt spid="2071564"/>
                                        </p:tgtEl>
                                      </p:cBhvr>
                                    </p:animEffect>
                                  </p:childTnLst>
                                </p:cTn>
                              </p:par>
                              <p:par>
                                <p:cTn id="14" presetID="5" presetClass="entr" presetSubtype="10" fill="hold" nodeType="withEffect">
                                  <p:stCondLst>
                                    <p:cond delay="2500"/>
                                  </p:stCondLst>
                                  <p:childTnLst>
                                    <p:set>
                                      <p:cBhvr>
                                        <p:cTn id="15" dur="1" fill="hold">
                                          <p:stCondLst>
                                            <p:cond delay="0"/>
                                          </p:stCondLst>
                                        </p:cTn>
                                        <p:tgtEl>
                                          <p:spTgt spid="2071566"/>
                                        </p:tgtEl>
                                        <p:attrNameLst>
                                          <p:attrName>style.visibility</p:attrName>
                                        </p:attrNameLst>
                                      </p:cBhvr>
                                      <p:to>
                                        <p:strVal val="visible"/>
                                      </p:to>
                                    </p:set>
                                    <p:animEffect transition="in" filter="checkerboard(across)">
                                      <p:cBhvr>
                                        <p:cTn id="16" dur="500"/>
                                        <p:tgtEl>
                                          <p:spTgt spid="2071566"/>
                                        </p:tgtEl>
                                      </p:cBhvr>
                                    </p:animEffect>
                                  </p:childTnLst>
                                </p:cTn>
                              </p:par>
                            </p:childTnLst>
                          </p:cTn>
                        </p:par>
                      </p:childTnLst>
                    </p:cTn>
                  </p:par>
                  <p:par>
                    <p:cTn id="17" fill="hold">
                      <p:stCondLst>
                        <p:cond delay="indefinite"/>
                      </p:stCondLst>
                      <p:childTnLst>
                        <p:par>
                          <p:cTn id="18" fill="hold">
                            <p:stCondLst>
                              <p:cond delay="0"/>
                            </p:stCondLst>
                            <p:childTnLst>
                              <p:par>
                                <p:cTn id="19" presetID="54" presetClass="entr" presetSubtype="0" accel="100000" fill="hold" grpId="0" nodeType="clickEffect">
                                  <p:stCondLst>
                                    <p:cond delay="0"/>
                                  </p:stCondLst>
                                  <p:childTnLst>
                                    <p:set>
                                      <p:cBhvr>
                                        <p:cTn id="20" dur="1" fill="hold">
                                          <p:stCondLst>
                                            <p:cond delay="0"/>
                                          </p:stCondLst>
                                        </p:cTn>
                                        <p:tgtEl>
                                          <p:spTgt spid="2071555"/>
                                        </p:tgtEl>
                                        <p:attrNameLst>
                                          <p:attrName>style.visibility</p:attrName>
                                        </p:attrNameLst>
                                      </p:cBhvr>
                                      <p:to>
                                        <p:strVal val="visible"/>
                                      </p:to>
                                    </p:set>
                                    <p:anim calcmode="lin" valueType="num">
                                      <p:cBhvr>
                                        <p:cTn id="21" dur="500" fill="hold"/>
                                        <p:tgtEl>
                                          <p:spTgt spid="2071555"/>
                                        </p:tgtEl>
                                        <p:attrNameLst>
                                          <p:attrName>ppt_w</p:attrName>
                                        </p:attrNameLst>
                                      </p:cBhvr>
                                      <p:tavLst>
                                        <p:tav tm="0">
                                          <p:val>
                                            <p:strVal val="#ppt_w*0.05"/>
                                          </p:val>
                                        </p:tav>
                                        <p:tav tm="100000">
                                          <p:val>
                                            <p:strVal val="#ppt_w"/>
                                          </p:val>
                                        </p:tav>
                                      </p:tavLst>
                                    </p:anim>
                                    <p:anim calcmode="lin" valueType="num">
                                      <p:cBhvr>
                                        <p:cTn id="22" dur="500" fill="hold"/>
                                        <p:tgtEl>
                                          <p:spTgt spid="2071555"/>
                                        </p:tgtEl>
                                        <p:attrNameLst>
                                          <p:attrName>ppt_h</p:attrName>
                                        </p:attrNameLst>
                                      </p:cBhvr>
                                      <p:tavLst>
                                        <p:tav tm="0">
                                          <p:val>
                                            <p:strVal val="#ppt_h"/>
                                          </p:val>
                                        </p:tav>
                                        <p:tav tm="100000">
                                          <p:val>
                                            <p:strVal val="#ppt_h"/>
                                          </p:val>
                                        </p:tav>
                                      </p:tavLst>
                                    </p:anim>
                                    <p:anim calcmode="lin" valueType="num">
                                      <p:cBhvr>
                                        <p:cTn id="23" dur="500" fill="hold"/>
                                        <p:tgtEl>
                                          <p:spTgt spid="2071555"/>
                                        </p:tgtEl>
                                        <p:attrNameLst>
                                          <p:attrName>ppt_x</p:attrName>
                                        </p:attrNameLst>
                                      </p:cBhvr>
                                      <p:tavLst>
                                        <p:tav tm="0">
                                          <p:val>
                                            <p:strVal val="#ppt_x-.2"/>
                                          </p:val>
                                        </p:tav>
                                        <p:tav tm="100000">
                                          <p:val>
                                            <p:strVal val="#ppt_x"/>
                                          </p:val>
                                        </p:tav>
                                      </p:tavLst>
                                    </p:anim>
                                    <p:anim calcmode="lin" valueType="num">
                                      <p:cBhvr>
                                        <p:cTn id="24" dur="500" fill="hold"/>
                                        <p:tgtEl>
                                          <p:spTgt spid="2071555"/>
                                        </p:tgtEl>
                                        <p:attrNameLst>
                                          <p:attrName>ppt_y</p:attrName>
                                        </p:attrNameLst>
                                      </p:cBhvr>
                                      <p:tavLst>
                                        <p:tav tm="0">
                                          <p:val>
                                            <p:strVal val="#ppt_y"/>
                                          </p:val>
                                        </p:tav>
                                        <p:tav tm="100000">
                                          <p:val>
                                            <p:strVal val="#ppt_y"/>
                                          </p:val>
                                        </p:tav>
                                      </p:tavLst>
                                    </p:anim>
                                    <p:animEffect transition="in" filter="fade">
                                      <p:cBhvr>
                                        <p:cTn id="25" dur="500"/>
                                        <p:tgtEl>
                                          <p:spTgt spid="2071555"/>
                                        </p:tgtEl>
                                      </p:cBhvr>
                                    </p:animEffect>
                                  </p:childTnLst>
                                  <p:subTnLst>
                                    <p:animClr clrSpc="rgb" dir="cw">
                                      <p:cBhvr override="childStyle">
                                        <p:cTn dur="1" fill="hold" display="0" masterRel="nextClick" afterEffect="1"/>
                                        <p:tgtEl>
                                          <p:spTgt spid="2071555"/>
                                        </p:tgtEl>
                                        <p:attrNameLst>
                                          <p:attrName>ppt_c</p:attrName>
                                        </p:attrNameLst>
                                      </p:cBhvr>
                                      <p:to>
                                        <a:schemeClr val="bg2"/>
                                      </p:to>
                                    </p:animClr>
                                  </p:subTnLst>
                                </p:cTn>
                              </p:par>
                            </p:childTnLst>
                          </p:cTn>
                        </p:par>
                      </p:childTnLst>
                    </p:cTn>
                  </p:par>
                  <p:par>
                    <p:cTn id="26" fill="hold">
                      <p:stCondLst>
                        <p:cond delay="indefinite"/>
                      </p:stCondLst>
                      <p:childTnLst>
                        <p:par>
                          <p:cTn id="27" fill="hold">
                            <p:stCondLst>
                              <p:cond delay="0"/>
                            </p:stCondLst>
                            <p:childTnLst>
                              <p:par>
                                <p:cTn id="28" presetID="47" presetClass="entr" presetSubtype="0" fill="hold" grpId="0" nodeType="clickEffect">
                                  <p:stCondLst>
                                    <p:cond delay="0"/>
                                  </p:stCondLst>
                                  <p:childTnLst>
                                    <p:set>
                                      <p:cBhvr>
                                        <p:cTn id="29" dur="1" fill="hold">
                                          <p:stCondLst>
                                            <p:cond delay="0"/>
                                          </p:stCondLst>
                                        </p:cTn>
                                        <p:tgtEl>
                                          <p:spTgt spid="2071556"/>
                                        </p:tgtEl>
                                        <p:attrNameLst>
                                          <p:attrName>style.visibility</p:attrName>
                                        </p:attrNameLst>
                                      </p:cBhvr>
                                      <p:to>
                                        <p:strVal val="visible"/>
                                      </p:to>
                                    </p:set>
                                    <p:animEffect transition="in" filter="fade">
                                      <p:cBhvr>
                                        <p:cTn id="30" dur="1000"/>
                                        <p:tgtEl>
                                          <p:spTgt spid="2071556"/>
                                        </p:tgtEl>
                                      </p:cBhvr>
                                    </p:animEffect>
                                    <p:anim calcmode="lin" valueType="num">
                                      <p:cBhvr>
                                        <p:cTn id="31" dur="1000" fill="hold"/>
                                        <p:tgtEl>
                                          <p:spTgt spid="2071556"/>
                                        </p:tgtEl>
                                        <p:attrNameLst>
                                          <p:attrName>ppt_x</p:attrName>
                                        </p:attrNameLst>
                                      </p:cBhvr>
                                      <p:tavLst>
                                        <p:tav tm="0">
                                          <p:val>
                                            <p:strVal val="#ppt_x"/>
                                          </p:val>
                                        </p:tav>
                                        <p:tav tm="100000">
                                          <p:val>
                                            <p:strVal val="#ppt_x"/>
                                          </p:val>
                                        </p:tav>
                                      </p:tavLst>
                                    </p:anim>
                                    <p:anim calcmode="lin" valueType="num">
                                      <p:cBhvr>
                                        <p:cTn id="32" dur="1000" fill="hold"/>
                                        <p:tgtEl>
                                          <p:spTgt spid="2071556"/>
                                        </p:tgtEl>
                                        <p:attrNameLst>
                                          <p:attrName>ppt_y</p:attrName>
                                        </p:attrNameLst>
                                      </p:cBhvr>
                                      <p:tavLst>
                                        <p:tav tm="0">
                                          <p:val>
                                            <p:strVal val="#ppt_y-.1"/>
                                          </p:val>
                                        </p:tav>
                                        <p:tav tm="100000">
                                          <p:val>
                                            <p:strVal val="#ppt_y"/>
                                          </p:val>
                                        </p:tav>
                                      </p:tavLst>
                                    </p:anim>
                                  </p:childTnLst>
                                </p:cTn>
                              </p:par>
                            </p:childTnLst>
                          </p:cTn>
                        </p:par>
                        <p:par>
                          <p:cTn id="33" fill="hold">
                            <p:stCondLst>
                              <p:cond delay="1000"/>
                            </p:stCondLst>
                            <p:childTnLst>
                              <p:par>
                                <p:cTn id="34" presetID="53" presetClass="entr" presetSubtype="0" fill="hold" nodeType="afterEffect">
                                  <p:stCondLst>
                                    <p:cond delay="0"/>
                                  </p:stCondLst>
                                  <p:childTnLst>
                                    <p:set>
                                      <p:cBhvr>
                                        <p:cTn id="35" dur="1" fill="hold">
                                          <p:stCondLst>
                                            <p:cond delay="0"/>
                                          </p:stCondLst>
                                        </p:cTn>
                                        <p:tgtEl>
                                          <p:spTgt spid="2071560"/>
                                        </p:tgtEl>
                                        <p:attrNameLst>
                                          <p:attrName>style.visibility</p:attrName>
                                        </p:attrNameLst>
                                      </p:cBhvr>
                                      <p:to>
                                        <p:strVal val="visible"/>
                                      </p:to>
                                    </p:set>
                                    <p:anim calcmode="lin" valueType="num">
                                      <p:cBhvr>
                                        <p:cTn id="36" dur="500" fill="hold"/>
                                        <p:tgtEl>
                                          <p:spTgt spid="2071560"/>
                                        </p:tgtEl>
                                        <p:attrNameLst>
                                          <p:attrName>ppt_w</p:attrName>
                                        </p:attrNameLst>
                                      </p:cBhvr>
                                      <p:tavLst>
                                        <p:tav tm="0">
                                          <p:val>
                                            <p:fltVal val="0"/>
                                          </p:val>
                                        </p:tav>
                                        <p:tav tm="100000">
                                          <p:val>
                                            <p:strVal val="#ppt_w"/>
                                          </p:val>
                                        </p:tav>
                                      </p:tavLst>
                                    </p:anim>
                                    <p:anim calcmode="lin" valueType="num">
                                      <p:cBhvr>
                                        <p:cTn id="37" dur="500" fill="hold"/>
                                        <p:tgtEl>
                                          <p:spTgt spid="2071560"/>
                                        </p:tgtEl>
                                        <p:attrNameLst>
                                          <p:attrName>ppt_h</p:attrName>
                                        </p:attrNameLst>
                                      </p:cBhvr>
                                      <p:tavLst>
                                        <p:tav tm="0">
                                          <p:val>
                                            <p:fltVal val="0"/>
                                          </p:val>
                                        </p:tav>
                                        <p:tav tm="100000">
                                          <p:val>
                                            <p:strVal val="#ppt_h"/>
                                          </p:val>
                                        </p:tav>
                                      </p:tavLst>
                                    </p:anim>
                                    <p:animEffect transition="in" filter="fade">
                                      <p:cBhvr>
                                        <p:cTn id="38" dur="500"/>
                                        <p:tgtEl>
                                          <p:spTgt spid="2071560"/>
                                        </p:tgtEl>
                                      </p:cBhvr>
                                    </p:animEffect>
                                  </p:childTnLst>
                                </p:cTn>
                              </p:par>
                            </p:childTnLst>
                          </p:cTn>
                        </p:par>
                      </p:childTnLst>
                    </p:cTn>
                  </p:par>
                  <p:par>
                    <p:cTn id="39" fill="hold">
                      <p:stCondLst>
                        <p:cond delay="indefinite"/>
                      </p:stCondLst>
                      <p:childTnLst>
                        <p:par>
                          <p:cTn id="40" fill="hold">
                            <p:stCondLst>
                              <p:cond delay="0"/>
                            </p:stCondLst>
                            <p:childTnLst>
                              <p:par>
                                <p:cTn id="41" presetID="47" presetClass="entr" presetSubtype="0" fill="hold" grpId="0" nodeType="clickEffect">
                                  <p:stCondLst>
                                    <p:cond delay="0"/>
                                  </p:stCondLst>
                                  <p:childTnLst>
                                    <p:set>
                                      <p:cBhvr>
                                        <p:cTn id="42" dur="1" fill="hold">
                                          <p:stCondLst>
                                            <p:cond delay="0"/>
                                          </p:stCondLst>
                                        </p:cTn>
                                        <p:tgtEl>
                                          <p:spTgt spid="2071557"/>
                                        </p:tgtEl>
                                        <p:attrNameLst>
                                          <p:attrName>style.visibility</p:attrName>
                                        </p:attrNameLst>
                                      </p:cBhvr>
                                      <p:to>
                                        <p:strVal val="visible"/>
                                      </p:to>
                                    </p:set>
                                    <p:animEffect transition="in" filter="fade">
                                      <p:cBhvr>
                                        <p:cTn id="43" dur="1000"/>
                                        <p:tgtEl>
                                          <p:spTgt spid="2071557"/>
                                        </p:tgtEl>
                                      </p:cBhvr>
                                    </p:animEffect>
                                    <p:anim calcmode="lin" valueType="num">
                                      <p:cBhvr>
                                        <p:cTn id="44" dur="1000" fill="hold"/>
                                        <p:tgtEl>
                                          <p:spTgt spid="2071557"/>
                                        </p:tgtEl>
                                        <p:attrNameLst>
                                          <p:attrName>ppt_x</p:attrName>
                                        </p:attrNameLst>
                                      </p:cBhvr>
                                      <p:tavLst>
                                        <p:tav tm="0">
                                          <p:val>
                                            <p:strVal val="#ppt_x"/>
                                          </p:val>
                                        </p:tav>
                                        <p:tav tm="100000">
                                          <p:val>
                                            <p:strVal val="#ppt_x"/>
                                          </p:val>
                                        </p:tav>
                                      </p:tavLst>
                                    </p:anim>
                                    <p:anim calcmode="lin" valueType="num">
                                      <p:cBhvr>
                                        <p:cTn id="45" dur="1000" fill="hold"/>
                                        <p:tgtEl>
                                          <p:spTgt spid="2071557"/>
                                        </p:tgtEl>
                                        <p:attrNameLst>
                                          <p:attrName>ppt_y</p:attrName>
                                        </p:attrNameLst>
                                      </p:cBhvr>
                                      <p:tavLst>
                                        <p:tav tm="0">
                                          <p:val>
                                            <p:strVal val="#ppt_y-.1"/>
                                          </p:val>
                                        </p:tav>
                                        <p:tav tm="100000">
                                          <p:val>
                                            <p:strVal val="#ppt_y"/>
                                          </p:val>
                                        </p:tav>
                                      </p:tavLst>
                                    </p:anim>
                                  </p:childTnLst>
                                  <p:subTnLst>
                                    <p:animClr clrSpc="rgb" dir="cw">
                                      <p:cBhvr override="childStyle">
                                        <p:cTn dur="1" fill="hold" display="0" masterRel="nextClick" afterEffect="1"/>
                                        <p:tgtEl>
                                          <p:spTgt spid="2071557"/>
                                        </p:tgtEl>
                                        <p:attrNameLst>
                                          <p:attrName>ppt_c</p:attrName>
                                        </p:attrNameLst>
                                      </p:cBhvr>
                                      <p:to>
                                        <a:schemeClr val="bg2"/>
                                      </p:to>
                                    </p:animClr>
                                  </p:subTnLst>
                                </p:cTn>
                              </p:par>
                            </p:childTnLst>
                          </p:cTn>
                        </p:par>
                      </p:childTnLst>
                    </p:cTn>
                  </p:par>
                  <p:par>
                    <p:cTn id="46" fill="hold">
                      <p:stCondLst>
                        <p:cond delay="indefinite"/>
                      </p:stCondLst>
                      <p:childTnLst>
                        <p:par>
                          <p:cTn id="47" fill="hold">
                            <p:stCondLst>
                              <p:cond delay="0"/>
                            </p:stCondLst>
                            <p:childTnLst>
                              <p:par>
                                <p:cTn id="48" presetID="47" presetClass="entr" presetSubtype="0" fill="hold" grpId="0" nodeType="clickEffect">
                                  <p:stCondLst>
                                    <p:cond delay="0"/>
                                  </p:stCondLst>
                                  <p:childTnLst>
                                    <p:set>
                                      <p:cBhvr>
                                        <p:cTn id="49" dur="1" fill="hold">
                                          <p:stCondLst>
                                            <p:cond delay="0"/>
                                          </p:stCondLst>
                                        </p:cTn>
                                        <p:tgtEl>
                                          <p:spTgt spid="2071559"/>
                                        </p:tgtEl>
                                        <p:attrNameLst>
                                          <p:attrName>style.visibility</p:attrName>
                                        </p:attrNameLst>
                                      </p:cBhvr>
                                      <p:to>
                                        <p:strVal val="visible"/>
                                      </p:to>
                                    </p:set>
                                    <p:animEffect transition="in" filter="fade">
                                      <p:cBhvr>
                                        <p:cTn id="50" dur="1000"/>
                                        <p:tgtEl>
                                          <p:spTgt spid="2071559"/>
                                        </p:tgtEl>
                                      </p:cBhvr>
                                    </p:animEffect>
                                    <p:anim calcmode="lin" valueType="num">
                                      <p:cBhvr>
                                        <p:cTn id="51" dur="1000" fill="hold"/>
                                        <p:tgtEl>
                                          <p:spTgt spid="2071559"/>
                                        </p:tgtEl>
                                        <p:attrNameLst>
                                          <p:attrName>ppt_x</p:attrName>
                                        </p:attrNameLst>
                                      </p:cBhvr>
                                      <p:tavLst>
                                        <p:tav tm="0">
                                          <p:val>
                                            <p:strVal val="#ppt_x"/>
                                          </p:val>
                                        </p:tav>
                                        <p:tav tm="100000">
                                          <p:val>
                                            <p:strVal val="#ppt_x"/>
                                          </p:val>
                                        </p:tav>
                                      </p:tavLst>
                                    </p:anim>
                                    <p:anim calcmode="lin" valueType="num">
                                      <p:cBhvr>
                                        <p:cTn id="52" dur="1000" fill="hold"/>
                                        <p:tgtEl>
                                          <p:spTgt spid="20715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1555" grpId="0"/>
      <p:bldP spid="2071556" grpId="0"/>
      <p:bldP spid="2071557" grpId="0"/>
      <p:bldP spid="2071558" grpId="0"/>
      <p:bldP spid="2071559"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ooter Placeholder 4"/>
          <p:cNvSpPr>
            <a:spLocks noGrp="1"/>
          </p:cNvSpPr>
          <p:nvPr>
            <p:ph type="ftr" sz="quarter" idx="11"/>
          </p:nvPr>
        </p:nvSpPr>
        <p:spPr/>
        <p:txBody>
          <a:bodyPr/>
          <a:lstStyle/>
          <a:p>
            <a:r>
              <a:rPr lang="en-US"/>
              <a:t>www.unit5.org/chemistry</a:t>
            </a:r>
          </a:p>
        </p:txBody>
      </p:sp>
      <p:sp>
        <p:nvSpPr>
          <p:cNvPr id="2072578" name="Rectangle 2"/>
          <p:cNvSpPr>
            <a:spLocks noGrp="1" noChangeArrowheads="1"/>
          </p:cNvSpPr>
          <p:nvPr>
            <p:ph type="title"/>
          </p:nvPr>
        </p:nvSpPr>
        <p:spPr/>
        <p:txBody>
          <a:bodyPr/>
          <a:lstStyle/>
          <a:p>
            <a:r>
              <a:rPr lang="en-US"/>
              <a:t>Background </a:t>
            </a:r>
            <a:br>
              <a:rPr lang="en-US"/>
            </a:br>
            <a:r>
              <a:rPr lang="en-US" sz="2000"/>
              <a:t>Jeff Christopherson</a:t>
            </a:r>
          </a:p>
        </p:txBody>
      </p:sp>
      <p:sp>
        <p:nvSpPr>
          <p:cNvPr id="2072579" name="Rectangle 3"/>
          <p:cNvSpPr>
            <a:spLocks noChangeArrowheads="1"/>
          </p:cNvSpPr>
          <p:nvPr/>
        </p:nvSpPr>
        <p:spPr bwMode="auto">
          <a:xfrm>
            <a:off x="685800" y="2133600"/>
            <a:ext cx="7543800" cy="366713"/>
          </a:xfrm>
          <a:prstGeom prst="rect">
            <a:avLst/>
          </a:prstGeom>
          <a:noFill/>
          <a:ln w="9525">
            <a:noFill/>
            <a:miter lim="800000"/>
            <a:headEnd/>
            <a:tailEnd/>
          </a:ln>
          <a:effectLst/>
        </p:spPr>
        <p:txBody>
          <a:bodyPr>
            <a:spAutoFit/>
          </a:bodyPr>
          <a:lstStyle/>
          <a:p>
            <a:pPr eaLnBrk="0" hangingPunct="0"/>
            <a:r>
              <a:rPr lang="en-US" sz="1800"/>
              <a:t>BS (Honor’s) &amp; MS Chemistry – Illinois State University</a:t>
            </a:r>
          </a:p>
        </p:txBody>
      </p:sp>
      <p:sp>
        <p:nvSpPr>
          <p:cNvPr id="2072580" name="Rectangle 4"/>
          <p:cNvSpPr>
            <a:spLocks noChangeArrowheads="1"/>
          </p:cNvSpPr>
          <p:nvPr/>
        </p:nvSpPr>
        <p:spPr bwMode="auto">
          <a:xfrm>
            <a:off x="685800" y="2667000"/>
            <a:ext cx="7772400" cy="366713"/>
          </a:xfrm>
          <a:prstGeom prst="rect">
            <a:avLst/>
          </a:prstGeom>
          <a:noFill/>
          <a:ln w="9525">
            <a:noFill/>
            <a:miter lim="800000"/>
            <a:headEnd/>
            <a:tailEnd/>
          </a:ln>
          <a:effectLst/>
        </p:spPr>
        <p:txBody>
          <a:bodyPr>
            <a:spAutoFit/>
          </a:bodyPr>
          <a:lstStyle/>
          <a:p>
            <a:pPr eaLnBrk="0" hangingPunct="0"/>
            <a:r>
              <a:rPr lang="en-US" sz="1800" i="1"/>
              <a:t>Teacher</a:t>
            </a:r>
            <a:r>
              <a:rPr lang="en-US" sz="1800"/>
              <a:t> in California (middle school 1 year)</a:t>
            </a:r>
          </a:p>
        </p:txBody>
      </p:sp>
      <p:sp>
        <p:nvSpPr>
          <p:cNvPr id="2072581" name="Rectangle 5"/>
          <p:cNvSpPr>
            <a:spLocks noChangeArrowheads="1"/>
          </p:cNvSpPr>
          <p:nvPr/>
        </p:nvSpPr>
        <p:spPr bwMode="auto">
          <a:xfrm>
            <a:off x="685800" y="3195638"/>
            <a:ext cx="7162800" cy="641350"/>
          </a:xfrm>
          <a:prstGeom prst="rect">
            <a:avLst/>
          </a:prstGeom>
          <a:noFill/>
          <a:ln w="9525">
            <a:noFill/>
            <a:miter lim="800000"/>
            <a:headEnd/>
            <a:tailEnd/>
          </a:ln>
          <a:effectLst/>
        </p:spPr>
        <p:txBody>
          <a:bodyPr>
            <a:spAutoFit/>
          </a:bodyPr>
          <a:lstStyle/>
          <a:p>
            <a:pPr eaLnBrk="0" hangingPunct="0"/>
            <a:r>
              <a:rPr lang="en-US" sz="1800"/>
              <a:t>Worked in </a:t>
            </a:r>
            <a:r>
              <a:rPr lang="en-US" sz="1800" i="1"/>
              <a:t>industry</a:t>
            </a:r>
            <a:r>
              <a:rPr lang="en-US" sz="1800"/>
              <a:t> (Upjohn, Kalamazoo, MI)                                     &amp; Environmental Science in Engineering (Peoria, IL)</a:t>
            </a:r>
          </a:p>
        </p:txBody>
      </p:sp>
      <p:sp>
        <p:nvSpPr>
          <p:cNvPr id="2072582" name="Rectangle 6"/>
          <p:cNvSpPr>
            <a:spLocks noChangeArrowheads="1"/>
          </p:cNvSpPr>
          <p:nvPr/>
        </p:nvSpPr>
        <p:spPr bwMode="auto">
          <a:xfrm>
            <a:off x="685800" y="4019550"/>
            <a:ext cx="7696200" cy="915988"/>
          </a:xfrm>
          <a:prstGeom prst="rect">
            <a:avLst/>
          </a:prstGeom>
          <a:noFill/>
          <a:ln w="9525">
            <a:noFill/>
            <a:miter lim="800000"/>
            <a:headEnd/>
            <a:tailEnd/>
          </a:ln>
          <a:effectLst/>
        </p:spPr>
        <p:txBody>
          <a:bodyPr>
            <a:spAutoFit/>
          </a:bodyPr>
          <a:lstStyle/>
          <a:p>
            <a:pPr eaLnBrk="0" hangingPunct="0"/>
            <a:r>
              <a:rPr lang="en-US" sz="1800"/>
              <a:t>Unit 5 Schools (Normal, IL) 15 years</a:t>
            </a:r>
          </a:p>
          <a:p>
            <a:pPr eaLnBrk="0" hangingPunct="0"/>
            <a:r>
              <a:rPr lang="en-US" sz="1800"/>
              <a:t>     1 year junior high school &amp; 14 years high school</a:t>
            </a:r>
          </a:p>
          <a:p>
            <a:pPr lvl="1" eaLnBrk="0" hangingPunct="0"/>
            <a:r>
              <a:rPr lang="en-US" sz="1800"/>
              <a:t>     seven different ‘preps’ </a:t>
            </a:r>
          </a:p>
        </p:txBody>
      </p:sp>
      <p:sp>
        <p:nvSpPr>
          <p:cNvPr id="2072583" name="Rectangle 7"/>
          <p:cNvSpPr>
            <a:spLocks noChangeArrowheads="1"/>
          </p:cNvSpPr>
          <p:nvPr/>
        </p:nvSpPr>
        <p:spPr bwMode="auto">
          <a:xfrm>
            <a:off x="685800" y="5043488"/>
            <a:ext cx="8305800" cy="366712"/>
          </a:xfrm>
          <a:prstGeom prst="rect">
            <a:avLst/>
          </a:prstGeom>
          <a:noFill/>
          <a:ln w="9525">
            <a:noFill/>
            <a:miter lim="800000"/>
            <a:headEnd/>
            <a:tailEnd/>
          </a:ln>
          <a:effectLst/>
        </p:spPr>
        <p:txBody>
          <a:bodyPr>
            <a:spAutoFit/>
          </a:bodyPr>
          <a:lstStyle/>
          <a:p>
            <a:pPr eaLnBrk="0" hangingPunct="0"/>
            <a:r>
              <a:rPr lang="en-US" sz="1800"/>
              <a:t>Teach General Chemistry at Illinois State University - summer  school (6 years)</a:t>
            </a:r>
          </a:p>
        </p:txBody>
      </p:sp>
      <p:sp>
        <p:nvSpPr>
          <p:cNvPr id="2072585" name="Rectangle 9"/>
          <p:cNvSpPr>
            <a:spLocks noChangeArrowheads="1"/>
          </p:cNvSpPr>
          <p:nvPr/>
        </p:nvSpPr>
        <p:spPr bwMode="auto">
          <a:xfrm>
            <a:off x="685800" y="5484813"/>
            <a:ext cx="6400800" cy="641350"/>
          </a:xfrm>
          <a:prstGeom prst="rect">
            <a:avLst/>
          </a:prstGeom>
          <a:noFill/>
          <a:ln w="9525">
            <a:noFill/>
            <a:miter lim="800000"/>
            <a:headEnd/>
            <a:tailEnd/>
          </a:ln>
          <a:effectLst/>
        </p:spPr>
        <p:txBody>
          <a:bodyPr>
            <a:spAutoFit/>
          </a:bodyPr>
          <a:lstStyle/>
          <a:p>
            <a:pPr eaLnBrk="0" hangingPunct="0"/>
            <a:r>
              <a:rPr lang="en-US" sz="1800"/>
              <a:t>Must not be able to do anything…</a:t>
            </a:r>
          </a:p>
          <a:p>
            <a:pPr eaLnBrk="0" hangingPunct="0"/>
            <a:r>
              <a:rPr lang="en-US" sz="1800"/>
              <a:t>		(Jr. High, High School, College, Industry)</a:t>
            </a:r>
          </a:p>
        </p:txBody>
      </p:sp>
      <p:sp>
        <p:nvSpPr>
          <p:cNvPr id="2072586" name="AutoShape 10">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2072579"/>
                                        </p:tgtEl>
                                        <p:attrNameLst>
                                          <p:attrName>style.visibility</p:attrName>
                                        </p:attrNameLst>
                                      </p:cBhvr>
                                      <p:to>
                                        <p:strVal val="visible"/>
                                      </p:to>
                                    </p:set>
                                    <p:anim calcmode="lin" valueType="num">
                                      <p:cBhvr>
                                        <p:cTn id="7" dur="500" fill="hold"/>
                                        <p:tgtEl>
                                          <p:spTgt spid="2072579"/>
                                        </p:tgtEl>
                                        <p:attrNameLst>
                                          <p:attrName>ppt_w</p:attrName>
                                        </p:attrNameLst>
                                      </p:cBhvr>
                                      <p:tavLst>
                                        <p:tav tm="0">
                                          <p:val>
                                            <p:strVal val="#ppt_w*0.05"/>
                                          </p:val>
                                        </p:tav>
                                        <p:tav tm="100000">
                                          <p:val>
                                            <p:strVal val="#ppt_w"/>
                                          </p:val>
                                        </p:tav>
                                      </p:tavLst>
                                    </p:anim>
                                    <p:anim calcmode="lin" valueType="num">
                                      <p:cBhvr>
                                        <p:cTn id="8" dur="500" fill="hold"/>
                                        <p:tgtEl>
                                          <p:spTgt spid="2072579"/>
                                        </p:tgtEl>
                                        <p:attrNameLst>
                                          <p:attrName>ppt_h</p:attrName>
                                        </p:attrNameLst>
                                      </p:cBhvr>
                                      <p:tavLst>
                                        <p:tav tm="0">
                                          <p:val>
                                            <p:strVal val="#ppt_h"/>
                                          </p:val>
                                        </p:tav>
                                        <p:tav tm="100000">
                                          <p:val>
                                            <p:strVal val="#ppt_h"/>
                                          </p:val>
                                        </p:tav>
                                      </p:tavLst>
                                    </p:anim>
                                    <p:anim calcmode="lin" valueType="num">
                                      <p:cBhvr>
                                        <p:cTn id="9" dur="500" fill="hold"/>
                                        <p:tgtEl>
                                          <p:spTgt spid="2072579"/>
                                        </p:tgtEl>
                                        <p:attrNameLst>
                                          <p:attrName>ppt_x</p:attrName>
                                        </p:attrNameLst>
                                      </p:cBhvr>
                                      <p:tavLst>
                                        <p:tav tm="0">
                                          <p:val>
                                            <p:strVal val="#ppt_x-.2"/>
                                          </p:val>
                                        </p:tav>
                                        <p:tav tm="100000">
                                          <p:val>
                                            <p:strVal val="#ppt_x"/>
                                          </p:val>
                                        </p:tav>
                                      </p:tavLst>
                                    </p:anim>
                                    <p:anim calcmode="lin" valueType="num">
                                      <p:cBhvr>
                                        <p:cTn id="10" dur="500" fill="hold"/>
                                        <p:tgtEl>
                                          <p:spTgt spid="2072579"/>
                                        </p:tgtEl>
                                        <p:attrNameLst>
                                          <p:attrName>ppt_y</p:attrName>
                                        </p:attrNameLst>
                                      </p:cBhvr>
                                      <p:tavLst>
                                        <p:tav tm="0">
                                          <p:val>
                                            <p:strVal val="#ppt_y"/>
                                          </p:val>
                                        </p:tav>
                                        <p:tav tm="100000">
                                          <p:val>
                                            <p:strVal val="#ppt_y"/>
                                          </p:val>
                                        </p:tav>
                                      </p:tavLst>
                                    </p:anim>
                                    <p:animEffect transition="in" filter="fade">
                                      <p:cBhvr>
                                        <p:cTn id="11" dur="500"/>
                                        <p:tgtEl>
                                          <p:spTgt spid="2072579"/>
                                        </p:tgtEl>
                                      </p:cBhvr>
                                    </p:animEffect>
                                  </p:childTnLst>
                                  <p:subTnLst>
                                    <p:animClr clrSpc="rgb" dir="cw">
                                      <p:cBhvr override="childStyle">
                                        <p:cTn dur="1" fill="hold" display="0" masterRel="nextClick" afterEffect="1"/>
                                        <p:tgtEl>
                                          <p:spTgt spid="2072579"/>
                                        </p:tgtEl>
                                        <p:attrNameLst>
                                          <p:attrName>ppt_c</p:attrName>
                                        </p:attrNameLst>
                                      </p:cBhvr>
                                      <p:to>
                                        <a:schemeClr val="bg2"/>
                                      </p:to>
                                    </p:animClr>
                                  </p:subTnLst>
                                </p:cTn>
                              </p:par>
                            </p:childTnLst>
                          </p:cTn>
                        </p:par>
                      </p:childTnLst>
                    </p:cTn>
                  </p:par>
                  <p:par>
                    <p:cTn id="12" fill="hold">
                      <p:stCondLst>
                        <p:cond delay="indefinite"/>
                      </p:stCondLst>
                      <p:childTnLst>
                        <p:par>
                          <p:cTn id="13" fill="hold">
                            <p:stCondLst>
                              <p:cond delay="0"/>
                            </p:stCondLst>
                            <p:childTnLst>
                              <p:par>
                                <p:cTn id="14" presetID="47" presetClass="entr" presetSubtype="0" fill="hold" grpId="0" nodeType="clickEffect">
                                  <p:stCondLst>
                                    <p:cond delay="0"/>
                                  </p:stCondLst>
                                  <p:childTnLst>
                                    <p:set>
                                      <p:cBhvr>
                                        <p:cTn id="15" dur="1" fill="hold">
                                          <p:stCondLst>
                                            <p:cond delay="0"/>
                                          </p:stCondLst>
                                        </p:cTn>
                                        <p:tgtEl>
                                          <p:spTgt spid="2072580"/>
                                        </p:tgtEl>
                                        <p:attrNameLst>
                                          <p:attrName>style.visibility</p:attrName>
                                        </p:attrNameLst>
                                      </p:cBhvr>
                                      <p:to>
                                        <p:strVal val="visible"/>
                                      </p:to>
                                    </p:set>
                                    <p:animEffect transition="in" filter="fade">
                                      <p:cBhvr>
                                        <p:cTn id="16" dur="1000"/>
                                        <p:tgtEl>
                                          <p:spTgt spid="2072580"/>
                                        </p:tgtEl>
                                      </p:cBhvr>
                                    </p:animEffect>
                                    <p:anim calcmode="lin" valueType="num">
                                      <p:cBhvr>
                                        <p:cTn id="17" dur="1000" fill="hold"/>
                                        <p:tgtEl>
                                          <p:spTgt spid="2072580"/>
                                        </p:tgtEl>
                                        <p:attrNameLst>
                                          <p:attrName>ppt_x</p:attrName>
                                        </p:attrNameLst>
                                      </p:cBhvr>
                                      <p:tavLst>
                                        <p:tav tm="0">
                                          <p:val>
                                            <p:strVal val="#ppt_x"/>
                                          </p:val>
                                        </p:tav>
                                        <p:tav tm="100000">
                                          <p:val>
                                            <p:strVal val="#ppt_x"/>
                                          </p:val>
                                        </p:tav>
                                      </p:tavLst>
                                    </p:anim>
                                    <p:anim calcmode="lin" valueType="num">
                                      <p:cBhvr>
                                        <p:cTn id="18" dur="1000" fill="hold"/>
                                        <p:tgtEl>
                                          <p:spTgt spid="2072580"/>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7" presetClass="entr" presetSubtype="0" fill="hold" grpId="0" nodeType="clickEffect">
                                  <p:stCondLst>
                                    <p:cond delay="0"/>
                                  </p:stCondLst>
                                  <p:childTnLst>
                                    <p:set>
                                      <p:cBhvr>
                                        <p:cTn id="22" dur="1" fill="hold">
                                          <p:stCondLst>
                                            <p:cond delay="0"/>
                                          </p:stCondLst>
                                        </p:cTn>
                                        <p:tgtEl>
                                          <p:spTgt spid="2072581"/>
                                        </p:tgtEl>
                                        <p:attrNameLst>
                                          <p:attrName>style.visibility</p:attrName>
                                        </p:attrNameLst>
                                      </p:cBhvr>
                                      <p:to>
                                        <p:strVal val="visible"/>
                                      </p:to>
                                    </p:set>
                                    <p:animEffect transition="in" filter="fade">
                                      <p:cBhvr>
                                        <p:cTn id="23" dur="1000"/>
                                        <p:tgtEl>
                                          <p:spTgt spid="2072581"/>
                                        </p:tgtEl>
                                      </p:cBhvr>
                                    </p:animEffect>
                                    <p:anim calcmode="lin" valueType="num">
                                      <p:cBhvr>
                                        <p:cTn id="24" dur="1000" fill="hold"/>
                                        <p:tgtEl>
                                          <p:spTgt spid="2072581"/>
                                        </p:tgtEl>
                                        <p:attrNameLst>
                                          <p:attrName>ppt_x</p:attrName>
                                        </p:attrNameLst>
                                      </p:cBhvr>
                                      <p:tavLst>
                                        <p:tav tm="0">
                                          <p:val>
                                            <p:strVal val="#ppt_x"/>
                                          </p:val>
                                        </p:tav>
                                        <p:tav tm="100000">
                                          <p:val>
                                            <p:strVal val="#ppt_x"/>
                                          </p:val>
                                        </p:tav>
                                      </p:tavLst>
                                    </p:anim>
                                    <p:anim calcmode="lin" valueType="num">
                                      <p:cBhvr>
                                        <p:cTn id="25" dur="1000" fill="hold"/>
                                        <p:tgtEl>
                                          <p:spTgt spid="2072581"/>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39" presetClass="entr" presetSubtype="0" accel="100000" fill="hold" grpId="0" nodeType="clickEffect">
                                  <p:stCondLst>
                                    <p:cond delay="0"/>
                                  </p:stCondLst>
                                  <p:childTnLst>
                                    <p:set>
                                      <p:cBhvr>
                                        <p:cTn id="29" dur="1" fill="hold">
                                          <p:stCondLst>
                                            <p:cond delay="0"/>
                                          </p:stCondLst>
                                        </p:cTn>
                                        <p:tgtEl>
                                          <p:spTgt spid="2072582"/>
                                        </p:tgtEl>
                                        <p:attrNameLst>
                                          <p:attrName>style.visibility</p:attrName>
                                        </p:attrNameLst>
                                      </p:cBhvr>
                                      <p:to>
                                        <p:strVal val="visible"/>
                                      </p:to>
                                    </p:set>
                                    <p:anim calcmode="lin" valueType="num">
                                      <p:cBhvr>
                                        <p:cTn id="30" dur="500" fill="hold"/>
                                        <p:tgtEl>
                                          <p:spTgt spid="2072582"/>
                                        </p:tgtEl>
                                        <p:attrNameLst>
                                          <p:attrName>ppt_h</p:attrName>
                                        </p:attrNameLst>
                                      </p:cBhvr>
                                      <p:tavLst>
                                        <p:tav tm="0">
                                          <p:val>
                                            <p:strVal val="#ppt_h/20"/>
                                          </p:val>
                                        </p:tav>
                                        <p:tav tm="50000">
                                          <p:val>
                                            <p:strVal val="#ppt_h/20"/>
                                          </p:val>
                                        </p:tav>
                                        <p:tav tm="100000">
                                          <p:val>
                                            <p:strVal val="#ppt_h"/>
                                          </p:val>
                                        </p:tav>
                                      </p:tavLst>
                                    </p:anim>
                                    <p:anim calcmode="lin" valueType="num">
                                      <p:cBhvr>
                                        <p:cTn id="31" dur="500" fill="hold"/>
                                        <p:tgtEl>
                                          <p:spTgt spid="2072582"/>
                                        </p:tgtEl>
                                        <p:attrNameLst>
                                          <p:attrName>ppt_w</p:attrName>
                                        </p:attrNameLst>
                                      </p:cBhvr>
                                      <p:tavLst>
                                        <p:tav tm="0">
                                          <p:val>
                                            <p:strVal val="#ppt_w+.3"/>
                                          </p:val>
                                        </p:tav>
                                        <p:tav tm="50000">
                                          <p:val>
                                            <p:strVal val="#ppt_w+.3"/>
                                          </p:val>
                                        </p:tav>
                                        <p:tav tm="100000">
                                          <p:val>
                                            <p:strVal val="#ppt_w"/>
                                          </p:val>
                                        </p:tav>
                                      </p:tavLst>
                                    </p:anim>
                                    <p:anim calcmode="lin" valueType="num">
                                      <p:cBhvr>
                                        <p:cTn id="32" dur="500" fill="hold"/>
                                        <p:tgtEl>
                                          <p:spTgt spid="2072582"/>
                                        </p:tgtEl>
                                        <p:attrNameLst>
                                          <p:attrName>ppt_x</p:attrName>
                                        </p:attrNameLst>
                                      </p:cBhvr>
                                      <p:tavLst>
                                        <p:tav tm="0">
                                          <p:val>
                                            <p:strVal val="#ppt_x-.3"/>
                                          </p:val>
                                        </p:tav>
                                        <p:tav tm="50000">
                                          <p:val>
                                            <p:strVal val="#ppt_x"/>
                                          </p:val>
                                        </p:tav>
                                        <p:tav tm="100000">
                                          <p:val>
                                            <p:strVal val="#ppt_x"/>
                                          </p:val>
                                        </p:tav>
                                      </p:tavLst>
                                    </p:anim>
                                    <p:anim calcmode="lin" valueType="num">
                                      <p:cBhvr>
                                        <p:cTn id="33" dur="500" fill="hold"/>
                                        <p:tgtEl>
                                          <p:spTgt spid="2072582"/>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7" presetClass="entr" presetSubtype="0" fill="hold" grpId="0" nodeType="clickEffect">
                                  <p:stCondLst>
                                    <p:cond delay="0"/>
                                  </p:stCondLst>
                                  <p:childTnLst>
                                    <p:set>
                                      <p:cBhvr>
                                        <p:cTn id="37" dur="1" fill="hold">
                                          <p:stCondLst>
                                            <p:cond delay="0"/>
                                          </p:stCondLst>
                                        </p:cTn>
                                        <p:tgtEl>
                                          <p:spTgt spid="2072583"/>
                                        </p:tgtEl>
                                        <p:attrNameLst>
                                          <p:attrName>style.visibility</p:attrName>
                                        </p:attrNameLst>
                                      </p:cBhvr>
                                      <p:to>
                                        <p:strVal val="visible"/>
                                      </p:to>
                                    </p:set>
                                    <p:animEffect transition="in" filter="fade">
                                      <p:cBhvr>
                                        <p:cTn id="38" dur="1000"/>
                                        <p:tgtEl>
                                          <p:spTgt spid="2072583"/>
                                        </p:tgtEl>
                                      </p:cBhvr>
                                    </p:animEffect>
                                    <p:anim calcmode="lin" valueType="num">
                                      <p:cBhvr>
                                        <p:cTn id="39" dur="1000" fill="hold"/>
                                        <p:tgtEl>
                                          <p:spTgt spid="2072583"/>
                                        </p:tgtEl>
                                        <p:attrNameLst>
                                          <p:attrName>ppt_x</p:attrName>
                                        </p:attrNameLst>
                                      </p:cBhvr>
                                      <p:tavLst>
                                        <p:tav tm="0">
                                          <p:val>
                                            <p:strVal val="#ppt_x"/>
                                          </p:val>
                                        </p:tav>
                                        <p:tav tm="100000">
                                          <p:val>
                                            <p:strVal val="#ppt_x"/>
                                          </p:val>
                                        </p:tav>
                                      </p:tavLst>
                                    </p:anim>
                                    <p:anim calcmode="lin" valueType="num">
                                      <p:cBhvr>
                                        <p:cTn id="40" dur="1000" fill="hold"/>
                                        <p:tgtEl>
                                          <p:spTgt spid="2072583"/>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7" presetClass="entr" presetSubtype="10" fill="hold" grpId="0" nodeType="clickEffect">
                                  <p:stCondLst>
                                    <p:cond delay="0"/>
                                  </p:stCondLst>
                                  <p:childTnLst>
                                    <p:set>
                                      <p:cBhvr>
                                        <p:cTn id="44" dur="1" fill="hold">
                                          <p:stCondLst>
                                            <p:cond delay="0"/>
                                          </p:stCondLst>
                                        </p:cTn>
                                        <p:tgtEl>
                                          <p:spTgt spid="2072585"/>
                                        </p:tgtEl>
                                        <p:attrNameLst>
                                          <p:attrName>style.visibility</p:attrName>
                                        </p:attrNameLst>
                                      </p:cBhvr>
                                      <p:to>
                                        <p:strVal val="visible"/>
                                      </p:to>
                                    </p:set>
                                    <p:anim calcmode="lin" valueType="num">
                                      <p:cBhvr>
                                        <p:cTn id="45" dur="500" fill="hold"/>
                                        <p:tgtEl>
                                          <p:spTgt spid="2072585"/>
                                        </p:tgtEl>
                                        <p:attrNameLst>
                                          <p:attrName>ppt_w</p:attrName>
                                        </p:attrNameLst>
                                      </p:cBhvr>
                                      <p:tavLst>
                                        <p:tav tm="0">
                                          <p:val>
                                            <p:fltVal val="0"/>
                                          </p:val>
                                        </p:tav>
                                        <p:tav tm="100000">
                                          <p:val>
                                            <p:strVal val="#ppt_w"/>
                                          </p:val>
                                        </p:tav>
                                      </p:tavLst>
                                    </p:anim>
                                    <p:anim calcmode="lin" valueType="num">
                                      <p:cBhvr>
                                        <p:cTn id="46" dur="500" fill="hold"/>
                                        <p:tgtEl>
                                          <p:spTgt spid="207258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2579" grpId="0"/>
      <p:bldP spid="2072580" grpId="0"/>
      <p:bldP spid="2072581" grpId="0"/>
      <p:bldP spid="2072582" grpId="0"/>
      <p:bldP spid="2072583" grpId="0"/>
      <p:bldP spid="2072585"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3602" name="Rectangle 2"/>
          <p:cNvSpPr>
            <a:spLocks noGrp="1" noChangeArrowheads="1"/>
          </p:cNvSpPr>
          <p:nvPr>
            <p:ph type="title"/>
          </p:nvPr>
        </p:nvSpPr>
        <p:spPr>
          <a:xfrm>
            <a:off x="457200" y="274638"/>
            <a:ext cx="8229600" cy="487362"/>
          </a:xfrm>
        </p:spPr>
        <p:txBody>
          <a:bodyPr/>
          <a:lstStyle/>
          <a:p>
            <a:r>
              <a:rPr lang="en-US" sz="4000"/>
              <a:t>Successful</a:t>
            </a:r>
          </a:p>
        </p:txBody>
      </p:sp>
      <p:sp>
        <p:nvSpPr>
          <p:cNvPr id="2073603" name="Rectangle 3"/>
          <p:cNvSpPr>
            <a:spLocks noGrp="1" noChangeArrowheads="1"/>
          </p:cNvSpPr>
          <p:nvPr>
            <p:ph type="body" idx="1"/>
          </p:nvPr>
        </p:nvSpPr>
        <p:spPr>
          <a:xfrm>
            <a:off x="838200" y="1008063"/>
            <a:ext cx="8229600" cy="838200"/>
          </a:xfrm>
        </p:spPr>
        <p:txBody>
          <a:bodyPr/>
          <a:lstStyle/>
          <a:p>
            <a:pPr>
              <a:lnSpc>
                <a:spcPct val="80000"/>
              </a:lnSpc>
              <a:buFontTx/>
              <a:buNone/>
            </a:pPr>
            <a:r>
              <a:rPr lang="en-US" sz="2400"/>
              <a:t>Very successful teacher – good kids that work hard and perform well in college</a:t>
            </a:r>
          </a:p>
        </p:txBody>
      </p:sp>
      <p:grpSp>
        <p:nvGrpSpPr>
          <p:cNvPr id="2073604" name="Group 4"/>
          <p:cNvGrpSpPr>
            <a:grpSpLocks/>
          </p:cNvGrpSpPr>
          <p:nvPr/>
        </p:nvGrpSpPr>
        <p:grpSpPr bwMode="auto">
          <a:xfrm>
            <a:off x="762000" y="2386013"/>
            <a:ext cx="8839200" cy="995362"/>
            <a:chOff x="336" y="1248"/>
            <a:chExt cx="5568" cy="627"/>
          </a:xfrm>
        </p:grpSpPr>
        <p:pic>
          <p:nvPicPr>
            <p:cNvPr id="2073605" name="Picture 5" descr="MCj02875620000[1]"/>
            <p:cNvPicPr>
              <a:picLocks noChangeAspect="1" noChangeArrowheads="1"/>
            </p:cNvPicPr>
            <p:nvPr/>
          </p:nvPicPr>
          <p:blipFill>
            <a:blip r:embed="rId3"/>
            <a:srcRect/>
            <a:stretch>
              <a:fillRect/>
            </a:stretch>
          </p:blipFill>
          <p:spPr bwMode="auto">
            <a:xfrm>
              <a:off x="336" y="1248"/>
              <a:ext cx="563" cy="627"/>
            </a:xfrm>
            <a:prstGeom prst="rect">
              <a:avLst/>
            </a:prstGeom>
            <a:noFill/>
          </p:spPr>
        </p:pic>
        <p:sp>
          <p:nvSpPr>
            <p:cNvPr id="2073606" name="Rectangle 6"/>
            <p:cNvSpPr>
              <a:spLocks noChangeArrowheads="1"/>
            </p:cNvSpPr>
            <p:nvPr/>
          </p:nvSpPr>
          <p:spPr bwMode="auto">
            <a:xfrm>
              <a:off x="912" y="1262"/>
              <a:ext cx="4992" cy="518"/>
            </a:xfrm>
            <a:prstGeom prst="rect">
              <a:avLst/>
            </a:prstGeom>
            <a:noFill/>
            <a:ln w="9525">
              <a:noFill/>
              <a:miter lim="800000"/>
              <a:headEnd/>
              <a:tailEnd/>
            </a:ln>
            <a:effectLst/>
          </p:spPr>
          <p:txBody>
            <a:bodyPr>
              <a:spAutoFit/>
            </a:bodyPr>
            <a:lstStyle/>
            <a:p>
              <a:pPr eaLnBrk="0" hangingPunct="0"/>
              <a:r>
                <a:rPr lang="en-US" sz="2400"/>
                <a:t>Outstanding High School Teacher Award (2004) American Chemical Society – Peoria Chapter</a:t>
              </a:r>
            </a:p>
          </p:txBody>
        </p:sp>
      </p:grpSp>
      <p:sp>
        <p:nvSpPr>
          <p:cNvPr id="2073607" name="Rectangle 7"/>
          <p:cNvSpPr>
            <a:spLocks noChangeArrowheads="1"/>
          </p:cNvSpPr>
          <p:nvPr/>
        </p:nvSpPr>
        <p:spPr bwMode="auto">
          <a:xfrm>
            <a:off x="838200" y="3373438"/>
            <a:ext cx="7848600" cy="822325"/>
          </a:xfrm>
          <a:prstGeom prst="rect">
            <a:avLst/>
          </a:prstGeom>
          <a:noFill/>
          <a:ln w="9525">
            <a:noFill/>
            <a:miter lim="800000"/>
            <a:headEnd/>
            <a:tailEnd/>
          </a:ln>
          <a:effectLst/>
        </p:spPr>
        <p:txBody>
          <a:bodyPr>
            <a:spAutoFit/>
          </a:bodyPr>
          <a:lstStyle/>
          <a:p>
            <a:pPr eaLnBrk="0" hangingPunct="0"/>
            <a:r>
              <a:rPr lang="en-US" sz="2400"/>
              <a:t>33 schools (800 students) My three students earned 1</a:t>
            </a:r>
            <a:r>
              <a:rPr lang="en-US" sz="2400" baseline="30000"/>
              <a:t>st</a:t>
            </a:r>
            <a:r>
              <a:rPr lang="en-US" sz="2400"/>
              <a:t>, 3</a:t>
            </a:r>
            <a:r>
              <a:rPr lang="en-US" sz="2400" baseline="30000"/>
              <a:t>rd</a:t>
            </a:r>
            <a:r>
              <a:rPr lang="en-US" sz="2400"/>
              <a:t> and 5</a:t>
            </a:r>
            <a:r>
              <a:rPr lang="en-US" sz="2400" baseline="30000"/>
              <a:t>th</a:t>
            </a:r>
            <a:r>
              <a:rPr lang="en-US" sz="2400"/>
              <a:t> place (2004)</a:t>
            </a:r>
          </a:p>
        </p:txBody>
      </p:sp>
      <p:sp>
        <p:nvSpPr>
          <p:cNvPr id="2073608" name="Rectangle 8"/>
          <p:cNvSpPr>
            <a:spLocks noChangeArrowheads="1"/>
          </p:cNvSpPr>
          <p:nvPr/>
        </p:nvSpPr>
        <p:spPr bwMode="auto">
          <a:xfrm>
            <a:off x="838200" y="4330700"/>
            <a:ext cx="6477000" cy="822325"/>
          </a:xfrm>
          <a:prstGeom prst="rect">
            <a:avLst/>
          </a:prstGeom>
          <a:noFill/>
          <a:ln w="9525">
            <a:noFill/>
            <a:miter lim="800000"/>
            <a:headEnd/>
            <a:tailEnd/>
          </a:ln>
          <a:effectLst/>
        </p:spPr>
        <p:txBody>
          <a:bodyPr>
            <a:spAutoFit/>
          </a:bodyPr>
          <a:lstStyle/>
          <a:p>
            <a:pPr eaLnBrk="0" hangingPunct="0"/>
            <a:r>
              <a:rPr lang="en-US" sz="2400"/>
              <a:t>WYSE 1</a:t>
            </a:r>
            <a:r>
              <a:rPr lang="en-US" sz="2400" baseline="30000"/>
              <a:t>st</a:t>
            </a:r>
            <a:r>
              <a:rPr lang="en-US" sz="2400"/>
              <a:t>, 2</a:t>
            </a:r>
            <a:r>
              <a:rPr lang="en-US" sz="2400" baseline="30000"/>
              <a:t>nd</a:t>
            </a:r>
            <a:r>
              <a:rPr lang="en-US" sz="2400"/>
              <a:t>, 3</a:t>
            </a:r>
            <a:r>
              <a:rPr lang="en-US" sz="2400" baseline="30000"/>
              <a:t>rd</a:t>
            </a:r>
            <a:r>
              <a:rPr lang="en-US" sz="2400"/>
              <a:t> Sectional (Chem) 2006</a:t>
            </a:r>
          </a:p>
          <a:p>
            <a:pPr lvl="1" eaLnBrk="0" hangingPunct="0"/>
            <a:r>
              <a:rPr lang="en-US" sz="2400"/>
              <a:t>	   4</a:t>
            </a:r>
            <a:r>
              <a:rPr lang="en-US" sz="2400" baseline="30000"/>
              <a:t>th</a:t>
            </a:r>
            <a:r>
              <a:rPr lang="en-US" sz="2400"/>
              <a:t> State 2004 &amp; 6</a:t>
            </a:r>
            <a:r>
              <a:rPr lang="en-US" sz="2400" baseline="30000"/>
              <a:t>th</a:t>
            </a:r>
            <a:r>
              <a:rPr lang="en-US" sz="2400"/>
              <a:t> State 2005</a:t>
            </a:r>
          </a:p>
        </p:txBody>
      </p:sp>
      <p:sp>
        <p:nvSpPr>
          <p:cNvPr id="2073609" name="Rectangle 9"/>
          <p:cNvSpPr>
            <a:spLocks noChangeArrowheads="1"/>
          </p:cNvSpPr>
          <p:nvPr/>
        </p:nvSpPr>
        <p:spPr bwMode="auto">
          <a:xfrm>
            <a:off x="838200" y="5227638"/>
            <a:ext cx="5992813" cy="457200"/>
          </a:xfrm>
          <a:prstGeom prst="rect">
            <a:avLst/>
          </a:prstGeom>
          <a:noFill/>
          <a:ln w="9525">
            <a:noFill/>
            <a:miter lim="800000"/>
            <a:headEnd/>
            <a:tailEnd/>
          </a:ln>
          <a:effectLst/>
        </p:spPr>
        <p:txBody>
          <a:bodyPr>
            <a:spAutoFit/>
          </a:bodyPr>
          <a:lstStyle/>
          <a:p>
            <a:pPr eaLnBrk="0" hangingPunct="0"/>
            <a:r>
              <a:rPr lang="en-US" sz="2400"/>
              <a:t>AP Test 3.9 average</a:t>
            </a:r>
            <a:endParaRPr lang="en-US" sz="1600"/>
          </a:p>
        </p:txBody>
      </p:sp>
      <p:sp>
        <p:nvSpPr>
          <p:cNvPr id="2073610" name="Rectangle 10"/>
          <p:cNvSpPr>
            <a:spLocks noChangeArrowheads="1"/>
          </p:cNvSpPr>
          <p:nvPr/>
        </p:nvSpPr>
        <p:spPr bwMode="auto">
          <a:xfrm>
            <a:off x="838200" y="5837238"/>
            <a:ext cx="5334000" cy="457200"/>
          </a:xfrm>
          <a:prstGeom prst="rect">
            <a:avLst/>
          </a:prstGeom>
          <a:noFill/>
          <a:ln w="9525">
            <a:noFill/>
            <a:miter lim="800000"/>
            <a:headEnd/>
            <a:tailEnd/>
          </a:ln>
          <a:effectLst/>
        </p:spPr>
        <p:txBody>
          <a:bodyPr wrap="none">
            <a:spAutoFit/>
          </a:bodyPr>
          <a:lstStyle/>
          <a:p>
            <a:pPr eaLnBrk="0" hangingPunct="0"/>
            <a:r>
              <a:rPr lang="en-US" sz="2400"/>
              <a:t>Top student out of 120 IWU Bio/Chem</a:t>
            </a:r>
          </a:p>
        </p:txBody>
      </p:sp>
      <p:sp>
        <p:nvSpPr>
          <p:cNvPr id="2073611" name="AutoShape 11">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073613" name="Rectangle 13"/>
          <p:cNvSpPr>
            <a:spLocks noChangeArrowheads="1"/>
          </p:cNvSpPr>
          <p:nvPr/>
        </p:nvSpPr>
        <p:spPr bwMode="auto">
          <a:xfrm>
            <a:off x="0" y="2962275"/>
            <a:ext cx="9144000" cy="0"/>
          </a:xfrm>
          <a:prstGeom prst="rect">
            <a:avLst/>
          </a:prstGeom>
          <a:noFill/>
          <a:ln w="9525">
            <a:noFill/>
            <a:miter lim="800000"/>
            <a:headEnd/>
            <a:tailEnd/>
          </a:ln>
          <a:effectLst/>
        </p:spPr>
        <p:txBody>
          <a:bodyPr wrap="none" anchor="ctr">
            <a:spAutoFit/>
          </a:bodyPr>
          <a:lstStyle/>
          <a:p>
            <a:endParaRPr lang="en-US" sz="2400">
              <a:latin typeface="Times New Roman" pitchFamily="18" charset="0"/>
            </a:endParaRPr>
          </a:p>
        </p:txBody>
      </p:sp>
      <p:pic>
        <p:nvPicPr>
          <p:cNvPr id="2073612" name="Picture 12" descr="http://www.cottonchemistry.bizland.com/chemistry/computer2.gif"/>
          <p:cNvPicPr>
            <a:picLocks noChangeAspect="1" noChangeArrowheads="1"/>
          </p:cNvPicPr>
          <p:nvPr/>
        </p:nvPicPr>
        <p:blipFill>
          <a:blip r:embed="rId5" r:link="rId6"/>
          <a:srcRect/>
          <a:stretch>
            <a:fillRect/>
          </a:stretch>
        </p:blipFill>
        <p:spPr bwMode="auto">
          <a:xfrm>
            <a:off x="7696200" y="5761038"/>
            <a:ext cx="1019175" cy="933450"/>
          </a:xfrm>
          <a:prstGeom prst="rect">
            <a:avLst/>
          </a:prstGeom>
          <a:noFill/>
        </p:spPr>
      </p:pic>
      <p:sp>
        <p:nvSpPr>
          <p:cNvPr id="2073614" name="Text Box 14"/>
          <p:cNvSpPr txBox="1">
            <a:spLocks noChangeArrowheads="1"/>
          </p:cNvSpPr>
          <p:nvPr/>
        </p:nvSpPr>
        <p:spPr bwMode="auto">
          <a:xfrm>
            <a:off x="452438" y="1781175"/>
            <a:ext cx="8561387" cy="457200"/>
          </a:xfrm>
          <a:prstGeom prst="rect">
            <a:avLst/>
          </a:prstGeom>
          <a:noFill/>
          <a:ln w="9525">
            <a:noFill/>
            <a:miter lim="800000"/>
            <a:headEnd/>
            <a:tailEnd/>
          </a:ln>
          <a:effectLst/>
        </p:spPr>
        <p:txBody>
          <a:bodyPr wrap="none">
            <a:spAutoFit/>
          </a:bodyPr>
          <a:lstStyle/>
          <a:p>
            <a:r>
              <a:rPr lang="en-US" sz="2400"/>
              <a:t>National Honor Roll’s Outstanding American Teachers (2007) </a:t>
            </a:r>
          </a:p>
        </p:txBody>
      </p:sp>
      <p:sp>
        <p:nvSpPr>
          <p:cNvPr id="2073615" name="Oval 15">
            <a:hlinkClick r:id="rId7" action="ppaction://hlinksldjump"/>
          </p:cNvPr>
          <p:cNvSpPr>
            <a:spLocks noChangeArrowheads="1"/>
          </p:cNvSpPr>
          <p:nvPr/>
        </p:nvSpPr>
        <p:spPr bwMode="auto">
          <a:xfrm>
            <a:off x="325438" y="1941513"/>
            <a:ext cx="138112" cy="138112"/>
          </a:xfrm>
          <a:prstGeom prst="ellipse">
            <a:avLst/>
          </a:prstGeom>
          <a:noFill/>
          <a:ln w="9525">
            <a:solidFill>
              <a:srgbClr val="FFCC00"/>
            </a:solid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073603">
                                            <p:txEl>
                                              <p:pRg st="0" end="0"/>
                                            </p:txEl>
                                          </p:spTgt>
                                        </p:tgtEl>
                                        <p:attrNameLst>
                                          <p:attrName>style.visibility</p:attrName>
                                        </p:attrNameLst>
                                      </p:cBhvr>
                                      <p:to>
                                        <p:strVal val="visible"/>
                                      </p:to>
                                    </p:set>
                                    <p:animEffect transition="in" filter="fade">
                                      <p:cBhvr>
                                        <p:cTn id="7" dur="1000"/>
                                        <p:tgtEl>
                                          <p:spTgt spid="2073603">
                                            <p:txEl>
                                              <p:pRg st="0" end="0"/>
                                            </p:txEl>
                                          </p:spTgt>
                                        </p:tgtEl>
                                      </p:cBhvr>
                                    </p:animEffect>
                                    <p:anim calcmode="lin" valueType="num">
                                      <p:cBhvr>
                                        <p:cTn id="8" dur="1000" fill="hold"/>
                                        <p:tgtEl>
                                          <p:spTgt spid="207360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073603">
                                            <p:txEl>
                                              <p:pRg st="0" end="0"/>
                                            </p:txEl>
                                          </p:spTgt>
                                        </p:tgtEl>
                                        <p:attrNameLst>
                                          <p:attrName>ppt_y</p:attrName>
                                        </p:attrNameLst>
                                      </p:cBhvr>
                                      <p:tavLst>
                                        <p:tav tm="0">
                                          <p:val>
                                            <p:strVal val="#ppt_y-.1"/>
                                          </p:val>
                                        </p:tav>
                                        <p:tav tm="100000">
                                          <p:val>
                                            <p:strVal val="#ppt_y"/>
                                          </p:val>
                                        </p:tav>
                                      </p:tavLst>
                                    </p:anim>
                                  </p:childTnLst>
                                  <p:subTnLst>
                                    <p:animClr clrSpc="rgb" dir="cw">
                                      <p:cBhvr override="childStyle">
                                        <p:cTn dur="1" fill="hold" display="0" masterRel="nextClick" afterEffect="1"/>
                                        <p:tgtEl>
                                          <p:spTgt spid="2073603">
                                            <p:txEl>
                                              <p:pRg st="0" end="0"/>
                                            </p:txEl>
                                          </p:spTgt>
                                        </p:tgtEl>
                                        <p:attrNameLst>
                                          <p:attrName>ppt_c</p:attrName>
                                        </p:attrNameLst>
                                      </p:cBhvr>
                                      <p:to>
                                        <a:srgbClr val="4D4D4D"/>
                                      </p:to>
                                    </p:animClr>
                                  </p:subTnLst>
                                </p:cTn>
                              </p:par>
                            </p:childTnLst>
                          </p:cTn>
                        </p:par>
                      </p:childTnLst>
                    </p:cTn>
                  </p:par>
                  <p:par>
                    <p:cTn id="10" fill="hold">
                      <p:stCondLst>
                        <p:cond delay="indefinite"/>
                      </p:stCondLst>
                      <p:childTnLst>
                        <p:par>
                          <p:cTn id="11" fill="hold">
                            <p:stCondLst>
                              <p:cond delay="0"/>
                            </p:stCondLst>
                            <p:childTnLst>
                              <p:par>
                                <p:cTn id="12" presetID="47" presetClass="entr" presetSubtype="0" fill="hold" nodeType="clickEffect">
                                  <p:stCondLst>
                                    <p:cond delay="0"/>
                                  </p:stCondLst>
                                  <p:childTnLst>
                                    <p:set>
                                      <p:cBhvr>
                                        <p:cTn id="13" dur="1" fill="hold">
                                          <p:stCondLst>
                                            <p:cond delay="0"/>
                                          </p:stCondLst>
                                        </p:cTn>
                                        <p:tgtEl>
                                          <p:spTgt spid="2073604"/>
                                        </p:tgtEl>
                                        <p:attrNameLst>
                                          <p:attrName>style.visibility</p:attrName>
                                        </p:attrNameLst>
                                      </p:cBhvr>
                                      <p:to>
                                        <p:strVal val="visible"/>
                                      </p:to>
                                    </p:set>
                                    <p:animEffect transition="in" filter="fade">
                                      <p:cBhvr>
                                        <p:cTn id="14" dur="1000"/>
                                        <p:tgtEl>
                                          <p:spTgt spid="2073604"/>
                                        </p:tgtEl>
                                      </p:cBhvr>
                                    </p:animEffect>
                                    <p:anim calcmode="lin" valueType="num">
                                      <p:cBhvr>
                                        <p:cTn id="15" dur="1000" fill="hold"/>
                                        <p:tgtEl>
                                          <p:spTgt spid="2073604"/>
                                        </p:tgtEl>
                                        <p:attrNameLst>
                                          <p:attrName>ppt_x</p:attrName>
                                        </p:attrNameLst>
                                      </p:cBhvr>
                                      <p:tavLst>
                                        <p:tav tm="0">
                                          <p:val>
                                            <p:strVal val="#ppt_x"/>
                                          </p:val>
                                        </p:tav>
                                        <p:tav tm="100000">
                                          <p:val>
                                            <p:strVal val="#ppt_x"/>
                                          </p:val>
                                        </p:tav>
                                      </p:tavLst>
                                    </p:anim>
                                    <p:anim calcmode="lin" valueType="num">
                                      <p:cBhvr>
                                        <p:cTn id="16" dur="1000" fill="hold"/>
                                        <p:tgtEl>
                                          <p:spTgt spid="2073604"/>
                                        </p:tgtEl>
                                        <p:attrNameLst>
                                          <p:attrName>ppt_y</p:attrName>
                                        </p:attrNameLst>
                                      </p:cBhvr>
                                      <p:tavLst>
                                        <p:tav tm="0">
                                          <p:val>
                                            <p:strVal val="#ppt_y-.1"/>
                                          </p:val>
                                        </p:tav>
                                        <p:tav tm="100000">
                                          <p:val>
                                            <p:strVal val="#ppt_y"/>
                                          </p:val>
                                        </p:tav>
                                      </p:tavLst>
                                    </p:anim>
                                  </p:childTnLst>
                                  <p:subTnLst>
                                    <p:animClr clrSpc="rgb" dir="cw">
                                      <p:cBhvr override="childStyle">
                                        <p:cTn dur="1" fill="hold" display="0" masterRel="nextClick" afterEffect="1"/>
                                        <p:tgtEl>
                                          <p:spTgt spid="2073604"/>
                                        </p:tgtEl>
                                        <p:attrNameLst>
                                          <p:attrName>ppt_c</p:attrName>
                                        </p:attrNameLst>
                                      </p:cBhvr>
                                      <p:to>
                                        <a:srgbClr val="4D4D4D"/>
                                      </p:to>
                                    </p:animClr>
                                  </p:sub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2073607"/>
                                        </p:tgtEl>
                                        <p:attrNameLst>
                                          <p:attrName>style.visibility</p:attrName>
                                        </p:attrNameLst>
                                      </p:cBhvr>
                                      <p:to>
                                        <p:strVal val="visible"/>
                                      </p:to>
                                    </p:set>
                                    <p:animEffect transition="in" filter="fade">
                                      <p:cBhvr>
                                        <p:cTn id="21" dur="1000"/>
                                        <p:tgtEl>
                                          <p:spTgt spid="2073607"/>
                                        </p:tgtEl>
                                      </p:cBhvr>
                                    </p:animEffect>
                                    <p:anim calcmode="lin" valueType="num">
                                      <p:cBhvr>
                                        <p:cTn id="22" dur="1000" fill="hold"/>
                                        <p:tgtEl>
                                          <p:spTgt spid="2073607"/>
                                        </p:tgtEl>
                                        <p:attrNameLst>
                                          <p:attrName>ppt_x</p:attrName>
                                        </p:attrNameLst>
                                      </p:cBhvr>
                                      <p:tavLst>
                                        <p:tav tm="0">
                                          <p:val>
                                            <p:strVal val="#ppt_x"/>
                                          </p:val>
                                        </p:tav>
                                        <p:tav tm="100000">
                                          <p:val>
                                            <p:strVal val="#ppt_x"/>
                                          </p:val>
                                        </p:tav>
                                      </p:tavLst>
                                    </p:anim>
                                    <p:anim calcmode="lin" valueType="num">
                                      <p:cBhvr>
                                        <p:cTn id="23" dur="1000" fill="hold"/>
                                        <p:tgtEl>
                                          <p:spTgt spid="2073607"/>
                                        </p:tgtEl>
                                        <p:attrNameLst>
                                          <p:attrName>ppt_y</p:attrName>
                                        </p:attrNameLst>
                                      </p:cBhvr>
                                      <p:tavLst>
                                        <p:tav tm="0">
                                          <p:val>
                                            <p:strVal val="#ppt_y-.1"/>
                                          </p:val>
                                        </p:tav>
                                        <p:tav tm="100000">
                                          <p:val>
                                            <p:strVal val="#ppt_y"/>
                                          </p:val>
                                        </p:tav>
                                      </p:tavLst>
                                    </p:anim>
                                  </p:childTnLst>
                                  <p:subTnLst>
                                    <p:animClr clrSpc="rgb" dir="cw">
                                      <p:cBhvr override="childStyle">
                                        <p:cTn dur="1" fill="hold" display="0" masterRel="nextClick" afterEffect="1"/>
                                        <p:tgtEl>
                                          <p:spTgt spid="2073607"/>
                                        </p:tgtEl>
                                        <p:attrNameLst>
                                          <p:attrName>ppt_c</p:attrName>
                                        </p:attrNameLst>
                                      </p:cBhvr>
                                      <p:to>
                                        <a:srgbClr val="4D4D4D"/>
                                      </p:to>
                                    </p:animClr>
                                  </p:sub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2073608"/>
                                        </p:tgtEl>
                                        <p:attrNameLst>
                                          <p:attrName>style.visibility</p:attrName>
                                        </p:attrNameLst>
                                      </p:cBhvr>
                                      <p:to>
                                        <p:strVal val="visible"/>
                                      </p:to>
                                    </p:set>
                                    <p:animEffect transition="in" filter="fade">
                                      <p:cBhvr>
                                        <p:cTn id="28" dur="1000"/>
                                        <p:tgtEl>
                                          <p:spTgt spid="2073608"/>
                                        </p:tgtEl>
                                      </p:cBhvr>
                                    </p:animEffect>
                                    <p:anim calcmode="lin" valueType="num">
                                      <p:cBhvr>
                                        <p:cTn id="29" dur="1000" fill="hold"/>
                                        <p:tgtEl>
                                          <p:spTgt spid="2073608"/>
                                        </p:tgtEl>
                                        <p:attrNameLst>
                                          <p:attrName>ppt_x</p:attrName>
                                        </p:attrNameLst>
                                      </p:cBhvr>
                                      <p:tavLst>
                                        <p:tav tm="0">
                                          <p:val>
                                            <p:strVal val="#ppt_x"/>
                                          </p:val>
                                        </p:tav>
                                        <p:tav tm="100000">
                                          <p:val>
                                            <p:strVal val="#ppt_x"/>
                                          </p:val>
                                        </p:tav>
                                      </p:tavLst>
                                    </p:anim>
                                    <p:anim calcmode="lin" valueType="num">
                                      <p:cBhvr>
                                        <p:cTn id="30" dur="1000" fill="hold"/>
                                        <p:tgtEl>
                                          <p:spTgt spid="2073608"/>
                                        </p:tgtEl>
                                        <p:attrNameLst>
                                          <p:attrName>ppt_y</p:attrName>
                                        </p:attrNameLst>
                                      </p:cBhvr>
                                      <p:tavLst>
                                        <p:tav tm="0">
                                          <p:val>
                                            <p:strVal val="#ppt_y-.1"/>
                                          </p:val>
                                        </p:tav>
                                        <p:tav tm="100000">
                                          <p:val>
                                            <p:strVal val="#ppt_y"/>
                                          </p:val>
                                        </p:tav>
                                      </p:tavLst>
                                    </p:anim>
                                  </p:childTnLst>
                                  <p:subTnLst>
                                    <p:animClr clrSpc="rgb" dir="cw">
                                      <p:cBhvr override="childStyle">
                                        <p:cTn dur="1" fill="hold" display="0" masterRel="nextClick" afterEffect="1"/>
                                        <p:tgtEl>
                                          <p:spTgt spid="2073608"/>
                                        </p:tgtEl>
                                        <p:attrNameLst>
                                          <p:attrName>ppt_c</p:attrName>
                                        </p:attrNameLst>
                                      </p:cBhvr>
                                      <p:to>
                                        <a:srgbClr val="4D4D4D"/>
                                      </p:to>
                                    </p:animClr>
                                  </p:sub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2073609"/>
                                        </p:tgtEl>
                                        <p:attrNameLst>
                                          <p:attrName>style.visibility</p:attrName>
                                        </p:attrNameLst>
                                      </p:cBhvr>
                                      <p:to>
                                        <p:strVal val="visible"/>
                                      </p:to>
                                    </p:set>
                                    <p:animEffect transition="in" filter="fade">
                                      <p:cBhvr>
                                        <p:cTn id="35" dur="1000"/>
                                        <p:tgtEl>
                                          <p:spTgt spid="2073609"/>
                                        </p:tgtEl>
                                      </p:cBhvr>
                                    </p:animEffect>
                                    <p:anim calcmode="lin" valueType="num">
                                      <p:cBhvr>
                                        <p:cTn id="36" dur="1000" fill="hold"/>
                                        <p:tgtEl>
                                          <p:spTgt spid="2073609"/>
                                        </p:tgtEl>
                                        <p:attrNameLst>
                                          <p:attrName>ppt_x</p:attrName>
                                        </p:attrNameLst>
                                      </p:cBhvr>
                                      <p:tavLst>
                                        <p:tav tm="0">
                                          <p:val>
                                            <p:strVal val="#ppt_x"/>
                                          </p:val>
                                        </p:tav>
                                        <p:tav tm="100000">
                                          <p:val>
                                            <p:strVal val="#ppt_x"/>
                                          </p:val>
                                        </p:tav>
                                      </p:tavLst>
                                    </p:anim>
                                    <p:anim calcmode="lin" valueType="num">
                                      <p:cBhvr>
                                        <p:cTn id="37" dur="1000" fill="hold"/>
                                        <p:tgtEl>
                                          <p:spTgt spid="2073609"/>
                                        </p:tgtEl>
                                        <p:attrNameLst>
                                          <p:attrName>ppt_y</p:attrName>
                                        </p:attrNameLst>
                                      </p:cBhvr>
                                      <p:tavLst>
                                        <p:tav tm="0">
                                          <p:val>
                                            <p:strVal val="#ppt_y-.1"/>
                                          </p:val>
                                        </p:tav>
                                        <p:tav tm="100000">
                                          <p:val>
                                            <p:strVal val="#ppt_y"/>
                                          </p:val>
                                        </p:tav>
                                      </p:tavLst>
                                    </p:anim>
                                  </p:childTnLst>
                                  <p:subTnLst>
                                    <p:animClr clrSpc="rgb" dir="cw">
                                      <p:cBhvr override="childStyle">
                                        <p:cTn dur="1" fill="hold" display="0" masterRel="nextClick" afterEffect="1"/>
                                        <p:tgtEl>
                                          <p:spTgt spid="2073609"/>
                                        </p:tgtEl>
                                        <p:attrNameLst>
                                          <p:attrName>ppt_c</p:attrName>
                                        </p:attrNameLst>
                                      </p:cBhvr>
                                      <p:to>
                                        <a:srgbClr val="4D4D4D"/>
                                      </p:to>
                                    </p:animClr>
                                  </p:sub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0" nodeType="clickEffect">
                                  <p:stCondLst>
                                    <p:cond delay="0"/>
                                  </p:stCondLst>
                                  <p:childTnLst>
                                    <p:set>
                                      <p:cBhvr>
                                        <p:cTn id="41" dur="1" fill="hold">
                                          <p:stCondLst>
                                            <p:cond delay="0"/>
                                          </p:stCondLst>
                                        </p:cTn>
                                        <p:tgtEl>
                                          <p:spTgt spid="2073610"/>
                                        </p:tgtEl>
                                        <p:attrNameLst>
                                          <p:attrName>style.visibility</p:attrName>
                                        </p:attrNameLst>
                                      </p:cBhvr>
                                      <p:to>
                                        <p:strVal val="visible"/>
                                      </p:to>
                                    </p:set>
                                    <p:animEffect transition="in" filter="fade">
                                      <p:cBhvr>
                                        <p:cTn id="42" dur="1000"/>
                                        <p:tgtEl>
                                          <p:spTgt spid="2073610"/>
                                        </p:tgtEl>
                                      </p:cBhvr>
                                    </p:animEffect>
                                    <p:anim calcmode="lin" valueType="num">
                                      <p:cBhvr>
                                        <p:cTn id="43" dur="1000" fill="hold"/>
                                        <p:tgtEl>
                                          <p:spTgt spid="2073610"/>
                                        </p:tgtEl>
                                        <p:attrNameLst>
                                          <p:attrName>ppt_x</p:attrName>
                                        </p:attrNameLst>
                                      </p:cBhvr>
                                      <p:tavLst>
                                        <p:tav tm="0">
                                          <p:val>
                                            <p:strVal val="#ppt_x"/>
                                          </p:val>
                                        </p:tav>
                                        <p:tav tm="100000">
                                          <p:val>
                                            <p:strVal val="#ppt_x"/>
                                          </p:val>
                                        </p:tav>
                                      </p:tavLst>
                                    </p:anim>
                                    <p:anim calcmode="lin" valueType="num">
                                      <p:cBhvr>
                                        <p:cTn id="44" dur="1000" fill="hold"/>
                                        <p:tgtEl>
                                          <p:spTgt spid="20736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3603" grpId="0" build="p"/>
      <p:bldP spid="2073607" grpId="0"/>
      <p:bldP spid="2073608" grpId="0"/>
      <p:bldP spid="2073609" grpId="0"/>
      <p:bldP spid="2073610"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9588" name="Rectangle 4"/>
          <p:cNvSpPr>
            <a:spLocks noChangeArrowheads="1"/>
          </p:cNvSpPr>
          <p:nvPr/>
        </p:nvSpPr>
        <p:spPr bwMode="auto">
          <a:xfrm>
            <a:off x="468313" y="1068388"/>
            <a:ext cx="8353425" cy="5464175"/>
          </a:xfrm>
          <a:prstGeom prst="rect">
            <a:avLst/>
          </a:prstGeom>
          <a:noFill/>
          <a:ln w="9525">
            <a:noFill/>
            <a:miter lim="800000"/>
            <a:headEnd/>
            <a:tailEnd/>
          </a:ln>
          <a:effectLst/>
        </p:spPr>
        <p:txBody>
          <a:bodyPr anchor="ctr">
            <a:spAutoFit/>
          </a:bodyPr>
          <a:lstStyle/>
          <a:p>
            <a:pPr algn="just"/>
            <a:endParaRPr lang="en-US" sz="900"/>
          </a:p>
          <a:p>
            <a:pPr algn="r" eaLnBrk="0" hangingPunct="0"/>
            <a:r>
              <a:rPr lang="en-US" sz="1200">
                <a:cs typeface="Times New Roman" pitchFamily="18" charset="0"/>
              </a:rPr>
              <a:t>January 20, 2007</a:t>
            </a:r>
            <a:endParaRPr lang="en-US" sz="1200"/>
          </a:p>
          <a:p>
            <a:pPr algn="just" eaLnBrk="0" hangingPunct="0"/>
            <a:r>
              <a:rPr lang="en-US" sz="1200">
                <a:latin typeface="Arial Narrow" pitchFamily="34" charset="0"/>
                <a:cs typeface="Times New Roman" pitchFamily="18" charset="0"/>
              </a:rPr>
              <a:t>NCHS Teacher inducted into National Honor Roll’s Outstanding American Teachers!</a:t>
            </a:r>
            <a:endParaRPr lang="en-US" sz="1200">
              <a:latin typeface="Arial Narrow" pitchFamily="34" charset="0"/>
            </a:endParaRPr>
          </a:p>
          <a:p>
            <a:pPr eaLnBrk="0" hangingPunct="0"/>
            <a:r>
              <a:rPr lang="en-US" sz="1200">
                <a:latin typeface="Arial Narrow" pitchFamily="34" charset="0"/>
                <a:cs typeface="Arial" charset="0"/>
              </a:rPr>
              <a:t>Mr. Jeff Christopherson, chemistry teacher at Normal Community High School, was inducted into the National Honor Roll’s Outstanding American Teachers early this school year.</a:t>
            </a:r>
            <a:r>
              <a:rPr lang="en-US" sz="1200">
                <a:latin typeface="Arial Narrow" pitchFamily="34" charset="0"/>
              </a:rPr>
              <a:t> </a:t>
            </a:r>
            <a:br>
              <a:rPr lang="en-US" sz="1200">
                <a:latin typeface="Arial Narrow" pitchFamily="34" charset="0"/>
              </a:rPr>
            </a:br>
            <a:endParaRPr lang="en-US" sz="1200">
              <a:latin typeface="Arial Narrow" pitchFamily="34" charset="0"/>
            </a:endParaRPr>
          </a:p>
          <a:p>
            <a:pPr eaLnBrk="0" hangingPunct="0"/>
            <a:r>
              <a:rPr lang="en-US" sz="1200">
                <a:latin typeface="Arial Narrow" pitchFamily="34" charset="0"/>
                <a:cs typeface="Arial" charset="0"/>
              </a:rPr>
              <a:t>The National Honor Roll’s Outstanding American Teachers was developed to recognize educators who have made a positive difference in their students’ lives. National Honor Roll’s Outstanding American Teachers is an organization that recognizes educators who have made a difference in their communities and in their student lives.  According to the information that was received, inductees in the NHR’s Outstanding American Teachers have received an honor shared by a very small percentage of all U.S. Teachers. </a:t>
            </a:r>
            <a:r>
              <a:rPr lang="en-US" sz="1200">
                <a:latin typeface="Arial Narrow" pitchFamily="34" charset="0"/>
              </a:rPr>
              <a:t> </a:t>
            </a:r>
            <a:br>
              <a:rPr lang="en-US" sz="1200">
                <a:latin typeface="Arial Narrow" pitchFamily="34" charset="0"/>
              </a:rPr>
            </a:br>
            <a:endParaRPr lang="en-US" sz="1200">
              <a:latin typeface="Arial Narrow" pitchFamily="34" charset="0"/>
            </a:endParaRPr>
          </a:p>
          <a:p>
            <a:pPr eaLnBrk="0" hangingPunct="0"/>
            <a:r>
              <a:rPr lang="en-US" sz="1200">
                <a:latin typeface="Arial Narrow" pitchFamily="34" charset="0"/>
                <a:cs typeface="Arial" charset="0"/>
              </a:rPr>
              <a:t>National Honor Roll students are asked to identify one teacher who has had the most influence on their lives. Those teachers are then contacted and invited to complete a teacher profile form. The information allows the teachers to showcase their proudest accomplishments and interests, both personal and professional.  The profile is included in an annual National Honor Roll’s Outstanding American Teachers Commemorative Edition. In addition to his name, the name of his school, city and state, and primary area of concentration, the section will also include his photograph.  NHR’s Outstanding American Teachers also offers services that encourage the further success of its members. </a:t>
            </a:r>
            <a:r>
              <a:rPr lang="en-US" sz="1200">
                <a:latin typeface="Arial Narrow" pitchFamily="34" charset="0"/>
              </a:rPr>
              <a:t> </a:t>
            </a:r>
            <a:br>
              <a:rPr lang="en-US" sz="1200">
                <a:latin typeface="Arial Narrow" pitchFamily="34" charset="0"/>
              </a:rPr>
            </a:br>
            <a:endParaRPr lang="en-US" sz="1200">
              <a:latin typeface="Arial Narrow" pitchFamily="34" charset="0"/>
            </a:endParaRPr>
          </a:p>
          <a:p>
            <a:pPr algn="just" eaLnBrk="0" hangingPunct="0"/>
            <a:r>
              <a:rPr lang="en-US" sz="1200">
                <a:latin typeface="Arial Narrow" pitchFamily="34" charset="0"/>
                <a:cs typeface="Arial" charset="0"/>
              </a:rPr>
              <a:t>It is appropriate for Jeff Christopherson to be recognized as an outstanding teacher.  He is an extraordinary teacher who makes chemistry interesting and interactive.  His lessons inspire his students who sometimes are surprised as they achieve beyond their </a:t>
            </a:r>
            <a:r>
              <a:rPr lang="en-US" sz="1200" i="1">
                <a:latin typeface="Arial Narrow" pitchFamily="34" charset="0"/>
                <a:cs typeface="Arial" charset="0"/>
              </a:rPr>
              <a:t>own</a:t>
            </a:r>
            <a:r>
              <a:rPr lang="en-US" sz="1200">
                <a:latin typeface="Arial Narrow" pitchFamily="34" charset="0"/>
                <a:cs typeface="Arial" charset="0"/>
              </a:rPr>
              <a:t> expectations.  The Normal Community High School students, staff, and parents are very proud and congratulate Mr. Christopherson for his induction and well deserved recognition. </a:t>
            </a:r>
            <a:endParaRPr lang="en-US" sz="1200">
              <a:latin typeface="Arial Narrow" pitchFamily="34" charset="0"/>
            </a:endParaRPr>
          </a:p>
          <a:p>
            <a:pPr algn="just" eaLnBrk="0" hangingPunct="0"/>
            <a:r>
              <a:rPr lang="en-US" sz="1200">
                <a:cs typeface="Arial" charset="0"/>
              </a:rPr>
              <a:t>  </a:t>
            </a:r>
            <a:endParaRPr lang="en-US" sz="1200"/>
          </a:p>
          <a:p>
            <a:pPr eaLnBrk="0" hangingPunct="0"/>
            <a:r>
              <a:rPr lang="en-US">
                <a:cs typeface="Arial" charset="0"/>
              </a:rPr>
              <a:t>Submitted by:</a:t>
            </a:r>
            <a:r>
              <a:rPr lang="en-US"/>
              <a:t> </a:t>
            </a:r>
            <a:br>
              <a:rPr lang="en-US"/>
            </a:br>
            <a:endParaRPr lang="en-US"/>
          </a:p>
          <a:p>
            <a:pPr eaLnBrk="0" hangingPunct="0"/>
            <a:endParaRPr lang="en-US"/>
          </a:p>
          <a:p>
            <a:pPr eaLnBrk="0" hangingPunct="0"/>
            <a:endParaRPr lang="en-US"/>
          </a:p>
          <a:p>
            <a:pPr algn="just" eaLnBrk="0" hangingPunct="0"/>
            <a:r>
              <a:rPr lang="en-US" b="1">
                <a:cs typeface="Arial" charset="0"/>
              </a:rPr>
              <a:t>                                                       </a:t>
            </a:r>
            <a:endParaRPr lang="en-US" b="1"/>
          </a:p>
          <a:p>
            <a:pPr algn="just" eaLnBrk="0" hangingPunct="0"/>
            <a:r>
              <a:rPr lang="en-US" b="1">
                <a:cs typeface="Arial" charset="0"/>
              </a:rPr>
              <a:t>Dr. Jeanette Nuckolls</a:t>
            </a:r>
            <a:endParaRPr lang="en-US" b="1"/>
          </a:p>
          <a:p>
            <a:pPr algn="just" eaLnBrk="0" hangingPunct="0"/>
            <a:r>
              <a:rPr lang="en-US" b="1">
                <a:cs typeface="Arial" charset="0"/>
              </a:rPr>
              <a:t>Principal</a:t>
            </a:r>
            <a:endParaRPr lang="en-US" b="1"/>
          </a:p>
          <a:p>
            <a:pPr eaLnBrk="0" hangingPunct="0"/>
            <a:r>
              <a:rPr lang="en-US" b="1">
                <a:cs typeface="Times New Roman" pitchFamily="18" charset="0"/>
              </a:rPr>
              <a:t>Normal Community High School</a:t>
            </a:r>
            <a:r>
              <a:rPr lang="en-US" b="1"/>
              <a:t> </a:t>
            </a:r>
            <a:r>
              <a:rPr lang="en-US" sz="1200" b="1"/>
              <a:t/>
            </a:r>
            <a:br>
              <a:rPr lang="en-US" sz="1200" b="1"/>
            </a:br>
            <a:endParaRPr lang="en-US" sz="1200" b="1">
              <a:cs typeface="Arial" charset="0"/>
            </a:endParaRPr>
          </a:p>
        </p:txBody>
      </p:sp>
      <p:pic>
        <p:nvPicPr>
          <p:cNvPr id="2499589" name="Picture 5" descr="image"/>
          <p:cNvPicPr>
            <a:picLocks noChangeAspect="1" noChangeArrowheads="1"/>
          </p:cNvPicPr>
          <p:nvPr/>
        </p:nvPicPr>
        <p:blipFill>
          <a:blip r:embed="rId2"/>
          <a:srcRect/>
          <a:stretch>
            <a:fillRect/>
          </a:stretch>
        </p:blipFill>
        <p:spPr bwMode="auto">
          <a:xfrm>
            <a:off x="244475" y="165100"/>
            <a:ext cx="914400" cy="800100"/>
          </a:xfrm>
          <a:prstGeom prst="rect">
            <a:avLst/>
          </a:prstGeom>
          <a:noFill/>
        </p:spPr>
      </p:pic>
      <p:pic>
        <p:nvPicPr>
          <p:cNvPr id="2499590" name="Picture 6" descr="image"/>
          <p:cNvPicPr>
            <a:picLocks noChangeAspect="1" noChangeArrowheads="1"/>
          </p:cNvPicPr>
          <p:nvPr/>
        </p:nvPicPr>
        <p:blipFill>
          <a:blip r:embed="rId3"/>
          <a:srcRect/>
          <a:stretch>
            <a:fillRect/>
          </a:stretch>
        </p:blipFill>
        <p:spPr bwMode="auto">
          <a:xfrm>
            <a:off x="450850" y="5289550"/>
            <a:ext cx="2286000" cy="533400"/>
          </a:xfrm>
          <a:prstGeom prst="rect">
            <a:avLst/>
          </a:prstGeom>
          <a:noFill/>
        </p:spPr>
      </p:pic>
      <p:sp>
        <p:nvSpPr>
          <p:cNvPr id="2499592" name="Rectangle 8"/>
          <p:cNvSpPr>
            <a:spLocks noChangeArrowheads="1"/>
          </p:cNvSpPr>
          <p:nvPr/>
        </p:nvSpPr>
        <p:spPr bwMode="auto">
          <a:xfrm>
            <a:off x="3027363" y="477838"/>
            <a:ext cx="3089275" cy="396875"/>
          </a:xfrm>
          <a:prstGeom prst="rect">
            <a:avLst/>
          </a:prstGeom>
          <a:noFill/>
          <a:ln w="9525">
            <a:noFill/>
            <a:miter lim="800000"/>
            <a:headEnd/>
            <a:tailEnd/>
          </a:ln>
          <a:effectLst/>
        </p:spPr>
        <p:txBody>
          <a:bodyPr wrap="none">
            <a:spAutoFit/>
          </a:bodyPr>
          <a:lstStyle/>
          <a:p>
            <a:r>
              <a:rPr lang="en-US" sz="2000" b="1">
                <a:latin typeface="Wide Latin" pitchFamily="18" charset="0"/>
              </a:rPr>
              <a:t>GOODNEWS</a:t>
            </a:r>
          </a:p>
        </p:txBody>
      </p:sp>
      <p:sp>
        <p:nvSpPr>
          <p:cNvPr id="2499593" name="AutoShape 9">
            <a:hlinkClick r:id="" action="ppaction://noaction" highlightClick="1"/>
            <a:hlinkHover r:id="" action="ppaction://hlinkshowjump?jump=previousslide"/>
          </p:cNvPr>
          <p:cNvSpPr>
            <a:spLocks noChangeArrowheads="1"/>
          </p:cNvSpPr>
          <p:nvPr/>
        </p:nvSpPr>
        <p:spPr bwMode="auto">
          <a:xfrm>
            <a:off x="0" y="6473825"/>
            <a:ext cx="336550" cy="384175"/>
          </a:xfrm>
          <a:prstGeom prst="actionButtonReturn">
            <a:avLst/>
          </a:prstGeom>
          <a:solidFill>
            <a:srgbClr val="FF6600">
              <a:alpha val="33000"/>
            </a:srgbClr>
          </a:solid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2914" name="Rectangle 2"/>
          <p:cNvSpPr>
            <a:spLocks noGrp="1" noChangeArrowheads="1"/>
          </p:cNvSpPr>
          <p:nvPr>
            <p:ph type="title"/>
          </p:nvPr>
        </p:nvSpPr>
        <p:spPr/>
        <p:txBody>
          <a:bodyPr/>
          <a:lstStyle/>
          <a:p>
            <a:endParaRPr lang="en-US"/>
          </a:p>
        </p:txBody>
      </p:sp>
      <p:sp>
        <p:nvSpPr>
          <p:cNvPr id="2342915" name="Rectangle 3"/>
          <p:cNvSpPr>
            <a:spLocks noGrp="1" noChangeArrowheads="1"/>
          </p:cNvSpPr>
          <p:nvPr>
            <p:ph type="body" idx="1"/>
          </p:nvPr>
        </p:nvSpPr>
        <p:spPr/>
        <p:txBody>
          <a:bodyPr/>
          <a:lstStyle/>
          <a:p>
            <a:r>
              <a:rPr lang="en-US" sz="2000"/>
              <a:t>Former Science Building Chairperson at Normal Community High School</a:t>
            </a:r>
          </a:p>
          <a:p>
            <a:r>
              <a:rPr lang="en-US" sz="2000"/>
              <a:t>Taught for 15 year</a:t>
            </a:r>
          </a:p>
          <a:p>
            <a:r>
              <a:rPr lang="en-US" sz="2000"/>
              <a:t>One year at Jr. High, remainder at high school level</a:t>
            </a:r>
          </a:p>
          <a:p>
            <a:r>
              <a:rPr lang="en-US" sz="2000"/>
              <a:t>Taught 6 summers at ISU</a:t>
            </a:r>
          </a:p>
          <a:p>
            <a:r>
              <a:rPr lang="en-US" sz="2000"/>
              <a:t>Contributor - Handbook for Student Teachers (1992)</a:t>
            </a:r>
          </a:p>
          <a:p>
            <a:r>
              <a:rPr lang="en-US" sz="2000"/>
              <a:t>Numerous mini-grant proposal recipient </a:t>
            </a:r>
          </a:p>
          <a:p>
            <a:r>
              <a:rPr lang="en-US" sz="2000"/>
              <a:t>Popular website (~150,000 hits/year) </a:t>
            </a:r>
            <a:r>
              <a:rPr lang="en-US" sz="2000">
                <a:hlinkClick r:id="rId2"/>
              </a:rPr>
              <a:t>www.unit5.org/chemistry</a:t>
            </a:r>
            <a:endParaRPr lang="en-US" sz="2000"/>
          </a:p>
          <a:p>
            <a:r>
              <a:rPr lang="en-US" sz="2000"/>
              <a:t>Developed ~4000 pages of PowerPoint &amp; hundreds of pages of worksheets, notes for high school chemistry                                   (</a:t>
            </a:r>
            <a:r>
              <a:rPr lang="en-US" sz="2000" i="1"/>
              <a:t>All freely available on website</a:t>
            </a:r>
            <a:r>
              <a:rPr lang="en-US" sz="2000"/>
              <a:t>)</a:t>
            </a:r>
          </a:p>
          <a:p>
            <a:r>
              <a:rPr lang="en-US" sz="2000"/>
              <a:t>Given talks to 100’s of Chemistry teachers at:                                    	SIU-C </a:t>
            </a:r>
            <a:r>
              <a:rPr lang="en-US" sz="1400"/>
              <a:t>(March 2006)</a:t>
            </a:r>
            <a:r>
              <a:rPr lang="en-US" sz="2000"/>
              <a:t>, Bradley </a:t>
            </a:r>
            <a:r>
              <a:rPr lang="en-US" sz="1400"/>
              <a:t>(May 2006)</a:t>
            </a:r>
            <a:r>
              <a:rPr lang="en-US" sz="2000"/>
              <a:t>, ISU </a:t>
            </a:r>
            <a:r>
              <a:rPr lang="en-US" sz="1400"/>
              <a:t>(Oct. 2006)</a:t>
            </a:r>
            <a:r>
              <a:rPr lang="en-US" sz="2000"/>
              <a:t>,                        	U of I </a:t>
            </a:r>
            <a:r>
              <a:rPr lang="en-US" sz="1400"/>
              <a:t>(March 2007)</a:t>
            </a:r>
            <a:r>
              <a:rPr lang="en-US" sz="2000"/>
              <a:t>, Chicago ACS </a:t>
            </a:r>
            <a:r>
              <a:rPr lang="en-US" sz="1400"/>
              <a:t>(April 2007)</a:t>
            </a:r>
            <a:r>
              <a:rPr lang="en-US" sz="2000"/>
              <a:t>.</a:t>
            </a:r>
          </a:p>
          <a:p>
            <a:endParaRPr lang="en-US" sz="2000"/>
          </a:p>
          <a:p>
            <a:endParaRPr lang="en-US"/>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25" name="Picture 5" descr="Congrats"/>
          <p:cNvPicPr>
            <a:picLocks noChangeAspect="1" noChangeArrowheads="1" noCrop="1"/>
          </p:cNvPicPr>
          <p:nvPr/>
        </p:nvPicPr>
        <p:blipFill>
          <a:blip r:embed="rId4"/>
          <a:srcRect/>
          <a:stretch>
            <a:fillRect/>
          </a:stretch>
        </p:blipFill>
        <p:spPr bwMode="auto">
          <a:xfrm>
            <a:off x="6118225" y="4953000"/>
            <a:ext cx="2035175" cy="2362200"/>
          </a:xfrm>
          <a:prstGeom prst="rect">
            <a:avLst/>
          </a:prstGeom>
          <a:noFill/>
        </p:spPr>
      </p:pic>
      <p:sp>
        <p:nvSpPr>
          <p:cNvPr id="2078722" name="Rectangle 2"/>
          <p:cNvSpPr>
            <a:spLocks noGrp="1" noChangeArrowheads="1"/>
          </p:cNvSpPr>
          <p:nvPr>
            <p:ph type="title"/>
          </p:nvPr>
        </p:nvSpPr>
        <p:spPr/>
        <p:txBody>
          <a:bodyPr/>
          <a:lstStyle/>
          <a:p>
            <a:r>
              <a:rPr lang="en-US"/>
              <a:t>Why now?</a:t>
            </a:r>
          </a:p>
        </p:txBody>
      </p:sp>
      <p:sp>
        <p:nvSpPr>
          <p:cNvPr id="2078723" name="Rectangle 3"/>
          <p:cNvSpPr>
            <a:spLocks noGrp="1" noChangeArrowheads="1"/>
          </p:cNvSpPr>
          <p:nvPr>
            <p:ph type="body" idx="1"/>
          </p:nvPr>
        </p:nvSpPr>
        <p:spPr>
          <a:xfrm>
            <a:off x="152400" y="1600200"/>
            <a:ext cx="8229600" cy="4525963"/>
          </a:xfrm>
        </p:spPr>
        <p:txBody>
          <a:bodyPr/>
          <a:lstStyle/>
          <a:p>
            <a:r>
              <a:rPr lang="en-US" sz="2800"/>
              <a:t>Student learning styles have shifted towards more audiovisual from reading comprehension.</a:t>
            </a:r>
          </a:p>
          <a:p>
            <a:pPr>
              <a:buFontTx/>
              <a:buNone/>
            </a:pPr>
            <a:endParaRPr lang="en-US" sz="2800"/>
          </a:p>
          <a:p>
            <a:r>
              <a:rPr lang="en-US" sz="2800"/>
              <a:t>Content demands from state have increased so we need to cover more material.</a:t>
            </a:r>
          </a:p>
          <a:p>
            <a:pPr>
              <a:buFontTx/>
              <a:buNone/>
            </a:pPr>
            <a:endParaRPr lang="en-US" sz="2800"/>
          </a:p>
          <a:p>
            <a:pPr>
              <a:buFontTx/>
              <a:buNone/>
            </a:pPr>
            <a:r>
              <a:rPr lang="en-US" sz="2800"/>
              <a:t>                                             High teacher turnover                </a:t>
            </a:r>
          </a:p>
          <a:p>
            <a:pPr>
              <a:buFontTx/>
              <a:buNone/>
            </a:pPr>
            <a:r>
              <a:rPr lang="en-US" sz="2800"/>
              <a:t>                                             due to lack of support.</a:t>
            </a:r>
          </a:p>
          <a:p>
            <a:pPr>
              <a:buFontTx/>
              <a:buNone/>
            </a:pPr>
            <a:r>
              <a:rPr lang="en-US" sz="2800"/>
              <a:t> </a:t>
            </a:r>
          </a:p>
        </p:txBody>
      </p:sp>
      <p:pic>
        <p:nvPicPr>
          <p:cNvPr id="2078727" name="Picture 7">
            <a:hlinkClick r:id="" action="ppaction://media"/>
          </p:cNvPr>
          <p:cNvPicPr>
            <a:picLocks noRot="1" noChangeAspect="1" noChangeArrowheads="1"/>
          </p:cNvPicPr>
          <p:nvPr>
            <a:wavAudioFile r:embed="rId1" name="MSj00974950000[1].wav"/>
          </p:nvPr>
        </p:nvPicPr>
        <p:blipFill>
          <a:blip r:embed="rId5"/>
          <a:srcRect/>
          <a:stretch>
            <a:fillRect/>
          </a:stretch>
        </p:blipFill>
        <p:spPr bwMode="auto">
          <a:xfrm>
            <a:off x="0" y="6553200"/>
            <a:ext cx="304800" cy="304800"/>
          </a:xfrm>
          <a:prstGeom prst="rect">
            <a:avLst/>
          </a:prstGeom>
          <a:noFill/>
        </p:spPr>
      </p:pic>
      <p:grpSp>
        <p:nvGrpSpPr>
          <p:cNvPr id="2078730" name="Group 10"/>
          <p:cNvGrpSpPr>
            <a:grpSpLocks/>
          </p:cNvGrpSpPr>
          <p:nvPr/>
        </p:nvGrpSpPr>
        <p:grpSpPr bwMode="auto">
          <a:xfrm>
            <a:off x="485775" y="1219200"/>
            <a:ext cx="3984625" cy="5210175"/>
            <a:chOff x="306" y="768"/>
            <a:chExt cx="2510" cy="3282"/>
          </a:xfrm>
        </p:grpSpPr>
        <p:pic>
          <p:nvPicPr>
            <p:cNvPr id="2078726" name="Picture 6" descr="TIME"/>
            <p:cNvPicPr>
              <a:picLocks noChangeAspect="1" noChangeArrowheads="1"/>
            </p:cNvPicPr>
            <p:nvPr/>
          </p:nvPicPr>
          <p:blipFill>
            <a:blip r:embed="rId6" cstate="print"/>
            <a:srcRect l="594" b="906"/>
            <a:stretch>
              <a:fillRect/>
            </a:stretch>
          </p:blipFill>
          <p:spPr bwMode="auto">
            <a:xfrm>
              <a:off x="306" y="768"/>
              <a:ext cx="2510" cy="3282"/>
            </a:xfrm>
            <a:prstGeom prst="rect">
              <a:avLst/>
            </a:prstGeom>
            <a:noFill/>
          </p:spPr>
        </p:pic>
        <p:sp>
          <p:nvSpPr>
            <p:cNvPr id="2078728" name="Rectangle 8"/>
            <p:cNvSpPr>
              <a:spLocks noChangeArrowheads="1"/>
            </p:cNvSpPr>
            <p:nvPr/>
          </p:nvSpPr>
          <p:spPr bwMode="auto">
            <a:xfrm>
              <a:off x="1674" y="3467"/>
              <a:ext cx="1029" cy="473"/>
            </a:xfrm>
            <a:prstGeom prst="rect">
              <a:avLst/>
            </a:prstGeom>
            <a:solidFill>
              <a:schemeClr val="bg1"/>
            </a:solidFill>
            <a:ln w="9525">
              <a:noFill/>
              <a:miter lim="800000"/>
              <a:headEnd/>
              <a:tailEnd/>
            </a:ln>
            <a:effectLst/>
          </p:spPr>
          <p:txBody>
            <a:bodyPr wrap="none" anchor="ctr"/>
            <a:lstStyle/>
            <a:p>
              <a:endParaRPr 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7872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2078723">
                                            <p:txEl>
                                              <p:pRg st="0" end="0"/>
                                            </p:txEl>
                                          </p:spTgt>
                                        </p:tgtEl>
                                        <p:attrNameLst>
                                          <p:attrName>ppt_c</p:attrName>
                                        </p:attrNameLst>
                                      </p:cBhvr>
                                      <p:to>
                                        <a:schemeClr val="bg2"/>
                                      </p:to>
                                    </p:animClr>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7872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2078723">
                                            <p:txEl>
                                              <p:pRg st="2" end="2"/>
                                            </p:txEl>
                                          </p:spTgt>
                                        </p:tgtEl>
                                        <p:attrNameLst>
                                          <p:attrName>ppt_c</p:attrName>
                                        </p:attrNameLst>
                                      </p:cBhvr>
                                      <p:to>
                                        <a:schemeClr val="bg2"/>
                                      </p:to>
                                    </p:animClr>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78723">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2078723">
                                            <p:txEl>
                                              <p:pRg st="4" end="4"/>
                                            </p:txEl>
                                          </p:spTgt>
                                        </p:tgtEl>
                                        <p:attrNameLst>
                                          <p:attrName>ppt_c</p:attrName>
                                        </p:attrNameLst>
                                      </p:cBhvr>
                                      <p:to>
                                        <a:schemeClr val="bg2"/>
                                      </p:to>
                                    </p:animClr>
                                  </p:subTnLst>
                                </p:cTn>
                              </p:par>
                              <p:par>
                                <p:cTn id="15" presetID="1" presetClass="entr" presetSubtype="0" fill="hold" grpId="0" nodeType="withEffect">
                                  <p:stCondLst>
                                    <p:cond delay="0"/>
                                  </p:stCondLst>
                                  <p:childTnLst>
                                    <p:set>
                                      <p:cBhvr>
                                        <p:cTn id="16" dur="1" fill="hold">
                                          <p:stCondLst>
                                            <p:cond delay="0"/>
                                          </p:stCondLst>
                                        </p:cTn>
                                        <p:tgtEl>
                                          <p:spTgt spid="2078723">
                                            <p:txEl>
                                              <p:pRg st="5" end="5"/>
                                            </p:txEl>
                                          </p:spTgt>
                                        </p:tgtEl>
                                        <p:attrNameLst>
                                          <p:attrName>style.visibility</p:attrName>
                                        </p:attrNameLst>
                                      </p:cBhvr>
                                      <p:to>
                                        <p:strVal val="visible"/>
                                      </p:to>
                                    </p:set>
                                  </p:childTnLst>
                                  <p:subTnLst>
                                    <p:animClr clrSpc="rgb" dir="cw">
                                      <p:cBhvr override="childStyle">
                                        <p:cTn dur="1" fill="hold" display="0" masterRel="nextClick" afterEffect="1"/>
                                        <p:tgtEl>
                                          <p:spTgt spid="2078723">
                                            <p:txEl>
                                              <p:pRg st="5" end="5"/>
                                            </p:txEl>
                                          </p:spTgt>
                                        </p:tgtEl>
                                        <p:attrNameLst>
                                          <p:attrName>ppt_c</p:attrName>
                                        </p:attrNameLst>
                                      </p:cBhvr>
                                      <p:to>
                                        <a:schemeClr val="bg2"/>
                                      </p:to>
                                    </p:animClr>
                                  </p:subTnLst>
                                </p:cTn>
                              </p:par>
                              <p:par>
                                <p:cTn id="17" presetID="55" presetClass="exit" presetSubtype="0" fill="hold" nodeType="withEffect">
                                  <p:stCondLst>
                                    <p:cond delay="0"/>
                                  </p:stCondLst>
                                  <p:childTnLst>
                                    <p:anim calcmode="lin" valueType="num">
                                      <p:cBhvr>
                                        <p:cTn id="18" dur="1000"/>
                                        <p:tgtEl>
                                          <p:spTgt spid="2078723">
                                            <p:txEl>
                                              <p:pRg st="0" end="0"/>
                                            </p:txEl>
                                          </p:spTgt>
                                        </p:tgtEl>
                                        <p:attrNameLst>
                                          <p:attrName>ppt_w</p:attrName>
                                        </p:attrNameLst>
                                      </p:cBhvr>
                                      <p:tavLst>
                                        <p:tav tm="0">
                                          <p:val>
                                            <p:strVal val="ppt_w"/>
                                          </p:val>
                                        </p:tav>
                                        <p:tav tm="100000">
                                          <p:val>
                                            <p:strVal val="ppt_w*0.70"/>
                                          </p:val>
                                        </p:tav>
                                      </p:tavLst>
                                    </p:anim>
                                    <p:anim calcmode="lin" valueType="num">
                                      <p:cBhvr>
                                        <p:cTn id="19" dur="1000"/>
                                        <p:tgtEl>
                                          <p:spTgt spid="2078723">
                                            <p:txEl>
                                              <p:pRg st="0" end="0"/>
                                            </p:txEl>
                                          </p:spTgt>
                                        </p:tgtEl>
                                        <p:attrNameLst>
                                          <p:attrName>ppt_h</p:attrName>
                                        </p:attrNameLst>
                                      </p:cBhvr>
                                      <p:tavLst>
                                        <p:tav tm="0">
                                          <p:val>
                                            <p:strVal val="ppt_h"/>
                                          </p:val>
                                        </p:tav>
                                        <p:tav tm="100000">
                                          <p:val>
                                            <p:strVal val="ppt_h"/>
                                          </p:val>
                                        </p:tav>
                                      </p:tavLst>
                                    </p:anim>
                                    <p:animEffect transition="out" filter="fade">
                                      <p:cBhvr>
                                        <p:cTn id="20" dur="1000"/>
                                        <p:tgtEl>
                                          <p:spTgt spid="2078723">
                                            <p:txEl>
                                              <p:pRg st="0" end="0"/>
                                            </p:txEl>
                                          </p:spTgt>
                                        </p:tgtEl>
                                      </p:cBhvr>
                                    </p:animEffect>
                                    <p:set>
                                      <p:cBhvr>
                                        <p:cTn id="21" dur="1" fill="hold">
                                          <p:stCondLst>
                                            <p:cond delay="999"/>
                                          </p:stCondLst>
                                        </p:cTn>
                                        <p:tgtEl>
                                          <p:spTgt spid="2078723">
                                            <p:txEl>
                                              <p:pRg st="0" end="0"/>
                                            </p:txEl>
                                          </p:spTgt>
                                        </p:tgtEl>
                                        <p:attrNameLst>
                                          <p:attrName>style.visibility</p:attrName>
                                        </p:attrNameLst>
                                      </p:cBhvr>
                                      <p:to>
                                        <p:strVal val="hidden"/>
                                      </p:to>
                                    </p:set>
                                  </p:childTnLst>
                                </p:cTn>
                              </p:par>
                              <p:par>
                                <p:cTn id="22" presetID="55" presetClass="exit" presetSubtype="0" fill="hold" nodeType="withEffect">
                                  <p:stCondLst>
                                    <p:cond delay="0"/>
                                  </p:stCondLst>
                                  <p:childTnLst>
                                    <p:anim calcmode="lin" valueType="num">
                                      <p:cBhvr>
                                        <p:cTn id="23" dur="1000"/>
                                        <p:tgtEl>
                                          <p:spTgt spid="2078723">
                                            <p:txEl>
                                              <p:pRg st="2" end="2"/>
                                            </p:txEl>
                                          </p:spTgt>
                                        </p:tgtEl>
                                        <p:attrNameLst>
                                          <p:attrName>ppt_w</p:attrName>
                                        </p:attrNameLst>
                                      </p:cBhvr>
                                      <p:tavLst>
                                        <p:tav tm="0">
                                          <p:val>
                                            <p:strVal val="ppt_w"/>
                                          </p:val>
                                        </p:tav>
                                        <p:tav tm="100000">
                                          <p:val>
                                            <p:strVal val="ppt_w*0.70"/>
                                          </p:val>
                                        </p:tav>
                                      </p:tavLst>
                                    </p:anim>
                                    <p:anim calcmode="lin" valueType="num">
                                      <p:cBhvr>
                                        <p:cTn id="24" dur="1000"/>
                                        <p:tgtEl>
                                          <p:spTgt spid="2078723">
                                            <p:txEl>
                                              <p:pRg st="2" end="2"/>
                                            </p:txEl>
                                          </p:spTgt>
                                        </p:tgtEl>
                                        <p:attrNameLst>
                                          <p:attrName>ppt_h</p:attrName>
                                        </p:attrNameLst>
                                      </p:cBhvr>
                                      <p:tavLst>
                                        <p:tav tm="0">
                                          <p:val>
                                            <p:strVal val="ppt_h"/>
                                          </p:val>
                                        </p:tav>
                                        <p:tav tm="100000">
                                          <p:val>
                                            <p:strVal val="ppt_h"/>
                                          </p:val>
                                        </p:tav>
                                      </p:tavLst>
                                    </p:anim>
                                    <p:animEffect transition="out" filter="fade">
                                      <p:cBhvr>
                                        <p:cTn id="25" dur="1000"/>
                                        <p:tgtEl>
                                          <p:spTgt spid="2078723">
                                            <p:txEl>
                                              <p:pRg st="2" end="2"/>
                                            </p:txEl>
                                          </p:spTgt>
                                        </p:tgtEl>
                                      </p:cBhvr>
                                    </p:animEffect>
                                    <p:set>
                                      <p:cBhvr>
                                        <p:cTn id="26" dur="1" fill="hold">
                                          <p:stCondLst>
                                            <p:cond delay="999"/>
                                          </p:stCondLst>
                                        </p:cTn>
                                        <p:tgtEl>
                                          <p:spTgt spid="2078723">
                                            <p:txEl>
                                              <p:pRg st="2" end="2"/>
                                            </p:txEl>
                                          </p:spTgt>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nodeType="clickEffect">
                                  <p:stCondLst>
                                    <p:cond delay="0"/>
                                  </p:stCondLst>
                                  <p:childTnLst>
                                    <p:set>
                                      <p:cBhvr>
                                        <p:cTn id="30" dur="1" fill="hold">
                                          <p:stCondLst>
                                            <p:cond delay="0"/>
                                          </p:stCondLst>
                                        </p:cTn>
                                        <p:tgtEl>
                                          <p:spTgt spid="2078725"/>
                                        </p:tgtEl>
                                        <p:attrNameLst>
                                          <p:attrName>style.visibility</p:attrName>
                                        </p:attrNameLst>
                                      </p:cBhvr>
                                      <p:to>
                                        <p:strVal val="visible"/>
                                      </p:to>
                                    </p:set>
                                    <p:anim calcmode="lin" valueType="num">
                                      <p:cBhvr>
                                        <p:cTn id="31" dur="500" fill="hold"/>
                                        <p:tgtEl>
                                          <p:spTgt spid="2078725"/>
                                        </p:tgtEl>
                                        <p:attrNameLst>
                                          <p:attrName>ppt_w</p:attrName>
                                        </p:attrNameLst>
                                      </p:cBhvr>
                                      <p:tavLst>
                                        <p:tav tm="0">
                                          <p:val>
                                            <p:fltVal val="0"/>
                                          </p:val>
                                        </p:tav>
                                        <p:tav tm="100000">
                                          <p:val>
                                            <p:strVal val="#ppt_w"/>
                                          </p:val>
                                        </p:tav>
                                      </p:tavLst>
                                    </p:anim>
                                    <p:anim calcmode="lin" valueType="num">
                                      <p:cBhvr>
                                        <p:cTn id="32" dur="500" fill="hold"/>
                                        <p:tgtEl>
                                          <p:spTgt spid="2078725"/>
                                        </p:tgtEl>
                                        <p:attrNameLst>
                                          <p:attrName>ppt_h</p:attrName>
                                        </p:attrNameLst>
                                      </p:cBhvr>
                                      <p:tavLst>
                                        <p:tav tm="0">
                                          <p:val>
                                            <p:fltVal val="0"/>
                                          </p:val>
                                        </p:tav>
                                        <p:tav tm="100000">
                                          <p:val>
                                            <p:strVal val="#ppt_h"/>
                                          </p:val>
                                        </p:tav>
                                      </p:tavLst>
                                    </p:anim>
                                    <p:animEffect transition="in" filter="fade">
                                      <p:cBhvr>
                                        <p:cTn id="33" dur="500"/>
                                        <p:tgtEl>
                                          <p:spTgt spid="2078725"/>
                                        </p:tgtEl>
                                      </p:cBhvr>
                                    </p:animEffect>
                                  </p:childTnLst>
                                </p:cTn>
                              </p:par>
                              <p:par>
                                <p:cTn id="34" presetID="1" presetClass="mediacall" presetSubtype="0" fill="hold" nodeType="withEffect">
                                  <p:stCondLst>
                                    <p:cond delay="0"/>
                                  </p:stCondLst>
                                  <p:childTnLst>
                                    <p:cmd type="call" cmd="playFrom(0.0)">
                                      <p:cBhvr>
                                        <p:cTn id="35" dur="2268" fill="hold"/>
                                        <p:tgtEl>
                                          <p:spTgt spid="2078727"/>
                                        </p:tgtEl>
                                      </p:cBhvr>
                                    </p:cmd>
                                  </p:childTnLst>
                                </p:cTn>
                              </p:par>
                            </p:childTnLst>
                          </p:cTn>
                        </p:par>
                      </p:childTnLst>
                    </p:cTn>
                  </p:par>
                  <p:par>
                    <p:cTn id="36" fill="hold">
                      <p:stCondLst>
                        <p:cond delay="indefinite"/>
                      </p:stCondLst>
                      <p:childTnLst>
                        <p:par>
                          <p:cTn id="37" fill="hold">
                            <p:stCondLst>
                              <p:cond delay="0"/>
                            </p:stCondLst>
                            <p:childTnLst>
                              <p:par>
                                <p:cTn id="38" presetID="53" presetClass="entr" presetSubtype="0" fill="hold" nodeType="clickEffect">
                                  <p:stCondLst>
                                    <p:cond delay="0"/>
                                  </p:stCondLst>
                                  <p:childTnLst>
                                    <p:set>
                                      <p:cBhvr>
                                        <p:cTn id="39" dur="1" fill="hold">
                                          <p:stCondLst>
                                            <p:cond delay="0"/>
                                          </p:stCondLst>
                                        </p:cTn>
                                        <p:tgtEl>
                                          <p:spTgt spid="2078730"/>
                                        </p:tgtEl>
                                        <p:attrNameLst>
                                          <p:attrName>style.visibility</p:attrName>
                                        </p:attrNameLst>
                                      </p:cBhvr>
                                      <p:to>
                                        <p:strVal val="visible"/>
                                      </p:to>
                                    </p:set>
                                    <p:anim calcmode="lin" valueType="num">
                                      <p:cBhvr>
                                        <p:cTn id="40" dur="500" fill="hold"/>
                                        <p:tgtEl>
                                          <p:spTgt spid="2078730"/>
                                        </p:tgtEl>
                                        <p:attrNameLst>
                                          <p:attrName>ppt_w</p:attrName>
                                        </p:attrNameLst>
                                      </p:cBhvr>
                                      <p:tavLst>
                                        <p:tav tm="0">
                                          <p:val>
                                            <p:fltVal val="0"/>
                                          </p:val>
                                        </p:tav>
                                        <p:tav tm="100000">
                                          <p:val>
                                            <p:strVal val="#ppt_w"/>
                                          </p:val>
                                        </p:tav>
                                      </p:tavLst>
                                    </p:anim>
                                    <p:anim calcmode="lin" valueType="num">
                                      <p:cBhvr>
                                        <p:cTn id="41" dur="500" fill="hold"/>
                                        <p:tgtEl>
                                          <p:spTgt spid="2078730"/>
                                        </p:tgtEl>
                                        <p:attrNameLst>
                                          <p:attrName>ppt_h</p:attrName>
                                        </p:attrNameLst>
                                      </p:cBhvr>
                                      <p:tavLst>
                                        <p:tav tm="0">
                                          <p:val>
                                            <p:fltVal val="0"/>
                                          </p:val>
                                        </p:tav>
                                        <p:tav tm="100000">
                                          <p:val>
                                            <p:strVal val="#ppt_h"/>
                                          </p:val>
                                        </p:tav>
                                      </p:tavLst>
                                    </p:anim>
                                    <p:animEffect transition="in" filter="fade">
                                      <p:cBhvr>
                                        <p:cTn id="42" dur="500"/>
                                        <p:tgtEl>
                                          <p:spTgt spid="207873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43" fill="hold" display="0">
                  <p:stCondLst>
                    <p:cond delay="indefinite"/>
                  </p:stCondLst>
                  <p:endCondLst>
                    <p:cond evt="onNext" delay="0">
                      <p:tgtEl>
                        <p:sldTgt/>
                      </p:tgtEl>
                    </p:cond>
                    <p:cond evt="onPrev" delay="0">
                      <p:tgtEl>
                        <p:sldTgt/>
                      </p:tgtEl>
                    </p:cond>
                    <p:cond evt="onStopAudio" delay="0">
                      <p:tgtEl>
                        <p:sldTgt/>
                      </p:tgtEl>
                    </p:cond>
                  </p:endCondLst>
                </p:cTn>
                <p:tgtEl>
                  <p:spTgt spid="2078727"/>
                </p:tgtEl>
              </p:cMediaNode>
            </p:audio>
          </p:childTnLst>
        </p:cTn>
      </p:par>
    </p:tnLst>
    <p:bldLst>
      <p:bldP spid="2078723" grpId="0" uiExpand="1" build="p"/>
    </p:bldLst>
  </p:timing>
</p:sld>
</file>

<file path=ppt/slides/slide240.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2070530" name="Rectangle 2"/>
          <p:cNvSpPr>
            <a:spLocks noGrp="1" noChangeArrowheads="1"/>
          </p:cNvSpPr>
          <p:nvPr>
            <p:ph type="ctrTitle"/>
          </p:nvPr>
        </p:nvSpPr>
        <p:spPr>
          <a:xfrm>
            <a:off x="685800" y="1273175"/>
            <a:ext cx="7772400" cy="1470025"/>
          </a:xfrm>
        </p:spPr>
        <p:txBody>
          <a:bodyPr/>
          <a:lstStyle/>
          <a:p>
            <a:r>
              <a:rPr lang="en-US">
                <a:solidFill>
                  <a:srgbClr val="CC0066"/>
                </a:solidFill>
                <a:effectLst>
                  <a:outerShdw blurRad="38100" dist="38100" dir="2700000" algn="tl">
                    <a:srgbClr val="C0C0C0"/>
                  </a:outerShdw>
                </a:effectLst>
              </a:rPr>
              <a:t>Science in the South</a:t>
            </a:r>
            <a:r>
              <a:rPr lang="en-US"/>
              <a:t/>
            </a:r>
            <a:br>
              <a:rPr lang="en-US"/>
            </a:br>
            <a:r>
              <a:rPr lang="en-US" sz="2800">
                <a:solidFill>
                  <a:srgbClr val="CC0066"/>
                </a:solidFill>
              </a:rPr>
              <a:t>March 10, 2006</a:t>
            </a:r>
          </a:p>
        </p:txBody>
      </p:sp>
      <p:sp>
        <p:nvSpPr>
          <p:cNvPr id="2070531" name="Rectangle 3"/>
          <p:cNvSpPr>
            <a:spLocks noGrp="1" noChangeArrowheads="1"/>
          </p:cNvSpPr>
          <p:nvPr>
            <p:ph type="subTitle" idx="1"/>
          </p:nvPr>
        </p:nvSpPr>
        <p:spPr>
          <a:xfrm>
            <a:off x="914400" y="4953000"/>
            <a:ext cx="7086600" cy="1752600"/>
          </a:xfrm>
        </p:spPr>
        <p:txBody>
          <a:bodyPr/>
          <a:lstStyle/>
          <a:p>
            <a:r>
              <a:rPr lang="en-US" i="1">
                <a:effectLst>
                  <a:outerShdw blurRad="38100" dist="38100" dir="2700000" algn="tl">
                    <a:srgbClr val="C0C0C0"/>
                  </a:outerShdw>
                </a:effectLst>
              </a:rPr>
              <a:t>Interactive</a:t>
            </a:r>
            <a:r>
              <a:rPr lang="en-US" i="1"/>
              <a:t> and </a:t>
            </a:r>
            <a:r>
              <a:rPr lang="en-US" i="1">
                <a:effectLst>
                  <a:outerShdw blurRad="38100" dist="38100" dir="2700000" algn="tl">
                    <a:srgbClr val="C0C0C0"/>
                  </a:outerShdw>
                </a:effectLst>
              </a:rPr>
              <a:t>Collaborative</a:t>
            </a:r>
            <a:r>
              <a:rPr lang="en-US" i="1"/>
              <a:t> Website</a:t>
            </a:r>
            <a:endParaRPr lang="en-US"/>
          </a:p>
        </p:txBody>
      </p:sp>
      <p:pic>
        <p:nvPicPr>
          <p:cNvPr id="2070532" name="Picture 4" descr="Southern Illinois University Carbondale Icon">
            <a:hlinkClick r:id="rId2"/>
          </p:cNvPr>
          <p:cNvPicPr>
            <a:picLocks noChangeAspect="1" noChangeArrowheads="1"/>
          </p:cNvPicPr>
          <p:nvPr/>
        </p:nvPicPr>
        <p:blipFill>
          <a:blip r:embed="rId3"/>
          <a:srcRect/>
          <a:stretch>
            <a:fillRect/>
          </a:stretch>
        </p:blipFill>
        <p:spPr bwMode="auto">
          <a:xfrm>
            <a:off x="1600200" y="533400"/>
            <a:ext cx="5715000" cy="742950"/>
          </a:xfrm>
          <a:prstGeom prst="rect">
            <a:avLst/>
          </a:prstGeom>
          <a:noFill/>
        </p:spPr>
      </p:pic>
      <p:sp>
        <p:nvSpPr>
          <p:cNvPr id="2070533" name="Rectangle 5"/>
          <p:cNvSpPr>
            <a:spLocks noChangeArrowheads="1"/>
          </p:cNvSpPr>
          <p:nvPr/>
        </p:nvSpPr>
        <p:spPr bwMode="auto">
          <a:xfrm>
            <a:off x="3276600" y="5486400"/>
            <a:ext cx="2516188" cy="519113"/>
          </a:xfrm>
          <a:prstGeom prst="rect">
            <a:avLst/>
          </a:prstGeom>
          <a:noFill/>
          <a:ln w="9525">
            <a:noFill/>
            <a:miter lim="800000"/>
            <a:headEnd/>
            <a:tailEnd/>
          </a:ln>
          <a:effectLst/>
        </p:spPr>
        <p:txBody>
          <a:bodyPr wrap="none">
            <a:spAutoFit/>
          </a:bodyPr>
          <a:lstStyle/>
          <a:p>
            <a:pPr eaLnBrk="0" hangingPunct="0"/>
            <a:r>
              <a:rPr lang="en-US" sz="2800">
                <a:solidFill>
                  <a:srgbClr val="3366CC"/>
                </a:solidFill>
              </a:rPr>
              <a:t>Project PRISM</a:t>
            </a:r>
          </a:p>
        </p:txBody>
      </p:sp>
      <p:pic>
        <p:nvPicPr>
          <p:cNvPr id="2070534" name="Picture 6" descr="MCj03357330000[1]">
            <a:hlinkClick r:id="rId4"/>
          </p:cNvPr>
          <p:cNvPicPr>
            <a:picLocks noChangeAspect="1" noChangeArrowheads="1"/>
          </p:cNvPicPr>
          <p:nvPr/>
        </p:nvPicPr>
        <p:blipFill>
          <a:blip r:embed="rId5"/>
          <a:srcRect/>
          <a:stretch>
            <a:fillRect/>
          </a:stretch>
        </p:blipFill>
        <p:spPr bwMode="auto">
          <a:xfrm>
            <a:off x="3352800" y="2667000"/>
            <a:ext cx="2514600" cy="2227263"/>
          </a:xfrm>
          <a:prstGeom prst="rect">
            <a:avLst/>
          </a:prstGeom>
          <a:noFill/>
        </p:spPr>
      </p:pic>
    </p:spTree>
  </p:cSld>
  <p:clrMapOvr>
    <a:masterClrMapping/>
  </p:clrMapOvr>
  <p:transition spd="slow">
    <p:newsfla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9" presetClass="entr" presetSubtype="0" fill="hold" grpId="0" nodeType="withEffect">
                                  <p:stCondLst>
                                    <p:cond delay="0"/>
                                  </p:stCondLst>
                                  <p:childTnLst>
                                    <p:set>
                                      <p:cBhvr>
                                        <p:cTn id="6" dur="1" fill="hold">
                                          <p:stCondLst>
                                            <p:cond delay="0"/>
                                          </p:stCondLst>
                                        </p:cTn>
                                        <p:tgtEl>
                                          <p:spTgt spid="2070530"/>
                                        </p:tgtEl>
                                        <p:attrNameLst>
                                          <p:attrName>style.visibility</p:attrName>
                                        </p:attrNameLst>
                                      </p:cBhvr>
                                      <p:to>
                                        <p:strVal val="visible"/>
                                      </p:to>
                                    </p:set>
                                    <p:anim calcmode="lin" valueType="num">
                                      <p:cBhvr>
                                        <p:cTn id="7" dur="1000" fill="hold"/>
                                        <p:tgtEl>
                                          <p:spTgt spid="2070530"/>
                                        </p:tgtEl>
                                        <p:attrNameLst>
                                          <p:attrName>ppt_x</p:attrName>
                                        </p:attrNameLst>
                                      </p:cBhvr>
                                      <p:tavLst>
                                        <p:tav tm="0">
                                          <p:val>
                                            <p:strVal val="#ppt_x-.2"/>
                                          </p:val>
                                        </p:tav>
                                        <p:tav tm="100000">
                                          <p:val>
                                            <p:strVal val="#ppt_x"/>
                                          </p:val>
                                        </p:tav>
                                      </p:tavLst>
                                    </p:anim>
                                    <p:anim calcmode="lin" valueType="num">
                                      <p:cBhvr>
                                        <p:cTn id="8" dur="1000" fill="hold"/>
                                        <p:tgtEl>
                                          <p:spTgt spid="2070530"/>
                                        </p:tgtEl>
                                        <p:attrNameLst>
                                          <p:attrName>ppt_y</p:attrName>
                                        </p:attrNameLst>
                                      </p:cBhvr>
                                      <p:tavLst>
                                        <p:tav tm="0">
                                          <p:val>
                                            <p:strVal val="#ppt_y"/>
                                          </p:val>
                                        </p:tav>
                                        <p:tav tm="100000">
                                          <p:val>
                                            <p:strVal val="#ppt_y"/>
                                          </p:val>
                                        </p:tav>
                                      </p:tavLst>
                                    </p:anim>
                                    <p:animEffect transition="in" filter="wipe(right)" prLst="gradientSize: 0.1">
                                      <p:cBhvr>
                                        <p:cTn id="9" dur="1000"/>
                                        <p:tgtEl>
                                          <p:spTgt spid="2070530"/>
                                        </p:tgtEl>
                                      </p:cBhvr>
                                    </p:animEffect>
                                  </p:childTnLst>
                                </p:cTn>
                              </p:par>
                            </p:childTnLst>
                          </p:cTn>
                        </p:par>
                      </p:childTnLst>
                    </p:cTn>
                  </p:par>
                  <p:par>
                    <p:cTn id="10" fill="hold">
                      <p:stCondLst>
                        <p:cond delay="indefinite"/>
                      </p:stCondLst>
                      <p:childTnLst>
                        <p:par>
                          <p:cTn id="11" fill="hold">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2070531">
                                            <p:txEl>
                                              <p:pRg st="0" end="0"/>
                                            </p:txEl>
                                          </p:spTgt>
                                        </p:tgtEl>
                                        <p:attrNameLst>
                                          <p:attrName>style.visibility</p:attrName>
                                        </p:attrNameLst>
                                      </p:cBhvr>
                                      <p:to>
                                        <p:strVal val="visible"/>
                                      </p:to>
                                    </p:set>
                                    <p:animEffect transition="in" filter="fade">
                                      <p:cBhvr>
                                        <p:cTn id="14" dur="500"/>
                                        <p:tgtEl>
                                          <p:spTgt spid="2070531">
                                            <p:txEl>
                                              <p:pRg st="0" end="0"/>
                                            </p:txEl>
                                          </p:spTgt>
                                        </p:tgtEl>
                                      </p:cBhvr>
                                    </p:animEffect>
                                    <p:anim calcmode="lin" valueType="num">
                                      <p:cBhvr>
                                        <p:cTn id="15" dur="500" fill="hold"/>
                                        <p:tgtEl>
                                          <p:spTgt spid="207053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2070531">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2070533"/>
                                        </p:tgtEl>
                                        <p:attrNameLst>
                                          <p:attrName>style.visibility</p:attrName>
                                        </p:attrNameLst>
                                      </p:cBhvr>
                                      <p:to>
                                        <p:strVal val="visible"/>
                                      </p:to>
                                    </p:set>
                                    <p:anim calcmode="lin" valueType="num">
                                      <p:cBhvr>
                                        <p:cTn id="21" dur="500" fill="hold"/>
                                        <p:tgtEl>
                                          <p:spTgt spid="2070533"/>
                                        </p:tgtEl>
                                        <p:attrNameLst>
                                          <p:attrName>ppt_w</p:attrName>
                                        </p:attrNameLst>
                                      </p:cBhvr>
                                      <p:tavLst>
                                        <p:tav tm="0">
                                          <p:val>
                                            <p:fltVal val="0"/>
                                          </p:val>
                                        </p:tav>
                                        <p:tav tm="100000">
                                          <p:val>
                                            <p:strVal val="#ppt_w"/>
                                          </p:val>
                                        </p:tav>
                                      </p:tavLst>
                                    </p:anim>
                                    <p:anim calcmode="lin" valueType="num">
                                      <p:cBhvr>
                                        <p:cTn id="22" dur="500" fill="hold"/>
                                        <p:tgtEl>
                                          <p:spTgt spid="2070533"/>
                                        </p:tgtEl>
                                        <p:attrNameLst>
                                          <p:attrName>ppt_h</p:attrName>
                                        </p:attrNameLst>
                                      </p:cBhvr>
                                      <p:tavLst>
                                        <p:tav tm="0">
                                          <p:val>
                                            <p:fltVal val="0"/>
                                          </p:val>
                                        </p:tav>
                                        <p:tav tm="100000">
                                          <p:val>
                                            <p:strVal val="#ppt_h"/>
                                          </p:val>
                                        </p:tav>
                                      </p:tavLst>
                                    </p:anim>
                                    <p:animEffect transition="in" filter="fade">
                                      <p:cBhvr>
                                        <p:cTn id="23" dur="500"/>
                                        <p:tgtEl>
                                          <p:spTgt spid="20705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0530" grpId="0"/>
      <p:bldP spid="2070531" grpId="0" build="p"/>
    </p:bldLst>
  </p:timing>
</p:sld>
</file>

<file path=ppt/slides/slide241.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2130946" name="Rectangle 2"/>
          <p:cNvSpPr>
            <a:spLocks noGrp="1" noChangeArrowheads="1"/>
          </p:cNvSpPr>
          <p:nvPr>
            <p:ph type="ctrTitle"/>
          </p:nvPr>
        </p:nvSpPr>
        <p:spPr>
          <a:xfrm>
            <a:off x="685800" y="1273175"/>
            <a:ext cx="7772400" cy="1470025"/>
          </a:xfrm>
        </p:spPr>
        <p:txBody>
          <a:bodyPr/>
          <a:lstStyle/>
          <a:p>
            <a:r>
              <a:rPr lang="en-US" sz="3600">
                <a:solidFill>
                  <a:srgbClr val="A70125"/>
                </a:solidFill>
                <a:effectLst>
                  <a:outerShdw blurRad="38100" dist="38100" dir="2700000" algn="tl">
                    <a:srgbClr val="C0C0C0"/>
                  </a:outerShdw>
                </a:effectLst>
              </a:rPr>
              <a:t>High School Chemistry Competition</a:t>
            </a:r>
            <a:r>
              <a:rPr lang="en-US">
                <a:solidFill>
                  <a:srgbClr val="A70125"/>
                </a:solidFill>
              </a:rPr>
              <a:t/>
            </a:r>
            <a:br>
              <a:rPr lang="en-US">
                <a:solidFill>
                  <a:srgbClr val="A70125"/>
                </a:solidFill>
              </a:rPr>
            </a:br>
            <a:r>
              <a:rPr lang="en-US" sz="2400">
                <a:solidFill>
                  <a:srgbClr val="A70125"/>
                </a:solidFill>
              </a:rPr>
              <a:t>May 3, 2006</a:t>
            </a:r>
          </a:p>
        </p:txBody>
      </p:sp>
      <p:sp>
        <p:nvSpPr>
          <p:cNvPr id="2130947" name="Rectangle 3"/>
          <p:cNvSpPr>
            <a:spLocks noGrp="1" noChangeArrowheads="1"/>
          </p:cNvSpPr>
          <p:nvPr>
            <p:ph type="subTitle" idx="1"/>
          </p:nvPr>
        </p:nvSpPr>
        <p:spPr>
          <a:xfrm>
            <a:off x="914400" y="5181600"/>
            <a:ext cx="7086600" cy="1752600"/>
          </a:xfrm>
        </p:spPr>
        <p:txBody>
          <a:bodyPr/>
          <a:lstStyle/>
          <a:p>
            <a:r>
              <a:rPr lang="en-US" i="1">
                <a:effectLst>
                  <a:outerShdw blurRad="38100" dist="38100" dir="2700000" algn="tl">
                    <a:srgbClr val="C0C0C0"/>
                  </a:outerShdw>
                </a:effectLst>
              </a:rPr>
              <a:t>Interactive</a:t>
            </a:r>
            <a:r>
              <a:rPr lang="en-US" i="1"/>
              <a:t> and </a:t>
            </a:r>
            <a:r>
              <a:rPr lang="en-US" i="1">
                <a:effectLst>
                  <a:outerShdw blurRad="38100" dist="38100" dir="2700000" algn="tl">
                    <a:srgbClr val="C0C0C0"/>
                  </a:outerShdw>
                </a:effectLst>
              </a:rPr>
              <a:t>Collaborative</a:t>
            </a:r>
            <a:r>
              <a:rPr lang="en-US" i="1"/>
              <a:t> Website</a:t>
            </a:r>
            <a:endParaRPr lang="en-US"/>
          </a:p>
        </p:txBody>
      </p:sp>
      <p:sp>
        <p:nvSpPr>
          <p:cNvPr id="2130949" name="Rectangle 5"/>
          <p:cNvSpPr>
            <a:spLocks noChangeArrowheads="1"/>
          </p:cNvSpPr>
          <p:nvPr/>
        </p:nvSpPr>
        <p:spPr bwMode="auto">
          <a:xfrm>
            <a:off x="3429000" y="5715000"/>
            <a:ext cx="2182813" cy="457200"/>
          </a:xfrm>
          <a:prstGeom prst="rect">
            <a:avLst/>
          </a:prstGeom>
          <a:noFill/>
          <a:ln w="9525">
            <a:noFill/>
            <a:miter lim="800000"/>
            <a:headEnd/>
            <a:tailEnd/>
          </a:ln>
          <a:effectLst/>
        </p:spPr>
        <p:txBody>
          <a:bodyPr wrap="none">
            <a:spAutoFit/>
          </a:bodyPr>
          <a:lstStyle/>
          <a:p>
            <a:pPr eaLnBrk="0" hangingPunct="0"/>
            <a:r>
              <a:rPr lang="en-US" sz="2400">
                <a:solidFill>
                  <a:srgbClr val="658AFF"/>
                </a:solidFill>
              </a:rPr>
              <a:t>Project PRISM</a:t>
            </a:r>
          </a:p>
        </p:txBody>
      </p:sp>
      <p:pic>
        <p:nvPicPr>
          <p:cNvPr id="2130950" name="Picture 6" descr="MCj03357330000[1]">
            <a:hlinkClick r:id="rId3"/>
          </p:cNvPr>
          <p:cNvPicPr>
            <a:picLocks noChangeAspect="1" noChangeArrowheads="1"/>
          </p:cNvPicPr>
          <p:nvPr/>
        </p:nvPicPr>
        <p:blipFill>
          <a:blip r:embed="rId4"/>
          <a:srcRect/>
          <a:stretch>
            <a:fillRect/>
          </a:stretch>
        </p:blipFill>
        <p:spPr bwMode="auto">
          <a:xfrm>
            <a:off x="5181600" y="2667000"/>
            <a:ext cx="2514600" cy="2227263"/>
          </a:xfrm>
          <a:prstGeom prst="rect">
            <a:avLst/>
          </a:prstGeom>
          <a:noFill/>
        </p:spPr>
      </p:pic>
      <p:pic>
        <p:nvPicPr>
          <p:cNvPr id="2130952" name="Picture 8" descr="Bradley University">
            <a:hlinkClick r:id="rId5"/>
          </p:cNvPr>
          <p:cNvPicPr>
            <a:picLocks noChangeAspect="1" noChangeArrowheads="1"/>
          </p:cNvPicPr>
          <p:nvPr/>
        </p:nvPicPr>
        <p:blipFill>
          <a:blip r:embed="rId6"/>
          <a:srcRect/>
          <a:stretch>
            <a:fillRect/>
          </a:stretch>
        </p:blipFill>
        <p:spPr bwMode="auto">
          <a:xfrm>
            <a:off x="3505200" y="609600"/>
            <a:ext cx="1733550" cy="800100"/>
          </a:xfrm>
          <a:prstGeom prst="rect">
            <a:avLst/>
          </a:prstGeom>
          <a:noFill/>
          <a:ln w="9525">
            <a:noFill/>
            <a:miter lim="800000"/>
            <a:headEnd/>
            <a:tailEnd/>
          </a:ln>
        </p:spPr>
      </p:pic>
      <p:pic>
        <p:nvPicPr>
          <p:cNvPr id="2130958" name="Picture 14" descr="chemistry1a"/>
          <p:cNvPicPr>
            <a:picLocks noChangeAspect="1" noChangeArrowheads="1"/>
          </p:cNvPicPr>
          <p:nvPr/>
        </p:nvPicPr>
        <p:blipFill>
          <a:blip r:embed="rId7"/>
          <a:srcRect/>
          <a:stretch>
            <a:fillRect/>
          </a:stretch>
        </p:blipFill>
        <p:spPr bwMode="auto">
          <a:xfrm>
            <a:off x="3124200" y="2590800"/>
            <a:ext cx="2971800" cy="2371725"/>
          </a:xfrm>
          <a:prstGeom prst="rect">
            <a:avLst/>
          </a:prstGeom>
          <a:noFill/>
        </p:spPr>
      </p:pic>
    </p:spTree>
  </p:cSld>
  <p:clrMapOvr>
    <a:masterClrMapping/>
  </p:clrMapOvr>
  <p:transition spd="slow">
    <p:newsfla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9" presetClass="entr" presetSubtype="0" fill="hold" grpId="0" nodeType="withEffect">
                                  <p:stCondLst>
                                    <p:cond delay="0"/>
                                  </p:stCondLst>
                                  <p:childTnLst>
                                    <p:set>
                                      <p:cBhvr>
                                        <p:cTn id="6" dur="1" fill="hold">
                                          <p:stCondLst>
                                            <p:cond delay="0"/>
                                          </p:stCondLst>
                                        </p:cTn>
                                        <p:tgtEl>
                                          <p:spTgt spid="2130946"/>
                                        </p:tgtEl>
                                        <p:attrNameLst>
                                          <p:attrName>style.visibility</p:attrName>
                                        </p:attrNameLst>
                                      </p:cBhvr>
                                      <p:to>
                                        <p:strVal val="visible"/>
                                      </p:to>
                                    </p:set>
                                    <p:anim calcmode="lin" valueType="num">
                                      <p:cBhvr>
                                        <p:cTn id="7" dur="1000" fill="hold"/>
                                        <p:tgtEl>
                                          <p:spTgt spid="2130946"/>
                                        </p:tgtEl>
                                        <p:attrNameLst>
                                          <p:attrName>ppt_x</p:attrName>
                                        </p:attrNameLst>
                                      </p:cBhvr>
                                      <p:tavLst>
                                        <p:tav tm="0">
                                          <p:val>
                                            <p:strVal val="#ppt_x-.2"/>
                                          </p:val>
                                        </p:tav>
                                        <p:tav tm="100000">
                                          <p:val>
                                            <p:strVal val="#ppt_x"/>
                                          </p:val>
                                        </p:tav>
                                      </p:tavLst>
                                    </p:anim>
                                    <p:anim calcmode="lin" valueType="num">
                                      <p:cBhvr>
                                        <p:cTn id="8" dur="1000" fill="hold"/>
                                        <p:tgtEl>
                                          <p:spTgt spid="2130946"/>
                                        </p:tgtEl>
                                        <p:attrNameLst>
                                          <p:attrName>ppt_y</p:attrName>
                                        </p:attrNameLst>
                                      </p:cBhvr>
                                      <p:tavLst>
                                        <p:tav tm="0">
                                          <p:val>
                                            <p:strVal val="#ppt_y"/>
                                          </p:val>
                                        </p:tav>
                                        <p:tav tm="100000">
                                          <p:val>
                                            <p:strVal val="#ppt_y"/>
                                          </p:val>
                                        </p:tav>
                                      </p:tavLst>
                                    </p:anim>
                                    <p:animEffect transition="in" filter="wipe(right)" prLst="gradientSize: 0.1">
                                      <p:cBhvr>
                                        <p:cTn id="9" dur="1000"/>
                                        <p:tgtEl>
                                          <p:spTgt spid="2130946"/>
                                        </p:tgtEl>
                                      </p:cBhvr>
                                    </p:animEffect>
                                  </p:childTnLst>
                                </p:cTn>
                              </p:par>
                            </p:childTnLst>
                          </p:cTn>
                        </p:par>
                      </p:childTnLst>
                    </p:cTn>
                  </p:par>
                  <p:par>
                    <p:cTn id="10" fill="hold">
                      <p:stCondLst>
                        <p:cond delay="indefinite"/>
                      </p:stCondLst>
                      <p:childTnLst>
                        <p:par>
                          <p:cTn id="11" fill="hold">
                            <p:stCondLst>
                              <p:cond delay="0"/>
                            </p:stCondLst>
                            <p:childTnLst>
                              <p:par>
                                <p:cTn id="12" presetID="0" presetClass="path" presetSubtype="0" accel="50000" decel="50000" fill="hold" nodeType="clickEffect">
                                  <p:stCondLst>
                                    <p:cond delay="0"/>
                                  </p:stCondLst>
                                  <p:childTnLst>
                                    <p:animMotion origin="layout" path="M 3.33333E-6 -2.28314E-6 L -0.15417 0.00486 " pathEditMode="relative" rAng="0" ptsTypes="AA">
                                      <p:cBhvr>
                                        <p:cTn id="13" dur="2000" fill="hold"/>
                                        <p:tgtEl>
                                          <p:spTgt spid="2130958"/>
                                        </p:tgtEl>
                                        <p:attrNameLst>
                                          <p:attrName>ppt_x</p:attrName>
                                          <p:attrName>ppt_y</p:attrName>
                                        </p:attrNameLst>
                                      </p:cBhvr>
                                      <p:rCtr x="-77" y="2"/>
                                    </p:animMotion>
                                  </p:childTnLst>
                                </p:cTn>
                              </p:par>
                            </p:childTnLst>
                          </p:cTn>
                        </p:par>
                        <p:par>
                          <p:cTn id="14" fill="hold">
                            <p:stCondLst>
                              <p:cond delay="2000"/>
                            </p:stCondLst>
                            <p:childTnLst>
                              <p:par>
                                <p:cTn id="15" presetID="39" presetClass="entr" presetSubtype="0" accel="100000" fill="hold" nodeType="afterEffect">
                                  <p:stCondLst>
                                    <p:cond delay="0"/>
                                  </p:stCondLst>
                                  <p:childTnLst>
                                    <p:set>
                                      <p:cBhvr>
                                        <p:cTn id="16" dur="1" fill="hold">
                                          <p:stCondLst>
                                            <p:cond delay="0"/>
                                          </p:stCondLst>
                                        </p:cTn>
                                        <p:tgtEl>
                                          <p:spTgt spid="2130950"/>
                                        </p:tgtEl>
                                        <p:attrNameLst>
                                          <p:attrName>style.visibility</p:attrName>
                                        </p:attrNameLst>
                                      </p:cBhvr>
                                      <p:to>
                                        <p:strVal val="visible"/>
                                      </p:to>
                                    </p:set>
                                    <p:anim calcmode="lin" valueType="num">
                                      <p:cBhvr>
                                        <p:cTn id="17" dur="500" fill="hold"/>
                                        <p:tgtEl>
                                          <p:spTgt spid="2130950"/>
                                        </p:tgtEl>
                                        <p:attrNameLst>
                                          <p:attrName>ppt_h</p:attrName>
                                        </p:attrNameLst>
                                      </p:cBhvr>
                                      <p:tavLst>
                                        <p:tav tm="0">
                                          <p:val>
                                            <p:strVal val="#ppt_h/20"/>
                                          </p:val>
                                        </p:tav>
                                        <p:tav tm="50000">
                                          <p:val>
                                            <p:strVal val="#ppt_h/20"/>
                                          </p:val>
                                        </p:tav>
                                        <p:tav tm="100000">
                                          <p:val>
                                            <p:strVal val="#ppt_h"/>
                                          </p:val>
                                        </p:tav>
                                      </p:tavLst>
                                    </p:anim>
                                    <p:anim calcmode="lin" valueType="num">
                                      <p:cBhvr>
                                        <p:cTn id="18" dur="500" fill="hold"/>
                                        <p:tgtEl>
                                          <p:spTgt spid="2130950"/>
                                        </p:tgtEl>
                                        <p:attrNameLst>
                                          <p:attrName>ppt_w</p:attrName>
                                        </p:attrNameLst>
                                      </p:cBhvr>
                                      <p:tavLst>
                                        <p:tav tm="0">
                                          <p:val>
                                            <p:strVal val="#ppt_w+.3"/>
                                          </p:val>
                                        </p:tav>
                                        <p:tav tm="50000">
                                          <p:val>
                                            <p:strVal val="#ppt_w+.3"/>
                                          </p:val>
                                        </p:tav>
                                        <p:tav tm="100000">
                                          <p:val>
                                            <p:strVal val="#ppt_w"/>
                                          </p:val>
                                        </p:tav>
                                      </p:tavLst>
                                    </p:anim>
                                    <p:anim calcmode="lin" valueType="num">
                                      <p:cBhvr>
                                        <p:cTn id="19" dur="500" fill="hold"/>
                                        <p:tgtEl>
                                          <p:spTgt spid="2130950"/>
                                        </p:tgtEl>
                                        <p:attrNameLst>
                                          <p:attrName>ppt_x</p:attrName>
                                        </p:attrNameLst>
                                      </p:cBhvr>
                                      <p:tavLst>
                                        <p:tav tm="0">
                                          <p:val>
                                            <p:strVal val="#ppt_x-.3"/>
                                          </p:val>
                                        </p:tav>
                                        <p:tav tm="50000">
                                          <p:val>
                                            <p:strVal val="#ppt_x"/>
                                          </p:val>
                                        </p:tav>
                                        <p:tav tm="100000">
                                          <p:val>
                                            <p:strVal val="#ppt_x"/>
                                          </p:val>
                                        </p:tav>
                                      </p:tavLst>
                                    </p:anim>
                                    <p:anim calcmode="lin" valueType="num">
                                      <p:cBhvr>
                                        <p:cTn id="20" dur="500" fill="hold"/>
                                        <p:tgtEl>
                                          <p:spTgt spid="213095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4" presetClass="entr" presetSubtype="0" fill="hold" grpId="0" nodeType="clickEffect">
                                  <p:stCondLst>
                                    <p:cond delay="0"/>
                                  </p:stCondLst>
                                  <p:childTnLst>
                                    <p:set>
                                      <p:cBhvr>
                                        <p:cTn id="24" dur="1" fill="hold">
                                          <p:stCondLst>
                                            <p:cond delay="0"/>
                                          </p:stCondLst>
                                        </p:cTn>
                                        <p:tgtEl>
                                          <p:spTgt spid="2130947">
                                            <p:txEl>
                                              <p:pRg st="0" end="0"/>
                                            </p:txEl>
                                          </p:spTgt>
                                        </p:tgtEl>
                                        <p:attrNameLst>
                                          <p:attrName>style.visibility</p:attrName>
                                        </p:attrNameLst>
                                      </p:cBhvr>
                                      <p:to>
                                        <p:strVal val="visible"/>
                                      </p:to>
                                    </p:set>
                                    <p:animEffect transition="in" filter="fade">
                                      <p:cBhvr>
                                        <p:cTn id="25" dur="500"/>
                                        <p:tgtEl>
                                          <p:spTgt spid="2130947">
                                            <p:txEl>
                                              <p:pRg st="0" end="0"/>
                                            </p:txEl>
                                          </p:spTgt>
                                        </p:tgtEl>
                                      </p:cBhvr>
                                    </p:animEffect>
                                    <p:anim calcmode="lin" valueType="num">
                                      <p:cBhvr>
                                        <p:cTn id="26" dur="500" fill="hold"/>
                                        <p:tgtEl>
                                          <p:spTgt spid="2130947">
                                            <p:txEl>
                                              <p:pRg st="0" end="0"/>
                                            </p:txEl>
                                          </p:spTgt>
                                        </p:tgtEl>
                                        <p:attrNameLst>
                                          <p:attrName>ppt_x</p:attrName>
                                        </p:attrNameLst>
                                      </p:cBhvr>
                                      <p:tavLst>
                                        <p:tav tm="0">
                                          <p:val>
                                            <p:strVal val="#ppt_x"/>
                                          </p:val>
                                        </p:tav>
                                        <p:tav tm="100000">
                                          <p:val>
                                            <p:strVal val="#ppt_x"/>
                                          </p:val>
                                        </p:tav>
                                      </p:tavLst>
                                    </p:anim>
                                    <p:anim calcmode="lin" valueType="num">
                                      <p:cBhvr>
                                        <p:cTn id="27" dur="500" fill="hold"/>
                                        <p:tgtEl>
                                          <p:spTgt spid="2130947">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0" fill="hold" nodeType="clickEffect">
                                  <p:stCondLst>
                                    <p:cond delay="0"/>
                                  </p:stCondLst>
                                  <p:childTnLst>
                                    <p:set>
                                      <p:cBhvr>
                                        <p:cTn id="31" dur="1" fill="hold">
                                          <p:stCondLst>
                                            <p:cond delay="0"/>
                                          </p:stCondLst>
                                        </p:cTn>
                                        <p:tgtEl>
                                          <p:spTgt spid="2130949"/>
                                        </p:tgtEl>
                                        <p:attrNameLst>
                                          <p:attrName>style.visibility</p:attrName>
                                        </p:attrNameLst>
                                      </p:cBhvr>
                                      <p:to>
                                        <p:strVal val="visible"/>
                                      </p:to>
                                    </p:set>
                                    <p:anim calcmode="lin" valueType="num">
                                      <p:cBhvr>
                                        <p:cTn id="32" dur="500" fill="hold"/>
                                        <p:tgtEl>
                                          <p:spTgt spid="2130949"/>
                                        </p:tgtEl>
                                        <p:attrNameLst>
                                          <p:attrName>ppt_w</p:attrName>
                                        </p:attrNameLst>
                                      </p:cBhvr>
                                      <p:tavLst>
                                        <p:tav tm="0">
                                          <p:val>
                                            <p:fltVal val="0"/>
                                          </p:val>
                                        </p:tav>
                                        <p:tav tm="100000">
                                          <p:val>
                                            <p:strVal val="#ppt_w"/>
                                          </p:val>
                                        </p:tav>
                                      </p:tavLst>
                                    </p:anim>
                                    <p:anim calcmode="lin" valueType="num">
                                      <p:cBhvr>
                                        <p:cTn id="33" dur="500" fill="hold"/>
                                        <p:tgtEl>
                                          <p:spTgt spid="2130949"/>
                                        </p:tgtEl>
                                        <p:attrNameLst>
                                          <p:attrName>ppt_h</p:attrName>
                                        </p:attrNameLst>
                                      </p:cBhvr>
                                      <p:tavLst>
                                        <p:tav tm="0">
                                          <p:val>
                                            <p:fltVal val="0"/>
                                          </p:val>
                                        </p:tav>
                                        <p:tav tm="100000">
                                          <p:val>
                                            <p:strVal val="#ppt_h"/>
                                          </p:val>
                                        </p:tav>
                                      </p:tavLst>
                                    </p:anim>
                                    <p:animEffect transition="in" filter="fade">
                                      <p:cBhvr>
                                        <p:cTn id="34" dur="500"/>
                                        <p:tgtEl>
                                          <p:spTgt spid="213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0946" grpId="0"/>
      <p:bldP spid="2130947" grpId="0" build="p"/>
    </p:bldLst>
  </p:timing>
</p:sld>
</file>

<file path=ppt/slides/slide24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2490370" name="Rectangle 2"/>
          <p:cNvSpPr>
            <a:spLocks noGrp="1" noChangeArrowheads="1"/>
          </p:cNvSpPr>
          <p:nvPr>
            <p:ph type="ctrTitle"/>
          </p:nvPr>
        </p:nvSpPr>
        <p:spPr>
          <a:xfrm>
            <a:off x="152400" y="1273175"/>
            <a:ext cx="8839200" cy="1470025"/>
          </a:xfrm>
        </p:spPr>
        <p:txBody>
          <a:bodyPr/>
          <a:lstStyle/>
          <a:p>
            <a:r>
              <a:rPr lang="en-US" sz="3600">
                <a:solidFill>
                  <a:srgbClr val="A70125"/>
                </a:solidFill>
                <a:effectLst>
                  <a:outerShdw blurRad="38100" dist="38100" dir="2700000" algn="tl">
                    <a:srgbClr val="C0C0C0"/>
                  </a:outerShdw>
                </a:effectLst>
              </a:rPr>
              <a:t>Illinois Association of Chemistry Teachers</a:t>
            </a:r>
            <a:r>
              <a:rPr lang="en-US">
                <a:solidFill>
                  <a:srgbClr val="A70125"/>
                </a:solidFill>
              </a:rPr>
              <a:t/>
            </a:r>
            <a:br>
              <a:rPr lang="en-US">
                <a:solidFill>
                  <a:srgbClr val="A70125"/>
                </a:solidFill>
              </a:rPr>
            </a:br>
            <a:r>
              <a:rPr lang="en-US" sz="2400">
                <a:solidFill>
                  <a:srgbClr val="A70125"/>
                </a:solidFill>
              </a:rPr>
              <a:t>October 6, 2006</a:t>
            </a:r>
          </a:p>
        </p:txBody>
      </p:sp>
      <p:sp>
        <p:nvSpPr>
          <p:cNvPr id="2490371" name="Rectangle 3"/>
          <p:cNvSpPr>
            <a:spLocks noGrp="1" noChangeArrowheads="1"/>
          </p:cNvSpPr>
          <p:nvPr>
            <p:ph type="subTitle" idx="1"/>
          </p:nvPr>
        </p:nvSpPr>
        <p:spPr>
          <a:xfrm>
            <a:off x="914400" y="5181600"/>
            <a:ext cx="7086600" cy="1752600"/>
          </a:xfrm>
        </p:spPr>
        <p:txBody>
          <a:bodyPr/>
          <a:lstStyle/>
          <a:p>
            <a:r>
              <a:rPr lang="en-US" i="1">
                <a:effectLst>
                  <a:outerShdw blurRad="38100" dist="38100" dir="2700000" algn="tl">
                    <a:srgbClr val="C0C0C0"/>
                  </a:outerShdw>
                </a:effectLst>
              </a:rPr>
              <a:t>Interactive</a:t>
            </a:r>
            <a:r>
              <a:rPr lang="en-US" i="1"/>
              <a:t> and </a:t>
            </a:r>
            <a:r>
              <a:rPr lang="en-US" i="1">
                <a:effectLst>
                  <a:outerShdw blurRad="38100" dist="38100" dir="2700000" algn="tl">
                    <a:srgbClr val="C0C0C0"/>
                  </a:outerShdw>
                </a:effectLst>
              </a:rPr>
              <a:t>Collaborative</a:t>
            </a:r>
            <a:r>
              <a:rPr lang="en-US" i="1"/>
              <a:t> Website</a:t>
            </a:r>
            <a:endParaRPr lang="en-US"/>
          </a:p>
        </p:txBody>
      </p:sp>
      <p:sp>
        <p:nvSpPr>
          <p:cNvPr id="2490372" name="Rectangle 4"/>
          <p:cNvSpPr>
            <a:spLocks noChangeArrowheads="1"/>
          </p:cNvSpPr>
          <p:nvPr/>
        </p:nvSpPr>
        <p:spPr bwMode="auto">
          <a:xfrm>
            <a:off x="3429000" y="5715000"/>
            <a:ext cx="2182813" cy="457200"/>
          </a:xfrm>
          <a:prstGeom prst="rect">
            <a:avLst/>
          </a:prstGeom>
          <a:noFill/>
          <a:ln w="9525">
            <a:noFill/>
            <a:miter lim="800000"/>
            <a:headEnd/>
            <a:tailEnd/>
          </a:ln>
          <a:effectLst/>
        </p:spPr>
        <p:txBody>
          <a:bodyPr wrap="none">
            <a:spAutoFit/>
          </a:bodyPr>
          <a:lstStyle/>
          <a:p>
            <a:pPr eaLnBrk="0" hangingPunct="0"/>
            <a:r>
              <a:rPr lang="en-US" sz="2400">
                <a:solidFill>
                  <a:srgbClr val="658AFF"/>
                </a:solidFill>
              </a:rPr>
              <a:t>Project PRISM</a:t>
            </a:r>
          </a:p>
        </p:txBody>
      </p:sp>
      <p:pic>
        <p:nvPicPr>
          <p:cNvPr id="2490373" name="Picture 5" descr="MCj03357330000[1]">
            <a:hlinkClick r:id="rId3"/>
          </p:cNvPr>
          <p:cNvPicPr>
            <a:picLocks noChangeAspect="1" noChangeArrowheads="1"/>
          </p:cNvPicPr>
          <p:nvPr/>
        </p:nvPicPr>
        <p:blipFill>
          <a:blip r:embed="rId4"/>
          <a:srcRect/>
          <a:stretch>
            <a:fillRect/>
          </a:stretch>
        </p:blipFill>
        <p:spPr bwMode="auto">
          <a:xfrm>
            <a:off x="5181600" y="2667000"/>
            <a:ext cx="2514600" cy="2227263"/>
          </a:xfrm>
          <a:prstGeom prst="rect">
            <a:avLst/>
          </a:prstGeom>
          <a:noFill/>
        </p:spPr>
      </p:pic>
      <p:pic>
        <p:nvPicPr>
          <p:cNvPr id="2490374" name="Picture 6" descr="chemistry1a"/>
          <p:cNvPicPr>
            <a:picLocks noChangeAspect="1" noChangeArrowheads="1"/>
          </p:cNvPicPr>
          <p:nvPr/>
        </p:nvPicPr>
        <p:blipFill>
          <a:blip r:embed="rId5"/>
          <a:srcRect/>
          <a:stretch>
            <a:fillRect/>
          </a:stretch>
        </p:blipFill>
        <p:spPr bwMode="auto">
          <a:xfrm>
            <a:off x="3124200" y="2590800"/>
            <a:ext cx="2971800" cy="2371725"/>
          </a:xfrm>
          <a:prstGeom prst="rect">
            <a:avLst/>
          </a:prstGeom>
          <a:noFill/>
        </p:spPr>
      </p:pic>
      <p:pic>
        <p:nvPicPr>
          <p:cNvPr id="2490375" name="Picture 7" descr="iact-touched2"/>
          <p:cNvPicPr>
            <a:picLocks noChangeAspect="1" noChangeArrowheads="1"/>
          </p:cNvPicPr>
          <p:nvPr/>
        </p:nvPicPr>
        <p:blipFill>
          <a:blip r:embed="rId6"/>
          <a:srcRect/>
          <a:stretch>
            <a:fillRect/>
          </a:stretch>
        </p:blipFill>
        <p:spPr bwMode="auto">
          <a:xfrm>
            <a:off x="3886200" y="228600"/>
            <a:ext cx="1301750" cy="1314450"/>
          </a:xfrm>
          <a:prstGeom prst="rect">
            <a:avLst/>
          </a:prstGeom>
          <a:noFill/>
          <a:ln w="9525" algn="ctr">
            <a:miter lim="800000"/>
            <a:headEnd/>
            <a:tailEnd/>
          </a:ln>
        </p:spPr>
      </p:pic>
    </p:spTree>
  </p:cSld>
  <p:clrMapOvr>
    <a:masterClrMapping/>
  </p:clrMapOvr>
  <p:transition spd="slow">
    <p:newsfla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9" presetClass="entr" presetSubtype="0" fill="hold" grpId="0" nodeType="withEffect">
                                  <p:stCondLst>
                                    <p:cond delay="0"/>
                                  </p:stCondLst>
                                  <p:childTnLst>
                                    <p:set>
                                      <p:cBhvr>
                                        <p:cTn id="6" dur="1" fill="hold">
                                          <p:stCondLst>
                                            <p:cond delay="0"/>
                                          </p:stCondLst>
                                        </p:cTn>
                                        <p:tgtEl>
                                          <p:spTgt spid="2490370"/>
                                        </p:tgtEl>
                                        <p:attrNameLst>
                                          <p:attrName>style.visibility</p:attrName>
                                        </p:attrNameLst>
                                      </p:cBhvr>
                                      <p:to>
                                        <p:strVal val="visible"/>
                                      </p:to>
                                    </p:set>
                                    <p:anim calcmode="lin" valueType="num">
                                      <p:cBhvr>
                                        <p:cTn id="7" dur="1000" fill="hold"/>
                                        <p:tgtEl>
                                          <p:spTgt spid="2490370"/>
                                        </p:tgtEl>
                                        <p:attrNameLst>
                                          <p:attrName>ppt_x</p:attrName>
                                        </p:attrNameLst>
                                      </p:cBhvr>
                                      <p:tavLst>
                                        <p:tav tm="0">
                                          <p:val>
                                            <p:strVal val="#ppt_x-.2"/>
                                          </p:val>
                                        </p:tav>
                                        <p:tav tm="100000">
                                          <p:val>
                                            <p:strVal val="#ppt_x"/>
                                          </p:val>
                                        </p:tav>
                                      </p:tavLst>
                                    </p:anim>
                                    <p:anim calcmode="lin" valueType="num">
                                      <p:cBhvr>
                                        <p:cTn id="8" dur="1000" fill="hold"/>
                                        <p:tgtEl>
                                          <p:spTgt spid="2490370"/>
                                        </p:tgtEl>
                                        <p:attrNameLst>
                                          <p:attrName>ppt_y</p:attrName>
                                        </p:attrNameLst>
                                      </p:cBhvr>
                                      <p:tavLst>
                                        <p:tav tm="0">
                                          <p:val>
                                            <p:strVal val="#ppt_y"/>
                                          </p:val>
                                        </p:tav>
                                        <p:tav tm="100000">
                                          <p:val>
                                            <p:strVal val="#ppt_y"/>
                                          </p:val>
                                        </p:tav>
                                      </p:tavLst>
                                    </p:anim>
                                    <p:animEffect transition="in" filter="wipe(right)" prLst="gradientSize: 0.1">
                                      <p:cBhvr>
                                        <p:cTn id="9" dur="1000"/>
                                        <p:tgtEl>
                                          <p:spTgt spid="2490370"/>
                                        </p:tgtEl>
                                      </p:cBhvr>
                                    </p:animEffect>
                                  </p:childTnLst>
                                </p:cTn>
                              </p:par>
                            </p:childTnLst>
                          </p:cTn>
                        </p:par>
                      </p:childTnLst>
                    </p:cTn>
                  </p:par>
                  <p:par>
                    <p:cTn id="10" fill="hold">
                      <p:stCondLst>
                        <p:cond delay="indefinite"/>
                      </p:stCondLst>
                      <p:childTnLst>
                        <p:par>
                          <p:cTn id="11" fill="hold">
                            <p:stCondLst>
                              <p:cond delay="0"/>
                            </p:stCondLst>
                            <p:childTnLst>
                              <p:par>
                                <p:cTn id="12" presetID="0" presetClass="path" presetSubtype="0" accel="50000" decel="50000" fill="hold" nodeType="clickEffect">
                                  <p:stCondLst>
                                    <p:cond delay="0"/>
                                  </p:stCondLst>
                                  <p:childTnLst>
                                    <p:animMotion origin="layout" path="M 3.33333E-6 -2.28314E-6 L -0.15417 0.00486 " pathEditMode="relative" rAng="0" ptsTypes="AA">
                                      <p:cBhvr>
                                        <p:cTn id="13" dur="2000" fill="hold"/>
                                        <p:tgtEl>
                                          <p:spTgt spid="2490374"/>
                                        </p:tgtEl>
                                        <p:attrNameLst>
                                          <p:attrName>ppt_x</p:attrName>
                                          <p:attrName>ppt_y</p:attrName>
                                        </p:attrNameLst>
                                      </p:cBhvr>
                                      <p:rCtr x="-77" y="2"/>
                                    </p:animMotion>
                                  </p:childTnLst>
                                </p:cTn>
                              </p:par>
                            </p:childTnLst>
                          </p:cTn>
                        </p:par>
                        <p:par>
                          <p:cTn id="14" fill="hold">
                            <p:stCondLst>
                              <p:cond delay="2000"/>
                            </p:stCondLst>
                            <p:childTnLst>
                              <p:par>
                                <p:cTn id="15" presetID="39" presetClass="entr" presetSubtype="0" accel="100000" fill="hold" nodeType="afterEffect">
                                  <p:stCondLst>
                                    <p:cond delay="0"/>
                                  </p:stCondLst>
                                  <p:childTnLst>
                                    <p:set>
                                      <p:cBhvr>
                                        <p:cTn id="16" dur="1" fill="hold">
                                          <p:stCondLst>
                                            <p:cond delay="0"/>
                                          </p:stCondLst>
                                        </p:cTn>
                                        <p:tgtEl>
                                          <p:spTgt spid="2490373"/>
                                        </p:tgtEl>
                                        <p:attrNameLst>
                                          <p:attrName>style.visibility</p:attrName>
                                        </p:attrNameLst>
                                      </p:cBhvr>
                                      <p:to>
                                        <p:strVal val="visible"/>
                                      </p:to>
                                    </p:set>
                                    <p:anim calcmode="lin" valueType="num">
                                      <p:cBhvr>
                                        <p:cTn id="17" dur="500" fill="hold"/>
                                        <p:tgtEl>
                                          <p:spTgt spid="2490373"/>
                                        </p:tgtEl>
                                        <p:attrNameLst>
                                          <p:attrName>ppt_h</p:attrName>
                                        </p:attrNameLst>
                                      </p:cBhvr>
                                      <p:tavLst>
                                        <p:tav tm="0">
                                          <p:val>
                                            <p:strVal val="#ppt_h/20"/>
                                          </p:val>
                                        </p:tav>
                                        <p:tav tm="50000">
                                          <p:val>
                                            <p:strVal val="#ppt_h/20"/>
                                          </p:val>
                                        </p:tav>
                                        <p:tav tm="100000">
                                          <p:val>
                                            <p:strVal val="#ppt_h"/>
                                          </p:val>
                                        </p:tav>
                                      </p:tavLst>
                                    </p:anim>
                                    <p:anim calcmode="lin" valueType="num">
                                      <p:cBhvr>
                                        <p:cTn id="18" dur="500" fill="hold"/>
                                        <p:tgtEl>
                                          <p:spTgt spid="2490373"/>
                                        </p:tgtEl>
                                        <p:attrNameLst>
                                          <p:attrName>ppt_w</p:attrName>
                                        </p:attrNameLst>
                                      </p:cBhvr>
                                      <p:tavLst>
                                        <p:tav tm="0">
                                          <p:val>
                                            <p:strVal val="#ppt_w+.3"/>
                                          </p:val>
                                        </p:tav>
                                        <p:tav tm="50000">
                                          <p:val>
                                            <p:strVal val="#ppt_w+.3"/>
                                          </p:val>
                                        </p:tav>
                                        <p:tav tm="100000">
                                          <p:val>
                                            <p:strVal val="#ppt_w"/>
                                          </p:val>
                                        </p:tav>
                                      </p:tavLst>
                                    </p:anim>
                                    <p:anim calcmode="lin" valueType="num">
                                      <p:cBhvr>
                                        <p:cTn id="19" dur="500" fill="hold"/>
                                        <p:tgtEl>
                                          <p:spTgt spid="2490373"/>
                                        </p:tgtEl>
                                        <p:attrNameLst>
                                          <p:attrName>ppt_x</p:attrName>
                                        </p:attrNameLst>
                                      </p:cBhvr>
                                      <p:tavLst>
                                        <p:tav tm="0">
                                          <p:val>
                                            <p:strVal val="#ppt_x-.3"/>
                                          </p:val>
                                        </p:tav>
                                        <p:tav tm="50000">
                                          <p:val>
                                            <p:strVal val="#ppt_x"/>
                                          </p:val>
                                        </p:tav>
                                        <p:tav tm="100000">
                                          <p:val>
                                            <p:strVal val="#ppt_x"/>
                                          </p:val>
                                        </p:tav>
                                      </p:tavLst>
                                    </p:anim>
                                    <p:anim calcmode="lin" valueType="num">
                                      <p:cBhvr>
                                        <p:cTn id="20" dur="500" fill="hold"/>
                                        <p:tgtEl>
                                          <p:spTgt spid="249037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4" presetClass="entr" presetSubtype="0" fill="hold" grpId="0" nodeType="clickEffect">
                                  <p:stCondLst>
                                    <p:cond delay="0"/>
                                  </p:stCondLst>
                                  <p:childTnLst>
                                    <p:set>
                                      <p:cBhvr>
                                        <p:cTn id="24" dur="1" fill="hold">
                                          <p:stCondLst>
                                            <p:cond delay="0"/>
                                          </p:stCondLst>
                                        </p:cTn>
                                        <p:tgtEl>
                                          <p:spTgt spid="2490371">
                                            <p:txEl>
                                              <p:pRg st="0" end="0"/>
                                            </p:txEl>
                                          </p:spTgt>
                                        </p:tgtEl>
                                        <p:attrNameLst>
                                          <p:attrName>style.visibility</p:attrName>
                                        </p:attrNameLst>
                                      </p:cBhvr>
                                      <p:to>
                                        <p:strVal val="visible"/>
                                      </p:to>
                                    </p:set>
                                    <p:animEffect transition="in" filter="fade">
                                      <p:cBhvr>
                                        <p:cTn id="25" dur="500"/>
                                        <p:tgtEl>
                                          <p:spTgt spid="2490371">
                                            <p:txEl>
                                              <p:pRg st="0" end="0"/>
                                            </p:txEl>
                                          </p:spTgt>
                                        </p:tgtEl>
                                      </p:cBhvr>
                                    </p:animEffect>
                                    <p:anim calcmode="lin" valueType="num">
                                      <p:cBhvr>
                                        <p:cTn id="26" dur="500" fill="hold"/>
                                        <p:tgtEl>
                                          <p:spTgt spid="2490371">
                                            <p:txEl>
                                              <p:pRg st="0" end="0"/>
                                            </p:txEl>
                                          </p:spTgt>
                                        </p:tgtEl>
                                        <p:attrNameLst>
                                          <p:attrName>ppt_x</p:attrName>
                                        </p:attrNameLst>
                                      </p:cBhvr>
                                      <p:tavLst>
                                        <p:tav tm="0">
                                          <p:val>
                                            <p:strVal val="#ppt_x"/>
                                          </p:val>
                                        </p:tav>
                                        <p:tav tm="100000">
                                          <p:val>
                                            <p:strVal val="#ppt_x"/>
                                          </p:val>
                                        </p:tav>
                                      </p:tavLst>
                                    </p:anim>
                                    <p:anim calcmode="lin" valueType="num">
                                      <p:cBhvr>
                                        <p:cTn id="27" dur="500" fill="hold"/>
                                        <p:tgtEl>
                                          <p:spTgt spid="2490371">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0" fill="hold" nodeType="clickEffect">
                                  <p:stCondLst>
                                    <p:cond delay="0"/>
                                  </p:stCondLst>
                                  <p:childTnLst>
                                    <p:set>
                                      <p:cBhvr>
                                        <p:cTn id="31" dur="1" fill="hold">
                                          <p:stCondLst>
                                            <p:cond delay="0"/>
                                          </p:stCondLst>
                                        </p:cTn>
                                        <p:tgtEl>
                                          <p:spTgt spid="2490372"/>
                                        </p:tgtEl>
                                        <p:attrNameLst>
                                          <p:attrName>style.visibility</p:attrName>
                                        </p:attrNameLst>
                                      </p:cBhvr>
                                      <p:to>
                                        <p:strVal val="visible"/>
                                      </p:to>
                                    </p:set>
                                    <p:anim calcmode="lin" valueType="num">
                                      <p:cBhvr>
                                        <p:cTn id="32" dur="500" fill="hold"/>
                                        <p:tgtEl>
                                          <p:spTgt spid="2490372"/>
                                        </p:tgtEl>
                                        <p:attrNameLst>
                                          <p:attrName>ppt_w</p:attrName>
                                        </p:attrNameLst>
                                      </p:cBhvr>
                                      <p:tavLst>
                                        <p:tav tm="0">
                                          <p:val>
                                            <p:fltVal val="0"/>
                                          </p:val>
                                        </p:tav>
                                        <p:tav tm="100000">
                                          <p:val>
                                            <p:strVal val="#ppt_w"/>
                                          </p:val>
                                        </p:tav>
                                      </p:tavLst>
                                    </p:anim>
                                    <p:anim calcmode="lin" valueType="num">
                                      <p:cBhvr>
                                        <p:cTn id="33" dur="500" fill="hold"/>
                                        <p:tgtEl>
                                          <p:spTgt spid="2490372"/>
                                        </p:tgtEl>
                                        <p:attrNameLst>
                                          <p:attrName>ppt_h</p:attrName>
                                        </p:attrNameLst>
                                      </p:cBhvr>
                                      <p:tavLst>
                                        <p:tav tm="0">
                                          <p:val>
                                            <p:fltVal val="0"/>
                                          </p:val>
                                        </p:tav>
                                        <p:tav tm="100000">
                                          <p:val>
                                            <p:strVal val="#ppt_h"/>
                                          </p:val>
                                        </p:tav>
                                      </p:tavLst>
                                    </p:anim>
                                    <p:animEffect transition="in" filter="fade">
                                      <p:cBhvr>
                                        <p:cTn id="34" dur="500"/>
                                        <p:tgtEl>
                                          <p:spTgt spid="2490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0370" grpId="0"/>
      <p:bldP spid="2490371" grpId="0" build="p"/>
    </p:bldLst>
  </p:timing>
</p:sld>
</file>

<file path=ppt/slides/slide243.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2492418" name="Rectangle 2"/>
          <p:cNvSpPr>
            <a:spLocks noGrp="1" noChangeArrowheads="1"/>
          </p:cNvSpPr>
          <p:nvPr>
            <p:ph type="ctrTitle"/>
          </p:nvPr>
        </p:nvSpPr>
        <p:spPr>
          <a:xfrm>
            <a:off x="152400" y="741363"/>
            <a:ext cx="8839200" cy="1470025"/>
          </a:xfrm>
        </p:spPr>
        <p:txBody>
          <a:bodyPr/>
          <a:lstStyle/>
          <a:p>
            <a:r>
              <a:rPr lang="en-US" sz="3600">
                <a:solidFill>
                  <a:srgbClr val="A70125"/>
                </a:solidFill>
                <a:effectLst>
                  <a:outerShdw blurRad="38100" dist="38100" dir="2700000" algn="tl">
                    <a:srgbClr val="C0C0C0"/>
                  </a:outerShdw>
                </a:effectLst>
              </a:rPr>
              <a:t>Division of Chemical Education</a:t>
            </a:r>
            <a:br>
              <a:rPr lang="en-US" sz="3600">
                <a:solidFill>
                  <a:srgbClr val="A70125"/>
                </a:solidFill>
                <a:effectLst>
                  <a:outerShdw blurRad="38100" dist="38100" dir="2700000" algn="tl">
                    <a:srgbClr val="C0C0C0"/>
                  </a:outerShdw>
                </a:effectLst>
              </a:rPr>
            </a:br>
            <a:r>
              <a:rPr lang="en-US" sz="2000">
                <a:solidFill>
                  <a:srgbClr val="A70125"/>
                </a:solidFill>
                <a:effectLst>
                  <a:outerShdw blurRad="38100" dist="38100" dir="2700000" algn="tl">
                    <a:srgbClr val="C0C0C0"/>
                  </a:outerShdw>
                </a:effectLst>
              </a:rPr>
              <a:t>233</a:t>
            </a:r>
            <a:r>
              <a:rPr lang="en-US" sz="2000" baseline="30000">
                <a:solidFill>
                  <a:srgbClr val="A70125"/>
                </a:solidFill>
                <a:effectLst>
                  <a:outerShdw blurRad="38100" dist="38100" dir="2700000" algn="tl">
                    <a:srgbClr val="C0C0C0"/>
                  </a:outerShdw>
                </a:effectLst>
              </a:rPr>
              <a:t>rd</a:t>
            </a:r>
            <a:r>
              <a:rPr lang="en-US" sz="2000">
                <a:solidFill>
                  <a:srgbClr val="A70125"/>
                </a:solidFill>
                <a:effectLst>
                  <a:outerShdw blurRad="38100" dist="38100" dir="2700000" algn="tl">
                    <a:srgbClr val="C0C0C0"/>
                  </a:outerShdw>
                </a:effectLst>
              </a:rPr>
              <a:t> ACS National Meeting, Chicago, IL</a:t>
            </a:r>
            <a:r>
              <a:rPr lang="en-US" sz="3600">
                <a:solidFill>
                  <a:srgbClr val="A70125"/>
                </a:solidFill>
                <a:effectLst>
                  <a:outerShdw blurRad="38100" dist="38100" dir="2700000" algn="tl">
                    <a:srgbClr val="C0C0C0"/>
                  </a:outerShdw>
                </a:effectLst>
              </a:rPr>
              <a:t> </a:t>
            </a:r>
            <a:r>
              <a:rPr lang="en-US">
                <a:solidFill>
                  <a:srgbClr val="A70125"/>
                </a:solidFill>
              </a:rPr>
              <a:t/>
            </a:r>
            <a:br>
              <a:rPr lang="en-US">
                <a:solidFill>
                  <a:srgbClr val="A70125"/>
                </a:solidFill>
              </a:rPr>
            </a:br>
            <a:r>
              <a:rPr lang="en-US" sz="2400">
                <a:solidFill>
                  <a:srgbClr val="A70125"/>
                </a:solidFill>
              </a:rPr>
              <a:t>March 26, 2007</a:t>
            </a:r>
          </a:p>
        </p:txBody>
      </p:sp>
      <p:sp>
        <p:nvSpPr>
          <p:cNvPr id="2492419" name="Rectangle 3"/>
          <p:cNvSpPr>
            <a:spLocks noGrp="1" noChangeArrowheads="1"/>
          </p:cNvSpPr>
          <p:nvPr>
            <p:ph type="subTitle" idx="1"/>
          </p:nvPr>
        </p:nvSpPr>
        <p:spPr>
          <a:xfrm>
            <a:off x="914400" y="5380038"/>
            <a:ext cx="7086600" cy="1752600"/>
          </a:xfrm>
        </p:spPr>
        <p:txBody>
          <a:bodyPr/>
          <a:lstStyle/>
          <a:p>
            <a:r>
              <a:rPr lang="en-US" i="1">
                <a:effectLst>
                  <a:outerShdw blurRad="38100" dist="38100" dir="2700000" algn="tl">
                    <a:srgbClr val="C0C0C0"/>
                  </a:outerShdw>
                </a:effectLst>
              </a:rPr>
              <a:t>Interactive</a:t>
            </a:r>
            <a:r>
              <a:rPr lang="en-US" i="1"/>
              <a:t> and </a:t>
            </a:r>
            <a:r>
              <a:rPr lang="en-US" i="1">
                <a:effectLst>
                  <a:outerShdw blurRad="38100" dist="38100" dir="2700000" algn="tl">
                    <a:srgbClr val="C0C0C0"/>
                  </a:outerShdw>
                </a:effectLst>
              </a:rPr>
              <a:t>Collaborative</a:t>
            </a:r>
            <a:r>
              <a:rPr lang="en-US" i="1"/>
              <a:t> Website</a:t>
            </a:r>
            <a:endParaRPr lang="en-US"/>
          </a:p>
        </p:txBody>
      </p:sp>
      <p:sp>
        <p:nvSpPr>
          <p:cNvPr id="2492420" name="Rectangle 4"/>
          <p:cNvSpPr>
            <a:spLocks noChangeArrowheads="1"/>
          </p:cNvSpPr>
          <p:nvPr/>
        </p:nvSpPr>
        <p:spPr bwMode="auto">
          <a:xfrm>
            <a:off x="3429000" y="5913438"/>
            <a:ext cx="2182813" cy="457200"/>
          </a:xfrm>
          <a:prstGeom prst="rect">
            <a:avLst/>
          </a:prstGeom>
          <a:noFill/>
          <a:ln w="9525">
            <a:noFill/>
            <a:miter lim="800000"/>
            <a:headEnd/>
            <a:tailEnd/>
          </a:ln>
          <a:effectLst/>
        </p:spPr>
        <p:txBody>
          <a:bodyPr wrap="none">
            <a:spAutoFit/>
          </a:bodyPr>
          <a:lstStyle/>
          <a:p>
            <a:pPr eaLnBrk="0" hangingPunct="0"/>
            <a:r>
              <a:rPr lang="en-US" sz="2400">
                <a:solidFill>
                  <a:srgbClr val="658AFF"/>
                </a:solidFill>
              </a:rPr>
              <a:t>Project PRISM</a:t>
            </a:r>
          </a:p>
        </p:txBody>
      </p:sp>
      <p:pic>
        <p:nvPicPr>
          <p:cNvPr id="2492421" name="Picture 5" descr="MCj03357330000[1]">
            <a:hlinkClick r:id="rId3"/>
          </p:cNvPr>
          <p:cNvPicPr>
            <a:picLocks noChangeAspect="1" noChangeArrowheads="1"/>
          </p:cNvPicPr>
          <p:nvPr/>
        </p:nvPicPr>
        <p:blipFill>
          <a:blip r:embed="rId4"/>
          <a:srcRect/>
          <a:stretch>
            <a:fillRect/>
          </a:stretch>
        </p:blipFill>
        <p:spPr bwMode="auto">
          <a:xfrm>
            <a:off x="5181600" y="2865438"/>
            <a:ext cx="2514600" cy="2227262"/>
          </a:xfrm>
          <a:prstGeom prst="rect">
            <a:avLst/>
          </a:prstGeom>
          <a:noFill/>
        </p:spPr>
      </p:pic>
      <p:pic>
        <p:nvPicPr>
          <p:cNvPr id="2492422" name="Picture 6" descr="chemistry1a"/>
          <p:cNvPicPr>
            <a:picLocks noChangeAspect="1" noChangeArrowheads="1"/>
          </p:cNvPicPr>
          <p:nvPr/>
        </p:nvPicPr>
        <p:blipFill>
          <a:blip r:embed="rId5"/>
          <a:srcRect/>
          <a:stretch>
            <a:fillRect/>
          </a:stretch>
        </p:blipFill>
        <p:spPr bwMode="auto">
          <a:xfrm>
            <a:off x="3124200" y="2789238"/>
            <a:ext cx="2971800" cy="2371725"/>
          </a:xfrm>
          <a:prstGeom prst="rect">
            <a:avLst/>
          </a:prstGeom>
          <a:noFill/>
        </p:spPr>
      </p:pic>
    </p:spTree>
  </p:cSld>
  <p:clrMapOvr>
    <a:masterClrMapping/>
  </p:clrMapOvr>
  <p:transition spd="slow">
    <p:newsfla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9" presetClass="entr" presetSubtype="0" fill="hold" grpId="0" nodeType="withEffect">
                                  <p:stCondLst>
                                    <p:cond delay="0"/>
                                  </p:stCondLst>
                                  <p:childTnLst>
                                    <p:set>
                                      <p:cBhvr>
                                        <p:cTn id="6" dur="1" fill="hold">
                                          <p:stCondLst>
                                            <p:cond delay="0"/>
                                          </p:stCondLst>
                                        </p:cTn>
                                        <p:tgtEl>
                                          <p:spTgt spid="2492418"/>
                                        </p:tgtEl>
                                        <p:attrNameLst>
                                          <p:attrName>style.visibility</p:attrName>
                                        </p:attrNameLst>
                                      </p:cBhvr>
                                      <p:to>
                                        <p:strVal val="visible"/>
                                      </p:to>
                                    </p:set>
                                    <p:anim calcmode="lin" valueType="num">
                                      <p:cBhvr>
                                        <p:cTn id="7" dur="1000" fill="hold"/>
                                        <p:tgtEl>
                                          <p:spTgt spid="2492418"/>
                                        </p:tgtEl>
                                        <p:attrNameLst>
                                          <p:attrName>ppt_x</p:attrName>
                                        </p:attrNameLst>
                                      </p:cBhvr>
                                      <p:tavLst>
                                        <p:tav tm="0">
                                          <p:val>
                                            <p:strVal val="#ppt_x-.2"/>
                                          </p:val>
                                        </p:tav>
                                        <p:tav tm="100000">
                                          <p:val>
                                            <p:strVal val="#ppt_x"/>
                                          </p:val>
                                        </p:tav>
                                      </p:tavLst>
                                    </p:anim>
                                    <p:anim calcmode="lin" valueType="num">
                                      <p:cBhvr>
                                        <p:cTn id="8" dur="1000" fill="hold"/>
                                        <p:tgtEl>
                                          <p:spTgt spid="2492418"/>
                                        </p:tgtEl>
                                        <p:attrNameLst>
                                          <p:attrName>ppt_y</p:attrName>
                                        </p:attrNameLst>
                                      </p:cBhvr>
                                      <p:tavLst>
                                        <p:tav tm="0">
                                          <p:val>
                                            <p:strVal val="#ppt_y"/>
                                          </p:val>
                                        </p:tav>
                                        <p:tav tm="100000">
                                          <p:val>
                                            <p:strVal val="#ppt_y"/>
                                          </p:val>
                                        </p:tav>
                                      </p:tavLst>
                                    </p:anim>
                                    <p:animEffect transition="in" filter="wipe(right)" prLst="gradientSize: 0.1">
                                      <p:cBhvr>
                                        <p:cTn id="9" dur="1000"/>
                                        <p:tgtEl>
                                          <p:spTgt spid="2492418"/>
                                        </p:tgtEl>
                                      </p:cBhvr>
                                    </p:animEffect>
                                  </p:childTnLst>
                                </p:cTn>
                              </p:par>
                            </p:childTnLst>
                          </p:cTn>
                        </p:par>
                      </p:childTnLst>
                    </p:cTn>
                  </p:par>
                  <p:par>
                    <p:cTn id="10" fill="hold">
                      <p:stCondLst>
                        <p:cond delay="indefinite"/>
                      </p:stCondLst>
                      <p:childTnLst>
                        <p:par>
                          <p:cTn id="11" fill="hold">
                            <p:stCondLst>
                              <p:cond delay="0"/>
                            </p:stCondLst>
                            <p:childTnLst>
                              <p:par>
                                <p:cTn id="12" presetID="0" presetClass="path" presetSubtype="0" accel="50000" decel="50000" fill="hold" nodeType="clickEffect">
                                  <p:stCondLst>
                                    <p:cond delay="0"/>
                                  </p:stCondLst>
                                  <p:childTnLst>
                                    <p:animMotion origin="layout" path="M 3.33333E-6 -2.28314E-6 L -0.15417 0.00486 " pathEditMode="relative" rAng="0" ptsTypes="AA">
                                      <p:cBhvr>
                                        <p:cTn id="13" dur="2000" fill="hold"/>
                                        <p:tgtEl>
                                          <p:spTgt spid="2492422"/>
                                        </p:tgtEl>
                                        <p:attrNameLst>
                                          <p:attrName>ppt_x</p:attrName>
                                          <p:attrName>ppt_y</p:attrName>
                                        </p:attrNameLst>
                                      </p:cBhvr>
                                      <p:rCtr x="-77" y="2"/>
                                    </p:animMotion>
                                  </p:childTnLst>
                                </p:cTn>
                              </p:par>
                            </p:childTnLst>
                          </p:cTn>
                        </p:par>
                        <p:par>
                          <p:cTn id="14" fill="hold">
                            <p:stCondLst>
                              <p:cond delay="2000"/>
                            </p:stCondLst>
                            <p:childTnLst>
                              <p:par>
                                <p:cTn id="15" presetID="39" presetClass="entr" presetSubtype="0" accel="100000" fill="hold" nodeType="afterEffect">
                                  <p:stCondLst>
                                    <p:cond delay="0"/>
                                  </p:stCondLst>
                                  <p:childTnLst>
                                    <p:set>
                                      <p:cBhvr>
                                        <p:cTn id="16" dur="1" fill="hold">
                                          <p:stCondLst>
                                            <p:cond delay="0"/>
                                          </p:stCondLst>
                                        </p:cTn>
                                        <p:tgtEl>
                                          <p:spTgt spid="2492421"/>
                                        </p:tgtEl>
                                        <p:attrNameLst>
                                          <p:attrName>style.visibility</p:attrName>
                                        </p:attrNameLst>
                                      </p:cBhvr>
                                      <p:to>
                                        <p:strVal val="visible"/>
                                      </p:to>
                                    </p:set>
                                    <p:anim calcmode="lin" valueType="num">
                                      <p:cBhvr>
                                        <p:cTn id="17" dur="500" fill="hold"/>
                                        <p:tgtEl>
                                          <p:spTgt spid="2492421"/>
                                        </p:tgtEl>
                                        <p:attrNameLst>
                                          <p:attrName>ppt_h</p:attrName>
                                        </p:attrNameLst>
                                      </p:cBhvr>
                                      <p:tavLst>
                                        <p:tav tm="0">
                                          <p:val>
                                            <p:strVal val="#ppt_h/20"/>
                                          </p:val>
                                        </p:tav>
                                        <p:tav tm="50000">
                                          <p:val>
                                            <p:strVal val="#ppt_h/20"/>
                                          </p:val>
                                        </p:tav>
                                        <p:tav tm="100000">
                                          <p:val>
                                            <p:strVal val="#ppt_h"/>
                                          </p:val>
                                        </p:tav>
                                      </p:tavLst>
                                    </p:anim>
                                    <p:anim calcmode="lin" valueType="num">
                                      <p:cBhvr>
                                        <p:cTn id="18" dur="500" fill="hold"/>
                                        <p:tgtEl>
                                          <p:spTgt spid="2492421"/>
                                        </p:tgtEl>
                                        <p:attrNameLst>
                                          <p:attrName>ppt_w</p:attrName>
                                        </p:attrNameLst>
                                      </p:cBhvr>
                                      <p:tavLst>
                                        <p:tav tm="0">
                                          <p:val>
                                            <p:strVal val="#ppt_w+.3"/>
                                          </p:val>
                                        </p:tav>
                                        <p:tav tm="50000">
                                          <p:val>
                                            <p:strVal val="#ppt_w+.3"/>
                                          </p:val>
                                        </p:tav>
                                        <p:tav tm="100000">
                                          <p:val>
                                            <p:strVal val="#ppt_w"/>
                                          </p:val>
                                        </p:tav>
                                      </p:tavLst>
                                    </p:anim>
                                    <p:anim calcmode="lin" valueType="num">
                                      <p:cBhvr>
                                        <p:cTn id="19" dur="500" fill="hold"/>
                                        <p:tgtEl>
                                          <p:spTgt spid="2492421"/>
                                        </p:tgtEl>
                                        <p:attrNameLst>
                                          <p:attrName>ppt_x</p:attrName>
                                        </p:attrNameLst>
                                      </p:cBhvr>
                                      <p:tavLst>
                                        <p:tav tm="0">
                                          <p:val>
                                            <p:strVal val="#ppt_x-.3"/>
                                          </p:val>
                                        </p:tav>
                                        <p:tav tm="50000">
                                          <p:val>
                                            <p:strVal val="#ppt_x"/>
                                          </p:val>
                                        </p:tav>
                                        <p:tav tm="100000">
                                          <p:val>
                                            <p:strVal val="#ppt_x"/>
                                          </p:val>
                                        </p:tav>
                                      </p:tavLst>
                                    </p:anim>
                                    <p:anim calcmode="lin" valueType="num">
                                      <p:cBhvr>
                                        <p:cTn id="20" dur="500" fill="hold"/>
                                        <p:tgtEl>
                                          <p:spTgt spid="249242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4" presetClass="entr" presetSubtype="0" fill="hold" grpId="0" nodeType="clickEffect">
                                  <p:stCondLst>
                                    <p:cond delay="0"/>
                                  </p:stCondLst>
                                  <p:childTnLst>
                                    <p:set>
                                      <p:cBhvr>
                                        <p:cTn id="24" dur="1" fill="hold">
                                          <p:stCondLst>
                                            <p:cond delay="0"/>
                                          </p:stCondLst>
                                        </p:cTn>
                                        <p:tgtEl>
                                          <p:spTgt spid="2492419">
                                            <p:txEl>
                                              <p:pRg st="0" end="0"/>
                                            </p:txEl>
                                          </p:spTgt>
                                        </p:tgtEl>
                                        <p:attrNameLst>
                                          <p:attrName>style.visibility</p:attrName>
                                        </p:attrNameLst>
                                      </p:cBhvr>
                                      <p:to>
                                        <p:strVal val="visible"/>
                                      </p:to>
                                    </p:set>
                                    <p:animEffect transition="in" filter="fade">
                                      <p:cBhvr>
                                        <p:cTn id="25" dur="500"/>
                                        <p:tgtEl>
                                          <p:spTgt spid="2492419">
                                            <p:txEl>
                                              <p:pRg st="0" end="0"/>
                                            </p:txEl>
                                          </p:spTgt>
                                        </p:tgtEl>
                                      </p:cBhvr>
                                    </p:animEffect>
                                    <p:anim calcmode="lin" valueType="num">
                                      <p:cBhvr>
                                        <p:cTn id="26" dur="500" fill="hold"/>
                                        <p:tgtEl>
                                          <p:spTgt spid="2492419">
                                            <p:txEl>
                                              <p:pRg st="0" end="0"/>
                                            </p:txEl>
                                          </p:spTgt>
                                        </p:tgtEl>
                                        <p:attrNameLst>
                                          <p:attrName>ppt_x</p:attrName>
                                        </p:attrNameLst>
                                      </p:cBhvr>
                                      <p:tavLst>
                                        <p:tav tm="0">
                                          <p:val>
                                            <p:strVal val="#ppt_x"/>
                                          </p:val>
                                        </p:tav>
                                        <p:tav tm="100000">
                                          <p:val>
                                            <p:strVal val="#ppt_x"/>
                                          </p:val>
                                        </p:tav>
                                      </p:tavLst>
                                    </p:anim>
                                    <p:anim calcmode="lin" valueType="num">
                                      <p:cBhvr>
                                        <p:cTn id="27" dur="500" fill="hold"/>
                                        <p:tgtEl>
                                          <p:spTgt spid="2492419">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0" fill="hold" nodeType="clickEffect">
                                  <p:stCondLst>
                                    <p:cond delay="0"/>
                                  </p:stCondLst>
                                  <p:childTnLst>
                                    <p:set>
                                      <p:cBhvr>
                                        <p:cTn id="31" dur="1" fill="hold">
                                          <p:stCondLst>
                                            <p:cond delay="0"/>
                                          </p:stCondLst>
                                        </p:cTn>
                                        <p:tgtEl>
                                          <p:spTgt spid="2492420"/>
                                        </p:tgtEl>
                                        <p:attrNameLst>
                                          <p:attrName>style.visibility</p:attrName>
                                        </p:attrNameLst>
                                      </p:cBhvr>
                                      <p:to>
                                        <p:strVal val="visible"/>
                                      </p:to>
                                    </p:set>
                                    <p:anim calcmode="lin" valueType="num">
                                      <p:cBhvr>
                                        <p:cTn id="32" dur="500" fill="hold"/>
                                        <p:tgtEl>
                                          <p:spTgt spid="2492420"/>
                                        </p:tgtEl>
                                        <p:attrNameLst>
                                          <p:attrName>ppt_w</p:attrName>
                                        </p:attrNameLst>
                                      </p:cBhvr>
                                      <p:tavLst>
                                        <p:tav tm="0">
                                          <p:val>
                                            <p:fltVal val="0"/>
                                          </p:val>
                                        </p:tav>
                                        <p:tav tm="100000">
                                          <p:val>
                                            <p:strVal val="#ppt_w"/>
                                          </p:val>
                                        </p:tav>
                                      </p:tavLst>
                                    </p:anim>
                                    <p:anim calcmode="lin" valueType="num">
                                      <p:cBhvr>
                                        <p:cTn id="33" dur="500" fill="hold"/>
                                        <p:tgtEl>
                                          <p:spTgt spid="2492420"/>
                                        </p:tgtEl>
                                        <p:attrNameLst>
                                          <p:attrName>ppt_h</p:attrName>
                                        </p:attrNameLst>
                                      </p:cBhvr>
                                      <p:tavLst>
                                        <p:tav tm="0">
                                          <p:val>
                                            <p:fltVal val="0"/>
                                          </p:val>
                                        </p:tav>
                                        <p:tav tm="100000">
                                          <p:val>
                                            <p:strVal val="#ppt_h"/>
                                          </p:val>
                                        </p:tav>
                                      </p:tavLst>
                                    </p:anim>
                                    <p:animEffect transition="in" filter="fade">
                                      <p:cBhvr>
                                        <p:cTn id="34" dur="500"/>
                                        <p:tgtEl>
                                          <p:spTgt spid="2492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2418" grpId="0"/>
      <p:bldP spid="2492419" grpId="0" build="p"/>
    </p:bldLst>
  </p:timing>
</p:sld>
</file>

<file path=ppt/slides/slide244.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pic>
        <p:nvPicPr>
          <p:cNvPr id="2289673" name="Picture 9" descr="icon.jpg (13453 bytes)"/>
          <p:cNvPicPr>
            <a:picLocks noChangeAspect="1" noChangeArrowheads="1"/>
          </p:cNvPicPr>
          <p:nvPr/>
        </p:nvPicPr>
        <p:blipFill>
          <a:blip r:embed="rId3"/>
          <a:srcRect/>
          <a:stretch>
            <a:fillRect/>
          </a:stretch>
        </p:blipFill>
        <p:spPr bwMode="auto">
          <a:xfrm>
            <a:off x="3863975" y="166688"/>
            <a:ext cx="1331913" cy="1343025"/>
          </a:xfrm>
          <a:prstGeom prst="rect">
            <a:avLst/>
          </a:prstGeom>
          <a:noFill/>
          <a:ln w="9525" algn="in">
            <a:noFill/>
            <a:miter lim="800000"/>
            <a:headEnd/>
            <a:tailEnd/>
          </a:ln>
        </p:spPr>
      </p:pic>
      <p:sp>
        <p:nvSpPr>
          <p:cNvPr id="2289667" name="Rectangle 3"/>
          <p:cNvSpPr>
            <a:spLocks noGrp="1" noChangeArrowheads="1"/>
          </p:cNvSpPr>
          <p:nvPr>
            <p:ph type="subTitle" idx="1"/>
          </p:nvPr>
        </p:nvSpPr>
        <p:spPr>
          <a:xfrm>
            <a:off x="914400" y="5419725"/>
            <a:ext cx="7086600" cy="1752600"/>
          </a:xfrm>
        </p:spPr>
        <p:txBody>
          <a:bodyPr/>
          <a:lstStyle/>
          <a:p>
            <a:r>
              <a:rPr lang="en-US" i="1">
                <a:effectLst>
                  <a:outerShdw blurRad="38100" dist="38100" dir="2700000" algn="tl">
                    <a:srgbClr val="C0C0C0"/>
                  </a:outerShdw>
                </a:effectLst>
              </a:rPr>
              <a:t>Interactive</a:t>
            </a:r>
            <a:r>
              <a:rPr lang="en-US" i="1"/>
              <a:t> and </a:t>
            </a:r>
            <a:r>
              <a:rPr lang="en-US" i="1">
                <a:effectLst>
                  <a:outerShdw blurRad="38100" dist="38100" dir="2700000" algn="tl">
                    <a:srgbClr val="C0C0C0"/>
                  </a:outerShdw>
                </a:effectLst>
              </a:rPr>
              <a:t>Collaborative</a:t>
            </a:r>
            <a:r>
              <a:rPr lang="en-US" i="1"/>
              <a:t> Website</a:t>
            </a:r>
            <a:endParaRPr lang="en-US"/>
          </a:p>
        </p:txBody>
      </p:sp>
      <p:sp>
        <p:nvSpPr>
          <p:cNvPr id="2289668" name="Rectangle 4"/>
          <p:cNvSpPr>
            <a:spLocks noChangeArrowheads="1"/>
          </p:cNvSpPr>
          <p:nvPr/>
        </p:nvSpPr>
        <p:spPr bwMode="auto">
          <a:xfrm>
            <a:off x="3429000" y="5953125"/>
            <a:ext cx="2182813" cy="457200"/>
          </a:xfrm>
          <a:prstGeom prst="rect">
            <a:avLst/>
          </a:prstGeom>
          <a:noFill/>
          <a:ln w="9525">
            <a:noFill/>
            <a:miter lim="800000"/>
            <a:headEnd/>
            <a:tailEnd/>
          </a:ln>
          <a:effectLst/>
        </p:spPr>
        <p:txBody>
          <a:bodyPr wrap="none">
            <a:spAutoFit/>
          </a:bodyPr>
          <a:lstStyle/>
          <a:p>
            <a:pPr eaLnBrk="0" hangingPunct="0"/>
            <a:r>
              <a:rPr lang="en-US" sz="2400">
                <a:solidFill>
                  <a:srgbClr val="658AFF"/>
                </a:solidFill>
              </a:rPr>
              <a:t>Project PRISM</a:t>
            </a:r>
          </a:p>
        </p:txBody>
      </p:sp>
      <p:pic>
        <p:nvPicPr>
          <p:cNvPr id="2289669" name="Picture 5" descr="MCj03357330000[1]">
            <a:hlinkClick r:id="rId4"/>
          </p:cNvPr>
          <p:cNvPicPr>
            <a:picLocks noChangeAspect="1" noChangeArrowheads="1"/>
          </p:cNvPicPr>
          <p:nvPr/>
        </p:nvPicPr>
        <p:blipFill>
          <a:blip r:embed="rId5"/>
          <a:srcRect/>
          <a:stretch>
            <a:fillRect/>
          </a:stretch>
        </p:blipFill>
        <p:spPr bwMode="auto">
          <a:xfrm>
            <a:off x="5181600" y="2905125"/>
            <a:ext cx="2514600" cy="2227263"/>
          </a:xfrm>
          <a:prstGeom prst="rect">
            <a:avLst/>
          </a:prstGeom>
          <a:noFill/>
        </p:spPr>
      </p:pic>
      <p:pic>
        <p:nvPicPr>
          <p:cNvPr id="2289671" name="Picture 7" descr="chemistry1a"/>
          <p:cNvPicPr>
            <a:picLocks noChangeAspect="1" noChangeArrowheads="1"/>
          </p:cNvPicPr>
          <p:nvPr/>
        </p:nvPicPr>
        <p:blipFill>
          <a:blip r:embed="rId6"/>
          <a:srcRect/>
          <a:stretch>
            <a:fillRect/>
          </a:stretch>
        </p:blipFill>
        <p:spPr bwMode="auto">
          <a:xfrm>
            <a:off x="3124200" y="2828925"/>
            <a:ext cx="2971800" cy="2371725"/>
          </a:xfrm>
          <a:prstGeom prst="rect">
            <a:avLst/>
          </a:prstGeom>
          <a:noFill/>
        </p:spPr>
      </p:pic>
      <p:sp>
        <p:nvSpPr>
          <p:cNvPr id="2289666" name="Rectangle 2"/>
          <p:cNvSpPr>
            <a:spLocks noGrp="1" noChangeArrowheads="1"/>
          </p:cNvSpPr>
          <p:nvPr>
            <p:ph type="ctrTitle"/>
          </p:nvPr>
        </p:nvSpPr>
        <p:spPr>
          <a:xfrm>
            <a:off x="152400" y="1273175"/>
            <a:ext cx="8839200" cy="1470025"/>
          </a:xfrm>
        </p:spPr>
        <p:txBody>
          <a:bodyPr/>
          <a:lstStyle/>
          <a:p>
            <a:r>
              <a:rPr lang="en-US" sz="3600">
                <a:solidFill>
                  <a:srgbClr val="CC3300"/>
                </a:solidFill>
                <a:effectLst>
                  <a:outerShdw blurRad="38100" dist="38100" dir="2700000" algn="tl">
                    <a:srgbClr val="C0C0C0"/>
                  </a:outerShdw>
                </a:effectLst>
              </a:rPr>
              <a:t>Enhancing Chemistry</a:t>
            </a:r>
            <a:r>
              <a:rPr lang="en-US" sz="3600">
                <a:solidFill>
                  <a:srgbClr val="A70125"/>
                </a:solidFill>
                <a:effectLst>
                  <a:outerShdw blurRad="38100" dist="38100" dir="2700000" algn="tl">
                    <a:srgbClr val="C0C0C0"/>
                  </a:outerShdw>
                </a:effectLst>
              </a:rPr>
              <a:t> </a:t>
            </a:r>
            <a:br>
              <a:rPr lang="en-US" sz="3600">
                <a:solidFill>
                  <a:srgbClr val="A70125"/>
                </a:solidFill>
                <a:effectLst>
                  <a:outerShdw blurRad="38100" dist="38100" dir="2700000" algn="tl">
                    <a:srgbClr val="C0C0C0"/>
                  </a:outerShdw>
                </a:effectLst>
              </a:rPr>
            </a:br>
            <a:r>
              <a:rPr lang="en-US" sz="2000">
                <a:solidFill>
                  <a:schemeClr val="hlink"/>
                </a:solidFill>
                <a:effectLst>
                  <a:outerShdw blurRad="38100" dist="38100" dir="2700000" algn="tl">
                    <a:srgbClr val="C0C0C0"/>
                  </a:outerShdw>
                </a:effectLst>
              </a:rPr>
              <a:t>A Conference for Chemistry Teachers</a:t>
            </a:r>
            <a:r>
              <a:rPr lang="en-US">
                <a:solidFill>
                  <a:srgbClr val="A70125"/>
                </a:solidFill>
              </a:rPr>
              <a:t/>
            </a:r>
            <a:br>
              <a:rPr lang="en-US">
                <a:solidFill>
                  <a:srgbClr val="A70125"/>
                </a:solidFill>
              </a:rPr>
            </a:br>
            <a:r>
              <a:rPr lang="en-US" sz="2400">
                <a:solidFill>
                  <a:schemeClr val="tx1"/>
                </a:solidFill>
              </a:rPr>
              <a:t> </a:t>
            </a:r>
          </a:p>
        </p:txBody>
      </p:sp>
      <p:sp>
        <p:nvSpPr>
          <p:cNvPr id="2289674" name="Rectangle 10"/>
          <p:cNvSpPr>
            <a:spLocks noChangeArrowheads="1"/>
          </p:cNvSpPr>
          <p:nvPr/>
        </p:nvSpPr>
        <p:spPr bwMode="auto">
          <a:xfrm>
            <a:off x="3422650" y="2206625"/>
            <a:ext cx="2303463" cy="457200"/>
          </a:xfrm>
          <a:prstGeom prst="rect">
            <a:avLst/>
          </a:prstGeom>
          <a:noFill/>
          <a:ln w="9525">
            <a:noFill/>
            <a:miter lim="800000"/>
            <a:headEnd/>
            <a:tailEnd/>
          </a:ln>
          <a:effectLst/>
        </p:spPr>
        <p:txBody>
          <a:bodyPr wrap="none">
            <a:spAutoFit/>
          </a:bodyPr>
          <a:lstStyle/>
          <a:p>
            <a:r>
              <a:rPr lang="en-US" sz="2400"/>
              <a:t>March 16, 2007</a:t>
            </a:r>
          </a:p>
        </p:txBody>
      </p:sp>
    </p:spTree>
  </p:cSld>
  <p:clrMapOvr>
    <a:masterClrMapping/>
  </p:clrMapOvr>
  <p:transition spd="slow">
    <p:newsfla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9" presetClass="entr" presetSubtype="0" fill="hold" grpId="0" nodeType="withEffect">
                                  <p:stCondLst>
                                    <p:cond delay="0"/>
                                  </p:stCondLst>
                                  <p:childTnLst>
                                    <p:set>
                                      <p:cBhvr>
                                        <p:cTn id="6" dur="1" fill="hold">
                                          <p:stCondLst>
                                            <p:cond delay="0"/>
                                          </p:stCondLst>
                                        </p:cTn>
                                        <p:tgtEl>
                                          <p:spTgt spid="2289666"/>
                                        </p:tgtEl>
                                        <p:attrNameLst>
                                          <p:attrName>style.visibility</p:attrName>
                                        </p:attrNameLst>
                                      </p:cBhvr>
                                      <p:to>
                                        <p:strVal val="visible"/>
                                      </p:to>
                                    </p:set>
                                    <p:anim calcmode="lin" valueType="num">
                                      <p:cBhvr>
                                        <p:cTn id="7" dur="1000" fill="hold"/>
                                        <p:tgtEl>
                                          <p:spTgt spid="2289666"/>
                                        </p:tgtEl>
                                        <p:attrNameLst>
                                          <p:attrName>ppt_x</p:attrName>
                                        </p:attrNameLst>
                                      </p:cBhvr>
                                      <p:tavLst>
                                        <p:tav tm="0">
                                          <p:val>
                                            <p:strVal val="#ppt_x-.2"/>
                                          </p:val>
                                        </p:tav>
                                        <p:tav tm="100000">
                                          <p:val>
                                            <p:strVal val="#ppt_x"/>
                                          </p:val>
                                        </p:tav>
                                      </p:tavLst>
                                    </p:anim>
                                    <p:anim calcmode="lin" valueType="num">
                                      <p:cBhvr>
                                        <p:cTn id="8" dur="1000" fill="hold"/>
                                        <p:tgtEl>
                                          <p:spTgt spid="2289666"/>
                                        </p:tgtEl>
                                        <p:attrNameLst>
                                          <p:attrName>ppt_y</p:attrName>
                                        </p:attrNameLst>
                                      </p:cBhvr>
                                      <p:tavLst>
                                        <p:tav tm="0">
                                          <p:val>
                                            <p:strVal val="#ppt_y"/>
                                          </p:val>
                                        </p:tav>
                                        <p:tav tm="100000">
                                          <p:val>
                                            <p:strVal val="#ppt_y"/>
                                          </p:val>
                                        </p:tav>
                                      </p:tavLst>
                                    </p:anim>
                                    <p:animEffect transition="in" filter="wipe(right)" prLst="gradientSize: 0.1">
                                      <p:cBhvr>
                                        <p:cTn id="9" dur="1000"/>
                                        <p:tgtEl>
                                          <p:spTgt spid="228966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2289674"/>
                                        </p:tgtEl>
                                        <p:attrNameLst>
                                          <p:attrName>style.visibility</p:attrName>
                                        </p:attrNameLst>
                                      </p:cBhvr>
                                      <p:to>
                                        <p:strVal val="visible"/>
                                      </p:to>
                                    </p:set>
                                    <p:anim calcmode="lin" valueType="num">
                                      <p:cBhvr>
                                        <p:cTn id="14" dur="500" fill="hold"/>
                                        <p:tgtEl>
                                          <p:spTgt spid="2289674"/>
                                        </p:tgtEl>
                                        <p:attrNameLst>
                                          <p:attrName>ppt_w</p:attrName>
                                        </p:attrNameLst>
                                      </p:cBhvr>
                                      <p:tavLst>
                                        <p:tav tm="0">
                                          <p:val>
                                            <p:fltVal val="0"/>
                                          </p:val>
                                        </p:tav>
                                        <p:tav tm="100000">
                                          <p:val>
                                            <p:strVal val="#ppt_w"/>
                                          </p:val>
                                        </p:tav>
                                      </p:tavLst>
                                    </p:anim>
                                    <p:anim calcmode="lin" valueType="num">
                                      <p:cBhvr>
                                        <p:cTn id="15" dur="500" fill="hold"/>
                                        <p:tgtEl>
                                          <p:spTgt spid="2289674"/>
                                        </p:tgtEl>
                                        <p:attrNameLst>
                                          <p:attrName>ppt_h</p:attrName>
                                        </p:attrNameLst>
                                      </p:cBhvr>
                                      <p:tavLst>
                                        <p:tav tm="0">
                                          <p:val>
                                            <p:fltVal val="0"/>
                                          </p:val>
                                        </p:tav>
                                        <p:tav tm="100000">
                                          <p:val>
                                            <p:strVal val="#ppt_h"/>
                                          </p:val>
                                        </p:tav>
                                      </p:tavLst>
                                    </p:anim>
                                    <p:animEffect transition="in" filter="fade">
                                      <p:cBhvr>
                                        <p:cTn id="16" dur="500"/>
                                        <p:tgtEl>
                                          <p:spTgt spid="2289674"/>
                                        </p:tgtEl>
                                      </p:cBhvr>
                                    </p:animEffect>
                                  </p:childTnLst>
                                </p:cTn>
                              </p:par>
                            </p:childTnLst>
                          </p:cTn>
                        </p:par>
                      </p:childTnLst>
                    </p:cTn>
                  </p:par>
                  <p:par>
                    <p:cTn id="17" fill="hold">
                      <p:stCondLst>
                        <p:cond delay="indefinite"/>
                      </p:stCondLst>
                      <p:childTnLst>
                        <p:par>
                          <p:cTn id="18" fill="hold">
                            <p:stCondLst>
                              <p:cond delay="0"/>
                            </p:stCondLst>
                            <p:childTnLst>
                              <p:par>
                                <p:cTn id="19" presetID="37" presetClass="exit" presetSubtype="0" fill="hold" grpId="1" nodeType="clickEffect">
                                  <p:stCondLst>
                                    <p:cond delay="0"/>
                                  </p:stCondLst>
                                  <p:childTnLst>
                                    <p:animEffect transition="out" filter="fade">
                                      <p:cBhvr>
                                        <p:cTn id="20" dur="1000"/>
                                        <p:tgtEl>
                                          <p:spTgt spid="2289674"/>
                                        </p:tgtEl>
                                      </p:cBhvr>
                                    </p:animEffect>
                                    <p:anim calcmode="lin" valueType="num">
                                      <p:cBhvr>
                                        <p:cTn id="21" dur="1000"/>
                                        <p:tgtEl>
                                          <p:spTgt spid="2289674"/>
                                        </p:tgtEl>
                                        <p:attrNameLst>
                                          <p:attrName>ppt_x</p:attrName>
                                        </p:attrNameLst>
                                      </p:cBhvr>
                                      <p:tavLst>
                                        <p:tav tm="0">
                                          <p:val>
                                            <p:strVal val="ppt_x"/>
                                          </p:val>
                                        </p:tav>
                                        <p:tav tm="100000">
                                          <p:val>
                                            <p:strVal val="ppt_x"/>
                                          </p:val>
                                        </p:tav>
                                      </p:tavLst>
                                    </p:anim>
                                    <p:anim calcmode="lin" valueType="num">
                                      <p:cBhvr>
                                        <p:cTn id="22" dur="100" decel="100000"/>
                                        <p:tgtEl>
                                          <p:spTgt spid="2289674"/>
                                        </p:tgtEl>
                                        <p:attrNameLst>
                                          <p:attrName>ppt_y</p:attrName>
                                        </p:attrNameLst>
                                      </p:cBhvr>
                                      <p:tavLst>
                                        <p:tav tm="0">
                                          <p:val>
                                            <p:strVal val="ppt_y"/>
                                          </p:val>
                                        </p:tav>
                                        <p:tav tm="100000">
                                          <p:val>
                                            <p:strVal val="ppt_y-.03"/>
                                          </p:val>
                                        </p:tav>
                                      </p:tavLst>
                                    </p:anim>
                                    <p:anim calcmode="lin" valueType="num">
                                      <p:cBhvr>
                                        <p:cTn id="23" dur="900" accel="100000">
                                          <p:stCondLst>
                                            <p:cond delay="100"/>
                                          </p:stCondLst>
                                        </p:cTn>
                                        <p:tgtEl>
                                          <p:spTgt spid="2289674"/>
                                        </p:tgtEl>
                                        <p:attrNameLst>
                                          <p:attrName>ppt_y</p:attrName>
                                        </p:attrNameLst>
                                      </p:cBhvr>
                                      <p:tavLst>
                                        <p:tav tm="0">
                                          <p:val>
                                            <p:strVal val="ppt_y"/>
                                          </p:val>
                                        </p:tav>
                                        <p:tav tm="100000">
                                          <p:val>
                                            <p:strVal val="ppt_y+1"/>
                                          </p:val>
                                        </p:tav>
                                      </p:tavLst>
                                    </p:anim>
                                    <p:set>
                                      <p:cBhvr>
                                        <p:cTn id="24" dur="1" fill="hold">
                                          <p:stCondLst>
                                            <p:cond delay="999"/>
                                          </p:stCondLst>
                                        </p:cTn>
                                        <p:tgtEl>
                                          <p:spTgt spid="2289674"/>
                                        </p:tgtEl>
                                        <p:attrNameLst>
                                          <p:attrName>style.visibility</p:attrName>
                                        </p:attrNameLst>
                                      </p:cBhvr>
                                      <p:to>
                                        <p:strVal val="hidden"/>
                                      </p:to>
                                    </p:set>
                                  </p:childTnLst>
                                </p:cTn>
                              </p:par>
                            </p:childTnLst>
                          </p:cTn>
                        </p:par>
                        <p:par>
                          <p:cTn id="25" fill="hold">
                            <p:stCondLst>
                              <p:cond delay="1000"/>
                            </p:stCondLst>
                            <p:childTnLst>
                              <p:par>
                                <p:cTn id="26" presetID="0" presetClass="path" presetSubtype="0" accel="50000" decel="50000" fill="hold" nodeType="afterEffect">
                                  <p:stCondLst>
                                    <p:cond delay="0"/>
                                  </p:stCondLst>
                                  <p:childTnLst>
                                    <p:animMotion origin="layout" path="M 3.33333E-6 -2.28314E-6 L -0.15417 0.00486 " pathEditMode="relative" rAng="0" ptsTypes="AA">
                                      <p:cBhvr>
                                        <p:cTn id="27" dur="2000" fill="hold"/>
                                        <p:tgtEl>
                                          <p:spTgt spid="2289671"/>
                                        </p:tgtEl>
                                        <p:attrNameLst>
                                          <p:attrName>ppt_x</p:attrName>
                                          <p:attrName>ppt_y</p:attrName>
                                        </p:attrNameLst>
                                      </p:cBhvr>
                                      <p:rCtr x="-77" y="2"/>
                                    </p:animMotion>
                                  </p:childTnLst>
                                </p:cTn>
                              </p:par>
                            </p:childTnLst>
                          </p:cTn>
                        </p:par>
                        <p:par>
                          <p:cTn id="28" fill="hold">
                            <p:stCondLst>
                              <p:cond delay="3000"/>
                            </p:stCondLst>
                            <p:childTnLst>
                              <p:par>
                                <p:cTn id="29" presetID="39" presetClass="entr" presetSubtype="0" accel="100000" fill="hold" nodeType="afterEffect">
                                  <p:stCondLst>
                                    <p:cond delay="0"/>
                                  </p:stCondLst>
                                  <p:childTnLst>
                                    <p:set>
                                      <p:cBhvr>
                                        <p:cTn id="30" dur="1" fill="hold">
                                          <p:stCondLst>
                                            <p:cond delay="0"/>
                                          </p:stCondLst>
                                        </p:cTn>
                                        <p:tgtEl>
                                          <p:spTgt spid="2289669"/>
                                        </p:tgtEl>
                                        <p:attrNameLst>
                                          <p:attrName>style.visibility</p:attrName>
                                        </p:attrNameLst>
                                      </p:cBhvr>
                                      <p:to>
                                        <p:strVal val="visible"/>
                                      </p:to>
                                    </p:set>
                                    <p:anim calcmode="lin" valueType="num">
                                      <p:cBhvr>
                                        <p:cTn id="31" dur="500" fill="hold"/>
                                        <p:tgtEl>
                                          <p:spTgt spid="2289669"/>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2289669"/>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2289669"/>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2289669"/>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4" presetClass="entr" presetSubtype="0" fill="hold" grpId="0" nodeType="clickEffect">
                                  <p:stCondLst>
                                    <p:cond delay="0"/>
                                  </p:stCondLst>
                                  <p:childTnLst>
                                    <p:set>
                                      <p:cBhvr>
                                        <p:cTn id="38" dur="1" fill="hold">
                                          <p:stCondLst>
                                            <p:cond delay="0"/>
                                          </p:stCondLst>
                                        </p:cTn>
                                        <p:tgtEl>
                                          <p:spTgt spid="2289667">
                                            <p:txEl>
                                              <p:pRg st="0" end="0"/>
                                            </p:txEl>
                                          </p:spTgt>
                                        </p:tgtEl>
                                        <p:attrNameLst>
                                          <p:attrName>style.visibility</p:attrName>
                                        </p:attrNameLst>
                                      </p:cBhvr>
                                      <p:to>
                                        <p:strVal val="visible"/>
                                      </p:to>
                                    </p:set>
                                    <p:animEffect transition="in" filter="fade">
                                      <p:cBhvr>
                                        <p:cTn id="39" dur="500"/>
                                        <p:tgtEl>
                                          <p:spTgt spid="2289667">
                                            <p:txEl>
                                              <p:pRg st="0" end="0"/>
                                            </p:txEl>
                                          </p:spTgt>
                                        </p:tgtEl>
                                      </p:cBhvr>
                                    </p:animEffect>
                                    <p:anim calcmode="lin" valueType="num">
                                      <p:cBhvr>
                                        <p:cTn id="40" dur="500" fill="hold"/>
                                        <p:tgtEl>
                                          <p:spTgt spid="2289667">
                                            <p:txEl>
                                              <p:pRg st="0" end="0"/>
                                            </p:txEl>
                                          </p:spTgt>
                                        </p:tgtEl>
                                        <p:attrNameLst>
                                          <p:attrName>ppt_x</p:attrName>
                                        </p:attrNameLst>
                                      </p:cBhvr>
                                      <p:tavLst>
                                        <p:tav tm="0">
                                          <p:val>
                                            <p:strVal val="#ppt_x"/>
                                          </p:val>
                                        </p:tav>
                                        <p:tav tm="100000">
                                          <p:val>
                                            <p:strVal val="#ppt_x"/>
                                          </p:val>
                                        </p:tav>
                                      </p:tavLst>
                                    </p:anim>
                                    <p:anim calcmode="lin" valueType="num">
                                      <p:cBhvr>
                                        <p:cTn id="41" dur="500" fill="hold"/>
                                        <p:tgtEl>
                                          <p:spTgt spid="2289667">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53" presetClass="entr" presetSubtype="0" fill="hold" nodeType="clickEffect">
                                  <p:stCondLst>
                                    <p:cond delay="0"/>
                                  </p:stCondLst>
                                  <p:childTnLst>
                                    <p:set>
                                      <p:cBhvr>
                                        <p:cTn id="45" dur="1" fill="hold">
                                          <p:stCondLst>
                                            <p:cond delay="0"/>
                                          </p:stCondLst>
                                        </p:cTn>
                                        <p:tgtEl>
                                          <p:spTgt spid="2289668"/>
                                        </p:tgtEl>
                                        <p:attrNameLst>
                                          <p:attrName>style.visibility</p:attrName>
                                        </p:attrNameLst>
                                      </p:cBhvr>
                                      <p:to>
                                        <p:strVal val="visible"/>
                                      </p:to>
                                    </p:set>
                                    <p:anim calcmode="lin" valueType="num">
                                      <p:cBhvr>
                                        <p:cTn id="46" dur="500" fill="hold"/>
                                        <p:tgtEl>
                                          <p:spTgt spid="2289668"/>
                                        </p:tgtEl>
                                        <p:attrNameLst>
                                          <p:attrName>ppt_w</p:attrName>
                                        </p:attrNameLst>
                                      </p:cBhvr>
                                      <p:tavLst>
                                        <p:tav tm="0">
                                          <p:val>
                                            <p:fltVal val="0"/>
                                          </p:val>
                                        </p:tav>
                                        <p:tav tm="100000">
                                          <p:val>
                                            <p:strVal val="#ppt_w"/>
                                          </p:val>
                                        </p:tav>
                                      </p:tavLst>
                                    </p:anim>
                                    <p:anim calcmode="lin" valueType="num">
                                      <p:cBhvr>
                                        <p:cTn id="47" dur="500" fill="hold"/>
                                        <p:tgtEl>
                                          <p:spTgt spid="2289668"/>
                                        </p:tgtEl>
                                        <p:attrNameLst>
                                          <p:attrName>ppt_h</p:attrName>
                                        </p:attrNameLst>
                                      </p:cBhvr>
                                      <p:tavLst>
                                        <p:tav tm="0">
                                          <p:val>
                                            <p:fltVal val="0"/>
                                          </p:val>
                                        </p:tav>
                                        <p:tav tm="100000">
                                          <p:val>
                                            <p:strVal val="#ppt_h"/>
                                          </p:val>
                                        </p:tav>
                                      </p:tavLst>
                                    </p:anim>
                                    <p:animEffect transition="in" filter="fade">
                                      <p:cBhvr>
                                        <p:cTn id="48" dur="500"/>
                                        <p:tgtEl>
                                          <p:spTgt spid="22896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9667" grpId="0" build="p"/>
      <p:bldP spid="2289666" grpId="0"/>
      <p:bldP spid="2289674" grpId="0"/>
      <p:bldP spid="2289674" grpId="1"/>
    </p:bld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95106" name="Rectangle 2"/>
          <p:cNvSpPr>
            <a:spLocks noGrp="1" noChangeArrowheads="1"/>
          </p:cNvSpPr>
          <p:nvPr>
            <p:ph type="title"/>
          </p:nvPr>
        </p:nvSpPr>
        <p:spPr/>
        <p:txBody>
          <a:bodyPr/>
          <a:lstStyle/>
          <a:p>
            <a:r>
              <a:rPr lang="en-US"/>
              <a:t>What to submit?</a:t>
            </a:r>
          </a:p>
        </p:txBody>
      </p:sp>
      <p:sp>
        <p:nvSpPr>
          <p:cNvPr id="2095107" name="Rectangle 3"/>
          <p:cNvSpPr>
            <a:spLocks noGrp="1" noChangeArrowheads="1"/>
          </p:cNvSpPr>
          <p:nvPr>
            <p:ph type="body" idx="1"/>
          </p:nvPr>
        </p:nvSpPr>
        <p:spPr/>
        <p:txBody>
          <a:bodyPr/>
          <a:lstStyle/>
          <a:p>
            <a:r>
              <a:rPr lang="en-US"/>
              <a:t>Send ideas/questions to Sally Little at           </a:t>
            </a:r>
            <a:r>
              <a:rPr lang="en-US">
                <a:solidFill>
                  <a:srgbClr val="CC3300"/>
                </a:solidFill>
              </a:rPr>
              <a:t>Illinois State University</a:t>
            </a:r>
          </a:p>
        </p:txBody>
      </p:sp>
      <p:sp>
        <p:nvSpPr>
          <p:cNvPr id="2095108" name="Text Box 4"/>
          <p:cNvSpPr txBox="1">
            <a:spLocks noChangeArrowheads="1"/>
          </p:cNvSpPr>
          <p:nvPr/>
        </p:nvSpPr>
        <p:spPr bwMode="auto">
          <a:xfrm>
            <a:off x="1295400" y="2895600"/>
            <a:ext cx="4953000" cy="2563813"/>
          </a:xfrm>
          <a:prstGeom prst="rect">
            <a:avLst/>
          </a:prstGeom>
          <a:noFill/>
          <a:ln w="9525">
            <a:noFill/>
            <a:miter lim="800000"/>
            <a:headEnd/>
            <a:tailEnd/>
          </a:ln>
          <a:effectLst/>
        </p:spPr>
        <p:txBody>
          <a:bodyPr>
            <a:spAutoFit/>
          </a:bodyPr>
          <a:lstStyle/>
          <a:p>
            <a:pPr eaLnBrk="0" hangingPunct="0">
              <a:spcBef>
                <a:spcPct val="50000"/>
              </a:spcBef>
            </a:pPr>
            <a:r>
              <a:rPr lang="en-US" sz="1800" b="1"/>
              <a:t>Illinois State University</a:t>
            </a:r>
            <a:br>
              <a:rPr lang="en-US" sz="1800" b="1"/>
            </a:br>
            <a:r>
              <a:rPr lang="en-US" sz="1800" b="1"/>
              <a:t>Department of Biological Sciences Campus Box 4120 Illinois State University</a:t>
            </a:r>
            <a:br>
              <a:rPr lang="en-US" sz="1800" b="1"/>
            </a:br>
            <a:r>
              <a:rPr lang="en-US" sz="1800" b="1"/>
              <a:t>Normal, IL 61761</a:t>
            </a:r>
            <a:br>
              <a:rPr lang="en-US" sz="1800" b="1"/>
            </a:br>
            <a:r>
              <a:rPr lang="en-US" sz="1800" b="1"/>
              <a:t>PHONE: (309) 438-3669</a:t>
            </a:r>
            <a:br>
              <a:rPr lang="en-US" sz="1800" b="1"/>
            </a:br>
            <a:r>
              <a:rPr lang="en-US" sz="1800" b="1"/>
              <a:t>FAX: (309) 438-3722</a:t>
            </a:r>
            <a:br>
              <a:rPr lang="en-US" sz="1800" b="1"/>
            </a:br>
            <a:r>
              <a:rPr lang="en-US" sz="1800"/>
              <a:t/>
            </a:r>
            <a:br>
              <a:rPr lang="en-US" sz="1800"/>
            </a:br>
            <a:r>
              <a:rPr lang="en-US" sz="1800"/>
              <a:t>E-mail us: </a:t>
            </a:r>
            <a:r>
              <a:rPr lang="en-US" sz="1800">
                <a:hlinkClick r:id="rId2"/>
              </a:rPr>
              <a:t>salittle@ilstu.edu</a:t>
            </a:r>
            <a:r>
              <a:rPr lang="en-US" sz="1800"/>
              <a:t/>
            </a:r>
            <a:br>
              <a:rPr lang="en-US" sz="1800"/>
            </a:br>
            <a:endParaRPr lang="en-US" sz="1800"/>
          </a:p>
        </p:txBody>
      </p:sp>
      <p:pic>
        <p:nvPicPr>
          <p:cNvPr id="2095109" name="Picture 5" descr="MPj04005430000[1]"/>
          <p:cNvPicPr>
            <a:picLocks noChangeAspect="1" noChangeArrowheads="1"/>
          </p:cNvPicPr>
          <p:nvPr/>
        </p:nvPicPr>
        <p:blipFill>
          <a:blip r:embed="rId3" cstate="print"/>
          <a:srcRect/>
          <a:stretch>
            <a:fillRect/>
          </a:stretch>
        </p:blipFill>
        <p:spPr bwMode="auto">
          <a:xfrm>
            <a:off x="5410200" y="4267200"/>
            <a:ext cx="3276600" cy="2182813"/>
          </a:xfrm>
          <a:prstGeom prst="rect">
            <a:avLst/>
          </a:prstGeom>
          <a:noFill/>
        </p:spPr>
      </p:pic>
    </p:spTree>
  </p:cSld>
  <p:clrMapOvr>
    <a:masterClrMapping/>
  </p:clrMapOvr>
  <p:transition spd="slow">
    <p:fade/>
  </p:transition>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16610" name="Rectangle 2"/>
          <p:cNvSpPr>
            <a:spLocks noGrp="1" noChangeArrowheads="1"/>
          </p:cNvSpPr>
          <p:nvPr>
            <p:ph type="title"/>
          </p:nvPr>
        </p:nvSpPr>
        <p:spPr/>
        <p:txBody>
          <a:bodyPr/>
          <a:lstStyle/>
          <a:p>
            <a:r>
              <a:rPr lang="en-US"/>
              <a:t>Presenters</a:t>
            </a:r>
          </a:p>
        </p:txBody>
      </p:sp>
      <p:sp>
        <p:nvSpPr>
          <p:cNvPr id="2116611" name="Rectangle 3"/>
          <p:cNvSpPr>
            <a:spLocks noGrp="1" noChangeArrowheads="1"/>
          </p:cNvSpPr>
          <p:nvPr>
            <p:ph type="body" idx="1"/>
          </p:nvPr>
        </p:nvSpPr>
        <p:spPr/>
        <p:txBody>
          <a:bodyPr/>
          <a:lstStyle/>
          <a:p>
            <a:r>
              <a:rPr lang="en-US">
                <a:hlinkClick r:id="rId2" action="ppaction://hlinksldjump"/>
              </a:rPr>
              <a:t>Kevin Hodel </a:t>
            </a:r>
            <a:endParaRPr lang="en-US"/>
          </a:p>
          <a:p>
            <a:pPr lvl="1"/>
            <a:r>
              <a:rPr lang="en-US"/>
              <a:t>PRISM </a:t>
            </a:r>
          </a:p>
          <a:p>
            <a:r>
              <a:rPr lang="en-US">
                <a:hlinkClick r:id="rId3" action="ppaction://hlinksldjump"/>
              </a:rPr>
              <a:t>Jeff Christopherson </a:t>
            </a:r>
            <a:endParaRPr lang="en-US"/>
          </a:p>
          <a:p>
            <a:pPr lvl="1"/>
            <a:r>
              <a:rPr lang="en-US"/>
              <a:t>Teacher at Normal Community High School</a:t>
            </a:r>
          </a:p>
          <a:p>
            <a:pPr lvl="1"/>
            <a:r>
              <a:rPr lang="en-US">
                <a:hlinkClick r:id="rId4" action="ppaction://hlinksldjump"/>
              </a:rPr>
              <a:t>Successful</a:t>
            </a:r>
            <a:endParaRPr lang="en-US"/>
          </a:p>
        </p:txBody>
      </p:sp>
      <p:pic>
        <p:nvPicPr>
          <p:cNvPr id="2116614" name="Picture 6" descr="MCj02317760000[1]"/>
          <p:cNvPicPr>
            <a:picLocks noChangeAspect="1" noChangeArrowheads="1"/>
          </p:cNvPicPr>
          <p:nvPr/>
        </p:nvPicPr>
        <p:blipFill>
          <a:blip r:embed="rId5"/>
          <a:srcRect/>
          <a:stretch>
            <a:fillRect/>
          </a:stretch>
        </p:blipFill>
        <p:spPr bwMode="auto">
          <a:xfrm>
            <a:off x="4495800" y="4267200"/>
            <a:ext cx="3302000" cy="1649413"/>
          </a:xfrm>
          <a:prstGeom prst="rect">
            <a:avLst/>
          </a:prstGeom>
          <a:noFill/>
        </p:spPr>
      </p:pic>
    </p:spTree>
  </p:cSld>
  <p:clrMapOvr>
    <a:masterClrMapping/>
  </p:clrMapOvr>
  <p:transition/>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3922" name="Picture 2"/>
          <p:cNvPicPr>
            <a:picLocks noChangeAspect="1" noChangeArrowheads="1"/>
          </p:cNvPicPr>
          <p:nvPr/>
        </p:nvPicPr>
        <p:blipFill>
          <a:blip r:embed="rId3"/>
          <a:srcRect t="3407" r="24333" b="10460"/>
          <a:stretch>
            <a:fillRect/>
          </a:stretch>
        </p:blipFill>
        <p:spPr bwMode="auto">
          <a:xfrm>
            <a:off x="868363" y="254000"/>
            <a:ext cx="7380287" cy="6300788"/>
          </a:xfrm>
          <a:prstGeom prst="rect">
            <a:avLst/>
          </a:prstGeom>
          <a:noFill/>
          <a:ln w="9525">
            <a:noFill/>
            <a:miter lim="800000"/>
            <a:headEnd/>
            <a:tailEnd/>
          </a:ln>
          <a:effectLst/>
        </p:spPr>
      </p:pic>
      <p:sp>
        <p:nvSpPr>
          <p:cNvPr id="2513923" name="Text Box 3"/>
          <p:cNvSpPr txBox="1">
            <a:spLocks noChangeArrowheads="1"/>
          </p:cNvSpPr>
          <p:nvPr/>
        </p:nvSpPr>
        <p:spPr bwMode="auto">
          <a:xfrm>
            <a:off x="38100" y="6564313"/>
            <a:ext cx="2770188" cy="244475"/>
          </a:xfrm>
          <a:prstGeom prst="rect">
            <a:avLst/>
          </a:prstGeom>
          <a:noFill/>
          <a:ln w="9525">
            <a:noFill/>
            <a:miter lim="800000"/>
            <a:headEnd/>
            <a:tailEnd/>
          </a:ln>
          <a:effectLst/>
        </p:spPr>
        <p:txBody>
          <a:bodyPr wrap="none">
            <a:spAutoFit/>
          </a:bodyPr>
          <a:lstStyle/>
          <a:p>
            <a:r>
              <a:rPr lang="en-US">
                <a:hlinkClick r:id="rId4"/>
              </a:rPr>
              <a:t>http://www.learner.org/resources/series61.htm</a:t>
            </a:r>
            <a:endParaRPr lang="en-US"/>
          </a:p>
        </p:txBody>
      </p:sp>
    </p:spTree>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4948" name="Rectangle 4"/>
          <p:cNvSpPr>
            <a:spLocks noChangeArrowheads="1"/>
          </p:cNvSpPr>
          <p:nvPr/>
        </p:nvSpPr>
        <p:spPr bwMode="auto">
          <a:xfrm>
            <a:off x="890588" y="6473825"/>
            <a:ext cx="7332662" cy="107950"/>
          </a:xfrm>
          <a:prstGeom prst="rect">
            <a:avLst/>
          </a:prstGeom>
          <a:solidFill>
            <a:srgbClr val="808000">
              <a:alpha val="27000"/>
            </a:srgbClr>
          </a:solidFill>
          <a:ln w="9525">
            <a:noFill/>
            <a:miter lim="800000"/>
            <a:headEnd/>
            <a:tailEnd/>
          </a:ln>
          <a:effectLst/>
        </p:spPr>
        <p:txBody>
          <a:bodyPr wrap="none" anchor="ctr"/>
          <a:lstStyle/>
          <a:p>
            <a:endParaRPr lang="en-US"/>
          </a:p>
        </p:txBody>
      </p:sp>
      <p:pic>
        <p:nvPicPr>
          <p:cNvPr id="2514946" name="Picture 2"/>
          <p:cNvPicPr>
            <a:picLocks noChangeAspect="1" noChangeArrowheads="1"/>
          </p:cNvPicPr>
          <p:nvPr/>
        </p:nvPicPr>
        <p:blipFill>
          <a:blip r:embed="rId3"/>
          <a:srcRect t="3407" r="24707" b="11371"/>
          <a:stretch>
            <a:fillRect/>
          </a:stretch>
        </p:blipFill>
        <p:spPr bwMode="auto">
          <a:xfrm>
            <a:off x="893763" y="271463"/>
            <a:ext cx="7343775" cy="6234112"/>
          </a:xfrm>
          <a:prstGeom prst="rect">
            <a:avLst/>
          </a:prstGeom>
          <a:noFill/>
          <a:ln w="9525">
            <a:noFill/>
            <a:miter lim="800000"/>
            <a:headEnd/>
            <a:tailEnd/>
          </a:ln>
          <a:effectLst/>
        </p:spPr>
      </p:pic>
      <p:sp>
        <p:nvSpPr>
          <p:cNvPr id="2514947" name="Rectangle 3"/>
          <p:cNvSpPr>
            <a:spLocks noChangeArrowheads="1"/>
          </p:cNvSpPr>
          <p:nvPr/>
        </p:nvSpPr>
        <p:spPr bwMode="auto">
          <a:xfrm>
            <a:off x="2106613" y="6510338"/>
            <a:ext cx="4908550" cy="366712"/>
          </a:xfrm>
          <a:prstGeom prst="rect">
            <a:avLst/>
          </a:prstGeom>
          <a:noFill/>
          <a:ln w="9525">
            <a:noFill/>
            <a:miter lim="800000"/>
            <a:headEnd/>
            <a:tailEnd/>
          </a:ln>
          <a:effectLst/>
        </p:spPr>
        <p:txBody>
          <a:bodyPr wrap="none">
            <a:spAutoFit/>
          </a:bodyPr>
          <a:lstStyle/>
          <a:p>
            <a:r>
              <a:rPr lang="en-US" sz="1800">
                <a:solidFill>
                  <a:srgbClr val="808000"/>
                </a:solidFill>
              </a:rPr>
              <a:t>http://www.learner.org/resources/series61.html</a:t>
            </a:r>
          </a:p>
        </p:txBody>
      </p:sp>
      <p:sp>
        <p:nvSpPr>
          <p:cNvPr id="2514949" name="AutoShape 5">
            <a:hlinkClick r:id="" action="ppaction://noaction" highlightClick="1"/>
            <a:hlinkHover r:id="rId4" action="ppaction://hlinksldjump"/>
          </p:cNvPr>
          <p:cNvSpPr>
            <a:spLocks noChangeArrowheads="1"/>
          </p:cNvSpPr>
          <p:nvPr/>
        </p:nvSpPr>
        <p:spPr bwMode="auto">
          <a:xfrm>
            <a:off x="0" y="6437313"/>
            <a:ext cx="420688" cy="420687"/>
          </a:xfrm>
          <a:prstGeom prst="actionButtonReturn">
            <a:avLst/>
          </a:prstGeom>
          <a:solidFill>
            <a:srgbClr val="808000">
              <a:alpha val="31000"/>
            </a:srgbClr>
          </a:solid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6" name="Rectangle 2"/>
          <p:cNvSpPr>
            <a:spLocks noChangeArrowheads="1"/>
          </p:cNvSpPr>
          <p:nvPr/>
        </p:nvSpPr>
        <p:spPr bwMode="auto">
          <a:xfrm>
            <a:off x="1295400" y="2286000"/>
            <a:ext cx="6324600" cy="3733800"/>
          </a:xfrm>
          <a:prstGeom prst="rect">
            <a:avLst/>
          </a:prstGeom>
          <a:solidFill>
            <a:srgbClr val="F8F8F8"/>
          </a:solidFill>
          <a:ln w="9525">
            <a:noFill/>
            <a:miter lim="800000"/>
            <a:headEnd/>
            <a:tailEnd/>
          </a:ln>
          <a:effectLst/>
        </p:spPr>
        <p:txBody>
          <a:bodyPr wrap="none" anchor="ctr"/>
          <a:lstStyle/>
          <a:p>
            <a:endParaRPr lang="en-US"/>
          </a:p>
        </p:txBody>
      </p:sp>
      <p:sp>
        <p:nvSpPr>
          <p:cNvPr id="1409027" name="Rectangle 3"/>
          <p:cNvSpPr>
            <a:spLocks noGrp="1" noChangeArrowheads="1"/>
          </p:cNvSpPr>
          <p:nvPr>
            <p:ph type="title"/>
          </p:nvPr>
        </p:nvSpPr>
        <p:spPr>
          <a:xfrm>
            <a:off x="152400" y="152400"/>
            <a:ext cx="8839200" cy="1143000"/>
          </a:xfrm>
        </p:spPr>
        <p:txBody>
          <a:bodyPr/>
          <a:lstStyle/>
          <a:p>
            <a:r>
              <a:rPr lang="en-US" sz="3200"/>
              <a:t>Conservation of Energy </a:t>
            </a:r>
            <a:br>
              <a:rPr lang="en-US" sz="3200"/>
            </a:br>
            <a:r>
              <a:rPr lang="en-US" sz="2400"/>
              <a:t>in a Chemical Reaction</a:t>
            </a:r>
          </a:p>
        </p:txBody>
      </p:sp>
      <p:sp>
        <p:nvSpPr>
          <p:cNvPr id="1409028" name="Line 4"/>
          <p:cNvSpPr>
            <a:spLocks noChangeShapeType="1"/>
          </p:cNvSpPr>
          <p:nvPr/>
        </p:nvSpPr>
        <p:spPr bwMode="auto">
          <a:xfrm flipV="1">
            <a:off x="1295400" y="2286000"/>
            <a:ext cx="0" cy="3733800"/>
          </a:xfrm>
          <a:prstGeom prst="line">
            <a:avLst/>
          </a:prstGeom>
          <a:noFill/>
          <a:ln w="25400">
            <a:solidFill>
              <a:schemeClr val="tx1"/>
            </a:solidFill>
            <a:miter lim="800000"/>
            <a:headEnd/>
            <a:tailEnd/>
          </a:ln>
          <a:effectLst/>
        </p:spPr>
        <p:txBody>
          <a:bodyPr wrap="none"/>
          <a:lstStyle/>
          <a:p>
            <a:endParaRPr lang="en-US"/>
          </a:p>
        </p:txBody>
      </p:sp>
      <p:sp>
        <p:nvSpPr>
          <p:cNvPr id="1409029" name="Rectangle 5"/>
          <p:cNvSpPr>
            <a:spLocks noChangeArrowheads="1"/>
          </p:cNvSpPr>
          <p:nvPr/>
        </p:nvSpPr>
        <p:spPr bwMode="auto">
          <a:xfrm>
            <a:off x="2362200" y="2590800"/>
            <a:ext cx="1676400" cy="3429000"/>
          </a:xfrm>
          <a:prstGeom prst="rect">
            <a:avLst/>
          </a:prstGeom>
          <a:solidFill>
            <a:srgbClr val="A3C8FF"/>
          </a:solidFill>
          <a:ln w="9525">
            <a:noFill/>
            <a:miter lim="800000"/>
            <a:headEnd/>
            <a:tailEnd/>
          </a:ln>
          <a:effectLst/>
        </p:spPr>
        <p:txBody>
          <a:bodyPr wrap="none" anchor="ctr"/>
          <a:lstStyle/>
          <a:p>
            <a:pPr algn="ctr"/>
            <a:endParaRPr lang="en-US" sz="1800"/>
          </a:p>
          <a:p>
            <a:pPr algn="ctr"/>
            <a:r>
              <a:rPr lang="en-US" sz="1800"/>
              <a:t>Surroundings</a:t>
            </a:r>
          </a:p>
          <a:p>
            <a:pPr algn="ctr"/>
            <a:endParaRPr lang="en-US" sz="1400"/>
          </a:p>
          <a:p>
            <a:pPr algn="ctr"/>
            <a:endParaRPr lang="en-US" sz="1400"/>
          </a:p>
          <a:p>
            <a:pPr algn="ctr"/>
            <a:endParaRPr lang="en-US" sz="1400"/>
          </a:p>
          <a:p>
            <a:pPr algn="ctr"/>
            <a:endParaRPr lang="en-US" sz="1400"/>
          </a:p>
          <a:p>
            <a:pPr algn="ctr"/>
            <a:endParaRPr lang="en-US" sz="1400"/>
          </a:p>
          <a:p>
            <a:pPr algn="ctr"/>
            <a:endParaRPr lang="en-US" sz="1400"/>
          </a:p>
        </p:txBody>
      </p:sp>
      <p:sp>
        <p:nvSpPr>
          <p:cNvPr id="1409030" name="Rectangle 6"/>
          <p:cNvSpPr>
            <a:spLocks noChangeArrowheads="1"/>
          </p:cNvSpPr>
          <p:nvPr/>
        </p:nvSpPr>
        <p:spPr bwMode="auto">
          <a:xfrm>
            <a:off x="2362200" y="4953000"/>
            <a:ext cx="1676400" cy="1066800"/>
          </a:xfrm>
          <a:prstGeom prst="rect">
            <a:avLst/>
          </a:prstGeom>
          <a:solidFill>
            <a:srgbClr val="FF7979"/>
          </a:solidFill>
          <a:ln w="9525">
            <a:noFill/>
            <a:miter lim="800000"/>
            <a:headEnd/>
            <a:tailEnd/>
          </a:ln>
          <a:effectLst/>
        </p:spPr>
        <p:txBody>
          <a:bodyPr wrap="none" anchor="ctr"/>
          <a:lstStyle/>
          <a:p>
            <a:pPr algn="ctr"/>
            <a:r>
              <a:rPr lang="en-US" sz="1800"/>
              <a:t>System</a:t>
            </a:r>
          </a:p>
        </p:txBody>
      </p:sp>
      <p:grpSp>
        <p:nvGrpSpPr>
          <p:cNvPr id="1409031" name="Group 7"/>
          <p:cNvGrpSpPr>
            <a:grpSpLocks/>
          </p:cNvGrpSpPr>
          <p:nvPr/>
        </p:nvGrpSpPr>
        <p:grpSpPr bwMode="auto">
          <a:xfrm>
            <a:off x="5029200" y="2590800"/>
            <a:ext cx="1676400" cy="3429000"/>
            <a:chOff x="3168" y="1632"/>
            <a:chExt cx="1056" cy="2160"/>
          </a:xfrm>
        </p:grpSpPr>
        <p:sp>
          <p:nvSpPr>
            <p:cNvPr id="1409032" name="Rectangle 8"/>
            <p:cNvSpPr>
              <a:spLocks noChangeArrowheads="1"/>
            </p:cNvSpPr>
            <p:nvPr/>
          </p:nvSpPr>
          <p:spPr bwMode="auto">
            <a:xfrm>
              <a:off x="3168" y="1632"/>
              <a:ext cx="1056" cy="2160"/>
            </a:xfrm>
            <a:prstGeom prst="rect">
              <a:avLst/>
            </a:prstGeom>
            <a:solidFill>
              <a:srgbClr val="A3C8FF"/>
            </a:solidFill>
            <a:ln w="9525">
              <a:noFill/>
              <a:miter lim="800000"/>
              <a:headEnd/>
              <a:tailEnd/>
            </a:ln>
            <a:effectLst/>
          </p:spPr>
          <p:txBody>
            <a:bodyPr wrap="none" anchor="ctr"/>
            <a:lstStyle/>
            <a:p>
              <a:pPr algn="ctr"/>
              <a:r>
                <a:rPr lang="en-US" sz="1800"/>
                <a:t>Surroundings</a:t>
              </a:r>
            </a:p>
            <a:p>
              <a:pPr algn="ctr"/>
              <a:endParaRPr lang="en-US" sz="1800"/>
            </a:p>
            <a:p>
              <a:pPr algn="ctr"/>
              <a:endParaRPr lang="en-US" sz="1800"/>
            </a:p>
            <a:p>
              <a:pPr algn="ctr"/>
              <a:endParaRPr lang="en-US" sz="1800"/>
            </a:p>
            <a:p>
              <a:pPr algn="ctr"/>
              <a:endParaRPr lang="en-US" sz="1800"/>
            </a:p>
            <a:p>
              <a:pPr algn="ctr"/>
              <a:endParaRPr lang="en-US" sz="1400"/>
            </a:p>
            <a:p>
              <a:pPr algn="ctr"/>
              <a:endParaRPr lang="en-US" sz="1400"/>
            </a:p>
            <a:p>
              <a:pPr algn="ctr"/>
              <a:endParaRPr lang="en-US" sz="1400"/>
            </a:p>
            <a:p>
              <a:pPr algn="ctr"/>
              <a:endParaRPr lang="en-US" sz="1400"/>
            </a:p>
            <a:p>
              <a:pPr algn="ctr"/>
              <a:endParaRPr lang="en-US" sz="1400"/>
            </a:p>
            <a:p>
              <a:pPr algn="ctr"/>
              <a:endParaRPr lang="en-US" sz="1400"/>
            </a:p>
          </p:txBody>
        </p:sp>
        <p:sp>
          <p:nvSpPr>
            <p:cNvPr id="1409033" name="Rectangle 9"/>
            <p:cNvSpPr>
              <a:spLocks noChangeArrowheads="1"/>
            </p:cNvSpPr>
            <p:nvPr/>
          </p:nvSpPr>
          <p:spPr bwMode="auto">
            <a:xfrm>
              <a:off x="3168" y="2352"/>
              <a:ext cx="1056" cy="1440"/>
            </a:xfrm>
            <a:prstGeom prst="rect">
              <a:avLst/>
            </a:prstGeom>
            <a:solidFill>
              <a:srgbClr val="FF7979"/>
            </a:solidFill>
            <a:ln w="9525">
              <a:noFill/>
              <a:miter lim="800000"/>
              <a:headEnd/>
              <a:tailEnd/>
            </a:ln>
            <a:effectLst/>
          </p:spPr>
          <p:txBody>
            <a:bodyPr wrap="none" anchor="ctr"/>
            <a:lstStyle/>
            <a:p>
              <a:pPr algn="ctr"/>
              <a:r>
                <a:rPr lang="en-US" sz="1800"/>
                <a:t>System</a:t>
              </a:r>
            </a:p>
          </p:txBody>
        </p:sp>
      </p:grpSp>
      <p:sp>
        <p:nvSpPr>
          <p:cNvPr id="1409034" name="Text Box 10"/>
          <p:cNvSpPr txBox="1">
            <a:spLocks noChangeArrowheads="1"/>
          </p:cNvSpPr>
          <p:nvPr/>
        </p:nvSpPr>
        <p:spPr bwMode="auto">
          <a:xfrm rot="-5400000">
            <a:off x="388145" y="4412456"/>
            <a:ext cx="989012" cy="396875"/>
          </a:xfrm>
          <a:prstGeom prst="rect">
            <a:avLst/>
          </a:prstGeom>
          <a:noFill/>
          <a:ln w="9525">
            <a:noFill/>
            <a:miter lim="800000"/>
            <a:headEnd/>
            <a:tailEnd/>
          </a:ln>
          <a:effectLst/>
        </p:spPr>
        <p:txBody>
          <a:bodyPr wrap="none">
            <a:spAutoFit/>
          </a:bodyPr>
          <a:lstStyle/>
          <a:p>
            <a:r>
              <a:rPr lang="en-US" sz="2000"/>
              <a:t>Energy</a:t>
            </a:r>
          </a:p>
        </p:txBody>
      </p:sp>
      <p:sp>
        <p:nvSpPr>
          <p:cNvPr id="1409035" name="Line 11"/>
          <p:cNvSpPr>
            <a:spLocks noChangeShapeType="1"/>
          </p:cNvSpPr>
          <p:nvPr/>
        </p:nvSpPr>
        <p:spPr bwMode="auto">
          <a:xfrm flipV="1">
            <a:off x="914400" y="2819400"/>
            <a:ext cx="0" cy="1143000"/>
          </a:xfrm>
          <a:prstGeom prst="line">
            <a:avLst/>
          </a:prstGeom>
          <a:noFill/>
          <a:ln w="25400">
            <a:solidFill>
              <a:schemeClr val="tx1"/>
            </a:solidFill>
            <a:miter lim="800000"/>
            <a:headEnd/>
            <a:tailEnd type="stealth" w="med" len="med"/>
          </a:ln>
          <a:effectLst/>
        </p:spPr>
        <p:txBody>
          <a:bodyPr wrap="none"/>
          <a:lstStyle/>
          <a:p>
            <a:endParaRPr lang="en-US"/>
          </a:p>
        </p:txBody>
      </p:sp>
      <p:sp>
        <p:nvSpPr>
          <p:cNvPr id="1409036" name="Text Box 12"/>
          <p:cNvSpPr txBox="1">
            <a:spLocks noChangeArrowheads="1"/>
          </p:cNvSpPr>
          <p:nvPr/>
        </p:nvSpPr>
        <p:spPr bwMode="auto">
          <a:xfrm>
            <a:off x="2698750" y="6132513"/>
            <a:ext cx="996950" cy="641350"/>
          </a:xfrm>
          <a:prstGeom prst="rect">
            <a:avLst/>
          </a:prstGeom>
          <a:noFill/>
          <a:ln w="9525">
            <a:noFill/>
            <a:miter lim="800000"/>
            <a:headEnd/>
            <a:tailEnd/>
          </a:ln>
          <a:effectLst/>
        </p:spPr>
        <p:txBody>
          <a:bodyPr wrap="none">
            <a:spAutoFit/>
          </a:bodyPr>
          <a:lstStyle/>
          <a:p>
            <a:pPr algn="ctr"/>
            <a:r>
              <a:rPr lang="en-US" sz="1800"/>
              <a:t>Before</a:t>
            </a:r>
          </a:p>
          <a:p>
            <a:pPr algn="ctr"/>
            <a:r>
              <a:rPr lang="en-US" sz="1800"/>
              <a:t>reaction</a:t>
            </a:r>
          </a:p>
        </p:txBody>
      </p:sp>
      <p:sp>
        <p:nvSpPr>
          <p:cNvPr id="1409037" name="Text Box 13"/>
          <p:cNvSpPr txBox="1">
            <a:spLocks noChangeArrowheads="1"/>
          </p:cNvSpPr>
          <p:nvPr/>
        </p:nvSpPr>
        <p:spPr bwMode="auto">
          <a:xfrm>
            <a:off x="5365750" y="6140450"/>
            <a:ext cx="996950" cy="641350"/>
          </a:xfrm>
          <a:prstGeom prst="rect">
            <a:avLst/>
          </a:prstGeom>
          <a:noFill/>
          <a:ln w="9525">
            <a:noFill/>
            <a:miter lim="800000"/>
            <a:headEnd/>
            <a:tailEnd/>
          </a:ln>
          <a:effectLst/>
        </p:spPr>
        <p:txBody>
          <a:bodyPr wrap="none">
            <a:spAutoFit/>
          </a:bodyPr>
          <a:lstStyle/>
          <a:p>
            <a:pPr algn="ctr"/>
            <a:r>
              <a:rPr lang="en-US" sz="1800"/>
              <a:t>After</a:t>
            </a:r>
          </a:p>
          <a:p>
            <a:pPr algn="ctr"/>
            <a:r>
              <a:rPr lang="en-US" sz="1800"/>
              <a:t>reaction</a:t>
            </a:r>
          </a:p>
        </p:txBody>
      </p:sp>
      <p:sp>
        <p:nvSpPr>
          <p:cNvPr id="1409038" name="Text Box 14"/>
          <p:cNvSpPr txBox="1">
            <a:spLocks noChangeArrowheads="1"/>
          </p:cNvSpPr>
          <p:nvPr/>
        </p:nvSpPr>
        <p:spPr bwMode="auto">
          <a:xfrm>
            <a:off x="1117600" y="1295400"/>
            <a:ext cx="7118350" cy="1038225"/>
          </a:xfrm>
          <a:prstGeom prst="rect">
            <a:avLst/>
          </a:prstGeom>
          <a:noFill/>
          <a:ln w="9525">
            <a:noFill/>
            <a:miter lim="800000"/>
            <a:headEnd/>
            <a:tailEnd/>
          </a:ln>
          <a:effectLst/>
        </p:spPr>
        <p:txBody>
          <a:bodyPr wrap="none">
            <a:spAutoFit/>
          </a:bodyPr>
          <a:lstStyle/>
          <a:p>
            <a:pPr algn="ctr"/>
            <a:r>
              <a:rPr lang="en-US" sz="1800" i="1"/>
              <a:t>In this example, the energy of the reactants and products increases, </a:t>
            </a:r>
          </a:p>
          <a:p>
            <a:pPr algn="ctr"/>
            <a:r>
              <a:rPr lang="en-US" sz="1800" i="1"/>
              <a:t>while the energy of the surroundings decreases.</a:t>
            </a:r>
          </a:p>
          <a:p>
            <a:pPr algn="ctr"/>
            <a:endParaRPr lang="en-US" sz="800" i="1"/>
          </a:p>
          <a:p>
            <a:pPr algn="ctr"/>
            <a:r>
              <a:rPr lang="en-US" sz="1800" i="1"/>
              <a:t>In every case, however, the total energy does not change.</a:t>
            </a:r>
          </a:p>
        </p:txBody>
      </p:sp>
      <p:sp>
        <p:nvSpPr>
          <p:cNvPr id="1409039" name="Rectangle 15"/>
          <p:cNvSpPr>
            <a:spLocks noChangeArrowheads="1"/>
          </p:cNvSpPr>
          <p:nvPr/>
        </p:nvSpPr>
        <p:spPr bwMode="auto">
          <a:xfrm>
            <a:off x="76200" y="6567488"/>
            <a:ext cx="2403475" cy="214312"/>
          </a:xfrm>
          <a:prstGeom prst="rect">
            <a:avLst/>
          </a:prstGeom>
          <a:noFill/>
          <a:ln w="9525">
            <a:noFill/>
            <a:miter lim="800000"/>
            <a:headEnd/>
            <a:tailEnd/>
          </a:ln>
          <a:effectLst/>
        </p:spPr>
        <p:txBody>
          <a:bodyPr wrap="none">
            <a:spAutoFit/>
          </a:bodyPr>
          <a:lstStyle/>
          <a:p>
            <a:r>
              <a:rPr lang="en-US" sz="800"/>
              <a:t>Myers, Oldham, Tocci, </a:t>
            </a:r>
            <a:r>
              <a:rPr lang="en-US" sz="800" u="sng"/>
              <a:t>Chemistry</a:t>
            </a:r>
            <a:r>
              <a:rPr lang="en-US" sz="800"/>
              <a:t>, 2004, page 41</a:t>
            </a:r>
          </a:p>
        </p:txBody>
      </p:sp>
      <p:sp>
        <p:nvSpPr>
          <p:cNvPr id="1409040" name="Line 16"/>
          <p:cNvSpPr>
            <a:spLocks noChangeShapeType="1"/>
          </p:cNvSpPr>
          <p:nvPr/>
        </p:nvSpPr>
        <p:spPr bwMode="auto">
          <a:xfrm>
            <a:off x="1295400" y="6019800"/>
            <a:ext cx="6324600" cy="0"/>
          </a:xfrm>
          <a:prstGeom prst="line">
            <a:avLst/>
          </a:prstGeom>
          <a:noFill/>
          <a:ln w="25400">
            <a:solidFill>
              <a:schemeClr val="tx1"/>
            </a:solidFill>
            <a:miter lim="800000"/>
            <a:headEnd/>
            <a:tailEnd/>
          </a:ln>
          <a:effectLst/>
        </p:spPr>
        <p:txBody>
          <a:bodyPr wrap="none"/>
          <a:lstStyle/>
          <a:p>
            <a:endParaRPr lang="en-US"/>
          </a:p>
        </p:txBody>
      </p:sp>
      <p:grpSp>
        <p:nvGrpSpPr>
          <p:cNvPr id="1409041" name="Group 17"/>
          <p:cNvGrpSpPr>
            <a:grpSpLocks/>
          </p:cNvGrpSpPr>
          <p:nvPr/>
        </p:nvGrpSpPr>
        <p:grpSpPr bwMode="auto">
          <a:xfrm>
            <a:off x="2895600" y="1295400"/>
            <a:ext cx="3695700" cy="915988"/>
            <a:chOff x="1824" y="816"/>
            <a:chExt cx="2328" cy="577"/>
          </a:xfrm>
        </p:grpSpPr>
        <p:sp>
          <p:nvSpPr>
            <p:cNvPr id="1409042" name="Text Box 18"/>
            <p:cNvSpPr txBox="1">
              <a:spLocks noChangeArrowheads="1"/>
            </p:cNvSpPr>
            <p:nvPr/>
          </p:nvSpPr>
          <p:spPr bwMode="auto">
            <a:xfrm>
              <a:off x="1824" y="816"/>
              <a:ext cx="2328" cy="577"/>
            </a:xfrm>
            <a:prstGeom prst="rect">
              <a:avLst/>
            </a:prstGeom>
            <a:noFill/>
            <a:ln w="9525">
              <a:noFill/>
              <a:miter lim="800000"/>
              <a:headEnd/>
              <a:tailEnd/>
            </a:ln>
            <a:effectLst/>
          </p:spPr>
          <p:txBody>
            <a:bodyPr wrap="none">
              <a:spAutoFit/>
            </a:bodyPr>
            <a:lstStyle/>
            <a:p>
              <a:pPr algn="ctr"/>
              <a:r>
                <a:rPr lang="en-US" sz="1800"/>
                <a:t>Endothermic Reaction</a:t>
              </a:r>
            </a:p>
            <a:p>
              <a:pPr algn="ctr"/>
              <a:endParaRPr lang="en-US" sz="1800"/>
            </a:p>
            <a:p>
              <a:pPr algn="ctr"/>
              <a:r>
                <a:rPr lang="en-US" sz="1800"/>
                <a:t>Reactant  +  Energy           Product</a:t>
              </a:r>
            </a:p>
          </p:txBody>
        </p:sp>
        <p:sp>
          <p:nvSpPr>
            <p:cNvPr id="1409043" name="Line 19"/>
            <p:cNvSpPr>
              <a:spLocks noChangeShapeType="1"/>
            </p:cNvSpPr>
            <p:nvPr/>
          </p:nvSpPr>
          <p:spPr bwMode="auto">
            <a:xfrm>
              <a:off x="3216" y="1296"/>
              <a:ext cx="336" cy="0"/>
            </a:xfrm>
            <a:prstGeom prst="line">
              <a:avLst/>
            </a:prstGeom>
            <a:noFill/>
            <a:ln w="9525">
              <a:solidFill>
                <a:schemeClr val="tx1"/>
              </a:solidFill>
              <a:round/>
              <a:headEnd/>
              <a:tailEnd type="triangle" w="med" len="med"/>
            </a:ln>
            <a:effec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09037"/>
                                        </p:tgtEl>
                                        <p:attrNameLst>
                                          <p:attrName>style.visibility</p:attrName>
                                        </p:attrNameLst>
                                      </p:cBhvr>
                                      <p:to>
                                        <p:strVal val="visible"/>
                                      </p:to>
                                    </p:set>
                                    <p:animEffect transition="in" filter="fade">
                                      <p:cBhvr>
                                        <p:cTn id="7" dur="1000"/>
                                        <p:tgtEl>
                                          <p:spTgt spid="1409037"/>
                                        </p:tgtEl>
                                      </p:cBhvr>
                                    </p:animEffect>
                                    <p:anim calcmode="lin" valueType="num">
                                      <p:cBhvr>
                                        <p:cTn id="8" dur="1000" fill="hold"/>
                                        <p:tgtEl>
                                          <p:spTgt spid="1409037"/>
                                        </p:tgtEl>
                                        <p:attrNameLst>
                                          <p:attrName>ppt_x</p:attrName>
                                        </p:attrNameLst>
                                      </p:cBhvr>
                                      <p:tavLst>
                                        <p:tav tm="0">
                                          <p:val>
                                            <p:strVal val="#ppt_x"/>
                                          </p:val>
                                        </p:tav>
                                        <p:tav tm="100000">
                                          <p:val>
                                            <p:strVal val="#ppt_x"/>
                                          </p:val>
                                        </p:tav>
                                      </p:tavLst>
                                    </p:anim>
                                    <p:anim calcmode="lin" valueType="num">
                                      <p:cBhvr>
                                        <p:cTn id="9" dur="1000" fill="hold"/>
                                        <p:tgtEl>
                                          <p:spTgt spid="140903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409031"/>
                                        </p:tgtEl>
                                        <p:attrNameLst>
                                          <p:attrName>style.visibility</p:attrName>
                                        </p:attrNameLst>
                                      </p:cBhvr>
                                      <p:to>
                                        <p:strVal val="visible"/>
                                      </p:to>
                                    </p:set>
                                    <p:animEffect transition="in" filter="fade">
                                      <p:cBhvr>
                                        <p:cTn id="13" dur="2000"/>
                                        <p:tgtEl>
                                          <p:spTgt spid="1409031"/>
                                        </p:tgtEl>
                                      </p:cBhvr>
                                    </p:animEffect>
                                  </p:childTnLst>
                                </p:cTn>
                              </p:par>
                            </p:childTnLst>
                          </p:cTn>
                        </p:par>
                      </p:childTnLst>
                    </p:cTn>
                  </p:par>
                  <p:par>
                    <p:cTn id="14" fill="hold">
                      <p:stCondLst>
                        <p:cond delay="indefinite"/>
                      </p:stCondLst>
                      <p:childTnLst>
                        <p:par>
                          <p:cTn id="15" fill="hold">
                            <p:stCondLst>
                              <p:cond delay="0"/>
                            </p:stCondLst>
                            <p:childTnLst>
                              <p:par>
                                <p:cTn id="16" presetID="39" presetClass="entr" presetSubtype="0" accel="100000" fill="hold" grpId="0" nodeType="clickEffect">
                                  <p:stCondLst>
                                    <p:cond delay="0"/>
                                  </p:stCondLst>
                                  <p:childTnLst>
                                    <p:set>
                                      <p:cBhvr>
                                        <p:cTn id="17" dur="1" fill="hold">
                                          <p:stCondLst>
                                            <p:cond delay="0"/>
                                          </p:stCondLst>
                                        </p:cTn>
                                        <p:tgtEl>
                                          <p:spTgt spid="1409038"/>
                                        </p:tgtEl>
                                        <p:attrNameLst>
                                          <p:attrName>style.visibility</p:attrName>
                                        </p:attrNameLst>
                                      </p:cBhvr>
                                      <p:to>
                                        <p:strVal val="visible"/>
                                      </p:to>
                                    </p:set>
                                    <p:anim calcmode="lin" valueType="num">
                                      <p:cBhvr>
                                        <p:cTn id="18" dur="500" fill="hold"/>
                                        <p:tgtEl>
                                          <p:spTgt spid="1409038"/>
                                        </p:tgtEl>
                                        <p:attrNameLst>
                                          <p:attrName>ppt_h</p:attrName>
                                        </p:attrNameLst>
                                      </p:cBhvr>
                                      <p:tavLst>
                                        <p:tav tm="0">
                                          <p:val>
                                            <p:strVal val="#ppt_h/20"/>
                                          </p:val>
                                        </p:tav>
                                        <p:tav tm="50000">
                                          <p:val>
                                            <p:strVal val="#ppt_h/20"/>
                                          </p:val>
                                        </p:tav>
                                        <p:tav tm="100000">
                                          <p:val>
                                            <p:strVal val="#ppt_h"/>
                                          </p:val>
                                        </p:tav>
                                      </p:tavLst>
                                    </p:anim>
                                    <p:anim calcmode="lin" valueType="num">
                                      <p:cBhvr>
                                        <p:cTn id="19" dur="500" fill="hold"/>
                                        <p:tgtEl>
                                          <p:spTgt spid="1409038"/>
                                        </p:tgtEl>
                                        <p:attrNameLst>
                                          <p:attrName>ppt_w</p:attrName>
                                        </p:attrNameLst>
                                      </p:cBhvr>
                                      <p:tavLst>
                                        <p:tav tm="0">
                                          <p:val>
                                            <p:strVal val="#ppt_w+.3"/>
                                          </p:val>
                                        </p:tav>
                                        <p:tav tm="50000">
                                          <p:val>
                                            <p:strVal val="#ppt_w+.3"/>
                                          </p:val>
                                        </p:tav>
                                        <p:tav tm="100000">
                                          <p:val>
                                            <p:strVal val="#ppt_w"/>
                                          </p:val>
                                        </p:tav>
                                      </p:tavLst>
                                    </p:anim>
                                    <p:anim calcmode="lin" valueType="num">
                                      <p:cBhvr>
                                        <p:cTn id="20" dur="500" fill="hold"/>
                                        <p:tgtEl>
                                          <p:spTgt spid="1409038"/>
                                        </p:tgtEl>
                                        <p:attrNameLst>
                                          <p:attrName>ppt_x</p:attrName>
                                        </p:attrNameLst>
                                      </p:cBhvr>
                                      <p:tavLst>
                                        <p:tav tm="0">
                                          <p:val>
                                            <p:strVal val="#ppt_x-.3"/>
                                          </p:val>
                                        </p:tav>
                                        <p:tav tm="50000">
                                          <p:val>
                                            <p:strVal val="#ppt_x"/>
                                          </p:val>
                                        </p:tav>
                                        <p:tav tm="100000">
                                          <p:val>
                                            <p:strVal val="#ppt_x"/>
                                          </p:val>
                                        </p:tav>
                                      </p:tavLst>
                                    </p:anim>
                                    <p:anim calcmode="lin" valueType="num">
                                      <p:cBhvr>
                                        <p:cTn id="21" dur="500" fill="hold"/>
                                        <p:tgtEl>
                                          <p:spTgt spid="1409038"/>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5" presetClass="exit" presetSubtype="0" fill="hold" grpId="1" nodeType="clickEffect">
                                  <p:stCondLst>
                                    <p:cond delay="0"/>
                                  </p:stCondLst>
                                  <p:childTnLst>
                                    <p:anim calcmode="lin" valueType="num">
                                      <p:cBhvr>
                                        <p:cTn id="25" dur="1000"/>
                                        <p:tgtEl>
                                          <p:spTgt spid="1409038"/>
                                        </p:tgtEl>
                                        <p:attrNameLst>
                                          <p:attrName>ppt_w</p:attrName>
                                        </p:attrNameLst>
                                      </p:cBhvr>
                                      <p:tavLst>
                                        <p:tav tm="0">
                                          <p:val>
                                            <p:strVal val="ppt_w"/>
                                          </p:val>
                                        </p:tav>
                                        <p:tav tm="100000">
                                          <p:val>
                                            <p:strVal val="ppt_w*0.70"/>
                                          </p:val>
                                        </p:tav>
                                      </p:tavLst>
                                    </p:anim>
                                    <p:anim calcmode="lin" valueType="num">
                                      <p:cBhvr>
                                        <p:cTn id="26" dur="1000"/>
                                        <p:tgtEl>
                                          <p:spTgt spid="1409038"/>
                                        </p:tgtEl>
                                        <p:attrNameLst>
                                          <p:attrName>ppt_h</p:attrName>
                                        </p:attrNameLst>
                                      </p:cBhvr>
                                      <p:tavLst>
                                        <p:tav tm="0">
                                          <p:val>
                                            <p:strVal val="ppt_h"/>
                                          </p:val>
                                        </p:tav>
                                        <p:tav tm="100000">
                                          <p:val>
                                            <p:strVal val="ppt_h"/>
                                          </p:val>
                                        </p:tav>
                                      </p:tavLst>
                                    </p:anim>
                                    <p:animEffect transition="out" filter="fade">
                                      <p:cBhvr>
                                        <p:cTn id="27" dur="1000"/>
                                        <p:tgtEl>
                                          <p:spTgt spid="1409038"/>
                                        </p:tgtEl>
                                      </p:cBhvr>
                                    </p:animEffect>
                                    <p:set>
                                      <p:cBhvr>
                                        <p:cTn id="28" dur="1" fill="hold">
                                          <p:stCondLst>
                                            <p:cond delay="999"/>
                                          </p:stCondLst>
                                        </p:cTn>
                                        <p:tgtEl>
                                          <p:spTgt spid="1409038"/>
                                        </p:tgtEl>
                                        <p:attrNameLst>
                                          <p:attrName>style.visibility</p:attrName>
                                        </p:attrNameLst>
                                      </p:cBhvr>
                                      <p:to>
                                        <p:strVal val="hidden"/>
                                      </p:to>
                                    </p:set>
                                  </p:childTnLst>
                                </p:cTn>
                              </p:par>
                              <p:par>
                                <p:cTn id="29" presetID="37" presetClass="entr" presetSubtype="0" fill="hold" nodeType="withEffect">
                                  <p:stCondLst>
                                    <p:cond delay="0"/>
                                  </p:stCondLst>
                                  <p:childTnLst>
                                    <p:set>
                                      <p:cBhvr>
                                        <p:cTn id="30" dur="1" fill="hold">
                                          <p:stCondLst>
                                            <p:cond delay="0"/>
                                          </p:stCondLst>
                                        </p:cTn>
                                        <p:tgtEl>
                                          <p:spTgt spid="1409041"/>
                                        </p:tgtEl>
                                        <p:attrNameLst>
                                          <p:attrName>style.visibility</p:attrName>
                                        </p:attrNameLst>
                                      </p:cBhvr>
                                      <p:to>
                                        <p:strVal val="visible"/>
                                      </p:to>
                                    </p:set>
                                    <p:animEffect transition="in" filter="fade">
                                      <p:cBhvr>
                                        <p:cTn id="31" dur="1000"/>
                                        <p:tgtEl>
                                          <p:spTgt spid="1409041"/>
                                        </p:tgtEl>
                                      </p:cBhvr>
                                    </p:animEffect>
                                    <p:anim calcmode="lin" valueType="num">
                                      <p:cBhvr>
                                        <p:cTn id="32" dur="1000" fill="hold"/>
                                        <p:tgtEl>
                                          <p:spTgt spid="1409041"/>
                                        </p:tgtEl>
                                        <p:attrNameLst>
                                          <p:attrName>ppt_x</p:attrName>
                                        </p:attrNameLst>
                                      </p:cBhvr>
                                      <p:tavLst>
                                        <p:tav tm="0">
                                          <p:val>
                                            <p:strVal val="#ppt_x"/>
                                          </p:val>
                                        </p:tav>
                                        <p:tav tm="100000">
                                          <p:val>
                                            <p:strVal val="#ppt_x"/>
                                          </p:val>
                                        </p:tav>
                                      </p:tavLst>
                                    </p:anim>
                                    <p:anim calcmode="lin" valueType="num">
                                      <p:cBhvr>
                                        <p:cTn id="33" dur="900" decel="100000" fill="hold"/>
                                        <p:tgtEl>
                                          <p:spTgt spid="1409041"/>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140904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9037" grpId="0"/>
      <p:bldP spid="1409038" grpId="0"/>
      <p:bldP spid="1409038"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ooter Placeholder 4"/>
          <p:cNvSpPr>
            <a:spLocks noGrp="1"/>
          </p:cNvSpPr>
          <p:nvPr>
            <p:ph type="ftr" sz="quarter" idx="11"/>
          </p:nvPr>
        </p:nvSpPr>
        <p:spPr/>
        <p:txBody>
          <a:bodyPr/>
          <a:lstStyle/>
          <a:p>
            <a:r>
              <a:rPr lang="en-US"/>
              <a:t>www.unit5.org/chemistry</a:t>
            </a:r>
          </a:p>
        </p:txBody>
      </p:sp>
      <p:sp>
        <p:nvSpPr>
          <p:cNvPr id="2079746" name="Rectangle 2"/>
          <p:cNvSpPr>
            <a:spLocks noChangeArrowheads="1"/>
          </p:cNvSpPr>
          <p:nvPr/>
        </p:nvSpPr>
        <p:spPr bwMode="auto">
          <a:xfrm>
            <a:off x="228600" y="3048000"/>
            <a:ext cx="8153400" cy="1031875"/>
          </a:xfrm>
          <a:prstGeom prst="rect">
            <a:avLst/>
          </a:prstGeom>
          <a:noFill/>
          <a:ln w="9525">
            <a:noFill/>
            <a:miter lim="800000"/>
            <a:headEnd/>
            <a:tailEnd/>
          </a:ln>
          <a:effectLst/>
        </p:spPr>
        <p:txBody>
          <a:bodyPr>
            <a:spAutoFit/>
          </a:bodyPr>
          <a:lstStyle/>
          <a:p>
            <a:pPr>
              <a:spcBef>
                <a:spcPct val="20000"/>
              </a:spcBef>
              <a:buFontTx/>
              <a:buChar char="•"/>
            </a:pPr>
            <a:r>
              <a:rPr lang="en-US" sz="2800"/>
              <a:t>Worksheets with questions on paper and space          </a:t>
            </a:r>
          </a:p>
          <a:p>
            <a:pPr>
              <a:spcBef>
                <a:spcPct val="20000"/>
              </a:spcBef>
            </a:pPr>
            <a:r>
              <a:rPr lang="en-US" sz="2800"/>
              <a:t> to work out problems</a:t>
            </a:r>
          </a:p>
        </p:txBody>
      </p:sp>
      <p:sp>
        <p:nvSpPr>
          <p:cNvPr id="2079747" name="Rectangle 3"/>
          <p:cNvSpPr>
            <a:spLocks noGrp="1" noChangeArrowheads="1"/>
          </p:cNvSpPr>
          <p:nvPr>
            <p:ph type="title"/>
          </p:nvPr>
        </p:nvSpPr>
        <p:spPr/>
        <p:txBody>
          <a:bodyPr/>
          <a:lstStyle/>
          <a:p>
            <a:r>
              <a:rPr lang="en-US"/>
              <a:t>Evolution of Website</a:t>
            </a:r>
          </a:p>
        </p:txBody>
      </p:sp>
      <p:pic>
        <p:nvPicPr>
          <p:cNvPr id="2079748" name="Picture 4" descr="MCj03981330000[1]"/>
          <p:cNvPicPr>
            <a:picLocks noChangeAspect="1" noChangeArrowheads="1"/>
          </p:cNvPicPr>
          <p:nvPr/>
        </p:nvPicPr>
        <p:blipFill>
          <a:blip r:embed="rId3"/>
          <a:srcRect/>
          <a:stretch>
            <a:fillRect/>
          </a:stretch>
        </p:blipFill>
        <p:spPr bwMode="auto">
          <a:xfrm>
            <a:off x="228600" y="5334000"/>
            <a:ext cx="1219200" cy="1163638"/>
          </a:xfrm>
          <a:prstGeom prst="rect">
            <a:avLst/>
          </a:prstGeom>
          <a:noFill/>
        </p:spPr>
      </p:pic>
      <p:pic>
        <p:nvPicPr>
          <p:cNvPr id="2079749" name="Picture 5" descr="MCj03981290000[1]"/>
          <p:cNvPicPr>
            <a:picLocks noChangeAspect="1" noChangeArrowheads="1"/>
          </p:cNvPicPr>
          <p:nvPr/>
        </p:nvPicPr>
        <p:blipFill>
          <a:blip r:embed="rId4"/>
          <a:srcRect/>
          <a:stretch>
            <a:fillRect/>
          </a:stretch>
        </p:blipFill>
        <p:spPr bwMode="auto">
          <a:xfrm>
            <a:off x="6575425" y="3665538"/>
            <a:ext cx="1120775" cy="1211262"/>
          </a:xfrm>
          <a:prstGeom prst="rect">
            <a:avLst/>
          </a:prstGeom>
          <a:noFill/>
        </p:spPr>
      </p:pic>
      <p:sp>
        <p:nvSpPr>
          <p:cNvPr id="2079750" name="Rectangle 6"/>
          <p:cNvSpPr>
            <a:spLocks noChangeArrowheads="1"/>
          </p:cNvSpPr>
          <p:nvPr/>
        </p:nvSpPr>
        <p:spPr bwMode="auto">
          <a:xfrm>
            <a:off x="228600" y="1690688"/>
            <a:ext cx="9144000" cy="519112"/>
          </a:xfrm>
          <a:prstGeom prst="rect">
            <a:avLst/>
          </a:prstGeom>
          <a:noFill/>
          <a:ln w="9525">
            <a:noFill/>
            <a:miter lim="800000"/>
            <a:headEnd/>
            <a:tailEnd/>
          </a:ln>
          <a:effectLst/>
        </p:spPr>
        <p:txBody>
          <a:bodyPr>
            <a:spAutoFit/>
          </a:bodyPr>
          <a:lstStyle/>
          <a:p>
            <a:pPr>
              <a:spcBef>
                <a:spcPct val="20000"/>
              </a:spcBef>
              <a:buFontTx/>
              <a:buChar char="•"/>
            </a:pPr>
            <a:r>
              <a:rPr lang="en-US" sz="2800"/>
              <a:t>Began by preparing ‘lecture’/discussion outlines</a:t>
            </a:r>
            <a:endParaRPr lang="en-US" sz="2400"/>
          </a:p>
        </p:txBody>
      </p:sp>
      <p:sp>
        <p:nvSpPr>
          <p:cNvPr id="2079751" name="Rectangle 7"/>
          <p:cNvSpPr>
            <a:spLocks noChangeArrowheads="1"/>
          </p:cNvSpPr>
          <p:nvPr/>
        </p:nvSpPr>
        <p:spPr bwMode="auto">
          <a:xfrm>
            <a:off x="228600" y="1863725"/>
            <a:ext cx="9144000" cy="1031875"/>
          </a:xfrm>
          <a:prstGeom prst="rect">
            <a:avLst/>
          </a:prstGeom>
          <a:noFill/>
          <a:ln w="9525">
            <a:noFill/>
            <a:miter lim="800000"/>
            <a:headEnd/>
            <a:tailEnd/>
          </a:ln>
          <a:effectLst/>
        </p:spPr>
        <p:txBody>
          <a:bodyPr>
            <a:spAutoFit/>
          </a:bodyPr>
          <a:lstStyle/>
          <a:p>
            <a:pPr>
              <a:spcBef>
                <a:spcPct val="20000"/>
              </a:spcBef>
              <a:buFontTx/>
              <a:buChar char="•"/>
            </a:pPr>
            <a:endParaRPr lang="en-US" sz="2800"/>
          </a:p>
          <a:p>
            <a:pPr>
              <a:spcBef>
                <a:spcPct val="20000"/>
              </a:spcBef>
              <a:buFontTx/>
              <a:buChar char="•"/>
            </a:pPr>
            <a:r>
              <a:rPr lang="en-US" sz="2800"/>
              <a:t>Scanned in overheads to share with other teachers </a:t>
            </a:r>
            <a:endParaRPr lang="en-US" sz="2400"/>
          </a:p>
        </p:txBody>
      </p:sp>
      <p:sp>
        <p:nvSpPr>
          <p:cNvPr id="2079752" name="Rectangle 8"/>
          <p:cNvSpPr>
            <a:spLocks noChangeArrowheads="1"/>
          </p:cNvSpPr>
          <p:nvPr/>
        </p:nvSpPr>
        <p:spPr bwMode="auto">
          <a:xfrm>
            <a:off x="1066800" y="4114800"/>
            <a:ext cx="4572000" cy="457200"/>
          </a:xfrm>
          <a:prstGeom prst="rect">
            <a:avLst/>
          </a:prstGeom>
          <a:noFill/>
          <a:ln w="9525">
            <a:noFill/>
            <a:miter lim="800000"/>
            <a:headEnd/>
            <a:tailEnd/>
          </a:ln>
          <a:effectLst/>
        </p:spPr>
        <p:txBody>
          <a:bodyPr>
            <a:spAutoFit/>
          </a:bodyPr>
          <a:lstStyle/>
          <a:p>
            <a:pPr lvl="1" eaLnBrk="0" hangingPunct="0"/>
            <a:r>
              <a:rPr lang="en-US" sz="2400"/>
              <a:t>Give answer on bottom of page</a:t>
            </a:r>
          </a:p>
        </p:txBody>
      </p:sp>
      <p:sp>
        <p:nvSpPr>
          <p:cNvPr id="2079753" name="Rectangle 9"/>
          <p:cNvSpPr>
            <a:spLocks noChangeArrowheads="1"/>
          </p:cNvSpPr>
          <p:nvPr/>
        </p:nvSpPr>
        <p:spPr bwMode="auto">
          <a:xfrm>
            <a:off x="1066800" y="4984750"/>
            <a:ext cx="6324600" cy="822325"/>
          </a:xfrm>
          <a:prstGeom prst="rect">
            <a:avLst/>
          </a:prstGeom>
          <a:noFill/>
          <a:ln w="9525">
            <a:noFill/>
            <a:miter lim="800000"/>
            <a:headEnd/>
            <a:tailEnd/>
          </a:ln>
          <a:effectLst/>
        </p:spPr>
        <p:txBody>
          <a:bodyPr>
            <a:spAutoFit/>
          </a:bodyPr>
          <a:lstStyle/>
          <a:p>
            <a:pPr lvl="1" eaLnBrk="0" hangingPunct="0"/>
            <a:r>
              <a:rPr lang="en-US" sz="2400"/>
              <a:t>Motivation is to </a:t>
            </a:r>
            <a:r>
              <a:rPr lang="en-US" sz="2400" i="1"/>
              <a:t>get</a:t>
            </a:r>
            <a:r>
              <a:rPr lang="en-US" sz="2400"/>
              <a:t> homework for points </a:t>
            </a:r>
          </a:p>
          <a:p>
            <a:pPr lvl="1" eaLnBrk="0" hangingPunct="0"/>
            <a:r>
              <a:rPr lang="en-US" sz="2400"/>
              <a:t>and test preparation</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2079750"/>
                                        </p:tgtEl>
                                        <p:attrNameLst>
                                          <p:attrName>style.visibility</p:attrName>
                                        </p:attrNameLst>
                                      </p:cBhvr>
                                      <p:to>
                                        <p:strVal val="visible"/>
                                      </p:to>
                                    </p:set>
                                    <p:anim calcmode="lin" valueType="num">
                                      <p:cBhvr>
                                        <p:cTn id="7" dur="500" fill="hold"/>
                                        <p:tgtEl>
                                          <p:spTgt spid="2079750"/>
                                        </p:tgtEl>
                                        <p:attrNameLst>
                                          <p:attrName>ppt_w</p:attrName>
                                        </p:attrNameLst>
                                      </p:cBhvr>
                                      <p:tavLst>
                                        <p:tav tm="0">
                                          <p:val>
                                            <p:strVal val="#ppt_w*0.05"/>
                                          </p:val>
                                        </p:tav>
                                        <p:tav tm="100000">
                                          <p:val>
                                            <p:strVal val="#ppt_w"/>
                                          </p:val>
                                        </p:tav>
                                      </p:tavLst>
                                    </p:anim>
                                    <p:anim calcmode="lin" valueType="num">
                                      <p:cBhvr>
                                        <p:cTn id="8" dur="500" fill="hold"/>
                                        <p:tgtEl>
                                          <p:spTgt spid="2079750"/>
                                        </p:tgtEl>
                                        <p:attrNameLst>
                                          <p:attrName>ppt_h</p:attrName>
                                        </p:attrNameLst>
                                      </p:cBhvr>
                                      <p:tavLst>
                                        <p:tav tm="0">
                                          <p:val>
                                            <p:strVal val="#ppt_h"/>
                                          </p:val>
                                        </p:tav>
                                        <p:tav tm="100000">
                                          <p:val>
                                            <p:strVal val="#ppt_h"/>
                                          </p:val>
                                        </p:tav>
                                      </p:tavLst>
                                    </p:anim>
                                    <p:anim calcmode="lin" valueType="num">
                                      <p:cBhvr>
                                        <p:cTn id="9" dur="500" fill="hold"/>
                                        <p:tgtEl>
                                          <p:spTgt spid="2079750"/>
                                        </p:tgtEl>
                                        <p:attrNameLst>
                                          <p:attrName>ppt_x</p:attrName>
                                        </p:attrNameLst>
                                      </p:cBhvr>
                                      <p:tavLst>
                                        <p:tav tm="0">
                                          <p:val>
                                            <p:strVal val="#ppt_x-.2"/>
                                          </p:val>
                                        </p:tav>
                                        <p:tav tm="100000">
                                          <p:val>
                                            <p:strVal val="#ppt_x"/>
                                          </p:val>
                                        </p:tav>
                                      </p:tavLst>
                                    </p:anim>
                                    <p:anim calcmode="lin" valueType="num">
                                      <p:cBhvr>
                                        <p:cTn id="10" dur="500" fill="hold"/>
                                        <p:tgtEl>
                                          <p:spTgt spid="2079750"/>
                                        </p:tgtEl>
                                        <p:attrNameLst>
                                          <p:attrName>ppt_y</p:attrName>
                                        </p:attrNameLst>
                                      </p:cBhvr>
                                      <p:tavLst>
                                        <p:tav tm="0">
                                          <p:val>
                                            <p:strVal val="#ppt_y"/>
                                          </p:val>
                                        </p:tav>
                                        <p:tav tm="100000">
                                          <p:val>
                                            <p:strVal val="#ppt_y"/>
                                          </p:val>
                                        </p:tav>
                                      </p:tavLst>
                                    </p:anim>
                                    <p:animEffect transition="in" filter="fade">
                                      <p:cBhvr>
                                        <p:cTn id="11" dur="500"/>
                                        <p:tgtEl>
                                          <p:spTgt spid="2079750"/>
                                        </p:tgtEl>
                                      </p:cBhvr>
                                    </p:animEffect>
                                  </p:childTnLst>
                                </p:cTn>
                              </p:par>
                            </p:childTnLst>
                          </p:cTn>
                        </p:par>
                      </p:childTnLst>
                    </p:cTn>
                  </p:par>
                  <p:par>
                    <p:cTn id="12" fill="hold">
                      <p:stCondLst>
                        <p:cond delay="indefinite"/>
                      </p:stCondLst>
                      <p:childTnLst>
                        <p:par>
                          <p:cTn id="13" fill="hold">
                            <p:stCondLst>
                              <p:cond delay="0"/>
                            </p:stCondLst>
                            <p:childTnLst>
                              <p:par>
                                <p:cTn id="14" presetID="39" presetClass="entr" presetSubtype="0" accel="100000" fill="hold" grpId="0" nodeType="clickEffect">
                                  <p:stCondLst>
                                    <p:cond delay="0"/>
                                  </p:stCondLst>
                                  <p:childTnLst>
                                    <p:set>
                                      <p:cBhvr>
                                        <p:cTn id="15" dur="1" fill="hold">
                                          <p:stCondLst>
                                            <p:cond delay="0"/>
                                          </p:stCondLst>
                                        </p:cTn>
                                        <p:tgtEl>
                                          <p:spTgt spid="2079751"/>
                                        </p:tgtEl>
                                        <p:attrNameLst>
                                          <p:attrName>style.visibility</p:attrName>
                                        </p:attrNameLst>
                                      </p:cBhvr>
                                      <p:to>
                                        <p:strVal val="visible"/>
                                      </p:to>
                                    </p:set>
                                    <p:anim calcmode="lin" valueType="num">
                                      <p:cBhvr>
                                        <p:cTn id="16" dur="500" fill="hold"/>
                                        <p:tgtEl>
                                          <p:spTgt spid="2079751"/>
                                        </p:tgtEl>
                                        <p:attrNameLst>
                                          <p:attrName>ppt_h</p:attrName>
                                        </p:attrNameLst>
                                      </p:cBhvr>
                                      <p:tavLst>
                                        <p:tav tm="0">
                                          <p:val>
                                            <p:strVal val="#ppt_h/20"/>
                                          </p:val>
                                        </p:tav>
                                        <p:tav tm="50000">
                                          <p:val>
                                            <p:strVal val="#ppt_h/20"/>
                                          </p:val>
                                        </p:tav>
                                        <p:tav tm="100000">
                                          <p:val>
                                            <p:strVal val="#ppt_h"/>
                                          </p:val>
                                        </p:tav>
                                      </p:tavLst>
                                    </p:anim>
                                    <p:anim calcmode="lin" valueType="num">
                                      <p:cBhvr>
                                        <p:cTn id="17" dur="500" fill="hold"/>
                                        <p:tgtEl>
                                          <p:spTgt spid="2079751"/>
                                        </p:tgtEl>
                                        <p:attrNameLst>
                                          <p:attrName>ppt_w</p:attrName>
                                        </p:attrNameLst>
                                      </p:cBhvr>
                                      <p:tavLst>
                                        <p:tav tm="0">
                                          <p:val>
                                            <p:strVal val="#ppt_w+.3"/>
                                          </p:val>
                                        </p:tav>
                                        <p:tav tm="50000">
                                          <p:val>
                                            <p:strVal val="#ppt_w+.3"/>
                                          </p:val>
                                        </p:tav>
                                        <p:tav tm="100000">
                                          <p:val>
                                            <p:strVal val="#ppt_w"/>
                                          </p:val>
                                        </p:tav>
                                      </p:tavLst>
                                    </p:anim>
                                    <p:anim calcmode="lin" valueType="num">
                                      <p:cBhvr>
                                        <p:cTn id="18" dur="500" fill="hold"/>
                                        <p:tgtEl>
                                          <p:spTgt spid="2079751"/>
                                        </p:tgtEl>
                                        <p:attrNameLst>
                                          <p:attrName>ppt_x</p:attrName>
                                        </p:attrNameLst>
                                      </p:cBhvr>
                                      <p:tavLst>
                                        <p:tav tm="0">
                                          <p:val>
                                            <p:strVal val="#ppt_x-.3"/>
                                          </p:val>
                                        </p:tav>
                                        <p:tav tm="50000">
                                          <p:val>
                                            <p:strVal val="#ppt_x"/>
                                          </p:val>
                                        </p:tav>
                                        <p:tav tm="100000">
                                          <p:val>
                                            <p:strVal val="#ppt_x"/>
                                          </p:val>
                                        </p:tav>
                                      </p:tavLst>
                                    </p:anim>
                                    <p:anim calcmode="lin" valueType="num">
                                      <p:cBhvr>
                                        <p:cTn id="19" dur="500" fill="hold"/>
                                        <p:tgtEl>
                                          <p:spTgt spid="2079751"/>
                                        </p:tgtEl>
                                        <p:attrNameLst>
                                          <p:attrName>ppt_y</p:attrName>
                                        </p:attrNameLst>
                                      </p:cBhvr>
                                      <p:tavLst>
                                        <p:tav tm="0">
                                          <p:val>
                                            <p:strVal val="#ppt_y"/>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2079746"/>
                                        </p:tgtEl>
                                        <p:attrNameLst>
                                          <p:attrName>style.visibility</p:attrName>
                                        </p:attrNameLst>
                                      </p:cBhvr>
                                      <p:to>
                                        <p:strVal val="visible"/>
                                      </p:to>
                                    </p:set>
                                    <p:anim calcmode="lin" valueType="num">
                                      <p:cBhvr>
                                        <p:cTn id="24" dur="500" fill="hold"/>
                                        <p:tgtEl>
                                          <p:spTgt spid="2079746"/>
                                        </p:tgtEl>
                                        <p:attrNameLst>
                                          <p:attrName>ppt_w</p:attrName>
                                        </p:attrNameLst>
                                      </p:cBhvr>
                                      <p:tavLst>
                                        <p:tav tm="0">
                                          <p:val>
                                            <p:fltVal val="0"/>
                                          </p:val>
                                        </p:tav>
                                        <p:tav tm="100000">
                                          <p:val>
                                            <p:strVal val="#ppt_w"/>
                                          </p:val>
                                        </p:tav>
                                      </p:tavLst>
                                    </p:anim>
                                    <p:anim calcmode="lin" valueType="num">
                                      <p:cBhvr>
                                        <p:cTn id="25" dur="500" fill="hold"/>
                                        <p:tgtEl>
                                          <p:spTgt spid="2079746"/>
                                        </p:tgtEl>
                                        <p:attrNameLst>
                                          <p:attrName>ppt_h</p:attrName>
                                        </p:attrNameLst>
                                      </p:cBhvr>
                                      <p:tavLst>
                                        <p:tav tm="0">
                                          <p:val>
                                            <p:fltVal val="0"/>
                                          </p:val>
                                        </p:tav>
                                        <p:tav tm="100000">
                                          <p:val>
                                            <p:strVal val="#ppt_h"/>
                                          </p:val>
                                        </p:tav>
                                      </p:tavLst>
                                    </p:anim>
                                    <p:animEffect transition="in" filter="fade">
                                      <p:cBhvr>
                                        <p:cTn id="26" dur="500"/>
                                        <p:tgtEl>
                                          <p:spTgt spid="2079746"/>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grpId="0" nodeType="clickEffect">
                                  <p:stCondLst>
                                    <p:cond delay="0"/>
                                  </p:stCondLst>
                                  <p:childTnLst>
                                    <p:set>
                                      <p:cBhvr>
                                        <p:cTn id="30" dur="1" fill="hold">
                                          <p:stCondLst>
                                            <p:cond delay="0"/>
                                          </p:stCondLst>
                                        </p:cTn>
                                        <p:tgtEl>
                                          <p:spTgt spid="2079752"/>
                                        </p:tgtEl>
                                        <p:attrNameLst>
                                          <p:attrName>style.visibility</p:attrName>
                                        </p:attrNameLst>
                                      </p:cBhvr>
                                      <p:to>
                                        <p:strVal val="visible"/>
                                      </p:to>
                                    </p:set>
                                    <p:anim calcmode="lin" valueType="num">
                                      <p:cBhvr>
                                        <p:cTn id="31" dur="500" fill="hold"/>
                                        <p:tgtEl>
                                          <p:spTgt spid="2079752"/>
                                        </p:tgtEl>
                                        <p:attrNameLst>
                                          <p:attrName>ppt_w</p:attrName>
                                        </p:attrNameLst>
                                      </p:cBhvr>
                                      <p:tavLst>
                                        <p:tav tm="0">
                                          <p:val>
                                            <p:fltVal val="0"/>
                                          </p:val>
                                        </p:tav>
                                        <p:tav tm="100000">
                                          <p:val>
                                            <p:strVal val="#ppt_w"/>
                                          </p:val>
                                        </p:tav>
                                      </p:tavLst>
                                    </p:anim>
                                    <p:anim calcmode="lin" valueType="num">
                                      <p:cBhvr>
                                        <p:cTn id="32" dur="500" fill="hold"/>
                                        <p:tgtEl>
                                          <p:spTgt spid="2079752"/>
                                        </p:tgtEl>
                                        <p:attrNameLst>
                                          <p:attrName>ppt_h</p:attrName>
                                        </p:attrNameLst>
                                      </p:cBhvr>
                                      <p:tavLst>
                                        <p:tav tm="0">
                                          <p:val>
                                            <p:fltVal val="0"/>
                                          </p:val>
                                        </p:tav>
                                        <p:tav tm="100000">
                                          <p:val>
                                            <p:strVal val="#ppt_h"/>
                                          </p:val>
                                        </p:tav>
                                      </p:tavLst>
                                    </p:anim>
                                    <p:animEffect transition="in" filter="fade">
                                      <p:cBhvr>
                                        <p:cTn id="33" dur="500"/>
                                        <p:tgtEl>
                                          <p:spTgt spid="2079752"/>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0" fill="hold" grpId="0" nodeType="clickEffect">
                                  <p:stCondLst>
                                    <p:cond delay="0"/>
                                  </p:stCondLst>
                                  <p:childTnLst>
                                    <p:set>
                                      <p:cBhvr>
                                        <p:cTn id="37" dur="1" fill="hold">
                                          <p:stCondLst>
                                            <p:cond delay="0"/>
                                          </p:stCondLst>
                                        </p:cTn>
                                        <p:tgtEl>
                                          <p:spTgt spid="2079753"/>
                                        </p:tgtEl>
                                        <p:attrNameLst>
                                          <p:attrName>style.visibility</p:attrName>
                                        </p:attrNameLst>
                                      </p:cBhvr>
                                      <p:to>
                                        <p:strVal val="visible"/>
                                      </p:to>
                                    </p:set>
                                    <p:anim calcmode="lin" valueType="num">
                                      <p:cBhvr>
                                        <p:cTn id="38" dur="500" fill="hold"/>
                                        <p:tgtEl>
                                          <p:spTgt spid="2079753"/>
                                        </p:tgtEl>
                                        <p:attrNameLst>
                                          <p:attrName>ppt_w</p:attrName>
                                        </p:attrNameLst>
                                      </p:cBhvr>
                                      <p:tavLst>
                                        <p:tav tm="0">
                                          <p:val>
                                            <p:fltVal val="0"/>
                                          </p:val>
                                        </p:tav>
                                        <p:tav tm="100000">
                                          <p:val>
                                            <p:strVal val="#ppt_w"/>
                                          </p:val>
                                        </p:tav>
                                      </p:tavLst>
                                    </p:anim>
                                    <p:anim calcmode="lin" valueType="num">
                                      <p:cBhvr>
                                        <p:cTn id="39" dur="500" fill="hold"/>
                                        <p:tgtEl>
                                          <p:spTgt spid="2079753"/>
                                        </p:tgtEl>
                                        <p:attrNameLst>
                                          <p:attrName>ppt_h</p:attrName>
                                        </p:attrNameLst>
                                      </p:cBhvr>
                                      <p:tavLst>
                                        <p:tav tm="0">
                                          <p:val>
                                            <p:fltVal val="0"/>
                                          </p:val>
                                        </p:tav>
                                        <p:tav tm="100000">
                                          <p:val>
                                            <p:strVal val="#ppt_h"/>
                                          </p:val>
                                        </p:tav>
                                      </p:tavLst>
                                    </p:anim>
                                    <p:animEffect transition="in" filter="fade">
                                      <p:cBhvr>
                                        <p:cTn id="40" dur="500"/>
                                        <p:tgtEl>
                                          <p:spTgt spid="2079753"/>
                                        </p:tgtEl>
                                      </p:cBhvr>
                                    </p:animEffect>
                                  </p:childTnLst>
                                </p:cTn>
                              </p:par>
                              <p:par>
                                <p:cTn id="41" presetID="17" presetClass="entr" presetSubtype="10" fill="hold" nodeType="withEffect">
                                  <p:stCondLst>
                                    <p:cond delay="0"/>
                                  </p:stCondLst>
                                  <p:childTnLst>
                                    <p:set>
                                      <p:cBhvr>
                                        <p:cTn id="42" dur="1" fill="hold">
                                          <p:stCondLst>
                                            <p:cond delay="0"/>
                                          </p:stCondLst>
                                        </p:cTn>
                                        <p:tgtEl>
                                          <p:spTgt spid="2079748"/>
                                        </p:tgtEl>
                                        <p:attrNameLst>
                                          <p:attrName>style.visibility</p:attrName>
                                        </p:attrNameLst>
                                      </p:cBhvr>
                                      <p:to>
                                        <p:strVal val="visible"/>
                                      </p:to>
                                    </p:set>
                                    <p:anim calcmode="lin" valueType="num">
                                      <p:cBhvr>
                                        <p:cTn id="43" dur="500" fill="hold"/>
                                        <p:tgtEl>
                                          <p:spTgt spid="2079748"/>
                                        </p:tgtEl>
                                        <p:attrNameLst>
                                          <p:attrName>ppt_w</p:attrName>
                                        </p:attrNameLst>
                                      </p:cBhvr>
                                      <p:tavLst>
                                        <p:tav tm="0">
                                          <p:val>
                                            <p:fltVal val="0"/>
                                          </p:val>
                                        </p:tav>
                                        <p:tav tm="100000">
                                          <p:val>
                                            <p:strVal val="#ppt_w"/>
                                          </p:val>
                                        </p:tav>
                                      </p:tavLst>
                                    </p:anim>
                                    <p:anim calcmode="lin" valueType="num">
                                      <p:cBhvr>
                                        <p:cTn id="44" dur="500" fill="hold"/>
                                        <p:tgtEl>
                                          <p:spTgt spid="207974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746" grpId="0"/>
      <p:bldP spid="2079750" grpId="0"/>
      <p:bldP spid="2079751" grpId="0"/>
      <p:bldP spid="2079752" grpId="0"/>
      <p:bldP spid="2079753"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1074" name="Rectangle 2"/>
          <p:cNvSpPr>
            <a:spLocks noGrp="1" noChangeArrowheads="1"/>
          </p:cNvSpPr>
          <p:nvPr>
            <p:ph type="title"/>
          </p:nvPr>
        </p:nvSpPr>
        <p:spPr/>
        <p:txBody>
          <a:bodyPr/>
          <a:lstStyle/>
          <a:p>
            <a:r>
              <a:rPr lang="en-US"/>
              <a:t>Burning of a Match</a:t>
            </a:r>
          </a:p>
        </p:txBody>
      </p:sp>
      <p:sp>
        <p:nvSpPr>
          <p:cNvPr id="1411075" name="Rectangle 3"/>
          <p:cNvSpPr>
            <a:spLocks noChangeArrowheads="1"/>
          </p:cNvSpPr>
          <p:nvPr/>
        </p:nvSpPr>
        <p:spPr bwMode="auto">
          <a:xfrm>
            <a:off x="76200" y="6553200"/>
            <a:ext cx="3179763" cy="214313"/>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a:t>
            </a:r>
            <a:r>
              <a:rPr lang="en-US" sz="800">
                <a:latin typeface="Symbol" pitchFamily="18" charset="2"/>
              </a:rPr>
              <a:t> </a:t>
            </a:r>
            <a:r>
              <a:rPr lang="en-US" sz="800"/>
              <a:t>2002, page 293</a:t>
            </a:r>
          </a:p>
        </p:txBody>
      </p:sp>
      <p:sp>
        <p:nvSpPr>
          <p:cNvPr id="1411076" name="Rectangle 4"/>
          <p:cNvSpPr>
            <a:spLocks noChangeArrowheads="1"/>
          </p:cNvSpPr>
          <p:nvPr/>
        </p:nvSpPr>
        <p:spPr bwMode="auto">
          <a:xfrm>
            <a:off x="304800" y="1828800"/>
            <a:ext cx="8534400" cy="3962400"/>
          </a:xfrm>
          <a:prstGeom prst="rect">
            <a:avLst/>
          </a:prstGeom>
          <a:solidFill>
            <a:srgbClr val="FFCC99">
              <a:alpha val="57001"/>
            </a:srgbClr>
          </a:solidFill>
          <a:ln w="9525">
            <a:solidFill>
              <a:srgbClr val="D0905C"/>
            </a:solidFill>
            <a:miter lim="800000"/>
            <a:headEnd/>
            <a:tailEnd/>
          </a:ln>
          <a:effectLst/>
        </p:spPr>
        <p:txBody>
          <a:bodyPr wrap="none" anchor="ctr"/>
          <a:lstStyle/>
          <a:p>
            <a:pPr algn="ctr"/>
            <a:endParaRPr lang="en-US" sz="1800"/>
          </a:p>
        </p:txBody>
      </p:sp>
      <p:sp>
        <p:nvSpPr>
          <p:cNvPr id="1411077" name="Rectangle 5"/>
          <p:cNvSpPr>
            <a:spLocks noChangeArrowheads="1"/>
          </p:cNvSpPr>
          <p:nvPr/>
        </p:nvSpPr>
        <p:spPr bwMode="auto">
          <a:xfrm>
            <a:off x="762000" y="2057400"/>
            <a:ext cx="4114800" cy="3505200"/>
          </a:xfrm>
          <a:prstGeom prst="rect">
            <a:avLst/>
          </a:prstGeom>
          <a:solidFill>
            <a:srgbClr val="DDD9FB">
              <a:alpha val="69000"/>
            </a:srgbClr>
          </a:solidFill>
          <a:ln w="9525">
            <a:solidFill>
              <a:schemeClr val="tx1"/>
            </a:solidFill>
            <a:miter lim="800000"/>
            <a:headEnd/>
            <a:tailEnd/>
          </a:ln>
          <a:effectLst/>
        </p:spPr>
        <p:txBody>
          <a:bodyPr wrap="none" anchor="ctr"/>
          <a:lstStyle/>
          <a:p>
            <a:endParaRPr lang="en-US"/>
          </a:p>
        </p:txBody>
      </p:sp>
      <p:sp>
        <p:nvSpPr>
          <p:cNvPr id="1411078" name="AutoShape 6"/>
          <p:cNvSpPr>
            <a:spLocks noChangeArrowheads="1"/>
          </p:cNvSpPr>
          <p:nvPr/>
        </p:nvSpPr>
        <p:spPr bwMode="auto">
          <a:xfrm>
            <a:off x="3352800" y="3657600"/>
            <a:ext cx="5181600" cy="609600"/>
          </a:xfrm>
          <a:prstGeom prst="rightArrow">
            <a:avLst>
              <a:gd name="adj1" fmla="val 71870"/>
              <a:gd name="adj2" fmla="val 132025"/>
            </a:avLst>
          </a:prstGeom>
          <a:gradFill rotWithShape="1">
            <a:gsLst>
              <a:gs pos="0">
                <a:schemeClr val="bg1">
                  <a:alpha val="27000"/>
                </a:schemeClr>
              </a:gs>
              <a:gs pos="100000">
                <a:srgbClr val="FF0000">
                  <a:alpha val="75999"/>
                </a:srgbClr>
              </a:gs>
            </a:gsLst>
            <a:lin ang="0" scaled="1"/>
          </a:gradFill>
          <a:ln w="9525">
            <a:noFill/>
            <a:miter lim="800000"/>
            <a:headEnd/>
            <a:tailEnd/>
          </a:ln>
          <a:effectLst/>
        </p:spPr>
        <p:txBody>
          <a:bodyPr wrap="none" anchor="ctr"/>
          <a:lstStyle/>
          <a:p>
            <a:pPr algn="ctr"/>
            <a:r>
              <a:rPr lang="en-US" sz="1800"/>
              <a:t>Energy released to the surrounding as heat</a:t>
            </a:r>
          </a:p>
        </p:txBody>
      </p:sp>
      <p:sp>
        <p:nvSpPr>
          <p:cNvPr id="1411079" name="Line 7"/>
          <p:cNvSpPr>
            <a:spLocks noChangeShapeType="1"/>
          </p:cNvSpPr>
          <p:nvPr/>
        </p:nvSpPr>
        <p:spPr bwMode="auto">
          <a:xfrm flipV="1">
            <a:off x="1143000" y="2286000"/>
            <a:ext cx="0" cy="2971800"/>
          </a:xfrm>
          <a:prstGeom prst="line">
            <a:avLst/>
          </a:prstGeom>
          <a:noFill/>
          <a:ln w="25400">
            <a:solidFill>
              <a:schemeClr val="tx1"/>
            </a:solidFill>
            <a:round/>
            <a:headEnd/>
            <a:tailEnd type="triangle" w="med" len="med"/>
          </a:ln>
          <a:effectLst/>
        </p:spPr>
        <p:txBody>
          <a:bodyPr/>
          <a:lstStyle/>
          <a:p>
            <a:endParaRPr lang="en-US"/>
          </a:p>
        </p:txBody>
      </p:sp>
      <p:sp>
        <p:nvSpPr>
          <p:cNvPr id="1411080" name="AutoShape 8"/>
          <p:cNvSpPr>
            <a:spLocks/>
          </p:cNvSpPr>
          <p:nvPr/>
        </p:nvSpPr>
        <p:spPr bwMode="auto">
          <a:xfrm>
            <a:off x="2438400" y="2590800"/>
            <a:ext cx="152400" cy="1066800"/>
          </a:xfrm>
          <a:prstGeom prst="rightBrace">
            <a:avLst>
              <a:gd name="adj1" fmla="val 58333"/>
              <a:gd name="adj2" fmla="val 50000"/>
            </a:avLst>
          </a:prstGeom>
          <a:noFill/>
          <a:ln w="9525">
            <a:solidFill>
              <a:schemeClr val="tx1"/>
            </a:solidFill>
            <a:round/>
            <a:headEnd/>
            <a:tailEnd/>
          </a:ln>
          <a:effectLst/>
        </p:spPr>
        <p:txBody>
          <a:bodyPr wrap="none" anchor="ctr"/>
          <a:lstStyle/>
          <a:p>
            <a:endParaRPr lang="en-US"/>
          </a:p>
        </p:txBody>
      </p:sp>
      <p:sp>
        <p:nvSpPr>
          <p:cNvPr id="1411081" name="Text Box 9"/>
          <p:cNvSpPr txBox="1">
            <a:spLocks noChangeArrowheads="1"/>
          </p:cNvSpPr>
          <p:nvPr/>
        </p:nvSpPr>
        <p:spPr bwMode="auto">
          <a:xfrm>
            <a:off x="5867400" y="2057400"/>
            <a:ext cx="1851025" cy="396875"/>
          </a:xfrm>
          <a:prstGeom prst="rect">
            <a:avLst/>
          </a:prstGeom>
          <a:noFill/>
          <a:ln w="9525">
            <a:noFill/>
            <a:miter lim="800000"/>
            <a:headEnd/>
            <a:tailEnd/>
          </a:ln>
          <a:effectLst/>
        </p:spPr>
        <p:txBody>
          <a:bodyPr wrap="none">
            <a:spAutoFit/>
          </a:bodyPr>
          <a:lstStyle/>
          <a:p>
            <a:r>
              <a:rPr lang="en-US" sz="2000" b="1"/>
              <a:t>Surroundings</a:t>
            </a:r>
          </a:p>
        </p:txBody>
      </p:sp>
      <p:sp>
        <p:nvSpPr>
          <p:cNvPr id="1411082" name="Text Box 10"/>
          <p:cNvSpPr txBox="1">
            <a:spLocks noChangeArrowheads="1"/>
          </p:cNvSpPr>
          <p:nvPr/>
        </p:nvSpPr>
        <p:spPr bwMode="auto">
          <a:xfrm>
            <a:off x="2189163" y="2057400"/>
            <a:ext cx="1087437" cy="396875"/>
          </a:xfrm>
          <a:prstGeom prst="rect">
            <a:avLst/>
          </a:prstGeom>
          <a:noFill/>
          <a:ln w="9525">
            <a:noFill/>
            <a:miter lim="800000"/>
            <a:headEnd/>
            <a:tailEnd/>
          </a:ln>
          <a:effectLst/>
        </p:spPr>
        <p:txBody>
          <a:bodyPr wrap="none">
            <a:spAutoFit/>
          </a:bodyPr>
          <a:lstStyle/>
          <a:p>
            <a:r>
              <a:rPr lang="en-US" sz="2000" b="1"/>
              <a:t>System</a:t>
            </a:r>
          </a:p>
        </p:txBody>
      </p:sp>
      <p:sp>
        <p:nvSpPr>
          <p:cNvPr id="1411083" name="Text Box 11"/>
          <p:cNvSpPr txBox="1">
            <a:spLocks noChangeArrowheads="1"/>
          </p:cNvSpPr>
          <p:nvPr/>
        </p:nvSpPr>
        <p:spPr bwMode="auto">
          <a:xfrm>
            <a:off x="1279525" y="3352800"/>
            <a:ext cx="1235075" cy="336550"/>
          </a:xfrm>
          <a:prstGeom prst="rect">
            <a:avLst/>
          </a:prstGeom>
          <a:noFill/>
          <a:ln w="9525">
            <a:noFill/>
            <a:miter lim="800000"/>
            <a:headEnd/>
            <a:tailEnd/>
          </a:ln>
          <a:effectLst/>
        </p:spPr>
        <p:txBody>
          <a:bodyPr wrap="none">
            <a:spAutoFit/>
          </a:bodyPr>
          <a:lstStyle/>
          <a:p>
            <a:r>
              <a:rPr lang="en-US" sz="1600"/>
              <a:t>(Reactants)</a:t>
            </a:r>
          </a:p>
        </p:txBody>
      </p:sp>
      <p:grpSp>
        <p:nvGrpSpPr>
          <p:cNvPr id="1411084" name="Group 12"/>
          <p:cNvGrpSpPr>
            <a:grpSpLocks/>
          </p:cNvGrpSpPr>
          <p:nvPr/>
        </p:nvGrpSpPr>
        <p:grpSpPr bwMode="auto">
          <a:xfrm>
            <a:off x="2562225" y="3124200"/>
            <a:ext cx="714375" cy="1752600"/>
            <a:chOff x="1614" y="1968"/>
            <a:chExt cx="450" cy="1104"/>
          </a:xfrm>
        </p:grpSpPr>
        <p:sp>
          <p:nvSpPr>
            <p:cNvPr id="1411085" name="Line 13"/>
            <p:cNvSpPr>
              <a:spLocks noChangeShapeType="1"/>
            </p:cNvSpPr>
            <p:nvPr/>
          </p:nvSpPr>
          <p:spPr bwMode="auto">
            <a:xfrm>
              <a:off x="1824" y="2640"/>
              <a:ext cx="0" cy="432"/>
            </a:xfrm>
            <a:prstGeom prst="line">
              <a:avLst/>
            </a:prstGeom>
            <a:noFill/>
            <a:ln w="9525">
              <a:solidFill>
                <a:schemeClr val="tx1"/>
              </a:solidFill>
              <a:round/>
              <a:headEnd/>
              <a:tailEnd type="triangle" w="med" len="med"/>
            </a:ln>
            <a:effectLst/>
          </p:spPr>
          <p:txBody>
            <a:bodyPr/>
            <a:lstStyle/>
            <a:p>
              <a:endParaRPr lang="en-US"/>
            </a:p>
          </p:txBody>
        </p:sp>
        <p:sp>
          <p:nvSpPr>
            <p:cNvPr id="1411086" name="Line 14"/>
            <p:cNvSpPr>
              <a:spLocks noChangeShapeType="1"/>
            </p:cNvSpPr>
            <p:nvPr/>
          </p:nvSpPr>
          <p:spPr bwMode="auto">
            <a:xfrm flipV="1">
              <a:off x="1824" y="1968"/>
              <a:ext cx="0" cy="384"/>
            </a:xfrm>
            <a:prstGeom prst="line">
              <a:avLst/>
            </a:prstGeom>
            <a:noFill/>
            <a:ln w="9525">
              <a:solidFill>
                <a:schemeClr val="tx1"/>
              </a:solidFill>
              <a:round/>
              <a:headEnd/>
              <a:tailEnd/>
            </a:ln>
            <a:effectLst/>
          </p:spPr>
          <p:txBody>
            <a:bodyPr/>
            <a:lstStyle/>
            <a:p>
              <a:endParaRPr lang="en-US"/>
            </a:p>
          </p:txBody>
        </p:sp>
        <p:sp>
          <p:nvSpPr>
            <p:cNvPr id="1411087" name="Line 15"/>
            <p:cNvSpPr>
              <a:spLocks noChangeShapeType="1"/>
            </p:cNvSpPr>
            <p:nvPr/>
          </p:nvSpPr>
          <p:spPr bwMode="auto">
            <a:xfrm>
              <a:off x="1680" y="3072"/>
              <a:ext cx="288" cy="0"/>
            </a:xfrm>
            <a:prstGeom prst="line">
              <a:avLst/>
            </a:prstGeom>
            <a:noFill/>
            <a:ln w="9525">
              <a:solidFill>
                <a:schemeClr val="tx1"/>
              </a:solidFill>
              <a:round/>
              <a:headEnd/>
              <a:tailEnd/>
            </a:ln>
            <a:effectLst/>
          </p:spPr>
          <p:txBody>
            <a:bodyPr/>
            <a:lstStyle/>
            <a:p>
              <a:endParaRPr lang="en-US"/>
            </a:p>
          </p:txBody>
        </p:sp>
        <p:sp>
          <p:nvSpPr>
            <p:cNvPr id="1411088" name="Line 16"/>
            <p:cNvSpPr>
              <a:spLocks noChangeShapeType="1"/>
            </p:cNvSpPr>
            <p:nvPr/>
          </p:nvSpPr>
          <p:spPr bwMode="auto">
            <a:xfrm>
              <a:off x="1680" y="1968"/>
              <a:ext cx="288" cy="0"/>
            </a:xfrm>
            <a:prstGeom prst="line">
              <a:avLst/>
            </a:prstGeom>
            <a:noFill/>
            <a:ln w="9525">
              <a:solidFill>
                <a:schemeClr val="tx1"/>
              </a:solidFill>
              <a:round/>
              <a:headEnd/>
              <a:tailEnd/>
            </a:ln>
            <a:effectLst/>
          </p:spPr>
          <p:txBody>
            <a:bodyPr/>
            <a:lstStyle/>
            <a:p>
              <a:endParaRPr lang="en-US"/>
            </a:p>
          </p:txBody>
        </p:sp>
        <p:sp>
          <p:nvSpPr>
            <p:cNvPr id="1411089" name="Text Box 17"/>
            <p:cNvSpPr txBox="1">
              <a:spLocks noChangeArrowheads="1"/>
            </p:cNvSpPr>
            <p:nvPr/>
          </p:nvSpPr>
          <p:spPr bwMode="auto">
            <a:xfrm>
              <a:off x="1614" y="2352"/>
              <a:ext cx="450" cy="212"/>
            </a:xfrm>
            <a:prstGeom prst="rect">
              <a:avLst/>
            </a:prstGeom>
            <a:noFill/>
            <a:ln w="9525">
              <a:noFill/>
              <a:miter lim="800000"/>
              <a:headEnd/>
              <a:tailEnd/>
            </a:ln>
            <a:effectLst/>
          </p:spPr>
          <p:txBody>
            <a:bodyPr wrap="none">
              <a:spAutoFit/>
            </a:bodyPr>
            <a:lstStyle/>
            <a:p>
              <a:r>
                <a:rPr lang="en-US" sz="1600">
                  <a:latin typeface="Symbol" pitchFamily="18" charset="2"/>
                </a:rPr>
                <a:t>D</a:t>
              </a:r>
              <a:r>
                <a:rPr lang="en-US" sz="1600"/>
                <a:t>(PE)</a:t>
              </a:r>
            </a:p>
          </p:txBody>
        </p:sp>
      </p:grpSp>
      <p:sp>
        <p:nvSpPr>
          <p:cNvPr id="1411090" name="Text Box 18"/>
          <p:cNvSpPr txBox="1">
            <a:spLocks noChangeArrowheads="1"/>
          </p:cNvSpPr>
          <p:nvPr/>
        </p:nvSpPr>
        <p:spPr bwMode="auto">
          <a:xfrm rot="-5400000">
            <a:off x="42069" y="3629819"/>
            <a:ext cx="1835150" cy="366712"/>
          </a:xfrm>
          <a:prstGeom prst="rect">
            <a:avLst/>
          </a:prstGeom>
          <a:noFill/>
          <a:ln w="9525">
            <a:noFill/>
            <a:miter lim="800000"/>
            <a:headEnd/>
            <a:tailEnd/>
          </a:ln>
          <a:effectLst/>
        </p:spPr>
        <p:txBody>
          <a:bodyPr wrap="none">
            <a:spAutoFit/>
          </a:bodyPr>
          <a:lstStyle/>
          <a:p>
            <a:r>
              <a:rPr lang="en-US" sz="1800"/>
              <a:t>Potential energy</a:t>
            </a:r>
          </a:p>
        </p:txBody>
      </p:sp>
      <p:pic>
        <p:nvPicPr>
          <p:cNvPr id="1411091" name="Picture 19" descr="Zumdahl10_05"/>
          <p:cNvPicPr>
            <a:picLocks noChangeAspect="1" noChangeArrowheads="1"/>
          </p:cNvPicPr>
          <p:nvPr/>
        </p:nvPicPr>
        <p:blipFill>
          <a:blip r:embed="rId3"/>
          <a:srcRect l="16965" t="16908" r="79463" b="59903"/>
          <a:stretch>
            <a:fillRect/>
          </a:stretch>
        </p:blipFill>
        <p:spPr bwMode="auto">
          <a:xfrm>
            <a:off x="1752600" y="2514600"/>
            <a:ext cx="304800" cy="914400"/>
          </a:xfrm>
          <a:prstGeom prst="rect">
            <a:avLst/>
          </a:prstGeom>
          <a:noFill/>
        </p:spPr>
      </p:pic>
      <p:grpSp>
        <p:nvGrpSpPr>
          <p:cNvPr id="1411092" name="Group 20"/>
          <p:cNvGrpSpPr>
            <a:grpSpLocks/>
          </p:cNvGrpSpPr>
          <p:nvPr/>
        </p:nvGrpSpPr>
        <p:grpSpPr bwMode="auto">
          <a:xfrm>
            <a:off x="3200400" y="4343400"/>
            <a:ext cx="1258888" cy="1098550"/>
            <a:chOff x="2016" y="2736"/>
            <a:chExt cx="793" cy="692"/>
          </a:xfrm>
        </p:grpSpPr>
        <p:sp>
          <p:nvSpPr>
            <p:cNvPr id="1411093" name="Text Box 21"/>
            <p:cNvSpPr txBox="1">
              <a:spLocks noChangeArrowheads="1"/>
            </p:cNvSpPr>
            <p:nvPr/>
          </p:nvSpPr>
          <p:spPr bwMode="auto">
            <a:xfrm>
              <a:off x="2102" y="3216"/>
              <a:ext cx="707" cy="212"/>
            </a:xfrm>
            <a:prstGeom prst="rect">
              <a:avLst/>
            </a:prstGeom>
            <a:noFill/>
            <a:ln w="9525">
              <a:noFill/>
              <a:miter lim="800000"/>
              <a:headEnd/>
              <a:tailEnd/>
            </a:ln>
            <a:effectLst/>
          </p:spPr>
          <p:txBody>
            <a:bodyPr wrap="none">
              <a:spAutoFit/>
            </a:bodyPr>
            <a:lstStyle/>
            <a:p>
              <a:r>
                <a:rPr lang="en-US" sz="1600"/>
                <a:t>(Products)</a:t>
              </a:r>
            </a:p>
          </p:txBody>
        </p:sp>
        <p:sp>
          <p:nvSpPr>
            <p:cNvPr id="1411094" name="AutoShape 22"/>
            <p:cNvSpPr>
              <a:spLocks/>
            </p:cNvSpPr>
            <p:nvPr/>
          </p:nvSpPr>
          <p:spPr bwMode="auto">
            <a:xfrm>
              <a:off x="2016" y="2736"/>
              <a:ext cx="96" cy="624"/>
            </a:xfrm>
            <a:prstGeom prst="leftBrace">
              <a:avLst>
                <a:gd name="adj1" fmla="val 54167"/>
                <a:gd name="adj2" fmla="val 53528"/>
              </a:avLst>
            </a:prstGeom>
            <a:noFill/>
            <a:ln w="9525">
              <a:solidFill>
                <a:schemeClr val="tx1"/>
              </a:solidFill>
              <a:round/>
              <a:headEnd/>
              <a:tailEnd/>
            </a:ln>
            <a:effectLst/>
          </p:spPr>
          <p:txBody>
            <a:bodyPr wrap="none" anchor="ctr"/>
            <a:lstStyle/>
            <a:p>
              <a:endParaRPr lang="en-US"/>
            </a:p>
          </p:txBody>
        </p:sp>
        <p:pic>
          <p:nvPicPr>
            <p:cNvPr id="1411095" name="Picture 23" descr="Zumdahl10_05"/>
            <p:cNvPicPr>
              <a:picLocks noChangeAspect="1" noChangeArrowheads="1"/>
            </p:cNvPicPr>
            <p:nvPr/>
          </p:nvPicPr>
          <p:blipFill>
            <a:blip r:embed="rId3"/>
            <a:srcRect l="40178" t="63284" r="56250" b="17390"/>
            <a:stretch>
              <a:fillRect/>
            </a:stretch>
          </p:blipFill>
          <p:spPr bwMode="auto">
            <a:xfrm>
              <a:off x="2352" y="2736"/>
              <a:ext cx="192" cy="480"/>
            </a:xfrm>
            <a:prstGeom prst="rect">
              <a:avLst/>
            </a:prstGeom>
            <a:noFill/>
          </p:spPr>
        </p:pic>
      </p:grpSp>
      <p:sp>
        <p:nvSpPr>
          <p:cNvPr id="1411096" name="AutoShape 24">
            <a:hlinkClick r:id="" action="ppaction://noaction"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1411097" name="Picture 25">
            <a:hlinkClick r:id="" action="ppaction://media"/>
          </p:cNvPr>
          <p:cNvPicPr>
            <a:picLocks noRot="1" noChangeAspect="1" noChangeArrowheads="1"/>
          </p:cNvPicPr>
          <p:nvPr>
            <a:wavAudioFile r:embed="rId1" name="MSj00748880000[1].wav"/>
          </p:nvPr>
        </p:nvPicPr>
        <p:blipFill>
          <a:blip r:embed="rId4"/>
          <a:srcRect/>
          <a:stretch>
            <a:fillRect/>
          </a:stretch>
        </p:blipFill>
        <p:spPr bwMode="auto">
          <a:xfrm>
            <a:off x="0" y="5715000"/>
            <a:ext cx="304800" cy="304800"/>
          </a:xfrm>
          <a:prstGeom prst="rect">
            <a:avLst/>
          </a:prstGeom>
          <a:noFill/>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11080"/>
                                        </p:tgtEl>
                                        <p:attrNameLst>
                                          <p:attrName>style.visibility</p:attrName>
                                        </p:attrNameLst>
                                      </p:cBhvr>
                                      <p:to>
                                        <p:strVal val="visible"/>
                                      </p:to>
                                    </p:set>
                                    <p:animEffect transition="in" filter="fade">
                                      <p:cBhvr>
                                        <p:cTn id="7" dur="2000"/>
                                        <p:tgtEl>
                                          <p:spTgt spid="1411080"/>
                                        </p:tgtEl>
                                      </p:cBhvr>
                                    </p:animEffect>
                                  </p:childTnLst>
                                </p:cTn>
                              </p:par>
                            </p:childTnLst>
                          </p:cTn>
                        </p:par>
                        <p:par>
                          <p:cTn id="8" fill="hold">
                            <p:stCondLst>
                              <p:cond delay="2000"/>
                            </p:stCondLst>
                            <p:childTnLst>
                              <p:par>
                                <p:cTn id="9" presetID="1" presetClass="mediacall" presetSubtype="0" fill="hold" nodeType="afterEffect">
                                  <p:stCondLst>
                                    <p:cond delay="1000"/>
                                  </p:stCondLst>
                                  <p:childTnLst>
                                    <p:cmd type="call" cmd="playFrom(0.0)">
                                      <p:cBhvr>
                                        <p:cTn id="10" dur="1089" fill="hold"/>
                                        <p:tgtEl>
                                          <p:spTgt spid="1411097"/>
                                        </p:tgtEl>
                                      </p:cBhvr>
                                    </p:cmd>
                                  </p:childTnLst>
                                </p:cTn>
                              </p:par>
                            </p:childTnLst>
                          </p:cTn>
                        </p:par>
                        <p:par>
                          <p:cTn id="11" fill="hold">
                            <p:stCondLst>
                              <p:cond delay="4089"/>
                            </p:stCondLst>
                            <p:childTnLst>
                              <p:par>
                                <p:cTn id="12" presetID="53" presetClass="entr" presetSubtype="0" fill="hold" nodeType="afterEffect">
                                  <p:stCondLst>
                                    <p:cond delay="2000"/>
                                  </p:stCondLst>
                                  <p:childTnLst>
                                    <p:set>
                                      <p:cBhvr>
                                        <p:cTn id="13" dur="1" fill="hold">
                                          <p:stCondLst>
                                            <p:cond delay="0"/>
                                          </p:stCondLst>
                                        </p:cTn>
                                        <p:tgtEl>
                                          <p:spTgt spid="1411084"/>
                                        </p:tgtEl>
                                        <p:attrNameLst>
                                          <p:attrName>style.visibility</p:attrName>
                                        </p:attrNameLst>
                                      </p:cBhvr>
                                      <p:to>
                                        <p:strVal val="visible"/>
                                      </p:to>
                                    </p:set>
                                    <p:anim calcmode="lin" valueType="num">
                                      <p:cBhvr>
                                        <p:cTn id="14" dur="500" fill="hold"/>
                                        <p:tgtEl>
                                          <p:spTgt spid="1411084"/>
                                        </p:tgtEl>
                                        <p:attrNameLst>
                                          <p:attrName>ppt_w</p:attrName>
                                        </p:attrNameLst>
                                      </p:cBhvr>
                                      <p:tavLst>
                                        <p:tav tm="0">
                                          <p:val>
                                            <p:fltVal val="0"/>
                                          </p:val>
                                        </p:tav>
                                        <p:tav tm="100000">
                                          <p:val>
                                            <p:strVal val="#ppt_w"/>
                                          </p:val>
                                        </p:tav>
                                      </p:tavLst>
                                    </p:anim>
                                    <p:anim calcmode="lin" valueType="num">
                                      <p:cBhvr>
                                        <p:cTn id="15" dur="500" fill="hold"/>
                                        <p:tgtEl>
                                          <p:spTgt spid="1411084"/>
                                        </p:tgtEl>
                                        <p:attrNameLst>
                                          <p:attrName>ppt_h</p:attrName>
                                        </p:attrNameLst>
                                      </p:cBhvr>
                                      <p:tavLst>
                                        <p:tav tm="0">
                                          <p:val>
                                            <p:fltVal val="0"/>
                                          </p:val>
                                        </p:tav>
                                        <p:tav tm="100000">
                                          <p:val>
                                            <p:strVal val="#ppt_h"/>
                                          </p:val>
                                        </p:tav>
                                      </p:tavLst>
                                    </p:anim>
                                    <p:animEffect transition="in" filter="fade">
                                      <p:cBhvr>
                                        <p:cTn id="16" dur="500"/>
                                        <p:tgtEl>
                                          <p:spTgt spid="1411084"/>
                                        </p:tgtEl>
                                      </p:cBhvr>
                                    </p:animEffect>
                                  </p:childTnLst>
                                </p:cTn>
                              </p:par>
                            </p:childTnLst>
                          </p:cTn>
                        </p:par>
                        <p:par>
                          <p:cTn id="17" fill="hold">
                            <p:stCondLst>
                              <p:cond delay="6589"/>
                            </p:stCondLst>
                            <p:childTnLst>
                              <p:par>
                                <p:cTn id="18" presetID="22" presetClass="entr" presetSubtype="8" fill="hold" nodeType="afterEffect">
                                  <p:stCondLst>
                                    <p:cond delay="0"/>
                                  </p:stCondLst>
                                  <p:childTnLst>
                                    <p:set>
                                      <p:cBhvr>
                                        <p:cTn id="19" dur="1" fill="hold">
                                          <p:stCondLst>
                                            <p:cond delay="0"/>
                                          </p:stCondLst>
                                        </p:cTn>
                                        <p:tgtEl>
                                          <p:spTgt spid="1411092"/>
                                        </p:tgtEl>
                                        <p:attrNameLst>
                                          <p:attrName>style.visibility</p:attrName>
                                        </p:attrNameLst>
                                      </p:cBhvr>
                                      <p:to>
                                        <p:strVal val="visible"/>
                                      </p:to>
                                    </p:set>
                                    <p:animEffect transition="in" filter="wipe(left)">
                                      <p:cBhvr>
                                        <p:cTn id="20" dur="3000"/>
                                        <p:tgtEl>
                                          <p:spTgt spid="1411092"/>
                                        </p:tgtEl>
                                      </p:cBhvr>
                                    </p:animEffect>
                                  </p:childTnLst>
                                </p:cTn>
                              </p:par>
                            </p:childTnLst>
                          </p:cTn>
                        </p:par>
                        <p:par>
                          <p:cTn id="21" fill="hold">
                            <p:stCondLst>
                              <p:cond delay="9589"/>
                            </p:stCondLst>
                            <p:childTnLst>
                              <p:par>
                                <p:cTn id="22" presetID="22" presetClass="entr" presetSubtype="8" fill="hold" grpId="0" nodeType="afterEffect">
                                  <p:stCondLst>
                                    <p:cond delay="0"/>
                                  </p:stCondLst>
                                  <p:childTnLst>
                                    <p:set>
                                      <p:cBhvr>
                                        <p:cTn id="23" dur="1" fill="hold">
                                          <p:stCondLst>
                                            <p:cond delay="0"/>
                                          </p:stCondLst>
                                        </p:cTn>
                                        <p:tgtEl>
                                          <p:spTgt spid="1411078"/>
                                        </p:tgtEl>
                                        <p:attrNameLst>
                                          <p:attrName>style.visibility</p:attrName>
                                        </p:attrNameLst>
                                      </p:cBhvr>
                                      <p:to>
                                        <p:strVal val="visible"/>
                                      </p:to>
                                    </p:set>
                                    <p:animEffect transition="in" filter="wipe(left)">
                                      <p:cBhvr>
                                        <p:cTn id="24" dur="500"/>
                                        <p:tgtEl>
                                          <p:spTgt spid="1411078"/>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25" fill="hold" display="0">
                  <p:stCondLst>
                    <p:cond delay="indefinite"/>
                  </p:stCondLst>
                  <p:endCondLst>
                    <p:cond evt="onNext" delay="0">
                      <p:tgtEl>
                        <p:sldTgt/>
                      </p:tgtEl>
                    </p:cond>
                    <p:cond evt="onPrev" delay="0">
                      <p:tgtEl>
                        <p:sldTgt/>
                      </p:tgtEl>
                    </p:cond>
                    <p:cond evt="onStopAudio" delay="0">
                      <p:tgtEl>
                        <p:sldTgt/>
                      </p:tgtEl>
                    </p:cond>
                  </p:endCondLst>
                </p:cTn>
                <p:tgtEl>
                  <p:spTgt spid="1411097"/>
                </p:tgtEl>
              </p:cMediaNode>
            </p:audio>
          </p:childTnLst>
        </p:cTn>
      </p:par>
    </p:tnLst>
    <p:bldLst>
      <p:bldP spid="1411078" grpId="0" animBg="1"/>
      <p:bldP spid="1411080"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2098" name="Rectangle 2"/>
          <p:cNvSpPr>
            <a:spLocks noGrp="1" noChangeArrowheads="1"/>
          </p:cNvSpPr>
          <p:nvPr>
            <p:ph type="title"/>
          </p:nvPr>
        </p:nvSpPr>
        <p:spPr/>
        <p:txBody>
          <a:bodyPr/>
          <a:lstStyle/>
          <a:p>
            <a:r>
              <a:rPr lang="en-US"/>
              <a:t>Direction of Heat Flow</a:t>
            </a:r>
          </a:p>
        </p:txBody>
      </p:sp>
      <p:sp>
        <p:nvSpPr>
          <p:cNvPr id="1412099" name="Freeform 3"/>
          <p:cNvSpPr>
            <a:spLocks/>
          </p:cNvSpPr>
          <p:nvPr/>
        </p:nvSpPr>
        <p:spPr bwMode="auto">
          <a:xfrm>
            <a:off x="914400" y="1687513"/>
            <a:ext cx="7440613" cy="4256087"/>
          </a:xfrm>
          <a:custGeom>
            <a:avLst/>
            <a:gdLst/>
            <a:ahLst/>
            <a:cxnLst>
              <a:cxn ang="0">
                <a:pos x="281" y="232"/>
              </a:cxn>
              <a:cxn ang="0">
                <a:pos x="890" y="247"/>
              </a:cxn>
              <a:cxn ang="0">
                <a:pos x="1092" y="130"/>
              </a:cxn>
              <a:cxn ang="0">
                <a:pos x="1339" y="0"/>
              </a:cxn>
              <a:cxn ang="0">
                <a:pos x="1687" y="15"/>
              </a:cxn>
              <a:cxn ang="0">
                <a:pos x="1831" y="87"/>
              </a:cxn>
              <a:cxn ang="0">
                <a:pos x="2802" y="102"/>
              </a:cxn>
              <a:cxn ang="0">
                <a:pos x="2991" y="189"/>
              </a:cxn>
              <a:cxn ang="0">
                <a:pos x="3178" y="276"/>
              </a:cxn>
              <a:cxn ang="0">
                <a:pos x="3352" y="247"/>
              </a:cxn>
              <a:cxn ang="0">
                <a:pos x="3569" y="160"/>
              </a:cxn>
              <a:cxn ang="0">
                <a:pos x="4160" y="537"/>
              </a:cxn>
              <a:cxn ang="0">
                <a:pos x="4480" y="900"/>
              </a:cxn>
              <a:cxn ang="0">
                <a:pos x="4363" y="1454"/>
              </a:cxn>
              <a:cxn ang="0">
                <a:pos x="4338" y="1565"/>
              </a:cxn>
              <a:cxn ang="0">
                <a:pos x="4453" y="1681"/>
              </a:cxn>
              <a:cxn ang="0">
                <a:pos x="4555" y="1812"/>
              </a:cxn>
              <a:cxn ang="0">
                <a:pos x="4642" y="1942"/>
              </a:cxn>
              <a:cxn ang="0">
                <a:pos x="4686" y="2043"/>
              </a:cxn>
              <a:cxn ang="0">
                <a:pos x="4569" y="2275"/>
              </a:cxn>
              <a:cxn ang="0">
                <a:pos x="4468" y="2290"/>
              </a:cxn>
              <a:cxn ang="0">
                <a:pos x="3743" y="2303"/>
              </a:cxn>
              <a:cxn ang="0">
                <a:pos x="3425" y="2217"/>
              </a:cxn>
              <a:cxn ang="0">
                <a:pos x="3063" y="2231"/>
              </a:cxn>
              <a:cxn ang="0">
                <a:pos x="2860" y="2333"/>
              </a:cxn>
              <a:cxn ang="0">
                <a:pos x="2787" y="2405"/>
              </a:cxn>
              <a:cxn ang="0">
                <a:pos x="2743" y="2464"/>
              </a:cxn>
              <a:cxn ang="0">
                <a:pos x="2600" y="2579"/>
              </a:cxn>
              <a:cxn ang="0">
                <a:pos x="2498" y="2651"/>
              </a:cxn>
              <a:cxn ang="0">
                <a:pos x="2265" y="2681"/>
              </a:cxn>
              <a:cxn ang="0">
                <a:pos x="1787" y="2666"/>
              </a:cxn>
              <a:cxn ang="0">
                <a:pos x="1700" y="2638"/>
              </a:cxn>
              <a:cxn ang="0">
                <a:pos x="1078" y="2594"/>
              </a:cxn>
              <a:cxn ang="0">
                <a:pos x="948" y="2492"/>
              </a:cxn>
              <a:cxn ang="0">
                <a:pos x="890" y="2434"/>
              </a:cxn>
              <a:cxn ang="0">
                <a:pos x="875" y="1912"/>
              </a:cxn>
              <a:cxn ang="0">
                <a:pos x="831" y="1884"/>
              </a:cxn>
              <a:cxn ang="0">
                <a:pos x="803" y="1840"/>
              </a:cxn>
              <a:cxn ang="0">
                <a:pos x="455" y="1565"/>
              </a:cxn>
              <a:cxn ang="0">
                <a:pos x="368" y="1478"/>
              </a:cxn>
              <a:cxn ang="0">
                <a:pos x="281" y="1421"/>
              </a:cxn>
              <a:cxn ang="0">
                <a:pos x="223" y="943"/>
              </a:cxn>
              <a:cxn ang="0">
                <a:pos x="179" y="899"/>
              </a:cxn>
              <a:cxn ang="0">
                <a:pos x="107" y="782"/>
              </a:cxn>
              <a:cxn ang="0">
                <a:pos x="92" y="695"/>
              </a:cxn>
              <a:cxn ang="0">
                <a:pos x="64" y="608"/>
              </a:cxn>
              <a:cxn ang="0">
                <a:pos x="166" y="232"/>
              </a:cxn>
              <a:cxn ang="0">
                <a:pos x="281" y="232"/>
              </a:cxn>
            </a:cxnLst>
            <a:rect l="0" t="0" r="r" b="b"/>
            <a:pathLst>
              <a:path w="4687" h="2681">
                <a:moveTo>
                  <a:pt x="281" y="232"/>
                </a:moveTo>
                <a:cubicBezTo>
                  <a:pt x="489" y="304"/>
                  <a:pt x="610" y="255"/>
                  <a:pt x="890" y="247"/>
                </a:cubicBezTo>
                <a:cubicBezTo>
                  <a:pt x="970" y="220"/>
                  <a:pt x="1021" y="174"/>
                  <a:pt x="1092" y="130"/>
                </a:cubicBezTo>
                <a:cubicBezTo>
                  <a:pt x="1173" y="80"/>
                  <a:pt x="1255" y="43"/>
                  <a:pt x="1339" y="0"/>
                </a:cubicBezTo>
                <a:cubicBezTo>
                  <a:pt x="1455" y="5"/>
                  <a:pt x="1571" y="5"/>
                  <a:pt x="1687" y="15"/>
                </a:cubicBezTo>
                <a:cubicBezTo>
                  <a:pt x="1743" y="19"/>
                  <a:pt x="1776" y="84"/>
                  <a:pt x="1831" y="87"/>
                </a:cubicBezTo>
                <a:cubicBezTo>
                  <a:pt x="2154" y="101"/>
                  <a:pt x="2479" y="96"/>
                  <a:pt x="2802" y="102"/>
                </a:cubicBezTo>
                <a:cubicBezTo>
                  <a:pt x="2881" y="122"/>
                  <a:pt x="2920" y="164"/>
                  <a:pt x="2991" y="189"/>
                </a:cubicBezTo>
                <a:cubicBezTo>
                  <a:pt x="3049" y="247"/>
                  <a:pt x="3099" y="259"/>
                  <a:pt x="3178" y="276"/>
                </a:cubicBezTo>
                <a:cubicBezTo>
                  <a:pt x="3223" y="270"/>
                  <a:pt x="3302" y="270"/>
                  <a:pt x="3352" y="247"/>
                </a:cubicBezTo>
                <a:cubicBezTo>
                  <a:pt x="3442" y="208"/>
                  <a:pt x="3480" y="182"/>
                  <a:pt x="3569" y="160"/>
                </a:cubicBezTo>
                <a:cubicBezTo>
                  <a:pt x="3846" y="172"/>
                  <a:pt x="4020" y="252"/>
                  <a:pt x="4160" y="537"/>
                </a:cubicBezTo>
                <a:cubicBezTo>
                  <a:pt x="4151" y="790"/>
                  <a:pt x="4509" y="693"/>
                  <a:pt x="4480" y="900"/>
                </a:cubicBezTo>
                <a:cubicBezTo>
                  <a:pt x="4489" y="1059"/>
                  <a:pt x="4345" y="1295"/>
                  <a:pt x="4363" y="1454"/>
                </a:cubicBezTo>
                <a:cubicBezTo>
                  <a:pt x="4366" y="1475"/>
                  <a:pt x="4324" y="1548"/>
                  <a:pt x="4338" y="1565"/>
                </a:cubicBezTo>
                <a:cubicBezTo>
                  <a:pt x="4372" y="1608"/>
                  <a:pt x="4425" y="1634"/>
                  <a:pt x="4453" y="1681"/>
                </a:cubicBezTo>
                <a:cubicBezTo>
                  <a:pt x="4510" y="1776"/>
                  <a:pt x="4476" y="1733"/>
                  <a:pt x="4555" y="1812"/>
                </a:cubicBezTo>
                <a:cubicBezTo>
                  <a:pt x="4620" y="1977"/>
                  <a:pt x="4536" y="1793"/>
                  <a:pt x="4642" y="1942"/>
                </a:cubicBezTo>
                <a:cubicBezTo>
                  <a:pt x="4664" y="1972"/>
                  <a:pt x="4669" y="2010"/>
                  <a:pt x="4686" y="2043"/>
                </a:cubicBezTo>
                <a:cubicBezTo>
                  <a:pt x="4667" y="2157"/>
                  <a:pt x="4687" y="2242"/>
                  <a:pt x="4569" y="2275"/>
                </a:cubicBezTo>
                <a:cubicBezTo>
                  <a:pt x="4536" y="2284"/>
                  <a:pt x="4502" y="2284"/>
                  <a:pt x="4468" y="2290"/>
                </a:cubicBezTo>
                <a:cubicBezTo>
                  <a:pt x="4179" y="2385"/>
                  <a:pt x="4411" y="2320"/>
                  <a:pt x="3743" y="2303"/>
                </a:cubicBezTo>
                <a:cubicBezTo>
                  <a:pt x="3637" y="2268"/>
                  <a:pt x="3534" y="2245"/>
                  <a:pt x="3425" y="2217"/>
                </a:cubicBezTo>
                <a:cubicBezTo>
                  <a:pt x="3304" y="2222"/>
                  <a:pt x="3184" y="2222"/>
                  <a:pt x="3063" y="2231"/>
                </a:cubicBezTo>
                <a:cubicBezTo>
                  <a:pt x="3006" y="2236"/>
                  <a:pt x="2925" y="2312"/>
                  <a:pt x="2860" y="2333"/>
                </a:cubicBezTo>
                <a:cubicBezTo>
                  <a:pt x="2836" y="2358"/>
                  <a:pt x="2807" y="2378"/>
                  <a:pt x="2787" y="2405"/>
                </a:cubicBezTo>
                <a:cubicBezTo>
                  <a:pt x="2772" y="2424"/>
                  <a:pt x="2761" y="2446"/>
                  <a:pt x="2743" y="2464"/>
                </a:cubicBezTo>
                <a:cubicBezTo>
                  <a:pt x="2701" y="2506"/>
                  <a:pt x="2644" y="2540"/>
                  <a:pt x="2600" y="2579"/>
                </a:cubicBezTo>
                <a:cubicBezTo>
                  <a:pt x="2547" y="2624"/>
                  <a:pt x="2568" y="2628"/>
                  <a:pt x="2498" y="2651"/>
                </a:cubicBezTo>
                <a:cubicBezTo>
                  <a:pt x="2438" y="2671"/>
                  <a:pt x="2308" y="2677"/>
                  <a:pt x="2265" y="2681"/>
                </a:cubicBezTo>
                <a:cubicBezTo>
                  <a:pt x="2107" y="2676"/>
                  <a:pt x="1946" y="2678"/>
                  <a:pt x="1787" y="2666"/>
                </a:cubicBezTo>
                <a:cubicBezTo>
                  <a:pt x="1757" y="2663"/>
                  <a:pt x="1700" y="2638"/>
                  <a:pt x="1700" y="2638"/>
                </a:cubicBezTo>
                <a:cubicBezTo>
                  <a:pt x="1494" y="2495"/>
                  <a:pt x="1719" y="2639"/>
                  <a:pt x="1078" y="2594"/>
                </a:cubicBezTo>
                <a:cubicBezTo>
                  <a:pt x="1054" y="2593"/>
                  <a:pt x="962" y="2504"/>
                  <a:pt x="948" y="2492"/>
                </a:cubicBezTo>
                <a:cubicBezTo>
                  <a:pt x="928" y="2475"/>
                  <a:pt x="890" y="2434"/>
                  <a:pt x="890" y="2434"/>
                </a:cubicBezTo>
                <a:cubicBezTo>
                  <a:pt x="884" y="2260"/>
                  <a:pt x="894" y="2085"/>
                  <a:pt x="875" y="1912"/>
                </a:cubicBezTo>
                <a:cubicBezTo>
                  <a:pt x="873" y="1895"/>
                  <a:pt x="843" y="1896"/>
                  <a:pt x="831" y="1884"/>
                </a:cubicBezTo>
                <a:cubicBezTo>
                  <a:pt x="819" y="1872"/>
                  <a:pt x="816" y="1851"/>
                  <a:pt x="803" y="1840"/>
                </a:cubicBezTo>
                <a:cubicBezTo>
                  <a:pt x="685" y="1745"/>
                  <a:pt x="557" y="1679"/>
                  <a:pt x="455" y="1565"/>
                </a:cubicBezTo>
                <a:cubicBezTo>
                  <a:pt x="428" y="1535"/>
                  <a:pt x="397" y="1506"/>
                  <a:pt x="368" y="1478"/>
                </a:cubicBezTo>
                <a:cubicBezTo>
                  <a:pt x="344" y="1453"/>
                  <a:pt x="281" y="1421"/>
                  <a:pt x="281" y="1421"/>
                </a:cubicBezTo>
                <a:cubicBezTo>
                  <a:pt x="219" y="1240"/>
                  <a:pt x="268" y="1392"/>
                  <a:pt x="223" y="943"/>
                </a:cubicBezTo>
                <a:cubicBezTo>
                  <a:pt x="220" y="922"/>
                  <a:pt x="193" y="915"/>
                  <a:pt x="179" y="899"/>
                </a:cubicBezTo>
                <a:cubicBezTo>
                  <a:pt x="147" y="860"/>
                  <a:pt x="143" y="819"/>
                  <a:pt x="107" y="782"/>
                </a:cubicBezTo>
                <a:cubicBezTo>
                  <a:pt x="102" y="754"/>
                  <a:pt x="99" y="724"/>
                  <a:pt x="92" y="695"/>
                </a:cubicBezTo>
                <a:cubicBezTo>
                  <a:pt x="86" y="665"/>
                  <a:pt x="64" y="608"/>
                  <a:pt x="64" y="608"/>
                </a:cubicBezTo>
                <a:cubicBezTo>
                  <a:pt x="68" y="526"/>
                  <a:pt x="0" y="259"/>
                  <a:pt x="166" y="232"/>
                </a:cubicBezTo>
                <a:cubicBezTo>
                  <a:pt x="204" y="225"/>
                  <a:pt x="243" y="232"/>
                  <a:pt x="281" y="232"/>
                </a:cubicBezTo>
                <a:close/>
              </a:path>
            </a:pathLst>
          </a:custGeom>
          <a:solidFill>
            <a:srgbClr val="FFFF99"/>
          </a:solidFill>
          <a:ln w="9525" cap="flat" cmpd="sng">
            <a:noFill/>
            <a:prstDash val="solid"/>
            <a:round/>
            <a:headEnd/>
            <a:tailEnd/>
          </a:ln>
          <a:effectLst/>
        </p:spPr>
        <p:txBody>
          <a:bodyPr/>
          <a:lstStyle/>
          <a:p>
            <a:endParaRPr lang="en-US"/>
          </a:p>
        </p:txBody>
      </p:sp>
      <p:sp>
        <p:nvSpPr>
          <p:cNvPr id="1412100" name="Rectangle 4"/>
          <p:cNvSpPr>
            <a:spLocks noChangeArrowheads="1"/>
          </p:cNvSpPr>
          <p:nvPr/>
        </p:nvSpPr>
        <p:spPr bwMode="auto">
          <a:xfrm>
            <a:off x="3124200" y="2514600"/>
            <a:ext cx="3048000" cy="2514600"/>
          </a:xfrm>
          <a:prstGeom prst="rect">
            <a:avLst/>
          </a:prstGeom>
          <a:solidFill>
            <a:srgbClr val="FF9661"/>
          </a:solidFill>
          <a:ln w="9525">
            <a:noFill/>
            <a:miter lim="800000"/>
            <a:headEnd/>
            <a:tailEnd/>
          </a:ln>
          <a:effectLst/>
        </p:spPr>
        <p:txBody>
          <a:bodyPr wrap="none" anchor="ctr"/>
          <a:lstStyle/>
          <a:p>
            <a:endParaRPr lang="en-US"/>
          </a:p>
        </p:txBody>
      </p:sp>
      <p:sp>
        <p:nvSpPr>
          <p:cNvPr id="1412101" name="Text Box 5"/>
          <p:cNvSpPr txBox="1">
            <a:spLocks noChangeArrowheads="1"/>
          </p:cNvSpPr>
          <p:nvPr/>
        </p:nvSpPr>
        <p:spPr bwMode="auto">
          <a:xfrm>
            <a:off x="3943350" y="1981200"/>
            <a:ext cx="1543050" cy="366713"/>
          </a:xfrm>
          <a:prstGeom prst="rect">
            <a:avLst/>
          </a:prstGeom>
          <a:noFill/>
          <a:ln w="9525">
            <a:noFill/>
            <a:miter lim="800000"/>
            <a:headEnd/>
            <a:tailEnd/>
          </a:ln>
          <a:effectLst/>
        </p:spPr>
        <p:txBody>
          <a:bodyPr wrap="none">
            <a:spAutoFit/>
          </a:bodyPr>
          <a:lstStyle/>
          <a:p>
            <a:r>
              <a:rPr lang="en-US" sz="1800"/>
              <a:t>Surroundings</a:t>
            </a:r>
          </a:p>
        </p:txBody>
      </p:sp>
      <p:sp>
        <p:nvSpPr>
          <p:cNvPr id="1412102" name="Text Box 6"/>
          <p:cNvSpPr txBox="1">
            <a:spLocks noChangeArrowheads="1"/>
          </p:cNvSpPr>
          <p:nvPr/>
        </p:nvSpPr>
        <p:spPr bwMode="auto">
          <a:xfrm>
            <a:off x="1524000" y="3367088"/>
            <a:ext cx="1593850" cy="641350"/>
          </a:xfrm>
          <a:prstGeom prst="rect">
            <a:avLst/>
          </a:prstGeom>
          <a:noFill/>
          <a:ln w="9525">
            <a:noFill/>
            <a:miter lim="800000"/>
            <a:headEnd/>
            <a:tailEnd/>
          </a:ln>
          <a:effectLst/>
        </p:spPr>
        <p:txBody>
          <a:bodyPr wrap="none">
            <a:spAutoFit/>
          </a:bodyPr>
          <a:lstStyle/>
          <a:p>
            <a:pPr algn="ctr"/>
            <a:r>
              <a:rPr lang="en-US" sz="1800" i="1"/>
              <a:t>ENDOthermic</a:t>
            </a:r>
          </a:p>
          <a:p>
            <a:pPr algn="ctr"/>
            <a:r>
              <a:rPr lang="en-US" sz="1800" i="1"/>
              <a:t>q</a:t>
            </a:r>
            <a:r>
              <a:rPr lang="en-US" sz="1800" i="1" baseline="-25000"/>
              <a:t>sys</a:t>
            </a:r>
            <a:r>
              <a:rPr lang="en-US" sz="1800" i="1"/>
              <a:t> &gt; 0</a:t>
            </a:r>
          </a:p>
        </p:txBody>
      </p:sp>
      <p:sp>
        <p:nvSpPr>
          <p:cNvPr id="1412103" name="Text Box 7"/>
          <p:cNvSpPr txBox="1">
            <a:spLocks noChangeArrowheads="1"/>
          </p:cNvSpPr>
          <p:nvPr/>
        </p:nvSpPr>
        <p:spPr bwMode="auto">
          <a:xfrm>
            <a:off x="6248400" y="3352800"/>
            <a:ext cx="1416050" cy="641350"/>
          </a:xfrm>
          <a:prstGeom prst="rect">
            <a:avLst/>
          </a:prstGeom>
          <a:noFill/>
          <a:ln w="9525">
            <a:noFill/>
            <a:miter lim="800000"/>
            <a:headEnd/>
            <a:tailEnd/>
          </a:ln>
          <a:effectLst/>
        </p:spPr>
        <p:txBody>
          <a:bodyPr wrap="none">
            <a:spAutoFit/>
          </a:bodyPr>
          <a:lstStyle/>
          <a:p>
            <a:pPr algn="ctr"/>
            <a:r>
              <a:rPr lang="en-US" sz="1800" i="1"/>
              <a:t>EXOthermic</a:t>
            </a:r>
          </a:p>
          <a:p>
            <a:pPr algn="ctr"/>
            <a:r>
              <a:rPr lang="en-US" sz="1800" i="1"/>
              <a:t>q</a:t>
            </a:r>
            <a:r>
              <a:rPr lang="en-US" sz="1800" i="1" baseline="-25000"/>
              <a:t>sys</a:t>
            </a:r>
            <a:r>
              <a:rPr lang="en-US" sz="1800" i="1"/>
              <a:t> &lt; 0</a:t>
            </a:r>
          </a:p>
        </p:txBody>
      </p:sp>
      <p:sp>
        <p:nvSpPr>
          <p:cNvPr id="1412104" name="Text Box 8"/>
          <p:cNvSpPr txBox="1">
            <a:spLocks noChangeArrowheads="1"/>
          </p:cNvSpPr>
          <p:nvPr/>
        </p:nvSpPr>
        <p:spPr bwMode="auto">
          <a:xfrm>
            <a:off x="4311650" y="3900488"/>
            <a:ext cx="946150" cy="366712"/>
          </a:xfrm>
          <a:prstGeom prst="rect">
            <a:avLst/>
          </a:prstGeom>
          <a:noFill/>
          <a:ln w="9525">
            <a:noFill/>
            <a:miter lim="800000"/>
            <a:headEnd/>
            <a:tailEnd/>
          </a:ln>
          <a:effectLst/>
        </p:spPr>
        <p:txBody>
          <a:bodyPr wrap="none">
            <a:spAutoFit/>
          </a:bodyPr>
          <a:lstStyle/>
          <a:p>
            <a:r>
              <a:rPr lang="en-US" sz="1800"/>
              <a:t>System</a:t>
            </a:r>
          </a:p>
        </p:txBody>
      </p:sp>
      <p:sp>
        <p:nvSpPr>
          <p:cNvPr id="1412105" name="Rectangle 9"/>
          <p:cNvSpPr>
            <a:spLocks noChangeArrowheads="1"/>
          </p:cNvSpPr>
          <p:nvPr/>
        </p:nvSpPr>
        <p:spPr bwMode="auto">
          <a:xfrm>
            <a:off x="74613" y="6567488"/>
            <a:ext cx="3062287" cy="214312"/>
          </a:xfrm>
          <a:prstGeom prst="rect">
            <a:avLst/>
          </a:prstGeom>
          <a:noFill/>
          <a:ln w="9525">
            <a:noFill/>
            <a:miter lim="800000"/>
            <a:headEnd/>
            <a:tailEnd/>
          </a:ln>
          <a:effectLst/>
        </p:spPr>
        <p:txBody>
          <a:bodyPr wrap="none">
            <a:spAutoFit/>
          </a:bodyPr>
          <a:lstStyle/>
          <a:p>
            <a:r>
              <a:rPr lang="en-US" sz="800"/>
              <a:t>Kotz, Purcell, </a:t>
            </a:r>
            <a:r>
              <a:rPr lang="en-US" sz="800" u="sng"/>
              <a:t>Chemistry &amp; Chemical Reactivity </a:t>
            </a:r>
            <a:r>
              <a:rPr lang="en-US" sz="800"/>
              <a:t> 1991, page 207</a:t>
            </a:r>
          </a:p>
        </p:txBody>
      </p:sp>
      <p:grpSp>
        <p:nvGrpSpPr>
          <p:cNvPr id="1412106" name="Group 10"/>
          <p:cNvGrpSpPr>
            <a:grpSpLocks/>
          </p:cNvGrpSpPr>
          <p:nvPr/>
        </p:nvGrpSpPr>
        <p:grpSpPr bwMode="auto">
          <a:xfrm>
            <a:off x="3124200" y="2514600"/>
            <a:ext cx="3076575" cy="3671888"/>
            <a:chOff x="1968" y="1584"/>
            <a:chExt cx="1938" cy="2313"/>
          </a:xfrm>
        </p:grpSpPr>
        <p:pic>
          <p:nvPicPr>
            <p:cNvPr id="1412107" name="Picture 11" descr="ice-melting-in-water-with-thermometer-at-zero-degrees-Celsius-AJHD"/>
            <p:cNvPicPr>
              <a:picLocks noChangeAspect="1" noChangeArrowheads="1"/>
            </p:cNvPicPr>
            <p:nvPr/>
          </p:nvPicPr>
          <p:blipFill>
            <a:blip r:embed="rId2"/>
            <a:srcRect t="2032"/>
            <a:stretch>
              <a:fillRect/>
            </a:stretch>
          </p:blipFill>
          <p:spPr bwMode="auto">
            <a:xfrm>
              <a:off x="1968" y="1584"/>
              <a:ext cx="1938" cy="2313"/>
            </a:xfrm>
            <a:prstGeom prst="rect">
              <a:avLst/>
            </a:prstGeom>
            <a:noFill/>
          </p:spPr>
        </p:pic>
        <p:sp>
          <p:nvSpPr>
            <p:cNvPr id="1412108" name="Text Box 12"/>
            <p:cNvSpPr txBox="1">
              <a:spLocks noChangeArrowheads="1"/>
            </p:cNvSpPr>
            <p:nvPr/>
          </p:nvSpPr>
          <p:spPr bwMode="auto">
            <a:xfrm>
              <a:off x="2640" y="3408"/>
              <a:ext cx="596" cy="231"/>
            </a:xfrm>
            <a:prstGeom prst="rect">
              <a:avLst/>
            </a:prstGeom>
            <a:noFill/>
            <a:ln w="9525">
              <a:noFill/>
              <a:miter lim="800000"/>
              <a:headEnd/>
              <a:tailEnd/>
            </a:ln>
            <a:effectLst/>
          </p:spPr>
          <p:txBody>
            <a:bodyPr wrap="none">
              <a:spAutoFit/>
            </a:bodyPr>
            <a:lstStyle/>
            <a:p>
              <a:r>
                <a:rPr lang="en-US" sz="1800"/>
                <a:t>System</a:t>
              </a:r>
            </a:p>
          </p:txBody>
        </p:sp>
      </p:grpSp>
      <p:sp>
        <p:nvSpPr>
          <p:cNvPr id="1412109" name="Line 13"/>
          <p:cNvSpPr>
            <a:spLocks noChangeShapeType="1"/>
          </p:cNvSpPr>
          <p:nvPr/>
        </p:nvSpPr>
        <p:spPr bwMode="auto">
          <a:xfrm>
            <a:off x="2514600" y="4038600"/>
            <a:ext cx="1066800" cy="0"/>
          </a:xfrm>
          <a:prstGeom prst="line">
            <a:avLst/>
          </a:prstGeom>
          <a:noFill/>
          <a:ln w="31750">
            <a:solidFill>
              <a:schemeClr val="tx1"/>
            </a:solidFill>
            <a:round/>
            <a:headEnd/>
            <a:tailEnd type="triangle" w="med" len="med"/>
          </a:ln>
          <a:effectLst/>
        </p:spPr>
        <p:txBody>
          <a:bodyPr/>
          <a:lstStyle/>
          <a:p>
            <a:endParaRPr lang="en-US"/>
          </a:p>
        </p:txBody>
      </p:sp>
      <p:sp>
        <p:nvSpPr>
          <p:cNvPr id="1412110" name="Line 14"/>
          <p:cNvSpPr>
            <a:spLocks noChangeShapeType="1"/>
          </p:cNvSpPr>
          <p:nvPr/>
        </p:nvSpPr>
        <p:spPr bwMode="auto">
          <a:xfrm>
            <a:off x="5715000" y="4038600"/>
            <a:ext cx="1066800" cy="0"/>
          </a:xfrm>
          <a:prstGeom prst="line">
            <a:avLst/>
          </a:prstGeom>
          <a:noFill/>
          <a:ln w="31750">
            <a:solidFill>
              <a:schemeClr val="tx1"/>
            </a:solidFill>
            <a:round/>
            <a:headEnd/>
            <a:tailEnd type="triangle" w="med" len="med"/>
          </a:ln>
          <a:effectLst/>
        </p:spPr>
        <p:txBody>
          <a:bodyPr/>
          <a:lstStyle/>
          <a:p>
            <a:endParaRPr lang="en-US"/>
          </a:p>
        </p:txBody>
      </p:sp>
      <p:grpSp>
        <p:nvGrpSpPr>
          <p:cNvPr id="1412111" name="Group 15"/>
          <p:cNvGrpSpPr>
            <a:grpSpLocks/>
          </p:cNvGrpSpPr>
          <p:nvPr/>
        </p:nvGrpSpPr>
        <p:grpSpPr bwMode="auto">
          <a:xfrm>
            <a:off x="457200" y="4608513"/>
            <a:ext cx="8634413" cy="954087"/>
            <a:chOff x="288" y="2903"/>
            <a:chExt cx="5439" cy="601"/>
          </a:xfrm>
        </p:grpSpPr>
        <p:sp>
          <p:nvSpPr>
            <p:cNvPr id="1412112" name="Text Box 16"/>
            <p:cNvSpPr txBox="1">
              <a:spLocks noChangeArrowheads="1"/>
            </p:cNvSpPr>
            <p:nvPr/>
          </p:nvSpPr>
          <p:spPr bwMode="auto">
            <a:xfrm>
              <a:off x="288" y="2903"/>
              <a:ext cx="1655" cy="231"/>
            </a:xfrm>
            <a:prstGeom prst="rect">
              <a:avLst/>
            </a:prstGeom>
            <a:noFill/>
            <a:ln w="9525">
              <a:noFill/>
              <a:miter lim="800000"/>
              <a:headEnd/>
              <a:tailEnd/>
            </a:ln>
            <a:effectLst/>
          </p:spPr>
          <p:txBody>
            <a:bodyPr wrap="none">
              <a:spAutoFit/>
            </a:bodyPr>
            <a:lstStyle/>
            <a:p>
              <a:r>
                <a:rPr lang="en-US" sz="1800"/>
                <a:t>H</a:t>
              </a:r>
              <a:r>
                <a:rPr lang="en-US" sz="1800" baseline="-25000"/>
                <a:t>2</a:t>
              </a:r>
              <a:r>
                <a:rPr lang="en-US" sz="1800"/>
                <a:t>O(</a:t>
              </a:r>
              <a:r>
                <a:rPr lang="en-US" sz="1800" i="1"/>
                <a:t>s</a:t>
              </a:r>
              <a:r>
                <a:rPr lang="en-US" sz="1800"/>
                <a:t>) + heat </a:t>
              </a:r>
              <a:r>
                <a:rPr lang="en-US" sz="1800">
                  <a:sym typeface="Wingdings" pitchFamily="2" charset="2"/>
                </a:rPr>
                <a:t>  H</a:t>
              </a:r>
              <a:r>
                <a:rPr lang="en-US" sz="1800" baseline="-25000">
                  <a:sym typeface="Wingdings" pitchFamily="2" charset="2"/>
                </a:rPr>
                <a:t>2</a:t>
              </a:r>
              <a:r>
                <a:rPr lang="en-US" sz="1800">
                  <a:sym typeface="Wingdings" pitchFamily="2" charset="2"/>
                </a:rPr>
                <a:t>O(</a:t>
              </a:r>
              <a:r>
                <a:rPr lang="en-US" sz="1800" i="1">
                  <a:sym typeface="Wingdings" pitchFamily="2" charset="2"/>
                </a:rPr>
                <a:t>l</a:t>
              </a:r>
              <a:r>
                <a:rPr lang="en-US" sz="1800">
                  <a:sym typeface="Wingdings" pitchFamily="2" charset="2"/>
                </a:rPr>
                <a:t>)</a:t>
              </a:r>
              <a:endParaRPr lang="en-US" sz="1800"/>
            </a:p>
          </p:txBody>
        </p:sp>
        <p:sp>
          <p:nvSpPr>
            <p:cNvPr id="1412113" name="Text Box 17"/>
            <p:cNvSpPr txBox="1">
              <a:spLocks noChangeArrowheads="1"/>
            </p:cNvSpPr>
            <p:nvPr/>
          </p:nvSpPr>
          <p:spPr bwMode="auto">
            <a:xfrm>
              <a:off x="576" y="3264"/>
              <a:ext cx="580" cy="231"/>
            </a:xfrm>
            <a:prstGeom prst="rect">
              <a:avLst/>
            </a:prstGeom>
            <a:noFill/>
            <a:ln w="9525">
              <a:noFill/>
              <a:miter lim="800000"/>
              <a:headEnd/>
              <a:tailEnd/>
            </a:ln>
            <a:effectLst/>
          </p:spPr>
          <p:txBody>
            <a:bodyPr wrap="none">
              <a:spAutoFit/>
            </a:bodyPr>
            <a:lstStyle/>
            <a:p>
              <a:r>
                <a:rPr lang="en-US" sz="1800" i="1">
                  <a:effectLst>
                    <a:outerShdw blurRad="38100" dist="38100" dir="2700000" algn="tl">
                      <a:srgbClr val="C0C0C0"/>
                    </a:outerShdw>
                  </a:effectLst>
                </a:rPr>
                <a:t>melting</a:t>
              </a:r>
            </a:p>
          </p:txBody>
        </p:sp>
        <p:sp>
          <p:nvSpPr>
            <p:cNvPr id="1412114" name="Text Box 18"/>
            <p:cNvSpPr txBox="1">
              <a:spLocks noChangeArrowheads="1"/>
            </p:cNvSpPr>
            <p:nvPr/>
          </p:nvSpPr>
          <p:spPr bwMode="auto">
            <a:xfrm>
              <a:off x="4032" y="2912"/>
              <a:ext cx="1695" cy="231"/>
            </a:xfrm>
            <a:prstGeom prst="rect">
              <a:avLst/>
            </a:prstGeom>
            <a:noFill/>
            <a:ln w="9525">
              <a:noFill/>
              <a:miter lim="800000"/>
              <a:headEnd/>
              <a:tailEnd/>
            </a:ln>
            <a:effectLst/>
          </p:spPr>
          <p:txBody>
            <a:bodyPr wrap="none">
              <a:spAutoFit/>
            </a:bodyPr>
            <a:lstStyle/>
            <a:p>
              <a:r>
                <a:rPr lang="en-US" sz="1800"/>
                <a:t>H</a:t>
              </a:r>
              <a:r>
                <a:rPr lang="en-US" sz="1800" baseline="-25000"/>
                <a:t>2</a:t>
              </a:r>
              <a:r>
                <a:rPr lang="en-US" sz="1800"/>
                <a:t>O(</a:t>
              </a:r>
              <a:r>
                <a:rPr lang="en-US" sz="1800" i="1"/>
                <a:t>l</a:t>
              </a:r>
              <a:r>
                <a:rPr lang="en-US" sz="1800"/>
                <a:t>) </a:t>
              </a:r>
              <a:r>
                <a:rPr lang="en-US" sz="1800">
                  <a:sym typeface="Wingdings" pitchFamily="2" charset="2"/>
                </a:rPr>
                <a:t>  H</a:t>
              </a:r>
              <a:r>
                <a:rPr lang="en-US" sz="1800" baseline="-25000">
                  <a:sym typeface="Wingdings" pitchFamily="2" charset="2"/>
                </a:rPr>
                <a:t>2</a:t>
              </a:r>
              <a:r>
                <a:rPr lang="en-US" sz="1800">
                  <a:sym typeface="Wingdings" pitchFamily="2" charset="2"/>
                </a:rPr>
                <a:t>O(</a:t>
              </a:r>
              <a:r>
                <a:rPr lang="en-US" sz="1800" i="1">
                  <a:sym typeface="Wingdings" pitchFamily="2" charset="2"/>
                </a:rPr>
                <a:t>s</a:t>
              </a:r>
              <a:r>
                <a:rPr lang="en-US" sz="1800">
                  <a:sym typeface="Wingdings" pitchFamily="2" charset="2"/>
                </a:rPr>
                <a:t>) </a:t>
              </a:r>
              <a:r>
                <a:rPr lang="en-US" sz="1800"/>
                <a:t>+ heat </a:t>
              </a:r>
            </a:p>
          </p:txBody>
        </p:sp>
        <p:sp>
          <p:nvSpPr>
            <p:cNvPr id="1412115" name="Text Box 19"/>
            <p:cNvSpPr txBox="1">
              <a:spLocks noChangeArrowheads="1"/>
            </p:cNvSpPr>
            <p:nvPr/>
          </p:nvSpPr>
          <p:spPr bwMode="auto">
            <a:xfrm>
              <a:off x="4320" y="3273"/>
              <a:ext cx="628" cy="231"/>
            </a:xfrm>
            <a:prstGeom prst="rect">
              <a:avLst/>
            </a:prstGeom>
            <a:noFill/>
            <a:ln w="9525">
              <a:noFill/>
              <a:miter lim="800000"/>
              <a:headEnd/>
              <a:tailEnd/>
            </a:ln>
            <a:effectLst/>
          </p:spPr>
          <p:txBody>
            <a:bodyPr wrap="none">
              <a:spAutoFit/>
            </a:bodyPr>
            <a:lstStyle/>
            <a:p>
              <a:r>
                <a:rPr lang="en-US" sz="1800" i="1">
                  <a:effectLst>
                    <a:outerShdw blurRad="38100" dist="38100" dir="2700000" algn="tl">
                      <a:srgbClr val="C0C0C0"/>
                    </a:outerShdw>
                  </a:effectLst>
                </a:rPr>
                <a:t>freezing</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12099"/>
                                        </p:tgtEl>
                                        <p:attrNameLst>
                                          <p:attrName>style.visibility</p:attrName>
                                        </p:attrNameLst>
                                      </p:cBhvr>
                                      <p:to>
                                        <p:strVal val="visible"/>
                                      </p:to>
                                    </p:set>
                                    <p:animEffect transition="in" filter="fade">
                                      <p:cBhvr>
                                        <p:cTn id="7" dur="2000"/>
                                        <p:tgtEl>
                                          <p:spTgt spid="1412099"/>
                                        </p:tgtEl>
                                      </p:cBhvr>
                                    </p:animEffect>
                                  </p:childTnLst>
                                </p:cTn>
                              </p:par>
                            </p:childTnLst>
                          </p:cTn>
                        </p:par>
                        <p:par>
                          <p:cTn id="8" fill="hold">
                            <p:stCondLst>
                              <p:cond delay="2000"/>
                            </p:stCondLst>
                            <p:childTnLst>
                              <p:par>
                                <p:cTn id="9" presetID="22" presetClass="entr" presetSubtype="8" fill="hold" grpId="0" nodeType="afterEffect">
                                  <p:stCondLst>
                                    <p:cond delay="0"/>
                                  </p:stCondLst>
                                  <p:childTnLst>
                                    <p:set>
                                      <p:cBhvr>
                                        <p:cTn id="10" dur="1" fill="hold">
                                          <p:stCondLst>
                                            <p:cond delay="0"/>
                                          </p:stCondLst>
                                        </p:cTn>
                                        <p:tgtEl>
                                          <p:spTgt spid="1412101"/>
                                        </p:tgtEl>
                                        <p:attrNameLst>
                                          <p:attrName>style.visibility</p:attrName>
                                        </p:attrNameLst>
                                      </p:cBhvr>
                                      <p:to>
                                        <p:strVal val="visible"/>
                                      </p:to>
                                    </p:set>
                                    <p:animEffect transition="in" filter="wipe(left)">
                                      <p:cBhvr>
                                        <p:cTn id="11" dur="500"/>
                                        <p:tgtEl>
                                          <p:spTgt spid="1412101"/>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nodeType="clickEffect">
                                  <p:stCondLst>
                                    <p:cond delay="0"/>
                                  </p:stCondLst>
                                  <p:childTnLst>
                                    <p:set>
                                      <p:cBhvr>
                                        <p:cTn id="15" dur="1" fill="hold">
                                          <p:stCondLst>
                                            <p:cond delay="0"/>
                                          </p:stCondLst>
                                        </p:cTn>
                                        <p:tgtEl>
                                          <p:spTgt spid="1412111"/>
                                        </p:tgtEl>
                                        <p:attrNameLst>
                                          <p:attrName>style.visibility</p:attrName>
                                        </p:attrNameLst>
                                      </p:cBhvr>
                                      <p:to>
                                        <p:strVal val="visible"/>
                                      </p:to>
                                    </p:set>
                                    <p:animEffect transition="in" filter="fade">
                                      <p:cBhvr>
                                        <p:cTn id="16" dur="1000"/>
                                        <p:tgtEl>
                                          <p:spTgt spid="1412111"/>
                                        </p:tgtEl>
                                      </p:cBhvr>
                                    </p:animEffect>
                                    <p:anim calcmode="lin" valueType="num">
                                      <p:cBhvr>
                                        <p:cTn id="17" dur="1000" fill="hold"/>
                                        <p:tgtEl>
                                          <p:spTgt spid="1412111"/>
                                        </p:tgtEl>
                                        <p:attrNameLst>
                                          <p:attrName>ppt_x</p:attrName>
                                        </p:attrNameLst>
                                      </p:cBhvr>
                                      <p:tavLst>
                                        <p:tav tm="0">
                                          <p:val>
                                            <p:strVal val="#ppt_x"/>
                                          </p:val>
                                        </p:tav>
                                        <p:tav tm="100000">
                                          <p:val>
                                            <p:strVal val="#ppt_x"/>
                                          </p:val>
                                        </p:tav>
                                      </p:tavLst>
                                    </p:anim>
                                    <p:anim calcmode="lin" valueType="num">
                                      <p:cBhvr>
                                        <p:cTn id="18" dur="1000" fill="hold"/>
                                        <p:tgtEl>
                                          <p:spTgt spid="1412111"/>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xit" presetSubtype="0" fill="hold" nodeType="clickEffect">
                                  <p:stCondLst>
                                    <p:cond delay="0"/>
                                  </p:stCondLst>
                                  <p:childTnLst>
                                    <p:animEffect transition="out" filter="fade">
                                      <p:cBhvr>
                                        <p:cTn id="22" dur="2000"/>
                                        <p:tgtEl>
                                          <p:spTgt spid="1412106"/>
                                        </p:tgtEl>
                                      </p:cBhvr>
                                    </p:animEffect>
                                    <p:set>
                                      <p:cBhvr>
                                        <p:cTn id="23" dur="1" fill="hold">
                                          <p:stCondLst>
                                            <p:cond delay="1999"/>
                                          </p:stCondLst>
                                        </p:cTn>
                                        <p:tgtEl>
                                          <p:spTgt spid="1412106"/>
                                        </p:tgtEl>
                                        <p:attrNameLst>
                                          <p:attrName>style.visibility</p:attrName>
                                        </p:attrNameLst>
                                      </p:cBhvr>
                                      <p:to>
                                        <p:strVal val="hidden"/>
                                      </p:to>
                                    </p:set>
                                  </p:childTnLst>
                                </p:cTn>
                              </p:par>
                              <p:par>
                                <p:cTn id="24" presetID="9" presetClass="exit" presetSubtype="0" fill="hold" nodeType="withEffect">
                                  <p:stCondLst>
                                    <p:cond delay="0"/>
                                  </p:stCondLst>
                                  <p:childTnLst>
                                    <p:animEffect transition="out" filter="dissolve">
                                      <p:cBhvr>
                                        <p:cTn id="25" dur="500"/>
                                        <p:tgtEl>
                                          <p:spTgt spid="1412111"/>
                                        </p:tgtEl>
                                      </p:cBhvr>
                                    </p:animEffect>
                                    <p:set>
                                      <p:cBhvr>
                                        <p:cTn id="26" dur="1" fill="hold">
                                          <p:stCondLst>
                                            <p:cond delay="499"/>
                                          </p:stCondLst>
                                        </p:cTn>
                                        <p:tgtEl>
                                          <p:spTgt spid="14121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2099" grpId="0" animBg="1"/>
      <p:bldP spid="1412101" grpId="0"/>
    </p:bldLst>
  </p:timing>
</p:sld>
</file>

<file path=ppt/slides/slide252.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chemeClr val="accent2"/>
            </a:gs>
            <a:gs pos="50000">
              <a:schemeClr val="bg1"/>
            </a:gs>
            <a:gs pos="100000">
              <a:schemeClr val="accent2"/>
            </a:gs>
          </a:gsLst>
          <a:lin ang="5400000" scaled="1"/>
        </a:gradFill>
        <a:effectLst/>
      </p:bgPr>
    </p:bg>
    <p:spTree>
      <p:nvGrpSpPr>
        <p:cNvPr id="1" name=""/>
        <p:cNvGrpSpPr/>
        <p:nvPr/>
      </p:nvGrpSpPr>
      <p:grpSpPr>
        <a:xfrm>
          <a:off x="0" y="0"/>
          <a:ext cx="0" cy="0"/>
          <a:chOff x="0" y="0"/>
          <a:chExt cx="0" cy="0"/>
        </a:xfrm>
      </p:grpSpPr>
      <p:sp>
        <p:nvSpPr>
          <p:cNvPr id="2299906" name="Rectangle 2"/>
          <p:cNvSpPr>
            <a:spLocks noGrp="1" noChangeArrowheads="1"/>
          </p:cNvSpPr>
          <p:nvPr>
            <p:ph type="ctrTitle"/>
          </p:nvPr>
        </p:nvSpPr>
        <p:spPr>
          <a:xfrm>
            <a:off x="685800" y="914400"/>
            <a:ext cx="7772400" cy="1143000"/>
          </a:xfrm>
        </p:spPr>
        <p:txBody>
          <a:bodyPr/>
          <a:lstStyle/>
          <a:p>
            <a:r>
              <a:rPr lang="en-US" i="1">
                <a:latin typeface="Arial" charset="0"/>
              </a:rPr>
              <a:t>Introduction to Chemistry</a:t>
            </a:r>
          </a:p>
        </p:txBody>
      </p:sp>
      <p:sp>
        <p:nvSpPr>
          <p:cNvPr id="2299907" name="Rectangle 3"/>
          <p:cNvSpPr>
            <a:spLocks noGrp="1" noChangeArrowheads="1"/>
          </p:cNvSpPr>
          <p:nvPr>
            <p:ph type="subTitle" idx="1"/>
          </p:nvPr>
        </p:nvSpPr>
        <p:spPr>
          <a:xfrm>
            <a:off x="1371600" y="4572000"/>
            <a:ext cx="6400800" cy="1752600"/>
          </a:xfrm>
        </p:spPr>
        <p:txBody>
          <a:bodyPr/>
          <a:lstStyle/>
          <a:p>
            <a:r>
              <a:rPr lang="en-US" sz="2400">
                <a:latin typeface="Arial" charset="0"/>
              </a:rPr>
              <a:t>Mr. Christopherson</a:t>
            </a:r>
          </a:p>
          <a:p>
            <a:endParaRPr lang="en-US" sz="2400">
              <a:latin typeface="Arial" charset="0"/>
            </a:endParaRPr>
          </a:p>
          <a:p>
            <a:r>
              <a:rPr lang="en-US" sz="2400">
                <a:latin typeface="Arial" charset="0"/>
              </a:rPr>
              <a:t>Normal Community High School</a:t>
            </a:r>
          </a:p>
        </p:txBody>
      </p:sp>
      <p:pic>
        <p:nvPicPr>
          <p:cNvPr id="2299908" name="Picture 4" descr="Glassware "/>
          <p:cNvPicPr>
            <a:picLocks noChangeAspect="1" noChangeArrowheads="1"/>
          </p:cNvPicPr>
          <p:nvPr/>
        </p:nvPicPr>
        <p:blipFill>
          <a:blip r:embed="rId7"/>
          <a:srcRect/>
          <a:stretch>
            <a:fillRect/>
          </a:stretch>
        </p:blipFill>
        <p:spPr bwMode="auto">
          <a:xfrm>
            <a:off x="2895600" y="1981200"/>
            <a:ext cx="3132138" cy="2263775"/>
          </a:xfrm>
          <a:prstGeom prst="rect">
            <a:avLst/>
          </a:prstGeom>
          <a:noFill/>
          <a:ln w="9525">
            <a:noFill/>
            <a:miter lim="800000"/>
            <a:headEnd/>
            <a:tailEnd/>
          </a:ln>
        </p:spPr>
      </p:pic>
      <p:pic>
        <p:nvPicPr>
          <p:cNvPr id="2299909" name="Picture 5">
            <a:hlinkClick r:id="" action="ppaction://media"/>
          </p:cNvPr>
          <p:cNvPicPr>
            <a:picLocks noRot="1" noChangeAspect="1" noChangeArrowheads="1"/>
          </p:cNvPicPr>
          <p:nvPr>
            <a:wavAudioFile r:embed="rId3" name="~PP1748.WAV"/>
          </p:nvPr>
        </p:nvPicPr>
        <p:blipFill>
          <a:blip r:embed="rId8"/>
          <a:srcRect/>
          <a:stretch>
            <a:fillRect/>
          </a:stretch>
        </p:blipFill>
        <p:spPr bwMode="auto">
          <a:xfrm>
            <a:off x="8772525" y="6486525"/>
            <a:ext cx="304800" cy="304800"/>
          </a:xfrm>
          <a:prstGeom prst="rect">
            <a:avLst/>
          </a:prstGeom>
          <a:noFill/>
        </p:spPr>
      </p:pic>
      <p:sp>
        <p:nvSpPr>
          <p:cNvPr id="2299910" name="Text Box 6"/>
          <p:cNvSpPr txBox="1">
            <a:spLocks noChangeArrowheads="1"/>
          </p:cNvSpPr>
          <p:nvPr/>
        </p:nvSpPr>
        <p:spPr bwMode="auto">
          <a:xfrm>
            <a:off x="3441700" y="6359525"/>
            <a:ext cx="2116138" cy="304800"/>
          </a:xfrm>
          <a:prstGeom prst="rect">
            <a:avLst/>
          </a:prstGeom>
          <a:noFill/>
          <a:ln w="9525">
            <a:noFill/>
            <a:miter lim="800000"/>
            <a:headEnd/>
            <a:tailEnd/>
          </a:ln>
          <a:effectLst/>
        </p:spPr>
        <p:txBody>
          <a:bodyPr wrap="none">
            <a:spAutoFit/>
          </a:bodyPr>
          <a:lstStyle/>
          <a:p>
            <a:r>
              <a:rPr lang="en-US" sz="1400">
                <a:solidFill>
                  <a:schemeClr val="bg2"/>
                </a:solidFill>
              </a:rPr>
              <a:t>www.unit5.org/chemistry</a:t>
            </a:r>
          </a:p>
        </p:txBody>
      </p:sp>
    </p:spTree>
    <p:custDataLst>
      <p:tags r:id="rId2"/>
    </p:custDataLst>
  </p:cSld>
  <p:clrMapOvr>
    <a:overrideClrMapping bg1="lt1" tx1="dk1" bg2="lt2" tx2="dk2" accent1="accent1" accent2="accent2" accent3="accent3" accent4="accent4" accent5="accent5" accent6="accent6" hlink="hlink" folHlink="folHlink"/>
  </p:clrMapOvr>
  <p:transition spd="slow" advClick="0" advTm="22715">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299909"/>
                                        </p:tgtEl>
                                      </p:cBhvr>
                                    </p:cmd>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2299906">
                                            <p:txEl>
                                              <p:pRg st="0" end="0"/>
                                            </p:txEl>
                                          </p:spTgt>
                                        </p:tgtEl>
                                        <p:attrNameLst>
                                          <p:attrName>style.visibility</p:attrName>
                                        </p:attrNameLst>
                                      </p:cBhvr>
                                      <p:to>
                                        <p:strVal val="visible"/>
                                      </p:to>
                                    </p:set>
                                    <p:animEffect transition="in" filter="dissolve">
                                      <p:cBhvr>
                                        <p:cTn id="11" dur="500"/>
                                        <p:tgtEl>
                                          <p:spTgt spid="2299906">
                                            <p:txEl>
                                              <p:pRg st="0" end="0"/>
                                            </p:txEl>
                                          </p:spTgt>
                                        </p:tgtEl>
                                      </p:cBhvr>
                                    </p:animEffect>
                                  </p:childTnLst>
                                  <p:subTnLst>
                                    <p:audio>
                                      <p:cMediaNode>
                                        <p:cTn display="0" masterRel="sameClick">
                                          <p:stCondLst>
                                            <p:cond evt="begin" delay="0">
                                              <p:tn val="9"/>
                                            </p:cond>
                                          </p:stCondLst>
                                          <p:endCondLst>
                                            <p:cond evt="onStopAudio" delay="0">
                                              <p:tgtEl>
                                                <p:sldTgt/>
                                              </p:tgtEl>
                                            </p:cond>
                                          </p:endCondLst>
                                        </p:cTn>
                                        <p:tgtEl>
                                          <p:sndTgt r:embed="rId6" name="camera.wav" builtIn="1"/>
                                        </p:tgtEl>
                                      </p:cMediaNode>
                                    </p:audio>
                                  </p:subTnLst>
                                </p:cTn>
                              </p:par>
                            </p:childTnLst>
                          </p:cTn>
                        </p:par>
                      </p:childTnLst>
                    </p:cTn>
                  </p:par>
                  <p:par>
                    <p:cTn id="12" fill="hold">
                      <p:stCondLst>
                        <p:cond delay="indefinite"/>
                      </p:stCondLst>
                      <p:childTnLst>
                        <p:par>
                          <p:cTn id="13" fill="hold">
                            <p:stCondLst>
                              <p:cond delay="0"/>
                            </p:stCondLst>
                            <p:childTnLst>
                              <p:par>
                                <p:cTn id="14" presetID="15" presetClass="entr" presetSubtype="0" fill="hold" grpId="0" nodeType="clickEffect">
                                  <p:stCondLst>
                                    <p:cond delay="0"/>
                                  </p:stCondLst>
                                  <p:childTnLst>
                                    <p:set>
                                      <p:cBhvr>
                                        <p:cTn id="15" dur="1" fill="hold">
                                          <p:stCondLst>
                                            <p:cond delay="0"/>
                                          </p:stCondLst>
                                        </p:cTn>
                                        <p:tgtEl>
                                          <p:spTgt spid="2299907">
                                            <p:txEl>
                                              <p:pRg st="0" end="0"/>
                                            </p:txEl>
                                          </p:spTgt>
                                        </p:tgtEl>
                                        <p:attrNameLst>
                                          <p:attrName>style.visibility</p:attrName>
                                        </p:attrNameLst>
                                      </p:cBhvr>
                                      <p:to>
                                        <p:strVal val="visible"/>
                                      </p:to>
                                    </p:set>
                                    <p:anim calcmode="lin" valueType="num">
                                      <p:cBhvr>
                                        <p:cTn id="16" dur="1000" fill="hold"/>
                                        <p:tgtEl>
                                          <p:spTgt spid="2299907">
                                            <p:txEl>
                                              <p:pRg st="0" end="0"/>
                                            </p:txEl>
                                          </p:spTgt>
                                        </p:tgtEl>
                                        <p:attrNameLst>
                                          <p:attrName>ppt_w</p:attrName>
                                        </p:attrNameLst>
                                      </p:cBhvr>
                                      <p:tavLst>
                                        <p:tav tm="0">
                                          <p:val>
                                            <p:fltVal val="0"/>
                                          </p:val>
                                        </p:tav>
                                        <p:tav tm="100000">
                                          <p:val>
                                            <p:strVal val="#ppt_w"/>
                                          </p:val>
                                        </p:tav>
                                      </p:tavLst>
                                    </p:anim>
                                    <p:anim calcmode="lin" valueType="num">
                                      <p:cBhvr>
                                        <p:cTn id="17" dur="1000" fill="hold"/>
                                        <p:tgtEl>
                                          <p:spTgt spid="2299907">
                                            <p:txEl>
                                              <p:pRg st="0" end="0"/>
                                            </p:txEl>
                                          </p:spTgt>
                                        </p:tgtEl>
                                        <p:attrNameLst>
                                          <p:attrName>ppt_h</p:attrName>
                                        </p:attrNameLst>
                                      </p:cBhvr>
                                      <p:tavLst>
                                        <p:tav tm="0">
                                          <p:val>
                                            <p:fltVal val="0"/>
                                          </p:val>
                                        </p:tav>
                                        <p:tav tm="100000">
                                          <p:val>
                                            <p:strVal val="#ppt_h"/>
                                          </p:val>
                                        </p:tav>
                                      </p:tavLst>
                                    </p:anim>
                                    <p:anim calcmode="lin" valueType="num">
                                      <p:cBhvr>
                                        <p:cTn id="18" dur="1000" fill="hold"/>
                                        <p:tgtEl>
                                          <p:spTgt spid="2299907">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2299907">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0" fill="hold">
                      <p:stCondLst>
                        <p:cond delay="indefinite"/>
                      </p:stCondLst>
                      <p:childTnLst>
                        <p:par>
                          <p:cTn id="21" fill="hold">
                            <p:stCondLst>
                              <p:cond delay="0"/>
                            </p:stCondLst>
                            <p:childTnLst>
                              <p:par>
                                <p:cTn id="22" presetID="15" presetClass="entr" presetSubtype="0" fill="hold" grpId="0" nodeType="clickEffect">
                                  <p:stCondLst>
                                    <p:cond delay="0"/>
                                  </p:stCondLst>
                                  <p:childTnLst>
                                    <p:set>
                                      <p:cBhvr>
                                        <p:cTn id="23" dur="1" fill="hold">
                                          <p:stCondLst>
                                            <p:cond delay="0"/>
                                          </p:stCondLst>
                                        </p:cTn>
                                        <p:tgtEl>
                                          <p:spTgt spid="2299907">
                                            <p:txEl>
                                              <p:pRg st="2" end="2"/>
                                            </p:txEl>
                                          </p:spTgt>
                                        </p:tgtEl>
                                        <p:attrNameLst>
                                          <p:attrName>style.visibility</p:attrName>
                                        </p:attrNameLst>
                                      </p:cBhvr>
                                      <p:to>
                                        <p:strVal val="visible"/>
                                      </p:to>
                                    </p:set>
                                    <p:anim calcmode="lin" valueType="num">
                                      <p:cBhvr>
                                        <p:cTn id="24" dur="1000" fill="hold"/>
                                        <p:tgtEl>
                                          <p:spTgt spid="2299907">
                                            <p:txEl>
                                              <p:pRg st="2" end="2"/>
                                            </p:txEl>
                                          </p:spTgt>
                                        </p:tgtEl>
                                        <p:attrNameLst>
                                          <p:attrName>ppt_w</p:attrName>
                                        </p:attrNameLst>
                                      </p:cBhvr>
                                      <p:tavLst>
                                        <p:tav tm="0">
                                          <p:val>
                                            <p:fltVal val="0"/>
                                          </p:val>
                                        </p:tav>
                                        <p:tav tm="100000">
                                          <p:val>
                                            <p:strVal val="#ppt_w"/>
                                          </p:val>
                                        </p:tav>
                                      </p:tavLst>
                                    </p:anim>
                                    <p:anim calcmode="lin" valueType="num">
                                      <p:cBhvr>
                                        <p:cTn id="25" dur="1000" fill="hold"/>
                                        <p:tgtEl>
                                          <p:spTgt spid="2299907">
                                            <p:txEl>
                                              <p:pRg st="2" end="2"/>
                                            </p:txEl>
                                          </p:spTgt>
                                        </p:tgtEl>
                                        <p:attrNameLst>
                                          <p:attrName>ppt_h</p:attrName>
                                        </p:attrNameLst>
                                      </p:cBhvr>
                                      <p:tavLst>
                                        <p:tav tm="0">
                                          <p:val>
                                            <p:fltVal val="0"/>
                                          </p:val>
                                        </p:tav>
                                        <p:tav tm="100000">
                                          <p:val>
                                            <p:strVal val="#ppt_h"/>
                                          </p:val>
                                        </p:tav>
                                      </p:tavLst>
                                    </p:anim>
                                    <p:anim calcmode="lin" valueType="num">
                                      <p:cBhvr>
                                        <p:cTn id="26" dur="1000" fill="hold"/>
                                        <p:tgtEl>
                                          <p:spTgt spid="2299907">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2299907">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audio isNarration="1">
              <p:cMediaNode showWhenStopped="0">
                <p:cTn id="28" fill="hold" display="0">
                  <p:stCondLst>
                    <p:cond delay="indefinite"/>
                  </p:stCondLst>
                  <p:endCondLst>
                    <p:cond evt="onPrev" delay="0">
                      <p:tgtEl>
                        <p:sldTgt/>
                      </p:tgtEl>
                    </p:cond>
                    <p:cond evt="onStopAudio" delay="0">
                      <p:tgtEl>
                        <p:sldTgt/>
                      </p:tgtEl>
                    </p:cond>
                  </p:endCondLst>
                </p:cTn>
                <p:tgtEl>
                  <p:spTgt spid="2299909"/>
                </p:tgtEl>
              </p:cMediaNode>
            </p:audio>
          </p:childTnLst>
        </p:cTn>
      </p:par>
    </p:tnLst>
    <p:bldLst>
      <p:bldP spid="2299906" grpId="0" build="p" autoUpdateAnimBg="0"/>
      <p:bldP spid="2299907" grpId="0" build="p" autoUpdateAnimBg="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6690" name="Rectangle 2"/>
          <p:cNvSpPr>
            <a:spLocks noChangeArrowheads="1"/>
          </p:cNvSpPr>
          <p:nvPr/>
        </p:nvSpPr>
        <p:spPr bwMode="auto">
          <a:xfrm>
            <a:off x="0" y="2344738"/>
            <a:ext cx="9144000" cy="4513262"/>
          </a:xfrm>
          <a:prstGeom prst="rect">
            <a:avLst/>
          </a:prstGeom>
          <a:solidFill>
            <a:schemeClr val="tx2"/>
          </a:solidFill>
          <a:ln w="9525">
            <a:solidFill>
              <a:schemeClr val="tx1"/>
            </a:solidFill>
            <a:miter lim="800000"/>
            <a:headEnd/>
            <a:tailEnd/>
          </a:ln>
          <a:effectLst/>
        </p:spPr>
        <p:txBody>
          <a:bodyPr wrap="none" anchor="ctr"/>
          <a:lstStyle/>
          <a:p>
            <a:endParaRPr lang="en-US"/>
          </a:p>
        </p:txBody>
      </p:sp>
      <p:sp>
        <p:nvSpPr>
          <p:cNvPr id="2546691" name="Rectangle 3"/>
          <p:cNvSpPr>
            <a:spLocks noChangeArrowheads="1"/>
          </p:cNvSpPr>
          <p:nvPr/>
        </p:nvSpPr>
        <p:spPr bwMode="auto">
          <a:xfrm>
            <a:off x="457200" y="2686050"/>
            <a:ext cx="4038600" cy="4530725"/>
          </a:xfrm>
          <a:prstGeom prst="rect">
            <a:avLst/>
          </a:prstGeom>
          <a:noFill/>
          <a:ln w="9525">
            <a:noFill/>
            <a:miter lim="800000"/>
            <a:headEnd/>
            <a:tailEnd/>
          </a:ln>
          <a:effectLst/>
        </p:spPr>
        <p:txBody>
          <a:bodyPr/>
          <a:lstStyle/>
          <a:p>
            <a:pPr marL="342900" indent="-342900">
              <a:spcBef>
                <a:spcPct val="20000"/>
              </a:spcBef>
              <a:buFontTx/>
              <a:buChar char="•"/>
            </a:pPr>
            <a:r>
              <a:rPr lang="en-US" sz="2800">
                <a:solidFill>
                  <a:srgbClr val="080808"/>
                </a:solidFill>
              </a:rPr>
              <a:t>I’m sharing materials I’ve created in hopes of inspiring others to be collegial and share ideas for improving teaching of chemistry.</a:t>
            </a:r>
          </a:p>
          <a:p>
            <a:pPr marL="342900" indent="-342900">
              <a:spcBef>
                <a:spcPct val="20000"/>
              </a:spcBef>
              <a:buFontTx/>
              <a:buChar char="•"/>
            </a:pPr>
            <a:r>
              <a:rPr lang="en-US" sz="2800">
                <a:solidFill>
                  <a:srgbClr val="080808"/>
                </a:solidFill>
              </a:rPr>
              <a:t>Workshops for teachers</a:t>
            </a:r>
          </a:p>
        </p:txBody>
      </p:sp>
      <p:sp>
        <p:nvSpPr>
          <p:cNvPr id="2546692" name="Rectangle 4"/>
          <p:cNvSpPr>
            <a:spLocks noGrp="1" noChangeArrowheads="1"/>
          </p:cNvSpPr>
          <p:nvPr>
            <p:ph type="ctrTitle"/>
          </p:nvPr>
        </p:nvSpPr>
        <p:spPr/>
        <p:txBody>
          <a:bodyPr/>
          <a:lstStyle/>
          <a:p>
            <a:r>
              <a:rPr lang="en-US" sz="3200"/>
              <a:t>What is success for you?</a:t>
            </a:r>
          </a:p>
        </p:txBody>
      </p:sp>
      <p:sp>
        <p:nvSpPr>
          <p:cNvPr id="2546693" name="Rectangle 5"/>
          <p:cNvSpPr>
            <a:spLocks noGrp="1" noChangeArrowheads="1"/>
          </p:cNvSpPr>
          <p:nvPr>
            <p:ph type="subTitle" idx="1"/>
          </p:nvPr>
        </p:nvSpPr>
        <p:spPr>
          <a:xfrm>
            <a:off x="784225" y="1268413"/>
            <a:ext cx="6673850" cy="762000"/>
          </a:xfrm>
        </p:spPr>
        <p:txBody>
          <a:bodyPr/>
          <a:lstStyle/>
          <a:p>
            <a:pPr>
              <a:lnSpc>
                <a:spcPct val="90000"/>
              </a:lnSpc>
            </a:pPr>
            <a:r>
              <a:rPr lang="en-US" sz="2800"/>
              <a:t>When 10’s – 100’s of teachers share lesson ideas, resources freely online.</a:t>
            </a:r>
          </a:p>
        </p:txBody>
      </p:sp>
      <p:sp>
        <p:nvSpPr>
          <p:cNvPr id="2546694" name="Rectangle 6"/>
          <p:cNvSpPr>
            <a:spLocks noChangeArrowheads="1"/>
          </p:cNvSpPr>
          <p:nvPr/>
        </p:nvSpPr>
        <p:spPr bwMode="auto">
          <a:xfrm>
            <a:off x="4648200" y="2686050"/>
            <a:ext cx="4038600" cy="4530725"/>
          </a:xfrm>
          <a:prstGeom prst="rect">
            <a:avLst/>
          </a:prstGeom>
          <a:noFill/>
          <a:ln w="9525">
            <a:noFill/>
            <a:miter lim="800000"/>
            <a:headEnd/>
            <a:tailEnd/>
          </a:ln>
          <a:effectLst/>
        </p:spPr>
        <p:txBody>
          <a:bodyPr/>
          <a:lstStyle/>
          <a:p>
            <a:pPr marL="342900" indent="-342900">
              <a:spcBef>
                <a:spcPct val="20000"/>
              </a:spcBef>
              <a:buFontTx/>
              <a:buChar char="•"/>
            </a:pPr>
            <a:r>
              <a:rPr lang="en-US" sz="2800">
                <a:solidFill>
                  <a:srgbClr val="080808"/>
                </a:solidFill>
              </a:rPr>
              <a:t>Expand to other subjects…</a:t>
            </a:r>
          </a:p>
          <a:p>
            <a:pPr marL="742950" lvl="1" indent="-285750">
              <a:spcBef>
                <a:spcPct val="20000"/>
              </a:spcBef>
              <a:buFontTx/>
              <a:buChar char="–"/>
            </a:pPr>
            <a:r>
              <a:rPr lang="en-US" sz="2400">
                <a:solidFill>
                  <a:srgbClr val="080808"/>
                </a:solidFill>
              </a:rPr>
              <a:t>Biology</a:t>
            </a:r>
          </a:p>
          <a:p>
            <a:pPr marL="742950" lvl="1" indent="-285750">
              <a:spcBef>
                <a:spcPct val="20000"/>
              </a:spcBef>
              <a:buFontTx/>
              <a:buChar char="–"/>
            </a:pPr>
            <a:r>
              <a:rPr lang="en-US" sz="2400">
                <a:solidFill>
                  <a:srgbClr val="080808"/>
                </a:solidFill>
              </a:rPr>
              <a:t>Physics </a:t>
            </a:r>
          </a:p>
          <a:p>
            <a:pPr marL="342900" indent="-342900">
              <a:spcBef>
                <a:spcPct val="20000"/>
              </a:spcBef>
              <a:buFontTx/>
              <a:buChar char="•"/>
            </a:pPr>
            <a:r>
              <a:rPr lang="en-US" sz="2800">
                <a:solidFill>
                  <a:srgbClr val="080808"/>
                </a:solidFill>
              </a:rPr>
              <a:t>Create networks of peers (teaching can be a very isolating profession)</a:t>
            </a:r>
          </a:p>
          <a:p>
            <a:pPr marL="342900" indent="-342900">
              <a:spcBef>
                <a:spcPct val="20000"/>
              </a:spcBef>
            </a:pPr>
            <a:endParaRPr lang="en-US" sz="2800">
              <a:solidFill>
                <a:srgbClr val="080808"/>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46693">
                                            <p:txEl>
                                              <p:pRg st="0" end="0"/>
                                            </p:txEl>
                                          </p:spTgt>
                                        </p:tgtEl>
                                        <p:attrNameLst>
                                          <p:attrName>style.visibility</p:attrName>
                                        </p:attrNameLst>
                                      </p:cBhvr>
                                      <p:to>
                                        <p:strVal val="visible"/>
                                      </p:to>
                                    </p:set>
                                    <p:animEffect transition="in" filter="dissolve">
                                      <p:cBhvr>
                                        <p:cTn id="7" dur="500"/>
                                        <p:tgtEl>
                                          <p:spTgt spid="254669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0" fill="hold" nodeType="clickEffect">
                                  <p:stCondLst>
                                    <p:cond delay="0"/>
                                  </p:stCondLst>
                                  <p:childTnLst>
                                    <p:set>
                                      <p:cBhvr>
                                        <p:cTn id="11" dur="1" fill="hold">
                                          <p:stCondLst>
                                            <p:cond delay="0"/>
                                          </p:stCondLst>
                                        </p:cTn>
                                        <p:tgtEl>
                                          <p:spTgt spid="2546691">
                                            <p:txEl>
                                              <p:pRg st="0" end="0"/>
                                            </p:txEl>
                                          </p:spTgt>
                                        </p:tgtEl>
                                        <p:attrNameLst>
                                          <p:attrName>style.visibility</p:attrName>
                                        </p:attrNameLst>
                                      </p:cBhvr>
                                      <p:to>
                                        <p:strVal val="visible"/>
                                      </p:to>
                                    </p:set>
                                    <p:anim calcmode="lin" valueType="num">
                                      <p:cBhvr>
                                        <p:cTn id="12" dur="500" fill="hold"/>
                                        <p:tgtEl>
                                          <p:spTgt spid="2546691">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546691">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2546691">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nodeType="clickEffect">
                                  <p:stCondLst>
                                    <p:cond delay="0"/>
                                  </p:stCondLst>
                                  <p:childTnLst>
                                    <p:set>
                                      <p:cBhvr>
                                        <p:cTn id="18" dur="1" fill="hold">
                                          <p:stCondLst>
                                            <p:cond delay="0"/>
                                          </p:stCondLst>
                                        </p:cTn>
                                        <p:tgtEl>
                                          <p:spTgt spid="2546691">
                                            <p:txEl>
                                              <p:pRg st="1" end="1"/>
                                            </p:txEl>
                                          </p:spTgt>
                                        </p:tgtEl>
                                        <p:attrNameLst>
                                          <p:attrName>style.visibility</p:attrName>
                                        </p:attrNameLst>
                                      </p:cBhvr>
                                      <p:to>
                                        <p:strVal val="visible"/>
                                      </p:to>
                                    </p:set>
                                    <p:anim calcmode="lin" valueType="num">
                                      <p:cBhvr>
                                        <p:cTn id="19" dur="500" fill="hold"/>
                                        <p:tgtEl>
                                          <p:spTgt spid="2546691">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2546691">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2546691">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0" fill="hold" nodeType="clickEffect">
                                  <p:stCondLst>
                                    <p:cond delay="0"/>
                                  </p:stCondLst>
                                  <p:childTnLst>
                                    <p:set>
                                      <p:cBhvr>
                                        <p:cTn id="25" dur="1" fill="hold">
                                          <p:stCondLst>
                                            <p:cond delay="0"/>
                                          </p:stCondLst>
                                        </p:cTn>
                                        <p:tgtEl>
                                          <p:spTgt spid="2546694">
                                            <p:txEl>
                                              <p:pRg st="0" end="0"/>
                                            </p:txEl>
                                          </p:spTgt>
                                        </p:tgtEl>
                                        <p:attrNameLst>
                                          <p:attrName>style.visibility</p:attrName>
                                        </p:attrNameLst>
                                      </p:cBhvr>
                                      <p:to>
                                        <p:strVal val="visible"/>
                                      </p:to>
                                    </p:set>
                                    <p:anim calcmode="lin" valueType="num">
                                      <p:cBhvr>
                                        <p:cTn id="26" dur="500" fill="hold"/>
                                        <p:tgtEl>
                                          <p:spTgt spid="2546694">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2546694">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2546694">
                                            <p:txEl>
                                              <p:pRg st="0" end="0"/>
                                            </p:txEl>
                                          </p:spTgt>
                                        </p:tgtEl>
                                      </p:cBhvr>
                                    </p:animEffect>
                                  </p:childTnLst>
                                </p:cTn>
                              </p:par>
                            </p:childTnLst>
                          </p:cTn>
                        </p:par>
                        <p:par>
                          <p:cTn id="29" fill="hold">
                            <p:stCondLst>
                              <p:cond delay="500"/>
                            </p:stCondLst>
                            <p:childTnLst>
                              <p:par>
                                <p:cTn id="30" presetID="47" presetClass="entr" presetSubtype="0" fill="hold" nodeType="afterEffect">
                                  <p:stCondLst>
                                    <p:cond delay="0"/>
                                  </p:stCondLst>
                                  <p:childTnLst>
                                    <p:set>
                                      <p:cBhvr>
                                        <p:cTn id="31" dur="1" fill="hold">
                                          <p:stCondLst>
                                            <p:cond delay="0"/>
                                          </p:stCondLst>
                                        </p:cTn>
                                        <p:tgtEl>
                                          <p:spTgt spid="2546694">
                                            <p:txEl>
                                              <p:pRg st="1" end="1"/>
                                            </p:txEl>
                                          </p:spTgt>
                                        </p:tgtEl>
                                        <p:attrNameLst>
                                          <p:attrName>style.visibility</p:attrName>
                                        </p:attrNameLst>
                                      </p:cBhvr>
                                      <p:to>
                                        <p:strVal val="visible"/>
                                      </p:to>
                                    </p:set>
                                    <p:animEffect transition="in" filter="fade">
                                      <p:cBhvr>
                                        <p:cTn id="32" dur="1000"/>
                                        <p:tgtEl>
                                          <p:spTgt spid="2546694">
                                            <p:txEl>
                                              <p:pRg st="1" end="1"/>
                                            </p:txEl>
                                          </p:spTgt>
                                        </p:tgtEl>
                                      </p:cBhvr>
                                    </p:animEffect>
                                    <p:anim calcmode="lin" valueType="num">
                                      <p:cBhvr>
                                        <p:cTn id="33" dur="1000" fill="hold"/>
                                        <p:tgtEl>
                                          <p:spTgt spid="2546694">
                                            <p:txEl>
                                              <p:pRg st="1" end="1"/>
                                            </p:txEl>
                                          </p:spTgt>
                                        </p:tgtEl>
                                        <p:attrNameLst>
                                          <p:attrName>ppt_x</p:attrName>
                                        </p:attrNameLst>
                                      </p:cBhvr>
                                      <p:tavLst>
                                        <p:tav tm="0">
                                          <p:val>
                                            <p:strVal val="#ppt_x"/>
                                          </p:val>
                                        </p:tav>
                                        <p:tav tm="100000">
                                          <p:val>
                                            <p:strVal val="#ppt_x"/>
                                          </p:val>
                                        </p:tav>
                                      </p:tavLst>
                                    </p:anim>
                                    <p:anim calcmode="lin" valueType="num">
                                      <p:cBhvr>
                                        <p:cTn id="34" dur="1000" fill="hold"/>
                                        <p:tgtEl>
                                          <p:spTgt spid="2546694">
                                            <p:txEl>
                                              <p:pRg st="1" end="1"/>
                                            </p:txEl>
                                          </p:spTgt>
                                        </p:tgtEl>
                                        <p:attrNameLst>
                                          <p:attrName>ppt_y</p:attrName>
                                        </p:attrNameLst>
                                      </p:cBhvr>
                                      <p:tavLst>
                                        <p:tav tm="0">
                                          <p:val>
                                            <p:strVal val="#ppt_y-.1"/>
                                          </p:val>
                                        </p:tav>
                                        <p:tav tm="100000">
                                          <p:val>
                                            <p:strVal val="#ppt_y"/>
                                          </p:val>
                                        </p:tav>
                                      </p:tavLst>
                                    </p:anim>
                                  </p:childTnLst>
                                </p:cTn>
                              </p:par>
                            </p:childTnLst>
                          </p:cTn>
                        </p:par>
                        <p:par>
                          <p:cTn id="35" fill="hold">
                            <p:stCondLst>
                              <p:cond delay="1500"/>
                            </p:stCondLst>
                            <p:childTnLst>
                              <p:par>
                                <p:cTn id="36" presetID="47" presetClass="entr" presetSubtype="0" fill="hold" nodeType="afterEffect">
                                  <p:stCondLst>
                                    <p:cond delay="0"/>
                                  </p:stCondLst>
                                  <p:childTnLst>
                                    <p:set>
                                      <p:cBhvr>
                                        <p:cTn id="37" dur="1" fill="hold">
                                          <p:stCondLst>
                                            <p:cond delay="0"/>
                                          </p:stCondLst>
                                        </p:cTn>
                                        <p:tgtEl>
                                          <p:spTgt spid="2546694">
                                            <p:txEl>
                                              <p:pRg st="2" end="2"/>
                                            </p:txEl>
                                          </p:spTgt>
                                        </p:tgtEl>
                                        <p:attrNameLst>
                                          <p:attrName>style.visibility</p:attrName>
                                        </p:attrNameLst>
                                      </p:cBhvr>
                                      <p:to>
                                        <p:strVal val="visible"/>
                                      </p:to>
                                    </p:set>
                                    <p:animEffect transition="in" filter="fade">
                                      <p:cBhvr>
                                        <p:cTn id="38" dur="1000"/>
                                        <p:tgtEl>
                                          <p:spTgt spid="2546694">
                                            <p:txEl>
                                              <p:pRg st="2" end="2"/>
                                            </p:txEl>
                                          </p:spTgt>
                                        </p:tgtEl>
                                      </p:cBhvr>
                                    </p:animEffect>
                                    <p:anim calcmode="lin" valueType="num">
                                      <p:cBhvr>
                                        <p:cTn id="39" dur="1000" fill="hold"/>
                                        <p:tgtEl>
                                          <p:spTgt spid="2546694">
                                            <p:txEl>
                                              <p:pRg st="2" end="2"/>
                                            </p:txEl>
                                          </p:spTgt>
                                        </p:tgtEl>
                                        <p:attrNameLst>
                                          <p:attrName>ppt_x</p:attrName>
                                        </p:attrNameLst>
                                      </p:cBhvr>
                                      <p:tavLst>
                                        <p:tav tm="0">
                                          <p:val>
                                            <p:strVal val="#ppt_x"/>
                                          </p:val>
                                        </p:tav>
                                        <p:tav tm="100000">
                                          <p:val>
                                            <p:strVal val="#ppt_x"/>
                                          </p:val>
                                        </p:tav>
                                      </p:tavLst>
                                    </p:anim>
                                    <p:anim calcmode="lin" valueType="num">
                                      <p:cBhvr>
                                        <p:cTn id="40" dur="1000" fill="hold"/>
                                        <p:tgtEl>
                                          <p:spTgt spid="25466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0" fill="hold" nodeType="clickEffect">
                                  <p:stCondLst>
                                    <p:cond delay="0"/>
                                  </p:stCondLst>
                                  <p:childTnLst>
                                    <p:set>
                                      <p:cBhvr>
                                        <p:cTn id="44" dur="1" fill="hold">
                                          <p:stCondLst>
                                            <p:cond delay="0"/>
                                          </p:stCondLst>
                                        </p:cTn>
                                        <p:tgtEl>
                                          <p:spTgt spid="2546694">
                                            <p:txEl>
                                              <p:pRg st="3" end="3"/>
                                            </p:txEl>
                                          </p:spTgt>
                                        </p:tgtEl>
                                        <p:attrNameLst>
                                          <p:attrName>style.visibility</p:attrName>
                                        </p:attrNameLst>
                                      </p:cBhvr>
                                      <p:to>
                                        <p:strVal val="visible"/>
                                      </p:to>
                                    </p:set>
                                    <p:anim calcmode="lin" valueType="num">
                                      <p:cBhvr>
                                        <p:cTn id="45" dur="500" fill="hold"/>
                                        <p:tgtEl>
                                          <p:spTgt spid="2546694">
                                            <p:txEl>
                                              <p:pRg st="3" end="3"/>
                                            </p:txEl>
                                          </p:spTgt>
                                        </p:tgtEl>
                                        <p:attrNameLst>
                                          <p:attrName>ppt_w</p:attrName>
                                        </p:attrNameLst>
                                      </p:cBhvr>
                                      <p:tavLst>
                                        <p:tav tm="0">
                                          <p:val>
                                            <p:fltVal val="0"/>
                                          </p:val>
                                        </p:tav>
                                        <p:tav tm="100000">
                                          <p:val>
                                            <p:strVal val="#ppt_w"/>
                                          </p:val>
                                        </p:tav>
                                      </p:tavLst>
                                    </p:anim>
                                    <p:anim calcmode="lin" valueType="num">
                                      <p:cBhvr>
                                        <p:cTn id="46" dur="500" fill="hold"/>
                                        <p:tgtEl>
                                          <p:spTgt spid="2546694">
                                            <p:txEl>
                                              <p:pRg st="3" end="3"/>
                                            </p:txEl>
                                          </p:spTgt>
                                        </p:tgtEl>
                                        <p:attrNameLst>
                                          <p:attrName>ppt_h</p:attrName>
                                        </p:attrNameLst>
                                      </p:cBhvr>
                                      <p:tavLst>
                                        <p:tav tm="0">
                                          <p:val>
                                            <p:fltVal val="0"/>
                                          </p:val>
                                        </p:tav>
                                        <p:tav tm="100000">
                                          <p:val>
                                            <p:strVal val="#ppt_h"/>
                                          </p:val>
                                        </p:tav>
                                      </p:tavLst>
                                    </p:anim>
                                    <p:animEffect transition="in" filter="fade">
                                      <p:cBhvr>
                                        <p:cTn id="47" dur="500"/>
                                        <p:tgtEl>
                                          <p:spTgt spid="254669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bg>
      <p:bgPr>
        <a:gradFill rotWithShape="0">
          <a:gsLst>
            <a:gs pos="0">
              <a:srgbClr val="658AFF">
                <a:gamma/>
                <a:shade val="46275"/>
                <a:invGamma/>
              </a:srgbClr>
            </a:gs>
            <a:gs pos="50000">
              <a:srgbClr val="658AFF"/>
            </a:gs>
            <a:gs pos="100000">
              <a:srgbClr val="658AFF">
                <a:gamma/>
                <a:shade val="46275"/>
                <a:invGamma/>
              </a:srgbClr>
            </a:gs>
          </a:gsLst>
          <a:lin ang="5400000" scaled="1"/>
        </a:gradFill>
        <a:effectLst/>
      </p:bgPr>
    </p:bg>
    <p:spTree>
      <p:nvGrpSpPr>
        <p:cNvPr id="1" name=""/>
        <p:cNvGrpSpPr/>
        <p:nvPr/>
      </p:nvGrpSpPr>
      <p:grpSpPr>
        <a:xfrm>
          <a:off x="0" y="0"/>
          <a:ext cx="0" cy="0"/>
          <a:chOff x="0" y="0"/>
          <a:chExt cx="0" cy="0"/>
        </a:xfrm>
      </p:grpSpPr>
      <p:sp>
        <p:nvSpPr>
          <p:cNvPr id="2098178" name="Rectangle 2"/>
          <p:cNvSpPr>
            <a:spLocks noGrp="1" noChangeArrowheads="1"/>
          </p:cNvSpPr>
          <p:nvPr>
            <p:ph type="title"/>
          </p:nvPr>
        </p:nvSpPr>
        <p:spPr/>
        <p:txBody>
          <a:bodyPr/>
          <a:lstStyle/>
          <a:p>
            <a:r>
              <a:rPr lang="en-US">
                <a:solidFill>
                  <a:schemeClr val="bg1"/>
                </a:solidFill>
              </a:rPr>
              <a:t>I would love to hear from you…</a:t>
            </a:r>
          </a:p>
        </p:txBody>
      </p:sp>
      <p:sp>
        <p:nvSpPr>
          <p:cNvPr id="2098179" name="Rectangle 3"/>
          <p:cNvSpPr>
            <a:spLocks noGrp="1" noChangeArrowheads="1"/>
          </p:cNvSpPr>
          <p:nvPr>
            <p:ph type="body" idx="1"/>
          </p:nvPr>
        </p:nvSpPr>
        <p:spPr>
          <a:xfrm>
            <a:off x="457200" y="1978025"/>
            <a:ext cx="4397375" cy="4525963"/>
          </a:xfrm>
        </p:spPr>
        <p:txBody>
          <a:bodyPr/>
          <a:lstStyle/>
          <a:p>
            <a:r>
              <a:rPr lang="en-US" sz="2400"/>
              <a:t>Questions?</a:t>
            </a:r>
          </a:p>
          <a:p>
            <a:r>
              <a:rPr lang="en-US" sz="2400"/>
              <a:t>What your students want to see on sight</a:t>
            </a:r>
          </a:p>
          <a:p>
            <a:r>
              <a:rPr lang="en-US" sz="2400"/>
              <a:t>Valuable features</a:t>
            </a:r>
          </a:p>
          <a:p>
            <a:r>
              <a:rPr lang="en-US" sz="2400"/>
              <a:t>Submit ideas for new / additional slides</a:t>
            </a:r>
          </a:p>
          <a:p>
            <a:r>
              <a:rPr lang="en-US" sz="2400"/>
              <a:t>All materials can be used freely for your classroom.</a:t>
            </a:r>
          </a:p>
        </p:txBody>
      </p:sp>
      <p:grpSp>
        <p:nvGrpSpPr>
          <p:cNvPr id="2098183" name="Group 7"/>
          <p:cNvGrpSpPr>
            <a:grpSpLocks/>
          </p:cNvGrpSpPr>
          <p:nvPr/>
        </p:nvGrpSpPr>
        <p:grpSpPr bwMode="auto">
          <a:xfrm>
            <a:off x="2498725" y="392113"/>
            <a:ext cx="1263650" cy="966787"/>
            <a:chOff x="1574" y="247"/>
            <a:chExt cx="796" cy="609"/>
          </a:xfrm>
        </p:grpSpPr>
        <p:sp>
          <p:nvSpPr>
            <p:cNvPr id="2098180" name="Oval 4"/>
            <p:cNvSpPr>
              <a:spLocks noChangeArrowheads="1"/>
            </p:cNvSpPr>
            <p:nvPr/>
          </p:nvSpPr>
          <p:spPr bwMode="auto">
            <a:xfrm>
              <a:off x="1574" y="247"/>
              <a:ext cx="796" cy="609"/>
            </a:xfrm>
            <a:prstGeom prst="ellipse">
              <a:avLst/>
            </a:prstGeom>
            <a:noFill/>
            <a:ln w="76200">
              <a:solidFill>
                <a:srgbClr val="FF0000"/>
              </a:solidFill>
              <a:miter lim="800000"/>
              <a:headEnd/>
              <a:tailEnd/>
            </a:ln>
            <a:effectLst/>
          </p:spPr>
          <p:txBody>
            <a:bodyPr wrap="none" anchor="ctr"/>
            <a:lstStyle/>
            <a:p>
              <a:endParaRPr lang="en-US"/>
            </a:p>
          </p:txBody>
        </p:sp>
        <p:sp>
          <p:nvSpPr>
            <p:cNvPr id="2098181" name="Line 5"/>
            <p:cNvSpPr>
              <a:spLocks noChangeShapeType="1"/>
            </p:cNvSpPr>
            <p:nvPr/>
          </p:nvSpPr>
          <p:spPr bwMode="auto">
            <a:xfrm flipH="1">
              <a:off x="1744" y="313"/>
              <a:ext cx="489" cy="489"/>
            </a:xfrm>
            <a:prstGeom prst="line">
              <a:avLst/>
            </a:prstGeom>
            <a:noFill/>
            <a:ln w="76200">
              <a:solidFill>
                <a:srgbClr val="FF0000"/>
              </a:solidFill>
              <a:miter lim="800000"/>
              <a:headEnd/>
              <a:tailEnd/>
            </a:ln>
            <a:effectLst/>
          </p:spPr>
          <p:txBody>
            <a:bodyPr wrap="none"/>
            <a:lstStyle/>
            <a:p>
              <a:endParaRPr lang="en-US"/>
            </a:p>
          </p:txBody>
        </p:sp>
      </p:grpSp>
      <p:sp>
        <p:nvSpPr>
          <p:cNvPr id="2098182" name="Text Box 6"/>
          <p:cNvSpPr txBox="1">
            <a:spLocks noChangeArrowheads="1"/>
          </p:cNvSpPr>
          <p:nvPr/>
        </p:nvSpPr>
        <p:spPr bwMode="auto">
          <a:xfrm>
            <a:off x="2606675" y="644525"/>
            <a:ext cx="1031875" cy="457200"/>
          </a:xfrm>
          <a:prstGeom prst="rect">
            <a:avLst/>
          </a:prstGeom>
          <a:solidFill>
            <a:schemeClr val="bg1"/>
          </a:solidFill>
          <a:ln w="9525">
            <a:noFill/>
            <a:miter lim="800000"/>
            <a:headEnd/>
            <a:tailEnd/>
          </a:ln>
          <a:effectLst/>
        </p:spPr>
        <p:txBody>
          <a:bodyPr wrap="none">
            <a:spAutoFit/>
          </a:bodyPr>
          <a:lstStyle/>
          <a:p>
            <a:r>
              <a:rPr lang="en-US" sz="2400"/>
              <a:t>NEED</a:t>
            </a:r>
          </a:p>
        </p:txBody>
      </p:sp>
      <p:grpSp>
        <p:nvGrpSpPr>
          <p:cNvPr id="2098185" name="Group 9"/>
          <p:cNvGrpSpPr>
            <a:grpSpLocks/>
          </p:cNvGrpSpPr>
          <p:nvPr/>
        </p:nvGrpSpPr>
        <p:grpSpPr bwMode="auto">
          <a:xfrm>
            <a:off x="2913063" y="1403350"/>
            <a:ext cx="3278187" cy="4706938"/>
            <a:chOff x="3447" y="873"/>
            <a:chExt cx="2065" cy="2625"/>
          </a:xfrm>
        </p:grpSpPr>
        <p:grpSp>
          <p:nvGrpSpPr>
            <p:cNvPr id="2098186" name="Group 10"/>
            <p:cNvGrpSpPr>
              <a:grpSpLocks/>
            </p:cNvGrpSpPr>
            <p:nvPr/>
          </p:nvGrpSpPr>
          <p:grpSpPr bwMode="auto">
            <a:xfrm>
              <a:off x="3447" y="873"/>
              <a:ext cx="2065" cy="2625"/>
              <a:chOff x="2087" y="44"/>
              <a:chExt cx="3326" cy="4227"/>
            </a:xfrm>
          </p:grpSpPr>
          <p:grpSp>
            <p:nvGrpSpPr>
              <p:cNvPr id="2098187" name="Group 11"/>
              <p:cNvGrpSpPr>
                <a:grpSpLocks/>
              </p:cNvGrpSpPr>
              <p:nvPr/>
            </p:nvGrpSpPr>
            <p:grpSpPr bwMode="auto">
              <a:xfrm>
                <a:off x="2087" y="44"/>
                <a:ext cx="3326" cy="4227"/>
                <a:chOff x="762" y="708"/>
                <a:chExt cx="2148" cy="2916"/>
              </a:xfrm>
            </p:grpSpPr>
            <p:sp>
              <p:nvSpPr>
                <p:cNvPr id="2098188" name="Rectangle 12"/>
                <p:cNvSpPr>
                  <a:spLocks noChangeArrowheads="1"/>
                </p:cNvSpPr>
                <p:nvPr/>
              </p:nvSpPr>
              <p:spPr bwMode="auto">
                <a:xfrm>
                  <a:off x="762" y="708"/>
                  <a:ext cx="2148" cy="2916"/>
                </a:xfrm>
                <a:prstGeom prst="rect">
                  <a:avLst/>
                </a:prstGeom>
                <a:solidFill>
                  <a:schemeClr val="bg1"/>
                </a:solidFill>
                <a:ln w="38100">
                  <a:solidFill>
                    <a:srgbClr val="FF0000"/>
                  </a:solidFill>
                  <a:miter lim="800000"/>
                  <a:headEnd/>
                  <a:tailEnd/>
                </a:ln>
              </p:spPr>
              <p:txBody>
                <a:bodyPr/>
                <a:lstStyle/>
                <a:p>
                  <a:endParaRPr lang="en-US"/>
                </a:p>
              </p:txBody>
            </p:sp>
            <p:sp>
              <p:nvSpPr>
                <p:cNvPr id="2098189" name="Rectangle 13"/>
                <p:cNvSpPr>
                  <a:spLocks noChangeArrowheads="1"/>
                </p:cNvSpPr>
                <p:nvPr/>
              </p:nvSpPr>
              <p:spPr bwMode="auto">
                <a:xfrm>
                  <a:off x="828" y="780"/>
                  <a:ext cx="2022" cy="2766"/>
                </a:xfrm>
                <a:prstGeom prst="rect">
                  <a:avLst/>
                </a:prstGeom>
                <a:solidFill>
                  <a:schemeClr val="bg1">
                    <a:alpha val="2000"/>
                  </a:schemeClr>
                </a:solidFill>
                <a:ln w="38100">
                  <a:solidFill>
                    <a:srgbClr val="000000"/>
                  </a:solidFill>
                  <a:miter lim="800000"/>
                  <a:headEnd/>
                  <a:tailEnd/>
                </a:ln>
              </p:spPr>
              <p:txBody>
                <a:bodyPr/>
                <a:lstStyle/>
                <a:p>
                  <a:endParaRPr lang="en-US"/>
                </a:p>
              </p:txBody>
            </p:sp>
          </p:grpSp>
          <p:pic>
            <p:nvPicPr>
              <p:cNvPr id="2098190" name="Picture 14" descr="UncleSamPriont6X6inch"/>
              <p:cNvPicPr>
                <a:picLocks noChangeAspect="1" noChangeArrowheads="1"/>
              </p:cNvPicPr>
              <p:nvPr/>
            </p:nvPicPr>
            <p:blipFill>
              <a:blip r:embed="rId2"/>
              <a:srcRect l="12978" r="13478" b="23587"/>
              <a:stretch>
                <a:fillRect/>
              </a:stretch>
            </p:blipFill>
            <p:spPr bwMode="auto">
              <a:xfrm>
                <a:off x="2459" y="330"/>
                <a:ext cx="2737" cy="2705"/>
              </a:xfrm>
              <a:prstGeom prst="rect">
                <a:avLst/>
              </a:prstGeom>
              <a:noFill/>
              <a:ln w="9525">
                <a:noFill/>
                <a:miter lim="800000"/>
                <a:headEnd/>
                <a:tailEnd/>
              </a:ln>
            </p:spPr>
          </p:pic>
          <p:sp>
            <p:nvSpPr>
              <p:cNvPr id="2098191" name="WordArt 15"/>
              <p:cNvSpPr>
                <a:spLocks noChangeArrowheads="1" noChangeShapeType="1" noTextEdit="1"/>
              </p:cNvSpPr>
              <p:nvPr/>
            </p:nvSpPr>
            <p:spPr bwMode="auto">
              <a:xfrm>
                <a:off x="2706" y="3056"/>
                <a:ext cx="1310" cy="392"/>
              </a:xfrm>
              <a:prstGeom prst="rect">
                <a:avLst/>
              </a:prstGeom>
            </p:spPr>
            <p:txBody>
              <a:bodyPr wrap="none" fromWordArt="1">
                <a:prstTxWarp prst="textPlain">
                  <a:avLst>
                    <a:gd name="adj" fmla="val 50000"/>
                  </a:avLst>
                </a:prstTxWarp>
              </a:bodyPr>
              <a:lstStyle/>
              <a:p>
                <a:pPr algn="ctr"/>
                <a:r>
                  <a:rPr lang="en-US" sz="2400" kern="10">
                    <a:ln w="9525">
                      <a:solidFill>
                        <a:srgbClr val="FF0000"/>
                      </a:solidFill>
                      <a:round/>
                      <a:headEnd/>
                      <a:tailEnd/>
                    </a:ln>
                    <a:solidFill>
                      <a:srgbClr val="000000"/>
                    </a:solidFill>
                    <a:latin typeface="Arial Black"/>
                  </a:rPr>
                  <a:t>I  WANT </a:t>
                </a:r>
              </a:p>
            </p:txBody>
          </p:sp>
          <p:sp>
            <p:nvSpPr>
              <p:cNvPr id="2098192" name="Text Box 16"/>
              <p:cNvSpPr txBox="1">
                <a:spLocks noChangeArrowheads="1"/>
              </p:cNvSpPr>
              <p:nvPr/>
            </p:nvSpPr>
            <p:spPr bwMode="auto">
              <a:xfrm>
                <a:off x="2348" y="3410"/>
                <a:ext cx="2862" cy="741"/>
              </a:xfrm>
              <a:prstGeom prst="rect">
                <a:avLst/>
              </a:prstGeom>
              <a:noFill/>
              <a:ln w="9525">
                <a:noFill/>
                <a:miter lim="800000"/>
                <a:headEnd/>
                <a:tailEnd/>
              </a:ln>
              <a:effectLst/>
            </p:spPr>
            <p:txBody>
              <a:bodyPr wrap="none">
                <a:spAutoFit/>
              </a:bodyPr>
              <a:lstStyle/>
              <a:p>
                <a:pPr algn="ctr"/>
                <a:r>
                  <a:rPr lang="en-US" sz="1600" b="1"/>
                  <a:t>TO TELL YOUR STUDENTS</a:t>
                </a:r>
              </a:p>
              <a:p>
                <a:pPr algn="ctr"/>
                <a:r>
                  <a:rPr lang="en-US" sz="1600" b="1"/>
                  <a:t>ABOUT THIS WEBSITE</a:t>
                </a:r>
              </a:p>
              <a:p>
                <a:pPr algn="ctr"/>
                <a:r>
                  <a:rPr lang="en-US" sz="1600" b="1"/>
                  <a:t>www.unit5.org/chemistry</a:t>
                </a:r>
              </a:p>
            </p:txBody>
          </p:sp>
        </p:grpSp>
        <p:sp>
          <p:nvSpPr>
            <p:cNvPr id="2098193" name="WordArt 17"/>
            <p:cNvSpPr>
              <a:spLocks noChangeArrowheads="1" noChangeShapeType="1" noTextEdit="1"/>
            </p:cNvSpPr>
            <p:nvPr/>
          </p:nvSpPr>
          <p:spPr bwMode="auto">
            <a:xfrm>
              <a:off x="4683" y="2743"/>
              <a:ext cx="456" cy="244"/>
            </a:xfrm>
            <a:prstGeom prst="rect">
              <a:avLst/>
            </a:prstGeom>
          </p:spPr>
          <p:txBody>
            <a:bodyPr wrap="none" fromWordArt="1">
              <a:prstTxWarp prst="textPlain">
                <a:avLst>
                  <a:gd name="adj" fmla="val 50000"/>
                </a:avLst>
              </a:prstTxWarp>
            </a:bodyPr>
            <a:lstStyle/>
            <a:p>
              <a:pPr algn="ctr"/>
              <a:r>
                <a:rPr lang="en-US" sz="2400" kern="10">
                  <a:ln w="9525">
                    <a:solidFill>
                      <a:srgbClr val="000000"/>
                    </a:solidFill>
                    <a:round/>
                    <a:headEnd/>
                    <a:tailEnd/>
                  </a:ln>
                  <a:solidFill>
                    <a:srgbClr val="FF0000"/>
                  </a:solidFill>
                  <a:latin typeface="Arial Black"/>
                </a:rPr>
                <a:t>YOU</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2098185"/>
                                        </p:tgtEl>
                                        <p:attrNameLst>
                                          <p:attrName>style.visibility</p:attrName>
                                        </p:attrNameLst>
                                      </p:cBhvr>
                                      <p:to>
                                        <p:strVal val="visible"/>
                                      </p:to>
                                    </p:set>
                                    <p:anim calcmode="lin" valueType="num">
                                      <p:cBhvr>
                                        <p:cTn id="7" dur="500" fill="hold"/>
                                        <p:tgtEl>
                                          <p:spTgt spid="2098185"/>
                                        </p:tgtEl>
                                        <p:attrNameLst>
                                          <p:attrName>ppt_w</p:attrName>
                                        </p:attrNameLst>
                                      </p:cBhvr>
                                      <p:tavLst>
                                        <p:tav tm="0">
                                          <p:val>
                                            <p:fltVal val="0"/>
                                          </p:val>
                                        </p:tav>
                                        <p:tav tm="100000">
                                          <p:val>
                                            <p:strVal val="#ppt_w"/>
                                          </p:val>
                                        </p:tav>
                                      </p:tavLst>
                                    </p:anim>
                                    <p:anim calcmode="lin" valueType="num">
                                      <p:cBhvr>
                                        <p:cTn id="8" dur="500" fill="hold"/>
                                        <p:tgtEl>
                                          <p:spTgt spid="2098185"/>
                                        </p:tgtEl>
                                        <p:attrNameLst>
                                          <p:attrName>ppt_h</p:attrName>
                                        </p:attrNameLst>
                                      </p:cBhvr>
                                      <p:tavLst>
                                        <p:tav tm="0">
                                          <p:val>
                                            <p:fltVal val="0"/>
                                          </p:val>
                                        </p:tav>
                                        <p:tav tm="100000">
                                          <p:val>
                                            <p:strVal val="#ppt_h"/>
                                          </p:val>
                                        </p:tav>
                                      </p:tavLst>
                                    </p:anim>
                                    <p:animEffect transition="in" filter="fade">
                                      <p:cBhvr>
                                        <p:cTn id="9" dur="500"/>
                                        <p:tgtEl>
                                          <p:spTgt spid="2098185"/>
                                        </p:tgtEl>
                                      </p:cBhvr>
                                    </p:animEffect>
                                  </p:childTnLst>
                                </p:cTn>
                              </p:par>
                            </p:childTnLst>
                          </p:cTn>
                        </p:par>
                      </p:childTnLst>
                    </p:cTn>
                  </p:par>
                  <p:par>
                    <p:cTn id="10" fill="hold">
                      <p:stCondLst>
                        <p:cond delay="indefinite"/>
                      </p:stCondLst>
                      <p:childTnLst>
                        <p:par>
                          <p:cTn id="11" fill="hold">
                            <p:stCondLst>
                              <p:cond delay="0"/>
                            </p:stCondLst>
                            <p:childTnLst>
                              <p:par>
                                <p:cTn id="12" presetID="40" presetClass="entr" presetSubtype="0" fill="hold" grpId="0" nodeType="clickEffect">
                                  <p:stCondLst>
                                    <p:cond delay="0"/>
                                  </p:stCondLst>
                                  <p:iterate type="lt">
                                    <p:tmPct val="10000"/>
                                  </p:iterate>
                                  <p:childTnLst>
                                    <p:set>
                                      <p:cBhvr>
                                        <p:cTn id="13" dur="1" fill="hold">
                                          <p:stCondLst>
                                            <p:cond delay="0"/>
                                          </p:stCondLst>
                                        </p:cTn>
                                        <p:tgtEl>
                                          <p:spTgt spid="2098178"/>
                                        </p:tgtEl>
                                        <p:attrNameLst>
                                          <p:attrName>style.visibility</p:attrName>
                                        </p:attrNameLst>
                                      </p:cBhvr>
                                      <p:to>
                                        <p:strVal val="visible"/>
                                      </p:to>
                                    </p:set>
                                    <p:animEffect transition="in" filter="fade">
                                      <p:cBhvr>
                                        <p:cTn id="14" dur="1000"/>
                                        <p:tgtEl>
                                          <p:spTgt spid="2098178"/>
                                        </p:tgtEl>
                                      </p:cBhvr>
                                    </p:animEffect>
                                    <p:anim calcmode="lin" valueType="num">
                                      <p:cBhvr>
                                        <p:cTn id="15" dur="1000" fill="hold"/>
                                        <p:tgtEl>
                                          <p:spTgt spid="2098178"/>
                                        </p:tgtEl>
                                        <p:attrNameLst>
                                          <p:attrName>ppt_x</p:attrName>
                                        </p:attrNameLst>
                                      </p:cBhvr>
                                      <p:tavLst>
                                        <p:tav tm="0">
                                          <p:val>
                                            <p:strVal val="#ppt_x-.1"/>
                                          </p:val>
                                        </p:tav>
                                        <p:tav tm="100000">
                                          <p:val>
                                            <p:strVal val="#ppt_x"/>
                                          </p:val>
                                        </p:tav>
                                      </p:tavLst>
                                    </p:anim>
                                    <p:anim calcmode="lin" valueType="num">
                                      <p:cBhvr>
                                        <p:cTn id="16" dur="1000" fill="hold"/>
                                        <p:tgtEl>
                                          <p:spTgt spid="2098178"/>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0" presetClass="path" presetSubtype="0" accel="50000" decel="50000" fill="hold" nodeType="clickEffect">
                                  <p:stCondLst>
                                    <p:cond delay="0"/>
                                  </p:stCondLst>
                                  <p:childTnLst>
                                    <p:animMotion origin="layout" path="M -3.05556E-6 4.88781E-6 L 0.20348 4.88781E-6 " pathEditMode="relative" rAng="0" ptsTypes="AA">
                                      <p:cBhvr>
                                        <p:cTn id="20" dur="2000" fill="hold"/>
                                        <p:tgtEl>
                                          <p:spTgt spid="2098185"/>
                                        </p:tgtEl>
                                        <p:attrNameLst>
                                          <p:attrName>ppt_x</p:attrName>
                                          <p:attrName>ppt_y</p:attrName>
                                        </p:attrNameLst>
                                      </p:cBhvr>
                                      <p:rCtr x="102" y="0"/>
                                    </p:animMotion>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2098179">
                                            <p:txEl>
                                              <p:pRg st="0" end="0"/>
                                            </p:txEl>
                                          </p:spTgt>
                                        </p:tgtEl>
                                        <p:attrNameLst>
                                          <p:attrName>style.visibility</p:attrName>
                                        </p:attrNameLst>
                                      </p:cBhvr>
                                      <p:to>
                                        <p:strVal val="visible"/>
                                      </p:to>
                                    </p:set>
                                    <p:animEffect transition="in" filter="fade">
                                      <p:cBhvr>
                                        <p:cTn id="24" dur="1000"/>
                                        <p:tgtEl>
                                          <p:spTgt spid="2098179">
                                            <p:txEl>
                                              <p:pRg st="0" end="0"/>
                                            </p:txEl>
                                          </p:spTgt>
                                        </p:tgtEl>
                                      </p:cBhvr>
                                    </p:animEffect>
                                    <p:anim calcmode="lin" valueType="num">
                                      <p:cBhvr>
                                        <p:cTn id="25" dur="1000" fill="hold"/>
                                        <p:tgtEl>
                                          <p:spTgt spid="2098179">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2098179">
                                            <p:txEl>
                                              <p:pRg st="0" end="0"/>
                                            </p:txEl>
                                          </p:spTgt>
                                        </p:tgtEl>
                                        <p:attrNameLst>
                                          <p:attrName>ppt_y</p:attrName>
                                        </p:attrNameLst>
                                      </p:cBhvr>
                                      <p:tavLst>
                                        <p:tav tm="0">
                                          <p:val>
                                            <p:strVal val="#ppt_y-.1"/>
                                          </p:val>
                                        </p:tav>
                                        <p:tav tm="100000">
                                          <p:val>
                                            <p:strVal val="#ppt_y"/>
                                          </p:val>
                                        </p:tav>
                                      </p:tavLst>
                                    </p:anim>
                                  </p:childTnLst>
                                </p:cTn>
                              </p:par>
                              <p:par>
                                <p:cTn id="27" presetID="47" presetClass="entr" presetSubtype="0" fill="hold" nodeType="withEffect">
                                  <p:stCondLst>
                                    <p:cond delay="0"/>
                                  </p:stCondLst>
                                  <p:childTnLst>
                                    <p:set>
                                      <p:cBhvr>
                                        <p:cTn id="28" dur="1" fill="hold">
                                          <p:stCondLst>
                                            <p:cond delay="0"/>
                                          </p:stCondLst>
                                        </p:cTn>
                                        <p:tgtEl>
                                          <p:spTgt spid="2098179">
                                            <p:txEl>
                                              <p:pRg st="1" end="1"/>
                                            </p:txEl>
                                          </p:spTgt>
                                        </p:tgtEl>
                                        <p:attrNameLst>
                                          <p:attrName>style.visibility</p:attrName>
                                        </p:attrNameLst>
                                      </p:cBhvr>
                                      <p:to>
                                        <p:strVal val="visible"/>
                                      </p:to>
                                    </p:set>
                                    <p:animEffect transition="in" filter="fade">
                                      <p:cBhvr>
                                        <p:cTn id="29" dur="1000"/>
                                        <p:tgtEl>
                                          <p:spTgt spid="2098179">
                                            <p:txEl>
                                              <p:pRg st="1" end="1"/>
                                            </p:txEl>
                                          </p:spTgt>
                                        </p:tgtEl>
                                      </p:cBhvr>
                                    </p:animEffect>
                                    <p:anim calcmode="lin" valueType="num">
                                      <p:cBhvr>
                                        <p:cTn id="30" dur="1000" fill="hold"/>
                                        <p:tgtEl>
                                          <p:spTgt spid="2098179">
                                            <p:txEl>
                                              <p:pRg st="1" end="1"/>
                                            </p:txEl>
                                          </p:spTgt>
                                        </p:tgtEl>
                                        <p:attrNameLst>
                                          <p:attrName>ppt_x</p:attrName>
                                        </p:attrNameLst>
                                      </p:cBhvr>
                                      <p:tavLst>
                                        <p:tav tm="0">
                                          <p:val>
                                            <p:strVal val="#ppt_x"/>
                                          </p:val>
                                        </p:tav>
                                        <p:tav tm="100000">
                                          <p:val>
                                            <p:strVal val="#ppt_x"/>
                                          </p:val>
                                        </p:tav>
                                      </p:tavLst>
                                    </p:anim>
                                    <p:anim calcmode="lin" valueType="num">
                                      <p:cBhvr>
                                        <p:cTn id="31" dur="1000" fill="hold"/>
                                        <p:tgtEl>
                                          <p:spTgt spid="2098179">
                                            <p:txEl>
                                              <p:pRg st="1" end="1"/>
                                            </p:txEl>
                                          </p:spTgt>
                                        </p:tgtEl>
                                        <p:attrNameLst>
                                          <p:attrName>ppt_y</p:attrName>
                                        </p:attrNameLst>
                                      </p:cBhvr>
                                      <p:tavLst>
                                        <p:tav tm="0">
                                          <p:val>
                                            <p:strVal val="#ppt_y-.1"/>
                                          </p:val>
                                        </p:tav>
                                        <p:tav tm="100000">
                                          <p:val>
                                            <p:strVal val="#ppt_y"/>
                                          </p:val>
                                        </p:tav>
                                      </p:tavLst>
                                    </p:anim>
                                  </p:childTnLst>
                                </p:cTn>
                              </p:par>
                              <p:par>
                                <p:cTn id="32" presetID="47" presetClass="entr" presetSubtype="0" fill="hold" nodeType="withEffect">
                                  <p:stCondLst>
                                    <p:cond delay="0"/>
                                  </p:stCondLst>
                                  <p:childTnLst>
                                    <p:set>
                                      <p:cBhvr>
                                        <p:cTn id="33" dur="1" fill="hold">
                                          <p:stCondLst>
                                            <p:cond delay="0"/>
                                          </p:stCondLst>
                                        </p:cTn>
                                        <p:tgtEl>
                                          <p:spTgt spid="2098179">
                                            <p:txEl>
                                              <p:pRg st="2" end="2"/>
                                            </p:txEl>
                                          </p:spTgt>
                                        </p:tgtEl>
                                        <p:attrNameLst>
                                          <p:attrName>style.visibility</p:attrName>
                                        </p:attrNameLst>
                                      </p:cBhvr>
                                      <p:to>
                                        <p:strVal val="visible"/>
                                      </p:to>
                                    </p:set>
                                    <p:animEffect transition="in" filter="fade">
                                      <p:cBhvr>
                                        <p:cTn id="34" dur="1000"/>
                                        <p:tgtEl>
                                          <p:spTgt spid="2098179">
                                            <p:txEl>
                                              <p:pRg st="2" end="2"/>
                                            </p:txEl>
                                          </p:spTgt>
                                        </p:tgtEl>
                                      </p:cBhvr>
                                    </p:animEffect>
                                    <p:anim calcmode="lin" valueType="num">
                                      <p:cBhvr>
                                        <p:cTn id="35" dur="1000" fill="hold"/>
                                        <p:tgtEl>
                                          <p:spTgt spid="2098179">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98179">
                                            <p:txEl>
                                              <p:pRg st="2" end="2"/>
                                            </p:txEl>
                                          </p:spTgt>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2098179">
                                            <p:txEl>
                                              <p:pRg st="3" end="3"/>
                                            </p:txEl>
                                          </p:spTgt>
                                        </p:tgtEl>
                                        <p:attrNameLst>
                                          <p:attrName>style.visibility</p:attrName>
                                        </p:attrNameLst>
                                      </p:cBhvr>
                                      <p:to>
                                        <p:strVal val="visible"/>
                                      </p:to>
                                    </p:set>
                                    <p:animEffect transition="in" filter="fade">
                                      <p:cBhvr>
                                        <p:cTn id="39" dur="1000"/>
                                        <p:tgtEl>
                                          <p:spTgt spid="2098179">
                                            <p:txEl>
                                              <p:pRg st="3" end="3"/>
                                            </p:txEl>
                                          </p:spTgt>
                                        </p:tgtEl>
                                      </p:cBhvr>
                                    </p:animEffect>
                                    <p:anim calcmode="lin" valueType="num">
                                      <p:cBhvr>
                                        <p:cTn id="40" dur="1000" fill="hold"/>
                                        <p:tgtEl>
                                          <p:spTgt spid="2098179">
                                            <p:txEl>
                                              <p:pRg st="3" end="3"/>
                                            </p:txEl>
                                          </p:spTgt>
                                        </p:tgtEl>
                                        <p:attrNameLst>
                                          <p:attrName>ppt_x</p:attrName>
                                        </p:attrNameLst>
                                      </p:cBhvr>
                                      <p:tavLst>
                                        <p:tav tm="0">
                                          <p:val>
                                            <p:strVal val="#ppt_x"/>
                                          </p:val>
                                        </p:tav>
                                        <p:tav tm="100000">
                                          <p:val>
                                            <p:strVal val="#ppt_x"/>
                                          </p:val>
                                        </p:tav>
                                      </p:tavLst>
                                    </p:anim>
                                    <p:anim calcmode="lin" valueType="num">
                                      <p:cBhvr>
                                        <p:cTn id="41" dur="1000" fill="hold"/>
                                        <p:tgtEl>
                                          <p:spTgt spid="2098179">
                                            <p:txEl>
                                              <p:pRg st="3" end="3"/>
                                            </p:txEl>
                                          </p:spTgt>
                                        </p:tgtEl>
                                        <p:attrNameLst>
                                          <p:attrName>ppt_y</p:attrName>
                                        </p:attrNameLst>
                                      </p:cBhvr>
                                      <p:tavLst>
                                        <p:tav tm="0">
                                          <p:val>
                                            <p:strVal val="#ppt_y-.1"/>
                                          </p:val>
                                        </p:tav>
                                        <p:tav tm="100000">
                                          <p:val>
                                            <p:strVal val="#ppt_y"/>
                                          </p:val>
                                        </p:tav>
                                      </p:tavLst>
                                    </p:anim>
                                  </p:childTnLst>
                                </p:cTn>
                              </p:par>
                              <p:par>
                                <p:cTn id="42" presetID="47" presetClass="entr" presetSubtype="0" fill="hold" nodeType="withEffect">
                                  <p:stCondLst>
                                    <p:cond delay="0"/>
                                  </p:stCondLst>
                                  <p:childTnLst>
                                    <p:set>
                                      <p:cBhvr>
                                        <p:cTn id="43" dur="1" fill="hold">
                                          <p:stCondLst>
                                            <p:cond delay="0"/>
                                          </p:stCondLst>
                                        </p:cTn>
                                        <p:tgtEl>
                                          <p:spTgt spid="2098179">
                                            <p:txEl>
                                              <p:pRg st="4" end="4"/>
                                            </p:txEl>
                                          </p:spTgt>
                                        </p:tgtEl>
                                        <p:attrNameLst>
                                          <p:attrName>style.visibility</p:attrName>
                                        </p:attrNameLst>
                                      </p:cBhvr>
                                      <p:to>
                                        <p:strVal val="visible"/>
                                      </p:to>
                                    </p:set>
                                    <p:animEffect transition="in" filter="fade">
                                      <p:cBhvr>
                                        <p:cTn id="44" dur="1000"/>
                                        <p:tgtEl>
                                          <p:spTgt spid="2098179">
                                            <p:txEl>
                                              <p:pRg st="4" end="4"/>
                                            </p:txEl>
                                          </p:spTgt>
                                        </p:tgtEl>
                                      </p:cBhvr>
                                    </p:animEffect>
                                    <p:anim calcmode="lin" valueType="num">
                                      <p:cBhvr>
                                        <p:cTn id="45" dur="1000" fill="hold"/>
                                        <p:tgtEl>
                                          <p:spTgt spid="2098179">
                                            <p:txEl>
                                              <p:pRg st="4" end="4"/>
                                            </p:txEl>
                                          </p:spTgt>
                                        </p:tgtEl>
                                        <p:attrNameLst>
                                          <p:attrName>ppt_x</p:attrName>
                                        </p:attrNameLst>
                                      </p:cBhvr>
                                      <p:tavLst>
                                        <p:tav tm="0">
                                          <p:val>
                                            <p:strVal val="#ppt_x"/>
                                          </p:val>
                                        </p:tav>
                                        <p:tav tm="100000">
                                          <p:val>
                                            <p:strVal val="#ppt_x"/>
                                          </p:val>
                                        </p:tav>
                                      </p:tavLst>
                                    </p:anim>
                                    <p:anim calcmode="lin" valueType="num">
                                      <p:cBhvr>
                                        <p:cTn id="46" dur="1000" fill="hold"/>
                                        <p:tgtEl>
                                          <p:spTgt spid="2098179">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2098183"/>
                                        </p:tgtEl>
                                        <p:attrNameLst>
                                          <p:attrName>style.visibility</p:attrName>
                                        </p:attrNameLst>
                                      </p:cBhvr>
                                      <p:to>
                                        <p:strVal val="visible"/>
                                      </p:to>
                                    </p:set>
                                    <p:animEffect transition="in" filter="fade">
                                      <p:cBhvr>
                                        <p:cTn id="51" dur="2000"/>
                                        <p:tgtEl>
                                          <p:spTgt spid="2098183"/>
                                        </p:tgtEl>
                                      </p:cBhvr>
                                    </p:animEffect>
                                  </p:childTnLst>
                                </p:cTn>
                              </p:par>
                            </p:childTnLst>
                          </p:cTn>
                        </p:par>
                        <p:par>
                          <p:cTn id="52" fill="hold">
                            <p:stCondLst>
                              <p:cond delay="2000"/>
                            </p:stCondLst>
                            <p:childTnLst>
                              <p:par>
                                <p:cTn id="53" presetID="9" presetClass="entr" presetSubtype="0" fill="hold" grpId="0" nodeType="afterEffect">
                                  <p:stCondLst>
                                    <p:cond delay="0"/>
                                  </p:stCondLst>
                                  <p:childTnLst>
                                    <p:set>
                                      <p:cBhvr>
                                        <p:cTn id="54" dur="1" fill="hold">
                                          <p:stCondLst>
                                            <p:cond delay="0"/>
                                          </p:stCondLst>
                                        </p:cTn>
                                        <p:tgtEl>
                                          <p:spTgt spid="2098182"/>
                                        </p:tgtEl>
                                        <p:attrNameLst>
                                          <p:attrName>style.visibility</p:attrName>
                                        </p:attrNameLst>
                                      </p:cBhvr>
                                      <p:to>
                                        <p:strVal val="visible"/>
                                      </p:to>
                                    </p:set>
                                    <p:animEffect transition="in" filter="dissolve">
                                      <p:cBhvr>
                                        <p:cTn id="55" dur="500"/>
                                        <p:tgtEl>
                                          <p:spTgt spid="2098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8178" grpId="0"/>
      <p:bldP spid="2098182"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3378" name="Rectangle 2"/>
          <p:cNvSpPr>
            <a:spLocks noGrp="1" noChangeArrowheads="1"/>
          </p:cNvSpPr>
          <p:nvPr>
            <p:ph type="title"/>
          </p:nvPr>
        </p:nvSpPr>
        <p:spPr>
          <a:xfrm>
            <a:off x="298450" y="274638"/>
            <a:ext cx="8229600" cy="1143000"/>
          </a:xfrm>
        </p:spPr>
        <p:txBody>
          <a:bodyPr/>
          <a:lstStyle/>
          <a:p>
            <a:r>
              <a:rPr lang="en-US"/>
              <a:t>What to submit?</a:t>
            </a:r>
          </a:p>
        </p:txBody>
      </p:sp>
      <p:sp>
        <p:nvSpPr>
          <p:cNvPr id="2533379" name="Rectangle 3"/>
          <p:cNvSpPr>
            <a:spLocks noGrp="1" noChangeArrowheads="1"/>
          </p:cNvSpPr>
          <p:nvPr>
            <p:ph type="body" idx="1"/>
          </p:nvPr>
        </p:nvSpPr>
        <p:spPr>
          <a:xfrm>
            <a:off x="457200" y="1766888"/>
            <a:ext cx="8686800" cy="4525962"/>
          </a:xfrm>
        </p:spPr>
        <p:txBody>
          <a:bodyPr/>
          <a:lstStyle/>
          <a:p>
            <a:r>
              <a:rPr lang="en-US"/>
              <a:t>Send ideas/questions to Jeff Christopherson at </a:t>
            </a:r>
            <a:r>
              <a:rPr lang="en-US">
                <a:solidFill>
                  <a:srgbClr val="CC3300"/>
                </a:solidFill>
              </a:rPr>
              <a:t>Normal Community High School</a:t>
            </a:r>
          </a:p>
        </p:txBody>
      </p:sp>
      <p:sp>
        <p:nvSpPr>
          <p:cNvPr id="2533380" name="Text Box 4"/>
          <p:cNvSpPr txBox="1">
            <a:spLocks noChangeArrowheads="1"/>
          </p:cNvSpPr>
          <p:nvPr/>
        </p:nvSpPr>
        <p:spPr bwMode="auto">
          <a:xfrm>
            <a:off x="1295400" y="3221038"/>
            <a:ext cx="4953000" cy="2701925"/>
          </a:xfrm>
          <a:prstGeom prst="rect">
            <a:avLst/>
          </a:prstGeom>
          <a:noFill/>
          <a:ln w="9525">
            <a:noFill/>
            <a:miter lim="800000"/>
            <a:headEnd/>
            <a:tailEnd/>
          </a:ln>
          <a:effectLst/>
        </p:spPr>
        <p:txBody>
          <a:bodyPr>
            <a:spAutoFit/>
          </a:bodyPr>
          <a:lstStyle/>
          <a:p>
            <a:pPr eaLnBrk="0" hangingPunct="0">
              <a:spcBef>
                <a:spcPct val="50000"/>
              </a:spcBef>
            </a:pPr>
            <a:r>
              <a:rPr lang="en-US" sz="1800" b="1"/>
              <a:t>Normal Community High School    Attention:  Jeff Christopherson               3900 East Raab Road                           Normal, IL 61761</a:t>
            </a:r>
          </a:p>
          <a:p>
            <a:pPr eaLnBrk="0" hangingPunct="0">
              <a:spcBef>
                <a:spcPct val="50000"/>
              </a:spcBef>
            </a:pPr>
            <a:r>
              <a:rPr lang="en-US" sz="1800" b="1"/>
              <a:t>PHONE: (309) 728-5000     Ext. 4135       FAX: (309) 728-5050</a:t>
            </a:r>
            <a:br>
              <a:rPr lang="en-US" sz="1800" b="1"/>
            </a:br>
            <a:r>
              <a:rPr lang="en-US" sz="1800"/>
              <a:t/>
            </a:r>
            <a:br>
              <a:rPr lang="en-US" sz="1800"/>
            </a:br>
            <a:r>
              <a:rPr lang="en-US" sz="1800"/>
              <a:t>E-mail: </a:t>
            </a:r>
            <a:r>
              <a:rPr lang="en-US" sz="1800">
                <a:hlinkClick r:id="rId2"/>
              </a:rPr>
              <a:t>christjs@unit5.org</a:t>
            </a:r>
            <a:r>
              <a:rPr lang="en-US" sz="1800"/>
              <a:t/>
            </a:r>
            <a:br>
              <a:rPr lang="en-US" sz="1800"/>
            </a:br>
            <a:endParaRPr lang="en-US" sz="1800"/>
          </a:p>
        </p:txBody>
      </p:sp>
      <p:pic>
        <p:nvPicPr>
          <p:cNvPr id="2533381" name="Picture 5" descr="MPj04005430000[1]"/>
          <p:cNvPicPr>
            <a:picLocks noChangeAspect="1" noChangeArrowheads="1"/>
          </p:cNvPicPr>
          <p:nvPr/>
        </p:nvPicPr>
        <p:blipFill>
          <a:blip r:embed="rId3" cstate="print"/>
          <a:srcRect/>
          <a:stretch>
            <a:fillRect/>
          </a:stretch>
        </p:blipFill>
        <p:spPr bwMode="auto">
          <a:xfrm>
            <a:off x="5410200" y="4267200"/>
            <a:ext cx="3276600" cy="2182813"/>
          </a:xfrm>
          <a:prstGeom prst="rect">
            <a:avLst/>
          </a:prstGeom>
          <a:noFill/>
        </p:spPr>
      </p:pic>
      <p:pic>
        <p:nvPicPr>
          <p:cNvPr id="2533382" name="Picture 6" descr="Clippy dynamic image"/>
          <p:cNvPicPr>
            <a:picLocks noChangeAspect="1" noChangeArrowheads="1"/>
          </p:cNvPicPr>
          <p:nvPr/>
        </p:nvPicPr>
        <p:blipFill>
          <a:blip r:embed="rId4"/>
          <a:srcRect l="4401" t="3767" r="3334" b="9076"/>
          <a:stretch>
            <a:fillRect/>
          </a:stretch>
        </p:blipFill>
        <p:spPr bwMode="auto">
          <a:xfrm>
            <a:off x="7346950" y="142875"/>
            <a:ext cx="1587500" cy="1751013"/>
          </a:xfrm>
          <a:prstGeom prst="rect">
            <a:avLst/>
          </a:prstGeom>
          <a:noFill/>
          <a:ln w="9525">
            <a:noFill/>
            <a:miter lim="800000"/>
            <a:headEnd/>
            <a:tailEnd/>
          </a:ln>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33382"/>
                                        </p:tgtEl>
                                        <p:attrNameLst>
                                          <p:attrName>style.visibility</p:attrName>
                                        </p:attrNameLst>
                                      </p:cBhvr>
                                      <p:to>
                                        <p:strVal val="visible"/>
                                      </p:to>
                                    </p:set>
                                    <p:animEffect transition="in" filter="dissolve">
                                      <p:cBhvr>
                                        <p:cTn id="7" dur="500"/>
                                        <p:tgtEl>
                                          <p:spTgt spid="253338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533382"/>
                                        </p:tgtEl>
                                      </p:cBhvr>
                                    </p:animEffect>
                                    <p:set>
                                      <p:cBhvr>
                                        <p:cTn id="12" dur="1" fill="hold">
                                          <p:stCondLst>
                                            <p:cond delay="499"/>
                                          </p:stCondLst>
                                        </p:cTn>
                                        <p:tgtEl>
                                          <p:spTgt spid="25333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bg>
      <p:bgPr>
        <a:gradFill rotWithShape="0">
          <a:gsLst>
            <a:gs pos="0">
              <a:srgbClr val="658AFF">
                <a:gamma/>
                <a:shade val="46275"/>
                <a:invGamma/>
              </a:srgbClr>
            </a:gs>
            <a:gs pos="50000">
              <a:srgbClr val="658AFF"/>
            </a:gs>
            <a:gs pos="100000">
              <a:srgbClr val="658AFF">
                <a:gamma/>
                <a:shade val="46275"/>
                <a:invGamma/>
              </a:srgbClr>
            </a:gs>
          </a:gsLst>
          <a:lin ang="5400000" scaled="1"/>
        </a:gradFill>
        <a:effectLst/>
      </p:bgPr>
    </p:bg>
    <p:spTree>
      <p:nvGrpSpPr>
        <p:cNvPr id="1" name=""/>
        <p:cNvGrpSpPr/>
        <p:nvPr/>
      </p:nvGrpSpPr>
      <p:grpSpPr>
        <a:xfrm>
          <a:off x="0" y="0"/>
          <a:ext cx="0" cy="0"/>
          <a:chOff x="0" y="0"/>
          <a:chExt cx="0" cy="0"/>
        </a:xfrm>
      </p:grpSpPr>
      <p:sp>
        <p:nvSpPr>
          <p:cNvPr id="2097154" name="Rectangle 2"/>
          <p:cNvSpPr>
            <a:spLocks noGrp="1" noChangeArrowheads="1"/>
          </p:cNvSpPr>
          <p:nvPr>
            <p:ph type="title"/>
          </p:nvPr>
        </p:nvSpPr>
        <p:spPr/>
        <p:txBody>
          <a:bodyPr/>
          <a:lstStyle/>
          <a:p>
            <a:endParaRPr lang="en-US"/>
          </a:p>
        </p:txBody>
      </p:sp>
      <p:sp>
        <p:nvSpPr>
          <p:cNvPr id="2097155" name="Rectangle 3"/>
          <p:cNvSpPr>
            <a:spLocks noGrp="1" noChangeArrowheads="1"/>
          </p:cNvSpPr>
          <p:nvPr>
            <p:ph type="body" idx="1"/>
          </p:nvPr>
        </p:nvSpPr>
        <p:spPr>
          <a:xfrm>
            <a:off x="457200" y="1600200"/>
            <a:ext cx="8458200" cy="4525963"/>
          </a:xfrm>
        </p:spPr>
        <p:txBody>
          <a:bodyPr/>
          <a:lstStyle/>
          <a:p>
            <a:pPr>
              <a:lnSpc>
                <a:spcPct val="80000"/>
              </a:lnSpc>
            </a:pPr>
            <a:r>
              <a:rPr lang="en-US" sz="2000">
                <a:solidFill>
                  <a:schemeClr val="bg1"/>
                </a:solidFill>
              </a:rPr>
              <a:t>Professionally, development of web site has allowed me a nexus of creativity, technical knowledge, photography, and sharing.  </a:t>
            </a:r>
          </a:p>
          <a:p>
            <a:pPr>
              <a:lnSpc>
                <a:spcPct val="80000"/>
              </a:lnSpc>
            </a:pPr>
            <a:r>
              <a:rPr lang="en-US" sz="2000">
                <a:solidFill>
                  <a:schemeClr val="bg1"/>
                </a:solidFill>
              </a:rPr>
              <a:t>1000’s of hours to develop and maintain a website</a:t>
            </a:r>
          </a:p>
          <a:p>
            <a:pPr>
              <a:lnSpc>
                <a:spcPct val="80000"/>
              </a:lnSpc>
            </a:pPr>
            <a:endParaRPr lang="en-US" sz="2000">
              <a:solidFill>
                <a:schemeClr val="bg1"/>
              </a:solidFill>
            </a:endParaRPr>
          </a:p>
          <a:p>
            <a:pPr>
              <a:lnSpc>
                <a:spcPct val="80000"/>
              </a:lnSpc>
              <a:buFontTx/>
              <a:buNone/>
            </a:pPr>
            <a:r>
              <a:rPr lang="en-US" sz="2000">
                <a:solidFill>
                  <a:schemeClr val="bg1"/>
                </a:solidFill>
              </a:rPr>
              <a:t>Thanks</a:t>
            </a:r>
          </a:p>
          <a:p>
            <a:pPr lvl="1">
              <a:lnSpc>
                <a:spcPct val="80000"/>
              </a:lnSpc>
            </a:pPr>
            <a:r>
              <a:rPr lang="en-US" sz="1800">
                <a:solidFill>
                  <a:schemeClr val="bg1"/>
                </a:solidFill>
              </a:rPr>
              <a:t>John Bergmann (Building Science Chair - NCHS)</a:t>
            </a:r>
          </a:p>
          <a:p>
            <a:pPr lvl="1">
              <a:lnSpc>
                <a:spcPct val="80000"/>
              </a:lnSpc>
            </a:pPr>
            <a:r>
              <a:rPr lang="en-US" sz="1800">
                <a:solidFill>
                  <a:schemeClr val="bg1"/>
                </a:solidFill>
              </a:rPr>
              <a:t>Dr. Otis Rothenberger (Illinois State University) – wisdom</a:t>
            </a:r>
          </a:p>
          <a:p>
            <a:pPr lvl="1">
              <a:lnSpc>
                <a:spcPct val="80000"/>
              </a:lnSpc>
            </a:pPr>
            <a:r>
              <a:rPr lang="en-US" sz="1800">
                <a:solidFill>
                  <a:schemeClr val="bg1"/>
                </a:solidFill>
              </a:rPr>
              <a:t>Mr. David Harris – Unit 5 Webmaster</a:t>
            </a:r>
          </a:p>
          <a:p>
            <a:pPr lvl="1">
              <a:lnSpc>
                <a:spcPct val="80000"/>
              </a:lnSpc>
            </a:pPr>
            <a:r>
              <a:rPr lang="en-US" sz="1800">
                <a:solidFill>
                  <a:schemeClr val="bg1"/>
                </a:solidFill>
              </a:rPr>
              <a:t>PRISM Project (Dr. Cynthia Moore (PI), </a:t>
            </a:r>
            <a:r>
              <a:rPr lang="en-US" sz="1800" i="1">
                <a:solidFill>
                  <a:schemeClr val="bg1"/>
                </a:solidFill>
              </a:rPr>
              <a:t>et. al</a:t>
            </a:r>
            <a:r>
              <a:rPr lang="en-US" sz="1800">
                <a:solidFill>
                  <a:schemeClr val="bg1"/>
                </a:solidFill>
              </a:rPr>
              <a:t>.)</a:t>
            </a:r>
          </a:p>
          <a:p>
            <a:pPr lvl="1">
              <a:lnSpc>
                <a:spcPct val="80000"/>
              </a:lnSpc>
            </a:pPr>
            <a:endParaRPr lang="en-US" sz="1800">
              <a:solidFill>
                <a:schemeClr val="bg1"/>
              </a:solidFill>
            </a:endParaRPr>
          </a:p>
          <a:p>
            <a:pPr>
              <a:lnSpc>
                <a:spcPct val="80000"/>
              </a:lnSpc>
              <a:buFontTx/>
              <a:buNone/>
            </a:pPr>
            <a:r>
              <a:rPr lang="en-US" sz="2000">
                <a:solidFill>
                  <a:schemeClr val="bg1"/>
                </a:solidFill>
              </a:rPr>
              <a:t>Future Directions:</a:t>
            </a:r>
          </a:p>
          <a:p>
            <a:pPr lvl="1">
              <a:lnSpc>
                <a:spcPct val="80000"/>
              </a:lnSpc>
            </a:pPr>
            <a:r>
              <a:rPr lang="en-US" sz="1800">
                <a:solidFill>
                  <a:schemeClr val="bg1"/>
                </a:solidFill>
              </a:rPr>
              <a:t>Add original demonstrations</a:t>
            </a:r>
          </a:p>
          <a:p>
            <a:pPr lvl="1">
              <a:lnSpc>
                <a:spcPct val="80000"/>
              </a:lnSpc>
            </a:pPr>
            <a:r>
              <a:rPr lang="en-US" sz="1800">
                <a:solidFill>
                  <a:schemeClr val="bg1"/>
                </a:solidFill>
              </a:rPr>
              <a:t>Workshops for other teachers to join in the fun</a:t>
            </a:r>
          </a:p>
          <a:p>
            <a:pPr lvl="1">
              <a:lnSpc>
                <a:spcPct val="80000"/>
              </a:lnSpc>
            </a:pPr>
            <a:r>
              <a:rPr lang="en-US" sz="1800">
                <a:solidFill>
                  <a:schemeClr val="bg1"/>
                </a:solidFill>
              </a:rPr>
              <a:t>Virtual labs (open-ended)</a:t>
            </a:r>
          </a:p>
          <a:p>
            <a:pPr lvl="1">
              <a:lnSpc>
                <a:spcPct val="80000"/>
              </a:lnSpc>
            </a:pPr>
            <a:r>
              <a:rPr lang="en-US" sz="1800">
                <a:solidFill>
                  <a:schemeClr val="bg1"/>
                </a:solidFill>
              </a:rPr>
              <a:t>Topics on DVD (homebound/review/makeup work/training new teachers)</a:t>
            </a:r>
          </a:p>
          <a:p>
            <a:pPr>
              <a:lnSpc>
                <a:spcPct val="80000"/>
              </a:lnSpc>
            </a:pPr>
            <a:endParaRPr lang="en-US" sz="2000">
              <a:solidFill>
                <a:schemeClr val="bg1"/>
              </a:solidFill>
            </a:endParaRPr>
          </a:p>
        </p:txBody>
      </p:sp>
      <p:pic>
        <p:nvPicPr>
          <p:cNvPr id="2097156" name="Picture 4" descr="MPj03960050000[1]"/>
          <p:cNvPicPr>
            <a:picLocks noChangeAspect="1" noChangeArrowheads="1"/>
          </p:cNvPicPr>
          <p:nvPr/>
        </p:nvPicPr>
        <p:blipFill>
          <a:blip r:embed="rId2" cstate="print"/>
          <a:srcRect/>
          <a:stretch>
            <a:fillRect/>
          </a:stretch>
        </p:blipFill>
        <p:spPr bwMode="auto">
          <a:xfrm>
            <a:off x="7372350" y="2897188"/>
            <a:ext cx="1554163" cy="2341562"/>
          </a:xfrm>
          <a:prstGeom prst="rect">
            <a:avLst/>
          </a:prstGeom>
          <a:noFill/>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097155">
                                            <p:txEl>
                                              <p:pRg st="0" end="0"/>
                                            </p:txEl>
                                          </p:spTgt>
                                        </p:tgtEl>
                                        <p:attrNameLst>
                                          <p:attrName>style.visibility</p:attrName>
                                        </p:attrNameLst>
                                      </p:cBhvr>
                                      <p:to>
                                        <p:strVal val="visible"/>
                                      </p:to>
                                    </p:set>
                                    <p:animEffect transition="in" filter="fade">
                                      <p:cBhvr>
                                        <p:cTn id="7" dur="1000"/>
                                        <p:tgtEl>
                                          <p:spTgt spid="2097155">
                                            <p:txEl>
                                              <p:pRg st="0" end="0"/>
                                            </p:txEl>
                                          </p:spTgt>
                                        </p:tgtEl>
                                      </p:cBhvr>
                                    </p:animEffect>
                                    <p:anim calcmode="lin" valueType="num">
                                      <p:cBhvr>
                                        <p:cTn id="8" dur="1000" fill="hold"/>
                                        <p:tgtEl>
                                          <p:spTgt spid="209715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09715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2097155">
                                            <p:txEl>
                                              <p:pRg st="1" end="1"/>
                                            </p:txEl>
                                          </p:spTgt>
                                        </p:tgtEl>
                                        <p:attrNameLst>
                                          <p:attrName>style.visibility</p:attrName>
                                        </p:attrNameLst>
                                      </p:cBhvr>
                                      <p:to>
                                        <p:strVal val="visible"/>
                                      </p:to>
                                    </p:set>
                                    <p:animEffect transition="in" filter="dissolve">
                                      <p:cBhvr>
                                        <p:cTn id="14" dur="500"/>
                                        <p:tgtEl>
                                          <p:spTgt spid="2097155">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nodeType="clickEffect">
                                  <p:stCondLst>
                                    <p:cond delay="0"/>
                                  </p:stCondLst>
                                  <p:childTnLst>
                                    <p:set>
                                      <p:cBhvr>
                                        <p:cTn id="18" dur="1" fill="hold">
                                          <p:stCondLst>
                                            <p:cond delay="0"/>
                                          </p:stCondLst>
                                        </p:cTn>
                                        <p:tgtEl>
                                          <p:spTgt spid="2097155">
                                            <p:txEl>
                                              <p:pRg st="3" end="3"/>
                                            </p:txEl>
                                          </p:spTgt>
                                        </p:tgtEl>
                                        <p:attrNameLst>
                                          <p:attrName>style.visibility</p:attrName>
                                        </p:attrNameLst>
                                      </p:cBhvr>
                                      <p:to>
                                        <p:strVal val="visible"/>
                                      </p:to>
                                    </p:set>
                                    <p:anim calcmode="lin" valueType="num">
                                      <p:cBhvr>
                                        <p:cTn id="19" dur="500" fill="hold"/>
                                        <p:tgtEl>
                                          <p:spTgt spid="2097155">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2097155">
                                            <p:txEl>
                                              <p:pRg st="3" end="3"/>
                                            </p:txEl>
                                          </p:spTgt>
                                        </p:tgtEl>
                                        <p:attrNameLst>
                                          <p:attrName>ppt_h</p:attrName>
                                        </p:attrNameLst>
                                      </p:cBhvr>
                                      <p:tavLst>
                                        <p:tav tm="0">
                                          <p:val>
                                            <p:fltVal val="0"/>
                                          </p:val>
                                        </p:tav>
                                        <p:tav tm="100000">
                                          <p:val>
                                            <p:strVal val="#ppt_h"/>
                                          </p:val>
                                        </p:tav>
                                      </p:tavLst>
                                    </p:anim>
                                    <p:animEffect transition="in" filter="fade">
                                      <p:cBhvr>
                                        <p:cTn id="21" dur="500"/>
                                        <p:tgtEl>
                                          <p:spTgt spid="2097155">
                                            <p:txEl>
                                              <p:pRg st="3" end="3"/>
                                            </p:txEl>
                                          </p:spTgt>
                                        </p:tgtEl>
                                      </p:cBhvr>
                                    </p:animEffect>
                                  </p:childTnLst>
                                </p:cTn>
                              </p:par>
                            </p:childTnLst>
                          </p:cTn>
                        </p:par>
                        <p:par>
                          <p:cTn id="22" fill="hold">
                            <p:stCondLst>
                              <p:cond delay="500"/>
                            </p:stCondLst>
                            <p:childTnLst>
                              <p:par>
                                <p:cTn id="23" presetID="22" presetClass="entr" presetSubtype="8" fill="hold" nodeType="afterEffect">
                                  <p:stCondLst>
                                    <p:cond delay="0"/>
                                  </p:stCondLst>
                                  <p:childTnLst>
                                    <p:set>
                                      <p:cBhvr>
                                        <p:cTn id="24" dur="1" fill="hold">
                                          <p:stCondLst>
                                            <p:cond delay="0"/>
                                          </p:stCondLst>
                                        </p:cTn>
                                        <p:tgtEl>
                                          <p:spTgt spid="2097155">
                                            <p:txEl>
                                              <p:pRg st="4" end="4"/>
                                            </p:txEl>
                                          </p:spTgt>
                                        </p:tgtEl>
                                        <p:attrNameLst>
                                          <p:attrName>style.visibility</p:attrName>
                                        </p:attrNameLst>
                                      </p:cBhvr>
                                      <p:to>
                                        <p:strVal val="visible"/>
                                      </p:to>
                                    </p:set>
                                    <p:animEffect transition="in" filter="wipe(left)">
                                      <p:cBhvr>
                                        <p:cTn id="25" dur="500"/>
                                        <p:tgtEl>
                                          <p:spTgt spid="2097155">
                                            <p:txEl>
                                              <p:pRg st="4" end="4"/>
                                            </p:txEl>
                                          </p:spTgt>
                                        </p:tgtEl>
                                      </p:cBhvr>
                                    </p:animEffect>
                                  </p:childTnLst>
                                </p:cTn>
                              </p:par>
                            </p:childTnLst>
                          </p:cTn>
                        </p:par>
                        <p:par>
                          <p:cTn id="26" fill="hold">
                            <p:stCondLst>
                              <p:cond delay="1000"/>
                            </p:stCondLst>
                            <p:childTnLst>
                              <p:par>
                                <p:cTn id="27" presetID="22" presetClass="entr" presetSubtype="8" fill="hold" nodeType="afterEffect">
                                  <p:stCondLst>
                                    <p:cond delay="2000"/>
                                  </p:stCondLst>
                                  <p:childTnLst>
                                    <p:set>
                                      <p:cBhvr>
                                        <p:cTn id="28" dur="1" fill="hold">
                                          <p:stCondLst>
                                            <p:cond delay="0"/>
                                          </p:stCondLst>
                                        </p:cTn>
                                        <p:tgtEl>
                                          <p:spTgt spid="2097155">
                                            <p:txEl>
                                              <p:pRg st="5" end="5"/>
                                            </p:txEl>
                                          </p:spTgt>
                                        </p:tgtEl>
                                        <p:attrNameLst>
                                          <p:attrName>style.visibility</p:attrName>
                                        </p:attrNameLst>
                                      </p:cBhvr>
                                      <p:to>
                                        <p:strVal val="visible"/>
                                      </p:to>
                                    </p:set>
                                    <p:animEffect transition="in" filter="wipe(left)">
                                      <p:cBhvr>
                                        <p:cTn id="29" dur="500"/>
                                        <p:tgtEl>
                                          <p:spTgt spid="2097155">
                                            <p:txEl>
                                              <p:pRg st="5" end="5"/>
                                            </p:txEl>
                                          </p:spTgt>
                                        </p:tgtEl>
                                      </p:cBhvr>
                                    </p:animEffect>
                                  </p:childTnLst>
                                </p:cTn>
                              </p:par>
                            </p:childTnLst>
                          </p:cTn>
                        </p:par>
                        <p:par>
                          <p:cTn id="30" fill="hold">
                            <p:stCondLst>
                              <p:cond delay="3500"/>
                            </p:stCondLst>
                            <p:childTnLst>
                              <p:par>
                                <p:cTn id="31" presetID="22" presetClass="entr" presetSubtype="8" fill="hold" nodeType="afterEffect">
                                  <p:stCondLst>
                                    <p:cond delay="1000"/>
                                  </p:stCondLst>
                                  <p:childTnLst>
                                    <p:set>
                                      <p:cBhvr>
                                        <p:cTn id="32" dur="1" fill="hold">
                                          <p:stCondLst>
                                            <p:cond delay="0"/>
                                          </p:stCondLst>
                                        </p:cTn>
                                        <p:tgtEl>
                                          <p:spTgt spid="2097155">
                                            <p:txEl>
                                              <p:pRg st="6" end="6"/>
                                            </p:txEl>
                                          </p:spTgt>
                                        </p:tgtEl>
                                        <p:attrNameLst>
                                          <p:attrName>style.visibility</p:attrName>
                                        </p:attrNameLst>
                                      </p:cBhvr>
                                      <p:to>
                                        <p:strVal val="visible"/>
                                      </p:to>
                                    </p:set>
                                    <p:animEffect transition="in" filter="wipe(left)">
                                      <p:cBhvr>
                                        <p:cTn id="33" dur="2000"/>
                                        <p:tgtEl>
                                          <p:spTgt spid="2097155">
                                            <p:txEl>
                                              <p:pRg st="6" end="6"/>
                                            </p:txEl>
                                          </p:spTgt>
                                        </p:tgtEl>
                                      </p:cBhvr>
                                    </p:animEffect>
                                  </p:childTnLst>
                                </p:cTn>
                              </p:par>
                            </p:childTnLst>
                          </p:cTn>
                        </p:par>
                        <p:par>
                          <p:cTn id="34" fill="hold">
                            <p:stCondLst>
                              <p:cond delay="6500"/>
                            </p:stCondLst>
                            <p:childTnLst>
                              <p:par>
                                <p:cTn id="35" presetID="22" presetClass="entr" presetSubtype="8" fill="hold" nodeType="afterEffect">
                                  <p:stCondLst>
                                    <p:cond delay="1500"/>
                                  </p:stCondLst>
                                  <p:childTnLst>
                                    <p:set>
                                      <p:cBhvr>
                                        <p:cTn id="36" dur="1" fill="hold">
                                          <p:stCondLst>
                                            <p:cond delay="0"/>
                                          </p:stCondLst>
                                        </p:cTn>
                                        <p:tgtEl>
                                          <p:spTgt spid="2097155">
                                            <p:txEl>
                                              <p:pRg st="7" end="7"/>
                                            </p:txEl>
                                          </p:spTgt>
                                        </p:tgtEl>
                                        <p:attrNameLst>
                                          <p:attrName>style.visibility</p:attrName>
                                        </p:attrNameLst>
                                      </p:cBhvr>
                                      <p:to>
                                        <p:strVal val="visible"/>
                                      </p:to>
                                    </p:set>
                                    <p:animEffect transition="in" filter="wipe(left)">
                                      <p:cBhvr>
                                        <p:cTn id="37" dur="2000"/>
                                        <p:tgtEl>
                                          <p:spTgt spid="2097155">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0" fill="hold" nodeType="clickEffect">
                                  <p:stCondLst>
                                    <p:cond delay="0"/>
                                  </p:stCondLst>
                                  <p:childTnLst>
                                    <p:set>
                                      <p:cBhvr>
                                        <p:cTn id="41" dur="1" fill="hold">
                                          <p:stCondLst>
                                            <p:cond delay="0"/>
                                          </p:stCondLst>
                                        </p:cTn>
                                        <p:tgtEl>
                                          <p:spTgt spid="2097155">
                                            <p:txEl>
                                              <p:pRg st="9" end="9"/>
                                            </p:txEl>
                                          </p:spTgt>
                                        </p:tgtEl>
                                        <p:attrNameLst>
                                          <p:attrName>style.visibility</p:attrName>
                                        </p:attrNameLst>
                                      </p:cBhvr>
                                      <p:to>
                                        <p:strVal val="visible"/>
                                      </p:to>
                                    </p:set>
                                    <p:anim calcmode="lin" valueType="num">
                                      <p:cBhvr>
                                        <p:cTn id="42" dur="500" fill="hold"/>
                                        <p:tgtEl>
                                          <p:spTgt spid="2097155">
                                            <p:txEl>
                                              <p:pRg st="9" end="9"/>
                                            </p:txEl>
                                          </p:spTgt>
                                        </p:tgtEl>
                                        <p:attrNameLst>
                                          <p:attrName>ppt_w</p:attrName>
                                        </p:attrNameLst>
                                      </p:cBhvr>
                                      <p:tavLst>
                                        <p:tav tm="0">
                                          <p:val>
                                            <p:fltVal val="0"/>
                                          </p:val>
                                        </p:tav>
                                        <p:tav tm="100000">
                                          <p:val>
                                            <p:strVal val="#ppt_w"/>
                                          </p:val>
                                        </p:tav>
                                      </p:tavLst>
                                    </p:anim>
                                    <p:anim calcmode="lin" valueType="num">
                                      <p:cBhvr>
                                        <p:cTn id="43" dur="500" fill="hold"/>
                                        <p:tgtEl>
                                          <p:spTgt spid="2097155">
                                            <p:txEl>
                                              <p:pRg st="9" end="9"/>
                                            </p:txEl>
                                          </p:spTgt>
                                        </p:tgtEl>
                                        <p:attrNameLst>
                                          <p:attrName>ppt_h</p:attrName>
                                        </p:attrNameLst>
                                      </p:cBhvr>
                                      <p:tavLst>
                                        <p:tav tm="0">
                                          <p:val>
                                            <p:fltVal val="0"/>
                                          </p:val>
                                        </p:tav>
                                        <p:tav tm="100000">
                                          <p:val>
                                            <p:strVal val="#ppt_h"/>
                                          </p:val>
                                        </p:tav>
                                      </p:tavLst>
                                    </p:anim>
                                    <p:animEffect transition="in" filter="fade">
                                      <p:cBhvr>
                                        <p:cTn id="44" dur="500"/>
                                        <p:tgtEl>
                                          <p:spTgt spid="2097155">
                                            <p:txEl>
                                              <p:pRg st="9" end="9"/>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2097155">
                                            <p:txEl>
                                              <p:pRg st="10" end="10"/>
                                            </p:txEl>
                                          </p:spTgt>
                                        </p:tgtEl>
                                        <p:attrNameLst>
                                          <p:attrName>style.visibility</p:attrName>
                                        </p:attrNameLst>
                                      </p:cBhvr>
                                      <p:to>
                                        <p:strVal val="visible"/>
                                      </p:to>
                                    </p:set>
                                    <p:animEffect transition="in" filter="dissolve">
                                      <p:cBhvr>
                                        <p:cTn id="49" dur="500"/>
                                        <p:tgtEl>
                                          <p:spTgt spid="2097155">
                                            <p:txEl>
                                              <p:pRg st="10" end="10"/>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nodeType="clickEffect">
                                  <p:stCondLst>
                                    <p:cond delay="0"/>
                                  </p:stCondLst>
                                  <p:childTnLst>
                                    <p:set>
                                      <p:cBhvr>
                                        <p:cTn id="53" dur="1" fill="hold">
                                          <p:stCondLst>
                                            <p:cond delay="0"/>
                                          </p:stCondLst>
                                        </p:cTn>
                                        <p:tgtEl>
                                          <p:spTgt spid="2097155">
                                            <p:txEl>
                                              <p:pRg st="11" end="11"/>
                                            </p:txEl>
                                          </p:spTgt>
                                        </p:tgtEl>
                                        <p:attrNameLst>
                                          <p:attrName>style.visibility</p:attrName>
                                        </p:attrNameLst>
                                      </p:cBhvr>
                                      <p:to>
                                        <p:strVal val="visible"/>
                                      </p:to>
                                    </p:set>
                                    <p:animEffect transition="in" filter="dissolve">
                                      <p:cBhvr>
                                        <p:cTn id="54" dur="500"/>
                                        <p:tgtEl>
                                          <p:spTgt spid="2097155">
                                            <p:txEl>
                                              <p:pRg st="11" end="11"/>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097155">
                                            <p:txEl>
                                              <p:pRg st="12" end="12"/>
                                            </p:txEl>
                                          </p:spTgt>
                                        </p:tgtEl>
                                        <p:attrNameLst>
                                          <p:attrName>style.visibility</p:attrName>
                                        </p:attrNameLst>
                                      </p:cBhvr>
                                      <p:to>
                                        <p:strVal val="visible"/>
                                      </p:to>
                                    </p:set>
                                    <p:animEffect transition="in" filter="dissolve">
                                      <p:cBhvr>
                                        <p:cTn id="59" dur="500"/>
                                        <p:tgtEl>
                                          <p:spTgt spid="2097155">
                                            <p:txEl>
                                              <p:pRg st="12" end="12"/>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2097155">
                                            <p:txEl>
                                              <p:pRg st="13" end="13"/>
                                            </p:txEl>
                                          </p:spTgt>
                                        </p:tgtEl>
                                        <p:attrNameLst>
                                          <p:attrName>style.visibility</p:attrName>
                                        </p:attrNameLst>
                                      </p:cBhvr>
                                      <p:to>
                                        <p:strVal val="visible"/>
                                      </p:to>
                                    </p:set>
                                    <p:animEffect transition="in" filter="dissolve">
                                      <p:cBhvr>
                                        <p:cTn id="64" dur="500"/>
                                        <p:tgtEl>
                                          <p:spTgt spid="2097155">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ooter Placeholder 2"/>
          <p:cNvSpPr>
            <a:spLocks noGrp="1"/>
          </p:cNvSpPr>
          <p:nvPr>
            <p:ph type="ftr" sz="quarter" idx="11"/>
          </p:nvPr>
        </p:nvSpPr>
        <p:spPr/>
        <p:txBody>
          <a:bodyPr/>
          <a:lstStyle/>
          <a:p>
            <a:r>
              <a:rPr lang="en-US"/>
              <a:t>www.unit5.org/chemistry</a:t>
            </a:r>
          </a:p>
        </p:txBody>
      </p:sp>
      <p:sp>
        <p:nvSpPr>
          <p:cNvPr id="2080770" name="Text Box 2"/>
          <p:cNvSpPr txBox="1">
            <a:spLocks noChangeArrowheads="1"/>
          </p:cNvSpPr>
          <p:nvPr/>
        </p:nvSpPr>
        <p:spPr bwMode="auto">
          <a:xfrm>
            <a:off x="503238" y="1001713"/>
            <a:ext cx="1098550" cy="671512"/>
          </a:xfrm>
          <a:prstGeom prst="rect">
            <a:avLst/>
          </a:prstGeom>
          <a:noFill/>
          <a:ln w="9525">
            <a:noFill/>
            <a:miter lim="800000"/>
            <a:headEnd/>
            <a:tailEnd/>
          </a:ln>
          <a:effectLst/>
        </p:spPr>
        <p:txBody>
          <a:bodyPr wrap="none">
            <a:spAutoFit/>
          </a:bodyPr>
          <a:lstStyle/>
          <a:p>
            <a:pPr eaLnBrk="0" hangingPunct="0"/>
            <a:r>
              <a:rPr lang="en-US" sz="2000" b="1">
                <a:solidFill>
                  <a:srgbClr val="006600"/>
                </a:solidFill>
                <a:effectLst>
                  <a:outerShdw blurRad="38100" dist="38100" dir="2700000" algn="tl">
                    <a:srgbClr val="C0C0C0"/>
                  </a:outerShdw>
                </a:effectLst>
              </a:rPr>
              <a:t>Pros</a:t>
            </a:r>
          </a:p>
          <a:p>
            <a:pPr eaLnBrk="0" hangingPunct="0"/>
            <a:r>
              <a:rPr lang="en-US" sz="1800"/>
              <a:t>	</a:t>
            </a:r>
          </a:p>
        </p:txBody>
      </p:sp>
      <p:sp>
        <p:nvSpPr>
          <p:cNvPr id="2080771" name="Text Box 3"/>
          <p:cNvSpPr txBox="1">
            <a:spLocks noChangeArrowheads="1"/>
          </p:cNvSpPr>
          <p:nvPr/>
        </p:nvSpPr>
        <p:spPr bwMode="auto">
          <a:xfrm>
            <a:off x="595313" y="3733800"/>
            <a:ext cx="1098550" cy="671513"/>
          </a:xfrm>
          <a:prstGeom prst="rect">
            <a:avLst/>
          </a:prstGeom>
          <a:noFill/>
          <a:ln w="9525">
            <a:noFill/>
            <a:miter lim="800000"/>
            <a:headEnd/>
            <a:tailEnd/>
          </a:ln>
          <a:effectLst/>
        </p:spPr>
        <p:txBody>
          <a:bodyPr wrap="none">
            <a:spAutoFit/>
          </a:bodyPr>
          <a:lstStyle/>
          <a:p>
            <a:pPr eaLnBrk="0" hangingPunct="0"/>
            <a:r>
              <a:rPr lang="en-US" sz="2000" b="1">
                <a:solidFill>
                  <a:srgbClr val="FF0000"/>
                </a:solidFill>
                <a:effectLst>
                  <a:outerShdw blurRad="38100" dist="38100" dir="2700000" algn="tl">
                    <a:srgbClr val="C0C0C0"/>
                  </a:outerShdw>
                </a:effectLst>
              </a:rPr>
              <a:t>Cons</a:t>
            </a:r>
          </a:p>
          <a:p>
            <a:pPr eaLnBrk="0" hangingPunct="0"/>
            <a:r>
              <a:rPr lang="en-US" sz="1800"/>
              <a:t>	</a:t>
            </a:r>
          </a:p>
        </p:txBody>
      </p:sp>
      <p:sp>
        <p:nvSpPr>
          <p:cNvPr id="2080772" name="Text Box 4"/>
          <p:cNvSpPr txBox="1">
            <a:spLocks noChangeArrowheads="1"/>
          </p:cNvSpPr>
          <p:nvPr/>
        </p:nvSpPr>
        <p:spPr bwMode="auto">
          <a:xfrm>
            <a:off x="1676400" y="5334000"/>
            <a:ext cx="5838825" cy="825500"/>
          </a:xfrm>
          <a:prstGeom prst="rect">
            <a:avLst/>
          </a:prstGeom>
          <a:noFill/>
          <a:ln w="9525">
            <a:noFill/>
            <a:miter lim="800000"/>
            <a:headEnd/>
            <a:tailEnd/>
          </a:ln>
          <a:effectLst/>
        </p:spPr>
        <p:txBody>
          <a:bodyPr wrap="none">
            <a:spAutoFit/>
          </a:bodyPr>
          <a:lstStyle/>
          <a:p>
            <a:pPr algn="ctr" eaLnBrk="0" hangingPunct="0"/>
            <a:r>
              <a:rPr lang="en-US" sz="1600" b="1">
                <a:latin typeface="Papyrus" pitchFamily="66" charset="0"/>
              </a:rPr>
              <a:t>This is only a method of instructional delivery </a:t>
            </a:r>
          </a:p>
          <a:p>
            <a:pPr algn="ctr" eaLnBrk="0" hangingPunct="0"/>
            <a:r>
              <a:rPr lang="en-US" sz="1600" b="1">
                <a:latin typeface="Papyrus" pitchFamily="66" charset="0"/>
              </a:rPr>
              <a:t>and is </a:t>
            </a:r>
            <a:r>
              <a:rPr lang="en-US" sz="1600" b="1" i="1">
                <a:solidFill>
                  <a:schemeClr val="accent2"/>
                </a:solidFill>
                <a:latin typeface="Papyrus" pitchFamily="66" charset="0"/>
              </a:rPr>
              <a:t>not the only method to be used</a:t>
            </a:r>
            <a:r>
              <a:rPr lang="en-US" sz="1600" b="1">
                <a:latin typeface="Papyrus" pitchFamily="66" charset="0"/>
              </a:rPr>
              <a:t>.</a:t>
            </a:r>
          </a:p>
          <a:p>
            <a:pPr algn="ctr" eaLnBrk="0" hangingPunct="0"/>
            <a:r>
              <a:rPr lang="en-US" sz="1600" b="1">
                <a:latin typeface="Papyrus" pitchFamily="66" charset="0"/>
              </a:rPr>
              <a:t>     Still need lab, demonstrations, projects, lecture, inquiry lessons.</a:t>
            </a:r>
          </a:p>
        </p:txBody>
      </p:sp>
      <p:sp>
        <p:nvSpPr>
          <p:cNvPr id="2080773" name="Rectangle 5"/>
          <p:cNvSpPr>
            <a:spLocks noChangeArrowheads="1"/>
          </p:cNvSpPr>
          <p:nvPr/>
        </p:nvSpPr>
        <p:spPr bwMode="auto">
          <a:xfrm>
            <a:off x="1212850" y="1295400"/>
            <a:ext cx="7770813" cy="2289175"/>
          </a:xfrm>
          <a:prstGeom prst="rect">
            <a:avLst/>
          </a:prstGeom>
          <a:noFill/>
          <a:ln w="9525">
            <a:noFill/>
            <a:miter lim="800000"/>
            <a:headEnd/>
            <a:tailEnd/>
          </a:ln>
          <a:effectLst/>
        </p:spPr>
        <p:txBody>
          <a:bodyPr>
            <a:spAutoFit/>
          </a:bodyPr>
          <a:lstStyle/>
          <a:p>
            <a:pPr eaLnBrk="0" hangingPunct="0">
              <a:buClr>
                <a:srgbClr val="006600"/>
              </a:buClr>
              <a:buFont typeface="Wingdings" pitchFamily="2" charset="2"/>
              <a:buChar char="q"/>
            </a:pPr>
            <a:r>
              <a:rPr lang="en-US" sz="1800"/>
              <a:t> many preps easier…material is not specific to a textbook</a:t>
            </a:r>
          </a:p>
          <a:p>
            <a:pPr eaLnBrk="0" hangingPunct="0">
              <a:buClr>
                <a:srgbClr val="006600"/>
              </a:buClr>
              <a:buFont typeface="Wingdings" pitchFamily="2" charset="2"/>
              <a:buChar char="q"/>
            </a:pPr>
            <a:r>
              <a:rPr lang="en-US" sz="1800"/>
              <a:t> cheaper than transparencies (color $0.80  BW $0.20)</a:t>
            </a:r>
          </a:p>
          <a:p>
            <a:pPr eaLnBrk="0" hangingPunct="0">
              <a:buClr>
                <a:srgbClr val="006600"/>
              </a:buClr>
              <a:buFont typeface="Wingdings" pitchFamily="2" charset="2"/>
              <a:buChar char="q"/>
            </a:pPr>
            <a:r>
              <a:rPr lang="en-US" sz="1800"/>
              <a:t> </a:t>
            </a:r>
            <a:r>
              <a:rPr lang="en-US" sz="1800" i="1"/>
              <a:t>dynamic</a:t>
            </a:r>
          </a:p>
          <a:p>
            <a:pPr eaLnBrk="0" hangingPunct="0">
              <a:buClr>
                <a:srgbClr val="006600"/>
              </a:buClr>
              <a:buFont typeface="Wingdings" pitchFamily="2" charset="2"/>
              <a:buChar char="q"/>
            </a:pPr>
            <a:r>
              <a:rPr lang="en-US" sz="1800"/>
              <a:t> easily roam around the room</a:t>
            </a:r>
          </a:p>
          <a:p>
            <a:pPr eaLnBrk="0" hangingPunct="0">
              <a:buClr>
                <a:srgbClr val="006600"/>
              </a:buClr>
              <a:buFont typeface="Wingdings" pitchFamily="2" charset="2"/>
              <a:buChar char="q"/>
            </a:pPr>
            <a:r>
              <a:rPr lang="en-US" sz="1800"/>
              <a:t> many students are visual</a:t>
            </a:r>
          </a:p>
          <a:p>
            <a:pPr eaLnBrk="0" hangingPunct="0">
              <a:buClr>
                <a:srgbClr val="006600"/>
              </a:buClr>
              <a:buFont typeface="Wingdings" pitchFamily="2" charset="2"/>
              <a:buChar char="q"/>
            </a:pPr>
            <a:r>
              <a:rPr lang="en-US" sz="1800"/>
              <a:t> embedded (video) information for additional information (extra notes)</a:t>
            </a:r>
          </a:p>
          <a:p>
            <a:pPr eaLnBrk="0" hangingPunct="0">
              <a:buClr>
                <a:srgbClr val="006600"/>
              </a:buClr>
              <a:buFont typeface="Wingdings" pitchFamily="2" charset="2"/>
              <a:buChar char="q"/>
            </a:pPr>
            <a:r>
              <a:rPr lang="en-US" sz="1800"/>
              <a:t> interactive study aide for students (review lessons at own pace)</a:t>
            </a:r>
          </a:p>
          <a:p>
            <a:pPr lvl="1" eaLnBrk="0" hangingPunct="0">
              <a:buClr>
                <a:srgbClr val="006600"/>
              </a:buClr>
              <a:buFont typeface="Wingdings" pitchFamily="2" charset="2"/>
              <a:buChar char="q"/>
            </a:pPr>
            <a:r>
              <a:rPr lang="en-US" sz="1800"/>
              <a:t> able to navigate easily between ideas and concepts</a:t>
            </a:r>
          </a:p>
        </p:txBody>
      </p:sp>
      <p:sp>
        <p:nvSpPr>
          <p:cNvPr id="2080774" name="Rectangle 6"/>
          <p:cNvSpPr>
            <a:spLocks noChangeArrowheads="1"/>
          </p:cNvSpPr>
          <p:nvPr/>
        </p:nvSpPr>
        <p:spPr bwMode="auto">
          <a:xfrm>
            <a:off x="1204913" y="4138613"/>
            <a:ext cx="4572000" cy="915987"/>
          </a:xfrm>
          <a:prstGeom prst="rect">
            <a:avLst/>
          </a:prstGeom>
          <a:noFill/>
          <a:ln w="9525">
            <a:noFill/>
            <a:miter lim="800000"/>
            <a:headEnd/>
            <a:tailEnd/>
          </a:ln>
          <a:effectLst/>
        </p:spPr>
        <p:txBody>
          <a:bodyPr>
            <a:spAutoFit/>
          </a:bodyPr>
          <a:lstStyle/>
          <a:p>
            <a:pPr eaLnBrk="0" hangingPunct="0">
              <a:buClr>
                <a:srgbClr val="FF0000"/>
              </a:buClr>
              <a:buFont typeface="Wingdings" pitchFamily="2" charset="2"/>
              <a:buChar char="q"/>
            </a:pPr>
            <a:r>
              <a:rPr lang="en-US" sz="1800"/>
              <a:t> teacher directed</a:t>
            </a:r>
          </a:p>
          <a:p>
            <a:pPr eaLnBrk="0" hangingPunct="0">
              <a:buClr>
                <a:srgbClr val="FF0000"/>
              </a:buClr>
              <a:buFont typeface="Wingdings" pitchFamily="2" charset="2"/>
              <a:buChar char="q"/>
            </a:pPr>
            <a:r>
              <a:rPr lang="en-US" sz="1800"/>
              <a:t> requires projection system</a:t>
            </a:r>
          </a:p>
          <a:p>
            <a:pPr eaLnBrk="0" hangingPunct="0">
              <a:buClr>
                <a:srgbClr val="FF0000"/>
              </a:buClr>
              <a:buFont typeface="Wingdings" pitchFamily="2" charset="2"/>
              <a:buChar char="q"/>
            </a:pPr>
            <a:r>
              <a:rPr lang="en-US" sz="1800"/>
              <a:t> high amount of time to prepare slides</a:t>
            </a:r>
          </a:p>
        </p:txBody>
      </p:sp>
      <p:sp>
        <p:nvSpPr>
          <p:cNvPr id="2080775" name="Text Box 7"/>
          <p:cNvSpPr txBox="1">
            <a:spLocks noChangeArrowheads="1"/>
          </p:cNvSpPr>
          <p:nvPr/>
        </p:nvSpPr>
        <p:spPr bwMode="auto">
          <a:xfrm>
            <a:off x="457200" y="228600"/>
            <a:ext cx="7848600" cy="641350"/>
          </a:xfrm>
          <a:prstGeom prst="rect">
            <a:avLst/>
          </a:prstGeom>
          <a:noFill/>
          <a:ln w="9525">
            <a:noFill/>
            <a:miter lim="800000"/>
            <a:headEnd/>
            <a:tailEnd/>
          </a:ln>
          <a:effectLst/>
        </p:spPr>
        <p:txBody>
          <a:bodyPr>
            <a:spAutoFit/>
          </a:bodyPr>
          <a:lstStyle/>
          <a:p>
            <a:pPr eaLnBrk="0" hangingPunct="0">
              <a:spcBef>
                <a:spcPct val="50000"/>
              </a:spcBef>
            </a:pPr>
            <a:r>
              <a:rPr lang="en-US" sz="3600">
                <a:solidFill>
                  <a:schemeClr val="tx2"/>
                </a:solidFill>
                <a:latin typeface="Bradley Hand ITC" pitchFamily="66" charset="0"/>
              </a:rPr>
              <a:t>PowerPoint</a:t>
            </a:r>
            <a:r>
              <a:rPr lang="en-US" sz="3600">
                <a:solidFill>
                  <a:schemeClr val="tx2"/>
                </a:solidFill>
              </a:rPr>
              <a:t> </a:t>
            </a:r>
          </a:p>
        </p:txBody>
      </p:sp>
    </p:spTree>
  </p:cSld>
  <p:clrMapOvr>
    <a:masterClrMapping/>
  </p:clrMapOvr>
  <p:transition spd="slow">
    <p:checke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080773"/>
                                        </p:tgtEl>
                                        <p:attrNameLst>
                                          <p:attrName>style.visibility</p:attrName>
                                        </p:attrNameLst>
                                      </p:cBhvr>
                                      <p:to>
                                        <p:strVal val="visible"/>
                                      </p:to>
                                    </p:set>
                                    <p:anim calcmode="lin" valueType="num">
                                      <p:cBhvr>
                                        <p:cTn id="7" dur="500" fill="hold"/>
                                        <p:tgtEl>
                                          <p:spTgt spid="2080773"/>
                                        </p:tgtEl>
                                        <p:attrNameLst>
                                          <p:attrName>ppt_w</p:attrName>
                                        </p:attrNameLst>
                                      </p:cBhvr>
                                      <p:tavLst>
                                        <p:tav tm="0">
                                          <p:val>
                                            <p:fltVal val="0"/>
                                          </p:val>
                                        </p:tav>
                                        <p:tav tm="100000">
                                          <p:val>
                                            <p:strVal val="#ppt_w"/>
                                          </p:val>
                                        </p:tav>
                                      </p:tavLst>
                                    </p:anim>
                                    <p:anim calcmode="lin" valueType="num">
                                      <p:cBhvr>
                                        <p:cTn id="8" dur="500" fill="hold"/>
                                        <p:tgtEl>
                                          <p:spTgt spid="2080773"/>
                                        </p:tgtEl>
                                        <p:attrNameLst>
                                          <p:attrName>ppt_h</p:attrName>
                                        </p:attrNameLst>
                                      </p:cBhvr>
                                      <p:tavLst>
                                        <p:tav tm="0">
                                          <p:val>
                                            <p:fltVal val="0"/>
                                          </p:val>
                                        </p:tav>
                                        <p:tav tm="100000">
                                          <p:val>
                                            <p:strVal val="#ppt_h"/>
                                          </p:val>
                                        </p:tav>
                                      </p:tavLst>
                                    </p:anim>
                                    <p:animEffect transition="in" filter="fade">
                                      <p:cBhvr>
                                        <p:cTn id="9" dur="500"/>
                                        <p:tgtEl>
                                          <p:spTgt spid="208077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2080774"/>
                                        </p:tgtEl>
                                        <p:attrNameLst>
                                          <p:attrName>style.visibility</p:attrName>
                                        </p:attrNameLst>
                                      </p:cBhvr>
                                      <p:to>
                                        <p:strVal val="visible"/>
                                      </p:to>
                                    </p:set>
                                    <p:anim calcmode="lin" valueType="num">
                                      <p:cBhvr>
                                        <p:cTn id="14" dur="500" fill="hold"/>
                                        <p:tgtEl>
                                          <p:spTgt spid="2080774"/>
                                        </p:tgtEl>
                                        <p:attrNameLst>
                                          <p:attrName>ppt_w</p:attrName>
                                        </p:attrNameLst>
                                      </p:cBhvr>
                                      <p:tavLst>
                                        <p:tav tm="0">
                                          <p:val>
                                            <p:fltVal val="0"/>
                                          </p:val>
                                        </p:tav>
                                        <p:tav tm="100000">
                                          <p:val>
                                            <p:strVal val="#ppt_w"/>
                                          </p:val>
                                        </p:tav>
                                      </p:tavLst>
                                    </p:anim>
                                    <p:anim calcmode="lin" valueType="num">
                                      <p:cBhvr>
                                        <p:cTn id="15" dur="500" fill="hold"/>
                                        <p:tgtEl>
                                          <p:spTgt spid="2080774"/>
                                        </p:tgtEl>
                                        <p:attrNameLst>
                                          <p:attrName>ppt_h</p:attrName>
                                        </p:attrNameLst>
                                      </p:cBhvr>
                                      <p:tavLst>
                                        <p:tav tm="0">
                                          <p:val>
                                            <p:fltVal val="0"/>
                                          </p:val>
                                        </p:tav>
                                        <p:tav tm="100000">
                                          <p:val>
                                            <p:strVal val="#ppt_h"/>
                                          </p:val>
                                        </p:tav>
                                      </p:tavLst>
                                    </p:anim>
                                    <p:animEffect transition="in" filter="fade">
                                      <p:cBhvr>
                                        <p:cTn id="16" dur="500"/>
                                        <p:tgtEl>
                                          <p:spTgt spid="2080774"/>
                                        </p:tgtEl>
                                      </p:cBhvr>
                                    </p:animEffect>
                                  </p:childTnLst>
                                </p:cTn>
                              </p:par>
                            </p:childTnLst>
                          </p:cTn>
                        </p:par>
                      </p:childTnLst>
                    </p:cTn>
                  </p:par>
                  <p:par>
                    <p:cTn id="17" fill="hold">
                      <p:stCondLst>
                        <p:cond delay="indefinite"/>
                      </p:stCondLst>
                      <p:childTnLst>
                        <p:par>
                          <p:cTn id="18" fill="hold">
                            <p:stCondLst>
                              <p:cond delay="0"/>
                            </p:stCondLst>
                            <p:childTnLst>
                              <p:par>
                                <p:cTn id="19" presetID="39" presetClass="entr" presetSubtype="0" accel="100000" fill="hold" grpId="0" nodeType="clickEffect">
                                  <p:stCondLst>
                                    <p:cond delay="0"/>
                                  </p:stCondLst>
                                  <p:childTnLst>
                                    <p:set>
                                      <p:cBhvr>
                                        <p:cTn id="20" dur="1" fill="hold">
                                          <p:stCondLst>
                                            <p:cond delay="0"/>
                                          </p:stCondLst>
                                        </p:cTn>
                                        <p:tgtEl>
                                          <p:spTgt spid="2080772"/>
                                        </p:tgtEl>
                                        <p:attrNameLst>
                                          <p:attrName>style.visibility</p:attrName>
                                        </p:attrNameLst>
                                      </p:cBhvr>
                                      <p:to>
                                        <p:strVal val="visible"/>
                                      </p:to>
                                    </p:set>
                                    <p:anim calcmode="lin" valueType="num">
                                      <p:cBhvr>
                                        <p:cTn id="21" dur="500" fill="hold"/>
                                        <p:tgtEl>
                                          <p:spTgt spid="2080772"/>
                                        </p:tgtEl>
                                        <p:attrNameLst>
                                          <p:attrName>ppt_h</p:attrName>
                                        </p:attrNameLst>
                                      </p:cBhvr>
                                      <p:tavLst>
                                        <p:tav tm="0">
                                          <p:val>
                                            <p:strVal val="#ppt_h/20"/>
                                          </p:val>
                                        </p:tav>
                                        <p:tav tm="50000">
                                          <p:val>
                                            <p:strVal val="#ppt_h/20"/>
                                          </p:val>
                                        </p:tav>
                                        <p:tav tm="100000">
                                          <p:val>
                                            <p:strVal val="#ppt_h"/>
                                          </p:val>
                                        </p:tav>
                                      </p:tavLst>
                                    </p:anim>
                                    <p:anim calcmode="lin" valueType="num">
                                      <p:cBhvr>
                                        <p:cTn id="22" dur="500" fill="hold"/>
                                        <p:tgtEl>
                                          <p:spTgt spid="2080772"/>
                                        </p:tgtEl>
                                        <p:attrNameLst>
                                          <p:attrName>ppt_w</p:attrName>
                                        </p:attrNameLst>
                                      </p:cBhvr>
                                      <p:tavLst>
                                        <p:tav tm="0">
                                          <p:val>
                                            <p:strVal val="#ppt_w+.3"/>
                                          </p:val>
                                        </p:tav>
                                        <p:tav tm="50000">
                                          <p:val>
                                            <p:strVal val="#ppt_w+.3"/>
                                          </p:val>
                                        </p:tav>
                                        <p:tav tm="100000">
                                          <p:val>
                                            <p:strVal val="#ppt_w"/>
                                          </p:val>
                                        </p:tav>
                                      </p:tavLst>
                                    </p:anim>
                                    <p:anim calcmode="lin" valueType="num">
                                      <p:cBhvr>
                                        <p:cTn id="23" dur="500" fill="hold"/>
                                        <p:tgtEl>
                                          <p:spTgt spid="2080772"/>
                                        </p:tgtEl>
                                        <p:attrNameLst>
                                          <p:attrName>ppt_x</p:attrName>
                                        </p:attrNameLst>
                                      </p:cBhvr>
                                      <p:tavLst>
                                        <p:tav tm="0">
                                          <p:val>
                                            <p:strVal val="#ppt_x-.3"/>
                                          </p:val>
                                        </p:tav>
                                        <p:tav tm="50000">
                                          <p:val>
                                            <p:strVal val="#ppt_x"/>
                                          </p:val>
                                        </p:tav>
                                        <p:tav tm="100000">
                                          <p:val>
                                            <p:strVal val="#ppt_x"/>
                                          </p:val>
                                        </p:tav>
                                      </p:tavLst>
                                    </p:anim>
                                    <p:anim calcmode="lin" valueType="num">
                                      <p:cBhvr>
                                        <p:cTn id="24" dur="500" fill="hold"/>
                                        <p:tgtEl>
                                          <p:spTgt spid="20807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0772" grpId="0"/>
      <p:bldP spid="2080773" grpId="0"/>
      <p:bldP spid="208077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13538" name="Rectangle 2"/>
          <p:cNvSpPr>
            <a:spLocks noGrp="1" noChangeArrowheads="1"/>
          </p:cNvSpPr>
          <p:nvPr>
            <p:ph type="title"/>
          </p:nvPr>
        </p:nvSpPr>
        <p:spPr>
          <a:xfrm>
            <a:off x="685800" y="1143000"/>
            <a:ext cx="7772400" cy="1143000"/>
          </a:xfrm>
        </p:spPr>
        <p:txBody>
          <a:bodyPr/>
          <a:lstStyle/>
          <a:p>
            <a:r>
              <a:rPr lang="en-US" sz="6600">
                <a:solidFill>
                  <a:schemeClr val="bg1"/>
                </a:solidFill>
                <a:latin typeface="Arial" charset="0"/>
              </a:rPr>
              <a:t>QUESTIONS</a:t>
            </a:r>
          </a:p>
        </p:txBody>
      </p:sp>
      <p:sp>
        <p:nvSpPr>
          <p:cNvPr id="2113540" name="Text Box 4"/>
          <p:cNvSpPr txBox="1">
            <a:spLocks noChangeArrowheads="1"/>
          </p:cNvSpPr>
          <p:nvPr/>
        </p:nvSpPr>
        <p:spPr bwMode="auto">
          <a:xfrm>
            <a:off x="1676400" y="2743200"/>
            <a:ext cx="6316663" cy="3113088"/>
          </a:xfrm>
          <a:prstGeom prst="rect">
            <a:avLst/>
          </a:prstGeom>
          <a:noFill/>
          <a:ln w="9525">
            <a:noFill/>
            <a:miter lim="800000"/>
            <a:headEnd/>
            <a:tailEnd/>
          </a:ln>
          <a:effectLst/>
        </p:spPr>
        <p:txBody>
          <a:bodyPr>
            <a:spAutoFit/>
          </a:bodyPr>
          <a:lstStyle/>
          <a:p>
            <a:pPr algn="ctr">
              <a:spcBef>
                <a:spcPct val="50000"/>
              </a:spcBef>
            </a:pPr>
            <a:r>
              <a:rPr lang="en-US" sz="3600">
                <a:solidFill>
                  <a:schemeClr val="bg1"/>
                </a:solidFill>
              </a:rPr>
              <a:t>…the scope of this project</a:t>
            </a:r>
          </a:p>
          <a:p>
            <a:pPr algn="ctr">
              <a:spcBef>
                <a:spcPct val="50000"/>
              </a:spcBef>
            </a:pPr>
            <a:r>
              <a:rPr lang="en-US" sz="3600">
                <a:solidFill>
                  <a:schemeClr val="bg1"/>
                </a:solidFill>
              </a:rPr>
              <a:t>…difficulties you have had</a:t>
            </a:r>
          </a:p>
          <a:p>
            <a:pPr algn="ctr">
              <a:spcBef>
                <a:spcPct val="50000"/>
              </a:spcBef>
            </a:pPr>
            <a:r>
              <a:rPr lang="en-US" sz="3600">
                <a:solidFill>
                  <a:schemeClr val="bg1"/>
                </a:solidFill>
              </a:rPr>
              <a:t>…looking for answers??</a:t>
            </a:r>
          </a:p>
          <a:p>
            <a:pPr algn="ctr">
              <a:spcBef>
                <a:spcPct val="50000"/>
              </a:spcBef>
            </a:pPr>
            <a:endParaRPr lang="en-US" sz="3600">
              <a:solidFill>
                <a:schemeClr val="bg1"/>
              </a:solidFill>
            </a:endParaRPr>
          </a:p>
        </p:txBody>
      </p:sp>
      <p:sp>
        <p:nvSpPr>
          <p:cNvPr id="2113542" name="Text Box 6"/>
          <p:cNvSpPr txBox="1">
            <a:spLocks noChangeArrowheads="1"/>
          </p:cNvSpPr>
          <p:nvPr/>
        </p:nvSpPr>
        <p:spPr bwMode="auto">
          <a:xfrm>
            <a:off x="2209800" y="304800"/>
            <a:ext cx="5029200" cy="457200"/>
          </a:xfrm>
          <a:prstGeom prst="rect">
            <a:avLst/>
          </a:prstGeom>
          <a:noFill/>
          <a:ln w="9525">
            <a:noFill/>
            <a:miter lim="800000"/>
            <a:headEnd/>
            <a:tailEnd/>
          </a:ln>
          <a:effectLst/>
        </p:spPr>
        <p:txBody>
          <a:bodyPr>
            <a:spAutoFit/>
          </a:bodyPr>
          <a:lstStyle/>
          <a:p>
            <a:pPr>
              <a:spcBef>
                <a:spcPct val="50000"/>
              </a:spcBef>
            </a:pPr>
            <a:r>
              <a:rPr lang="en-US" sz="2400">
                <a:solidFill>
                  <a:schemeClr val="bg1"/>
                </a:solidFill>
              </a:rPr>
              <a:t>To this point do you have any…</a:t>
            </a:r>
          </a:p>
        </p:txBody>
      </p:sp>
    </p:spTree>
  </p:cSld>
  <p:clrMapOvr>
    <a:masterClrMapping/>
  </p:clrMapOvr>
  <p:transition spd="med">
    <p:wedg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8" presetClass="entr" presetSubtype="0" fill="hold" grpId="0" nodeType="afterEffect">
                                  <p:stCondLst>
                                    <p:cond delay="0"/>
                                  </p:stCondLst>
                                  <p:childTnLst>
                                    <p:set>
                                      <p:cBhvr>
                                        <p:cTn id="6" dur="1" fill="hold">
                                          <p:stCondLst>
                                            <p:cond delay="0"/>
                                          </p:stCondLst>
                                        </p:cTn>
                                        <p:tgtEl>
                                          <p:spTgt spid="2113542"/>
                                        </p:tgtEl>
                                        <p:attrNameLst>
                                          <p:attrName>style.visibility</p:attrName>
                                        </p:attrNameLst>
                                      </p:cBhvr>
                                      <p:to>
                                        <p:strVal val="visible"/>
                                      </p:to>
                                    </p:set>
                                    <p:anim calcmode="lin" valueType="num">
                                      <p:cBhvr>
                                        <p:cTn id="7" dur="15000" fill="hold"/>
                                        <p:tgtEl>
                                          <p:spTgt spid="2113542"/>
                                        </p:tgtEl>
                                        <p:attrNameLst>
                                          <p:attrName>ppt_x</p:attrName>
                                        </p:attrNameLst>
                                      </p:cBhvr>
                                      <p:tavLst>
                                        <p:tav tm="0">
                                          <p:val>
                                            <p:strVal val="#ppt_x"/>
                                          </p:val>
                                        </p:tav>
                                        <p:tav tm="100000">
                                          <p:val>
                                            <p:strVal val="#ppt_x"/>
                                          </p:val>
                                        </p:tav>
                                      </p:tavLst>
                                    </p:anim>
                                    <p:anim calcmode="lin" valueType="num">
                                      <p:cBhvr>
                                        <p:cTn id="8" dur="15000" fill="hold"/>
                                        <p:tgtEl>
                                          <p:spTgt spid="2113542"/>
                                        </p:tgtEl>
                                        <p:attrNameLst>
                                          <p:attrName>ppt_y</p:attrName>
                                        </p:attrNameLst>
                                      </p:cBhvr>
                                      <p:tavLst>
                                        <p:tav tm="0">
                                          <p:val>
                                            <p:strVal val="#ppt_y+1"/>
                                          </p:val>
                                        </p:tav>
                                        <p:tav tm="100000">
                                          <p:val>
                                            <p:strVal val="#ppt_y-1"/>
                                          </p:val>
                                        </p:tav>
                                      </p:tavLst>
                                    </p:anim>
                                  </p:childTnLst>
                                </p:cTn>
                              </p:par>
                              <p:par>
                                <p:cTn id="9" presetID="28" presetClass="entr" presetSubtype="0" fill="hold" grpId="0" nodeType="withEffect">
                                  <p:stCondLst>
                                    <p:cond delay="0"/>
                                  </p:stCondLst>
                                  <p:childTnLst>
                                    <p:set>
                                      <p:cBhvr>
                                        <p:cTn id="10" dur="1" fill="hold">
                                          <p:stCondLst>
                                            <p:cond delay="0"/>
                                          </p:stCondLst>
                                        </p:cTn>
                                        <p:tgtEl>
                                          <p:spTgt spid="2113538"/>
                                        </p:tgtEl>
                                        <p:attrNameLst>
                                          <p:attrName>style.visibility</p:attrName>
                                        </p:attrNameLst>
                                      </p:cBhvr>
                                      <p:to>
                                        <p:strVal val="visible"/>
                                      </p:to>
                                    </p:set>
                                    <p:anim calcmode="lin" valueType="num">
                                      <p:cBhvr>
                                        <p:cTn id="11" dur="15000" fill="hold"/>
                                        <p:tgtEl>
                                          <p:spTgt spid="2113538"/>
                                        </p:tgtEl>
                                        <p:attrNameLst>
                                          <p:attrName>ppt_x</p:attrName>
                                        </p:attrNameLst>
                                      </p:cBhvr>
                                      <p:tavLst>
                                        <p:tav tm="0">
                                          <p:val>
                                            <p:strVal val="#ppt_x"/>
                                          </p:val>
                                        </p:tav>
                                        <p:tav tm="100000">
                                          <p:val>
                                            <p:strVal val="#ppt_x"/>
                                          </p:val>
                                        </p:tav>
                                      </p:tavLst>
                                    </p:anim>
                                    <p:anim calcmode="lin" valueType="num">
                                      <p:cBhvr>
                                        <p:cTn id="12" dur="15000" fill="hold"/>
                                        <p:tgtEl>
                                          <p:spTgt spid="2113538"/>
                                        </p:tgtEl>
                                        <p:attrNameLst>
                                          <p:attrName>ppt_y</p:attrName>
                                        </p:attrNameLst>
                                      </p:cBhvr>
                                      <p:tavLst>
                                        <p:tav tm="0">
                                          <p:val>
                                            <p:strVal val="#ppt_y+1"/>
                                          </p:val>
                                        </p:tav>
                                        <p:tav tm="100000">
                                          <p:val>
                                            <p:strVal val="#ppt_y-1"/>
                                          </p:val>
                                        </p:tav>
                                      </p:tavLst>
                                    </p:anim>
                                  </p:childTnLst>
                                </p:cTn>
                              </p:par>
                              <p:par>
                                <p:cTn id="13" presetID="28" presetClass="entr" presetSubtype="0" fill="hold" grpId="0" nodeType="withEffect">
                                  <p:stCondLst>
                                    <p:cond delay="0"/>
                                  </p:stCondLst>
                                  <p:childTnLst>
                                    <p:set>
                                      <p:cBhvr>
                                        <p:cTn id="14" dur="1" fill="hold">
                                          <p:stCondLst>
                                            <p:cond delay="0"/>
                                          </p:stCondLst>
                                        </p:cTn>
                                        <p:tgtEl>
                                          <p:spTgt spid="2113540"/>
                                        </p:tgtEl>
                                        <p:attrNameLst>
                                          <p:attrName>style.visibility</p:attrName>
                                        </p:attrNameLst>
                                      </p:cBhvr>
                                      <p:to>
                                        <p:strVal val="visible"/>
                                      </p:to>
                                    </p:set>
                                    <p:anim calcmode="lin" valueType="num">
                                      <p:cBhvr>
                                        <p:cTn id="15" dur="15000" fill="hold"/>
                                        <p:tgtEl>
                                          <p:spTgt spid="2113540"/>
                                        </p:tgtEl>
                                        <p:attrNameLst>
                                          <p:attrName>ppt_x</p:attrName>
                                        </p:attrNameLst>
                                      </p:cBhvr>
                                      <p:tavLst>
                                        <p:tav tm="0">
                                          <p:val>
                                            <p:strVal val="#ppt_x"/>
                                          </p:val>
                                        </p:tav>
                                        <p:tav tm="100000">
                                          <p:val>
                                            <p:strVal val="#ppt_x"/>
                                          </p:val>
                                        </p:tav>
                                      </p:tavLst>
                                    </p:anim>
                                    <p:anim calcmode="lin" valueType="num">
                                      <p:cBhvr>
                                        <p:cTn id="16" dur="15000" fill="hold"/>
                                        <p:tgtEl>
                                          <p:spTgt spid="2113540"/>
                                        </p:tgtEl>
                                        <p:attrNameLst>
                                          <p:attrName>ppt_y</p:attrName>
                                        </p:attrNameLst>
                                      </p:cBhvr>
                                      <p:tavLst>
                                        <p:tav tm="0">
                                          <p:val>
                                            <p:strVal val="#ppt_y+1"/>
                                          </p:val>
                                        </p:tav>
                                        <p:tav tm="100000">
                                          <p:val>
                                            <p:strVal val="#ppt_y-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3538" grpId="0"/>
      <p:bldP spid="2113540" grpId="0"/>
      <p:bldP spid="211354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gradFill rotWithShape="0">
          <a:gsLst>
            <a:gs pos="0">
              <a:srgbClr val="A8B6FA"/>
            </a:gs>
            <a:gs pos="100000">
              <a:srgbClr val="DBB691"/>
            </a:gs>
          </a:gsLst>
          <a:lin ang="5400000" scaled="1"/>
        </a:gradFill>
        <a:effectLst/>
      </p:bgPr>
    </p:bg>
    <p:spTree>
      <p:nvGrpSpPr>
        <p:cNvPr id="1" name=""/>
        <p:cNvGrpSpPr/>
        <p:nvPr/>
      </p:nvGrpSpPr>
      <p:grpSpPr>
        <a:xfrm>
          <a:off x="0" y="0"/>
          <a:ext cx="0" cy="0"/>
          <a:chOff x="0" y="0"/>
          <a:chExt cx="0" cy="0"/>
        </a:xfrm>
      </p:grpSpPr>
      <p:sp>
        <p:nvSpPr>
          <p:cNvPr id="1854466" name="Text Box 2"/>
          <p:cNvSpPr txBox="1">
            <a:spLocks noChangeArrowheads="1"/>
          </p:cNvSpPr>
          <p:nvPr/>
        </p:nvSpPr>
        <p:spPr bwMode="auto">
          <a:xfrm>
            <a:off x="898525" y="412750"/>
            <a:ext cx="7483475" cy="1187450"/>
          </a:xfrm>
          <a:prstGeom prst="rect">
            <a:avLst/>
          </a:prstGeom>
          <a:noFill/>
          <a:ln w="9525">
            <a:noFill/>
            <a:miter lim="800000"/>
            <a:headEnd/>
            <a:tailEnd/>
          </a:ln>
          <a:effectLst/>
        </p:spPr>
        <p:txBody>
          <a:bodyPr>
            <a:spAutoFit/>
          </a:bodyPr>
          <a:lstStyle/>
          <a:p>
            <a:r>
              <a:rPr lang="en-US" sz="2400" b="1"/>
              <a:t>These slides are selected to show off some of the animation and information available from Power Point presentations.</a:t>
            </a:r>
            <a:r>
              <a:rPr lang="en-US" sz="2400">
                <a:latin typeface="Times New Roman" pitchFamily="18" charset="0"/>
              </a:rPr>
              <a:t>  </a:t>
            </a:r>
          </a:p>
        </p:txBody>
      </p:sp>
      <p:pic>
        <p:nvPicPr>
          <p:cNvPr id="1854467" name="Picture 3" descr="carpool"/>
          <p:cNvPicPr>
            <a:picLocks noChangeAspect="1" noChangeArrowheads="1"/>
          </p:cNvPicPr>
          <p:nvPr/>
        </p:nvPicPr>
        <p:blipFill>
          <a:blip r:embed="rId4"/>
          <a:srcRect/>
          <a:stretch>
            <a:fillRect/>
          </a:stretch>
        </p:blipFill>
        <p:spPr bwMode="auto">
          <a:xfrm>
            <a:off x="0" y="1784350"/>
            <a:ext cx="9144000" cy="5073650"/>
          </a:xfrm>
          <a:prstGeom prst="rect">
            <a:avLst/>
          </a:prstGeom>
          <a:noFill/>
        </p:spPr>
      </p:pic>
    </p:spTree>
  </p:cSld>
  <p:clrMapOvr>
    <a:masterClrMapping/>
  </p:clrMapOvr>
  <p:transition spd="slow" advTm="7000">
    <p:dissolve/>
    <p:sndAc>
      <p:stSnd>
        <p:snd r:embed="rId3" name="chimes.wav" builtIn="1"/>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1854467"/>
                                        </p:tgtEl>
                                        <p:attrNameLst>
                                          <p:attrName>style.visibility</p:attrName>
                                        </p:attrNameLst>
                                      </p:cBhvr>
                                      <p:to>
                                        <p:strVal val="visible"/>
                                      </p:to>
                                    </p:set>
                                    <p:anim calcmode="lin" valueType="num">
                                      <p:cBhvr>
                                        <p:cTn id="7" dur="5000" fill="hold"/>
                                        <p:tgtEl>
                                          <p:spTgt spid="1854467"/>
                                        </p:tgtEl>
                                        <p:attrNameLst>
                                          <p:attrName>ppt_w</p:attrName>
                                        </p:attrNameLst>
                                      </p:cBhvr>
                                      <p:tavLst>
                                        <p:tav tm="0">
                                          <p:val>
                                            <p:fltVal val="0"/>
                                          </p:val>
                                        </p:tav>
                                        <p:tav tm="100000">
                                          <p:val>
                                            <p:strVal val="#ppt_w"/>
                                          </p:val>
                                        </p:tav>
                                      </p:tavLst>
                                    </p:anim>
                                    <p:anim calcmode="lin" valueType="num">
                                      <p:cBhvr>
                                        <p:cTn id="8" dur="5000" fill="hold"/>
                                        <p:tgtEl>
                                          <p:spTgt spid="1854467"/>
                                        </p:tgtEl>
                                        <p:attrNameLst>
                                          <p:attrName>ppt_h</p:attrName>
                                        </p:attrNameLst>
                                      </p:cBhvr>
                                      <p:tavLst>
                                        <p:tav tm="0">
                                          <p:val>
                                            <p:fltVal val="0"/>
                                          </p:val>
                                        </p:tav>
                                        <p:tav tm="100000">
                                          <p:val>
                                            <p:strVal val="#ppt_h"/>
                                          </p:val>
                                        </p:tav>
                                      </p:tavLst>
                                    </p:anim>
                                    <p:animEffect transition="in" filter="fade">
                                      <p:cBhvr>
                                        <p:cTn id="9" dur="5000"/>
                                        <p:tgtEl>
                                          <p:spTgt spid="18544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06370" name="Group 2"/>
          <p:cNvGrpSpPr>
            <a:grpSpLocks/>
          </p:cNvGrpSpPr>
          <p:nvPr/>
        </p:nvGrpSpPr>
        <p:grpSpPr bwMode="auto">
          <a:xfrm>
            <a:off x="6324600" y="4114800"/>
            <a:ext cx="1295400" cy="1524000"/>
            <a:chOff x="2256" y="1536"/>
            <a:chExt cx="816" cy="960"/>
          </a:xfrm>
        </p:grpSpPr>
        <p:sp>
          <p:nvSpPr>
            <p:cNvPr id="2106371" name="Freeform 3"/>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6372" name="Text Box 4"/>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grpSp>
        <p:nvGrpSpPr>
          <p:cNvPr id="2106373" name="Group 5"/>
          <p:cNvGrpSpPr>
            <a:grpSpLocks/>
          </p:cNvGrpSpPr>
          <p:nvPr/>
        </p:nvGrpSpPr>
        <p:grpSpPr bwMode="auto">
          <a:xfrm>
            <a:off x="5257800" y="4114800"/>
            <a:ext cx="1295400" cy="762000"/>
            <a:chOff x="3120" y="3120"/>
            <a:chExt cx="816" cy="480"/>
          </a:xfrm>
        </p:grpSpPr>
        <p:sp>
          <p:nvSpPr>
            <p:cNvPr id="2106374" name="Freeform 6"/>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6375" name="Text Box 7"/>
            <p:cNvSpPr txBox="1">
              <a:spLocks noChangeArrowheads="1"/>
            </p:cNvSpPr>
            <p:nvPr/>
          </p:nvSpPr>
          <p:spPr bwMode="auto">
            <a:xfrm>
              <a:off x="3168" y="3225"/>
              <a:ext cx="321" cy="231"/>
            </a:xfrm>
            <a:prstGeom prst="rect">
              <a:avLst/>
            </a:prstGeom>
            <a:noFill/>
            <a:ln w="9525">
              <a:noFill/>
              <a:miter lim="800000"/>
              <a:headEnd/>
              <a:tailEnd/>
            </a:ln>
            <a:effectLst/>
          </p:spPr>
          <p:txBody>
            <a:bodyPr wrap="none">
              <a:spAutoFit/>
            </a:bodyPr>
            <a:lstStyle/>
            <a:p>
              <a:r>
                <a:rPr lang="en-US" sz="1800"/>
                <a:t>K</a:t>
              </a:r>
              <a:r>
                <a:rPr lang="en-US" sz="1800" baseline="30000"/>
                <a:t>1+</a:t>
              </a:r>
              <a:endParaRPr lang="en-US" sz="1800"/>
            </a:p>
          </p:txBody>
        </p:sp>
      </p:grpSp>
      <p:grpSp>
        <p:nvGrpSpPr>
          <p:cNvPr id="2106376" name="Group 8"/>
          <p:cNvGrpSpPr>
            <a:grpSpLocks/>
          </p:cNvGrpSpPr>
          <p:nvPr/>
        </p:nvGrpSpPr>
        <p:grpSpPr bwMode="auto">
          <a:xfrm>
            <a:off x="5257800" y="4876800"/>
            <a:ext cx="1295400" cy="762000"/>
            <a:chOff x="3120" y="3120"/>
            <a:chExt cx="816" cy="480"/>
          </a:xfrm>
        </p:grpSpPr>
        <p:sp>
          <p:nvSpPr>
            <p:cNvPr id="2106377" name="Freeform 9"/>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6378" name="Text Box 10"/>
            <p:cNvSpPr txBox="1">
              <a:spLocks noChangeArrowheads="1"/>
            </p:cNvSpPr>
            <p:nvPr/>
          </p:nvSpPr>
          <p:spPr bwMode="auto">
            <a:xfrm>
              <a:off x="3168" y="3225"/>
              <a:ext cx="321" cy="231"/>
            </a:xfrm>
            <a:prstGeom prst="rect">
              <a:avLst/>
            </a:prstGeom>
            <a:noFill/>
            <a:ln w="9525">
              <a:noFill/>
              <a:miter lim="800000"/>
              <a:headEnd/>
              <a:tailEnd/>
            </a:ln>
            <a:effectLst/>
          </p:spPr>
          <p:txBody>
            <a:bodyPr wrap="none">
              <a:spAutoFit/>
            </a:bodyPr>
            <a:lstStyle/>
            <a:p>
              <a:r>
                <a:rPr lang="en-US" sz="1800"/>
                <a:t>K</a:t>
              </a:r>
              <a:r>
                <a:rPr lang="en-US" sz="1800" baseline="30000"/>
                <a:t>1+</a:t>
              </a:r>
              <a:endParaRPr lang="en-US" sz="1800"/>
            </a:p>
          </p:txBody>
        </p:sp>
      </p:grpSp>
      <p:grpSp>
        <p:nvGrpSpPr>
          <p:cNvPr id="2106379" name="Group 11"/>
          <p:cNvGrpSpPr>
            <a:grpSpLocks/>
          </p:cNvGrpSpPr>
          <p:nvPr/>
        </p:nvGrpSpPr>
        <p:grpSpPr bwMode="auto">
          <a:xfrm>
            <a:off x="1295400" y="4114800"/>
            <a:ext cx="1295400" cy="1524000"/>
            <a:chOff x="336" y="2160"/>
            <a:chExt cx="816" cy="960"/>
          </a:xfrm>
        </p:grpSpPr>
        <p:sp>
          <p:nvSpPr>
            <p:cNvPr id="2106380" name="Freeform 12"/>
            <p:cNvSpPr>
              <a:spLocks/>
            </p:cNvSpPr>
            <p:nvPr/>
          </p:nvSpPr>
          <p:spPr bwMode="auto">
            <a:xfrm>
              <a:off x="336" y="2160"/>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6381" name="Text Box 13"/>
            <p:cNvSpPr txBox="1">
              <a:spLocks noChangeArrowheads="1"/>
            </p:cNvSpPr>
            <p:nvPr/>
          </p:nvSpPr>
          <p:spPr bwMode="auto">
            <a:xfrm>
              <a:off x="384" y="2496"/>
              <a:ext cx="425" cy="231"/>
            </a:xfrm>
            <a:prstGeom prst="rect">
              <a:avLst/>
            </a:prstGeom>
            <a:noFill/>
            <a:ln w="9525">
              <a:noFill/>
              <a:miter lim="800000"/>
              <a:headEnd/>
              <a:tailEnd/>
            </a:ln>
            <a:effectLst/>
          </p:spPr>
          <p:txBody>
            <a:bodyPr wrap="none">
              <a:spAutoFit/>
            </a:bodyPr>
            <a:lstStyle/>
            <a:p>
              <a:r>
                <a:rPr lang="en-US" sz="1800"/>
                <a:t>Mg</a:t>
              </a:r>
              <a:r>
                <a:rPr lang="en-US" sz="1800" baseline="30000"/>
                <a:t>2+</a:t>
              </a:r>
              <a:endParaRPr lang="en-US" sz="1800"/>
            </a:p>
          </p:txBody>
        </p:sp>
      </p:grpSp>
      <p:grpSp>
        <p:nvGrpSpPr>
          <p:cNvPr id="2106382" name="Group 14"/>
          <p:cNvGrpSpPr>
            <a:grpSpLocks/>
          </p:cNvGrpSpPr>
          <p:nvPr/>
        </p:nvGrpSpPr>
        <p:grpSpPr bwMode="auto">
          <a:xfrm>
            <a:off x="2362200" y="4114800"/>
            <a:ext cx="1295400" cy="762000"/>
            <a:chOff x="720" y="288"/>
            <a:chExt cx="816" cy="480"/>
          </a:xfrm>
        </p:grpSpPr>
        <p:sp>
          <p:nvSpPr>
            <p:cNvPr id="2106383" name="Freeform 15"/>
            <p:cNvSpPr>
              <a:spLocks/>
            </p:cNvSpPr>
            <p:nvPr/>
          </p:nvSpPr>
          <p:spPr bwMode="auto">
            <a:xfrm>
              <a:off x="720" y="28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6384" name="Text Box 16"/>
            <p:cNvSpPr txBox="1">
              <a:spLocks noChangeArrowheads="1"/>
            </p:cNvSpPr>
            <p:nvPr/>
          </p:nvSpPr>
          <p:spPr bwMode="auto">
            <a:xfrm>
              <a:off x="1127" y="393"/>
              <a:ext cx="345" cy="231"/>
            </a:xfrm>
            <a:prstGeom prst="rect">
              <a:avLst/>
            </a:prstGeom>
            <a:noFill/>
            <a:ln w="9525">
              <a:noFill/>
              <a:miter lim="800000"/>
              <a:headEnd/>
              <a:tailEnd/>
            </a:ln>
            <a:effectLst/>
          </p:spPr>
          <p:txBody>
            <a:bodyPr wrap="none">
              <a:spAutoFit/>
            </a:bodyPr>
            <a:lstStyle/>
            <a:p>
              <a:r>
                <a:rPr lang="en-US" sz="1800"/>
                <a:t>Br</a:t>
              </a:r>
              <a:r>
                <a:rPr lang="en-US" sz="1800" baseline="30000"/>
                <a:t>1-</a:t>
              </a:r>
              <a:endParaRPr lang="en-US" sz="1800"/>
            </a:p>
          </p:txBody>
        </p:sp>
      </p:grpSp>
      <p:grpSp>
        <p:nvGrpSpPr>
          <p:cNvPr id="2106385" name="Group 17"/>
          <p:cNvGrpSpPr>
            <a:grpSpLocks/>
          </p:cNvGrpSpPr>
          <p:nvPr/>
        </p:nvGrpSpPr>
        <p:grpSpPr bwMode="auto">
          <a:xfrm>
            <a:off x="2362200" y="4876800"/>
            <a:ext cx="1295400" cy="762000"/>
            <a:chOff x="720" y="288"/>
            <a:chExt cx="816" cy="480"/>
          </a:xfrm>
        </p:grpSpPr>
        <p:sp>
          <p:nvSpPr>
            <p:cNvPr id="2106386" name="Freeform 18"/>
            <p:cNvSpPr>
              <a:spLocks/>
            </p:cNvSpPr>
            <p:nvPr/>
          </p:nvSpPr>
          <p:spPr bwMode="auto">
            <a:xfrm>
              <a:off x="720" y="28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6387" name="Text Box 19"/>
            <p:cNvSpPr txBox="1">
              <a:spLocks noChangeArrowheads="1"/>
            </p:cNvSpPr>
            <p:nvPr/>
          </p:nvSpPr>
          <p:spPr bwMode="auto">
            <a:xfrm>
              <a:off x="1127" y="393"/>
              <a:ext cx="345" cy="231"/>
            </a:xfrm>
            <a:prstGeom prst="rect">
              <a:avLst/>
            </a:prstGeom>
            <a:noFill/>
            <a:ln w="9525">
              <a:noFill/>
              <a:miter lim="800000"/>
              <a:headEnd/>
              <a:tailEnd/>
            </a:ln>
            <a:effectLst/>
          </p:spPr>
          <p:txBody>
            <a:bodyPr wrap="none">
              <a:spAutoFit/>
            </a:bodyPr>
            <a:lstStyle/>
            <a:p>
              <a:r>
                <a:rPr lang="en-US" sz="1800"/>
                <a:t>Br</a:t>
              </a:r>
              <a:r>
                <a:rPr lang="en-US" sz="1800" baseline="30000"/>
                <a:t>1-</a:t>
              </a:r>
              <a:endParaRPr lang="en-US" sz="1800"/>
            </a:p>
          </p:txBody>
        </p:sp>
      </p:grpSp>
      <p:sp>
        <p:nvSpPr>
          <p:cNvPr id="2106388" name="Freeform 20"/>
          <p:cNvSpPr>
            <a:spLocks/>
          </p:cNvSpPr>
          <p:nvPr/>
        </p:nvSpPr>
        <p:spPr bwMode="auto">
          <a:xfrm>
            <a:off x="914400" y="914400"/>
            <a:ext cx="1295400" cy="762000"/>
          </a:xfrm>
          <a:custGeom>
            <a:avLst/>
            <a:gdLst/>
            <a:ahLst/>
            <a:cxnLst>
              <a:cxn ang="0">
                <a:pos x="0" y="0"/>
              </a:cxn>
              <a:cxn ang="0">
                <a:pos x="816" y="0"/>
              </a:cxn>
              <a:cxn ang="0">
                <a:pos x="816" y="243"/>
              </a:cxn>
              <a:cxn ang="0">
                <a:pos x="816" y="480"/>
              </a:cxn>
              <a:cxn ang="0">
                <a:pos x="0" y="480"/>
              </a:cxn>
              <a:cxn ang="0">
                <a:pos x="0" y="0"/>
              </a:cxn>
            </a:cxnLst>
            <a:rect l="0" t="0" r="r" b="b"/>
            <a:pathLst>
              <a:path w="816" h="480">
                <a:moveTo>
                  <a:pt x="0" y="0"/>
                </a:moveTo>
                <a:lnTo>
                  <a:pt x="816" y="0"/>
                </a:lnTo>
                <a:lnTo>
                  <a:pt x="816" y="243"/>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6389" name="Text Box 21"/>
          <p:cNvSpPr txBox="1">
            <a:spLocks noChangeArrowheads="1"/>
          </p:cNvSpPr>
          <p:nvPr/>
        </p:nvSpPr>
        <p:spPr bwMode="auto">
          <a:xfrm>
            <a:off x="990600" y="1081088"/>
            <a:ext cx="336550" cy="366712"/>
          </a:xfrm>
          <a:prstGeom prst="rect">
            <a:avLst/>
          </a:prstGeom>
          <a:noFill/>
          <a:ln w="9525">
            <a:noFill/>
            <a:miter lim="800000"/>
            <a:headEnd/>
            <a:tailEnd/>
          </a:ln>
          <a:effectLst/>
        </p:spPr>
        <p:txBody>
          <a:bodyPr wrap="none">
            <a:spAutoFit/>
          </a:bodyPr>
          <a:lstStyle/>
          <a:p>
            <a:r>
              <a:rPr lang="en-US" sz="1800"/>
              <a:t>K</a:t>
            </a:r>
          </a:p>
        </p:txBody>
      </p:sp>
      <p:grpSp>
        <p:nvGrpSpPr>
          <p:cNvPr id="2106390" name="Group 22"/>
          <p:cNvGrpSpPr>
            <a:grpSpLocks/>
          </p:cNvGrpSpPr>
          <p:nvPr/>
        </p:nvGrpSpPr>
        <p:grpSpPr bwMode="auto">
          <a:xfrm>
            <a:off x="3276600" y="914400"/>
            <a:ext cx="609600" cy="762000"/>
            <a:chOff x="3744" y="576"/>
            <a:chExt cx="384" cy="480"/>
          </a:xfrm>
        </p:grpSpPr>
        <p:sp>
          <p:nvSpPr>
            <p:cNvPr id="2106391" name="Freeform 23"/>
            <p:cNvSpPr>
              <a:spLocks/>
            </p:cNvSpPr>
            <p:nvPr/>
          </p:nvSpPr>
          <p:spPr bwMode="auto">
            <a:xfrm>
              <a:off x="3744" y="576"/>
              <a:ext cx="384" cy="480"/>
            </a:xfrm>
            <a:custGeom>
              <a:avLst/>
              <a:gdLst/>
              <a:ahLst/>
              <a:cxnLst>
                <a:cxn ang="0">
                  <a:pos x="0" y="0"/>
                </a:cxn>
                <a:cxn ang="0">
                  <a:pos x="816" y="0"/>
                </a:cxn>
                <a:cxn ang="0">
                  <a:pos x="816" y="243"/>
                </a:cxn>
                <a:cxn ang="0">
                  <a:pos x="816" y="480"/>
                </a:cxn>
                <a:cxn ang="0">
                  <a:pos x="0" y="480"/>
                </a:cxn>
                <a:cxn ang="0">
                  <a:pos x="0" y="0"/>
                </a:cxn>
              </a:cxnLst>
              <a:rect l="0" t="0" r="r" b="b"/>
              <a:pathLst>
                <a:path w="816" h="480">
                  <a:moveTo>
                    <a:pt x="0" y="0"/>
                  </a:moveTo>
                  <a:lnTo>
                    <a:pt x="816" y="0"/>
                  </a:lnTo>
                  <a:lnTo>
                    <a:pt x="816" y="243"/>
                  </a:lnTo>
                  <a:lnTo>
                    <a:pt x="816" y="480"/>
                  </a:lnTo>
                  <a:lnTo>
                    <a:pt x="0" y="480"/>
                  </a:lnTo>
                  <a:lnTo>
                    <a:pt x="0" y="0"/>
                  </a:lnTo>
                  <a:close/>
                </a:path>
              </a:pathLst>
            </a:custGeom>
            <a:solidFill>
              <a:srgbClr val="9BCDFF"/>
            </a:solidFill>
            <a:ln w="9525">
              <a:solidFill>
                <a:schemeClr val="tx1"/>
              </a:solidFill>
              <a:round/>
              <a:headEnd/>
              <a:tailEnd/>
            </a:ln>
            <a:effectLst/>
          </p:spPr>
          <p:txBody>
            <a:bodyPr/>
            <a:lstStyle/>
            <a:p>
              <a:endParaRPr lang="en-US"/>
            </a:p>
          </p:txBody>
        </p:sp>
        <p:sp>
          <p:nvSpPr>
            <p:cNvPr id="2106392" name="Text Box 24"/>
            <p:cNvSpPr txBox="1">
              <a:spLocks noChangeArrowheads="1"/>
            </p:cNvSpPr>
            <p:nvPr/>
          </p:nvSpPr>
          <p:spPr bwMode="auto">
            <a:xfrm>
              <a:off x="3792" y="672"/>
              <a:ext cx="260" cy="231"/>
            </a:xfrm>
            <a:prstGeom prst="rect">
              <a:avLst/>
            </a:prstGeom>
            <a:noFill/>
            <a:ln w="9525">
              <a:noFill/>
              <a:miter lim="800000"/>
              <a:headEnd/>
              <a:tailEnd/>
            </a:ln>
            <a:effectLst/>
          </p:spPr>
          <p:txBody>
            <a:bodyPr wrap="none">
              <a:spAutoFit/>
            </a:bodyPr>
            <a:lstStyle/>
            <a:p>
              <a:r>
                <a:rPr lang="en-US" sz="1800"/>
                <a:t>Br</a:t>
              </a:r>
            </a:p>
          </p:txBody>
        </p:sp>
      </p:grpSp>
      <p:sp>
        <p:nvSpPr>
          <p:cNvPr id="2106393" name="Freeform 25"/>
          <p:cNvSpPr>
            <a:spLocks/>
          </p:cNvSpPr>
          <p:nvPr/>
        </p:nvSpPr>
        <p:spPr bwMode="auto">
          <a:xfrm>
            <a:off x="1524000" y="914400"/>
            <a:ext cx="685800" cy="762000"/>
          </a:xfrm>
          <a:custGeom>
            <a:avLst/>
            <a:gdLst/>
            <a:ahLst/>
            <a:cxnLst>
              <a:cxn ang="0">
                <a:pos x="432" y="0"/>
              </a:cxn>
              <a:cxn ang="0">
                <a:pos x="432" y="480"/>
              </a:cxn>
              <a:cxn ang="0">
                <a:pos x="0" y="240"/>
              </a:cxn>
              <a:cxn ang="0">
                <a:pos x="432" y="0"/>
              </a:cxn>
            </a:cxnLst>
            <a:rect l="0" t="0" r="r" b="b"/>
            <a:pathLst>
              <a:path w="432" h="480">
                <a:moveTo>
                  <a:pt x="432" y="0"/>
                </a:moveTo>
                <a:lnTo>
                  <a:pt x="432" y="480"/>
                </a:lnTo>
                <a:lnTo>
                  <a:pt x="0" y="240"/>
                </a:lnTo>
                <a:lnTo>
                  <a:pt x="432" y="0"/>
                </a:lnTo>
                <a:close/>
              </a:path>
            </a:pathLst>
          </a:custGeom>
          <a:solidFill>
            <a:schemeClr val="bg1"/>
          </a:solidFill>
          <a:ln w="9525">
            <a:solidFill>
              <a:schemeClr val="bg1"/>
            </a:solidFill>
            <a:round/>
            <a:headEnd/>
            <a:tailEnd/>
          </a:ln>
          <a:effectLst/>
        </p:spPr>
        <p:txBody>
          <a:bodyPr/>
          <a:lstStyle/>
          <a:p>
            <a:endParaRPr lang="en-US"/>
          </a:p>
        </p:txBody>
      </p:sp>
      <p:sp>
        <p:nvSpPr>
          <p:cNvPr id="2106394" name="Text Box 26"/>
          <p:cNvSpPr txBox="1">
            <a:spLocks noChangeArrowheads="1"/>
          </p:cNvSpPr>
          <p:nvPr/>
        </p:nvSpPr>
        <p:spPr bwMode="auto">
          <a:xfrm>
            <a:off x="609600" y="1690688"/>
            <a:ext cx="1797050" cy="366712"/>
          </a:xfrm>
          <a:prstGeom prst="rect">
            <a:avLst/>
          </a:prstGeom>
          <a:noFill/>
          <a:ln w="9525">
            <a:noFill/>
            <a:miter lim="800000"/>
            <a:headEnd/>
            <a:tailEnd/>
          </a:ln>
          <a:effectLst/>
        </p:spPr>
        <p:txBody>
          <a:bodyPr wrap="none">
            <a:spAutoFit/>
          </a:bodyPr>
          <a:lstStyle/>
          <a:p>
            <a:r>
              <a:rPr lang="en-US" sz="1800"/>
              <a:t>potassium atom</a:t>
            </a:r>
          </a:p>
        </p:txBody>
      </p:sp>
      <p:sp>
        <p:nvSpPr>
          <p:cNvPr id="2106395" name="Text Box 27"/>
          <p:cNvSpPr txBox="1">
            <a:spLocks noChangeArrowheads="1"/>
          </p:cNvSpPr>
          <p:nvPr/>
        </p:nvSpPr>
        <p:spPr bwMode="auto">
          <a:xfrm>
            <a:off x="2609850" y="1676400"/>
            <a:ext cx="1581150" cy="366713"/>
          </a:xfrm>
          <a:prstGeom prst="rect">
            <a:avLst/>
          </a:prstGeom>
          <a:noFill/>
          <a:ln w="9525">
            <a:noFill/>
            <a:miter lim="800000"/>
            <a:headEnd/>
            <a:tailEnd/>
          </a:ln>
          <a:effectLst/>
        </p:spPr>
        <p:txBody>
          <a:bodyPr wrap="none">
            <a:spAutoFit/>
          </a:bodyPr>
          <a:lstStyle/>
          <a:p>
            <a:r>
              <a:rPr lang="en-US" sz="1800"/>
              <a:t>bromine atom</a:t>
            </a:r>
          </a:p>
        </p:txBody>
      </p:sp>
      <p:grpSp>
        <p:nvGrpSpPr>
          <p:cNvPr id="2106396" name="Group 28"/>
          <p:cNvGrpSpPr>
            <a:grpSpLocks/>
          </p:cNvGrpSpPr>
          <p:nvPr/>
        </p:nvGrpSpPr>
        <p:grpSpPr bwMode="auto">
          <a:xfrm>
            <a:off x="1524000" y="914400"/>
            <a:ext cx="685800" cy="762000"/>
            <a:chOff x="3312" y="1248"/>
            <a:chExt cx="432" cy="480"/>
          </a:xfrm>
        </p:grpSpPr>
        <p:sp>
          <p:nvSpPr>
            <p:cNvPr id="2106397" name="Freeform 29"/>
            <p:cNvSpPr>
              <a:spLocks/>
            </p:cNvSpPr>
            <p:nvPr/>
          </p:nvSpPr>
          <p:spPr bwMode="auto">
            <a:xfrm>
              <a:off x="3312" y="1248"/>
              <a:ext cx="432" cy="480"/>
            </a:xfrm>
            <a:custGeom>
              <a:avLst/>
              <a:gdLst/>
              <a:ahLst/>
              <a:cxnLst>
                <a:cxn ang="0">
                  <a:pos x="432" y="0"/>
                </a:cxn>
                <a:cxn ang="0">
                  <a:pos x="432" y="480"/>
                </a:cxn>
                <a:cxn ang="0">
                  <a:pos x="0" y="240"/>
                </a:cxn>
                <a:cxn ang="0">
                  <a:pos x="432" y="0"/>
                </a:cxn>
              </a:cxnLst>
              <a:rect l="0" t="0" r="r" b="b"/>
              <a:pathLst>
                <a:path w="432" h="480">
                  <a:moveTo>
                    <a:pt x="432" y="0"/>
                  </a:moveTo>
                  <a:lnTo>
                    <a:pt x="432" y="480"/>
                  </a:lnTo>
                  <a:lnTo>
                    <a:pt x="0" y="240"/>
                  </a:lnTo>
                  <a:lnTo>
                    <a:pt x="432" y="0"/>
                  </a:lnTo>
                  <a:close/>
                </a:path>
              </a:pathLst>
            </a:custGeom>
            <a:solidFill>
              <a:srgbClr val="FFC1C1"/>
            </a:solidFill>
            <a:ln w="9525">
              <a:solidFill>
                <a:schemeClr val="tx1"/>
              </a:solidFill>
              <a:prstDash val="dash"/>
              <a:round/>
              <a:headEnd/>
              <a:tailEnd/>
            </a:ln>
            <a:effectLst/>
          </p:spPr>
          <p:txBody>
            <a:bodyPr/>
            <a:lstStyle/>
            <a:p>
              <a:endParaRPr lang="en-US"/>
            </a:p>
          </p:txBody>
        </p:sp>
        <p:sp>
          <p:nvSpPr>
            <p:cNvPr id="2106398" name="Text Box 30"/>
            <p:cNvSpPr txBox="1">
              <a:spLocks noChangeArrowheads="1"/>
            </p:cNvSpPr>
            <p:nvPr/>
          </p:nvSpPr>
          <p:spPr bwMode="auto">
            <a:xfrm>
              <a:off x="3456" y="1353"/>
              <a:ext cx="228" cy="231"/>
            </a:xfrm>
            <a:prstGeom prst="rect">
              <a:avLst/>
            </a:prstGeom>
            <a:noFill/>
            <a:ln w="9525">
              <a:noFill/>
              <a:miter lim="800000"/>
              <a:headEnd/>
              <a:tailEnd/>
            </a:ln>
            <a:effectLst/>
          </p:spPr>
          <p:txBody>
            <a:bodyPr wrap="none">
              <a:spAutoFit/>
            </a:bodyPr>
            <a:lstStyle/>
            <a:p>
              <a:r>
                <a:rPr lang="en-US" sz="1800"/>
                <a:t>e</a:t>
              </a:r>
              <a:r>
                <a:rPr lang="en-US" sz="1800" baseline="30000"/>
                <a:t>-</a:t>
              </a:r>
              <a:endParaRPr lang="en-US" sz="1800"/>
            </a:p>
          </p:txBody>
        </p:sp>
      </p:grpSp>
      <p:grpSp>
        <p:nvGrpSpPr>
          <p:cNvPr id="2106399" name="Group 31"/>
          <p:cNvGrpSpPr>
            <a:grpSpLocks/>
          </p:cNvGrpSpPr>
          <p:nvPr/>
        </p:nvGrpSpPr>
        <p:grpSpPr bwMode="auto">
          <a:xfrm>
            <a:off x="2590800" y="914400"/>
            <a:ext cx="685800" cy="762000"/>
            <a:chOff x="3312" y="576"/>
            <a:chExt cx="432" cy="480"/>
          </a:xfrm>
        </p:grpSpPr>
        <p:sp>
          <p:nvSpPr>
            <p:cNvPr id="2106400" name="Freeform 32"/>
            <p:cNvSpPr>
              <a:spLocks/>
            </p:cNvSpPr>
            <p:nvPr/>
          </p:nvSpPr>
          <p:spPr bwMode="auto">
            <a:xfrm>
              <a:off x="3312" y="576"/>
              <a:ext cx="432" cy="480"/>
            </a:xfrm>
            <a:custGeom>
              <a:avLst/>
              <a:gdLst/>
              <a:ahLst/>
              <a:cxnLst>
                <a:cxn ang="0">
                  <a:pos x="432" y="0"/>
                </a:cxn>
                <a:cxn ang="0">
                  <a:pos x="432" y="480"/>
                </a:cxn>
                <a:cxn ang="0">
                  <a:pos x="0" y="240"/>
                </a:cxn>
                <a:cxn ang="0">
                  <a:pos x="432" y="0"/>
                </a:cxn>
              </a:cxnLst>
              <a:rect l="0" t="0" r="r" b="b"/>
              <a:pathLst>
                <a:path w="432" h="480">
                  <a:moveTo>
                    <a:pt x="432" y="0"/>
                  </a:moveTo>
                  <a:lnTo>
                    <a:pt x="432" y="480"/>
                  </a:lnTo>
                  <a:lnTo>
                    <a:pt x="0" y="240"/>
                  </a:lnTo>
                  <a:lnTo>
                    <a:pt x="432" y="0"/>
                  </a:lnTo>
                  <a:close/>
                </a:path>
              </a:pathLst>
            </a:custGeom>
            <a:solidFill>
              <a:srgbClr val="9BCDFF"/>
            </a:solidFill>
            <a:ln w="9525">
              <a:solidFill>
                <a:schemeClr val="tx1"/>
              </a:solidFill>
              <a:prstDash val="dash"/>
              <a:round/>
              <a:headEnd/>
              <a:tailEnd/>
            </a:ln>
            <a:effectLst/>
          </p:spPr>
          <p:txBody>
            <a:bodyPr/>
            <a:lstStyle/>
            <a:p>
              <a:endParaRPr lang="en-US"/>
            </a:p>
          </p:txBody>
        </p:sp>
        <p:sp>
          <p:nvSpPr>
            <p:cNvPr id="2106401" name="Text Box 33"/>
            <p:cNvSpPr txBox="1">
              <a:spLocks noChangeArrowheads="1"/>
            </p:cNvSpPr>
            <p:nvPr/>
          </p:nvSpPr>
          <p:spPr bwMode="auto">
            <a:xfrm>
              <a:off x="3456" y="681"/>
              <a:ext cx="228" cy="231"/>
            </a:xfrm>
            <a:prstGeom prst="rect">
              <a:avLst/>
            </a:prstGeom>
            <a:noFill/>
            <a:ln w="9525">
              <a:noFill/>
              <a:miter lim="800000"/>
              <a:headEnd/>
              <a:tailEnd/>
            </a:ln>
            <a:effectLst/>
          </p:spPr>
          <p:txBody>
            <a:bodyPr wrap="none">
              <a:spAutoFit/>
            </a:bodyPr>
            <a:lstStyle/>
            <a:p>
              <a:r>
                <a:rPr lang="en-US" sz="1800"/>
                <a:t>e</a:t>
              </a:r>
              <a:r>
                <a:rPr lang="en-US" sz="1800" baseline="30000"/>
                <a:t>-</a:t>
              </a:r>
              <a:endParaRPr lang="en-US" sz="1800"/>
            </a:p>
          </p:txBody>
        </p:sp>
      </p:grpSp>
      <p:grpSp>
        <p:nvGrpSpPr>
          <p:cNvPr id="2106402" name="Group 34"/>
          <p:cNvGrpSpPr>
            <a:grpSpLocks/>
          </p:cNvGrpSpPr>
          <p:nvPr/>
        </p:nvGrpSpPr>
        <p:grpSpPr bwMode="auto">
          <a:xfrm>
            <a:off x="2590800" y="914400"/>
            <a:ext cx="1295400" cy="762000"/>
            <a:chOff x="3312" y="816"/>
            <a:chExt cx="816" cy="480"/>
          </a:xfrm>
        </p:grpSpPr>
        <p:sp>
          <p:nvSpPr>
            <p:cNvPr id="2106403" name="Freeform 35"/>
            <p:cNvSpPr>
              <a:spLocks/>
            </p:cNvSpPr>
            <p:nvPr/>
          </p:nvSpPr>
          <p:spPr bwMode="auto">
            <a:xfrm>
              <a:off x="3312" y="816"/>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6404" name="Text Box 36"/>
            <p:cNvSpPr txBox="1">
              <a:spLocks noChangeArrowheads="1"/>
            </p:cNvSpPr>
            <p:nvPr/>
          </p:nvSpPr>
          <p:spPr bwMode="auto">
            <a:xfrm>
              <a:off x="3719" y="921"/>
              <a:ext cx="345" cy="231"/>
            </a:xfrm>
            <a:prstGeom prst="rect">
              <a:avLst/>
            </a:prstGeom>
            <a:noFill/>
            <a:ln w="9525">
              <a:noFill/>
              <a:miter lim="800000"/>
              <a:headEnd/>
              <a:tailEnd/>
            </a:ln>
            <a:effectLst/>
          </p:spPr>
          <p:txBody>
            <a:bodyPr wrap="none">
              <a:spAutoFit/>
            </a:bodyPr>
            <a:lstStyle/>
            <a:p>
              <a:r>
                <a:rPr lang="en-US" sz="1800"/>
                <a:t>Br</a:t>
              </a:r>
              <a:r>
                <a:rPr lang="en-US" sz="1800" baseline="30000"/>
                <a:t>1-</a:t>
              </a:r>
              <a:endParaRPr lang="en-US" sz="1800"/>
            </a:p>
          </p:txBody>
        </p:sp>
      </p:grpSp>
      <p:grpSp>
        <p:nvGrpSpPr>
          <p:cNvPr id="2106405" name="Group 37"/>
          <p:cNvGrpSpPr>
            <a:grpSpLocks/>
          </p:cNvGrpSpPr>
          <p:nvPr/>
        </p:nvGrpSpPr>
        <p:grpSpPr bwMode="auto">
          <a:xfrm>
            <a:off x="914400" y="914400"/>
            <a:ext cx="1295400" cy="762000"/>
            <a:chOff x="3120" y="3120"/>
            <a:chExt cx="816" cy="480"/>
          </a:xfrm>
        </p:grpSpPr>
        <p:sp>
          <p:nvSpPr>
            <p:cNvPr id="2106406" name="Freeform 38"/>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6407" name="Text Box 39"/>
            <p:cNvSpPr txBox="1">
              <a:spLocks noChangeArrowheads="1"/>
            </p:cNvSpPr>
            <p:nvPr/>
          </p:nvSpPr>
          <p:spPr bwMode="auto">
            <a:xfrm>
              <a:off x="3168" y="3225"/>
              <a:ext cx="321" cy="231"/>
            </a:xfrm>
            <a:prstGeom prst="rect">
              <a:avLst/>
            </a:prstGeom>
            <a:noFill/>
            <a:ln w="9525">
              <a:noFill/>
              <a:miter lim="800000"/>
              <a:headEnd/>
              <a:tailEnd/>
            </a:ln>
            <a:effectLst/>
          </p:spPr>
          <p:txBody>
            <a:bodyPr wrap="none">
              <a:spAutoFit/>
            </a:bodyPr>
            <a:lstStyle/>
            <a:p>
              <a:r>
                <a:rPr lang="en-US" sz="1800"/>
                <a:t>K</a:t>
              </a:r>
              <a:r>
                <a:rPr lang="en-US" sz="1800" baseline="30000"/>
                <a:t>1+</a:t>
              </a:r>
              <a:endParaRPr lang="en-US" sz="1800"/>
            </a:p>
          </p:txBody>
        </p:sp>
      </p:grpSp>
      <p:sp>
        <p:nvSpPr>
          <p:cNvPr id="2106408" name="Text Box 40"/>
          <p:cNvSpPr txBox="1">
            <a:spLocks noChangeArrowheads="1"/>
          </p:cNvSpPr>
          <p:nvPr/>
        </p:nvSpPr>
        <p:spPr bwMode="auto">
          <a:xfrm>
            <a:off x="609600" y="2986088"/>
            <a:ext cx="1593850" cy="366712"/>
          </a:xfrm>
          <a:prstGeom prst="rect">
            <a:avLst/>
          </a:prstGeom>
          <a:noFill/>
          <a:ln w="9525">
            <a:noFill/>
            <a:miter lim="800000"/>
            <a:headEnd/>
            <a:tailEnd/>
          </a:ln>
          <a:effectLst/>
        </p:spPr>
        <p:txBody>
          <a:bodyPr wrap="none">
            <a:spAutoFit/>
          </a:bodyPr>
          <a:lstStyle/>
          <a:p>
            <a:r>
              <a:rPr lang="en-US" sz="1800"/>
              <a:t>potassium ion</a:t>
            </a:r>
          </a:p>
        </p:txBody>
      </p:sp>
      <p:sp>
        <p:nvSpPr>
          <p:cNvPr id="2106409" name="Text Box 41"/>
          <p:cNvSpPr txBox="1">
            <a:spLocks noChangeArrowheads="1"/>
          </p:cNvSpPr>
          <p:nvPr/>
        </p:nvSpPr>
        <p:spPr bwMode="auto">
          <a:xfrm>
            <a:off x="2660650" y="2971800"/>
            <a:ext cx="1377950" cy="366713"/>
          </a:xfrm>
          <a:prstGeom prst="rect">
            <a:avLst/>
          </a:prstGeom>
          <a:noFill/>
          <a:ln w="9525">
            <a:noFill/>
            <a:miter lim="800000"/>
            <a:headEnd/>
            <a:tailEnd/>
          </a:ln>
          <a:effectLst/>
        </p:spPr>
        <p:txBody>
          <a:bodyPr wrap="none">
            <a:spAutoFit/>
          </a:bodyPr>
          <a:lstStyle/>
          <a:p>
            <a:r>
              <a:rPr lang="en-US" sz="1800"/>
              <a:t>bromide ion</a:t>
            </a:r>
          </a:p>
        </p:txBody>
      </p:sp>
      <p:sp>
        <p:nvSpPr>
          <p:cNvPr id="2106410" name="Text Box 42"/>
          <p:cNvSpPr txBox="1">
            <a:spLocks noChangeArrowheads="1"/>
          </p:cNvSpPr>
          <p:nvPr/>
        </p:nvSpPr>
        <p:spPr bwMode="auto">
          <a:xfrm>
            <a:off x="1390650" y="2986088"/>
            <a:ext cx="2114550" cy="366712"/>
          </a:xfrm>
          <a:prstGeom prst="rect">
            <a:avLst/>
          </a:prstGeom>
          <a:noFill/>
          <a:ln w="9525">
            <a:noFill/>
            <a:miter lim="800000"/>
            <a:headEnd/>
            <a:tailEnd/>
          </a:ln>
          <a:effectLst/>
        </p:spPr>
        <p:txBody>
          <a:bodyPr wrap="none">
            <a:spAutoFit/>
          </a:bodyPr>
          <a:lstStyle/>
          <a:p>
            <a:r>
              <a:rPr lang="en-US" sz="1800"/>
              <a:t>potassium bromide</a:t>
            </a:r>
          </a:p>
        </p:txBody>
      </p:sp>
      <p:grpSp>
        <p:nvGrpSpPr>
          <p:cNvPr id="2106411" name="Group 43"/>
          <p:cNvGrpSpPr>
            <a:grpSpLocks/>
          </p:cNvGrpSpPr>
          <p:nvPr/>
        </p:nvGrpSpPr>
        <p:grpSpPr bwMode="auto">
          <a:xfrm>
            <a:off x="4800600" y="914400"/>
            <a:ext cx="3733800" cy="1143000"/>
            <a:chOff x="3024" y="576"/>
            <a:chExt cx="2352" cy="720"/>
          </a:xfrm>
        </p:grpSpPr>
        <p:grpSp>
          <p:nvGrpSpPr>
            <p:cNvPr id="2106412" name="Group 44"/>
            <p:cNvGrpSpPr>
              <a:grpSpLocks/>
            </p:cNvGrpSpPr>
            <p:nvPr/>
          </p:nvGrpSpPr>
          <p:grpSpPr bwMode="auto">
            <a:xfrm>
              <a:off x="3216" y="576"/>
              <a:ext cx="816" cy="480"/>
              <a:chOff x="3216" y="576"/>
              <a:chExt cx="816" cy="480"/>
            </a:xfrm>
          </p:grpSpPr>
          <p:sp>
            <p:nvSpPr>
              <p:cNvPr id="2106413" name="Freeform 45"/>
              <p:cNvSpPr>
                <a:spLocks/>
              </p:cNvSpPr>
              <p:nvPr/>
            </p:nvSpPr>
            <p:spPr bwMode="auto">
              <a:xfrm>
                <a:off x="3216" y="576"/>
                <a:ext cx="816" cy="480"/>
              </a:xfrm>
              <a:custGeom>
                <a:avLst/>
                <a:gdLst/>
                <a:ahLst/>
                <a:cxnLst>
                  <a:cxn ang="0">
                    <a:pos x="0" y="0"/>
                  </a:cxn>
                  <a:cxn ang="0">
                    <a:pos x="816" y="0"/>
                  </a:cxn>
                  <a:cxn ang="0">
                    <a:pos x="816" y="243"/>
                  </a:cxn>
                  <a:cxn ang="0">
                    <a:pos x="816" y="480"/>
                  </a:cxn>
                  <a:cxn ang="0">
                    <a:pos x="0" y="480"/>
                  </a:cxn>
                  <a:cxn ang="0">
                    <a:pos x="0" y="0"/>
                  </a:cxn>
                </a:cxnLst>
                <a:rect l="0" t="0" r="r" b="b"/>
                <a:pathLst>
                  <a:path w="816" h="480">
                    <a:moveTo>
                      <a:pt x="0" y="0"/>
                    </a:moveTo>
                    <a:lnTo>
                      <a:pt x="816" y="0"/>
                    </a:lnTo>
                    <a:lnTo>
                      <a:pt x="816" y="243"/>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6414" name="Text Box 46"/>
              <p:cNvSpPr txBox="1">
                <a:spLocks noChangeArrowheads="1"/>
              </p:cNvSpPr>
              <p:nvPr/>
            </p:nvSpPr>
            <p:spPr bwMode="auto">
              <a:xfrm>
                <a:off x="3264" y="681"/>
                <a:ext cx="212" cy="231"/>
              </a:xfrm>
              <a:prstGeom prst="rect">
                <a:avLst/>
              </a:prstGeom>
              <a:noFill/>
              <a:ln w="9525">
                <a:noFill/>
                <a:miter lim="800000"/>
                <a:headEnd/>
                <a:tailEnd/>
              </a:ln>
              <a:effectLst/>
            </p:spPr>
            <p:txBody>
              <a:bodyPr wrap="none">
                <a:spAutoFit/>
              </a:bodyPr>
              <a:lstStyle/>
              <a:p>
                <a:r>
                  <a:rPr lang="en-US" sz="1800"/>
                  <a:t>K</a:t>
                </a:r>
              </a:p>
            </p:txBody>
          </p:sp>
        </p:grpSp>
        <p:grpSp>
          <p:nvGrpSpPr>
            <p:cNvPr id="2106415" name="Group 47"/>
            <p:cNvGrpSpPr>
              <a:grpSpLocks/>
            </p:cNvGrpSpPr>
            <p:nvPr/>
          </p:nvGrpSpPr>
          <p:grpSpPr bwMode="auto">
            <a:xfrm>
              <a:off x="4704" y="576"/>
              <a:ext cx="384" cy="480"/>
              <a:chOff x="3744" y="576"/>
              <a:chExt cx="384" cy="480"/>
            </a:xfrm>
          </p:grpSpPr>
          <p:sp>
            <p:nvSpPr>
              <p:cNvPr id="2106416" name="Freeform 48"/>
              <p:cNvSpPr>
                <a:spLocks/>
              </p:cNvSpPr>
              <p:nvPr/>
            </p:nvSpPr>
            <p:spPr bwMode="auto">
              <a:xfrm>
                <a:off x="3744" y="576"/>
                <a:ext cx="384" cy="480"/>
              </a:xfrm>
              <a:custGeom>
                <a:avLst/>
                <a:gdLst/>
                <a:ahLst/>
                <a:cxnLst>
                  <a:cxn ang="0">
                    <a:pos x="0" y="0"/>
                  </a:cxn>
                  <a:cxn ang="0">
                    <a:pos x="816" y="0"/>
                  </a:cxn>
                  <a:cxn ang="0">
                    <a:pos x="816" y="243"/>
                  </a:cxn>
                  <a:cxn ang="0">
                    <a:pos x="816" y="480"/>
                  </a:cxn>
                  <a:cxn ang="0">
                    <a:pos x="0" y="480"/>
                  </a:cxn>
                  <a:cxn ang="0">
                    <a:pos x="0" y="0"/>
                  </a:cxn>
                </a:cxnLst>
                <a:rect l="0" t="0" r="r" b="b"/>
                <a:pathLst>
                  <a:path w="816" h="480">
                    <a:moveTo>
                      <a:pt x="0" y="0"/>
                    </a:moveTo>
                    <a:lnTo>
                      <a:pt x="816" y="0"/>
                    </a:lnTo>
                    <a:lnTo>
                      <a:pt x="816" y="243"/>
                    </a:lnTo>
                    <a:lnTo>
                      <a:pt x="816" y="480"/>
                    </a:lnTo>
                    <a:lnTo>
                      <a:pt x="0" y="480"/>
                    </a:lnTo>
                    <a:lnTo>
                      <a:pt x="0" y="0"/>
                    </a:lnTo>
                    <a:close/>
                  </a:path>
                </a:pathLst>
              </a:custGeom>
              <a:solidFill>
                <a:srgbClr val="9BCDFF"/>
              </a:solidFill>
              <a:ln w="9525">
                <a:solidFill>
                  <a:schemeClr val="tx1"/>
                </a:solidFill>
                <a:round/>
                <a:headEnd/>
                <a:tailEnd/>
              </a:ln>
              <a:effectLst/>
            </p:spPr>
            <p:txBody>
              <a:bodyPr/>
              <a:lstStyle/>
              <a:p>
                <a:endParaRPr lang="en-US"/>
              </a:p>
            </p:txBody>
          </p:sp>
          <p:sp>
            <p:nvSpPr>
              <p:cNvPr id="2106417" name="Text Box 49"/>
              <p:cNvSpPr txBox="1">
                <a:spLocks noChangeArrowheads="1"/>
              </p:cNvSpPr>
              <p:nvPr/>
            </p:nvSpPr>
            <p:spPr bwMode="auto">
              <a:xfrm>
                <a:off x="3792" y="672"/>
                <a:ext cx="260" cy="231"/>
              </a:xfrm>
              <a:prstGeom prst="rect">
                <a:avLst/>
              </a:prstGeom>
              <a:noFill/>
              <a:ln w="9525">
                <a:noFill/>
                <a:miter lim="800000"/>
                <a:headEnd/>
                <a:tailEnd/>
              </a:ln>
              <a:effectLst/>
            </p:spPr>
            <p:txBody>
              <a:bodyPr wrap="none">
                <a:spAutoFit/>
              </a:bodyPr>
              <a:lstStyle/>
              <a:p>
                <a:r>
                  <a:rPr lang="en-US" sz="1800"/>
                  <a:t>Br</a:t>
                </a:r>
              </a:p>
            </p:txBody>
          </p:sp>
        </p:grpSp>
        <p:sp>
          <p:nvSpPr>
            <p:cNvPr id="2106418" name="Text Box 50"/>
            <p:cNvSpPr txBox="1">
              <a:spLocks noChangeArrowheads="1"/>
            </p:cNvSpPr>
            <p:nvPr/>
          </p:nvSpPr>
          <p:spPr bwMode="auto">
            <a:xfrm>
              <a:off x="3024" y="1065"/>
              <a:ext cx="1132" cy="231"/>
            </a:xfrm>
            <a:prstGeom prst="rect">
              <a:avLst/>
            </a:prstGeom>
            <a:noFill/>
            <a:ln w="9525">
              <a:noFill/>
              <a:miter lim="800000"/>
              <a:headEnd/>
              <a:tailEnd/>
            </a:ln>
            <a:effectLst/>
          </p:spPr>
          <p:txBody>
            <a:bodyPr wrap="none">
              <a:spAutoFit/>
            </a:bodyPr>
            <a:lstStyle/>
            <a:p>
              <a:r>
                <a:rPr lang="en-US" sz="1800"/>
                <a:t>potassium atom</a:t>
              </a:r>
            </a:p>
          </p:txBody>
        </p:sp>
        <p:sp>
          <p:nvSpPr>
            <p:cNvPr id="2106419" name="Text Box 51"/>
            <p:cNvSpPr txBox="1">
              <a:spLocks noChangeArrowheads="1"/>
            </p:cNvSpPr>
            <p:nvPr/>
          </p:nvSpPr>
          <p:spPr bwMode="auto">
            <a:xfrm>
              <a:off x="4380" y="1056"/>
              <a:ext cx="996" cy="231"/>
            </a:xfrm>
            <a:prstGeom prst="rect">
              <a:avLst/>
            </a:prstGeom>
            <a:noFill/>
            <a:ln w="9525">
              <a:noFill/>
              <a:miter lim="800000"/>
              <a:headEnd/>
              <a:tailEnd/>
            </a:ln>
            <a:effectLst/>
          </p:spPr>
          <p:txBody>
            <a:bodyPr wrap="none">
              <a:spAutoFit/>
            </a:bodyPr>
            <a:lstStyle/>
            <a:p>
              <a:r>
                <a:rPr lang="en-US" sz="1800"/>
                <a:t>bromine atom</a:t>
              </a:r>
            </a:p>
          </p:txBody>
        </p:sp>
      </p:grpSp>
      <p:grpSp>
        <p:nvGrpSpPr>
          <p:cNvPr id="2106420" name="Group 52"/>
          <p:cNvGrpSpPr>
            <a:grpSpLocks/>
          </p:cNvGrpSpPr>
          <p:nvPr/>
        </p:nvGrpSpPr>
        <p:grpSpPr bwMode="auto">
          <a:xfrm>
            <a:off x="6553200" y="914400"/>
            <a:ext cx="685800" cy="762000"/>
            <a:chOff x="3312" y="576"/>
            <a:chExt cx="432" cy="480"/>
          </a:xfrm>
        </p:grpSpPr>
        <p:sp>
          <p:nvSpPr>
            <p:cNvPr id="2106421" name="Freeform 53"/>
            <p:cNvSpPr>
              <a:spLocks/>
            </p:cNvSpPr>
            <p:nvPr/>
          </p:nvSpPr>
          <p:spPr bwMode="auto">
            <a:xfrm>
              <a:off x="3312" y="576"/>
              <a:ext cx="432" cy="480"/>
            </a:xfrm>
            <a:custGeom>
              <a:avLst/>
              <a:gdLst/>
              <a:ahLst/>
              <a:cxnLst>
                <a:cxn ang="0">
                  <a:pos x="432" y="0"/>
                </a:cxn>
                <a:cxn ang="0">
                  <a:pos x="432" y="480"/>
                </a:cxn>
                <a:cxn ang="0">
                  <a:pos x="0" y="240"/>
                </a:cxn>
                <a:cxn ang="0">
                  <a:pos x="432" y="0"/>
                </a:cxn>
              </a:cxnLst>
              <a:rect l="0" t="0" r="r" b="b"/>
              <a:pathLst>
                <a:path w="432" h="480">
                  <a:moveTo>
                    <a:pt x="432" y="0"/>
                  </a:moveTo>
                  <a:lnTo>
                    <a:pt x="432" y="480"/>
                  </a:lnTo>
                  <a:lnTo>
                    <a:pt x="0" y="240"/>
                  </a:lnTo>
                  <a:lnTo>
                    <a:pt x="432" y="0"/>
                  </a:lnTo>
                  <a:close/>
                </a:path>
              </a:pathLst>
            </a:custGeom>
            <a:solidFill>
              <a:srgbClr val="9BCDFF"/>
            </a:solidFill>
            <a:ln w="9525">
              <a:solidFill>
                <a:schemeClr val="tx1"/>
              </a:solidFill>
              <a:prstDash val="dash"/>
              <a:round/>
              <a:headEnd/>
              <a:tailEnd/>
            </a:ln>
            <a:effectLst/>
          </p:spPr>
          <p:txBody>
            <a:bodyPr/>
            <a:lstStyle/>
            <a:p>
              <a:endParaRPr lang="en-US"/>
            </a:p>
          </p:txBody>
        </p:sp>
        <p:sp>
          <p:nvSpPr>
            <p:cNvPr id="2106422" name="Text Box 54"/>
            <p:cNvSpPr txBox="1">
              <a:spLocks noChangeArrowheads="1"/>
            </p:cNvSpPr>
            <p:nvPr/>
          </p:nvSpPr>
          <p:spPr bwMode="auto">
            <a:xfrm>
              <a:off x="3456" y="681"/>
              <a:ext cx="228" cy="231"/>
            </a:xfrm>
            <a:prstGeom prst="rect">
              <a:avLst/>
            </a:prstGeom>
            <a:noFill/>
            <a:ln w="9525">
              <a:noFill/>
              <a:miter lim="800000"/>
              <a:headEnd/>
              <a:tailEnd/>
            </a:ln>
            <a:effectLst/>
          </p:spPr>
          <p:txBody>
            <a:bodyPr wrap="none">
              <a:spAutoFit/>
            </a:bodyPr>
            <a:lstStyle/>
            <a:p>
              <a:r>
                <a:rPr lang="en-US" sz="1800"/>
                <a:t>e</a:t>
              </a:r>
              <a:r>
                <a:rPr lang="en-US" sz="1800" baseline="30000"/>
                <a:t>-</a:t>
              </a:r>
              <a:endParaRPr lang="en-US" sz="1800"/>
            </a:p>
          </p:txBody>
        </p:sp>
      </p:grpSp>
      <p:grpSp>
        <p:nvGrpSpPr>
          <p:cNvPr id="2106423" name="Group 55"/>
          <p:cNvGrpSpPr>
            <a:grpSpLocks/>
          </p:cNvGrpSpPr>
          <p:nvPr/>
        </p:nvGrpSpPr>
        <p:grpSpPr bwMode="auto">
          <a:xfrm>
            <a:off x="4876800" y="2209800"/>
            <a:ext cx="3276600" cy="1128713"/>
            <a:chOff x="3072" y="1392"/>
            <a:chExt cx="2064" cy="711"/>
          </a:xfrm>
        </p:grpSpPr>
        <p:grpSp>
          <p:nvGrpSpPr>
            <p:cNvPr id="2106424" name="Group 56"/>
            <p:cNvGrpSpPr>
              <a:grpSpLocks/>
            </p:cNvGrpSpPr>
            <p:nvPr/>
          </p:nvGrpSpPr>
          <p:grpSpPr bwMode="auto">
            <a:xfrm>
              <a:off x="4272" y="1392"/>
              <a:ext cx="816" cy="480"/>
              <a:chOff x="3312" y="816"/>
              <a:chExt cx="816" cy="480"/>
            </a:xfrm>
          </p:grpSpPr>
          <p:sp>
            <p:nvSpPr>
              <p:cNvPr id="2106425" name="Freeform 57"/>
              <p:cNvSpPr>
                <a:spLocks/>
              </p:cNvSpPr>
              <p:nvPr/>
            </p:nvSpPr>
            <p:spPr bwMode="auto">
              <a:xfrm>
                <a:off x="3312" y="816"/>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6426" name="Text Box 58"/>
              <p:cNvSpPr txBox="1">
                <a:spLocks noChangeArrowheads="1"/>
              </p:cNvSpPr>
              <p:nvPr/>
            </p:nvSpPr>
            <p:spPr bwMode="auto">
              <a:xfrm>
                <a:off x="3719" y="921"/>
                <a:ext cx="345" cy="231"/>
              </a:xfrm>
              <a:prstGeom prst="rect">
                <a:avLst/>
              </a:prstGeom>
              <a:noFill/>
              <a:ln w="9525">
                <a:noFill/>
                <a:miter lim="800000"/>
                <a:headEnd/>
                <a:tailEnd/>
              </a:ln>
              <a:effectLst/>
            </p:spPr>
            <p:txBody>
              <a:bodyPr wrap="none">
                <a:spAutoFit/>
              </a:bodyPr>
              <a:lstStyle/>
              <a:p>
                <a:r>
                  <a:rPr lang="en-US" sz="1800"/>
                  <a:t>Br</a:t>
                </a:r>
                <a:r>
                  <a:rPr lang="en-US" sz="1800" baseline="30000"/>
                  <a:t>1-</a:t>
                </a:r>
                <a:endParaRPr lang="en-US" sz="1800"/>
              </a:p>
            </p:txBody>
          </p:sp>
        </p:grpSp>
        <p:grpSp>
          <p:nvGrpSpPr>
            <p:cNvPr id="2106427" name="Group 59"/>
            <p:cNvGrpSpPr>
              <a:grpSpLocks/>
            </p:cNvGrpSpPr>
            <p:nvPr/>
          </p:nvGrpSpPr>
          <p:grpSpPr bwMode="auto">
            <a:xfrm>
              <a:off x="3216" y="1392"/>
              <a:ext cx="816" cy="480"/>
              <a:chOff x="3120" y="3120"/>
              <a:chExt cx="816" cy="480"/>
            </a:xfrm>
          </p:grpSpPr>
          <p:sp>
            <p:nvSpPr>
              <p:cNvPr id="2106428" name="Freeform 60"/>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6429" name="Text Box 61"/>
              <p:cNvSpPr txBox="1">
                <a:spLocks noChangeArrowheads="1"/>
              </p:cNvSpPr>
              <p:nvPr/>
            </p:nvSpPr>
            <p:spPr bwMode="auto">
              <a:xfrm>
                <a:off x="3168" y="3225"/>
                <a:ext cx="321" cy="231"/>
              </a:xfrm>
              <a:prstGeom prst="rect">
                <a:avLst/>
              </a:prstGeom>
              <a:noFill/>
              <a:ln w="9525">
                <a:noFill/>
                <a:miter lim="800000"/>
                <a:headEnd/>
                <a:tailEnd/>
              </a:ln>
              <a:effectLst/>
            </p:spPr>
            <p:txBody>
              <a:bodyPr wrap="none">
                <a:spAutoFit/>
              </a:bodyPr>
              <a:lstStyle/>
              <a:p>
                <a:r>
                  <a:rPr lang="en-US" sz="1800"/>
                  <a:t>K</a:t>
                </a:r>
                <a:r>
                  <a:rPr lang="en-US" sz="1800" baseline="30000"/>
                  <a:t>1+</a:t>
                </a:r>
                <a:endParaRPr lang="en-US" sz="1800"/>
              </a:p>
            </p:txBody>
          </p:sp>
        </p:grpSp>
        <p:sp>
          <p:nvSpPr>
            <p:cNvPr id="2106430" name="Text Box 62"/>
            <p:cNvSpPr txBox="1">
              <a:spLocks noChangeArrowheads="1"/>
            </p:cNvSpPr>
            <p:nvPr/>
          </p:nvSpPr>
          <p:spPr bwMode="auto">
            <a:xfrm>
              <a:off x="3072" y="1872"/>
              <a:ext cx="1004" cy="231"/>
            </a:xfrm>
            <a:prstGeom prst="rect">
              <a:avLst/>
            </a:prstGeom>
            <a:noFill/>
            <a:ln w="9525">
              <a:noFill/>
              <a:miter lim="800000"/>
              <a:headEnd/>
              <a:tailEnd/>
            </a:ln>
            <a:effectLst/>
          </p:spPr>
          <p:txBody>
            <a:bodyPr wrap="none">
              <a:spAutoFit/>
            </a:bodyPr>
            <a:lstStyle/>
            <a:p>
              <a:r>
                <a:rPr lang="en-US" sz="1800"/>
                <a:t>potassium ion</a:t>
              </a:r>
            </a:p>
          </p:txBody>
        </p:sp>
        <p:sp>
          <p:nvSpPr>
            <p:cNvPr id="2106431" name="Text Box 63"/>
            <p:cNvSpPr txBox="1">
              <a:spLocks noChangeArrowheads="1"/>
            </p:cNvSpPr>
            <p:nvPr/>
          </p:nvSpPr>
          <p:spPr bwMode="auto">
            <a:xfrm>
              <a:off x="4268" y="1872"/>
              <a:ext cx="868" cy="231"/>
            </a:xfrm>
            <a:prstGeom prst="rect">
              <a:avLst/>
            </a:prstGeom>
            <a:noFill/>
            <a:ln w="9525">
              <a:noFill/>
              <a:miter lim="800000"/>
              <a:headEnd/>
              <a:tailEnd/>
            </a:ln>
            <a:effectLst/>
          </p:spPr>
          <p:txBody>
            <a:bodyPr wrap="none">
              <a:spAutoFit/>
            </a:bodyPr>
            <a:lstStyle/>
            <a:p>
              <a:r>
                <a:rPr lang="en-US" sz="1800"/>
                <a:t>bromide ion</a:t>
              </a:r>
            </a:p>
          </p:txBody>
        </p:sp>
      </p:grpSp>
      <p:sp>
        <p:nvSpPr>
          <p:cNvPr id="2106432" name="Text Box 64"/>
          <p:cNvSpPr txBox="1">
            <a:spLocks noChangeArrowheads="1"/>
          </p:cNvSpPr>
          <p:nvPr/>
        </p:nvSpPr>
        <p:spPr bwMode="auto">
          <a:xfrm>
            <a:off x="2041525" y="3389313"/>
            <a:ext cx="565150" cy="366712"/>
          </a:xfrm>
          <a:prstGeom prst="rect">
            <a:avLst/>
          </a:prstGeom>
          <a:noFill/>
          <a:ln w="9525">
            <a:noFill/>
            <a:miter lim="800000"/>
            <a:headEnd/>
            <a:tailEnd/>
          </a:ln>
          <a:effectLst/>
        </p:spPr>
        <p:txBody>
          <a:bodyPr wrap="none">
            <a:spAutoFit/>
          </a:bodyPr>
          <a:lstStyle/>
          <a:p>
            <a:r>
              <a:rPr lang="en-US" sz="1800"/>
              <a:t>KBr</a:t>
            </a:r>
          </a:p>
        </p:txBody>
      </p:sp>
      <p:sp>
        <p:nvSpPr>
          <p:cNvPr id="2106433" name="Text Box 65"/>
          <p:cNvSpPr txBox="1">
            <a:spLocks noChangeArrowheads="1"/>
          </p:cNvSpPr>
          <p:nvPr/>
        </p:nvSpPr>
        <p:spPr bwMode="auto">
          <a:xfrm>
            <a:off x="2233613" y="6019800"/>
            <a:ext cx="814387" cy="366713"/>
          </a:xfrm>
          <a:prstGeom prst="rect">
            <a:avLst/>
          </a:prstGeom>
          <a:noFill/>
          <a:ln w="9525">
            <a:noFill/>
            <a:miter lim="800000"/>
            <a:headEnd/>
            <a:tailEnd/>
          </a:ln>
          <a:effectLst/>
        </p:spPr>
        <p:txBody>
          <a:bodyPr wrap="none">
            <a:spAutoFit/>
          </a:bodyPr>
          <a:lstStyle/>
          <a:p>
            <a:r>
              <a:rPr lang="en-US" sz="1800"/>
              <a:t>MgBr</a:t>
            </a:r>
            <a:r>
              <a:rPr lang="en-US" sz="1800" baseline="-25000"/>
              <a:t>2</a:t>
            </a:r>
          </a:p>
        </p:txBody>
      </p:sp>
      <p:sp>
        <p:nvSpPr>
          <p:cNvPr id="2106434" name="Text Box 66"/>
          <p:cNvSpPr txBox="1">
            <a:spLocks noChangeArrowheads="1"/>
          </p:cNvSpPr>
          <p:nvPr/>
        </p:nvSpPr>
        <p:spPr bwMode="auto">
          <a:xfrm>
            <a:off x="5791200" y="6034088"/>
            <a:ext cx="598488" cy="366712"/>
          </a:xfrm>
          <a:prstGeom prst="rect">
            <a:avLst/>
          </a:prstGeom>
          <a:noFill/>
          <a:ln w="9525">
            <a:noFill/>
            <a:miter lim="800000"/>
            <a:headEnd/>
            <a:tailEnd/>
          </a:ln>
          <a:effectLst/>
        </p:spPr>
        <p:txBody>
          <a:bodyPr wrap="none">
            <a:spAutoFit/>
          </a:bodyPr>
          <a:lstStyle/>
          <a:p>
            <a:r>
              <a:rPr lang="en-US" sz="1800"/>
              <a:t>K</a:t>
            </a:r>
            <a:r>
              <a:rPr lang="en-US" sz="1800" baseline="-25000"/>
              <a:t>2</a:t>
            </a:r>
            <a:r>
              <a:rPr lang="en-US" sz="1800"/>
              <a:t>O</a:t>
            </a:r>
          </a:p>
        </p:txBody>
      </p:sp>
      <p:sp>
        <p:nvSpPr>
          <p:cNvPr id="2106435" name="Text Box 67"/>
          <p:cNvSpPr txBox="1">
            <a:spLocks noChangeArrowheads="1"/>
          </p:cNvSpPr>
          <p:nvPr/>
        </p:nvSpPr>
        <p:spPr bwMode="auto">
          <a:xfrm>
            <a:off x="1555750" y="5729288"/>
            <a:ext cx="2254250" cy="366712"/>
          </a:xfrm>
          <a:prstGeom prst="rect">
            <a:avLst/>
          </a:prstGeom>
          <a:noFill/>
          <a:ln w="9525">
            <a:noFill/>
            <a:miter lim="800000"/>
            <a:headEnd/>
            <a:tailEnd/>
          </a:ln>
          <a:effectLst/>
        </p:spPr>
        <p:txBody>
          <a:bodyPr wrap="none">
            <a:spAutoFit/>
          </a:bodyPr>
          <a:lstStyle/>
          <a:p>
            <a:r>
              <a:rPr lang="en-US" sz="1800"/>
              <a:t>magnesium bromide</a:t>
            </a:r>
          </a:p>
        </p:txBody>
      </p:sp>
      <p:sp>
        <p:nvSpPr>
          <p:cNvPr id="2106436" name="Text Box 68"/>
          <p:cNvSpPr txBox="1">
            <a:spLocks noChangeArrowheads="1"/>
          </p:cNvSpPr>
          <p:nvPr/>
        </p:nvSpPr>
        <p:spPr bwMode="auto">
          <a:xfrm>
            <a:off x="5251450" y="5729288"/>
            <a:ext cx="1835150" cy="366712"/>
          </a:xfrm>
          <a:prstGeom prst="rect">
            <a:avLst/>
          </a:prstGeom>
          <a:noFill/>
          <a:ln w="9525">
            <a:noFill/>
            <a:miter lim="800000"/>
            <a:headEnd/>
            <a:tailEnd/>
          </a:ln>
          <a:effectLst/>
        </p:spPr>
        <p:txBody>
          <a:bodyPr wrap="none">
            <a:spAutoFit/>
          </a:bodyPr>
          <a:lstStyle/>
          <a:p>
            <a:r>
              <a:rPr lang="en-US" sz="1800"/>
              <a:t>potassium oxide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06396"/>
                                        </p:tgtEl>
                                        <p:attrNameLst>
                                          <p:attrName>style.visibility</p:attrName>
                                        </p:attrNameLst>
                                      </p:cBhvr>
                                      <p:to>
                                        <p:strVal val="visible"/>
                                      </p:to>
                                    </p:set>
                                    <p:animEffect transition="in" filter="dissolve">
                                      <p:cBhvr>
                                        <p:cTn id="7" dur="500"/>
                                        <p:tgtEl>
                                          <p:spTgt spid="210639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106393"/>
                                        </p:tgtEl>
                                        <p:attrNameLst>
                                          <p:attrName>style.visibility</p:attrName>
                                        </p:attrNameLst>
                                      </p:cBhvr>
                                      <p:to>
                                        <p:strVal val="visible"/>
                                      </p:to>
                                    </p:set>
                                    <p:animEffect transition="in" filter="dissolve">
                                      <p:cBhvr>
                                        <p:cTn id="10" dur="500"/>
                                        <p:tgtEl>
                                          <p:spTgt spid="2106393"/>
                                        </p:tgtEl>
                                      </p:cBhvr>
                                    </p:animEffect>
                                  </p:childTnLst>
                                </p:cTn>
                              </p:par>
                            </p:childTnLst>
                          </p:cTn>
                        </p:par>
                      </p:childTnLst>
                    </p:cTn>
                  </p:par>
                  <p:par>
                    <p:cTn id="11" fill="hold">
                      <p:stCondLst>
                        <p:cond delay="indefinite"/>
                      </p:stCondLst>
                      <p:childTnLst>
                        <p:par>
                          <p:cTn id="12" fill="hold">
                            <p:stCondLst>
                              <p:cond delay="0"/>
                            </p:stCondLst>
                            <p:childTnLst>
                              <p:par>
                                <p:cTn id="13" presetID="0" presetClass="path" presetSubtype="0" accel="50000" decel="50000" fill="hold" nodeType="clickEffect">
                                  <p:stCondLst>
                                    <p:cond delay="0"/>
                                  </p:stCondLst>
                                  <p:childTnLst>
                                    <p:animMotion origin="layout" path="M 6.93889E-18 1.11111E-6 L 0.11667 1.11111E-6 " pathEditMode="relative" ptsTypes="AA">
                                      <p:cBhvr>
                                        <p:cTn id="14" dur="2000" fill="hold"/>
                                        <p:tgtEl>
                                          <p:spTgt spid="2106396"/>
                                        </p:tgtEl>
                                        <p:attrNameLst>
                                          <p:attrName>ppt_x,ppt_y</p:attrName>
                                        </p:attrNameLst>
                                      </p:cBhvr>
                                    </p:animMotion>
                                  </p:childTnLst>
                                </p:cTn>
                              </p:par>
                              <p:par>
                                <p:cTn id="15" presetID="9" presetClass="entr" presetSubtype="0" fill="hold" nodeType="withEffect">
                                  <p:stCondLst>
                                    <p:cond delay="0"/>
                                  </p:stCondLst>
                                  <p:childTnLst>
                                    <p:set>
                                      <p:cBhvr>
                                        <p:cTn id="16" dur="1" fill="hold">
                                          <p:stCondLst>
                                            <p:cond delay="0"/>
                                          </p:stCondLst>
                                        </p:cTn>
                                        <p:tgtEl>
                                          <p:spTgt spid="2106405"/>
                                        </p:tgtEl>
                                        <p:attrNameLst>
                                          <p:attrName>style.visibility</p:attrName>
                                        </p:attrNameLst>
                                      </p:cBhvr>
                                      <p:to>
                                        <p:strVal val="visible"/>
                                      </p:to>
                                    </p:set>
                                    <p:animEffect transition="in" filter="dissolve">
                                      <p:cBhvr>
                                        <p:cTn id="17" dur="500"/>
                                        <p:tgtEl>
                                          <p:spTgt spid="210640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000"/>
                                        <p:tgtEl>
                                          <p:spTgt spid="2106396"/>
                                        </p:tgtEl>
                                      </p:cBhvr>
                                    </p:animEffect>
                                    <p:set>
                                      <p:cBhvr>
                                        <p:cTn id="22" dur="1" fill="hold">
                                          <p:stCondLst>
                                            <p:cond delay="1999"/>
                                          </p:stCondLst>
                                        </p:cTn>
                                        <p:tgtEl>
                                          <p:spTgt spid="2106396"/>
                                        </p:tgtEl>
                                        <p:attrNameLst>
                                          <p:attrName>style.visibility</p:attrName>
                                        </p:attrNameLst>
                                      </p:cBhvr>
                                      <p:to>
                                        <p:strVal val="hidden"/>
                                      </p:to>
                                    </p:set>
                                  </p:childTnLst>
                                </p:cTn>
                              </p:par>
                              <p:par>
                                <p:cTn id="23" presetID="10" presetClass="entr" presetSubtype="0" fill="hold" nodeType="withEffect">
                                  <p:stCondLst>
                                    <p:cond delay="0"/>
                                  </p:stCondLst>
                                  <p:childTnLst>
                                    <p:set>
                                      <p:cBhvr>
                                        <p:cTn id="24" dur="1" fill="hold">
                                          <p:stCondLst>
                                            <p:cond delay="0"/>
                                          </p:stCondLst>
                                        </p:cTn>
                                        <p:tgtEl>
                                          <p:spTgt spid="2106399"/>
                                        </p:tgtEl>
                                        <p:attrNameLst>
                                          <p:attrName>style.visibility</p:attrName>
                                        </p:attrNameLst>
                                      </p:cBhvr>
                                      <p:to>
                                        <p:strVal val="visible"/>
                                      </p:to>
                                    </p:set>
                                    <p:animEffect transition="in" filter="fade">
                                      <p:cBhvr>
                                        <p:cTn id="25" dur="1000"/>
                                        <p:tgtEl>
                                          <p:spTgt spid="2106399"/>
                                        </p:tgtEl>
                                      </p:cBhvr>
                                    </p:animEffect>
                                  </p:childTnLst>
                                </p:cTn>
                              </p:par>
                            </p:childTnLst>
                          </p:cTn>
                        </p:par>
                        <p:par>
                          <p:cTn id="26" fill="hold">
                            <p:stCondLst>
                              <p:cond delay="2000"/>
                            </p:stCondLst>
                            <p:childTnLst>
                              <p:par>
                                <p:cTn id="27" presetID="9" presetClass="entr" presetSubtype="0" fill="hold" nodeType="afterEffect">
                                  <p:stCondLst>
                                    <p:cond delay="0"/>
                                  </p:stCondLst>
                                  <p:childTnLst>
                                    <p:set>
                                      <p:cBhvr>
                                        <p:cTn id="28" dur="1" fill="hold">
                                          <p:stCondLst>
                                            <p:cond delay="0"/>
                                          </p:stCondLst>
                                        </p:cTn>
                                        <p:tgtEl>
                                          <p:spTgt spid="2106402"/>
                                        </p:tgtEl>
                                        <p:attrNameLst>
                                          <p:attrName>style.visibility</p:attrName>
                                        </p:attrNameLst>
                                      </p:cBhvr>
                                      <p:to>
                                        <p:strVal val="visible"/>
                                      </p:to>
                                    </p:set>
                                    <p:animEffect transition="in" filter="dissolve">
                                      <p:cBhvr>
                                        <p:cTn id="29" dur="500"/>
                                        <p:tgtEl>
                                          <p:spTgt spid="2106402"/>
                                        </p:tgtEl>
                                      </p:cBhvr>
                                    </p:animEffect>
                                  </p:childTnLst>
                                </p:cTn>
                              </p:par>
                            </p:childTnLst>
                          </p:cTn>
                        </p:par>
                      </p:childTnLst>
                    </p:cTn>
                  </p:par>
                  <p:par>
                    <p:cTn id="30" fill="hold">
                      <p:stCondLst>
                        <p:cond delay="indefinite"/>
                      </p:stCondLst>
                      <p:childTnLst>
                        <p:par>
                          <p:cTn id="31" fill="hold">
                            <p:stCondLst>
                              <p:cond delay="0"/>
                            </p:stCondLst>
                            <p:childTnLst>
                              <p:par>
                                <p:cTn id="32" presetID="0" presetClass="path" presetSubtype="0" accel="50000" decel="50000" fill="hold" nodeType="clickEffect">
                                  <p:stCondLst>
                                    <p:cond delay="0"/>
                                  </p:stCondLst>
                                  <p:childTnLst>
                                    <p:animMotion origin="layout" path="M 3.33333E-6 -5.55556E-6 L 3.33333E-6 0.18888 " pathEditMode="relative" ptsTypes="AA">
                                      <p:cBhvr>
                                        <p:cTn id="33" dur="2000" fill="hold"/>
                                        <p:tgtEl>
                                          <p:spTgt spid="2106402"/>
                                        </p:tgtEl>
                                        <p:attrNameLst>
                                          <p:attrName>ppt_x,ppt_y</p:attrName>
                                        </p:attrNameLst>
                                      </p:cBhvr>
                                    </p:animMotion>
                                  </p:childTnLst>
                                </p:cTn>
                              </p:par>
                              <p:par>
                                <p:cTn id="34" presetID="47" presetClass="entr" presetSubtype="0" fill="hold" grpId="0" nodeType="withEffect">
                                  <p:stCondLst>
                                    <p:cond delay="0"/>
                                  </p:stCondLst>
                                  <p:childTnLst>
                                    <p:set>
                                      <p:cBhvr>
                                        <p:cTn id="35" dur="1" fill="hold">
                                          <p:stCondLst>
                                            <p:cond delay="0"/>
                                          </p:stCondLst>
                                        </p:cTn>
                                        <p:tgtEl>
                                          <p:spTgt spid="2106409"/>
                                        </p:tgtEl>
                                        <p:attrNameLst>
                                          <p:attrName>style.visibility</p:attrName>
                                        </p:attrNameLst>
                                      </p:cBhvr>
                                      <p:to>
                                        <p:strVal val="visible"/>
                                      </p:to>
                                    </p:set>
                                    <p:animEffect transition="in" filter="fade">
                                      <p:cBhvr>
                                        <p:cTn id="36" dur="1000"/>
                                        <p:tgtEl>
                                          <p:spTgt spid="2106409"/>
                                        </p:tgtEl>
                                      </p:cBhvr>
                                    </p:animEffect>
                                    <p:anim calcmode="lin" valueType="num">
                                      <p:cBhvr>
                                        <p:cTn id="37" dur="1000" fill="hold"/>
                                        <p:tgtEl>
                                          <p:spTgt spid="2106409"/>
                                        </p:tgtEl>
                                        <p:attrNameLst>
                                          <p:attrName>ppt_x</p:attrName>
                                        </p:attrNameLst>
                                      </p:cBhvr>
                                      <p:tavLst>
                                        <p:tav tm="0">
                                          <p:val>
                                            <p:strVal val="#ppt_x"/>
                                          </p:val>
                                        </p:tav>
                                        <p:tav tm="100000">
                                          <p:val>
                                            <p:strVal val="#ppt_x"/>
                                          </p:val>
                                        </p:tav>
                                      </p:tavLst>
                                    </p:anim>
                                    <p:anim calcmode="lin" valueType="num">
                                      <p:cBhvr>
                                        <p:cTn id="38" dur="1000" fill="hold"/>
                                        <p:tgtEl>
                                          <p:spTgt spid="2106409"/>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0" presetClass="path" presetSubtype="0" accel="50000" decel="50000" fill="hold" nodeType="clickEffect">
                                  <p:stCondLst>
                                    <p:cond delay="0"/>
                                  </p:stCondLst>
                                  <p:childTnLst>
                                    <p:animMotion origin="layout" path="M 0 1.11111E-6 L 0.00417 0.18889 " pathEditMode="relative" rAng="0" ptsTypes="AA">
                                      <p:cBhvr>
                                        <p:cTn id="42" dur="2000" fill="hold"/>
                                        <p:tgtEl>
                                          <p:spTgt spid="2106405"/>
                                        </p:tgtEl>
                                        <p:attrNameLst>
                                          <p:attrName>ppt_x,ppt_y</p:attrName>
                                        </p:attrNameLst>
                                      </p:cBhvr>
                                      <p:rCtr x="2" y="94"/>
                                    </p:animMotion>
                                  </p:childTnLst>
                                </p:cTn>
                              </p:par>
                              <p:par>
                                <p:cTn id="43" presetID="47" presetClass="entr" presetSubtype="0" fill="hold" grpId="0" nodeType="withEffect">
                                  <p:stCondLst>
                                    <p:cond delay="0"/>
                                  </p:stCondLst>
                                  <p:childTnLst>
                                    <p:set>
                                      <p:cBhvr>
                                        <p:cTn id="44" dur="1" fill="hold">
                                          <p:stCondLst>
                                            <p:cond delay="0"/>
                                          </p:stCondLst>
                                        </p:cTn>
                                        <p:tgtEl>
                                          <p:spTgt spid="2106408"/>
                                        </p:tgtEl>
                                        <p:attrNameLst>
                                          <p:attrName>style.visibility</p:attrName>
                                        </p:attrNameLst>
                                      </p:cBhvr>
                                      <p:to>
                                        <p:strVal val="visible"/>
                                      </p:to>
                                    </p:set>
                                    <p:animEffect transition="in" filter="fade">
                                      <p:cBhvr>
                                        <p:cTn id="45" dur="1000"/>
                                        <p:tgtEl>
                                          <p:spTgt spid="2106408"/>
                                        </p:tgtEl>
                                      </p:cBhvr>
                                    </p:animEffect>
                                    <p:anim calcmode="lin" valueType="num">
                                      <p:cBhvr>
                                        <p:cTn id="46" dur="1000" fill="hold"/>
                                        <p:tgtEl>
                                          <p:spTgt spid="2106408"/>
                                        </p:tgtEl>
                                        <p:attrNameLst>
                                          <p:attrName>ppt_x</p:attrName>
                                        </p:attrNameLst>
                                      </p:cBhvr>
                                      <p:tavLst>
                                        <p:tav tm="0">
                                          <p:val>
                                            <p:strVal val="#ppt_x"/>
                                          </p:val>
                                        </p:tav>
                                        <p:tav tm="100000">
                                          <p:val>
                                            <p:strVal val="#ppt_x"/>
                                          </p:val>
                                        </p:tav>
                                      </p:tavLst>
                                    </p:anim>
                                    <p:anim calcmode="lin" valueType="num">
                                      <p:cBhvr>
                                        <p:cTn id="47" dur="1000" fill="hold"/>
                                        <p:tgtEl>
                                          <p:spTgt spid="2106408"/>
                                        </p:tgtEl>
                                        <p:attrNameLst>
                                          <p:attrName>ppt_y</p:attrName>
                                        </p:attrNameLst>
                                      </p:cBhvr>
                                      <p:tavLst>
                                        <p:tav tm="0">
                                          <p:val>
                                            <p:strVal val="#ppt_y-.1"/>
                                          </p:val>
                                        </p:tav>
                                        <p:tav tm="100000">
                                          <p:val>
                                            <p:strVal val="#ppt_y"/>
                                          </p:val>
                                        </p:tav>
                                      </p:tavLst>
                                    </p:anim>
                                  </p:childTnLst>
                                </p:cTn>
                              </p:par>
                              <p:par>
                                <p:cTn id="48" presetID="9" presetClass="emph" presetSubtype="0" nodeType="withEffect">
                                  <p:stCondLst>
                                    <p:cond delay="0"/>
                                  </p:stCondLst>
                                  <p:childTnLst>
                                    <p:set>
                                      <p:cBhvr rctx="PPT">
                                        <p:cTn id="49" dur="indefinite"/>
                                        <p:tgtEl>
                                          <p:spTgt spid="2106399"/>
                                        </p:tgtEl>
                                        <p:attrNameLst>
                                          <p:attrName>style.opacity</p:attrName>
                                        </p:attrNameLst>
                                      </p:cBhvr>
                                      <p:to>
                                        <p:fltVal val="0.5"/>
                                      </p:to>
                                    </p:set>
                                    <p:animEffect filter="image" prLst="opacity: 0.5">
                                      <p:cBhvr rctx="IE">
                                        <p:cTn id="50" dur="indefinite"/>
                                        <p:tgtEl>
                                          <p:spTgt spid="2106399"/>
                                        </p:tgtEl>
                                      </p:cBhvr>
                                    </p:animEffect>
                                  </p:childTnLst>
                                </p:cTn>
                              </p:par>
                              <p:par>
                                <p:cTn id="51" presetID="9" presetClass="emph" presetSubtype="0" grpId="1" nodeType="withEffect">
                                  <p:stCondLst>
                                    <p:cond delay="0"/>
                                  </p:stCondLst>
                                  <p:childTnLst>
                                    <p:set>
                                      <p:cBhvr rctx="PPT">
                                        <p:cTn id="52" dur="indefinite"/>
                                        <p:tgtEl>
                                          <p:spTgt spid="2106393"/>
                                        </p:tgtEl>
                                        <p:attrNameLst>
                                          <p:attrName>style.opacity</p:attrName>
                                        </p:attrNameLst>
                                      </p:cBhvr>
                                      <p:to>
                                        <p:fltVal val="0.5"/>
                                      </p:to>
                                    </p:set>
                                    <p:animEffect filter="image" prLst="opacity: 0.5">
                                      <p:cBhvr rctx="IE">
                                        <p:cTn id="53" dur="indefinite"/>
                                        <p:tgtEl>
                                          <p:spTgt spid="2106393"/>
                                        </p:tgtEl>
                                      </p:cBhvr>
                                    </p:animEffect>
                                  </p:childTnLst>
                                </p:cTn>
                              </p:par>
                            </p:childTnLst>
                          </p:cTn>
                        </p:par>
                      </p:childTnLst>
                    </p:cTn>
                  </p:par>
                  <p:par>
                    <p:cTn id="54" fill="hold">
                      <p:stCondLst>
                        <p:cond delay="indefinite"/>
                      </p:stCondLst>
                      <p:childTnLst>
                        <p:par>
                          <p:cTn id="55" fill="hold">
                            <p:stCondLst>
                              <p:cond delay="0"/>
                            </p:stCondLst>
                            <p:childTnLst>
                              <p:par>
                                <p:cTn id="56" presetID="0" presetClass="path" presetSubtype="0" accel="50000" decel="50000" fill="hold" nodeType="clickEffect">
                                  <p:stCondLst>
                                    <p:cond delay="0"/>
                                  </p:stCondLst>
                                  <p:childTnLst>
                                    <p:animMotion origin="layout" path="M 0.00417 0.18889 L 0.0625 0.18889 " pathEditMode="relative" rAng="0" ptsTypes="AA">
                                      <p:cBhvr>
                                        <p:cTn id="57" dur="2000" fill="hold"/>
                                        <p:tgtEl>
                                          <p:spTgt spid="2106405"/>
                                        </p:tgtEl>
                                        <p:attrNameLst>
                                          <p:attrName>ppt_x,ppt_y</p:attrName>
                                        </p:attrNameLst>
                                      </p:cBhvr>
                                      <p:rCtr x="29" y="0"/>
                                    </p:animMotion>
                                  </p:childTnLst>
                                </p:cTn>
                              </p:par>
                              <p:par>
                                <p:cTn id="58" presetID="0" presetClass="path" presetSubtype="0" accel="50000" decel="50000" fill="hold" nodeType="withEffect">
                                  <p:stCondLst>
                                    <p:cond delay="0"/>
                                  </p:stCondLst>
                                  <p:childTnLst>
                                    <p:animMotion origin="layout" path="M -3.33333E-6 0.18889 L -0.05416 0.18889 " pathEditMode="relative" rAng="0" ptsTypes="AA">
                                      <p:cBhvr>
                                        <p:cTn id="59" dur="2000" fill="hold"/>
                                        <p:tgtEl>
                                          <p:spTgt spid="2106402"/>
                                        </p:tgtEl>
                                        <p:attrNameLst>
                                          <p:attrName>ppt_x,ppt_y</p:attrName>
                                        </p:attrNameLst>
                                      </p:cBhvr>
                                      <p:rCtr x="-27" y="0"/>
                                    </p:animMotion>
                                  </p:childTnLst>
                                </p:cTn>
                              </p:par>
                            </p:childTnLst>
                          </p:cTn>
                        </p:par>
                        <p:par>
                          <p:cTn id="60" fill="hold">
                            <p:stCondLst>
                              <p:cond delay="2000"/>
                            </p:stCondLst>
                            <p:childTnLst>
                              <p:par>
                                <p:cTn id="61" presetID="1" presetClass="exit" presetSubtype="0" fill="hold" grpId="1" nodeType="afterEffect">
                                  <p:stCondLst>
                                    <p:cond delay="0"/>
                                  </p:stCondLst>
                                  <p:childTnLst>
                                    <p:set>
                                      <p:cBhvr>
                                        <p:cTn id="62" dur="1" fill="hold">
                                          <p:stCondLst>
                                            <p:cond delay="0"/>
                                          </p:stCondLst>
                                        </p:cTn>
                                        <p:tgtEl>
                                          <p:spTgt spid="2106408"/>
                                        </p:tgtEl>
                                        <p:attrNameLst>
                                          <p:attrName>style.visibility</p:attrName>
                                        </p:attrNameLst>
                                      </p:cBhvr>
                                      <p:to>
                                        <p:strVal val="hidden"/>
                                      </p:to>
                                    </p:set>
                                  </p:childTnLst>
                                </p:cTn>
                              </p:par>
                              <p:par>
                                <p:cTn id="63" presetID="1" presetClass="exit" presetSubtype="0" fill="hold" grpId="1" nodeType="withEffect">
                                  <p:stCondLst>
                                    <p:cond delay="0"/>
                                  </p:stCondLst>
                                  <p:childTnLst>
                                    <p:set>
                                      <p:cBhvr>
                                        <p:cTn id="64" dur="1" fill="hold">
                                          <p:stCondLst>
                                            <p:cond delay="0"/>
                                          </p:stCondLst>
                                        </p:cTn>
                                        <p:tgtEl>
                                          <p:spTgt spid="2106409"/>
                                        </p:tgtEl>
                                        <p:attrNameLst>
                                          <p:attrName>style.visibility</p:attrName>
                                        </p:attrNameLst>
                                      </p:cBhvr>
                                      <p:to>
                                        <p:strVal val="hidden"/>
                                      </p:to>
                                    </p:set>
                                  </p:childTnLst>
                                </p:cTn>
                              </p:par>
                            </p:childTnLst>
                          </p:cTn>
                        </p:par>
                        <p:par>
                          <p:cTn id="65" fill="hold">
                            <p:stCondLst>
                              <p:cond delay="2000"/>
                            </p:stCondLst>
                            <p:childTnLst>
                              <p:par>
                                <p:cTn id="66" presetID="17" presetClass="entr" presetSubtype="10" fill="hold" grpId="0" nodeType="afterEffect">
                                  <p:stCondLst>
                                    <p:cond delay="0"/>
                                  </p:stCondLst>
                                  <p:childTnLst>
                                    <p:set>
                                      <p:cBhvr>
                                        <p:cTn id="67" dur="1" fill="hold">
                                          <p:stCondLst>
                                            <p:cond delay="0"/>
                                          </p:stCondLst>
                                        </p:cTn>
                                        <p:tgtEl>
                                          <p:spTgt spid="2106410"/>
                                        </p:tgtEl>
                                        <p:attrNameLst>
                                          <p:attrName>style.visibility</p:attrName>
                                        </p:attrNameLst>
                                      </p:cBhvr>
                                      <p:to>
                                        <p:strVal val="visible"/>
                                      </p:to>
                                    </p:set>
                                    <p:anim calcmode="lin" valueType="num">
                                      <p:cBhvr>
                                        <p:cTn id="68" dur="500" fill="hold"/>
                                        <p:tgtEl>
                                          <p:spTgt spid="2106410"/>
                                        </p:tgtEl>
                                        <p:attrNameLst>
                                          <p:attrName>ppt_w</p:attrName>
                                        </p:attrNameLst>
                                      </p:cBhvr>
                                      <p:tavLst>
                                        <p:tav tm="0">
                                          <p:val>
                                            <p:fltVal val="0"/>
                                          </p:val>
                                        </p:tav>
                                        <p:tav tm="100000">
                                          <p:val>
                                            <p:strVal val="#ppt_w"/>
                                          </p:val>
                                        </p:tav>
                                      </p:tavLst>
                                    </p:anim>
                                    <p:anim calcmode="lin" valueType="num">
                                      <p:cBhvr>
                                        <p:cTn id="69" dur="500" fill="hold"/>
                                        <p:tgtEl>
                                          <p:spTgt spid="2106410"/>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39" presetClass="entr" presetSubtype="0" accel="100000" fill="hold" grpId="0" nodeType="clickEffect">
                                  <p:stCondLst>
                                    <p:cond delay="0"/>
                                  </p:stCondLst>
                                  <p:childTnLst>
                                    <p:set>
                                      <p:cBhvr>
                                        <p:cTn id="73" dur="1" fill="hold">
                                          <p:stCondLst>
                                            <p:cond delay="0"/>
                                          </p:stCondLst>
                                        </p:cTn>
                                        <p:tgtEl>
                                          <p:spTgt spid="2106432"/>
                                        </p:tgtEl>
                                        <p:attrNameLst>
                                          <p:attrName>style.visibility</p:attrName>
                                        </p:attrNameLst>
                                      </p:cBhvr>
                                      <p:to>
                                        <p:strVal val="visible"/>
                                      </p:to>
                                    </p:set>
                                    <p:anim calcmode="lin" valueType="num">
                                      <p:cBhvr>
                                        <p:cTn id="74" dur="500" fill="hold"/>
                                        <p:tgtEl>
                                          <p:spTgt spid="2106432"/>
                                        </p:tgtEl>
                                        <p:attrNameLst>
                                          <p:attrName>ppt_h</p:attrName>
                                        </p:attrNameLst>
                                      </p:cBhvr>
                                      <p:tavLst>
                                        <p:tav tm="0">
                                          <p:val>
                                            <p:strVal val="#ppt_h/20"/>
                                          </p:val>
                                        </p:tav>
                                        <p:tav tm="50000">
                                          <p:val>
                                            <p:strVal val="#ppt_h/20"/>
                                          </p:val>
                                        </p:tav>
                                        <p:tav tm="100000">
                                          <p:val>
                                            <p:strVal val="#ppt_h"/>
                                          </p:val>
                                        </p:tav>
                                      </p:tavLst>
                                    </p:anim>
                                    <p:anim calcmode="lin" valueType="num">
                                      <p:cBhvr>
                                        <p:cTn id="75" dur="500" fill="hold"/>
                                        <p:tgtEl>
                                          <p:spTgt spid="2106432"/>
                                        </p:tgtEl>
                                        <p:attrNameLst>
                                          <p:attrName>ppt_w</p:attrName>
                                        </p:attrNameLst>
                                      </p:cBhvr>
                                      <p:tavLst>
                                        <p:tav tm="0">
                                          <p:val>
                                            <p:strVal val="#ppt_w+.3"/>
                                          </p:val>
                                        </p:tav>
                                        <p:tav tm="50000">
                                          <p:val>
                                            <p:strVal val="#ppt_w+.3"/>
                                          </p:val>
                                        </p:tav>
                                        <p:tav tm="100000">
                                          <p:val>
                                            <p:strVal val="#ppt_w"/>
                                          </p:val>
                                        </p:tav>
                                      </p:tavLst>
                                    </p:anim>
                                    <p:anim calcmode="lin" valueType="num">
                                      <p:cBhvr>
                                        <p:cTn id="76" dur="500" fill="hold"/>
                                        <p:tgtEl>
                                          <p:spTgt spid="2106432"/>
                                        </p:tgtEl>
                                        <p:attrNameLst>
                                          <p:attrName>ppt_x</p:attrName>
                                        </p:attrNameLst>
                                      </p:cBhvr>
                                      <p:tavLst>
                                        <p:tav tm="0">
                                          <p:val>
                                            <p:strVal val="#ppt_x-.3"/>
                                          </p:val>
                                        </p:tav>
                                        <p:tav tm="50000">
                                          <p:val>
                                            <p:strVal val="#ppt_x"/>
                                          </p:val>
                                        </p:tav>
                                        <p:tav tm="100000">
                                          <p:val>
                                            <p:strVal val="#ppt_x"/>
                                          </p:val>
                                        </p:tav>
                                      </p:tavLst>
                                    </p:anim>
                                    <p:anim calcmode="lin" valueType="num">
                                      <p:cBhvr>
                                        <p:cTn id="77" dur="500" fill="hold"/>
                                        <p:tgtEl>
                                          <p:spTgt spid="2106432"/>
                                        </p:tgtEl>
                                        <p:attrNameLst>
                                          <p:attrName>ppt_y</p:attrName>
                                        </p:attrNameLst>
                                      </p:cBhvr>
                                      <p:tavLst>
                                        <p:tav tm="0">
                                          <p:val>
                                            <p:strVal val="#ppt_y"/>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9" presetClass="entr" presetSubtype="0" fill="hold" nodeType="clickEffect">
                                  <p:stCondLst>
                                    <p:cond delay="0"/>
                                  </p:stCondLst>
                                  <p:childTnLst>
                                    <p:set>
                                      <p:cBhvr>
                                        <p:cTn id="81" dur="1" fill="hold">
                                          <p:stCondLst>
                                            <p:cond delay="0"/>
                                          </p:stCondLst>
                                        </p:cTn>
                                        <p:tgtEl>
                                          <p:spTgt spid="2106411"/>
                                        </p:tgtEl>
                                        <p:attrNameLst>
                                          <p:attrName>style.visibility</p:attrName>
                                        </p:attrNameLst>
                                      </p:cBhvr>
                                      <p:to>
                                        <p:strVal val="visible"/>
                                      </p:to>
                                    </p:set>
                                    <p:animEffect transition="in" filter="dissolve">
                                      <p:cBhvr>
                                        <p:cTn id="82" dur="500"/>
                                        <p:tgtEl>
                                          <p:spTgt spid="2106411"/>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2106420"/>
                                        </p:tgtEl>
                                        <p:attrNameLst>
                                          <p:attrName>style.visibility</p:attrName>
                                        </p:attrNameLst>
                                      </p:cBhvr>
                                      <p:to>
                                        <p:strVal val="visible"/>
                                      </p:to>
                                    </p:set>
                                    <p:animEffect transition="in" filter="fade">
                                      <p:cBhvr>
                                        <p:cTn id="87" dur="2000"/>
                                        <p:tgtEl>
                                          <p:spTgt spid="2106420"/>
                                        </p:tgtEl>
                                      </p:cBhvr>
                                    </p:animEffect>
                                  </p:childTnLst>
                                </p:cTn>
                              </p:par>
                            </p:childTnLst>
                          </p:cTn>
                        </p:par>
                      </p:childTnLst>
                    </p:cTn>
                  </p:par>
                  <p:par>
                    <p:cTn id="88" fill="hold">
                      <p:stCondLst>
                        <p:cond delay="indefinite"/>
                      </p:stCondLst>
                      <p:childTnLst>
                        <p:par>
                          <p:cTn id="89" fill="hold">
                            <p:stCondLst>
                              <p:cond delay="0"/>
                            </p:stCondLst>
                            <p:childTnLst>
                              <p:par>
                                <p:cTn id="90" presetID="47" presetClass="entr" presetSubtype="0" fill="hold" nodeType="clickEffect">
                                  <p:stCondLst>
                                    <p:cond delay="0"/>
                                  </p:stCondLst>
                                  <p:childTnLst>
                                    <p:set>
                                      <p:cBhvr>
                                        <p:cTn id="91" dur="1" fill="hold">
                                          <p:stCondLst>
                                            <p:cond delay="0"/>
                                          </p:stCondLst>
                                        </p:cTn>
                                        <p:tgtEl>
                                          <p:spTgt spid="2106423"/>
                                        </p:tgtEl>
                                        <p:attrNameLst>
                                          <p:attrName>style.visibility</p:attrName>
                                        </p:attrNameLst>
                                      </p:cBhvr>
                                      <p:to>
                                        <p:strVal val="visible"/>
                                      </p:to>
                                    </p:set>
                                    <p:animEffect transition="in" filter="fade">
                                      <p:cBhvr>
                                        <p:cTn id="92" dur="1000"/>
                                        <p:tgtEl>
                                          <p:spTgt spid="2106423"/>
                                        </p:tgtEl>
                                      </p:cBhvr>
                                    </p:animEffect>
                                    <p:anim calcmode="lin" valueType="num">
                                      <p:cBhvr>
                                        <p:cTn id="93" dur="1000" fill="hold"/>
                                        <p:tgtEl>
                                          <p:spTgt spid="2106423"/>
                                        </p:tgtEl>
                                        <p:attrNameLst>
                                          <p:attrName>ppt_x</p:attrName>
                                        </p:attrNameLst>
                                      </p:cBhvr>
                                      <p:tavLst>
                                        <p:tav tm="0">
                                          <p:val>
                                            <p:strVal val="#ppt_x"/>
                                          </p:val>
                                        </p:tav>
                                        <p:tav tm="100000">
                                          <p:val>
                                            <p:strVal val="#ppt_x"/>
                                          </p:val>
                                        </p:tav>
                                      </p:tavLst>
                                    </p:anim>
                                    <p:anim calcmode="lin" valueType="num">
                                      <p:cBhvr>
                                        <p:cTn id="94" dur="1000" fill="hold"/>
                                        <p:tgtEl>
                                          <p:spTgt spid="2106423"/>
                                        </p:tgtEl>
                                        <p:attrNameLst>
                                          <p:attrName>ppt_y</p:attrName>
                                        </p:attrNameLst>
                                      </p:cBhvr>
                                      <p:tavLst>
                                        <p:tav tm="0">
                                          <p:val>
                                            <p:strVal val="#ppt_y-.1"/>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2106379"/>
                                        </p:tgtEl>
                                        <p:attrNameLst>
                                          <p:attrName>style.visibility</p:attrName>
                                        </p:attrNameLst>
                                      </p:cBhvr>
                                      <p:to>
                                        <p:strVal val="visible"/>
                                      </p:to>
                                    </p:set>
                                    <p:animEffect transition="in" filter="fade">
                                      <p:cBhvr>
                                        <p:cTn id="99" dur="2000"/>
                                        <p:tgtEl>
                                          <p:spTgt spid="2106379"/>
                                        </p:tgtEl>
                                      </p:cBhvr>
                                    </p:animEffect>
                                  </p:childTnLst>
                                </p:cTn>
                              </p:par>
                            </p:childTnLst>
                          </p:cTn>
                        </p:par>
                      </p:childTnLst>
                    </p:cTn>
                  </p:par>
                  <p:par>
                    <p:cTn id="100" fill="hold">
                      <p:stCondLst>
                        <p:cond delay="indefinite"/>
                      </p:stCondLst>
                      <p:childTnLst>
                        <p:par>
                          <p:cTn id="101" fill="hold">
                            <p:stCondLst>
                              <p:cond delay="0"/>
                            </p:stCondLst>
                            <p:childTnLst>
                              <p:par>
                                <p:cTn id="102" presetID="9" presetClass="entr" presetSubtype="0" fill="hold" nodeType="clickEffect">
                                  <p:stCondLst>
                                    <p:cond delay="0"/>
                                  </p:stCondLst>
                                  <p:childTnLst>
                                    <p:set>
                                      <p:cBhvr>
                                        <p:cTn id="103" dur="1" fill="hold">
                                          <p:stCondLst>
                                            <p:cond delay="0"/>
                                          </p:stCondLst>
                                        </p:cTn>
                                        <p:tgtEl>
                                          <p:spTgt spid="2106382"/>
                                        </p:tgtEl>
                                        <p:attrNameLst>
                                          <p:attrName>style.visibility</p:attrName>
                                        </p:attrNameLst>
                                      </p:cBhvr>
                                      <p:to>
                                        <p:strVal val="visible"/>
                                      </p:to>
                                    </p:set>
                                    <p:animEffect transition="in" filter="dissolve">
                                      <p:cBhvr>
                                        <p:cTn id="104" dur="500"/>
                                        <p:tgtEl>
                                          <p:spTgt spid="2106382"/>
                                        </p:tgtEl>
                                      </p:cBhvr>
                                    </p:animEffect>
                                  </p:childTnLst>
                                </p:cTn>
                              </p:par>
                            </p:childTnLst>
                          </p:cTn>
                        </p:par>
                      </p:childTnLst>
                    </p:cTn>
                  </p:par>
                  <p:par>
                    <p:cTn id="105" fill="hold">
                      <p:stCondLst>
                        <p:cond delay="indefinite"/>
                      </p:stCondLst>
                      <p:childTnLst>
                        <p:par>
                          <p:cTn id="106" fill="hold">
                            <p:stCondLst>
                              <p:cond delay="0"/>
                            </p:stCondLst>
                            <p:childTnLst>
                              <p:par>
                                <p:cTn id="107" presetID="9" presetClass="entr" presetSubtype="0" fill="hold" nodeType="clickEffect">
                                  <p:stCondLst>
                                    <p:cond delay="0"/>
                                  </p:stCondLst>
                                  <p:childTnLst>
                                    <p:set>
                                      <p:cBhvr>
                                        <p:cTn id="108" dur="1" fill="hold">
                                          <p:stCondLst>
                                            <p:cond delay="0"/>
                                          </p:stCondLst>
                                        </p:cTn>
                                        <p:tgtEl>
                                          <p:spTgt spid="2106385"/>
                                        </p:tgtEl>
                                        <p:attrNameLst>
                                          <p:attrName>style.visibility</p:attrName>
                                        </p:attrNameLst>
                                      </p:cBhvr>
                                      <p:to>
                                        <p:strVal val="visible"/>
                                      </p:to>
                                    </p:set>
                                    <p:animEffect transition="in" filter="dissolve">
                                      <p:cBhvr>
                                        <p:cTn id="109" dur="500"/>
                                        <p:tgtEl>
                                          <p:spTgt spid="2106385"/>
                                        </p:tgtEl>
                                      </p:cBhvr>
                                    </p:animEffect>
                                  </p:childTnLst>
                                </p:cTn>
                              </p:par>
                            </p:childTnLst>
                          </p:cTn>
                        </p:par>
                        <p:par>
                          <p:cTn id="110" fill="hold">
                            <p:stCondLst>
                              <p:cond delay="500"/>
                            </p:stCondLst>
                            <p:childTnLst>
                              <p:par>
                                <p:cTn id="111" presetID="0" presetClass="path" presetSubtype="0" accel="50000" decel="50000" fill="hold" nodeType="afterEffect">
                                  <p:stCondLst>
                                    <p:cond delay="0"/>
                                  </p:stCondLst>
                                  <p:childTnLst>
                                    <p:animMotion origin="layout" path="M -3.33333E-6 4.45087E-6 L 0.05 4.45087E-6 " pathEditMode="relative" ptsTypes="AA">
                                      <p:cBhvr>
                                        <p:cTn id="112" dur="2000" fill="hold"/>
                                        <p:tgtEl>
                                          <p:spTgt spid="2106379"/>
                                        </p:tgtEl>
                                        <p:attrNameLst>
                                          <p:attrName>ppt_x,ppt_y</p:attrName>
                                        </p:attrNameLst>
                                      </p:cBhvr>
                                    </p:animMotion>
                                  </p:childTnLst>
                                </p:cTn>
                              </p:par>
                            </p:childTnLst>
                          </p:cTn>
                        </p:par>
                      </p:childTnLst>
                    </p:cTn>
                  </p:par>
                  <p:par>
                    <p:cTn id="113" fill="hold">
                      <p:stCondLst>
                        <p:cond delay="indefinite"/>
                      </p:stCondLst>
                      <p:childTnLst>
                        <p:par>
                          <p:cTn id="114" fill="hold">
                            <p:stCondLst>
                              <p:cond delay="0"/>
                            </p:stCondLst>
                            <p:childTnLst>
                              <p:par>
                                <p:cTn id="115" presetID="39" presetClass="entr" presetSubtype="0" accel="100000" fill="hold" grpId="0" nodeType="clickEffect">
                                  <p:stCondLst>
                                    <p:cond delay="0"/>
                                  </p:stCondLst>
                                  <p:childTnLst>
                                    <p:set>
                                      <p:cBhvr>
                                        <p:cTn id="116" dur="1" fill="hold">
                                          <p:stCondLst>
                                            <p:cond delay="0"/>
                                          </p:stCondLst>
                                        </p:cTn>
                                        <p:tgtEl>
                                          <p:spTgt spid="2106433"/>
                                        </p:tgtEl>
                                        <p:attrNameLst>
                                          <p:attrName>style.visibility</p:attrName>
                                        </p:attrNameLst>
                                      </p:cBhvr>
                                      <p:to>
                                        <p:strVal val="visible"/>
                                      </p:to>
                                    </p:set>
                                    <p:anim calcmode="lin" valueType="num">
                                      <p:cBhvr>
                                        <p:cTn id="117" dur="500" fill="hold"/>
                                        <p:tgtEl>
                                          <p:spTgt spid="2106433"/>
                                        </p:tgtEl>
                                        <p:attrNameLst>
                                          <p:attrName>ppt_h</p:attrName>
                                        </p:attrNameLst>
                                      </p:cBhvr>
                                      <p:tavLst>
                                        <p:tav tm="0">
                                          <p:val>
                                            <p:strVal val="#ppt_h/20"/>
                                          </p:val>
                                        </p:tav>
                                        <p:tav tm="50000">
                                          <p:val>
                                            <p:strVal val="#ppt_h/20"/>
                                          </p:val>
                                        </p:tav>
                                        <p:tav tm="100000">
                                          <p:val>
                                            <p:strVal val="#ppt_h"/>
                                          </p:val>
                                        </p:tav>
                                      </p:tavLst>
                                    </p:anim>
                                    <p:anim calcmode="lin" valueType="num">
                                      <p:cBhvr>
                                        <p:cTn id="118" dur="500" fill="hold"/>
                                        <p:tgtEl>
                                          <p:spTgt spid="2106433"/>
                                        </p:tgtEl>
                                        <p:attrNameLst>
                                          <p:attrName>ppt_w</p:attrName>
                                        </p:attrNameLst>
                                      </p:cBhvr>
                                      <p:tavLst>
                                        <p:tav tm="0">
                                          <p:val>
                                            <p:strVal val="#ppt_w+.3"/>
                                          </p:val>
                                        </p:tav>
                                        <p:tav tm="50000">
                                          <p:val>
                                            <p:strVal val="#ppt_w+.3"/>
                                          </p:val>
                                        </p:tav>
                                        <p:tav tm="100000">
                                          <p:val>
                                            <p:strVal val="#ppt_w"/>
                                          </p:val>
                                        </p:tav>
                                      </p:tavLst>
                                    </p:anim>
                                    <p:anim calcmode="lin" valueType="num">
                                      <p:cBhvr>
                                        <p:cTn id="119" dur="500" fill="hold"/>
                                        <p:tgtEl>
                                          <p:spTgt spid="2106433"/>
                                        </p:tgtEl>
                                        <p:attrNameLst>
                                          <p:attrName>ppt_x</p:attrName>
                                        </p:attrNameLst>
                                      </p:cBhvr>
                                      <p:tavLst>
                                        <p:tav tm="0">
                                          <p:val>
                                            <p:strVal val="#ppt_x-.3"/>
                                          </p:val>
                                        </p:tav>
                                        <p:tav tm="50000">
                                          <p:val>
                                            <p:strVal val="#ppt_x"/>
                                          </p:val>
                                        </p:tav>
                                        <p:tav tm="100000">
                                          <p:val>
                                            <p:strVal val="#ppt_x"/>
                                          </p:val>
                                        </p:tav>
                                      </p:tavLst>
                                    </p:anim>
                                    <p:anim calcmode="lin" valueType="num">
                                      <p:cBhvr>
                                        <p:cTn id="120" dur="500" fill="hold"/>
                                        <p:tgtEl>
                                          <p:spTgt spid="2106433"/>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39" presetClass="entr" presetSubtype="0" accel="100000" fill="hold" grpId="0" nodeType="clickEffect">
                                  <p:stCondLst>
                                    <p:cond delay="0"/>
                                  </p:stCondLst>
                                  <p:childTnLst>
                                    <p:set>
                                      <p:cBhvr>
                                        <p:cTn id="124" dur="1" fill="hold">
                                          <p:stCondLst>
                                            <p:cond delay="0"/>
                                          </p:stCondLst>
                                        </p:cTn>
                                        <p:tgtEl>
                                          <p:spTgt spid="2106435"/>
                                        </p:tgtEl>
                                        <p:attrNameLst>
                                          <p:attrName>style.visibility</p:attrName>
                                        </p:attrNameLst>
                                      </p:cBhvr>
                                      <p:to>
                                        <p:strVal val="visible"/>
                                      </p:to>
                                    </p:set>
                                    <p:anim calcmode="lin" valueType="num">
                                      <p:cBhvr>
                                        <p:cTn id="125" dur="500" fill="hold"/>
                                        <p:tgtEl>
                                          <p:spTgt spid="2106435"/>
                                        </p:tgtEl>
                                        <p:attrNameLst>
                                          <p:attrName>ppt_h</p:attrName>
                                        </p:attrNameLst>
                                      </p:cBhvr>
                                      <p:tavLst>
                                        <p:tav tm="0">
                                          <p:val>
                                            <p:strVal val="#ppt_h/20"/>
                                          </p:val>
                                        </p:tav>
                                        <p:tav tm="50000">
                                          <p:val>
                                            <p:strVal val="#ppt_h/20"/>
                                          </p:val>
                                        </p:tav>
                                        <p:tav tm="100000">
                                          <p:val>
                                            <p:strVal val="#ppt_h"/>
                                          </p:val>
                                        </p:tav>
                                      </p:tavLst>
                                    </p:anim>
                                    <p:anim calcmode="lin" valueType="num">
                                      <p:cBhvr>
                                        <p:cTn id="126" dur="500" fill="hold"/>
                                        <p:tgtEl>
                                          <p:spTgt spid="2106435"/>
                                        </p:tgtEl>
                                        <p:attrNameLst>
                                          <p:attrName>ppt_w</p:attrName>
                                        </p:attrNameLst>
                                      </p:cBhvr>
                                      <p:tavLst>
                                        <p:tav tm="0">
                                          <p:val>
                                            <p:strVal val="#ppt_w+.3"/>
                                          </p:val>
                                        </p:tav>
                                        <p:tav tm="50000">
                                          <p:val>
                                            <p:strVal val="#ppt_w+.3"/>
                                          </p:val>
                                        </p:tav>
                                        <p:tav tm="100000">
                                          <p:val>
                                            <p:strVal val="#ppt_w"/>
                                          </p:val>
                                        </p:tav>
                                      </p:tavLst>
                                    </p:anim>
                                    <p:anim calcmode="lin" valueType="num">
                                      <p:cBhvr>
                                        <p:cTn id="127" dur="500" fill="hold"/>
                                        <p:tgtEl>
                                          <p:spTgt spid="2106435"/>
                                        </p:tgtEl>
                                        <p:attrNameLst>
                                          <p:attrName>ppt_x</p:attrName>
                                        </p:attrNameLst>
                                      </p:cBhvr>
                                      <p:tavLst>
                                        <p:tav tm="0">
                                          <p:val>
                                            <p:strVal val="#ppt_x-.3"/>
                                          </p:val>
                                        </p:tav>
                                        <p:tav tm="50000">
                                          <p:val>
                                            <p:strVal val="#ppt_x"/>
                                          </p:val>
                                        </p:tav>
                                        <p:tav tm="100000">
                                          <p:val>
                                            <p:strVal val="#ppt_x"/>
                                          </p:val>
                                        </p:tav>
                                      </p:tavLst>
                                    </p:anim>
                                    <p:anim calcmode="lin" valueType="num">
                                      <p:cBhvr>
                                        <p:cTn id="128" dur="500" fill="hold"/>
                                        <p:tgtEl>
                                          <p:spTgt spid="2106435"/>
                                        </p:tgtEl>
                                        <p:attrNameLst>
                                          <p:attrName>ppt_y</p:attrName>
                                        </p:attrNameLst>
                                      </p:cBhvr>
                                      <p:tavLst>
                                        <p:tav tm="0">
                                          <p:val>
                                            <p:strVal val="#ppt_y"/>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10" presetClass="entr" presetSubtype="0" fill="hold" nodeType="clickEffect">
                                  <p:stCondLst>
                                    <p:cond delay="0"/>
                                  </p:stCondLst>
                                  <p:childTnLst>
                                    <p:set>
                                      <p:cBhvr>
                                        <p:cTn id="132" dur="1" fill="hold">
                                          <p:stCondLst>
                                            <p:cond delay="0"/>
                                          </p:stCondLst>
                                        </p:cTn>
                                        <p:tgtEl>
                                          <p:spTgt spid="2106373"/>
                                        </p:tgtEl>
                                        <p:attrNameLst>
                                          <p:attrName>style.visibility</p:attrName>
                                        </p:attrNameLst>
                                      </p:cBhvr>
                                      <p:to>
                                        <p:strVal val="visible"/>
                                      </p:to>
                                    </p:set>
                                    <p:animEffect transition="in" filter="fade">
                                      <p:cBhvr>
                                        <p:cTn id="133" dur="2000"/>
                                        <p:tgtEl>
                                          <p:spTgt spid="2106373"/>
                                        </p:tgtEl>
                                      </p:cBhvr>
                                    </p:animEffect>
                                  </p:childTnLst>
                                </p:cTn>
                              </p:par>
                            </p:childTnLst>
                          </p:cTn>
                        </p:par>
                      </p:childTnLst>
                    </p:cTn>
                  </p:par>
                  <p:par>
                    <p:cTn id="134" fill="hold">
                      <p:stCondLst>
                        <p:cond delay="indefinite"/>
                      </p:stCondLst>
                      <p:childTnLst>
                        <p:par>
                          <p:cTn id="135" fill="hold">
                            <p:stCondLst>
                              <p:cond delay="0"/>
                            </p:stCondLst>
                            <p:childTnLst>
                              <p:par>
                                <p:cTn id="136" presetID="9" presetClass="entr" presetSubtype="0" fill="hold" nodeType="clickEffect">
                                  <p:stCondLst>
                                    <p:cond delay="0"/>
                                  </p:stCondLst>
                                  <p:childTnLst>
                                    <p:set>
                                      <p:cBhvr>
                                        <p:cTn id="137" dur="1" fill="hold">
                                          <p:stCondLst>
                                            <p:cond delay="0"/>
                                          </p:stCondLst>
                                        </p:cTn>
                                        <p:tgtEl>
                                          <p:spTgt spid="2106370"/>
                                        </p:tgtEl>
                                        <p:attrNameLst>
                                          <p:attrName>style.visibility</p:attrName>
                                        </p:attrNameLst>
                                      </p:cBhvr>
                                      <p:to>
                                        <p:strVal val="visible"/>
                                      </p:to>
                                    </p:set>
                                    <p:animEffect transition="in" filter="dissolve">
                                      <p:cBhvr>
                                        <p:cTn id="138" dur="500"/>
                                        <p:tgtEl>
                                          <p:spTgt spid="2106370"/>
                                        </p:tgtEl>
                                      </p:cBhvr>
                                    </p:animEffect>
                                  </p:childTnLst>
                                </p:cTn>
                              </p:par>
                            </p:childTnLst>
                          </p:cTn>
                        </p:par>
                      </p:childTnLst>
                    </p:cTn>
                  </p:par>
                  <p:par>
                    <p:cTn id="139" fill="hold">
                      <p:stCondLst>
                        <p:cond delay="indefinite"/>
                      </p:stCondLst>
                      <p:childTnLst>
                        <p:par>
                          <p:cTn id="140" fill="hold">
                            <p:stCondLst>
                              <p:cond delay="0"/>
                            </p:stCondLst>
                            <p:childTnLst>
                              <p:par>
                                <p:cTn id="141" presetID="10" presetClass="entr" presetSubtype="0" fill="hold" nodeType="clickEffect">
                                  <p:stCondLst>
                                    <p:cond delay="0"/>
                                  </p:stCondLst>
                                  <p:childTnLst>
                                    <p:set>
                                      <p:cBhvr>
                                        <p:cTn id="142" dur="1" fill="hold">
                                          <p:stCondLst>
                                            <p:cond delay="0"/>
                                          </p:stCondLst>
                                        </p:cTn>
                                        <p:tgtEl>
                                          <p:spTgt spid="2106376"/>
                                        </p:tgtEl>
                                        <p:attrNameLst>
                                          <p:attrName>style.visibility</p:attrName>
                                        </p:attrNameLst>
                                      </p:cBhvr>
                                      <p:to>
                                        <p:strVal val="visible"/>
                                      </p:to>
                                    </p:set>
                                    <p:animEffect transition="in" filter="fade">
                                      <p:cBhvr>
                                        <p:cTn id="143" dur="2000"/>
                                        <p:tgtEl>
                                          <p:spTgt spid="2106376"/>
                                        </p:tgtEl>
                                      </p:cBhvr>
                                    </p:animEffect>
                                  </p:childTnLst>
                                </p:cTn>
                              </p:par>
                            </p:childTnLst>
                          </p:cTn>
                        </p:par>
                        <p:par>
                          <p:cTn id="144" fill="hold">
                            <p:stCondLst>
                              <p:cond delay="2000"/>
                            </p:stCondLst>
                            <p:childTnLst>
                              <p:par>
                                <p:cTn id="145" presetID="0" presetClass="path" presetSubtype="0" accel="50000" decel="50000" fill="hold" nodeType="afterEffect">
                                  <p:stCondLst>
                                    <p:cond delay="2500"/>
                                  </p:stCondLst>
                                  <p:childTnLst>
                                    <p:animMotion origin="layout" path="M 3.33333E-6 4.45087E-6 L -0.05 4.45087E-6 " pathEditMode="relative" ptsTypes="AA">
                                      <p:cBhvr>
                                        <p:cTn id="146" dur="2000" fill="hold"/>
                                        <p:tgtEl>
                                          <p:spTgt spid="2106370"/>
                                        </p:tgtEl>
                                        <p:attrNameLst>
                                          <p:attrName>ppt_x,ppt_y</p:attrName>
                                        </p:attrNameLst>
                                      </p:cBhvr>
                                    </p:animMotion>
                                  </p:childTnLst>
                                </p:cTn>
                              </p:par>
                            </p:childTnLst>
                          </p:cTn>
                        </p:par>
                      </p:childTnLst>
                    </p:cTn>
                  </p:par>
                  <p:par>
                    <p:cTn id="147" fill="hold">
                      <p:stCondLst>
                        <p:cond delay="indefinite"/>
                      </p:stCondLst>
                      <p:childTnLst>
                        <p:par>
                          <p:cTn id="148" fill="hold">
                            <p:stCondLst>
                              <p:cond delay="0"/>
                            </p:stCondLst>
                            <p:childTnLst>
                              <p:par>
                                <p:cTn id="149" presetID="39" presetClass="entr" presetSubtype="0" accel="100000" fill="hold" grpId="0" nodeType="clickEffect">
                                  <p:stCondLst>
                                    <p:cond delay="0"/>
                                  </p:stCondLst>
                                  <p:childTnLst>
                                    <p:set>
                                      <p:cBhvr>
                                        <p:cTn id="150" dur="1" fill="hold">
                                          <p:stCondLst>
                                            <p:cond delay="0"/>
                                          </p:stCondLst>
                                        </p:cTn>
                                        <p:tgtEl>
                                          <p:spTgt spid="2106434"/>
                                        </p:tgtEl>
                                        <p:attrNameLst>
                                          <p:attrName>style.visibility</p:attrName>
                                        </p:attrNameLst>
                                      </p:cBhvr>
                                      <p:to>
                                        <p:strVal val="visible"/>
                                      </p:to>
                                    </p:set>
                                    <p:anim calcmode="lin" valueType="num">
                                      <p:cBhvr>
                                        <p:cTn id="151" dur="500" fill="hold"/>
                                        <p:tgtEl>
                                          <p:spTgt spid="2106434"/>
                                        </p:tgtEl>
                                        <p:attrNameLst>
                                          <p:attrName>ppt_h</p:attrName>
                                        </p:attrNameLst>
                                      </p:cBhvr>
                                      <p:tavLst>
                                        <p:tav tm="0">
                                          <p:val>
                                            <p:strVal val="#ppt_h/20"/>
                                          </p:val>
                                        </p:tav>
                                        <p:tav tm="50000">
                                          <p:val>
                                            <p:strVal val="#ppt_h/20"/>
                                          </p:val>
                                        </p:tav>
                                        <p:tav tm="100000">
                                          <p:val>
                                            <p:strVal val="#ppt_h"/>
                                          </p:val>
                                        </p:tav>
                                      </p:tavLst>
                                    </p:anim>
                                    <p:anim calcmode="lin" valueType="num">
                                      <p:cBhvr>
                                        <p:cTn id="152" dur="500" fill="hold"/>
                                        <p:tgtEl>
                                          <p:spTgt spid="2106434"/>
                                        </p:tgtEl>
                                        <p:attrNameLst>
                                          <p:attrName>ppt_w</p:attrName>
                                        </p:attrNameLst>
                                      </p:cBhvr>
                                      <p:tavLst>
                                        <p:tav tm="0">
                                          <p:val>
                                            <p:strVal val="#ppt_w+.3"/>
                                          </p:val>
                                        </p:tav>
                                        <p:tav tm="50000">
                                          <p:val>
                                            <p:strVal val="#ppt_w+.3"/>
                                          </p:val>
                                        </p:tav>
                                        <p:tav tm="100000">
                                          <p:val>
                                            <p:strVal val="#ppt_w"/>
                                          </p:val>
                                        </p:tav>
                                      </p:tavLst>
                                    </p:anim>
                                    <p:anim calcmode="lin" valueType="num">
                                      <p:cBhvr>
                                        <p:cTn id="153" dur="500" fill="hold"/>
                                        <p:tgtEl>
                                          <p:spTgt spid="2106434"/>
                                        </p:tgtEl>
                                        <p:attrNameLst>
                                          <p:attrName>ppt_x</p:attrName>
                                        </p:attrNameLst>
                                      </p:cBhvr>
                                      <p:tavLst>
                                        <p:tav tm="0">
                                          <p:val>
                                            <p:strVal val="#ppt_x-.3"/>
                                          </p:val>
                                        </p:tav>
                                        <p:tav tm="50000">
                                          <p:val>
                                            <p:strVal val="#ppt_x"/>
                                          </p:val>
                                        </p:tav>
                                        <p:tav tm="100000">
                                          <p:val>
                                            <p:strVal val="#ppt_x"/>
                                          </p:val>
                                        </p:tav>
                                      </p:tavLst>
                                    </p:anim>
                                    <p:anim calcmode="lin" valueType="num">
                                      <p:cBhvr>
                                        <p:cTn id="154" dur="500" fill="hold"/>
                                        <p:tgtEl>
                                          <p:spTgt spid="2106434"/>
                                        </p:tgtEl>
                                        <p:attrNameLst>
                                          <p:attrName>ppt_y</p:attrName>
                                        </p:attrNameLst>
                                      </p:cBhvr>
                                      <p:tavLst>
                                        <p:tav tm="0">
                                          <p:val>
                                            <p:strVal val="#ppt_y"/>
                                          </p:val>
                                        </p:tav>
                                        <p:tav tm="100000">
                                          <p:val>
                                            <p:strVal val="#ppt_y"/>
                                          </p:val>
                                        </p:tav>
                                      </p:tavLst>
                                    </p:anim>
                                  </p:childTnLst>
                                </p:cTn>
                              </p:par>
                            </p:childTnLst>
                          </p:cTn>
                        </p:par>
                      </p:childTnLst>
                    </p:cTn>
                  </p:par>
                  <p:par>
                    <p:cTn id="155" fill="hold">
                      <p:stCondLst>
                        <p:cond delay="indefinite"/>
                      </p:stCondLst>
                      <p:childTnLst>
                        <p:par>
                          <p:cTn id="156" fill="hold">
                            <p:stCondLst>
                              <p:cond delay="0"/>
                            </p:stCondLst>
                            <p:childTnLst>
                              <p:par>
                                <p:cTn id="157" presetID="39" presetClass="entr" presetSubtype="0" accel="100000" fill="hold" grpId="0" nodeType="clickEffect">
                                  <p:stCondLst>
                                    <p:cond delay="0"/>
                                  </p:stCondLst>
                                  <p:childTnLst>
                                    <p:set>
                                      <p:cBhvr>
                                        <p:cTn id="158" dur="1" fill="hold">
                                          <p:stCondLst>
                                            <p:cond delay="0"/>
                                          </p:stCondLst>
                                        </p:cTn>
                                        <p:tgtEl>
                                          <p:spTgt spid="2106436"/>
                                        </p:tgtEl>
                                        <p:attrNameLst>
                                          <p:attrName>style.visibility</p:attrName>
                                        </p:attrNameLst>
                                      </p:cBhvr>
                                      <p:to>
                                        <p:strVal val="visible"/>
                                      </p:to>
                                    </p:set>
                                    <p:anim calcmode="lin" valueType="num">
                                      <p:cBhvr>
                                        <p:cTn id="159" dur="500" fill="hold"/>
                                        <p:tgtEl>
                                          <p:spTgt spid="2106436"/>
                                        </p:tgtEl>
                                        <p:attrNameLst>
                                          <p:attrName>ppt_h</p:attrName>
                                        </p:attrNameLst>
                                      </p:cBhvr>
                                      <p:tavLst>
                                        <p:tav tm="0">
                                          <p:val>
                                            <p:strVal val="#ppt_h/20"/>
                                          </p:val>
                                        </p:tav>
                                        <p:tav tm="50000">
                                          <p:val>
                                            <p:strVal val="#ppt_h/20"/>
                                          </p:val>
                                        </p:tav>
                                        <p:tav tm="100000">
                                          <p:val>
                                            <p:strVal val="#ppt_h"/>
                                          </p:val>
                                        </p:tav>
                                      </p:tavLst>
                                    </p:anim>
                                    <p:anim calcmode="lin" valueType="num">
                                      <p:cBhvr>
                                        <p:cTn id="160" dur="500" fill="hold"/>
                                        <p:tgtEl>
                                          <p:spTgt spid="2106436"/>
                                        </p:tgtEl>
                                        <p:attrNameLst>
                                          <p:attrName>ppt_w</p:attrName>
                                        </p:attrNameLst>
                                      </p:cBhvr>
                                      <p:tavLst>
                                        <p:tav tm="0">
                                          <p:val>
                                            <p:strVal val="#ppt_w+.3"/>
                                          </p:val>
                                        </p:tav>
                                        <p:tav tm="50000">
                                          <p:val>
                                            <p:strVal val="#ppt_w+.3"/>
                                          </p:val>
                                        </p:tav>
                                        <p:tav tm="100000">
                                          <p:val>
                                            <p:strVal val="#ppt_w"/>
                                          </p:val>
                                        </p:tav>
                                      </p:tavLst>
                                    </p:anim>
                                    <p:anim calcmode="lin" valueType="num">
                                      <p:cBhvr>
                                        <p:cTn id="161" dur="500" fill="hold"/>
                                        <p:tgtEl>
                                          <p:spTgt spid="2106436"/>
                                        </p:tgtEl>
                                        <p:attrNameLst>
                                          <p:attrName>ppt_x</p:attrName>
                                        </p:attrNameLst>
                                      </p:cBhvr>
                                      <p:tavLst>
                                        <p:tav tm="0">
                                          <p:val>
                                            <p:strVal val="#ppt_x-.3"/>
                                          </p:val>
                                        </p:tav>
                                        <p:tav tm="50000">
                                          <p:val>
                                            <p:strVal val="#ppt_x"/>
                                          </p:val>
                                        </p:tav>
                                        <p:tav tm="100000">
                                          <p:val>
                                            <p:strVal val="#ppt_x"/>
                                          </p:val>
                                        </p:tav>
                                      </p:tavLst>
                                    </p:anim>
                                    <p:anim calcmode="lin" valueType="num">
                                      <p:cBhvr>
                                        <p:cTn id="162" dur="500" fill="hold"/>
                                        <p:tgtEl>
                                          <p:spTgt spid="21064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6393" grpId="0" animBg="1"/>
      <p:bldP spid="2106393" grpId="1" animBg="1"/>
      <p:bldP spid="2106408" grpId="0"/>
      <p:bldP spid="2106408" grpId="1"/>
      <p:bldP spid="2106409" grpId="0"/>
      <p:bldP spid="2106409" grpId="1"/>
      <p:bldP spid="2106410" grpId="0"/>
      <p:bldP spid="2106432" grpId="0"/>
      <p:bldP spid="2106433" grpId="0"/>
      <p:bldP spid="2106434" grpId="0"/>
      <p:bldP spid="2106435" grpId="0"/>
      <p:bldP spid="210643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445314" name="Rectangle 2"/>
          <p:cNvSpPr>
            <a:spLocks noChangeArrowheads="1"/>
          </p:cNvSpPr>
          <p:nvPr/>
        </p:nvSpPr>
        <p:spPr bwMode="auto">
          <a:xfrm rot="-5400000">
            <a:off x="4486275" y="436563"/>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15" name="Rectangle 3"/>
          <p:cNvSpPr>
            <a:spLocks noChangeArrowheads="1"/>
          </p:cNvSpPr>
          <p:nvPr/>
        </p:nvSpPr>
        <p:spPr bwMode="auto">
          <a:xfrm>
            <a:off x="6596063" y="19050"/>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16" name="Rectangle 4"/>
          <p:cNvSpPr>
            <a:spLocks noChangeArrowheads="1"/>
          </p:cNvSpPr>
          <p:nvPr/>
        </p:nvSpPr>
        <p:spPr bwMode="auto">
          <a:xfrm rot="-5400000">
            <a:off x="4456112" y="1281113"/>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17" name="Rectangle 5"/>
          <p:cNvSpPr>
            <a:spLocks noChangeArrowheads="1"/>
          </p:cNvSpPr>
          <p:nvPr/>
        </p:nvSpPr>
        <p:spPr bwMode="auto">
          <a:xfrm>
            <a:off x="1466850" y="19050"/>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18" name="Rectangle 6"/>
          <p:cNvSpPr>
            <a:spLocks noChangeArrowheads="1"/>
          </p:cNvSpPr>
          <p:nvPr/>
        </p:nvSpPr>
        <p:spPr bwMode="auto">
          <a:xfrm>
            <a:off x="2320925" y="19050"/>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19" name="Rectangle 7"/>
          <p:cNvSpPr>
            <a:spLocks noChangeArrowheads="1"/>
          </p:cNvSpPr>
          <p:nvPr/>
        </p:nvSpPr>
        <p:spPr bwMode="auto">
          <a:xfrm>
            <a:off x="3175000" y="19050"/>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20" name="Rectangle 8"/>
          <p:cNvSpPr>
            <a:spLocks noChangeArrowheads="1"/>
          </p:cNvSpPr>
          <p:nvPr/>
        </p:nvSpPr>
        <p:spPr bwMode="auto">
          <a:xfrm>
            <a:off x="4033838" y="19050"/>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21" name="Rectangle 9"/>
          <p:cNvSpPr>
            <a:spLocks noChangeArrowheads="1"/>
          </p:cNvSpPr>
          <p:nvPr/>
        </p:nvSpPr>
        <p:spPr bwMode="auto">
          <a:xfrm>
            <a:off x="4887913" y="19050"/>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22" name="Rectangle 10"/>
          <p:cNvSpPr>
            <a:spLocks noChangeArrowheads="1"/>
          </p:cNvSpPr>
          <p:nvPr/>
        </p:nvSpPr>
        <p:spPr bwMode="auto">
          <a:xfrm>
            <a:off x="5741988" y="19050"/>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23" name="Rectangle 11"/>
          <p:cNvSpPr>
            <a:spLocks noChangeArrowheads="1"/>
          </p:cNvSpPr>
          <p:nvPr/>
        </p:nvSpPr>
        <p:spPr bwMode="auto">
          <a:xfrm>
            <a:off x="7454900" y="19050"/>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24" name="Rectangle 12"/>
          <p:cNvSpPr>
            <a:spLocks noChangeArrowheads="1"/>
          </p:cNvSpPr>
          <p:nvPr/>
        </p:nvSpPr>
        <p:spPr bwMode="auto">
          <a:xfrm rot="-5400000">
            <a:off x="4468812" y="2139951"/>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25" name="Rectangle 13"/>
          <p:cNvSpPr>
            <a:spLocks noChangeArrowheads="1"/>
          </p:cNvSpPr>
          <p:nvPr/>
        </p:nvSpPr>
        <p:spPr bwMode="auto">
          <a:xfrm rot="-5400000">
            <a:off x="4476750" y="3000376"/>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26" name="Rectangle 14"/>
          <p:cNvSpPr>
            <a:spLocks noChangeArrowheads="1"/>
          </p:cNvSpPr>
          <p:nvPr/>
        </p:nvSpPr>
        <p:spPr bwMode="auto">
          <a:xfrm rot="-5400000">
            <a:off x="4476750" y="-430212"/>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27" name="Rectangle 15"/>
          <p:cNvSpPr>
            <a:spLocks noChangeArrowheads="1"/>
          </p:cNvSpPr>
          <p:nvPr/>
        </p:nvSpPr>
        <p:spPr bwMode="auto">
          <a:xfrm rot="-5400000">
            <a:off x="4462462" y="-1281112"/>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28" name="Rectangle 16"/>
          <p:cNvSpPr>
            <a:spLocks noChangeArrowheads="1"/>
          </p:cNvSpPr>
          <p:nvPr/>
        </p:nvSpPr>
        <p:spPr bwMode="auto">
          <a:xfrm rot="-5400000">
            <a:off x="4460875" y="-2141537"/>
            <a:ext cx="212725" cy="6858000"/>
          </a:xfrm>
          <a:prstGeom prst="rect">
            <a:avLst/>
          </a:prstGeom>
          <a:solidFill>
            <a:srgbClr val="808080"/>
          </a:solidFill>
          <a:ln w="9525">
            <a:noFill/>
            <a:miter lim="800000"/>
            <a:headEnd/>
            <a:tailEnd/>
          </a:ln>
          <a:effectLst/>
        </p:spPr>
        <p:txBody>
          <a:bodyPr wrap="none" anchor="ctr"/>
          <a:lstStyle/>
          <a:p>
            <a:endParaRPr lang="en-US"/>
          </a:p>
        </p:txBody>
      </p:sp>
      <p:sp>
        <p:nvSpPr>
          <p:cNvPr id="2445329" name="Rectangle 17"/>
          <p:cNvSpPr>
            <a:spLocks noChangeArrowheads="1"/>
          </p:cNvSpPr>
          <p:nvPr/>
        </p:nvSpPr>
        <p:spPr bwMode="auto">
          <a:xfrm rot="-5400000">
            <a:off x="4473575" y="-2994024"/>
            <a:ext cx="212725" cy="6858000"/>
          </a:xfrm>
          <a:prstGeom prst="rect">
            <a:avLst/>
          </a:prstGeom>
          <a:solidFill>
            <a:srgbClr val="808080"/>
          </a:solidFill>
          <a:ln w="9525">
            <a:noFill/>
            <a:miter lim="800000"/>
            <a:headEnd/>
            <a:tailEnd/>
          </a:ln>
          <a:effectLst/>
        </p:spPr>
        <p:txBody>
          <a:bodyPr wrap="none" anchor="ctr"/>
          <a:lstStyle/>
          <a:p>
            <a:endParaRPr lang="en-US"/>
          </a:p>
        </p:txBody>
      </p:sp>
      <p:grpSp>
        <p:nvGrpSpPr>
          <p:cNvPr id="2445330" name="Group 18"/>
          <p:cNvGrpSpPr>
            <a:grpSpLocks/>
          </p:cNvGrpSpPr>
          <p:nvPr/>
        </p:nvGrpSpPr>
        <p:grpSpPr bwMode="auto">
          <a:xfrm>
            <a:off x="1419225" y="279400"/>
            <a:ext cx="6310313" cy="6305550"/>
            <a:chOff x="894" y="176"/>
            <a:chExt cx="3975" cy="3972"/>
          </a:xfrm>
        </p:grpSpPr>
        <p:sp>
          <p:nvSpPr>
            <p:cNvPr id="2445331" name="Oval 19"/>
            <p:cNvSpPr>
              <a:spLocks noChangeArrowheads="1"/>
            </p:cNvSpPr>
            <p:nvPr/>
          </p:nvSpPr>
          <p:spPr bwMode="auto">
            <a:xfrm>
              <a:off x="4138" y="2875"/>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32" name="Oval 20"/>
            <p:cNvSpPr>
              <a:spLocks noChangeArrowheads="1"/>
            </p:cNvSpPr>
            <p:nvPr/>
          </p:nvSpPr>
          <p:spPr bwMode="auto">
            <a:xfrm>
              <a:off x="4680" y="17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33" name="Oval 21"/>
            <p:cNvSpPr>
              <a:spLocks noChangeArrowheads="1"/>
            </p:cNvSpPr>
            <p:nvPr/>
          </p:nvSpPr>
          <p:spPr bwMode="auto">
            <a:xfrm>
              <a:off x="4675" y="720"/>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34" name="Oval 22"/>
            <p:cNvSpPr>
              <a:spLocks noChangeArrowheads="1"/>
            </p:cNvSpPr>
            <p:nvPr/>
          </p:nvSpPr>
          <p:spPr bwMode="auto">
            <a:xfrm>
              <a:off x="4670" y="125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35" name="Oval 23"/>
            <p:cNvSpPr>
              <a:spLocks noChangeArrowheads="1"/>
            </p:cNvSpPr>
            <p:nvPr/>
          </p:nvSpPr>
          <p:spPr bwMode="auto">
            <a:xfrm>
              <a:off x="4669" y="1811"/>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36" name="Oval 24"/>
            <p:cNvSpPr>
              <a:spLocks noChangeArrowheads="1"/>
            </p:cNvSpPr>
            <p:nvPr/>
          </p:nvSpPr>
          <p:spPr bwMode="auto">
            <a:xfrm>
              <a:off x="4681" y="2343"/>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37" name="Oval 25"/>
            <p:cNvSpPr>
              <a:spLocks noChangeArrowheads="1"/>
            </p:cNvSpPr>
            <p:nvPr/>
          </p:nvSpPr>
          <p:spPr bwMode="auto">
            <a:xfrm>
              <a:off x="4669" y="2870"/>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38" name="Oval 26"/>
            <p:cNvSpPr>
              <a:spLocks noChangeArrowheads="1"/>
            </p:cNvSpPr>
            <p:nvPr/>
          </p:nvSpPr>
          <p:spPr bwMode="auto">
            <a:xfrm>
              <a:off x="4670" y="3424"/>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39" name="Oval 27"/>
            <p:cNvSpPr>
              <a:spLocks noChangeArrowheads="1"/>
            </p:cNvSpPr>
            <p:nvPr/>
          </p:nvSpPr>
          <p:spPr bwMode="auto">
            <a:xfrm>
              <a:off x="4673" y="3956"/>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40" name="Oval 28"/>
            <p:cNvSpPr>
              <a:spLocks noChangeArrowheads="1"/>
            </p:cNvSpPr>
            <p:nvPr/>
          </p:nvSpPr>
          <p:spPr bwMode="auto">
            <a:xfrm>
              <a:off x="4139" y="3958"/>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41" name="Oval 29"/>
            <p:cNvSpPr>
              <a:spLocks noChangeArrowheads="1"/>
            </p:cNvSpPr>
            <p:nvPr/>
          </p:nvSpPr>
          <p:spPr bwMode="auto">
            <a:xfrm>
              <a:off x="4136" y="3415"/>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42" name="Oval 30"/>
            <p:cNvSpPr>
              <a:spLocks noChangeArrowheads="1"/>
            </p:cNvSpPr>
            <p:nvPr/>
          </p:nvSpPr>
          <p:spPr bwMode="auto">
            <a:xfrm>
              <a:off x="4138" y="2335"/>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43" name="Oval 31"/>
            <p:cNvSpPr>
              <a:spLocks noChangeArrowheads="1"/>
            </p:cNvSpPr>
            <p:nvPr/>
          </p:nvSpPr>
          <p:spPr bwMode="auto">
            <a:xfrm>
              <a:off x="4137" y="1794"/>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44" name="Oval 32"/>
            <p:cNvSpPr>
              <a:spLocks noChangeArrowheads="1"/>
            </p:cNvSpPr>
            <p:nvPr/>
          </p:nvSpPr>
          <p:spPr bwMode="auto">
            <a:xfrm>
              <a:off x="4138" y="1258"/>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45" name="Oval 33"/>
            <p:cNvSpPr>
              <a:spLocks noChangeArrowheads="1"/>
            </p:cNvSpPr>
            <p:nvPr/>
          </p:nvSpPr>
          <p:spPr bwMode="auto">
            <a:xfrm>
              <a:off x="4137" y="715"/>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46" name="Oval 34"/>
            <p:cNvSpPr>
              <a:spLocks noChangeArrowheads="1"/>
            </p:cNvSpPr>
            <p:nvPr/>
          </p:nvSpPr>
          <p:spPr bwMode="auto">
            <a:xfrm>
              <a:off x="4138" y="176"/>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47" name="Oval 35"/>
            <p:cNvSpPr>
              <a:spLocks noChangeArrowheads="1"/>
            </p:cNvSpPr>
            <p:nvPr/>
          </p:nvSpPr>
          <p:spPr bwMode="auto">
            <a:xfrm>
              <a:off x="3591" y="178"/>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48" name="Oval 36"/>
            <p:cNvSpPr>
              <a:spLocks noChangeArrowheads="1"/>
            </p:cNvSpPr>
            <p:nvPr/>
          </p:nvSpPr>
          <p:spPr bwMode="auto">
            <a:xfrm>
              <a:off x="3593" y="716"/>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49" name="Oval 37"/>
            <p:cNvSpPr>
              <a:spLocks noChangeArrowheads="1"/>
            </p:cNvSpPr>
            <p:nvPr/>
          </p:nvSpPr>
          <p:spPr bwMode="auto">
            <a:xfrm>
              <a:off x="3593" y="125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50" name="Oval 38"/>
            <p:cNvSpPr>
              <a:spLocks noChangeArrowheads="1"/>
            </p:cNvSpPr>
            <p:nvPr/>
          </p:nvSpPr>
          <p:spPr bwMode="auto">
            <a:xfrm>
              <a:off x="3593" y="1795"/>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51" name="Oval 39"/>
            <p:cNvSpPr>
              <a:spLocks noChangeArrowheads="1"/>
            </p:cNvSpPr>
            <p:nvPr/>
          </p:nvSpPr>
          <p:spPr bwMode="auto">
            <a:xfrm>
              <a:off x="3592" y="2340"/>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52" name="Oval 40"/>
            <p:cNvSpPr>
              <a:spLocks noChangeArrowheads="1"/>
            </p:cNvSpPr>
            <p:nvPr/>
          </p:nvSpPr>
          <p:spPr bwMode="auto">
            <a:xfrm>
              <a:off x="3595" y="287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53" name="Oval 41"/>
            <p:cNvSpPr>
              <a:spLocks noChangeArrowheads="1"/>
            </p:cNvSpPr>
            <p:nvPr/>
          </p:nvSpPr>
          <p:spPr bwMode="auto">
            <a:xfrm>
              <a:off x="3594" y="3414"/>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54" name="Oval 42"/>
            <p:cNvSpPr>
              <a:spLocks noChangeArrowheads="1"/>
            </p:cNvSpPr>
            <p:nvPr/>
          </p:nvSpPr>
          <p:spPr bwMode="auto">
            <a:xfrm>
              <a:off x="3593" y="395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55" name="Oval 43"/>
            <p:cNvSpPr>
              <a:spLocks noChangeArrowheads="1"/>
            </p:cNvSpPr>
            <p:nvPr/>
          </p:nvSpPr>
          <p:spPr bwMode="auto">
            <a:xfrm>
              <a:off x="2518" y="2876"/>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56" name="Oval 44"/>
            <p:cNvSpPr>
              <a:spLocks noChangeArrowheads="1"/>
            </p:cNvSpPr>
            <p:nvPr/>
          </p:nvSpPr>
          <p:spPr bwMode="auto">
            <a:xfrm>
              <a:off x="3060" y="178"/>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57" name="Oval 45"/>
            <p:cNvSpPr>
              <a:spLocks noChangeArrowheads="1"/>
            </p:cNvSpPr>
            <p:nvPr/>
          </p:nvSpPr>
          <p:spPr bwMode="auto">
            <a:xfrm>
              <a:off x="3055" y="721"/>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58" name="Oval 46"/>
            <p:cNvSpPr>
              <a:spLocks noChangeArrowheads="1"/>
            </p:cNvSpPr>
            <p:nvPr/>
          </p:nvSpPr>
          <p:spPr bwMode="auto">
            <a:xfrm>
              <a:off x="3050" y="1258"/>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59" name="Oval 47"/>
            <p:cNvSpPr>
              <a:spLocks noChangeArrowheads="1"/>
            </p:cNvSpPr>
            <p:nvPr/>
          </p:nvSpPr>
          <p:spPr bwMode="auto">
            <a:xfrm>
              <a:off x="3049" y="1812"/>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60" name="Oval 48"/>
            <p:cNvSpPr>
              <a:spLocks noChangeArrowheads="1"/>
            </p:cNvSpPr>
            <p:nvPr/>
          </p:nvSpPr>
          <p:spPr bwMode="auto">
            <a:xfrm>
              <a:off x="3061" y="2344"/>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61" name="Oval 49"/>
            <p:cNvSpPr>
              <a:spLocks noChangeArrowheads="1"/>
            </p:cNvSpPr>
            <p:nvPr/>
          </p:nvSpPr>
          <p:spPr bwMode="auto">
            <a:xfrm>
              <a:off x="3049" y="2871"/>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62" name="Oval 50"/>
            <p:cNvSpPr>
              <a:spLocks noChangeArrowheads="1"/>
            </p:cNvSpPr>
            <p:nvPr/>
          </p:nvSpPr>
          <p:spPr bwMode="auto">
            <a:xfrm>
              <a:off x="3050" y="3425"/>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63" name="Oval 51"/>
            <p:cNvSpPr>
              <a:spLocks noChangeArrowheads="1"/>
            </p:cNvSpPr>
            <p:nvPr/>
          </p:nvSpPr>
          <p:spPr bwMode="auto">
            <a:xfrm>
              <a:off x="3053" y="395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64" name="Oval 52"/>
            <p:cNvSpPr>
              <a:spLocks noChangeArrowheads="1"/>
            </p:cNvSpPr>
            <p:nvPr/>
          </p:nvSpPr>
          <p:spPr bwMode="auto">
            <a:xfrm>
              <a:off x="2519" y="3959"/>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65" name="Oval 53"/>
            <p:cNvSpPr>
              <a:spLocks noChangeArrowheads="1"/>
            </p:cNvSpPr>
            <p:nvPr/>
          </p:nvSpPr>
          <p:spPr bwMode="auto">
            <a:xfrm>
              <a:off x="2516" y="3416"/>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66" name="Oval 54"/>
            <p:cNvSpPr>
              <a:spLocks noChangeArrowheads="1"/>
            </p:cNvSpPr>
            <p:nvPr/>
          </p:nvSpPr>
          <p:spPr bwMode="auto">
            <a:xfrm>
              <a:off x="2518" y="2336"/>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67" name="Oval 55"/>
            <p:cNvSpPr>
              <a:spLocks noChangeArrowheads="1"/>
            </p:cNvSpPr>
            <p:nvPr/>
          </p:nvSpPr>
          <p:spPr bwMode="auto">
            <a:xfrm>
              <a:off x="2517" y="1795"/>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68" name="Oval 56"/>
            <p:cNvSpPr>
              <a:spLocks noChangeArrowheads="1"/>
            </p:cNvSpPr>
            <p:nvPr/>
          </p:nvSpPr>
          <p:spPr bwMode="auto">
            <a:xfrm>
              <a:off x="2518" y="1259"/>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69" name="Oval 57"/>
            <p:cNvSpPr>
              <a:spLocks noChangeArrowheads="1"/>
            </p:cNvSpPr>
            <p:nvPr/>
          </p:nvSpPr>
          <p:spPr bwMode="auto">
            <a:xfrm>
              <a:off x="2517" y="716"/>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70" name="Oval 58"/>
            <p:cNvSpPr>
              <a:spLocks noChangeArrowheads="1"/>
            </p:cNvSpPr>
            <p:nvPr/>
          </p:nvSpPr>
          <p:spPr bwMode="auto">
            <a:xfrm>
              <a:off x="2518" y="17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71" name="Oval 59"/>
            <p:cNvSpPr>
              <a:spLocks noChangeArrowheads="1"/>
            </p:cNvSpPr>
            <p:nvPr/>
          </p:nvSpPr>
          <p:spPr bwMode="auto">
            <a:xfrm>
              <a:off x="1971" y="179"/>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72" name="Oval 60"/>
            <p:cNvSpPr>
              <a:spLocks noChangeArrowheads="1"/>
            </p:cNvSpPr>
            <p:nvPr/>
          </p:nvSpPr>
          <p:spPr bwMode="auto">
            <a:xfrm>
              <a:off x="1973" y="71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73" name="Oval 61"/>
            <p:cNvSpPr>
              <a:spLocks noChangeArrowheads="1"/>
            </p:cNvSpPr>
            <p:nvPr/>
          </p:nvSpPr>
          <p:spPr bwMode="auto">
            <a:xfrm>
              <a:off x="1973" y="1258"/>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74" name="Oval 62"/>
            <p:cNvSpPr>
              <a:spLocks noChangeArrowheads="1"/>
            </p:cNvSpPr>
            <p:nvPr/>
          </p:nvSpPr>
          <p:spPr bwMode="auto">
            <a:xfrm>
              <a:off x="1973" y="1796"/>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75" name="Oval 63"/>
            <p:cNvSpPr>
              <a:spLocks noChangeArrowheads="1"/>
            </p:cNvSpPr>
            <p:nvPr/>
          </p:nvSpPr>
          <p:spPr bwMode="auto">
            <a:xfrm>
              <a:off x="1972" y="2341"/>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76" name="Oval 64"/>
            <p:cNvSpPr>
              <a:spLocks noChangeArrowheads="1"/>
            </p:cNvSpPr>
            <p:nvPr/>
          </p:nvSpPr>
          <p:spPr bwMode="auto">
            <a:xfrm>
              <a:off x="1975" y="2878"/>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77" name="Oval 65"/>
            <p:cNvSpPr>
              <a:spLocks noChangeArrowheads="1"/>
            </p:cNvSpPr>
            <p:nvPr/>
          </p:nvSpPr>
          <p:spPr bwMode="auto">
            <a:xfrm>
              <a:off x="1974" y="3415"/>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78" name="Oval 66"/>
            <p:cNvSpPr>
              <a:spLocks noChangeArrowheads="1"/>
            </p:cNvSpPr>
            <p:nvPr/>
          </p:nvSpPr>
          <p:spPr bwMode="auto">
            <a:xfrm>
              <a:off x="1973" y="3958"/>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79" name="Oval 67"/>
            <p:cNvSpPr>
              <a:spLocks noChangeArrowheads="1"/>
            </p:cNvSpPr>
            <p:nvPr/>
          </p:nvSpPr>
          <p:spPr bwMode="auto">
            <a:xfrm>
              <a:off x="1441" y="287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80" name="Oval 68"/>
            <p:cNvSpPr>
              <a:spLocks noChangeArrowheads="1"/>
            </p:cNvSpPr>
            <p:nvPr/>
          </p:nvSpPr>
          <p:spPr bwMode="auto">
            <a:xfrm>
              <a:off x="1442" y="3960"/>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81" name="Oval 69"/>
            <p:cNvSpPr>
              <a:spLocks noChangeArrowheads="1"/>
            </p:cNvSpPr>
            <p:nvPr/>
          </p:nvSpPr>
          <p:spPr bwMode="auto">
            <a:xfrm>
              <a:off x="1439" y="341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82" name="Oval 70"/>
            <p:cNvSpPr>
              <a:spLocks noChangeArrowheads="1"/>
            </p:cNvSpPr>
            <p:nvPr/>
          </p:nvSpPr>
          <p:spPr bwMode="auto">
            <a:xfrm>
              <a:off x="1441" y="233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83" name="Oval 71"/>
            <p:cNvSpPr>
              <a:spLocks noChangeArrowheads="1"/>
            </p:cNvSpPr>
            <p:nvPr/>
          </p:nvSpPr>
          <p:spPr bwMode="auto">
            <a:xfrm>
              <a:off x="1440" y="1796"/>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84" name="Oval 72"/>
            <p:cNvSpPr>
              <a:spLocks noChangeArrowheads="1"/>
            </p:cNvSpPr>
            <p:nvPr/>
          </p:nvSpPr>
          <p:spPr bwMode="auto">
            <a:xfrm>
              <a:off x="1441" y="1260"/>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85" name="Oval 73"/>
            <p:cNvSpPr>
              <a:spLocks noChangeArrowheads="1"/>
            </p:cNvSpPr>
            <p:nvPr/>
          </p:nvSpPr>
          <p:spPr bwMode="auto">
            <a:xfrm>
              <a:off x="1440" y="71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86" name="Oval 74"/>
            <p:cNvSpPr>
              <a:spLocks noChangeArrowheads="1"/>
            </p:cNvSpPr>
            <p:nvPr/>
          </p:nvSpPr>
          <p:spPr bwMode="auto">
            <a:xfrm>
              <a:off x="1441" y="178"/>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87" name="Oval 75"/>
            <p:cNvSpPr>
              <a:spLocks noChangeArrowheads="1"/>
            </p:cNvSpPr>
            <p:nvPr/>
          </p:nvSpPr>
          <p:spPr bwMode="auto">
            <a:xfrm>
              <a:off x="894" y="180"/>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88" name="Oval 76"/>
            <p:cNvSpPr>
              <a:spLocks noChangeArrowheads="1"/>
            </p:cNvSpPr>
            <p:nvPr/>
          </p:nvSpPr>
          <p:spPr bwMode="auto">
            <a:xfrm>
              <a:off x="896" y="718"/>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89" name="Oval 77"/>
            <p:cNvSpPr>
              <a:spLocks noChangeArrowheads="1"/>
            </p:cNvSpPr>
            <p:nvPr/>
          </p:nvSpPr>
          <p:spPr bwMode="auto">
            <a:xfrm>
              <a:off x="896" y="1259"/>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90" name="Oval 78"/>
            <p:cNvSpPr>
              <a:spLocks noChangeArrowheads="1"/>
            </p:cNvSpPr>
            <p:nvPr/>
          </p:nvSpPr>
          <p:spPr bwMode="auto">
            <a:xfrm>
              <a:off x="896" y="1797"/>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91" name="Oval 79"/>
            <p:cNvSpPr>
              <a:spLocks noChangeArrowheads="1"/>
            </p:cNvSpPr>
            <p:nvPr/>
          </p:nvSpPr>
          <p:spPr bwMode="auto">
            <a:xfrm>
              <a:off x="895" y="2342"/>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92" name="Oval 80"/>
            <p:cNvSpPr>
              <a:spLocks noChangeArrowheads="1"/>
            </p:cNvSpPr>
            <p:nvPr/>
          </p:nvSpPr>
          <p:spPr bwMode="auto">
            <a:xfrm>
              <a:off x="898" y="2879"/>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93" name="Oval 81"/>
            <p:cNvSpPr>
              <a:spLocks noChangeArrowheads="1"/>
            </p:cNvSpPr>
            <p:nvPr/>
          </p:nvSpPr>
          <p:spPr bwMode="auto">
            <a:xfrm>
              <a:off x="897" y="3416"/>
              <a:ext cx="188" cy="188"/>
            </a:xfrm>
            <a:prstGeom prst="ellipse">
              <a:avLst/>
            </a:prstGeom>
            <a:solidFill>
              <a:schemeClr val="tx1"/>
            </a:solidFill>
            <a:ln w="9525">
              <a:noFill/>
              <a:miter lim="800000"/>
              <a:headEnd/>
              <a:tailEnd/>
            </a:ln>
            <a:effectLst/>
          </p:spPr>
          <p:txBody>
            <a:bodyPr wrap="none" anchor="ctr"/>
            <a:lstStyle/>
            <a:p>
              <a:endParaRPr lang="en-US"/>
            </a:p>
          </p:txBody>
        </p:sp>
        <p:sp>
          <p:nvSpPr>
            <p:cNvPr id="2445394" name="Oval 82"/>
            <p:cNvSpPr>
              <a:spLocks noChangeArrowheads="1"/>
            </p:cNvSpPr>
            <p:nvPr/>
          </p:nvSpPr>
          <p:spPr bwMode="auto">
            <a:xfrm>
              <a:off x="896" y="3959"/>
              <a:ext cx="188" cy="188"/>
            </a:xfrm>
            <a:prstGeom prst="ellipse">
              <a:avLst/>
            </a:prstGeom>
            <a:solidFill>
              <a:schemeClr val="tx1"/>
            </a:solidFill>
            <a:ln w="9525">
              <a:noFill/>
              <a:miter lim="800000"/>
              <a:headEnd/>
              <a:tailEnd/>
            </a:ln>
            <a:effectLst/>
          </p:spPr>
          <p:txBody>
            <a:bodyPr wrap="none" anchor="ctr"/>
            <a:lstStyle/>
            <a:p>
              <a:endParaRPr lang="en-US"/>
            </a:p>
          </p:txBody>
        </p:sp>
      </p:grpSp>
    </p:spTree>
    <p:custDataLst>
      <p:tags r:id="rId1"/>
    </p:custDataLst>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2445330"/>
                                        </p:tgtEl>
                                        <p:attrNameLst>
                                          <p:attrName>style.visibility</p:attrName>
                                        </p:attrNameLst>
                                      </p:cBhvr>
                                      <p:to>
                                        <p:strVal val="visible"/>
                                      </p:to>
                                    </p:set>
                                    <p:anim calcmode="lin" valueType="num">
                                      <p:cBhvr>
                                        <p:cTn id="7" dur="500" fill="hold"/>
                                        <p:tgtEl>
                                          <p:spTgt spid="2445330"/>
                                        </p:tgtEl>
                                        <p:attrNameLst>
                                          <p:attrName>ppt_w</p:attrName>
                                        </p:attrNameLst>
                                      </p:cBhvr>
                                      <p:tavLst>
                                        <p:tav tm="0">
                                          <p:val>
                                            <p:fltVal val="0"/>
                                          </p:val>
                                        </p:tav>
                                        <p:tav tm="100000">
                                          <p:val>
                                            <p:strVal val="#ppt_w"/>
                                          </p:val>
                                        </p:tav>
                                      </p:tavLst>
                                    </p:anim>
                                    <p:anim calcmode="lin" valueType="num">
                                      <p:cBhvr>
                                        <p:cTn id="8" dur="500" fill="hold"/>
                                        <p:tgtEl>
                                          <p:spTgt spid="2445330"/>
                                        </p:tgtEl>
                                        <p:attrNameLst>
                                          <p:attrName>ppt_h</p:attrName>
                                        </p:attrNameLst>
                                      </p:cBhvr>
                                      <p:tavLst>
                                        <p:tav tm="0">
                                          <p:val>
                                            <p:fltVal val="0"/>
                                          </p:val>
                                        </p:tav>
                                        <p:tav tm="100000">
                                          <p:val>
                                            <p:strVal val="#ppt_h"/>
                                          </p:val>
                                        </p:tav>
                                      </p:tavLst>
                                    </p:anim>
                                    <p:animEffect transition="in" filter="fade">
                                      <p:cBhvr>
                                        <p:cTn id="9" dur="500"/>
                                        <p:tgtEl>
                                          <p:spTgt spid="2445330"/>
                                        </p:tgtEl>
                                      </p:cBhvr>
                                    </p:animEffect>
                                  </p:childTnLst>
                                </p:cTn>
                              </p:par>
                            </p:childTnLst>
                          </p:cTn>
                        </p:par>
                      </p:childTnLst>
                    </p:cTn>
                  </p:par>
                  <p:par>
                    <p:cTn id="10" fill="hold">
                      <p:stCondLst>
                        <p:cond delay="indefinite"/>
                      </p:stCondLst>
                      <p:childTnLst>
                        <p:par>
                          <p:cTn id="11" fill="hold">
                            <p:stCondLst>
                              <p:cond delay="0"/>
                            </p:stCondLst>
                            <p:childTnLst>
                              <p:par>
                                <p:cTn id="12" presetID="19" presetClass="entr" presetSubtype="10" fill="hold" grpId="0" nodeType="clickEffect">
                                  <p:stCondLst>
                                    <p:cond delay="0"/>
                                  </p:stCondLst>
                                  <p:childTnLst>
                                    <p:set>
                                      <p:cBhvr>
                                        <p:cTn id="13" dur="1" fill="hold">
                                          <p:stCondLst>
                                            <p:cond delay="0"/>
                                          </p:stCondLst>
                                        </p:cTn>
                                        <p:tgtEl>
                                          <p:spTgt spid="2445323"/>
                                        </p:tgtEl>
                                        <p:attrNameLst>
                                          <p:attrName>style.visibility</p:attrName>
                                        </p:attrNameLst>
                                      </p:cBhvr>
                                      <p:to>
                                        <p:strVal val="visible"/>
                                      </p:to>
                                    </p:set>
                                    <p:anim calcmode="lin" valueType="num">
                                      <p:cBhvr>
                                        <p:cTn id="14" dur="5000" fill="hold"/>
                                        <p:tgtEl>
                                          <p:spTgt spid="2445323"/>
                                        </p:tgtEl>
                                        <p:attrNameLst>
                                          <p:attrName>ppt_w</p:attrName>
                                        </p:attrNameLst>
                                      </p:cBhvr>
                                      <p:tavLst>
                                        <p:tav tm="0" fmla="#ppt_w*sin(2.5*pi*$)">
                                          <p:val>
                                            <p:fltVal val="0"/>
                                          </p:val>
                                        </p:tav>
                                        <p:tav tm="100000">
                                          <p:val>
                                            <p:fltVal val="1"/>
                                          </p:val>
                                        </p:tav>
                                      </p:tavLst>
                                    </p:anim>
                                    <p:anim calcmode="lin" valueType="num">
                                      <p:cBhvr>
                                        <p:cTn id="15" dur="5000" fill="hold"/>
                                        <p:tgtEl>
                                          <p:spTgt spid="2445323"/>
                                        </p:tgtEl>
                                        <p:attrNameLst>
                                          <p:attrName>ppt_h</p:attrName>
                                        </p:attrNameLst>
                                      </p:cBhvr>
                                      <p:tavLst>
                                        <p:tav tm="0">
                                          <p:val>
                                            <p:strVal val="#ppt_h"/>
                                          </p:val>
                                        </p:tav>
                                        <p:tav tm="100000">
                                          <p:val>
                                            <p:strVal val="#ppt_h"/>
                                          </p:val>
                                        </p:tav>
                                      </p:tavLst>
                                    </p:anim>
                                  </p:childTnLst>
                                </p:cTn>
                              </p:par>
                              <p:par>
                                <p:cTn id="16" presetID="19" presetClass="entr" presetSubtype="10" fill="hold" grpId="0" nodeType="withEffect">
                                  <p:stCondLst>
                                    <p:cond delay="0"/>
                                  </p:stCondLst>
                                  <p:childTnLst>
                                    <p:set>
                                      <p:cBhvr>
                                        <p:cTn id="17" dur="1" fill="hold">
                                          <p:stCondLst>
                                            <p:cond delay="0"/>
                                          </p:stCondLst>
                                        </p:cTn>
                                        <p:tgtEl>
                                          <p:spTgt spid="2445315"/>
                                        </p:tgtEl>
                                        <p:attrNameLst>
                                          <p:attrName>style.visibility</p:attrName>
                                        </p:attrNameLst>
                                      </p:cBhvr>
                                      <p:to>
                                        <p:strVal val="visible"/>
                                      </p:to>
                                    </p:set>
                                    <p:anim calcmode="lin" valueType="num">
                                      <p:cBhvr>
                                        <p:cTn id="18" dur="5000" fill="hold"/>
                                        <p:tgtEl>
                                          <p:spTgt spid="2445315"/>
                                        </p:tgtEl>
                                        <p:attrNameLst>
                                          <p:attrName>ppt_w</p:attrName>
                                        </p:attrNameLst>
                                      </p:cBhvr>
                                      <p:tavLst>
                                        <p:tav tm="0" fmla="#ppt_w*sin(2.5*pi*$)">
                                          <p:val>
                                            <p:fltVal val="0"/>
                                          </p:val>
                                        </p:tav>
                                        <p:tav tm="100000">
                                          <p:val>
                                            <p:fltVal val="1"/>
                                          </p:val>
                                        </p:tav>
                                      </p:tavLst>
                                    </p:anim>
                                    <p:anim calcmode="lin" valueType="num">
                                      <p:cBhvr>
                                        <p:cTn id="19" dur="5000" fill="hold"/>
                                        <p:tgtEl>
                                          <p:spTgt spid="2445315"/>
                                        </p:tgtEl>
                                        <p:attrNameLst>
                                          <p:attrName>ppt_h</p:attrName>
                                        </p:attrNameLst>
                                      </p:cBhvr>
                                      <p:tavLst>
                                        <p:tav tm="0">
                                          <p:val>
                                            <p:strVal val="#ppt_h"/>
                                          </p:val>
                                        </p:tav>
                                        <p:tav tm="100000">
                                          <p:val>
                                            <p:strVal val="#ppt_h"/>
                                          </p:val>
                                        </p:tav>
                                      </p:tavLst>
                                    </p:anim>
                                  </p:childTnLst>
                                </p:cTn>
                              </p:par>
                              <p:par>
                                <p:cTn id="20" presetID="19" presetClass="entr" presetSubtype="10" fill="hold" grpId="0" nodeType="withEffect">
                                  <p:stCondLst>
                                    <p:cond delay="0"/>
                                  </p:stCondLst>
                                  <p:childTnLst>
                                    <p:set>
                                      <p:cBhvr>
                                        <p:cTn id="21" dur="1" fill="hold">
                                          <p:stCondLst>
                                            <p:cond delay="0"/>
                                          </p:stCondLst>
                                        </p:cTn>
                                        <p:tgtEl>
                                          <p:spTgt spid="2445322"/>
                                        </p:tgtEl>
                                        <p:attrNameLst>
                                          <p:attrName>style.visibility</p:attrName>
                                        </p:attrNameLst>
                                      </p:cBhvr>
                                      <p:to>
                                        <p:strVal val="visible"/>
                                      </p:to>
                                    </p:set>
                                    <p:anim calcmode="lin" valueType="num">
                                      <p:cBhvr>
                                        <p:cTn id="22" dur="5000" fill="hold"/>
                                        <p:tgtEl>
                                          <p:spTgt spid="2445322"/>
                                        </p:tgtEl>
                                        <p:attrNameLst>
                                          <p:attrName>ppt_w</p:attrName>
                                        </p:attrNameLst>
                                      </p:cBhvr>
                                      <p:tavLst>
                                        <p:tav tm="0" fmla="#ppt_w*sin(2.5*pi*$)">
                                          <p:val>
                                            <p:fltVal val="0"/>
                                          </p:val>
                                        </p:tav>
                                        <p:tav tm="100000">
                                          <p:val>
                                            <p:fltVal val="1"/>
                                          </p:val>
                                        </p:tav>
                                      </p:tavLst>
                                    </p:anim>
                                    <p:anim calcmode="lin" valueType="num">
                                      <p:cBhvr>
                                        <p:cTn id="23" dur="5000" fill="hold"/>
                                        <p:tgtEl>
                                          <p:spTgt spid="2445322"/>
                                        </p:tgtEl>
                                        <p:attrNameLst>
                                          <p:attrName>ppt_h</p:attrName>
                                        </p:attrNameLst>
                                      </p:cBhvr>
                                      <p:tavLst>
                                        <p:tav tm="0">
                                          <p:val>
                                            <p:strVal val="#ppt_h"/>
                                          </p:val>
                                        </p:tav>
                                        <p:tav tm="100000">
                                          <p:val>
                                            <p:strVal val="#ppt_h"/>
                                          </p:val>
                                        </p:tav>
                                      </p:tavLst>
                                    </p:anim>
                                  </p:childTnLst>
                                </p:cTn>
                              </p:par>
                              <p:par>
                                <p:cTn id="24" presetID="19" presetClass="entr" presetSubtype="10" fill="hold" grpId="0" nodeType="withEffect">
                                  <p:stCondLst>
                                    <p:cond delay="0"/>
                                  </p:stCondLst>
                                  <p:childTnLst>
                                    <p:set>
                                      <p:cBhvr>
                                        <p:cTn id="25" dur="1" fill="hold">
                                          <p:stCondLst>
                                            <p:cond delay="0"/>
                                          </p:stCondLst>
                                        </p:cTn>
                                        <p:tgtEl>
                                          <p:spTgt spid="2445321"/>
                                        </p:tgtEl>
                                        <p:attrNameLst>
                                          <p:attrName>style.visibility</p:attrName>
                                        </p:attrNameLst>
                                      </p:cBhvr>
                                      <p:to>
                                        <p:strVal val="visible"/>
                                      </p:to>
                                    </p:set>
                                    <p:anim calcmode="lin" valueType="num">
                                      <p:cBhvr>
                                        <p:cTn id="26" dur="5000" fill="hold"/>
                                        <p:tgtEl>
                                          <p:spTgt spid="2445321"/>
                                        </p:tgtEl>
                                        <p:attrNameLst>
                                          <p:attrName>ppt_w</p:attrName>
                                        </p:attrNameLst>
                                      </p:cBhvr>
                                      <p:tavLst>
                                        <p:tav tm="0" fmla="#ppt_w*sin(2.5*pi*$)">
                                          <p:val>
                                            <p:fltVal val="0"/>
                                          </p:val>
                                        </p:tav>
                                        <p:tav tm="100000">
                                          <p:val>
                                            <p:fltVal val="1"/>
                                          </p:val>
                                        </p:tav>
                                      </p:tavLst>
                                    </p:anim>
                                    <p:anim calcmode="lin" valueType="num">
                                      <p:cBhvr>
                                        <p:cTn id="27" dur="5000" fill="hold"/>
                                        <p:tgtEl>
                                          <p:spTgt spid="2445321"/>
                                        </p:tgtEl>
                                        <p:attrNameLst>
                                          <p:attrName>ppt_h</p:attrName>
                                        </p:attrNameLst>
                                      </p:cBhvr>
                                      <p:tavLst>
                                        <p:tav tm="0">
                                          <p:val>
                                            <p:strVal val="#ppt_h"/>
                                          </p:val>
                                        </p:tav>
                                        <p:tav tm="100000">
                                          <p:val>
                                            <p:strVal val="#ppt_h"/>
                                          </p:val>
                                        </p:tav>
                                      </p:tavLst>
                                    </p:anim>
                                  </p:childTnLst>
                                </p:cTn>
                              </p:par>
                              <p:par>
                                <p:cTn id="28" presetID="19" presetClass="entr" presetSubtype="10" fill="hold" grpId="0" nodeType="withEffect">
                                  <p:stCondLst>
                                    <p:cond delay="0"/>
                                  </p:stCondLst>
                                  <p:childTnLst>
                                    <p:set>
                                      <p:cBhvr>
                                        <p:cTn id="29" dur="1" fill="hold">
                                          <p:stCondLst>
                                            <p:cond delay="0"/>
                                          </p:stCondLst>
                                        </p:cTn>
                                        <p:tgtEl>
                                          <p:spTgt spid="2445320"/>
                                        </p:tgtEl>
                                        <p:attrNameLst>
                                          <p:attrName>style.visibility</p:attrName>
                                        </p:attrNameLst>
                                      </p:cBhvr>
                                      <p:to>
                                        <p:strVal val="visible"/>
                                      </p:to>
                                    </p:set>
                                    <p:anim calcmode="lin" valueType="num">
                                      <p:cBhvr>
                                        <p:cTn id="30" dur="5000" fill="hold"/>
                                        <p:tgtEl>
                                          <p:spTgt spid="2445320"/>
                                        </p:tgtEl>
                                        <p:attrNameLst>
                                          <p:attrName>ppt_w</p:attrName>
                                        </p:attrNameLst>
                                      </p:cBhvr>
                                      <p:tavLst>
                                        <p:tav tm="0" fmla="#ppt_w*sin(2.5*pi*$)">
                                          <p:val>
                                            <p:fltVal val="0"/>
                                          </p:val>
                                        </p:tav>
                                        <p:tav tm="100000">
                                          <p:val>
                                            <p:fltVal val="1"/>
                                          </p:val>
                                        </p:tav>
                                      </p:tavLst>
                                    </p:anim>
                                    <p:anim calcmode="lin" valueType="num">
                                      <p:cBhvr>
                                        <p:cTn id="31" dur="5000" fill="hold"/>
                                        <p:tgtEl>
                                          <p:spTgt spid="2445320"/>
                                        </p:tgtEl>
                                        <p:attrNameLst>
                                          <p:attrName>ppt_h</p:attrName>
                                        </p:attrNameLst>
                                      </p:cBhvr>
                                      <p:tavLst>
                                        <p:tav tm="0">
                                          <p:val>
                                            <p:strVal val="#ppt_h"/>
                                          </p:val>
                                        </p:tav>
                                        <p:tav tm="100000">
                                          <p:val>
                                            <p:strVal val="#ppt_h"/>
                                          </p:val>
                                        </p:tav>
                                      </p:tavLst>
                                    </p:anim>
                                  </p:childTnLst>
                                </p:cTn>
                              </p:par>
                              <p:par>
                                <p:cTn id="32" presetID="19" presetClass="entr" presetSubtype="10" fill="hold" grpId="0" nodeType="withEffect">
                                  <p:stCondLst>
                                    <p:cond delay="0"/>
                                  </p:stCondLst>
                                  <p:childTnLst>
                                    <p:set>
                                      <p:cBhvr>
                                        <p:cTn id="33" dur="1" fill="hold">
                                          <p:stCondLst>
                                            <p:cond delay="0"/>
                                          </p:stCondLst>
                                        </p:cTn>
                                        <p:tgtEl>
                                          <p:spTgt spid="2445319"/>
                                        </p:tgtEl>
                                        <p:attrNameLst>
                                          <p:attrName>style.visibility</p:attrName>
                                        </p:attrNameLst>
                                      </p:cBhvr>
                                      <p:to>
                                        <p:strVal val="visible"/>
                                      </p:to>
                                    </p:set>
                                    <p:anim calcmode="lin" valueType="num">
                                      <p:cBhvr>
                                        <p:cTn id="34" dur="5000" fill="hold"/>
                                        <p:tgtEl>
                                          <p:spTgt spid="2445319"/>
                                        </p:tgtEl>
                                        <p:attrNameLst>
                                          <p:attrName>ppt_w</p:attrName>
                                        </p:attrNameLst>
                                      </p:cBhvr>
                                      <p:tavLst>
                                        <p:tav tm="0" fmla="#ppt_w*sin(2.5*pi*$)">
                                          <p:val>
                                            <p:fltVal val="0"/>
                                          </p:val>
                                        </p:tav>
                                        <p:tav tm="100000">
                                          <p:val>
                                            <p:fltVal val="1"/>
                                          </p:val>
                                        </p:tav>
                                      </p:tavLst>
                                    </p:anim>
                                    <p:anim calcmode="lin" valueType="num">
                                      <p:cBhvr>
                                        <p:cTn id="35" dur="5000" fill="hold"/>
                                        <p:tgtEl>
                                          <p:spTgt spid="2445319"/>
                                        </p:tgtEl>
                                        <p:attrNameLst>
                                          <p:attrName>ppt_h</p:attrName>
                                        </p:attrNameLst>
                                      </p:cBhvr>
                                      <p:tavLst>
                                        <p:tav tm="0">
                                          <p:val>
                                            <p:strVal val="#ppt_h"/>
                                          </p:val>
                                        </p:tav>
                                        <p:tav tm="100000">
                                          <p:val>
                                            <p:strVal val="#ppt_h"/>
                                          </p:val>
                                        </p:tav>
                                      </p:tavLst>
                                    </p:anim>
                                  </p:childTnLst>
                                </p:cTn>
                              </p:par>
                              <p:par>
                                <p:cTn id="36" presetID="19" presetClass="entr" presetSubtype="10" fill="hold" grpId="0" nodeType="withEffect">
                                  <p:stCondLst>
                                    <p:cond delay="0"/>
                                  </p:stCondLst>
                                  <p:childTnLst>
                                    <p:set>
                                      <p:cBhvr>
                                        <p:cTn id="37" dur="1" fill="hold">
                                          <p:stCondLst>
                                            <p:cond delay="0"/>
                                          </p:stCondLst>
                                        </p:cTn>
                                        <p:tgtEl>
                                          <p:spTgt spid="2445318"/>
                                        </p:tgtEl>
                                        <p:attrNameLst>
                                          <p:attrName>style.visibility</p:attrName>
                                        </p:attrNameLst>
                                      </p:cBhvr>
                                      <p:to>
                                        <p:strVal val="visible"/>
                                      </p:to>
                                    </p:set>
                                    <p:anim calcmode="lin" valueType="num">
                                      <p:cBhvr>
                                        <p:cTn id="38" dur="5000" fill="hold"/>
                                        <p:tgtEl>
                                          <p:spTgt spid="2445318"/>
                                        </p:tgtEl>
                                        <p:attrNameLst>
                                          <p:attrName>ppt_w</p:attrName>
                                        </p:attrNameLst>
                                      </p:cBhvr>
                                      <p:tavLst>
                                        <p:tav tm="0" fmla="#ppt_w*sin(2.5*pi*$)">
                                          <p:val>
                                            <p:fltVal val="0"/>
                                          </p:val>
                                        </p:tav>
                                        <p:tav tm="100000">
                                          <p:val>
                                            <p:fltVal val="1"/>
                                          </p:val>
                                        </p:tav>
                                      </p:tavLst>
                                    </p:anim>
                                    <p:anim calcmode="lin" valueType="num">
                                      <p:cBhvr>
                                        <p:cTn id="39" dur="5000" fill="hold"/>
                                        <p:tgtEl>
                                          <p:spTgt spid="2445318"/>
                                        </p:tgtEl>
                                        <p:attrNameLst>
                                          <p:attrName>ppt_h</p:attrName>
                                        </p:attrNameLst>
                                      </p:cBhvr>
                                      <p:tavLst>
                                        <p:tav tm="0">
                                          <p:val>
                                            <p:strVal val="#ppt_h"/>
                                          </p:val>
                                        </p:tav>
                                        <p:tav tm="100000">
                                          <p:val>
                                            <p:strVal val="#ppt_h"/>
                                          </p:val>
                                        </p:tav>
                                      </p:tavLst>
                                    </p:anim>
                                  </p:childTnLst>
                                </p:cTn>
                              </p:par>
                              <p:par>
                                <p:cTn id="40" presetID="19" presetClass="entr" presetSubtype="10" fill="hold" grpId="0" nodeType="withEffect">
                                  <p:stCondLst>
                                    <p:cond delay="0"/>
                                  </p:stCondLst>
                                  <p:childTnLst>
                                    <p:set>
                                      <p:cBhvr>
                                        <p:cTn id="41" dur="1" fill="hold">
                                          <p:stCondLst>
                                            <p:cond delay="0"/>
                                          </p:stCondLst>
                                        </p:cTn>
                                        <p:tgtEl>
                                          <p:spTgt spid="2445317"/>
                                        </p:tgtEl>
                                        <p:attrNameLst>
                                          <p:attrName>style.visibility</p:attrName>
                                        </p:attrNameLst>
                                      </p:cBhvr>
                                      <p:to>
                                        <p:strVal val="visible"/>
                                      </p:to>
                                    </p:set>
                                    <p:anim calcmode="lin" valueType="num">
                                      <p:cBhvr>
                                        <p:cTn id="42" dur="5000" fill="hold"/>
                                        <p:tgtEl>
                                          <p:spTgt spid="2445317"/>
                                        </p:tgtEl>
                                        <p:attrNameLst>
                                          <p:attrName>ppt_w</p:attrName>
                                        </p:attrNameLst>
                                      </p:cBhvr>
                                      <p:tavLst>
                                        <p:tav tm="0" fmla="#ppt_w*sin(2.5*pi*$)">
                                          <p:val>
                                            <p:fltVal val="0"/>
                                          </p:val>
                                        </p:tav>
                                        <p:tav tm="100000">
                                          <p:val>
                                            <p:fltVal val="1"/>
                                          </p:val>
                                        </p:tav>
                                      </p:tavLst>
                                    </p:anim>
                                    <p:anim calcmode="lin" valueType="num">
                                      <p:cBhvr>
                                        <p:cTn id="43" dur="5000" fill="hold"/>
                                        <p:tgtEl>
                                          <p:spTgt spid="2445317"/>
                                        </p:tgtEl>
                                        <p:attrNameLst>
                                          <p:attrName>ppt_h</p:attrName>
                                        </p:attrNameLst>
                                      </p:cBhvr>
                                      <p:tavLst>
                                        <p:tav tm="0">
                                          <p:val>
                                            <p:strVal val="#ppt_h"/>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2445329"/>
                                        </p:tgtEl>
                                        <p:attrNameLst>
                                          <p:attrName>style.visibility</p:attrName>
                                        </p:attrNameLst>
                                      </p:cBhvr>
                                      <p:to>
                                        <p:strVal val="visible"/>
                                      </p:to>
                                    </p:set>
                                    <p:animEffect transition="in" filter="dissolve">
                                      <p:cBhvr>
                                        <p:cTn id="48" dur="500"/>
                                        <p:tgtEl>
                                          <p:spTgt spid="2445329"/>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2445328"/>
                                        </p:tgtEl>
                                        <p:attrNameLst>
                                          <p:attrName>style.visibility</p:attrName>
                                        </p:attrNameLst>
                                      </p:cBhvr>
                                      <p:to>
                                        <p:strVal val="visible"/>
                                      </p:to>
                                    </p:set>
                                    <p:animEffect transition="in" filter="dissolve">
                                      <p:cBhvr>
                                        <p:cTn id="51" dur="500"/>
                                        <p:tgtEl>
                                          <p:spTgt spid="2445328"/>
                                        </p:tgtEl>
                                      </p:cBhvr>
                                    </p:animEffect>
                                  </p:childTnLst>
                                </p:cTn>
                              </p:par>
                              <p:par>
                                <p:cTn id="52" presetID="9" presetClass="entr" presetSubtype="0" fill="hold" grpId="0" nodeType="withEffect">
                                  <p:stCondLst>
                                    <p:cond delay="0"/>
                                  </p:stCondLst>
                                  <p:childTnLst>
                                    <p:set>
                                      <p:cBhvr>
                                        <p:cTn id="53" dur="1" fill="hold">
                                          <p:stCondLst>
                                            <p:cond delay="0"/>
                                          </p:stCondLst>
                                        </p:cTn>
                                        <p:tgtEl>
                                          <p:spTgt spid="2445327"/>
                                        </p:tgtEl>
                                        <p:attrNameLst>
                                          <p:attrName>style.visibility</p:attrName>
                                        </p:attrNameLst>
                                      </p:cBhvr>
                                      <p:to>
                                        <p:strVal val="visible"/>
                                      </p:to>
                                    </p:set>
                                    <p:animEffect transition="in" filter="dissolve">
                                      <p:cBhvr>
                                        <p:cTn id="54" dur="500"/>
                                        <p:tgtEl>
                                          <p:spTgt spid="2445327"/>
                                        </p:tgtEl>
                                      </p:cBhvr>
                                    </p:animEffect>
                                  </p:childTnLst>
                                </p:cTn>
                              </p:par>
                              <p:par>
                                <p:cTn id="55" presetID="9" presetClass="entr" presetSubtype="0" fill="hold" grpId="0" nodeType="withEffect">
                                  <p:stCondLst>
                                    <p:cond delay="0"/>
                                  </p:stCondLst>
                                  <p:childTnLst>
                                    <p:set>
                                      <p:cBhvr>
                                        <p:cTn id="56" dur="1" fill="hold">
                                          <p:stCondLst>
                                            <p:cond delay="0"/>
                                          </p:stCondLst>
                                        </p:cTn>
                                        <p:tgtEl>
                                          <p:spTgt spid="2445326"/>
                                        </p:tgtEl>
                                        <p:attrNameLst>
                                          <p:attrName>style.visibility</p:attrName>
                                        </p:attrNameLst>
                                      </p:cBhvr>
                                      <p:to>
                                        <p:strVal val="visible"/>
                                      </p:to>
                                    </p:set>
                                    <p:animEffect transition="in" filter="dissolve">
                                      <p:cBhvr>
                                        <p:cTn id="57" dur="500"/>
                                        <p:tgtEl>
                                          <p:spTgt spid="2445326"/>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2445314"/>
                                        </p:tgtEl>
                                        <p:attrNameLst>
                                          <p:attrName>style.visibility</p:attrName>
                                        </p:attrNameLst>
                                      </p:cBhvr>
                                      <p:to>
                                        <p:strVal val="visible"/>
                                      </p:to>
                                    </p:set>
                                    <p:animEffect transition="in" filter="dissolve">
                                      <p:cBhvr>
                                        <p:cTn id="60" dur="500"/>
                                        <p:tgtEl>
                                          <p:spTgt spid="2445314"/>
                                        </p:tgtEl>
                                      </p:cBhvr>
                                    </p:animEffect>
                                  </p:childTnLst>
                                </p:cTn>
                              </p:par>
                              <p:par>
                                <p:cTn id="61" presetID="9" presetClass="entr" presetSubtype="0" fill="hold" grpId="0" nodeType="withEffect">
                                  <p:stCondLst>
                                    <p:cond delay="0"/>
                                  </p:stCondLst>
                                  <p:childTnLst>
                                    <p:set>
                                      <p:cBhvr>
                                        <p:cTn id="62" dur="1" fill="hold">
                                          <p:stCondLst>
                                            <p:cond delay="0"/>
                                          </p:stCondLst>
                                        </p:cTn>
                                        <p:tgtEl>
                                          <p:spTgt spid="2445316"/>
                                        </p:tgtEl>
                                        <p:attrNameLst>
                                          <p:attrName>style.visibility</p:attrName>
                                        </p:attrNameLst>
                                      </p:cBhvr>
                                      <p:to>
                                        <p:strVal val="visible"/>
                                      </p:to>
                                    </p:set>
                                    <p:animEffect transition="in" filter="dissolve">
                                      <p:cBhvr>
                                        <p:cTn id="63" dur="500"/>
                                        <p:tgtEl>
                                          <p:spTgt spid="2445316"/>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2445324"/>
                                        </p:tgtEl>
                                        <p:attrNameLst>
                                          <p:attrName>style.visibility</p:attrName>
                                        </p:attrNameLst>
                                      </p:cBhvr>
                                      <p:to>
                                        <p:strVal val="visible"/>
                                      </p:to>
                                    </p:set>
                                    <p:animEffect transition="in" filter="dissolve">
                                      <p:cBhvr>
                                        <p:cTn id="66" dur="500"/>
                                        <p:tgtEl>
                                          <p:spTgt spid="2445324"/>
                                        </p:tgtEl>
                                      </p:cBhvr>
                                    </p:animEffect>
                                  </p:childTnLst>
                                </p:cTn>
                              </p:par>
                              <p:par>
                                <p:cTn id="67" presetID="9" presetClass="entr" presetSubtype="0" fill="hold" grpId="0" nodeType="withEffect">
                                  <p:stCondLst>
                                    <p:cond delay="0"/>
                                  </p:stCondLst>
                                  <p:childTnLst>
                                    <p:set>
                                      <p:cBhvr>
                                        <p:cTn id="68" dur="1" fill="hold">
                                          <p:stCondLst>
                                            <p:cond delay="0"/>
                                          </p:stCondLst>
                                        </p:cTn>
                                        <p:tgtEl>
                                          <p:spTgt spid="2445325"/>
                                        </p:tgtEl>
                                        <p:attrNameLst>
                                          <p:attrName>style.visibility</p:attrName>
                                        </p:attrNameLst>
                                      </p:cBhvr>
                                      <p:to>
                                        <p:strVal val="visible"/>
                                      </p:to>
                                    </p:set>
                                    <p:animEffect transition="in" filter="dissolve">
                                      <p:cBhvr>
                                        <p:cTn id="69" dur="500"/>
                                        <p:tgtEl>
                                          <p:spTgt spid="2445325"/>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xit" presetSubtype="0" fill="hold" grpId="1" nodeType="clickEffect">
                                  <p:stCondLst>
                                    <p:cond delay="0"/>
                                  </p:stCondLst>
                                  <p:childTnLst>
                                    <p:animEffect transition="out" filter="fade">
                                      <p:cBhvr>
                                        <p:cTn id="73" dur="2000"/>
                                        <p:tgtEl>
                                          <p:spTgt spid="2445314"/>
                                        </p:tgtEl>
                                      </p:cBhvr>
                                    </p:animEffect>
                                    <p:set>
                                      <p:cBhvr>
                                        <p:cTn id="74" dur="1" fill="hold">
                                          <p:stCondLst>
                                            <p:cond delay="1999"/>
                                          </p:stCondLst>
                                        </p:cTn>
                                        <p:tgtEl>
                                          <p:spTgt spid="2445314"/>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2000"/>
                                        <p:tgtEl>
                                          <p:spTgt spid="2445315"/>
                                        </p:tgtEl>
                                      </p:cBhvr>
                                    </p:animEffect>
                                    <p:set>
                                      <p:cBhvr>
                                        <p:cTn id="77" dur="1" fill="hold">
                                          <p:stCondLst>
                                            <p:cond delay="1999"/>
                                          </p:stCondLst>
                                        </p:cTn>
                                        <p:tgtEl>
                                          <p:spTgt spid="2445315"/>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2000"/>
                                        <p:tgtEl>
                                          <p:spTgt spid="2445316"/>
                                        </p:tgtEl>
                                      </p:cBhvr>
                                    </p:animEffect>
                                    <p:set>
                                      <p:cBhvr>
                                        <p:cTn id="80" dur="1" fill="hold">
                                          <p:stCondLst>
                                            <p:cond delay="1999"/>
                                          </p:stCondLst>
                                        </p:cTn>
                                        <p:tgtEl>
                                          <p:spTgt spid="2445316"/>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2000"/>
                                        <p:tgtEl>
                                          <p:spTgt spid="2445317"/>
                                        </p:tgtEl>
                                      </p:cBhvr>
                                    </p:animEffect>
                                    <p:set>
                                      <p:cBhvr>
                                        <p:cTn id="83" dur="1" fill="hold">
                                          <p:stCondLst>
                                            <p:cond delay="1999"/>
                                          </p:stCondLst>
                                        </p:cTn>
                                        <p:tgtEl>
                                          <p:spTgt spid="2445317"/>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2000"/>
                                        <p:tgtEl>
                                          <p:spTgt spid="2445318"/>
                                        </p:tgtEl>
                                      </p:cBhvr>
                                    </p:animEffect>
                                    <p:set>
                                      <p:cBhvr>
                                        <p:cTn id="86" dur="1" fill="hold">
                                          <p:stCondLst>
                                            <p:cond delay="1999"/>
                                          </p:stCondLst>
                                        </p:cTn>
                                        <p:tgtEl>
                                          <p:spTgt spid="2445318"/>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2000"/>
                                        <p:tgtEl>
                                          <p:spTgt spid="2445319"/>
                                        </p:tgtEl>
                                      </p:cBhvr>
                                    </p:animEffect>
                                    <p:set>
                                      <p:cBhvr>
                                        <p:cTn id="89" dur="1" fill="hold">
                                          <p:stCondLst>
                                            <p:cond delay="1999"/>
                                          </p:stCondLst>
                                        </p:cTn>
                                        <p:tgtEl>
                                          <p:spTgt spid="2445319"/>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2000"/>
                                        <p:tgtEl>
                                          <p:spTgt spid="2445320"/>
                                        </p:tgtEl>
                                      </p:cBhvr>
                                    </p:animEffect>
                                    <p:set>
                                      <p:cBhvr>
                                        <p:cTn id="92" dur="1" fill="hold">
                                          <p:stCondLst>
                                            <p:cond delay="1999"/>
                                          </p:stCondLst>
                                        </p:cTn>
                                        <p:tgtEl>
                                          <p:spTgt spid="2445320"/>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2000"/>
                                        <p:tgtEl>
                                          <p:spTgt spid="2445321"/>
                                        </p:tgtEl>
                                      </p:cBhvr>
                                    </p:animEffect>
                                    <p:set>
                                      <p:cBhvr>
                                        <p:cTn id="95" dur="1" fill="hold">
                                          <p:stCondLst>
                                            <p:cond delay="1999"/>
                                          </p:stCondLst>
                                        </p:cTn>
                                        <p:tgtEl>
                                          <p:spTgt spid="2445321"/>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2000"/>
                                        <p:tgtEl>
                                          <p:spTgt spid="2445322"/>
                                        </p:tgtEl>
                                      </p:cBhvr>
                                    </p:animEffect>
                                    <p:set>
                                      <p:cBhvr>
                                        <p:cTn id="98" dur="1" fill="hold">
                                          <p:stCondLst>
                                            <p:cond delay="1999"/>
                                          </p:stCondLst>
                                        </p:cTn>
                                        <p:tgtEl>
                                          <p:spTgt spid="2445322"/>
                                        </p:tgtEl>
                                        <p:attrNameLst>
                                          <p:attrName>style.visibility</p:attrName>
                                        </p:attrNameLst>
                                      </p:cBhvr>
                                      <p:to>
                                        <p:strVal val="hidden"/>
                                      </p:to>
                                    </p:set>
                                  </p:childTnLst>
                                </p:cTn>
                              </p:par>
                              <p:par>
                                <p:cTn id="99" presetID="10" presetClass="exit" presetSubtype="0" fill="hold" grpId="1" nodeType="withEffect">
                                  <p:stCondLst>
                                    <p:cond delay="0"/>
                                  </p:stCondLst>
                                  <p:childTnLst>
                                    <p:animEffect transition="out" filter="fade">
                                      <p:cBhvr>
                                        <p:cTn id="100" dur="2000"/>
                                        <p:tgtEl>
                                          <p:spTgt spid="2445323"/>
                                        </p:tgtEl>
                                      </p:cBhvr>
                                    </p:animEffect>
                                    <p:set>
                                      <p:cBhvr>
                                        <p:cTn id="101" dur="1" fill="hold">
                                          <p:stCondLst>
                                            <p:cond delay="1999"/>
                                          </p:stCondLst>
                                        </p:cTn>
                                        <p:tgtEl>
                                          <p:spTgt spid="2445323"/>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2000"/>
                                        <p:tgtEl>
                                          <p:spTgt spid="2445324"/>
                                        </p:tgtEl>
                                      </p:cBhvr>
                                    </p:animEffect>
                                    <p:set>
                                      <p:cBhvr>
                                        <p:cTn id="104" dur="1" fill="hold">
                                          <p:stCondLst>
                                            <p:cond delay="1999"/>
                                          </p:stCondLst>
                                        </p:cTn>
                                        <p:tgtEl>
                                          <p:spTgt spid="2445324"/>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2000"/>
                                        <p:tgtEl>
                                          <p:spTgt spid="2445325"/>
                                        </p:tgtEl>
                                      </p:cBhvr>
                                    </p:animEffect>
                                    <p:set>
                                      <p:cBhvr>
                                        <p:cTn id="107" dur="1" fill="hold">
                                          <p:stCondLst>
                                            <p:cond delay="1999"/>
                                          </p:stCondLst>
                                        </p:cTn>
                                        <p:tgtEl>
                                          <p:spTgt spid="2445325"/>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2000"/>
                                        <p:tgtEl>
                                          <p:spTgt spid="2445326"/>
                                        </p:tgtEl>
                                      </p:cBhvr>
                                    </p:animEffect>
                                    <p:set>
                                      <p:cBhvr>
                                        <p:cTn id="110" dur="1" fill="hold">
                                          <p:stCondLst>
                                            <p:cond delay="1999"/>
                                          </p:stCondLst>
                                        </p:cTn>
                                        <p:tgtEl>
                                          <p:spTgt spid="2445326"/>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2000"/>
                                        <p:tgtEl>
                                          <p:spTgt spid="2445327"/>
                                        </p:tgtEl>
                                      </p:cBhvr>
                                    </p:animEffect>
                                    <p:set>
                                      <p:cBhvr>
                                        <p:cTn id="113" dur="1" fill="hold">
                                          <p:stCondLst>
                                            <p:cond delay="1999"/>
                                          </p:stCondLst>
                                        </p:cTn>
                                        <p:tgtEl>
                                          <p:spTgt spid="2445327"/>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2000"/>
                                        <p:tgtEl>
                                          <p:spTgt spid="2445328"/>
                                        </p:tgtEl>
                                      </p:cBhvr>
                                    </p:animEffect>
                                    <p:set>
                                      <p:cBhvr>
                                        <p:cTn id="116" dur="1" fill="hold">
                                          <p:stCondLst>
                                            <p:cond delay="1999"/>
                                          </p:stCondLst>
                                        </p:cTn>
                                        <p:tgtEl>
                                          <p:spTgt spid="2445328"/>
                                        </p:tgtEl>
                                        <p:attrNameLst>
                                          <p:attrName>style.visibility</p:attrName>
                                        </p:attrNameLst>
                                      </p:cBhvr>
                                      <p:to>
                                        <p:strVal val="hidden"/>
                                      </p:to>
                                    </p:set>
                                  </p:childTnLst>
                                </p:cTn>
                              </p:par>
                              <p:par>
                                <p:cTn id="117" presetID="10" presetClass="exit" presetSubtype="0" fill="hold" grpId="1" nodeType="withEffect">
                                  <p:stCondLst>
                                    <p:cond delay="0"/>
                                  </p:stCondLst>
                                  <p:childTnLst>
                                    <p:animEffect transition="out" filter="fade">
                                      <p:cBhvr>
                                        <p:cTn id="118" dur="2000"/>
                                        <p:tgtEl>
                                          <p:spTgt spid="2445329"/>
                                        </p:tgtEl>
                                      </p:cBhvr>
                                    </p:animEffect>
                                    <p:set>
                                      <p:cBhvr>
                                        <p:cTn id="119" dur="1" fill="hold">
                                          <p:stCondLst>
                                            <p:cond delay="1999"/>
                                          </p:stCondLst>
                                        </p:cTn>
                                        <p:tgtEl>
                                          <p:spTgt spid="2445329"/>
                                        </p:tgtEl>
                                        <p:attrNameLst>
                                          <p:attrName>style.visibility</p:attrName>
                                        </p:attrNameLst>
                                      </p:cBhvr>
                                      <p:to>
                                        <p:strVal val="hidden"/>
                                      </p:to>
                                    </p:set>
                                  </p:childTnLst>
                                </p:cTn>
                              </p:par>
                            </p:childTnLst>
                          </p:cTn>
                        </p:par>
                      </p:childTnLst>
                    </p:cTn>
                  </p:par>
                  <p:par>
                    <p:cTn id="120" fill="hold">
                      <p:stCondLst>
                        <p:cond delay="indefinite"/>
                      </p:stCondLst>
                      <p:childTnLst>
                        <p:par>
                          <p:cTn id="121" fill="hold">
                            <p:stCondLst>
                              <p:cond delay="0"/>
                            </p:stCondLst>
                            <p:childTnLst>
                              <p:par>
                                <p:cTn id="122" presetID="53" presetClass="exit" presetSubtype="0" fill="hold" nodeType="clickEffect">
                                  <p:stCondLst>
                                    <p:cond delay="0"/>
                                  </p:stCondLst>
                                  <p:childTnLst>
                                    <p:anim calcmode="lin" valueType="num">
                                      <p:cBhvr>
                                        <p:cTn id="123" dur="500"/>
                                        <p:tgtEl>
                                          <p:spTgt spid="2445330"/>
                                        </p:tgtEl>
                                        <p:attrNameLst>
                                          <p:attrName>ppt_w</p:attrName>
                                        </p:attrNameLst>
                                      </p:cBhvr>
                                      <p:tavLst>
                                        <p:tav tm="0">
                                          <p:val>
                                            <p:strVal val="ppt_w"/>
                                          </p:val>
                                        </p:tav>
                                        <p:tav tm="100000">
                                          <p:val>
                                            <p:fltVal val="0"/>
                                          </p:val>
                                        </p:tav>
                                      </p:tavLst>
                                    </p:anim>
                                    <p:anim calcmode="lin" valueType="num">
                                      <p:cBhvr>
                                        <p:cTn id="124" dur="500"/>
                                        <p:tgtEl>
                                          <p:spTgt spid="2445330"/>
                                        </p:tgtEl>
                                        <p:attrNameLst>
                                          <p:attrName>ppt_h</p:attrName>
                                        </p:attrNameLst>
                                      </p:cBhvr>
                                      <p:tavLst>
                                        <p:tav tm="0">
                                          <p:val>
                                            <p:strVal val="ppt_h"/>
                                          </p:val>
                                        </p:tav>
                                        <p:tav tm="100000">
                                          <p:val>
                                            <p:fltVal val="0"/>
                                          </p:val>
                                        </p:tav>
                                      </p:tavLst>
                                    </p:anim>
                                    <p:animEffect transition="out" filter="fade">
                                      <p:cBhvr>
                                        <p:cTn id="125" dur="500"/>
                                        <p:tgtEl>
                                          <p:spTgt spid="2445330"/>
                                        </p:tgtEl>
                                      </p:cBhvr>
                                    </p:animEffect>
                                    <p:set>
                                      <p:cBhvr>
                                        <p:cTn id="126" dur="1" fill="hold">
                                          <p:stCondLst>
                                            <p:cond delay="499"/>
                                          </p:stCondLst>
                                        </p:cTn>
                                        <p:tgtEl>
                                          <p:spTgt spid="24453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5314" grpId="0" animBg="1"/>
      <p:bldP spid="2445314" grpId="1" animBg="1"/>
      <p:bldP spid="2445315" grpId="0" animBg="1"/>
      <p:bldP spid="2445315" grpId="1" animBg="1"/>
      <p:bldP spid="2445316" grpId="0" animBg="1"/>
      <p:bldP spid="2445316" grpId="1" animBg="1"/>
      <p:bldP spid="2445317" grpId="0" animBg="1"/>
      <p:bldP spid="2445317" grpId="1" animBg="1"/>
      <p:bldP spid="2445318" grpId="0" animBg="1"/>
      <p:bldP spid="2445318" grpId="1" animBg="1"/>
      <p:bldP spid="2445319" grpId="0" animBg="1"/>
      <p:bldP spid="2445319" grpId="1" animBg="1"/>
      <p:bldP spid="2445320" grpId="0" animBg="1"/>
      <p:bldP spid="2445320" grpId="1" animBg="1"/>
      <p:bldP spid="2445321" grpId="0" animBg="1"/>
      <p:bldP spid="2445321" grpId="1" animBg="1"/>
      <p:bldP spid="2445322" grpId="0" animBg="1"/>
      <p:bldP spid="2445322" grpId="1" animBg="1"/>
      <p:bldP spid="2445323" grpId="0" animBg="1"/>
      <p:bldP spid="2445323" grpId="1" animBg="1"/>
      <p:bldP spid="2445324" grpId="0" animBg="1"/>
      <p:bldP spid="2445324" grpId="1" animBg="1"/>
      <p:bldP spid="2445325" grpId="0" animBg="1"/>
      <p:bldP spid="2445325" grpId="1" animBg="1"/>
      <p:bldP spid="2445326" grpId="0" animBg="1"/>
      <p:bldP spid="2445326" grpId="1" animBg="1"/>
      <p:bldP spid="2445327" grpId="0" animBg="1"/>
      <p:bldP spid="2445327" grpId="1" animBg="1"/>
      <p:bldP spid="2445328" grpId="0" animBg="1"/>
      <p:bldP spid="2445328" grpId="1" animBg="1"/>
      <p:bldP spid="2445329" grpId="0" animBg="1"/>
      <p:bldP spid="2445329" grpId="1"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7394" name="Rectangle 2"/>
          <p:cNvSpPr>
            <a:spLocks noGrp="1" noChangeArrowheads="1"/>
          </p:cNvSpPr>
          <p:nvPr>
            <p:ph type="title"/>
          </p:nvPr>
        </p:nvSpPr>
        <p:spPr/>
        <p:txBody>
          <a:bodyPr/>
          <a:lstStyle/>
          <a:p>
            <a:endParaRPr lang="en-US"/>
          </a:p>
        </p:txBody>
      </p:sp>
      <p:grpSp>
        <p:nvGrpSpPr>
          <p:cNvPr id="2107395" name="Group 3"/>
          <p:cNvGrpSpPr>
            <a:grpSpLocks/>
          </p:cNvGrpSpPr>
          <p:nvPr/>
        </p:nvGrpSpPr>
        <p:grpSpPr bwMode="auto">
          <a:xfrm>
            <a:off x="3505200" y="3657600"/>
            <a:ext cx="1295400" cy="1524000"/>
            <a:chOff x="2160" y="2064"/>
            <a:chExt cx="816" cy="960"/>
          </a:xfrm>
        </p:grpSpPr>
        <p:sp>
          <p:nvSpPr>
            <p:cNvPr id="2107396" name="Freeform 4"/>
            <p:cNvSpPr>
              <a:spLocks/>
            </p:cNvSpPr>
            <p:nvPr/>
          </p:nvSpPr>
          <p:spPr bwMode="auto">
            <a:xfrm>
              <a:off x="2160" y="2064"/>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7397" name="Text Box 5"/>
            <p:cNvSpPr txBox="1">
              <a:spLocks noChangeArrowheads="1"/>
            </p:cNvSpPr>
            <p:nvPr/>
          </p:nvSpPr>
          <p:spPr bwMode="auto">
            <a:xfrm>
              <a:off x="2256" y="2400"/>
              <a:ext cx="409" cy="231"/>
            </a:xfrm>
            <a:prstGeom prst="rect">
              <a:avLst/>
            </a:prstGeom>
            <a:noFill/>
            <a:ln w="9525">
              <a:noFill/>
              <a:miter lim="800000"/>
              <a:headEnd/>
              <a:tailEnd/>
            </a:ln>
            <a:effectLst/>
          </p:spPr>
          <p:txBody>
            <a:bodyPr wrap="none">
              <a:spAutoFit/>
            </a:bodyPr>
            <a:lstStyle/>
            <a:p>
              <a:r>
                <a:rPr lang="en-US" sz="1800"/>
                <a:t>Ca</a:t>
              </a:r>
              <a:r>
                <a:rPr lang="en-US" sz="1800" baseline="30000"/>
                <a:t>2+</a:t>
              </a:r>
              <a:endParaRPr lang="en-US" sz="1800"/>
            </a:p>
          </p:txBody>
        </p:sp>
      </p:grpSp>
      <p:grpSp>
        <p:nvGrpSpPr>
          <p:cNvPr id="2107398" name="Group 6"/>
          <p:cNvGrpSpPr>
            <a:grpSpLocks/>
          </p:cNvGrpSpPr>
          <p:nvPr/>
        </p:nvGrpSpPr>
        <p:grpSpPr bwMode="auto">
          <a:xfrm>
            <a:off x="3505200" y="914400"/>
            <a:ext cx="1295400" cy="2286000"/>
            <a:chOff x="3120" y="1584"/>
            <a:chExt cx="816" cy="1440"/>
          </a:xfrm>
        </p:grpSpPr>
        <p:sp>
          <p:nvSpPr>
            <p:cNvPr id="2107399" name="Freeform 7"/>
            <p:cNvSpPr>
              <a:spLocks/>
            </p:cNvSpPr>
            <p:nvPr/>
          </p:nvSpPr>
          <p:spPr bwMode="auto">
            <a:xfrm>
              <a:off x="3120" y="1584"/>
              <a:ext cx="816" cy="144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0" y="1440"/>
                </a:cxn>
                <a:cxn ang="0">
                  <a:pos x="0" y="0"/>
                </a:cxn>
              </a:cxnLst>
              <a:rect l="0" t="0" r="r" b="b"/>
              <a:pathLst>
                <a:path w="816" h="1440">
                  <a:moveTo>
                    <a:pt x="0" y="0"/>
                  </a:moveTo>
                  <a:lnTo>
                    <a:pt x="816" y="0"/>
                  </a:lnTo>
                  <a:lnTo>
                    <a:pt x="384" y="240"/>
                  </a:lnTo>
                  <a:lnTo>
                    <a:pt x="816" y="480"/>
                  </a:lnTo>
                  <a:lnTo>
                    <a:pt x="384" y="720"/>
                  </a:lnTo>
                  <a:lnTo>
                    <a:pt x="816" y="960"/>
                  </a:lnTo>
                  <a:lnTo>
                    <a:pt x="384" y="1200"/>
                  </a:lnTo>
                  <a:lnTo>
                    <a:pt x="816" y="1440"/>
                  </a:lnTo>
                  <a:lnTo>
                    <a:pt x="0" y="144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7400" name="Text Box 8"/>
            <p:cNvSpPr txBox="1">
              <a:spLocks noChangeArrowheads="1"/>
            </p:cNvSpPr>
            <p:nvPr/>
          </p:nvSpPr>
          <p:spPr bwMode="auto">
            <a:xfrm>
              <a:off x="3183" y="2208"/>
              <a:ext cx="353" cy="231"/>
            </a:xfrm>
            <a:prstGeom prst="rect">
              <a:avLst/>
            </a:prstGeom>
            <a:noFill/>
            <a:ln w="9525">
              <a:noFill/>
              <a:miter lim="800000"/>
              <a:headEnd/>
              <a:tailEnd/>
            </a:ln>
            <a:effectLst/>
          </p:spPr>
          <p:txBody>
            <a:bodyPr wrap="none">
              <a:spAutoFit/>
            </a:bodyPr>
            <a:lstStyle/>
            <a:p>
              <a:r>
                <a:rPr lang="en-US" sz="1800"/>
                <a:t>Al</a:t>
              </a:r>
              <a:r>
                <a:rPr lang="en-US" sz="1800" baseline="30000"/>
                <a:t>3+</a:t>
              </a:r>
              <a:endParaRPr lang="en-US" sz="1800"/>
            </a:p>
          </p:txBody>
        </p:sp>
      </p:grpSp>
      <p:grpSp>
        <p:nvGrpSpPr>
          <p:cNvPr id="2107401" name="Group 9"/>
          <p:cNvGrpSpPr>
            <a:grpSpLocks/>
          </p:cNvGrpSpPr>
          <p:nvPr/>
        </p:nvGrpSpPr>
        <p:grpSpPr bwMode="auto">
          <a:xfrm>
            <a:off x="609600" y="914400"/>
            <a:ext cx="1295400" cy="762000"/>
            <a:chOff x="3120" y="3120"/>
            <a:chExt cx="816" cy="480"/>
          </a:xfrm>
        </p:grpSpPr>
        <p:sp>
          <p:nvSpPr>
            <p:cNvPr id="2107402" name="Freeform 10"/>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7403" name="Text Box 11"/>
            <p:cNvSpPr txBox="1">
              <a:spLocks noChangeArrowheads="1"/>
            </p:cNvSpPr>
            <p:nvPr/>
          </p:nvSpPr>
          <p:spPr bwMode="auto">
            <a:xfrm>
              <a:off x="3168" y="3225"/>
              <a:ext cx="321" cy="231"/>
            </a:xfrm>
            <a:prstGeom prst="rect">
              <a:avLst/>
            </a:prstGeom>
            <a:noFill/>
            <a:ln w="9525">
              <a:noFill/>
              <a:miter lim="800000"/>
              <a:headEnd/>
              <a:tailEnd/>
            </a:ln>
            <a:effectLst/>
          </p:spPr>
          <p:txBody>
            <a:bodyPr wrap="none">
              <a:spAutoFit/>
            </a:bodyPr>
            <a:lstStyle/>
            <a:p>
              <a:r>
                <a:rPr lang="en-US" sz="1800"/>
                <a:t>K</a:t>
              </a:r>
              <a:r>
                <a:rPr lang="en-US" sz="1800" baseline="30000"/>
                <a:t>1+</a:t>
              </a:r>
              <a:endParaRPr lang="en-US" sz="1800"/>
            </a:p>
          </p:txBody>
        </p:sp>
      </p:grpSp>
      <p:grpSp>
        <p:nvGrpSpPr>
          <p:cNvPr id="2107404" name="Group 12"/>
          <p:cNvGrpSpPr>
            <a:grpSpLocks/>
          </p:cNvGrpSpPr>
          <p:nvPr/>
        </p:nvGrpSpPr>
        <p:grpSpPr bwMode="auto">
          <a:xfrm>
            <a:off x="6477000" y="1143000"/>
            <a:ext cx="1295400" cy="3048000"/>
            <a:chOff x="4272" y="1584"/>
            <a:chExt cx="816" cy="1920"/>
          </a:xfrm>
        </p:grpSpPr>
        <p:sp>
          <p:nvSpPr>
            <p:cNvPr id="2107405" name="Freeform 13"/>
            <p:cNvSpPr>
              <a:spLocks/>
            </p:cNvSpPr>
            <p:nvPr/>
          </p:nvSpPr>
          <p:spPr bwMode="auto">
            <a:xfrm>
              <a:off x="4272" y="1584"/>
              <a:ext cx="816" cy="192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384" y="1680"/>
                </a:cxn>
                <a:cxn ang="0">
                  <a:pos x="816" y="1920"/>
                </a:cxn>
                <a:cxn ang="0">
                  <a:pos x="0" y="1920"/>
                </a:cxn>
                <a:cxn ang="0">
                  <a:pos x="0" y="0"/>
                </a:cxn>
              </a:cxnLst>
              <a:rect l="0" t="0" r="r" b="b"/>
              <a:pathLst>
                <a:path w="816" h="1920">
                  <a:moveTo>
                    <a:pt x="0" y="0"/>
                  </a:moveTo>
                  <a:lnTo>
                    <a:pt x="816" y="0"/>
                  </a:lnTo>
                  <a:lnTo>
                    <a:pt x="384" y="240"/>
                  </a:lnTo>
                  <a:lnTo>
                    <a:pt x="816" y="480"/>
                  </a:lnTo>
                  <a:lnTo>
                    <a:pt x="384" y="720"/>
                  </a:lnTo>
                  <a:lnTo>
                    <a:pt x="816" y="960"/>
                  </a:lnTo>
                  <a:lnTo>
                    <a:pt x="384" y="1200"/>
                  </a:lnTo>
                  <a:lnTo>
                    <a:pt x="816" y="1440"/>
                  </a:lnTo>
                  <a:lnTo>
                    <a:pt x="384" y="1680"/>
                  </a:lnTo>
                  <a:lnTo>
                    <a:pt x="816" y="1920"/>
                  </a:lnTo>
                  <a:lnTo>
                    <a:pt x="0" y="192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7406" name="Text Box 14"/>
            <p:cNvSpPr txBox="1">
              <a:spLocks noChangeArrowheads="1"/>
            </p:cNvSpPr>
            <p:nvPr/>
          </p:nvSpPr>
          <p:spPr bwMode="auto">
            <a:xfrm>
              <a:off x="4368" y="2400"/>
              <a:ext cx="401" cy="231"/>
            </a:xfrm>
            <a:prstGeom prst="rect">
              <a:avLst/>
            </a:prstGeom>
            <a:noFill/>
            <a:ln w="9525">
              <a:noFill/>
              <a:miter lim="800000"/>
              <a:headEnd/>
              <a:tailEnd/>
            </a:ln>
            <a:effectLst/>
          </p:spPr>
          <p:txBody>
            <a:bodyPr wrap="none">
              <a:spAutoFit/>
            </a:bodyPr>
            <a:lstStyle/>
            <a:p>
              <a:r>
                <a:rPr lang="en-US" sz="1800"/>
                <a:t>Pb</a:t>
              </a:r>
              <a:r>
                <a:rPr lang="en-US" sz="1800" baseline="30000"/>
                <a:t>4+</a:t>
              </a:r>
              <a:endParaRPr lang="en-US" sz="1800"/>
            </a:p>
          </p:txBody>
        </p:sp>
      </p:grpSp>
      <p:grpSp>
        <p:nvGrpSpPr>
          <p:cNvPr id="2107407" name="Group 15"/>
          <p:cNvGrpSpPr>
            <a:grpSpLocks/>
          </p:cNvGrpSpPr>
          <p:nvPr/>
        </p:nvGrpSpPr>
        <p:grpSpPr bwMode="auto">
          <a:xfrm>
            <a:off x="1676400" y="914400"/>
            <a:ext cx="1295400" cy="762000"/>
            <a:chOff x="720" y="288"/>
            <a:chExt cx="816" cy="480"/>
          </a:xfrm>
        </p:grpSpPr>
        <p:sp>
          <p:nvSpPr>
            <p:cNvPr id="2107408" name="Freeform 16"/>
            <p:cNvSpPr>
              <a:spLocks/>
            </p:cNvSpPr>
            <p:nvPr/>
          </p:nvSpPr>
          <p:spPr bwMode="auto">
            <a:xfrm>
              <a:off x="720" y="28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7409" name="Text Box 17"/>
            <p:cNvSpPr txBox="1">
              <a:spLocks noChangeArrowheads="1"/>
            </p:cNvSpPr>
            <p:nvPr/>
          </p:nvSpPr>
          <p:spPr bwMode="auto">
            <a:xfrm>
              <a:off x="1127" y="393"/>
              <a:ext cx="345" cy="231"/>
            </a:xfrm>
            <a:prstGeom prst="rect">
              <a:avLst/>
            </a:prstGeom>
            <a:noFill/>
            <a:ln w="9525">
              <a:noFill/>
              <a:miter lim="800000"/>
              <a:headEnd/>
              <a:tailEnd/>
            </a:ln>
            <a:effectLst/>
          </p:spPr>
          <p:txBody>
            <a:bodyPr wrap="none">
              <a:spAutoFit/>
            </a:bodyPr>
            <a:lstStyle/>
            <a:p>
              <a:r>
                <a:rPr lang="en-US" sz="1800"/>
                <a:t>Br</a:t>
              </a:r>
              <a:r>
                <a:rPr lang="en-US" sz="1800" baseline="30000"/>
                <a:t>1-</a:t>
              </a:r>
              <a:endParaRPr lang="en-US" sz="1800"/>
            </a:p>
          </p:txBody>
        </p:sp>
      </p:grpSp>
      <p:grpSp>
        <p:nvGrpSpPr>
          <p:cNvPr id="2107410" name="Group 18"/>
          <p:cNvGrpSpPr>
            <a:grpSpLocks/>
          </p:cNvGrpSpPr>
          <p:nvPr/>
        </p:nvGrpSpPr>
        <p:grpSpPr bwMode="auto">
          <a:xfrm>
            <a:off x="1676400" y="2362200"/>
            <a:ext cx="1295400" cy="1524000"/>
            <a:chOff x="2256" y="1536"/>
            <a:chExt cx="816" cy="960"/>
          </a:xfrm>
        </p:grpSpPr>
        <p:sp>
          <p:nvSpPr>
            <p:cNvPr id="2107411" name="Freeform 19"/>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7412" name="Text Box 20"/>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grpSp>
        <p:nvGrpSpPr>
          <p:cNvPr id="2107413" name="Group 21"/>
          <p:cNvGrpSpPr>
            <a:grpSpLocks/>
          </p:cNvGrpSpPr>
          <p:nvPr/>
        </p:nvGrpSpPr>
        <p:grpSpPr bwMode="auto">
          <a:xfrm>
            <a:off x="4648200" y="914400"/>
            <a:ext cx="1295400" cy="2286000"/>
            <a:chOff x="3504" y="1584"/>
            <a:chExt cx="816" cy="1440"/>
          </a:xfrm>
        </p:grpSpPr>
        <p:sp>
          <p:nvSpPr>
            <p:cNvPr id="2107414" name="Freeform 22"/>
            <p:cNvSpPr>
              <a:spLocks/>
            </p:cNvSpPr>
            <p:nvPr/>
          </p:nvSpPr>
          <p:spPr bwMode="auto">
            <a:xfrm>
              <a:off x="3504" y="1584"/>
              <a:ext cx="816" cy="144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7415" name="Text Box 23"/>
            <p:cNvSpPr txBox="1">
              <a:spLocks noChangeArrowheads="1"/>
            </p:cNvSpPr>
            <p:nvPr/>
          </p:nvSpPr>
          <p:spPr bwMode="auto">
            <a:xfrm>
              <a:off x="3936" y="2169"/>
              <a:ext cx="305" cy="231"/>
            </a:xfrm>
            <a:prstGeom prst="rect">
              <a:avLst/>
            </a:prstGeom>
            <a:noFill/>
            <a:ln w="9525">
              <a:noFill/>
              <a:miter lim="800000"/>
              <a:headEnd/>
              <a:tailEnd/>
            </a:ln>
            <a:effectLst/>
          </p:spPr>
          <p:txBody>
            <a:bodyPr wrap="none">
              <a:spAutoFit/>
            </a:bodyPr>
            <a:lstStyle/>
            <a:p>
              <a:r>
                <a:rPr lang="en-US" sz="1800"/>
                <a:t>N</a:t>
              </a:r>
              <a:r>
                <a:rPr lang="en-US" sz="1800" baseline="30000"/>
                <a:t>3-</a:t>
              </a:r>
              <a:endParaRPr lang="en-US" sz="1800"/>
            </a:p>
          </p:txBody>
        </p:sp>
      </p:grpSp>
      <p:grpSp>
        <p:nvGrpSpPr>
          <p:cNvPr id="2107416" name="Group 24"/>
          <p:cNvGrpSpPr>
            <a:grpSpLocks/>
          </p:cNvGrpSpPr>
          <p:nvPr/>
        </p:nvGrpSpPr>
        <p:grpSpPr bwMode="auto">
          <a:xfrm>
            <a:off x="609600" y="2362200"/>
            <a:ext cx="1295400" cy="762000"/>
            <a:chOff x="3120" y="3120"/>
            <a:chExt cx="816" cy="480"/>
          </a:xfrm>
        </p:grpSpPr>
        <p:sp>
          <p:nvSpPr>
            <p:cNvPr id="2107417" name="Freeform 25"/>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7418" name="Text Box 26"/>
            <p:cNvSpPr txBox="1">
              <a:spLocks noChangeArrowheads="1"/>
            </p:cNvSpPr>
            <p:nvPr/>
          </p:nvSpPr>
          <p:spPr bwMode="auto">
            <a:xfrm>
              <a:off x="3168" y="3225"/>
              <a:ext cx="321" cy="231"/>
            </a:xfrm>
            <a:prstGeom prst="rect">
              <a:avLst/>
            </a:prstGeom>
            <a:noFill/>
            <a:ln w="9525">
              <a:noFill/>
              <a:miter lim="800000"/>
              <a:headEnd/>
              <a:tailEnd/>
            </a:ln>
            <a:effectLst/>
          </p:spPr>
          <p:txBody>
            <a:bodyPr wrap="none">
              <a:spAutoFit/>
            </a:bodyPr>
            <a:lstStyle/>
            <a:p>
              <a:r>
                <a:rPr lang="en-US" sz="1800"/>
                <a:t>K</a:t>
              </a:r>
              <a:r>
                <a:rPr lang="en-US" sz="1800" baseline="30000"/>
                <a:t>1+</a:t>
              </a:r>
              <a:endParaRPr lang="en-US" sz="1800"/>
            </a:p>
          </p:txBody>
        </p:sp>
      </p:grpSp>
      <p:grpSp>
        <p:nvGrpSpPr>
          <p:cNvPr id="2107419" name="Group 27"/>
          <p:cNvGrpSpPr>
            <a:grpSpLocks/>
          </p:cNvGrpSpPr>
          <p:nvPr/>
        </p:nvGrpSpPr>
        <p:grpSpPr bwMode="auto">
          <a:xfrm>
            <a:off x="609600" y="3124200"/>
            <a:ext cx="1295400" cy="762000"/>
            <a:chOff x="3120" y="3120"/>
            <a:chExt cx="816" cy="480"/>
          </a:xfrm>
        </p:grpSpPr>
        <p:sp>
          <p:nvSpPr>
            <p:cNvPr id="2107420" name="Freeform 28"/>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7421" name="Text Box 29"/>
            <p:cNvSpPr txBox="1">
              <a:spLocks noChangeArrowheads="1"/>
            </p:cNvSpPr>
            <p:nvPr/>
          </p:nvSpPr>
          <p:spPr bwMode="auto">
            <a:xfrm>
              <a:off x="3168" y="3225"/>
              <a:ext cx="321" cy="231"/>
            </a:xfrm>
            <a:prstGeom prst="rect">
              <a:avLst/>
            </a:prstGeom>
            <a:noFill/>
            <a:ln w="9525">
              <a:noFill/>
              <a:miter lim="800000"/>
              <a:headEnd/>
              <a:tailEnd/>
            </a:ln>
            <a:effectLst/>
          </p:spPr>
          <p:txBody>
            <a:bodyPr wrap="none">
              <a:spAutoFit/>
            </a:bodyPr>
            <a:lstStyle/>
            <a:p>
              <a:r>
                <a:rPr lang="en-US" sz="1800"/>
                <a:t>K</a:t>
              </a:r>
              <a:r>
                <a:rPr lang="en-US" sz="1800" baseline="30000"/>
                <a:t>1+</a:t>
              </a:r>
              <a:endParaRPr lang="en-US" sz="1800"/>
            </a:p>
          </p:txBody>
        </p:sp>
      </p:grpSp>
      <p:grpSp>
        <p:nvGrpSpPr>
          <p:cNvPr id="2107422" name="Group 30"/>
          <p:cNvGrpSpPr>
            <a:grpSpLocks/>
          </p:cNvGrpSpPr>
          <p:nvPr/>
        </p:nvGrpSpPr>
        <p:grpSpPr bwMode="auto">
          <a:xfrm>
            <a:off x="609600" y="4572000"/>
            <a:ext cx="1295400" cy="1524000"/>
            <a:chOff x="336" y="2160"/>
            <a:chExt cx="816" cy="960"/>
          </a:xfrm>
        </p:grpSpPr>
        <p:sp>
          <p:nvSpPr>
            <p:cNvPr id="2107423" name="Freeform 31"/>
            <p:cNvSpPr>
              <a:spLocks/>
            </p:cNvSpPr>
            <p:nvPr/>
          </p:nvSpPr>
          <p:spPr bwMode="auto">
            <a:xfrm>
              <a:off x="336" y="2160"/>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7424" name="Text Box 32"/>
            <p:cNvSpPr txBox="1">
              <a:spLocks noChangeArrowheads="1"/>
            </p:cNvSpPr>
            <p:nvPr/>
          </p:nvSpPr>
          <p:spPr bwMode="auto">
            <a:xfrm>
              <a:off x="384" y="2496"/>
              <a:ext cx="425" cy="231"/>
            </a:xfrm>
            <a:prstGeom prst="rect">
              <a:avLst/>
            </a:prstGeom>
            <a:noFill/>
            <a:ln w="9525">
              <a:noFill/>
              <a:miter lim="800000"/>
              <a:headEnd/>
              <a:tailEnd/>
            </a:ln>
            <a:effectLst/>
          </p:spPr>
          <p:txBody>
            <a:bodyPr wrap="none">
              <a:spAutoFit/>
            </a:bodyPr>
            <a:lstStyle/>
            <a:p>
              <a:r>
                <a:rPr lang="en-US" sz="1800"/>
                <a:t>Mg</a:t>
              </a:r>
              <a:r>
                <a:rPr lang="en-US" sz="1800" baseline="30000"/>
                <a:t>2+</a:t>
              </a:r>
              <a:endParaRPr lang="en-US" sz="1800"/>
            </a:p>
          </p:txBody>
        </p:sp>
      </p:grpSp>
      <p:grpSp>
        <p:nvGrpSpPr>
          <p:cNvPr id="2107425" name="Group 33"/>
          <p:cNvGrpSpPr>
            <a:grpSpLocks/>
          </p:cNvGrpSpPr>
          <p:nvPr/>
        </p:nvGrpSpPr>
        <p:grpSpPr bwMode="auto">
          <a:xfrm>
            <a:off x="1676400" y="4572000"/>
            <a:ext cx="1295400" cy="762000"/>
            <a:chOff x="720" y="288"/>
            <a:chExt cx="816" cy="480"/>
          </a:xfrm>
        </p:grpSpPr>
        <p:sp>
          <p:nvSpPr>
            <p:cNvPr id="2107426" name="Freeform 34"/>
            <p:cNvSpPr>
              <a:spLocks/>
            </p:cNvSpPr>
            <p:nvPr/>
          </p:nvSpPr>
          <p:spPr bwMode="auto">
            <a:xfrm>
              <a:off x="720" y="28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7427" name="Text Box 35"/>
            <p:cNvSpPr txBox="1">
              <a:spLocks noChangeArrowheads="1"/>
            </p:cNvSpPr>
            <p:nvPr/>
          </p:nvSpPr>
          <p:spPr bwMode="auto">
            <a:xfrm>
              <a:off x="1127" y="393"/>
              <a:ext cx="345" cy="231"/>
            </a:xfrm>
            <a:prstGeom prst="rect">
              <a:avLst/>
            </a:prstGeom>
            <a:noFill/>
            <a:ln w="9525">
              <a:noFill/>
              <a:miter lim="800000"/>
              <a:headEnd/>
              <a:tailEnd/>
            </a:ln>
            <a:effectLst/>
          </p:spPr>
          <p:txBody>
            <a:bodyPr wrap="none">
              <a:spAutoFit/>
            </a:bodyPr>
            <a:lstStyle/>
            <a:p>
              <a:r>
                <a:rPr lang="en-US" sz="1800"/>
                <a:t>Br</a:t>
              </a:r>
              <a:r>
                <a:rPr lang="en-US" sz="1800" baseline="30000"/>
                <a:t>1-</a:t>
              </a:r>
              <a:endParaRPr lang="en-US" sz="1800"/>
            </a:p>
          </p:txBody>
        </p:sp>
      </p:grpSp>
      <p:grpSp>
        <p:nvGrpSpPr>
          <p:cNvPr id="2107428" name="Group 36"/>
          <p:cNvGrpSpPr>
            <a:grpSpLocks/>
          </p:cNvGrpSpPr>
          <p:nvPr/>
        </p:nvGrpSpPr>
        <p:grpSpPr bwMode="auto">
          <a:xfrm>
            <a:off x="1676400" y="5334000"/>
            <a:ext cx="1295400" cy="762000"/>
            <a:chOff x="720" y="288"/>
            <a:chExt cx="816" cy="480"/>
          </a:xfrm>
        </p:grpSpPr>
        <p:sp>
          <p:nvSpPr>
            <p:cNvPr id="2107429" name="Freeform 37"/>
            <p:cNvSpPr>
              <a:spLocks/>
            </p:cNvSpPr>
            <p:nvPr/>
          </p:nvSpPr>
          <p:spPr bwMode="auto">
            <a:xfrm>
              <a:off x="720" y="28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7430" name="Text Box 38"/>
            <p:cNvSpPr txBox="1">
              <a:spLocks noChangeArrowheads="1"/>
            </p:cNvSpPr>
            <p:nvPr/>
          </p:nvSpPr>
          <p:spPr bwMode="auto">
            <a:xfrm>
              <a:off x="1127" y="393"/>
              <a:ext cx="345" cy="231"/>
            </a:xfrm>
            <a:prstGeom prst="rect">
              <a:avLst/>
            </a:prstGeom>
            <a:noFill/>
            <a:ln w="9525">
              <a:noFill/>
              <a:miter lim="800000"/>
              <a:headEnd/>
              <a:tailEnd/>
            </a:ln>
            <a:effectLst/>
          </p:spPr>
          <p:txBody>
            <a:bodyPr wrap="none">
              <a:spAutoFit/>
            </a:bodyPr>
            <a:lstStyle/>
            <a:p>
              <a:r>
                <a:rPr lang="en-US" sz="1800"/>
                <a:t>Br</a:t>
              </a:r>
              <a:r>
                <a:rPr lang="en-US" sz="1800" baseline="30000"/>
                <a:t>1-</a:t>
              </a:r>
              <a:endParaRPr lang="en-US" sz="1800"/>
            </a:p>
          </p:txBody>
        </p:sp>
      </p:grpSp>
      <p:grpSp>
        <p:nvGrpSpPr>
          <p:cNvPr id="2107431" name="Group 39"/>
          <p:cNvGrpSpPr>
            <a:grpSpLocks/>
          </p:cNvGrpSpPr>
          <p:nvPr/>
        </p:nvGrpSpPr>
        <p:grpSpPr bwMode="auto">
          <a:xfrm>
            <a:off x="7467600" y="1143000"/>
            <a:ext cx="1295400" cy="2286000"/>
            <a:chOff x="4848" y="1104"/>
            <a:chExt cx="816" cy="1440"/>
          </a:xfrm>
        </p:grpSpPr>
        <p:sp>
          <p:nvSpPr>
            <p:cNvPr id="2107432" name="Freeform 40"/>
            <p:cNvSpPr>
              <a:spLocks/>
            </p:cNvSpPr>
            <p:nvPr/>
          </p:nvSpPr>
          <p:spPr bwMode="auto">
            <a:xfrm>
              <a:off x="4848" y="1104"/>
              <a:ext cx="816" cy="144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7433" name="Text Box 41"/>
            <p:cNvSpPr txBox="1">
              <a:spLocks noChangeArrowheads="1"/>
            </p:cNvSpPr>
            <p:nvPr/>
          </p:nvSpPr>
          <p:spPr bwMode="auto">
            <a:xfrm>
              <a:off x="5154" y="1689"/>
              <a:ext cx="462" cy="231"/>
            </a:xfrm>
            <a:prstGeom prst="rect">
              <a:avLst/>
            </a:prstGeom>
            <a:noFill/>
            <a:ln w="9525">
              <a:noFill/>
              <a:miter lim="800000"/>
              <a:headEnd/>
              <a:tailEnd/>
            </a:ln>
            <a:effectLst/>
          </p:spPr>
          <p:txBody>
            <a:bodyPr wrap="none">
              <a:spAutoFit/>
            </a:bodyPr>
            <a:lstStyle/>
            <a:p>
              <a:r>
                <a:rPr lang="en-US" sz="1800"/>
                <a:t>PO</a:t>
              </a:r>
              <a:r>
                <a:rPr lang="en-US" sz="1800" baseline="-25000"/>
                <a:t>4</a:t>
              </a:r>
              <a:r>
                <a:rPr lang="en-US" sz="1800" baseline="30000"/>
                <a:t>3-</a:t>
              </a:r>
              <a:endParaRPr lang="en-US" sz="1800"/>
            </a:p>
          </p:txBody>
        </p:sp>
      </p:grpSp>
      <p:grpSp>
        <p:nvGrpSpPr>
          <p:cNvPr id="2107434" name="Group 42"/>
          <p:cNvGrpSpPr>
            <a:grpSpLocks/>
          </p:cNvGrpSpPr>
          <p:nvPr/>
        </p:nvGrpSpPr>
        <p:grpSpPr bwMode="auto">
          <a:xfrm>
            <a:off x="4648200" y="3657600"/>
            <a:ext cx="1295400" cy="1524000"/>
            <a:chOff x="3168" y="2640"/>
            <a:chExt cx="816" cy="960"/>
          </a:xfrm>
        </p:grpSpPr>
        <p:sp>
          <p:nvSpPr>
            <p:cNvPr id="2107435" name="Freeform 43"/>
            <p:cNvSpPr>
              <a:spLocks/>
            </p:cNvSpPr>
            <p:nvPr/>
          </p:nvSpPr>
          <p:spPr bwMode="auto">
            <a:xfrm>
              <a:off x="3168" y="2640"/>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7436" name="Text Box 44"/>
            <p:cNvSpPr txBox="1">
              <a:spLocks noChangeArrowheads="1"/>
            </p:cNvSpPr>
            <p:nvPr/>
          </p:nvSpPr>
          <p:spPr bwMode="auto">
            <a:xfrm>
              <a:off x="3623" y="2976"/>
              <a:ext cx="297" cy="231"/>
            </a:xfrm>
            <a:prstGeom prst="rect">
              <a:avLst/>
            </a:prstGeom>
            <a:noFill/>
            <a:ln w="9525">
              <a:noFill/>
              <a:miter lim="800000"/>
              <a:headEnd/>
              <a:tailEnd/>
            </a:ln>
            <a:effectLst/>
          </p:spPr>
          <p:txBody>
            <a:bodyPr wrap="none">
              <a:spAutoFit/>
            </a:bodyPr>
            <a:lstStyle/>
            <a:p>
              <a:r>
                <a:rPr lang="en-US" sz="1800"/>
                <a:t>S</a:t>
              </a:r>
              <a:r>
                <a:rPr lang="en-US" sz="1800" baseline="30000"/>
                <a:t>2-</a:t>
              </a:r>
              <a:endParaRPr lang="en-US" sz="1800"/>
            </a:p>
          </p:txBody>
        </p:sp>
      </p:grpSp>
      <p:sp>
        <p:nvSpPr>
          <p:cNvPr id="2107437" name="Freeform 45"/>
          <p:cNvSpPr>
            <a:spLocks/>
          </p:cNvSpPr>
          <p:nvPr/>
        </p:nvSpPr>
        <p:spPr bwMode="auto">
          <a:xfrm>
            <a:off x="6477000" y="4648200"/>
            <a:ext cx="1295400" cy="152400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7438" name="Text Box 46"/>
          <p:cNvSpPr txBox="1">
            <a:spLocks noChangeArrowheads="1"/>
          </p:cNvSpPr>
          <p:nvPr/>
        </p:nvSpPr>
        <p:spPr bwMode="auto">
          <a:xfrm>
            <a:off x="6629400" y="5181600"/>
            <a:ext cx="649288" cy="366713"/>
          </a:xfrm>
          <a:prstGeom prst="rect">
            <a:avLst/>
          </a:prstGeom>
          <a:noFill/>
          <a:ln w="9525">
            <a:noFill/>
            <a:miter lim="800000"/>
            <a:headEnd/>
            <a:tailEnd/>
          </a:ln>
          <a:effectLst/>
        </p:spPr>
        <p:txBody>
          <a:bodyPr wrap="none">
            <a:spAutoFit/>
          </a:bodyPr>
          <a:lstStyle/>
          <a:p>
            <a:r>
              <a:rPr lang="en-US" sz="1800"/>
              <a:t>Cu</a:t>
            </a:r>
            <a:r>
              <a:rPr lang="en-US" sz="1800" baseline="30000"/>
              <a:t>2+</a:t>
            </a:r>
            <a:endParaRPr lang="en-US" sz="1800"/>
          </a:p>
        </p:txBody>
      </p:sp>
      <p:grpSp>
        <p:nvGrpSpPr>
          <p:cNvPr id="2107439" name="Group 47"/>
          <p:cNvGrpSpPr>
            <a:grpSpLocks/>
          </p:cNvGrpSpPr>
          <p:nvPr/>
        </p:nvGrpSpPr>
        <p:grpSpPr bwMode="auto">
          <a:xfrm>
            <a:off x="7391400" y="4648200"/>
            <a:ext cx="1295400" cy="762000"/>
            <a:chOff x="4656" y="3168"/>
            <a:chExt cx="816" cy="480"/>
          </a:xfrm>
        </p:grpSpPr>
        <p:sp>
          <p:nvSpPr>
            <p:cNvPr id="2107440" name="Freeform 48"/>
            <p:cNvSpPr>
              <a:spLocks/>
            </p:cNvSpPr>
            <p:nvPr/>
          </p:nvSpPr>
          <p:spPr bwMode="auto">
            <a:xfrm>
              <a:off x="4656" y="316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7441" name="Text Box 49"/>
            <p:cNvSpPr txBox="1">
              <a:spLocks noChangeArrowheads="1"/>
            </p:cNvSpPr>
            <p:nvPr/>
          </p:nvSpPr>
          <p:spPr bwMode="auto">
            <a:xfrm>
              <a:off x="4992" y="3273"/>
              <a:ext cx="417" cy="231"/>
            </a:xfrm>
            <a:prstGeom prst="rect">
              <a:avLst/>
            </a:prstGeom>
            <a:noFill/>
            <a:ln w="9525">
              <a:noFill/>
              <a:miter lim="800000"/>
              <a:headEnd/>
              <a:tailEnd/>
            </a:ln>
            <a:effectLst/>
          </p:spPr>
          <p:txBody>
            <a:bodyPr wrap="none">
              <a:spAutoFit/>
            </a:bodyPr>
            <a:lstStyle/>
            <a:p>
              <a:r>
                <a:rPr lang="en-US" sz="1800"/>
                <a:t>OH</a:t>
              </a:r>
              <a:r>
                <a:rPr lang="en-US" sz="1800" baseline="30000"/>
                <a:t>1-</a:t>
              </a:r>
              <a:endParaRPr lang="en-US" sz="1800"/>
            </a:p>
          </p:txBody>
        </p:sp>
      </p:grpSp>
      <p:grpSp>
        <p:nvGrpSpPr>
          <p:cNvPr id="2107442" name="Group 50"/>
          <p:cNvGrpSpPr>
            <a:grpSpLocks/>
          </p:cNvGrpSpPr>
          <p:nvPr/>
        </p:nvGrpSpPr>
        <p:grpSpPr bwMode="auto">
          <a:xfrm>
            <a:off x="7391400" y="5410200"/>
            <a:ext cx="1295400" cy="762000"/>
            <a:chOff x="4704" y="3648"/>
            <a:chExt cx="816" cy="480"/>
          </a:xfrm>
        </p:grpSpPr>
        <p:sp>
          <p:nvSpPr>
            <p:cNvPr id="2107443" name="Freeform 51"/>
            <p:cNvSpPr>
              <a:spLocks/>
            </p:cNvSpPr>
            <p:nvPr/>
          </p:nvSpPr>
          <p:spPr bwMode="auto">
            <a:xfrm>
              <a:off x="4704" y="364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7444" name="Text Box 52"/>
            <p:cNvSpPr txBox="1">
              <a:spLocks noChangeArrowheads="1"/>
            </p:cNvSpPr>
            <p:nvPr/>
          </p:nvSpPr>
          <p:spPr bwMode="auto">
            <a:xfrm>
              <a:off x="5040" y="3753"/>
              <a:ext cx="417" cy="231"/>
            </a:xfrm>
            <a:prstGeom prst="rect">
              <a:avLst/>
            </a:prstGeom>
            <a:noFill/>
            <a:ln w="9525">
              <a:noFill/>
              <a:miter lim="800000"/>
              <a:headEnd/>
              <a:tailEnd/>
            </a:ln>
            <a:effectLst/>
          </p:spPr>
          <p:txBody>
            <a:bodyPr wrap="none">
              <a:spAutoFit/>
            </a:bodyPr>
            <a:lstStyle/>
            <a:p>
              <a:r>
                <a:rPr lang="en-US" sz="1800"/>
                <a:t>OH</a:t>
              </a:r>
              <a:r>
                <a:rPr lang="en-US" sz="1800" baseline="30000"/>
                <a:t>1-</a:t>
              </a:r>
              <a:endParaRPr lang="en-US" sz="1800"/>
            </a:p>
          </p:txBody>
        </p:sp>
      </p:grpSp>
      <p:grpSp>
        <p:nvGrpSpPr>
          <p:cNvPr id="2107445" name="Group 53"/>
          <p:cNvGrpSpPr>
            <a:grpSpLocks/>
          </p:cNvGrpSpPr>
          <p:nvPr/>
        </p:nvGrpSpPr>
        <p:grpSpPr bwMode="auto">
          <a:xfrm>
            <a:off x="3495675" y="5410200"/>
            <a:ext cx="1304925" cy="762000"/>
            <a:chOff x="2442" y="3744"/>
            <a:chExt cx="822" cy="480"/>
          </a:xfrm>
        </p:grpSpPr>
        <p:sp>
          <p:nvSpPr>
            <p:cNvPr id="2107446" name="Freeform 54"/>
            <p:cNvSpPr>
              <a:spLocks/>
            </p:cNvSpPr>
            <p:nvPr/>
          </p:nvSpPr>
          <p:spPr bwMode="auto">
            <a:xfrm>
              <a:off x="2448" y="3744"/>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7447" name="Text Box 55"/>
            <p:cNvSpPr txBox="1">
              <a:spLocks noChangeArrowheads="1"/>
            </p:cNvSpPr>
            <p:nvPr/>
          </p:nvSpPr>
          <p:spPr bwMode="auto">
            <a:xfrm>
              <a:off x="2442" y="3792"/>
              <a:ext cx="486" cy="231"/>
            </a:xfrm>
            <a:prstGeom prst="rect">
              <a:avLst/>
            </a:prstGeom>
            <a:noFill/>
            <a:ln w="9525">
              <a:noFill/>
              <a:miter lim="800000"/>
              <a:headEnd/>
              <a:tailEnd/>
            </a:ln>
            <a:effectLst/>
          </p:spPr>
          <p:txBody>
            <a:bodyPr wrap="none">
              <a:spAutoFit/>
            </a:bodyPr>
            <a:lstStyle/>
            <a:p>
              <a:r>
                <a:rPr lang="en-US" sz="1800"/>
                <a:t>NH</a:t>
              </a:r>
              <a:r>
                <a:rPr lang="en-US" sz="1800" baseline="-25000"/>
                <a:t>4</a:t>
              </a:r>
              <a:r>
                <a:rPr lang="en-US" sz="1800" baseline="30000"/>
                <a:t>1+</a:t>
              </a:r>
              <a:endParaRPr lang="en-US" sz="1800"/>
            </a:p>
          </p:txBody>
        </p:sp>
      </p:grpSp>
      <p:grpSp>
        <p:nvGrpSpPr>
          <p:cNvPr id="2107448" name="Group 56"/>
          <p:cNvGrpSpPr>
            <a:grpSpLocks/>
          </p:cNvGrpSpPr>
          <p:nvPr/>
        </p:nvGrpSpPr>
        <p:grpSpPr bwMode="auto">
          <a:xfrm>
            <a:off x="4572000" y="5410200"/>
            <a:ext cx="1295400" cy="762000"/>
            <a:chOff x="3120" y="3744"/>
            <a:chExt cx="816" cy="480"/>
          </a:xfrm>
        </p:grpSpPr>
        <p:sp>
          <p:nvSpPr>
            <p:cNvPr id="2107449" name="Freeform 57"/>
            <p:cNvSpPr>
              <a:spLocks/>
            </p:cNvSpPr>
            <p:nvPr/>
          </p:nvSpPr>
          <p:spPr bwMode="auto">
            <a:xfrm>
              <a:off x="3120" y="3744"/>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7450" name="Text Box 58"/>
            <p:cNvSpPr txBox="1">
              <a:spLocks noChangeArrowheads="1"/>
            </p:cNvSpPr>
            <p:nvPr/>
          </p:nvSpPr>
          <p:spPr bwMode="auto">
            <a:xfrm>
              <a:off x="3466" y="3849"/>
              <a:ext cx="470" cy="231"/>
            </a:xfrm>
            <a:prstGeom prst="rect">
              <a:avLst/>
            </a:prstGeom>
            <a:noFill/>
            <a:ln w="9525">
              <a:noFill/>
              <a:miter lim="800000"/>
              <a:headEnd/>
              <a:tailEnd/>
            </a:ln>
            <a:effectLst/>
          </p:spPr>
          <p:txBody>
            <a:bodyPr wrap="none">
              <a:spAutoFit/>
            </a:bodyPr>
            <a:lstStyle/>
            <a:p>
              <a:r>
                <a:rPr lang="en-US" sz="1800"/>
                <a:t>NO</a:t>
              </a:r>
              <a:r>
                <a:rPr lang="en-US" sz="1800" baseline="-25000"/>
                <a:t>3</a:t>
              </a:r>
              <a:r>
                <a:rPr lang="en-US" sz="1800" baseline="30000"/>
                <a:t>1-</a:t>
              </a:r>
              <a:endParaRPr lang="en-US" sz="1800"/>
            </a:p>
          </p:txBody>
        </p:sp>
      </p:grpSp>
      <p:sp>
        <p:nvSpPr>
          <p:cNvPr id="2107451" name="Text Box 59"/>
          <p:cNvSpPr txBox="1">
            <a:spLocks noChangeArrowheads="1"/>
          </p:cNvSpPr>
          <p:nvPr/>
        </p:nvSpPr>
        <p:spPr bwMode="auto">
          <a:xfrm>
            <a:off x="8180388" y="3581400"/>
            <a:ext cx="354012" cy="457200"/>
          </a:xfrm>
          <a:prstGeom prst="rect">
            <a:avLst/>
          </a:prstGeom>
          <a:noFill/>
          <a:ln w="9525">
            <a:noFill/>
            <a:miter lim="800000"/>
            <a:headEnd/>
            <a:tailEnd/>
          </a:ln>
          <a:effectLst/>
        </p:spPr>
        <p:txBody>
          <a:bodyPr wrap="none">
            <a:spAutoFit/>
          </a:bodyPr>
          <a:lstStyle/>
          <a:p>
            <a:r>
              <a:rPr lang="en-US" sz="240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07451"/>
                                        </p:tgtEl>
                                        <p:attrNameLst>
                                          <p:attrName>style.visibility</p:attrName>
                                        </p:attrNameLst>
                                      </p:cBhvr>
                                      <p:to>
                                        <p:strVal val="visible"/>
                                      </p:to>
                                    </p:set>
                                    <p:animEffect transition="in" filter="fade">
                                      <p:cBhvr>
                                        <p:cTn id="7" dur="2000"/>
                                        <p:tgtEl>
                                          <p:spTgt spid="2107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745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8418" name="Rectangle 2"/>
          <p:cNvSpPr>
            <a:spLocks noGrp="1" noChangeArrowheads="1"/>
          </p:cNvSpPr>
          <p:nvPr>
            <p:ph type="title"/>
          </p:nvPr>
        </p:nvSpPr>
        <p:spPr>
          <a:xfrm>
            <a:off x="457200" y="0"/>
            <a:ext cx="8229600" cy="1143000"/>
          </a:xfrm>
        </p:spPr>
        <p:txBody>
          <a:bodyPr/>
          <a:lstStyle/>
          <a:p>
            <a:r>
              <a:rPr lang="en-US" sz="3600"/>
              <a:t>Chemical Bonding Activity</a:t>
            </a:r>
          </a:p>
        </p:txBody>
      </p:sp>
      <p:grpSp>
        <p:nvGrpSpPr>
          <p:cNvPr id="2108419" name="Group 3"/>
          <p:cNvGrpSpPr>
            <a:grpSpLocks/>
          </p:cNvGrpSpPr>
          <p:nvPr/>
        </p:nvGrpSpPr>
        <p:grpSpPr bwMode="auto">
          <a:xfrm>
            <a:off x="3124200" y="4191000"/>
            <a:ext cx="1295400" cy="1524000"/>
            <a:chOff x="2160" y="2064"/>
            <a:chExt cx="816" cy="960"/>
          </a:xfrm>
        </p:grpSpPr>
        <p:sp>
          <p:nvSpPr>
            <p:cNvPr id="2108420" name="Freeform 4"/>
            <p:cNvSpPr>
              <a:spLocks/>
            </p:cNvSpPr>
            <p:nvPr/>
          </p:nvSpPr>
          <p:spPr bwMode="auto">
            <a:xfrm>
              <a:off x="2160" y="2064"/>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8421" name="Text Box 5"/>
            <p:cNvSpPr txBox="1">
              <a:spLocks noChangeArrowheads="1"/>
            </p:cNvSpPr>
            <p:nvPr/>
          </p:nvSpPr>
          <p:spPr bwMode="auto">
            <a:xfrm>
              <a:off x="2256" y="2400"/>
              <a:ext cx="409" cy="231"/>
            </a:xfrm>
            <a:prstGeom prst="rect">
              <a:avLst/>
            </a:prstGeom>
            <a:noFill/>
            <a:ln w="9525">
              <a:noFill/>
              <a:miter lim="800000"/>
              <a:headEnd/>
              <a:tailEnd/>
            </a:ln>
            <a:effectLst/>
          </p:spPr>
          <p:txBody>
            <a:bodyPr wrap="none">
              <a:spAutoFit/>
            </a:bodyPr>
            <a:lstStyle/>
            <a:p>
              <a:r>
                <a:rPr lang="en-US" sz="1800"/>
                <a:t>Ca</a:t>
              </a:r>
              <a:r>
                <a:rPr lang="en-US" sz="1800" baseline="30000"/>
                <a:t>2+</a:t>
              </a:r>
              <a:endParaRPr lang="en-US" sz="1800"/>
            </a:p>
          </p:txBody>
        </p:sp>
      </p:grpSp>
      <p:grpSp>
        <p:nvGrpSpPr>
          <p:cNvPr id="2108422" name="Group 6"/>
          <p:cNvGrpSpPr>
            <a:grpSpLocks/>
          </p:cNvGrpSpPr>
          <p:nvPr/>
        </p:nvGrpSpPr>
        <p:grpSpPr bwMode="auto">
          <a:xfrm>
            <a:off x="3124200" y="1447800"/>
            <a:ext cx="1295400" cy="2286000"/>
            <a:chOff x="3120" y="1584"/>
            <a:chExt cx="816" cy="1440"/>
          </a:xfrm>
        </p:grpSpPr>
        <p:sp>
          <p:nvSpPr>
            <p:cNvPr id="2108423" name="Freeform 7"/>
            <p:cNvSpPr>
              <a:spLocks/>
            </p:cNvSpPr>
            <p:nvPr/>
          </p:nvSpPr>
          <p:spPr bwMode="auto">
            <a:xfrm>
              <a:off x="3120" y="1584"/>
              <a:ext cx="816" cy="144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0" y="1440"/>
                </a:cxn>
                <a:cxn ang="0">
                  <a:pos x="0" y="0"/>
                </a:cxn>
              </a:cxnLst>
              <a:rect l="0" t="0" r="r" b="b"/>
              <a:pathLst>
                <a:path w="816" h="1440">
                  <a:moveTo>
                    <a:pt x="0" y="0"/>
                  </a:moveTo>
                  <a:lnTo>
                    <a:pt x="816" y="0"/>
                  </a:lnTo>
                  <a:lnTo>
                    <a:pt x="384" y="240"/>
                  </a:lnTo>
                  <a:lnTo>
                    <a:pt x="816" y="480"/>
                  </a:lnTo>
                  <a:lnTo>
                    <a:pt x="384" y="720"/>
                  </a:lnTo>
                  <a:lnTo>
                    <a:pt x="816" y="960"/>
                  </a:lnTo>
                  <a:lnTo>
                    <a:pt x="384" y="1200"/>
                  </a:lnTo>
                  <a:lnTo>
                    <a:pt x="816" y="1440"/>
                  </a:lnTo>
                  <a:lnTo>
                    <a:pt x="0" y="144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8424" name="Text Box 8"/>
            <p:cNvSpPr txBox="1">
              <a:spLocks noChangeArrowheads="1"/>
            </p:cNvSpPr>
            <p:nvPr/>
          </p:nvSpPr>
          <p:spPr bwMode="auto">
            <a:xfrm>
              <a:off x="3183" y="2208"/>
              <a:ext cx="353" cy="231"/>
            </a:xfrm>
            <a:prstGeom prst="rect">
              <a:avLst/>
            </a:prstGeom>
            <a:noFill/>
            <a:ln w="9525">
              <a:noFill/>
              <a:miter lim="800000"/>
              <a:headEnd/>
              <a:tailEnd/>
            </a:ln>
            <a:effectLst/>
          </p:spPr>
          <p:txBody>
            <a:bodyPr wrap="none">
              <a:spAutoFit/>
            </a:bodyPr>
            <a:lstStyle/>
            <a:p>
              <a:r>
                <a:rPr lang="en-US" sz="1800"/>
                <a:t>Al</a:t>
              </a:r>
              <a:r>
                <a:rPr lang="en-US" sz="1800" baseline="30000"/>
                <a:t>3+</a:t>
              </a:r>
              <a:endParaRPr lang="en-US" sz="1800"/>
            </a:p>
          </p:txBody>
        </p:sp>
      </p:grpSp>
      <p:grpSp>
        <p:nvGrpSpPr>
          <p:cNvPr id="2108425" name="Group 9"/>
          <p:cNvGrpSpPr>
            <a:grpSpLocks/>
          </p:cNvGrpSpPr>
          <p:nvPr/>
        </p:nvGrpSpPr>
        <p:grpSpPr bwMode="auto">
          <a:xfrm>
            <a:off x="609600" y="1143000"/>
            <a:ext cx="1295400" cy="762000"/>
            <a:chOff x="384" y="720"/>
            <a:chExt cx="816" cy="480"/>
          </a:xfrm>
        </p:grpSpPr>
        <p:sp>
          <p:nvSpPr>
            <p:cNvPr id="2108426" name="Freeform 10"/>
            <p:cNvSpPr>
              <a:spLocks/>
            </p:cNvSpPr>
            <p:nvPr/>
          </p:nvSpPr>
          <p:spPr bwMode="auto">
            <a:xfrm>
              <a:off x="384" y="7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8427" name="Text Box 11"/>
            <p:cNvSpPr txBox="1">
              <a:spLocks noChangeArrowheads="1"/>
            </p:cNvSpPr>
            <p:nvPr/>
          </p:nvSpPr>
          <p:spPr bwMode="auto">
            <a:xfrm>
              <a:off x="384" y="825"/>
              <a:ext cx="409" cy="231"/>
            </a:xfrm>
            <a:prstGeom prst="rect">
              <a:avLst/>
            </a:prstGeom>
            <a:noFill/>
            <a:ln w="9525">
              <a:noFill/>
              <a:miter lim="800000"/>
              <a:headEnd/>
              <a:tailEnd/>
            </a:ln>
            <a:effectLst/>
          </p:spPr>
          <p:txBody>
            <a:bodyPr wrap="none">
              <a:spAutoFit/>
            </a:bodyPr>
            <a:lstStyle/>
            <a:p>
              <a:r>
                <a:rPr lang="en-US" sz="1800"/>
                <a:t>Na</a:t>
              </a:r>
              <a:r>
                <a:rPr lang="en-US" sz="1800" baseline="30000"/>
                <a:t>1+</a:t>
              </a:r>
              <a:endParaRPr lang="en-US" sz="1800"/>
            </a:p>
          </p:txBody>
        </p:sp>
      </p:grpSp>
      <p:grpSp>
        <p:nvGrpSpPr>
          <p:cNvPr id="2108428" name="Group 12"/>
          <p:cNvGrpSpPr>
            <a:grpSpLocks/>
          </p:cNvGrpSpPr>
          <p:nvPr/>
        </p:nvGrpSpPr>
        <p:grpSpPr bwMode="auto">
          <a:xfrm>
            <a:off x="5410200" y="1752600"/>
            <a:ext cx="1295400" cy="3048000"/>
            <a:chOff x="4272" y="1584"/>
            <a:chExt cx="816" cy="1920"/>
          </a:xfrm>
        </p:grpSpPr>
        <p:sp>
          <p:nvSpPr>
            <p:cNvPr id="2108429" name="Freeform 13"/>
            <p:cNvSpPr>
              <a:spLocks/>
            </p:cNvSpPr>
            <p:nvPr/>
          </p:nvSpPr>
          <p:spPr bwMode="auto">
            <a:xfrm>
              <a:off x="4272" y="1584"/>
              <a:ext cx="816" cy="192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384" y="1680"/>
                </a:cxn>
                <a:cxn ang="0">
                  <a:pos x="816" y="1920"/>
                </a:cxn>
                <a:cxn ang="0">
                  <a:pos x="0" y="1920"/>
                </a:cxn>
                <a:cxn ang="0">
                  <a:pos x="0" y="0"/>
                </a:cxn>
              </a:cxnLst>
              <a:rect l="0" t="0" r="r" b="b"/>
              <a:pathLst>
                <a:path w="816" h="1920">
                  <a:moveTo>
                    <a:pt x="0" y="0"/>
                  </a:moveTo>
                  <a:lnTo>
                    <a:pt x="816" y="0"/>
                  </a:lnTo>
                  <a:lnTo>
                    <a:pt x="384" y="240"/>
                  </a:lnTo>
                  <a:lnTo>
                    <a:pt x="816" y="480"/>
                  </a:lnTo>
                  <a:lnTo>
                    <a:pt x="384" y="720"/>
                  </a:lnTo>
                  <a:lnTo>
                    <a:pt x="816" y="960"/>
                  </a:lnTo>
                  <a:lnTo>
                    <a:pt x="384" y="1200"/>
                  </a:lnTo>
                  <a:lnTo>
                    <a:pt x="816" y="1440"/>
                  </a:lnTo>
                  <a:lnTo>
                    <a:pt x="384" y="1680"/>
                  </a:lnTo>
                  <a:lnTo>
                    <a:pt x="816" y="1920"/>
                  </a:lnTo>
                  <a:lnTo>
                    <a:pt x="0" y="192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8430" name="Text Box 14"/>
            <p:cNvSpPr txBox="1">
              <a:spLocks noChangeArrowheads="1"/>
            </p:cNvSpPr>
            <p:nvPr/>
          </p:nvSpPr>
          <p:spPr bwMode="auto">
            <a:xfrm>
              <a:off x="4368" y="2400"/>
              <a:ext cx="401" cy="231"/>
            </a:xfrm>
            <a:prstGeom prst="rect">
              <a:avLst/>
            </a:prstGeom>
            <a:noFill/>
            <a:ln w="9525">
              <a:noFill/>
              <a:miter lim="800000"/>
              <a:headEnd/>
              <a:tailEnd/>
            </a:ln>
            <a:effectLst/>
          </p:spPr>
          <p:txBody>
            <a:bodyPr wrap="none">
              <a:spAutoFit/>
            </a:bodyPr>
            <a:lstStyle/>
            <a:p>
              <a:r>
                <a:rPr lang="en-US" sz="1800"/>
                <a:t>Pb</a:t>
              </a:r>
              <a:r>
                <a:rPr lang="en-US" sz="1800" baseline="30000"/>
                <a:t>4+</a:t>
              </a:r>
              <a:endParaRPr lang="en-US" sz="1800"/>
            </a:p>
          </p:txBody>
        </p:sp>
      </p:grpSp>
      <p:grpSp>
        <p:nvGrpSpPr>
          <p:cNvPr id="2108431" name="Group 15"/>
          <p:cNvGrpSpPr>
            <a:grpSpLocks/>
          </p:cNvGrpSpPr>
          <p:nvPr/>
        </p:nvGrpSpPr>
        <p:grpSpPr bwMode="auto">
          <a:xfrm>
            <a:off x="1219200" y="1143000"/>
            <a:ext cx="1295400" cy="762000"/>
            <a:chOff x="768" y="720"/>
            <a:chExt cx="816" cy="480"/>
          </a:xfrm>
        </p:grpSpPr>
        <p:sp>
          <p:nvSpPr>
            <p:cNvPr id="2108432" name="Freeform 16"/>
            <p:cNvSpPr>
              <a:spLocks/>
            </p:cNvSpPr>
            <p:nvPr/>
          </p:nvSpPr>
          <p:spPr bwMode="auto">
            <a:xfrm>
              <a:off x="768" y="720"/>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8433" name="Text Box 17"/>
            <p:cNvSpPr txBox="1">
              <a:spLocks noChangeArrowheads="1"/>
            </p:cNvSpPr>
            <p:nvPr/>
          </p:nvSpPr>
          <p:spPr bwMode="auto">
            <a:xfrm>
              <a:off x="1152" y="825"/>
              <a:ext cx="417" cy="231"/>
            </a:xfrm>
            <a:prstGeom prst="rect">
              <a:avLst/>
            </a:prstGeom>
            <a:noFill/>
            <a:ln w="9525">
              <a:noFill/>
              <a:miter lim="800000"/>
              <a:headEnd/>
              <a:tailEnd/>
            </a:ln>
            <a:effectLst/>
          </p:spPr>
          <p:txBody>
            <a:bodyPr wrap="none">
              <a:spAutoFit/>
            </a:bodyPr>
            <a:lstStyle/>
            <a:p>
              <a:r>
                <a:rPr lang="en-US" sz="1800"/>
                <a:t>OH</a:t>
              </a:r>
              <a:r>
                <a:rPr lang="en-US" sz="1800" baseline="30000"/>
                <a:t>1-</a:t>
              </a:r>
              <a:endParaRPr lang="en-US" sz="1800"/>
            </a:p>
          </p:txBody>
        </p:sp>
      </p:grpSp>
      <p:grpSp>
        <p:nvGrpSpPr>
          <p:cNvPr id="2108434" name="Group 18"/>
          <p:cNvGrpSpPr>
            <a:grpSpLocks/>
          </p:cNvGrpSpPr>
          <p:nvPr/>
        </p:nvGrpSpPr>
        <p:grpSpPr bwMode="auto">
          <a:xfrm>
            <a:off x="1219200" y="2590800"/>
            <a:ext cx="1295400" cy="1524000"/>
            <a:chOff x="2256" y="1536"/>
            <a:chExt cx="816" cy="960"/>
          </a:xfrm>
        </p:grpSpPr>
        <p:sp>
          <p:nvSpPr>
            <p:cNvPr id="2108435" name="Freeform 19"/>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8436" name="Text Box 20"/>
            <p:cNvSpPr txBox="1">
              <a:spLocks noChangeArrowheads="1"/>
            </p:cNvSpPr>
            <p:nvPr/>
          </p:nvSpPr>
          <p:spPr bwMode="auto">
            <a:xfrm>
              <a:off x="2711" y="1872"/>
              <a:ext cx="305" cy="231"/>
            </a:xfrm>
            <a:prstGeom prst="rect">
              <a:avLst/>
            </a:prstGeom>
            <a:noFill/>
            <a:ln w="9525">
              <a:noFill/>
              <a:miter lim="800000"/>
              <a:headEnd/>
              <a:tailEnd/>
            </a:ln>
            <a:effectLst/>
          </p:spPr>
          <p:txBody>
            <a:bodyPr wrap="none">
              <a:spAutoFit/>
            </a:bodyPr>
            <a:lstStyle/>
            <a:p>
              <a:r>
                <a:rPr lang="en-US" sz="1800"/>
                <a:t>N</a:t>
              </a:r>
              <a:r>
                <a:rPr lang="en-US" sz="1800" baseline="30000"/>
                <a:t>2-</a:t>
              </a:r>
              <a:endParaRPr lang="en-US" sz="1800"/>
            </a:p>
          </p:txBody>
        </p:sp>
      </p:grpSp>
      <p:grpSp>
        <p:nvGrpSpPr>
          <p:cNvPr id="2108437" name="Group 21"/>
          <p:cNvGrpSpPr>
            <a:grpSpLocks/>
          </p:cNvGrpSpPr>
          <p:nvPr/>
        </p:nvGrpSpPr>
        <p:grpSpPr bwMode="auto">
          <a:xfrm>
            <a:off x="3733800" y="1447800"/>
            <a:ext cx="1295400" cy="2286000"/>
            <a:chOff x="3504" y="1584"/>
            <a:chExt cx="816" cy="1440"/>
          </a:xfrm>
        </p:grpSpPr>
        <p:sp>
          <p:nvSpPr>
            <p:cNvPr id="2108438" name="Freeform 22"/>
            <p:cNvSpPr>
              <a:spLocks/>
            </p:cNvSpPr>
            <p:nvPr/>
          </p:nvSpPr>
          <p:spPr bwMode="auto">
            <a:xfrm>
              <a:off x="3504" y="1584"/>
              <a:ext cx="816" cy="144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8439" name="Text Box 23"/>
            <p:cNvSpPr txBox="1">
              <a:spLocks noChangeArrowheads="1"/>
            </p:cNvSpPr>
            <p:nvPr/>
          </p:nvSpPr>
          <p:spPr bwMode="auto">
            <a:xfrm>
              <a:off x="3936" y="2169"/>
              <a:ext cx="305" cy="231"/>
            </a:xfrm>
            <a:prstGeom prst="rect">
              <a:avLst/>
            </a:prstGeom>
            <a:noFill/>
            <a:ln w="9525">
              <a:noFill/>
              <a:miter lim="800000"/>
              <a:headEnd/>
              <a:tailEnd/>
            </a:ln>
            <a:effectLst/>
          </p:spPr>
          <p:txBody>
            <a:bodyPr wrap="none">
              <a:spAutoFit/>
            </a:bodyPr>
            <a:lstStyle/>
            <a:p>
              <a:r>
                <a:rPr lang="en-US" sz="1800"/>
                <a:t>N</a:t>
              </a:r>
              <a:r>
                <a:rPr lang="en-US" sz="1800" baseline="30000"/>
                <a:t>3-</a:t>
              </a:r>
              <a:endParaRPr lang="en-US" sz="1800"/>
            </a:p>
          </p:txBody>
        </p:sp>
      </p:grpSp>
      <p:grpSp>
        <p:nvGrpSpPr>
          <p:cNvPr id="2108440" name="Group 24"/>
          <p:cNvGrpSpPr>
            <a:grpSpLocks/>
          </p:cNvGrpSpPr>
          <p:nvPr/>
        </p:nvGrpSpPr>
        <p:grpSpPr bwMode="auto">
          <a:xfrm>
            <a:off x="609600" y="2590800"/>
            <a:ext cx="1295400" cy="762000"/>
            <a:chOff x="3120" y="3120"/>
            <a:chExt cx="816" cy="480"/>
          </a:xfrm>
        </p:grpSpPr>
        <p:sp>
          <p:nvSpPr>
            <p:cNvPr id="2108441" name="Freeform 25"/>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8442" name="Text Box 26"/>
            <p:cNvSpPr txBox="1">
              <a:spLocks noChangeArrowheads="1"/>
            </p:cNvSpPr>
            <p:nvPr/>
          </p:nvSpPr>
          <p:spPr bwMode="auto">
            <a:xfrm>
              <a:off x="3168" y="3225"/>
              <a:ext cx="345" cy="231"/>
            </a:xfrm>
            <a:prstGeom prst="rect">
              <a:avLst/>
            </a:prstGeom>
            <a:noFill/>
            <a:ln w="9525">
              <a:noFill/>
              <a:miter lim="800000"/>
              <a:headEnd/>
              <a:tailEnd/>
            </a:ln>
            <a:effectLst/>
          </p:spPr>
          <p:txBody>
            <a:bodyPr wrap="none">
              <a:spAutoFit/>
            </a:bodyPr>
            <a:lstStyle/>
            <a:p>
              <a:r>
                <a:rPr lang="en-US" sz="1800"/>
                <a:t>M</a:t>
              </a:r>
              <a:r>
                <a:rPr lang="en-US" sz="1800" baseline="30000"/>
                <a:t>1+</a:t>
              </a:r>
              <a:endParaRPr lang="en-US" sz="1800"/>
            </a:p>
          </p:txBody>
        </p:sp>
      </p:grpSp>
      <p:grpSp>
        <p:nvGrpSpPr>
          <p:cNvPr id="2108443" name="Group 27"/>
          <p:cNvGrpSpPr>
            <a:grpSpLocks/>
          </p:cNvGrpSpPr>
          <p:nvPr/>
        </p:nvGrpSpPr>
        <p:grpSpPr bwMode="auto">
          <a:xfrm>
            <a:off x="609600" y="4800600"/>
            <a:ext cx="1295400" cy="1524000"/>
            <a:chOff x="336" y="2160"/>
            <a:chExt cx="816" cy="960"/>
          </a:xfrm>
        </p:grpSpPr>
        <p:sp>
          <p:nvSpPr>
            <p:cNvPr id="2108444" name="Freeform 28"/>
            <p:cNvSpPr>
              <a:spLocks/>
            </p:cNvSpPr>
            <p:nvPr/>
          </p:nvSpPr>
          <p:spPr bwMode="auto">
            <a:xfrm>
              <a:off x="336" y="2160"/>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8445" name="Text Box 29"/>
            <p:cNvSpPr txBox="1">
              <a:spLocks noChangeArrowheads="1"/>
            </p:cNvSpPr>
            <p:nvPr/>
          </p:nvSpPr>
          <p:spPr bwMode="auto">
            <a:xfrm>
              <a:off x="384" y="2496"/>
              <a:ext cx="425" cy="231"/>
            </a:xfrm>
            <a:prstGeom prst="rect">
              <a:avLst/>
            </a:prstGeom>
            <a:noFill/>
            <a:ln w="9525">
              <a:noFill/>
              <a:miter lim="800000"/>
              <a:headEnd/>
              <a:tailEnd/>
            </a:ln>
            <a:effectLst/>
          </p:spPr>
          <p:txBody>
            <a:bodyPr wrap="none">
              <a:spAutoFit/>
            </a:bodyPr>
            <a:lstStyle/>
            <a:p>
              <a:r>
                <a:rPr lang="en-US" sz="1800"/>
                <a:t>Mg</a:t>
              </a:r>
              <a:r>
                <a:rPr lang="en-US" sz="1800" baseline="30000"/>
                <a:t>2+</a:t>
              </a:r>
              <a:endParaRPr lang="en-US" sz="1800"/>
            </a:p>
          </p:txBody>
        </p:sp>
      </p:grpSp>
      <p:grpSp>
        <p:nvGrpSpPr>
          <p:cNvPr id="2108446" name="Group 30"/>
          <p:cNvGrpSpPr>
            <a:grpSpLocks/>
          </p:cNvGrpSpPr>
          <p:nvPr/>
        </p:nvGrpSpPr>
        <p:grpSpPr bwMode="auto">
          <a:xfrm>
            <a:off x="1219200" y="4800600"/>
            <a:ext cx="1308100" cy="762000"/>
            <a:chOff x="720" y="288"/>
            <a:chExt cx="824" cy="480"/>
          </a:xfrm>
        </p:grpSpPr>
        <p:sp>
          <p:nvSpPr>
            <p:cNvPr id="2108447" name="Freeform 31"/>
            <p:cNvSpPr>
              <a:spLocks/>
            </p:cNvSpPr>
            <p:nvPr/>
          </p:nvSpPr>
          <p:spPr bwMode="auto">
            <a:xfrm>
              <a:off x="720" y="28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8448" name="Text Box 32"/>
            <p:cNvSpPr txBox="1">
              <a:spLocks noChangeArrowheads="1"/>
            </p:cNvSpPr>
            <p:nvPr/>
          </p:nvSpPr>
          <p:spPr bwMode="auto">
            <a:xfrm>
              <a:off x="1127" y="393"/>
              <a:ext cx="417" cy="231"/>
            </a:xfrm>
            <a:prstGeom prst="rect">
              <a:avLst/>
            </a:prstGeom>
            <a:noFill/>
            <a:ln w="9525">
              <a:noFill/>
              <a:miter lim="800000"/>
              <a:headEnd/>
              <a:tailEnd/>
            </a:ln>
            <a:effectLst/>
          </p:spPr>
          <p:txBody>
            <a:bodyPr wrap="none">
              <a:spAutoFit/>
            </a:bodyPr>
            <a:lstStyle/>
            <a:p>
              <a:r>
                <a:rPr lang="en-US" sz="1800"/>
                <a:t>OH</a:t>
              </a:r>
              <a:r>
                <a:rPr lang="en-US" sz="1800" baseline="30000"/>
                <a:t>1-</a:t>
              </a:r>
              <a:endParaRPr lang="en-US" sz="1800"/>
            </a:p>
          </p:txBody>
        </p:sp>
      </p:grpSp>
      <p:grpSp>
        <p:nvGrpSpPr>
          <p:cNvPr id="2108449" name="Group 33"/>
          <p:cNvGrpSpPr>
            <a:grpSpLocks/>
          </p:cNvGrpSpPr>
          <p:nvPr/>
        </p:nvGrpSpPr>
        <p:grpSpPr bwMode="auto">
          <a:xfrm>
            <a:off x="1219200" y="5562600"/>
            <a:ext cx="1308100" cy="762000"/>
            <a:chOff x="720" y="288"/>
            <a:chExt cx="824" cy="480"/>
          </a:xfrm>
        </p:grpSpPr>
        <p:sp>
          <p:nvSpPr>
            <p:cNvPr id="2108450" name="Freeform 34"/>
            <p:cNvSpPr>
              <a:spLocks/>
            </p:cNvSpPr>
            <p:nvPr/>
          </p:nvSpPr>
          <p:spPr bwMode="auto">
            <a:xfrm>
              <a:off x="720" y="28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8451" name="Text Box 35"/>
            <p:cNvSpPr txBox="1">
              <a:spLocks noChangeArrowheads="1"/>
            </p:cNvSpPr>
            <p:nvPr/>
          </p:nvSpPr>
          <p:spPr bwMode="auto">
            <a:xfrm>
              <a:off x="1127" y="393"/>
              <a:ext cx="417" cy="231"/>
            </a:xfrm>
            <a:prstGeom prst="rect">
              <a:avLst/>
            </a:prstGeom>
            <a:noFill/>
            <a:ln w="9525">
              <a:noFill/>
              <a:miter lim="800000"/>
              <a:headEnd/>
              <a:tailEnd/>
            </a:ln>
            <a:effectLst/>
          </p:spPr>
          <p:txBody>
            <a:bodyPr wrap="none">
              <a:spAutoFit/>
            </a:bodyPr>
            <a:lstStyle/>
            <a:p>
              <a:r>
                <a:rPr lang="en-US" sz="1800"/>
                <a:t>OH</a:t>
              </a:r>
              <a:r>
                <a:rPr lang="en-US" sz="1800" baseline="30000"/>
                <a:t>1-</a:t>
              </a:r>
              <a:endParaRPr lang="en-US" sz="1800"/>
            </a:p>
          </p:txBody>
        </p:sp>
      </p:grpSp>
      <p:grpSp>
        <p:nvGrpSpPr>
          <p:cNvPr id="2108452" name="Group 36"/>
          <p:cNvGrpSpPr>
            <a:grpSpLocks/>
          </p:cNvGrpSpPr>
          <p:nvPr/>
        </p:nvGrpSpPr>
        <p:grpSpPr bwMode="auto">
          <a:xfrm>
            <a:off x="6019800" y="1752600"/>
            <a:ext cx="1295400" cy="2286000"/>
            <a:chOff x="3504" y="1584"/>
            <a:chExt cx="816" cy="1440"/>
          </a:xfrm>
        </p:grpSpPr>
        <p:sp>
          <p:nvSpPr>
            <p:cNvPr id="2108453" name="Freeform 37"/>
            <p:cNvSpPr>
              <a:spLocks/>
            </p:cNvSpPr>
            <p:nvPr/>
          </p:nvSpPr>
          <p:spPr bwMode="auto">
            <a:xfrm>
              <a:off x="3504" y="1584"/>
              <a:ext cx="816" cy="144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8454" name="Text Box 38"/>
            <p:cNvSpPr txBox="1">
              <a:spLocks noChangeArrowheads="1"/>
            </p:cNvSpPr>
            <p:nvPr/>
          </p:nvSpPr>
          <p:spPr bwMode="auto">
            <a:xfrm>
              <a:off x="3936" y="2169"/>
              <a:ext cx="305" cy="231"/>
            </a:xfrm>
            <a:prstGeom prst="rect">
              <a:avLst/>
            </a:prstGeom>
            <a:noFill/>
            <a:ln w="9525">
              <a:noFill/>
              <a:miter lim="800000"/>
              <a:headEnd/>
              <a:tailEnd/>
            </a:ln>
            <a:effectLst/>
          </p:spPr>
          <p:txBody>
            <a:bodyPr wrap="none">
              <a:spAutoFit/>
            </a:bodyPr>
            <a:lstStyle/>
            <a:p>
              <a:r>
                <a:rPr lang="en-US" sz="1800"/>
                <a:t>N</a:t>
              </a:r>
              <a:r>
                <a:rPr lang="en-US" sz="1800" baseline="30000"/>
                <a:t>3-</a:t>
              </a:r>
              <a:endParaRPr lang="en-US" sz="1800"/>
            </a:p>
          </p:txBody>
        </p:sp>
      </p:grpSp>
      <p:grpSp>
        <p:nvGrpSpPr>
          <p:cNvPr id="2108455" name="Group 39"/>
          <p:cNvGrpSpPr>
            <a:grpSpLocks noChangeAspect="1"/>
          </p:cNvGrpSpPr>
          <p:nvPr/>
        </p:nvGrpSpPr>
        <p:grpSpPr bwMode="auto">
          <a:xfrm>
            <a:off x="7680325" y="990600"/>
            <a:ext cx="777875" cy="1828800"/>
            <a:chOff x="4560" y="1104"/>
            <a:chExt cx="408" cy="960"/>
          </a:xfrm>
        </p:grpSpPr>
        <p:sp>
          <p:nvSpPr>
            <p:cNvPr id="2108456" name="Freeform 40"/>
            <p:cNvSpPr>
              <a:spLocks noChangeAspect="1"/>
            </p:cNvSpPr>
            <p:nvPr/>
          </p:nvSpPr>
          <p:spPr bwMode="auto">
            <a:xfrm>
              <a:off x="4560" y="1104"/>
              <a:ext cx="408" cy="96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384" y="1680"/>
                </a:cxn>
                <a:cxn ang="0">
                  <a:pos x="816" y="1920"/>
                </a:cxn>
                <a:cxn ang="0">
                  <a:pos x="0" y="1920"/>
                </a:cxn>
                <a:cxn ang="0">
                  <a:pos x="0" y="0"/>
                </a:cxn>
              </a:cxnLst>
              <a:rect l="0" t="0" r="r" b="b"/>
              <a:pathLst>
                <a:path w="816" h="1920">
                  <a:moveTo>
                    <a:pt x="0" y="0"/>
                  </a:moveTo>
                  <a:lnTo>
                    <a:pt x="816" y="0"/>
                  </a:lnTo>
                  <a:lnTo>
                    <a:pt x="384" y="240"/>
                  </a:lnTo>
                  <a:lnTo>
                    <a:pt x="816" y="480"/>
                  </a:lnTo>
                  <a:lnTo>
                    <a:pt x="384" y="720"/>
                  </a:lnTo>
                  <a:lnTo>
                    <a:pt x="816" y="960"/>
                  </a:lnTo>
                  <a:lnTo>
                    <a:pt x="384" y="1200"/>
                  </a:lnTo>
                  <a:lnTo>
                    <a:pt x="816" y="1440"/>
                  </a:lnTo>
                  <a:lnTo>
                    <a:pt x="384" y="1680"/>
                  </a:lnTo>
                  <a:lnTo>
                    <a:pt x="816" y="1920"/>
                  </a:lnTo>
                  <a:lnTo>
                    <a:pt x="0" y="192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8457" name="Text Box 41"/>
            <p:cNvSpPr txBox="1">
              <a:spLocks noChangeAspect="1" noChangeArrowheads="1"/>
            </p:cNvSpPr>
            <p:nvPr/>
          </p:nvSpPr>
          <p:spPr bwMode="auto">
            <a:xfrm>
              <a:off x="4560" y="1488"/>
              <a:ext cx="255" cy="144"/>
            </a:xfrm>
            <a:prstGeom prst="rect">
              <a:avLst/>
            </a:prstGeom>
            <a:noFill/>
            <a:ln w="9525">
              <a:noFill/>
              <a:miter lim="800000"/>
              <a:headEnd/>
              <a:tailEnd/>
            </a:ln>
            <a:effectLst/>
          </p:spPr>
          <p:txBody>
            <a:bodyPr wrap="none">
              <a:spAutoFit/>
            </a:bodyPr>
            <a:lstStyle/>
            <a:p>
              <a:r>
                <a:rPr lang="en-US" sz="1200"/>
                <a:t>Pb</a:t>
              </a:r>
              <a:r>
                <a:rPr lang="en-US" sz="1200" baseline="30000"/>
                <a:t>4+</a:t>
              </a:r>
              <a:endParaRPr lang="en-US" sz="1200"/>
            </a:p>
          </p:txBody>
        </p:sp>
      </p:grpSp>
      <p:grpSp>
        <p:nvGrpSpPr>
          <p:cNvPr id="2108458" name="Group 42"/>
          <p:cNvGrpSpPr>
            <a:grpSpLocks noChangeAspect="1"/>
          </p:cNvGrpSpPr>
          <p:nvPr/>
        </p:nvGrpSpPr>
        <p:grpSpPr bwMode="auto">
          <a:xfrm>
            <a:off x="8061325" y="990600"/>
            <a:ext cx="777875" cy="1371600"/>
            <a:chOff x="4944" y="1104"/>
            <a:chExt cx="408" cy="720"/>
          </a:xfrm>
        </p:grpSpPr>
        <p:sp>
          <p:nvSpPr>
            <p:cNvPr id="2108459" name="Freeform 43"/>
            <p:cNvSpPr>
              <a:spLocks noChangeAspect="1"/>
            </p:cNvSpPr>
            <p:nvPr/>
          </p:nvSpPr>
          <p:spPr bwMode="auto">
            <a:xfrm>
              <a:off x="4944" y="1104"/>
              <a:ext cx="408" cy="72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8460" name="Text Box 44"/>
            <p:cNvSpPr txBox="1">
              <a:spLocks noChangeAspect="1" noChangeArrowheads="1"/>
            </p:cNvSpPr>
            <p:nvPr/>
          </p:nvSpPr>
          <p:spPr bwMode="auto">
            <a:xfrm>
              <a:off x="5088" y="1363"/>
              <a:ext cx="202" cy="144"/>
            </a:xfrm>
            <a:prstGeom prst="rect">
              <a:avLst/>
            </a:prstGeom>
            <a:noFill/>
            <a:ln w="9525">
              <a:noFill/>
              <a:miter lim="800000"/>
              <a:headEnd/>
              <a:tailEnd/>
            </a:ln>
            <a:effectLst/>
          </p:spPr>
          <p:txBody>
            <a:bodyPr wrap="none">
              <a:spAutoFit/>
            </a:bodyPr>
            <a:lstStyle/>
            <a:p>
              <a:r>
                <a:rPr lang="en-US" sz="1200"/>
                <a:t>N</a:t>
              </a:r>
              <a:r>
                <a:rPr lang="en-US" sz="1200" baseline="30000"/>
                <a:t>3-</a:t>
              </a:r>
              <a:endParaRPr lang="en-US" sz="1200"/>
            </a:p>
          </p:txBody>
        </p:sp>
      </p:grpSp>
      <p:grpSp>
        <p:nvGrpSpPr>
          <p:cNvPr id="2108461" name="Group 45"/>
          <p:cNvGrpSpPr>
            <a:grpSpLocks noChangeAspect="1"/>
          </p:cNvGrpSpPr>
          <p:nvPr/>
        </p:nvGrpSpPr>
        <p:grpSpPr bwMode="auto">
          <a:xfrm>
            <a:off x="8061325" y="2362200"/>
            <a:ext cx="777875" cy="1371600"/>
            <a:chOff x="4944" y="1104"/>
            <a:chExt cx="408" cy="720"/>
          </a:xfrm>
        </p:grpSpPr>
        <p:sp>
          <p:nvSpPr>
            <p:cNvPr id="2108462" name="Freeform 46"/>
            <p:cNvSpPr>
              <a:spLocks noChangeAspect="1"/>
            </p:cNvSpPr>
            <p:nvPr/>
          </p:nvSpPr>
          <p:spPr bwMode="auto">
            <a:xfrm>
              <a:off x="4944" y="1104"/>
              <a:ext cx="408" cy="72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8463" name="Text Box 47"/>
            <p:cNvSpPr txBox="1">
              <a:spLocks noChangeAspect="1" noChangeArrowheads="1"/>
            </p:cNvSpPr>
            <p:nvPr/>
          </p:nvSpPr>
          <p:spPr bwMode="auto">
            <a:xfrm>
              <a:off x="5088" y="1363"/>
              <a:ext cx="202" cy="144"/>
            </a:xfrm>
            <a:prstGeom prst="rect">
              <a:avLst/>
            </a:prstGeom>
            <a:noFill/>
            <a:ln w="9525">
              <a:noFill/>
              <a:miter lim="800000"/>
              <a:headEnd/>
              <a:tailEnd/>
            </a:ln>
            <a:effectLst/>
          </p:spPr>
          <p:txBody>
            <a:bodyPr wrap="none">
              <a:spAutoFit/>
            </a:bodyPr>
            <a:lstStyle/>
            <a:p>
              <a:r>
                <a:rPr lang="en-US" sz="1200"/>
                <a:t>N</a:t>
              </a:r>
              <a:r>
                <a:rPr lang="en-US" sz="1200" baseline="30000"/>
                <a:t>3-</a:t>
              </a:r>
              <a:endParaRPr lang="en-US" sz="1200"/>
            </a:p>
          </p:txBody>
        </p:sp>
      </p:grpSp>
      <p:grpSp>
        <p:nvGrpSpPr>
          <p:cNvPr id="2108464" name="Group 48"/>
          <p:cNvGrpSpPr>
            <a:grpSpLocks noChangeAspect="1"/>
          </p:cNvGrpSpPr>
          <p:nvPr/>
        </p:nvGrpSpPr>
        <p:grpSpPr bwMode="auto">
          <a:xfrm>
            <a:off x="7680325" y="2819400"/>
            <a:ext cx="777875" cy="1828800"/>
            <a:chOff x="4560" y="1104"/>
            <a:chExt cx="408" cy="960"/>
          </a:xfrm>
        </p:grpSpPr>
        <p:sp>
          <p:nvSpPr>
            <p:cNvPr id="2108465" name="Freeform 49"/>
            <p:cNvSpPr>
              <a:spLocks noChangeAspect="1"/>
            </p:cNvSpPr>
            <p:nvPr/>
          </p:nvSpPr>
          <p:spPr bwMode="auto">
            <a:xfrm>
              <a:off x="4560" y="1104"/>
              <a:ext cx="408" cy="96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384" y="1680"/>
                </a:cxn>
                <a:cxn ang="0">
                  <a:pos x="816" y="1920"/>
                </a:cxn>
                <a:cxn ang="0">
                  <a:pos x="0" y="1920"/>
                </a:cxn>
                <a:cxn ang="0">
                  <a:pos x="0" y="0"/>
                </a:cxn>
              </a:cxnLst>
              <a:rect l="0" t="0" r="r" b="b"/>
              <a:pathLst>
                <a:path w="816" h="1920">
                  <a:moveTo>
                    <a:pt x="0" y="0"/>
                  </a:moveTo>
                  <a:lnTo>
                    <a:pt x="816" y="0"/>
                  </a:lnTo>
                  <a:lnTo>
                    <a:pt x="384" y="240"/>
                  </a:lnTo>
                  <a:lnTo>
                    <a:pt x="816" y="480"/>
                  </a:lnTo>
                  <a:lnTo>
                    <a:pt x="384" y="720"/>
                  </a:lnTo>
                  <a:lnTo>
                    <a:pt x="816" y="960"/>
                  </a:lnTo>
                  <a:lnTo>
                    <a:pt x="384" y="1200"/>
                  </a:lnTo>
                  <a:lnTo>
                    <a:pt x="816" y="1440"/>
                  </a:lnTo>
                  <a:lnTo>
                    <a:pt x="384" y="1680"/>
                  </a:lnTo>
                  <a:lnTo>
                    <a:pt x="816" y="1920"/>
                  </a:lnTo>
                  <a:lnTo>
                    <a:pt x="0" y="192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8466" name="Text Box 50"/>
            <p:cNvSpPr txBox="1">
              <a:spLocks noChangeAspect="1" noChangeArrowheads="1"/>
            </p:cNvSpPr>
            <p:nvPr/>
          </p:nvSpPr>
          <p:spPr bwMode="auto">
            <a:xfrm>
              <a:off x="4560" y="1488"/>
              <a:ext cx="255" cy="144"/>
            </a:xfrm>
            <a:prstGeom prst="rect">
              <a:avLst/>
            </a:prstGeom>
            <a:noFill/>
            <a:ln w="9525">
              <a:noFill/>
              <a:miter lim="800000"/>
              <a:headEnd/>
              <a:tailEnd/>
            </a:ln>
            <a:effectLst/>
          </p:spPr>
          <p:txBody>
            <a:bodyPr wrap="none">
              <a:spAutoFit/>
            </a:bodyPr>
            <a:lstStyle/>
            <a:p>
              <a:r>
                <a:rPr lang="en-US" sz="1200"/>
                <a:t>Pb</a:t>
              </a:r>
              <a:r>
                <a:rPr lang="en-US" sz="1200" baseline="30000"/>
                <a:t>4+</a:t>
              </a:r>
              <a:endParaRPr lang="en-US" sz="1200"/>
            </a:p>
          </p:txBody>
        </p:sp>
      </p:grpSp>
      <p:grpSp>
        <p:nvGrpSpPr>
          <p:cNvPr id="2108467" name="Group 51"/>
          <p:cNvGrpSpPr>
            <a:grpSpLocks noChangeAspect="1"/>
          </p:cNvGrpSpPr>
          <p:nvPr/>
        </p:nvGrpSpPr>
        <p:grpSpPr bwMode="auto">
          <a:xfrm>
            <a:off x="8061325" y="3733800"/>
            <a:ext cx="777875" cy="1371600"/>
            <a:chOff x="4944" y="1104"/>
            <a:chExt cx="408" cy="720"/>
          </a:xfrm>
        </p:grpSpPr>
        <p:sp>
          <p:nvSpPr>
            <p:cNvPr id="2108468" name="Freeform 52"/>
            <p:cNvSpPr>
              <a:spLocks noChangeAspect="1"/>
            </p:cNvSpPr>
            <p:nvPr/>
          </p:nvSpPr>
          <p:spPr bwMode="auto">
            <a:xfrm>
              <a:off x="4944" y="1104"/>
              <a:ext cx="408" cy="72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8469" name="Text Box 53"/>
            <p:cNvSpPr txBox="1">
              <a:spLocks noChangeAspect="1" noChangeArrowheads="1"/>
            </p:cNvSpPr>
            <p:nvPr/>
          </p:nvSpPr>
          <p:spPr bwMode="auto">
            <a:xfrm>
              <a:off x="5088" y="1363"/>
              <a:ext cx="202" cy="144"/>
            </a:xfrm>
            <a:prstGeom prst="rect">
              <a:avLst/>
            </a:prstGeom>
            <a:noFill/>
            <a:ln w="9525">
              <a:noFill/>
              <a:miter lim="800000"/>
              <a:headEnd/>
              <a:tailEnd/>
            </a:ln>
            <a:effectLst/>
          </p:spPr>
          <p:txBody>
            <a:bodyPr wrap="none">
              <a:spAutoFit/>
            </a:bodyPr>
            <a:lstStyle/>
            <a:p>
              <a:r>
                <a:rPr lang="en-US" sz="1200"/>
                <a:t>N</a:t>
              </a:r>
              <a:r>
                <a:rPr lang="en-US" sz="1200" baseline="30000"/>
                <a:t>3-</a:t>
              </a:r>
              <a:endParaRPr lang="en-US" sz="1200"/>
            </a:p>
          </p:txBody>
        </p:sp>
      </p:grpSp>
      <p:grpSp>
        <p:nvGrpSpPr>
          <p:cNvPr id="2108470" name="Group 54"/>
          <p:cNvGrpSpPr>
            <a:grpSpLocks noChangeAspect="1"/>
          </p:cNvGrpSpPr>
          <p:nvPr/>
        </p:nvGrpSpPr>
        <p:grpSpPr bwMode="auto">
          <a:xfrm>
            <a:off x="7680325" y="4648200"/>
            <a:ext cx="777875" cy="1828800"/>
            <a:chOff x="4560" y="1104"/>
            <a:chExt cx="408" cy="960"/>
          </a:xfrm>
        </p:grpSpPr>
        <p:sp>
          <p:nvSpPr>
            <p:cNvPr id="2108471" name="Freeform 55"/>
            <p:cNvSpPr>
              <a:spLocks noChangeAspect="1"/>
            </p:cNvSpPr>
            <p:nvPr/>
          </p:nvSpPr>
          <p:spPr bwMode="auto">
            <a:xfrm>
              <a:off x="4560" y="1104"/>
              <a:ext cx="408" cy="96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384" y="1680"/>
                </a:cxn>
                <a:cxn ang="0">
                  <a:pos x="816" y="1920"/>
                </a:cxn>
                <a:cxn ang="0">
                  <a:pos x="0" y="1920"/>
                </a:cxn>
                <a:cxn ang="0">
                  <a:pos x="0" y="0"/>
                </a:cxn>
              </a:cxnLst>
              <a:rect l="0" t="0" r="r" b="b"/>
              <a:pathLst>
                <a:path w="816" h="1920">
                  <a:moveTo>
                    <a:pt x="0" y="0"/>
                  </a:moveTo>
                  <a:lnTo>
                    <a:pt x="816" y="0"/>
                  </a:lnTo>
                  <a:lnTo>
                    <a:pt x="384" y="240"/>
                  </a:lnTo>
                  <a:lnTo>
                    <a:pt x="816" y="480"/>
                  </a:lnTo>
                  <a:lnTo>
                    <a:pt x="384" y="720"/>
                  </a:lnTo>
                  <a:lnTo>
                    <a:pt x="816" y="960"/>
                  </a:lnTo>
                  <a:lnTo>
                    <a:pt x="384" y="1200"/>
                  </a:lnTo>
                  <a:lnTo>
                    <a:pt x="816" y="1440"/>
                  </a:lnTo>
                  <a:lnTo>
                    <a:pt x="384" y="1680"/>
                  </a:lnTo>
                  <a:lnTo>
                    <a:pt x="816" y="1920"/>
                  </a:lnTo>
                  <a:lnTo>
                    <a:pt x="0" y="192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8472" name="Text Box 56"/>
            <p:cNvSpPr txBox="1">
              <a:spLocks noChangeAspect="1" noChangeArrowheads="1"/>
            </p:cNvSpPr>
            <p:nvPr/>
          </p:nvSpPr>
          <p:spPr bwMode="auto">
            <a:xfrm>
              <a:off x="4560" y="1488"/>
              <a:ext cx="255" cy="144"/>
            </a:xfrm>
            <a:prstGeom prst="rect">
              <a:avLst/>
            </a:prstGeom>
            <a:noFill/>
            <a:ln w="9525">
              <a:noFill/>
              <a:miter lim="800000"/>
              <a:headEnd/>
              <a:tailEnd/>
            </a:ln>
            <a:effectLst/>
          </p:spPr>
          <p:txBody>
            <a:bodyPr wrap="none">
              <a:spAutoFit/>
            </a:bodyPr>
            <a:lstStyle/>
            <a:p>
              <a:r>
                <a:rPr lang="en-US" sz="1200"/>
                <a:t>Pb</a:t>
              </a:r>
              <a:r>
                <a:rPr lang="en-US" sz="1200" baseline="30000"/>
                <a:t>4+</a:t>
              </a:r>
              <a:endParaRPr lang="en-US" sz="1200"/>
            </a:p>
          </p:txBody>
        </p:sp>
      </p:grpSp>
      <p:grpSp>
        <p:nvGrpSpPr>
          <p:cNvPr id="2108473" name="Group 57"/>
          <p:cNvGrpSpPr>
            <a:grpSpLocks noChangeAspect="1"/>
          </p:cNvGrpSpPr>
          <p:nvPr/>
        </p:nvGrpSpPr>
        <p:grpSpPr bwMode="auto">
          <a:xfrm>
            <a:off x="8061325" y="5105400"/>
            <a:ext cx="777875" cy="1371600"/>
            <a:chOff x="4944" y="1104"/>
            <a:chExt cx="408" cy="720"/>
          </a:xfrm>
        </p:grpSpPr>
        <p:sp>
          <p:nvSpPr>
            <p:cNvPr id="2108474" name="Freeform 58"/>
            <p:cNvSpPr>
              <a:spLocks noChangeAspect="1"/>
            </p:cNvSpPr>
            <p:nvPr/>
          </p:nvSpPr>
          <p:spPr bwMode="auto">
            <a:xfrm>
              <a:off x="4944" y="1104"/>
              <a:ext cx="408" cy="72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8475" name="Text Box 59"/>
            <p:cNvSpPr txBox="1">
              <a:spLocks noChangeAspect="1" noChangeArrowheads="1"/>
            </p:cNvSpPr>
            <p:nvPr/>
          </p:nvSpPr>
          <p:spPr bwMode="auto">
            <a:xfrm>
              <a:off x="5088" y="1363"/>
              <a:ext cx="202" cy="144"/>
            </a:xfrm>
            <a:prstGeom prst="rect">
              <a:avLst/>
            </a:prstGeom>
            <a:noFill/>
            <a:ln w="9525">
              <a:noFill/>
              <a:miter lim="800000"/>
              <a:headEnd/>
              <a:tailEnd/>
            </a:ln>
            <a:effectLst/>
          </p:spPr>
          <p:txBody>
            <a:bodyPr wrap="none">
              <a:spAutoFit/>
            </a:bodyPr>
            <a:lstStyle/>
            <a:p>
              <a:r>
                <a:rPr lang="en-US" sz="1200"/>
                <a:t>N</a:t>
              </a:r>
              <a:r>
                <a:rPr lang="en-US" sz="1200" baseline="30000"/>
                <a:t>3-</a:t>
              </a:r>
              <a:endParaRPr lang="en-US" sz="1200"/>
            </a:p>
          </p:txBody>
        </p:sp>
      </p:grpSp>
      <p:grpSp>
        <p:nvGrpSpPr>
          <p:cNvPr id="2108476" name="Group 60"/>
          <p:cNvGrpSpPr>
            <a:grpSpLocks/>
          </p:cNvGrpSpPr>
          <p:nvPr/>
        </p:nvGrpSpPr>
        <p:grpSpPr bwMode="auto">
          <a:xfrm>
            <a:off x="3733800" y="4191000"/>
            <a:ext cx="1295400" cy="1524000"/>
            <a:chOff x="2352" y="2640"/>
            <a:chExt cx="816" cy="960"/>
          </a:xfrm>
        </p:grpSpPr>
        <p:sp>
          <p:nvSpPr>
            <p:cNvPr id="2108477" name="Text Box 61"/>
            <p:cNvSpPr txBox="1">
              <a:spLocks noChangeArrowheads="1"/>
            </p:cNvSpPr>
            <p:nvPr/>
          </p:nvSpPr>
          <p:spPr bwMode="auto">
            <a:xfrm>
              <a:off x="2784" y="2880"/>
              <a:ext cx="331" cy="480"/>
            </a:xfrm>
            <a:prstGeom prst="rect">
              <a:avLst/>
            </a:prstGeom>
            <a:noFill/>
            <a:ln w="9525">
              <a:noFill/>
              <a:miter lim="800000"/>
              <a:headEnd/>
              <a:tailEnd/>
            </a:ln>
            <a:effectLst/>
          </p:spPr>
          <p:txBody>
            <a:bodyPr wrap="none">
              <a:spAutoFit/>
            </a:bodyPr>
            <a:lstStyle/>
            <a:p>
              <a:r>
                <a:rPr lang="en-US" sz="4400" b="1">
                  <a:solidFill>
                    <a:srgbClr val="9BCDFF"/>
                  </a:solidFill>
                </a:rPr>
                <a:t>?</a:t>
              </a:r>
            </a:p>
          </p:txBody>
        </p:sp>
        <p:sp>
          <p:nvSpPr>
            <p:cNvPr id="2108478" name="Freeform 62"/>
            <p:cNvSpPr>
              <a:spLocks/>
            </p:cNvSpPr>
            <p:nvPr/>
          </p:nvSpPr>
          <p:spPr bwMode="auto">
            <a:xfrm>
              <a:off x="2352" y="2640"/>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noFill/>
            <a:ln w="9525">
              <a:solidFill>
                <a:schemeClr val="tx1"/>
              </a:solidFill>
              <a:prstDash val="dash"/>
              <a:round/>
              <a:headEnd/>
              <a:tailEnd/>
            </a:ln>
            <a:effectLst/>
          </p:spPr>
          <p:txBody>
            <a:bodyPr/>
            <a:lstStyle/>
            <a:p>
              <a:endParaRPr lang="en-US"/>
            </a:p>
          </p:txBody>
        </p:sp>
      </p:grpSp>
      <p:sp>
        <p:nvSpPr>
          <p:cNvPr id="2108479" name="Text Box 63"/>
          <p:cNvSpPr txBox="1">
            <a:spLocks noChangeArrowheads="1"/>
          </p:cNvSpPr>
          <p:nvPr/>
        </p:nvSpPr>
        <p:spPr bwMode="auto">
          <a:xfrm>
            <a:off x="1604963" y="3538538"/>
            <a:ext cx="909637" cy="274637"/>
          </a:xfrm>
          <a:prstGeom prst="rect">
            <a:avLst/>
          </a:prstGeom>
          <a:noFill/>
          <a:ln w="9525">
            <a:noFill/>
            <a:miter lim="800000"/>
            <a:headEnd/>
            <a:tailEnd/>
          </a:ln>
          <a:effectLst/>
        </p:spPr>
        <p:txBody>
          <a:bodyPr wrap="none">
            <a:spAutoFit/>
          </a:bodyPr>
          <a:lstStyle/>
          <a:p>
            <a:r>
              <a:rPr lang="en-US" sz="1200"/>
              <a:t>(nonmetal)</a:t>
            </a:r>
          </a:p>
        </p:txBody>
      </p:sp>
      <p:grpSp>
        <p:nvGrpSpPr>
          <p:cNvPr id="2108480" name="Group 64"/>
          <p:cNvGrpSpPr>
            <a:grpSpLocks/>
          </p:cNvGrpSpPr>
          <p:nvPr/>
        </p:nvGrpSpPr>
        <p:grpSpPr bwMode="auto">
          <a:xfrm>
            <a:off x="609600" y="3352800"/>
            <a:ext cx="1295400" cy="762000"/>
            <a:chOff x="384" y="2112"/>
            <a:chExt cx="816" cy="480"/>
          </a:xfrm>
        </p:grpSpPr>
        <p:grpSp>
          <p:nvGrpSpPr>
            <p:cNvPr id="2108481" name="Group 65"/>
            <p:cNvGrpSpPr>
              <a:grpSpLocks/>
            </p:cNvGrpSpPr>
            <p:nvPr/>
          </p:nvGrpSpPr>
          <p:grpSpPr bwMode="auto">
            <a:xfrm>
              <a:off x="384" y="2112"/>
              <a:ext cx="816" cy="480"/>
              <a:chOff x="3120" y="3120"/>
              <a:chExt cx="816" cy="480"/>
            </a:xfrm>
          </p:grpSpPr>
          <p:sp>
            <p:nvSpPr>
              <p:cNvPr id="2108482" name="Freeform 66"/>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8483" name="Text Box 67"/>
              <p:cNvSpPr txBox="1">
                <a:spLocks noChangeArrowheads="1"/>
              </p:cNvSpPr>
              <p:nvPr/>
            </p:nvSpPr>
            <p:spPr bwMode="auto">
              <a:xfrm>
                <a:off x="3168" y="3225"/>
                <a:ext cx="345" cy="231"/>
              </a:xfrm>
              <a:prstGeom prst="rect">
                <a:avLst/>
              </a:prstGeom>
              <a:noFill/>
              <a:ln w="9525">
                <a:noFill/>
                <a:miter lim="800000"/>
                <a:headEnd/>
                <a:tailEnd/>
              </a:ln>
              <a:effectLst/>
            </p:spPr>
            <p:txBody>
              <a:bodyPr wrap="none">
                <a:spAutoFit/>
              </a:bodyPr>
              <a:lstStyle/>
              <a:p>
                <a:r>
                  <a:rPr lang="en-US" sz="1800"/>
                  <a:t>M</a:t>
                </a:r>
                <a:r>
                  <a:rPr lang="en-US" sz="1800" baseline="30000"/>
                  <a:t>1+</a:t>
                </a:r>
                <a:endParaRPr lang="en-US" sz="1800"/>
              </a:p>
            </p:txBody>
          </p:sp>
        </p:grpSp>
        <p:sp>
          <p:nvSpPr>
            <p:cNvPr id="2108484" name="Text Box 68"/>
            <p:cNvSpPr txBox="1">
              <a:spLocks noChangeArrowheads="1"/>
            </p:cNvSpPr>
            <p:nvPr/>
          </p:nvSpPr>
          <p:spPr bwMode="auto">
            <a:xfrm>
              <a:off x="384" y="2371"/>
              <a:ext cx="414" cy="173"/>
            </a:xfrm>
            <a:prstGeom prst="rect">
              <a:avLst/>
            </a:prstGeom>
            <a:noFill/>
            <a:ln w="9525">
              <a:noFill/>
              <a:miter lim="800000"/>
              <a:headEnd/>
              <a:tailEnd/>
            </a:ln>
            <a:effectLst/>
          </p:spPr>
          <p:txBody>
            <a:bodyPr wrap="none">
              <a:spAutoFit/>
            </a:bodyPr>
            <a:lstStyle/>
            <a:p>
              <a:r>
                <a:rPr lang="en-US" sz="1200"/>
                <a:t>(metal)</a:t>
              </a:r>
            </a:p>
          </p:txBody>
        </p:sp>
      </p:grpSp>
      <p:sp>
        <p:nvSpPr>
          <p:cNvPr id="2108485" name="Text Box 69"/>
          <p:cNvSpPr txBox="1">
            <a:spLocks noChangeArrowheads="1"/>
          </p:cNvSpPr>
          <p:nvPr/>
        </p:nvSpPr>
        <p:spPr bwMode="auto">
          <a:xfrm>
            <a:off x="5667375" y="5029200"/>
            <a:ext cx="1444625" cy="366713"/>
          </a:xfrm>
          <a:prstGeom prst="rect">
            <a:avLst/>
          </a:prstGeom>
          <a:noFill/>
          <a:ln w="9525">
            <a:noFill/>
            <a:miter lim="800000"/>
            <a:headEnd/>
            <a:tailEnd/>
          </a:ln>
          <a:effectLst/>
        </p:spPr>
        <p:txBody>
          <a:bodyPr wrap="none">
            <a:spAutoFit/>
          </a:bodyPr>
          <a:lstStyle/>
          <a:p>
            <a:r>
              <a:rPr lang="en-US" sz="1800"/>
              <a:t>Pb</a:t>
            </a:r>
            <a:r>
              <a:rPr lang="en-US" sz="1800" baseline="30000"/>
              <a:t>4+</a:t>
            </a:r>
            <a:r>
              <a:rPr lang="en-US" sz="1800"/>
              <a:t>        N</a:t>
            </a:r>
            <a:r>
              <a:rPr lang="en-US" sz="1800" baseline="30000"/>
              <a:t>3-</a:t>
            </a:r>
          </a:p>
        </p:txBody>
      </p:sp>
      <p:sp>
        <p:nvSpPr>
          <p:cNvPr id="2108486" name="Text Box 70"/>
          <p:cNvSpPr txBox="1">
            <a:spLocks noChangeArrowheads="1"/>
          </p:cNvSpPr>
          <p:nvPr/>
        </p:nvSpPr>
        <p:spPr bwMode="auto">
          <a:xfrm>
            <a:off x="609600" y="3001963"/>
            <a:ext cx="657225" cy="274637"/>
          </a:xfrm>
          <a:prstGeom prst="rect">
            <a:avLst/>
          </a:prstGeom>
          <a:noFill/>
          <a:ln w="9525">
            <a:noFill/>
            <a:miter lim="800000"/>
            <a:headEnd/>
            <a:tailEnd/>
          </a:ln>
          <a:effectLst/>
        </p:spPr>
        <p:txBody>
          <a:bodyPr wrap="none">
            <a:spAutoFit/>
          </a:bodyPr>
          <a:lstStyle/>
          <a:p>
            <a:r>
              <a:rPr lang="en-US" sz="1200"/>
              <a:t>(metal)</a:t>
            </a:r>
          </a:p>
        </p:txBody>
      </p:sp>
      <p:grpSp>
        <p:nvGrpSpPr>
          <p:cNvPr id="2108487" name="Group 71"/>
          <p:cNvGrpSpPr>
            <a:grpSpLocks/>
          </p:cNvGrpSpPr>
          <p:nvPr/>
        </p:nvGrpSpPr>
        <p:grpSpPr bwMode="auto">
          <a:xfrm>
            <a:off x="609600" y="2590800"/>
            <a:ext cx="1295400" cy="1524000"/>
            <a:chOff x="240" y="1632"/>
            <a:chExt cx="816" cy="960"/>
          </a:xfrm>
        </p:grpSpPr>
        <p:sp>
          <p:nvSpPr>
            <p:cNvPr id="2108488" name="Text Box 72"/>
            <p:cNvSpPr txBox="1">
              <a:spLocks noChangeArrowheads="1"/>
            </p:cNvSpPr>
            <p:nvPr/>
          </p:nvSpPr>
          <p:spPr bwMode="auto">
            <a:xfrm>
              <a:off x="384" y="1872"/>
              <a:ext cx="414" cy="173"/>
            </a:xfrm>
            <a:prstGeom prst="rect">
              <a:avLst/>
            </a:prstGeom>
            <a:noFill/>
            <a:ln w="9525">
              <a:noFill/>
              <a:miter lim="800000"/>
              <a:headEnd/>
              <a:tailEnd/>
            </a:ln>
            <a:effectLst/>
          </p:spPr>
          <p:txBody>
            <a:bodyPr wrap="none">
              <a:spAutoFit/>
            </a:bodyPr>
            <a:lstStyle/>
            <a:p>
              <a:r>
                <a:rPr lang="en-US" sz="1200"/>
                <a:t>(metal)</a:t>
              </a:r>
            </a:p>
          </p:txBody>
        </p:sp>
        <p:grpSp>
          <p:nvGrpSpPr>
            <p:cNvPr id="2108489" name="Group 73"/>
            <p:cNvGrpSpPr>
              <a:grpSpLocks/>
            </p:cNvGrpSpPr>
            <p:nvPr/>
          </p:nvGrpSpPr>
          <p:grpSpPr bwMode="auto">
            <a:xfrm>
              <a:off x="240" y="1632"/>
              <a:ext cx="816" cy="960"/>
              <a:chOff x="336" y="2160"/>
              <a:chExt cx="816" cy="960"/>
            </a:xfrm>
          </p:grpSpPr>
          <p:sp>
            <p:nvSpPr>
              <p:cNvPr id="2108490" name="Freeform 74"/>
              <p:cNvSpPr>
                <a:spLocks/>
              </p:cNvSpPr>
              <p:nvPr/>
            </p:nvSpPr>
            <p:spPr bwMode="auto">
              <a:xfrm>
                <a:off x="336" y="2160"/>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8491" name="Text Box 75"/>
              <p:cNvSpPr txBox="1">
                <a:spLocks noChangeArrowheads="1"/>
              </p:cNvSpPr>
              <p:nvPr/>
            </p:nvSpPr>
            <p:spPr bwMode="auto">
              <a:xfrm>
                <a:off x="384" y="2496"/>
                <a:ext cx="345" cy="231"/>
              </a:xfrm>
              <a:prstGeom prst="rect">
                <a:avLst/>
              </a:prstGeom>
              <a:noFill/>
              <a:ln w="9525">
                <a:noFill/>
                <a:miter lim="800000"/>
                <a:headEnd/>
                <a:tailEnd/>
              </a:ln>
              <a:effectLst/>
            </p:spPr>
            <p:txBody>
              <a:bodyPr wrap="none">
                <a:spAutoFit/>
              </a:bodyPr>
              <a:lstStyle/>
              <a:p>
                <a:r>
                  <a:rPr lang="en-US" sz="1800"/>
                  <a:t>M</a:t>
                </a:r>
                <a:r>
                  <a:rPr lang="en-US" sz="1800" baseline="30000"/>
                  <a:t>2+</a:t>
                </a:r>
                <a:endParaRPr lang="en-US" sz="1800"/>
              </a:p>
            </p:txBody>
          </p:sp>
        </p:grpSp>
        <p:sp>
          <p:nvSpPr>
            <p:cNvPr id="2108492" name="Text Box 76"/>
            <p:cNvSpPr txBox="1">
              <a:spLocks noChangeArrowheads="1"/>
            </p:cNvSpPr>
            <p:nvPr/>
          </p:nvSpPr>
          <p:spPr bwMode="auto">
            <a:xfrm>
              <a:off x="240" y="2229"/>
              <a:ext cx="414" cy="173"/>
            </a:xfrm>
            <a:prstGeom prst="rect">
              <a:avLst/>
            </a:prstGeom>
            <a:noFill/>
            <a:ln w="9525">
              <a:noFill/>
              <a:miter lim="800000"/>
              <a:headEnd/>
              <a:tailEnd/>
            </a:ln>
            <a:effectLst/>
          </p:spPr>
          <p:txBody>
            <a:bodyPr wrap="none">
              <a:spAutoFit/>
            </a:bodyPr>
            <a:lstStyle/>
            <a:p>
              <a:r>
                <a:rPr lang="en-US" sz="1200"/>
                <a:t>(metal)</a:t>
              </a:r>
            </a:p>
          </p:txBody>
        </p:sp>
      </p:grpSp>
      <p:sp>
        <p:nvSpPr>
          <p:cNvPr id="2108493" name="Text Box 77"/>
          <p:cNvSpPr txBox="1">
            <a:spLocks noChangeArrowheads="1"/>
          </p:cNvSpPr>
          <p:nvPr/>
        </p:nvSpPr>
        <p:spPr bwMode="auto">
          <a:xfrm>
            <a:off x="5908675" y="5446713"/>
            <a:ext cx="796925" cy="366712"/>
          </a:xfrm>
          <a:prstGeom prst="rect">
            <a:avLst/>
          </a:prstGeom>
          <a:noFill/>
          <a:ln w="9525">
            <a:noFill/>
            <a:miter lim="800000"/>
            <a:headEnd/>
            <a:tailEnd/>
          </a:ln>
          <a:effectLst/>
        </p:spPr>
        <p:txBody>
          <a:bodyPr wrap="none">
            <a:spAutoFit/>
          </a:bodyPr>
          <a:lstStyle/>
          <a:p>
            <a:r>
              <a:rPr lang="en-US" sz="1800"/>
              <a:t>Pb</a:t>
            </a:r>
            <a:r>
              <a:rPr lang="en-US" sz="1800" baseline="-25000"/>
              <a:t>3</a:t>
            </a:r>
            <a:r>
              <a:rPr lang="en-US" sz="1800"/>
              <a:t>N</a:t>
            </a:r>
            <a:r>
              <a:rPr lang="en-US" sz="1800" baseline="-25000"/>
              <a:t>4</a:t>
            </a:r>
          </a:p>
        </p:txBody>
      </p:sp>
      <p:sp>
        <p:nvSpPr>
          <p:cNvPr id="2108494" name="Text Box 78"/>
          <p:cNvSpPr txBox="1">
            <a:spLocks noChangeArrowheads="1"/>
          </p:cNvSpPr>
          <p:nvPr/>
        </p:nvSpPr>
        <p:spPr bwMode="auto">
          <a:xfrm>
            <a:off x="5505450" y="5805488"/>
            <a:ext cx="1733550" cy="366712"/>
          </a:xfrm>
          <a:prstGeom prst="rect">
            <a:avLst/>
          </a:prstGeom>
          <a:noFill/>
          <a:ln w="9525">
            <a:noFill/>
            <a:miter lim="800000"/>
            <a:headEnd/>
            <a:tailEnd/>
          </a:ln>
          <a:effectLst/>
        </p:spPr>
        <p:txBody>
          <a:bodyPr wrap="none">
            <a:spAutoFit/>
          </a:bodyPr>
          <a:lstStyle/>
          <a:p>
            <a:r>
              <a:rPr lang="en-US" sz="1800"/>
              <a:t>lead (IV) nitride</a:t>
            </a:r>
          </a:p>
        </p:txBody>
      </p:sp>
      <p:sp>
        <p:nvSpPr>
          <p:cNvPr id="2108495" name="Text Box 79"/>
          <p:cNvSpPr txBox="1">
            <a:spLocks noChangeArrowheads="1"/>
          </p:cNvSpPr>
          <p:nvPr/>
        </p:nvSpPr>
        <p:spPr bwMode="auto">
          <a:xfrm>
            <a:off x="6232525" y="6056313"/>
            <a:ext cx="387350" cy="366712"/>
          </a:xfrm>
          <a:prstGeom prst="rect">
            <a:avLst/>
          </a:prstGeom>
          <a:noFill/>
          <a:ln w="9525">
            <a:noFill/>
            <a:miter lim="800000"/>
            <a:headEnd/>
            <a:tailEnd/>
          </a:ln>
          <a:effectLst/>
        </p:spPr>
        <p:txBody>
          <a:bodyPr wrap="none">
            <a:spAutoFit/>
          </a:bodyPr>
          <a:lstStyle/>
          <a:p>
            <a:r>
              <a:rPr lang="en-US" sz="1800"/>
              <a:t>or</a:t>
            </a:r>
          </a:p>
        </p:txBody>
      </p:sp>
      <p:sp>
        <p:nvSpPr>
          <p:cNvPr id="2108496" name="Text Box 80"/>
          <p:cNvSpPr txBox="1">
            <a:spLocks noChangeArrowheads="1"/>
          </p:cNvSpPr>
          <p:nvPr/>
        </p:nvSpPr>
        <p:spPr bwMode="auto">
          <a:xfrm>
            <a:off x="5562600" y="6284913"/>
            <a:ext cx="1657350" cy="366712"/>
          </a:xfrm>
          <a:prstGeom prst="rect">
            <a:avLst/>
          </a:prstGeom>
          <a:noFill/>
          <a:ln w="9525">
            <a:noFill/>
            <a:miter lim="800000"/>
            <a:headEnd/>
            <a:tailEnd/>
          </a:ln>
          <a:effectLst/>
        </p:spPr>
        <p:txBody>
          <a:bodyPr wrap="none">
            <a:spAutoFit/>
          </a:bodyPr>
          <a:lstStyle/>
          <a:p>
            <a:r>
              <a:rPr lang="en-US" sz="1800"/>
              <a:t>plumbic nitride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0842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2108431"/>
                                        </p:tgtEl>
                                        <p:attrNameLst>
                                          <p:attrName>style.visibility</p:attrName>
                                        </p:attrNameLst>
                                      </p:cBhvr>
                                      <p:to>
                                        <p:strVal val="visible"/>
                                      </p:to>
                                    </p:set>
                                    <p:animEffect transition="in" filter="dissolve">
                                      <p:cBhvr>
                                        <p:cTn id="11" dur="500"/>
                                        <p:tgtEl>
                                          <p:spTgt spid="2108431"/>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108443"/>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08446"/>
                                        </p:tgtEl>
                                        <p:attrNameLst>
                                          <p:attrName>style.visibility</p:attrName>
                                        </p:attrNameLst>
                                      </p:cBhvr>
                                      <p:to>
                                        <p:strVal val="visible"/>
                                      </p:to>
                                    </p:set>
                                    <p:animEffect transition="in" filter="dissolve">
                                      <p:cBhvr>
                                        <p:cTn id="20" dur="500"/>
                                        <p:tgtEl>
                                          <p:spTgt spid="210844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108449"/>
                                        </p:tgtEl>
                                        <p:attrNameLst>
                                          <p:attrName>style.visibility</p:attrName>
                                        </p:attrNameLst>
                                      </p:cBhvr>
                                      <p:to>
                                        <p:strVal val="visible"/>
                                      </p:to>
                                    </p:set>
                                    <p:animEffect transition="in" filter="dissolve">
                                      <p:cBhvr>
                                        <p:cTn id="25" dur="500"/>
                                        <p:tgtEl>
                                          <p:spTgt spid="210844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2108440"/>
                                        </p:tgtEl>
                                        <p:attrNameLst>
                                          <p:attrName>style.visibility</p:attrName>
                                        </p:attrNameLst>
                                      </p:cBhvr>
                                      <p:to>
                                        <p:strVal val="visible"/>
                                      </p:to>
                                    </p:set>
                                    <p:animEffect transition="in" filter="fade">
                                      <p:cBhvr>
                                        <p:cTn id="30" dur="2000"/>
                                        <p:tgtEl>
                                          <p:spTgt spid="210844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108434"/>
                                        </p:tgtEl>
                                        <p:attrNameLst>
                                          <p:attrName>style.visibility</p:attrName>
                                        </p:attrNameLst>
                                      </p:cBhvr>
                                      <p:to>
                                        <p:strVal val="visible"/>
                                      </p:to>
                                    </p:set>
                                    <p:animEffect transition="in" filter="dissolve">
                                      <p:cBhvr>
                                        <p:cTn id="35" dur="500"/>
                                        <p:tgtEl>
                                          <p:spTgt spid="2108434"/>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108486"/>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108479"/>
                                        </p:tgtEl>
                                        <p:attrNameLst>
                                          <p:attrName>style.visibility</p:attrName>
                                        </p:attrNameLst>
                                      </p:cBhvr>
                                      <p:to>
                                        <p:strVal val="visible"/>
                                      </p:to>
                                    </p:set>
                                    <p:animEffect transition="in" filter="fade">
                                      <p:cBhvr>
                                        <p:cTn id="44" dur="2000"/>
                                        <p:tgtEl>
                                          <p:spTgt spid="2108479"/>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2108480"/>
                                        </p:tgtEl>
                                        <p:attrNameLst>
                                          <p:attrName>style.visibility</p:attrName>
                                        </p:attrNameLst>
                                      </p:cBhvr>
                                      <p:to>
                                        <p:strVal val="visible"/>
                                      </p:to>
                                    </p:set>
                                    <p:animEffect transition="in" filter="dissolve">
                                      <p:cBhvr>
                                        <p:cTn id="49" dur="500"/>
                                        <p:tgtEl>
                                          <p:spTgt spid="2108480"/>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2108487"/>
                                        </p:tgtEl>
                                        <p:attrNameLst>
                                          <p:attrName>style.visibility</p:attrName>
                                        </p:attrNameLst>
                                      </p:cBhvr>
                                      <p:to>
                                        <p:strVal val="visible"/>
                                      </p:to>
                                    </p:set>
                                    <p:animEffect transition="in" filter="fade">
                                      <p:cBhvr>
                                        <p:cTn id="54" dur="2000"/>
                                        <p:tgtEl>
                                          <p:spTgt spid="2108487"/>
                                        </p:tgtEl>
                                      </p:cBhvr>
                                    </p:animEffec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108422"/>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2108437"/>
                                        </p:tgtEl>
                                        <p:attrNameLst>
                                          <p:attrName>style.visibility</p:attrName>
                                        </p:attrNameLst>
                                      </p:cBhvr>
                                      <p:to>
                                        <p:strVal val="visible"/>
                                      </p:to>
                                    </p:set>
                                    <p:animEffect transition="in" filter="dissolve">
                                      <p:cBhvr>
                                        <p:cTn id="63" dur="500"/>
                                        <p:tgtEl>
                                          <p:spTgt spid="2108437"/>
                                        </p:tgtEl>
                                      </p:cBhvr>
                                    </p:animEffect>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nodeType="clickEffect">
                                  <p:stCondLst>
                                    <p:cond delay="0"/>
                                  </p:stCondLst>
                                  <p:childTnLst>
                                    <p:set>
                                      <p:cBhvr>
                                        <p:cTn id="67" dur="1" fill="hold">
                                          <p:stCondLst>
                                            <p:cond delay="0"/>
                                          </p:stCondLst>
                                        </p:cTn>
                                        <p:tgtEl>
                                          <p:spTgt spid="2108419"/>
                                        </p:tgtEl>
                                        <p:attrNameLst>
                                          <p:attrName>style.visibility</p:attrName>
                                        </p:attrNameLst>
                                      </p:cBhvr>
                                      <p:to>
                                        <p:strVal val="visible"/>
                                      </p:to>
                                    </p:set>
                                    <p:anim calcmode="lin" valueType="num">
                                      <p:cBhvr additive="base">
                                        <p:cTn id="68" dur="500" fill="hold"/>
                                        <p:tgtEl>
                                          <p:spTgt spid="2108419"/>
                                        </p:tgtEl>
                                        <p:attrNameLst>
                                          <p:attrName>ppt_x</p:attrName>
                                        </p:attrNameLst>
                                      </p:cBhvr>
                                      <p:tavLst>
                                        <p:tav tm="0">
                                          <p:val>
                                            <p:strVal val="#ppt_x"/>
                                          </p:val>
                                        </p:tav>
                                        <p:tav tm="100000">
                                          <p:val>
                                            <p:strVal val="#ppt_x"/>
                                          </p:val>
                                        </p:tav>
                                      </p:tavLst>
                                    </p:anim>
                                    <p:anim calcmode="lin" valueType="num">
                                      <p:cBhvr additive="base">
                                        <p:cTn id="69" dur="500" fill="hold"/>
                                        <p:tgtEl>
                                          <p:spTgt spid="2108419"/>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53" presetClass="entr" presetSubtype="0" fill="hold" nodeType="clickEffect">
                                  <p:stCondLst>
                                    <p:cond delay="0"/>
                                  </p:stCondLst>
                                  <p:childTnLst>
                                    <p:set>
                                      <p:cBhvr>
                                        <p:cTn id="73" dur="1" fill="hold">
                                          <p:stCondLst>
                                            <p:cond delay="0"/>
                                          </p:stCondLst>
                                        </p:cTn>
                                        <p:tgtEl>
                                          <p:spTgt spid="2108476"/>
                                        </p:tgtEl>
                                        <p:attrNameLst>
                                          <p:attrName>style.visibility</p:attrName>
                                        </p:attrNameLst>
                                      </p:cBhvr>
                                      <p:to>
                                        <p:strVal val="visible"/>
                                      </p:to>
                                    </p:set>
                                    <p:anim calcmode="lin" valueType="num">
                                      <p:cBhvr>
                                        <p:cTn id="74" dur="500" fill="hold"/>
                                        <p:tgtEl>
                                          <p:spTgt spid="2108476"/>
                                        </p:tgtEl>
                                        <p:attrNameLst>
                                          <p:attrName>ppt_w</p:attrName>
                                        </p:attrNameLst>
                                      </p:cBhvr>
                                      <p:tavLst>
                                        <p:tav tm="0">
                                          <p:val>
                                            <p:fltVal val="0"/>
                                          </p:val>
                                        </p:tav>
                                        <p:tav tm="100000">
                                          <p:val>
                                            <p:strVal val="#ppt_w"/>
                                          </p:val>
                                        </p:tav>
                                      </p:tavLst>
                                    </p:anim>
                                    <p:anim calcmode="lin" valueType="num">
                                      <p:cBhvr>
                                        <p:cTn id="75" dur="500" fill="hold"/>
                                        <p:tgtEl>
                                          <p:spTgt spid="2108476"/>
                                        </p:tgtEl>
                                        <p:attrNameLst>
                                          <p:attrName>ppt_h</p:attrName>
                                        </p:attrNameLst>
                                      </p:cBhvr>
                                      <p:tavLst>
                                        <p:tav tm="0">
                                          <p:val>
                                            <p:fltVal val="0"/>
                                          </p:val>
                                        </p:tav>
                                        <p:tav tm="100000">
                                          <p:val>
                                            <p:strVal val="#ppt_h"/>
                                          </p:val>
                                        </p:tav>
                                      </p:tavLst>
                                    </p:anim>
                                    <p:animEffect transition="in" filter="fade">
                                      <p:cBhvr>
                                        <p:cTn id="76" dur="500"/>
                                        <p:tgtEl>
                                          <p:spTgt spid="2108476"/>
                                        </p:tgtEl>
                                      </p:cBhvr>
                                    </p:animEffect>
                                  </p:childTnLst>
                                </p:cTn>
                              </p:par>
                            </p:childTnLst>
                          </p:cTn>
                        </p:par>
                      </p:childTnLst>
                    </p:cTn>
                  </p:par>
                  <p:par>
                    <p:cTn id="77" fill="hold">
                      <p:stCondLst>
                        <p:cond delay="indefinite"/>
                      </p:stCondLst>
                      <p:childTnLst>
                        <p:par>
                          <p:cTn id="78" fill="hold">
                            <p:stCondLst>
                              <p:cond delay="0"/>
                            </p:stCondLst>
                            <p:childTnLst>
                              <p:par>
                                <p:cTn id="79" presetID="56" presetClass="entr" presetSubtype="0" fill="hold" grpId="0" nodeType="clickEffect">
                                  <p:stCondLst>
                                    <p:cond delay="0"/>
                                  </p:stCondLst>
                                  <p:iterate type="lt">
                                    <p:tmPct val="10000"/>
                                  </p:iterate>
                                  <p:childTnLst>
                                    <p:set>
                                      <p:cBhvr>
                                        <p:cTn id="80" dur="1" fill="hold">
                                          <p:stCondLst>
                                            <p:cond delay="0"/>
                                          </p:stCondLst>
                                        </p:cTn>
                                        <p:tgtEl>
                                          <p:spTgt spid="2108485"/>
                                        </p:tgtEl>
                                        <p:attrNameLst>
                                          <p:attrName>style.visibility</p:attrName>
                                        </p:attrNameLst>
                                      </p:cBhvr>
                                      <p:to>
                                        <p:strVal val="visible"/>
                                      </p:to>
                                    </p:set>
                                    <p:anim by="(-#ppt_w*2)" calcmode="lin" valueType="num">
                                      <p:cBhvr rctx="PPT">
                                        <p:cTn id="81" dur="500" autoRev="1" fill="hold">
                                          <p:stCondLst>
                                            <p:cond delay="0"/>
                                          </p:stCondLst>
                                        </p:cTn>
                                        <p:tgtEl>
                                          <p:spTgt spid="2108485"/>
                                        </p:tgtEl>
                                        <p:attrNameLst>
                                          <p:attrName>ppt_w</p:attrName>
                                        </p:attrNameLst>
                                      </p:cBhvr>
                                    </p:anim>
                                    <p:anim by="(#ppt_w*0.50)" calcmode="lin" valueType="num">
                                      <p:cBhvr>
                                        <p:cTn id="82" dur="500" decel="50000" autoRev="1" fill="hold">
                                          <p:stCondLst>
                                            <p:cond delay="0"/>
                                          </p:stCondLst>
                                        </p:cTn>
                                        <p:tgtEl>
                                          <p:spTgt spid="2108485"/>
                                        </p:tgtEl>
                                        <p:attrNameLst>
                                          <p:attrName>ppt_x</p:attrName>
                                        </p:attrNameLst>
                                      </p:cBhvr>
                                    </p:anim>
                                    <p:anim from="(-#ppt_h/2)" to="(#ppt_y)" calcmode="lin" valueType="num">
                                      <p:cBhvr>
                                        <p:cTn id="83" dur="1000" fill="hold">
                                          <p:stCondLst>
                                            <p:cond delay="0"/>
                                          </p:stCondLst>
                                        </p:cTn>
                                        <p:tgtEl>
                                          <p:spTgt spid="2108485"/>
                                        </p:tgtEl>
                                        <p:attrNameLst>
                                          <p:attrName>ppt_y</p:attrName>
                                        </p:attrNameLst>
                                      </p:cBhvr>
                                    </p:anim>
                                    <p:animRot by="21600000">
                                      <p:cBhvr>
                                        <p:cTn id="84" dur="1000" fill="hold">
                                          <p:stCondLst>
                                            <p:cond delay="0"/>
                                          </p:stCondLst>
                                        </p:cTn>
                                        <p:tgtEl>
                                          <p:spTgt spid="2108485"/>
                                        </p:tgtEl>
                                        <p:attrNameLst>
                                          <p:attrName>r</p:attrName>
                                        </p:attrNameLst>
                                      </p:cBhvr>
                                    </p:animRot>
                                  </p:childTnLst>
                                </p:cTn>
                              </p:par>
                              <p:par>
                                <p:cTn id="85" presetID="53" presetClass="entr" presetSubtype="0" fill="hold" nodeType="withEffect">
                                  <p:stCondLst>
                                    <p:cond delay="1000"/>
                                  </p:stCondLst>
                                  <p:childTnLst>
                                    <p:set>
                                      <p:cBhvr>
                                        <p:cTn id="86" dur="1" fill="hold">
                                          <p:stCondLst>
                                            <p:cond delay="0"/>
                                          </p:stCondLst>
                                        </p:cTn>
                                        <p:tgtEl>
                                          <p:spTgt spid="2108428"/>
                                        </p:tgtEl>
                                        <p:attrNameLst>
                                          <p:attrName>style.visibility</p:attrName>
                                        </p:attrNameLst>
                                      </p:cBhvr>
                                      <p:to>
                                        <p:strVal val="visible"/>
                                      </p:to>
                                    </p:set>
                                    <p:anim calcmode="lin" valueType="num">
                                      <p:cBhvr>
                                        <p:cTn id="87" dur="500" fill="hold"/>
                                        <p:tgtEl>
                                          <p:spTgt spid="2108428"/>
                                        </p:tgtEl>
                                        <p:attrNameLst>
                                          <p:attrName>ppt_w</p:attrName>
                                        </p:attrNameLst>
                                      </p:cBhvr>
                                      <p:tavLst>
                                        <p:tav tm="0">
                                          <p:val>
                                            <p:fltVal val="0"/>
                                          </p:val>
                                        </p:tav>
                                        <p:tav tm="100000">
                                          <p:val>
                                            <p:strVal val="#ppt_w"/>
                                          </p:val>
                                        </p:tav>
                                      </p:tavLst>
                                    </p:anim>
                                    <p:anim calcmode="lin" valueType="num">
                                      <p:cBhvr>
                                        <p:cTn id="88" dur="500" fill="hold"/>
                                        <p:tgtEl>
                                          <p:spTgt spid="2108428"/>
                                        </p:tgtEl>
                                        <p:attrNameLst>
                                          <p:attrName>ppt_h</p:attrName>
                                        </p:attrNameLst>
                                      </p:cBhvr>
                                      <p:tavLst>
                                        <p:tav tm="0">
                                          <p:val>
                                            <p:fltVal val="0"/>
                                          </p:val>
                                        </p:tav>
                                        <p:tav tm="100000">
                                          <p:val>
                                            <p:strVal val="#ppt_h"/>
                                          </p:val>
                                        </p:tav>
                                      </p:tavLst>
                                    </p:anim>
                                    <p:animEffect transition="in" filter="fade">
                                      <p:cBhvr>
                                        <p:cTn id="89" dur="500"/>
                                        <p:tgtEl>
                                          <p:spTgt spid="2108428"/>
                                        </p:tgtEl>
                                      </p:cBhvr>
                                    </p:animEffect>
                                  </p:childTnLst>
                                </p:cTn>
                              </p:par>
                              <p:par>
                                <p:cTn id="90" presetID="53" presetClass="entr" presetSubtype="0" fill="hold" nodeType="withEffect">
                                  <p:stCondLst>
                                    <p:cond delay="1000"/>
                                  </p:stCondLst>
                                  <p:childTnLst>
                                    <p:set>
                                      <p:cBhvr>
                                        <p:cTn id="91" dur="1" fill="hold">
                                          <p:stCondLst>
                                            <p:cond delay="0"/>
                                          </p:stCondLst>
                                        </p:cTn>
                                        <p:tgtEl>
                                          <p:spTgt spid="2108452"/>
                                        </p:tgtEl>
                                        <p:attrNameLst>
                                          <p:attrName>style.visibility</p:attrName>
                                        </p:attrNameLst>
                                      </p:cBhvr>
                                      <p:to>
                                        <p:strVal val="visible"/>
                                      </p:to>
                                    </p:set>
                                    <p:anim calcmode="lin" valueType="num">
                                      <p:cBhvr>
                                        <p:cTn id="92" dur="500" fill="hold"/>
                                        <p:tgtEl>
                                          <p:spTgt spid="2108452"/>
                                        </p:tgtEl>
                                        <p:attrNameLst>
                                          <p:attrName>ppt_w</p:attrName>
                                        </p:attrNameLst>
                                      </p:cBhvr>
                                      <p:tavLst>
                                        <p:tav tm="0">
                                          <p:val>
                                            <p:fltVal val="0"/>
                                          </p:val>
                                        </p:tav>
                                        <p:tav tm="100000">
                                          <p:val>
                                            <p:strVal val="#ppt_w"/>
                                          </p:val>
                                        </p:tav>
                                      </p:tavLst>
                                    </p:anim>
                                    <p:anim calcmode="lin" valueType="num">
                                      <p:cBhvr>
                                        <p:cTn id="93" dur="500" fill="hold"/>
                                        <p:tgtEl>
                                          <p:spTgt spid="2108452"/>
                                        </p:tgtEl>
                                        <p:attrNameLst>
                                          <p:attrName>ppt_h</p:attrName>
                                        </p:attrNameLst>
                                      </p:cBhvr>
                                      <p:tavLst>
                                        <p:tav tm="0">
                                          <p:val>
                                            <p:fltVal val="0"/>
                                          </p:val>
                                        </p:tav>
                                        <p:tav tm="100000">
                                          <p:val>
                                            <p:strVal val="#ppt_h"/>
                                          </p:val>
                                        </p:tav>
                                      </p:tavLst>
                                    </p:anim>
                                    <p:animEffect transition="in" filter="fade">
                                      <p:cBhvr>
                                        <p:cTn id="94" dur="500"/>
                                        <p:tgtEl>
                                          <p:spTgt spid="2108452"/>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2108455"/>
                                        </p:tgtEl>
                                        <p:attrNameLst>
                                          <p:attrName>style.visibility</p:attrName>
                                        </p:attrNameLst>
                                      </p:cBhvr>
                                      <p:to>
                                        <p:strVal val="visible"/>
                                      </p:to>
                                    </p:set>
                                    <p:animEffect transition="in" filter="fade">
                                      <p:cBhvr>
                                        <p:cTn id="99" dur="2000"/>
                                        <p:tgtEl>
                                          <p:spTgt spid="2108455"/>
                                        </p:tgtEl>
                                      </p:cBhvr>
                                    </p:animEffect>
                                  </p:childTnLst>
                                </p:cTn>
                              </p:par>
                              <p:par>
                                <p:cTn id="100" presetID="9" presetClass="emph" presetSubtype="0" nodeType="withEffect">
                                  <p:stCondLst>
                                    <p:cond delay="0"/>
                                  </p:stCondLst>
                                  <p:childTnLst>
                                    <p:set>
                                      <p:cBhvr rctx="PPT">
                                        <p:cTn id="101" dur="indefinite"/>
                                        <p:tgtEl>
                                          <p:spTgt spid="2108428"/>
                                        </p:tgtEl>
                                        <p:attrNameLst>
                                          <p:attrName>style.opacity</p:attrName>
                                        </p:attrNameLst>
                                      </p:cBhvr>
                                      <p:to>
                                        <p:fltVal val="0.5"/>
                                      </p:to>
                                    </p:set>
                                    <p:animEffect filter="image" prLst="opacity: 0.5">
                                      <p:cBhvr rctx="IE">
                                        <p:cTn id="102" dur="indefinite"/>
                                        <p:tgtEl>
                                          <p:spTgt spid="2108428"/>
                                        </p:tgtEl>
                                      </p:cBhvr>
                                    </p:animEffect>
                                  </p:childTnLst>
                                </p:cTn>
                              </p:par>
                              <p:par>
                                <p:cTn id="103" presetID="9" presetClass="emph" presetSubtype="0" nodeType="withEffect">
                                  <p:stCondLst>
                                    <p:cond delay="0"/>
                                  </p:stCondLst>
                                  <p:childTnLst>
                                    <p:set>
                                      <p:cBhvr rctx="PPT">
                                        <p:cTn id="104" dur="indefinite"/>
                                        <p:tgtEl>
                                          <p:spTgt spid="2108452"/>
                                        </p:tgtEl>
                                        <p:attrNameLst>
                                          <p:attrName>style.opacity</p:attrName>
                                        </p:attrNameLst>
                                      </p:cBhvr>
                                      <p:to>
                                        <p:fltVal val="0.5"/>
                                      </p:to>
                                    </p:set>
                                    <p:animEffect filter="image" prLst="opacity: 0.5">
                                      <p:cBhvr rctx="IE">
                                        <p:cTn id="105" dur="indefinite"/>
                                        <p:tgtEl>
                                          <p:spTgt spid="2108452"/>
                                        </p:tgtEl>
                                      </p:cBhvr>
                                    </p:animEffect>
                                  </p:childTnLst>
                                </p:cTn>
                              </p:par>
                            </p:childTnLst>
                          </p:cTn>
                        </p:par>
                      </p:childTnLst>
                    </p:cTn>
                  </p:par>
                  <p:par>
                    <p:cTn id="106" fill="hold">
                      <p:stCondLst>
                        <p:cond delay="indefinite"/>
                      </p:stCondLst>
                      <p:childTnLst>
                        <p:par>
                          <p:cTn id="107" fill="hold">
                            <p:stCondLst>
                              <p:cond delay="0"/>
                            </p:stCondLst>
                            <p:childTnLst>
                              <p:par>
                                <p:cTn id="108" presetID="9" presetClass="entr" presetSubtype="0" fill="hold" nodeType="clickEffect">
                                  <p:stCondLst>
                                    <p:cond delay="0"/>
                                  </p:stCondLst>
                                  <p:childTnLst>
                                    <p:set>
                                      <p:cBhvr>
                                        <p:cTn id="109" dur="1" fill="hold">
                                          <p:stCondLst>
                                            <p:cond delay="0"/>
                                          </p:stCondLst>
                                        </p:cTn>
                                        <p:tgtEl>
                                          <p:spTgt spid="2108458"/>
                                        </p:tgtEl>
                                        <p:attrNameLst>
                                          <p:attrName>style.visibility</p:attrName>
                                        </p:attrNameLst>
                                      </p:cBhvr>
                                      <p:to>
                                        <p:strVal val="visible"/>
                                      </p:to>
                                    </p:set>
                                    <p:animEffect transition="in" filter="dissolve">
                                      <p:cBhvr>
                                        <p:cTn id="110" dur="500"/>
                                        <p:tgtEl>
                                          <p:spTgt spid="2108458"/>
                                        </p:tgtEl>
                                      </p:cBhvr>
                                    </p:animEffect>
                                  </p:childTnLst>
                                </p:cTn>
                              </p:par>
                            </p:childTnLst>
                          </p:cTn>
                        </p:par>
                      </p:childTnLst>
                    </p:cTn>
                  </p:par>
                  <p:par>
                    <p:cTn id="111" fill="hold">
                      <p:stCondLst>
                        <p:cond delay="indefinite"/>
                      </p:stCondLst>
                      <p:childTnLst>
                        <p:par>
                          <p:cTn id="112" fill="hold">
                            <p:stCondLst>
                              <p:cond delay="0"/>
                            </p:stCondLst>
                            <p:childTnLst>
                              <p:par>
                                <p:cTn id="113" presetID="9" presetClass="entr" presetSubtype="0" fill="hold" nodeType="clickEffect">
                                  <p:stCondLst>
                                    <p:cond delay="0"/>
                                  </p:stCondLst>
                                  <p:childTnLst>
                                    <p:set>
                                      <p:cBhvr>
                                        <p:cTn id="114" dur="1" fill="hold">
                                          <p:stCondLst>
                                            <p:cond delay="0"/>
                                          </p:stCondLst>
                                        </p:cTn>
                                        <p:tgtEl>
                                          <p:spTgt spid="2108461"/>
                                        </p:tgtEl>
                                        <p:attrNameLst>
                                          <p:attrName>style.visibility</p:attrName>
                                        </p:attrNameLst>
                                      </p:cBhvr>
                                      <p:to>
                                        <p:strVal val="visible"/>
                                      </p:to>
                                    </p:set>
                                    <p:animEffect transition="in" filter="dissolve">
                                      <p:cBhvr>
                                        <p:cTn id="115" dur="500"/>
                                        <p:tgtEl>
                                          <p:spTgt spid="2108461"/>
                                        </p:tgtEl>
                                      </p:cBhvr>
                                    </p:animEffect>
                                  </p:childTnLst>
                                </p:cTn>
                              </p:par>
                            </p:childTnLst>
                          </p:cTn>
                        </p:par>
                      </p:childTnLst>
                    </p:cTn>
                  </p:par>
                  <p:par>
                    <p:cTn id="116" fill="hold">
                      <p:stCondLst>
                        <p:cond delay="indefinite"/>
                      </p:stCondLst>
                      <p:childTnLst>
                        <p:par>
                          <p:cTn id="117" fill="hold">
                            <p:stCondLst>
                              <p:cond delay="0"/>
                            </p:stCondLst>
                            <p:childTnLst>
                              <p:par>
                                <p:cTn id="118" presetID="9" presetClass="entr" presetSubtype="0" fill="hold" nodeType="clickEffect">
                                  <p:stCondLst>
                                    <p:cond delay="0"/>
                                  </p:stCondLst>
                                  <p:childTnLst>
                                    <p:set>
                                      <p:cBhvr>
                                        <p:cTn id="119" dur="1" fill="hold">
                                          <p:stCondLst>
                                            <p:cond delay="0"/>
                                          </p:stCondLst>
                                        </p:cTn>
                                        <p:tgtEl>
                                          <p:spTgt spid="2108464"/>
                                        </p:tgtEl>
                                        <p:attrNameLst>
                                          <p:attrName>style.visibility</p:attrName>
                                        </p:attrNameLst>
                                      </p:cBhvr>
                                      <p:to>
                                        <p:strVal val="visible"/>
                                      </p:to>
                                    </p:set>
                                    <p:animEffect transition="in" filter="dissolve">
                                      <p:cBhvr>
                                        <p:cTn id="120" dur="500"/>
                                        <p:tgtEl>
                                          <p:spTgt spid="2108464"/>
                                        </p:tgtEl>
                                      </p:cBhvr>
                                    </p:animEffect>
                                  </p:childTnLst>
                                </p:cTn>
                              </p:par>
                            </p:childTnLst>
                          </p:cTn>
                        </p:par>
                      </p:childTnLst>
                    </p:cTn>
                  </p:par>
                  <p:par>
                    <p:cTn id="121" fill="hold">
                      <p:stCondLst>
                        <p:cond delay="indefinite"/>
                      </p:stCondLst>
                      <p:childTnLst>
                        <p:par>
                          <p:cTn id="122" fill="hold">
                            <p:stCondLst>
                              <p:cond delay="0"/>
                            </p:stCondLst>
                            <p:childTnLst>
                              <p:par>
                                <p:cTn id="123" presetID="9" presetClass="entr" presetSubtype="0" fill="hold" nodeType="clickEffect">
                                  <p:stCondLst>
                                    <p:cond delay="0"/>
                                  </p:stCondLst>
                                  <p:childTnLst>
                                    <p:set>
                                      <p:cBhvr>
                                        <p:cTn id="124" dur="1" fill="hold">
                                          <p:stCondLst>
                                            <p:cond delay="0"/>
                                          </p:stCondLst>
                                        </p:cTn>
                                        <p:tgtEl>
                                          <p:spTgt spid="2108467"/>
                                        </p:tgtEl>
                                        <p:attrNameLst>
                                          <p:attrName>style.visibility</p:attrName>
                                        </p:attrNameLst>
                                      </p:cBhvr>
                                      <p:to>
                                        <p:strVal val="visible"/>
                                      </p:to>
                                    </p:set>
                                    <p:animEffect transition="in" filter="dissolve">
                                      <p:cBhvr>
                                        <p:cTn id="125" dur="500"/>
                                        <p:tgtEl>
                                          <p:spTgt spid="2108467"/>
                                        </p:tgtEl>
                                      </p:cBhvr>
                                    </p:animEffect>
                                  </p:childTnLst>
                                </p:cTn>
                              </p:par>
                            </p:childTnLst>
                          </p:cTn>
                        </p:par>
                      </p:childTnLst>
                    </p:cTn>
                  </p:par>
                  <p:par>
                    <p:cTn id="126" fill="hold">
                      <p:stCondLst>
                        <p:cond delay="indefinite"/>
                      </p:stCondLst>
                      <p:childTnLst>
                        <p:par>
                          <p:cTn id="127" fill="hold">
                            <p:stCondLst>
                              <p:cond delay="0"/>
                            </p:stCondLst>
                            <p:childTnLst>
                              <p:par>
                                <p:cTn id="128" presetID="9" presetClass="entr" presetSubtype="0" fill="hold" nodeType="clickEffect">
                                  <p:stCondLst>
                                    <p:cond delay="0"/>
                                  </p:stCondLst>
                                  <p:childTnLst>
                                    <p:set>
                                      <p:cBhvr>
                                        <p:cTn id="129" dur="1" fill="hold">
                                          <p:stCondLst>
                                            <p:cond delay="0"/>
                                          </p:stCondLst>
                                        </p:cTn>
                                        <p:tgtEl>
                                          <p:spTgt spid="2108470"/>
                                        </p:tgtEl>
                                        <p:attrNameLst>
                                          <p:attrName>style.visibility</p:attrName>
                                        </p:attrNameLst>
                                      </p:cBhvr>
                                      <p:to>
                                        <p:strVal val="visible"/>
                                      </p:to>
                                    </p:set>
                                    <p:animEffect transition="in" filter="dissolve">
                                      <p:cBhvr>
                                        <p:cTn id="130" dur="500"/>
                                        <p:tgtEl>
                                          <p:spTgt spid="2108470"/>
                                        </p:tgtEl>
                                      </p:cBhvr>
                                    </p:animEffect>
                                  </p:childTnLst>
                                </p:cTn>
                              </p:par>
                            </p:childTnLst>
                          </p:cTn>
                        </p:par>
                      </p:childTnLst>
                    </p:cTn>
                  </p:par>
                  <p:par>
                    <p:cTn id="131" fill="hold">
                      <p:stCondLst>
                        <p:cond delay="indefinite"/>
                      </p:stCondLst>
                      <p:childTnLst>
                        <p:par>
                          <p:cTn id="132" fill="hold">
                            <p:stCondLst>
                              <p:cond delay="0"/>
                            </p:stCondLst>
                            <p:childTnLst>
                              <p:par>
                                <p:cTn id="133" presetID="9" presetClass="entr" presetSubtype="0" fill="hold" nodeType="clickEffect">
                                  <p:stCondLst>
                                    <p:cond delay="0"/>
                                  </p:stCondLst>
                                  <p:childTnLst>
                                    <p:set>
                                      <p:cBhvr>
                                        <p:cTn id="134" dur="1" fill="hold">
                                          <p:stCondLst>
                                            <p:cond delay="0"/>
                                          </p:stCondLst>
                                        </p:cTn>
                                        <p:tgtEl>
                                          <p:spTgt spid="2108473"/>
                                        </p:tgtEl>
                                        <p:attrNameLst>
                                          <p:attrName>style.visibility</p:attrName>
                                        </p:attrNameLst>
                                      </p:cBhvr>
                                      <p:to>
                                        <p:strVal val="visible"/>
                                      </p:to>
                                    </p:set>
                                    <p:animEffect transition="in" filter="dissolve">
                                      <p:cBhvr>
                                        <p:cTn id="135" dur="500"/>
                                        <p:tgtEl>
                                          <p:spTgt spid="2108473"/>
                                        </p:tgtEl>
                                      </p:cBhvr>
                                    </p:animEffect>
                                  </p:childTnLst>
                                </p:cTn>
                              </p:par>
                            </p:childTnLst>
                          </p:cTn>
                        </p:par>
                      </p:childTnLst>
                    </p:cTn>
                  </p:par>
                  <p:par>
                    <p:cTn id="136" fill="hold">
                      <p:stCondLst>
                        <p:cond delay="indefinite"/>
                      </p:stCondLst>
                      <p:childTnLst>
                        <p:par>
                          <p:cTn id="137" fill="hold">
                            <p:stCondLst>
                              <p:cond delay="0"/>
                            </p:stCondLst>
                            <p:childTnLst>
                              <p:par>
                                <p:cTn id="138" presetID="47" presetClass="entr" presetSubtype="0" fill="hold" grpId="0" nodeType="clickEffect">
                                  <p:stCondLst>
                                    <p:cond delay="0"/>
                                  </p:stCondLst>
                                  <p:childTnLst>
                                    <p:set>
                                      <p:cBhvr>
                                        <p:cTn id="139" dur="1" fill="hold">
                                          <p:stCondLst>
                                            <p:cond delay="0"/>
                                          </p:stCondLst>
                                        </p:cTn>
                                        <p:tgtEl>
                                          <p:spTgt spid="2108493"/>
                                        </p:tgtEl>
                                        <p:attrNameLst>
                                          <p:attrName>style.visibility</p:attrName>
                                        </p:attrNameLst>
                                      </p:cBhvr>
                                      <p:to>
                                        <p:strVal val="visible"/>
                                      </p:to>
                                    </p:set>
                                    <p:animEffect transition="in" filter="fade">
                                      <p:cBhvr>
                                        <p:cTn id="140" dur="1000"/>
                                        <p:tgtEl>
                                          <p:spTgt spid="2108493"/>
                                        </p:tgtEl>
                                      </p:cBhvr>
                                    </p:animEffect>
                                    <p:anim calcmode="lin" valueType="num">
                                      <p:cBhvr>
                                        <p:cTn id="141" dur="1000" fill="hold"/>
                                        <p:tgtEl>
                                          <p:spTgt spid="2108493"/>
                                        </p:tgtEl>
                                        <p:attrNameLst>
                                          <p:attrName>ppt_x</p:attrName>
                                        </p:attrNameLst>
                                      </p:cBhvr>
                                      <p:tavLst>
                                        <p:tav tm="0">
                                          <p:val>
                                            <p:strVal val="#ppt_x"/>
                                          </p:val>
                                        </p:tav>
                                        <p:tav tm="100000">
                                          <p:val>
                                            <p:strVal val="#ppt_x"/>
                                          </p:val>
                                        </p:tav>
                                      </p:tavLst>
                                    </p:anim>
                                    <p:anim calcmode="lin" valueType="num">
                                      <p:cBhvr>
                                        <p:cTn id="142" dur="1000" fill="hold"/>
                                        <p:tgtEl>
                                          <p:spTgt spid="2108493"/>
                                        </p:tgtEl>
                                        <p:attrNameLst>
                                          <p:attrName>ppt_y</p:attrName>
                                        </p:attrNameLst>
                                      </p:cBhvr>
                                      <p:tavLst>
                                        <p:tav tm="0">
                                          <p:val>
                                            <p:strVal val="#ppt_y-.1"/>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39" presetClass="entr" presetSubtype="0" accel="100000" fill="hold" grpId="0" nodeType="clickEffect">
                                  <p:stCondLst>
                                    <p:cond delay="0"/>
                                  </p:stCondLst>
                                  <p:childTnLst>
                                    <p:set>
                                      <p:cBhvr>
                                        <p:cTn id="146" dur="1" fill="hold">
                                          <p:stCondLst>
                                            <p:cond delay="0"/>
                                          </p:stCondLst>
                                        </p:cTn>
                                        <p:tgtEl>
                                          <p:spTgt spid="2108494"/>
                                        </p:tgtEl>
                                        <p:attrNameLst>
                                          <p:attrName>style.visibility</p:attrName>
                                        </p:attrNameLst>
                                      </p:cBhvr>
                                      <p:to>
                                        <p:strVal val="visible"/>
                                      </p:to>
                                    </p:set>
                                    <p:anim calcmode="lin" valueType="num">
                                      <p:cBhvr>
                                        <p:cTn id="147" dur="500" fill="hold"/>
                                        <p:tgtEl>
                                          <p:spTgt spid="2108494"/>
                                        </p:tgtEl>
                                        <p:attrNameLst>
                                          <p:attrName>ppt_h</p:attrName>
                                        </p:attrNameLst>
                                      </p:cBhvr>
                                      <p:tavLst>
                                        <p:tav tm="0">
                                          <p:val>
                                            <p:strVal val="#ppt_h/20"/>
                                          </p:val>
                                        </p:tav>
                                        <p:tav tm="50000">
                                          <p:val>
                                            <p:strVal val="#ppt_h/20"/>
                                          </p:val>
                                        </p:tav>
                                        <p:tav tm="100000">
                                          <p:val>
                                            <p:strVal val="#ppt_h"/>
                                          </p:val>
                                        </p:tav>
                                      </p:tavLst>
                                    </p:anim>
                                    <p:anim calcmode="lin" valueType="num">
                                      <p:cBhvr>
                                        <p:cTn id="148" dur="500" fill="hold"/>
                                        <p:tgtEl>
                                          <p:spTgt spid="2108494"/>
                                        </p:tgtEl>
                                        <p:attrNameLst>
                                          <p:attrName>ppt_w</p:attrName>
                                        </p:attrNameLst>
                                      </p:cBhvr>
                                      <p:tavLst>
                                        <p:tav tm="0">
                                          <p:val>
                                            <p:strVal val="#ppt_w+.3"/>
                                          </p:val>
                                        </p:tav>
                                        <p:tav tm="50000">
                                          <p:val>
                                            <p:strVal val="#ppt_w+.3"/>
                                          </p:val>
                                        </p:tav>
                                        <p:tav tm="100000">
                                          <p:val>
                                            <p:strVal val="#ppt_w"/>
                                          </p:val>
                                        </p:tav>
                                      </p:tavLst>
                                    </p:anim>
                                    <p:anim calcmode="lin" valueType="num">
                                      <p:cBhvr>
                                        <p:cTn id="149" dur="500" fill="hold"/>
                                        <p:tgtEl>
                                          <p:spTgt spid="2108494"/>
                                        </p:tgtEl>
                                        <p:attrNameLst>
                                          <p:attrName>ppt_x</p:attrName>
                                        </p:attrNameLst>
                                      </p:cBhvr>
                                      <p:tavLst>
                                        <p:tav tm="0">
                                          <p:val>
                                            <p:strVal val="#ppt_x-.3"/>
                                          </p:val>
                                        </p:tav>
                                        <p:tav tm="50000">
                                          <p:val>
                                            <p:strVal val="#ppt_x"/>
                                          </p:val>
                                        </p:tav>
                                        <p:tav tm="100000">
                                          <p:val>
                                            <p:strVal val="#ppt_x"/>
                                          </p:val>
                                        </p:tav>
                                      </p:tavLst>
                                    </p:anim>
                                    <p:anim calcmode="lin" valueType="num">
                                      <p:cBhvr>
                                        <p:cTn id="150" dur="500" fill="hold"/>
                                        <p:tgtEl>
                                          <p:spTgt spid="2108494"/>
                                        </p:tgtEl>
                                        <p:attrNameLst>
                                          <p:attrName>ppt_y</p:attrName>
                                        </p:attrNameLst>
                                      </p:cBhvr>
                                      <p:tavLst>
                                        <p:tav tm="0">
                                          <p:val>
                                            <p:strVal val="#ppt_y"/>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53" presetClass="entr" presetSubtype="0" fill="hold" grpId="0" nodeType="clickEffect">
                                  <p:stCondLst>
                                    <p:cond delay="0"/>
                                  </p:stCondLst>
                                  <p:childTnLst>
                                    <p:set>
                                      <p:cBhvr>
                                        <p:cTn id="154" dur="1" fill="hold">
                                          <p:stCondLst>
                                            <p:cond delay="0"/>
                                          </p:stCondLst>
                                        </p:cTn>
                                        <p:tgtEl>
                                          <p:spTgt spid="2108495"/>
                                        </p:tgtEl>
                                        <p:attrNameLst>
                                          <p:attrName>style.visibility</p:attrName>
                                        </p:attrNameLst>
                                      </p:cBhvr>
                                      <p:to>
                                        <p:strVal val="visible"/>
                                      </p:to>
                                    </p:set>
                                    <p:anim calcmode="lin" valueType="num">
                                      <p:cBhvr>
                                        <p:cTn id="155" dur="500" fill="hold"/>
                                        <p:tgtEl>
                                          <p:spTgt spid="2108495"/>
                                        </p:tgtEl>
                                        <p:attrNameLst>
                                          <p:attrName>ppt_w</p:attrName>
                                        </p:attrNameLst>
                                      </p:cBhvr>
                                      <p:tavLst>
                                        <p:tav tm="0">
                                          <p:val>
                                            <p:fltVal val="0"/>
                                          </p:val>
                                        </p:tav>
                                        <p:tav tm="100000">
                                          <p:val>
                                            <p:strVal val="#ppt_w"/>
                                          </p:val>
                                        </p:tav>
                                      </p:tavLst>
                                    </p:anim>
                                    <p:anim calcmode="lin" valueType="num">
                                      <p:cBhvr>
                                        <p:cTn id="156" dur="500" fill="hold"/>
                                        <p:tgtEl>
                                          <p:spTgt spid="2108495"/>
                                        </p:tgtEl>
                                        <p:attrNameLst>
                                          <p:attrName>ppt_h</p:attrName>
                                        </p:attrNameLst>
                                      </p:cBhvr>
                                      <p:tavLst>
                                        <p:tav tm="0">
                                          <p:val>
                                            <p:fltVal val="0"/>
                                          </p:val>
                                        </p:tav>
                                        <p:tav tm="100000">
                                          <p:val>
                                            <p:strVal val="#ppt_h"/>
                                          </p:val>
                                        </p:tav>
                                      </p:tavLst>
                                    </p:anim>
                                    <p:animEffect transition="in" filter="fade">
                                      <p:cBhvr>
                                        <p:cTn id="157" dur="500"/>
                                        <p:tgtEl>
                                          <p:spTgt spid="2108495"/>
                                        </p:tgtEl>
                                      </p:cBhvr>
                                    </p:animEffect>
                                  </p:childTnLst>
                                </p:cTn>
                              </p:par>
                            </p:childTnLst>
                          </p:cTn>
                        </p:par>
                      </p:childTnLst>
                    </p:cTn>
                  </p:par>
                  <p:par>
                    <p:cTn id="158" fill="hold">
                      <p:stCondLst>
                        <p:cond delay="indefinite"/>
                      </p:stCondLst>
                      <p:childTnLst>
                        <p:par>
                          <p:cTn id="159" fill="hold">
                            <p:stCondLst>
                              <p:cond delay="0"/>
                            </p:stCondLst>
                            <p:childTnLst>
                              <p:par>
                                <p:cTn id="160" presetID="22" presetClass="entr" presetSubtype="8" fill="hold" grpId="0" nodeType="clickEffect">
                                  <p:stCondLst>
                                    <p:cond delay="0"/>
                                  </p:stCondLst>
                                  <p:childTnLst>
                                    <p:set>
                                      <p:cBhvr>
                                        <p:cTn id="161" dur="1" fill="hold">
                                          <p:stCondLst>
                                            <p:cond delay="0"/>
                                          </p:stCondLst>
                                        </p:cTn>
                                        <p:tgtEl>
                                          <p:spTgt spid="2108496"/>
                                        </p:tgtEl>
                                        <p:attrNameLst>
                                          <p:attrName>style.visibility</p:attrName>
                                        </p:attrNameLst>
                                      </p:cBhvr>
                                      <p:to>
                                        <p:strVal val="visible"/>
                                      </p:to>
                                    </p:set>
                                    <p:animEffect transition="in" filter="wipe(left)">
                                      <p:cBhvr>
                                        <p:cTn id="162" dur="500"/>
                                        <p:tgtEl>
                                          <p:spTgt spid="21084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8479" grpId="0"/>
      <p:bldP spid="2108485" grpId="0"/>
      <p:bldP spid="2108486" grpId="0"/>
      <p:bldP spid="2108493" grpId="0"/>
      <p:bldP spid="2108494" grpId="0"/>
      <p:bldP spid="2108495" grpId="0"/>
      <p:bldP spid="210849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42" name="Rectangle 2"/>
          <p:cNvSpPr>
            <a:spLocks noGrp="1" noChangeArrowheads="1"/>
          </p:cNvSpPr>
          <p:nvPr>
            <p:ph type="title"/>
          </p:nvPr>
        </p:nvSpPr>
        <p:spPr>
          <a:xfrm>
            <a:off x="304800" y="304800"/>
            <a:ext cx="1219200" cy="503238"/>
          </a:xfrm>
        </p:spPr>
        <p:txBody>
          <a:bodyPr/>
          <a:lstStyle/>
          <a:p>
            <a:r>
              <a:rPr lang="en-US" sz="1600"/>
              <a:t>Key</a:t>
            </a:r>
          </a:p>
        </p:txBody>
      </p:sp>
      <p:sp>
        <p:nvSpPr>
          <p:cNvPr id="2109443" name="Freeform 3"/>
          <p:cNvSpPr>
            <a:spLocks/>
          </p:cNvSpPr>
          <p:nvPr/>
        </p:nvSpPr>
        <p:spPr bwMode="auto">
          <a:xfrm>
            <a:off x="4114800" y="3505200"/>
            <a:ext cx="1295400" cy="152400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9444" name="Text Box 4"/>
          <p:cNvSpPr txBox="1">
            <a:spLocks noChangeArrowheads="1"/>
          </p:cNvSpPr>
          <p:nvPr/>
        </p:nvSpPr>
        <p:spPr bwMode="auto">
          <a:xfrm>
            <a:off x="4267200" y="4038600"/>
            <a:ext cx="649288" cy="366713"/>
          </a:xfrm>
          <a:prstGeom prst="rect">
            <a:avLst/>
          </a:prstGeom>
          <a:noFill/>
          <a:ln w="9525">
            <a:noFill/>
            <a:miter lim="800000"/>
            <a:headEnd/>
            <a:tailEnd/>
          </a:ln>
          <a:effectLst/>
        </p:spPr>
        <p:txBody>
          <a:bodyPr wrap="none">
            <a:spAutoFit/>
          </a:bodyPr>
          <a:lstStyle/>
          <a:p>
            <a:r>
              <a:rPr lang="en-US" sz="1800"/>
              <a:t>Cu</a:t>
            </a:r>
            <a:r>
              <a:rPr lang="en-US" sz="1800" baseline="30000"/>
              <a:t>2+</a:t>
            </a:r>
            <a:endParaRPr lang="en-US" sz="1800"/>
          </a:p>
        </p:txBody>
      </p:sp>
      <p:grpSp>
        <p:nvGrpSpPr>
          <p:cNvPr id="2109445" name="Group 5"/>
          <p:cNvGrpSpPr>
            <a:grpSpLocks/>
          </p:cNvGrpSpPr>
          <p:nvPr/>
        </p:nvGrpSpPr>
        <p:grpSpPr bwMode="auto">
          <a:xfrm>
            <a:off x="4114800" y="609600"/>
            <a:ext cx="1295400" cy="2286000"/>
            <a:chOff x="3120" y="1584"/>
            <a:chExt cx="816" cy="1440"/>
          </a:xfrm>
        </p:grpSpPr>
        <p:sp>
          <p:nvSpPr>
            <p:cNvPr id="2109446" name="Freeform 6"/>
            <p:cNvSpPr>
              <a:spLocks/>
            </p:cNvSpPr>
            <p:nvPr/>
          </p:nvSpPr>
          <p:spPr bwMode="auto">
            <a:xfrm>
              <a:off x="3120" y="1584"/>
              <a:ext cx="816" cy="144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0" y="1440"/>
                </a:cxn>
                <a:cxn ang="0">
                  <a:pos x="0" y="0"/>
                </a:cxn>
              </a:cxnLst>
              <a:rect l="0" t="0" r="r" b="b"/>
              <a:pathLst>
                <a:path w="816" h="1440">
                  <a:moveTo>
                    <a:pt x="0" y="0"/>
                  </a:moveTo>
                  <a:lnTo>
                    <a:pt x="816" y="0"/>
                  </a:lnTo>
                  <a:lnTo>
                    <a:pt x="384" y="240"/>
                  </a:lnTo>
                  <a:lnTo>
                    <a:pt x="816" y="480"/>
                  </a:lnTo>
                  <a:lnTo>
                    <a:pt x="384" y="720"/>
                  </a:lnTo>
                  <a:lnTo>
                    <a:pt x="816" y="960"/>
                  </a:lnTo>
                  <a:lnTo>
                    <a:pt x="384" y="1200"/>
                  </a:lnTo>
                  <a:lnTo>
                    <a:pt x="816" y="1440"/>
                  </a:lnTo>
                  <a:lnTo>
                    <a:pt x="0" y="144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9447" name="Text Box 7"/>
            <p:cNvSpPr txBox="1">
              <a:spLocks noChangeArrowheads="1"/>
            </p:cNvSpPr>
            <p:nvPr/>
          </p:nvSpPr>
          <p:spPr bwMode="auto">
            <a:xfrm>
              <a:off x="3183" y="2208"/>
              <a:ext cx="353" cy="231"/>
            </a:xfrm>
            <a:prstGeom prst="rect">
              <a:avLst/>
            </a:prstGeom>
            <a:noFill/>
            <a:ln w="9525">
              <a:noFill/>
              <a:miter lim="800000"/>
              <a:headEnd/>
              <a:tailEnd/>
            </a:ln>
            <a:effectLst/>
          </p:spPr>
          <p:txBody>
            <a:bodyPr wrap="none">
              <a:spAutoFit/>
            </a:bodyPr>
            <a:lstStyle/>
            <a:p>
              <a:r>
                <a:rPr lang="en-US" sz="1800"/>
                <a:t>Al</a:t>
              </a:r>
              <a:r>
                <a:rPr lang="en-US" sz="1800" baseline="30000"/>
                <a:t>3+</a:t>
              </a:r>
              <a:endParaRPr lang="en-US" sz="1800"/>
            </a:p>
          </p:txBody>
        </p:sp>
      </p:grpSp>
      <p:grpSp>
        <p:nvGrpSpPr>
          <p:cNvPr id="2109448" name="Group 8"/>
          <p:cNvGrpSpPr>
            <a:grpSpLocks/>
          </p:cNvGrpSpPr>
          <p:nvPr/>
        </p:nvGrpSpPr>
        <p:grpSpPr bwMode="auto">
          <a:xfrm>
            <a:off x="990600" y="1143000"/>
            <a:ext cx="1295400" cy="762000"/>
            <a:chOff x="3120" y="3120"/>
            <a:chExt cx="816" cy="480"/>
          </a:xfrm>
        </p:grpSpPr>
        <p:sp>
          <p:nvSpPr>
            <p:cNvPr id="2109449" name="Freeform 9"/>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9450" name="Text Box 10"/>
            <p:cNvSpPr txBox="1">
              <a:spLocks noChangeArrowheads="1"/>
            </p:cNvSpPr>
            <p:nvPr/>
          </p:nvSpPr>
          <p:spPr bwMode="auto">
            <a:xfrm>
              <a:off x="3168" y="3225"/>
              <a:ext cx="321" cy="231"/>
            </a:xfrm>
            <a:prstGeom prst="rect">
              <a:avLst/>
            </a:prstGeom>
            <a:noFill/>
            <a:ln w="9525">
              <a:noFill/>
              <a:miter lim="800000"/>
              <a:headEnd/>
              <a:tailEnd/>
            </a:ln>
            <a:effectLst/>
          </p:spPr>
          <p:txBody>
            <a:bodyPr wrap="none">
              <a:spAutoFit/>
            </a:bodyPr>
            <a:lstStyle/>
            <a:p>
              <a:r>
                <a:rPr lang="en-US" sz="1800"/>
                <a:t>K</a:t>
              </a:r>
              <a:r>
                <a:rPr lang="en-US" sz="1800" baseline="30000"/>
                <a:t>1+</a:t>
              </a:r>
              <a:endParaRPr lang="en-US" sz="1800"/>
            </a:p>
          </p:txBody>
        </p:sp>
      </p:grpSp>
      <p:grpSp>
        <p:nvGrpSpPr>
          <p:cNvPr id="2109451" name="Group 11"/>
          <p:cNvGrpSpPr>
            <a:grpSpLocks noChangeAspect="1"/>
          </p:cNvGrpSpPr>
          <p:nvPr/>
        </p:nvGrpSpPr>
        <p:grpSpPr bwMode="auto">
          <a:xfrm>
            <a:off x="7239000" y="609600"/>
            <a:ext cx="777875" cy="1828800"/>
            <a:chOff x="4560" y="1104"/>
            <a:chExt cx="408" cy="960"/>
          </a:xfrm>
        </p:grpSpPr>
        <p:sp>
          <p:nvSpPr>
            <p:cNvPr id="2109452" name="Freeform 12"/>
            <p:cNvSpPr>
              <a:spLocks noChangeAspect="1"/>
            </p:cNvSpPr>
            <p:nvPr/>
          </p:nvSpPr>
          <p:spPr bwMode="auto">
            <a:xfrm>
              <a:off x="4560" y="1104"/>
              <a:ext cx="408" cy="96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384" y="1680"/>
                </a:cxn>
                <a:cxn ang="0">
                  <a:pos x="816" y="1920"/>
                </a:cxn>
                <a:cxn ang="0">
                  <a:pos x="0" y="1920"/>
                </a:cxn>
                <a:cxn ang="0">
                  <a:pos x="0" y="0"/>
                </a:cxn>
              </a:cxnLst>
              <a:rect l="0" t="0" r="r" b="b"/>
              <a:pathLst>
                <a:path w="816" h="1920">
                  <a:moveTo>
                    <a:pt x="0" y="0"/>
                  </a:moveTo>
                  <a:lnTo>
                    <a:pt x="816" y="0"/>
                  </a:lnTo>
                  <a:lnTo>
                    <a:pt x="384" y="240"/>
                  </a:lnTo>
                  <a:lnTo>
                    <a:pt x="816" y="480"/>
                  </a:lnTo>
                  <a:lnTo>
                    <a:pt x="384" y="720"/>
                  </a:lnTo>
                  <a:lnTo>
                    <a:pt x="816" y="960"/>
                  </a:lnTo>
                  <a:lnTo>
                    <a:pt x="384" y="1200"/>
                  </a:lnTo>
                  <a:lnTo>
                    <a:pt x="816" y="1440"/>
                  </a:lnTo>
                  <a:lnTo>
                    <a:pt x="384" y="1680"/>
                  </a:lnTo>
                  <a:lnTo>
                    <a:pt x="816" y="1920"/>
                  </a:lnTo>
                  <a:lnTo>
                    <a:pt x="0" y="192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9453" name="Text Box 13"/>
            <p:cNvSpPr txBox="1">
              <a:spLocks noChangeAspect="1" noChangeArrowheads="1"/>
            </p:cNvSpPr>
            <p:nvPr/>
          </p:nvSpPr>
          <p:spPr bwMode="auto">
            <a:xfrm>
              <a:off x="4560" y="1488"/>
              <a:ext cx="255" cy="144"/>
            </a:xfrm>
            <a:prstGeom prst="rect">
              <a:avLst/>
            </a:prstGeom>
            <a:noFill/>
            <a:ln w="9525">
              <a:noFill/>
              <a:miter lim="800000"/>
              <a:headEnd/>
              <a:tailEnd/>
            </a:ln>
            <a:effectLst/>
          </p:spPr>
          <p:txBody>
            <a:bodyPr wrap="none">
              <a:spAutoFit/>
            </a:bodyPr>
            <a:lstStyle/>
            <a:p>
              <a:r>
                <a:rPr lang="en-US" sz="1200"/>
                <a:t>Pb</a:t>
              </a:r>
              <a:r>
                <a:rPr lang="en-US" sz="1200" baseline="30000"/>
                <a:t>4+</a:t>
              </a:r>
              <a:endParaRPr lang="en-US" sz="1200"/>
            </a:p>
          </p:txBody>
        </p:sp>
      </p:grpSp>
      <p:grpSp>
        <p:nvGrpSpPr>
          <p:cNvPr id="2109454" name="Group 14"/>
          <p:cNvGrpSpPr>
            <a:grpSpLocks/>
          </p:cNvGrpSpPr>
          <p:nvPr/>
        </p:nvGrpSpPr>
        <p:grpSpPr bwMode="auto">
          <a:xfrm>
            <a:off x="1600200" y="1143000"/>
            <a:ext cx="1295400" cy="762000"/>
            <a:chOff x="720" y="288"/>
            <a:chExt cx="816" cy="480"/>
          </a:xfrm>
        </p:grpSpPr>
        <p:sp>
          <p:nvSpPr>
            <p:cNvPr id="2109455" name="Freeform 15"/>
            <p:cNvSpPr>
              <a:spLocks/>
            </p:cNvSpPr>
            <p:nvPr/>
          </p:nvSpPr>
          <p:spPr bwMode="auto">
            <a:xfrm>
              <a:off x="720" y="28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9456" name="Text Box 16"/>
            <p:cNvSpPr txBox="1">
              <a:spLocks noChangeArrowheads="1"/>
            </p:cNvSpPr>
            <p:nvPr/>
          </p:nvSpPr>
          <p:spPr bwMode="auto">
            <a:xfrm>
              <a:off x="1127" y="393"/>
              <a:ext cx="345" cy="231"/>
            </a:xfrm>
            <a:prstGeom prst="rect">
              <a:avLst/>
            </a:prstGeom>
            <a:noFill/>
            <a:ln w="9525">
              <a:noFill/>
              <a:miter lim="800000"/>
              <a:headEnd/>
              <a:tailEnd/>
            </a:ln>
            <a:effectLst/>
          </p:spPr>
          <p:txBody>
            <a:bodyPr wrap="none">
              <a:spAutoFit/>
            </a:bodyPr>
            <a:lstStyle/>
            <a:p>
              <a:r>
                <a:rPr lang="en-US" sz="1800"/>
                <a:t>Br</a:t>
              </a:r>
              <a:r>
                <a:rPr lang="en-US" sz="1800" baseline="30000"/>
                <a:t>1-</a:t>
              </a:r>
              <a:endParaRPr lang="en-US" sz="1800"/>
            </a:p>
          </p:txBody>
        </p:sp>
      </p:grpSp>
      <p:grpSp>
        <p:nvGrpSpPr>
          <p:cNvPr id="2109457" name="Group 17"/>
          <p:cNvGrpSpPr>
            <a:grpSpLocks/>
          </p:cNvGrpSpPr>
          <p:nvPr/>
        </p:nvGrpSpPr>
        <p:grpSpPr bwMode="auto">
          <a:xfrm>
            <a:off x="1600200" y="2590800"/>
            <a:ext cx="1295400" cy="1524000"/>
            <a:chOff x="2256" y="1536"/>
            <a:chExt cx="816" cy="960"/>
          </a:xfrm>
        </p:grpSpPr>
        <p:sp>
          <p:nvSpPr>
            <p:cNvPr id="2109458" name="Freeform 18"/>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9459" name="Text Box 19"/>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grpSp>
        <p:nvGrpSpPr>
          <p:cNvPr id="2109460" name="Group 20"/>
          <p:cNvGrpSpPr>
            <a:grpSpLocks/>
          </p:cNvGrpSpPr>
          <p:nvPr/>
        </p:nvGrpSpPr>
        <p:grpSpPr bwMode="auto">
          <a:xfrm>
            <a:off x="4724400" y="609600"/>
            <a:ext cx="1295400" cy="2286000"/>
            <a:chOff x="3504" y="1584"/>
            <a:chExt cx="816" cy="1440"/>
          </a:xfrm>
        </p:grpSpPr>
        <p:sp>
          <p:nvSpPr>
            <p:cNvPr id="2109461" name="Freeform 21"/>
            <p:cNvSpPr>
              <a:spLocks/>
            </p:cNvSpPr>
            <p:nvPr/>
          </p:nvSpPr>
          <p:spPr bwMode="auto">
            <a:xfrm>
              <a:off x="3504" y="1584"/>
              <a:ext cx="816" cy="144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9462" name="Text Box 22"/>
            <p:cNvSpPr txBox="1">
              <a:spLocks noChangeArrowheads="1"/>
            </p:cNvSpPr>
            <p:nvPr/>
          </p:nvSpPr>
          <p:spPr bwMode="auto">
            <a:xfrm>
              <a:off x="3936" y="2169"/>
              <a:ext cx="305" cy="231"/>
            </a:xfrm>
            <a:prstGeom prst="rect">
              <a:avLst/>
            </a:prstGeom>
            <a:noFill/>
            <a:ln w="9525">
              <a:noFill/>
              <a:miter lim="800000"/>
              <a:headEnd/>
              <a:tailEnd/>
            </a:ln>
            <a:effectLst/>
          </p:spPr>
          <p:txBody>
            <a:bodyPr wrap="none">
              <a:spAutoFit/>
            </a:bodyPr>
            <a:lstStyle/>
            <a:p>
              <a:r>
                <a:rPr lang="en-US" sz="1800"/>
                <a:t>N</a:t>
              </a:r>
              <a:r>
                <a:rPr lang="en-US" sz="1800" baseline="30000"/>
                <a:t>3-</a:t>
              </a:r>
              <a:endParaRPr lang="en-US" sz="1800"/>
            </a:p>
          </p:txBody>
        </p:sp>
      </p:grpSp>
      <p:grpSp>
        <p:nvGrpSpPr>
          <p:cNvPr id="2109463" name="Group 23"/>
          <p:cNvGrpSpPr>
            <a:grpSpLocks/>
          </p:cNvGrpSpPr>
          <p:nvPr/>
        </p:nvGrpSpPr>
        <p:grpSpPr bwMode="auto">
          <a:xfrm>
            <a:off x="990600" y="2590800"/>
            <a:ext cx="1295400" cy="762000"/>
            <a:chOff x="3120" y="3120"/>
            <a:chExt cx="816" cy="480"/>
          </a:xfrm>
        </p:grpSpPr>
        <p:sp>
          <p:nvSpPr>
            <p:cNvPr id="2109464" name="Freeform 24"/>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9465" name="Text Box 25"/>
            <p:cNvSpPr txBox="1">
              <a:spLocks noChangeArrowheads="1"/>
            </p:cNvSpPr>
            <p:nvPr/>
          </p:nvSpPr>
          <p:spPr bwMode="auto">
            <a:xfrm>
              <a:off x="3168" y="3225"/>
              <a:ext cx="321" cy="231"/>
            </a:xfrm>
            <a:prstGeom prst="rect">
              <a:avLst/>
            </a:prstGeom>
            <a:noFill/>
            <a:ln w="9525">
              <a:noFill/>
              <a:miter lim="800000"/>
              <a:headEnd/>
              <a:tailEnd/>
            </a:ln>
            <a:effectLst/>
          </p:spPr>
          <p:txBody>
            <a:bodyPr wrap="none">
              <a:spAutoFit/>
            </a:bodyPr>
            <a:lstStyle/>
            <a:p>
              <a:r>
                <a:rPr lang="en-US" sz="1800"/>
                <a:t>K</a:t>
              </a:r>
              <a:r>
                <a:rPr lang="en-US" sz="1800" baseline="30000"/>
                <a:t>1+</a:t>
              </a:r>
              <a:endParaRPr lang="en-US" sz="1800"/>
            </a:p>
          </p:txBody>
        </p:sp>
      </p:grpSp>
      <p:grpSp>
        <p:nvGrpSpPr>
          <p:cNvPr id="2109466" name="Group 26"/>
          <p:cNvGrpSpPr>
            <a:grpSpLocks/>
          </p:cNvGrpSpPr>
          <p:nvPr/>
        </p:nvGrpSpPr>
        <p:grpSpPr bwMode="auto">
          <a:xfrm>
            <a:off x="990600" y="3352800"/>
            <a:ext cx="1295400" cy="762000"/>
            <a:chOff x="3120" y="3120"/>
            <a:chExt cx="816" cy="480"/>
          </a:xfrm>
        </p:grpSpPr>
        <p:sp>
          <p:nvSpPr>
            <p:cNvPr id="2109467" name="Freeform 27"/>
            <p:cNvSpPr>
              <a:spLocks/>
            </p:cNvSpPr>
            <p:nvPr/>
          </p:nvSpPr>
          <p:spPr bwMode="auto">
            <a:xfrm>
              <a:off x="3120" y="3120"/>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9468" name="Text Box 28"/>
            <p:cNvSpPr txBox="1">
              <a:spLocks noChangeArrowheads="1"/>
            </p:cNvSpPr>
            <p:nvPr/>
          </p:nvSpPr>
          <p:spPr bwMode="auto">
            <a:xfrm>
              <a:off x="3168" y="3225"/>
              <a:ext cx="321" cy="231"/>
            </a:xfrm>
            <a:prstGeom prst="rect">
              <a:avLst/>
            </a:prstGeom>
            <a:noFill/>
            <a:ln w="9525">
              <a:noFill/>
              <a:miter lim="800000"/>
              <a:headEnd/>
              <a:tailEnd/>
            </a:ln>
            <a:effectLst/>
          </p:spPr>
          <p:txBody>
            <a:bodyPr wrap="none">
              <a:spAutoFit/>
            </a:bodyPr>
            <a:lstStyle/>
            <a:p>
              <a:r>
                <a:rPr lang="en-US" sz="1800"/>
                <a:t>K</a:t>
              </a:r>
              <a:r>
                <a:rPr lang="en-US" sz="1800" baseline="30000"/>
                <a:t>1+</a:t>
              </a:r>
              <a:endParaRPr lang="en-US" sz="1800"/>
            </a:p>
          </p:txBody>
        </p:sp>
      </p:grpSp>
      <p:grpSp>
        <p:nvGrpSpPr>
          <p:cNvPr id="2109469" name="Group 29"/>
          <p:cNvGrpSpPr>
            <a:grpSpLocks/>
          </p:cNvGrpSpPr>
          <p:nvPr/>
        </p:nvGrpSpPr>
        <p:grpSpPr bwMode="auto">
          <a:xfrm>
            <a:off x="990600" y="4800600"/>
            <a:ext cx="1295400" cy="1524000"/>
            <a:chOff x="336" y="2160"/>
            <a:chExt cx="816" cy="960"/>
          </a:xfrm>
        </p:grpSpPr>
        <p:sp>
          <p:nvSpPr>
            <p:cNvPr id="2109470" name="Freeform 30"/>
            <p:cNvSpPr>
              <a:spLocks/>
            </p:cNvSpPr>
            <p:nvPr/>
          </p:nvSpPr>
          <p:spPr bwMode="auto">
            <a:xfrm>
              <a:off x="336" y="2160"/>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9471" name="Text Box 31"/>
            <p:cNvSpPr txBox="1">
              <a:spLocks noChangeArrowheads="1"/>
            </p:cNvSpPr>
            <p:nvPr/>
          </p:nvSpPr>
          <p:spPr bwMode="auto">
            <a:xfrm>
              <a:off x="384" y="2496"/>
              <a:ext cx="425" cy="231"/>
            </a:xfrm>
            <a:prstGeom prst="rect">
              <a:avLst/>
            </a:prstGeom>
            <a:noFill/>
            <a:ln w="9525">
              <a:noFill/>
              <a:miter lim="800000"/>
              <a:headEnd/>
              <a:tailEnd/>
            </a:ln>
            <a:effectLst/>
          </p:spPr>
          <p:txBody>
            <a:bodyPr wrap="none">
              <a:spAutoFit/>
            </a:bodyPr>
            <a:lstStyle/>
            <a:p>
              <a:r>
                <a:rPr lang="en-US" sz="1800"/>
                <a:t>Mg</a:t>
              </a:r>
              <a:r>
                <a:rPr lang="en-US" sz="1800" baseline="30000"/>
                <a:t>2+</a:t>
              </a:r>
              <a:endParaRPr lang="en-US" sz="1800"/>
            </a:p>
          </p:txBody>
        </p:sp>
      </p:grpSp>
      <p:grpSp>
        <p:nvGrpSpPr>
          <p:cNvPr id="2109472" name="Group 32"/>
          <p:cNvGrpSpPr>
            <a:grpSpLocks/>
          </p:cNvGrpSpPr>
          <p:nvPr/>
        </p:nvGrpSpPr>
        <p:grpSpPr bwMode="auto">
          <a:xfrm>
            <a:off x="1600200" y="4800600"/>
            <a:ext cx="1295400" cy="762000"/>
            <a:chOff x="720" y="288"/>
            <a:chExt cx="816" cy="480"/>
          </a:xfrm>
        </p:grpSpPr>
        <p:sp>
          <p:nvSpPr>
            <p:cNvPr id="2109473" name="Freeform 33"/>
            <p:cNvSpPr>
              <a:spLocks/>
            </p:cNvSpPr>
            <p:nvPr/>
          </p:nvSpPr>
          <p:spPr bwMode="auto">
            <a:xfrm>
              <a:off x="720" y="28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9474" name="Text Box 34"/>
            <p:cNvSpPr txBox="1">
              <a:spLocks noChangeArrowheads="1"/>
            </p:cNvSpPr>
            <p:nvPr/>
          </p:nvSpPr>
          <p:spPr bwMode="auto">
            <a:xfrm>
              <a:off x="1127" y="393"/>
              <a:ext cx="345" cy="231"/>
            </a:xfrm>
            <a:prstGeom prst="rect">
              <a:avLst/>
            </a:prstGeom>
            <a:noFill/>
            <a:ln w="9525">
              <a:noFill/>
              <a:miter lim="800000"/>
              <a:headEnd/>
              <a:tailEnd/>
            </a:ln>
            <a:effectLst/>
          </p:spPr>
          <p:txBody>
            <a:bodyPr wrap="none">
              <a:spAutoFit/>
            </a:bodyPr>
            <a:lstStyle/>
            <a:p>
              <a:r>
                <a:rPr lang="en-US" sz="1800"/>
                <a:t>Br</a:t>
              </a:r>
              <a:r>
                <a:rPr lang="en-US" sz="1800" baseline="30000"/>
                <a:t>1-</a:t>
              </a:r>
              <a:endParaRPr lang="en-US" sz="1800"/>
            </a:p>
          </p:txBody>
        </p:sp>
      </p:grpSp>
      <p:grpSp>
        <p:nvGrpSpPr>
          <p:cNvPr id="2109475" name="Group 35"/>
          <p:cNvGrpSpPr>
            <a:grpSpLocks/>
          </p:cNvGrpSpPr>
          <p:nvPr/>
        </p:nvGrpSpPr>
        <p:grpSpPr bwMode="auto">
          <a:xfrm>
            <a:off x="1600200" y="5562600"/>
            <a:ext cx="1295400" cy="762000"/>
            <a:chOff x="720" y="288"/>
            <a:chExt cx="816" cy="480"/>
          </a:xfrm>
        </p:grpSpPr>
        <p:sp>
          <p:nvSpPr>
            <p:cNvPr id="2109476" name="Freeform 36"/>
            <p:cNvSpPr>
              <a:spLocks/>
            </p:cNvSpPr>
            <p:nvPr/>
          </p:nvSpPr>
          <p:spPr bwMode="auto">
            <a:xfrm>
              <a:off x="720" y="28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9477" name="Text Box 37"/>
            <p:cNvSpPr txBox="1">
              <a:spLocks noChangeArrowheads="1"/>
            </p:cNvSpPr>
            <p:nvPr/>
          </p:nvSpPr>
          <p:spPr bwMode="auto">
            <a:xfrm>
              <a:off x="1127" y="393"/>
              <a:ext cx="345" cy="231"/>
            </a:xfrm>
            <a:prstGeom prst="rect">
              <a:avLst/>
            </a:prstGeom>
            <a:noFill/>
            <a:ln w="9525">
              <a:noFill/>
              <a:miter lim="800000"/>
              <a:headEnd/>
              <a:tailEnd/>
            </a:ln>
            <a:effectLst/>
          </p:spPr>
          <p:txBody>
            <a:bodyPr wrap="none">
              <a:spAutoFit/>
            </a:bodyPr>
            <a:lstStyle/>
            <a:p>
              <a:r>
                <a:rPr lang="en-US" sz="1800"/>
                <a:t>Br</a:t>
              </a:r>
              <a:r>
                <a:rPr lang="en-US" sz="1800" baseline="30000"/>
                <a:t>1-</a:t>
              </a:r>
              <a:endParaRPr lang="en-US" sz="1800"/>
            </a:p>
          </p:txBody>
        </p:sp>
      </p:grpSp>
      <p:grpSp>
        <p:nvGrpSpPr>
          <p:cNvPr id="2109478" name="Group 38"/>
          <p:cNvGrpSpPr>
            <a:grpSpLocks noChangeAspect="1"/>
          </p:cNvGrpSpPr>
          <p:nvPr/>
        </p:nvGrpSpPr>
        <p:grpSpPr bwMode="auto">
          <a:xfrm>
            <a:off x="7620000" y="609600"/>
            <a:ext cx="777875" cy="1371600"/>
            <a:chOff x="4944" y="1104"/>
            <a:chExt cx="408" cy="720"/>
          </a:xfrm>
        </p:grpSpPr>
        <p:sp>
          <p:nvSpPr>
            <p:cNvPr id="2109479" name="Freeform 39"/>
            <p:cNvSpPr>
              <a:spLocks noChangeAspect="1"/>
            </p:cNvSpPr>
            <p:nvPr/>
          </p:nvSpPr>
          <p:spPr bwMode="auto">
            <a:xfrm>
              <a:off x="4944" y="1104"/>
              <a:ext cx="408" cy="72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9480" name="Text Box 40"/>
            <p:cNvSpPr txBox="1">
              <a:spLocks noChangeAspect="1" noChangeArrowheads="1"/>
            </p:cNvSpPr>
            <p:nvPr/>
          </p:nvSpPr>
          <p:spPr bwMode="auto">
            <a:xfrm>
              <a:off x="5088" y="1363"/>
              <a:ext cx="202" cy="144"/>
            </a:xfrm>
            <a:prstGeom prst="rect">
              <a:avLst/>
            </a:prstGeom>
            <a:noFill/>
            <a:ln w="9525">
              <a:noFill/>
              <a:miter lim="800000"/>
              <a:headEnd/>
              <a:tailEnd/>
            </a:ln>
            <a:effectLst/>
          </p:spPr>
          <p:txBody>
            <a:bodyPr wrap="none">
              <a:spAutoFit/>
            </a:bodyPr>
            <a:lstStyle/>
            <a:p>
              <a:r>
                <a:rPr lang="en-US" sz="1200"/>
                <a:t>N</a:t>
              </a:r>
              <a:r>
                <a:rPr lang="en-US" sz="1200" baseline="30000"/>
                <a:t>3-</a:t>
              </a:r>
              <a:endParaRPr lang="en-US" sz="1200"/>
            </a:p>
          </p:txBody>
        </p:sp>
      </p:grpSp>
      <p:grpSp>
        <p:nvGrpSpPr>
          <p:cNvPr id="2109481" name="Group 41"/>
          <p:cNvGrpSpPr>
            <a:grpSpLocks noChangeAspect="1"/>
          </p:cNvGrpSpPr>
          <p:nvPr/>
        </p:nvGrpSpPr>
        <p:grpSpPr bwMode="auto">
          <a:xfrm>
            <a:off x="7620000" y="1981200"/>
            <a:ext cx="777875" cy="1371600"/>
            <a:chOff x="4944" y="1104"/>
            <a:chExt cx="408" cy="720"/>
          </a:xfrm>
        </p:grpSpPr>
        <p:sp>
          <p:nvSpPr>
            <p:cNvPr id="2109482" name="Freeform 42"/>
            <p:cNvSpPr>
              <a:spLocks noChangeAspect="1"/>
            </p:cNvSpPr>
            <p:nvPr/>
          </p:nvSpPr>
          <p:spPr bwMode="auto">
            <a:xfrm>
              <a:off x="4944" y="1104"/>
              <a:ext cx="408" cy="72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9483" name="Text Box 43"/>
            <p:cNvSpPr txBox="1">
              <a:spLocks noChangeAspect="1" noChangeArrowheads="1"/>
            </p:cNvSpPr>
            <p:nvPr/>
          </p:nvSpPr>
          <p:spPr bwMode="auto">
            <a:xfrm>
              <a:off x="5088" y="1363"/>
              <a:ext cx="202" cy="144"/>
            </a:xfrm>
            <a:prstGeom prst="rect">
              <a:avLst/>
            </a:prstGeom>
            <a:noFill/>
            <a:ln w="9525">
              <a:noFill/>
              <a:miter lim="800000"/>
              <a:headEnd/>
              <a:tailEnd/>
            </a:ln>
            <a:effectLst/>
          </p:spPr>
          <p:txBody>
            <a:bodyPr wrap="none">
              <a:spAutoFit/>
            </a:bodyPr>
            <a:lstStyle/>
            <a:p>
              <a:r>
                <a:rPr lang="en-US" sz="1200"/>
                <a:t>N</a:t>
              </a:r>
              <a:r>
                <a:rPr lang="en-US" sz="1200" baseline="30000"/>
                <a:t>3-</a:t>
              </a:r>
              <a:endParaRPr lang="en-US" sz="1200"/>
            </a:p>
          </p:txBody>
        </p:sp>
      </p:grpSp>
      <p:grpSp>
        <p:nvGrpSpPr>
          <p:cNvPr id="2109484" name="Group 44"/>
          <p:cNvGrpSpPr>
            <a:grpSpLocks noChangeAspect="1"/>
          </p:cNvGrpSpPr>
          <p:nvPr/>
        </p:nvGrpSpPr>
        <p:grpSpPr bwMode="auto">
          <a:xfrm>
            <a:off x="7239000" y="2438400"/>
            <a:ext cx="777875" cy="1828800"/>
            <a:chOff x="4560" y="1104"/>
            <a:chExt cx="408" cy="960"/>
          </a:xfrm>
        </p:grpSpPr>
        <p:sp>
          <p:nvSpPr>
            <p:cNvPr id="2109485" name="Freeform 45"/>
            <p:cNvSpPr>
              <a:spLocks noChangeAspect="1"/>
            </p:cNvSpPr>
            <p:nvPr/>
          </p:nvSpPr>
          <p:spPr bwMode="auto">
            <a:xfrm>
              <a:off x="4560" y="1104"/>
              <a:ext cx="408" cy="96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384" y="1680"/>
                </a:cxn>
                <a:cxn ang="0">
                  <a:pos x="816" y="1920"/>
                </a:cxn>
                <a:cxn ang="0">
                  <a:pos x="0" y="1920"/>
                </a:cxn>
                <a:cxn ang="0">
                  <a:pos x="0" y="0"/>
                </a:cxn>
              </a:cxnLst>
              <a:rect l="0" t="0" r="r" b="b"/>
              <a:pathLst>
                <a:path w="816" h="1920">
                  <a:moveTo>
                    <a:pt x="0" y="0"/>
                  </a:moveTo>
                  <a:lnTo>
                    <a:pt x="816" y="0"/>
                  </a:lnTo>
                  <a:lnTo>
                    <a:pt x="384" y="240"/>
                  </a:lnTo>
                  <a:lnTo>
                    <a:pt x="816" y="480"/>
                  </a:lnTo>
                  <a:lnTo>
                    <a:pt x="384" y="720"/>
                  </a:lnTo>
                  <a:lnTo>
                    <a:pt x="816" y="960"/>
                  </a:lnTo>
                  <a:lnTo>
                    <a:pt x="384" y="1200"/>
                  </a:lnTo>
                  <a:lnTo>
                    <a:pt x="816" y="1440"/>
                  </a:lnTo>
                  <a:lnTo>
                    <a:pt x="384" y="1680"/>
                  </a:lnTo>
                  <a:lnTo>
                    <a:pt x="816" y="1920"/>
                  </a:lnTo>
                  <a:lnTo>
                    <a:pt x="0" y="192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9486" name="Text Box 46"/>
            <p:cNvSpPr txBox="1">
              <a:spLocks noChangeAspect="1" noChangeArrowheads="1"/>
            </p:cNvSpPr>
            <p:nvPr/>
          </p:nvSpPr>
          <p:spPr bwMode="auto">
            <a:xfrm>
              <a:off x="4560" y="1488"/>
              <a:ext cx="255" cy="144"/>
            </a:xfrm>
            <a:prstGeom prst="rect">
              <a:avLst/>
            </a:prstGeom>
            <a:noFill/>
            <a:ln w="9525">
              <a:noFill/>
              <a:miter lim="800000"/>
              <a:headEnd/>
              <a:tailEnd/>
            </a:ln>
            <a:effectLst/>
          </p:spPr>
          <p:txBody>
            <a:bodyPr wrap="none">
              <a:spAutoFit/>
            </a:bodyPr>
            <a:lstStyle/>
            <a:p>
              <a:r>
                <a:rPr lang="en-US" sz="1200"/>
                <a:t>Pb</a:t>
              </a:r>
              <a:r>
                <a:rPr lang="en-US" sz="1200" baseline="30000"/>
                <a:t>4+</a:t>
              </a:r>
              <a:endParaRPr lang="en-US" sz="1200"/>
            </a:p>
          </p:txBody>
        </p:sp>
      </p:grpSp>
      <p:grpSp>
        <p:nvGrpSpPr>
          <p:cNvPr id="2109487" name="Group 47"/>
          <p:cNvGrpSpPr>
            <a:grpSpLocks noChangeAspect="1"/>
          </p:cNvGrpSpPr>
          <p:nvPr/>
        </p:nvGrpSpPr>
        <p:grpSpPr bwMode="auto">
          <a:xfrm>
            <a:off x="7620000" y="3352800"/>
            <a:ext cx="777875" cy="1371600"/>
            <a:chOff x="4944" y="1104"/>
            <a:chExt cx="408" cy="720"/>
          </a:xfrm>
        </p:grpSpPr>
        <p:sp>
          <p:nvSpPr>
            <p:cNvPr id="2109488" name="Freeform 48"/>
            <p:cNvSpPr>
              <a:spLocks noChangeAspect="1"/>
            </p:cNvSpPr>
            <p:nvPr/>
          </p:nvSpPr>
          <p:spPr bwMode="auto">
            <a:xfrm>
              <a:off x="4944" y="1104"/>
              <a:ext cx="408" cy="72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9489" name="Text Box 49"/>
            <p:cNvSpPr txBox="1">
              <a:spLocks noChangeAspect="1" noChangeArrowheads="1"/>
            </p:cNvSpPr>
            <p:nvPr/>
          </p:nvSpPr>
          <p:spPr bwMode="auto">
            <a:xfrm>
              <a:off x="5088" y="1363"/>
              <a:ext cx="202" cy="144"/>
            </a:xfrm>
            <a:prstGeom prst="rect">
              <a:avLst/>
            </a:prstGeom>
            <a:noFill/>
            <a:ln w="9525">
              <a:noFill/>
              <a:miter lim="800000"/>
              <a:headEnd/>
              <a:tailEnd/>
            </a:ln>
            <a:effectLst/>
          </p:spPr>
          <p:txBody>
            <a:bodyPr wrap="none">
              <a:spAutoFit/>
            </a:bodyPr>
            <a:lstStyle/>
            <a:p>
              <a:r>
                <a:rPr lang="en-US" sz="1200"/>
                <a:t>N</a:t>
              </a:r>
              <a:r>
                <a:rPr lang="en-US" sz="1200" baseline="30000"/>
                <a:t>3-</a:t>
              </a:r>
              <a:endParaRPr lang="en-US" sz="1200"/>
            </a:p>
          </p:txBody>
        </p:sp>
      </p:grpSp>
      <p:grpSp>
        <p:nvGrpSpPr>
          <p:cNvPr id="2109490" name="Group 50"/>
          <p:cNvGrpSpPr>
            <a:grpSpLocks noChangeAspect="1"/>
          </p:cNvGrpSpPr>
          <p:nvPr/>
        </p:nvGrpSpPr>
        <p:grpSpPr bwMode="auto">
          <a:xfrm>
            <a:off x="7239000" y="4267200"/>
            <a:ext cx="777875" cy="1828800"/>
            <a:chOff x="4560" y="1104"/>
            <a:chExt cx="408" cy="960"/>
          </a:xfrm>
        </p:grpSpPr>
        <p:sp>
          <p:nvSpPr>
            <p:cNvPr id="2109491" name="Freeform 51"/>
            <p:cNvSpPr>
              <a:spLocks noChangeAspect="1"/>
            </p:cNvSpPr>
            <p:nvPr/>
          </p:nvSpPr>
          <p:spPr bwMode="auto">
            <a:xfrm>
              <a:off x="4560" y="1104"/>
              <a:ext cx="408" cy="96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384" y="1680"/>
                </a:cxn>
                <a:cxn ang="0">
                  <a:pos x="816" y="1920"/>
                </a:cxn>
                <a:cxn ang="0">
                  <a:pos x="0" y="1920"/>
                </a:cxn>
                <a:cxn ang="0">
                  <a:pos x="0" y="0"/>
                </a:cxn>
              </a:cxnLst>
              <a:rect l="0" t="0" r="r" b="b"/>
              <a:pathLst>
                <a:path w="816" h="1920">
                  <a:moveTo>
                    <a:pt x="0" y="0"/>
                  </a:moveTo>
                  <a:lnTo>
                    <a:pt x="816" y="0"/>
                  </a:lnTo>
                  <a:lnTo>
                    <a:pt x="384" y="240"/>
                  </a:lnTo>
                  <a:lnTo>
                    <a:pt x="816" y="480"/>
                  </a:lnTo>
                  <a:lnTo>
                    <a:pt x="384" y="720"/>
                  </a:lnTo>
                  <a:lnTo>
                    <a:pt x="816" y="960"/>
                  </a:lnTo>
                  <a:lnTo>
                    <a:pt x="384" y="1200"/>
                  </a:lnTo>
                  <a:lnTo>
                    <a:pt x="816" y="1440"/>
                  </a:lnTo>
                  <a:lnTo>
                    <a:pt x="384" y="1680"/>
                  </a:lnTo>
                  <a:lnTo>
                    <a:pt x="816" y="1920"/>
                  </a:lnTo>
                  <a:lnTo>
                    <a:pt x="0" y="192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9492" name="Text Box 52"/>
            <p:cNvSpPr txBox="1">
              <a:spLocks noChangeAspect="1" noChangeArrowheads="1"/>
            </p:cNvSpPr>
            <p:nvPr/>
          </p:nvSpPr>
          <p:spPr bwMode="auto">
            <a:xfrm>
              <a:off x="4560" y="1488"/>
              <a:ext cx="255" cy="144"/>
            </a:xfrm>
            <a:prstGeom prst="rect">
              <a:avLst/>
            </a:prstGeom>
            <a:noFill/>
            <a:ln w="9525">
              <a:noFill/>
              <a:miter lim="800000"/>
              <a:headEnd/>
              <a:tailEnd/>
            </a:ln>
            <a:effectLst/>
          </p:spPr>
          <p:txBody>
            <a:bodyPr wrap="none">
              <a:spAutoFit/>
            </a:bodyPr>
            <a:lstStyle/>
            <a:p>
              <a:r>
                <a:rPr lang="en-US" sz="1200"/>
                <a:t>Pb</a:t>
              </a:r>
              <a:r>
                <a:rPr lang="en-US" sz="1200" baseline="30000"/>
                <a:t>4+</a:t>
              </a:r>
              <a:endParaRPr lang="en-US" sz="1200"/>
            </a:p>
          </p:txBody>
        </p:sp>
      </p:grpSp>
      <p:grpSp>
        <p:nvGrpSpPr>
          <p:cNvPr id="2109493" name="Group 53"/>
          <p:cNvGrpSpPr>
            <a:grpSpLocks noChangeAspect="1"/>
          </p:cNvGrpSpPr>
          <p:nvPr/>
        </p:nvGrpSpPr>
        <p:grpSpPr bwMode="auto">
          <a:xfrm>
            <a:off x="7620000" y="4724400"/>
            <a:ext cx="777875" cy="1371600"/>
            <a:chOff x="4944" y="1104"/>
            <a:chExt cx="408" cy="720"/>
          </a:xfrm>
        </p:grpSpPr>
        <p:sp>
          <p:nvSpPr>
            <p:cNvPr id="2109494" name="Freeform 54"/>
            <p:cNvSpPr>
              <a:spLocks noChangeAspect="1"/>
            </p:cNvSpPr>
            <p:nvPr/>
          </p:nvSpPr>
          <p:spPr bwMode="auto">
            <a:xfrm>
              <a:off x="4944" y="1104"/>
              <a:ext cx="408" cy="72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09495" name="Text Box 55"/>
            <p:cNvSpPr txBox="1">
              <a:spLocks noChangeAspect="1" noChangeArrowheads="1"/>
            </p:cNvSpPr>
            <p:nvPr/>
          </p:nvSpPr>
          <p:spPr bwMode="auto">
            <a:xfrm>
              <a:off x="5088" y="1363"/>
              <a:ext cx="202" cy="144"/>
            </a:xfrm>
            <a:prstGeom prst="rect">
              <a:avLst/>
            </a:prstGeom>
            <a:noFill/>
            <a:ln w="9525">
              <a:noFill/>
              <a:miter lim="800000"/>
              <a:headEnd/>
              <a:tailEnd/>
            </a:ln>
            <a:effectLst/>
          </p:spPr>
          <p:txBody>
            <a:bodyPr wrap="none">
              <a:spAutoFit/>
            </a:bodyPr>
            <a:lstStyle/>
            <a:p>
              <a:r>
                <a:rPr lang="en-US" sz="1200"/>
                <a:t>N</a:t>
              </a:r>
              <a:r>
                <a:rPr lang="en-US" sz="1200" baseline="30000"/>
                <a:t>3-</a:t>
              </a:r>
              <a:endParaRPr lang="en-US" sz="1200"/>
            </a:p>
          </p:txBody>
        </p:sp>
      </p:grpSp>
      <p:sp>
        <p:nvSpPr>
          <p:cNvPr id="2109496" name="Text Box 56"/>
          <p:cNvSpPr txBox="1">
            <a:spLocks noChangeArrowheads="1"/>
          </p:cNvSpPr>
          <p:nvPr/>
        </p:nvSpPr>
        <p:spPr bwMode="auto">
          <a:xfrm>
            <a:off x="457200" y="1143000"/>
            <a:ext cx="438150" cy="366713"/>
          </a:xfrm>
          <a:prstGeom prst="rect">
            <a:avLst/>
          </a:prstGeom>
          <a:noFill/>
          <a:ln w="9525">
            <a:noFill/>
            <a:miter lim="800000"/>
            <a:headEnd/>
            <a:tailEnd/>
          </a:ln>
          <a:effectLst/>
        </p:spPr>
        <p:txBody>
          <a:bodyPr wrap="none">
            <a:spAutoFit/>
          </a:bodyPr>
          <a:lstStyle/>
          <a:p>
            <a:r>
              <a:rPr lang="en-US" sz="1800"/>
              <a:t>1. </a:t>
            </a:r>
          </a:p>
        </p:txBody>
      </p:sp>
      <p:sp>
        <p:nvSpPr>
          <p:cNvPr id="2109497" name="Text Box 57"/>
          <p:cNvSpPr txBox="1">
            <a:spLocks noChangeArrowheads="1"/>
          </p:cNvSpPr>
          <p:nvPr/>
        </p:nvSpPr>
        <p:spPr bwMode="auto">
          <a:xfrm>
            <a:off x="457200" y="2681288"/>
            <a:ext cx="438150" cy="366712"/>
          </a:xfrm>
          <a:prstGeom prst="rect">
            <a:avLst/>
          </a:prstGeom>
          <a:noFill/>
          <a:ln w="9525">
            <a:noFill/>
            <a:miter lim="800000"/>
            <a:headEnd/>
            <a:tailEnd/>
          </a:ln>
          <a:effectLst/>
        </p:spPr>
        <p:txBody>
          <a:bodyPr wrap="none">
            <a:spAutoFit/>
          </a:bodyPr>
          <a:lstStyle/>
          <a:p>
            <a:r>
              <a:rPr lang="en-US" sz="1800"/>
              <a:t>2. </a:t>
            </a:r>
          </a:p>
        </p:txBody>
      </p:sp>
      <p:sp>
        <p:nvSpPr>
          <p:cNvPr id="2109498" name="Text Box 58"/>
          <p:cNvSpPr txBox="1">
            <a:spLocks noChangeArrowheads="1"/>
          </p:cNvSpPr>
          <p:nvPr/>
        </p:nvSpPr>
        <p:spPr bwMode="auto">
          <a:xfrm>
            <a:off x="457200" y="4814888"/>
            <a:ext cx="438150" cy="366712"/>
          </a:xfrm>
          <a:prstGeom prst="rect">
            <a:avLst/>
          </a:prstGeom>
          <a:noFill/>
          <a:ln w="9525">
            <a:noFill/>
            <a:miter lim="800000"/>
            <a:headEnd/>
            <a:tailEnd/>
          </a:ln>
          <a:effectLst/>
        </p:spPr>
        <p:txBody>
          <a:bodyPr wrap="none">
            <a:spAutoFit/>
          </a:bodyPr>
          <a:lstStyle/>
          <a:p>
            <a:r>
              <a:rPr lang="en-US" sz="1800"/>
              <a:t>3. </a:t>
            </a:r>
          </a:p>
        </p:txBody>
      </p:sp>
      <p:sp>
        <p:nvSpPr>
          <p:cNvPr id="2109499" name="Text Box 59"/>
          <p:cNvSpPr txBox="1">
            <a:spLocks noChangeArrowheads="1"/>
          </p:cNvSpPr>
          <p:nvPr/>
        </p:nvSpPr>
        <p:spPr bwMode="auto">
          <a:xfrm>
            <a:off x="3600450" y="623888"/>
            <a:ext cx="438150" cy="366712"/>
          </a:xfrm>
          <a:prstGeom prst="rect">
            <a:avLst/>
          </a:prstGeom>
          <a:noFill/>
          <a:ln w="9525">
            <a:noFill/>
            <a:miter lim="800000"/>
            <a:headEnd/>
            <a:tailEnd/>
          </a:ln>
          <a:effectLst/>
        </p:spPr>
        <p:txBody>
          <a:bodyPr wrap="none">
            <a:spAutoFit/>
          </a:bodyPr>
          <a:lstStyle/>
          <a:p>
            <a:r>
              <a:rPr lang="en-US" sz="1800"/>
              <a:t>4. </a:t>
            </a:r>
          </a:p>
        </p:txBody>
      </p:sp>
      <p:sp>
        <p:nvSpPr>
          <p:cNvPr id="2109500" name="Text Box 60"/>
          <p:cNvSpPr txBox="1">
            <a:spLocks noChangeArrowheads="1"/>
          </p:cNvSpPr>
          <p:nvPr/>
        </p:nvSpPr>
        <p:spPr bwMode="auto">
          <a:xfrm>
            <a:off x="6800850" y="685800"/>
            <a:ext cx="438150" cy="366713"/>
          </a:xfrm>
          <a:prstGeom prst="rect">
            <a:avLst/>
          </a:prstGeom>
          <a:noFill/>
          <a:ln w="9525">
            <a:noFill/>
            <a:miter lim="800000"/>
            <a:headEnd/>
            <a:tailEnd/>
          </a:ln>
          <a:effectLst/>
        </p:spPr>
        <p:txBody>
          <a:bodyPr wrap="none">
            <a:spAutoFit/>
          </a:bodyPr>
          <a:lstStyle/>
          <a:p>
            <a:r>
              <a:rPr lang="en-US" sz="1800"/>
              <a:t>5. </a:t>
            </a:r>
          </a:p>
        </p:txBody>
      </p:sp>
      <p:sp>
        <p:nvSpPr>
          <p:cNvPr id="2109501" name="Text Box 61"/>
          <p:cNvSpPr txBox="1">
            <a:spLocks noChangeArrowheads="1"/>
          </p:cNvSpPr>
          <p:nvPr/>
        </p:nvSpPr>
        <p:spPr bwMode="auto">
          <a:xfrm>
            <a:off x="3657600" y="3581400"/>
            <a:ext cx="438150" cy="366713"/>
          </a:xfrm>
          <a:prstGeom prst="rect">
            <a:avLst/>
          </a:prstGeom>
          <a:noFill/>
          <a:ln w="9525">
            <a:noFill/>
            <a:miter lim="800000"/>
            <a:headEnd/>
            <a:tailEnd/>
          </a:ln>
          <a:effectLst/>
        </p:spPr>
        <p:txBody>
          <a:bodyPr wrap="none">
            <a:spAutoFit/>
          </a:bodyPr>
          <a:lstStyle/>
          <a:p>
            <a:r>
              <a:rPr lang="en-US" sz="1800"/>
              <a:t>6. </a:t>
            </a:r>
          </a:p>
        </p:txBody>
      </p:sp>
      <p:sp>
        <p:nvSpPr>
          <p:cNvPr id="2109502" name="Freeform 62"/>
          <p:cNvSpPr>
            <a:spLocks/>
          </p:cNvSpPr>
          <p:nvPr/>
        </p:nvSpPr>
        <p:spPr bwMode="auto">
          <a:xfrm>
            <a:off x="4724400" y="3505200"/>
            <a:ext cx="1295400" cy="76200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9503" name="Text Box 63"/>
          <p:cNvSpPr txBox="1">
            <a:spLocks noChangeArrowheads="1"/>
          </p:cNvSpPr>
          <p:nvPr/>
        </p:nvSpPr>
        <p:spPr bwMode="auto">
          <a:xfrm>
            <a:off x="5334000" y="3671888"/>
            <a:ext cx="661988" cy="366712"/>
          </a:xfrm>
          <a:prstGeom prst="rect">
            <a:avLst/>
          </a:prstGeom>
          <a:noFill/>
          <a:ln w="9525">
            <a:noFill/>
            <a:miter lim="800000"/>
            <a:headEnd/>
            <a:tailEnd/>
          </a:ln>
          <a:effectLst/>
        </p:spPr>
        <p:txBody>
          <a:bodyPr wrap="none">
            <a:spAutoFit/>
          </a:bodyPr>
          <a:lstStyle/>
          <a:p>
            <a:r>
              <a:rPr lang="en-US" sz="1800"/>
              <a:t>OH</a:t>
            </a:r>
            <a:r>
              <a:rPr lang="en-US" sz="1800" baseline="30000"/>
              <a:t>1-</a:t>
            </a:r>
            <a:endParaRPr lang="en-US" sz="1800"/>
          </a:p>
        </p:txBody>
      </p:sp>
      <p:sp>
        <p:nvSpPr>
          <p:cNvPr id="2109504" name="Freeform 64"/>
          <p:cNvSpPr>
            <a:spLocks/>
          </p:cNvSpPr>
          <p:nvPr/>
        </p:nvSpPr>
        <p:spPr bwMode="auto">
          <a:xfrm>
            <a:off x="4724400" y="4267200"/>
            <a:ext cx="1295400" cy="76200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9505" name="Text Box 65"/>
          <p:cNvSpPr txBox="1">
            <a:spLocks noChangeArrowheads="1"/>
          </p:cNvSpPr>
          <p:nvPr/>
        </p:nvSpPr>
        <p:spPr bwMode="auto">
          <a:xfrm>
            <a:off x="5334000" y="4433888"/>
            <a:ext cx="661988" cy="366712"/>
          </a:xfrm>
          <a:prstGeom prst="rect">
            <a:avLst/>
          </a:prstGeom>
          <a:noFill/>
          <a:ln w="9525">
            <a:noFill/>
            <a:miter lim="800000"/>
            <a:headEnd/>
            <a:tailEnd/>
          </a:ln>
          <a:effectLst/>
        </p:spPr>
        <p:txBody>
          <a:bodyPr wrap="none">
            <a:spAutoFit/>
          </a:bodyPr>
          <a:lstStyle/>
          <a:p>
            <a:r>
              <a:rPr lang="en-US" sz="1800"/>
              <a:t>OH</a:t>
            </a:r>
            <a:r>
              <a:rPr lang="en-US" sz="1800" baseline="30000"/>
              <a:t>1-</a:t>
            </a:r>
            <a:endParaRPr lang="en-US" sz="1800"/>
          </a:p>
        </p:txBody>
      </p:sp>
      <p:grpSp>
        <p:nvGrpSpPr>
          <p:cNvPr id="2109506" name="Group 66"/>
          <p:cNvGrpSpPr>
            <a:grpSpLocks/>
          </p:cNvGrpSpPr>
          <p:nvPr/>
        </p:nvGrpSpPr>
        <p:grpSpPr bwMode="auto">
          <a:xfrm>
            <a:off x="4105275" y="5638800"/>
            <a:ext cx="1304925" cy="762000"/>
            <a:chOff x="2586" y="3648"/>
            <a:chExt cx="822" cy="480"/>
          </a:xfrm>
        </p:grpSpPr>
        <p:sp>
          <p:nvSpPr>
            <p:cNvPr id="2109507" name="Freeform 67"/>
            <p:cNvSpPr>
              <a:spLocks/>
            </p:cNvSpPr>
            <p:nvPr/>
          </p:nvSpPr>
          <p:spPr bwMode="auto">
            <a:xfrm>
              <a:off x="2592" y="3648"/>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09508" name="Text Box 68"/>
            <p:cNvSpPr txBox="1">
              <a:spLocks noChangeArrowheads="1"/>
            </p:cNvSpPr>
            <p:nvPr/>
          </p:nvSpPr>
          <p:spPr bwMode="auto">
            <a:xfrm>
              <a:off x="2586" y="3696"/>
              <a:ext cx="486" cy="231"/>
            </a:xfrm>
            <a:prstGeom prst="rect">
              <a:avLst/>
            </a:prstGeom>
            <a:noFill/>
            <a:ln w="9525">
              <a:noFill/>
              <a:miter lim="800000"/>
              <a:headEnd/>
              <a:tailEnd/>
            </a:ln>
            <a:effectLst/>
          </p:spPr>
          <p:txBody>
            <a:bodyPr wrap="none">
              <a:spAutoFit/>
            </a:bodyPr>
            <a:lstStyle/>
            <a:p>
              <a:r>
                <a:rPr lang="en-US" sz="1800"/>
                <a:t>NH</a:t>
              </a:r>
              <a:r>
                <a:rPr lang="en-US" sz="1800" baseline="-25000"/>
                <a:t>4</a:t>
              </a:r>
              <a:r>
                <a:rPr lang="en-US" sz="1800" baseline="30000"/>
                <a:t>1+</a:t>
              </a:r>
              <a:endParaRPr lang="en-US" sz="1800"/>
            </a:p>
          </p:txBody>
        </p:sp>
      </p:grpSp>
      <p:grpSp>
        <p:nvGrpSpPr>
          <p:cNvPr id="2109509" name="Group 69"/>
          <p:cNvGrpSpPr>
            <a:grpSpLocks/>
          </p:cNvGrpSpPr>
          <p:nvPr/>
        </p:nvGrpSpPr>
        <p:grpSpPr bwMode="auto">
          <a:xfrm>
            <a:off x="4724400" y="5638800"/>
            <a:ext cx="1295400" cy="762000"/>
            <a:chOff x="2976" y="3648"/>
            <a:chExt cx="816" cy="480"/>
          </a:xfrm>
        </p:grpSpPr>
        <p:sp>
          <p:nvSpPr>
            <p:cNvPr id="2109510" name="Freeform 70"/>
            <p:cNvSpPr>
              <a:spLocks/>
            </p:cNvSpPr>
            <p:nvPr/>
          </p:nvSpPr>
          <p:spPr bwMode="auto">
            <a:xfrm>
              <a:off x="2976" y="3648"/>
              <a:ext cx="816" cy="480"/>
            </a:xfrm>
            <a:custGeom>
              <a:avLst/>
              <a:gdLst/>
              <a:ahLst/>
              <a:cxnLst>
                <a:cxn ang="0">
                  <a:pos x="816" y="0"/>
                </a:cxn>
                <a:cxn ang="0">
                  <a:pos x="432" y="0"/>
                </a:cxn>
                <a:cxn ang="0">
                  <a:pos x="0" y="240"/>
                </a:cxn>
                <a:cxn ang="0">
                  <a:pos x="432" y="480"/>
                </a:cxn>
                <a:cxn ang="0">
                  <a:pos x="816" y="480"/>
                </a:cxn>
                <a:cxn ang="0">
                  <a:pos x="816" y="0"/>
                </a:cxn>
              </a:cxnLst>
              <a:rect l="0" t="0" r="r" b="b"/>
              <a:pathLst>
                <a:path w="816" h="480">
                  <a:moveTo>
                    <a:pt x="816" y="0"/>
                  </a:moveTo>
                  <a:lnTo>
                    <a:pt x="432" y="0"/>
                  </a:lnTo>
                  <a:lnTo>
                    <a:pt x="0" y="240"/>
                  </a:lnTo>
                  <a:lnTo>
                    <a:pt x="432" y="480"/>
                  </a:lnTo>
                  <a:lnTo>
                    <a:pt x="816" y="480"/>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09511" name="Text Box 71"/>
            <p:cNvSpPr txBox="1">
              <a:spLocks noChangeArrowheads="1"/>
            </p:cNvSpPr>
            <p:nvPr/>
          </p:nvSpPr>
          <p:spPr bwMode="auto">
            <a:xfrm>
              <a:off x="3322" y="3753"/>
              <a:ext cx="470" cy="231"/>
            </a:xfrm>
            <a:prstGeom prst="rect">
              <a:avLst/>
            </a:prstGeom>
            <a:noFill/>
            <a:ln w="9525">
              <a:noFill/>
              <a:miter lim="800000"/>
              <a:headEnd/>
              <a:tailEnd/>
            </a:ln>
            <a:effectLst/>
          </p:spPr>
          <p:txBody>
            <a:bodyPr wrap="none">
              <a:spAutoFit/>
            </a:bodyPr>
            <a:lstStyle/>
            <a:p>
              <a:r>
                <a:rPr lang="en-US" sz="1800"/>
                <a:t>NO</a:t>
              </a:r>
              <a:r>
                <a:rPr lang="en-US" sz="1800" baseline="-25000"/>
                <a:t>3</a:t>
              </a:r>
              <a:r>
                <a:rPr lang="en-US" sz="1800" baseline="30000"/>
                <a:t>1-</a:t>
              </a:r>
              <a:endParaRPr lang="en-US" sz="1800"/>
            </a:p>
          </p:txBody>
        </p:sp>
      </p:grpSp>
      <p:sp>
        <p:nvSpPr>
          <p:cNvPr id="2109512" name="Text Box 72"/>
          <p:cNvSpPr txBox="1">
            <a:spLocks noChangeArrowheads="1"/>
          </p:cNvSpPr>
          <p:nvPr/>
        </p:nvSpPr>
        <p:spPr bwMode="auto">
          <a:xfrm>
            <a:off x="3657600" y="5638800"/>
            <a:ext cx="438150" cy="366713"/>
          </a:xfrm>
          <a:prstGeom prst="rect">
            <a:avLst/>
          </a:prstGeom>
          <a:noFill/>
          <a:ln w="9525">
            <a:noFill/>
            <a:miter lim="800000"/>
            <a:headEnd/>
            <a:tailEnd/>
          </a:ln>
          <a:effectLst/>
        </p:spPr>
        <p:txBody>
          <a:bodyPr wrap="none">
            <a:spAutoFit/>
          </a:bodyPr>
          <a:lstStyle/>
          <a:p>
            <a:r>
              <a:rPr lang="en-US" sz="1800"/>
              <a:t>7. </a:t>
            </a:r>
          </a:p>
        </p:txBody>
      </p:sp>
      <p:sp>
        <p:nvSpPr>
          <p:cNvPr id="2109513" name="Text Box 73"/>
          <p:cNvSpPr txBox="1">
            <a:spLocks noChangeArrowheads="1"/>
          </p:cNvSpPr>
          <p:nvPr/>
        </p:nvSpPr>
        <p:spPr bwMode="auto">
          <a:xfrm>
            <a:off x="1568450" y="1995488"/>
            <a:ext cx="565150" cy="366712"/>
          </a:xfrm>
          <a:prstGeom prst="rect">
            <a:avLst/>
          </a:prstGeom>
          <a:noFill/>
          <a:ln w="9525">
            <a:noFill/>
            <a:miter lim="800000"/>
            <a:headEnd/>
            <a:tailEnd/>
          </a:ln>
          <a:effectLst/>
        </p:spPr>
        <p:txBody>
          <a:bodyPr wrap="none">
            <a:spAutoFit/>
          </a:bodyPr>
          <a:lstStyle/>
          <a:p>
            <a:r>
              <a:rPr lang="en-US" sz="1800"/>
              <a:t>KBr</a:t>
            </a:r>
          </a:p>
        </p:txBody>
      </p:sp>
      <p:sp>
        <p:nvSpPr>
          <p:cNvPr id="2109514" name="Text Box 74"/>
          <p:cNvSpPr txBox="1">
            <a:spLocks noChangeArrowheads="1"/>
          </p:cNvSpPr>
          <p:nvPr/>
        </p:nvSpPr>
        <p:spPr bwMode="auto">
          <a:xfrm>
            <a:off x="1568450" y="4191000"/>
            <a:ext cx="598488" cy="366713"/>
          </a:xfrm>
          <a:prstGeom prst="rect">
            <a:avLst/>
          </a:prstGeom>
          <a:noFill/>
          <a:ln w="9525">
            <a:noFill/>
            <a:miter lim="800000"/>
            <a:headEnd/>
            <a:tailEnd/>
          </a:ln>
          <a:effectLst/>
        </p:spPr>
        <p:txBody>
          <a:bodyPr wrap="none">
            <a:spAutoFit/>
          </a:bodyPr>
          <a:lstStyle/>
          <a:p>
            <a:r>
              <a:rPr lang="en-US" sz="1800"/>
              <a:t>K</a:t>
            </a:r>
            <a:r>
              <a:rPr lang="en-US" sz="1800" baseline="-25000"/>
              <a:t>2</a:t>
            </a:r>
            <a:r>
              <a:rPr lang="en-US" sz="1800"/>
              <a:t>O</a:t>
            </a:r>
          </a:p>
        </p:txBody>
      </p:sp>
      <p:sp>
        <p:nvSpPr>
          <p:cNvPr id="2109515" name="Text Box 75"/>
          <p:cNvSpPr txBox="1">
            <a:spLocks noChangeArrowheads="1"/>
          </p:cNvSpPr>
          <p:nvPr/>
        </p:nvSpPr>
        <p:spPr bwMode="auto">
          <a:xfrm>
            <a:off x="1568450" y="6400800"/>
            <a:ext cx="814388" cy="366713"/>
          </a:xfrm>
          <a:prstGeom prst="rect">
            <a:avLst/>
          </a:prstGeom>
          <a:noFill/>
          <a:ln w="9525">
            <a:noFill/>
            <a:miter lim="800000"/>
            <a:headEnd/>
            <a:tailEnd/>
          </a:ln>
          <a:effectLst/>
        </p:spPr>
        <p:txBody>
          <a:bodyPr wrap="none">
            <a:spAutoFit/>
          </a:bodyPr>
          <a:lstStyle/>
          <a:p>
            <a:r>
              <a:rPr lang="en-US" sz="1800"/>
              <a:t>MgBr</a:t>
            </a:r>
            <a:r>
              <a:rPr lang="en-US" sz="1800" baseline="-25000"/>
              <a:t>2</a:t>
            </a:r>
            <a:endParaRPr lang="en-US" sz="1800"/>
          </a:p>
        </p:txBody>
      </p:sp>
      <p:sp>
        <p:nvSpPr>
          <p:cNvPr id="2109516" name="Text Box 76"/>
          <p:cNvSpPr txBox="1">
            <a:spLocks noChangeArrowheads="1"/>
          </p:cNvSpPr>
          <p:nvPr/>
        </p:nvSpPr>
        <p:spPr bwMode="auto">
          <a:xfrm>
            <a:off x="4768850" y="2971800"/>
            <a:ext cx="552450" cy="366713"/>
          </a:xfrm>
          <a:prstGeom prst="rect">
            <a:avLst/>
          </a:prstGeom>
          <a:noFill/>
          <a:ln w="9525">
            <a:noFill/>
            <a:miter lim="800000"/>
            <a:headEnd/>
            <a:tailEnd/>
          </a:ln>
          <a:effectLst/>
        </p:spPr>
        <p:txBody>
          <a:bodyPr wrap="none">
            <a:spAutoFit/>
          </a:bodyPr>
          <a:lstStyle/>
          <a:p>
            <a:r>
              <a:rPr lang="en-US" sz="1800"/>
              <a:t>AlN</a:t>
            </a:r>
          </a:p>
        </p:txBody>
      </p:sp>
      <p:sp>
        <p:nvSpPr>
          <p:cNvPr id="2109517" name="Text Box 77"/>
          <p:cNvSpPr txBox="1">
            <a:spLocks noChangeArrowheads="1"/>
          </p:cNvSpPr>
          <p:nvPr/>
        </p:nvSpPr>
        <p:spPr bwMode="auto">
          <a:xfrm>
            <a:off x="4768850" y="5105400"/>
            <a:ext cx="1055688" cy="366713"/>
          </a:xfrm>
          <a:prstGeom prst="rect">
            <a:avLst/>
          </a:prstGeom>
          <a:noFill/>
          <a:ln w="9525">
            <a:noFill/>
            <a:miter lim="800000"/>
            <a:headEnd/>
            <a:tailEnd/>
          </a:ln>
          <a:effectLst/>
        </p:spPr>
        <p:txBody>
          <a:bodyPr wrap="none">
            <a:spAutoFit/>
          </a:bodyPr>
          <a:lstStyle/>
          <a:p>
            <a:r>
              <a:rPr lang="en-US" sz="1800"/>
              <a:t>Cu(OH)</a:t>
            </a:r>
            <a:r>
              <a:rPr lang="en-US" sz="1800" baseline="-25000"/>
              <a:t>2</a:t>
            </a:r>
          </a:p>
        </p:txBody>
      </p:sp>
      <p:sp>
        <p:nvSpPr>
          <p:cNvPr id="2109518" name="Text Box 78"/>
          <p:cNvSpPr txBox="1">
            <a:spLocks noChangeArrowheads="1"/>
          </p:cNvSpPr>
          <p:nvPr/>
        </p:nvSpPr>
        <p:spPr bwMode="auto">
          <a:xfrm>
            <a:off x="4616450" y="6415088"/>
            <a:ext cx="1025525" cy="366712"/>
          </a:xfrm>
          <a:prstGeom prst="rect">
            <a:avLst/>
          </a:prstGeom>
          <a:noFill/>
          <a:ln w="9525">
            <a:noFill/>
            <a:miter lim="800000"/>
            <a:headEnd/>
            <a:tailEnd/>
          </a:ln>
          <a:effectLst/>
        </p:spPr>
        <p:txBody>
          <a:bodyPr wrap="none">
            <a:spAutoFit/>
          </a:bodyPr>
          <a:lstStyle/>
          <a:p>
            <a:r>
              <a:rPr lang="en-US" sz="1800"/>
              <a:t>NH</a:t>
            </a:r>
            <a:r>
              <a:rPr lang="en-US" sz="1800" baseline="-25000"/>
              <a:t>4</a:t>
            </a:r>
            <a:r>
              <a:rPr lang="en-US" sz="1800"/>
              <a:t>NO</a:t>
            </a:r>
            <a:r>
              <a:rPr lang="en-US" sz="1800" baseline="-25000"/>
              <a:t>3</a:t>
            </a:r>
          </a:p>
        </p:txBody>
      </p:sp>
      <p:sp>
        <p:nvSpPr>
          <p:cNvPr id="2109519" name="Text Box 79"/>
          <p:cNvSpPr txBox="1">
            <a:spLocks noChangeArrowheads="1"/>
          </p:cNvSpPr>
          <p:nvPr/>
        </p:nvSpPr>
        <p:spPr bwMode="auto">
          <a:xfrm>
            <a:off x="7391400" y="6172200"/>
            <a:ext cx="796925" cy="366713"/>
          </a:xfrm>
          <a:prstGeom prst="rect">
            <a:avLst/>
          </a:prstGeom>
          <a:noFill/>
          <a:ln w="9525">
            <a:noFill/>
            <a:miter lim="800000"/>
            <a:headEnd/>
            <a:tailEnd/>
          </a:ln>
          <a:effectLst/>
        </p:spPr>
        <p:txBody>
          <a:bodyPr wrap="none">
            <a:spAutoFit/>
          </a:bodyPr>
          <a:lstStyle/>
          <a:p>
            <a:r>
              <a:rPr lang="en-US" sz="1800"/>
              <a:t>Pb</a:t>
            </a:r>
            <a:r>
              <a:rPr lang="en-US" sz="1800" baseline="-25000"/>
              <a:t>3</a:t>
            </a:r>
            <a:r>
              <a:rPr lang="en-US" sz="1800"/>
              <a:t>N</a:t>
            </a:r>
            <a:r>
              <a:rPr lang="en-US" sz="1800" baseline="-25000"/>
              <a:t>4</a:t>
            </a: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0466" name="Rectangle 2"/>
          <p:cNvSpPr>
            <a:spLocks noGrp="1" noChangeArrowheads="1"/>
          </p:cNvSpPr>
          <p:nvPr>
            <p:ph type="title"/>
          </p:nvPr>
        </p:nvSpPr>
        <p:spPr>
          <a:xfrm>
            <a:off x="304800" y="304800"/>
            <a:ext cx="1219200" cy="503238"/>
          </a:xfrm>
        </p:spPr>
        <p:txBody>
          <a:bodyPr/>
          <a:lstStyle/>
          <a:p>
            <a:r>
              <a:rPr lang="en-US" sz="1600"/>
              <a:t>Key</a:t>
            </a:r>
          </a:p>
        </p:txBody>
      </p:sp>
      <p:grpSp>
        <p:nvGrpSpPr>
          <p:cNvPr id="2110467" name="Group 3"/>
          <p:cNvGrpSpPr>
            <a:grpSpLocks/>
          </p:cNvGrpSpPr>
          <p:nvPr/>
        </p:nvGrpSpPr>
        <p:grpSpPr bwMode="auto">
          <a:xfrm>
            <a:off x="3886200" y="4343400"/>
            <a:ext cx="1295400" cy="1524000"/>
            <a:chOff x="2592" y="2448"/>
            <a:chExt cx="816" cy="960"/>
          </a:xfrm>
        </p:grpSpPr>
        <p:sp>
          <p:nvSpPr>
            <p:cNvPr id="2110468" name="Freeform 4"/>
            <p:cNvSpPr>
              <a:spLocks/>
            </p:cNvSpPr>
            <p:nvPr/>
          </p:nvSpPr>
          <p:spPr bwMode="auto">
            <a:xfrm>
              <a:off x="2592" y="2448"/>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0469" name="Text Box 5"/>
            <p:cNvSpPr txBox="1">
              <a:spLocks noChangeArrowheads="1"/>
            </p:cNvSpPr>
            <p:nvPr/>
          </p:nvSpPr>
          <p:spPr bwMode="auto">
            <a:xfrm>
              <a:off x="2688" y="2784"/>
              <a:ext cx="393" cy="231"/>
            </a:xfrm>
            <a:prstGeom prst="rect">
              <a:avLst/>
            </a:prstGeom>
            <a:noFill/>
            <a:ln w="9525">
              <a:noFill/>
              <a:miter lim="800000"/>
              <a:headEnd/>
              <a:tailEnd/>
            </a:ln>
            <a:effectLst/>
          </p:spPr>
          <p:txBody>
            <a:bodyPr wrap="none">
              <a:spAutoFit/>
            </a:bodyPr>
            <a:lstStyle/>
            <a:p>
              <a:r>
                <a:rPr lang="en-US" sz="1800"/>
                <a:t>Fe</a:t>
              </a:r>
              <a:r>
                <a:rPr lang="en-US" sz="1800" baseline="30000"/>
                <a:t>2+</a:t>
              </a:r>
              <a:endParaRPr lang="en-US" sz="1800"/>
            </a:p>
          </p:txBody>
        </p:sp>
      </p:grpSp>
      <p:sp>
        <p:nvSpPr>
          <p:cNvPr id="2110470" name="Text Box 6"/>
          <p:cNvSpPr txBox="1">
            <a:spLocks noChangeArrowheads="1"/>
          </p:cNvSpPr>
          <p:nvPr/>
        </p:nvSpPr>
        <p:spPr bwMode="auto">
          <a:xfrm>
            <a:off x="457200" y="1143000"/>
            <a:ext cx="438150" cy="366713"/>
          </a:xfrm>
          <a:prstGeom prst="rect">
            <a:avLst/>
          </a:prstGeom>
          <a:noFill/>
          <a:ln w="9525">
            <a:noFill/>
            <a:miter lim="800000"/>
            <a:headEnd/>
            <a:tailEnd/>
          </a:ln>
          <a:effectLst/>
        </p:spPr>
        <p:txBody>
          <a:bodyPr wrap="none">
            <a:spAutoFit/>
          </a:bodyPr>
          <a:lstStyle/>
          <a:p>
            <a:r>
              <a:rPr lang="en-US" sz="1800"/>
              <a:t>8. </a:t>
            </a:r>
          </a:p>
        </p:txBody>
      </p:sp>
      <p:sp>
        <p:nvSpPr>
          <p:cNvPr id="2110471" name="Text Box 7"/>
          <p:cNvSpPr txBox="1">
            <a:spLocks noChangeArrowheads="1"/>
          </p:cNvSpPr>
          <p:nvPr/>
        </p:nvSpPr>
        <p:spPr bwMode="auto">
          <a:xfrm>
            <a:off x="3429000" y="1157288"/>
            <a:ext cx="438150" cy="366712"/>
          </a:xfrm>
          <a:prstGeom prst="rect">
            <a:avLst/>
          </a:prstGeom>
          <a:noFill/>
          <a:ln w="9525">
            <a:noFill/>
            <a:miter lim="800000"/>
            <a:headEnd/>
            <a:tailEnd/>
          </a:ln>
          <a:effectLst/>
        </p:spPr>
        <p:txBody>
          <a:bodyPr wrap="none">
            <a:spAutoFit/>
          </a:bodyPr>
          <a:lstStyle/>
          <a:p>
            <a:r>
              <a:rPr lang="en-US" sz="1800"/>
              <a:t>9. </a:t>
            </a:r>
          </a:p>
        </p:txBody>
      </p:sp>
      <p:sp>
        <p:nvSpPr>
          <p:cNvPr id="2110472" name="Text Box 8"/>
          <p:cNvSpPr txBox="1">
            <a:spLocks noChangeArrowheads="1"/>
          </p:cNvSpPr>
          <p:nvPr/>
        </p:nvSpPr>
        <p:spPr bwMode="auto">
          <a:xfrm>
            <a:off x="6248400" y="1157288"/>
            <a:ext cx="565150" cy="366712"/>
          </a:xfrm>
          <a:prstGeom prst="rect">
            <a:avLst/>
          </a:prstGeom>
          <a:noFill/>
          <a:ln w="9525">
            <a:noFill/>
            <a:miter lim="800000"/>
            <a:headEnd/>
            <a:tailEnd/>
          </a:ln>
          <a:effectLst/>
        </p:spPr>
        <p:txBody>
          <a:bodyPr wrap="none">
            <a:spAutoFit/>
          </a:bodyPr>
          <a:lstStyle/>
          <a:p>
            <a:r>
              <a:rPr lang="en-US" sz="1800"/>
              <a:t>10. </a:t>
            </a:r>
          </a:p>
        </p:txBody>
      </p:sp>
      <p:grpSp>
        <p:nvGrpSpPr>
          <p:cNvPr id="2110473" name="Group 9"/>
          <p:cNvGrpSpPr>
            <a:grpSpLocks/>
          </p:cNvGrpSpPr>
          <p:nvPr/>
        </p:nvGrpSpPr>
        <p:grpSpPr bwMode="auto">
          <a:xfrm>
            <a:off x="914400" y="1143000"/>
            <a:ext cx="1295400" cy="1524000"/>
            <a:chOff x="576" y="720"/>
            <a:chExt cx="816" cy="960"/>
          </a:xfrm>
        </p:grpSpPr>
        <p:sp>
          <p:nvSpPr>
            <p:cNvPr id="2110474" name="Freeform 10"/>
            <p:cNvSpPr>
              <a:spLocks/>
            </p:cNvSpPr>
            <p:nvPr/>
          </p:nvSpPr>
          <p:spPr bwMode="auto">
            <a:xfrm>
              <a:off x="576" y="720"/>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0475" name="Text Box 11"/>
            <p:cNvSpPr txBox="1">
              <a:spLocks noChangeArrowheads="1"/>
            </p:cNvSpPr>
            <p:nvPr/>
          </p:nvSpPr>
          <p:spPr bwMode="auto">
            <a:xfrm>
              <a:off x="672" y="1056"/>
              <a:ext cx="409" cy="231"/>
            </a:xfrm>
            <a:prstGeom prst="rect">
              <a:avLst/>
            </a:prstGeom>
            <a:noFill/>
            <a:ln w="9525">
              <a:noFill/>
              <a:miter lim="800000"/>
              <a:headEnd/>
              <a:tailEnd/>
            </a:ln>
            <a:effectLst/>
          </p:spPr>
          <p:txBody>
            <a:bodyPr wrap="none">
              <a:spAutoFit/>
            </a:bodyPr>
            <a:lstStyle/>
            <a:p>
              <a:r>
                <a:rPr lang="en-US" sz="1800"/>
                <a:t>Ca</a:t>
              </a:r>
              <a:r>
                <a:rPr lang="en-US" sz="1800" baseline="30000"/>
                <a:t>2+</a:t>
              </a:r>
              <a:endParaRPr lang="en-US" sz="1800"/>
            </a:p>
          </p:txBody>
        </p:sp>
      </p:grpSp>
      <p:grpSp>
        <p:nvGrpSpPr>
          <p:cNvPr id="2110476" name="Group 12"/>
          <p:cNvGrpSpPr>
            <a:grpSpLocks/>
          </p:cNvGrpSpPr>
          <p:nvPr/>
        </p:nvGrpSpPr>
        <p:grpSpPr bwMode="auto">
          <a:xfrm>
            <a:off x="914400" y="2667000"/>
            <a:ext cx="1295400" cy="1524000"/>
            <a:chOff x="576" y="720"/>
            <a:chExt cx="816" cy="960"/>
          </a:xfrm>
        </p:grpSpPr>
        <p:sp>
          <p:nvSpPr>
            <p:cNvPr id="2110477" name="Freeform 13"/>
            <p:cNvSpPr>
              <a:spLocks/>
            </p:cNvSpPr>
            <p:nvPr/>
          </p:nvSpPr>
          <p:spPr bwMode="auto">
            <a:xfrm>
              <a:off x="576" y="720"/>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0478" name="Text Box 14"/>
            <p:cNvSpPr txBox="1">
              <a:spLocks noChangeArrowheads="1"/>
            </p:cNvSpPr>
            <p:nvPr/>
          </p:nvSpPr>
          <p:spPr bwMode="auto">
            <a:xfrm>
              <a:off x="672" y="1056"/>
              <a:ext cx="409" cy="231"/>
            </a:xfrm>
            <a:prstGeom prst="rect">
              <a:avLst/>
            </a:prstGeom>
            <a:noFill/>
            <a:ln w="9525">
              <a:noFill/>
              <a:miter lim="800000"/>
              <a:headEnd/>
              <a:tailEnd/>
            </a:ln>
            <a:effectLst/>
          </p:spPr>
          <p:txBody>
            <a:bodyPr wrap="none">
              <a:spAutoFit/>
            </a:bodyPr>
            <a:lstStyle/>
            <a:p>
              <a:r>
                <a:rPr lang="en-US" sz="1800"/>
                <a:t>Ca</a:t>
              </a:r>
              <a:r>
                <a:rPr lang="en-US" sz="1800" baseline="30000"/>
                <a:t>2+</a:t>
              </a:r>
              <a:endParaRPr lang="en-US" sz="1800"/>
            </a:p>
          </p:txBody>
        </p:sp>
      </p:grpSp>
      <p:grpSp>
        <p:nvGrpSpPr>
          <p:cNvPr id="2110479" name="Group 15"/>
          <p:cNvGrpSpPr>
            <a:grpSpLocks/>
          </p:cNvGrpSpPr>
          <p:nvPr/>
        </p:nvGrpSpPr>
        <p:grpSpPr bwMode="auto">
          <a:xfrm>
            <a:off x="914400" y="4191000"/>
            <a:ext cx="1295400" cy="1524000"/>
            <a:chOff x="576" y="720"/>
            <a:chExt cx="816" cy="960"/>
          </a:xfrm>
        </p:grpSpPr>
        <p:sp>
          <p:nvSpPr>
            <p:cNvPr id="2110480" name="Freeform 16"/>
            <p:cNvSpPr>
              <a:spLocks/>
            </p:cNvSpPr>
            <p:nvPr/>
          </p:nvSpPr>
          <p:spPr bwMode="auto">
            <a:xfrm>
              <a:off x="576" y="720"/>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0481" name="Text Box 17"/>
            <p:cNvSpPr txBox="1">
              <a:spLocks noChangeArrowheads="1"/>
            </p:cNvSpPr>
            <p:nvPr/>
          </p:nvSpPr>
          <p:spPr bwMode="auto">
            <a:xfrm>
              <a:off x="672" y="1056"/>
              <a:ext cx="409" cy="231"/>
            </a:xfrm>
            <a:prstGeom prst="rect">
              <a:avLst/>
            </a:prstGeom>
            <a:noFill/>
            <a:ln w="9525">
              <a:noFill/>
              <a:miter lim="800000"/>
              <a:headEnd/>
              <a:tailEnd/>
            </a:ln>
            <a:effectLst/>
          </p:spPr>
          <p:txBody>
            <a:bodyPr wrap="none">
              <a:spAutoFit/>
            </a:bodyPr>
            <a:lstStyle/>
            <a:p>
              <a:r>
                <a:rPr lang="en-US" sz="1800"/>
                <a:t>Ca</a:t>
              </a:r>
              <a:r>
                <a:rPr lang="en-US" sz="1800" baseline="30000"/>
                <a:t>2+</a:t>
              </a:r>
              <a:endParaRPr lang="en-US" sz="1800"/>
            </a:p>
          </p:txBody>
        </p:sp>
      </p:grpSp>
      <p:grpSp>
        <p:nvGrpSpPr>
          <p:cNvPr id="2110482" name="Group 18"/>
          <p:cNvGrpSpPr>
            <a:grpSpLocks/>
          </p:cNvGrpSpPr>
          <p:nvPr/>
        </p:nvGrpSpPr>
        <p:grpSpPr bwMode="auto">
          <a:xfrm>
            <a:off x="1524000" y="1143000"/>
            <a:ext cx="1295400" cy="2286000"/>
            <a:chOff x="960" y="720"/>
            <a:chExt cx="816" cy="1440"/>
          </a:xfrm>
        </p:grpSpPr>
        <p:sp>
          <p:nvSpPr>
            <p:cNvPr id="2110483" name="Freeform 19"/>
            <p:cNvSpPr>
              <a:spLocks/>
            </p:cNvSpPr>
            <p:nvPr/>
          </p:nvSpPr>
          <p:spPr bwMode="auto">
            <a:xfrm>
              <a:off x="960" y="720"/>
              <a:ext cx="816" cy="144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10484" name="Text Box 20"/>
            <p:cNvSpPr txBox="1">
              <a:spLocks noChangeArrowheads="1"/>
            </p:cNvSpPr>
            <p:nvPr/>
          </p:nvSpPr>
          <p:spPr bwMode="auto">
            <a:xfrm>
              <a:off x="1266" y="1305"/>
              <a:ext cx="462" cy="231"/>
            </a:xfrm>
            <a:prstGeom prst="rect">
              <a:avLst/>
            </a:prstGeom>
            <a:noFill/>
            <a:ln w="9525">
              <a:noFill/>
              <a:miter lim="800000"/>
              <a:headEnd/>
              <a:tailEnd/>
            </a:ln>
            <a:effectLst/>
          </p:spPr>
          <p:txBody>
            <a:bodyPr wrap="none">
              <a:spAutoFit/>
            </a:bodyPr>
            <a:lstStyle/>
            <a:p>
              <a:r>
                <a:rPr lang="en-US" sz="1800"/>
                <a:t>PO</a:t>
              </a:r>
              <a:r>
                <a:rPr lang="en-US" sz="1800" baseline="-25000"/>
                <a:t>4</a:t>
              </a:r>
              <a:r>
                <a:rPr lang="en-US" sz="1800" baseline="30000"/>
                <a:t>3-</a:t>
              </a:r>
              <a:endParaRPr lang="en-US" sz="1800"/>
            </a:p>
          </p:txBody>
        </p:sp>
      </p:grpSp>
      <p:grpSp>
        <p:nvGrpSpPr>
          <p:cNvPr id="2110485" name="Group 21"/>
          <p:cNvGrpSpPr>
            <a:grpSpLocks/>
          </p:cNvGrpSpPr>
          <p:nvPr/>
        </p:nvGrpSpPr>
        <p:grpSpPr bwMode="auto">
          <a:xfrm>
            <a:off x="1524000" y="3429000"/>
            <a:ext cx="1295400" cy="2286000"/>
            <a:chOff x="960" y="720"/>
            <a:chExt cx="816" cy="1440"/>
          </a:xfrm>
        </p:grpSpPr>
        <p:sp>
          <p:nvSpPr>
            <p:cNvPr id="2110486" name="Freeform 22"/>
            <p:cNvSpPr>
              <a:spLocks/>
            </p:cNvSpPr>
            <p:nvPr/>
          </p:nvSpPr>
          <p:spPr bwMode="auto">
            <a:xfrm>
              <a:off x="960" y="720"/>
              <a:ext cx="816" cy="144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10487" name="Text Box 23"/>
            <p:cNvSpPr txBox="1">
              <a:spLocks noChangeArrowheads="1"/>
            </p:cNvSpPr>
            <p:nvPr/>
          </p:nvSpPr>
          <p:spPr bwMode="auto">
            <a:xfrm>
              <a:off x="1266" y="1305"/>
              <a:ext cx="462" cy="231"/>
            </a:xfrm>
            <a:prstGeom prst="rect">
              <a:avLst/>
            </a:prstGeom>
            <a:noFill/>
            <a:ln w="9525">
              <a:noFill/>
              <a:miter lim="800000"/>
              <a:headEnd/>
              <a:tailEnd/>
            </a:ln>
            <a:effectLst/>
          </p:spPr>
          <p:txBody>
            <a:bodyPr wrap="none">
              <a:spAutoFit/>
            </a:bodyPr>
            <a:lstStyle/>
            <a:p>
              <a:r>
                <a:rPr lang="en-US" sz="1800"/>
                <a:t>PO</a:t>
              </a:r>
              <a:r>
                <a:rPr lang="en-US" sz="1800" baseline="-25000"/>
                <a:t>4</a:t>
              </a:r>
              <a:r>
                <a:rPr lang="en-US" sz="1800" baseline="30000"/>
                <a:t>3-</a:t>
              </a:r>
              <a:endParaRPr lang="en-US" sz="1800"/>
            </a:p>
          </p:txBody>
        </p:sp>
      </p:grpSp>
      <p:grpSp>
        <p:nvGrpSpPr>
          <p:cNvPr id="2110488" name="Group 24"/>
          <p:cNvGrpSpPr>
            <a:grpSpLocks/>
          </p:cNvGrpSpPr>
          <p:nvPr/>
        </p:nvGrpSpPr>
        <p:grpSpPr bwMode="auto">
          <a:xfrm>
            <a:off x="4476750" y="1143000"/>
            <a:ext cx="1295400" cy="2286000"/>
            <a:chOff x="960" y="720"/>
            <a:chExt cx="816" cy="1440"/>
          </a:xfrm>
        </p:grpSpPr>
        <p:sp>
          <p:nvSpPr>
            <p:cNvPr id="2110489" name="Freeform 25"/>
            <p:cNvSpPr>
              <a:spLocks/>
            </p:cNvSpPr>
            <p:nvPr/>
          </p:nvSpPr>
          <p:spPr bwMode="auto">
            <a:xfrm>
              <a:off x="960" y="720"/>
              <a:ext cx="816" cy="1440"/>
            </a:xfrm>
            <a:custGeom>
              <a:avLst/>
              <a:gdLst/>
              <a:ahLst/>
              <a:cxnLst>
                <a:cxn ang="0">
                  <a:pos x="816" y="1440"/>
                </a:cxn>
                <a:cxn ang="0">
                  <a:pos x="432" y="1440"/>
                </a:cxn>
                <a:cxn ang="0">
                  <a:pos x="0" y="1200"/>
                </a:cxn>
                <a:cxn ang="0">
                  <a:pos x="432" y="960"/>
                </a:cxn>
                <a:cxn ang="0">
                  <a:pos x="0" y="720"/>
                </a:cxn>
                <a:cxn ang="0">
                  <a:pos x="432" y="480"/>
                </a:cxn>
                <a:cxn ang="0">
                  <a:pos x="0" y="240"/>
                </a:cxn>
                <a:cxn ang="0">
                  <a:pos x="432" y="0"/>
                </a:cxn>
                <a:cxn ang="0">
                  <a:pos x="816" y="0"/>
                </a:cxn>
                <a:cxn ang="0">
                  <a:pos x="816" y="1440"/>
                </a:cxn>
              </a:cxnLst>
              <a:rect l="0" t="0" r="r" b="b"/>
              <a:pathLst>
                <a:path w="816" h="1440">
                  <a:moveTo>
                    <a:pt x="816" y="1440"/>
                  </a:moveTo>
                  <a:lnTo>
                    <a:pt x="432" y="1440"/>
                  </a:lnTo>
                  <a:lnTo>
                    <a:pt x="0" y="1200"/>
                  </a:lnTo>
                  <a:lnTo>
                    <a:pt x="432" y="960"/>
                  </a:lnTo>
                  <a:lnTo>
                    <a:pt x="0" y="720"/>
                  </a:lnTo>
                  <a:lnTo>
                    <a:pt x="432" y="480"/>
                  </a:lnTo>
                  <a:lnTo>
                    <a:pt x="0" y="240"/>
                  </a:lnTo>
                  <a:lnTo>
                    <a:pt x="432" y="0"/>
                  </a:lnTo>
                  <a:lnTo>
                    <a:pt x="816" y="0"/>
                  </a:lnTo>
                  <a:lnTo>
                    <a:pt x="816" y="1440"/>
                  </a:lnTo>
                  <a:close/>
                </a:path>
              </a:pathLst>
            </a:custGeom>
            <a:solidFill>
              <a:srgbClr val="9BCDFF"/>
            </a:solidFill>
            <a:ln w="9525">
              <a:solidFill>
                <a:schemeClr val="tx1"/>
              </a:solidFill>
              <a:round/>
              <a:headEnd/>
              <a:tailEnd/>
            </a:ln>
            <a:effectLst/>
          </p:spPr>
          <p:txBody>
            <a:bodyPr/>
            <a:lstStyle/>
            <a:p>
              <a:endParaRPr lang="en-US"/>
            </a:p>
          </p:txBody>
        </p:sp>
        <p:sp>
          <p:nvSpPr>
            <p:cNvPr id="2110490" name="Text Box 26"/>
            <p:cNvSpPr txBox="1">
              <a:spLocks noChangeArrowheads="1"/>
            </p:cNvSpPr>
            <p:nvPr/>
          </p:nvSpPr>
          <p:spPr bwMode="auto">
            <a:xfrm>
              <a:off x="1266" y="1305"/>
              <a:ext cx="462" cy="231"/>
            </a:xfrm>
            <a:prstGeom prst="rect">
              <a:avLst/>
            </a:prstGeom>
            <a:noFill/>
            <a:ln w="9525">
              <a:noFill/>
              <a:miter lim="800000"/>
              <a:headEnd/>
              <a:tailEnd/>
            </a:ln>
            <a:effectLst/>
          </p:spPr>
          <p:txBody>
            <a:bodyPr wrap="none">
              <a:spAutoFit/>
            </a:bodyPr>
            <a:lstStyle/>
            <a:p>
              <a:r>
                <a:rPr lang="en-US" sz="1800"/>
                <a:t>PO</a:t>
              </a:r>
              <a:r>
                <a:rPr lang="en-US" sz="1800" baseline="-25000"/>
                <a:t>4</a:t>
              </a:r>
              <a:r>
                <a:rPr lang="en-US" sz="1800" baseline="30000"/>
                <a:t>3-</a:t>
              </a:r>
              <a:endParaRPr lang="en-US" sz="1800"/>
            </a:p>
          </p:txBody>
        </p:sp>
      </p:grpSp>
      <p:grpSp>
        <p:nvGrpSpPr>
          <p:cNvPr id="2110491" name="Group 27"/>
          <p:cNvGrpSpPr>
            <a:grpSpLocks/>
          </p:cNvGrpSpPr>
          <p:nvPr/>
        </p:nvGrpSpPr>
        <p:grpSpPr bwMode="auto">
          <a:xfrm>
            <a:off x="3867150" y="1143000"/>
            <a:ext cx="1304925" cy="762000"/>
            <a:chOff x="2586" y="3648"/>
            <a:chExt cx="822" cy="480"/>
          </a:xfrm>
        </p:grpSpPr>
        <p:sp>
          <p:nvSpPr>
            <p:cNvPr id="2110492" name="Freeform 28"/>
            <p:cNvSpPr>
              <a:spLocks/>
            </p:cNvSpPr>
            <p:nvPr/>
          </p:nvSpPr>
          <p:spPr bwMode="auto">
            <a:xfrm>
              <a:off x="2592" y="3648"/>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0493" name="Text Box 29"/>
            <p:cNvSpPr txBox="1">
              <a:spLocks noChangeArrowheads="1"/>
            </p:cNvSpPr>
            <p:nvPr/>
          </p:nvSpPr>
          <p:spPr bwMode="auto">
            <a:xfrm>
              <a:off x="2586" y="3696"/>
              <a:ext cx="486" cy="231"/>
            </a:xfrm>
            <a:prstGeom prst="rect">
              <a:avLst/>
            </a:prstGeom>
            <a:noFill/>
            <a:ln w="9525">
              <a:noFill/>
              <a:miter lim="800000"/>
              <a:headEnd/>
              <a:tailEnd/>
            </a:ln>
            <a:effectLst/>
          </p:spPr>
          <p:txBody>
            <a:bodyPr wrap="none">
              <a:spAutoFit/>
            </a:bodyPr>
            <a:lstStyle/>
            <a:p>
              <a:r>
                <a:rPr lang="en-US" sz="1800"/>
                <a:t>NH</a:t>
              </a:r>
              <a:r>
                <a:rPr lang="en-US" sz="1800" baseline="-25000"/>
                <a:t>4</a:t>
              </a:r>
              <a:r>
                <a:rPr lang="en-US" sz="1800" baseline="30000"/>
                <a:t>1+</a:t>
              </a:r>
              <a:endParaRPr lang="en-US" sz="1800"/>
            </a:p>
          </p:txBody>
        </p:sp>
      </p:grpSp>
      <p:grpSp>
        <p:nvGrpSpPr>
          <p:cNvPr id="2110494" name="Group 30"/>
          <p:cNvGrpSpPr>
            <a:grpSpLocks/>
          </p:cNvGrpSpPr>
          <p:nvPr/>
        </p:nvGrpSpPr>
        <p:grpSpPr bwMode="auto">
          <a:xfrm>
            <a:off x="3867150" y="1905000"/>
            <a:ext cx="1304925" cy="762000"/>
            <a:chOff x="2586" y="3648"/>
            <a:chExt cx="822" cy="480"/>
          </a:xfrm>
        </p:grpSpPr>
        <p:sp>
          <p:nvSpPr>
            <p:cNvPr id="2110495" name="Freeform 31"/>
            <p:cNvSpPr>
              <a:spLocks/>
            </p:cNvSpPr>
            <p:nvPr/>
          </p:nvSpPr>
          <p:spPr bwMode="auto">
            <a:xfrm>
              <a:off x="2592" y="3648"/>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0496" name="Text Box 32"/>
            <p:cNvSpPr txBox="1">
              <a:spLocks noChangeArrowheads="1"/>
            </p:cNvSpPr>
            <p:nvPr/>
          </p:nvSpPr>
          <p:spPr bwMode="auto">
            <a:xfrm>
              <a:off x="2586" y="3696"/>
              <a:ext cx="486" cy="231"/>
            </a:xfrm>
            <a:prstGeom prst="rect">
              <a:avLst/>
            </a:prstGeom>
            <a:noFill/>
            <a:ln w="9525">
              <a:noFill/>
              <a:miter lim="800000"/>
              <a:headEnd/>
              <a:tailEnd/>
            </a:ln>
            <a:effectLst/>
          </p:spPr>
          <p:txBody>
            <a:bodyPr wrap="none">
              <a:spAutoFit/>
            </a:bodyPr>
            <a:lstStyle/>
            <a:p>
              <a:r>
                <a:rPr lang="en-US" sz="1800"/>
                <a:t>NH</a:t>
              </a:r>
              <a:r>
                <a:rPr lang="en-US" sz="1800" baseline="-25000"/>
                <a:t>4</a:t>
              </a:r>
              <a:r>
                <a:rPr lang="en-US" sz="1800" baseline="30000"/>
                <a:t>1+</a:t>
              </a:r>
              <a:endParaRPr lang="en-US" sz="1800"/>
            </a:p>
          </p:txBody>
        </p:sp>
      </p:grpSp>
      <p:grpSp>
        <p:nvGrpSpPr>
          <p:cNvPr id="2110497" name="Group 33"/>
          <p:cNvGrpSpPr>
            <a:grpSpLocks/>
          </p:cNvGrpSpPr>
          <p:nvPr/>
        </p:nvGrpSpPr>
        <p:grpSpPr bwMode="auto">
          <a:xfrm>
            <a:off x="3867150" y="2667000"/>
            <a:ext cx="1304925" cy="762000"/>
            <a:chOff x="2586" y="3648"/>
            <a:chExt cx="822" cy="480"/>
          </a:xfrm>
        </p:grpSpPr>
        <p:sp>
          <p:nvSpPr>
            <p:cNvPr id="2110498" name="Freeform 34"/>
            <p:cNvSpPr>
              <a:spLocks/>
            </p:cNvSpPr>
            <p:nvPr/>
          </p:nvSpPr>
          <p:spPr bwMode="auto">
            <a:xfrm>
              <a:off x="2592" y="3648"/>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0499" name="Text Box 35"/>
            <p:cNvSpPr txBox="1">
              <a:spLocks noChangeArrowheads="1"/>
            </p:cNvSpPr>
            <p:nvPr/>
          </p:nvSpPr>
          <p:spPr bwMode="auto">
            <a:xfrm>
              <a:off x="2586" y="3696"/>
              <a:ext cx="486" cy="231"/>
            </a:xfrm>
            <a:prstGeom prst="rect">
              <a:avLst/>
            </a:prstGeom>
            <a:noFill/>
            <a:ln w="9525">
              <a:noFill/>
              <a:miter lim="800000"/>
              <a:headEnd/>
              <a:tailEnd/>
            </a:ln>
            <a:effectLst/>
          </p:spPr>
          <p:txBody>
            <a:bodyPr wrap="none">
              <a:spAutoFit/>
            </a:bodyPr>
            <a:lstStyle/>
            <a:p>
              <a:r>
                <a:rPr lang="en-US" sz="1800"/>
                <a:t>NH</a:t>
              </a:r>
              <a:r>
                <a:rPr lang="en-US" sz="1800" baseline="-25000"/>
                <a:t>4</a:t>
              </a:r>
              <a:r>
                <a:rPr lang="en-US" sz="1800" baseline="30000"/>
                <a:t>1+</a:t>
              </a:r>
              <a:endParaRPr lang="en-US" sz="1800"/>
            </a:p>
          </p:txBody>
        </p:sp>
      </p:grpSp>
      <p:grpSp>
        <p:nvGrpSpPr>
          <p:cNvPr id="2110500" name="Group 36"/>
          <p:cNvGrpSpPr>
            <a:grpSpLocks/>
          </p:cNvGrpSpPr>
          <p:nvPr/>
        </p:nvGrpSpPr>
        <p:grpSpPr bwMode="auto">
          <a:xfrm>
            <a:off x="7467600" y="1143000"/>
            <a:ext cx="1295400" cy="1524000"/>
            <a:chOff x="2256" y="1536"/>
            <a:chExt cx="816" cy="960"/>
          </a:xfrm>
        </p:grpSpPr>
        <p:sp>
          <p:nvSpPr>
            <p:cNvPr id="2110501" name="Freeform 37"/>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0502" name="Text Box 38"/>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grpSp>
        <p:nvGrpSpPr>
          <p:cNvPr id="2110503" name="Group 39"/>
          <p:cNvGrpSpPr>
            <a:grpSpLocks/>
          </p:cNvGrpSpPr>
          <p:nvPr/>
        </p:nvGrpSpPr>
        <p:grpSpPr bwMode="auto">
          <a:xfrm>
            <a:off x="6858000" y="1143000"/>
            <a:ext cx="1295400" cy="2286000"/>
            <a:chOff x="3120" y="1584"/>
            <a:chExt cx="816" cy="1440"/>
          </a:xfrm>
        </p:grpSpPr>
        <p:sp>
          <p:nvSpPr>
            <p:cNvPr id="2110504" name="Freeform 40"/>
            <p:cNvSpPr>
              <a:spLocks/>
            </p:cNvSpPr>
            <p:nvPr/>
          </p:nvSpPr>
          <p:spPr bwMode="auto">
            <a:xfrm>
              <a:off x="3120" y="1584"/>
              <a:ext cx="816" cy="144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0" y="1440"/>
                </a:cxn>
                <a:cxn ang="0">
                  <a:pos x="0" y="0"/>
                </a:cxn>
              </a:cxnLst>
              <a:rect l="0" t="0" r="r" b="b"/>
              <a:pathLst>
                <a:path w="816" h="1440">
                  <a:moveTo>
                    <a:pt x="0" y="0"/>
                  </a:moveTo>
                  <a:lnTo>
                    <a:pt x="816" y="0"/>
                  </a:lnTo>
                  <a:lnTo>
                    <a:pt x="384" y="240"/>
                  </a:lnTo>
                  <a:lnTo>
                    <a:pt x="816" y="480"/>
                  </a:lnTo>
                  <a:lnTo>
                    <a:pt x="384" y="720"/>
                  </a:lnTo>
                  <a:lnTo>
                    <a:pt x="816" y="960"/>
                  </a:lnTo>
                  <a:lnTo>
                    <a:pt x="384" y="1200"/>
                  </a:lnTo>
                  <a:lnTo>
                    <a:pt x="816" y="1440"/>
                  </a:lnTo>
                  <a:lnTo>
                    <a:pt x="0" y="144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0505" name="Text Box 41"/>
            <p:cNvSpPr txBox="1">
              <a:spLocks noChangeArrowheads="1"/>
            </p:cNvSpPr>
            <p:nvPr/>
          </p:nvSpPr>
          <p:spPr bwMode="auto">
            <a:xfrm>
              <a:off x="3183" y="2208"/>
              <a:ext cx="353" cy="231"/>
            </a:xfrm>
            <a:prstGeom prst="rect">
              <a:avLst/>
            </a:prstGeom>
            <a:noFill/>
            <a:ln w="9525">
              <a:noFill/>
              <a:miter lim="800000"/>
              <a:headEnd/>
              <a:tailEnd/>
            </a:ln>
            <a:effectLst/>
          </p:spPr>
          <p:txBody>
            <a:bodyPr wrap="none">
              <a:spAutoFit/>
            </a:bodyPr>
            <a:lstStyle/>
            <a:p>
              <a:r>
                <a:rPr lang="en-US" sz="1800"/>
                <a:t>Al</a:t>
              </a:r>
              <a:r>
                <a:rPr lang="en-US" sz="1800" baseline="30000"/>
                <a:t>3+</a:t>
              </a:r>
              <a:endParaRPr lang="en-US" sz="1800"/>
            </a:p>
          </p:txBody>
        </p:sp>
      </p:grpSp>
      <p:grpSp>
        <p:nvGrpSpPr>
          <p:cNvPr id="2110506" name="Group 42"/>
          <p:cNvGrpSpPr>
            <a:grpSpLocks/>
          </p:cNvGrpSpPr>
          <p:nvPr/>
        </p:nvGrpSpPr>
        <p:grpSpPr bwMode="auto">
          <a:xfrm>
            <a:off x="6858000" y="3429000"/>
            <a:ext cx="1295400" cy="2286000"/>
            <a:chOff x="3120" y="1584"/>
            <a:chExt cx="816" cy="1440"/>
          </a:xfrm>
        </p:grpSpPr>
        <p:sp>
          <p:nvSpPr>
            <p:cNvPr id="2110507" name="Freeform 43"/>
            <p:cNvSpPr>
              <a:spLocks/>
            </p:cNvSpPr>
            <p:nvPr/>
          </p:nvSpPr>
          <p:spPr bwMode="auto">
            <a:xfrm>
              <a:off x="3120" y="1584"/>
              <a:ext cx="816" cy="144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0" y="1440"/>
                </a:cxn>
                <a:cxn ang="0">
                  <a:pos x="0" y="0"/>
                </a:cxn>
              </a:cxnLst>
              <a:rect l="0" t="0" r="r" b="b"/>
              <a:pathLst>
                <a:path w="816" h="1440">
                  <a:moveTo>
                    <a:pt x="0" y="0"/>
                  </a:moveTo>
                  <a:lnTo>
                    <a:pt x="816" y="0"/>
                  </a:lnTo>
                  <a:lnTo>
                    <a:pt x="384" y="240"/>
                  </a:lnTo>
                  <a:lnTo>
                    <a:pt x="816" y="480"/>
                  </a:lnTo>
                  <a:lnTo>
                    <a:pt x="384" y="720"/>
                  </a:lnTo>
                  <a:lnTo>
                    <a:pt x="816" y="960"/>
                  </a:lnTo>
                  <a:lnTo>
                    <a:pt x="384" y="1200"/>
                  </a:lnTo>
                  <a:lnTo>
                    <a:pt x="816" y="1440"/>
                  </a:lnTo>
                  <a:lnTo>
                    <a:pt x="0" y="144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0508" name="Text Box 44"/>
            <p:cNvSpPr txBox="1">
              <a:spLocks noChangeArrowheads="1"/>
            </p:cNvSpPr>
            <p:nvPr/>
          </p:nvSpPr>
          <p:spPr bwMode="auto">
            <a:xfrm>
              <a:off x="3183" y="2208"/>
              <a:ext cx="353" cy="231"/>
            </a:xfrm>
            <a:prstGeom prst="rect">
              <a:avLst/>
            </a:prstGeom>
            <a:noFill/>
            <a:ln w="9525">
              <a:noFill/>
              <a:miter lim="800000"/>
              <a:headEnd/>
              <a:tailEnd/>
            </a:ln>
            <a:effectLst/>
          </p:spPr>
          <p:txBody>
            <a:bodyPr wrap="none">
              <a:spAutoFit/>
            </a:bodyPr>
            <a:lstStyle/>
            <a:p>
              <a:r>
                <a:rPr lang="en-US" sz="1800"/>
                <a:t>Al</a:t>
              </a:r>
              <a:r>
                <a:rPr lang="en-US" sz="1800" baseline="30000"/>
                <a:t>3+</a:t>
              </a:r>
              <a:endParaRPr lang="en-US" sz="1800"/>
            </a:p>
          </p:txBody>
        </p:sp>
      </p:grpSp>
      <p:grpSp>
        <p:nvGrpSpPr>
          <p:cNvPr id="2110509" name="Group 45"/>
          <p:cNvGrpSpPr>
            <a:grpSpLocks/>
          </p:cNvGrpSpPr>
          <p:nvPr/>
        </p:nvGrpSpPr>
        <p:grpSpPr bwMode="auto">
          <a:xfrm>
            <a:off x="7467600" y="2667000"/>
            <a:ext cx="1295400" cy="1524000"/>
            <a:chOff x="2256" y="1536"/>
            <a:chExt cx="816" cy="960"/>
          </a:xfrm>
        </p:grpSpPr>
        <p:sp>
          <p:nvSpPr>
            <p:cNvPr id="2110510" name="Freeform 46"/>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0511" name="Text Box 47"/>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grpSp>
        <p:nvGrpSpPr>
          <p:cNvPr id="2110512" name="Group 48"/>
          <p:cNvGrpSpPr>
            <a:grpSpLocks/>
          </p:cNvGrpSpPr>
          <p:nvPr/>
        </p:nvGrpSpPr>
        <p:grpSpPr bwMode="auto">
          <a:xfrm>
            <a:off x="7467600" y="4191000"/>
            <a:ext cx="1295400" cy="1524000"/>
            <a:chOff x="2256" y="1536"/>
            <a:chExt cx="816" cy="960"/>
          </a:xfrm>
        </p:grpSpPr>
        <p:sp>
          <p:nvSpPr>
            <p:cNvPr id="2110513" name="Freeform 49"/>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0514" name="Text Box 50"/>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grpSp>
        <p:nvGrpSpPr>
          <p:cNvPr id="2110515" name="Group 51"/>
          <p:cNvGrpSpPr>
            <a:grpSpLocks/>
          </p:cNvGrpSpPr>
          <p:nvPr/>
        </p:nvGrpSpPr>
        <p:grpSpPr bwMode="auto">
          <a:xfrm>
            <a:off x="4495800" y="4343400"/>
            <a:ext cx="1295400" cy="1524000"/>
            <a:chOff x="2256" y="1536"/>
            <a:chExt cx="816" cy="960"/>
          </a:xfrm>
        </p:grpSpPr>
        <p:sp>
          <p:nvSpPr>
            <p:cNvPr id="2110516" name="Freeform 52"/>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0517" name="Text Box 53"/>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sp>
        <p:nvSpPr>
          <p:cNvPr id="2110518" name="Text Box 54"/>
          <p:cNvSpPr txBox="1">
            <a:spLocks noChangeArrowheads="1"/>
          </p:cNvSpPr>
          <p:nvPr/>
        </p:nvSpPr>
        <p:spPr bwMode="auto">
          <a:xfrm>
            <a:off x="3276600" y="4343400"/>
            <a:ext cx="565150" cy="366713"/>
          </a:xfrm>
          <a:prstGeom prst="rect">
            <a:avLst/>
          </a:prstGeom>
          <a:noFill/>
          <a:ln w="9525">
            <a:noFill/>
            <a:miter lim="800000"/>
            <a:headEnd/>
            <a:tailEnd/>
          </a:ln>
          <a:effectLst/>
        </p:spPr>
        <p:txBody>
          <a:bodyPr wrap="none">
            <a:spAutoFit/>
          </a:bodyPr>
          <a:lstStyle/>
          <a:p>
            <a:r>
              <a:rPr lang="en-US" sz="1800"/>
              <a:t>11. </a:t>
            </a:r>
          </a:p>
        </p:txBody>
      </p:sp>
      <p:sp>
        <p:nvSpPr>
          <p:cNvPr id="2110519" name="Text Box 55"/>
          <p:cNvSpPr txBox="1">
            <a:spLocks noChangeArrowheads="1"/>
          </p:cNvSpPr>
          <p:nvPr/>
        </p:nvSpPr>
        <p:spPr bwMode="auto">
          <a:xfrm>
            <a:off x="1227138" y="5791200"/>
            <a:ext cx="1211262" cy="366713"/>
          </a:xfrm>
          <a:prstGeom prst="rect">
            <a:avLst/>
          </a:prstGeom>
          <a:noFill/>
          <a:ln w="9525">
            <a:noFill/>
            <a:miter lim="800000"/>
            <a:headEnd/>
            <a:tailEnd/>
          </a:ln>
          <a:effectLst/>
        </p:spPr>
        <p:txBody>
          <a:bodyPr wrap="none">
            <a:spAutoFit/>
          </a:bodyPr>
          <a:lstStyle/>
          <a:p>
            <a:r>
              <a:rPr lang="en-US" sz="1800"/>
              <a:t>Ca</a:t>
            </a:r>
            <a:r>
              <a:rPr lang="en-US" sz="1800" baseline="-25000"/>
              <a:t>3</a:t>
            </a:r>
            <a:r>
              <a:rPr lang="en-US" sz="1800"/>
              <a:t>(PO</a:t>
            </a:r>
            <a:r>
              <a:rPr lang="en-US" sz="1800" baseline="-25000"/>
              <a:t>4</a:t>
            </a:r>
            <a:r>
              <a:rPr lang="en-US" sz="1800"/>
              <a:t>)</a:t>
            </a:r>
            <a:r>
              <a:rPr lang="en-US" sz="1800" baseline="-25000"/>
              <a:t>2</a:t>
            </a:r>
          </a:p>
        </p:txBody>
      </p:sp>
      <p:sp>
        <p:nvSpPr>
          <p:cNvPr id="2110520" name="Text Box 56"/>
          <p:cNvSpPr txBox="1">
            <a:spLocks noChangeArrowheads="1"/>
          </p:cNvSpPr>
          <p:nvPr/>
        </p:nvSpPr>
        <p:spPr bwMode="auto">
          <a:xfrm>
            <a:off x="4198938" y="3505200"/>
            <a:ext cx="1249362" cy="366713"/>
          </a:xfrm>
          <a:prstGeom prst="rect">
            <a:avLst/>
          </a:prstGeom>
          <a:noFill/>
          <a:ln w="9525">
            <a:noFill/>
            <a:miter lim="800000"/>
            <a:headEnd/>
            <a:tailEnd/>
          </a:ln>
          <a:effectLst/>
        </p:spPr>
        <p:txBody>
          <a:bodyPr wrap="none">
            <a:spAutoFit/>
          </a:bodyPr>
          <a:lstStyle/>
          <a:p>
            <a:r>
              <a:rPr lang="en-US" sz="1800"/>
              <a:t>(NH</a:t>
            </a:r>
            <a:r>
              <a:rPr lang="en-US" sz="1800" baseline="-25000"/>
              <a:t>4</a:t>
            </a:r>
            <a:r>
              <a:rPr lang="en-US" sz="1800"/>
              <a:t>)</a:t>
            </a:r>
            <a:r>
              <a:rPr lang="en-US" sz="1800" baseline="-25000"/>
              <a:t>3</a:t>
            </a:r>
            <a:r>
              <a:rPr lang="en-US" sz="1800"/>
              <a:t>PO</a:t>
            </a:r>
            <a:r>
              <a:rPr lang="en-US" sz="1800" baseline="-25000"/>
              <a:t>4</a:t>
            </a:r>
          </a:p>
        </p:txBody>
      </p:sp>
      <p:sp>
        <p:nvSpPr>
          <p:cNvPr id="2110521" name="Text Box 57"/>
          <p:cNvSpPr txBox="1">
            <a:spLocks noChangeArrowheads="1"/>
          </p:cNvSpPr>
          <p:nvPr/>
        </p:nvSpPr>
        <p:spPr bwMode="auto">
          <a:xfrm>
            <a:off x="4495800" y="5943600"/>
            <a:ext cx="628650" cy="366713"/>
          </a:xfrm>
          <a:prstGeom prst="rect">
            <a:avLst/>
          </a:prstGeom>
          <a:noFill/>
          <a:ln w="9525">
            <a:noFill/>
            <a:miter lim="800000"/>
            <a:headEnd/>
            <a:tailEnd/>
          </a:ln>
          <a:effectLst/>
        </p:spPr>
        <p:txBody>
          <a:bodyPr wrap="none">
            <a:spAutoFit/>
          </a:bodyPr>
          <a:lstStyle/>
          <a:p>
            <a:r>
              <a:rPr lang="en-US" sz="1800"/>
              <a:t>FeO</a:t>
            </a:r>
            <a:endParaRPr lang="en-US" sz="1800" baseline="-25000"/>
          </a:p>
        </p:txBody>
      </p:sp>
      <p:sp>
        <p:nvSpPr>
          <p:cNvPr id="2110522" name="Text Box 58"/>
          <p:cNvSpPr txBox="1">
            <a:spLocks noChangeArrowheads="1"/>
          </p:cNvSpPr>
          <p:nvPr/>
        </p:nvSpPr>
        <p:spPr bwMode="auto">
          <a:xfrm>
            <a:off x="7496175" y="5791200"/>
            <a:ext cx="733425" cy="366713"/>
          </a:xfrm>
          <a:prstGeom prst="rect">
            <a:avLst/>
          </a:prstGeom>
          <a:noFill/>
          <a:ln w="9525">
            <a:noFill/>
            <a:miter lim="800000"/>
            <a:headEnd/>
            <a:tailEnd/>
          </a:ln>
          <a:effectLst/>
        </p:spPr>
        <p:txBody>
          <a:bodyPr wrap="none">
            <a:spAutoFit/>
          </a:bodyPr>
          <a:lstStyle/>
          <a:p>
            <a:r>
              <a:rPr lang="en-US" sz="1800"/>
              <a:t>Al</a:t>
            </a:r>
            <a:r>
              <a:rPr lang="en-US" sz="1800" baseline="-25000"/>
              <a:t>2</a:t>
            </a:r>
            <a:r>
              <a:rPr lang="en-US" sz="1800"/>
              <a:t>O</a:t>
            </a:r>
            <a:r>
              <a:rPr lang="en-US" sz="1800" baseline="-25000"/>
              <a:t>3</a:t>
            </a: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1490" name="Rectangle 2"/>
          <p:cNvSpPr>
            <a:spLocks noGrp="1" noChangeArrowheads="1"/>
          </p:cNvSpPr>
          <p:nvPr>
            <p:ph type="title"/>
          </p:nvPr>
        </p:nvSpPr>
        <p:spPr>
          <a:xfrm>
            <a:off x="304800" y="304800"/>
            <a:ext cx="1219200" cy="503238"/>
          </a:xfrm>
        </p:spPr>
        <p:txBody>
          <a:bodyPr/>
          <a:lstStyle/>
          <a:p>
            <a:r>
              <a:rPr lang="en-US" sz="1600"/>
              <a:t>Key</a:t>
            </a:r>
          </a:p>
        </p:txBody>
      </p:sp>
      <p:sp>
        <p:nvSpPr>
          <p:cNvPr id="2111491" name="Text Box 3"/>
          <p:cNvSpPr txBox="1">
            <a:spLocks noChangeArrowheads="1"/>
          </p:cNvSpPr>
          <p:nvPr/>
        </p:nvSpPr>
        <p:spPr bwMode="auto">
          <a:xfrm>
            <a:off x="457200" y="1143000"/>
            <a:ext cx="565150" cy="366713"/>
          </a:xfrm>
          <a:prstGeom prst="rect">
            <a:avLst/>
          </a:prstGeom>
          <a:noFill/>
          <a:ln w="9525">
            <a:noFill/>
            <a:miter lim="800000"/>
            <a:headEnd/>
            <a:tailEnd/>
          </a:ln>
          <a:effectLst/>
        </p:spPr>
        <p:txBody>
          <a:bodyPr wrap="none">
            <a:spAutoFit/>
          </a:bodyPr>
          <a:lstStyle/>
          <a:p>
            <a:r>
              <a:rPr lang="en-US" sz="1800"/>
              <a:t>12. </a:t>
            </a:r>
          </a:p>
        </p:txBody>
      </p:sp>
      <p:sp>
        <p:nvSpPr>
          <p:cNvPr id="2111492" name="Text Box 4"/>
          <p:cNvSpPr txBox="1">
            <a:spLocks noChangeArrowheads="1"/>
          </p:cNvSpPr>
          <p:nvPr/>
        </p:nvSpPr>
        <p:spPr bwMode="auto">
          <a:xfrm>
            <a:off x="6248400" y="2681288"/>
            <a:ext cx="565150" cy="366712"/>
          </a:xfrm>
          <a:prstGeom prst="rect">
            <a:avLst/>
          </a:prstGeom>
          <a:noFill/>
          <a:ln w="9525">
            <a:noFill/>
            <a:miter lim="800000"/>
            <a:headEnd/>
            <a:tailEnd/>
          </a:ln>
          <a:effectLst/>
        </p:spPr>
        <p:txBody>
          <a:bodyPr wrap="none">
            <a:spAutoFit/>
          </a:bodyPr>
          <a:lstStyle/>
          <a:p>
            <a:r>
              <a:rPr lang="en-US" sz="1800"/>
              <a:t>15. </a:t>
            </a:r>
          </a:p>
        </p:txBody>
      </p:sp>
      <p:grpSp>
        <p:nvGrpSpPr>
          <p:cNvPr id="2111493" name="Group 5"/>
          <p:cNvGrpSpPr>
            <a:grpSpLocks/>
          </p:cNvGrpSpPr>
          <p:nvPr/>
        </p:nvGrpSpPr>
        <p:grpSpPr bwMode="auto">
          <a:xfrm>
            <a:off x="7467600" y="2667000"/>
            <a:ext cx="1295400" cy="1524000"/>
            <a:chOff x="2256" y="1536"/>
            <a:chExt cx="816" cy="960"/>
          </a:xfrm>
        </p:grpSpPr>
        <p:sp>
          <p:nvSpPr>
            <p:cNvPr id="2111494" name="Freeform 6"/>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1495" name="Text Box 7"/>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grpSp>
        <p:nvGrpSpPr>
          <p:cNvPr id="2111496" name="Group 8"/>
          <p:cNvGrpSpPr>
            <a:grpSpLocks/>
          </p:cNvGrpSpPr>
          <p:nvPr/>
        </p:nvGrpSpPr>
        <p:grpSpPr bwMode="auto">
          <a:xfrm>
            <a:off x="7467600" y="4800600"/>
            <a:ext cx="1295400" cy="1524000"/>
            <a:chOff x="2256" y="1536"/>
            <a:chExt cx="816" cy="960"/>
          </a:xfrm>
        </p:grpSpPr>
        <p:sp>
          <p:nvSpPr>
            <p:cNvPr id="2111497" name="Freeform 9"/>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1498" name="Text Box 10"/>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grpSp>
        <p:nvGrpSpPr>
          <p:cNvPr id="2111499" name="Group 11"/>
          <p:cNvGrpSpPr>
            <a:grpSpLocks/>
          </p:cNvGrpSpPr>
          <p:nvPr/>
        </p:nvGrpSpPr>
        <p:grpSpPr bwMode="auto">
          <a:xfrm>
            <a:off x="914400" y="1143000"/>
            <a:ext cx="1295400" cy="2286000"/>
            <a:chOff x="576" y="720"/>
            <a:chExt cx="816" cy="1440"/>
          </a:xfrm>
        </p:grpSpPr>
        <p:sp>
          <p:nvSpPr>
            <p:cNvPr id="2111500" name="Freeform 12"/>
            <p:cNvSpPr>
              <a:spLocks/>
            </p:cNvSpPr>
            <p:nvPr/>
          </p:nvSpPr>
          <p:spPr bwMode="auto">
            <a:xfrm>
              <a:off x="576" y="720"/>
              <a:ext cx="816" cy="144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0" y="1440"/>
                </a:cxn>
                <a:cxn ang="0">
                  <a:pos x="0" y="0"/>
                </a:cxn>
              </a:cxnLst>
              <a:rect l="0" t="0" r="r" b="b"/>
              <a:pathLst>
                <a:path w="816" h="1440">
                  <a:moveTo>
                    <a:pt x="0" y="0"/>
                  </a:moveTo>
                  <a:lnTo>
                    <a:pt x="816" y="0"/>
                  </a:lnTo>
                  <a:lnTo>
                    <a:pt x="384" y="240"/>
                  </a:lnTo>
                  <a:lnTo>
                    <a:pt x="816" y="480"/>
                  </a:lnTo>
                  <a:lnTo>
                    <a:pt x="384" y="720"/>
                  </a:lnTo>
                  <a:lnTo>
                    <a:pt x="816" y="960"/>
                  </a:lnTo>
                  <a:lnTo>
                    <a:pt x="384" y="1200"/>
                  </a:lnTo>
                  <a:lnTo>
                    <a:pt x="816" y="1440"/>
                  </a:lnTo>
                  <a:lnTo>
                    <a:pt x="0" y="144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1501" name="Text Box 13"/>
            <p:cNvSpPr txBox="1">
              <a:spLocks noChangeArrowheads="1"/>
            </p:cNvSpPr>
            <p:nvPr/>
          </p:nvSpPr>
          <p:spPr bwMode="auto">
            <a:xfrm>
              <a:off x="576" y="1344"/>
              <a:ext cx="393" cy="231"/>
            </a:xfrm>
            <a:prstGeom prst="rect">
              <a:avLst/>
            </a:prstGeom>
            <a:noFill/>
            <a:ln w="9525">
              <a:noFill/>
              <a:miter lim="800000"/>
              <a:headEnd/>
              <a:tailEnd/>
            </a:ln>
            <a:effectLst/>
          </p:spPr>
          <p:txBody>
            <a:bodyPr wrap="none">
              <a:spAutoFit/>
            </a:bodyPr>
            <a:lstStyle/>
            <a:p>
              <a:r>
                <a:rPr lang="en-US" sz="1800"/>
                <a:t>Fe</a:t>
              </a:r>
              <a:r>
                <a:rPr lang="en-US" sz="1800" baseline="30000"/>
                <a:t>3+</a:t>
              </a:r>
              <a:endParaRPr lang="en-US" sz="1800"/>
            </a:p>
          </p:txBody>
        </p:sp>
      </p:grpSp>
      <p:grpSp>
        <p:nvGrpSpPr>
          <p:cNvPr id="2111502" name="Group 14"/>
          <p:cNvGrpSpPr>
            <a:grpSpLocks/>
          </p:cNvGrpSpPr>
          <p:nvPr/>
        </p:nvGrpSpPr>
        <p:grpSpPr bwMode="auto">
          <a:xfrm>
            <a:off x="914400" y="3429000"/>
            <a:ext cx="1295400" cy="2286000"/>
            <a:chOff x="576" y="720"/>
            <a:chExt cx="816" cy="1440"/>
          </a:xfrm>
        </p:grpSpPr>
        <p:sp>
          <p:nvSpPr>
            <p:cNvPr id="2111503" name="Freeform 15"/>
            <p:cNvSpPr>
              <a:spLocks/>
            </p:cNvSpPr>
            <p:nvPr/>
          </p:nvSpPr>
          <p:spPr bwMode="auto">
            <a:xfrm>
              <a:off x="576" y="720"/>
              <a:ext cx="816" cy="144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0" y="1440"/>
                </a:cxn>
                <a:cxn ang="0">
                  <a:pos x="0" y="0"/>
                </a:cxn>
              </a:cxnLst>
              <a:rect l="0" t="0" r="r" b="b"/>
              <a:pathLst>
                <a:path w="816" h="1440">
                  <a:moveTo>
                    <a:pt x="0" y="0"/>
                  </a:moveTo>
                  <a:lnTo>
                    <a:pt x="816" y="0"/>
                  </a:lnTo>
                  <a:lnTo>
                    <a:pt x="384" y="240"/>
                  </a:lnTo>
                  <a:lnTo>
                    <a:pt x="816" y="480"/>
                  </a:lnTo>
                  <a:lnTo>
                    <a:pt x="384" y="720"/>
                  </a:lnTo>
                  <a:lnTo>
                    <a:pt x="816" y="960"/>
                  </a:lnTo>
                  <a:lnTo>
                    <a:pt x="384" y="1200"/>
                  </a:lnTo>
                  <a:lnTo>
                    <a:pt x="816" y="1440"/>
                  </a:lnTo>
                  <a:lnTo>
                    <a:pt x="0" y="144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1504" name="Text Box 16"/>
            <p:cNvSpPr txBox="1">
              <a:spLocks noChangeArrowheads="1"/>
            </p:cNvSpPr>
            <p:nvPr/>
          </p:nvSpPr>
          <p:spPr bwMode="auto">
            <a:xfrm>
              <a:off x="576" y="1344"/>
              <a:ext cx="393" cy="231"/>
            </a:xfrm>
            <a:prstGeom prst="rect">
              <a:avLst/>
            </a:prstGeom>
            <a:noFill/>
            <a:ln w="9525">
              <a:noFill/>
              <a:miter lim="800000"/>
              <a:headEnd/>
              <a:tailEnd/>
            </a:ln>
            <a:effectLst/>
          </p:spPr>
          <p:txBody>
            <a:bodyPr wrap="none">
              <a:spAutoFit/>
            </a:bodyPr>
            <a:lstStyle/>
            <a:p>
              <a:r>
                <a:rPr lang="en-US" sz="1800"/>
                <a:t>Fe</a:t>
              </a:r>
              <a:r>
                <a:rPr lang="en-US" sz="1800" baseline="30000"/>
                <a:t>3+</a:t>
              </a:r>
              <a:endParaRPr lang="en-US" sz="1800"/>
            </a:p>
          </p:txBody>
        </p:sp>
      </p:grpSp>
      <p:grpSp>
        <p:nvGrpSpPr>
          <p:cNvPr id="2111505" name="Group 17"/>
          <p:cNvGrpSpPr>
            <a:grpSpLocks/>
          </p:cNvGrpSpPr>
          <p:nvPr/>
        </p:nvGrpSpPr>
        <p:grpSpPr bwMode="auto">
          <a:xfrm>
            <a:off x="1524000" y="1143000"/>
            <a:ext cx="1295400" cy="1524000"/>
            <a:chOff x="2256" y="1536"/>
            <a:chExt cx="816" cy="960"/>
          </a:xfrm>
        </p:grpSpPr>
        <p:sp>
          <p:nvSpPr>
            <p:cNvPr id="2111506" name="Freeform 18"/>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1507" name="Text Box 19"/>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grpSp>
        <p:nvGrpSpPr>
          <p:cNvPr id="2111508" name="Group 20"/>
          <p:cNvGrpSpPr>
            <a:grpSpLocks/>
          </p:cNvGrpSpPr>
          <p:nvPr/>
        </p:nvGrpSpPr>
        <p:grpSpPr bwMode="auto">
          <a:xfrm>
            <a:off x="1524000" y="2667000"/>
            <a:ext cx="1295400" cy="1524000"/>
            <a:chOff x="2256" y="1536"/>
            <a:chExt cx="816" cy="960"/>
          </a:xfrm>
        </p:grpSpPr>
        <p:sp>
          <p:nvSpPr>
            <p:cNvPr id="2111509" name="Freeform 21"/>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1510" name="Text Box 22"/>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grpSp>
        <p:nvGrpSpPr>
          <p:cNvPr id="2111511" name="Group 23"/>
          <p:cNvGrpSpPr>
            <a:grpSpLocks/>
          </p:cNvGrpSpPr>
          <p:nvPr/>
        </p:nvGrpSpPr>
        <p:grpSpPr bwMode="auto">
          <a:xfrm>
            <a:off x="1524000" y="4191000"/>
            <a:ext cx="1295400" cy="1524000"/>
            <a:chOff x="2256" y="1536"/>
            <a:chExt cx="816" cy="960"/>
          </a:xfrm>
        </p:grpSpPr>
        <p:sp>
          <p:nvSpPr>
            <p:cNvPr id="2111512" name="Freeform 24"/>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1513" name="Text Box 25"/>
            <p:cNvSpPr txBox="1">
              <a:spLocks noChangeArrowheads="1"/>
            </p:cNvSpPr>
            <p:nvPr/>
          </p:nvSpPr>
          <p:spPr bwMode="auto">
            <a:xfrm>
              <a:off x="2711" y="1872"/>
              <a:ext cx="313" cy="231"/>
            </a:xfrm>
            <a:prstGeom prst="rect">
              <a:avLst/>
            </a:prstGeom>
            <a:noFill/>
            <a:ln w="9525">
              <a:noFill/>
              <a:miter lim="800000"/>
              <a:headEnd/>
              <a:tailEnd/>
            </a:ln>
            <a:effectLst/>
          </p:spPr>
          <p:txBody>
            <a:bodyPr wrap="none">
              <a:spAutoFit/>
            </a:bodyPr>
            <a:lstStyle/>
            <a:p>
              <a:r>
                <a:rPr lang="en-US" sz="1800"/>
                <a:t>O</a:t>
              </a:r>
              <a:r>
                <a:rPr lang="en-US" sz="1800" baseline="30000"/>
                <a:t>2-</a:t>
              </a:r>
              <a:endParaRPr lang="en-US" sz="1800"/>
            </a:p>
          </p:txBody>
        </p:sp>
      </p:grpSp>
      <p:grpSp>
        <p:nvGrpSpPr>
          <p:cNvPr id="2111514" name="Group 26"/>
          <p:cNvGrpSpPr>
            <a:grpSpLocks/>
          </p:cNvGrpSpPr>
          <p:nvPr/>
        </p:nvGrpSpPr>
        <p:grpSpPr bwMode="auto">
          <a:xfrm>
            <a:off x="3276600" y="242888"/>
            <a:ext cx="2514600" cy="3048000"/>
            <a:chOff x="2064" y="153"/>
            <a:chExt cx="1584" cy="1920"/>
          </a:xfrm>
        </p:grpSpPr>
        <p:sp>
          <p:nvSpPr>
            <p:cNvPr id="2111515" name="Text Box 27"/>
            <p:cNvSpPr txBox="1">
              <a:spLocks noChangeArrowheads="1"/>
            </p:cNvSpPr>
            <p:nvPr/>
          </p:nvSpPr>
          <p:spPr bwMode="auto">
            <a:xfrm>
              <a:off x="2064" y="162"/>
              <a:ext cx="356" cy="231"/>
            </a:xfrm>
            <a:prstGeom prst="rect">
              <a:avLst/>
            </a:prstGeom>
            <a:noFill/>
            <a:ln w="9525">
              <a:noFill/>
              <a:miter lim="800000"/>
              <a:headEnd/>
              <a:tailEnd/>
            </a:ln>
            <a:effectLst/>
          </p:spPr>
          <p:txBody>
            <a:bodyPr wrap="none">
              <a:spAutoFit/>
            </a:bodyPr>
            <a:lstStyle/>
            <a:p>
              <a:r>
                <a:rPr lang="en-US" sz="1800"/>
                <a:t>13. </a:t>
              </a:r>
            </a:p>
          </p:txBody>
        </p:sp>
        <p:grpSp>
          <p:nvGrpSpPr>
            <p:cNvPr id="2111516" name="Group 28"/>
            <p:cNvGrpSpPr>
              <a:grpSpLocks/>
            </p:cNvGrpSpPr>
            <p:nvPr/>
          </p:nvGrpSpPr>
          <p:grpSpPr bwMode="auto">
            <a:xfrm>
              <a:off x="2448" y="153"/>
              <a:ext cx="816" cy="1920"/>
              <a:chOff x="4272" y="1584"/>
              <a:chExt cx="816" cy="1920"/>
            </a:xfrm>
          </p:grpSpPr>
          <p:sp>
            <p:nvSpPr>
              <p:cNvPr id="2111517" name="Freeform 29"/>
              <p:cNvSpPr>
                <a:spLocks/>
              </p:cNvSpPr>
              <p:nvPr/>
            </p:nvSpPr>
            <p:spPr bwMode="auto">
              <a:xfrm>
                <a:off x="4272" y="1584"/>
                <a:ext cx="816" cy="192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384" y="1680"/>
                  </a:cxn>
                  <a:cxn ang="0">
                    <a:pos x="816" y="1920"/>
                  </a:cxn>
                  <a:cxn ang="0">
                    <a:pos x="0" y="1920"/>
                  </a:cxn>
                  <a:cxn ang="0">
                    <a:pos x="0" y="0"/>
                  </a:cxn>
                </a:cxnLst>
                <a:rect l="0" t="0" r="r" b="b"/>
                <a:pathLst>
                  <a:path w="816" h="1920">
                    <a:moveTo>
                      <a:pt x="0" y="0"/>
                    </a:moveTo>
                    <a:lnTo>
                      <a:pt x="816" y="0"/>
                    </a:lnTo>
                    <a:lnTo>
                      <a:pt x="384" y="240"/>
                    </a:lnTo>
                    <a:lnTo>
                      <a:pt x="816" y="480"/>
                    </a:lnTo>
                    <a:lnTo>
                      <a:pt x="384" y="720"/>
                    </a:lnTo>
                    <a:lnTo>
                      <a:pt x="816" y="960"/>
                    </a:lnTo>
                    <a:lnTo>
                      <a:pt x="384" y="1200"/>
                    </a:lnTo>
                    <a:lnTo>
                      <a:pt x="816" y="1440"/>
                    </a:lnTo>
                    <a:lnTo>
                      <a:pt x="384" y="1680"/>
                    </a:lnTo>
                    <a:lnTo>
                      <a:pt x="816" y="1920"/>
                    </a:lnTo>
                    <a:lnTo>
                      <a:pt x="0" y="192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1518" name="Text Box 30"/>
              <p:cNvSpPr txBox="1">
                <a:spLocks noChangeArrowheads="1"/>
              </p:cNvSpPr>
              <p:nvPr/>
            </p:nvSpPr>
            <p:spPr bwMode="auto">
              <a:xfrm>
                <a:off x="4368" y="2400"/>
                <a:ext cx="401" cy="231"/>
              </a:xfrm>
              <a:prstGeom prst="rect">
                <a:avLst/>
              </a:prstGeom>
              <a:noFill/>
              <a:ln w="9525">
                <a:noFill/>
                <a:miter lim="800000"/>
                <a:headEnd/>
                <a:tailEnd/>
              </a:ln>
              <a:effectLst/>
            </p:spPr>
            <p:txBody>
              <a:bodyPr wrap="none">
                <a:spAutoFit/>
              </a:bodyPr>
              <a:lstStyle/>
              <a:p>
                <a:r>
                  <a:rPr lang="en-US" sz="1800"/>
                  <a:t>Pb</a:t>
                </a:r>
                <a:r>
                  <a:rPr lang="en-US" sz="1800" baseline="30000"/>
                  <a:t>4+</a:t>
                </a:r>
                <a:endParaRPr lang="en-US" sz="1800"/>
              </a:p>
            </p:txBody>
          </p:sp>
        </p:grpSp>
        <p:grpSp>
          <p:nvGrpSpPr>
            <p:cNvPr id="2111519" name="Group 31"/>
            <p:cNvGrpSpPr>
              <a:grpSpLocks/>
            </p:cNvGrpSpPr>
            <p:nvPr/>
          </p:nvGrpSpPr>
          <p:grpSpPr bwMode="auto">
            <a:xfrm>
              <a:off x="2832" y="153"/>
              <a:ext cx="816" cy="960"/>
              <a:chOff x="2256" y="1536"/>
              <a:chExt cx="816" cy="960"/>
            </a:xfrm>
          </p:grpSpPr>
          <p:sp>
            <p:nvSpPr>
              <p:cNvPr id="2111520" name="Freeform 32"/>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1521" name="Text Box 33"/>
              <p:cNvSpPr txBox="1">
                <a:spLocks noChangeArrowheads="1"/>
              </p:cNvSpPr>
              <p:nvPr/>
            </p:nvSpPr>
            <p:spPr bwMode="auto">
              <a:xfrm>
                <a:off x="2711" y="1872"/>
                <a:ext cx="297" cy="231"/>
              </a:xfrm>
              <a:prstGeom prst="rect">
                <a:avLst/>
              </a:prstGeom>
              <a:noFill/>
              <a:ln w="9525">
                <a:noFill/>
                <a:miter lim="800000"/>
                <a:headEnd/>
                <a:tailEnd/>
              </a:ln>
              <a:effectLst/>
            </p:spPr>
            <p:txBody>
              <a:bodyPr wrap="none">
                <a:spAutoFit/>
              </a:bodyPr>
              <a:lstStyle/>
              <a:p>
                <a:r>
                  <a:rPr lang="en-US" sz="1800"/>
                  <a:t>S</a:t>
                </a:r>
                <a:r>
                  <a:rPr lang="en-US" sz="1800" baseline="30000"/>
                  <a:t>2-</a:t>
                </a:r>
                <a:endParaRPr lang="en-US" sz="1800"/>
              </a:p>
            </p:txBody>
          </p:sp>
        </p:grpSp>
        <p:grpSp>
          <p:nvGrpSpPr>
            <p:cNvPr id="2111522" name="Group 34"/>
            <p:cNvGrpSpPr>
              <a:grpSpLocks/>
            </p:cNvGrpSpPr>
            <p:nvPr/>
          </p:nvGrpSpPr>
          <p:grpSpPr bwMode="auto">
            <a:xfrm>
              <a:off x="2832" y="1113"/>
              <a:ext cx="816" cy="960"/>
              <a:chOff x="2256" y="1536"/>
              <a:chExt cx="816" cy="960"/>
            </a:xfrm>
          </p:grpSpPr>
          <p:sp>
            <p:nvSpPr>
              <p:cNvPr id="2111523" name="Freeform 35"/>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1524" name="Text Box 36"/>
              <p:cNvSpPr txBox="1">
                <a:spLocks noChangeArrowheads="1"/>
              </p:cNvSpPr>
              <p:nvPr/>
            </p:nvSpPr>
            <p:spPr bwMode="auto">
              <a:xfrm>
                <a:off x="2711" y="1872"/>
                <a:ext cx="297" cy="231"/>
              </a:xfrm>
              <a:prstGeom prst="rect">
                <a:avLst/>
              </a:prstGeom>
              <a:noFill/>
              <a:ln w="9525">
                <a:noFill/>
                <a:miter lim="800000"/>
                <a:headEnd/>
                <a:tailEnd/>
              </a:ln>
              <a:effectLst/>
            </p:spPr>
            <p:txBody>
              <a:bodyPr wrap="none">
                <a:spAutoFit/>
              </a:bodyPr>
              <a:lstStyle/>
              <a:p>
                <a:r>
                  <a:rPr lang="en-US" sz="1800"/>
                  <a:t>S</a:t>
                </a:r>
                <a:r>
                  <a:rPr lang="en-US" sz="1800" baseline="30000"/>
                  <a:t>2-</a:t>
                </a:r>
                <a:endParaRPr lang="en-US" sz="1800"/>
              </a:p>
            </p:txBody>
          </p:sp>
        </p:grpSp>
      </p:grpSp>
      <p:grpSp>
        <p:nvGrpSpPr>
          <p:cNvPr id="2111525" name="Group 37"/>
          <p:cNvGrpSpPr>
            <a:grpSpLocks/>
          </p:cNvGrpSpPr>
          <p:nvPr/>
        </p:nvGrpSpPr>
        <p:grpSpPr bwMode="auto">
          <a:xfrm>
            <a:off x="3886200" y="3290888"/>
            <a:ext cx="1905000" cy="3048000"/>
            <a:chOff x="2448" y="2073"/>
            <a:chExt cx="1200" cy="1920"/>
          </a:xfrm>
        </p:grpSpPr>
        <p:grpSp>
          <p:nvGrpSpPr>
            <p:cNvPr id="2111526" name="Group 38"/>
            <p:cNvGrpSpPr>
              <a:grpSpLocks/>
            </p:cNvGrpSpPr>
            <p:nvPr/>
          </p:nvGrpSpPr>
          <p:grpSpPr bwMode="auto">
            <a:xfrm>
              <a:off x="2448" y="2073"/>
              <a:ext cx="816" cy="1920"/>
              <a:chOff x="4272" y="1584"/>
              <a:chExt cx="816" cy="1920"/>
            </a:xfrm>
          </p:grpSpPr>
          <p:sp>
            <p:nvSpPr>
              <p:cNvPr id="2111527" name="Freeform 39"/>
              <p:cNvSpPr>
                <a:spLocks/>
              </p:cNvSpPr>
              <p:nvPr/>
            </p:nvSpPr>
            <p:spPr bwMode="auto">
              <a:xfrm>
                <a:off x="4272" y="1584"/>
                <a:ext cx="816" cy="1920"/>
              </a:xfrm>
              <a:custGeom>
                <a:avLst/>
                <a:gdLst/>
                <a:ahLst/>
                <a:cxnLst>
                  <a:cxn ang="0">
                    <a:pos x="0" y="0"/>
                  </a:cxn>
                  <a:cxn ang="0">
                    <a:pos x="816" y="0"/>
                  </a:cxn>
                  <a:cxn ang="0">
                    <a:pos x="384" y="240"/>
                  </a:cxn>
                  <a:cxn ang="0">
                    <a:pos x="816" y="480"/>
                  </a:cxn>
                  <a:cxn ang="0">
                    <a:pos x="384" y="720"/>
                  </a:cxn>
                  <a:cxn ang="0">
                    <a:pos x="816" y="960"/>
                  </a:cxn>
                  <a:cxn ang="0">
                    <a:pos x="384" y="1200"/>
                  </a:cxn>
                  <a:cxn ang="0">
                    <a:pos x="816" y="1440"/>
                  </a:cxn>
                  <a:cxn ang="0">
                    <a:pos x="384" y="1680"/>
                  </a:cxn>
                  <a:cxn ang="0">
                    <a:pos x="816" y="1920"/>
                  </a:cxn>
                  <a:cxn ang="0">
                    <a:pos x="0" y="1920"/>
                  </a:cxn>
                  <a:cxn ang="0">
                    <a:pos x="0" y="0"/>
                  </a:cxn>
                </a:cxnLst>
                <a:rect l="0" t="0" r="r" b="b"/>
                <a:pathLst>
                  <a:path w="816" h="1920">
                    <a:moveTo>
                      <a:pt x="0" y="0"/>
                    </a:moveTo>
                    <a:lnTo>
                      <a:pt x="816" y="0"/>
                    </a:lnTo>
                    <a:lnTo>
                      <a:pt x="384" y="240"/>
                    </a:lnTo>
                    <a:lnTo>
                      <a:pt x="816" y="480"/>
                    </a:lnTo>
                    <a:lnTo>
                      <a:pt x="384" y="720"/>
                    </a:lnTo>
                    <a:lnTo>
                      <a:pt x="816" y="960"/>
                    </a:lnTo>
                    <a:lnTo>
                      <a:pt x="384" y="1200"/>
                    </a:lnTo>
                    <a:lnTo>
                      <a:pt x="816" y="1440"/>
                    </a:lnTo>
                    <a:lnTo>
                      <a:pt x="384" y="1680"/>
                    </a:lnTo>
                    <a:lnTo>
                      <a:pt x="816" y="1920"/>
                    </a:lnTo>
                    <a:lnTo>
                      <a:pt x="0" y="192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1528" name="Text Box 40"/>
              <p:cNvSpPr txBox="1">
                <a:spLocks noChangeArrowheads="1"/>
              </p:cNvSpPr>
              <p:nvPr/>
            </p:nvSpPr>
            <p:spPr bwMode="auto">
              <a:xfrm>
                <a:off x="4368" y="2400"/>
                <a:ext cx="401" cy="231"/>
              </a:xfrm>
              <a:prstGeom prst="rect">
                <a:avLst/>
              </a:prstGeom>
              <a:noFill/>
              <a:ln w="9525">
                <a:noFill/>
                <a:miter lim="800000"/>
                <a:headEnd/>
                <a:tailEnd/>
              </a:ln>
              <a:effectLst/>
            </p:spPr>
            <p:txBody>
              <a:bodyPr wrap="none">
                <a:spAutoFit/>
              </a:bodyPr>
              <a:lstStyle/>
              <a:p>
                <a:r>
                  <a:rPr lang="en-US" sz="1800"/>
                  <a:t>Pb</a:t>
                </a:r>
                <a:r>
                  <a:rPr lang="en-US" sz="1800" baseline="30000"/>
                  <a:t>4+</a:t>
                </a:r>
                <a:endParaRPr lang="en-US" sz="1800"/>
              </a:p>
            </p:txBody>
          </p:sp>
        </p:grpSp>
        <p:grpSp>
          <p:nvGrpSpPr>
            <p:cNvPr id="2111529" name="Group 41"/>
            <p:cNvGrpSpPr>
              <a:grpSpLocks/>
            </p:cNvGrpSpPr>
            <p:nvPr/>
          </p:nvGrpSpPr>
          <p:grpSpPr bwMode="auto">
            <a:xfrm>
              <a:off x="2832" y="2073"/>
              <a:ext cx="816" cy="960"/>
              <a:chOff x="2256" y="1536"/>
              <a:chExt cx="816" cy="960"/>
            </a:xfrm>
          </p:grpSpPr>
          <p:sp>
            <p:nvSpPr>
              <p:cNvPr id="2111530" name="Freeform 42"/>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1531" name="Text Box 43"/>
              <p:cNvSpPr txBox="1">
                <a:spLocks noChangeArrowheads="1"/>
              </p:cNvSpPr>
              <p:nvPr/>
            </p:nvSpPr>
            <p:spPr bwMode="auto">
              <a:xfrm>
                <a:off x="2711" y="1872"/>
                <a:ext cx="297" cy="231"/>
              </a:xfrm>
              <a:prstGeom prst="rect">
                <a:avLst/>
              </a:prstGeom>
              <a:noFill/>
              <a:ln w="9525">
                <a:noFill/>
                <a:miter lim="800000"/>
                <a:headEnd/>
                <a:tailEnd/>
              </a:ln>
              <a:effectLst/>
            </p:spPr>
            <p:txBody>
              <a:bodyPr wrap="none">
                <a:spAutoFit/>
              </a:bodyPr>
              <a:lstStyle/>
              <a:p>
                <a:r>
                  <a:rPr lang="en-US" sz="1800"/>
                  <a:t>S</a:t>
                </a:r>
                <a:r>
                  <a:rPr lang="en-US" sz="1800" baseline="30000"/>
                  <a:t>2-</a:t>
                </a:r>
                <a:endParaRPr lang="en-US" sz="1800"/>
              </a:p>
            </p:txBody>
          </p:sp>
        </p:grpSp>
        <p:grpSp>
          <p:nvGrpSpPr>
            <p:cNvPr id="2111532" name="Group 44"/>
            <p:cNvGrpSpPr>
              <a:grpSpLocks/>
            </p:cNvGrpSpPr>
            <p:nvPr/>
          </p:nvGrpSpPr>
          <p:grpSpPr bwMode="auto">
            <a:xfrm>
              <a:off x="2832" y="3033"/>
              <a:ext cx="816" cy="960"/>
              <a:chOff x="2256" y="1536"/>
              <a:chExt cx="816" cy="960"/>
            </a:xfrm>
          </p:grpSpPr>
          <p:sp>
            <p:nvSpPr>
              <p:cNvPr id="2111533" name="Freeform 45"/>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1534" name="Text Box 46"/>
              <p:cNvSpPr txBox="1">
                <a:spLocks noChangeArrowheads="1"/>
              </p:cNvSpPr>
              <p:nvPr/>
            </p:nvSpPr>
            <p:spPr bwMode="auto">
              <a:xfrm>
                <a:off x="2711" y="1872"/>
                <a:ext cx="297" cy="231"/>
              </a:xfrm>
              <a:prstGeom prst="rect">
                <a:avLst/>
              </a:prstGeom>
              <a:noFill/>
              <a:ln w="9525">
                <a:noFill/>
                <a:miter lim="800000"/>
                <a:headEnd/>
                <a:tailEnd/>
              </a:ln>
              <a:effectLst/>
            </p:spPr>
            <p:txBody>
              <a:bodyPr wrap="none">
                <a:spAutoFit/>
              </a:bodyPr>
              <a:lstStyle/>
              <a:p>
                <a:r>
                  <a:rPr lang="en-US" sz="1800"/>
                  <a:t>S</a:t>
                </a:r>
                <a:r>
                  <a:rPr lang="en-US" sz="1800" baseline="30000"/>
                  <a:t>2-</a:t>
                </a:r>
                <a:endParaRPr lang="en-US" sz="1800"/>
              </a:p>
            </p:txBody>
          </p:sp>
        </p:grpSp>
      </p:grpSp>
      <p:grpSp>
        <p:nvGrpSpPr>
          <p:cNvPr id="2111535" name="Group 47"/>
          <p:cNvGrpSpPr>
            <a:grpSpLocks/>
          </p:cNvGrpSpPr>
          <p:nvPr/>
        </p:nvGrpSpPr>
        <p:grpSpPr bwMode="auto">
          <a:xfrm>
            <a:off x="6858000" y="457200"/>
            <a:ext cx="1295400" cy="1524000"/>
            <a:chOff x="2592" y="2448"/>
            <a:chExt cx="816" cy="960"/>
          </a:xfrm>
        </p:grpSpPr>
        <p:sp>
          <p:nvSpPr>
            <p:cNvPr id="2111536" name="Freeform 48"/>
            <p:cNvSpPr>
              <a:spLocks/>
            </p:cNvSpPr>
            <p:nvPr/>
          </p:nvSpPr>
          <p:spPr bwMode="auto">
            <a:xfrm>
              <a:off x="2592" y="2448"/>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1537" name="Text Box 49"/>
            <p:cNvSpPr txBox="1">
              <a:spLocks noChangeArrowheads="1"/>
            </p:cNvSpPr>
            <p:nvPr/>
          </p:nvSpPr>
          <p:spPr bwMode="auto">
            <a:xfrm>
              <a:off x="2688" y="2784"/>
              <a:ext cx="401" cy="231"/>
            </a:xfrm>
            <a:prstGeom prst="rect">
              <a:avLst/>
            </a:prstGeom>
            <a:noFill/>
            <a:ln w="9525">
              <a:noFill/>
              <a:miter lim="800000"/>
              <a:headEnd/>
              <a:tailEnd/>
            </a:ln>
            <a:effectLst/>
          </p:spPr>
          <p:txBody>
            <a:bodyPr wrap="none">
              <a:spAutoFit/>
            </a:bodyPr>
            <a:lstStyle/>
            <a:p>
              <a:r>
                <a:rPr lang="en-US" sz="1800"/>
                <a:t>Pb</a:t>
              </a:r>
              <a:r>
                <a:rPr lang="en-US" sz="1800" baseline="30000"/>
                <a:t>2+</a:t>
              </a:r>
              <a:endParaRPr lang="en-US" sz="1800"/>
            </a:p>
          </p:txBody>
        </p:sp>
      </p:grpSp>
      <p:grpSp>
        <p:nvGrpSpPr>
          <p:cNvPr id="2111538" name="Group 50"/>
          <p:cNvGrpSpPr>
            <a:grpSpLocks/>
          </p:cNvGrpSpPr>
          <p:nvPr/>
        </p:nvGrpSpPr>
        <p:grpSpPr bwMode="auto">
          <a:xfrm>
            <a:off x="7467600" y="457200"/>
            <a:ext cx="1295400" cy="1524000"/>
            <a:chOff x="2256" y="1536"/>
            <a:chExt cx="816" cy="960"/>
          </a:xfrm>
        </p:grpSpPr>
        <p:sp>
          <p:nvSpPr>
            <p:cNvPr id="2111539" name="Freeform 51"/>
            <p:cNvSpPr>
              <a:spLocks/>
            </p:cNvSpPr>
            <p:nvPr/>
          </p:nvSpPr>
          <p:spPr bwMode="auto">
            <a:xfrm>
              <a:off x="2256" y="1536"/>
              <a:ext cx="816" cy="960"/>
            </a:xfrm>
            <a:custGeom>
              <a:avLst/>
              <a:gdLst/>
              <a:ahLst/>
              <a:cxnLst>
                <a:cxn ang="0">
                  <a:pos x="816" y="0"/>
                </a:cxn>
                <a:cxn ang="0">
                  <a:pos x="432" y="0"/>
                </a:cxn>
                <a:cxn ang="0">
                  <a:pos x="0" y="240"/>
                </a:cxn>
                <a:cxn ang="0">
                  <a:pos x="432" y="480"/>
                </a:cxn>
                <a:cxn ang="0">
                  <a:pos x="0" y="720"/>
                </a:cxn>
                <a:cxn ang="0">
                  <a:pos x="432" y="960"/>
                </a:cxn>
                <a:cxn ang="0">
                  <a:pos x="816" y="958"/>
                </a:cxn>
                <a:cxn ang="0">
                  <a:pos x="816" y="0"/>
                </a:cxn>
              </a:cxnLst>
              <a:rect l="0" t="0" r="r" b="b"/>
              <a:pathLst>
                <a:path w="816" h="960">
                  <a:moveTo>
                    <a:pt x="816" y="0"/>
                  </a:moveTo>
                  <a:lnTo>
                    <a:pt x="432" y="0"/>
                  </a:lnTo>
                  <a:lnTo>
                    <a:pt x="0" y="240"/>
                  </a:lnTo>
                  <a:lnTo>
                    <a:pt x="432" y="480"/>
                  </a:lnTo>
                  <a:lnTo>
                    <a:pt x="0" y="720"/>
                  </a:lnTo>
                  <a:lnTo>
                    <a:pt x="432" y="960"/>
                  </a:lnTo>
                  <a:lnTo>
                    <a:pt x="816" y="958"/>
                  </a:lnTo>
                  <a:lnTo>
                    <a:pt x="816" y="0"/>
                  </a:lnTo>
                  <a:close/>
                </a:path>
              </a:pathLst>
            </a:custGeom>
            <a:solidFill>
              <a:srgbClr val="9BCDFF"/>
            </a:solidFill>
            <a:ln w="9525">
              <a:solidFill>
                <a:schemeClr val="tx1"/>
              </a:solidFill>
              <a:round/>
              <a:headEnd/>
              <a:tailEnd/>
            </a:ln>
            <a:effectLst/>
          </p:spPr>
          <p:txBody>
            <a:bodyPr/>
            <a:lstStyle/>
            <a:p>
              <a:endParaRPr lang="en-US"/>
            </a:p>
          </p:txBody>
        </p:sp>
        <p:sp>
          <p:nvSpPr>
            <p:cNvPr id="2111540" name="Text Box 52"/>
            <p:cNvSpPr txBox="1">
              <a:spLocks noChangeArrowheads="1"/>
            </p:cNvSpPr>
            <p:nvPr/>
          </p:nvSpPr>
          <p:spPr bwMode="auto">
            <a:xfrm>
              <a:off x="2711" y="1872"/>
              <a:ext cx="297" cy="231"/>
            </a:xfrm>
            <a:prstGeom prst="rect">
              <a:avLst/>
            </a:prstGeom>
            <a:noFill/>
            <a:ln w="9525">
              <a:noFill/>
              <a:miter lim="800000"/>
              <a:headEnd/>
              <a:tailEnd/>
            </a:ln>
            <a:effectLst/>
          </p:spPr>
          <p:txBody>
            <a:bodyPr wrap="none">
              <a:spAutoFit/>
            </a:bodyPr>
            <a:lstStyle/>
            <a:p>
              <a:r>
                <a:rPr lang="en-US" sz="1800"/>
                <a:t>S</a:t>
              </a:r>
              <a:r>
                <a:rPr lang="en-US" sz="1800" baseline="30000"/>
                <a:t>2-</a:t>
              </a:r>
              <a:endParaRPr lang="en-US" sz="1800"/>
            </a:p>
          </p:txBody>
        </p:sp>
      </p:grpSp>
      <p:sp>
        <p:nvSpPr>
          <p:cNvPr id="2111541" name="Text Box 53"/>
          <p:cNvSpPr txBox="1">
            <a:spLocks noChangeArrowheads="1"/>
          </p:cNvSpPr>
          <p:nvPr/>
        </p:nvSpPr>
        <p:spPr bwMode="auto">
          <a:xfrm>
            <a:off x="6248400" y="457200"/>
            <a:ext cx="565150" cy="366713"/>
          </a:xfrm>
          <a:prstGeom prst="rect">
            <a:avLst/>
          </a:prstGeom>
          <a:noFill/>
          <a:ln w="9525">
            <a:noFill/>
            <a:miter lim="800000"/>
            <a:headEnd/>
            <a:tailEnd/>
          </a:ln>
          <a:effectLst/>
        </p:spPr>
        <p:txBody>
          <a:bodyPr wrap="none">
            <a:spAutoFit/>
          </a:bodyPr>
          <a:lstStyle/>
          <a:p>
            <a:r>
              <a:rPr lang="en-US" sz="1800"/>
              <a:t>14. </a:t>
            </a:r>
          </a:p>
        </p:txBody>
      </p:sp>
      <p:grpSp>
        <p:nvGrpSpPr>
          <p:cNvPr id="2111542" name="Group 54"/>
          <p:cNvGrpSpPr>
            <a:grpSpLocks/>
          </p:cNvGrpSpPr>
          <p:nvPr/>
        </p:nvGrpSpPr>
        <p:grpSpPr bwMode="auto">
          <a:xfrm>
            <a:off x="6858000" y="2667000"/>
            <a:ext cx="1295400" cy="1524000"/>
            <a:chOff x="2592" y="2448"/>
            <a:chExt cx="816" cy="960"/>
          </a:xfrm>
        </p:grpSpPr>
        <p:sp>
          <p:nvSpPr>
            <p:cNvPr id="2111543" name="Freeform 55"/>
            <p:cNvSpPr>
              <a:spLocks/>
            </p:cNvSpPr>
            <p:nvPr/>
          </p:nvSpPr>
          <p:spPr bwMode="auto">
            <a:xfrm>
              <a:off x="2592" y="2448"/>
              <a:ext cx="816" cy="960"/>
            </a:xfrm>
            <a:custGeom>
              <a:avLst/>
              <a:gdLst/>
              <a:ahLst/>
              <a:cxnLst>
                <a:cxn ang="0">
                  <a:pos x="0" y="0"/>
                </a:cxn>
                <a:cxn ang="0">
                  <a:pos x="816" y="0"/>
                </a:cxn>
                <a:cxn ang="0">
                  <a:pos x="384" y="240"/>
                </a:cxn>
                <a:cxn ang="0">
                  <a:pos x="816" y="480"/>
                </a:cxn>
                <a:cxn ang="0">
                  <a:pos x="384" y="720"/>
                </a:cxn>
                <a:cxn ang="0">
                  <a:pos x="816" y="960"/>
                </a:cxn>
                <a:cxn ang="0">
                  <a:pos x="0" y="960"/>
                </a:cxn>
                <a:cxn ang="0">
                  <a:pos x="0" y="0"/>
                </a:cxn>
              </a:cxnLst>
              <a:rect l="0" t="0" r="r" b="b"/>
              <a:pathLst>
                <a:path w="816" h="960">
                  <a:moveTo>
                    <a:pt x="0" y="0"/>
                  </a:moveTo>
                  <a:lnTo>
                    <a:pt x="816" y="0"/>
                  </a:lnTo>
                  <a:lnTo>
                    <a:pt x="384" y="240"/>
                  </a:lnTo>
                  <a:lnTo>
                    <a:pt x="816" y="480"/>
                  </a:lnTo>
                  <a:lnTo>
                    <a:pt x="384" y="720"/>
                  </a:lnTo>
                  <a:lnTo>
                    <a:pt x="816" y="960"/>
                  </a:lnTo>
                  <a:lnTo>
                    <a:pt x="0" y="96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1544" name="Text Box 56"/>
            <p:cNvSpPr txBox="1">
              <a:spLocks noChangeArrowheads="1"/>
            </p:cNvSpPr>
            <p:nvPr/>
          </p:nvSpPr>
          <p:spPr bwMode="auto">
            <a:xfrm>
              <a:off x="2688" y="2784"/>
              <a:ext cx="409" cy="231"/>
            </a:xfrm>
            <a:prstGeom prst="rect">
              <a:avLst/>
            </a:prstGeom>
            <a:noFill/>
            <a:ln w="9525">
              <a:noFill/>
              <a:miter lim="800000"/>
              <a:headEnd/>
              <a:tailEnd/>
            </a:ln>
            <a:effectLst/>
          </p:spPr>
          <p:txBody>
            <a:bodyPr wrap="none">
              <a:spAutoFit/>
            </a:bodyPr>
            <a:lstStyle/>
            <a:p>
              <a:r>
                <a:rPr lang="en-US" sz="1800"/>
                <a:t>Cu</a:t>
              </a:r>
              <a:r>
                <a:rPr lang="en-US" sz="1800" baseline="30000"/>
                <a:t>2+</a:t>
              </a:r>
              <a:endParaRPr lang="en-US" sz="1800"/>
            </a:p>
          </p:txBody>
        </p:sp>
      </p:grpSp>
      <p:grpSp>
        <p:nvGrpSpPr>
          <p:cNvPr id="2111545" name="Group 57"/>
          <p:cNvGrpSpPr>
            <a:grpSpLocks/>
          </p:cNvGrpSpPr>
          <p:nvPr/>
        </p:nvGrpSpPr>
        <p:grpSpPr bwMode="auto">
          <a:xfrm>
            <a:off x="6858000" y="4800600"/>
            <a:ext cx="1295400" cy="762000"/>
            <a:chOff x="4320" y="3168"/>
            <a:chExt cx="816" cy="480"/>
          </a:xfrm>
        </p:grpSpPr>
        <p:sp>
          <p:nvSpPr>
            <p:cNvPr id="2111546" name="Freeform 58"/>
            <p:cNvSpPr>
              <a:spLocks/>
            </p:cNvSpPr>
            <p:nvPr/>
          </p:nvSpPr>
          <p:spPr bwMode="auto">
            <a:xfrm>
              <a:off x="4320" y="3168"/>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1547" name="Text Box 59"/>
            <p:cNvSpPr txBox="1">
              <a:spLocks noChangeArrowheads="1"/>
            </p:cNvSpPr>
            <p:nvPr/>
          </p:nvSpPr>
          <p:spPr bwMode="auto">
            <a:xfrm>
              <a:off x="4320" y="3273"/>
              <a:ext cx="409" cy="231"/>
            </a:xfrm>
            <a:prstGeom prst="rect">
              <a:avLst/>
            </a:prstGeom>
            <a:noFill/>
            <a:ln w="9525">
              <a:noFill/>
              <a:miter lim="800000"/>
              <a:headEnd/>
              <a:tailEnd/>
            </a:ln>
            <a:effectLst/>
          </p:spPr>
          <p:txBody>
            <a:bodyPr wrap="none">
              <a:spAutoFit/>
            </a:bodyPr>
            <a:lstStyle/>
            <a:p>
              <a:r>
                <a:rPr lang="en-US" sz="1800"/>
                <a:t>Cu</a:t>
              </a:r>
              <a:r>
                <a:rPr lang="en-US" sz="1800" baseline="30000"/>
                <a:t>1+</a:t>
              </a:r>
              <a:endParaRPr lang="en-US" sz="1800"/>
            </a:p>
          </p:txBody>
        </p:sp>
      </p:grpSp>
      <p:grpSp>
        <p:nvGrpSpPr>
          <p:cNvPr id="2111548" name="Group 60"/>
          <p:cNvGrpSpPr>
            <a:grpSpLocks/>
          </p:cNvGrpSpPr>
          <p:nvPr/>
        </p:nvGrpSpPr>
        <p:grpSpPr bwMode="auto">
          <a:xfrm>
            <a:off x="6858000" y="5562600"/>
            <a:ext cx="1295400" cy="762000"/>
            <a:chOff x="4320" y="3648"/>
            <a:chExt cx="816" cy="480"/>
          </a:xfrm>
        </p:grpSpPr>
        <p:sp>
          <p:nvSpPr>
            <p:cNvPr id="2111549" name="Freeform 61"/>
            <p:cNvSpPr>
              <a:spLocks/>
            </p:cNvSpPr>
            <p:nvPr/>
          </p:nvSpPr>
          <p:spPr bwMode="auto">
            <a:xfrm>
              <a:off x="4320" y="3648"/>
              <a:ext cx="816" cy="480"/>
            </a:xfrm>
            <a:custGeom>
              <a:avLst/>
              <a:gdLst/>
              <a:ahLst/>
              <a:cxnLst>
                <a:cxn ang="0">
                  <a:pos x="0" y="0"/>
                </a:cxn>
                <a:cxn ang="0">
                  <a:pos x="816" y="0"/>
                </a:cxn>
                <a:cxn ang="0">
                  <a:pos x="384" y="240"/>
                </a:cxn>
                <a:cxn ang="0">
                  <a:pos x="816" y="480"/>
                </a:cxn>
                <a:cxn ang="0">
                  <a:pos x="0" y="480"/>
                </a:cxn>
                <a:cxn ang="0">
                  <a:pos x="0" y="0"/>
                </a:cxn>
              </a:cxnLst>
              <a:rect l="0" t="0" r="r" b="b"/>
              <a:pathLst>
                <a:path w="816" h="480">
                  <a:moveTo>
                    <a:pt x="0" y="0"/>
                  </a:moveTo>
                  <a:lnTo>
                    <a:pt x="816" y="0"/>
                  </a:lnTo>
                  <a:lnTo>
                    <a:pt x="384" y="240"/>
                  </a:lnTo>
                  <a:lnTo>
                    <a:pt x="816" y="480"/>
                  </a:lnTo>
                  <a:lnTo>
                    <a:pt x="0" y="480"/>
                  </a:lnTo>
                  <a:lnTo>
                    <a:pt x="0" y="0"/>
                  </a:lnTo>
                  <a:close/>
                </a:path>
              </a:pathLst>
            </a:custGeom>
            <a:solidFill>
              <a:srgbClr val="FFC1C1"/>
            </a:solidFill>
            <a:ln w="9525">
              <a:solidFill>
                <a:schemeClr val="tx1"/>
              </a:solidFill>
              <a:round/>
              <a:headEnd/>
              <a:tailEnd/>
            </a:ln>
            <a:effectLst/>
          </p:spPr>
          <p:txBody>
            <a:bodyPr/>
            <a:lstStyle/>
            <a:p>
              <a:endParaRPr lang="en-US"/>
            </a:p>
          </p:txBody>
        </p:sp>
        <p:sp>
          <p:nvSpPr>
            <p:cNvPr id="2111550" name="Text Box 62"/>
            <p:cNvSpPr txBox="1">
              <a:spLocks noChangeArrowheads="1"/>
            </p:cNvSpPr>
            <p:nvPr/>
          </p:nvSpPr>
          <p:spPr bwMode="auto">
            <a:xfrm>
              <a:off x="4320" y="3753"/>
              <a:ext cx="409" cy="231"/>
            </a:xfrm>
            <a:prstGeom prst="rect">
              <a:avLst/>
            </a:prstGeom>
            <a:noFill/>
            <a:ln w="9525">
              <a:noFill/>
              <a:miter lim="800000"/>
              <a:headEnd/>
              <a:tailEnd/>
            </a:ln>
            <a:effectLst/>
          </p:spPr>
          <p:txBody>
            <a:bodyPr wrap="none">
              <a:spAutoFit/>
            </a:bodyPr>
            <a:lstStyle/>
            <a:p>
              <a:r>
                <a:rPr lang="en-US" sz="1800"/>
                <a:t>Cu</a:t>
              </a:r>
              <a:r>
                <a:rPr lang="en-US" sz="1800" baseline="30000"/>
                <a:t>1+</a:t>
              </a:r>
              <a:endParaRPr lang="en-US" sz="1800"/>
            </a:p>
          </p:txBody>
        </p:sp>
      </p:grpSp>
      <p:sp>
        <p:nvSpPr>
          <p:cNvPr id="2111551" name="Text Box 63"/>
          <p:cNvSpPr txBox="1">
            <a:spLocks noChangeArrowheads="1"/>
          </p:cNvSpPr>
          <p:nvPr/>
        </p:nvSpPr>
        <p:spPr bwMode="auto">
          <a:xfrm>
            <a:off x="6248400" y="4800600"/>
            <a:ext cx="565150" cy="366713"/>
          </a:xfrm>
          <a:prstGeom prst="rect">
            <a:avLst/>
          </a:prstGeom>
          <a:noFill/>
          <a:ln w="9525">
            <a:noFill/>
            <a:miter lim="800000"/>
            <a:headEnd/>
            <a:tailEnd/>
          </a:ln>
          <a:effectLst/>
        </p:spPr>
        <p:txBody>
          <a:bodyPr wrap="none">
            <a:spAutoFit/>
          </a:bodyPr>
          <a:lstStyle/>
          <a:p>
            <a:r>
              <a:rPr lang="en-US" sz="1800"/>
              <a:t>16. </a:t>
            </a:r>
          </a:p>
        </p:txBody>
      </p:sp>
      <p:sp>
        <p:nvSpPr>
          <p:cNvPr id="2111552" name="Text Box 64"/>
          <p:cNvSpPr txBox="1">
            <a:spLocks noChangeArrowheads="1"/>
          </p:cNvSpPr>
          <p:nvPr/>
        </p:nvSpPr>
        <p:spPr bwMode="auto">
          <a:xfrm>
            <a:off x="1489075" y="5791200"/>
            <a:ext cx="796925" cy="366713"/>
          </a:xfrm>
          <a:prstGeom prst="rect">
            <a:avLst/>
          </a:prstGeom>
          <a:noFill/>
          <a:ln w="9525">
            <a:noFill/>
            <a:miter lim="800000"/>
            <a:headEnd/>
            <a:tailEnd/>
          </a:ln>
          <a:effectLst/>
        </p:spPr>
        <p:txBody>
          <a:bodyPr wrap="none">
            <a:spAutoFit/>
          </a:bodyPr>
          <a:lstStyle/>
          <a:p>
            <a:r>
              <a:rPr lang="en-US" sz="1800"/>
              <a:t>Fe</a:t>
            </a:r>
            <a:r>
              <a:rPr lang="en-US" sz="1800" baseline="-25000"/>
              <a:t>2</a:t>
            </a:r>
            <a:r>
              <a:rPr lang="en-US" sz="1800"/>
              <a:t>O</a:t>
            </a:r>
            <a:r>
              <a:rPr lang="en-US" sz="1800" baseline="-25000"/>
              <a:t>3</a:t>
            </a:r>
          </a:p>
        </p:txBody>
      </p:sp>
      <p:sp>
        <p:nvSpPr>
          <p:cNvPr id="2111553" name="Text Box 65"/>
          <p:cNvSpPr txBox="1">
            <a:spLocks noChangeArrowheads="1"/>
          </p:cNvSpPr>
          <p:nvPr/>
        </p:nvSpPr>
        <p:spPr bwMode="auto">
          <a:xfrm>
            <a:off x="4473575" y="6415088"/>
            <a:ext cx="784225" cy="366712"/>
          </a:xfrm>
          <a:prstGeom prst="rect">
            <a:avLst/>
          </a:prstGeom>
          <a:noFill/>
          <a:ln w="9525">
            <a:noFill/>
            <a:miter lim="800000"/>
            <a:headEnd/>
            <a:tailEnd/>
          </a:ln>
          <a:effectLst/>
        </p:spPr>
        <p:txBody>
          <a:bodyPr wrap="none">
            <a:spAutoFit/>
          </a:bodyPr>
          <a:lstStyle/>
          <a:p>
            <a:r>
              <a:rPr lang="en-US" sz="1800"/>
              <a:t>Pb</a:t>
            </a:r>
            <a:r>
              <a:rPr lang="en-US" sz="1800" baseline="-25000"/>
              <a:t>2</a:t>
            </a:r>
            <a:r>
              <a:rPr lang="en-US" sz="1800"/>
              <a:t>S</a:t>
            </a:r>
            <a:r>
              <a:rPr lang="en-US" sz="1800" baseline="-25000"/>
              <a:t>3</a:t>
            </a:r>
          </a:p>
        </p:txBody>
      </p:sp>
      <p:sp>
        <p:nvSpPr>
          <p:cNvPr id="2111554" name="Text Box 66"/>
          <p:cNvSpPr txBox="1">
            <a:spLocks noChangeArrowheads="1"/>
          </p:cNvSpPr>
          <p:nvPr/>
        </p:nvSpPr>
        <p:spPr bwMode="auto">
          <a:xfrm>
            <a:off x="7467600" y="1995488"/>
            <a:ext cx="615950" cy="366712"/>
          </a:xfrm>
          <a:prstGeom prst="rect">
            <a:avLst/>
          </a:prstGeom>
          <a:noFill/>
          <a:ln w="9525">
            <a:noFill/>
            <a:miter lim="800000"/>
            <a:headEnd/>
            <a:tailEnd/>
          </a:ln>
          <a:effectLst/>
        </p:spPr>
        <p:txBody>
          <a:bodyPr wrap="none">
            <a:spAutoFit/>
          </a:bodyPr>
          <a:lstStyle/>
          <a:p>
            <a:r>
              <a:rPr lang="en-US" sz="1800"/>
              <a:t>PbS</a:t>
            </a:r>
            <a:endParaRPr lang="en-US" sz="1800" baseline="-25000"/>
          </a:p>
        </p:txBody>
      </p:sp>
      <p:sp>
        <p:nvSpPr>
          <p:cNvPr id="2111555" name="Text Box 67"/>
          <p:cNvSpPr txBox="1">
            <a:spLocks noChangeArrowheads="1"/>
          </p:cNvSpPr>
          <p:nvPr/>
        </p:nvSpPr>
        <p:spPr bwMode="auto">
          <a:xfrm>
            <a:off x="7467600" y="4191000"/>
            <a:ext cx="654050" cy="366713"/>
          </a:xfrm>
          <a:prstGeom prst="rect">
            <a:avLst/>
          </a:prstGeom>
          <a:noFill/>
          <a:ln w="9525">
            <a:noFill/>
            <a:miter lim="800000"/>
            <a:headEnd/>
            <a:tailEnd/>
          </a:ln>
          <a:effectLst/>
        </p:spPr>
        <p:txBody>
          <a:bodyPr wrap="none">
            <a:spAutoFit/>
          </a:bodyPr>
          <a:lstStyle/>
          <a:p>
            <a:r>
              <a:rPr lang="en-US" sz="1800"/>
              <a:t>CuO</a:t>
            </a:r>
            <a:endParaRPr lang="en-US" sz="1800" baseline="-25000"/>
          </a:p>
        </p:txBody>
      </p:sp>
      <p:sp>
        <p:nvSpPr>
          <p:cNvPr id="2111556" name="Text Box 68"/>
          <p:cNvSpPr txBox="1">
            <a:spLocks noChangeArrowheads="1"/>
          </p:cNvSpPr>
          <p:nvPr/>
        </p:nvSpPr>
        <p:spPr bwMode="auto">
          <a:xfrm>
            <a:off x="7415213" y="6324600"/>
            <a:ext cx="738187" cy="366713"/>
          </a:xfrm>
          <a:prstGeom prst="rect">
            <a:avLst/>
          </a:prstGeom>
          <a:noFill/>
          <a:ln w="9525">
            <a:noFill/>
            <a:miter lim="800000"/>
            <a:headEnd/>
            <a:tailEnd/>
          </a:ln>
          <a:effectLst/>
        </p:spPr>
        <p:txBody>
          <a:bodyPr wrap="none">
            <a:spAutoFit/>
          </a:bodyPr>
          <a:lstStyle/>
          <a:p>
            <a:r>
              <a:rPr lang="en-US" sz="1800"/>
              <a:t>Cu</a:t>
            </a:r>
            <a:r>
              <a:rPr lang="en-US" sz="1800" baseline="-25000"/>
              <a:t>2</a:t>
            </a:r>
            <a:r>
              <a:rPr lang="en-US" sz="1800"/>
              <a:t>O</a:t>
            </a:r>
            <a:endParaRPr lang="en-US" sz="1800" baseline="-25000"/>
          </a:p>
        </p:txBody>
      </p:sp>
      <p:sp>
        <p:nvSpPr>
          <p:cNvPr id="2111557" name="Text Box 69"/>
          <p:cNvSpPr txBox="1">
            <a:spLocks noChangeArrowheads="1"/>
          </p:cNvSpPr>
          <p:nvPr/>
        </p:nvSpPr>
        <p:spPr bwMode="auto">
          <a:xfrm>
            <a:off x="4473575" y="6400800"/>
            <a:ext cx="784225" cy="366713"/>
          </a:xfrm>
          <a:prstGeom prst="rect">
            <a:avLst/>
          </a:prstGeom>
          <a:solidFill>
            <a:schemeClr val="bg1"/>
          </a:solidFill>
          <a:ln w="9525">
            <a:noFill/>
            <a:miter lim="800000"/>
            <a:headEnd/>
            <a:tailEnd/>
          </a:ln>
          <a:effectLst/>
        </p:spPr>
        <p:txBody>
          <a:bodyPr wrap="none">
            <a:spAutoFit/>
          </a:bodyPr>
          <a:lstStyle/>
          <a:p>
            <a:r>
              <a:rPr lang="en-US" sz="1800"/>
              <a:t>Pb</a:t>
            </a:r>
            <a:r>
              <a:rPr lang="en-US" sz="1800" baseline="-25000"/>
              <a:t>2</a:t>
            </a:r>
            <a:r>
              <a:rPr lang="en-US" sz="1800"/>
              <a:t>S</a:t>
            </a:r>
            <a:r>
              <a:rPr lang="en-US" sz="1800" baseline="-25000"/>
              <a:t>4</a:t>
            </a:r>
          </a:p>
        </p:txBody>
      </p:sp>
      <p:sp>
        <p:nvSpPr>
          <p:cNvPr id="2111558" name="Text Box 70"/>
          <p:cNvSpPr txBox="1">
            <a:spLocks noChangeArrowheads="1"/>
          </p:cNvSpPr>
          <p:nvPr/>
        </p:nvSpPr>
        <p:spPr bwMode="auto">
          <a:xfrm>
            <a:off x="4481513" y="6400800"/>
            <a:ext cx="700087" cy="366713"/>
          </a:xfrm>
          <a:prstGeom prst="rect">
            <a:avLst/>
          </a:prstGeom>
          <a:solidFill>
            <a:schemeClr val="bg1"/>
          </a:solidFill>
          <a:ln w="9525">
            <a:noFill/>
            <a:miter lim="800000"/>
            <a:headEnd/>
            <a:tailEnd/>
          </a:ln>
          <a:effectLst/>
        </p:spPr>
        <p:txBody>
          <a:bodyPr wrap="none">
            <a:spAutoFit/>
          </a:bodyPr>
          <a:lstStyle/>
          <a:p>
            <a:r>
              <a:rPr lang="en-US" sz="1800"/>
              <a:t>PbS</a:t>
            </a:r>
            <a:r>
              <a:rPr lang="en-US" sz="1800" baseline="-25000"/>
              <a:t>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115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1155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1" nodeType="clickEffect">
                                  <p:stCondLst>
                                    <p:cond delay="0"/>
                                  </p:stCondLst>
                                  <p:childTnLst>
                                    <p:set>
                                      <p:cBhvr>
                                        <p:cTn id="14" dur="1" fill="hold">
                                          <p:stCondLst>
                                            <p:cond delay="0"/>
                                          </p:stCondLst>
                                        </p:cTn>
                                        <p:tgtEl>
                                          <p:spTgt spid="2111558"/>
                                        </p:tgtEl>
                                        <p:attrNameLst>
                                          <p:attrName>style.visibility</p:attrName>
                                        </p:attrNameLst>
                                      </p:cBhvr>
                                      <p:to>
                                        <p:strVal val="visible"/>
                                      </p:to>
                                    </p:set>
                                    <p:animEffect transition="in" filter="dissolve">
                                      <p:cBhvr>
                                        <p:cTn id="15" dur="500"/>
                                        <p:tgtEl>
                                          <p:spTgt spid="2111558"/>
                                        </p:tgtEl>
                                      </p:cBhvr>
                                    </p:animEffect>
                                  </p:childTnLst>
                                </p:cTn>
                              </p:par>
                              <p:par>
                                <p:cTn id="16" presetID="9" presetClass="exit" presetSubtype="0" fill="hold" nodeType="withEffect">
                                  <p:stCondLst>
                                    <p:cond delay="0"/>
                                  </p:stCondLst>
                                  <p:childTnLst>
                                    <p:animEffect transition="out" filter="dissolve">
                                      <p:cBhvr>
                                        <p:cTn id="17" dur="500"/>
                                        <p:tgtEl>
                                          <p:spTgt spid="2111525"/>
                                        </p:tgtEl>
                                      </p:cBhvr>
                                    </p:animEffect>
                                    <p:set>
                                      <p:cBhvr>
                                        <p:cTn id="18" dur="1" fill="hold">
                                          <p:stCondLst>
                                            <p:cond delay="499"/>
                                          </p:stCondLst>
                                        </p:cTn>
                                        <p:tgtEl>
                                          <p:spTgt spid="2111525"/>
                                        </p:tgtEl>
                                        <p:attrNameLst>
                                          <p:attrName>style.visibility</p:attrName>
                                        </p:attrNameLst>
                                      </p:cBhvr>
                                      <p:to>
                                        <p:strVal val="hidden"/>
                                      </p:to>
                                    </p:set>
                                  </p:childTnLst>
                                </p:cTn>
                              </p:par>
                              <p:par>
                                <p:cTn id="19" presetID="0" presetClass="path" presetSubtype="0" accel="50000" decel="50000" fill="hold" nodeType="withEffect">
                                  <p:stCondLst>
                                    <p:cond delay="0"/>
                                  </p:stCondLst>
                                  <p:childTnLst>
                                    <p:animMotion origin="layout" path="M 3.33333E-6 1.11111E-6 L 3.33333E-6 0.44444 " pathEditMode="relative" ptsTypes="AA">
                                      <p:cBhvr>
                                        <p:cTn id="20" dur="2000" fill="hold"/>
                                        <p:tgtEl>
                                          <p:spTgt spid="2111514"/>
                                        </p:tgtEl>
                                        <p:attrNameLst>
                                          <p:attrName>ppt_x,ppt_y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1557" grpId="0" animBg="1"/>
      <p:bldP spid="2111558" grpId="0" animBg="1"/>
      <p:bldP spid="2111558"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29922" name="Picture 2" descr="laurel"/>
          <p:cNvPicPr>
            <a:picLocks noChangeAspect="1" noChangeArrowheads="1"/>
          </p:cNvPicPr>
          <p:nvPr/>
        </p:nvPicPr>
        <p:blipFill>
          <a:blip r:embed="rId4"/>
          <a:srcRect/>
          <a:stretch>
            <a:fillRect/>
          </a:stretch>
        </p:blipFill>
        <p:spPr bwMode="auto">
          <a:xfrm>
            <a:off x="2971800" y="4462463"/>
            <a:ext cx="914400" cy="566737"/>
          </a:xfrm>
          <a:prstGeom prst="rect">
            <a:avLst/>
          </a:prstGeom>
          <a:noFill/>
        </p:spPr>
      </p:pic>
      <p:pic>
        <p:nvPicPr>
          <p:cNvPr id="2129923" name="Picture 3" descr="compass_300dpi"/>
          <p:cNvPicPr>
            <a:picLocks noChangeAspect="1" noChangeArrowheads="1"/>
          </p:cNvPicPr>
          <p:nvPr/>
        </p:nvPicPr>
        <p:blipFill>
          <a:blip r:embed="rId5" cstate="print"/>
          <a:srcRect/>
          <a:stretch>
            <a:fillRect/>
          </a:stretch>
        </p:blipFill>
        <p:spPr bwMode="auto">
          <a:xfrm>
            <a:off x="2286000" y="5029200"/>
            <a:ext cx="612775" cy="676275"/>
          </a:xfrm>
          <a:prstGeom prst="rect">
            <a:avLst/>
          </a:prstGeom>
          <a:noFill/>
        </p:spPr>
      </p:pic>
      <p:pic>
        <p:nvPicPr>
          <p:cNvPr id="2129924" name="Picture 4" descr="jupiter"/>
          <p:cNvPicPr>
            <a:picLocks noChangeAspect="1" noChangeArrowheads="1"/>
          </p:cNvPicPr>
          <p:nvPr/>
        </p:nvPicPr>
        <p:blipFill>
          <a:blip r:embed="rId6"/>
          <a:srcRect/>
          <a:stretch>
            <a:fillRect/>
          </a:stretch>
        </p:blipFill>
        <p:spPr bwMode="auto">
          <a:xfrm>
            <a:off x="5105400" y="3543300"/>
            <a:ext cx="914400" cy="571500"/>
          </a:xfrm>
          <a:prstGeom prst="rect">
            <a:avLst/>
          </a:prstGeom>
          <a:noFill/>
        </p:spPr>
      </p:pic>
      <p:pic>
        <p:nvPicPr>
          <p:cNvPr id="2129925" name="Picture 5" descr="SKELETON"/>
          <p:cNvPicPr>
            <a:picLocks noChangeAspect="1" noChangeArrowheads="1"/>
          </p:cNvPicPr>
          <p:nvPr/>
        </p:nvPicPr>
        <p:blipFill>
          <a:blip r:embed="rId7"/>
          <a:srcRect l="22223" r="23611"/>
          <a:stretch>
            <a:fillRect/>
          </a:stretch>
        </p:blipFill>
        <p:spPr bwMode="auto">
          <a:xfrm>
            <a:off x="8102600" y="3505200"/>
            <a:ext cx="660400" cy="1524000"/>
          </a:xfrm>
          <a:prstGeom prst="rect">
            <a:avLst/>
          </a:prstGeom>
          <a:noFill/>
        </p:spPr>
      </p:pic>
      <p:pic>
        <p:nvPicPr>
          <p:cNvPr id="2129926" name="Picture 6" descr="bigshuttlechron"/>
          <p:cNvPicPr>
            <a:picLocks noChangeAspect="1" noChangeArrowheads="1"/>
          </p:cNvPicPr>
          <p:nvPr/>
        </p:nvPicPr>
        <p:blipFill>
          <a:blip r:embed="rId8" cstate="print"/>
          <a:srcRect/>
          <a:stretch>
            <a:fillRect/>
          </a:stretch>
        </p:blipFill>
        <p:spPr bwMode="auto">
          <a:xfrm>
            <a:off x="5257800" y="4157663"/>
            <a:ext cx="633413" cy="795337"/>
          </a:xfrm>
          <a:prstGeom prst="rect">
            <a:avLst/>
          </a:prstGeom>
          <a:noFill/>
        </p:spPr>
      </p:pic>
      <p:pic>
        <p:nvPicPr>
          <p:cNvPr id="2129927" name="Picture 7" descr="Ecology-2"/>
          <p:cNvPicPr>
            <a:picLocks noChangeAspect="1" noChangeArrowheads="1"/>
          </p:cNvPicPr>
          <p:nvPr/>
        </p:nvPicPr>
        <p:blipFill>
          <a:blip r:embed="rId9" cstate="print"/>
          <a:srcRect/>
          <a:stretch>
            <a:fillRect/>
          </a:stretch>
        </p:blipFill>
        <p:spPr bwMode="auto">
          <a:xfrm>
            <a:off x="6172200" y="4495800"/>
            <a:ext cx="1028700" cy="771525"/>
          </a:xfrm>
          <a:prstGeom prst="rect">
            <a:avLst/>
          </a:prstGeom>
          <a:noFill/>
        </p:spPr>
      </p:pic>
      <p:grpSp>
        <p:nvGrpSpPr>
          <p:cNvPr id="2129928" name="Group 8"/>
          <p:cNvGrpSpPr>
            <a:grpSpLocks/>
          </p:cNvGrpSpPr>
          <p:nvPr/>
        </p:nvGrpSpPr>
        <p:grpSpPr bwMode="auto">
          <a:xfrm>
            <a:off x="1371600" y="762000"/>
            <a:ext cx="6097588" cy="884238"/>
            <a:chOff x="864" y="480"/>
            <a:chExt cx="3841" cy="557"/>
          </a:xfrm>
        </p:grpSpPr>
        <p:sp>
          <p:nvSpPr>
            <p:cNvPr id="2129929" name="Line 9"/>
            <p:cNvSpPr>
              <a:spLocks noChangeShapeType="1"/>
            </p:cNvSpPr>
            <p:nvPr/>
          </p:nvSpPr>
          <p:spPr bwMode="auto">
            <a:xfrm>
              <a:off x="864" y="480"/>
              <a:ext cx="3840" cy="0"/>
            </a:xfrm>
            <a:prstGeom prst="line">
              <a:avLst/>
            </a:prstGeom>
            <a:noFill/>
            <a:ln w="9525">
              <a:solidFill>
                <a:schemeClr val="tx1"/>
              </a:solidFill>
              <a:miter lim="800000"/>
              <a:headEnd/>
              <a:tailEnd/>
            </a:ln>
            <a:effectLst/>
          </p:spPr>
          <p:txBody>
            <a:bodyPr wrap="none"/>
            <a:lstStyle/>
            <a:p>
              <a:endParaRPr lang="en-US"/>
            </a:p>
          </p:txBody>
        </p:sp>
        <p:sp>
          <p:nvSpPr>
            <p:cNvPr id="2129930" name="Freeform 10"/>
            <p:cNvSpPr>
              <a:spLocks/>
            </p:cNvSpPr>
            <p:nvPr/>
          </p:nvSpPr>
          <p:spPr bwMode="auto">
            <a:xfrm>
              <a:off x="2784" y="672"/>
              <a:ext cx="1" cy="362"/>
            </a:xfrm>
            <a:custGeom>
              <a:avLst/>
              <a:gdLst/>
              <a:ahLst/>
              <a:cxnLst>
                <a:cxn ang="0">
                  <a:pos x="0" y="0"/>
                </a:cxn>
                <a:cxn ang="0">
                  <a:pos x="0" y="362"/>
                </a:cxn>
              </a:cxnLst>
              <a:rect l="0" t="0" r="r" b="b"/>
              <a:pathLst>
                <a:path w="1" h="362">
                  <a:moveTo>
                    <a:pt x="0" y="0"/>
                  </a:moveTo>
                  <a:lnTo>
                    <a:pt x="0" y="362"/>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sp>
          <p:nvSpPr>
            <p:cNvPr id="2129931" name="Freeform 11"/>
            <p:cNvSpPr>
              <a:spLocks/>
            </p:cNvSpPr>
            <p:nvPr/>
          </p:nvSpPr>
          <p:spPr bwMode="auto">
            <a:xfrm>
              <a:off x="4704" y="480"/>
              <a:ext cx="1" cy="555"/>
            </a:xfrm>
            <a:custGeom>
              <a:avLst/>
              <a:gdLst/>
              <a:ahLst/>
              <a:cxnLst>
                <a:cxn ang="0">
                  <a:pos x="0" y="0"/>
                </a:cxn>
                <a:cxn ang="0">
                  <a:pos x="0" y="555"/>
                </a:cxn>
              </a:cxnLst>
              <a:rect l="0" t="0" r="r" b="b"/>
              <a:pathLst>
                <a:path w="1" h="555">
                  <a:moveTo>
                    <a:pt x="0" y="0"/>
                  </a:moveTo>
                  <a:lnTo>
                    <a:pt x="0" y="555"/>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sp>
          <p:nvSpPr>
            <p:cNvPr id="2129932" name="Freeform 12"/>
            <p:cNvSpPr>
              <a:spLocks/>
            </p:cNvSpPr>
            <p:nvPr/>
          </p:nvSpPr>
          <p:spPr bwMode="auto">
            <a:xfrm>
              <a:off x="864" y="480"/>
              <a:ext cx="1" cy="557"/>
            </a:xfrm>
            <a:custGeom>
              <a:avLst/>
              <a:gdLst/>
              <a:ahLst/>
              <a:cxnLst>
                <a:cxn ang="0">
                  <a:pos x="0" y="0"/>
                </a:cxn>
                <a:cxn ang="0">
                  <a:pos x="0" y="557"/>
                </a:cxn>
              </a:cxnLst>
              <a:rect l="0" t="0" r="r" b="b"/>
              <a:pathLst>
                <a:path w="1" h="557">
                  <a:moveTo>
                    <a:pt x="0" y="0"/>
                  </a:moveTo>
                  <a:lnTo>
                    <a:pt x="0" y="557"/>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grpSp>
      <p:grpSp>
        <p:nvGrpSpPr>
          <p:cNvPr id="2129933" name="Group 13"/>
          <p:cNvGrpSpPr>
            <a:grpSpLocks/>
          </p:cNvGrpSpPr>
          <p:nvPr/>
        </p:nvGrpSpPr>
        <p:grpSpPr bwMode="auto">
          <a:xfrm>
            <a:off x="7161213" y="2314575"/>
            <a:ext cx="842962" cy="2679700"/>
            <a:chOff x="4511" y="1458"/>
            <a:chExt cx="531" cy="1688"/>
          </a:xfrm>
        </p:grpSpPr>
        <p:sp>
          <p:nvSpPr>
            <p:cNvPr id="2129934" name="Freeform 14"/>
            <p:cNvSpPr>
              <a:spLocks/>
            </p:cNvSpPr>
            <p:nvPr/>
          </p:nvSpPr>
          <p:spPr bwMode="auto">
            <a:xfrm>
              <a:off x="5039" y="1463"/>
              <a:ext cx="3" cy="1683"/>
            </a:xfrm>
            <a:custGeom>
              <a:avLst/>
              <a:gdLst/>
              <a:ahLst/>
              <a:cxnLst>
                <a:cxn ang="0">
                  <a:pos x="0" y="0"/>
                </a:cxn>
                <a:cxn ang="0">
                  <a:pos x="3" y="1683"/>
                </a:cxn>
              </a:cxnLst>
              <a:rect l="0" t="0" r="r" b="b"/>
              <a:pathLst>
                <a:path w="3" h="1683">
                  <a:moveTo>
                    <a:pt x="0" y="0"/>
                  </a:moveTo>
                  <a:lnTo>
                    <a:pt x="3" y="1683"/>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sp>
          <p:nvSpPr>
            <p:cNvPr id="2129935" name="Freeform 15"/>
            <p:cNvSpPr>
              <a:spLocks/>
            </p:cNvSpPr>
            <p:nvPr/>
          </p:nvSpPr>
          <p:spPr bwMode="auto">
            <a:xfrm>
              <a:off x="4511" y="1458"/>
              <a:ext cx="3" cy="1113"/>
            </a:xfrm>
            <a:custGeom>
              <a:avLst/>
              <a:gdLst/>
              <a:ahLst/>
              <a:cxnLst>
                <a:cxn ang="0">
                  <a:pos x="0" y="0"/>
                </a:cxn>
                <a:cxn ang="0">
                  <a:pos x="3" y="1113"/>
                </a:cxn>
              </a:cxnLst>
              <a:rect l="0" t="0" r="r" b="b"/>
              <a:pathLst>
                <a:path w="3" h="1113">
                  <a:moveTo>
                    <a:pt x="0" y="0"/>
                  </a:moveTo>
                  <a:lnTo>
                    <a:pt x="3" y="1113"/>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grpSp>
      <p:grpSp>
        <p:nvGrpSpPr>
          <p:cNvPr id="2129936" name="Group 16"/>
          <p:cNvGrpSpPr>
            <a:grpSpLocks/>
          </p:cNvGrpSpPr>
          <p:nvPr/>
        </p:nvGrpSpPr>
        <p:grpSpPr bwMode="auto">
          <a:xfrm>
            <a:off x="4267200" y="2319338"/>
            <a:ext cx="765175" cy="2674937"/>
            <a:chOff x="2688" y="1461"/>
            <a:chExt cx="482" cy="1685"/>
          </a:xfrm>
        </p:grpSpPr>
        <p:sp>
          <p:nvSpPr>
            <p:cNvPr id="2129937" name="Freeform 17"/>
            <p:cNvSpPr>
              <a:spLocks/>
            </p:cNvSpPr>
            <p:nvPr/>
          </p:nvSpPr>
          <p:spPr bwMode="auto">
            <a:xfrm>
              <a:off x="3168" y="1464"/>
              <a:ext cx="2" cy="1682"/>
            </a:xfrm>
            <a:custGeom>
              <a:avLst/>
              <a:gdLst/>
              <a:ahLst/>
              <a:cxnLst>
                <a:cxn ang="0">
                  <a:pos x="0" y="0"/>
                </a:cxn>
                <a:cxn ang="0">
                  <a:pos x="2" y="1682"/>
                </a:cxn>
              </a:cxnLst>
              <a:rect l="0" t="0" r="r" b="b"/>
              <a:pathLst>
                <a:path w="2" h="1682">
                  <a:moveTo>
                    <a:pt x="0" y="0"/>
                  </a:moveTo>
                  <a:lnTo>
                    <a:pt x="2" y="1682"/>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sp>
          <p:nvSpPr>
            <p:cNvPr id="2129938" name="Freeform 18"/>
            <p:cNvSpPr>
              <a:spLocks/>
            </p:cNvSpPr>
            <p:nvPr/>
          </p:nvSpPr>
          <p:spPr bwMode="auto">
            <a:xfrm>
              <a:off x="2688" y="1461"/>
              <a:ext cx="1" cy="1107"/>
            </a:xfrm>
            <a:custGeom>
              <a:avLst/>
              <a:gdLst/>
              <a:ahLst/>
              <a:cxnLst>
                <a:cxn ang="0">
                  <a:pos x="0" y="0"/>
                </a:cxn>
                <a:cxn ang="0">
                  <a:pos x="0" y="1107"/>
                </a:cxn>
              </a:cxnLst>
              <a:rect l="0" t="0" r="r" b="b"/>
              <a:pathLst>
                <a:path w="1" h="1107">
                  <a:moveTo>
                    <a:pt x="0" y="0"/>
                  </a:moveTo>
                  <a:lnTo>
                    <a:pt x="0" y="1107"/>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grpSp>
      <p:grpSp>
        <p:nvGrpSpPr>
          <p:cNvPr id="2129939" name="Group 19"/>
          <p:cNvGrpSpPr>
            <a:grpSpLocks/>
          </p:cNvGrpSpPr>
          <p:nvPr/>
        </p:nvGrpSpPr>
        <p:grpSpPr bwMode="auto">
          <a:xfrm>
            <a:off x="3886200" y="2314575"/>
            <a:ext cx="1527175" cy="622300"/>
            <a:chOff x="2448" y="1458"/>
            <a:chExt cx="962" cy="392"/>
          </a:xfrm>
        </p:grpSpPr>
        <p:sp>
          <p:nvSpPr>
            <p:cNvPr id="2129940" name="Freeform 20"/>
            <p:cNvSpPr>
              <a:spLocks/>
            </p:cNvSpPr>
            <p:nvPr/>
          </p:nvSpPr>
          <p:spPr bwMode="auto">
            <a:xfrm>
              <a:off x="3408" y="1460"/>
              <a:ext cx="2" cy="390"/>
            </a:xfrm>
            <a:custGeom>
              <a:avLst/>
              <a:gdLst/>
              <a:ahLst/>
              <a:cxnLst>
                <a:cxn ang="0">
                  <a:pos x="0" y="0"/>
                </a:cxn>
                <a:cxn ang="0">
                  <a:pos x="2" y="390"/>
                </a:cxn>
              </a:cxnLst>
              <a:rect l="0" t="0" r="r" b="b"/>
              <a:pathLst>
                <a:path w="2" h="390">
                  <a:moveTo>
                    <a:pt x="0" y="0"/>
                  </a:moveTo>
                  <a:lnTo>
                    <a:pt x="2" y="390"/>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sp>
          <p:nvSpPr>
            <p:cNvPr id="2129941" name="Freeform 21"/>
            <p:cNvSpPr>
              <a:spLocks/>
            </p:cNvSpPr>
            <p:nvPr/>
          </p:nvSpPr>
          <p:spPr bwMode="auto">
            <a:xfrm>
              <a:off x="2448" y="1458"/>
              <a:ext cx="2" cy="392"/>
            </a:xfrm>
            <a:custGeom>
              <a:avLst/>
              <a:gdLst/>
              <a:ahLst/>
              <a:cxnLst>
                <a:cxn ang="0">
                  <a:pos x="2" y="0"/>
                </a:cxn>
                <a:cxn ang="0">
                  <a:pos x="0" y="392"/>
                </a:cxn>
              </a:cxnLst>
              <a:rect l="0" t="0" r="r" b="b"/>
              <a:pathLst>
                <a:path w="2" h="392">
                  <a:moveTo>
                    <a:pt x="2" y="0"/>
                  </a:moveTo>
                  <a:lnTo>
                    <a:pt x="0" y="392"/>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grpSp>
      <p:grpSp>
        <p:nvGrpSpPr>
          <p:cNvPr id="2129942" name="Group 22"/>
          <p:cNvGrpSpPr>
            <a:grpSpLocks/>
          </p:cNvGrpSpPr>
          <p:nvPr/>
        </p:nvGrpSpPr>
        <p:grpSpPr bwMode="auto">
          <a:xfrm>
            <a:off x="6627813" y="2314575"/>
            <a:ext cx="1830387" cy="623888"/>
            <a:chOff x="4175" y="1458"/>
            <a:chExt cx="1153" cy="393"/>
          </a:xfrm>
        </p:grpSpPr>
        <p:sp>
          <p:nvSpPr>
            <p:cNvPr id="2129943" name="Freeform 23"/>
            <p:cNvSpPr>
              <a:spLocks/>
            </p:cNvSpPr>
            <p:nvPr/>
          </p:nvSpPr>
          <p:spPr bwMode="auto">
            <a:xfrm>
              <a:off x="4175" y="1458"/>
              <a:ext cx="1" cy="390"/>
            </a:xfrm>
            <a:custGeom>
              <a:avLst/>
              <a:gdLst/>
              <a:ahLst/>
              <a:cxnLst>
                <a:cxn ang="0">
                  <a:pos x="0" y="0"/>
                </a:cxn>
                <a:cxn ang="0">
                  <a:pos x="0" y="390"/>
                </a:cxn>
              </a:cxnLst>
              <a:rect l="0" t="0" r="r" b="b"/>
              <a:pathLst>
                <a:path w="1" h="390">
                  <a:moveTo>
                    <a:pt x="0" y="0"/>
                  </a:moveTo>
                  <a:lnTo>
                    <a:pt x="0" y="390"/>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sp>
          <p:nvSpPr>
            <p:cNvPr id="2129944" name="Freeform 24"/>
            <p:cNvSpPr>
              <a:spLocks/>
            </p:cNvSpPr>
            <p:nvPr/>
          </p:nvSpPr>
          <p:spPr bwMode="auto">
            <a:xfrm>
              <a:off x="5327" y="1460"/>
              <a:ext cx="1" cy="391"/>
            </a:xfrm>
            <a:custGeom>
              <a:avLst/>
              <a:gdLst/>
              <a:ahLst/>
              <a:cxnLst>
                <a:cxn ang="0">
                  <a:pos x="0" y="0"/>
                </a:cxn>
                <a:cxn ang="0">
                  <a:pos x="0" y="391"/>
                </a:cxn>
              </a:cxnLst>
              <a:rect l="0" t="0" r="r" b="b"/>
              <a:pathLst>
                <a:path w="1" h="391">
                  <a:moveTo>
                    <a:pt x="0" y="0"/>
                  </a:moveTo>
                  <a:lnTo>
                    <a:pt x="0" y="391"/>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grpSp>
      <p:grpSp>
        <p:nvGrpSpPr>
          <p:cNvPr id="2129945" name="Group 25"/>
          <p:cNvGrpSpPr>
            <a:grpSpLocks/>
          </p:cNvGrpSpPr>
          <p:nvPr/>
        </p:nvGrpSpPr>
        <p:grpSpPr bwMode="auto">
          <a:xfrm>
            <a:off x="990600" y="2317750"/>
            <a:ext cx="1447800" cy="619125"/>
            <a:chOff x="624" y="1460"/>
            <a:chExt cx="912" cy="390"/>
          </a:xfrm>
        </p:grpSpPr>
        <p:sp>
          <p:nvSpPr>
            <p:cNvPr id="2129946" name="Freeform 26"/>
            <p:cNvSpPr>
              <a:spLocks/>
            </p:cNvSpPr>
            <p:nvPr/>
          </p:nvSpPr>
          <p:spPr bwMode="auto">
            <a:xfrm>
              <a:off x="1535" y="1461"/>
              <a:ext cx="1" cy="387"/>
            </a:xfrm>
            <a:custGeom>
              <a:avLst/>
              <a:gdLst/>
              <a:ahLst/>
              <a:cxnLst>
                <a:cxn ang="0">
                  <a:pos x="0" y="0"/>
                </a:cxn>
                <a:cxn ang="0">
                  <a:pos x="1" y="387"/>
                </a:cxn>
              </a:cxnLst>
              <a:rect l="0" t="0" r="r" b="b"/>
              <a:pathLst>
                <a:path w="1" h="387">
                  <a:moveTo>
                    <a:pt x="0" y="0"/>
                  </a:moveTo>
                  <a:lnTo>
                    <a:pt x="1" y="387"/>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sp>
          <p:nvSpPr>
            <p:cNvPr id="2129947" name="Freeform 27"/>
            <p:cNvSpPr>
              <a:spLocks/>
            </p:cNvSpPr>
            <p:nvPr/>
          </p:nvSpPr>
          <p:spPr bwMode="auto">
            <a:xfrm>
              <a:off x="624" y="1460"/>
              <a:ext cx="1" cy="390"/>
            </a:xfrm>
            <a:custGeom>
              <a:avLst/>
              <a:gdLst/>
              <a:ahLst/>
              <a:cxnLst>
                <a:cxn ang="0">
                  <a:pos x="0" y="0"/>
                </a:cxn>
                <a:cxn ang="0">
                  <a:pos x="0" y="390"/>
                </a:cxn>
              </a:cxnLst>
              <a:rect l="0" t="0" r="r" b="b"/>
              <a:pathLst>
                <a:path w="1" h="390">
                  <a:moveTo>
                    <a:pt x="0" y="0"/>
                  </a:moveTo>
                  <a:lnTo>
                    <a:pt x="0" y="390"/>
                  </a:lnTo>
                </a:path>
              </a:pathLst>
            </a:custGeom>
            <a:noFill/>
            <a:ln w="9525" cap="flat" cmpd="sng">
              <a:solidFill>
                <a:schemeClr val="tx1"/>
              </a:solidFill>
              <a:prstDash val="solid"/>
              <a:miter lim="800000"/>
              <a:headEnd type="none" w="med" len="med"/>
              <a:tailEnd type="none" w="med" len="med"/>
            </a:ln>
            <a:effectLst/>
          </p:spPr>
          <p:txBody>
            <a:bodyPr wrap="none"/>
            <a:lstStyle/>
            <a:p>
              <a:endParaRPr lang="en-US"/>
            </a:p>
          </p:txBody>
        </p:sp>
      </p:grpSp>
      <p:sp>
        <p:nvSpPr>
          <p:cNvPr id="2129948" name="Rectangle 28"/>
          <p:cNvSpPr>
            <a:spLocks noChangeArrowheads="1"/>
          </p:cNvSpPr>
          <p:nvPr/>
        </p:nvSpPr>
        <p:spPr bwMode="auto">
          <a:xfrm>
            <a:off x="3200400" y="457200"/>
            <a:ext cx="2514600" cy="609600"/>
          </a:xfrm>
          <a:prstGeom prst="rect">
            <a:avLst/>
          </a:prstGeom>
          <a:gradFill rotWithShape="1">
            <a:gsLst>
              <a:gs pos="0">
                <a:srgbClr val="0000FF">
                  <a:gamma/>
                  <a:shade val="46275"/>
                  <a:invGamma/>
                </a:srgbClr>
              </a:gs>
              <a:gs pos="50000">
                <a:srgbClr val="0000FF"/>
              </a:gs>
              <a:gs pos="100000">
                <a:srgbClr val="0000FF">
                  <a:gamma/>
                  <a:shade val="46275"/>
                  <a:invGamma/>
                </a:srgbClr>
              </a:gs>
            </a:gsLst>
            <a:lin ang="5400000" scaled="1"/>
          </a:gradFill>
          <a:ln w="76200" cmpd="tri">
            <a:solidFill>
              <a:schemeClr val="accent2"/>
            </a:solidFill>
            <a:miter lim="800000"/>
            <a:headEnd/>
            <a:tailEnd/>
          </a:ln>
          <a:effectLst/>
        </p:spPr>
        <p:txBody>
          <a:bodyPr wrap="none" anchor="ctr"/>
          <a:lstStyle/>
          <a:p>
            <a:pPr algn="ctr"/>
            <a:r>
              <a:rPr lang="en-US" sz="2400">
                <a:solidFill>
                  <a:schemeClr val="bg1"/>
                </a:solidFill>
                <a:effectLst>
                  <a:outerShdw blurRad="38100" dist="38100" dir="2700000" algn="tl">
                    <a:srgbClr val="000000"/>
                  </a:outerShdw>
                </a:effectLst>
              </a:rPr>
              <a:t>Natural Science</a:t>
            </a:r>
          </a:p>
        </p:txBody>
      </p:sp>
      <p:grpSp>
        <p:nvGrpSpPr>
          <p:cNvPr id="2129949" name="Group 29"/>
          <p:cNvGrpSpPr>
            <a:grpSpLocks/>
          </p:cNvGrpSpPr>
          <p:nvPr/>
        </p:nvGrpSpPr>
        <p:grpSpPr bwMode="auto">
          <a:xfrm>
            <a:off x="304800" y="1676400"/>
            <a:ext cx="8382000" cy="609600"/>
            <a:chOff x="192" y="1056"/>
            <a:chExt cx="5280" cy="384"/>
          </a:xfrm>
        </p:grpSpPr>
        <p:sp>
          <p:nvSpPr>
            <p:cNvPr id="2129950" name="Rectangle 30"/>
            <p:cNvSpPr>
              <a:spLocks noChangeArrowheads="1"/>
            </p:cNvSpPr>
            <p:nvPr/>
          </p:nvSpPr>
          <p:spPr bwMode="auto">
            <a:xfrm>
              <a:off x="192" y="1056"/>
              <a:ext cx="1584" cy="384"/>
            </a:xfrm>
            <a:prstGeom prst="rect">
              <a:avLst/>
            </a:prstGeom>
            <a:solidFill>
              <a:srgbClr val="3366FF"/>
            </a:solidFill>
            <a:ln w="76200" cmpd="tri">
              <a:solidFill>
                <a:schemeClr val="accent2"/>
              </a:solidFill>
              <a:miter lim="800000"/>
              <a:headEnd/>
              <a:tailEnd/>
            </a:ln>
            <a:effectLst/>
          </p:spPr>
          <p:txBody>
            <a:bodyPr wrap="none" anchor="ctr"/>
            <a:lstStyle/>
            <a:p>
              <a:pPr algn="ctr"/>
              <a:r>
                <a:rPr lang="en-US" sz="1600">
                  <a:solidFill>
                    <a:schemeClr val="bg1"/>
                  </a:solidFill>
                  <a:effectLst>
                    <a:outerShdw blurRad="38100" dist="38100" dir="2700000" algn="tl">
                      <a:srgbClr val="000000"/>
                    </a:outerShdw>
                  </a:effectLst>
                </a:rPr>
                <a:t>Physical Science</a:t>
              </a:r>
            </a:p>
          </p:txBody>
        </p:sp>
        <p:sp>
          <p:nvSpPr>
            <p:cNvPr id="2129951" name="Rectangle 31"/>
            <p:cNvSpPr>
              <a:spLocks noChangeArrowheads="1"/>
            </p:cNvSpPr>
            <p:nvPr/>
          </p:nvSpPr>
          <p:spPr bwMode="auto">
            <a:xfrm>
              <a:off x="2016" y="1056"/>
              <a:ext cx="1584" cy="384"/>
            </a:xfrm>
            <a:prstGeom prst="rect">
              <a:avLst/>
            </a:prstGeom>
            <a:solidFill>
              <a:srgbClr val="3366FF"/>
            </a:solidFill>
            <a:ln w="76200" cmpd="tri">
              <a:solidFill>
                <a:schemeClr val="accent2"/>
              </a:solidFill>
              <a:miter lim="800000"/>
              <a:headEnd/>
              <a:tailEnd/>
            </a:ln>
            <a:effectLst/>
          </p:spPr>
          <p:txBody>
            <a:bodyPr wrap="none" anchor="ctr"/>
            <a:lstStyle/>
            <a:p>
              <a:pPr algn="ctr"/>
              <a:r>
                <a:rPr lang="en-US" sz="1600">
                  <a:solidFill>
                    <a:schemeClr val="bg1"/>
                  </a:solidFill>
                  <a:effectLst>
                    <a:outerShdw blurRad="38100" dist="38100" dir="2700000" algn="tl">
                      <a:srgbClr val="000000"/>
                    </a:outerShdw>
                  </a:effectLst>
                </a:rPr>
                <a:t>Earth and Space Science</a:t>
              </a:r>
            </a:p>
          </p:txBody>
        </p:sp>
        <p:sp>
          <p:nvSpPr>
            <p:cNvPr id="2129952" name="Rectangle 32"/>
            <p:cNvSpPr>
              <a:spLocks noChangeArrowheads="1"/>
            </p:cNvSpPr>
            <p:nvPr/>
          </p:nvSpPr>
          <p:spPr bwMode="auto">
            <a:xfrm>
              <a:off x="3888" y="1056"/>
              <a:ext cx="1584" cy="384"/>
            </a:xfrm>
            <a:prstGeom prst="rect">
              <a:avLst/>
            </a:prstGeom>
            <a:solidFill>
              <a:srgbClr val="3366FF"/>
            </a:solidFill>
            <a:ln w="76200" cmpd="tri">
              <a:solidFill>
                <a:schemeClr val="accent2"/>
              </a:solidFill>
              <a:miter lim="800000"/>
              <a:headEnd/>
              <a:tailEnd/>
            </a:ln>
            <a:effectLst/>
          </p:spPr>
          <p:txBody>
            <a:bodyPr wrap="none" anchor="ctr"/>
            <a:lstStyle/>
            <a:p>
              <a:pPr algn="ctr"/>
              <a:r>
                <a:rPr lang="en-US" sz="1600">
                  <a:solidFill>
                    <a:schemeClr val="bg1"/>
                  </a:solidFill>
                  <a:effectLst>
                    <a:outerShdw blurRad="38100" dist="38100" dir="2700000" algn="tl">
                      <a:srgbClr val="000000"/>
                    </a:outerShdw>
                  </a:effectLst>
                </a:rPr>
                <a:t>Life Science</a:t>
              </a:r>
            </a:p>
          </p:txBody>
        </p:sp>
      </p:grpSp>
      <p:sp>
        <p:nvSpPr>
          <p:cNvPr id="2129953" name="Rectangle 33"/>
          <p:cNvSpPr>
            <a:spLocks noChangeArrowheads="1"/>
          </p:cNvSpPr>
          <p:nvPr/>
        </p:nvSpPr>
        <p:spPr bwMode="auto">
          <a:xfrm>
            <a:off x="381000" y="2971800"/>
            <a:ext cx="1295400" cy="457200"/>
          </a:xfrm>
          <a:prstGeom prst="rect">
            <a:avLst/>
          </a:prstGeom>
          <a:solidFill>
            <a:srgbClr val="CCFFCC"/>
          </a:solidFill>
          <a:ln w="76200" cmpd="tri">
            <a:solidFill>
              <a:srgbClr val="339966"/>
            </a:solidFill>
            <a:miter lim="800000"/>
            <a:headEnd/>
            <a:tailEnd/>
          </a:ln>
          <a:effectLst/>
        </p:spPr>
        <p:txBody>
          <a:bodyPr wrap="none" anchor="ctr"/>
          <a:lstStyle/>
          <a:p>
            <a:pPr algn="ctr"/>
            <a:r>
              <a:rPr lang="en-US" sz="1600"/>
              <a:t>Physics</a:t>
            </a:r>
          </a:p>
        </p:txBody>
      </p:sp>
      <p:sp>
        <p:nvSpPr>
          <p:cNvPr id="2129954" name="Rectangle 34"/>
          <p:cNvSpPr>
            <a:spLocks noChangeArrowheads="1"/>
          </p:cNvSpPr>
          <p:nvPr/>
        </p:nvSpPr>
        <p:spPr bwMode="auto">
          <a:xfrm>
            <a:off x="1828800" y="2971800"/>
            <a:ext cx="1295400" cy="457200"/>
          </a:xfrm>
          <a:prstGeom prst="rect">
            <a:avLst/>
          </a:prstGeom>
          <a:solidFill>
            <a:srgbClr val="CCFFCC"/>
          </a:solidFill>
          <a:ln w="76200" cmpd="tri">
            <a:solidFill>
              <a:srgbClr val="339966"/>
            </a:solidFill>
            <a:miter lim="800000"/>
            <a:headEnd/>
            <a:tailEnd/>
          </a:ln>
          <a:effectLst/>
        </p:spPr>
        <p:txBody>
          <a:bodyPr wrap="none" anchor="ctr"/>
          <a:lstStyle/>
          <a:p>
            <a:pPr algn="ctr"/>
            <a:r>
              <a:rPr lang="en-US" sz="1600"/>
              <a:t>Chemistry</a:t>
            </a:r>
          </a:p>
        </p:txBody>
      </p:sp>
      <p:grpSp>
        <p:nvGrpSpPr>
          <p:cNvPr id="2129955" name="Group 35"/>
          <p:cNvGrpSpPr>
            <a:grpSpLocks/>
          </p:cNvGrpSpPr>
          <p:nvPr/>
        </p:nvGrpSpPr>
        <p:grpSpPr bwMode="auto">
          <a:xfrm>
            <a:off x="3276600" y="2971800"/>
            <a:ext cx="2743200" cy="457200"/>
            <a:chOff x="2064" y="1872"/>
            <a:chExt cx="1728" cy="288"/>
          </a:xfrm>
        </p:grpSpPr>
        <p:sp>
          <p:nvSpPr>
            <p:cNvPr id="2129956" name="Rectangle 36"/>
            <p:cNvSpPr>
              <a:spLocks noChangeArrowheads="1"/>
            </p:cNvSpPr>
            <p:nvPr/>
          </p:nvSpPr>
          <p:spPr bwMode="auto">
            <a:xfrm>
              <a:off x="2064" y="1872"/>
              <a:ext cx="816" cy="288"/>
            </a:xfrm>
            <a:prstGeom prst="rect">
              <a:avLst/>
            </a:prstGeom>
            <a:solidFill>
              <a:srgbClr val="CCFFCC"/>
            </a:solidFill>
            <a:ln w="76200" cmpd="tri">
              <a:solidFill>
                <a:srgbClr val="339966"/>
              </a:solidFill>
              <a:miter lim="800000"/>
              <a:headEnd/>
              <a:tailEnd/>
            </a:ln>
            <a:effectLst/>
          </p:spPr>
          <p:txBody>
            <a:bodyPr wrap="none" anchor="ctr"/>
            <a:lstStyle/>
            <a:p>
              <a:pPr algn="ctr"/>
              <a:r>
                <a:rPr lang="en-US" sz="1600"/>
                <a:t>Geology</a:t>
              </a:r>
            </a:p>
          </p:txBody>
        </p:sp>
        <p:sp>
          <p:nvSpPr>
            <p:cNvPr id="2129957" name="Rectangle 37"/>
            <p:cNvSpPr>
              <a:spLocks noChangeArrowheads="1"/>
            </p:cNvSpPr>
            <p:nvPr/>
          </p:nvSpPr>
          <p:spPr bwMode="auto">
            <a:xfrm>
              <a:off x="2976" y="1872"/>
              <a:ext cx="816" cy="288"/>
            </a:xfrm>
            <a:prstGeom prst="rect">
              <a:avLst/>
            </a:prstGeom>
            <a:solidFill>
              <a:srgbClr val="CCFFCC"/>
            </a:solidFill>
            <a:ln w="76200" cmpd="tri">
              <a:solidFill>
                <a:srgbClr val="339966"/>
              </a:solidFill>
              <a:miter lim="800000"/>
              <a:headEnd/>
              <a:tailEnd/>
            </a:ln>
            <a:effectLst/>
          </p:spPr>
          <p:txBody>
            <a:bodyPr wrap="none" anchor="ctr"/>
            <a:lstStyle/>
            <a:p>
              <a:pPr algn="ctr"/>
              <a:r>
                <a:rPr lang="en-US" sz="1600"/>
                <a:t>Astronomy</a:t>
              </a:r>
            </a:p>
          </p:txBody>
        </p:sp>
      </p:grpSp>
      <p:grpSp>
        <p:nvGrpSpPr>
          <p:cNvPr id="2129958" name="Group 38"/>
          <p:cNvGrpSpPr>
            <a:grpSpLocks/>
          </p:cNvGrpSpPr>
          <p:nvPr/>
        </p:nvGrpSpPr>
        <p:grpSpPr bwMode="auto">
          <a:xfrm>
            <a:off x="6172200" y="2971800"/>
            <a:ext cx="2743200" cy="457200"/>
            <a:chOff x="3888" y="1872"/>
            <a:chExt cx="1728" cy="288"/>
          </a:xfrm>
        </p:grpSpPr>
        <p:sp>
          <p:nvSpPr>
            <p:cNvPr id="2129959" name="Rectangle 39"/>
            <p:cNvSpPr>
              <a:spLocks noChangeArrowheads="1"/>
            </p:cNvSpPr>
            <p:nvPr/>
          </p:nvSpPr>
          <p:spPr bwMode="auto">
            <a:xfrm>
              <a:off x="3888" y="1872"/>
              <a:ext cx="816" cy="288"/>
            </a:xfrm>
            <a:prstGeom prst="rect">
              <a:avLst/>
            </a:prstGeom>
            <a:solidFill>
              <a:srgbClr val="CCFFCC"/>
            </a:solidFill>
            <a:ln w="76200" cmpd="tri">
              <a:solidFill>
                <a:srgbClr val="339966"/>
              </a:solidFill>
              <a:miter lim="800000"/>
              <a:headEnd/>
              <a:tailEnd/>
            </a:ln>
            <a:effectLst/>
          </p:spPr>
          <p:txBody>
            <a:bodyPr wrap="none" anchor="ctr"/>
            <a:lstStyle/>
            <a:p>
              <a:pPr algn="ctr"/>
              <a:r>
                <a:rPr lang="en-US" sz="1600"/>
                <a:t>Botany</a:t>
              </a:r>
            </a:p>
          </p:txBody>
        </p:sp>
        <p:sp>
          <p:nvSpPr>
            <p:cNvPr id="2129960" name="Rectangle 40"/>
            <p:cNvSpPr>
              <a:spLocks noChangeArrowheads="1"/>
            </p:cNvSpPr>
            <p:nvPr/>
          </p:nvSpPr>
          <p:spPr bwMode="auto">
            <a:xfrm>
              <a:off x="4800" y="1872"/>
              <a:ext cx="816" cy="288"/>
            </a:xfrm>
            <a:prstGeom prst="rect">
              <a:avLst/>
            </a:prstGeom>
            <a:solidFill>
              <a:srgbClr val="CCFFCC"/>
            </a:solidFill>
            <a:ln w="76200" cmpd="tri">
              <a:solidFill>
                <a:srgbClr val="339966"/>
              </a:solidFill>
              <a:miter lim="800000"/>
              <a:headEnd/>
              <a:tailEnd/>
            </a:ln>
            <a:effectLst/>
          </p:spPr>
          <p:txBody>
            <a:bodyPr wrap="none" anchor="ctr"/>
            <a:lstStyle/>
            <a:p>
              <a:pPr algn="ctr"/>
              <a:r>
                <a:rPr lang="en-US" sz="1600"/>
                <a:t>Zoology</a:t>
              </a:r>
            </a:p>
          </p:txBody>
        </p:sp>
      </p:grpSp>
      <p:grpSp>
        <p:nvGrpSpPr>
          <p:cNvPr id="2129961" name="Group 41"/>
          <p:cNvGrpSpPr>
            <a:grpSpLocks/>
          </p:cNvGrpSpPr>
          <p:nvPr/>
        </p:nvGrpSpPr>
        <p:grpSpPr bwMode="auto">
          <a:xfrm>
            <a:off x="3429000" y="4114800"/>
            <a:ext cx="2362200" cy="1371600"/>
            <a:chOff x="2160" y="2592"/>
            <a:chExt cx="1488" cy="864"/>
          </a:xfrm>
        </p:grpSpPr>
        <p:sp>
          <p:nvSpPr>
            <p:cNvPr id="2129962" name="Rectangle 42"/>
            <p:cNvSpPr>
              <a:spLocks noChangeArrowheads="1"/>
            </p:cNvSpPr>
            <p:nvPr/>
          </p:nvSpPr>
          <p:spPr bwMode="auto">
            <a:xfrm>
              <a:off x="2160" y="2592"/>
              <a:ext cx="816" cy="288"/>
            </a:xfrm>
            <a:prstGeom prst="rect">
              <a:avLst/>
            </a:prstGeom>
            <a:solidFill>
              <a:srgbClr val="CCFFCC"/>
            </a:solidFill>
            <a:ln w="76200" cmpd="tri">
              <a:solidFill>
                <a:srgbClr val="339966"/>
              </a:solidFill>
              <a:miter lim="800000"/>
              <a:headEnd/>
              <a:tailEnd/>
            </a:ln>
            <a:effectLst/>
          </p:spPr>
          <p:txBody>
            <a:bodyPr wrap="none" anchor="ctr"/>
            <a:lstStyle/>
            <a:p>
              <a:pPr algn="ctr"/>
              <a:r>
                <a:rPr lang="en-US" sz="1600"/>
                <a:t>Meteorology</a:t>
              </a:r>
            </a:p>
          </p:txBody>
        </p:sp>
        <p:sp>
          <p:nvSpPr>
            <p:cNvPr id="2129963" name="Rectangle 43"/>
            <p:cNvSpPr>
              <a:spLocks noChangeArrowheads="1"/>
            </p:cNvSpPr>
            <p:nvPr/>
          </p:nvSpPr>
          <p:spPr bwMode="auto">
            <a:xfrm>
              <a:off x="2736" y="3168"/>
              <a:ext cx="912" cy="288"/>
            </a:xfrm>
            <a:prstGeom prst="rect">
              <a:avLst/>
            </a:prstGeom>
            <a:solidFill>
              <a:srgbClr val="CCFFCC"/>
            </a:solidFill>
            <a:ln w="76200" cmpd="tri">
              <a:solidFill>
                <a:srgbClr val="339966"/>
              </a:solidFill>
              <a:miter lim="800000"/>
              <a:headEnd/>
              <a:tailEnd/>
            </a:ln>
            <a:effectLst/>
          </p:spPr>
          <p:txBody>
            <a:bodyPr wrap="none" anchor="ctr"/>
            <a:lstStyle/>
            <a:p>
              <a:pPr algn="ctr"/>
              <a:r>
                <a:rPr lang="en-US" sz="1600"/>
                <a:t>Oceanography</a:t>
              </a:r>
            </a:p>
          </p:txBody>
        </p:sp>
      </p:grpSp>
      <p:grpSp>
        <p:nvGrpSpPr>
          <p:cNvPr id="2129964" name="Group 44"/>
          <p:cNvGrpSpPr>
            <a:grpSpLocks/>
          </p:cNvGrpSpPr>
          <p:nvPr/>
        </p:nvGrpSpPr>
        <p:grpSpPr bwMode="auto">
          <a:xfrm>
            <a:off x="6553200" y="4114800"/>
            <a:ext cx="2209800" cy="1371600"/>
            <a:chOff x="4128" y="2592"/>
            <a:chExt cx="1392" cy="864"/>
          </a:xfrm>
        </p:grpSpPr>
        <p:sp>
          <p:nvSpPr>
            <p:cNvPr id="2129965" name="Rectangle 45"/>
            <p:cNvSpPr>
              <a:spLocks noChangeArrowheads="1"/>
            </p:cNvSpPr>
            <p:nvPr/>
          </p:nvSpPr>
          <p:spPr bwMode="auto">
            <a:xfrm>
              <a:off x="4128" y="2592"/>
              <a:ext cx="816" cy="288"/>
            </a:xfrm>
            <a:prstGeom prst="rect">
              <a:avLst/>
            </a:prstGeom>
            <a:solidFill>
              <a:srgbClr val="CCFFCC"/>
            </a:solidFill>
            <a:ln w="76200" cmpd="tri">
              <a:solidFill>
                <a:srgbClr val="339966"/>
              </a:solidFill>
              <a:miter lim="800000"/>
              <a:headEnd/>
              <a:tailEnd/>
            </a:ln>
            <a:effectLst/>
          </p:spPr>
          <p:txBody>
            <a:bodyPr wrap="none" anchor="ctr"/>
            <a:lstStyle/>
            <a:p>
              <a:pPr algn="ctr"/>
              <a:r>
                <a:rPr lang="en-US" sz="1600"/>
                <a:t>Ecology</a:t>
              </a:r>
            </a:p>
          </p:txBody>
        </p:sp>
        <p:sp>
          <p:nvSpPr>
            <p:cNvPr id="2129966" name="Rectangle 46"/>
            <p:cNvSpPr>
              <a:spLocks noChangeArrowheads="1"/>
            </p:cNvSpPr>
            <p:nvPr/>
          </p:nvSpPr>
          <p:spPr bwMode="auto">
            <a:xfrm>
              <a:off x="4704" y="3168"/>
              <a:ext cx="816" cy="288"/>
            </a:xfrm>
            <a:prstGeom prst="rect">
              <a:avLst/>
            </a:prstGeom>
            <a:solidFill>
              <a:srgbClr val="CCFFCC"/>
            </a:solidFill>
            <a:ln w="76200" cmpd="tri">
              <a:solidFill>
                <a:srgbClr val="339966"/>
              </a:solidFill>
              <a:miter lim="800000"/>
              <a:headEnd/>
              <a:tailEnd/>
            </a:ln>
            <a:effectLst/>
          </p:spPr>
          <p:txBody>
            <a:bodyPr wrap="none" anchor="ctr"/>
            <a:lstStyle/>
            <a:p>
              <a:pPr algn="ctr"/>
              <a:r>
                <a:rPr lang="en-US" sz="1600"/>
                <a:t>Genetics</a:t>
              </a:r>
            </a:p>
          </p:txBody>
        </p:sp>
      </p:grpSp>
      <p:sp>
        <p:nvSpPr>
          <p:cNvPr id="2129967" name="Text Box 47"/>
          <p:cNvSpPr txBox="1">
            <a:spLocks noChangeArrowheads="1"/>
          </p:cNvSpPr>
          <p:nvPr/>
        </p:nvSpPr>
        <p:spPr bwMode="auto">
          <a:xfrm>
            <a:off x="1584325" y="5903913"/>
            <a:ext cx="5949950" cy="366712"/>
          </a:xfrm>
          <a:prstGeom prst="rect">
            <a:avLst/>
          </a:prstGeom>
          <a:noFill/>
          <a:ln w="9525">
            <a:noFill/>
            <a:miter lim="800000"/>
            <a:headEnd/>
            <a:tailEnd/>
          </a:ln>
          <a:effectLst/>
        </p:spPr>
        <p:txBody>
          <a:bodyPr wrap="none">
            <a:spAutoFit/>
          </a:bodyPr>
          <a:lstStyle/>
          <a:p>
            <a:r>
              <a:rPr lang="en-US" sz="1800"/>
              <a:t>Natural science covers a very broad range of knowledge.</a:t>
            </a:r>
          </a:p>
        </p:txBody>
      </p:sp>
      <p:sp>
        <p:nvSpPr>
          <p:cNvPr id="2129968" name="Rectangle 48"/>
          <p:cNvSpPr>
            <a:spLocks noChangeArrowheads="1"/>
          </p:cNvSpPr>
          <p:nvPr/>
        </p:nvSpPr>
        <p:spPr bwMode="auto">
          <a:xfrm>
            <a:off x="76200" y="6567488"/>
            <a:ext cx="4010025" cy="214312"/>
          </a:xfrm>
          <a:prstGeom prst="rect">
            <a:avLst/>
          </a:prstGeom>
          <a:noFill/>
          <a:ln w="9525">
            <a:noFill/>
            <a:miter lim="800000"/>
            <a:headEnd/>
            <a:tailEnd/>
          </a:ln>
          <a:effectLst/>
        </p:spPr>
        <p:txBody>
          <a:bodyPr wrap="none">
            <a:spAutoFit/>
          </a:bodyPr>
          <a:lstStyle/>
          <a:p>
            <a:r>
              <a:rPr lang="en-US" sz="800"/>
              <a:t>Wysession, Frank, Yancopoulos, </a:t>
            </a:r>
            <a:r>
              <a:rPr lang="en-US" sz="800" u="sng"/>
              <a:t>Physical Science Concepts in Action</a:t>
            </a:r>
            <a:r>
              <a:rPr lang="en-US" sz="800"/>
              <a:t>, 2004, page 4</a:t>
            </a:r>
          </a:p>
        </p:txBody>
      </p:sp>
      <p:pic>
        <p:nvPicPr>
          <p:cNvPr id="2129969" name="Picture 49" descr="flasks"/>
          <p:cNvPicPr>
            <a:picLocks noChangeAspect="1" noChangeArrowheads="1"/>
          </p:cNvPicPr>
          <p:nvPr/>
        </p:nvPicPr>
        <p:blipFill>
          <a:blip r:embed="rId10"/>
          <a:srcRect/>
          <a:stretch>
            <a:fillRect/>
          </a:stretch>
        </p:blipFill>
        <p:spPr bwMode="auto">
          <a:xfrm>
            <a:off x="1905000" y="3581400"/>
            <a:ext cx="614363" cy="819150"/>
          </a:xfrm>
          <a:prstGeom prst="rect">
            <a:avLst/>
          </a:prstGeom>
          <a:noFill/>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1" fill="hold">
                                          <p:stCondLst>
                                            <p:cond delay="0"/>
                                          </p:stCondLst>
                                        </p:cTn>
                                        <p:tgtEl>
                                          <p:spTgt spid="2129928"/>
                                        </p:tgtEl>
                                        <p:attrNameLst>
                                          <p:attrName>style.visibility</p:attrName>
                                        </p:attrNameLst>
                                      </p:cBhvr>
                                      <p:to>
                                        <p:strVal val="visible"/>
                                      </p:to>
                                    </p:set>
                                    <p:animEffect transition="in" filter="wedge">
                                      <p:cBhvr>
                                        <p:cTn id="7" dur="2000"/>
                                        <p:tgtEl>
                                          <p:spTgt spid="2129928"/>
                                        </p:tgtEl>
                                      </p:cBhvr>
                                    </p:animEffect>
                                  </p:childTnLst>
                                </p:cTn>
                              </p:par>
                              <p:par>
                                <p:cTn id="8" presetID="47" presetClass="entr" presetSubtype="0" fill="hold" nodeType="withEffect">
                                  <p:stCondLst>
                                    <p:cond delay="0"/>
                                  </p:stCondLst>
                                  <p:childTnLst>
                                    <p:set>
                                      <p:cBhvr>
                                        <p:cTn id="9" dur="1" fill="hold">
                                          <p:stCondLst>
                                            <p:cond delay="0"/>
                                          </p:stCondLst>
                                        </p:cTn>
                                        <p:tgtEl>
                                          <p:spTgt spid="2129949"/>
                                        </p:tgtEl>
                                        <p:attrNameLst>
                                          <p:attrName>style.visibility</p:attrName>
                                        </p:attrNameLst>
                                      </p:cBhvr>
                                      <p:to>
                                        <p:strVal val="visible"/>
                                      </p:to>
                                    </p:set>
                                    <p:animEffect transition="in" filter="fade">
                                      <p:cBhvr>
                                        <p:cTn id="10" dur="1000"/>
                                        <p:tgtEl>
                                          <p:spTgt spid="2129949"/>
                                        </p:tgtEl>
                                      </p:cBhvr>
                                    </p:animEffect>
                                    <p:anim calcmode="lin" valueType="num">
                                      <p:cBhvr>
                                        <p:cTn id="11" dur="1000" fill="hold"/>
                                        <p:tgtEl>
                                          <p:spTgt spid="2129949"/>
                                        </p:tgtEl>
                                        <p:attrNameLst>
                                          <p:attrName>ppt_x</p:attrName>
                                        </p:attrNameLst>
                                      </p:cBhvr>
                                      <p:tavLst>
                                        <p:tav tm="0">
                                          <p:val>
                                            <p:strVal val="#ppt_x"/>
                                          </p:val>
                                        </p:tav>
                                        <p:tav tm="100000">
                                          <p:val>
                                            <p:strVal val="#ppt_x"/>
                                          </p:val>
                                        </p:tav>
                                      </p:tavLst>
                                    </p:anim>
                                    <p:anim calcmode="lin" valueType="num">
                                      <p:cBhvr>
                                        <p:cTn id="12" dur="1000" fill="hold"/>
                                        <p:tgtEl>
                                          <p:spTgt spid="2129949"/>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2129945"/>
                                        </p:tgtEl>
                                        <p:attrNameLst>
                                          <p:attrName>style.visibility</p:attrName>
                                        </p:attrNameLst>
                                      </p:cBhvr>
                                      <p:to>
                                        <p:strVal val="visible"/>
                                      </p:to>
                                    </p:set>
                                    <p:animEffect transition="in" filter="wipe(up)">
                                      <p:cBhvr>
                                        <p:cTn id="17" dur="500"/>
                                        <p:tgtEl>
                                          <p:spTgt spid="2129945"/>
                                        </p:tgtEl>
                                      </p:cBhvr>
                                    </p:animEffect>
                                  </p:childTnLst>
                                </p:cTn>
                              </p:par>
                            </p:childTnLst>
                          </p:cTn>
                        </p:par>
                        <p:par>
                          <p:cTn id="18" fill="hold">
                            <p:stCondLst>
                              <p:cond delay="500"/>
                            </p:stCondLst>
                            <p:childTnLst>
                              <p:par>
                                <p:cTn id="19" presetID="47" presetClass="entr" presetSubtype="0" fill="hold" grpId="0" nodeType="afterEffect">
                                  <p:stCondLst>
                                    <p:cond delay="0"/>
                                  </p:stCondLst>
                                  <p:childTnLst>
                                    <p:set>
                                      <p:cBhvr>
                                        <p:cTn id="20" dur="1" fill="hold">
                                          <p:stCondLst>
                                            <p:cond delay="0"/>
                                          </p:stCondLst>
                                        </p:cTn>
                                        <p:tgtEl>
                                          <p:spTgt spid="2129953"/>
                                        </p:tgtEl>
                                        <p:attrNameLst>
                                          <p:attrName>style.visibility</p:attrName>
                                        </p:attrNameLst>
                                      </p:cBhvr>
                                      <p:to>
                                        <p:strVal val="visible"/>
                                      </p:to>
                                    </p:set>
                                    <p:animEffect transition="in" filter="fade">
                                      <p:cBhvr>
                                        <p:cTn id="21" dur="1000"/>
                                        <p:tgtEl>
                                          <p:spTgt spid="2129953"/>
                                        </p:tgtEl>
                                      </p:cBhvr>
                                    </p:animEffect>
                                    <p:anim calcmode="lin" valueType="num">
                                      <p:cBhvr>
                                        <p:cTn id="22" dur="1000" fill="hold"/>
                                        <p:tgtEl>
                                          <p:spTgt spid="2129953"/>
                                        </p:tgtEl>
                                        <p:attrNameLst>
                                          <p:attrName>ppt_x</p:attrName>
                                        </p:attrNameLst>
                                      </p:cBhvr>
                                      <p:tavLst>
                                        <p:tav tm="0">
                                          <p:val>
                                            <p:strVal val="#ppt_x"/>
                                          </p:val>
                                        </p:tav>
                                        <p:tav tm="100000">
                                          <p:val>
                                            <p:strVal val="#ppt_x"/>
                                          </p:val>
                                        </p:tav>
                                      </p:tavLst>
                                    </p:anim>
                                    <p:anim calcmode="lin" valueType="num">
                                      <p:cBhvr>
                                        <p:cTn id="23" dur="1000" fill="hold"/>
                                        <p:tgtEl>
                                          <p:spTgt spid="2129953"/>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2129954"/>
                                        </p:tgtEl>
                                        <p:attrNameLst>
                                          <p:attrName>style.visibility</p:attrName>
                                        </p:attrNameLst>
                                      </p:cBhvr>
                                      <p:to>
                                        <p:strVal val="visible"/>
                                      </p:to>
                                    </p:set>
                                    <p:animEffect transition="in" filter="fade">
                                      <p:cBhvr>
                                        <p:cTn id="26" dur="1000"/>
                                        <p:tgtEl>
                                          <p:spTgt spid="2129954"/>
                                        </p:tgtEl>
                                      </p:cBhvr>
                                    </p:animEffect>
                                    <p:anim calcmode="lin" valueType="num">
                                      <p:cBhvr>
                                        <p:cTn id="27" dur="1000" fill="hold"/>
                                        <p:tgtEl>
                                          <p:spTgt spid="2129954"/>
                                        </p:tgtEl>
                                        <p:attrNameLst>
                                          <p:attrName>ppt_x</p:attrName>
                                        </p:attrNameLst>
                                      </p:cBhvr>
                                      <p:tavLst>
                                        <p:tav tm="0">
                                          <p:val>
                                            <p:strVal val="#ppt_x"/>
                                          </p:val>
                                        </p:tav>
                                        <p:tav tm="100000">
                                          <p:val>
                                            <p:strVal val="#ppt_x"/>
                                          </p:val>
                                        </p:tav>
                                      </p:tavLst>
                                    </p:anim>
                                    <p:anim calcmode="lin" valueType="num">
                                      <p:cBhvr>
                                        <p:cTn id="28" dur="1000" fill="hold"/>
                                        <p:tgtEl>
                                          <p:spTgt spid="2129954"/>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2129933"/>
                                        </p:tgtEl>
                                        <p:attrNameLst>
                                          <p:attrName>style.visibility</p:attrName>
                                        </p:attrNameLst>
                                      </p:cBhvr>
                                      <p:to>
                                        <p:strVal val="visible"/>
                                      </p:to>
                                    </p:set>
                                    <p:animEffect transition="in" filter="wipe(up)">
                                      <p:cBhvr>
                                        <p:cTn id="33" dur="500"/>
                                        <p:tgtEl>
                                          <p:spTgt spid="2129933"/>
                                        </p:tgtEl>
                                      </p:cBhvr>
                                    </p:animEffect>
                                  </p:childTnLst>
                                </p:cTn>
                              </p:par>
                              <p:par>
                                <p:cTn id="34" presetID="47" presetClass="entr" presetSubtype="0" fill="hold" nodeType="withEffect">
                                  <p:stCondLst>
                                    <p:cond delay="0"/>
                                  </p:stCondLst>
                                  <p:childTnLst>
                                    <p:set>
                                      <p:cBhvr>
                                        <p:cTn id="35" dur="1" fill="hold">
                                          <p:stCondLst>
                                            <p:cond delay="0"/>
                                          </p:stCondLst>
                                        </p:cTn>
                                        <p:tgtEl>
                                          <p:spTgt spid="2129964"/>
                                        </p:tgtEl>
                                        <p:attrNameLst>
                                          <p:attrName>style.visibility</p:attrName>
                                        </p:attrNameLst>
                                      </p:cBhvr>
                                      <p:to>
                                        <p:strVal val="visible"/>
                                      </p:to>
                                    </p:set>
                                    <p:animEffect transition="in" filter="fade">
                                      <p:cBhvr>
                                        <p:cTn id="36" dur="1000"/>
                                        <p:tgtEl>
                                          <p:spTgt spid="2129964"/>
                                        </p:tgtEl>
                                      </p:cBhvr>
                                    </p:animEffect>
                                    <p:anim calcmode="lin" valueType="num">
                                      <p:cBhvr>
                                        <p:cTn id="37" dur="1000" fill="hold"/>
                                        <p:tgtEl>
                                          <p:spTgt spid="2129964"/>
                                        </p:tgtEl>
                                        <p:attrNameLst>
                                          <p:attrName>ppt_x</p:attrName>
                                        </p:attrNameLst>
                                      </p:cBhvr>
                                      <p:tavLst>
                                        <p:tav tm="0">
                                          <p:val>
                                            <p:strVal val="#ppt_x"/>
                                          </p:val>
                                        </p:tav>
                                        <p:tav tm="100000">
                                          <p:val>
                                            <p:strVal val="#ppt_x"/>
                                          </p:val>
                                        </p:tav>
                                      </p:tavLst>
                                    </p:anim>
                                    <p:anim calcmode="lin" valueType="num">
                                      <p:cBhvr>
                                        <p:cTn id="38" dur="1000" fill="hold"/>
                                        <p:tgtEl>
                                          <p:spTgt spid="2129964"/>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22" presetClass="entr" presetSubtype="1" fill="hold" nodeType="afterEffect">
                                  <p:stCondLst>
                                    <p:cond delay="0"/>
                                  </p:stCondLst>
                                  <p:childTnLst>
                                    <p:set>
                                      <p:cBhvr>
                                        <p:cTn id="41" dur="1" fill="hold">
                                          <p:stCondLst>
                                            <p:cond delay="0"/>
                                          </p:stCondLst>
                                        </p:cTn>
                                        <p:tgtEl>
                                          <p:spTgt spid="2129942"/>
                                        </p:tgtEl>
                                        <p:attrNameLst>
                                          <p:attrName>style.visibility</p:attrName>
                                        </p:attrNameLst>
                                      </p:cBhvr>
                                      <p:to>
                                        <p:strVal val="visible"/>
                                      </p:to>
                                    </p:set>
                                    <p:animEffect transition="in" filter="wipe(up)">
                                      <p:cBhvr>
                                        <p:cTn id="42" dur="500"/>
                                        <p:tgtEl>
                                          <p:spTgt spid="2129942"/>
                                        </p:tgtEl>
                                      </p:cBhvr>
                                    </p:animEffect>
                                  </p:childTnLst>
                                </p:cTn>
                              </p:par>
                              <p:par>
                                <p:cTn id="43" presetID="47" presetClass="entr" presetSubtype="0" fill="hold" nodeType="withEffect">
                                  <p:stCondLst>
                                    <p:cond delay="0"/>
                                  </p:stCondLst>
                                  <p:childTnLst>
                                    <p:set>
                                      <p:cBhvr>
                                        <p:cTn id="44" dur="1" fill="hold">
                                          <p:stCondLst>
                                            <p:cond delay="0"/>
                                          </p:stCondLst>
                                        </p:cTn>
                                        <p:tgtEl>
                                          <p:spTgt spid="2129958"/>
                                        </p:tgtEl>
                                        <p:attrNameLst>
                                          <p:attrName>style.visibility</p:attrName>
                                        </p:attrNameLst>
                                      </p:cBhvr>
                                      <p:to>
                                        <p:strVal val="visible"/>
                                      </p:to>
                                    </p:set>
                                    <p:animEffect transition="in" filter="fade">
                                      <p:cBhvr>
                                        <p:cTn id="45" dur="1000"/>
                                        <p:tgtEl>
                                          <p:spTgt spid="2129958"/>
                                        </p:tgtEl>
                                      </p:cBhvr>
                                    </p:animEffect>
                                    <p:anim calcmode="lin" valueType="num">
                                      <p:cBhvr>
                                        <p:cTn id="46" dur="1000" fill="hold"/>
                                        <p:tgtEl>
                                          <p:spTgt spid="2129958"/>
                                        </p:tgtEl>
                                        <p:attrNameLst>
                                          <p:attrName>ppt_x</p:attrName>
                                        </p:attrNameLst>
                                      </p:cBhvr>
                                      <p:tavLst>
                                        <p:tav tm="0">
                                          <p:val>
                                            <p:strVal val="#ppt_x"/>
                                          </p:val>
                                        </p:tav>
                                        <p:tav tm="100000">
                                          <p:val>
                                            <p:strVal val="#ppt_x"/>
                                          </p:val>
                                        </p:tav>
                                      </p:tavLst>
                                    </p:anim>
                                    <p:anim calcmode="lin" valueType="num">
                                      <p:cBhvr>
                                        <p:cTn id="47" dur="1000" fill="hold"/>
                                        <p:tgtEl>
                                          <p:spTgt spid="2129958"/>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2129936"/>
                                        </p:tgtEl>
                                        <p:attrNameLst>
                                          <p:attrName>style.visibility</p:attrName>
                                        </p:attrNameLst>
                                      </p:cBhvr>
                                      <p:to>
                                        <p:strVal val="visible"/>
                                      </p:to>
                                    </p:set>
                                    <p:animEffect transition="in" filter="wipe(up)">
                                      <p:cBhvr>
                                        <p:cTn id="52" dur="500"/>
                                        <p:tgtEl>
                                          <p:spTgt spid="2129936"/>
                                        </p:tgtEl>
                                      </p:cBhvr>
                                    </p:animEffect>
                                  </p:childTnLst>
                                </p:cTn>
                              </p:par>
                              <p:par>
                                <p:cTn id="53" presetID="47" presetClass="entr" presetSubtype="0" fill="hold" nodeType="withEffect">
                                  <p:stCondLst>
                                    <p:cond delay="0"/>
                                  </p:stCondLst>
                                  <p:childTnLst>
                                    <p:set>
                                      <p:cBhvr>
                                        <p:cTn id="54" dur="1" fill="hold">
                                          <p:stCondLst>
                                            <p:cond delay="0"/>
                                          </p:stCondLst>
                                        </p:cTn>
                                        <p:tgtEl>
                                          <p:spTgt spid="2129961"/>
                                        </p:tgtEl>
                                        <p:attrNameLst>
                                          <p:attrName>style.visibility</p:attrName>
                                        </p:attrNameLst>
                                      </p:cBhvr>
                                      <p:to>
                                        <p:strVal val="visible"/>
                                      </p:to>
                                    </p:set>
                                    <p:animEffect transition="in" filter="fade">
                                      <p:cBhvr>
                                        <p:cTn id="55" dur="1000"/>
                                        <p:tgtEl>
                                          <p:spTgt spid="2129961"/>
                                        </p:tgtEl>
                                      </p:cBhvr>
                                    </p:animEffect>
                                    <p:anim calcmode="lin" valueType="num">
                                      <p:cBhvr>
                                        <p:cTn id="56" dur="1000" fill="hold"/>
                                        <p:tgtEl>
                                          <p:spTgt spid="2129961"/>
                                        </p:tgtEl>
                                        <p:attrNameLst>
                                          <p:attrName>ppt_x</p:attrName>
                                        </p:attrNameLst>
                                      </p:cBhvr>
                                      <p:tavLst>
                                        <p:tav tm="0">
                                          <p:val>
                                            <p:strVal val="#ppt_x"/>
                                          </p:val>
                                        </p:tav>
                                        <p:tav tm="100000">
                                          <p:val>
                                            <p:strVal val="#ppt_x"/>
                                          </p:val>
                                        </p:tav>
                                      </p:tavLst>
                                    </p:anim>
                                    <p:anim calcmode="lin" valueType="num">
                                      <p:cBhvr>
                                        <p:cTn id="57" dur="1000" fill="hold"/>
                                        <p:tgtEl>
                                          <p:spTgt spid="2129961"/>
                                        </p:tgtEl>
                                        <p:attrNameLst>
                                          <p:attrName>ppt_y</p:attrName>
                                        </p:attrNameLst>
                                      </p:cBhvr>
                                      <p:tavLst>
                                        <p:tav tm="0">
                                          <p:val>
                                            <p:strVal val="#ppt_y-.1"/>
                                          </p:val>
                                        </p:tav>
                                        <p:tav tm="100000">
                                          <p:val>
                                            <p:strVal val="#ppt_y"/>
                                          </p:val>
                                        </p:tav>
                                      </p:tavLst>
                                    </p:anim>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29939"/>
                                        </p:tgtEl>
                                        <p:attrNameLst>
                                          <p:attrName>style.visibility</p:attrName>
                                        </p:attrNameLst>
                                      </p:cBhvr>
                                      <p:to>
                                        <p:strVal val="visible"/>
                                      </p:to>
                                    </p:set>
                                    <p:animEffect transition="in" filter="wipe(up)">
                                      <p:cBhvr>
                                        <p:cTn id="61" dur="500"/>
                                        <p:tgtEl>
                                          <p:spTgt spid="2129939"/>
                                        </p:tgtEl>
                                      </p:cBhvr>
                                    </p:animEffect>
                                  </p:childTnLst>
                                </p:cTn>
                              </p:par>
                              <p:par>
                                <p:cTn id="62" presetID="47" presetClass="entr" presetSubtype="0" fill="hold" nodeType="withEffect">
                                  <p:stCondLst>
                                    <p:cond delay="0"/>
                                  </p:stCondLst>
                                  <p:childTnLst>
                                    <p:set>
                                      <p:cBhvr>
                                        <p:cTn id="63" dur="1" fill="hold">
                                          <p:stCondLst>
                                            <p:cond delay="0"/>
                                          </p:stCondLst>
                                        </p:cTn>
                                        <p:tgtEl>
                                          <p:spTgt spid="2129955"/>
                                        </p:tgtEl>
                                        <p:attrNameLst>
                                          <p:attrName>style.visibility</p:attrName>
                                        </p:attrNameLst>
                                      </p:cBhvr>
                                      <p:to>
                                        <p:strVal val="visible"/>
                                      </p:to>
                                    </p:set>
                                    <p:animEffect transition="in" filter="fade">
                                      <p:cBhvr>
                                        <p:cTn id="64" dur="1000"/>
                                        <p:tgtEl>
                                          <p:spTgt spid="2129955"/>
                                        </p:tgtEl>
                                      </p:cBhvr>
                                    </p:animEffect>
                                    <p:anim calcmode="lin" valueType="num">
                                      <p:cBhvr>
                                        <p:cTn id="65" dur="1000" fill="hold"/>
                                        <p:tgtEl>
                                          <p:spTgt spid="2129955"/>
                                        </p:tgtEl>
                                        <p:attrNameLst>
                                          <p:attrName>ppt_x</p:attrName>
                                        </p:attrNameLst>
                                      </p:cBhvr>
                                      <p:tavLst>
                                        <p:tav tm="0">
                                          <p:val>
                                            <p:strVal val="#ppt_x"/>
                                          </p:val>
                                        </p:tav>
                                        <p:tav tm="100000">
                                          <p:val>
                                            <p:strVal val="#ppt_x"/>
                                          </p:val>
                                        </p:tav>
                                      </p:tavLst>
                                    </p:anim>
                                    <p:anim calcmode="lin" valueType="num">
                                      <p:cBhvr>
                                        <p:cTn id="66" dur="1000" fill="hold"/>
                                        <p:tgtEl>
                                          <p:spTgt spid="2129955"/>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1" presetClass="emph" presetSubtype="2" fill="hold" nodeType="clickEffect">
                                  <p:stCondLst>
                                    <p:cond delay="0"/>
                                  </p:stCondLst>
                                  <p:childTnLst>
                                    <p:animClr clrSpc="rgb" dir="cw">
                                      <p:cBhvr>
                                        <p:cTn id="70" dur="2000" fill="hold"/>
                                        <p:tgtEl>
                                          <p:spTgt spid="2129954"/>
                                        </p:tgtEl>
                                        <p:attrNameLst>
                                          <p:attrName>fillcolor</p:attrName>
                                        </p:attrNameLst>
                                      </p:cBhvr>
                                      <p:to>
                                        <a:srgbClr val="FFFF97"/>
                                      </p:to>
                                    </p:animClr>
                                    <p:set>
                                      <p:cBhvr>
                                        <p:cTn id="71" dur="2000" fill="hold"/>
                                        <p:tgtEl>
                                          <p:spTgt spid="2129954"/>
                                        </p:tgtEl>
                                        <p:attrNameLst>
                                          <p:attrName>fill.type</p:attrName>
                                        </p:attrNameLst>
                                      </p:cBhvr>
                                      <p:to>
                                        <p:strVal val="solid"/>
                                      </p:to>
                                    </p:set>
                                    <p:set>
                                      <p:cBhvr>
                                        <p:cTn id="72" dur="2000" fill="hold"/>
                                        <p:tgtEl>
                                          <p:spTgt spid="212995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3" grpId="0" animBg="1"/>
      <p:bldP spid="212995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6082" name="Rectangle 2"/>
          <p:cNvSpPr>
            <a:spLocks noGrp="1" noChangeArrowheads="1"/>
          </p:cNvSpPr>
          <p:nvPr>
            <p:ph type="title"/>
          </p:nvPr>
        </p:nvSpPr>
        <p:spPr>
          <a:xfrm>
            <a:off x="5105400" y="762000"/>
            <a:ext cx="3581400" cy="1143000"/>
          </a:xfrm>
        </p:spPr>
        <p:txBody>
          <a:bodyPr/>
          <a:lstStyle/>
          <a:p>
            <a:r>
              <a:rPr lang="en-US" sz="4000"/>
              <a:t>The Six Levels </a:t>
            </a:r>
            <a:br>
              <a:rPr lang="en-US" sz="4000"/>
            </a:br>
            <a:r>
              <a:rPr lang="en-US" sz="4000"/>
              <a:t>of Thought</a:t>
            </a:r>
          </a:p>
        </p:txBody>
      </p:sp>
      <p:sp>
        <p:nvSpPr>
          <p:cNvPr id="1326083" name="AutoShape 3"/>
          <p:cNvSpPr>
            <a:spLocks noChangeArrowheads="1"/>
          </p:cNvSpPr>
          <p:nvPr/>
        </p:nvSpPr>
        <p:spPr bwMode="auto">
          <a:xfrm>
            <a:off x="914400" y="5486400"/>
            <a:ext cx="3352800" cy="990600"/>
          </a:xfrm>
          <a:prstGeom prst="upArrowCallout">
            <a:avLst>
              <a:gd name="adj1" fmla="val 39738"/>
              <a:gd name="adj2" fmla="val 48717"/>
              <a:gd name="adj3" fmla="val 20181"/>
              <a:gd name="adj4" fmla="val 66667"/>
            </a:avLst>
          </a:prstGeom>
          <a:solidFill>
            <a:srgbClr val="CC99FF"/>
          </a:solidFill>
          <a:ln w="9525">
            <a:noFill/>
            <a:miter lim="800000"/>
            <a:headEnd/>
            <a:tailEnd/>
          </a:ln>
          <a:effectLst>
            <a:outerShdw sy="50000" kx="-2453608" rotWithShape="0">
              <a:schemeClr val="bg2">
                <a:alpha val="50000"/>
              </a:schemeClr>
            </a:outerShdw>
          </a:effectLst>
        </p:spPr>
        <p:txBody>
          <a:bodyPr wrap="none" anchor="ctr"/>
          <a:lstStyle/>
          <a:p>
            <a:pPr algn="ctr"/>
            <a:r>
              <a:rPr lang="en-US" sz="2400"/>
              <a:t>Knowledge</a:t>
            </a:r>
          </a:p>
        </p:txBody>
      </p:sp>
      <p:sp>
        <p:nvSpPr>
          <p:cNvPr id="1326084" name="AutoShape 4"/>
          <p:cNvSpPr>
            <a:spLocks noChangeArrowheads="1"/>
          </p:cNvSpPr>
          <p:nvPr/>
        </p:nvSpPr>
        <p:spPr bwMode="auto">
          <a:xfrm>
            <a:off x="914400" y="4495800"/>
            <a:ext cx="3352800" cy="990600"/>
          </a:xfrm>
          <a:prstGeom prst="upArrowCallout">
            <a:avLst>
              <a:gd name="adj1" fmla="val 39738"/>
              <a:gd name="adj2" fmla="val 48717"/>
              <a:gd name="adj3" fmla="val 20181"/>
              <a:gd name="adj4" fmla="val 66667"/>
            </a:avLst>
          </a:prstGeom>
          <a:solidFill>
            <a:srgbClr val="FFCC00"/>
          </a:solidFill>
          <a:ln w="9525">
            <a:noFill/>
            <a:miter lim="800000"/>
            <a:headEnd/>
            <a:tailEnd/>
          </a:ln>
          <a:effectLst>
            <a:outerShdw sy="50000" kx="-2453608" rotWithShape="0">
              <a:schemeClr val="bg2">
                <a:alpha val="50000"/>
              </a:schemeClr>
            </a:outerShdw>
          </a:effectLst>
        </p:spPr>
        <p:txBody>
          <a:bodyPr wrap="none" anchor="ctr"/>
          <a:lstStyle/>
          <a:p>
            <a:pPr algn="ctr"/>
            <a:r>
              <a:rPr lang="en-US" sz="2400"/>
              <a:t>Comprehension</a:t>
            </a:r>
          </a:p>
        </p:txBody>
      </p:sp>
      <p:sp>
        <p:nvSpPr>
          <p:cNvPr id="1326085" name="AutoShape 5"/>
          <p:cNvSpPr>
            <a:spLocks noChangeArrowheads="1"/>
          </p:cNvSpPr>
          <p:nvPr/>
        </p:nvSpPr>
        <p:spPr bwMode="auto">
          <a:xfrm>
            <a:off x="914400" y="3505200"/>
            <a:ext cx="3352800" cy="990600"/>
          </a:xfrm>
          <a:prstGeom prst="upArrowCallout">
            <a:avLst>
              <a:gd name="adj1" fmla="val 39738"/>
              <a:gd name="adj2" fmla="val 48717"/>
              <a:gd name="adj3" fmla="val 20181"/>
              <a:gd name="adj4" fmla="val 66667"/>
            </a:avLst>
          </a:prstGeom>
          <a:solidFill>
            <a:srgbClr val="FFFF99"/>
          </a:solidFill>
          <a:ln w="9525">
            <a:noFill/>
            <a:miter lim="800000"/>
            <a:headEnd/>
            <a:tailEnd/>
          </a:ln>
          <a:effectLst>
            <a:outerShdw sy="50000" kx="-2453608" rotWithShape="0">
              <a:schemeClr val="bg2">
                <a:alpha val="50000"/>
              </a:schemeClr>
            </a:outerShdw>
          </a:effectLst>
        </p:spPr>
        <p:txBody>
          <a:bodyPr wrap="none" anchor="ctr"/>
          <a:lstStyle/>
          <a:p>
            <a:pPr algn="ctr"/>
            <a:r>
              <a:rPr lang="en-US" sz="2400"/>
              <a:t>Application</a:t>
            </a:r>
          </a:p>
        </p:txBody>
      </p:sp>
      <p:sp>
        <p:nvSpPr>
          <p:cNvPr id="1326086" name="AutoShape 6"/>
          <p:cNvSpPr>
            <a:spLocks noChangeArrowheads="1"/>
          </p:cNvSpPr>
          <p:nvPr/>
        </p:nvSpPr>
        <p:spPr bwMode="auto">
          <a:xfrm>
            <a:off x="914400" y="2514600"/>
            <a:ext cx="3352800" cy="990600"/>
          </a:xfrm>
          <a:prstGeom prst="upArrowCallout">
            <a:avLst>
              <a:gd name="adj1" fmla="val 39738"/>
              <a:gd name="adj2" fmla="val 48717"/>
              <a:gd name="adj3" fmla="val 20181"/>
              <a:gd name="adj4" fmla="val 66667"/>
            </a:avLst>
          </a:prstGeom>
          <a:solidFill>
            <a:srgbClr val="99CCFF"/>
          </a:solidFill>
          <a:ln w="9525">
            <a:noFill/>
            <a:miter lim="800000"/>
            <a:headEnd/>
            <a:tailEnd/>
          </a:ln>
          <a:effectLst>
            <a:outerShdw sy="50000" kx="-2453608" rotWithShape="0">
              <a:schemeClr val="bg2">
                <a:alpha val="50000"/>
              </a:schemeClr>
            </a:outerShdw>
          </a:effectLst>
        </p:spPr>
        <p:txBody>
          <a:bodyPr wrap="none" anchor="ctr"/>
          <a:lstStyle/>
          <a:p>
            <a:pPr algn="ctr"/>
            <a:r>
              <a:rPr lang="en-US" sz="2400"/>
              <a:t>Analysis</a:t>
            </a:r>
          </a:p>
        </p:txBody>
      </p:sp>
      <p:sp>
        <p:nvSpPr>
          <p:cNvPr id="1326087" name="AutoShape 7"/>
          <p:cNvSpPr>
            <a:spLocks noChangeArrowheads="1"/>
          </p:cNvSpPr>
          <p:nvPr/>
        </p:nvSpPr>
        <p:spPr bwMode="auto">
          <a:xfrm>
            <a:off x="914400" y="1524000"/>
            <a:ext cx="3352800" cy="990600"/>
          </a:xfrm>
          <a:prstGeom prst="upArrowCallout">
            <a:avLst>
              <a:gd name="adj1" fmla="val 39738"/>
              <a:gd name="adj2" fmla="val 48717"/>
              <a:gd name="adj3" fmla="val 20181"/>
              <a:gd name="adj4" fmla="val 66667"/>
            </a:avLst>
          </a:prstGeom>
          <a:solidFill>
            <a:srgbClr val="FF7C80"/>
          </a:solidFill>
          <a:ln w="9525">
            <a:noFill/>
            <a:miter lim="800000"/>
            <a:headEnd/>
            <a:tailEnd/>
          </a:ln>
          <a:effectLst>
            <a:outerShdw sy="50000" kx="-2453608" rotWithShape="0">
              <a:schemeClr val="bg2">
                <a:alpha val="50000"/>
              </a:schemeClr>
            </a:outerShdw>
          </a:effectLst>
        </p:spPr>
        <p:txBody>
          <a:bodyPr wrap="none" anchor="ctr"/>
          <a:lstStyle/>
          <a:p>
            <a:pPr algn="ctr"/>
            <a:r>
              <a:rPr lang="en-US" sz="2400"/>
              <a:t>Synthesis</a:t>
            </a:r>
          </a:p>
        </p:txBody>
      </p:sp>
      <p:sp>
        <p:nvSpPr>
          <p:cNvPr id="1326088" name="AutoShape 8"/>
          <p:cNvSpPr>
            <a:spLocks noChangeArrowheads="1"/>
          </p:cNvSpPr>
          <p:nvPr/>
        </p:nvSpPr>
        <p:spPr bwMode="auto">
          <a:xfrm>
            <a:off x="914400" y="533400"/>
            <a:ext cx="3352800" cy="990600"/>
          </a:xfrm>
          <a:prstGeom prst="upArrowCallout">
            <a:avLst>
              <a:gd name="adj1" fmla="val 39738"/>
              <a:gd name="adj2" fmla="val 48717"/>
              <a:gd name="adj3" fmla="val 20181"/>
              <a:gd name="adj4" fmla="val 66667"/>
            </a:avLst>
          </a:prstGeom>
          <a:solidFill>
            <a:schemeClr val="accent1"/>
          </a:solidFill>
          <a:ln w="9525">
            <a:noFill/>
            <a:miter lim="800000"/>
            <a:headEnd/>
            <a:tailEnd/>
          </a:ln>
          <a:effectLst>
            <a:outerShdw sy="50000" kx="-2453608" rotWithShape="0">
              <a:schemeClr val="bg2">
                <a:alpha val="50000"/>
              </a:schemeClr>
            </a:outerShdw>
          </a:effectLst>
        </p:spPr>
        <p:txBody>
          <a:bodyPr wrap="none" anchor="ctr"/>
          <a:lstStyle/>
          <a:p>
            <a:pPr algn="ctr"/>
            <a:r>
              <a:rPr lang="en-US" sz="2400"/>
              <a:t>Evaluation</a:t>
            </a:r>
          </a:p>
        </p:txBody>
      </p:sp>
      <p:sp>
        <p:nvSpPr>
          <p:cNvPr id="1326089" name="Text Box 9"/>
          <p:cNvSpPr txBox="1">
            <a:spLocks noChangeArrowheads="1"/>
          </p:cNvSpPr>
          <p:nvPr/>
        </p:nvSpPr>
        <p:spPr bwMode="auto">
          <a:xfrm>
            <a:off x="5241925" y="2560638"/>
            <a:ext cx="3376613" cy="517525"/>
          </a:xfrm>
          <a:prstGeom prst="rect">
            <a:avLst/>
          </a:prstGeom>
          <a:noFill/>
          <a:ln w="9525">
            <a:noFill/>
            <a:miter lim="800000"/>
            <a:headEnd/>
            <a:tailEnd/>
          </a:ln>
          <a:effectLst/>
        </p:spPr>
        <p:txBody>
          <a:bodyPr wrap="none">
            <a:spAutoFit/>
          </a:bodyPr>
          <a:lstStyle/>
          <a:p>
            <a:r>
              <a:rPr lang="en-US" sz="1400"/>
              <a:t>“Success is a journey, not a destination.”</a:t>
            </a:r>
          </a:p>
          <a:p>
            <a:r>
              <a:rPr lang="en-US" sz="1400"/>
              <a:t>       -Ben Sweetland</a:t>
            </a:r>
          </a:p>
        </p:txBody>
      </p:sp>
      <p:sp>
        <p:nvSpPr>
          <p:cNvPr id="1326090" name="Text Box 10"/>
          <p:cNvSpPr txBox="1">
            <a:spLocks noChangeArrowheads="1"/>
          </p:cNvSpPr>
          <p:nvPr/>
        </p:nvSpPr>
        <p:spPr bwMode="auto">
          <a:xfrm>
            <a:off x="5257800" y="3562350"/>
            <a:ext cx="3471863" cy="730250"/>
          </a:xfrm>
          <a:prstGeom prst="rect">
            <a:avLst/>
          </a:prstGeom>
          <a:noFill/>
          <a:ln w="9525">
            <a:noFill/>
            <a:miter lim="800000"/>
            <a:headEnd/>
            <a:tailEnd/>
          </a:ln>
          <a:effectLst/>
        </p:spPr>
        <p:txBody>
          <a:bodyPr wrap="none">
            <a:spAutoFit/>
          </a:bodyPr>
          <a:lstStyle/>
          <a:p>
            <a:r>
              <a:rPr lang="en-US" sz="1400"/>
              <a:t>“Successful students make mistakes, </a:t>
            </a:r>
          </a:p>
          <a:p>
            <a:r>
              <a:rPr lang="en-US" sz="1400"/>
              <a:t>but they don’t quit. They learn from them.”</a:t>
            </a:r>
          </a:p>
          <a:p>
            <a:r>
              <a:rPr lang="en-US" sz="1400"/>
              <a:t>       -Ralph Burns</a:t>
            </a:r>
          </a:p>
        </p:txBody>
      </p:sp>
      <p:sp>
        <p:nvSpPr>
          <p:cNvPr id="1326091" name="Text Box 11"/>
          <p:cNvSpPr txBox="1">
            <a:spLocks noChangeArrowheads="1"/>
          </p:cNvSpPr>
          <p:nvPr/>
        </p:nvSpPr>
        <p:spPr bwMode="auto">
          <a:xfrm>
            <a:off x="5257800" y="4949825"/>
            <a:ext cx="2628900" cy="730250"/>
          </a:xfrm>
          <a:prstGeom prst="rect">
            <a:avLst/>
          </a:prstGeom>
          <a:noFill/>
          <a:ln w="9525">
            <a:noFill/>
            <a:miter lim="800000"/>
            <a:headEnd/>
            <a:tailEnd/>
          </a:ln>
          <a:effectLst/>
        </p:spPr>
        <p:txBody>
          <a:bodyPr wrap="none">
            <a:spAutoFit/>
          </a:bodyPr>
          <a:lstStyle/>
          <a:p>
            <a:r>
              <a:rPr lang="en-US" sz="1400"/>
              <a:t>“Success consist of a series of </a:t>
            </a:r>
          </a:p>
          <a:p>
            <a:r>
              <a:rPr lang="en-US" sz="1400"/>
              <a:t>little daily efforts.”</a:t>
            </a:r>
          </a:p>
          <a:p>
            <a:r>
              <a:rPr lang="en-US" sz="1400"/>
              <a:t>       -Marie McCuillough</a:t>
            </a:r>
          </a:p>
        </p:txBody>
      </p:sp>
      <p:pic>
        <p:nvPicPr>
          <p:cNvPr id="1326092" name="Picture 12" descr="MCj02906730000[1]"/>
          <p:cNvPicPr>
            <a:picLocks noChangeAspect="1" noChangeArrowheads="1"/>
          </p:cNvPicPr>
          <p:nvPr/>
        </p:nvPicPr>
        <p:blipFill>
          <a:blip r:embed="rId3"/>
          <a:srcRect/>
          <a:stretch>
            <a:fillRect/>
          </a:stretch>
        </p:blipFill>
        <p:spPr bwMode="auto">
          <a:xfrm>
            <a:off x="76200" y="5364163"/>
            <a:ext cx="990600" cy="579437"/>
          </a:xfrm>
          <a:prstGeom prst="rect">
            <a:avLst/>
          </a:prstGeom>
          <a:noFill/>
        </p:spPr>
      </p:pic>
      <p:pic>
        <p:nvPicPr>
          <p:cNvPr id="1326093" name="Picture 13" descr="MCj02296850000[1]"/>
          <p:cNvPicPr>
            <a:picLocks noChangeAspect="1" noChangeArrowheads="1"/>
          </p:cNvPicPr>
          <p:nvPr/>
        </p:nvPicPr>
        <p:blipFill>
          <a:blip r:embed="rId4"/>
          <a:srcRect/>
          <a:stretch>
            <a:fillRect/>
          </a:stretch>
        </p:blipFill>
        <p:spPr bwMode="auto">
          <a:xfrm>
            <a:off x="76200" y="1293813"/>
            <a:ext cx="762000" cy="741362"/>
          </a:xfrm>
          <a:prstGeom prst="rect">
            <a:avLst/>
          </a:prstGeom>
          <a:noFill/>
        </p:spPr>
      </p:pic>
      <p:pic>
        <p:nvPicPr>
          <p:cNvPr id="1326094" name="Picture 14" descr="MCj03182260000[1]"/>
          <p:cNvPicPr>
            <a:picLocks noChangeAspect="1" noChangeArrowheads="1"/>
          </p:cNvPicPr>
          <p:nvPr/>
        </p:nvPicPr>
        <p:blipFill>
          <a:blip r:embed="rId5"/>
          <a:srcRect/>
          <a:stretch>
            <a:fillRect/>
          </a:stretch>
        </p:blipFill>
        <p:spPr bwMode="auto">
          <a:xfrm>
            <a:off x="5715000" y="2209800"/>
            <a:ext cx="2436813" cy="35052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326094"/>
                                        </p:tgtEl>
                                      </p:cBhvr>
                                    </p:animEffect>
                                    <p:set>
                                      <p:cBhvr>
                                        <p:cTn id="7" dur="1" fill="hold">
                                          <p:stCondLst>
                                            <p:cond delay="499"/>
                                          </p:stCondLst>
                                        </p:cTn>
                                        <p:tgtEl>
                                          <p:spTgt spid="1326094"/>
                                        </p:tgtEl>
                                        <p:attrNameLst>
                                          <p:attrName>style.visibility</p:attrName>
                                        </p:attrNameLst>
                                      </p:cBhvr>
                                      <p:to>
                                        <p:strVal val="hidden"/>
                                      </p:to>
                                    </p:se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326084"/>
                                        </p:tgtEl>
                                        <p:attrNameLst>
                                          <p:attrName>style.visibility</p:attrName>
                                        </p:attrNameLst>
                                      </p:cBhvr>
                                      <p:to>
                                        <p:strVal val="visible"/>
                                      </p:to>
                                    </p:set>
                                    <p:animEffect transition="in" filter="fade">
                                      <p:cBhvr>
                                        <p:cTn id="11" dur="1000"/>
                                        <p:tgtEl>
                                          <p:spTgt spid="1326084"/>
                                        </p:tgtEl>
                                      </p:cBhvr>
                                    </p:animEffect>
                                    <p:anim calcmode="lin" valueType="num">
                                      <p:cBhvr>
                                        <p:cTn id="12" dur="1000" fill="hold"/>
                                        <p:tgtEl>
                                          <p:spTgt spid="1326084"/>
                                        </p:tgtEl>
                                        <p:attrNameLst>
                                          <p:attrName>ppt_x</p:attrName>
                                        </p:attrNameLst>
                                      </p:cBhvr>
                                      <p:tavLst>
                                        <p:tav tm="0">
                                          <p:val>
                                            <p:strVal val="#ppt_x"/>
                                          </p:val>
                                        </p:tav>
                                        <p:tav tm="100000">
                                          <p:val>
                                            <p:strVal val="#ppt_x"/>
                                          </p:val>
                                        </p:tav>
                                      </p:tavLst>
                                    </p:anim>
                                    <p:anim calcmode="lin" valueType="num">
                                      <p:cBhvr>
                                        <p:cTn id="13" dur="1000" fill="hold"/>
                                        <p:tgtEl>
                                          <p:spTgt spid="132608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1000"/>
                                  </p:stCondLst>
                                  <p:childTnLst>
                                    <p:set>
                                      <p:cBhvr>
                                        <p:cTn id="16" dur="1" fill="hold">
                                          <p:stCondLst>
                                            <p:cond delay="0"/>
                                          </p:stCondLst>
                                        </p:cTn>
                                        <p:tgtEl>
                                          <p:spTgt spid="1326085"/>
                                        </p:tgtEl>
                                        <p:attrNameLst>
                                          <p:attrName>style.visibility</p:attrName>
                                        </p:attrNameLst>
                                      </p:cBhvr>
                                      <p:to>
                                        <p:strVal val="visible"/>
                                      </p:to>
                                    </p:set>
                                    <p:animEffect transition="in" filter="fade">
                                      <p:cBhvr>
                                        <p:cTn id="17" dur="1000"/>
                                        <p:tgtEl>
                                          <p:spTgt spid="1326085"/>
                                        </p:tgtEl>
                                      </p:cBhvr>
                                    </p:animEffect>
                                    <p:anim calcmode="lin" valueType="num">
                                      <p:cBhvr>
                                        <p:cTn id="18" dur="1000" fill="hold"/>
                                        <p:tgtEl>
                                          <p:spTgt spid="1326085"/>
                                        </p:tgtEl>
                                        <p:attrNameLst>
                                          <p:attrName>ppt_x</p:attrName>
                                        </p:attrNameLst>
                                      </p:cBhvr>
                                      <p:tavLst>
                                        <p:tav tm="0">
                                          <p:val>
                                            <p:strVal val="#ppt_x"/>
                                          </p:val>
                                        </p:tav>
                                        <p:tav tm="100000">
                                          <p:val>
                                            <p:strVal val="#ppt_x"/>
                                          </p:val>
                                        </p:tav>
                                      </p:tavLst>
                                    </p:anim>
                                    <p:anim calcmode="lin" valueType="num">
                                      <p:cBhvr>
                                        <p:cTn id="19" dur="1000" fill="hold"/>
                                        <p:tgtEl>
                                          <p:spTgt spid="1326085"/>
                                        </p:tgtEl>
                                        <p:attrNameLst>
                                          <p:attrName>ppt_y</p:attrName>
                                        </p:attrNameLst>
                                      </p:cBhvr>
                                      <p:tavLst>
                                        <p:tav tm="0">
                                          <p:val>
                                            <p:strVal val="#ppt_y+.1"/>
                                          </p:val>
                                        </p:tav>
                                        <p:tav tm="100000">
                                          <p:val>
                                            <p:strVal val="#ppt_y"/>
                                          </p:val>
                                        </p:tav>
                                      </p:tavLst>
                                    </p:anim>
                                  </p:childTnLst>
                                </p:cTn>
                              </p:par>
                            </p:childTnLst>
                          </p:cTn>
                        </p:par>
                        <p:par>
                          <p:cTn id="20" fill="hold">
                            <p:stCondLst>
                              <p:cond delay="3500"/>
                            </p:stCondLst>
                            <p:childTnLst>
                              <p:par>
                                <p:cTn id="21" presetID="42" presetClass="entr" presetSubtype="0" fill="hold" grpId="0" nodeType="afterEffect">
                                  <p:stCondLst>
                                    <p:cond delay="1000"/>
                                  </p:stCondLst>
                                  <p:childTnLst>
                                    <p:set>
                                      <p:cBhvr>
                                        <p:cTn id="22" dur="1" fill="hold">
                                          <p:stCondLst>
                                            <p:cond delay="0"/>
                                          </p:stCondLst>
                                        </p:cTn>
                                        <p:tgtEl>
                                          <p:spTgt spid="1326086"/>
                                        </p:tgtEl>
                                        <p:attrNameLst>
                                          <p:attrName>style.visibility</p:attrName>
                                        </p:attrNameLst>
                                      </p:cBhvr>
                                      <p:to>
                                        <p:strVal val="visible"/>
                                      </p:to>
                                    </p:set>
                                    <p:animEffect transition="in" filter="fade">
                                      <p:cBhvr>
                                        <p:cTn id="23" dur="1000"/>
                                        <p:tgtEl>
                                          <p:spTgt spid="1326086"/>
                                        </p:tgtEl>
                                      </p:cBhvr>
                                    </p:animEffect>
                                    <p:anim calcmode="lin" valueType="num">
                                      <p:cBhvr>
                                        <p:cTn id="24" dur="1000" fill="hold"/>
                                        <p:tgtEl>
                                          <p:spTgt spid="1326086"/>
                                        </p:tgtEl>
                                        <p:attrNameLst>
                                          <p:attrName>ppt_x</p:attrName>
                                        </p:attrNameLst>
                                      </p:cBhvr>
                                      <p:tavLst>
                                        <p:tav tm="0">
                                          <p:val>
                                            <p:strVal val="#ppt_x"/>
                                          </p:val>
                                        </p:tav>
                                        <p:tav tm="100000">
                                          <p:val>
                                            <p:strVal val="#ppt_x"/>
                                          </p:val>
                                        </p:tav>
                                      </p:tavLst>
                                    </p:anim>
                                    <p:anim calcmode="lin" valueType="num">
                                      <p:cBhvr>
                                        <p:cTn id="25" dur="1000" fill="hold"/>
                                        <p:tgtEl>
                                          <p:spTgt spid="1326086"/>
                                        </p:tgtEl>
                                        <p:attrNameLst>
                                          <p:attrName>ppt_y</p:attrName>
                                        </p:attrNameLst>
                                      </p:cBhvr>
                                      <p:tavLst>
                                        <p:tav tm="0">
                                          <p:val>
                                            <p:strVal val="#ppt_y+.1"/>
                                          </p:val>
                                        </p:tav>
                                        <p:tav tm="100000">
                                          <p:val>
                                            <p:strVal val="#ppt_y"/>
                                          </p:val>
                                        </p:tav>
                                      </p:tavLst>
                                    </p:anim>
                                  </p:childTnLst>
                                </p:cTn>
                              </p:par>
                            </p:childTnLst>
                          </p:cTn>
                        </p:par>
                        <p:par>
                          <p:cTn id="26" fill="hold">
                            <p:stCondLst>
                              <p:cond delay="5500"/>
                            </p:stCondLst>
                            <p:childTnLst>
                              <p:par>
                                <p:cTn id="27" presetID="42" presetClass="entr" presetSubtype="0" fill="hold" grpId="0" nodeType="afterEffect">
                                  <p:stCondLst>
                                    <p:cond delay="1000"/>
                                  </p:stCondLst>
                                  <p:childTnLst>
                                    <p:set>
                                      <p:cBhvr>
                                        <p:cTn id="28" dur="1" fill="hold">
                                          <p:stCondLst>
                                            <p:cond delay="0"/>
                                          </p:stCondLst>
                                        </p:cTn>
                                        <p:tgtEl>
                                          <p:spTgt spid="1326087"/>
                                        </p:tgtEl>
                                        <p:attrNameLst>
                                          <p:attrName>style.visibility</p:attrName>
                                        </p:attrNameLst>
                                      </p:cBhvr>
                                      <p:to>
                                        <p:strVal val="visible"/>
                                      </p:to>
                                    </p:set>
                                    <p:animEffect transition="in" filter="fade">
                                      <p:cBhvr>
                                        <p:cTn id="29" dur="1000"/>
                                        <p:tgtEl>
                                          <p:spTgt spid="1326087"/>
                                        </p:tgtEl>
                                      </p:cBhvr>
                                    </p:animEffect>
                                    <p:anim calcmode="lin" valueType="num">
                                      <p:cBhvr>
                                        <p:cTn id="30" dur="1000" fill="hold"/>
                                        <p:tgtEl>
                                          <p:spTgt spid="1326087"/>
                                        </p:tgtEl>
                                        <p:attrNameLst>
                                          <p:attrName>ppt_x</p:attrName>
                                        </p:attrNameLst>
                                      </p:cBhvr>
                                      <p:tavLst>
                                        <p:tav tm="0">
                                          <p:val>
                                            <p:strVal val="#ppt_x"/>
                                          </p:val>
                                        </p:tav>
                                        <p:tav tm="100000">
                                          <p:val>
                                            <p:strVal val="#ppt_x"/>
                                          </p:val>
                                        </p:tav>
                                      </p:tavLst>
                                    </p:anim>
                                    <p:anim calcmode="lin" valueType="num">
                                      <p:cBhvr>
                                        <p:cTn id="31" dur="1000" fill="hold"/>
                                        <p:tgtEl>
                                          <p:spTgt spid="1326087"/>
                                        </p:tgtEl>
                                        <p:attrNameLst>
                                          <p:attrName>ppt_y</p:attrName>
                                        </p:attrNameLst>
                                      </p:cBhvr>
                                      <p:tavLst>
                                        <p:tav tm="0">
                                          <p:val>
                                            <p:strVal val="#ppt_y+.1"/>
                                          </p:val>
                                        </p:tav>
                                        <p:tav tm="100000">
                                          <p:val>
                                            <p:strVal val="#ppt_y"/>
                                          </p:val>
                                        </p:tav>
                                      </p:tavLst>
                                    </p:anim>
                                  </p:childTnLst>
                                </p:cTn>
                              </p:par>
                            </p:childTnLst>
                          </p:cTn>
                        </p:par>
                        <p:par>
                          <p:cTn id="32" fill="hold">
                            <p:stCondLst>
                              <p:cond delay="7500"/>
                            </p:stCondLst>
                            <p:childTnLst>
                              <p:par>
                                <p:cTn id="33" presetID="42" presetClass="entr" presetSubtype="0" fill="hold" grpId="0" nodeType="afterEffect">
                                  <p:stCondLst>
                                    <p:cond delay="1000"/>
                                  </p:stCondLst>
                                  <p:childTnLst>
                                    <p:set>
                                      <p:cBhvr>
                                        <p:cTn id="34" dur="1" fill="hold">
                                          <p:stCondLst>
                                            <p:cond delay="0"/>
                                          </p:stCondLst>
                                        </p:cTn>
                                        <p:tgtEl>
                                          <p:spTgt spid="1326088"/>
                                        </p:tgtEl>
                                        <p:attrNameLst>
                                          <p:attrName>style.visibility</p:attrName>
                                        </p:attrNameLst>
                                      </p:cBhvr>
                                      <p:to>
                                        <p:strVal val="visible"/>
                                      </p:to>
                                    </p:set>
                                    <p:animEffect transition="in" filter="fade">
                                      <p:cBhvr>
                                        <p:cTn id="35" dur="1000"/>
                                        <p:tgtEl>
                                          <p:spTgt spid="1326088"/>
                                        </p:tgtEl>
                                      </p:cBhvr>
                                    </p:animEffect>
                                    <p:anim calcmode="lin" valueType="num">
                                      <p:cBhvr>
                                        <p:cTn id="36" dur="1000" fill="hold"/>
                                        <p:tgtEl>
                                          <p:spTgt spid="1326088"/>
                                        </p:tgtEl>
                                        <p:attrNameLst>
                                          <p:attrName>ppt_x</p:attrName>
                                        </p:attrNameLst>
                                      </p:cBhvr>
                                      <p:tavLst>
                                        <p:tav tm="0">
                                          <p:val>
                                            <p:strVal val="#ppt_x"/>
                                          </p:val>
                                        </p:tav>
                                        <p:tav tm="100000">
                                          <p:val>
                                            <p:strVal val="#ppt_x"/>
                                          </p:val>
                                        </p:tav>
                                      </p:tavLst>
                                    </p:anim>
                                    <p:anim calcmode="lin" valueType="num">
                                      <p:cBhvr>
                                        <p:cTn id="37" dur="1000" fill="hold"/>
                                        <p:tgtEl>
                                          <p:spTgt spid="132608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3" presetClass="entr" presetSubtype="16" fill="hold" grpId="0" nodeType="clickEffect">
                                  <p:stCondLst>
                                    <p:cond delay="0"/>
                                  </p:stCondLst>
                                  <p:childTnLst>
                                    <p:set>
                                      <p:cBhvr>
                                        <p:cTn id="41" dur="1" fill="hold">
                                          <p:stCondLst>
                                            <p:cond delay="0"/>
                                          </p:stCondLst>
                                        </p:cTn>
                                        <p:tgtEl>
                                          <p:spTgt spid="1326091"/>
                                        </p:tgtEl>
                                        <p:attrNameLst>
                                          <p:attrName>style.visibility</p:attrName>
                                        </p:attrNameLst>
                                      </p:cBhvr>
                                      <p:to>
                                        <p:strVal val="visible"/>
                                      </p:to>
                                    </p:set>
                                    <p:anim calcmode="lin" valueType="num">
                                      <p:cBhvr>
                                        <p:cTn id="42" dur="500" fill="hold"/>
                                        <p:tgtEl>
                                          <p:spTgt spid="1326091"/>
                                        </p:tgtEl>
                                        <p:attrNameLst>
                                          <p:attrName>ppt_w</p:attrName>
                                        </p:attrNameLst>
                                      </p:cBhvr>
                                      <p:tavLst>
                                        <p:tav tm="0">
                                          <p:val>
                                            <p:fltVal val="0"/>
                                          </p:val>
                                        </p:tav>
                                        <p:tav tm="100000">
                                          <p:val>
                                            <p:strVal val="#ppt_w"/>
                                          </p:val>
                                        </p:tav>
                                      </p:tavLst>
                                    </p:anim>
                                    <p:anim calcmode="lin" valueType="num">
                                      <p:cBhvr>
                                        <p:cTn id="43" dur="500" fill="hold"/>
                                        <p:tgtEl>
                                          <p:spTgt spid="1326091"/>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1326090"/>
                                        </p:tgtEl>
                                        <p:attrNameLst>
                                          <p:attrName>style.visibility</p:attrName>
                                        </p:attrNameLst>
                                      </p:cBhvr>
                                      <p:to>
                                        <p:strVal val="visible"/>
                                      </p:to>
                                    </p:set>
                                    <p:anim calcmode="lin" valueType="num">
                                      <p:cBhvr additive="base">
                                        <p:cTn id="48" dur="500" fill="hold"/>
                                        <p:tgtEl>
                                          <p:spTgt spid="1326090"/>
                                        </p:tgtEl>
                                        <p:attrNameLst>
                                          <p:attrName>ppt_x</p:attrName>
                                        </p:attrNameLst>
                                      </p:cBhvr>
                                      <p:tavLst>
                                        <p:tav tm="0">
                                          <p:val>
                                            <p:strVal val="#ppt_x"/>
                                          </p:val>
                                        </p:tav>
                                        <p:tav tm="100000">
                                          <p:val>
                                            <p:strVal val="#ppt_x"/>
                                          </p:val>
                                        </p:tav>
                                      </p:tavLst>
                                    </p:anim>
                                    <p:anim calcmode="lin" valueType="num">
                                      <p:cBhvr additive="base">
                                        <p:cTn id="49" dur="500" fill="hold"/>
                                        <p:tgtEl>
                                          <p:spTgt spid="1326090"/>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326089"/>
                                        </p:tgtEl>
                                        <p:attrNameLst>
                                          <p:attrName>style.visibility</p:attrName>
                                        </p:attrNameLst>
                                      </p:cBhvr>
                                      <p:to>
                                        <p:strVal val="visible"/>
                                      </p:to>
                                    </p:set>
                                    <p:animEffect transition="in" filter="dissolve">
                                      <p:cBhvr>
                                        <p:cTn id="54" dur="500"/>
                                        <p:tgtEl>
                                          <p:spTgt spid="13260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6084" grpId="0" animBg="1"/>
      <p:bldP spid="1326085" grpId="0" animBg="1"/>
      <p:bldP spid="1326086" grpId="0" animBg="1"/>
      <p:bldP spid="1326087" grpId="0" animBg="1"/>
      <p:bldP spid="1326088" grpId="0" animBg="1"/>
      <p:bldP spid="1326089" grpId="0"/>
      <p:bldP spid="1326090" grpId="0"/>
      <p:bldP spid="1326091"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7106" name="Rectangle 2"/>
          <p:cNvSpPr>
            <a:spLocks noGrp="1" noChangeArrowheads="1"/>
          </p:cNvSpPr>
          <p:nvPr>
            <p:ph type="title"/>
          </p:nvPr>
        </p:nvSpPr>
        <p:spPr>
          <a:xfrm>
            <a:off x="685800" y="457200"/>
            <a:ext cx="7772400" cy="1143000"/>
          </a:xfrm>
        </p:spPr>
        <p:txBody>
          <a:bodyPr/>
          <a:lstStyle/>
          <a:p>
            <a:r>
              <a:rPr lang="en-US" sz="4000"/>
              <a:t>Food Elements Removed</a:t>
            </a:r>
            <a:br>
              <a:rPr lang="en-US" sz="4000"/>
            </a:br>
            <a:r>
              <a:rPr lang="en-US" sz="2800"/>
              <a:t>from the soil by various plants</a:t>
            </a:r>
            <a:endParaRPr lang="en-US" sz="4000"/>
          </a:p>
        </p:txBody>
      </p:sp>
      <p:sp>
        <p:nvSpPr>
          <p:cNvPr id="1327107" name="Rectangle 3"/>
          <p:cNvSpPr>
            <a:spLocks noChangeArrowheads="1"/>
          </p:cNvSpPr>
          <p:nvPr/>
        </p:nvSpPr>
        <p:spPr bwMode="auto">
          <a:xfrm>
            <a:off x="1143000" y="1752600"/>
            <a:ext cx="7467600" cy="4343400"/>
          </a:xfrm>
          <a:prstGeom prst="rect">
            <a:avLst/>
          </a:prstGeom>
          <a:solidFill>
            <a:srgbClr val="F8F8F8"/>
          </a:solidFill>
          <a:ln w="9525">
            <a:solidFill>
              <a:schemeClr val="tx1"/>
            </a:solidFill>
            <a:miter lim="800000"/>
            <a:headEnd/>
            <a:tailEnd/>
          </a:ln>
          <a:effectLst/>
        </p:spPr>
        <p:txBody>
          <a:bodyPr wrap="none" anchor="ctr"/>
          <a:lstStyle/>
          <a:p>
            <a:endParaRPr lang="en-US"/>
          </a:p>
        </p:txBody>
      </p:sp>
      <p:sp>
        <p:nvSpPr>
          <p:cNvPr id="1327108" name="Line 4"/>
          <p:cNvSpPr>
            <a:spLocks noChangeShapeType="1"/>
          </p:cNvSpPr>
          <p:nvPr/>
        </p:nvSpPr>
        <p:spPr bwMode="auto">
          <a:xfrm>
            <a:off x="1066800" y="4953000"/>
            <a:ext cx="7543800" cy="0"/>
          </a:xfrm>
          <a:prstGeom prst="line">
            <a:avLst/>
          </a:prstGeom>
          <a:noFill/>
          <a:ln w="9525">
            <a:solidFill>
              <a:schemeClr val="tx1"/>
            </a:solidFill>
            <a:round/>
            <a:headEnd/>
            <a:tailEnd/>
          </a:ln>
          <a:effectLst/>
        </p:spPr>
        <p:txBody>
          <a:bodyPr/>
          <a:lstStyle/>
          <a:p>
            <a:endParaRPr lang="en-US"/>
          </a:p>
        </p:txBody>
      </p:sp>
      <p:sp>
        <p:nvSpPr>
          <p:cNvPr id="1327109" name="Line 5"/>
          <p:cNvSpPr>
            <a:spLocks noChangeShapeType="1"/>
          </p:cNvSpPr>
          <p:nvPr/>
        </p:nvSpPr>
        <p:spPr bwMode="auto">
          <a:xfrm>
            <a:off x="1066800" y="3810000"/>
            <a:ext cx="7543800" cy="0"/>
          </a:xfrm>
          <a:prstGeom prst="line">
            <a:avLst/>
          </a:prstGeom>
          <a:noFill/>
          <a:ln w="9525">
            <a:solidFill>
              <a:schemeClr val="tx1"/>
            </a:solidFill>
            <a:round/>
            <a:headEnd/>
            <a:tailEnd/>
          </a:ln>
          <a:effectLst/>
        </p:spPr>
        <p:txBody>
          <a:bodyPr/>
          <a:lstStyle/>
          <a:p>
            <a:endParaRPr lang="en-US"/>
          </a:p>
        </p:txBody>
      </p:sp>
      <p:sp>
        <p:nvSpPr>
          <p:cNvPr id="1327110" name="Line 6"/>
          <p:cNvSpPr>
            <a:spLocks noChangeShapeType="1"/>
          </p:cNvSpPr>
          <p:nvPr/>
        </p:nvSpPr>
        <p:spPr bwMode="auto">
          <a:xfrm>
            <a:off x="1066800" y="2667000"/>
            <a:ext cx="7543800" cy="0"/>
          </a:xfrm>
          <a:prstGeom prst="line">
            <a:avLst/>
          </a:prstGeom>
          <a:noFill/>
          <a:ln w="9525">
            <a:solidFill>
              <a:schemeClr val="tx1"/>
            </a:solidFill>
            <a:round/>
            <a:headEnd/>
            <a:tailEnd/>
          </a:ln>
          <a:effectLst/>
        </p:spPr>
        <p:txBody>
          <a:bodyPr/>
          <a:lstStyle/>
          <a:p>
            <a:endParaRPr lang="en-US"/>
          </a:p>
        </p:txBody>
      </p:sp>
      <p:sp>
        <p:nvSpPr>
          <p:cNvPr id="1327111" name="Rectangle 7"/>
          <p:cNvSpPr>
            <a:spLocks noChangeArrowheads="1"/>
          </p:cNvSpPr>
          <p:nvPr/>
        </p:nvSpPr>
        <p:spPr bwMode="auto">
          <a:xfrm>
            <a:off x="1143000" y="6096000"/>
            <a:ext cx="1066800" cy="228600"/>
          </a:xfrm>
          <a:prstGeom prst="rect">
            <a:avLst/>
          </a:prstGeom>
          <a:noFill/>
          <a:ln w="9525">
            <a:solidFill>
              <a:schemeClr val="tx1"/>
            </a:solidFill>
            <a:miter lim="800000"/>
            <a:headEnd/>
            <a:tailEnd/>
          </a:ln>
          <a:effectLst/>
        </p:spPr>
        <p:txBody>
          <a:bodyPr wrap="none" anchor="ctr"/>
          <a:lstStyle/>
          <a:p>
            <a:pPr algn="ctr"/>
            <a:r>
              <a:rPr lang="en-US" sz="1600"/>
              <a:t>Corn</a:t>
            </a:r>
          </a:p>
        </p:txBody>
      </p:sp>
      <p:sp>
        <p:nvSpPr>
          <p:cNvPr id="1327112" name="Rectangle 8"/>
          <p:cNvSpPr>
            <a:spLocks noChangeArrowheads="1"/>
          </p:cNvSpPr>
          <p:nvPr/>
        </p:nvSpPr>
        <p:spPr bwMode="auto">
          <a:xfrm>
            <a:off x="2209800" y="6096000"/>
            <a:ext cx="1066800" cy="228600"/>
          </a:xfrm>
          <a:prstGeom prst="rect">
            <a:avLst/>
          </a:prstGeom>
          <a:noFill/>
          <a:ln w="9525">
            <a:solidFill>
              <a:schemeClr val="tx1"/>
            </a:solidFill>
            <a:miter lim="800000"/>
            <a:headEnd/>
            <a:tailEnd/>
          </a:ln>
          <a:effectLst/>
        </p:spPr>
        <p:txBody>
          <a:bodyPr wrap="none" anchor="ctr"/>
          <a:lstStyle/>
          <a:p>
            <a:pPr algn="ctr"/>
            <a:r>
              <a:rPr lang="en-US" sz="1600"/>
              <a:t>Hay</a:t>
            </a:r>
          </a:p>
        </p:txBody>
      </p:sp>
      <p:sp>
        <p:nvSpPr>
          <p:cNvPr id="1327113" name="Rectangle 9"/>
          <p:cNvSpPr>
            <a:spLocks noChangeArrowheads="1"/>
          </p:cNvSpPr>
          <p:nvPr/>
        </p:nvSpPr>
        <p:spPr bwMode="auto">
          <a:xfrm>
            <a:off x="3276600" y="6096000"/>
            <a:ext cx="1066800" cy="228600"/>
          </a:xfrm>
          <a:prstGeom prst="rect">
            <a:avLst/>
          </a:prstGeom>
          <a:noFill/>
          <a:ln w="9525">
            <a:solidFill>
              <a:schemeClr val="tx1"/>
            </a:solidFill>
            <a:miter lim="800000"/>
            <a:headEnd/>
            <a:tailEnd/>
          </a:ln>
          <a:effectLst/>
        </p:spPr>
        <p:txBody>
          <a:bodyPr wrap="none" anchor="ctr"/>
          <a:lstStyle/>
          <a:p>
            <a:pPr algn="ctr"/>
            <a:r>
              <a:rPr lang="en-US" sz="1600"/>
              <a:t>Wheat</a:t>
            </a:r>
          </a:p>
        </p:txBody>
      </p:sp>
      <p:sp>
        <p:nvSpPr>
          <p:cNvPr id="1327114" name="Rectangle 10"/>
          <p:cNvSpPr>
            <a:spLocks noChangeArrowheads="1"/>
          </p:cNvSpPr>
          <p:nvPr/>
        </p:nvSpPr>
        <p:spPr bwMode="auto">
          <a:xfrm>
            <a:off x="4343400" y="6096000"/>
            <a:ext cx="1066800" cy="228600"/>
          </a:xfrm>
          <a:prstGeom prst="rect">
            <a:avLst/>
          </a:prstGeom>
          <a:noFill/>
          <a:ln w="9525">
            <a:solidFill>
              <a:schemeClr val="tx1"/>
            </a:solidFill>
            <a:miter lim="800000"/>
            <a:headEnd/>
            <a:tailEnd/>
          </a:ln>
          <a:effectLst/>
        </p:spPr>
        <p:txBody>
          <a:bodyPr wrap="none" anchor="ctr"/>
          <a:lstStyle/>
          <a:p>
            <a:pPr algn="ctr"/>
            <a:r>
              <a:rPr lang="en-US" sz="1600"/>
              <a:t>Cotton</a:t>
            </a:r>
          </a:p>
        </p:txBody>
      </p:sp>
      <p:sp>
        <p:nvSpPr>
          <p:cNvPr id="1327115" name="Rectangle 11"/>
          <p:cNvSpPr>
            <a:spLocks noChangeArrowheads="1"/>
          </p:cNvSpPr>
          <p:nvPr/>
        </p:nvSpPr>
        <p:spPr bwMode="auto">
          <a:xfrm>
            <a:off x="5410200" y="6096000"/>
            <a:ext cx="1066800" cy="228600"/>
          </a:xfrm>
          <a:prstGeom prst="rect">
            <a:avLst/>
          </a:prstGeom>
          <a:noFill/>
          <a:ln w="9525">
            <a:solidFill>
              <a:schemeClr val="tx1"/>
            </a:solidFill>
            <a:miter lim="800000"/>
            <a:headEnd/>
            <a:tailEnd/>
          </a:ln>
          <a:effectLst/>
        </p:spPr>
        <p:txBody>
          <a:bodyPr wrap="none" anchor="ctr"/>
          <a:lstStyle/>
          <a:p>
            <a:pPr algn="ctr"/>
            <a:r>
              <a:rPr lang="en-US" sz="1600"/>
              <a:t>Oats</a:t>
            </a:r>
          </a:p>
        </p:txBody>
      </p:sp>
      <p:sp>
        <p:nvSpPr>
          <p:cNvPr id="1327116" name="Rectangle 12"/>
          <p:cNvSpPr>
            <a:spLocks noChangeArrowheads="1"/>
          </p:cNvSpPr>
          <p:nvPr/>
        </p:nvSpPr>
        <p:spPr bwMode="auto">
          <a:xfrm>
            <a:off x="6477000" y="6096000"/>
            <a:ext cx="1066800" cy="228600"/>
          </a:xfrm>
          <a:prstGeom prst="rect">
            <a:avLst/>
          </a:prstGeom>
          <a:noFill/>
          <a:ln w="9525">
            <a:solidFill>
              <a:schemeClr val="tx1"/>
            </a:solidFill>
            <a:miter lim="800000"/>
            <a:headEnd/>
            <a:tailEnd/>
          </a:ln>
          <a:effectLst/>
        </p:spPr>
        <p:txBody>
          <a:bodyPr wrap="none" anchor="ctr"/>
          <a:lstStyle/>
          <a:p>
            <a:pPr algn="ctr"/>
            <a:r>
              <a:rPr lang="en-US" sz="1600"/>
              <a:t>Potatoes</a:t>
            </a:r>
          </a:p>
        </p:txBody>
      </p:sp>
      <p:sp>
        <p:nvSpPr>
          <p:cNvPr id="1327117" name="Rectangle 13"/>
          <p:cNvSpPr>
            <a:spLocks noChangeArrowheads="1"/>
          </p:cNvSpPr>
          <p:nvPr/>
        </p:nvSpPr>
        <p:spPr bwMode="auto">
          <a:xfrm>
            <a:off x="7543800" y="6096000"/>
            <a:ext cx="1066800" cy="228600"/>
          </a:xfrm>
          <a:prstGeom prst="rect">
            <a:avLst/>
          </a:prstGeom>
          <a:noFill/>
          <a:ln w="9525">
            <a:solidFill>
              <a:schemeClr val="tx1"/>
            </a:solidFill>
            <a:miter lim="800000"/>
            <a:headEnd/>
            <a:tailEnd/>
          </a:ln>
          <a:effectLst/>
        </p:spPr>
        <p:txBody>
          <a:bodyPr wrap="none" anchor="ctr"/>
          <a:lstStyle/>
          <a:p>
            <a:pPr algn="ctr"/>
            <a:r>
              <a:rPr lang="en-US" sz="1600"/>
              <a:t>Tobacco</a:t>
            </a:r>
          </a:p>
        </p:txBody>
      </p:sp>
      <p:sp>
        <p:nvSpPr>
          <p:cNvPr id="1327118" name="Rectangle 14" descr="50%"/>
          <p:cNvSpPr>
            <a:spLocks noChangeArrowheads="1"/>
          </p:cNvSpPr>
          <p:nvPr/>
        </p:nvSpPr>
        <p:spPr bwMode="auto">
          <a:xfrm>
            <a:off x="1600200" y="5715000"/>
            <a:ext cx="152400" cy="381000"/>
          </a:xfrm>
          <a:prstGeom prst="rect">
            <a:avLst/>
          </a:prstGeom>
          <a:pattFill prst="pct50">
            <a:fgClr>
              <a:srgbClr val="FFCC00"/>
            </a:fgClr>
            <a:bgClr>
              <a:schemeClr val="bg1"/>
            </a:bgClr>
          </a:pattFill>
          <a:ln w="9525">
            <a:solidFill>
              <a:schemeClr val="tx1"/>
            </a:solidFill>
            <a:miter lim="800000"/>
            <a:headEnd/>
            <a:tailEnd/>
          </a:ln>
          <a:effectLst/>
        </p:spPr>
        <p:txBody>
          <a:bodyPr wrap="none" anchor="ctr"/>
          <a:lstStyle/>
          <a:p>
            <a:endParaRPr lang="en-US"/>
          </a:p>
        </p:txBody>
      </p:sp>
      <p:sp>
        <p:nvSpPr>
          <p:cNvPr id="1327119" name="Rectangle 15" descr="30%"/>
          <p:cNvSpPr>
            <a:spLocks noChangeArrowheads="1"/>
          </p:cNvSpPr>
          <p:nvPr/>
        </p:nvSpPr>
        <p:spPr bwMode="auto">
          <a:xfrm>
            <a:off x="1905000" y="5791200"/>
            <a:ext cx="152400" cy="304800"/>
          </a:xfrm>
          <a:prstGeom prst="rect">
            <a:avLst/>
          </a:prstGeom>
          <a:pattFill prst="pct30">
            <a:fgClr>
              <a:srgbClr val="FF6600"/>
            </a:fgClr>
            <a:bgClr>
              <a:schemeClr val="bg1"/>
            </a:bgClr>
          </a:pattFill>
          <a:ln w="9525">
            <a:solidFill>
              <a:schemeClr val="tx1"/>
            </a:solidFill>
            <a:miter lim="800000"/>
            <a:headEnd/>
            <a:tailEnd/>
          </a:ln>
          <a:effectLst/>
        </p:spPr>
        <p:txBody>
          <a:bodyPr wrap="none" anchor="ctr"/>
          <a:lstStyle/>
          <a:p>
            <a:endParaRPr lang="en-US"/>
          </a:p>
        </p:txBody>
      </p:sp>
      <p:sp>
        <p:nvSpPr>
          <p:cNvPr id="1327120" name="Text Box 16"/>
          <p:cNvSpPr txBox="1">
            <a:spLocks noChangeArrowheads="1"/>
          </p:cNvSpPr>
          <p:nvPr/>
        </p:nvSpPr>
        <p:spPr bwMode="auto">
          <a:xfrm>
            <a:off x="628650" y="2452688"/>
            <a:ext cx="438150" cy="366712"/>
          </a:xfrm>
          <a:prstGeom prst="rect">
            <a:avLst/>
          </a:prstGeom>
          <a:noFill/>
          <a:ln w="9525">
            <a:noFill/>
            <a:miter lim="800000"/>
            <a:headEnd/>
            <a:tailEnd/>
          </a:ln>
          <a:effectLst/>
        </p:spPr>
        <p:txBody>
          <a:bodyPr wrap="none">
            <a:spAutoFit/>
          </a:bodyPr>
          <a:lstStyle/>
          <a:p>
            <a:r>
              <a:rPr lang="en-US" sz="1800"/>
              <a:t>30</a:t>
            </a:r>
          </a:p>
        </p:txBody>
      </p:sp>
      <p:sp>
        <p:nvSpPr>
          <p:cNvPr id="1327121" name="Text Box 17"/>
          <p:cNvSpPr txBox="1">
            <a:spLocks noChangeArrowheads="1"/>
          </p:cNvSpPr>
          <p:nvPr/>
        </p:nvSpPr>
        <p:spPr bwMode="auto">
          <a:xfrm>
            <a:off x="628650" y="3595688"/>
            <a:ext cx="438150" cy="366712"/>
          </a:xfrm>
          <a:prstGeom prst="rect">
            <a:avLst/>
          </a:prstGeom>
          <a:noFill/>
          <a:ln w="9525">
            <a:noFill/>
            <a:miter lim="800000"/>
            <a:headEnd/>
            <a:tailEnd/>
          </a:ln>
          <a:effectLst/>
        </p:spPr>
        <p:txBody>
          <a:bodyPr wrap="none">
            <a:spAutoFit/>
          </a:bodyPr>
          <a:lstStyle/>
          <a:p>
            <a:r>
              <a:rPr lang="en-US" sz="1800"/>
              <a:t>20</a:t>
            </a:r>
          </a:p>
        </p:txBody>
      </p:sp>
      <p:sp>
        <p:nvSpPr>
          <p:cNvPr id="1327122" name="Text Box 18"/>
          <p:cNvSpPr txBox="1">
            <a:spLocks noChangeArrowheads="1"/>
          </p:cNvSpPr>
          <p:nvPr/>
        </p:nvSpPr>
        <p:spPr bwMode="auto">
          <a:xfrm>
            <a:off x="628650" y="4738688"/>
            <a:ext cx="438150" cy="366712"/>
          </a:xfrm>
          <a:prstGeom prst="rect">
            <a:avLst/>
          </a:prstGeom>
          <a:noFill/>
          <a:ln w="9525">
            <a:noFill/>
            <a:miter lim="800000"/>
            <a:headEnd/>
            <a:tailEnd/>
          </a:ln>
          <a:effectLst/>
        </p:spPr>
        <p:txBody>
          <a:bodyPr wrap="none">
            <a:spAutoFit/>
          </a:bodyPr>
          <a:lstStyle/>
          <a:p>
            <a:r>
              <a:rPr lang="en-US" sz="1800"/>
              <a:t>10</a:t>
            </a:r>
          </a:p>
        </p:txBody>
      </p:sp>
      <p:sp>
        <p:nvSpPr>
          <p:cNvPr id="1327123" name="Text Box 19"/>
          <p:cNvSpPr txBox="1">
            <a:spLocks noChangeArrowheads="1"/>
          </p:cNvSpPr>
          <p:nvPr/>
        </p:nvSpPr>
        <p:spPr bwMode="auto">
          <a:xfrm rot="-5400000">
            <a:off x="-605631" y="3591719"/>
            <a:ext cx="1911350" cy="366712"/>
          </a:xfrm>
          <a:prstGeom prst="rect">
            <a:avLst/>
          </a:prstGeom>
          <a:noFill/>
          <a:ln w="9525">
            <a:noFill/>
            <a:miter lim="800000"/>
            <a:headEnd/>
            <a:tailEnd/>
          </a:ln>
          <a:effectLst/>
        </p:spPr>
        <p:txBody>
          <a:bodyPr wrap="none">
            <a:spAutoFit/>
          </a:bodyPr>
          <a:lstStyle/>
          <a:p>
            <a:r>
              <a:rPr lang="en-US" sz="1800"/>
              <a:t>Pounds Per Acre</a:t>
            </a:r>
          </a:p>
        </p:txBody>
      </p:sp>
      <p:sp>
        <p:nvSpPr>
          <p:cNvPr id="1327124" name="Rectangle 20" descr="50%"/>
          <p:cNvSpPr>
            <a:spLocks noChangeArrowheads="1"/>
          </p:cNvSpPr>
          <p:nvPr/>
        </p:nvSpPr>
        <p:spPr bwMode="auto">
          <a:xfrm>
            <a:off x="2667000" y="4495800"/>
            <a:ext cx="152400" cy="1600200"/>
          </a:xfrm>
          <a:prstGeom prst="rect">
            <a:avLst/>
          </a:prstGeom>
          <a:pattFill prst="pct50">
            <a:fgClr>
              <a:srgbClr val="FFCC00"/>
            </a:fgClr>
            <a:bgClr>
              <a:schemeClr val="bg1"/>
            </a:bgClr>
          </a:pattFill>
          <a:ln w="9525">
            <a:solidFill>
              <a:schemeClr val="tx1"/>
            </a:solidFill>
            <a:miter lim="800000"/>
            <a:headEnd/>
            <a:tailEnd/>
          </a:ln>
          <a:effectLst/>
        </p:spPr>
        <p:txBody>
          <a:bodyPr wrap="none" anchor="ctr"/>
          <a:lstStyle/>
          <a:p>
            <a:endParaRPr lang="en-US"/>
          </a:p>
        </p:txBody>
      </p:sp>
      <p:sp>
        <p:nvSpPr>
          <p:cNvPr id="1327125" name="Rectangle 21" descr="30%"/>
          <p:cNvSpPr>
            <a:spLocks noChangeArrowheads="1"/>
          </p:cNvSpPr>
          <p:nvPr/>
        </p:nvSpPr>
        <p:spPr bwMode="auto">
          <a:xfrm>
            <a:off x="2971800" y="5791200"/>
            <a:ext cx="152400" cy="304800"/>
          </a:xfrm>
          <a:prstGeom prst="rect">
            <a:avLst/>
          </a:prstGeom>
          <a:pattFill prst="pct30">
            <a:fgClr>
              <a:srgbClr val="FF6600"/>
            </a:fgClr>
            <a:bgClr>
              <a:schemeClr val="bg1"/>
            </a:bgClr>
          </a:pattFill>
          <a:ln w="9525">
            <a:solidFill>
              <a:schemeClr val="tx1"/>
            </a:solidFill>
            <a:miter lim="800000"/>
            <a:headEnd/>
            <a:tailEnd/>
          </a:ln>
          <a:effectLst/>
        </p:spPr>
        <p:txBody>
          <a:bodyPr wrap="none" anchor="ctr"/>
          <a:lstStyle/>
          <a:p>
            <a:endParaRPr lang="en-US"/>
          </a:p>
        </p:txBody>
      </p:sp>
      <p:sp>
        <p:nvSpPr>
          <p:cNvPr id="1327126" name="Rectangle 22" descr="50%"/>
          <p:cNvSpPr>
            <a:spLocks noChangeArrowheads="1"/>
          </p:cNvSpPr>
          <p:nvPr/>
        </p:nvSpPr>
        <p:spPr bwMode="auto">
          <a:xfrm>
            <a:off x="3733800" y="5867400"/>
            <a:ext cx="152400" cy="228600"/>
          </a:xfrm>
          <a:prstGeom prst="rect">
            <a:avLst/>
          </a:prstGeom>
          <a:pattFill prst="pct50">
            <a:fgClr>
              <a:srgbClr val="FFCC00"/>
            </a:fgClr>
            <a:bgClr>
              <a:schemeClr val="bg1"/>
            </a:bgClr>
          </a:pattFill>
          <a:ln w="9525">
            <a:solidFill>
              <a:schemeClr val="tx1"/>
            </a:solidFill>
            <a:miter lim="800000"/>
            <a:headEnd/>
            <a:tailEnd/>
          </a:ln>
          <a:effectLst/>
        </p:spPr>
        <p:txBody>
          <a:bodyPr wrap="none" anchor="ctr"/>
          <a:lstStyle/>
          <a:p>
            <a:endParaRPr lang="en-US"/>
          </a:p>
        </p:txBody>
      </p:sp>
      <p:sp>
        <p:nvSpPr>
          <p:cNvPr id="1327127" name="Rectangle 23" descr="30%"/>
          <p:cNvSpPr>
            <a:spLocks noChangeArrowheads="1"/>
          </p:cNvSpPr>
          <p:nvPr/>
        </p:nvSpPr>
        <p:spPr bwMode="auto">
          <a:xfrm>
            <a:off x="4038600" y="5715000"/>
            <a:ext cx="152400" cy="381000"/>
          </a:xfrm>
          <a:prstGeom prst="rect">
            <a:avLst/>
          </a:prstGeom>
          <a:pattFill prst="pct30">
            <a:fgClr>
              <a:srgbClr val="FF6600"/>
            </a:fgClr>
            <a:bgClr>
              <a:schemeClr val="bg1"/>
            </a:bgClr>
          </a:pattFill>
          <a:ln w="9525">
            <a:solidFill>
              <a:schemeClr val="tx1"/>
            </a:solidFill>
            <a:miter lim="800000"/>
            <a:headEnd/>
            <a:tailEnd/>
          </a:ln>
          <a:effectLst/>
        </p:spPr>
        <p:txBody>
          <a:bodyPr wrap="none" anchor="ctr"/>
          <a:lstStyle/>
          <a:p>
            <a:endParaRPr lang="en-US"/>
          </a:p>
        </p:txBody>
      </p:sp>
      <p:sp>
        <p:nvSpPr>
          <p:cNvPr id="1327128" name="Rectangle 24" descr="50%"/>
          <p:cNvSpPr>
            <a:spLocks noChangeArrowheads="1"/>
          </p:cNvSpPr>
          <p:nvPr/>
        </p:nvSpPr>
        <p:spPr bwMode="auto">
          <a:xfrm>
            <a:off x="4800600" y="6019800"/>
            <a:ext cx="152400" cy="76200"/>
          </a:xfrm>
          <a:prstGeom prst="rect">
            <a:avLst/>
          </a:prstGeom>
          <a:pattFill prst="pct50">
            <a:fgClr>
              <a:srgbClr val="FFCC00"/>
            </a:fgClr>
            <a:bgClr>
              <a:schemeClr val="bg1"/>
            </a:bgClr>
          </a:pattFill>
          <a:ln w="9525">
            <a:solidFill>
              <a:schemeClr val="tx1"/>
            </a:solidFill>
            <a:miter lim="800000"/>
            <a:headEnd/>
            <a:tailEnd/>
          </a:ln>
          <a:effectLst/>
        </p:spPr>
        <p:txBody>
          <a:bodyPr wrap="none" anchor="ctr"/>
          <a:lstStyle/>
          <a:p>
            <a:endParaRPr lang="en-US"/>
          </a:p>
        </p:txBody>
      </p:sp>
      <p:sp>
        <p:nvSpPr>
          <p:cNvPr id="1327129" name="Rectangle 25" descr="30%"/>
          <p:cNvSpPr>
            <a:spLocks noChangeArrowheads="1"/>
          </p:cNvSpPr>
          <p:nvPr/>
        </p:nvSpPr>
        <p:spPr bwMode="auto">
          <a:xfrm>
            <a:off x="5105400" y="6019800"/>
            <a:ext cx="152400" cy="76200"/>
          </a:xfrm>
          <a:prstGeom prst="rect">
            <a:avLst/>
          </a:prstGeom>
          <a:pattFill prst="pct30">
            <a:fgClr>
              <a:srgbClr val="FF6600"/>
            </a:fgClr>
            <a:bgClr>
              <a:schemeClr val="bg1"/>
            </a:bgClr>
          </a:pattFill>
          <a:ln w="9525">
            <a:solidFill>
              <a:schemeClr val="tx1"/>
            </a:solidFill>
            <a:miter lim="800000"/>
            <a:headEnd/>
            <a:tailEnd/>
          </a:ln>
          <a:effectLst/>
        </p:spPr>
        <p:txBody>
          <a:bodyPr wrap="none" anchor="ctr"/>
          <a:lstStyle/>
          <a:p>
            <a:endParaRPr lang="en-US"/>
          </a:p>
        </p:txBody>
      </p:sp>
      <p:sp>
        <p:nvSpPr>
          <p:cNvPr id="1327130" name="Rectangle 26" descr="50%"/>
          <p:cNvSpPr>
            <a:spLocks noChangeArrowheads="1"/>
          </p:cNvSpPr>
          <p:nvPr/>
        </p:nvSpPr>
        <p:spPr bwMode="auto">
          <a:xfrm>
            <a:off x="5867400" y="5638800"/>
            <a:ext cx="152400" cy="457200"/>
          </a:xfrm>
          <a:prstGeom prst="rect">
            <a:avLst/>
          </a:prstGeom>
          <a:pattFill prst="pct50">
            <a:fgClr>
              <a:srgbClr val="FFCC00"/>
            </a:fgClr>
            <a:bgClr>
              <a:schemeClr val="bg1"/>
            </a:bgClr>
          </a:pattFill>
          <a:ln w="9525">
            <a:solidFill>
              <a:schemeClr val="tx1"/>
            </a:solidFill>
            <a:miter lim="800000"/>
            <a:headEnd/>
            <a:tailEnd/>
          </a:ln>
          <a:effectLst/>
        </p:spPr>
        <p:txBody>
          <a:bodyPr wrap="none" anchor="ctr"/>
          <a:lstStyle/>
          <a:p>
            <a:endParaRPr lang="en-US"/>
          </a:p>
        </p:txBody>
      </p:sp>
      <p:sp>
        <p:nvSpPr>
          <p:cNvPr id="1327131" name="Rectangle 27" descr="30%"/>
          <p:cNvSpPr>
            <a:spLocks noChangeArrowheads="1"/>
          </p:cNvSpPr>
          <p:nvPr/>
        </p:nvSpPr>
        <p:spPr bwMode="auto">
          <a:xfrm>
            <a:off x="6172200" y="5638800"/>
            <a:ext cx="152400" cy="457200"/>
          </a:xfrm>
          <a:prstGeom prst="rect">
            <a:avLst/>
          </a:prstGeom>
          <a:pattFill prst="pct30">
            <a:fgClr>
              <a:srgbClr val="FF6600"/>
            </a:fgClr>
            <a:bgClr>
              <a:schemeClr val="bg1"/>
            </a:bgClr>
          </a:pattFill>
          <a:ln w="9525">
            <a:solidFill>
              <a:schemeClr val="tx1"/>
            </a:solidFill>
            <a:miter lim="800000"/>
            <a:headEnd/>
            <a:tailEnd/>
          </a:ln>
          <a:effectLst/>
        </p:spPr>
        <p:txBody>
          <a:bodyPr wrap="none" anchor="ctr"/>
          <a:lstStyle/>
          <a:p>
            <a:endParaRPr lang="en-US"/>
          </a:p>
        </p:txBody>
      </p:sp>
      <p:sp>
        <p:nvSpPr>
          <p:cNvPr id="1327132" name="Rectangle 28" descr="50%"/>
          <p:cNvSpPr>
            <a:spLocks noChangeArrowheads="1"/>
          </p:cNvSpPr>
          <p:nvPr/>
        </p:nvSpPr>
        <p:spPr bwMode="auto">
          <a:xfrm>
            <a:off x="6934200" y="6019800"/>
            <a:ext cx="152400" cy="76200"/>
          </a:xfrm>
          <a:prstGeom prst="rect">
            <a:avLst/>
          </a:prstGeom>
          <a:pattFill prst="pct50">
            <a:fgClr>
              <a:srgbClr val="FFCC00"/>
            </a:fgClr>
            <a:bgClr>
              <a:schemeClr val="bg1"/>
            </a:bgClr>
          </a:pattFill>
          <a:ln w="9525">
            <a:solidFill>
              <a:schemeClr val="tx1"/>
            </a:solidFill>
            <a:miter lim="800000"/>
            <a:headEnd/>
            <a:tailEnd/>
          </a:ln>
          <a:effectLst/>
        </p:spPr>
        <p:txBody>
          <a:bodyPr wrap="none" anchor="ctr"/>
          <a:lstStyle/>
          <a:p>
            <a:endParaRPr lang="en-US"/>
          </a:p>
        </p:txBody>
      </p:sp>
      <p:sp>
        <p:nvSpPr>
          <p:cNvPr id="1327133" name="Rectangle 29" descr="30%"/>
          <p:cNvSpPr>
            <a:spLocks noChangeArrowheads="1"/>
          </p:cNvSpPr>
          <p:nvPr/>
        </p:nvSpPr>
        <p:spPr bwMode="auto">
          <a:xfrm>
            <a:off x="7239000" y="5943600"/>
            <a:ext cx="152400" cy="152400"/>
          </a:xfrm>
          <a:prstGeom prst="rect">
            <a:avLst/>
          </a:prstGeom>
          <a:pattFill prst="pct30">
            <a:fgClr>
              <a:srgbClr val="FF6600"/>
            </a:fgClr>
            <a:bgClr>
              <a:schemeClr val="bg1"/>
            </a:bgClr>
          </a:pattFill>
          <a:ln w="9525">
            <a:solidFill>
              <a:schemeClr val="tx1"/>
            </a:solidFill>
            <a:miter lim="800000"/>
            <a:headEnd/>
            <a:tailEnd/>
          </a:ln>
          <a:effectLst/>
        </p:spPr>
        <p:txBody>
          <a:bodyPr wrap="none" anchor="ctr"/>
          <a:lstStyle/>
          <a:p>
            <a:endParaRPr lang="en-US"/>
          </a:p>
        </p:txBody>
      </p:sp>
      <p:grpSp>
        <p:nvGrpSpPr>
          <p:cNvPr id="1327134" name="Group 30"/>
          <p:cNvGrpSpPr>
            <a:grpSpLocks/>
          </p:cNvGrpSpPr>
          <p:nvPr/>
        </p:nvGrpSpPr>
        <p:grpSpPr bwMode="auto">
          <a:xfrm>
            <a:off x="1295400" y="5181600"/>
            <a:ext cx="6553200" cy="914400"/>
            <a:chOff x="816" y="3264"/>
            <a:chExt cx="4128" cy="576"/>
          </a:xfrm>
        </p:grpSpPr>
        <p:sp>
          <p:nvSpPr>
            <p:cNvPr id="1327135" name="Rectangle 31"/>
            <p:cNvSpPr>
              <a:spLocks noChangeArrowheads="1"/>
            </p:cNvSpPr>
            <p:nvPr/>
          </p:nvSpPr>
          <p:spPr bwMode="auto">
            <a:xfrm>
              <a:off x="816" y="3264"/>
              <a:ext cx="96" cy="576"/>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1327136" name="Rectangle 32"/>
            <p:cNvSpPr>
              <a:spLocks noChangeArrowheads="1"/>
            </p:cNvSpPr>
            <p:nvPr/>
          </p:nvSpPr>
          <p:spPr bwMode="auto">
            <a:xfrm>
              <a:off x="1488" y="3600"/>
              <a:ext cx="96" cy="240"/>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1327137" name="Rectangle 33"/>
            <p:cNvSpPr>
              <a:spLocks noChangeArrowheads="1"/>
            </p:cNvSpPr>
            <p:nvPr/>
          </p:nvSpPr>
          <p:spPr bwMode="auto">
            <a:xfrm>
              <a:off x="2160" y="3648"/>
              <a:ext cx="96" cy="192"/>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1327138" name="Rectangle 34"/>
            <p:cNvSpPr>
              <a:spLocks noChangeArrowheads="1"/>
            </p:cNvSpPr>
            <p:nvPr/>
          </p:nvSpPr>
          <p:spPr bwMode="auto">
            <a:xfrm>
              <a:off x="2832" y="3648"/>
              <a:ext cx="96" cy="192"/>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1327139" name="Rectangle 35"/>
            <p:cNvSpPr>
              <a:spLocks noChangeArrowheads="1"/>
            </p:cNvSpPr>
            <p:nvPr/>
          </p:nvSpPr>
          <p:spPr bwMode="auto">
            <a:xfrm>
              <a:off x="3504" y="3552"/>
              <a:ext cx="96" cy="288"/>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1327140" name="Rectangle 36"/>
            <p:cNvSpPr>
              <a:spLocks noChangeArrowheads="1"/>
            </p:cNvSpPr>
            <p:nvPr/>
          </p:nvSpPr>
          <p:spPr bwMode="auto">
            <a:xfrm>
              <a:off x="4176" y="3552"/>
              <a:ext cx="96" cy="288"/>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1327141" name="Rectangle 37"/>
            <p:cNvSpPr>
              <a:spLocks noChangeArrowheads="1"/>
            </p:cNvSpPr>
            <p:nvPr/>
          </p:nvSpPr>
          <p:spPr bwMode="auto">
            <a:xfrm>
              <a:off x="4848" y="3600"/>
              <a:ext cx="96" cy="240"/>
            </a:xfrm>
            <a:prstGeom prst="rect">
              <a:avLst/>
            </a:prstGeom>
            <a:solidFill>
              <a:srgbClr val="FF99CC"/>
            </a:solidFill>
            <a:ln w="9525">
              <a:solidFill>
                <a:schemeClr val="tx1"/>
              </a:solidFill>
              <a:miter lim="800000"/>
              <a:headEnd/>
              <a:tailEnd/>
            </a:ln>
            <a:effectLst/>
          </p:spPr>
          <p:txBody>
            <a:bodyPr wrap="none" anchor="ctr"/>
            <a:lstStyle/>
            <a:p>
              <a:endParaRPr lang="en-US"/>
            </a:p>
          </p:txBody>
        </p:sp>
      </p:grpSp>
      <p:grpSp>
        <p:nvGrpSpPr>
          <p:cNvPr id="1327142" name="Group 38"/>
          <p:cNvGrpSpPr>
            <a:grpSpLocks/>
          </p:cNvGrpSpPr>
          <p:nvPr/>
        </p:nvGrpSpPr>
        <p:grpSpPr bwMode="auto">
          <a:xfrm>
            <a:off x="1447800" y="1905000"/>
            <a:ext cx="6553200" cy="4191000"/>
            <a:chOff x="912" y="1200"/>
            <a:chExt cx="4128" cy="2640"/>
          </a:xfrm>
        </p:grpSpPr>
        <p:sp>
          <p:nvSpPr>
            <p:cNvPr id="1327143" name="Rectangle 39" descr="50%"/>
            <p:cNvSpPr>
              <a:spLocks noChangeArrowheads="1"/>
            </p:cNvSpPr>
            <p:nvPr/>
          </p:nvSpPr>
          <p:spPr bwMode="auto">
            <a:xfrm>
              <a:off x="912" y="2784"/>
              <a:ext cx="96" cy="1056"/>
            </a:xfrm>
            <a:prstGeom prst="rect">
              <a:avLst/>
            </a:prstGeom>
            <a:pattFill prst="pct50">
              <a:fgClr>
                <a:srgbClr val="4F79FF"/>
              </a:fgClr>
              <a:bgClr>
                <a:schemeClr val="bg1"/>
              </a:bgClr>
            </a:pattFill>
            <a:ln w="9525">
              <a:solidFill>
                <a:schemeClr val="tx1"/>
              </a:solidFill>
              <a:miter lim="800000"/>
              <a:headEnd/>
              <a:tailEnd/>
            </a:ln>
            <a:effectLst/>
          </p:spPr>
          <p:txBody>
            <a:bodyPr wrap="none" anchor="ctr"/>
            <a:lstStyle/>
            <a:p>
              <a:endParaRPr lang="en-US"/>
            </a:p>
          </p:txBody>
        </p:sp>
        <p:sp>
          <p:nvSpPr>
            <p:cNvPr id="1327144" name="Rectangle 40" descr="50%"/>
            <p:cNvSpPr>
              <a:spLocks noChangeArrowheads="1"/>
            </p:cNvSpPr>
            <p:nvPr/>
          </p:nvSpPr>
          <p:spPr bwMode="auto">
            <a:xfrm>
              <a:off x="1584" y="1632"/>
              <a:ext cx="96" cy="2208"/>
            </a:xfrm>
            <a:prstGeom prst="rect">
              <a:avLst/>
            </a:prstGeom>
            <a:pattFill prst="pct50">
              <a:fgClr>
                <a:srgbClr val="4F79FF"/>
              </a:fgClr>
              <a:bgClr>
                <a:schemeClr val="bg1"/>
              </a:bgClr>
            </a:pattFill>
            <a:ln w="9525">
              <a:solidFill>
                <a:schemeClr val="tx1"/>
              </a:solidFill>
              <a:miter lim="800000"/>
              <a:headEnd/>
              <a:tailEnd/>
            </a:ln>
            <a:effectLst/>
          </p:spPr>
          <p:txBody>
            <a:bodyPr wrap="none" anchor="ctr"/>
            <a:lstStyle/>
            <a:p>
              <a:endParaRPr lang="en-US"/>
            </a:p>
          </p:txBody>
        </p:sp>
        <p:sp>
          <p:nvSpPr>
            <p:cNvPr id="1327145" name="Rectangle 41" descr="50%"/>
            <p:cNvSpPr>
              <a:spLocks noChangeArrowheads="1"/>
            </p:cNvSpPr>
            <p:nvPr/>
          </p:nvSpPr>
          <p:spPr bwMode="auto">
            <a:xfrm>
              <a:off x="2256" y="2832"/>
              <a:ext cx="96" cy="1008"/>
            </a:xfrm>
            <a:prstGeom prst="rect">
              <a:avLst/>
            </a:prstGeom>
            <a:pattFill prst="pct50">
              <a:fgClr>
                <a:srgbClr val="4F79FF"/>
              </a:fgClr>
              <a:bgClr>
                <a:schemeClr val="bg1"/>
              </a:bgClr>
            </a:pattFill>
            <a:ln w="9525">
              <a:solidFill>
                <a:schemeClr val="tx1"/>
              </a:solidFill>
              <a:miter lim="800000"/>
              <a:headEnd/>
              <a:tailEnd/>
            </a:ln>
            <a:effectLst/>
          </p:spPr>
          <p:txBody>
            <a:bodyPr wrap="none" anchor="ctr"/>
            <a:lstStyle/>
            <a:p>
              <a:endParaRPr lang="en-US"/>
            </a:p>
          </p:txBody>
        </p:sp>
        <p:sp>
          <p:nvSpPr>
            <p:cNvPr id="1327146" name="Rectangle 42" descr="50%"/>
            <p:cNvSpPr>
              <a:spLocks noChangeArrowheads="1"/>
            </p:cNvSpPr>
            <p:nvPr/>
          </p:nvSpPr>
          <p:spPr bwMode="auto">
            <a:xfrm>
              <a:off x="2928" y="3552"/>
              <a:ext cx="96" cy="288"/>
            </a:xfrm>
            <a:prstGeom prst="rect">
              <a:avLst/>
            </a:prstGeom>
            <a:pattFill prst="pct50">
              <a:fgClr>
                <a:srgbClr val="4F79FF"/>
              </a:fgClr>
              <a:bgClr>
                <a:schemeClr val="bg1"/>
              </a:bgClr>
            </a:pattFill>
            <a:ln w="9525">
              <a:solidFill>
                <a:schemeClr val="tx1"/>
              </a:solidFill>
              <a:miter lim="800000"/>
              <a:headEnd/>
              <a:tailEnd/>
            </a:ln>
            <a:effectLst/>
          </p:spPr>
          <p:txBody>
            <a:bodyPr wrap="none" anchor="ctr"/>
            <a:lstStyle/>
            <a:p>
              <a:endParaRPr lang="en-US"/>
            </a:p>
          </p:txBody>
        </p:sp>
        <p:sp>
          <p:nvSpPr>
            <p:cNvPr id="1327147" name="Rectangle 43" descr="50%"/>
            <p:cNvSpPr>
              <a:spLocks noChangeArrowheads="1"/>
            </p:cNvSpPr>
            <p:nvPr/>
          </p:nvSpPr>
          <p:spPr bwMode="auto">
            <a:xfrm>
              <a:off x="3600" y="2016"/>
              <a:ext cx="96" cy="1824"/>
            </a:xfrm>
            <a:prstGeom prst="rect">
              <a:avLst/>
            </a:prstGeom>
            <a:pattFill prst="pct50">
              <a:fgClr>
                <a:srgbClr val="4F79FF"/>
              </a:fgClr>
              <a:bgClr>
                <a:schemeClr val="bg1"/>
              </a:bgClr>
            </a:pattFill>
            <a:ln w="9525">
              <a:solidFill>
                <a:schemeClr val="tx1"/>
              </a:solidFill>
              <a:miter lim="800000"/>
              <a:headEnd/>
              <a:tailEnd/>
            </a:ln>
            <a:effectLst/>
          </p:spPr>
          <p:txBody>
            <a:bodyPr wrap="none" anchor="ctr"/>
            <a:lstStyle/>
            <a:p>
              <a:endParaRPr lang="en-US"/>
            </a:p>
          </p:txBody>
        </p:sp>
        <p:sp>
          <p:nvSpPr>
            <p:cNvPr id="1327148" name="Rectangle 44" descr="50%"/>
            <p:cNvSpPr>
              <a:spLocks noChangeArrowheads="1"/>
            </p:cNvSpPr>
            <p:nvPr/>
          </p:nvSpPr>
          <p:spPr bwMode="auto">
            <a:xfrm>
              <a:off x="4272" y="1200"/>
              <a:ext cx="96" cy="2640"/>
            </a:xfrm>
            <a:prstGeom prst="rect">
              <a:avLst/>
            </a:prstGeom>
            <a:pattFill prst="pct50">
              <a:fgClr>
                <a:srgbClr val="4F79FF"/>
              </a:fgClr>
              <a:bgClr>
                <a:schemeClr val="bg1"/>
              </a:bgClr>
            </a:pattFill>
            <a:ln w="9525">
              <a:solidFill>
                <a:schemeClr val="tx1"/>
              </a:solidFill>
              <a:miter lim="800000"/>
              <a:headEnd/>
              <a:tailEnd/>
            </a:ln>
            <a:effectLst/>
          </p:spPr>
          <p:txBody>
            <a:bodyPr wrap="none" anchor="ctr"/>
            <a:lstStyle/>
            <a:p>
              <a:endParaRPr lang="en-US"/>
            </a:p>
          </p:txBody>
        </p:sp>
        <p:sp>
          <p:nvSpPr>
            <p:cNvPr id="1327149" name="Rectangle 45" descr="50%"/>
            <p:cNvSpPr>
              <a:spLocks noChangeArrowheads="1"/>
            </p:cNvSpPr>
            <p:nvPr/>
          </p:nvSpPr>
          <p:spPr bwMode="auto">
            <a:xfrm>
              <a:off x="4944" y="1872"/>
              <a:ext cx="96" cy="1968"/>
            </a:xfrm>
            <a:prstGeom prst="rect">
              <a:avLst/>
            </a:prstGeom>
            <a:pattFill prst="pct50">
              <a:fgClr>
                <a:srgbClr val="4F79FF"/>
              </a:fgClr>
              <a:bgClr>
                <a:schemeClr val="bg1"/>
              </a:bgClr>
            </a:pattFill>
            <a:ln w="9525">
              <a:solidFill>
                <a:schemeClr val="tx1"/>
              </a:solidFill>
              <a:miter lim="800000"/>
              <a:headEnd/>
              <a:tailEnd/>
            </a:ln>
            <a:effectLst/>
          </p:spPr>
          <p:txBody>
            <a:bodyPr wrap="none" anchor="ctr"/>
            <a:lstStyle/>
            <a:p>
              <a:endParaRPr lang="en-US"/>
            </a:p>
          </p:txBody>
        </p:sp>
      </p:grpSp>
      <p:sp>
        <p:nvSpPr>
          <p:cNvPr id="1327150" name="Rectangle 46" descr="50%"/>
          <p:cNvSpPr>
            <a:spLocks noChangeArrowheads="1"/>
          </p:cNvSpPr>
          <p:nvPr/>
        </p:nvSpPr>
        <p:spPr bwMode="auto">
          <a:xfrm>
            <a:off x="8001000" y="2743200"/>
            <a:ext cx="152400" cy="3352800"/>
          </a:xfrm>
          <a:prstGeom prst="rect">
            <a:avLst/>
          </a:prstGeom>
          <a:pattFill prst="pct50">
            <a:fgClr>
              <a:srgbClr val="FFCC00"/>
            </a:fgClr>
            <a:bgClr>
              <a:schemeClr val="bg1"/>
            </a:bgClr>
          </a:pattFill>
          <a:ln w="9525">
            <a:solidFill>
              <a:schemeClr val="tx1"/>
            </a:solidFill>
            <a:miter lim="800000"/>
            <a:headEnd/>
            <a:tailEnd/>
          </a:ln>
          <a:effectLst/>
        </p:spPr>
        <p:txBody>
          <a:bodyPr wrap="none" anchor="ctr"/>
          <a:lstStyle/>
          <a:p>
            <a:endParaRPr lang="en-US"/>
          </a:p>
        </p:txBody>
      </p:sp>
      <p:sp>
        <p:nvSpPr>
          <p:cNvPr id="1327151" name="Rectangle 47" descr="30%"/>
          <p:cNvSpPr>
            <a:spLocks noChangeArrowheads="1"/>
          </p:cNvSpPr>
          <p:nvPr/>
        </p:nvSpPr>
        <p:spPr bwMode="auto">
          <a:xfrm>
            <a:off x="8305800" y="5486400"/>
            <a:ext cx="152400" cy="609600"/>
          </a:xfrm>
          <a:prstGeom prst="rect">
            <a:avLst/>
          </a:prstGeom>
          <a:pattFill prst="pct30">
            <a:fgClr>
              <a:srgbClr val="FF6600"/>
            </a:fgClr>
            <a:bgClr>
              <a:schemeClr val="bg1"/>
            </a:bgClr>
          </a:pattFill>
          <a:ln w="9525">
            <a:solidFill>
              <a:schemeClr val="tx1"/>
            </a:solidFill>
            <a:miter lim="800000"/>
            <a:headEnd/>
            <a:tailEnd/>
          </a:ln>
          <a:effectLst/>
        </p:spPr>
        <p:txBody>
          <a:bodyPr wrap="none" anchor="ctr"/>
          <a:lstStyle/>
          <a:p>
            <a:endParaRPr lang="en-US"/>
          </a:p>
        </p:txBody>
      </p:sp>
      <p:grpSp>
        <p:nvGrpSpPr>
          <p:cNvPr id="1327152" name="Group 48"/>
          <p:cNvGrpSpPr>
            <a:grpSpLocks/>
          </p:cNvGrpSpPr>
          <p:nvPr/>
        </p:nvGrpSpPr>
        <p:grpSpPr bwMode="auto">
          <a:xfrm>
            <a:off x="1752600" y="5334000"/>
            <a:ext cx="6553200" cy="762000"/>
            <a:chOff x="1104" y="3360"/>
            <a:chExt cx="4128" cy="480"/>
          </a:xfrm>
        </p:grpSpPr>
        <p:sp>
          <p:nvSpPr>
            <p:cNvPr id="1327153" name="Rectangle 49" descr="30%"/>
            <p:cNvSpPr>
              <a:spLocks noChangeArrowheads="1"/>
            </p:cNvSpPr>
            <p:nvPr/>
          </p:nvSpPr>
          <p:spPr bwMode="auto">
            <a:xfrm>
              <a:off x="1104" y="3552"/>
              <a:ext cx="96" cy="288"/>
            </a:xfrm>
            <a:prstGeom prst="rect">
              <a:avLst/>
            </a:prstGeom>
            <a:pattFill prst="pct30">
              <a:fgClr>
                <a:srgbClr val="993366"/>
              </a:fgClr>
              <a:bgClr>
                <a:schemeClr val="bg1"/>
              </a:bgClr>
            </a:pattFill>
            <a:ln w="9525">
              <a:solidFill>
                <a:schemeClr val="tx1"/>
              </a:solidFill>
              <a:miter lim="800000"/>
              <a:headEnd/>
              <a:tailEnd/>
            </a:ln>
            <a:effectLst/>
          </p:spPr>
          <p:txBody>
            <a:bodyPr wrap="none" anchor="ctr"/>
            <a:lstStyle/>
            <a:p>
              <a:endParaRPr lang="en-US"/>
            </a:p>
          </p:txBody>
        </p:sp>
        <p:sp>
          <p:nvSpPr>
            <p:cNvPr id="1327154" name="Rectangle 50" descr="30%"/>
            <p:cNvSpPr>
              <a:spLocks noChangeArrowheads="1"/>
            </p:cNvSpPr>
            <p:nvPr/>
          </p:nvSpPr>
          <p:spPr bwMode="auto">
            <a:xfrm>
              <a:off x="1776" y="3552"/>
              <a:ext cx="96" cy="288"/>
            </a:xfrm>
            <a:prstGeom prst="rect">
              <a:avLst/>
            </a:prstGeom>
            <a:pattFill prst="pct30">
              <a:fgClr>
                <a:srgbClr val="993366"/>
              </a:fgClr>
              <a:bgClr>
                <a:schemeClr val="bg1"/>
              </a:bgClr>
            </a:pattFill>
            <a:ln w="9525">
              <a:solidFill>
                <a:schemeClr val="tx1"/>
              </a:solidFill>
              <a:miter lim="800000"/>
              <a:headEnd/>
              <a:tailEnd/>
            </a:ln>
            <a:effectLst/>
          </p:spPr>
          <p:txBody>
            <a:bodyPr wrap="none" anchor="ctr"/>
            <a:lstStyle/>
            <a:p>
              <a:endParaRPr lang="en-US"/>
            </a:p>
          </p:txBody>
        </p:sp>
        <p:sp>
          <p:nvSpPr>
            <p:cNvPr id="1327155" name="Rectangle 51" descr="30%"/>
            <p:cNvSpPr>
              <a:spLocks noChangeArrowheads="1"/>
            </p:cNvSpPr>
            <p:nvPr/>
          </p:nvSpPr>
          <p:spPr bwMode="auto">
            <a:xfrm>
              <a:off x="2448" y="3648"/>
              <a:ext cx="96" cy="192"/>
            </a:xfrm>
            <a:prstGeom prst="rect">
              <a:avLst/>
            </a:prstGeom>
            <a:pattFill prst="pct30">
              <a:fgClr>
                <a:srgbClr val="993366"/>
              </a:fgClr>
              <a:bgClr>
                <a:schemeClr val="bg1"/>
              </a:bgClr>
            </a:pattFill>
            <a:ln w="9525">
              <a:solidFill>
                <a:schemeClr val="tx1"/>
              </a:solidFill>
              <a:miter lim="800000"/>
              <a:headEnd/>
              <a:tailEnd/>
            </a:ln>
            <a:effectLst/>
          </p:spPr>
          <p:txBody>
            <a:bodyPr wrap="none" anchor="ctr"/>
            <a:lstStyle/>
            <a:p>
              <a:endParaRPr lang="en-US"/>
            </a:p>
          </p:txBody>
        </p:sp>
        <p:sp>
          <p:nvSpPr>
            <p:cNvPr id="1327156" name="Rectangle 52" descr="30%"/>
            <p:cNvSpPr>
              <a:spLocks noChangeArrowheads="1"/>
            </p:cNvSpPr>
            <p:nvPr/>
          </p:nvSpPr>
          <p:spPr bwMode="auto">
            <a:xfrm>
              <a:off x="3120" y="3744"/>
              <a:ext cx="96" cy="96"/>
            </a:xfrm>
            <a:prstGeom prst="rect">
              <a:avLst/>
            </a:prstGeom>
            <a:pattFill prst="pct30">
              <a:fgClr>
                <a:srgbClr val="993366"/>
              </a:fgClr>
              <a:bgClr>
                <a:schemeClr val="bg1"/>
              </a:bgClr>
            </a:pattFill>
            <a:ln w="9525">
              <a:solidFill>
                <a:schemeClr val="tx1"/>
              </a:solidFill>
              <a:miter lim="800000"/>
              <a:headEnd/>
              <a:tailEnd/>
            </a:ln>
            <a:effectLst/>
          </p:spPr>
          <p:txBody>
            <a:bodyPr wrap="none" anchor="ctr"/>
            <a:lstStyle/>
            <a:p>
              <a:endParaRPr lang="en-US"/>
            </a:p>
          </p:txBody>
        </p:sp>
        <p:sp>
          <p:nvSpPr>
            <p:cNvPr id="1327157" name="Rectangle 53" descr="30%"/>
            <p:cNvSpPr>
              <a:spLocks noChangeArrowheads="1"/>
            </p:cNvSpPr>
            <p:nvPr/>
          </p:nvSpPr>
          <p:spPr bwMode="auto">
            <a:xfrm>
              <a:off x="3792" y="3600"/>
              <a:ext cx="96" cy="240"/>
            </a:xfrm>
            <a:prstGeom prst="rect">
              <a:avLst/>
            </a:prstGeom>
            <a:pattFill prst="pct30">
              <a:fgClr>
                <a:srgbClr val="993366"/>
              </a:fgClr>
              <a:bgClr>
                <a:schemeClr val="bg1"/>
              </a:bgClr>
            </a:pattFill>
            <a:ln w="9525">
              <a:solidFill>
                <a:schemeClr val="tx1"/>
              </a:solidFill>
              <a:miter lim="800000"/>
              <a:headEnd/>
              <a:tailEnd/>
            </a:ln>
            <a:effectLst/>
          </p:spPr>
          <p:txBody>
            <a:bodyPr wrap="none" anchor="ctr"/>
            <a:lstStyle/>
            <a:p>
              <a:endParaRPr lang="en-US"/>
            </a:p>
          </p:txBody>
        </p:sp>
        <p:sp>
          <p:nvSpPr>
            <p:cNvPr id="1327158" name="Rectangle 54" descr="30%"/>
            <p:cNvSpPr>
              <a:spLocks noChangeArrowheads="1"/>
            </p:cNvSpPr>
            <p:nvPr/>
          </p:nvSpPr>
          <p:spPr bwMode="auto">
            <a:xfrm>
              <a:off x="4464" y="3696"/>
              <a:ext cx="96" cy="144"/>
            </a:xfrm>
            <a:prstGeom prst="rect">
              <a:avLst/>
            </a:prstGeom>
            <a:pattFill prst="pct30">
              <a:fgClr>
                <a:srgbClr val="993366"/>
              </a:fgClr>
              <a:bgClr>
                <a:schemeClr val="bg1"/>
              </a:bgClr>
            </a:pattFill>
            <a:ln w="9525">
              <a:solidFill>
                <a:schemeClr val="tx1"/>
              </a:solidFill>
              <a:miter lim="800000"/>
              <a:headEnd/>
              <a:tailEnd/>
            </a:ln>
            <a:effectLst/>
          </p:spPr>
          <p:txBody>
            <a:bodyPr wrap="none" anchor="ctr"/>
            <a:lstStyle/>
            <a:p>
              <a:endParaRPr lang="en-US"/>
            </a:p>
          </p:txBody>
        </p:sp>
        <p:sp>
          <p:nvSpPr>
            <p:cNvPr id="1327159" name="Rectangle 55" descr="30%"/>
            <p:cNvSpPr>
              <a:spLocks noChangeArrowheads="1"/>
            </p:cNvSpPr>
            <p:nvPr/>
          </p:nvSpPr>
          <p:spPr bwMode="auto">
            <a:xfrm>
              <a:off x="5136" y="3360"/>
              <a:ext cx="96" cy="480"/>
            </a:xfrm>
            <a:prstGeom prst="rect">
              <a:avLst/>
            </a:prstGeom>
            <a:pattFill prst="pct30">
              <a:fgClr>
                <a:srgbClr val="993366"/>
              </a:fgClr>
              <a:bgClr>
                <a:schemeClr val="bg1"/>
              </a:bgClr>
            </a:pattFill>
            <a:ln w="9525">
              <a:solidFill>
                <a:schemeClr val="tx1"/>
              </a:solidFill>
              <a:miter lim="800000"/>
              <a:headEnd/>
              <a:tailEnd/>
            </a:ln>
            <a:effectLst/>
          </p:spPr>
          <p:txBody>
            <a:bodyPr wrap="none" anchor="ctr"/>
            <a:lstStyle/>
            <a:p>
              <a:endParaRPr lang="en-US"/>
            </a:p>
          </p:txBody>
        </p:sp>
      </p:grpSp>
      <p:grpSp>
        <p:nvGrpSpPr>
          <p:cNvPr id="1327160" name="Group 56"/>
          <p:cNvGrpSpPr>
            <a:grpSpLocks/>
          </p:cNvGrpSpPr>
          <p:nvPr/>
        </p:nvGrpSpPr>
        <p:grpSpPr bwMode="auto">
          <a:xfrm>
            <a:off x="1143000" y="2209800"/>
            <a:ext cx="6553200" cy="3886200"/>
            <a:chOff x="720" y="1392"/>
            <a:chExt cx="4128" cy="2448"/>
          </a:xfrm>
        </p:grpSpPr>
        <p:sp>
          <p:nvSpPr>
            <p:cNvPr id="1327161" name="Rectangle 57" descr="50%"/>
            <p:cNvSpPr>
              <a:spLocks noChangeArrowheads="1"/>
            </p:cNvSpPr>
            <p:nvPr/>
          </p:nvSpPr>
          <p:spPr bwMode="auto">
            <a:xfrm>
              <a:off x="720" y="1584"/>
              <a:ext cx="96" cy="2256"/>
            </a:xfrm>
            <a:prstGeom prst="rect">
              <a:avLst/>
            </a:prstGeom>
            <a:pattFill prst="pct50">
              <a:fgClr>
                <a:srgbClr val="008000"/>
              </a:fgClr>
              <a:bgClr>
                <a:schemeClr val="bg1"/>
              </a:bgClr>
            </a:pattFill>
            <a:ln w="9525">
              <a:solidFill>
                <a:schemeClr val="tx1"/>
              </a:solidFill>
              <a:miter lim="800000"/>
              <a:headEnd/>
              <a:tailEnd/>
            </a:ln>
            <a:effectLst/>
          </p:spPr>
          <p:txBody>
            <a:bodyPr wrap="none" anchor="ctr"/>
            <a:lstStyle/>
            <a:p>
              <a:endParaRPr lang="en-US"/>
            </a:p>
          </p:txBody>
        </p:sp>
        <p:sp>
          <p:nvSpPr>
            <p:cNvPr id="1327162" name="Rectangle 58" descr="50%"/>
            <p:cNvSpPr>
              <a:spLocks noChangeArrowheads="1"/>
            </p:cNvSpPr>
            <p:nvPr/>
          </p:nvSpPr>
          <p:spPr bwMode="auto">
            <a:xfrm>
              <a:off x="1392" y="1392"/>
              <a:ext cx="96" cy="2448"/>
            </a:xfrm>
            <a:prstGeom prst="rect">
              <a:avLst/>
            </a:prstGeom>
            <a:pattFill prst="pct50">
              <a:fgClr>
                <a:srgbClr val="008000"/>
              </a:fgClr>
              <a:bgClr>
                <a:schemeClr val="bg1"/>
              </a:bgClr>
            </a:pattFill>
            <a:ln w="9525">
              <a:solidFill>
                <a:schemeClr val="tx1"/>
              </a:solidFill>
              <a:miter lim="800000"/>
              <a:headEnd/>
              <a:tailEnd/>
            </a:ln>
            <a:effectLst/>
          </p:spPr>
          <p:txBody>
            <a:bodyPr wrap="none" anchor="ctr"/>
            <a:lstStyle/>
            <a:p>
              <a:endParaRPr lang="en-US"/>
            </a:p>
          </p:txBody>
        </p:sp>
        <p:sp>
          <p:nvSpPr>
            <p:cNvPr id="1327163" name="Rectangle 59" descr="50%"/>
            <p:cNvSpPr>
              <a:spLocks noChangeArrowheads="1"/>
            </p:cNvSpPr>
            <p:nvPr/>
          </p:nvSpPr>
          <p:spPr bwMode="auto">
            <a:xfrm>
              <a:off x="2064" y="2304"/>
              <a:ext cx="96" cy="1536"/>
            </a:xfrm>
            <a:prstGeom prst="rect">
              <a:avLst/>
            </a:prstGeom>
            <a:pattFill prst="pct50">
              <a:fgClr>
                <a:srgbClr val="008000"/>
              </a:fgClr>
              <a:bgClr>
                <a:schemeClr val="bg1"/>
              </a:bgClr>
            </a:pattFill>
            <a:ln w="9525">
              <a:solidFill>
                <a:schemeClr val="tx1"/>
              </a:solidFill>
              <a:miter lim="800000"/>
              <a:headEnd/>
              <a:tailEnd/>
            </a:ln>
            <a:effectLst/>
          </p:spPr>
          <p:txBody>
            <a:bodyPr wrap="none" anchor="ctr"/>
            <a:lstStyle/>
            <a:p>
              <a:endParaRPr lang="en-US"/>
            </a:p>
          </p:txBody>
        </p:sp>
        <p:sp>
          <p:nvSpPr>
            <p:cNvPr id="1327164" name="Rectangle 60" descr="50%"/>
            <p:cNvSpPr>
              <a:spLocks noChangeArrowheads="1"/>
            </p:cNvSpPr>
            <p:nvPr/>
          </p:nvSpPr>
          <p:spPr bwMode="auto">
            <a:xfrm>
              <a:off x="2736" y="3120"/>
              <a:ext cx="96" cy="720"/>
            </a:xfrm>
            <a:prstGeom prst="rect">
              <a:avLst/>
            </a:prstGeom>
            <a:pattFill prst="pct50">
              <a:fgClr>
                <a:srgbClr val="008000"/>
              </a:fgClr>
              <a:bgClr>
                <a:schemeClr val="bg1"/>
              </a:bgClr>
            </a:pattFill>
            <a:ln w="9525">
              <a:solidFill>
                <a:schemeClr val="tx1"/>
              </a:solidFill>
              <a:miter lim="800000"/>
              <a:headEnd/>
              <a:tailEnd/>
            </a:ln>
            <a:effectLst/>
          </p:spPr>
          <p:txBody>
            <a:bodyPr wrap="none" anchor="ctr"/>
            <a:lstStyle/>
            <a:p>
              <a:endParaRPr lang="en-US"/>
            </a:p>
          </p:txBody>
        </p:sp>
        <p:sp>
          <p:nvSpPr>
            <p:cNvPr id="1327165" name="Rectangle 61" descr="50%"/>
            <p:cNvSpPr>
              <a:spLocks noChangeArrowheads="1"/>
            </p:cNvSpPr>
            <p:nvPr/>
          </p:nvSpPr>
          <p:spPr bwMode="auto">
            <a:xfrm>
              <a:off x="3408" y="2256"/>
              <a:ext cx="96" cy="1584"/>
            </a:xfrm>
            <a:prstGeom prst="rect">
              <a:avLst/>
            </a:prstGeom>
            <a:pattFill prst="pct50">
              <a:fgClr>
                <a:srgbClr val="008000"/>
              </a:fgClr>
              <a:bgClr>
                <a:schemeClr val="bg1"/>
              </a:bgClr>
            </a:pattFill>
            <a:ln w="9525">
              <a:solidFill>
                <a:schemeClr val="tx1"/>
              </a:solidFill>
              <a:miter lim="800000"/>
              <a:headEnd/>
              <a:tailEnd/>
            </a:ln>
            <a:effectLst/>
          </p:spPr>
          <p:txBody>
            <a:bodyPr wrap="none" anchor="ctr"/>
            <a:lstStyle/>
            <a:p>
              <a:endParaRPr lang="en-US"/>
            </a:p>
          </p:txBody>
        </p:sp>
        <p:sp>
          <p:nvSpPr>
            <p:cNvPr id="1327166" name="Rectangle 62" descr="50%"/>
            <p:cNvSpPr>
              <a:spLocks noChangeArrowheads="1"/>
            </p:cNvSpPr>
            <p:nvPr/>
          </p:nvSpPr>
          <p:spPr bwMode="auto">
            <a:xfrm>
              <a:off x="4080" y="2160"/>
              <a:ext cx="96" cy="1680"/>
            </a:xfrm>
            <a:prstGeom prst="rect">
              <a:avLst/>
            </a:prstGeom>
            <a:pattFill prst="pct50">
              <a:fgClr>
                <a:srgbClr val="008000"/>
              </a:fgClr>
              <a:bgClr>
                <a:schemeClr val="bg1"/>
              </a:bgClr>
            </a:pattFill>
            <a:ln w="9525">
              <a:solidFill>
                <a:schemeClr val="tx1"/>
              </a:solidFill>
              <a:miter lim="800000"/>
              <a:headEnd/>
              <a:tailEnd/>
            </a:ln>
            <a:effectLst/>
          </p:spPr>
          <p:txBody>
            <a:bodyPr wrap="none" anchor="ctr"/>
            <a:lstStyle/>
            <a:p>
              <a:endParaRPr lang="en-US"/>
            </a:p>
          </p:txBody>
        </p:sp>
        <p:sp>
          <p:nvSpPr>
            <p:cNvPr id="1327167" name="Rectangle 63" descr="50%"/>
            <p:cNvSpPr>
              <a:spLocks noChangeArrowheads="1"/>
            </p:cNvSpPr>
            <p:nvPr/>
          </p:nvSpPr>
          <p:spPr bwMode="auto">
            <a:xfrm>
              <a:off x="4752" y="1632"/>
              <a:ext cx="96" cy="2208"/>
            </a:xfrm>
            <a:prstGeom prst="rect">
              <a:avLst/>
            </a:prstGeom>
            <a:pattFill prst="pct50">
              <a:fgClr>
                <a:srgbClr val="008000"/>
              </a:fgClr>
              <a:bgClr>
                <a:schemeClr val="bg1"/>
              </a:bgClr>
            </a:pattFill>
            <a:ln w="9525">
              <a:solidFill>
                <a:schemeClr val="tx1"/>
              </a:solidFill>
              <a:miter lim="800000"/>
              <a:headEnd/>
              <a:tailEnd/>
            </a:ln>
            <a:effectLst/>
          </p:spPr>
          <p:txBody>
            <a:bodyPr wrap="none" anchor="ctr"/>
            <a:lstStyle/>
            <a:p>
              <a:endParaRPr lang="en-US"/>
            </a:p>
          </p:txBody>
        </p:sp>
      </p:grpSp>
      <p:sp>
        <p:nvSpPr>
          <p:cNvPr id="1327168" name="Rectangle 64" descr="50%"/>
          <p:cNvSpPr>
            <a:spLocks noChangeArrowheads="1"/>
          </p:cNvSpPr>
          <p:nvPr/>
        </p:nvSpPr>
        <p:spPr bwMode="auto">
          <a:xfrm>
            <a:off x="2895600" y="1905000"/>
            <a:ext cx="228600" cy="228600"/>
          </a:xfrm>
          <a:prstGeom prst="rect">
            <a:avLst/>
          </a:prstGeom>
          <a:pattFill prst="pct50">
            <a:fgClr>
              <a:srgbClr val="008000"/>
            </a:fgClr>
            <a:bgClr>
              <a:schemeClr val="bg1"/>
            </a:bgClr>
          </a:pattFill>
          <a:ln w="9525">
            <a:solidFill>
              <a:schemeClr val="tx1"/>
            </a:solidFill>
            <a:miter lim="800000"/>
            <a:headEnd/>
            <a:tailEnd/>
          </a:ln>
          <a:effectLst/>
        </p:spPr>
        <p:txBody>
          <a:bodyPr wrap="none" anchor="ctr"/>
          <a:lstStyle/>
          <a:p>
            <a:endParaRPr lang="en-US"/>
          </a:p>
        </p:txBody>
      </p:sp>
      <p:sp>
        <p:nvSpPr>
          <p:cNvPr id="1327169" name="Text Box 65"/>
          <p:cNvSpPr txBox="1">
            <a:spLocks noChangeArrowheads="1"/>
          </p:cNvSpPr>
          <p:nvPr/>
        </p:nvSpPr>
        <p:spPr bwMode="auto">
          <a:xfrm>
            <a:off x="3124200" y="1927225"/>
            <a:ext cx="757238" cy="274638"/>
          </a:xfrm>
          <a:prstGeom prst="rect">
            <a:avLst/>
          </a:prstGeom>
          <a:noFill/>
          <a:ln w="9525">
            <a:noFill/>
            <a:miter lim="800000"/>
            <a:headEnd/>
            <a:tailEnd/>
          </a:ln>
          <a:effectLst/>
        </p:spPr>
        <p:txBody>
          <a:bodyPr wrap="none">
            <a:spAutoFit/>
          </a:bodyPr>
          <a:lstStyle/>
          <a:p>
            <a:r>
              <a:rPr lang="en-US" sz="1200"/>
              <a:t>Nitrogen</a:t>
            </a:r>
          </a:p>
        </p:txBody>
      </p:sp>
      <p:sp>
        <p:nvSpPr>
          <p:cNvPr id="1327170" name="Rectangle 66"/>
          <p:cNvSpPr>
            <a:spLocks noChangeArrowheads="1"/>
          </p:cNvSpPr>
          <p:nvPr/>
        </p:nvSpPr>
        <p:spPr bwMode="auto">
          <a:xfrm>
            <a:off x="4114800" y="1905000"/>
            <a:ext cx="228600" cy="228600"/>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1327171" name="Text Box 67"/>
          <p:cNvSpPr txBox="1">
            <a:spLocks noChangeArrowheads="1"/>
          </p:cNvSpPr>
          <p:nvPr/>
        </p:nvSpPr>
        <p:spPr bwMode="auto">
          <a:xfrm>
            <a:off x="4343400" y="1905000"/>
            <a:ext cx="993775" cy="274638"/>
          </a:xfrm>
          <a:prstGeom prst="rect">
            <a:avLst/>
          </a:prstGeom>
          <a:noFill/>
          <a:ln w="9525">
            <a:noFill/>
            <a:miter lim="800000"/>
            <a:headEnd/>
            <a:tailEnd/>
          </a:ln>
          <a:effectLst/>
        </p:spPr>
        <p:txBody>
          <a:bodyPr wrap="none">
            <a:spAutoFit/>
          </a:bodyPr>
          <a:lstStyle/>
          <a:p>
            <a:r>
              <a:rPr lang="en-US" sz="1200"/>
              <a:t>Phosphorus</a:t>
            </a:r>
          </a:p>
        </p:txBody>
      </p:sp>
      <p:sp>
        <p:nvSpPr>
          <p:cNvPr id="1327172" name="Rectangle 68" descr="50%"/>
          <p:cNvSpPr>
            <a:spLocks noChangeArrowheads="1"/>
          </p:cNvSpPr>
          <p:nvPr/>
        </p:nvSpPr>
        <p:spPr bwMode="auto">
          <a:xfrm>
            <a:off x="5486400" y="1905000"/>
            <a:ext cx="228600" cy="228600"/>
          </a:xfrm>
          <a:prstGeom prst="rect">
            <a:avLst/>
          </a:prstGeom>
          <a:pattFill prst="pct50">
            <a:fgClr>
              <a:srgbClr val="4F79FF"/>
            </a:fgClr>
            <a:bgClr>
              <a:schemeClr val="bg1"/>
            </a:bgClr>
          </a:pattFill>
          <a:ln w="9525">
            <a:solidFill>
              <a:schemeClr val="tx1"/>
            </a:solidFill>
            <a:miter lim="800000"/>
            <a:headEnd/>
            <a:tailEnd/>
          </a:ln>
          <a:effectLst/>
        </p:spPr>
        <p:txBody>
          <a:bodyPr wrap="none" anchor="ctr"/>
          <a:lstStyle/>
          <a:p>
            <a:endParaRPr lang="en-US"/>
          </a:p>
        </p:txBody>
      </p:sp>
      <p:sp>
        <p:nvSpPr>
          <p:cNvPr id="1327173" name="Text Box 69"/>
          <p:cNvSpPr txBox="1">
            <a:spLocks noChangeArrowheads="1"/>
          </p:cNvSpPr>
          <p:nvPr/>
        </p:nvSpPr>
        <p:spPr bwMode="auto">
          <a:xfrm>
            <a:off x="5659438" y="1927225"/>
            <a:ext cx="893762" cy="274638"/>
          </a:xfrm>
          <a:prstGeom prst="rect">
            <a:avLst/>
          </a:prstGeom>
          <a:noFill/>
          <a:ln w="9525">
            <a:noFill/>
            <a:miter lim="800000"/>
            <a:headEnd/>
            <a:tailEnd/>
          </a:ln>
          <a:effectLst/>
        </p:spPr>
        <p:txBody>
          <a:bodyPr wrap="none">
            <a:spAutoFit/>
          </a:bodyPr>
          <a:lstStyle/>
          <a:p>
            <a:r>
              <a:rPr lang="en-US" sz="1200"/>
              <a:t>Potassium</a:t>
            </a:r>
          </a:p>
        </p:txBody>
      </p:sp>
      <p:sp>
        <p:nvSpPr>
          <p:cNvPr id="1327174" name="Rectangle 70" descr="50%"/>
          <p:cNvSpPr>
            <a:spLocks noChangeArrowheads="1"/>
          </p:cNvSpPr>
          <p:nvPr/>
        </p:nvSpPr>
        <p:spPr bwMode="auto">
          <a:xfrm>
            <a:off x="4114800" y="2209800"/>
            <a:ext cx="228600" cy="228600"/>
          </a:xfrm>
          <a:prstGeom prst="rect">
            <a:avLst/>
          </a:prstGeom>
          <a:pattFill prst="pct50">
            <a:fgClr>
              <a:srgbClr val="FFCC00"/>
            </a:fgClr>
            <a:bgClr>
              <a:schemeClr val="bg1"/>
            </a:bgClr>
          </a:pattFill>
          <a:ln w="9525">
            <a:solidFill>
              <a:schemeClr val="tx1"/>
            </a:solidFill>
            <a:miter lim="800000"/>
            <a:headEnd/>
            <a:tailEnd/>
          </a:ln>
          <a:effectLst/>
        </p:spPr>
        <p:txBody>
          <a:bodyPr wrap="none" anchor="ctr"/>
          <a:lstStyle/>
          <a:p>
            <a:endParaRPr lang="en-US"/>
          </a:p>
        </p:txBody>
      </p:sp>
      <p:sp>
        <p:nvSpPr>
          <p:cNvPr id="1327175" name="Text Box 71"/>
          <p:cNvSpPr txBox="1">
            <a:spLocks noChangeArrowheads="1"/>
          </p:cNvSpPr>
          <p:nvPr/>
        </p:nvSpPr>
        <p:spPr bwMode="auto">
          <a:xfrm>
            <a:off x="4327525" y="2232025"/>
            <a:ext cx="731838" cy="274638"/>
          </a:xfrm>
          <a:prstGeom prst="rect">
            <a:avLst/>
          </a:prstGeom>
          <a:noFill/>
          <a:ln w="9525">
            <a:noFill/>
            <a:miter lim="800000"/>
            <a:headEnd/>
            <a:tailEnd/>
          </a:ln>
          <a:effectLst/>
        </p:spPr>
        <p:txBody>
          <a:bodyPr wrap="none">
            <a:spAutoFit/>
          </a:bodyPr>
          <a:lstStyle/>
          <a:p>
            <a:r>
              <a:rPr lang="en-US" sz="1200"/>
              <a:t>Calcium</a:t>
            </a:r>
          </a:p>
        </p:txBody>
      </p:sp>
      <p:sp>
        <p:nvSpPr>
          <p:cNvPr id="1327176" name="Rectangle 72" descr="30%"/>
          <p:cNvSpPr>
            <a:spLocks noChangeArrowheads="1"/>
          </p:cNvSpPr>
          <p:nvPr/>
        </p:nvSpPr>
        <p:spPr bwMode="auto">
          <a:xfrm>
            <a:off x="2895600" y="2209800"/>
            <a:ext cx="228600" cy="228600"/>
          </a:xfrm>
          <a:prstGeom prst="rect">
            <a:avLst/>
          </a:prstGeom>
          <a:pattFill prst="pct30">
            <a:fgClr>
              <a:srgbClr val="993366"/>
            </a:fgClr>
            <a:bgClr>
              <a:schemeClr val="bg1"/>
            </a:bgClr>
          </a:pattFill>
          <a:ln w="9525">
            <a:solidFill>
              <a:schemeClr val="tx1"/>
            </a:solidFill>
            <a:miter lim="800000"/>
            <a:headEnd/>
            <a:tailEnd/>
          </a:ln>
          <a:effectLst/>
        </p:spPr>
        <p:txBody>
          <a:bodyPr wrap="none" anchor="ctr"/>
          <a:lstStyle/>
          <a:p>
            <a:endParaRPr lang="en-US"/>
          </a:p>
        </p:txBody>
      </p:sp>
      <p:sp>
        <p:nvSpPr>
          <p:cNvPr id="1327177" name="Text Box 73"/>
          <p:cNvSpPr txBox="1">
            <a:spLocks noChangeArrowheads="1"/>
          </p:cNvSpPr>
          <p:nvPr/>
        </p:nvSpPr>
        <p:spPr bwMode="auto">
          <a:xfrm>
            <a:off x="3124200" y="2239963"/>
            <a:ext cx="968375" cy="274637"/>
          </a:xfrm>
          <a:prstGeom prst="rect">
            <a:avLst/>
          </a:prstGeom>
          <a:noFill/>
          <a:ln w="9525">
            <a:noFill/>
            <a:miter lim="800000"/>
            <a:headEnd/>
            <a:tailEnd/>
          </a:ln>
          <a:effectLst/>
        </p:spPr>
        <p:txBody>
          <a:bodyPr wrap="none">
            <a:spAutoFit/>
          </a:bodyPr>
          <a:lstStyle/>
          <a:p>
            <a:r>
              <a:rPr lang="en-US" sz="1200"/>
              <a:t>Magnesium</a:t>
            </a:r>
          </a:p>
        </p:txBody>
      </p:sp>
      <p:sp>
        <p:nvSpPr>
          <p:cNvPr id="1327178" name="Rectangle 74" descr="30%"/>
          <p:cNvSpPr>
            <a:spLocks noChangeArrowheads="1"/>
          </p:cNvSpPr>
          <p:nvPr/>
        </p:nvSpPr>
        <p:spPr bwMode="auto">
          <a:xfrm>
            <a:off x="5486400" y="2209800"/>
            <a:ext cx="228600" cy="228600"/>
          </a:xfrm>
          <a:prstGeom prst="rect">
            <a:avLst/>
          </a:prstGeom>
          <a:pattFill prst="pct30">
            <a:fgClr>
              <a:srgbClr val="FF6600"/>
            </a:fgClr>
            <a:bgClr>
              <a:schemeClr val="bg1"/>
            </a:bgClr>
          </a:pattFill>
          <a:ln w="9525">
            <a:solidFill>
              <a:schemeClr val="tx1"/>
            </a:solidFill>
            <a:miter lim="800000"/>
            <a:headEnd/>
            <a:tailEnd/>
          </a:ln>
          <a:effectLst/>
        </p:spPr>
        <p:txBody>
          <a:bodyPr wrap="none" anchor="ctr"/>
          <a:lstStyle/>
          <a:p>
            <a:endParaRPr lang="en-US"/>
          </a:p>
        </p:txBody>
      </p:sp>
      <p:sp>
        <p:nvSpPr>
          <p:cNvPr id="1327179" name="Text Box 75"/>
          <p:cNvSpPr txBox="1">
            <a:spLocks noChangeArrowheads="1"/>
          </p:cNvSpPr>
          <p:nvPr/>
        </p:nvSpPr>
        <p:spPr bwMode="auto">
          <a:xfrm>
            <a:off x="5667375" y="2232025"/>
            <a:ext cx="581025" cy="274638"/>
          </a:xfrm>
          <a:prstGeom prst="rect">
            <a:avLst/>
          </a:prstGeom>
          <a:noFill/>
          <a:ln w="9525">
            <a:noFill/>
            <a:miter lim="800000"/>
            <a:headEnd/>
            <a:tailEnd/>
          </a:ln>
          <a:effectLst/>
        </p:spPr>
        <p:txBody>
          <a:bodyPr wrap="none">
            <a:spAutoFit/>
          </a:bodyPr>
          <a:lstStyle/>
          <a:p>
            <a:r>
              <a:rPr lang="en-US" sz="1200"/>
              <a:t>Sulfur</a:t>
            </a:r>
          </a:p>
        </p:txBody>
      </p:sp>
      <p:sp>
        <p:nvSpPr>
          <p:cNvPr id="1327180" name="Rectangle 76"/>
          <p:cNvSpPr>
            <a:spLocks noChangeArrowheads="1"/>
          </p:cNvSpPr>
          <p:nvPr/>
        </p:nvSpPr>
        <p:spPr bwMode="auto">
          <a:xfrm>
            <a:off x="76200" y="6567488"/>
            <a:ext cx="2332038" cy="214312"/>
          </a:xfrm>
          <a:prstGeom prst="rect">
            <a:avLst/>
          </a:prstGeom>
          <a:noFill/>
          <a:ln w="9525">
            <a:noFill/>
            <a:miter lim="800000"/>
            <a:headEnd/>
            <a:tailEnd/>
          </a:ln>
          <a:effectLst/>
        </p:spPr>
        <p:txBody>
          <a:bodyPr wrap="none">
            <a:spAutoFit/>
          </a:bodyPr>
          <a:lstStyle/>
          <a:p>
            <a:r>
              <a:rPr lang="en-US" sz="800"/>
              <a:t>Jaffe, </a:t>
            </a:r>
            <a:r>
              <a:rPr lang="en-US" sz="800" u="sng"/>
              <a:t>New World of Chemistry</a:t>
            </a:r>
            <a:r>
              <a:rPr lang="en-US" sz="800"/>
              <a:t>, 1955, page 468</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27160"/>
                                        </p:tgtEl>
                                        <p:attrNameLst>
                                          <p:attrName>style.visibility</p:attrName>
                                        </p:attrNameLst>
                                      </p:cBhvr>
                                      <p:to>
                                        <p:strVal val="visible"/>
                                      </p:to>
                                    </p:set>
                                    <p:animEffect transition="in" filter="wipe(down)">
                                      <p:cBhvr>
                                        <p:cTn id="7" dur="1000"/>
                                        <p:tgtEl>
                                          <p:spTgt spid="132716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327142"/>
                                        </p:tgtEl>
                                        <p:attrNameLst>
                                          <p:attrName>style.visibility</p:attrName>
                                        </p:attrNameLst>
                                      </p:cBhvr>
                                      <p:to>
                                        <p:strVal val="visible"/>
                                      </p:to>
                                    </p:set>
                                    <p:animEffect transition="in" filter="wipe(down)">
                                      <p:cBhvr>
                                        <p:cTn id="12" dur="2000"/>
                                        <p:tgtEl>
                                          <p:spTgt spid="132714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327134"/>
                                        </p:tgtEl>
                                        <p:attrNameLst>
                                          <p:attrName>style.visibility</p:attrName>
                                        </p:attrNameLst>
                                      </p:cBhvr>
                                      <p:to>
                                        <p:strVal val="visible"/>
                                      </p:to>
                                    </p:set>
                                    <p:animEffect transition="in" filter="wipe(down)">
                                      <p:cBhvr>
                                        <p:cTn id="17" dur="2000"/>
                                        <p:tgtEl>
                                          <p:spTgt spid="132713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327152"/>
                                        </p:tgtEl>
                                        <p:attrNameLst>
                                          <p:attrName>style.visibility</p:attrName>
                                        </p:attrNameLst>
                                      </p:cBhvr>
                                      <p:to>
                                        <p:strVal val="visible"/>
                                      </p:to>
                                    </p:set>
                                    <p:animEffect transition="in" filter="wipe(down)">
                                      <p:cBhvr>
                                        <p:cTn id="22" dur="500"/>
                                        <p:tgtEl>
                                          <p:spTgt spid="1327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28130" name="Rectangle 2"/>
          <p:cNvSpPr>
            <a:spLocks noChangeArrowheads="1"/>
          </p:cNvSpPr>
          <p:nvPr/>
        </p:nvSpPr>
        <p:spPr bwMode="auto">
          <a:xfrm>
            <a:off x="4705350" y="457200"/>
            <a:ext cx="4362450" cy="641350"/>
          </a:xfrm>
          <a:prstGeom prst="rect">
            <a:avLst/>
          </a:prstGeom>
          <a:noFill/>
          <a:ln w="9525">
            <a:noFill/>
            <a:miter lim="800000"/>
            <a:headEnd/>
            <a:tailEnd/>
          </a:ln>
          <a:effectLst/>
        </p:spPr>
        <p:txBody>
          <a:bodyPr wrap="none" anchor="ctr">
            <a:spAutoFit/>
          </a:bodyPr>
          <a:lstStyle/>
          <a:p>
            <a:r>
              <a:rPr lang="en-US" sz="1800" b="1"/>
              <a:t>Table:  Soybean nutrient requirements</a:t>
            </a:r>
          </a:p>
          <a:p>
            <a:r>
              <a:rPr lang="en-US" sz="1800" b="1"/>
              <a:t> 	in pounds/40 bushels</a:t>
            </a:r>
            <a:endParaRPr lang="en-US" sz="1800"/>
          </a:p>
        </p:txBody>
      </p:sp>
      <p:graphicFrame>
        <p:nvGraphicFramePr>
          <p:cNvPr id="1328131" name="Group 3"/>
          <p:cNvGraphicFramePr>
            <a:graphicFrameLocks noGrp="1"/>
          </p:cNvGraphicFramePr>
          <p:nvPr/>
        </p:nvGraphicFramePr>
        <p:xfrm>
          <a:off x="4953000" y="1366838"/>
          <a:ext cx="3962400" cy="4400556"/>
        </p:xfrm>
        <a:graphic>
          <a:graphicData uri="http://schemas.openxmlformats.org/drawingml/2006/table">
            <a:tbl>
              <a:tblPr/>
              <a:tblGrid>
                <a:gridCol w="1828800"/>
                <a:gridCol w="762000"/>
                <a:gridCol w="685800"/>
                <a:gridCol w="685800"/>
              </a:tblGrid>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tx1"/>
                          </a:solidFill>
                          <a:effectLst/>
                          <a:latin typeface="Arial" charset="0"/>
                        </a:rPr>
                        <a:t>Nutrient</a:t>
                      </a:r>
                      <a:endParaRPr kumimoji="0" lang="en-US" sz="1400" b="0" i="0" u="none" strike="noStrike" cap="none" normalizeH="0" baseline="0" smtClean="0">
                        <a:ln>
                          <a:noFill/>
                        </a:ln>
                        <a:solidFill>
                          <a:schemeClr val="tx1"/>
                        </a:solidFill>
                        <a:effectLst/>
                        <a:latin typeface="Arial"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tx1"/>
                          </a:solidFill>
                          <a:effectLst/>
                          <a:latin typeface="Arial" charset="0"/>
                        </a:rPr>
                        <a:t>Seed</a:t>
                      </a:r>
                      <a:endParaRPr kumimoji="0" lang="en-US" sz="1400" b="0" i="0" u="none" strike="noStrike" cap="none" normalizeH="0" baseline="0" smtClean="0">
                        <a:ln>
                          <a:noFill/>
                        </a:ln>
                        <a:solidFill>
                          <a:schemeClr val="tx1"/>
                        </a:solidFill>
                        <a:effectLst/>
                        <a:latin typeface="Arial"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tx1"/>
                          </a:solidFill>
                          <a:effectLst/>
                          <a:latin typeface="Arial" charset="0"/>
                        </a:rPr>
                        <a:t>Plant</a:t>
                      </a:r>
                      <a:endParaRPr kumimoji="0" lang="en-US" sz="1400" b="0" i="0" u="none" strike="noStrike" cap="none" normalizeH="0" baseline="0" smtClean="0">
                        <a:ln>
                          <a:noFill/>
                        </a:ln>
                        <a:solidFill>
                          <a:schemeClr val="tx1"/>
                        </a:solidFill>
                        <a:effectLst/>
                        <a:latin typeface="Arial"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tx1"/>
                          </a:solidFill>
                          <a:effectLst/>
                          <a:latin typeface="Arial" charset="0"/>
                        </a:rPr>
                        <a:t>Total</a:t>
                      </a:r>
                      <a:endParaRPr kumimoji="0" lang="en-US" sz="1400" b="0" i="0" u="none" strike="noStrike" cap="none" normalizeH="0" baseline="0" smtClean="0">
                        <a:ln>
                          <a:noFill/>
                        </a:ln>
                        <a:solidFill>
                          <a:schemeClr val="tx1"/>
                        </a:solidFill>
                        <a:effectLst/>
                        <a:latin typeface="Arial"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Nitrogen (N)</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150</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30</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180</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Phosphorus (P</a:t>
                      </a:r>
                      <a:r>
                        <a:rPr kumimoji="0" lang="en-US" sz="1400" b="0" i="0" u="none" strike="noStrike" cap="none" normalizeH="0" baseline="-30000" smtClean="0">
                          <a:ln>
                            <a:noFill/>
                          </a:ln>
                          <a:solidFill>
                            <a:schemeClr val="tx1"/>
                          </a:solidFill>
                          <a:effectLst/>
                          <a:latin typeface="Arial" charset="0"/>
                        </a:rPr>
                        <a:t>2</a:t>
                      </a:r>
                      <a:r>
                        <a:rPr kumimoji="0" lang="en-US" sz="1400" b="0" i="0" u="none" strike="noStrike" cap="none" normalizeH="0" baseline="0" smtClean="0">
                          <a:ln>
                            <a:noFill/>
                          </a:ln>
                          <a:solidFill>
                            <a:schemeClr val="tx1"/>
                          </a:solidFill>
                          <a:effectLst/>
                          <a:latin typeface="Arial" charset="0"/>
                        </a:rPr>
                        <a:t>O</a:t>
                      </a:r>
                      <a:r>
                        <a:rPr kumimoji="0" lang="en-US" sz="1400" b="0" i="0" u="none" strike="noStrike" cap="none" normalizeH="0" baseline="-30000" smtClean="0">
                          <a:ln>
                            <a:noFill/>
                          </a:ln>
                          <a:solidFill>
                            <a:schemeClr val="tx1"/>
                          </a:solidFill>
                          <a:effectLst/>
                          <a:latin typeface="Arial" charset="0"/>
                        </a:rPr>
                        <a:t>5</a:t>
                      </a:r>
                      <a:r>
                        <a:rPr kumimoji="0" lang="en-US" sz="1400" b="0" i="0" u="none" strike="noStrike" cap="none" normalizeH="0" baseline="0" smtClean="0">
                          <a:ln>
                            <a:noFill/>
                          </a:ln>
                          <a:solidFill>
                            <a:schemeClr val="tx1"/>
                          </a:solidFill>
                          <a:effectLst/>
                          <a:latin typeface="Arial" charset="0"/>
                        </a:rPr>
                        <a:t>)</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35</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10</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45</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Potassium (K</a:t>
                      </a:r>
                      <a:r>
                        <a:rPr kumimoji="0" lang="en-US" sz="1400" b="0" i="0" u="none" strike="noStrike" cap="none" normalizeH="0" baseline="-30000" smtClean="0">
                          <a:ln>
                            <a:noFill/>
                          </a:ln>
                          <a:solidFill>
                            <a:schemeClr val="tx1"/>
                          </a:solidFill>
                          <a:effectLst/>
                          <a:latin typeface="Arial" charset="0"/>
                        </a:rPr>
                        <a:t>2</a:t>
                      </a:r>
                      <a:r>
                        <a:rPr kumimoji="0" lang="en-US" sz="1400" b="0" i="0" u="none" strike="noStrike" cap="none" normalizeH="0" baseline="0" smtClean="0">
                          <a:ln>
                            <a:noFill/>
                          </a:ln>
                          <a:solidFill>
                            <a:schemeClr val="tx1"/>
                          </a:solidFill>
                          <a:effectLst/>
                          <a:latin typeface="Arial" charset="0"/>
                        </a:rPr>
                        <a:t>O)</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57</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52</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109</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Calcium (Ca)</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7</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7</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Magnesium (Mg)</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7</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7</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Sulfur (S)</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4</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4</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Zinc (Zn)</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0.04</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0.04</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Iron (Fe)</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1.20</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Manganese (Mn)</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0.05</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0.05</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Copper (Cu)</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0.04</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0.04</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667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Molybdenum (Mo)</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Arial" charset="0"/>
                        </a:rPr>
                        <a:t>0.008</a:t>
                      </a: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328198" name="Rectangle 70"/>
          <p:cNvSpPr>
            <a:spLocks noChangeArrowheads="1"/>
          </p:cNvSpPr>
          <p:nvPr/>
        </p:nvSpPr>
        <p:spPr bwMode="auto">
          <a:xfrm>
            <a:off x="4854575" y="6019800"/>
            <a:ext cx="4137025" cy="366713"/>
          </a:xfrm>
          <a:prstGeom prst="rect">
            <a:avLst/>
          </a:prstGeom>
          <a:noFill/>
          <a:ln w="9525">
            <a:noFill/>
            <a:miter lim="800000"/>
            <a:headEnd/>
            <a:tailEnd/>
          </a:ln>
          <a:effectLst/>
        </p:spPr>
        <p:txBody>
          <a:bodyPr wrap="none" anchor="ctr">
            <a:spAutoFit/>
          </a:bodyPr>
          <a:lstStyle/>
          <a:p>
            <a:r>
              <a:rPr lang="en-US" sz="1400"/>
              <a:t>Most nutrients are obtained from residual sources</a:t>
            </a:r>
            <a:r>
              <a:rPr lang="en-US" sz="1800"/>
              <a:t> </a:t>
            </a:r>
          </a:p>
        </p:txBody>
      </p:sp>
      <p:sp>
        <p:nvSpPr>
          <p:cNvPr id="1328199" name="Rectangle 71"/>
          <p:cNvSpPr>
            <a:spLocks noChangeArrowheads="1"/>
          </p:cNvSpPr>
          <p:nvPr/>
        </p:nvSpPr>
        <p:spPr bwMode="auto">
          <a:xfrm>
            <a:off x="701675" y="6462713"/>
            <a:ext cx="3567113" cy="336550"/>
          </a:xfrm>
          <a:prstGeom prst="rect">
            <a:avLst/>
          </a:prstGeom>
          <a:noFill/>
          <a:ln w="9525">
            <a:noFill/>
            <a:miter lim="800000"/>
            <a:headEnd/>
            <a:tailEnd/>
          </a:ln>
          <a:effectLst/>
        </p:spPr>
        <p:txBody>
          <a:bodyPr wrap="none">
            <a:spAutoFit/>
          </a:bodyPr>
          <a:lstStyle/>
          <a:p>
            <a:r>
              <a:rPr lang="en-US" sz="800">
                <a:hlinkClick r:id="rId3"/>
              </a:rPr>
              <a:t>http://www.vaes.vt.edu/tidewater/soybean/soyproduction/soyguide.html#L4</a:t>
            </a:r>
            <a:endParaRPr lang="en-US" sz="800"/>
          </a:p>
          <a:p>
            <a:endParaRPr lang="en-US" sz="800"/>
          </a:p>
        </p:txBody>
      </p:sp>
      <p:sp>
        <p:nvSpPr>
          <p:cNvPr id="1328200" name="Rectangle 72"/>
          <p:cNvSpPr>
            <a:spLocks noChangeArrowheads="1"/>
          </p:cNvSpPr>
          <p:nvPr/>
        </p:nvSpPr>
        <p:spPr bwMode="auto">
          <a:xfrm>
            <a:off x="4953000" y="1752600"/>
            <a:ext cx="3962400" cy="1066800"/>
          </a:xfrm>
          <a:prstGeom prst="rect">
            <a:avLst/>
          </a:prstGeom>
          <a:solidFill>
            <a:schemeClr val="accent2">
              <a:alpha val="9000"/>
            </a:schemeClr>
          </a:solidFill>
          <a:ln w="9525">
            <a:noFill/>
            <a:miter lim="800000"/>
            <a:headEnd/>
            <a:tailEnd/>
          </a:ln>
          <a:effectLst/>
        </p:spPr>
        <p:txBody>
          <a:bodyPr wrap="none" anchor="ctr"/>
          <a:lstStyle/>
          <a:p>
            <a:endParaRPr lang="en-US"/>
          </a:p>
        </p:txBody>
      </p:sp>
      <p:sp>
        <p:nvSpPr>
          <p:cNvPr id="1328201" name="Rectangle 73"/>
          <p:cNvSpPr>
            <a:spLocks noChangeArrowheads="1"/>
          </p:cNvSpPr>
          <p:nvPr/>
        </p:nvSpPr>
        <p:spPr bwMode="auto">
          <a:xfrm>
            <a:off x="7543800" y="2819400"/>
            <a:ext cx="685800" cy="2971800"/>
          </a:xfrm>
          <a:prstGeom prst="rect">
            <a:avLst/>
          </a:prstGeom>
          <a:solidFill>
            <a:srgbClr val="FFFF00">
              <a:alpha val="19000"/>
            </a:srgbClr>
          </a:solidFill>
          <a:ln w="9525">
            <a:noFill/>
            <a:miter lim="800000"/>
            <a:headEnd/>
            <a:tailEnd/>
          </a:ln>
          <a:effectLst/>
        </p:spPr>
        <p:txBody>
          <a:bodyPr wrap="none" anchor="ctr"/>
          <a:lstStyle/>
          <a:p>
            <a:endParaRPr lang="en-US"/>
          </a:p>
        </p:txBody>
      </p:sp>
      <p:grpSp>
        <p:nvGrpSpPr>
          <p:cNvPr id="1328202" name="Group 74"/>
          <p:cNvGrpSpPr>
            <a:grpSpLocks/>
          </p:cNvGrpSpPr>
          <p:nvPr/>
        </p:nvGrpSpPr>
        <p:grpSpPr bwMode="auto">
          <a:xfrm>
            <a:off x="244475" y="838200"/>
            <a:ext cx="4479925" cy="5338763"/>
            <a:chOff x="154" y="573"/>
            <a:chExt cx="2822" cy="3363"/>
          </a:xfrm>
        </p:grpSpPr>
        <p:sp>
          <p:nvSpPr>
            <p:cNvPr id="1328203" name="Freeform 75"/>
            <p:cNvSpPr>
              <a:spLocks/>
            </p:cNvSpPr>
            <p:nvPr/>
          </p:nvSpPr>
          <p:spPr bwMode="auto">
            <a:xfrm>
              <a:off x="443" y="1062"/>
              <a:ext cx="1" cy="2588"/>
            </a:xfrm>
            <a:custGeom>
              <a:avLst/>
              <a:gdLst/>
              <a:ahLst/>
              <a:cxnLst>
                <a:cxn ang="0">
                  <a:pos x="1" y="0"/>
                </a:cxn>
                <a:cxn ang="0">
                  <a:pos x="0" y="2588"/>
                </a:cxn>
              </a:cxnLst>
              <a:rect l="0" t="0" r="r" b="b"/>
              <a:pathLst>
                <a:path w="1" h="2588">
                  <a:moveTo>
                    <a:pt x="1" y="0"/>
                  </a:moveTo>
                  <a:lnTo>
                    <a:pt x="0" y="2588"/>
                  </a:lnTo>
                </a:path>
              </a:pathLst>
            </a:custGeom>
            <a:noFill/>
            <a:ln w="9525" cap="flat" cmpd="sng">
              <a:solidFill>
                <a:schemeClr val="tx1"/>
              </a:solidFill>
              <a:prstDash val="solid"/>
              <a:round/>
              <a:headEnd type="none" w="med" len="med"/>
              <a:tailEnd type="none" w="med" len="med"/>
            </a:ln>
            <a:effectLst/>
          </p:spPr>
          <p:txBody>
            <a:bodyPr/>
            <a:lstStyle/>
            <a:p>
              <a:endParaRPr lang="en-US"/>
            </a:p>
          </p:txBody>
        </p:sp>
        <p:sp>
          <p:nvSpPr>
            <p:cNvPr id="1328204" name="Line 76"/>
            <p:cNvSpPr>
              <a:spLocks noChangeShapeType="1"/>
            </p:cNvSpPr>
            <p:nvPr/>
          </p:nvSpPr>
          <p:spPr bwMode="auto">
            <a:xfrm>
              <a:off x="672" y="1056"/>
              <a:ext cx="0" cy="2592"/>
            </a:xfrm>
            <a:prstGeom prst="line">
              <a:avLst/>
            </a:prstGeom>
            <a:noFill/>
            <a:ln w="9525">
              <a:solidFill>
                <a:schemeClr val="tx1"/>
              </a:solidFill>
              <a:round/>
              <a:headEnd/>
              <a:tailEnd/>
            </a:ln>
            <a:effectLst/>
          </p:spPr>
          <p:txBody>
            <a:bodyPr/>
            <a:lstStyle/>
            <a:p>
              <a:endParaRPr lang="en-US"/>
            </a:p>
          </p:txBody>
        </p:sp>
        <p:sp>
          <p:nvSpPr>
            <p:cNvPr id="1328205" name="Line 77"/>
            <p:cNvSpPr>
              <a:spLocks noChangeShapeType="1"/>
            </p:cNvSpPr>
            <p:nvPr/>
          </p:nvSpPr>
          <p:spPr bwMode="auto">
            <a:xfrm>
              <a:off x="864" y="624"/>
              <a:ext cx="0" cy="3024"/>
            </a:xfrm>
            <a:prstGeom prst="line">
              <a:avLst/>
            </a:prstGeom>
            <a:noFill/>
            <a:ln w="9525">
              <a:solidFill>
                <a:schemeClr val="tx1"/>
              </a:solidFill>
              <a:round/>
              <a:headEnd/>
              <a:tailEnd/>
            </a:ln>
            <a:effectLst/>
          </p:spPr>
          <p:txBody>
            <a:bodyPr/>
            <a:lstStyle/>
            <a:p>
              <a:endParaRPr lang="en-US"/>
            </a:p>
          </p:txBody>
        </p:sp>
        <p:sp>
          <p:nvSpPr>
            <p:cNvPr id="1328206" name="Line 78"/>
            <p:cNvSpPr>
              <a:spLocks noChangeShapeType="1"/>
            </p:cNvSpPr>
            <p:nvPr/>
          </p:nvSpPr>
          <p:spPr bwMode="auto">
            <a:xfrm>
              <a:off x="1104" y="624"/>
              <a:ext cx="0" cy="3024"/>
            </a:xfrm>
            <a:prstGeom prst="line">
              <a:avLst/>
            </a:prstGeom>
            <a:noFill/>
            <a:ln w="9525">
              <a:solidFill>
                <a:schemeClr val="tx1"/>
              </a:solidFill>
              <a:round/>
              <a:headEnd/>
              <a:tailEnd/>
            </a:ln>
            <a:effectLst/>
          </p:spPr>
          <p:txBody>
            <a:bodyPr/>
            <a:lstStyle/>
            <a:p>
              <a:endParaRPr lang="en-US"/>
            </a:p>
          </p:txBody>
        </p:sp>
        <p:sp>
          <p:nvSpPr>
            <p:cNvPr id="1328207" name="Freeform 79"/>
            <p:cNvSpPr>
              <a:spLocks/>
            </p:cNvSpPr>
            <p:nvPr/>
          </p:nvSpPr>
          <p:spPr bwMode="auto">
            <a:xfrm>
              <a:off x="1331" y="623"/>
              <a:ext cx="1" cy="3025"/>
            </a:xfrm>
            <a:custGeom>
              <a:avLst/>
              <a:gdLst/>
              <a:ahLst/>
              <a:cxnLst>
                <a:cxn ang="0">
                  <a:pos x="0" y="0"/>
                </a:cxn>
                <a:cxn ang="0">
                  <a:pos x="0" y="3025"/>
                </a:cxn>
              </a:cxnLst>
              <a:rect l="0" t="0" r="r" b="b"/>
              <a:pathLst>
                <a:path w="1" h="3025">
                  <a:moveTo>
                    <a:pt x="0" y="0"/>
                  </a:moveTo>
                  <a:lnTo>
                    <a:pt x="0" y="3025"/>
                  </a:lnTo>
                </a:path>
              </a:pathLst>
            </a:custGeom>
            <a:noFill/>
            <a:ln w="9525" cap="flat" cmpd="sng">
              <a:solidFill>
                <a:schemeClr val="tx1"/>
              </a:solidFill>
              <a:prstDash val="solid"/>
              <a:round/>
              <a:headEnd type="none" w="med" len="med"/>
              <a:tailEnd type="none" w="med" len="med"/>
            </a:ln>
            <a:effectLst/>
          </p:spPr>
          <p:txBody>
            <a:bodyPr/>
            <a:lstStyle/>
            <a:p>
              <a:endParaRPr lang="en-US"/>
            </a:p>
          </p:txBody>
        </p:sp>
        <p:sp>
          <p:nvSpPr>
            <p:cNvPr id="1328208" name="Freeform 80"/>
            <p:cNvSpPr>
              <a:spLocks/>
            </p:cNvSpPr>
            <p:nvPr/>
          </p:nvSpPr>
          <p:spPr bwMode="auto">
            <a:xfrm>
              <a:off x="1562" y="630"/>
              <a:ext cx="4" cy="3020"/>
            </a:xfrm>
            <a:custGeom>
              <a:avLst/>
              <a:gdLst/>
              <a:ahLst/>
              <a:cxnLst>
                <a:cxn ang="0">
                  <a:pos x="4" y="0"/>
                </a:cxn>
                <a:cxn ang="0">
                  <a:pos x="0" y="3020"/>
                </a:cxn>
              </a:cxnLst>
              <a:rect l="0" t="0" r="r" b="b"/>
              <a:pathLst>
                <a:path w="4" h="3020">
                  <a:moveTo>
                    <a:pt x="4" y="0"/>
                  </a:moveTo>
                  <a:lnTo>
                    <a:pt x="0" y="3020"/>
                  </a:lnTo>
                </a:path>
              </a:pathLst>
            </a:custGeom>
            <a:noFill/>
            <a:ln w="9525" cap="flat" cmpd="sng">
              <a:solidFill>
                <a:schemeClr val="tx1"/>
              </a:solidFill>
              <a:prstDash val="solid"/>
              <a:round/>
              <a:headEnd type="none" w="med" len="med"/>
              <a:tailEnd type="none" w="med" len="med"/>
            </a:ln>
            <a:effectLst/>
          </p:spPr>
          <p:txBody>
            <a:bodyPr/>
            <a:lstStyle/>
            <a:p>
              <a:endParaRPr lang="en-US"/>
            </a:p>
          </p:txBody>
        </p:sp>
        <p:sp>
          <p:nvSpPr>
            <p:cNvPr id="1328209" name="Freeform 81"/>
            <p:cNvSpPr>
              <a:spLocks/>
            </p:cNvSpPr>
            <p:nvPr/>
          </p:nvSpPr>
          <p:spPr bwMode="auto">
            <a:xfrm>
              <a:off x="1782" y="623"/>
              <a:ext cx="5" cy="3019"/>
            </a:xfrm>
            <a:custGeom>
              <a:avLst/>
              <a:gdLst/>
              <a:ahLst/>
              <a:cxnLst>
                <a:cxn ang="0">
                  <a:pos x="5" y="0"/>
                </a:cxn>
                <a:cxn ang="0">
                  <a:pos x="0" y="3019"/>
                </a:cxn>
              </a:cxnLst>
              <a:rect l="0" t="0" r="r" b="b"/>
              <a:pathLst>
                <a:path w="5" h="3019">
                  <a:moveTo>
                    <a:pt x="5" y="0"/>
                  </a:moveTo>
                  <a:lnTo>
                    <a:pt x="0" y="3019"/>
                  </a:lnTo>
                </a:path>
              </a:pathLst>
            </a:custGeom>
            <a:noFill/>
            <a:ln w="9525" cap="flat" cmpd="sng">
              <a:solidFill>
                <a:schemeClr val="tx1"/>
              </a:solidFill>
              <a:prstDash val="solid"/>
              <a:round/>
              <a:headEnd type="none" w="med" len="med"/>
              <a:tailEnd type="none" w="med" len="med"/>
            </a:ln>
            <a:effectLst/>
          </p:spPr>
          <p:txBody>
            <a:bodyPr/>
            <a:lstStyle/>
            <a:p>
              <a:endParaRPr lang="en-US"/>
            </a:p>
          </p:txBody>
        </p:sp>
        <p:sp>
          <p:nvSpPr>
            <p:cNvPr id="1328210" name="Line 82"/>
            <p:cNvSpPr>
              <a:spLocks noChangeShapeType="1"/>
            </p:cNvSpPr>
            <p:nvPr/>
          </p:nvSpPr>
          <p:spPr bwMode="auto">
            <a:xfrm>
              <a:off x="2016" y="624"/>
              <a:ext cx="0" cy="3024"/>
            </a:xfrm>
            <a:prstGeom prst="line">
              <a:avLst/>
            </a:prstGeom>
            <a:noFill/>
            <a:ln w="9525">
              <a:solidFill>
                <a:schemeClr val="tx1"/>
              </a:solidFill>
              <a:round/>
              <a:headEnd/>
              <a:tailEnd/>
            </a:ln>
            <a:effectLst/>
          </p:spPr>
          <p:txBody>
            <a:bodyPr/>
            <a:lstStyle/>
            <a:p>
              <a:endParaRPr lang="en-US"/>
            </a:p>
          </p:txBody>
        </p:sp>
        <p:sp>
          <p:nvSpPr>
            <p:cNvPr id="1328211" name="Line 83"/>
            <p:cNvSpPr>
              <a:spLocks noChangeShapeType="1"/>
            </p:cNvSpPr>
            <p:nvPr/>
          </p:nvSpPr>
          <p:spPr bwMode="auto">
            <a:xfrm>
              <a:off x="2256" y="624"/>
              <a:ext cx="0" cy="3024"/>
            </a:xfrm>
            <a:prstGeom prst="line">
              <a:avLst/>
            </a:prstGeom>
            <a:noFill/>
            <a:ln w="9525">
              <a:solidFill>
                <a:schemeClr val="tx1"/>
              </a:solidFill>
              <a:round/>
              <a:headEnd/>
              <a:tailEnd/>
            </a:ln>
            <a:effectLst/>
          </p:spPr>
          <p:txBody>
            <a:bodyPr/>
            <a:lstStyle/>
            <a:p>
              <a:endParaRPr lang="en-US"/>
            </a:p>
          </p:txBody>
        </p:sp>
        <p:sp>
          <p:nvSpPr>
            <p:cNvPr id="1328212" name="Freeform 84"/>
            <p:cNvSpPr>
              <a:spLocks/>
            </p:cNvSpPr>
            <p:nvPr/>
          </p:nvSpPr>
          <p:spPr bwMode="auto">
            <a:xfrm>
              <a:off x="2472" y="1055"/>
              <a:ext cx="6" cy="2593"/>
            </a:xfrm>
            <a:custGeom>
              <a:avLst/>
              <a:gdLst/>
              <a:ahLst/>
              <a:cxnLst>
                <a:cxn ang="0">
                  <a:pos x="0" y="0"/>
                </a:cxn>
                <a:cxn ang="0">
                  <a:pos x="6" y="2593"/>
                </a:cxn>
              </a:cxnLst>
              <a:rect l="0" t="0" r="r" b="b"/>
              <a:pathLst>
                <a:path w="6" h="2593">
                  <a:moveTo>
                    <a:pt x="0" y="0"/>
                  </a:moveTo>
                  <a:lnTo>
                    <a:pt x="6" y="2593"/>
                  </a:lnTo>
                </a:path>
              </a:pathLst>
            </a:custGeom>
            <a:noFill/>
            <a:ln w="9525" cap="flat" cmpd="sng">
              <a:solidFill>
                <a:schemeClr val="tx1"/>
              </a:solidFill>
              <a:prstDash val="solid"/>
              <a:round/>
              <a:headEnd type="none" w="med" len="med"/>
              <a:tailEnd type="none" w="med" len="med"/>
            </a:ln>
            <a:effectLst/>
          </p:spPr>
          <p:txBody>
            <a:bodyPr/>
            <a:lstStyle/>
            <a:p>
              <a:endParaRPr lang="en-US"/>
            </a:p>
          </p:txBody>
        </p:sp>
        <p:sp>
          <p:nvSpPr>
            <p:cNvPr id="1328213" name="Line 85"/>
            <p:cNvSpPr>
              <a:spLocks noChangeShapeType="1"/>
            </p:cNvSpPr>
            <p:nvPr/>
          </p:nvSpPr>
          <p:spPr bwMode="auto">
            <a:xfrm>
              <a:off x="2688" y="1056"/>
              <a:ext cx="0" cy="2592"/>
            </a:xfrm>
            <a:prstGeom prst="line">
              <a:avLst/>
            </a:prstGeom>
            <a:noFill/>
            <a:ln w="9525">
              <a:solidFill>
                <a:schemeClr val="tx1"/>
              </a:solidFill>
              <a:round/>
              <a:headEnd/>
              <a:tailEnd/>
            </a:ln>
            <a:effectLst/>
          </p:spPr>
          <p:txBody>
            <a:bodyPr/>
            <a:lstStyle/>
            <a:p>
              <a:endParaRPr lang="en-US"/>
            </a:p>
          </p:txBody>
        </p:sp>
        <p:sp>
          <p:nvSpPr>
            <p:cNvPr id="1328214" name="Freeform 86"/>
            <p:cNvSpPr>
              <a:spLocks/>
            </p:cNvSpPr>
            <p:nvPr/>
          </p:nvSpPr>
          <p:spPr bwMode="auto">
            <a:xfrm>
              <a:off x="240" y="1158"/>
              <a:ext cx="2640" cy="108"/>
            </a:xfrm>
            <a:custGeom>
              <a:avLst/>
              <a:gdLst/>
              <a:ahLst/>
              <a:cxnLst>
                <a:cxn ang="0">
                  <a:pos x="0" y="42"/>
                </a:cxn>
                <a:cxn ang="0">
                  <a:pos x="630" y="0"/>
                </a:cxn>
                <a:cxn ang="0">
                  <a:pos x="1545" y="0"/>
                </a:cxn>
                <a:cxn ang="0">
                  <a:pos x="2640" y="42"/>
                </a:cxn>
                <a:cxn ang="0">
                  <a:pos x="1551" y="99"/>
                </a:cxn>
                <a:cxn ang="0">
                  <a:pos x="630" y="108"/>
                </a:cxn>
                <a:cxn ang="0">
                  <a:pos x="0" y="42"/>
                </a:cxn>
              </a:cxnLst>
              <a:rect l="0" t="0" r="r" b="b"/>
              <a:pathLst>
                <a:path w="2640" h="108">
                  <a:moveTo>
                    <a:pt x="0" y="42"/>
                  </a:moveTo>
                  <a:lnTo>
                    <a:pt x="630" y="0"/>
                  </a:lnTo>
                  <a:lnTo>
                    <a:pt x="1545" y="0"/>
                  </a:lnTo>
                  <a:lnTo>
                    <a:pt x="2640" y="42"/>
                  </a:lnTo>
                  <a:lnTo>
                    <a:pt x="1551" y="99"/>
                  </a:lnTo>
                  <a:lnTo>
                    <a:pt x="630" y="108"/>
                  </a:lnTo>
                  <a:lnTo>
                    <a:pt x="0" y="42"/>
                  </a:lnTo>
                  <a:close/>
                </a:path>
              </a:pathLst>
            </a:custGeom>
            <a:gradFill rotWithShape="1">
              <a:gsLst>
                <a:gs pos="0">
                  <a:srgbClr val="FF0000"/>
                </a:gs>
                <a:gs pos="100000">
                  <a:srgbClr val="B3D9FF"/>
                </a:gs>
              </a:gsLst>
              <a:lin ang="0" scaled="1"/>
            </a:gradFill>
            <a:ln w="9525" cap="flat" cmpd="sng">
              <a:noFill/>
              <a:prstDash val="solid"/>
              <a:round/>
              <a:headEnd/>
              <a:tailEnd/>
            </a:ln>
            <a:effectLst/>
          </p:spPr>
          <p:txBody>
            <a:bodyPr/>
            <a:lstStyle/>
            <a:p>
              <a:endParaRPr lang="en-US"/>
            </a:p>
          </p:txBody>
        </p:sp>
        <p:sp>
          <p:nvSpPr>
            <p:cNvPr id="1328215" name="Freeform 87"/>
            <p:cNvSpPr>
              <a:spLocks/>
            </p:cNvSpPr>
            <p:nvPr/>
          </p:nvSpPr>
          <p:spPr bwMode="auto">
            <a:xfrm>
              <a:off x="240" y="1368"/>
              <a:ext cx="2664" cy="135"/>
            </a:xfrm>
            <a:custGeom>
              <a:avLst/>
              <a:gdLst/>
              <a:ahLst/>
              <a:cxnLst>
                <a:cxn ang="0">
                  <a:pos x="0" y="72"/>
                </a:cxn>
                <a:cxn ang="0">
                  <a:pos x="858" y="45"/>
                </a:cxn>
                <a:cxn ang="0">
                  <a:pos x="1083" y="0"/>
                </a:cxn>
                <a:cxn ang="0">
                  <a:pos x="2013" y="57"/>
                </a:cxn>
                <a:cxn ang="0">
                  <a:pos x="2112" y="24"/>
                </a:cxn>
                <a:cxn ang="0">
                  <a:pos x="2664" y="45"/>
                </a:cxn>
                <a:cxn ang="0">
                  <a:pos x="2658" y="99"/>
                </a:cxn>
                <a:cxn ang="0">
                  <a:pos x="2115" y="129"/>
                </a:cxn>
                <a:cxn ang="0">
                  <a:pos x="2001" y="108"/>
                </a:cxn>
                <a:cxn ang="0">
                  <a:pos x="1089" y="135"/>
                </a:cxn>
                <a:cxn ang="0">
                  <a:pos x="861" y="102"/>
                </a:cxn>
                <a:cxn ang="0">
                  <a:pos x="0" y="72"/>
                </a:cxn>
              </a:cxnLst>
              <a:rect l="0" t="0" r="r" b="b"/>
              <a:pathLst>
                <a:path w="2664" h="135">
                  <a:moveTo>
                    <a:pt x="0" y="72"/>
                  </a:moveTo>
                  <a:lnTo>
                    <a:pt x="858" y="45"/>
                  </a:lnTo>
                  <a:lnTo>
                    <a:pt x="1083" y="0"/>
                  </a:lnTo>
                  <a:lnTo>
                    <a:pt x="2013" y="57"/>
                  </a:lnTo>
                  <a:lnTo>
                    <a:pt x="2112" y="24"/>
                  </a:lnTo>
                  <a:lnTo>
                    <a:pt x="2664" y="45"/>
                  </a:lnTo>
                  <a:lnTo>
                    <a:pt x="2658" y="99"/>
                  </a:lnTo>
                  <a:lnTo>
                    <a:pt x="2115" y="129"/>
                  </a:lnTo>
                  <a:lnTo>
                    <a:pt x="2001" y="108"/>
                  </a:lnTo>
                  <a:lnTo>
                    <a:pt x="1089" y="135"/>
                  </a:lnTo>
                  <a:lnTo>
                    <a:pt x="861" y="102"/>
                  </a:lnTo>
                  <a:lnTo>
                    <a:pt x="0" y="72"/>
                  </a:lnTo>
                  <a:close/>
                </a:path>
              </a:pathLst>
            </a:custGeom>
            <a:gradFill rotWithShape="1">
              <a:gsLst>
                <a:gs pos="0">
                  <a:srgbClr val="FF0000"/>
                </a:gs>
                <a:gs pos="100000">
                  <a:srgbClr val="B3D9FF"/>
                </a:gs>
              </a:gsLst>
              <a:lin ang="0" scaled="1"/>
            </a:gradFill>
            <a:ln w="9525" cap="flat" cmpd="sng">
              <a:noFill/>
              <a:prstDash val="solid"/>
              <a:round/>
              <a:headEnd/>
              <a:tailEnd/>
            </a:ln>
            <a:effectLst/>
          </p:spPr>
          <p:txBody>
            <a:bodyPr/>
            <a:lstStyle/>
            <a:p>
              <a:endParaRPr lang="en-US"/>
            </a:p>
          </p:txBody>
        </p:sp>
        <p:sp>
          <p:nvSpPr>
            <p:cNvPr id="1328216" name="Freeform 88"/>
            <p:cNvSpPr>
              <a:spLocks/>
            </p:cNvSpPr>
            <p:nvPr/>
          </p:nvSpPr>
          <p:spPr bwMode="auto">
            <a:xfrm>
              <a:off x="231" y="1593"/>
              <a:ext cx="2667" cy="129"/>
            </a:xfrm>
            <a:custGeom>
              <a:avLst/>
              <a:gdLst/>
              <a:ahLst/>
              <a:cxnLst>
                <a:cxn ang="0">
                  <a:pos x="0" y="87"/>
                </a:cxn>
                <a:cxn ang="0">
                  <a:pos x="876" y="0"/>
                </a:cxn>
                <a:cxn ang="0">
                  <a:pos x="2667" y="6"/>
                </a:cxn>
                <a:cxn ang="0">
                  <a:pos x="2667" y="126"/>
                </a:cxn>
                <a:cxn ang="0">
                  <a:pos x="861" y="129"/>
                </a:cxn>
                <a:cxn ang="0">
                  <a:pos x="0" y="87"/>
                </a:cxn>
              </a:cxnLst>
              <a:rect l="0" t="0" r="r" b="b"/>
              <a:pathLst>
                <a:path w="2667" h="129">
                  <a:moveTo>
                    <a:pt x="0" y="87"/>
                  </a:moveTo>
                  <a:lnTo>
                    <a:pt x="876" y="0"/>
                  </a:lnTo>
                  <a:lnTo>
                    <a:pt x="2667" y="6"/>
                  </a:lnTo>
                  <a:lnTo>
                    <a:pt x="2667" y="126"/>
                  </a:lnTo>
                  <a:lnTo>
                    <a:pt x="861" y="129"/>
                  </a:lnTo>
                  <a:lnTo>
                    <a:pt x="0" y="87"/>
                  </a:lnTo>
                  <a:close/>
                </a:path>
              </a:pathLst>
            </a:custGeom>
            <a:gradFill rotWithShape="1">
              <a:gsLst>
                <a:gs pos="0">
                  <a:srgbClr val="FF0000"/>
                </a:gs>
                <a:gs pos="100000">
                  <a:srgbClr val="B3D9FF"/>
                </a:gs>
              </a:gsLst>
              <a:lin ang="0" scaled="1"/>
            </a:gradFill>
            <a:ln w="9525" cap="flat" cmpd="sng">
              <a:noFill/>
              <a:prstDash val="solid"/>
              <a:round/>
              <a:headEnd/>
              <a:tailEnd/>
            </a:ln>
            <a:effectLst/>
          </p:spPr>
          <p:txBody>
            <a:bodyPr/>
            <a:lstStyle/>
            <a:p>
              <a:endParaRPr lang="en-US"/>
            </a:p>
          </p:txBody>
        </p:sp>
        <p:sp>
          <p:nvSpPr>
            <p:cNvPr id="1328217" name="Freeform 89"/>
            <p:cNvSpPr>
              <a:spLocks/>
            </p:cNvSpPr>
            <p:nvPr/>
          </p:nvSpPr>
          <p:spPr bwMode="auto">
            <a:xfrm>
              <a:off x="225" y="1848"/>
              <a:ext cx="2679" cy="105"/>
            </a:xfrm>
            <a:custGeom>
              <a:avLst/>
              <a:gdLst/>
              <a:ahLst/>
              <a:cxnLst>
                <a:cxn ang="0">
                  <a:pos x="0" y="63"/>
                </a:cxn>
                <a:cxn ang="0">
                  <a:pos x="1353" y="0"/>
                </a:cxn>
                <a:cxn ang="0">
                  <a:pos x="2679" y="21"/>
                </a:cxn>
                <a:cxn ang="0">
                  <a:pos x="2679" y="72"/>
                </a:cxn>
                <a:cxn ang="0">
                  <a:pos x="1359" y="105"/>
                </a:cxn>
                <a:cxn ang="0">
                  <a:pos x="0" y="63"/>
                </a:cxn>
              </a:cxnLst>
              <a:rect l="0" t="0" r="r" b="b"/>
              <a:pathLst>
                <a:path w="2679" h="105">
                  <a:moveTo>
                    <a:pt x="0" y="63"/>
                  </a:moveTo>
                  <a:lnTo>
                    <a:pt x="1353" y="0"/>
                  </a:lnTo>
                  <a:lnTo>
                    <a:pt x="2679" y="21"/>
                  </a:lnTo>
                  <a:lnTo>
                    <a:pt x="2679" y="72"/>
                  </a:lnTo>
                  <a:lnTo>
                    <a:pt x="1359" y="105"/>
                  </a:lnTo>
                  <a:lnTo>
                    <a:pt x="0" y="63"/>
                  </a:lnTo>
                  <a:close/>
                </a:path>
              </a:pathLst>
            </a:custGeom>
            <a:gradFill rotWithShape="1">
              <a:gsLst>
                <a:gs pos="0">
                  <a:srgbClr val="FF0000"/>
                </a:gs>
                <a:gs pos="100000">
                  <a:srgbClr val="B3D9FF"/>
                </a:gs>
              </a:gsLst>
              <a:lin ang="0" scaled="1"/>
            </a:gradFill>
            <a:ln w="9525" cap="flat" cmpd="sng">
              <a:noFill/>
              <a:prstDash val="solid"/>
              <a:round/>
              <a:headEnd/>
              <a:tailEnd/>
            </a:ln>
            <a:effectLst/>
          </p:spPr>
          <p:txBody>
            <a:bodyPr/>
            <a:lstStyle/>
            <a:p>
              <a:endParaRPr lang="en-US"/>
            </a:p>
          </p:txBody>
        </p:sp>
        <p:sp>
          <p:nvSpPr>
            <p:cNvPr id="1328218" name="Freeform 90"/>
            <p:cNvSpPr>
              <a:spLocks/>
            </p:cNvSpPr>
            <p:nvPr/>
          </p:nvSpPr>
          <p:spPr bwMode="auto">
            <a:xfrm>
              <a:off x="228" y="2079"/>
              <a:ext cx="2676" cy="120"/>
            </a:xfrm>
            <a:custGeom>
              <a:avLst/>
              <a:gdLst/>
              <a:ahLst/>
              <a:cxnLst>
                <a:cxn ang="0">
                  <a:pos x="0" y="54"/>
                </a:cxn>
                <a:cxn ang="0">
                  <a:pos x="1335" y="0"/>
                </a:cxn>
                <a:cxn ang="0">
                  <a:pos x="2031" y="6"/>
                </a:cxn>
                <a:cxn ang="0">
                  <a:pos x="2676" y="33"/>
                </a:cxn>
                <a:cxn ang="0">
                  <a:pos x="2676" y="81"/>
                </a:cxn>
                <a:cxn ang="0">
                  <a:pos x="2037" y="114"/>
                </a:cxn>
                <a:cxn ang="0">
                  <a:pos x="1332" y="120"/>
                </a:cxn>
                <a:cxn ang="0">
                  <a:pos x="60" y="63"/>
                </a:cxn>
                <a:cxn ang="0">
                  <a:pos x="0" y="54"/>
                </a:cxn>
              </a:cxnLst>
              <a:rect l="0" t="0" r="r" b="b"/>
              <a:pathLst>
                <a:path w="2676" h="120">
                  <a:moveTo>
                    <a:pt x="0" y="54"/>
                  </a:moveTo>
                  <a:lnTo>
                    <a:pt x="1335" y="0"/>
                  </a:lnTo>
                  <a:lnTo>
                    <a:pt x="2031" y="6"/>
                  </a:lnTo>
                  <a:lnTo>
                    <a:pt x="2676" y="33"/>
                  </a:lnTo>
                  <a:lnTo>
                    <a:pt x="2676" y="81"/>
                  </a:lnTo>
                  <a:lnTo>
                    <a:pt x="2037" y="114"/>
                  </a:lnTo>
                  <a:lnTo>
                    <a:pt x="1332" y="120"/>
                  </a:lnTo>
                  <a:lnTo>
                    <a:pt x="60" y="63"/>
                  </a:lnTo>
                  <a:lnTo>
                    <a:pt x="0" y="54"/>
                  </a:lnTo>
                  <a:close/>
                </a:path>
              </a:pathLst>
            </a:custGeom>
            <a:gradFill rotWithShape="1">
              <a:gsLst>
                <a:gs pos="0">
                  <a:srgbClr val="FF0000"/>
                </a:gs>
                <a:gs pos="100000">
                  <a:srgbClr val="B3D9FF"/>
                </a:gs>
              </a:gsLst>
              <a:lin ang="0" scaled="1"/>
            </a:gradFill>
            <a:ln w="9525" cap="flat" cmpd="sng">
              <a:noFill/>
              <a:prstDash val="solid"/>
              <a:round/>
              <a:headEnd/>
              <a:tailEnd/>
            </a:ln>
            <a:effectLst/>
          </p:spPr>
          <p:txBody>
            <a:bodyPr/>
            <a:lstStyle/>
            <a:p>
              <a:endParaRPr lang="en-US"/>
            </a:p>
          </p:txBody>
        </p:sp>
        <p:sp>
          <p:nvSpPr>
            <p:cNvPr id="1328219" name="Freeform 91"/>
            <p:cNvSpPr>
              <a:spLocks/>
            </p:cNvSpPr>
            <p:nvPr/>
          </p:nvSpPr>
          <p:spPr bwMode="auto">
            <a:xfrm>
              <a:off x="225" y="2310"/>
              <a:ext cx="2676" cy="117"/>
            </a:xfrm>
            <a:custGeom>
              <a:avLst/>
              <a:gdLst/>
              <a:ahLst/>
              <a:cxnLst>
                <a:cxn ang="0">
                  <a:pos x="0" y="57"/>
                </a:cxn>
                <a:cxn ang="0">
                  <a:pos x="876" y="0"/>
                </a:cxn>
                <a:cxn ang="0">
                  <a:pos x="2676" y="9"/>
                </a:cxn>
                <a:cxn ang="0">
                  <a:pos x="2676" y="108"/>
                </a:cxn>
                <a:cxn ang="0">
                  <a:pos x="876" y="117"/>
                </a:cxn>
                <a:cxn ang="0">
                  <a:pos x="0" y="57"/>
                </a:cxn>
              </a:cxnLst>
              <a:rect l="0" t="0" r="r" b="b"/>
              <a:pathLst>
                <a:path w="2676" h="117">
                  <a:moveTo>
                    <a:pt x="0" y="57"/>
                  </a:moveTo>
                  <a:lnTo>
                    <a:pt x="876" y="0"/>
                  </a:lnTo>
                  <a:lnTo>
                    <a:pt x="2676" y="9"/>
                  </a:lnTo>
                  <a:lnTo>
                    <a:pt x="2676" y="108"/>
                  </a:lnTo>
                  <a:lnTo>
                    <a:pt x="876" y="117"/>
                  </a:lnTo>
                  <a:lnTo>
                    <a:pt x="0" y="57"/>
                  </a:lnTo>
                  <a:close/>
                </a:path>
              </a:pathLst>
            </a:custGeom>
            <a:gradFill rotWithShape="1">
              <a:gsLst>
                <a:gs pos="0">
                  <a:srgbClr val="FF0000"/>
                </a:gs>
                <a:gs pos="100000">
                  <a:srgbClr val="B3D9FF"/>
                </a:gs>
              </a:gsLst>
              <a:lin ang="0" scaled="1"/>
            </a:gradFill>
            <a:ln w="9525" cap="flat" cmpd="sng">
              <a:noFill/>
              <a:prstDash val="solid"/>
              <a:round/>
              <a:headEnd/>
              <a:tailEnd/>
            </a:ln>
            <a:effectLst/>
          </p:spPr>
          <p:txBody>
            <a:bodyPr/>
            <a:lstStyle/>
            <a:p>
              <a:endParaRPr lang="en-US"/>
            </a:p>
          </p:txBody>
        </p:sp>
        <p:sp>
          <p:nvSpPr>
            <p:cNvPr id="1328220" name="Freeform 92"/>
            <p:cNvSpPr>
              <a:spLocks/>
            </p:cNvSpPr>
            <p:nvPr/>
          </p:nvSpPr>
          <p:spPr bwMode="auto">
            <a:xfrm>
              <a:off x="225" y="2544"/>
              <a:ext cx="2673" cy="114"/>
            </a:xfrm>
            <a:custGeom>
              <a:avLst/>
              <a:gdLst/>
              <a:ahLst/>
              <a:cxnLst>
                <a:cxn ang="0">
                  <a:pos x="0" y="6"/>
                </a:cxn>
                <a:cxn ang="0">
                  <a:pos x="1023" y="0"/>
                </a:cxn>
                <a:cxn ang="0">
                  <a:pos x="1791" y="48"/>
                </a:cxn>
                <a:cxn ang="0">
                  <a:pos x="2673" y="42"/>
                </a:cxn>
                <a:cxn ang="0">
                  <a:pos x="2673" y="87"/>
                </a:cxn>
                <a:cxn ang="0">
                  <a:pos x="1791" y="87"/>
                </a:cxn>
                <a:cxn ang="0">
                  <a:pos x="888" y="114"/>
                </a:cxn>
                <a:cxn ang="0">
                  <a:pos x="0" y="108"/>
                </a:cxn>
                <a:cxn ang="0">
                  <a:pos x="0" y="6"/>
                </a:cxn>
              </a:cxnLst>
              <a:rect l="0" t="0" r="r" b="b"/>
              <a:pathLst>
                <a:path w="2673" h="114">
                  <a:moveTo>
                    <a:pt x="0" y="6"/>
                  </a:moveTo>
                  <a:lnTo>
                    <a:pt x="1023" y="0"/>
                  </a:lnTo>
                  <a:lnTo>
                    <a:pt x="1791" y="48"/>
                  </a:lnTo>
                  <a:lnTo>
                    <a:pt x="2673" y="42"/>
                  </a:lnTo>
                  <a:lnTo>
                    <a:pt x="2673" y="87"/>
                  </a:lnTo>
                  <a:lnTo>
                    <a:pt x="1791" y="87"/>
                  </a:lnTo>
                  <a:lnTo>
                    <a:pt x="888" y="114"/>
                  </a:lnTo>
                  <a:lnTo>
                    <a:pt x="0" y="108"/>
                  </a:lnTo>
                  <a:lnTo>
                    <a:pt x="0" y="6"/>
                  </a:lnTo>
                  <a:close/>
                </a:path>
              </a:pathLst>
            </a:custGeom>
            <a:gradFill rotWithShape="1">
              <a:gsLst>
                <a:gs pos="0">
                  <a:srgbClr val="FF0000"/>
                </a:gs>
                <a:gs pos="100000">
                  <a:srgbClr val="B3D9FF"/>
                </a:gs>
              </a:gsLst>
              <a:lin ang="0" scaled="1"/>
            </a:gradFill>
            <a:ln w="9525" cap="flat" cmpd="sng">
              <a:noFill/>
              <a:prstDash val="solid"/>
              <a:round/>
              <a:headEnd/>
              <a:tailEnd/>
            </a:ln>
            <a:effectLst/>
          </p:spPr>
          <p:txBody>
            <a:bodyPr/>
            <a:lstStyle/>
            <a:p>
              <a:endParaRPr lang="en-US"/>
            </a:p>
          </p:txBody>
        </p:sp>
        <p:sp>
          <p:nvSpPr>
            <p:cNvPr id="1328221" name="Freeform 93"/>
            <p:cNvSpPr>
              <a:spLocks/>
            </p:cNvSpPr>
            <p:nvPr/>
          </p:nvSpPr>
          <p:spPr bwMode="auto">
            <a:xfrm>
              <a:off x="225" y="2784"/>
              <a:ext cx="2703" cy="117"/>
            </a:xfrm>
            <a:custGeom>
              <a:avLst/>
              <a:gdLst/>
              <a:ahLst/>
              <a:cxnLst>
                <a:cxn ang="0">
                  <a:pos x="0" y="54"/>
                </a:cxn>
                <a:cxn ang="0">
                  <a:pos x="447" y="0"/>
                </a:cxn>
                <a:cxn ang="0">
                  <a:pos x="2703" y="48"/>
                </a:cxn>
                <a:cxn ang="0">
                  <a:pos x="441" y="117"/>
                </a:cxn>
                <a:cxn ang="0">
                  <a:pos x="0" y="54"/>
                </a:cxn>
              </a:cxnLst>
              <a:rect l="0" t="0" r="r" b="b"/>
              <a:pathLst>
                <a:path w="2703" h="117">
                  <a:moveTo>
                    <a:pt x="0" y="54"/>
                  </a:moveTo>
                  <a:lnTo>
                    <a:pt x="447" y="0"/>
                  </a:lnTo>
                  <a:lnTo>
                    <a:pt x="2703" y="48"/>
                  </a:lnTo>
                  <a:lnTo>
                    <a:pt x="441" y="117"/>
                  </a:lnTo>
                  <a:lnTo>
                    <a:pt x="0" y="54"/>
                  </a:lnTo>
                  <a:close/>
                </a:path>
              </a:pathLst>
            </a:custGeom>
            <a:gradFill rotWithShape="1">
              <a:gsLst>
                <a:gs pos="0">
                  <a:srgbClr val="FF0000"/>
                </a:gs>
                <a:gs pos="100000">
                  <a:srgbClr val="B3D9FF"/>
                </a:gs>
              </a:gsLst>
              <a:lin ang="0" scaled="1"/>
            </a:gradFill>
            <a:ln w="9525" cap="flat" cmpd="sng">
              <a:noFill/>
              <a:prstDash val="solid"/>
              <a:round/>
              <a:headEnd/>
              <a:tailEnd/>
            </a:ln>
            <a:effectLst/>
          </p:spPr>
          <p:txBody>
            <a:bodyPr/>
            <a:lstStyle/>
            <a:p>
              <a:endParaRPr lang="en-US"/>
            </a:p>
          </p:txBody>
        </p:sp>
        <p:sp>
          <p:nvSpPr>
            <p:cNvPr id="1328222" name="Freeform 94"/>
            <p:cNvSpPr>
              <a:spLocks/>
            </p:cNvSpPr>
            <p:nvPr/>
          </p:nvSpPr>
          <p:spPr bwMode="auto">
            <a:xfrm>
              <a:off x="225" y="2988"/>
              <a:ext cx="2673" cy="168"/>
            </a:xfrm>
            <a:custGeom>
              <a:avLst/>
              <a:gdLst/>
              <a:ahLst/>
              <a:cxnLst>
                <a:cxn ang="0">
                  <a:pos x="0" y="54"/>
                </a:cxn>
                <a:cxn ang="0">
                  <a:pos x="444" y="6"/>
                </a:cxn>
                <a:cxn ang="0">
                  <a:pos x="1332" y="3"/>
                </a:cxn>
                <a:cxn ang="0">
                  <a:pos x="1782" y="48"/>
                </a:cxn>
                <a:cxn ang="0">
                  <a:pos x="2013" y="45"/>
                </a:cxn>
                <a:cxn ang="0">
                  <a:pos x="2136" y="0"/>
                </a:cxn>
                <a:cxn ang="0">
                  <a:pos x="2673" y="0"/>
                </a:cxn>
                <a:cxn ang="0">
                  <a:pos x="2670" y="159"/>
                </a:cxn>
                <a:cxn ang="0">
                  <a:pos x="2142" y="162"/>
                </a:cxn>
                <a:cxn ang="0">
                  <a:pos x="2031" y="114"/>
                </a:cxn>
                <a:cxn ang="0">
                  <a:pos x="1773" y="111"/>
                </a:cxn>
                <a:cxn ang="0">
                  <a:pos x="1341" y="168"/>
                </a:cxn>
                <a:cxn ang="0">
                  <a:pos x="438" y="150"/>
                </a:cxn>
                <a:cxn ang="0">
                  <a:pos x="9" y="84"/>
                </a:cxn>
                <a:cxn ang="0">
                  <a:pos x="0" y="54"/>
                </a:cxn>
              </a:cxnLst>
              <a:rect l="0" t="0" r="r" b="b"/>
              <a:pathLst>
                <a:path w="2673" h="168">
                  <a:moveTo>
                    <a:pt x="0" y="54"/>
                  </a:moveTo>
                  <a:lnTo>
                    <a:pt x="444" y="6"/>
                  </a:lnTo>
                  <a:lnTo>
                    <a:pt x="1332" y="3"/>
                  </a:lnTo>
                  <a:lnTo>
                    <a:pt x="1782" y="48"/>
                  </a:lnTo>
                  <a:lnTo>
                    <a:pt x="2013" y="45"/>
                  </a:lnTo>
                  <a:lnTo>
                    <a:pt x="2136" y="0"/>
                  </a:lnTo>
                  <a:lnTo>
                    <a:pt x="2673" y="0"/>
                  </a:lnTo>
                  <a:lnTo>
                    <a:pt x="2670" y="159"/>
                  </a:lnTo>
                  <a:lnTo>
                    <a:pt x="2142" y="162"/>
                  </a:lnTo>
                  <a:lnTo>
                    <a:pt x="2031" y="114"/>
                  </a:lnTo>
                  <a:lnTo>
                    <a:pt x="1773" y="111"/>
                  </a:lnTo>
                  <a:lnTo>
                    <a:pt x="1341" y="168"/>
                  </a:lnTo>
                  <a:lnTo>
                    <a:pt x="438" y="150"/>
                  </a:lnTo>
                  <a:lnTo>
                    <a:pt x="9" y="84"/>
                  </a:lnTo>
                  <a:lnTo>
                    <a:pt x="0" y="54"/>
                  </a:lnTo>
                  <a:close/>
                </a:path>
              </a:pathLst>
            </a:custGeom>
            <a:gradFill rotWithShape="1">
              <a:gsLst>
                <a:gs pos="0">
                  <a:srgbClr val="FF0000"/>
                </a:gs>
                <a:gs pos="100000">
                  <a:srgbClr val="B3D9FF"/>
                </a:gs>
              </a:gsLst>
              <a:lin ang="0" scaled="1"/>
            </a:gradFill>
            <a:ln w="9525" cap="flat" cmpd="sng">
              <a:noFill/>
              <a:prstDash val="solid"/>
              <a:round/>
              <a:headEnd/>
              <a:tailEnd/>
            </a:ln>
            <a:effectLst/>
          </p:spPr>
          <p:txBody>
            <a:bodyPr/>
            <a:lstStyle/>
            <a:p>
              <a:endParaRPr lang="en-US"/>
            </a:p>
          </p:txBody>
        </p:sp>
        <p:sp>
          <p:nvSpPr>
            <p:cNvPr id="1328223" name="Freeform 95"/>
            <p:cNvSpPr>
              <a:spLocks/>
            </p:cNvSpPr>
            <p:nvPr/>
          </p:nvSpPr>
          <p:spPr bwMode="auto">
            <a:xfrm>
              <a:off x="225" y="3240"/>
              <a:ext cx="2679" cy="120"/>
            </a:xfrm>
            <a:custGeom>
              <a:avLst/>
              <a:gdLst/>
              <a:ahLst/>
              <a:cxnLst>
                <a:cxn ang="0">
                  <a:pos x="0" y="50"/>
                </a:cxn>
                <a:cxn ang="0">
                  <a:pos x="447" y="0"/>
                </a:cxn>
                <a:cxn ang="0">
                  <a:pos x="1329" y="3"/>
                </a:cxn>
                <a:cxn ang="0">
                  <a:pos x="1746" y="30"/>
                </a:cxn>
                <a:cxn ang="0">
                  <a:pos x="2676" y="30"/>
                </a:cxn>
                <a:cxn ang="0">
                  <a:pos x="2679" y="72"/>
                </a:cxn>
                <a:cxn ang="0">
                  <a:pos x="1791" y="72"/>
                </a:cxn>
                <a:cxn ang="0">
                  <a:pos x="1311" y="120"/>
                </a:cxn>
                <a:cxn ang="0">
                  <a:pos x="447" y="120"/>
                </a:cxn>
                <a:cxn ang="0">
                  <a:pos x="2" y="72"/>
                </a:cxn>
                <a:cxn ang="0">
                  <a:pos x="0" y="50"/>
                </a:cxn>
              </a:cxnLst>
              <a:rect l="0" t="0" r="r" b="b"/>
              <a:pathLst>
                <a:path w="2679" h="120">
                  <a:moveTo>
                    <a:pt x="0" y="50"/>
                  </a:moveTo>
                  <a:lnTo>
                    <a:pt x="447" y="0"/>
                  </a:lnTo>
                  <a:lnTo>
                    <a:pt x="1329" y="3"/>
                  </a:lnTo>
                  <a:lnTo>
                    <a:pt x="1746" y="30"/>
                  </a:lnTo>
                  <a:lnTo>
                    <a:pt x="2676" y="30"/>
                  </a:lnTo>
                  <a:lnTo>
                    <a:pt x="2679" y="72"/>
                  </a:lnTo>
                  <a:lnTo>
                    <a:pt x="1791" y="72"/>
                  </a:lnTo>
                  <a:lnTo>
                    <a:pt x="1311" y="120"/>
                  </a:lnTo>
                  <a:lnTo>
                    <a:pt x="447" y="120"/>
                  </a:lnTo>
                  <a:lnTo>
                    <a:pt x="2" y="72"/>
                  </a:lnTo>
                  <a:lnTo>
                    <a:pt x="0" y="50"/>
                  </a:lnTo>
                  <a:close/>
                </a:path>
              </a:pathLst>
            </a:custGeom>
            <a:gradFill rotWithShape="1">
              <a:gsLst>
                <a:gs pos="0">
                  <a:srgbClr val="FF0000"/>
                </a:gs>
                <a:gs pos="100000">
                  <a:srgbClr val="B3D9FF"/>
                </a:gs>
              </a:gsLst>
              <a:lin ang="0" scaled="1"/>
            </a:gradFill>
            <a:ln w="9525" cap="flat" cmpd="sng">
              <a:noFill/>
              <a:prstDash val="solid"/>
              <a:round/>
              <a:headEnd/>
              <a:tailEnd/>
            </a:ln>
            <a:effectLst/>
          </p:spPr>
          <p:txBody>
            <a:bodyPr/>
            <a:lstStyle/>
            <a:p>
              <a:endParaRPr lang="en-US"/>
            </a:p>
          </p:txBody>
        </p:sp>
        <p:sp>
          <p:nvSpPr>
            <p:cNvPr id="1328224" name="Freeform 96"/>
            <p:cNvSpPr>
              <a:spLocks/>
            </p:cNvSpPr>
            <p:nvPr/>
          </p:nvSpPr>
          <p:spPr bwMode="auto">
            <a:xfrm>
              <a:off x="228" y="3480"/>
              <a:ext cx="2667" cy="120"/>
            </a:xfrm>
            <a:custGeom>
              <a:avLst/>
              <a:gdLst/>
              <a:ahLst/>
              <a:cxnLst>
                <a:cxn ang="0">
                  <a:pos x="0" y="51"/>
                </a:cxn>
                <a:cxn ang="0">
                  <a:pos x="1140" y="0"/>
                </a:cxn>
                <a:cxn ang="0">
                  <a:pos x="2667" y="0"/>
                </a:cxn>
                <a:cxn ang="0">
                  <a:pos x="2667" y="120"/>
                </a:cxn>
                <a:cxn ang="0">
                  <a:pos x="1116" y="120"/>
                </a:cxn>
                <a:cxn ang="0">
                  <a:pos x="0" y="51"/>
                </a:cxn>
              </a:cxnLst>
              <a:rect l="0" t="0" r="r" b="b"/>
              <a:pathLst>
                <a:path w="2667" h="120">
                  <a:moveTo>
                    <a:pt x="0" y="51"/>
                  </a:moveTo>
                  <a:lnTo>
                    <a:pt x="1140" y="0"/>
                  </a:lnTo>
                  <a:lnTo>
                    <a:pt x="2667" y="0"/>
                  </a:lnTo>
                  <a:lnTo>
                    <a:pt x="2667" y="120"/>
                  </a:lnTo>
                  <a:lnTo>
                    <a:pt x="1116" y="120"/>
                  </a:lnTo>
                  <a:lnTo>
                    <a:pt x="0" y="51"/>
                  </a:lnTo>
                  <a:close/>
                </a:path>
              </a:pathLst>
            </a:custGeom>
            <a:gradFill rotWithShape="1">
              <a:gsLst>
                <a:gs pos="0">
                  <a:srgbClr val="FF0000"/>
                </a:gs>
                <a:gs pos="100000">
                  <a:srgbClr val="B3D9FF"/>
                </a:gs>
              </a:gsLst>
              <a:lin ang="0" scaled="1"/>
            </a:gradFill>
            <a:ln w="9525" cap="flat" cmpd="sng">
              <a:noFill/>
              <a:prstDash val="solid"/>
              <a:round/>
              <a:headEnd/>
              <a:tailEnd/>
            </a:ln>
            <a:effectLst/>
          </p:spPr>
          <p:txBody>
            <a:bodyPr/>
            <a:lstStyle/>
            <a:p>
              <a:endParaRPr lang="en-US"/>
            </a:p>
          </p:txBody>
        </p:sp>
        <p:sp>
          <p:nvSpPr>
            <p:cNvPr id="1328225" name="Freeform 97"/>
            <p:cNvSpPr>
              <a:spLocks/>
            </p:cNvSpPr>
            <p:nvPr/>
          </p:nvSpPr>
          <p:spPr bwMode="auto">
            <a:xfrm>
              <a:off x="228" y="624"/>
              <a:ext cx="1" cy="3026"/>
            </a:xfrm>
            <a:custGeom>
              <a:avLst/>
              <a:gdLst/>
              <a:ahLst/>
              <a:cxnLst>
                <a:cxn ang="0">
                  <a:pos x="0" y="0"/>
                </a:cxn>
                <a:cxn ang="0">
                  <a:pos x="0" y="3026"/>
                </a:cxn>
              </a:cxnLst>
              <a:rect l="0" t="0" r="r" b="b"/>
              <a:pathLst>
                <a:path w="1" h="3026">
                  <a:moveTo>
                    <a:pt x="0" y="0"/>
                  </a:moveTo>
                  <a:lnTo>
                    <a:pt x="0" y="3026"/>
                  </a:lnTo>
                </a:path>
              </a:pathLst>
            </a:custGeom>
            <a:noFill/>
            <a:ln w="9525" cap="flat" cmpd="sng">
              <a:solidFill>
                <a:schemeClr val="tx1"/>
              </a:solidFill>
              <a:prstDash val="solid"/>
              <a:round/>
              <a:headEnd type="none" w="med" len="med"/>
              <a:tailEnd type="none" w="med" len="med"/>
            </a:ln>
            <a:effectLst/>
          </p:spPr>
          <p:txBody>
            <a:bodyPr/>
            <a:lstStyle/>
            <a:p>
              <a:endParaRPr lang="en-US"/>
            </a:p>
          </p:txBody>
        </p:sp>
        <p:sp>
          <p:nvSpPr>
            <p:cNvPr id="1328226" name="Freeform 98"/>
            <p:cNvSpPr>
              <a:spLocks/>
            </p:cNvSpPr>
            <p:nvPr/>
          </p:nvSpPr>
          <p:spPr bwMode="auto">
            <a:xfrm>
              <a:off x="2898" y="624"/>
              <a:ext cx="6" cy="3023"/>
            </a:xfrm>
            <a:custGeom>
              <a:avLst/>
              <a:gdLst/>
              <a:ahLst/>
              <a:cxnLst>
                <a:cxn ang="0">
                  <a:pos x="6" y="0"/>
                </a:cxn>
                <a:cxn ang="0">
                  <a:pos x="0" y="3023"/>
                </a:cxn>
              </a:cxnLst>
              <a:rect l="0" t="0" r="r" b="b"/>
              <a:pathLst>
                <a:path w="6" h="3023">
                  <a:moveTo>
                    <a:pt x="6" y="0"/>
                  </a:moveTo>
                  <a:lnTo>
                    <a:pt x="0" y="3023"/>
                  </a:lnTo>
                </a:path>
              </a:pathLst>
            </a:custGeom>
            <a:noFill/>
            <a:ln w="9525" cap="flat" cmpd="sng">
              <a:solidFill>
                <a:schemeClr val="tx1"/>
              </a:solidFill>
              <a:prstDash val="solid"/>
              <a:round/>
              <a:headEnd type="none" w="med" len="med"/>
              <a:tailEnd type="none" w="med" len="med"/>
            </a:ln>
            <a:effectLst/>
          </p:spPr>
          <p:txBody>
            <a:bodyPr/>
            <a:lstStyle/>
            <a:p>
              <a:endParaRPr lang="en-US"/>
            </a:p>
          </p:txBody>
        </p:sp>
        <p:sp>
          <p:nvSpPr>
            <p:cNvPr id="1328227" name="Freeform 99"/>
            <p:cNvSpPr>
              <a:spLocks/>
            </p:cNvSpPr>
            <p:nvPr/>
          </p:nvSpPr>
          <p:spPr bwMode="auto">
            <a:xfrm>
              <a:off x="230" y="1055"/>
              <a:ext cx="2671" cy="1"/>
            </a:xfrm>
            <a:custGeom>
              <a:avLst/>
              <a:gdLst/>
              <a:ahLst/>
              <a:cxnLst>
                <a:cxn ang="0">
                  <a:pos x="0" y="0"/>
                </a:cxn>
                <a:cxn ang="0">
                  <a:pos x="2671" y="1"/>
                </a:cxn>
              </a:cxnLst>
              <a:rect l="0" t="0" r="r" b="b"/>
              <a:pathLst>
                <a:path w="2671" h="1">
                  <a:moveTo>
                    <a:pt x="0" y="0"/>
                  </a:moveTo>
                  <a:lnTo>
                    <a:pt x="2671" y="1"/>
                  </a:lnTo>
                </a:path>
              </a:pathLst>
            </a:custGeom>
            <a:noFill/>
            <a:ln w="9525" cap="flat" cmpd="sng">
              <a:solidFill>
                <a:schemeClr val="tx1"/>
              </a:solidFill>
              <a:prstDash val="solid"/>
              <a:round/>
              <a:headEnd type="none" w="med" len="med"/>
              <a:tailEnd type="none" w="med" len="med"/>
            </a:ln>
            <a:effectLst/>
          </p:spPr>
          <p:txBody>
            <a:bodyPr/>
            <a:lstStyle/>
            <a:p>
              <a:endParaRPr lang="en-US"/>
            </a:p>
          </p:txBody>
        </p:sp>
        <p:sp>
          <p:nvSpPr>
            <p:cNvPr id="1328228" name="Freeform 100"/>
            <p:cNvSpPr>
              <a:spLocks/>
            </p:cNvSpPr>
            <p:nvPr/>
          </p:nvSpPr>
          <p:spPr bwMode="auto">
            <a:xfrm>
              <a:off x="230" y="621"/>
              <a:ext cx="2673" cy="5"/>
            </a:xfrm>
            <a:custGeom>
              <a:avLst/>
              <a:gdLst/>
              <a:ahLst/>
              <a:cxnLst>
                <a:cxn ang="0">
                  <a:pos x="0" y="5"/>
                </a:cxn>
                <a:cxn ang="0">
                  <a:pos x="2673" y="0"/>
                </a:cxn>
              </a:cxnLst>
              <a:rect l="0" t="0" r="r" b="b"/>
              <a:pathLst>
                <a:path w="2673" h="5">
                  <a:moveTo>
                    <a:pt x="0" y="5"/>
                  </a:moveTo>
                  <a:lnTo>
                    <a:pt x="2673" y="0"/>
                  </a:lnTo>
                </a:path>
              </a:pathLst>
            </a:custGeom>
            <a:noFill/>
            <a:ln w="9525" cap="flat" cmpd="sng">
              <a:solidFill>
                <a:schemeClr val="tx1"/>
              </a:solidFill>
              <a:prstDash val="solid"/>
              <a:round/>
              <a:headEnd type="none" w="med" len="med"/>
              <a:tailEnd type="none" w="med" len="med"/>
            </a:ln>
            <a:effectLst/>
          </p:spPr>
          <p:txBody>
            <a:bodyPr/>
            <a:lstStyle/>
            <a:p>
              <a:endParaRPr lang="en-US"/>
            </a:p>
          </p:txBody>
        </p:sp>
        <p:sp>
          <p:nvSpPr>
            <p:cNvPr id="1328229" name="Freeform 101"/>
            <p:cNvSpPr>
              <a:spLocks/>
            </p:cNvSpPr>
            <p:nvPr/>
          </p:nvSpPr>
          <p:spPr bwMode="auto">
            <a:xfrm>
              <a:off x="231" y="3648"/>
              <a:ext cx="2667" cy="2"/>
            </a:xfrm>
            <a:custGeom>
              <a:avLst/>
              <a:gdLst/>
              <a:ahLst/>
              <a:cxnLst>
                <a:cxn ang="0">
                  <a:pos x="0" y="0"/>
                </a:cxn>
                <a:cxn ang="0">
                  <a:pos x="2667" y="2"/>
                </a:cxn>
              </a:cxnLst>
              <a:rect l="0" t="0" r="r" b="b"/>
              <a:pathLst>
                <a:path w="2667" h="2">
                  <a:moveTo>
                    <a:pt x="0" y="0"/>
                  </a:moveTo>
                  <a:lnTo>
                    <a:pt x="2667" y="2"/>
                  </a:lnTo>
                </a:path>
              </a:pathLst>
            </a:custGeom>
            <a:noFill/>
            <a:ln w="9525" cap="flat" cmpd="sng">
              <a:solidFill>
                <a:schemeClr val="tx1"/>
              </a:solidFill>
              <a:prstDash val="solid"/>
              <a:round/>
              <a:headEnd type="none" w="med" len="med"/>
              <a:tailEnd type="none" w="med" len="med"/>
            </a:ln>
            <a:effectLst/>
          </p:spPr>
          <p:txBody>
            <a:bodyPr/>
            <a:lstStyle/>
            <a:p>
              <a:endParaRPr lang="en-US"/>
            </a:p>
          </p:txBody>
        </p:sp>
        <p:sp>
          <p:nvSpPr>
            <p:cNvPr id="1328230" name="Text Box 102"/>
            <p:cNvSpPr txBox="1">
              <a:spLocks noChangeArrowheads="1"/>
            </p:cNvSpPr>
            <p:nvPr/>
          </p:nvSpPr>
          <p:spPr bwMode="auto">
            <a:xfrm>
              <a:off x="154" y="3638"/>
              <a:ext cx="2822" cy="154"/>
            </a:xfrm>
            <a:prstGeom prst="rect">
              <a:avLst/>
            </a:prstGeom>
            <a:noFill/>
            <a:ln w="9525">
              <a:noFill/>
              <a:miter lim="800000"/>
              <a:headEnd/>
              <a:tailEnd/>
            </a:ln>
            <a:effectLst/>
          </p:spPr>
          <p:txBody>
            <a:bodyPr wrap="none">
              <a:spAutoFit/>
            </a:bodyPr>
            <a:lstStyle/>
            <a:p>
              <a:r>
                <a:rPr lang="en-US"/>
                <a:t>4     4.5      5      5.5       6       6.5       7       7.5       8       8.5       9      9.5     10</a:t>
              </a:r>
            </a:p>
          </p:txBody>
        </p:sp>
        <p:sp>
          <p:nvSpPr>
            <p:cNvPr id="1328231" name="Text Box 103"/>
            <p:cNvSpPr txBox="1">
              <a:spLocks noChangeArrowheads="1"/>
            </p:cNvSpPr>
            <p:nvPr/>
          </p:nvSpPr>
          <p:spPr bwMode="auto">
            <a:xfrm>
              <a:off x="278" y="765"/>
              <a:ext cx="572" cy="144"/>
            </a:xfrm>
            <a:prstGeom prst="rect">
              <a:avLst/>
            </a:prstGeom>
            <a:noFill/>
            <a:ln w="9525">
              <a:noFill/>
              <a:miter lim="800000"/>
              <a:headEnd/>
              <a:tailEnd/>
            </a:ln>
            <a:effectLst/>
          </p:spPr>
          <p:txBody>
            <a:bodyPr wrap="none">
              <a:spAutoFit/>
            </a:bodyPr>
            <a:lstStyle/>
            <a:p>
              <a:r>
                <a:rPr lang="en-US" sz="900" b="1"/>
                <a:t>Strongly acid</a:t>
              </a:r>
            </a:p>
          </p:txBody>
        </p:sp>
        <p:sp>
          <p:nvSpPr>
            <p:cNvPr id="1328232" name="Text Box 104"/>
            <p:cNvSpPr txBox="1">
              <a:spLocks noChangeArrowheads="1"/>
            </p:cNvSpPr>
            <p:nvPr/>
          </p:nvSpPr>
          <p:spPr bwMode="auto">
            <a:xfrm>
              <a:off x="2228" y="776"/>
              <a:ext cx="692" cy="144"/>
            </a:xfrm>
            <a:prstGeom prst="rect">
              <a:avLst/>
            </a:prstGeom>
            <a:noFill/>
            <a:ln w="9525">
              <a:noFill/>
              <a:miter lim="800000"/>
              <a:headEnd/>
              <a:tailEnd/>
            </a:ln>
            <a:effectLst/>
          </p:spPr>
          <p:txBody>
            <a:bodyPr wrap="none">
              <a:spAutoFit/>
            </a:bodyPr>
            <a:lstStyle/>
            <a:p>
              <a:r>
                <a:rPr lang="en-US" sz="900" b="1"/>
                <a:t>Strongly alkaline</a:t>
              </a:r>
            </a:p>
          </p:txBody>
        </p:sp>
        <p:sp>
          <p:nvSpPr>
            <p:cNvPr id="1328233" name="Text Box 105"/>
            <p:cNvSpPr txBox="1">
              <a:spLocks noChangeArrowheads="1"/>
            </p:cNvSpPr>
            <p:nvPr/>
          </p:nvSpPr>
          <p:spPr bwMode="auto">
            <a:xfrm rot="16200000">
              <a:off x="783" y="718"/>
              <a:ext cx="408" cy="230"/>
            </a:xfrm>
            <a:prstGeom prst="rect">
              <a:avLst/>
            </a:prstGeom>
            <a:noFill/>
            <a:ln w="9525">
              <a:noFill/>
              <a:miter lim="800000"/>
              <a:headEnd/>
              <a:tailEnd/>
            </a:ln>
            <a:effectLst/>
          </p:spPr>
          <p:txBody>
            <a:bodyPr wrap="none">
              <a:spAutoFit/>
            </a:bodyPr>
            <a:lstStyle/>
            <a:p>
              <a:pPr algn="ctr"/>
              <a:r>
                <a:rPr lang="en-US" sz="900" b="1"/>
                <a:t>Medium </a:t>
              </a:r>
            </a:p>
            <a:p>
              <a:pPr algn="ctr"/>
              <a:r>
                <a:rPr lang="en-US" sz="900" b="1"/>
                <a:t>acid</a:t>
              </a:r>
            </a:p>
          </p:txBody>
        </p:sp>
        <p:sp>
          <p:nvSpPr>
            <p:cNvPr id="1328234" name="Text Box 106"/>
            <p:cNvSpPr txBox="1">
              <a:spLocks noChangeArrowheads="1"/>
            </p:cNvSpPr>
            <p:nvPr/>
          </p:nvSpPr>
          <p:spPr bwMode="auto">
            <a:xfrm rot="16200000">
              <a:off x="1031" y="730"/>
              <a:ext cx="376" cy="230"/>
            </a:xfrm>
            <a:prstGeom prst="rect">
              <a:avLst/>
            </a:prstGeom>
            <a:noFill/>
            <a:ln w="9525">
              <a:noFill/>
              <a:miter lim="800000"/>
              <a:headEnd/>
              <a:tailEnd/>
            </a:ln>
            <a:effectLst/>
          </p:spPr>
          <p:txBody>
            <a:bodyPr wrap="none">
              <a:spAutoFit/>
            </a:bodyPr>
            <a:lstStyle/>
            <a:p>
              <a:pPr algn="ctr"/>
              <a:r>
                <a:rPr lang="en-US" sz="900" b="1"/>
                <a:t>Slightly</a:t>
              </a:r>
            </a:p>
            <a:p>
              <a:pPr algn="ctr"/>
              <a:r>
                <a:rPr lang="en-US" sz="900" b="1"/>
                <a:t>acid</a:t>
              </a:r>
            </a:p>
          </p:txBody>
        </p:sp>
        <p:sp>
          <p:nvSpPr>
            <p:cNvPr id="1328235" name="Text Box 107"/>
            <p:cNvSpPr txBox="1">
              <a:spLocks noChangeArrowheads="1"/>
            </p:cNvSpPr>
            <p:nvPr/>
          </p:nvSpPr>
          <p:spPr bwMode="auto">
            <a:xfrm rot="16200000">
              <a:off x="1158" y="729"/>
              <a:ext cx="524" cy="212"/>
            </a:xfrm>
            <a:prstGeom prst="rect">
              <a:avLst/>
            </a:prstGeom>
            <a:noFill/>
            <a:ln w="9525">
              <a:noFill/>
              <a:miter lim="800000"/>
              <a:headEnd/>
              <a:tailEnd/>
            </a:ln>
            <a:effectLst/>
          </p:spPr>
          <p:txBody>
            <a:bodyPr wrap="none">
              <a:spAutoFit/>
            </a:bodyPr>
            <a:lstStyle/>
            <a:p>
              <a:pPr algn="ctr"/>
              <a:r>
                <a:rPr lang="en-US" sz="800" b="1"/>
                <a:t>Very Slightly </a:t>
              </a:r>
            </a:p>
            <a:p>
              <a:pPr algn="ctr"/>
              <a:r>
                <a:rPr lang="en-US" sz="800" b="1"/>
                <a:t>acid</a:t>
              </a:r>
            </a:p>
          </p:txBody>
        </p:sp>
        <p:sp>
          <p:nvSpPr>
            <p:cNvPr id="1328236" name="Text Box 108"/>
            <p:cNvSpPr txBox="1">
              <a:spLocks noChangeArrowheads="1"/>
            </p:cNvSpPr>
            <p:nvPr/>
          </p:nvSpPr>
          <p:spPr bwMode="auto">
            <a:xfrm rot="16200000">
              <a:off x="1398" y="737"/>
              <a:ext cx="524" cy="212"/>
            </a:xfrm>
            <a:prstGeom prst="rect">
              <a:avLst/>
            </a:prstGeom>
            <a:noFill/>
            <a:ln w="9525">
              <a:noFill/>
              <a:miter lim="800000"/>
              <a:headEnd/>
              <a:tailEnd/>
            </a:ln>
            <a:effectLst/>
          </p:spPr>
          <p:txBody>
            <a:bodyPr wrap="none">
              <a:spAutoFit/>
            </a:bodyPr>
            <a:lstStyle/>
            <a:p>
              <a:pPr algn="ctr"/>
              <a:r>
                <a:rPr lang="en-US" sz="800" b="1"/>
                <a:t>Very Slightly </a:t>
              </a:r>
            </a:p>
            <a:p>
              <a:pPr algn="ctr"/>
              <a:r>
                <a:rPr lang="en-US" sz="800" b="1"/>
                <a:t>alkaline</a:t>
              </a:r>
            </a:p>
          </p:txBody>
        </p:sp>
        <p:sp>
          <p:nvSpPr>
            <p:cNvPr id="1328237" name="Text Box 109"/>
            <p:cNvSpPr txBox="1">
              <a:spLocks noChangeArrowheads="1"/>
            </p:cNvSpPr>
            <p:nvPr/>
          </p:nvSpPr>
          <p:spPr bwMode="auto">
            <a:xfrm rot="16200000">
              <a:off x="1693" y="727"/>
              <a:ext cx="396" cy="230"/>
            </a:xfrm>
            <a:prstGeom prst="rect">
              <a:avLst/>
            </a:prstGeom>
            <a:noFill/>
            <a:ln w="9525">
              <a:noFill/>
              <a:miter lim="800000"/>
              <a:headEnd/>
              <a:tailEnd/>
            </a:ln>
            <a:effectLst/>
          </p:spPr>
          <p:txBody>
            <a:bodyPr wrap="none">
              <a:spAutoFit/>
            </a:bodyPr>
            <a:lstStyle/>
            <a:p>
              <a:pPr algn="ctr"/>
              <a:r>
                <a:rPr lang="en-US" sz="900" b="1"/>
                <a:t>Slightly </a:t>
              </a:r>
            </a:p>
            <a:p>
              <a:pPr algn="ctr"/>
              <a:r>
                <a:rPr lang="en-US" sz="900" b="1"/>
                <a:t>alkaline</a:t>
              </a:r>
            </a:p>
          </p:txBody>
        </p:sp>
        <p:sp>
          <p:nvSpPr>
            <p:cNvPr id="1328238" name="Text Box 110"/>
            <p:cNvSpPr txBox="1">
              <a:spLocks noChangeArrowheads="1"/>
            </p:cNvSpPr>
            <p:nvPr/>
          </p:nvSpPr>
          <p:spPr bwMode="auto">
            <a:xfrm rot="16200000">
              <a:off x="1927" y="727"/>
              <a:ext cx="408" cy="230"/>
            </a:xfrm>
            <a:prstGeom prst="rect">
              <a:avLst/>
            </a:prstGeom>
            <a:noFill/>
            <a:ln w="9525">
              <a:noFill/>
              <a:miter lim="800000"/>
              <a:headEnd/>
              <a:tailEnd/>
            </a:ln>
            <a:effectLst/>
          </p:spPr>
          <p:txBody>
            <a:bodyPr wrap="none">
              <a:spAutoFit/>
            </a:bodyPr>
            <a:lstStyle/>
            <a:p>
              <a:pPr algn="ctr"/>
              <a:r>
                <a:rPr lang="en-US" sz="900" b="1"/>
                <a:t>Medium </a:t>
              </a:r>
            </a:p>
            <a:p>
              <a:pPr algn="ctr"/>
              <a:r>
                <a:rPr lang="en-US" sz="900" b="1"/>
                <a:t>alkaline</a:t>
              </a:r>
            </a:p>
          </p:txBody>
        </p:sp>
        <p:sp>
          <p:nvSpPr>
            <p:cNvPr id="1328239" name="Text Box 111"/>
            <p:cNvSpPr txBox="1">
              <a:spLocks noChangeArrowheads="1"/>
            </p:cNvSpPr>
            <p:nvPr/>
          </p:nvSpPr>
          <p:spPr bwMode="auto">
            <a:xfrm>
              <a:off x="1152" y="3782"/>
              <a:ext cx="910" cy="154"/>
            </a:xfrm>
            <a:prstGeom prst="rect">
              <a:avLst/>
            </a:prstGeom>
            <a:noFill/>
            <a:ln w="9525">
              <a:noFill/>
              <a:miter lim="800000"/>
              <a:headEnd/>
              <a:tailEnd/>
            </a:ln>
            <a:effectLst/>
          </p:spPr>
          <p:txBody>
            <a:bodyPr wrap="none">
              <a:spAutoFit/>
            </a:bodyPr>
            <a:lstStyle/>
            <a:p>
              <a:r>
                <a:rPr lang="en-US"/>
                <a:t>Acidity / Alkalinity (pH)</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28200"/>
                                        </p:tgtEl>
                                        <p:attrNameLst>
                                          <p:attrName>style.visibility</p:attrName>
                                        </p:attrNameLst>
                                      </p:cBhvr>
                                      <p:to>
                                        <p:strVal val="visible"/>
                                      </p:to>
                                    </p:set>
                                    <p:animEffect transition="in" filter="dissolve">
                                      <p:cBhvr>
                                        <p:cTn id="7" dur="500"/>
                                        <p:tgtEl>
                                          <p:spTgt spid="132820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28201"/>
                                        </p:tgtEl>
                                        <p:attrNameLst>
                                          <p:attrName>style.visibility</p:attrName>
                                        </p:attrNameLst>
                                      </p:cBhvr>
                                      <p:to>
                                        <p:strVal val="visible"/>
                                      </p:to>
                                    </p:set>
                                    <p:animEffect transition="in" filter="fade">
                                      <p:cBhvr>
                                        <p:cTn id="12" dur="2000"/>
                                        <p:tgtEl>
                                          <p:spTgt spid="132820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1328202"/>
                                        </p:tgtEl>
                                        <p:attrNameLst>
                                          <p:attrName>style.visibility</p:attrName>
                                        </p:attrNameLst>
                                      </p:cBhvr>
                                      <p:to>
                                        <p:strVal val="visible"/>
                                      </p:to>
                                    </p:set>
                                    <p:animEffect transition="in" filter="wipe(right)">
                                      <p:cBhvr>
                                        <p:cTn id="17" dur="500"/>
                                        <p:tgtEl>
                                          <p:spTgt spid="1328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8200" grpId="0" animBg="1"/>
      <p:bldP spid="132820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62" name="Rectangle 2"/>
          <p:cNvSpPr>
            <a:spLocks noChangeArrowheads="1"/>
          </p:cNvSpPr>
          <p:nvPr/>
        </p:nvSpPr>
        <p:spPr bwMode="auto">
          <a:xfrm>
            <a:off x="838200" y="762000"/>
            <a:ext cx="3581400" cy="5334000"/>
          </a:xfrm>
          <a:prstGeom prst="rect">
            <a:avLst/>
          </a:prstGeom>
          <a:solidFill>
            <a:schemeClr val="accent2"/>
          </a:solidFill>
          <a:ln w="9525">
            <a:solidFill>
              <a:schemeClr val="tx1"/>
            </a:solidFill>
            <a:miter lim="800000"/>
            <a:headEnd/>
            <a:tailEnd/>
          </a:ln>
          <a:effectLst/>
        </p:spPr>
        <p:txBody>
          <a:bodyPr wrap="none" anchor="ctr"/>
          <a:lstStyle/>
          <a:p>
            <a:endParaRPr lang="en-US"/>
          </a:p>
        </p:txBody>
      </p:sp>
      <p:sp>
        <p:nvSpPr>
          <p:cNvPr id="2293763" name="Rectangle 3"/>
          <p:cNvSpPr>
            <a:spLocks noGrp="1" noChangeArrowheads="1"/>
          </p:cNvSpPr>
          <p:nvPr>
            <p:ph type="title"/>
          </p:nvPr>
        </p:nvSpPr>
        <p:spPr>
          <a:xfrm>
            <a:off x="4724400" y="914400"/>
            <a:ext cx="3733800" cy="1143000"/>
          </a:xfrm>
        </p:spPr>
        <p:txBody>
          <a:bodyPr/>
          <a:lstStyle/>
          <a:p>
            <a:r>
              <a:rPr lang="en-US" sz="4000"/>
              <a:t>Dual </a:t>
            </a:r>
            <a:br>
              <a:rPr lang="en-US" sz="4000"/>
            </a:br>
            <a:r>
              <a:rPr lang="en-US" sz="4000"/>
              <a:t>Perceptions</a:t>
            </a:r>
          </a:p>
        </p:txBody>
      </p:sp>
      <p:sp>
        <p:nvSpPr>
          <p:cNvPr id="2293764" name="Freeform 4" descr="Vase and face"/>
          <p:cNvSpPr>
            <a:spLocks/>
          </p:cNvSpPr>
          <p:nvPr/>
        </p:nvSpPr>
        <p:spPr bwMode="auto">
          <a:xfrm>
            <a:off x="1136650" y="1174750"/>
            <a:ext cx="3081338" cy="4529138"/>
          </a:xfrm>
          <a:custGeom>
            <a:avLst/>
            <a:gdLst/>
            <a:ahLst/>
            <a:cxnLst>
              <a:cxn ang="0">
                <a:pos x="1635" y="3"/>
              </a:cxn>
              <a:cxn ang="0">
                <a:pos x="1323" y="44"/>
              </a:cxn>
              <a:cxn ang="0">
                <a:pos x="1885" y="50"/>
              </a:cxn>
              <a:cxn ang="0">
                <a:pos x="1587" y="173"/>
              </a:cxn>
              <a:cxn ang="0">
                <a:pos x="1465" y="314"/>
              </a:cxn>
              <a:cxn ang="0">
                <a:pos x="1452" y="390"/>
              </a:cxn>
              <a:cxn ang="0">
                <a:pos x="1392" y="516"/>
              </a:cxn>
              <a:cxn ang="0">
                <a:pos x="1374" y="623"/>
              </a:cxn>
              <a:cxn ang="0">
                <a:pos x="1360" y="743"/>
              </a:cxn>
              <a:cxn ang="0">
                <a:pos x="1392" y="834"/>
              </a:cxn>
              <a:cxn ang="0">
                <a:pos x="1315" y="1037"/>
              </a:cxn>
              <a:cxn ang="0">
                <a:pos x="1264" y="1170"/>
              </a:cxn>
              <a:cxn ang="0">
                <a:pos x="1338" y="1221"/>
              </a:cxn>
              <a:cxn ang="0">
                <a:pos x="1381" y="1268"/>
              </a:cxn>
              <a:cxn ang="0">
                <a:pos x="1399" y="1343"/>
              </a:cxn>
              <a:cxn ang="0">
                <a:pos x="1455" y="1394"/>
              </a:cxn>
              <a:cxn ang="0">
                <a:pos x="1506" y="1466"/>
              </a:cxn>
              <a:cxn ang="0">
                <a:pos x="1528" y="1554"/>
              </a:cxn>
              <a:cxn ang="0">
                <a:pos x="1597" y="1641"/>
              </a:cxn>
              <a:cxn ang="0">
                <a:pos x="1768" y="1649"/>
              </a:cxn>
              <a:cxn ang="0">
                <a:pos x="1851" y="1766"/>
              </a:cxn>
              <a:cxn ang="0">
                <a:pos x="1909" y="1890"/>
              </a:cxn>
              <a:cxn ang="0">
                <a:pos x="1885" y="2035"/>
              </a:cxn>
              <a:cxn ang="0">
                <a:pos x="1906" y="2067"/>
              </a:cxn>
              <a:cxn ang="0">
                <a:pos x="1905" y="2115"/>
              </a:cxn>
              <a:cxn ang="0">
                <a:pos x="1872" y="2196"/>
              </a:cxn>
              <a:cxn ang="0">
                <a:pos x="1890" y="2249"/>
              </a:cxn>
              <a:cxn ang="0">
                <a:pos x="1725" y="2460"/>
              </a:cxn>
              <a:cxn ang="0">
                <a:pos x="1353" y="2630"/>
              </a:cxn>
              <a:cxn ang="0">
                <a:pos x="1252" y="2684"/>
              </a:cxn>
              <a:cxn ang="0">
                <a:pos x="1305" y="2706"/>
              </a:cxn>
              <a:cxn ang="0">
                <a:pos x="1369" y="2733"/>
              </a:cxn>
              <a:cxn ang="0">
                <a:pos x="1320" y="2793"/>
              </a:cxn>
              <a:cxn ang="0">
                <a:pos x="922" y="2853"/>
              </a:cxn>
              <a:cxn ang="0">
                <a:pos x="537" y="2781"/>
              </a:cxn>
              <a:cxn ang="0">
                <a:pos x="478" y="2691"/>
              </a:cxn>
              <a:cxn ang="0">
                <a:pos x="546" y="2646"/>
              </a:cxn>
              <a:cxn ang="0">
                <a:pos x="354" y="2585"/>
              </a:cxn>
              <a:cxn ang="0">
                <a:pos x="108" y="2417"/>
              </a:cxn>
              <a:cxn ang="0">
                <a:pos x="3" y="2141"/>
              </a:cxn>
              <a:cxn ang="0">
                <a:pos x="58" y="1872"/>
              </a:cxn>
              <a:cxn ang="0">
                <a:pos x="288" y="1667"/>
              </a:cxn>
              <a:cxn ang="0">
                <a:pos x="483" y="1602"/>
              </a:cxn>
              <a:cxn ang="0">
                <a:pos x="496" y="1464"/>
              </a:cxn>
              <a:cxn ang="0">
                <a:pos x="532" y="1368"/>
              </a:cxn>
              <a:cxn ang="0">
                <a:pos x="532" y="1272"/>
              </a:cxn>
              <a:cxn ang="0">
                <a:pos x="633" y="1151"/>
              </a:cxn>
              <a:cxn ang="0">
                <a:pos x="669" y="1064"/>
              </a:cxn>
              <a:cxn ang="0">
                <a:pos x="478" y="839"/>
              </a:cxn>
              <a:cxn ang="0">
                <a:pos x="484" y="702"/>
              </a:cxn>
              <a:cxn ang="0">
                <a:pos x="391" y="416"/>
              </a:cxn>
              <a:cxn ang="0">
                <a:pos x="267" y="180"/>
              </a:cxn>
              <a:cxn ang="0">
                <a:pos x="148" y="131"/>
              </a:cxn>
              <a:cxn ang="0">
                <a:pos x="0" y="68"/>
              </a:cxn>
              <a:cxn ang="0">
                <a:pos x="121" y="33"/>
              </a:cxn>
            </a:cxnLst>
            <a:rect l="0" t="0" r="r" b="b"/>
            <a:pathLst>
              <a:path w="1941" h="2853">
                <a:moveTo>
                  <a:pt x="121" y="33"/>
                </a:moveTo>
                <a:lnTo>
                  <a:pt x="1308" y="0"/>
                </a:lnTo>
                <a:lnTo>
                  <a:pt x="1635" y="3"/>
                </a:lnTo>
                <a:lnTo>
                  <a:pt x="1485" y="17"/>
                </a:lnTo>
                <a:lnTo>
                  <a:pt x="1507" y="24"/>
                </a:lnTo>
                <a:lnTo>
                  <a:pt x="1323" y="44"/>
                </a:lnTo>
                <a:lnTo>
                  <a:pt x="1519" y="47"/>
                </a:lnTo>
                <a:lnTo>
                  <a:pt x="1897" y="36"/>
                </a:lnTo>
                <a:lnTo>
                  <a:pt x="1885" y="50"/>
                </a:lnTo>
                <a:lnTo>
                  <a:pt x="1800" y="81"/>
                </a:lnTo>
                <a:lnTo>
                  <a:pt x="1668" y="129"/>
                </a:lnTo>
                <a:lnTo>
                  <a:pt x="1587" y="173"/>
                </a:lnTo>
                <a:lnTo>
                  <a:pt x="1525" y="228"/>
                </a:lnTo>
                <a:lnTo>
                  <a:pt x="1479" y="276"/>
                </a:lnTo>
                <a:lnTo>
                  <a:pt x="1465" y="314"/>
                </a:lnTo>
                <a:lnTo>
                  <a:pt x="1461" y="339"/>
                </a:lnTo>
                <a:lnTo>
                  <a:pt x="1482" y="360"/>
                </a:lnTo>
                <a:lnTo>
                  <a:pt x="1452" y="390"/>
                </a:lnTo>
                <a:lnTo>
                  <a:pt x="1431" y="422"/>
                </a:lnTo>
                <a:lnTo>
                  <a:pt x="1410" y="458"/>
                </a:lnTo>
                <a:lnTo>
                  <a:pt x="1392" y="516"/>
                </a:lnTo>
                <a:lnTo>
                  <a:pt x="1378" y="567"/>
                </a:lnTo>
                <a:lnTo>
                  <a:pt x="1381" y="603"/>
                </a:lnTo>
                <a:lnTo>
                  <a:pt x="1374" y="623"/>
                </a:lnTo>
                <a:lnTo>
                  <a:pt x="1377" y="647"/>
                </a:lnTo>
                <a:lnTo>
                  <a:pt x="1374" y="698"/>
                </a:lnTo>
                <a:lnTo>
                  <a:pt x="1360" y="743"/>
                </a:lnTo>
                <a:lnTo>
                  <a:pt x="1369" y="779"/>
                </a:lnTo>
                <a:lnTo>
                  <a:pt x="1365" y="815"/>
                </a:lnTo>
                <a:lnTo>
                  <a:pt x="1392" y="834"/>
                </a:lnTo>
                <a:lnTo>
                  <a:pt x="1398" y="890"/>
                </a:lnTo>
                <a:lnTo>
                  <a:pt x="1359" y="968"/>
                </a:lnTo>
                <a:lnTo>
                  <a:pt x="1315" y="1037"/>
                </a:lnTo>
                <a:lnTo>
                  <a:pt x="1293" y="1085"/>
                </a:lnTo>
                <a:lnTo>
                  <a:pt x="1269" y="1143"/>
                </a:lnTo>
                <a:lnTo>
                  <a:pt x="1264" y="1170"/>
                </a:lnTo>
                <a:lnTo>
                  <a:pt x="1270" y="1187"/>
                </a:lnTo>
                <a:lnTo>
                  <a:pt x="1302" y="1211"/>
                </a:lnTo>
                <a:lnTo>
                  <a:pt x="1338" y="1221"/>
                </a:lnTo>
                <a:lnTo>
                  <a:pt x="1372" y="1227"/>
                </a:lnTo>
                <a:lnTo>
                  <a:pt x="1381" y="1245"/>
                </a:lnTo>
                <a:lnTo>
                  <a:pt x="1381" y="1268"/>
                </a:lnTo>
                <a:lnTo>
                  <a:pt x="1390" y="1302"/>
                </a:lnTo>
                <a:lnTo>
                  <a:pt x="1396" y="1325"/>
                </a:lnTo>
                <a:lnTo>
                  <a:pt x="1399" y="1343"/>
                </a:lnTo>
                <a:lnTo>
                  <a:pt x="1408" y="1370"/>
                </a:lnTo>
                <a:lnTo>
                  <a:pt x="1429" y="1385"/>
                </a:lnTo>
                <a:lnTo>
                  <a:pt x="1455" y="1394"/>
                </a:lnTo>
                <a:lnTo>
                  <a:pt x="1452" y="1415"/>
                </a:lnTo>
                <a:lnTo>
                  <a:pt x="1473" y="1436"/>
                </a:lnTo>
                <a:lnTo>
                  <a:pt x="1506" y="1466"/>
                </a:lnTo>
                <a:lnTo>
                  <a:pt x="1524" y="1484"/>
                </a:lnTo>
                <a:lnTo>
                  <a:pt x="1519" y="1529"/>
                </a:lnTo>
                <a:lnTo>
                  <a:pt x="1528" y="1554"/>
                </a:lnTo>
                <a:lnTo>
                  <a:pt x="1542" y="1580"/>
                </a:lnTo>
                <a:lnTo>
                  <a:pt x="1569" y="1620"/>
                </a:lnTo>
                <a:lnTo>
                  <a:pt x="1597" y="1641"/>
                </a:lnTo>
                <a:lnTo>
                  <a:pt x="1641" y="1653"/>
                </a:lnTo>
                <a:lnTo>
                  <a:pt x="1705" y="1653"/>
                </a:lnTo>
                <a:lnTo>
                  <a:pt x="1768" y="1649"/>
                </a:lnTo>
                <a:lnTo>
                  <a:pt x="1812" y="1650"/>
                </a:lnTo>
                <a:lnTo>
                  <a:pt x="1825" y="1707"/>
                </a:lnTo>
                <a:lnTo>
                  <a:pt x="1851" y="1766"/>
                </a:lnTo>
                <a:lnTo>
                  <a:pt x="1897" y="1818"/>
                </a:lnTo>
                <a:lnTo>
                  <a:pt x="1941" y="1845"/>
                </a:lnTo>
                <a:lnTo>
                  <a:pt x="1909" y="1890"/>
                </a:lnTo>
                <a:lnTo>
                  <a:pt x="1881" y="1953"/>
                </a:lnTo>
                <a:lnTo>
                  <a:pt x="1881" y="2005"/>
                </a:lnTo>
                <a:lnTo>
                  <a:pt x="1885" y="2035"/>
                </a:lnTo>
                <a:lnTo>
                  <a:pt x="1923" y="2049"/>
                </a:lnTo>
                <a:lnTo>
                  <a:pt x="1896" y="2055"/>
                </a:lnTo>
                <a:lnTo>
                  <a:pt x="1906" y="2067"/>
                </a:lnTo>
                <a:lnTo>
                  <a:pt x="1924" y="2088"/>
                </a:lnTo>
                <a:lnTo>
                  <a:pt x="1903" y="2093"/>
                </a:lnTo>
                <a:lnTo>
                  <a:pt x="1905" y="2115"/>
                </a:lnTo>
                <a:lnTo>
                  <a:pt x="1926" y="2132"/>
                </a:lnTo>
                <a:lnTo>
                  <a:pt x="1888" y="2168"/>
                </a:lnTo>
                <a:lnTo>
                  <a:pt x="1872" y="2196"/>
                </a:lnTo>
                <a:lnTo>
                  <a:pt x="1878" y="2208"/>
                </a:lnTo>
                <a:lnTo>
                  <a:pt x="1899" y="2207"/>
                </a:lnTo>
                <a:lnTo>
                  <a:pt x="1890" y="2249"/>
                </a:lnTo>
                <a:lnTo>
                  <a:pt x="1857" y="2319"/>
                </a:lnTo>
                <a:lnTo>
                  <a:pt x="1803" y="2393"/>
                </a:lnTo>
                <a:lnTo>
                  <a:pt x="1725" y="2460"/>
                </a:lnTo>
                <a:lnTo>
                  <a:pt x="1623" y="2526"/>
                </a:lnTo>
                <a:lnTo>
                  <a:pt x="1480" y="2588"/>
                </a:lnTo>
                <a:lnTo>
                  <a:pt x="1353" y="2630"/>
                </a:lnTo>
                <a:lnTo>
                  <a:pt x="1291" y="2643"/>
                </a:lnTo>
                <a:lnTo>
                  <a:pt x="1258" y="2663"/>
                </a:lnTo>
                <a:lnTo>
                  <a:pt x="1252" y="2684"/>
                </a:lnTo>
                <a:lnTo>
                  <a:pt x="1258" y="2703"/>
                </a:lnTo>
                <a:lnTo>
                  <a:pt x="1281" y="2700"/>
                </a:lnTo>
                <a:lnTo>
                  <a:pt x="1305" y="2706"/>
                </a:lnTo>
                <a:lnTo>
                  <a:pt x="1333" y="2717"/>
                </a:lnTo>
                <a:lnTo>
                  <a:pt x="1363" y="2714"/>
                </a:lnTo>
                <a:lnTo>
                  <a:pt x="1369" y="2733"/>
                </a:lnTo>
                <a:lnTo>
                  <a:pt x="1374" y="2754"/>
                </a:lnTo>
                <a:lnTo>
                  <a:pt x="1378" y="2772"/>
                </a:lnTo>
                <a:lnTo>
                  <a:pt x="1320" y="2793"/>
                </a:lnTo>
                <a:lnTo>
                  <a:pt x="1213" y="2822"/>
                </a:lnTo>
                <a:lnTo>
                  <a:pt x="1084" y="2843"/>
                </a:lnTo>
                <a:lnTo>
                  <a:pt x="922" y="2853"/>
                </a:lnTo>
                <a:lnTo>
                  <a:pt x="771" y="2840"/>
                </a:lnTo>
                <a:lnTo>
                  <a:pt x="634" y="2814"/>
                </a:lnTo>
                <a:lnTo>
                  <a:pt x="537" y="2781"/>
                </a:lnTo>
                <a:lnTo>
                  <a:pt x="486" y="2741"/>
                </a:lnTo>
                <a:lnTo>
                  <a:pt x="478" y="2708"/>
                </a:lnTo>
                <a:lnTo>
                  <a:pt x="478" y="2691"/>
                </a:lnTo>
                <a:lnTo>
                  <a:pt x="493" y="2681"/>
                </a:lnTo>
                <a:lnTo>
                  <a:pt x="540" y="2664"/>
                </a:lnTo>
                <a:lnTo>
                  <a:pt x="546" y="2646"/>
                </a:lnTo>
                <a:lnTo>
                  <a:pt x="501" y="2625"/>
                </a:lnTo>
                <a:lnTo>
                  <a:pt x="418" y="2610"/>
                </a:lnTo>
                <a:lnTo>
                  <a:pt x="354" y="2585"/>
                </a:lnTo>
                <a:lnTo>
                  <a:pt x="258" y="2540"/>
                </a:lnTo>
                <a:lnTo>
                  <a:pt x="184" y="2487"/>
                </a:lnTo>
                <a:lnTo>
                  <a:pt x="108" y="2417"/>
                </a:lnTo>
                <a:lnTo>
                  <a:pt x="45" y="2321"/>
                </a:lnTo>
                <a:lnTo>
                  <a:pt x="18" y="2232"/>
                </a:lnTo>
                <a:lnTo>
                  <a:pt x="3" y="2141"/>
                </a:lnTo>
                <a:lnTo>
                  <a:pt x="9" y="2067"/>
                </a:lnTo>
                <a:lnTo>
                  <a:pt x="22" y="1991"/>
                </a:lnTo>
                <a:lnTo>
                  <a:pt x="58" y="1872"/>
                </a:lnTo>
                <a:lnTo>
                  <a:pt x="160" y="1736"/>
                </a:lnTo>
                <a:lnTo>
                  <a:pt x="228" y="1692"/>
                </a:lnTo>
                <a:lnTo>
                  <a:pt x="288" y="1667"/>
                </a:lnTo>
                <a:lnTo>
                  <a:pt x="334" y="1658"/>
                </a:lnTo>
                <a:lnTo>
                  <a:pt x="375" y="1644"/>
                </a:lnTo>
                <a:lnTo>
                  <a:pt x="483" y="1602"/>
                </a:lnTo>
                <a:lnTo>
                  <a:pt x="510" y="1562"/>
                </a:lnTo>
                <a:lnTo>
                  <a:pt x="525" y="1514"/>
                </a:lnTo>
                <a:lnTo>
                  <a:pt x="496" y="1464"/>
                </a:lnTo>
                <a:lnTo>
                  <a:pt x="504" y="1430"/>
                </a:lnTo>
                <a:lnTo>
                  <a:pt x="532" y="1416"/>
                </a:lnTo>
                <a:lnTo>
                  <a:pt x="532" y="1368"/>
                </a:lnTo>
                <a:lnTo>
                  <a:pt x="484" y="1320"/>
                </a:lnTo>
                <a:lnTo>
                  <a:pt x="532" y="1320"/>
                </a:lnTo>
                <a:lnTo>
                  <a:pt x="532" y="1272"/>
                </a:lnTo>
                <a:lnTo>
                  <a:pt x="532" y="1176"/>
                </a:lnTo>
                <a:lnTo>
                  <a:pt x="582" y="1157"/>
                </a:lnTo>
                <a:lnTo>
                  <a:pt x="633" y="1151"/>
                </a:lnTo>
                <a:lnTo>
                  <a:pt x="651" y="1127"/>
                </a:lnTo>
                <a:lnTo>
                  <a:pt x="664" y="1094"/>
                </a:lnTo>
                <a:lnTo>
                  <a:pt x="669" y="1064"/>
                </a:lnTo>
                <a:lnTo>
                  <a:pt x="610" y="993"/>
                </a:lnTo>
                <a:lnTo>
                  <a:pt x="538" y="909"/>
                </a:lnTo>
                <a:lnTo>
                  <a:pt x="478" y="839"/>
                </a:lnTo>
                <a:lnTo>
                  <a:pt x="484" y="792"/>
                </a:lnTo>
                <a:lnTo>
                  <a:pt x="484" y="744"/>
                </a:lnTo>
                <a:lnTo>
                  <a:pt x="484" y="702"/>
                </a:lnTo>
                <a:lnTo>
                  <a:pt x="471" y="671"/>
                </a:lnTo>
                <a:lnTo>
                  <a:pt x="436" y="600"/>
                </a:lnTo>
                <a:lnTo>
                  <a:pt x="391" y="416"/>
                </a:lnTo>
                <a:lnTo>
                  <a:pt x="355" y="299"/>
                </a:lnTo>
                <a:lnTo>
                  <a:pt x="319" y="239"/>
                </a:lnTo>
                <a:lnTo>
                  <a:pt x="267" y="180"/>
                </a:lnTo>
                <a:lnTo>
                  <a:pt x="244" y="168"/>
                </a:lnTo>
                <a:lnTo>
                  <a:pt x="196" y="144"/>
                </a:lnTo>
                <a:lnTo>
                  <a:pt x="148" y="131"/>
                </a:lnTo>
                <a:lnTo>
                  <a:pt x="69" y="101"/>
                </a:lnTo>
                <a:lnTo>
                  <a:pt x="31" y="86"/>
                </a:lnTo>
                <a:lnTo>
                  <a:pt x="0" y="68"/>
                </a:lnTo>
                <a:lnTo>
                  <a:pt x="93" y="60"/>
                </a:lnTo>
                <a:lnTo>
                  <a:pt x="132" y="56"/>
                </a:lnTo>
                <a:lnTo>
                  <a:pt x="121" y="33"/>
                </a:lnTo>
                <a:close/>
              </a:path>
            </a:pathLst>
          </a:custGeom>
          <a:solidFill>
            <a:srgbClr val="339966"/>
          </a:solidFill>
          <a:ln w="9525" cap="flat" cmpd="sng">
            <a:solidFill>
              <a:schemeClr val="tx1"/>
            </a:solidFill>
            <a:prstDash val="solid"/>
            <a:miter lim="800000"/>
            <a:headEnd type="none" w="med" len="med"/>
            <a:tailEnd type="none" w="med" len="med"/>
          </a:ln>
          <a:effectLst/>
        </p:spPr>
        <p:txBody>
          <a:bodyPr wrap="none"/>
          <a:lstStyle/>
          <a:p>
            <a:endParaRPr lang="en-US"/>
          </a:p>
        </p:txBody>
      </p:sp>
      <p:sp>
        <p:nvSpPr>
          <p:cNvPr id="2293765" name="Freeform 5"/>
          <p:cNvSpPr>
            <a:spLocks/>
          </p:cNvSpPr>
          <p:nvPr/>
        </p:nvSpPr>
        <p:spPr bwMode="auto">
          <a:xfrm>
            <a:off x="990600" y="5348288"/>
            <a:ext cx="3386138" cy="671512"/>
          </a:xfrm>
          <a:custGeom>
            <a:avLst/>
            <a:gdLst/>
            <a:ahLst/>
            <a:cxnLst>
              <a:cxn ang="0">
                <a:pos x="21" y="15"/>
              </a:cxn>
              <a:cxn ang="0">
                <a:pos x="48" y="87"/>
              </a:cxn>
              <a:cxn ang="0">
                <a:pos x="144" y="87"/>
              </a:cxn>
              <a:cxn ang="0">
                <a:pos x="240" y="87"/>
              </a:cxn>
              <a:cxn ang="0">
                <a:pos x="273" y="144"/>
              </a:cxn>
              <a:cxn ang="0">
                <a:pos x="384" y="183"/>
              </a:cxn>
              <a:cxn ang="0">
                <a:pos x="432" y="183"/>
              </a:cxn>
              <a:cxn ang="0">
                <a:pos x="513" y="192"/>
              </a:cxn>
              <a:cxn ang="0">
                <a:pos x="576" y="231"/>
              </a:cxn>
              <a:cxn ang="0">
                <a:pos x="624" y="183"/>
              </a:cxn>
              <a:cxn ang="0">
                <a:pos x="864" y="231"/>
              </a:cxn>
              <a:cxn ang="0">
                <a:pos x="1032" y="249"/>
              </a:cxn>
              <a:cxn ang="0">
                <a:pos x="1200" y="231"/>
              </a:cxn>
              <a:cxn ang="0">
                <a:pos x="1488" y="183"/>
              </a:cxn>
              <a:cxn ang="0">
                <a:pos x="1584" y="183"/>
              </a:cxn>
              <a:cxn ang="0">
                <a:pos x="1776" y="135"/>
              </a:cxn>
              <a:cxn ang="0">
                <a:pos x="1824" y="135"/>
              </a:cxn>
              <a:cxn ang="0">
                <a:pos x="1872" y="135"/>
              </a:cxn>
              <a:cxn ang="0">
                <a:pos x="1920" y="39"/>
              </a:cxn>
              <a:cxn ang="0">
                <a:pos x="2016" y="39"/>
              </a:cxn>
              <a:cxn ang="0">
                <a:pos x="2085" y="42"/>
              </a:cxn>
              <a:cxn ang="0">
                <a:pos x="2061" y="63"/>
              </a:cxn>
              <a:cxn ang="0">
                <a:pos x="2016" y="87"/>
              </a:cxn>
              <a:cxn ang="0">
                <a:pos x="2127" y="123"/>
              </a:cxn>
              <a:cxn ang="0">
                <a:pos x="2112" y="231"/>
              </a:cxn>
              <a:cxn ang="0">
                <a:pos x="2133" y="330"/>
              </a:cxn>
              <a:cxn ang="0">
                <a:pos x="2124" y="384"/>
              </a:cxn>
              <a:cxn ang="0">
                <a:pos x="2064" y="423"/>
              </a:cxn>
              <a:cxn ang="0">
                <a:pos x="0" y="423"/>
              </a:cxn>
              <a:cxn ang="0">
                <a:pos x="0" y="39"/>
              </a:cxn>
              <a:cxn ang="0">
                <a:pos x="0" y="0"/>
              </a:cxn>
              <a:cxn ang="0">
                <a:pos x="96" y="87"/>
              </a:cxn>
              <a:cxn ang="0">
                <a:pos x="144" y="87"/>
              </a:cxn>
              <a:cxn ang="0">
                <a:pos x="192" y="87"/>
              </a:cxn>
              <a:cxn ang="0">
                <a:pos x="240" y="135"/>
              </a:cxn>
              <a:cxn ang="0">
                <a:pos x="297" y="165"/>
              </a:cxn>
              <a:cxn ang="0">
                <a:pos x="288" y="135"/>
              </a:cxn>
            </a:cxnLst>
            <a:rect l="0" t="0" r="r" b="b"/>
            <a:pathLst>
              <a:path w="2133" h="423">
                <a:moveTo>
                  <a:pt x="21" y="15"/>
                </a:moveTo>
                <a:lnTo>
                  <a:pt x="48" y="87"/>
                </a:lnTo>
                <a:lnTo>
                  <a:pt x="144" y="87"/>
                </a:lnTo>
                <a:lnTo>
                  <a:pt x="240" y="87"/>
                </a:lnTo>
                <a:lnTo>
                  <a:pt x="273" y="144"/>
                </a:lnTo>
                <a:lnTo>
                  <a:pt x="384" y="183"/>
                </a:lnTo>
                <a:lnTo>
                  <a:pt x="432" y="183"/>
                </a:lnTo>
                <a:lnTo>
                  <a:pt x="513" y="192"/>
                </a:lnTo>
                <a:lnTo>
                  <a:pt x="576" y="231"/>
                </a:lnTo>
                <a:lnTo>
                  <a:pt x="624" y="183"/>
                </a:lnTo>
                <a:lnTo>
                  <a:pt x="864" y="231"/>
                </a:lnTo>
                <a:lnTo>
                  <a:pt x="1032" y="249"/>
                </a:lnTo>
                <a:lnTo>
                  <a:pt x="1200" y="231"/>
                </a:lnTo>
                <a:lnTo>
                  <a:pt x="1488" y="183"/>
                </a:lnTo>
                <a:lnTo>
                  <a:pt x="1584" y="183"/>
                </a:lnTo>
                <a:lnTo>
                  <a:pt x="1776" y="135"/>
                </a:lnTo>
                <a:lnTo>
                  <a:pt x="1824" y="135"/>
                </a:lnTo>
                <a:lnTo>
                  <a:pt x="1872" y="135"/>
                </a:lnTo>
                <a:lnTo>
                  <a:pt x="1920" y="39"/>
                </a:lnTo>
                <a:lnTo>
                  <a:pt x="2016" y="39"/>
                </a:lnTo>
                <a:lnTo>
                  <a:pt x="2085" y="42"/>
                </a:lnTo>
                <a:lnTo>
                  <a:pt x="2061" y="63"/>
                </a:lnTo>
                <a:lnTo>
                  <a:pt x="2016" y="87"/>
                </a:lnTo>
                <a:lnTo>
                  <a:pt x="2127" y="123"/>
                </a:lnTo>
                <a:lnTo>
                  <a:pt x="2112" y="231"/>
                </a:lnTo>
                <a:lnTo>
                  <a:pt x="2133" y="330"/>
                </a:lnTo>
                <a:lnTo>
                  <a:pt x="2124" y="384"/>
                </a:lnTo>
                <a:lnTo>
                  <a:pt x="2064" y="423"/>
                </a:lnTo>
                <a:lnTo>
                  <a:pt x="0" y="423"/>
                </a:lnTo>
                <a:lnTo>
                  <a:pt x="0" y="39"/>
                </a:lnTo>
                <a:lnTo>
                  <a:pt x="0" y="0"/>
                </a:lnTo>
                <a:lnTo>
                  <a:pt x="96" y="87"/>
                </a:lnTo>
                <a:lnTo>
                  <a:pt x="144" y="87"/>
                </a:lnTo>
                <a:lnTo>
                  <a:pt x="192" y="87"/>
                </a:lnTo>
                <a:lnTo>
                  <a:pt x="240" y="135"/>
                </a:lnTo>
                <a:lnTo>
                  <a:pt x="297" y="165"/>
                </a:lnTo>
                <a:lnTo>
                  <a:pt x="288" y="135"/>
                </a:lnTo>
              </a:path>
            </a:pathLst>
          </a:custGeom>
          <a:solidFill>
            <a:schemeClr val="bg1">
              <a:alpha val="33000"/>
            </a:schemeClr>
          </a:solidFill>
          <a:ln w="9525" cap="flat" cmpd="sng">
            <a:solidFill>
              <a:schemeClr val="tx1"/>
            </a:solidFill>
            <a:prstDash val="solid"/>
            <a:miter lim="800000"/>
            <a:headEnd type="none" w="med" len="med"/>
            <a:tailEnd type="none" w="med" len="med"/>
          </a:ln>
          <a:effectLst/>
        </p:spPr>
        <p:txBody>
          <a:bodyPr wrap="none"/>
          <a:lstStyle/>
          <a:p>
            <a:endParaRPr lang="en-US"/>
          </a:p>
        </p:txBody>
      </p:sp>
      <p:sp>
        <p:nvSpPr>
          <p:cNvPr id="2293766" name="AutoShape 6">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293767" name="Freeform 7"/>
          <p:cNvSpPr>
            <a:spLocks/>
          </p:cNvSpPr>
          <p:nvPr/>
        </p:nvSpPr>
        <p:spPr bwMode="auto">
          <a:xfrm>
            <a:off x="7397750" y="3960813"/>
            <a:ext cx="1763713" cy="2895600"/>
          </a:xfrm>
          <a:custGeom>
            <a:avLst/>
            <a:gdLst/>
            <a:ahLst/>
            <a:cxnLst>
              <a:cxn ang="0">
                <a:pos x="1106" y="54"/>
              </a:cxn>
              <a:cxn ang="0">
                <a:pos x="935" y="12"/>
              </a:cxn>
              <a:cxn ang="0">
                <a:pos x="821" y="3"/>
              </a:cxn>
              <a:cxn ang="0">
                <a:pos x="698" y="15"/>
              </a:cxn>
              <a:cxn ang="0">
                <a:pos x="591" y="31"/>
              </a:cxn>
              <a:cxn ang="0">
                <a:pos x="455" y="70"/>
              </a:cxn>
              <a:cxn ang="0">
                <a:pos x="372" y="112"/>
              </a:cxn>
              <a:cxn ang="0">
                <a:pos x="269" y="180"/>
              </a:cxn>
              <a:cxn ang="0">
                <a:pos x="186" y="277"/>
              </a:cxn>
              <a:cxn ang="0">
                <a:pos x="155" y="309"/>
              </a:cxn>
              <a:cxn ang="0">
                <a:pos x="198" y="343"/>
              </a:cxn>
              <a:cxn ang="0">
                <a:pos x="132" y="448"/>
              </a:cxn>
              <a:cxn ang="0">
                <a:pos x="111" y="552"/>
              </a:cxn>
              <a:cxn ang="0">
                <a:pos x="104" y="589"/>
              </a:cxn>
              <a:cxn ang="0">
                <a:pos x="107" y="672"/>
              </a:cxn>
              <a:cxn ang="0">
                <a:pos x="96" y="769"/>
              </a:cxn>
              <a:cxn ang="0">
                <a:pos x="116" y="793"/>
              </a:cxn>
              <a:cxn ang="0">
                <a:pos x="128" y="843"/>
              </a:cxn>
              <a:cxn ang="0">
                <a:pos x="113" y="898"/>
              </a:cxn>
              <a:cxn ang="0">
                <a:pos x="15" y="1066"/>
              </a:cxn>
              <a:cxn ang="0">
                <a:pos x="8" y="1152"/>
              </a:cxn>
              <a:cxn ang="0">
                <a:pos x="75" y="1186"/>
              </a:cxn>
              <a:cxn ang="0">
                <a:pos x="108" y="1203"/>
              </a:cxn>
              <a:cxn ang="0">
                <a:pos x="126" y="1270"/>
              </a:cxn>
              <a:cxn ang="0">
                <a:pos x="153" y="1345"/>
              </a:cxn>
              <a:cxn ang="0">
                <a:pos x="194" y="1357"/>
              </a:cxn>
              <a:cxn ang="0">
                <a:pos x="192" y="1383"/>
              </a:cxn>
              <a:cxn ang="0">
                <a:pos x="227" y="1426"/>
              </a:cxn>
              <a:cxn ang="0">
                <a:pos x="255" y="1446"/>
              </a:cxn>
              <a:cxn ang="0">
                <a:pos x="264" y="1524"/>
              </a:cxn>
              <a:cxn ang="0">
                <a:pos x="314" y="1594"/>
              </a:cxn>
              <a:cxn ang="0">
                <a:pos x="390" y="1618"/>
              </a:cxn>
              <a:cxn ang="0">
                <a:pos x="516" y="1614"/>
              </a:cxn>
              <a:cxn ang="0">
                <a:pos x="557" y="1648"/>
              </a:cxn>
              <a:cxn ang="0">
                <a:pos x="584" y="1729"/>
              </a:cxn>
              <a:cxn ang="0">
                <a:pos x="653" y="1795"/>
              </a:cxn>
            </a:cxnLst>
            <a:rect l="0" t="0" r="r" b="b"/>
            <a:pathLst>
              <a:path w="1111" h="1824">
                <a:moveTo>
                  <a:pt x="1111" y="1501"/>
                </a:moveTo>
                <a:lnTo>
                  <a:pt x="1106" y="54"/>
                </a:lnTo>
                <a:lnTo>
                  <a:pt x="1002" y="25"/>
                </a:lnTo>
                <a:lnTo>
                  <a:pt x="935" y="12"/>
                </a:lnTo>
                <a:lnTo>
                  <a:pt x="887" y="0"/>
                </a:lnTo>
                <a:lnTo>
                  <a:pt x="821" y="3"/>
                </a:lnTo>
                <a:lnTo>
                  <a:pt x="767" y="7"/>
                </a:lnTo>
                <a:lnTo>
                  <a:pt x="698" y="15"/>
                </a:lnTo>
                <a:lnTo>
                  <a:pt x="648" y="16"/>
                </a:lnTo>
                <a:lnTo>
                  <a:pt x="591" y="31"/>
                </a:lnTo>
                <a:lnTo>
                  <a:pt x="522" y="39"/>
                </a:lnTo>
                <a:lnTo>
                  <a:pt x="455" y="70"/>
                </a:lnTo>
                <a:lnTo>
                  <a:pt x="390" y="97"/>
                </a:lnTo>
                <a:lnTo>
                  <a:pt x="372" y="112"/>
                </a:lnTo>
                <a:lnTo>
                  <a:pt x="314" y="141"/>
                </a:lnTo>
                <a:lnTo>
                  <a:pt x="269" y="180"/>
                </a:lnTo>
                <a:lnTo>
                  <a:pt x="233" y="213"/>
                </a:lnTo>
                <a:lnTo>
                  <a:pt x="186" y="277"/>
                </a:lnTo>
                <a:lnTo>
                  <a:pt x="161" y="298"/>
                </a:lnTo>
                <a:lnTo>
                  <a:pt x="155" y="309"/>
                </a:lnTo>
                <a:lnTo>
                  <a:pt x="155" y="321"/>
                </a:lnTo>
                <a:lnTo>
                  <a:pt x="198" y="343"/>
                </a:lnTo>
                <a:lnTo>
                  <a:pt x="156" y="396"/>
                </a:lnTo>
                <a:lnTo>
                  <a:pt x="132" y="448"/>
                </a:lnTo>
                <a:lnTo>
                  <a:pt x="116" y="511"/>
                </a:lnTo>
                <a:lnTo>
                  <a:pt x="111" y="552"/>
                </a:lnTo>
                <a:lnTo>
                  <a:pt x="113" y="571"/>
                </a:lnTo>
                <a:lnTo>
                  <a:pt x="104" y="589"/>
                </a:lnTo>
                <a:lnTo>
                  <a:pt x="107" y="642"/>
                </a:lnTo>
                <a:lnTo>
                  <a:pt x="107" y="672"/>
                </a:lnTo>
                <a:lnTo>
                  <a:pt x="92" y="732"/>
                </a:lnTo>
                <a:lnTo>
                  <a:pt x="96" y="769"/>
                </a:lnTo>
                <a:lnTo>
                  <a:pt x="102" y="784"/>
                </a:lnTo>
                <a:lnTo>
                  <a:pt x="116" y="793"/>
                </a:lnTo>
                <a:lnTo>
                  <a:pt x="122" y="807"/>
                </a:lnTo>
                <a:lnTo>
                  <a:pt x="128" y="843"/>
                </a:lnTo>
                <a:lnTo>
                  <a:pt x="120" y="871"/>
                </a:lnTo>
                <a:lnTo>
                  <a:pt x="113" y="898"/>
                </a:lnTo>
                <a:lnTo>
                  <a:pt x="50" y="996"/>
                </a:lnTo>
                <a:lnTo>
                  <a:pt x="15" y="1066"/>
                </a:lnTo>
                <a:lnTo>
                  <a:pt x="0" y="1116"/>
                </a:lnTo>
                <a:lnTo>
                  <a:pt x="8" y="1152"/>
                </a:lnTo>
                <a:lnTo>
                  <a:pt x="41" y="1180"/>
                </a:lnTo>
                <a:lnTo>
                  <a:pt x="75" y="1186"/>
                </a:lnTo>
                <a:lnTo>
                  <a:pt x="102" y="1194"/>
                </a:lnTo>
                <a:lnTo>
                  <a:pt x="108" y="1203"/>
                </a:lnTo>
                <a:lnTo>
                  <a:pt x="110" y="1212"/>
                </a:lnTo>
                <a:lnTo>
                  <a:pt x="126" y="1270"/>
                </a:lnTo>
                <a:lnTo>
                  <a:pt x="140" y="1317"/>
                </a:lnTo>
                <a:lnTo>
                  <a:pt x="153" y="1345"/>
                </a:lnTo>
                <a:lnTo>
                  <a:pt x="176" y="1354"/>
                </a:lnTo>
                <a:lnTo>
                  <a:pt x="194" y="1357"/>
                </a:lnTo>
                <a:lnTo>
                  <a:pt x="194" y="1369"/>
                </a:lnTo>
                <a:lnTo>
                  <a:pt x="192" y="1383"/>
                </a:lnTo>
                <a:lnTo>
                  <a:pt x="203" y="1401"/>
                </a:lnTo>
                <a:lnTo>
                  <a:pt x="227" y="1426"/>
                </a:lnTo>
                <a:lnTo>
                  <a:pt x="240" y="1432"/>
                </a:lnTo>
                <a:lnTo>
                  <a:pt x="255" y="1446"/>
                </a:lnTo>
                <a:lnTo>
                  <a:pt x="255" y="1485"/>
                </a:lnTo>
                <a:lnTo>
                  <a:pt x="264" y="1524"/>
                </a:lnTo>
                <a:lnTo>
                  <a:pt x="284" y="1555"/>
                </a:lnTo>
                <a:lnTo>
                  <a:pt x="314" y="1594"/>
                </a:lnTo>
                <a:lnTo>
                  <a:pt x="347" y="1611"/>
                </a:lnTo>
                <a:lnTo>
                  <a:pt x="390" y="1618"/>
                </a:lnTo>
                <a:lnTo>
                  <a:pt x="486" y="1615"/>
                </a:lnTo>
                <a:lnTo>
                  <a:pt x="516" y="1614"/>
                </a:lnTo>
                <a:lnTo>
                  <a:pt x="545" y="1618"/>
                </a:lnTo>
                <a:lnTo>
                  <a:pt x="557" y="1648"/>
                </a:lnTo>
                <a:lnTo>
                  <a:pt x="570" y="1695"/>
                </a:lnTo>
                <a:lnTo>
                  <a:pt x="584" y="1729"/>
                </a:lnTo>
                <a:lnTo>
                  <a:pt x="602" y="1755"/>
                </a:lnTo>
                <a:lnTo>
                  <a:pt x="653" y="1795"/>
                </a:lnTo>
                <a:lnTo>
                  <a:pt x="684" y="1824"/>
                </a:lnTo>
              </a:path>
            </a:pathLst>
          </a:custGeom>
          <a:solidFill>
            <a:srgbClr val="333333"/>
          </a:solidFill>
          <a:ln w="9525" cap="flat" cmpd="sng">
            <a:solidFill>
              <a:schemeClr val="tx1"/>
            </a:solidFill>
            <a:prstDash val="solid"/>
            <a:miter lim="800000"/>
            <a:headEnd type="none" w="med" len="med"/>
            <a:tailEnd type="none" w="med" len="med"/>
          </a:ln>
          <a:effectLst>
            <a:outerShdw sy="50000" kx="2453608" algn="bl" rotWithShape="0">
              <a:schemeClr val="bg2">
                <a:alpha val="50000"/>
              </a:schemeClr>
            </a:outerShdw>
          </a:effectLst>
        </p:spPr>
        <p:txBody>
          <a:bodyPr wrap="none"/>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mph" presetSubtype="0" repeatCount="4000" fill="hold" grpId="0" nodeType="clickEffect">
                                  <p:stCondLst>
                                    <p:cond delay="0"/>
                                  </p:stCondLst>
                                  <p:childTnLst>
                                    <p:animClr clrSpc="hsl" dir="cw">
                                      <p:cBhvr override="childStyle">
                                        <p:cTn id="6" dur="5000" fill="hold"/>
                                        <p:tgtEl>
                                          <p:spTgt spid="2293762"/>
                                        </p:tgtEl>
                                        <p:attrNameLst>
                                          <p:attrName>style.color</p:attrName>
                                        </p:attrNameLst>
                                      </p:cBhvr>
                                      <p:by>
                                        <p:hsl h="10842353" s="0" l="0"/>
                                      </p:by>
                                    </p:animClr>
                                    <p:animClr clrSpc="hsl" dir="cw">
                                      <p:cBhvr>
                                        <p:cTn id="7" dur="5000" fill="hold"/>
                                        <p:tgtEl>
                                          <p:spTgt spid="2293762"/>
                                        </p:tgtEl>
                                        <p:attrNameLst>
                                          <p:attrName>fillcolor</p:attrName>
                                        </p:attrNameLst>
                                      </p:cBhvr>
                                      <p:by>
                                        <p:hsl h="10842353" s="0" l="0"/>
                                      </p:by>
                                    </p:animClr>
                                    <p:animClr clrSpc="hsl" dir="cw">
                                      <p:cBhvr>
                                        <p:cTn id="8" dur="5000" fill="hold"/>
                                        <p:tgtEl>
                                          <p:spTgt spid="2293762"/>
                                        </p:tgtEl>
                                        <p:attrNameLst>
                                          <p:attrName>stroke.color</p:attrName>
                                        </p:attrNameLst>
                                      </p:cBhvr>
                                      <p:by>
                                        <p:hsl h="10842353" s="0" l="0"/>
                                      </p:by>
                                    </p:animClr>
                                    <p:set>
                                      <p:cBhvr>
                                        <p:cTn id="9" dur="5000" fill="hold"/>
                                        <p:tgtEl>
                                          <p:spTgt spid="2293762"/>
                                        </p:tgtEl>
                                        <p:attrNameLst>
                                          <p:attrName>fill.type</p:attrName>
                                        </p:attrNameLst>
                                      </p:cBhvr>
                                      <p:to>
                                        <p:strVal val="solid"/>
                                      </p:to>
                                    </p:set>
                                  </p:childTnLst>
                                </p:cTn>
                              </p:par>
                              <p:par>
                                <p:cTn id="10" presetID="23" presetClass="emph" presetSubtype="0" repeatCount="4000" fill="hold" grpId="0" nodeType="withEffect">
                                  <p:stCondLst>
                                    <p:cond delay="0"/>
                                  </p:stCondLst>
                                  <p:childTnLst>
                                    <p:animClr clrSpc="hsl" dir="cw">
                                      <p:cBhvr override="childStyle">
                                        <p:cTn id="11" dur="5000" fill="hold"/>
                                        <p:tgtEl>
                                          <p:spTgt spid="2293764"/>
                                        </p:tgtEl>
                                        <p:attrNameLst>
                                          <p:attrName>style.color</p:attrName>
                                        </p:attrNameLst>
                                      </p:cBhvr>
                                      <p:by>
                                        <p:hsl h="10842353" s="0" l="0"/>
                                      </p:by>
                                    </p:animClr>
                                    <p:animClr clrSpc="hsl" dir="cw">
                                      <p:cBhvr>
                                        <p:cTn id="12" dur="5000" fill="hold"/>
                                        <p:tgtEl>
                                          <p:spTgt spid="2293764"/>
                                        </p:tgtEl>
                                        <p:attrNameLst>
                                          <p:attrName>fillcolor</p:attrName>
                                        </p:attrNameLst>
                                      </p:cBhvr>
                                      <p:by>
                                        <p:hsl h="10842353" s="0" l="0"/>
                                      </p:by>
                                    </p:animClr>
                                    <p:animClr clrSpc="hsl" dir="cw">
                                      <p:cBhvr>
                                        <p:cTn id="13" dur="5000" fill="hold"/>
                                        <p:tgtEl>
                                          <p:spTgt spid="2293764"/>
                                        </p:tgtEl>
                                        <p:attrNameLst>
                                          <p:attrName>stroke.color</p:attrName>
                                        </p:attrNameLst>
                                      </p:cBhvr>
                                      <p:by>
                                        <p:hsl h="10842353" s="0" l="0"/>
                                      </p:by>
                                    </p:animClr>
                                    <p:set>
                                      <p:cBhvr>
                                        <p:cTn id="14" dur="5000" fill="hold"/>
                                        <p:tgtEl>
                                          <p:spTgt spid="2293764"/>
                                        </p:tgtEl>
                                        <p:attrNameLst>
                                          <p:attrName>fill.type</p:attrName>
                                        </p:attrNameLst>
                                      </p:cBhvr>
                                      <p:to>
                                        <p:strVal val="solid"/>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293767"/>
                                        </p:tgtEl>
                                        <p:attrNameLst>
                                          <p:attrName>style.visibility</p:attrName>
                                        </p:attrNameLst>
                                      </p:cBhvr>
                                      <p:to>
                                        <p:strVal val="visible"/>
                                      </p:to>
                                    </p:set>
                                    <p:animEffect transition="in" filter="fade">
                                      <p:cBhvr>
                                        <p:cTn id="19" dur="2000"/>
                                        <p:tgtEl>
                                          <p:spTgt spid="22937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3762" grpId="0" animBg="1"/>
      <p:bldP spid="2293764" grpId="0" animBg="1"/>
      <p:bldP spid="229376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CAD818"/>
        </a:solidFill>
        <a:effectLst/>
      </p:bgPr>
    </p:bg>
    <p:spTree>
      <p:nvGrpSpPr>
        <p:cNvPr id="1" name=""/>
        <p:cNvGrpSpPr/>
        <p:nvPr/>
      </p:nvGrpSpPr>
      <p:grpSpPr>
        <a:xfrm>
          <a:off x="0" y="0"/>
          <a:ext cx="0" cy="0"/>
          <a:chOff x="0" y="0"/>
          <a:chExt cx="0" cy="0"/>
        </a:xfrm>
      </p:grpSpPr>
      <p:grpSp>
        <p:nvGrpSpPr>
          <p:cNvPr id="2448386" name="Group 2"/>
          <p:cNvGrpSpPr>
            <a:grpSpLocks/>
          </p:cNvGrpSpPr>
          <p:nvPr/>
        </p:nvGrpSpPr>
        <p:grpSpPr bwMode="auto">
          <a:xfrm>
            <a:off x="725488" y="2828925"/>
            <a:ext cx="7721600" cy="492125"/>
            <a:chOff x="459" y="1776"/>
            <a:chExt cx="4864" cy="310"/>
          </a:xfrm>
        </p:grpSpPr>
        <p:sp>
          <p:nvSpPr>
            <p:cNvPr id="2448387" name="Oval 3"/>
            <p:cNvSpPr>
              <a:spLocks noChangeArrowheads="1"/>
            </p:cNvSpPr>
            <p:nvPr/>
          </p:nvSpPr>
          <p:spPr bwMode="auto">
            <a:xfrm>
              <a:off x="2937" y="1787"/>
              <a:ext cx="17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388" name="Oval 4"/>
            <p:cNvSpPr>
              <a:spLocks noChangeArrowheads="1"/>
            </p:cNvSpPr>
            <p:nvPr/>
          </p:nvSpPr>
          <p:spPr bwMode="auto">
            <a:xfrm>
              <a:off x="2921" y="1787"/>
              <a:ext cx="173"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389" name="Oval 5"/>
            <p:cNvSpPr>
              <a:spLocks noChangeArrowheads="1"/>
            </p:cNvSpPr>
            <p:nvPr/>
          </p:nvSpPr>
          <p:spPr bwMode="auto">
            <a:xfrm>
              <a:off x="2931" y="1780"/>
              <a:ext cx="173"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390" name="Oval 6"/>
            <p:cNvSpPr>
              <a:spLocks noChangeArrowheads="1"/>
            </p:cNvSpPr>
            <p:nvPr/>
          </p:nvSpPr>
          <p:spPr bwMode="auto">
            <a:xfrm>
              <a:off x="3223" y="1791"/>
              <a:ext cx="141"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391" name="Oval 7"/>
            <p:cNvSpPr>
              <a:spLocks noChangeArrowheads="1"/>
            </p:cNvSpPr>
            <p:nvPr/>
          </p:nvSpPr>
          <p:spPr bwMode="auto">
            <a:xfrm>
              <a:off x="3210" y="1791"/>
              <a:ext cx="141"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392" name="Oval 8"/>
            <p:cNvSpPr>
              <a:spLocks noChangeArrowheads="1"/>
            </p:cNvSpPr>
            <p:nvPr/>
          </p:nvSpPr>
          <p:spPr bwMode="auto">
            <a:xfrm>
              <a:off x="3218" y="1784"/>
              <a:ext cx="141" cy="302"/>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393" name="Oval 9"/>
            <p:cNvSpPr>
              <a:spLocks noChangeArrowheads="1"/>
            </p:cNvSpPr>
            <p:nvPr/>
          </p:nvSpPr>
          <p:spPr bwMode="auto">
            <a:xfrm>
              <a:off x="3436" y="1788"/>
              <a:ext cx="10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394" name="Oval 10"/>
            <p:cNvSpPr>
              <a:spLocks noChangeArrowheads="1"/>
            </p:cNvSpPr>
            <p:nvPr/>
          </p:nvSpPr>
          <p:spPr bwMode="auto">
            <a:xfrm>
              <a:off x="3423" y="1788"/>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395" name="Oval 11"/>
            <p:cNvSpPr>
              <a:spLocks noChangeArrowheads="1"/>
            </p:cNvSpPr>
            <p:nvPr/>
          </p:nvSpPr>
          <p:spPr bwMode="auto">
            <a:xfrm>
              <a:off x="3433" y="1781"/>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396" name="Oval 12"/>
            <p:cNvSpPr>
              <a:spLocks noChangeArrowheads="1"/>
            </p:cNvSpPr>
            <p:nvPr/>
          </p:nvSpPr>
          <p:spPr bwMode="auto">
            <a:xfrm>
              <a:off x="3615"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397" name="Oval 13"/>
            <p:cNvSpPr>
              <a:spLocks noChangeArrowheads="1"/>
            </p:cNvSpPr>
            <p:nvPr/>
          </p:nvSpPr>
          <p:spPr bwMode="auto">
            <a:xfrm>
              <a:off x="3603" y="1787"/>
              <a:ext cx="66" cy="287"/>
            </a:xfrm>
            <a:prstGeom prst="ellipse">
              <a:avLst/>
            </a:prstGeom>
            <a:gradFill rotWithShape="1">
              <a:gsLst>
                <a:gs pos="0">
                  <a:schemeClr val="bg2"/>
                </a:gs>
                <a:gs pos="100000">
                  <a:schemeClr val="accent1"/>
                </a:gs>
              </a:gsLst>
              <a:lin ang="0" scaled="1"/>
            </a:gradFill>
            <a:ln w="19050">
              <a:solidFill>
                <a:schemeClr val="tx1"/>
              </a:solidFill>
              <a:miter lim="800000"/>
              <a:headEnd/>
              <a:tailEnd/>
            </a:ln>
            <a:effectLst/>
          </p:spPr>
          <p:txBody>
            <a:bodyPr wrap="none" anchor="ctr"/>
            <a:lstStyle/>
            <a:p>
              <a:endParaRPr lang="en-US"/>
            </a:p>
          </p:txBody>
        </p:sp>
        <p:sp>
          <p:nvSpPr>
            <p:cNvPr id="2448398" name="Oval 14"/>
            <p:cNvSpPr>
              <a:spLocks noChangeArrowheads="1"/>
            </p:cNvSpPr>
            <p:nvPr/>
          </p:nvSpPr>
          <p:spPr bwMode="auto">
            <a:xfrm>
              <a:off x="3611" y="1780"/>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399" name="Oval 15"/>
            <p:cNvSpPr>
              <a:spLocks noChangeArrowheads="1"/>
            </p:cNvSpPr>
            <p:nvPr/>
          </p:nvSpPr>
          <p:spPr bwMode="auto">
            <a:xfrm>
              <a:off x="372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00" name="Oval 16"/>
            <p:cNvSpPr>
              <a:spLocks noChangeArrowheads="1"/>
            </p:cNvSpPr>
            <p:nvPr/>
          </p:nvSpPr>
          <p:spPr bwMode="auto">
            <a:xfrm>
              <a:off x="3714"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01" name="Oval 17"/>
            <p:cNvSpPr>
              <a:spLocks noChangeArrowheads="1"/>
            </p:cNvSpPr>
            <p:nvPr/>
          </p:nvSpPr>
          <p:spPr bwMode="auto">
            <a:xfrm>
              <a:off x="3720"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02" name="Oval 18"/>
            <p:cNvSpPr>
              <a:spLocks noChangeArrowheads="1"/>
            </p:cNvSpPr>
            <p:nvPr/>
          </p:nvSpPr>
          <p:spPr bwMode="auto">
            <a:xfrm>
              <a:off x="3867" y="1790"/>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03" name="Oval 19"/>
            <p:cNvSpPr>
              <a:spLocks noChangeArrowheads="1"/>
            </p:cNvSpPr>
            <p:nvPr/>
          </p:nvSpPr>
          <p:spPr bwMode="auto">
            <a:xfrm>
              <a:off x="3856" y="1790"/>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04" name="Oval 20"/>
            <p:cNvSpPr>
              <a:spLocks noChangeArrowheads="1"/>
            </p:cNvSpPr>
            <p:nvPr/>
          </p:nvSpPr>
          <p:spPr bwMode="auto">
            <a:xfrm>
              <a:off x="3862" y="1783"/>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05" name="Oval 21"/>
            <p:cNvSpPr>
              <a:spLocks noChangeArrowheads="1"/>
            </p:cNvSpPr>
            <p:nvPr/>
          </p:nvSpPr>
          <p:spPr bwMode="auto">
            <a:xfrm>
              <a:off x="4045"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06" name="Oval 22"/>
            <p:cNvSpPr>
              <a:spLocks noChangeArrowheads="1"/>
            </p:cNvSpPr>
            <p:nvPr/>
          </p:nvSpPr>
          <p:spPr bwMode="auto">
            <a:xfrm>
              <a:off x="4028"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07" name="Oval 23"/>
            <p:cNvSpPr>
              <a:spLocks noChangeArrowheads="1"/>
            </p:cNvSpPr>
            <p:nvPr/>
          </p:nvSpPr>
          <p:spPr bwMode="auto">
            <a:xfrm>
              <a:off x="4039" y="1782"/>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08" name="Oval 24"/>
            <p:cNvSpPr>
              <a:spLocks noChangeArrowheads="1"/>
            </p:cNvSpPr>
            <p:nvPr/>
          </p:nvSpPr>
          <p:spPr bwMode="auto">
            <a:xfrm>
              <a:off x="4304" y="1788"/>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09" name="Oval 25"/>
            <p:cNvSpPr>
              <a:spLocks noChangeArrowheads="1"/>
            </p:cNvSpPr>
            <p:nvPr/>
          </p:nvSpPr>
          <p:spPr bwMode="auto">
            <a:xfrm>
              <a:off x="4285" y="1788"/>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10" name="Oval 26"/>
            <p:cNvSpPr>
              <a:spLocks noChangeArrowheads="1"/>
            </p:cNvSpPr>
            <p:nvPr/>
          </p:nvSpPr>
          <p:spPr bwMode="auto">
            <a:xfrm>
              <a:off x="4297" y="1781"/>
              <a:ext cx="167"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11" name="Oval 27"/>
            <p:cNvSpPr>
              <a:spLocks noChangeArrowheads="1"/>
            </p:cNvSpPr>
            <p:nvPr/>
          </p:nvSpPr>
          <p:spPr bwMode="auto">
            <a:xfrm>
              <a:off x="4584" y="1789"/>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12" name="Oval 28"/>
            <p:cNvSpPr>
              <a:spLocks noChangeArrowheads="1"/>
            </p:cNvSpPr>
            <p:nvPr/>
          </p:nvSpPr>
          <p:spPr bwMode="auto">
            <a:xfrm>
              <a:off x="4564" y="1789"/>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13" name="Oval 29"/>
            <p:cNvSpPr>
              <a:spLocks noChangeArrowheads="1"/>
            </p:cNvSpPr>
            <p:nvPr/>
          </p:nvSpPr>
          <p:spPr bwMode="auto">
            <a:xfrm>
              <a:off x="4577" y="1782"/>
              <a:ext cx="17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14" name="Oval 30"/>
            <p:cNvSpPr>
              <a:spLocks noChangeArrowheads="1"/>
            </p:cNvSpPr>
            <p:nvPr/>
          </p:nvSpPr>
          <p:spPr bwMode="auto">
            <a:xfrm>
              <a:off x="4866" y="1787"/>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15" name="Oval 31"/>
            <p:cNvSpPr>
              <a:spLocks noChangeArrowheads="1"/>
            </p:cNvSpPr>
            <p:nvPr/>
          </p:nvSpPr>
          <p:spPr bwMode="auto">
            <a:xfrm>
              <a:off x="4849" y="1787"/>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16" name="Oval 32"/>
            <p:cNvSpPr>
              <a:spLocks noChangeArrowheads="1"/>
            </p:cNvSpPr>
            <p:nvPr/>
          </p:nvSpPr>
          <p:spPr bwMode="auto">
            <a:xfrm>
              <a:off x="4860" y="1780"/>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17" name="Oval 33"/>
            <p:cNvSpPr>
              <a:spLocks noChangeArrowheads="1"/>
            </p:cNvSpPr>
            <p:nvPr/>
          </p:nvSpPr>
          <p:spPr bwMode="auto">
            <a:xfrm>
              <a:off x="5081" y="1788"/>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18" name="Oval 34"/>
            <p:cNvSpPr>
              <a:spLocks noChangeArrowheads="1"/>
            </p:cNvSpPr>
            <p:nvPr/>
          </p:nvSpPr>
          <p:spPr bwMode="auto">
            <a:xfrm>
              <a:off x="5068" y="1788"/>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19" name="Oval 35"/>
            <p:cNvSpPr>
              <a:spLocks noChangeArrowheads="1"/>
            </p:cNvSpPr>
            <p:nvPr/>
          </p:nvSpPr>
          <p:spPr bwMode="auto">
            <a:xfrm>
              <a:off x="5076" y="1781"/>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20" name="Oval 36"/>
            <p:cNvSpPr>
              <a:spLocks noChangeArrowheads="1"/>
            </p:cNvSpPr>
            <p:nvPr/>
          </p:nvSpPr>
          <p:spPr bwMode="auto">
            <a:xfrm>
              <a:off x="5257"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21" name="Oval 37"/>
            <p:cNvSpPr>
              <a:spLocks noChangeArrowheads="1"/>
            </p:cNvSpPr>
            <p:nvPr/>
          </p:nvSpPr>
          <p:spPr bwMode="auto">
            <a:xfrm>
              <a:off x="5247"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22" name="Oval 38"/>
            <p:cNvSpPr>
              <a:spLocks noChangeArrowheads="1"/>
            </p:cNvSpPr>
            <p:nvPr/>
          </p:nvSpPr>
          <p:spPr bwMode="auto">
            <a:xfrm>
              <a:off x="5253"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23" name="Oval 39"/>
            <p:cNvSpPr>
              <a:spLocks noChangeArrowheads="1"/>
            </p:cNvSpPr>
            <p:nvPr/>
          </p:nvSpPr>
          <p:spPr bwMode="auto">
            <a:xfrm>
              <a:off x="2410" y="1789"/>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24" name="Oval 40"/>
            <p:cNvSpPr>
              <a:spLocks noChangeArrowheads="1"/>
            </p:cNvSpPr>
            <p:nvPr/>
          </p:nvSpPr>
          <p:spPr bwMode="auto">
            <a:xfrm>
              <a:off x="2389" y="1789"/>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25" name="Oval 41"/>
            <p:cNvSpPr>
              <a:spLocks noChangeArrowheads="1"/>
            </p:cNvSpPr>
            <p:nvPr/>
          </p:nvSpPr>
          <p:spPr bwMode="auto">
            <a:xfrm>
              <a:off x="2399" y="1780"/>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26" name="Oval 42"/>
            <p:cNvSpPr>
              <a:spLocks noChangeArrowheads="1"/>
            </p:cNvSpPr>
            <p:nvPr/>
          </p:nvSpPr>
          <p:spPr bwMode="auto">
            <a:xfrm>
              <a:off x="2225" y="1789"/>
              <a:ext cx="103"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27" name="Oval 43"/>
            <p:cNvSpPr>
              <a:spLocks noChangeArrowheads="1"/>
            </p:cNvSpPr>
            <p:nvPr/>
          </p:nvSpPr>
          <p:spPr bwMode="auto">
            <a:xfrm>
              <a:off x="2214" y="1789"/>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28" name="Oval 44"/>
            <p:cNvSpPr>
              <a:spLocks noChangeArrowheads="1"/>
            </p:cNvSpPr>
            <p:nvPr/>
          </p:nvSpPr>
          <p:spPr bwMode="auto">
            <a:xfrm>
              <a:off x="2222" y="1780"/>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29" name="Oval 45"/>
            <p:cNvSpPr>
              <a:spLocks noChangeArrowheads="1"/>
            </p:cNvSpPr>
            <p:nvPr/>
          </p:nvSpPr>
          <p:spPr bwMode="auto">
            <a:xfrm>
              <a:off x="2098"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30" name="Oval 46"/>
            <p:cNvSpPr>
              <a:spLocks noChangeArrowheads="1"/>
            </p:cNvSpPr>
            <p:nvPr/>
          </p:nvSpPr>
          <p:spPr bwMode="auto">
            <a:xfrm>
              <a:off x="208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31" name="Oval 47"/>
            <p:cNvSpPr>
              <a:spLocks noChangeArrowheads="1"/>
            </p:cNvSpPr>
            <p:nvPr/>
          </p:nvSpPr>
          <p:spPr bwMode="auto">
            <a:xfrm>
              <a:off x="2092"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32" name="Oval 48"/>
            <p:cNvSpPr>
              <a:spLocks noChangeArrowheads="1"/>
            </p:cNvSpPr>
            <p:nvPr/>
          </p:nvSpPr>
          <p:spPr bwMode="auto">
            <a:xfrm>
              <a:off x="2003"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33" name="Oval 49"/>
            <p:cNvSpPr>
              <a:spLocks noChangeArrowheads="1"/>
            </p:cNvSpPr>
            <p:nvPr/>
          </p:nvSpPr>
          <p:spPr bwMode="auto">
            <a:xfrm>
              <a:off x="1993"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34" name="Oval 50"/>
            <p:cNvSpPr>
              <a:spLocks noChangeArrowheads="1"/>
            </p:cNvSpPr>
            <p:nvPr/>
          </p:nvSpPr>
          <p:spPr bwMode="auto">
            <a:xfrm>
              <a:off x="2001"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35" name="Oval 51"/>
            <p:cNvSpPr>
              <a:spLocks noChangeArrowheads="1"/>
            </p:cNvSpPr>
            <p:nvPr/>
          </p:nvSpPr>
          <p:spPr bwMode="auto">
            <a:xfrm>
              <a:off x="1837" y="1789"/>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36" name="Oval 52"/>
            <p:cNvSpPr>
              <a:spLocks noChangeArrowheads="1"/>
            </p:cNvSpPr>
            <p:nvPr/>
          </p:nvSpPr>
          <p:spPr bwMode="auto">
            <a:xfrm>
              <a:off x="1824" y="1789"/>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37" name="Oval 53"/>
            <p:cNvSpPr>
              <a:spLocks noChangeArrowheads="1"/>
            </p:cNvSpPr>
            <p:nvPr/>
          </p:nvSpPr>
          <p:spPr bwMode="auto">
            <a:xfrm>
              <a:off x="1832" y="1780"/>
              <a:ext cx="10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38" name="Oval 54"/>
            <p:cNvSpPr>
              <a:spLocks noChangeArrowheads="1"/>
            </p:cNvSpPr>
            <p:nvPr/>
          </p:nvSpPr>
          <p:spPr bwMode="auto">
            <a:xfrm>
              <a:off x="1623"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39" name="Oval 55"/>
            <p:cNvSpPr>
              <a:spLocks noChangeArrowheads="1"/>
            </p:cNvSpPr>
            <p:nvPr/>
          </p:nvSpPr>
          <p:spPr bwMode="auto">
            <a:xfrm>
              <a:off x="1606"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40" name="Oval 56"/>
            <p:cNvSpPr>
              <a:spLocks noChangeArrowheads="1"/>
            </p:cNvSpPr>
            <p:nvPr/>
          </p:nvSpPr>
          <p:spPr bwMode="auto">
            <a:xfrm>
              <a:off x="1617" y="1780"/>
              <a:ext cx="144"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41" name="Oval 57"/>
            <p:cNvSpPr>
              <a:spLocks noChangeArrowheads="1"/>
            </p:cNvSpPr>
            <p:nvPr/>
          </p:nvSpPr>
          <p:spPr bwMode="auto">
            <a:xfrm>
              <a:off x="1346" y="1789"/>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42" name="Oval 58"/>
            <p:cNvSpPr>
              <a:spLocks noChangeArrowheads="1"/>
            </p:cNvSpPr>
            <p:nvPr/>
          </p:nvSpPr>
          <p:spPr bwMode="auto">
            <a:xfrm>
              <a:off x="1327" y="1789"/>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43" name="Oval 59"/>
            <p:cNvSpPr>
              <a:spLocks noChangeArrowheads="1"/>
            </p:cNvSpPr>
            <p:nvPr/>
          </p:nvSpPr>
          <p:spPr bwMode="auto">
            <a:xfrm>
              <a:off x="1339" y="1782"/>
              <a:ext cx="167"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44" name="Oval 60"/>
            <p:cNvSpPr>
              <a:spLocks noChangeArrowheads="1"/>
            </p:cNvSpPr>
            <p:nvPr/>
          </p:nvSpPr>
          <p:spPr bwMode="auto">
            <a:xfrm>
              <a:off x="1054" y="1788"/>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45" name="Oval 61"/>
            <p:cNvSpPr>
              <a:spLocks noChangeArrowheads="1"/>
            </p:cNvSpPr>
            <p:nvPr/>
          </p:nvSpPr>
          <p:spPr bwMode="auto">
            <a:xfrm>
              <a:off x="1034" y="1788"/>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46" name="Oval 62"/>
            <p:cNvSpPr>
              <a:spLocks noChangeArrowheads="1"/>
            </p:cNvSpPr>
            <p:nvPr/>
          </p:nvSpPr>
          <p:spPr bwMode="auto">
            <a:xfrm>
              <a:off x="1045" y="1777"/>
              <a:ext cx="174" cy="305"/>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47" name="Oval 63"/>
            <p:cNvSpPr>
              <a:spLocks noChangeArrowheads="1"/>
            </p:cNvSpPr>
            <p:nvPr/>
          </p:nvSpPr>
          <p:spPr bwMode="auto">
            <a:xfrm>
              <a:off x="805" y="1788"/>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48" name="Oval 64"/>
            <p:cNvSpPr>
              <a:spLocks noChangeArrowheads="1"/>
            </p:cNvSpPr>
            <p:nvPr/>
          </p:nvSpPr>
          <p:spPr bwMode="auto">
            <a:xfrm>
              <a:off x="786" y="1788"/>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49" name="Oval 65"/>
            <p:cNvSpPr>
              <a:spLocks noChangeArrowheads="1"/>
            </p:cNvSpPr>
            <p:nvPr/>
          </p:nvSpPr>
          <p:spPr bwMode="auto">
            <a:xfrm>
              <a:off x="797" y="1779"/>
              <a:ext cx="14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50" name="Oval 66"/>
            <p:cNvSpPr>
              <a:spLocks noChangeArrowheads="1"/>
            </p:cNvSpPr>
            <p:nvPr/>
          </p:nvSpPr>
          <p:spPr bwMode="auto">
            <a:xfrm>
              <a:off x="623" y="1786"/>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51" name="Oval 67"/>
            <p:cNvSpPr>
              <a:spLocks noChangeArrowheads="1"/>
            </p:cNvSpPr>
            <p:nvPr/>
          </p:nvSpPr>
          <p:spPr bwMode="auto">
            <a:xfrm>
              <a:off x="610" y="1786"/>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52" name="Oval 68"/>
            <p:cNvSpPr>
              <a:spLocks noChangeArrowheads="1"/>
            </p:cNvSpPr>
            <p:nvPr/>
          </p:nvSpPr>
          <p:spPr bwMode="auto">
            <a:xfrm>
              <a:off x="618" y="1777"/>
              <a:ext cx="104"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53" name="Oval 69"/>
            <p:cNvSpPr>
              <a:spLocks noChangeArrowheads="1"/>
            </p:cNvSpPr>
            <p:nvPr/>
          </p:nvSpPr>
          <p:spPr bwMode="auto">
            <a:xfrm>
              <a:off x="473"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54" name="Oval 70"/>
            <p:cNvSpPr>
              <a:spLocks noChangeArrowheads="1"/>
            </p:cNvSpPr>
            <p:nvPr/>
          </p:nvSpPr>
          <p:spPr bwMode="auto">
            <a:xfrm>
              <a:off x="459" y="1787"/>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55" name="Oval 71"/>
            <p:cNvSpPr>
              <a:spLocks noChangeArrowheads="1"/>
            </p:cNvSpPr>
            <p:nvPr/>
          </p:nvSpPr>
          <p:spPr bwMode="auto">
            <a:xfrm>
              <a:off x="467" y="1778"/>
              <a:ext cx="66"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nvGrpSpPr>
            <p:cNvPr id="2448456" name="Group 72"/>
            <p:cNvGrpSpPr>
              <a:grpSpLocks/>
            </p:cNvGrpSpPr>
            <p:nvPr/>
          </p:nvGrpSpPr>
          <p:grpSpPr bwMode="auto">
            <a:xfrm>
              <a:off x="2649" y="1776"/>
              <a:ext cx="162" cy="304"/>
              <a:chOff x="2485" y="1876"/>
              <a:chExt cx="162" cy="304"/>
            </a:xfrm>
          </p:grpSpPr>
          <p:sp>
            <p:nvSpPr>
              <p:cNvPr id="2448457" name="Oval 73"/>
              <p:cNvSpPr>
                <a:spLocks noChangeArrowheads="1"/>
              </p:cNvSpPr>
              <p:nvPr/>
            </p:nvSpPr>
            <p:spPr bwMode="auto">
              <a:xfrm>
                <a:off x="2506" y="1885"/>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58" name="Oval 74"/>
              <p:cNvSpPr>
                <a:spLocks noChangeArrowheads="1"/>
              </p:cNvSpPr>
              <p:nvPr/>
            </p:nvSpPr>
            <p:spPr bwMode="auto">
              <a:xfrm>
                <a:off x="2485" y="1885"/>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59" name="Oval 75"/>
              <p:cNvSpPr>
                <a:spLocks noChangeArrowheads="1"/>
              </p:cNvSpPr>
              <p:nvPr/>
            </p:nvSpPr>
            <p:spPr bwMode="auto">
              <a:xfrm>
                <a:off x="2495" y="1876"/>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grpSp>
      <p:grpSp>
        <p:nvGrpSpPr>
          <p:cNvPr id="2448460" name="Group 76"/>
          <p:cNvGrpSpPr>
            <a:grpSpLocks/>
          </p:cNvGrpSpPr>
          <p:nvPr/>
        </p:nvGrpSpPr>
        <p:grpSpPr bwMode="auto">
          <a:xfrm>
            <a:off x="730250" y="2119313"/>
            <a:ext cx="7721600" cy="492125"/>
            <a:chOff x="459" y="1776"/>
            <a:chExt cx="4864" cy="310"/>
          </a:xfrm>
        </p:grpSpPr>
        <p:sp>
          <p:nvSpPr>
            <p:cNvPr id="2448461" name="Oval 77"/>
            <p:cNvSpPr>
              <a:spLocks noChangeArrowheads="1"/>
            </p:cNvSpPr>
            <p:nvPr/>
          </p:nvSpPr>
          <p:spPr bwMode="auto">
            <a:xfrm>
              <a:off x="2937" y="1787"/>
              <a:ext cx="17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462" name="Oval 78"/>
            <p:cNvSpPr>
              <a:spLocks noChangeArrowheads="1"/>
            </p:cNvSpPr>
            <p:nvPr/>
          </p:nvSpPr>
          <p:spPr bwMode="auto">
            <a:xfrm>
              <a:off x="2921" y="1787"/>
              <a:ext cx="173"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463" name="Oval 79"/>
            <p:cNvSpPr>
              <a:spLocks noChangeArrowheads="1"/>
            </p:cNvSpPr>
            <p:nvPr/>
          </p:nvSpPr>
          <p:spPr bwMode="auto">
            <a:xfrm>
              <a:off x="2931" y="1780"/>
              <a:ext cx="173"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64" name="Oval 80"/>
            <p:cNvSpPr>
              <a:spLocks noChangeArrowheads="1"/>
            </p:cNvSpPr>
            <p:nvPr/>
          </p:nvSpPr>
          <p:spPr bwMode="auto">
            <a:xfrm>
              <a:off x="3223" y="1791"/>
              <a:ext cx="141"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465" name="Oval 81"/>
            <p:cNvSpPr>
              <a:spLocks noChangeArrowheads="1"/>
            </p:cNvSpPr>
            <p:nvPr/>
          </p:nvSpPr>
          <p:spPr bwMode="auto">
            <a:xfrm>
              <a:off x="3210" y="1791"/>
              <a:ext cx="141"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466" name="Oval 82"/>
            <p:cNvSpPr>
              <a:spLocks noChangeArrowheads="1"/>
            </p:cNvSpPr>
            <p:nvPr/>
          </p:nvSpPr>
          <p:spPr bwMode="auto">
            <a:xfrm>
              <a:off x="3218" y="1784"/>
              <a:ext cx="141" cy="302"/>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67" name="Oval 83"/>
            <p:cNvSpPr>
              <a:spLocks noChangeArrowheads="1"/>
            </p:cNvSpPr>
            <p:nvPr/>
          </p:nvSpPr>
          <p:spPr bwMode="auto">
            <a:xfrm>
              <a:off x="3436" y="1788"/>
              <a:ext cx="10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468" name="Oval 84"/>
            <p:cNvSpPr>
              <a:spLocks noChangeArrowheads="1"/>
            </p:cNvSpPr>
            <p:nvPr/>
          </p:nvSpPr>
          <p:spPr bwMode="auto">
            <a:xfrm>
              <a:off x="3423" y="1788"/>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69" name="Oval 85"/>
            <p:cNvSpPr>
              <a:spLocks noChangeArrowheads="1"/>
            </p:cNvSpPr>
            <p:nvPr/>
          </p:nvSpPr>
          <p:spPr bwMode="auto">
            <a:xfrm>
              <a:off x="3433" y="1781"/>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70" name="Oval 86"/>
            <p:cNvSpPr>
              <a:spLocks noChangeArrowheads="1"/>
            </p:cNvSpPr>
            <p:nvPr/>
          </p:nvSpPr>
          <p:spPr bwMode="auto">
            <a:xfrm>
              <a:off x="3615"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71" name="Oval 87"/>
            <p:cNvSpPr>
              <a:spLocks noChangeArrowheads="1"/>
            </p:cNvSpPr>
            <p:nvPr/>
          </p:nvSpPr>
          <p:spPr bwMode="auto">
            <a:xfrm>
              <a:off x="3603" y="1787"/>
              <a:ext cx="66" cy="287"/>
            </a:xfrm>
            <a:prstGeom prst="ellipse">
              <a:avLst/>
            </a:prstGeom>
            <a:gradFill rotWithShape="1">
              <a:gsLst>
                <a:gs pos="0">
                  <a:schemeClr val="bg2"/>
                </a:gs>
                <a:gs pos="100000">
                  <a:schemeClr val="accent1"/>
                </a:gs>
              </a:gsLst>
              <a:lin ang="0" scaled="1"/>
            </a:gradFill>
            <a:ln w="19050">
              <a:solidFill>
                <a:schemeClr val="tx1"/>
              </a:solidFill>
              <a:miter lim="800000"/>
              <a:headEnd/>
              <a:tailEnd/>
            </a:ln>
            <a:effectLst/>
          </p:spPr>
          <p:txBody>
            <a:bodyPr wrap="none" anchor="ctr"/>
            <a:lstStyle/>
            <a:p>
              <a:endParaRPr lang="en-US"/>
            </a:p>
          </p:txBody>
        </p:sp>
        <p:sp>
          <p:nvSpPr>
            <p:cNvPr id="2448472" name="Oval 88"/>
            <p:cNvSpPr>
              <a:spLocks noChangeArrowheads="1"/>
            </p:cNvSpPr>
            <p:nvPr/>
          </p:nvSpPr>
          <p:spPr bwMode="auto">
            <a:xfrm>
              <a:off x="3611" y="1780"/>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73" name="Oval 89"/>
            <p:cNvSpPr>
              <a:spLocks noChangeArrowheads="1"/>
            </p:cNvSpPr>
            <p:nvPr/>
          </p:nvSpPr>
          <p:spPr bwMode="auto">
            <a:xfrm>
              <a:off x="372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74" name="Oval 90"/>
            <p:cNvSpPr>
              <a:spLocks noChangeArrowheads="1"/>
            </p:cNvSpPr>
            <p:nvPr/>
          </p:nvSpPr>
          <p:spPr bwMode="auto">
            <a:xfrm>
              <a:off x="3714"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75" name="Oval 91"/>
            <p:cNvSpPr>
              <a:spLocks noChangeArrowheads="1"/>
            </p:cNvSpPr>
            <p:nvPr/>
          </p:nvSpPr>
          <p:spPr bwMode="auto">
            <a:xfrm>
              <a:off x="3720"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76" name="Oval 92"/>
            <p:cNvSpPr>
              <a:spLocks noChangeArrowheads="1"/>
            </p:cNvSpPr>
            <p:nvPr/>
          </p:nvSpPr>
          <p:spPr bwMode="auto">
            <a:xfrm>
              <a:off x="3867" y="1790"/>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77" name="Oval 93"/>
            <p:cNvSpPr>
              <a:spLocks noChangeArrowheads="1"/>
            </p:cNvSpPr>
            <p:nvPr/>
          </p:nvSpPr>
          <p:spPr bwMode="auto">
            <a:xfrm>
              <a:off x="3856" y="1790"/>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78" name="Oval 94"/>
            <p:cNvSpPr>
              <a:spLocks noChangeArrowheads="1"/>
            </p:cNvSpPr>
            <p:nvPr/>
          </p:nvSpPr>
          <p:spPr bwMode="auto">
            <a:xfrm>
              <a:off x="3862" y="1783"/>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79" name="Oval 95"/>
            <p:cNvSpPr>
              <a:spLocks noChangeArrowheads="1"/>
            </p:cNvSpPr>
            <p:nvPr/>
          </p:nvSpPr>
          <p:spPr bwMode="auto">
            <a:xfrm>
              <a:off x="4045"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80" name="Oval 96"/>
            <p:cNvSpPr>
              <a:spLocks noChangeArrowheads="1"/>
            </p:cNvSpPr>
            <p:nvPr/>
          </p:nvSpPr>
          <p:spPr bwMode="auto">
            <a:xfrm>
              <a:off x="4028"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81" name="Oval 97"/>
            <p:cNvSpPr>
              <a:spLocks noChangeArrowheads="1"/>
            </p:cNvSpPr>
            <p:nvPr/>
          </p:nvSpPr>
          <p:spPr bwMode="auto">
            <a:xfrm>
              <a:off x="4039" y="1782"/>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82" name="Oval 98"/>
            <p:cNvSpPr>
              <a:spLocks noChangeArrowheads="1"/>
            </p:cNvSpPr>
            <p:nvPr/>
          </p:nvSpPr>
          <p:spPr bwMode="auto">
            <a:xfrm>
              <a:off x="4304" y="1788"/>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83" name="Oval 99"/>
            <p:cNvSpPr>
              <a:spLocks noChangeArrowheads="1"/>
            </p:cNvSpPr>
            <p:nvPr/>
          </p:nvSpPr>
          <p:spPr bwMode="auto">
            <a:xfrm>
              <a:off x="4285" y="1788"/>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84" name="Oval 100"/>
            <p:cNvSpPr>
              <a:spLocks noChangeArrowheads="1"/>
            </p:cNvSpPr>
            <p:nvPr/>
          </p:nvSpPr>
          <p:spPr bwMode="auto">
            <a:xfrm>
              <a:off x="4297" y="1781"/>
              <a:ext cx="167"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85" name="Oval 101"/>
            <p:cNvSpPr>
              <a:spLocks noChangeArrowheads="1"/>
            </p:cNvSpPr>
            <p:nvPr/>
          </p:nvSpPr>
          <p:spPr bwMode="auto">
            <a:xfrm>
              <a:off x="4584" y="1789"/>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86" name="Oval 102"/>
            <p:cNvSpPr>
              <a:spLocks noChangeArrowheads="1"/>
            </p:cNvSpPr>
            <p:nvPr/>
          </p:nvSpPr>
          <p:spPr bwMode="auto">
            <a:xfrm>
              <a:off x="4564" y="1789"/>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87" name="Oval 103"/>
            <p:cNvSpPr>
              <a:spLocks noChangeArrowheads="1"/>
            </p:cNvSpPr>
            <p:nvPr/>
          </p:nvSpPr>
          <p:spPr bwMode="auto">
            <a:xfrm>
              <a:off x="4577" y="1782"/>
              <a:ext cx="17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88" name="Oval 104"/>
            <p:cNvSpPr>
              <a:spLocks noChangeArrowheads="1"/>
            </p:cNvSpPr>
            <p:nvPr/>
          </p:nvSpPr>
          <p:spPr bwMode="auto">
            <a:xfrm>
              <a:off x="4866" y="1787"/>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89" name="Oval 105"/>
            <p:cNvSpPr>
              <a:spLocks noChangeArrowheads="1"/>
            </p:cNvSpPr>
            <p:nvPr/>
          </p:nvSpPr>
          <p:spPr bwMode="auto">
            <a:xfrm>
              <a:off x="4849" y="1787"/>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90" name="Oval 106"/>
            <p:cNvSpPr>
              <a:spLocks noChangeArrowheads="1"/>
            </p:cNvSpPr>
            <p:nvPr/>
          </p:nvSpPr>
          <p:spPr bwMode="auto">
            <a:xfrm>
              <a:off x="4860" y="1780"/>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91" name="Oval 107"/>
            <p:cNvSpPr>
              <a:spLocks noChangeArrowheads="1"/>
            </p:cNvSpPr>
            <p:nvPr/>
          </p:nvSpPr>
          <p:spPr bwMode="auto">
            <a:xfrm>
              <a:off x="5081" y="1788"/>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92" name="Oval 108"/>
            <p:cNvSpPr>
              <a:spLocks noChangeArrowheads="1"/>
            </p:cNvSpPr>
            <p:nvPr/>
          </p:nvSpPr>
          <p:spPr bwMode="auto">
            <a:xfrm>
              <a:off x="5068" y="1788"/>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93" name="Oval 109"/>
            <p:cNvSpPr>
              <a:spLocks noChangeArrowheads="1"/>
            </p:cNvSpPr>
            <p:nvPr/>
          </p:nvSpPr>
          <p:spPr bwMode="auto">
            <a:xfrm>
              <a:off x="5076" y="1781"/>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94" name="Oval 110"/>
            <p:cNvSpPr>
              <a:spLocks noChangeArrowheads="1"/>
            </p:cNvSpPr>
            <p:nvPr/>
          </p:nvSpPr>
          <p:spPr bwMode="auto">
            <a:xfrm>
              <a:off x="5257"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95" name="Oval 111"/>
            <p:cNvSpPr>
              <a:spLocks noChangeArrowheads="1"/>
            </p:cNvSpPr>
            <p:nvPr/>
          </p:nvSpPr>
          <p:spPr bwMode="auto">
            <a:xfrm>
              <a:off x="5247"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96" name="Oval 112"/>
            <p:cNvSpPr>
              <a:spLocks noChangeArrowheads="1"/>
            </p:cNvSpPr>
            <p:nvPr/>
          </p:nvSpPr>
          <p:spPr bwMode="auto">
            <a:xfrm>
              <a:off x="5253"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497" name="Oval 113"/>
            <p:cNvSpPr>
              <a:spLocks noChangeArrowheads="1"/>
            </p:cNvSpPr>
            <p:nvPr/>
          </p:nvSpPr>
          <p:spPr bwMode="auto">
            <a:xfrm>
              <a:off x="2410" y="1789"/>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498" name="Oval 114"/>
            <p:cNvSpPr>
              <a:spLocks noChangeArrowheads="1"/>
            </p:cNvSpPr>
            <p:nvPr/>
          </p:nvSpPr>
          <p:spPr bwMode="auto">
            <a:xfrm>
              <a:off x="2389" y="1789"/>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499" name="Oval 115"/>
            <p:cNvSpPr>
              <a:spLocks noChangeArrowheads="1"/>
            </p:cNvSpPr>
            <p:nvPr/>
          </p:nvSpPr>
          <p:spPr bwMode="auto">
            <a:xfrm>
              <a:off x="2399" y="1780"/>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00" name="Oval 116"/>
            <p:cNvSpPr>
              <a:spLocks noChangeArrowheads="1"/>
            </p:cNvSpPr>
            <p:nvPr/>
          </p:nvSpPr>
          <p:spPr bwMode="auto">
            <a:xfrm>
              <a:off x="2225" y="1789"/>
              <a:ext cx="103"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01" name="Oval 117"/>
            <p:cNvSpPr>
              <a:spLocks noChangeArrowheads="1"/>
            </p:cNvSpPr>
            <p:nvPr/>
          </p:nvSpPr>
          <p:spPr bwMode="auto">
            <a:xfrm>
              <a:off x="2214" y="1789"/>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02" name="Oval 118"/>
            <p:cNvSpPr>
              <a:spLocks noChangeArrowheads="1"/>
            </p:cNvSpPr>
            <p:nvPr/>
          </p:nvSpPr>
          <p:spPr bwMode="auto">
            <a:xfrm>
              <a:off x="2222" y="1780"/>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03" name="Oval 119"/>
            <p:cNvSpPr>
              <a:spLocks noChangeArrowheads="1"/>
            </p:cNvSpPr>
            <p:nvPr/>
          </p:nvSpPr>
          <p:spPr bwMode="auto">
            <a:xfrm>
              <a:off x="2098"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04" name="Oval 120"/>
            <p:cNvSpPr>
              <a:spLocks noChangeArrowheads="1"/>
            </p:cNvSpPr>
            <p:nvPr/>
          </p:nvSpPr>
          <p:spPr bwMode="auto">
            <a:xfrm>
              <a:off x="208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05" name="Oval 121"/>
            <p:cNvSpPr>
              <a:spLocks noChangeArrowheads="1"/>
            </p:cNvSpPr>
            <p:nvPr/>
          </p:nvSpPr>
          <p:spPr bwMode="auto">
            <a:xfrm>
              <a:off x="2092"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06" name="Oval 122"/>
            <p:cNvSpPr>
              <a:spLocks noChangeArrowheads="1"/>
            </p:cNvSpPr>
            <p:nvPr/>
          </p:nvSpPr>
          <p:spPr bwMode="auto">
            <a:xfrm>
              <a:off x="2003"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07" name="Oval 123"/>
            <p:cNvSpPr>
              <a:spLocks noChangeArrowheads="1"/>
            </p:cNvSpPr>
            <p:nvPr/>
          </p:nvSpPr>
          <p:spPr bwMode="auto">
            <a:xfrm>
              <a:off x="1993"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08" name="Oval 124"/>
            <p:cNvSpPr>
              <a:spLocks noChangeArrowheads="1"/>
            </p:cNvSpPr>
            <p:nvPr/>
          </p:nvSpPr>
          <p:spPr bwMode="auto">
            <a:xfrm>
              <a:off x="2001"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09" name="Oval 125"/>
            <p:cNvSpPr>
              <a:spLocks noChangeArrowheads="1"/>
            </p:cNvSpPr>
            <p:nvPr/>
          </p:nvSpPr>
          <p:spPr bwMode="auto">
            <a:xfrm>
              <a:off x="1837" y="1789"/>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10" name="Oval 126"/>
            <p:cNvSpPr>
              <a:spLocks noChangeArrowheads="1"/>
            </p:cNvSpPr>
            <p:nvPr/>
          </p:nvSpPr>
          <p:spPr bwMode="auto">
            <a:xfrm>
              <a:off x="1824" y="1789"/>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11" name="Oval 127"/>
            <p:cNvSpPr>
              <a:spLocks noChangeArrowheads="1"/>
            </p:cNvSpPr>
            <p:nvPr/>
          </p:nvSpPr>
          <p:spPr bwMode="auto">
            <a:xfrm>
              <a:off x="1832" y="1780"/>
              <a:ext cx="10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12" name="Oval 128"/>
            <p:cNvSpPr>
              <a:spLocks noChangeArrowheads="1"/>
            </p:cNvSpPr>
            <p:nvPr/>
          </p:nvSpPr>
          <p:spPr bwMode="auto">
            <a:xfrm>
              <a:off x="1623"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13" name="Oval 129"/>
            <p:cNvSpPr>
              <a:spLocks noChangeArrowheads="1"/>
            </p:cNvSpPr>
            <p:nvPr/>
          </p:nvSpPr>
          <p:spPr bwMode="auto">
            <a:xfrm>
              <a:off x="1606"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14" name="Oval 130"/>
            <p:cNvSpPr>
              <a:spLocks noChangeArrowheads="1"/>
            </p:cNvSpPr>
            <p:nvPr/>
          </p:nvSpPr>
          <p:spPr bwMode="auto">
            <a:xfrm>
              <a:off x="1617" y="1780"/>
              <a:ext cx="144"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15" name="Oval 131"/>
            <p:cNvSpPr>
              <a:spLocks noChangeArrowheads="1"/>
            </p:cNvSpPr>
            <p:nvPr/>
          </p:nvSpPr>
          <p:spPr bwMode="auto">
            <a:xfrm>
              <a:off x="1346" y="1789"/>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16" name="Oval 132"/>
            <p:cNvSpPr>
              <a:spLocks noChangeArrowheads="1"/>
            </p:cNvSpPr>
            <p:nvPr/>
          </p:nvSpPr>
          <p:spPr bwMode="auto">
            <a:xfrm>
              <a:off x="1327" y="1789"/>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17" name="Oval 133"/>
            <p:cNvSpPr>
              <a:spLocks noChangeArrowheads="1"/>
            </p:cNvSpPr>
            <p:nvPr/>
          </p:nvSpPr>
          <p:spPr bwMode="auto">
            <a:xfrm>
              <a:off x="1339" y="1782"/>
              <a:ext cx="167"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18" name="Oval 134"/>
            <p:cNvSpPr>
              <a:spLocks noChangeArrowheads="1"/>
            </p:cNvSpPr>
            <p:nvPr/>
          </p:nvSpPr>
          <p:spPr bwMode="auto">
            <a:xfrm>
              <a:off x="1054" y="1788"/>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19" name="Oval 135"/>
            <p:cNvSpPr>
              <a:spLocks noChangeArrowheads="1"/>
            </p:cNvSpPr>
            <p:nvPr/>
          </p:nvSpPr>
          <p:spPr bwMode="auto">
            <a:xfrm>
              <a:off x="1034" y="1788"/>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20" name="Oval 136"/>
            <p:cNvSpPr>
              <a:spLocks noChangeArrowheads="1"/>
            </p:cNvSpPr>
            <p:nvPr/>
          </p:nvSpPr>
          <p:spPr bwMode="auto">
            <a:xfrm>
              <a:off x="1045" y="1777"/>
              <a:ext cx="174" cy="305"/>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21" name="Oval 137"/>
            <p:cNvSpPr>
              <a:spLocks noChangeArrowheads="1"/>
            </p:cNvSpPr>
            <p:nvPr/>
          </p:nvSpPr>
          <p:spPr bwMode="auto">
            <a:xfrm>
              <a:off x="805" y="1788"/>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22" name="Oval 138"/>
            <p:cNvSpPr>
              <a:spLocks noChangeArrowheads="1"/>
            </p:cNvSpPr>
            <p:nvPr/>
          </p:nvSpPr>
          <p:spPr bwMode="auto">
            <a:xfrm>
              <a:off x="786" y="1788"/>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23" name="Oval 139"/>
            <p:cNvSpPr>
              <a:spLocks noChangeArrowheads="1"/>
            </p:cNvSpPr>
            <p:nvPr/>
          </p:nvSpPr>
          <p:spPr bwMode="auto">
            <a:xfrm>
              <a:off x="797" y="1779"/>
              <a:ext cx="14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24" name="Oval 140"/>
            <p:cNvSpPr>
              <a:spLocks noChangeArrowheads="1"/>
            </p:cNvSpPr>
            <p:nvPr/>
          </p:nvSpPr>
          <p:spPr bwMode="auto">
            <a:xfrm>
              <a:off x="623" y="1786"/>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25" name="Oval 141"/>
            <p:cNvSpPr>
              <a:spLocks noChangeArrowheads="1"/>
            </p:cNvSpPr>
            <p:nvPr/>
          </p:nvSpPr>
          <p:spPr bwMode="auto">
            <a:xfrm>
              <a:off x="610" y="1786"/>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26" name="Oval 142"/>
            <p:cNvSpPr>
              <a:spLocks noChangeArrowheads="1"/>
            </p:cNvSpPr>
            <p:nvPr/>
          </p:nvSpPr>
          <p:spPr bwMode="auto">
            <a:xfrm>
              <a:off x="618" y="1777"/>
              <a:ext cx="104"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27" name="Oval 143"/>
            <p:cNvSpPr>
              <a:spLocks noChangeArrowheads="1"/>
            </p:cNvSpPr>
            <p:nvPr/>
          </p:nvSpPr>
          <p:spPr bwMode="auto">
            <a:xfrm>
              <a:off x="473"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28" name="Oval 144"/>
            <p:cNvSpPr>
              <a:spLocks noChangeArrowheads="1"/>
            </p:cNvSpPr>
            <p:nvPr/>
          </p:nvSpPr>
          <p:spPr bwMode="auto">
            <a:xfrm>
              <a:off x="459" y="1787"/>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29" name="Oval 145"/>
            <p:cNvSpPr>
              <a:spLocks noChangeArrowheads="1"/>
            </p:cNvSpPr>
            <p:nvPr/>
          </p:nvSpPr>
          <p:spPr bwMode="auto">
            <a:xfrm>
              <a:off x="467" y="1778"/>
              <a:ext cx="66"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nvGrpSpPr>
            <p:cNvPr id="2448530" name="Group 146"/>
            <p:cNvGrpSpPr>
              <a:grpSpLocks/>
            </p:cNvGrpSpPr>
            <p:nvPr/>
          </p:nvGrpSpPr>
          <p:grpSpPr bwMode="auto">
            <a:xfrm>
              <a:off x="2649" y="1776"/>
              <a:ext cx="162" cy="304"/>
              <a:chOff x="2485" y="1876"/>
              <a:chExt cx="162" cy="304"/>
            </a:xfrm>
          </p:grpSpPr>
          <p:sp>
            <p:nvSpPr>
              <p:cNvPr id="2448531" name="Oval 147"/>
              <p:cNvSpPr>
                <a:spLocks noChangeArrowheads="1"/>
              </p:cNvSpPr>
              <p:nvPr/>
            </p:nvSpPr>
            <p:spPr bwMode="auto">
              <a:xfrm>
                <a:off x="2506" y="1885"/>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32" name="Oval 148"/>
              <p:cNvSpPr>
                <a:spLocks noChangeArrowheads="1"/>
              </p:cNvSpPr>
              <p:nvPr/>
            </p:nvSpPr>
            <p:spPr bwMode="auto">
              <a:xfrm>
                <a:off x="2485" y="1885"/>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33" name="Oval 149"/>
              <p:cNvSpPr>
                <a:spLocks noChangeArrowheads="1"/>
              </p:cNvSpPr>
              <p:nvPr/>
            </p:nvSpPr>
            <p:spPr bwMode="auto">
              <a:xfrm>
                <a:off x="2495" y="1876"/>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grpSp>
      <p:grpSp>
        <p:nvGrpSpPr>
          <p:cNvPr id="2448534" name="Group 150"/>
          <p:cNvGrpSpPr>
            <a:grpSpLocks/>
          </p:cNvGrpSpPr>
          <p:nvPr/>
        </p:nvGrpSpPr>
        <p:grpSpPr bwMode="auto">
          <a:xfrm>
            <a:off x="736600" y="1433513"/>
            <a:ext cx="7721600" cy="492125"/>
            <a:chOff x="459" y="1776"/>
            <a:chExt cx="4864" cy="310"/>
          </a:xfrm>
        </p:grpSpPr>
        <p:sp>
          <p:nvSpPr>
            <p:cNvPr id="2448535" name="Oval 151"/>
            <p:cNvSpPr>
              <a:spLocks noChangeArrowheads="1"/>
            </p:cNvSpPr>
            <p:nvPr/>
          </p:nvSpPr>
          <p:spPr bwMode="auto">
            <a:xfrm>
              <a:off x="2937" y="1787"/>
              <a:ext cx="17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536" name="Oval 152"/>
            <p:cNvSpPr>
              <a:spLocks noChangeArrowheads="1"/>
            </p:cNvSpPr>
            <p:nvPr/>
          </p:nvSpPr>
          <p:spPr bwMode="auto">
            <a:xfrm>
              <a:off x="2921" y="1787"/>
              <a:ext cx="173"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537" name="Oval 153"/>
            <p:cNvSpPr>
              <a:spLocks noChangeArrowheads="1"/>
            </p:cNvSpPr>
            <p:nvPr/>
          </p:nvSpPr>
          <p:spPr bwMode="auto">
            <a:xfrm>
              <a:off x="2931" y="1780"/>
              <a:ext cx="173"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38" name="Oval 154"/>
            <p:cNvSpPr>
              <a:spLocks noChangeArrowheads="1"/>
            </p:cNvSpPr>
            <p:nvPr/>
          </p:nvSpPr>
          <p:spPr bwMode="auto">
            <a:xfrm>
              <a:off x="3223" y="1791"/>
              <a:ext cx="141"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539" name="Oval 155"/>
            <p:cNvSpPr>
              <a:spLocks noChangeArrowheads="1"/>
            </p:cNvSpPr>
            <p:nvPr/>
          </p:nvSpPr>
          <p:spPr bwMode="auto">
            <a:xfrm>
              <a:off x="3210" y="1791"/>
              <a:ext cx="141"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540" name="Oval 156"/>
            <p:cNvSpPr>
              <a:spLocks noChangeArrowheads="1"/>
            </p:cNvSpPr>
            <p:nvPr/>
          </p:nvSpPr>
          <p:spPr bwMode="auto">
            <a:xfrm>
              <a:off x="3218" y="1784"/>
              <a:ext cx="141" cy="302"/>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41" name="Oval 157"/>
            <p:cNvSpPr>
              <a:spLocks noChangeArrowheads="1"/>
            </p:cNvSpPr>
            <p:nvPr/>
          </p:nvSpPr>
          <p:spPr bwMode="auto">
            <a:xfrm>
              <a:off x="3436" y="1788"/>
              <a:ext cx="10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542" name="Oval 158"/>
            <p:cNvSpPr>
              <a:spLocks noChangeArrowheads="1"/>
            </p:cNvSpPr>
            <p:nvPr/>
          </p:nvSpPr>
          <p:spPr bwMode="auto">
            <a:xfrm>
              <a:off x="3423" y="1788"/>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43" name="Oval 159"/>
            <p:cNvSpPr>
              <a:spLocks noChangeArrowheads="1"/>
            </p:cNvSpPr>
            <p:nvPr/>
          </p:nvSpPr>
          <p:spPr bwMode="auto">
            <a:xfrm>
              <a:off x="3433" y="1781"/>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44" name="Oval 160"/>
            <p:cNvSpPr>
              <a:spLocks noChangeArrowheads="1"/>
            </p:cNvSpPr>
            <p:nvPr/>
          </p:nvSpPr>
          <p:spPr bwMode="auto">
            <a:xfrm>
              <a:off x="3615"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45" name="Oval 161"/>
            <p:cNvSpPr>
              <a:spLocks noChangeArrowheads="1"/>
            </p:cNvSpPr>
            <p:nvPr/>
          </p:nvSpPr>
          <p:spPr bwMode="auto">
            <a:xfrm>
              <a:off x="3603" y="1787"/>
              <a:ext cx="66" cy="287"/>
            </a:xfrm>
            <a:prstGeom prst="ellipse">
              <a:avLst/>
            </a:prstGeom>
            <a:gradFill rotWithShape="1">
              <a:gsLst>
                <a:gs pos="0">
                  <a:schemeClr val="bg2"/>
                </a:gs>
                <a:gs pos="100000">
                  <a:schemeClr val="accent1"/>
                </a:gs>
              </a:gsLst>
              <a:lin ang="0" scaled="1"/>
            </a:gradFill>
            <a:ln w="19050">
              <a:solidFill>
                <a:schemeClr val="tx1"/>
              </a:solidFill>
              <a:miter lim="800000"/>
              <a:headEnd/>
              <a:tailEnd/>
            </a:ln>
            <a:effectLst/>
          </p:spPr>
          <p:txBody>
            <a:bodyPr wrap="none" anchor="ctr"/>
            <a:lstStyle/>
            <a:p>
              <a:endParaRPr lang="en-US"/>
            </a:p>
          </p:txBody>
        </p:sp>
        <p:sp>
          <p:nvSpPr>
            <p:cNvPr id="2448546" name="Oval 162"/>
            <p:cNvSpPr>
              <a:spLocks noChangeArrowheads="1"/>
            </p:cNvSpPr>
            <p:nvPr/>
          </p:nvSpPr>
          <p:spPr bwMode="auto">
            <a:xfrm>
              <a:off x="3611" y="1780"/>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47" name="Oval 163"/>
            <p:cNvSpPr>
              <a:spLocks noChangeArrowheads="1"/>
            </p:cNvSpPr>
            <p:nvPr/>
          </p:nvSpPr>
          <p:spPr bwMode="auto">
            <a:xfrm>
              <a:off x="372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48" name="Oval 164"/>
            <p:cNvSpPr>
              <a:spLocks noChangeArrowheads="1"/>
            </p:cNvSpPr>
            <p:nvPr/>
          </p:nvSpPr>
          <p:spPr bwMode="auto">
            <a:xfrm>
              <a:off x="3714"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49" name="Oval 165"/>
            <p:cNvSpPr>
              <a:spLocks noChangeArrowheads="1"/>
            </p:cNvSpPr>
            <p:nvPr/>
          </p:nvSpPr>
          <p:spPr bwMode="auto">
            <a:xfrm>
              <a:off x="3720"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50" name="Oval 166"/>
            <p:cNvSpPr>
              <a:spLocks noChangeArrowheads="1"/>
            </p:cNvSpPr>
            <p:nvPr/>
          </p:nvSpPr>
          <p:spPr bwMode="auto">
            <a:xfrm>
              <a:off x="3867" y="1790"/>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51" name="Oval 167"/>
            <p:cNvSpPr>
              <a:spLocks noChangeArrowheads="1"/>
            </p:cNvSpPr>
            <p:nvPr/>
          </p:nvSpPr>
          <p:spPr bwMode="auto">
            <a:xfrm>
              <a:off x="3856" y="1790"/>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52" name="Oval 168"/>
            <p:cNvSpPr>
              <a:spLocks noChangeArrowheads="1"/>
            </p:cNvSpPr>
            <p:nvPr/>
          </p:nvSpPr>
          <p:spPr bwMode="auto">
            <a:xfrm>
              <a:off x="3862" y="1783"/>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53" name="Oval 169"/>
            <p:cNvSpPr>
              <a:spLocks noChangeArrowheads="1"/>
            </p:cNvSpPr>
            <p:nvPr/>
          </p:nvSpPr>
          <p:spPr bwMode="auto">
            <a:xfrm>
              <a:off x="4045"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54" name="Oval 170"/>
            <p:cNvSpPr>
              <a:spLocks noChangeArrowheads="1"/>
            </p:cNvSpPr>
            <p:nvPr/>
          </p:nvSpPr>
          <p:spPr bwMode="auto">
            <a:xfrm>
              <a:off x="4028"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55" name="Oval 171"/>
            <p:cNvSpPr>
              <a:spLocks noChangeArrowheads="1"/>
            </p:cNvSpPr>
            <p:nvPr/>
          </p:nvSpPr>
          <p:spPr bwMode="auto">
            <a:xfrm>
              <a:off x="4039" y="1782"/>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56" name="Oval 172"/>
            <p:cNvSpPr>
              <a:spLocks noChangeArrowheads="1"/>
            </p:cNvSpPr>
            <p:nvPr/>
          </p:nvSpPr>
          <p:spPr bwMode="auto">
            <a:xfrm>
              <a:off x="4304" y="1788"/>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57" name="Oval 173"/>
            <p:cNvSpPr>
              <a:spLocks noChangeArrowheads="1"/>
            </p:cNvSpPr>
            <p:nvPr/>
          </p:nvSpPr>
          <p:spPr bwMode="auto">
            <a:xfrm>
              <a:off x="4285" y="1788"/>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58" name="Oval 174"/>
            <p:cNvSpPr>
              <a:spLocks noChangeArrowheads="1"/>
            </p:cNvSpPr>
            <p:nvPr/>
          </p:nvSpPr>
          <p:spPr bwMode="auto">
            <a:xfrm>
              <a:off x="4297" y="1781"/>
              <a:ext cx="167"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59" name="Oval 175"/>
            <p:cNvSpPr>
              <a:spLocks noChangeArrowheads="1"/>
            </p:cNvSpPr>
            <p:nvPr/>
          </p:nvSpPr>
          <p:spPr bwMode="auto">
            <a:xfrm>
              <a:off x="4584" y="1789"/>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60" name="Oval 176"/>
            <p:cNvSpPr>
              <a:spLocks noChangeArrowheads="1"/>
            </p:cNvSpPr>
            <p:nvPr/>
          </p:nvSpPr>
          <p:spPr bwMode="auto">
            <a:xfrm>
              <a:off x="4564" y="1789"/>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61" name="Oval 177"/>
            <p:cNvSpPr>
              <a:spLocks noChangeArrowheads="1"/>
            </p:cNvSpPr>
            <p:nvPr/>
          </p:nvSpPr>
          <p:spPr bwMode="auto">
            <a:xfrm>
              <a:off x="4577" y="1782"/>
              <a:ext cx="17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62" name="Oval 178"/>
            <p:cNvSpPr>
              <a:spLocks noChangeArrowheads="1"/>
            </p:cNvSpPr>
            <p:nvPr/>
          </p:nvSpPr>
          <p:spPr bwMode="auto">
            <a:xfrm>
              <a:off x="4866" y="1787"/>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63" name="Oval 179"/>
            <p:cNvSpPr>
              <a:spLocks noChangeArrowheads="1"/>
            </p:cNvSpPr>
            <p:nvPr/>
          </p:nvSpPr>
          <p:spPr bwMode="auto">
            <a:xfrm>
              <a:off x="4849" y="1787"/>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64" name="Oval 180"/>
            <p:cNvSpPr>
              <a:spLocks noChangeArrowheads="1"/>
            </p:cNvSpPr>
            <p:nvPr/>
          </p:nvSpPr>
          <p:spPr bwMode="auto">
            <a:xfrm>
              <a:off x="4860" y="1780"/>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65" name="Oval 181"/>
            <p:cNvSpPr>
              <a:spLocks noChangeArrowheads="1"/>
            </p:cNvSpPr>
            <p:nvPr/>
          </p:nvSpPr>
          <p:spPr bwMode="auto">
            <a:xfrm>
              <a:off x="5081" y="1788"/>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66" name="Oval 182"/>
            <p:cNvSpPr>
              <a:spLocks noChangeArrowheads="1"/>
            </p:cNvSpPr>
            <p:nvPr/>
          </p:nvSpPr>
          <p:spPr bwMode="auto">
            <a:xfrm>
              <a:off x="5068" y="1788"/>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67" name="Oval 183"/>
            <p:cNvSpPr>
              <a:spLocks noChangeArrowheads="1"/>
            </p:cNvSpPr>
            <p:nvPr/>
          </p:nvSpPr>
          <p:spPr bwMode="auto">
            <a:xfrm>
              <a:off x="5076" y="1781"/>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68" name="Oval 184"/>
            <p:cNvSpPr>
              <a:spLocks noChangeArrowheads="1"/>
            </p:cNvSpPr>
            <p:nvPr/>
          </p:nvSpPr>
          <p:spPr bwMode="auto">
            <a:xfrm>
              <a:off x="5257"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69" name="Oval 185"/>
            <p:cNvSpPr>
              <a:spLocks noChangeArrowheads="1"/>
            </p:cNvSpPr>
            <p:nvPr/>
          </p:nvSpPr>
          <p:spPr bwMode="auto">
            <a:xfrm>
              <a:off x="5247"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70" name="Oval 186"/>
            <p:cNvSpPr>
              <a:spLocks noChangeArrowheads="1"/>
            </p:cNvSpPr>
            <p:nvPr/>
          </p:nvSpPr>
          <p:spPr bwMode="auto">
            <a:xfrm>
              <a:off x="5253"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71" name="Oval 187"/>
            <p:cNvSpPr>
              <a:spLocks noChangeArrowheads="1"/>
            </p:cNvSpPr>
            <p:nvPr/>
          </p:nvSpPr>
          <p:spPr bwMode="auto">
            <a:xfrm>
              <a:off x="2410" y="1789"/>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72" name="Oval 188"/>
            <p:cNvSpPr>
              <a:spLocks noChangeArrowheads="1"/>
            </p:cNvSpPr>
            <p:nvPr/>
          </p:nvSpPr>
          <p:spPr bwMode="auto">
            <a:xfrm>
              <a:off x="2389" y="1789"/>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73" name="Oval 189"/>
            <p:cNvSpPr>
              <a:spLocks noChangeArrowheads="1"/>
            </p:cNvSpPr>
            <p:nvPr/>
          </p:nvSpPr>
          <p:spPr bwMode="auto">
            <a:xfrm>
              <a:off x="2399" y="1780"/>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74" name="Oval 190"/>
            <p:cNvSpPr>
              <a:spLocks noChangeArrowheads="1"/>
            </p:cNvSpPr>
            <p:nvPr/>
          </p:nvSpPr>
          <p:spPr bwMode="auto">
            <a:xfrm>
              <a:off x="2225" y="1789"/>
              <a:ext cx="103"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75" name="Oval 191"/>
            <p:cNvSpPr>
              <a:spLocks noChangeArrowheads="1"/>
            </p:cNvSpPr>
            <p:nvPr/>
          </p:nvSpPr>
          <p:spPr bwMode="auto">
            <a:xfrm>
              <a:off x="2214" y="1789"/>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76" name="Oval 192"/>
            <p:cNvSpPr>
              <a:spLocks noChangeArrowheads="1"/>
            </p:cNvSpPr>
            <p:nvPr/>
          </p:nvSpPr>
          <p:spPr bwMode="auto">
            <a:xfrm>
              <a:off x="2222" y="1780"/>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77" name="Oval 193"/>
            <p:cNvSpPr>
              <a:spLocks noChangeArrowheads="1"/>
            </p:cNvSpPr>
            <p:nvPr/>
          </p:nvSpPr>
          <p:spPr bwMode="auto">
            <a:xfrm>
              <a:off x="2098"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78" name="Oval 194"/>
            <p:cNvSpPr>
              <a:spLocks noChangeArrowheads="1"/>
            </p:cNvSpPr>
            <p:nvPr/>
          </p:nvSpPr>
          <p:spPr bwMode="auto">
            <a:xfrm>
              <a:off x="208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79" name="Oval 195"/>
            <p:cNvSpPr>
              <a:spLocks noChangeArrowheads="1"/>
            </p:cNvSpPr>
            <p:nvPr/>
          </p:nvSpPr>
          <p:spPr bwMode="auto">
            <a:xfrm>
              <a:off x="2092"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80" name="Oval 196"/>
            <p:cNvSpPr>
              <a:spLocks noChangeArrowheads="1"/>
            </p:cNvSpPr>
            <p:nvPr/>
          </p:nvSpPr>
          <p:spPr bwMode="auto">
            <a:xfrm>
              <a:off x="2003"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81" name="Oval 197"/>
            <p:cNvSpPr>
              <a:spLocks noChangeArrowheads="1"/>
            </p:cNvSpPr>
            <p:nvPr/>
          </p:nvSpPr>
          <p:spPr bwMode="auto">
            <a:xfrm>
              <a:off x="1993"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82" name="Oval 198"/>
            <p:cNvSpPr>
              <a:spLocks noChangeArrowheads="1"/>
            </p:cNvSpPr>
            <p:nvPr/>
          </p:nvSpPr>
          <p:spPr bwMode="auto">
            <a:xfrm>
              <a:off x="2001"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83" name="Oval 199"/>
            <p:cNvSpPr>
              <a:spLocks noChangeArrowheads="1"/>
            </p:cNvSpPr>
            <p:nvPr/>
          </p:nvSpPr>
          <p:spPr bwMode="auto">
            <a:xfrm>
              <a:off x="1837" y="1789"/>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84" name="Oval 200"/>
            <p:cNvSpPr>
              <a:spLocks noChangeArrowheads="1"/>
            </p:cNvSpPr>
            <p:nvPr/>
          </p:nvSpPr>
          <p:spPr bwMode="auto">
            <a:xfrm>
              <a:off x="1824" y="1789"/>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85" name="Oval 201"/>
            <p:cNvSpPr>
              <a:spLocks noChangeArrowheads="1"/>
            </p:cNvSpPr>
            <p:nvPr/>
          </p:nvSpPr>
          <p:spPr bwMode="auto">
            <a:xfrm>
              <a:off x="1832" y="1780"/>
              <a:ext cx="10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86" name="Oval 202"/>
            <p:cNvSpPr>
              <a:spLocks noChangeArrowheads="1"/>
            </p:cNvSpPr>
            <p:nvPr/>
          </p:nvSpPr>
          <p:spPr bwMode="auto">
            <a:xfrm>
              <a:off x="1623"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87" name="Oval 203"/>
            <p:cNvSpPr>
              <a:spLocks noChangeArrowheads="1"/>
            </p:cNvSpPr>
            <p:nvPr/>
          </p:nvSpPr>
          <p:spPr bwMode="auto">
            <a:xfrm>
              <a:off x="1606"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88" name="Oval 204"/>
            <p:cNvSpPr>
              <a:spLocks noChangeArrowheads="1"/>
            </p:cNvSpPr>
            <p:nvPr/>
          </p:nvSpPr>
          <p:spPr bwMode="auto">
            <a:xfrm>
              <a:off x="1617" y="1780"/>
              <a:ext cx="144"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89" name="Oval 205"/>
            <p:cNvSpPr>
              <a:spLocks noChangeArrowheads="1"/>
            </p:cNvSpPr>
            <p:nvPr/>
          </p:nvSpPr>
          <p:spPr bwMode="auto">
            <a:xfrm>
              <a:off x="1346" y="1789"/>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90" name="Oval 206"/>
            <p:cNvSpPr>
              <a:spLocks noChangeArrowheads="1"/>
            </p:cNvSpPr>
            <p:nvPr/>
          </p:nvSpPr>
          <p:spPr bwMode="auto">
            <a:xfrm>
              <a:off x="1327" y="1789"/>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91" name="Oval 207"/>
            <p:cNvSpPr>
              <a:spLocks noChangeArrowheads="1"/>
            </p:cNvSpPr>
            <p:nvPr/>
          </p:nvSpPr>
          <p:spPr bwMode="auto">
            <a:xfrm>
              <a:off x="1339" y="1782"/>
              <a:ext cx="167"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92" name="Oval 208"/>
            <p:cNvSpPr>
              <a:spLocks noChangeArrowheads="1"/>
            </p:cNvSpPr>
            <p:nvPr/>
          </p:nvSpPr>
          <p:spPr bwMode="auto">
            <a:xfrm>
              <a:off x="1054" y="1788"/>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93" name="Oval 209"/>
            <p:cNvSpPr>
              <a:spLocks noChangeArrowheads="1"/>
            </p:cNvSpPr>
            <p:nvPr/>
          </p:nvSpPr>
          <p:spPr bwMode="auto">
            <a:xfrm>
              <a:off x="1034" y="1788"/>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94" name="Oval 210"/>
            <p:cNvSpPr>
              <a:spLocks noChangeArrowheads="1"/>
            </p:cNvSpPr>
            <p:nvPr/>
          </p:nvSpPr>
          <p:spPr bwMode="auto">
            <a:xfrm>
              <a:off x="1045" y="1777"/>
              <a:ext cx="174" cy="305"/>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95" name="Oval 211"/>
            <p:cNvSpPr>
              <a:spLocks noChangeArrowheads="1"/>
            </p:cNvSpPr>
            <p:nvPr/>
          </p:nvSpPr>
          <p:spPr bwMode="auto">
            <a:xfrm>
              <a:off x="805" y="1788"/>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96" name="Oval 212"/>
            <p:cNvSpPr>
              <a:spLocks noChangeArrowheads="1"/>
            </p:cNvSpPr>
            <p:nvPr/>
          </p:nvSpPr>
          <p:spPr bwMode="auto">
            <a:xfrm>
              <a:off x="786" y="1788"/>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597" name="Oval 213"/>
            <p:cNvSpPr>
              <a:spLocks noChangeArrowheads="1"/>
            </p:cNvSpPr>
            <p:nvPr/>
          </p:nvSpPr>
          <p:spPr bwMode="auto">
            <a:xfrm>
              <a:off x="797" y="1779"/>
              <a:ext cx="14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598" name="Oval 214"/>
            <p:cNvSpPr>
              <a:spLocks noChangeArrowheads="1"/>
            </p:cNvSpPr>
            <p:nvPr/>
          </p:nvSpPr>
          <p:spPr bwMode="auto">
            <a:xfrm>
              <a:off x="623" y="1786"/>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599" name="Oval 215"/>
            <p:cNvSpPr>
              <a:spLocks noChangeArrowheads="1"/>
            </p:cNvSpPr>
            <p:nvPr/>
          </p:nvSpPr>
          <p:spPr bwMode="auto">
            <a:xfrm>
              <a:off x="610" y="1786"/>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00" name="Oval 216"/>
            <p:cNvSpPr>
              <a:spLocks noChangeArrowheads="1"/>
            </p:cNvSpPr>
            <p:nvPr/>
          </p:nvSpPr>
          <p:spPr bwMode="auto">
            <a:xfrm>
              <a:off x="618" y="1777"/>
              <a:ext cx="104"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01" name="Oval 217"/>
            <p:cNvSpPr>
              <a:spLocks noChangeArrowheads="1"/>
            </p:cNvSpPr>
            <p:nvPr/>
          </p:nvSpPr>
          <p:spPr bwMode="auto">
            <a:xfrm>
              <a:off x="473"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02" name="Oval 218"/>
            <p:cNvSpPr>
              <a:spLocks noChangeArrowheads="1"/>
            </p:cNvSpPr>
            <p:nvPr/>
          </p:nvSpPr>
          <p:spPr bwMode="auto">
            <a:xfrm>
              <a:off x="459" y="1787"/>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03" name="Oval 219"/>
            <p:cNvSpPr>
              <a:spLocks noChangeArrowheads="1"/>
            </p:cNvSpPr>
            <p:nvPr/>
          </p:nvSpPr>
          <p:spPr bwMode="auto">
            <a:xfrm>
              <a:off x="467" y="1778"/>
              <a:ext cx="66"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nvGrpSpPr>
            <p:cNvPr id="2448604" name="Group 220"/>
            <p:cNvGrpSpPr>
              <a:grpSpLocks/>
            </p:cNvGrpSpPr>
            <p:nvPr/>
          </p:nvGrpSpPr>
          <p:grpSpPr bwMode="auto">
            <a:xfrm>
              <a:off x="2649" y="1776"/>
              <a:ext cx="162" cy="304"/>
              <a:chOff x="2485" y="1876"/>
              <a:chExt cx="162" cy="304"/>
            </a:xfrm>
          </p:grpSpPr>
          <p:sp>
            <p:nvSpPr>
              <p:cNvPr id="2448605" name="Oval 221"/>
              <p:cNvSpPr>
                <a:spLocks noChangeArrowheads="1"/>
              </p:cNvSpPr>
              <p:nvPr/>
            </p:nvSpPr>
            <p:spPr bwMode="auto">
              <a:xfrm>
                <a:off x="2506" y="1885"/>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06" name="Oval 222"/>
              <p:cNvSpPr>
                <a:spLocks noChangeArrowheads="1"/>
              </p:cNvSpPr>
              <p:nvPr/>
            </p:nvSpPr>
            <p:spPr bwMode="auto">
              <a:xfrm>
                <a:off x="2485" y="1885"/>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07" name="Oval 223"/>
              <p:cNvSpPr>
                <a:spLocks noChangeArrowheads="1"/>
              </p:cNvSpPr>
              <p:nvPr/>
            </p:nvSpPr>
            <p:spPr bwMode="auto">
              <a:xfrm>
                <a:off x="2495" y="1876"/>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grpSp>
      <p:grpSp>
        <p:nvGrpSpPr>
          <p:cNvPr id="2448608" name="Group 224"/>
          <p:cNvGrpSpPr>
            <a:grpSpLocks/>
          </p:cNvGrpSpPr>
          <p:nvPr/>
        </p:nvGrpSpPr>
        <p:grpSpPr bwMode="auto">
          <a:xfrm>
            <a:off x="741363" y="723900"/>
            <a:ext cx="7721600" cy="492125"/>
            <a:chOff x="459" y="1776"/>
            <a:chExt cx="4864" cy="310"/>
          </a:xfrm>
        </p:grpSpPr>
        <p:sp>
          <p:nvSpPr>
            <p:cNvPr id="2448609" name="Oval 225"/>
            <p:cNvSpPr>
              <a:spLocks noChangeArrowheads="1"/>
            </p:cNvSpPr>
            <p:nvPr/>
          </p:nvSpPr>
          <p:spPr bwMode="auto">
            <a:xfrm>
              <a:off x="2937" y="1787"/>
              <a:ext cx="17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610" name="Oval 226"/>
            <p:cNvSpPr>
              <a:spLocks noChangeArrowheads="1"/>
            </p:cNvSpPr>
            <p:nvPr/>
          </p:nvSpPr>
          <p:spPr bwMode="auto">
            <a:xfrm>
              <a:off x="2921" y="1787"/>
              <a:ext cx="173"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611" name="Oval 227"/>
            <p:cNvSpPr>
              <a:spLocks noChangeArrowheads="1"/>
            </p:cNvSpPr>
            <p:nvPr/>
          </p:nvSpPr>
          <p:spPr bwMode="auto">
            <a:xfrm>
              <a:off x="2931" y="1780"/>
              <a:ext cx="173"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12" name="Oval 228"/>
            <p:cNvSpPr>
              <a:spLocks noChangeArrowheads="1"/>
            </p:cNvSpPr>
            <p:nvPr/>
          </p:nvSpPr>
          <p:spPr bwMode="auto">
            <a:xfrm>
              <a:off x="3223" y="1791"/>
              <a:ext cx="141"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613" name="Oval 229"/>
            <p:cNvSpPr>
              <a:spLocks noChangeArrowheads="1"/>
            </p:cNvSpPr>
            <p:nvPr/>
          </p:nvSpPr>
          <p:spPr bwMode="auto">
            <a:xfrm>
              <a:off x="3210" y="1791"/>
              <a:ext cx="141"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614" name="Oval 230"/>
            <p:cNvSpPr>
              <a:spLocks noChangeArrowheads="1"/>
            </p:cNvSpPr>
            <p:nvPr/>
          </p:nvSpPr>
          <p:spPr bwMode="auto">
            <a:xfrm>
              <a:off x="3218" y="1784"/>
              <a:ext cx="141" cy="302"/>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15" name="Oval 231"/>
            <p:cNvSpPr>
              <a:spLocks noChangeArrowheads="1"/>
            </p:cNvSpPr>
            <p:nvPr/>
          </p:nvSpPr>
          <p:spPr bwMode="auto">
            <a:xfrm>
              <a:off x="3436" y="1788"/>
              <a:ext cx="10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616" name="Oval 232"/>
            <p:cNvSpPr>
              <a:spLocks noChangeArrowheads="1"/>
            </p:cNvSpPr>
            <p:nvPr/>
          </p:nvSpPr>
          <p:spPr bwMode="auto">
            <a:xfrm>
              <a:off x="3423" y="1788"/>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17" name="Oval 233"/>
            <p:cNvSpPr>
              <a:spLocks noChangeArrowheads="1"/>
            </p:cNvSpPr>
            <p:nvPr/>
          </p:nvSpPr>
          <p:spPr bwMode="auto">
            <a:xfrm>
              <a:off x="3433" y="1781"/>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18" name="Oval 234"/>
            <p:cNvSpPr>
              <a:spLocks noChangeArrowheads="1"/>
            </p:cNvSpPr>
            <p:nvPr/>
          </p:nvSpPr>
          <p:spPr bwMode="auto">
            <a:xfrm>
              <a:off x="3615"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19" name="Oval 235"/>
            <p:cNvSpPr>
              <a:spLocks noChangeArrowheads="1"/>
            </p:cNvSpPr>
            <p:nvPr/>
          </p:nvSpPr>
          <p:spPr bwMode="auto">
            <a:xfrm>
              <a:off x="3603" y="1787"/>
              <a:ext cx="66" cy="287"/>
            </a:xfrm>
            <a:prstGeom prst="ellipse">
              <a:avLst/>
            </a:prstGeom>
            <a:gradFill rotWithShape="1">
              <a:gsLst>
                <a:gs pos="0">
                  <a:schemeClr val="bg2"/>
                </a:gs>
                <a:gs pos="100000">
                  <a:schemeClr val="accent1"/>
                </a:gs>
              </a:gsLst>
              <a:lin ang="0" scaled="1"/>
            </a:gradFill>
            <a:ln w="19050">
              <a:solidFill>
                <a:schemeClr val="tx1"/>
              </a:solidFill>
              <a:miter lim="800000"/>
              <a:headEnd/>
              <a:tailEnd/>
            </a:ln>
            <a:effectLst/>
          </p:spPr>
          <p:txBody>
            <a:bodyPr wrap="none" anchor="ctr"/>
            <a:lstStyle/>
            <a:p>
              <a:endParaRPr lang="en-US"/>
            </a:p>
          </p:txBody>
        </p:sp>
        <p:sp>
          <p:nvSpPr>
            <p:cNvPr id="2448620" name="Oval 236"/>
            <p:cNvSpPr>
              <a:spLocks noChangeArrowheads="1"/>
            </p:cNvSpPr>
            <p:nvPr/>
          </p:nvSpPr>
          <p:spPr bwMode="auto">
            <a:xfrm>
              <a:off x="3611" y="1780"/>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21" name="Oval 237"/>
            <p:cNvSpPr>
              <a:spLocks noChangeArrowheads="1"/>
            </p:cNvSpPr>
            <p:nvPr/>
          </p:nvSpPr>
          <p:spPr bwMode="auto">
            <a:xfrm>
              <a:off x="372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22" name="Oval 238"/>
            <p:cNvSpPr>
              <a:spLocks noChangeArrowheads="1"/>
            </p:cNvSpPr>
            <p:nvPr/>
          </p:nvSpPr>
          <p:spPr bwMode="auto">
            <a:xfrm>
              <a:off x="3714"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23" name="Oval 239"/>
            <p:cNvSpPr>
              <a:spLocks noChangeArrowheads="1"/>
            </p:cNvSpPr>
            <p:nvPr/>
          </p:nvSpPr>
          <p:spPr bwMode="auto">
            <a:xfrm>
              <a:off x="3720"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24" name="Oval 240"/>
            <p:cNvSpPr>
              <a:spLocks noChangeArrowheads="1"/>
            </p:cNvSpPr>
            <p:nvPr/>
          </p:nvSpPr>
          <p:spPr bwMode="auto">
            <a:xfrm>
              <a:off x="3867" y="1790"/>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25" name="Oval 241"/>
            <p:cNvSpPr>
              <a:spLocks noChangeArrowheads="1"/>
            </p:cNvSpPr>
            <p:nvPr/>
          </p:nvSpPr>
          <p:spPr bwMode="auto">
            <a:xfrm>
              <a:off x="3856" y="1790"/>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26" name="Oval 242"/>
            <p:cNvSpPr>
              <a:spLocks noChangeArrowheads="1"/>
            </p:cNvSpPr>
            <p:nvPr/>
          </p:nvSpPr>
          <p:spPr bwMode="auto">
            <a:xfrm>
              <a:off x="3862" y="1783"/>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27" name="Oval 243"/>
            <p:cNvSpPr>
              <a:spLocks noChangeArrowheads="1"/>
            </p:cNvSpPr>
            <p:nvPr/>
          </p:nvSpPr>
          <p:spPr bwMode="auto">
            <a:xfrm>
              <a:off x="4045"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28" name="Oval 244"/>
            <p:cNvSpPr>
              <a:spLocks noChangeArrowheads="1"/>
            </p:cNvSpPr>
            <p:nvPr/>
          </p:nvSpPr>
          <p:spPr bwMode="auto">
            <a:xfrm>
              <a:off x="4028"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29" name="Oval 245"/>
            <p:cNvSpPr>
              <a:spLocks noChangeArrowheads="1"/>
            </p:cNvSpPr>
            <p:nvPr/>
          </p:nvSpPr>
          <p:spPr bwMode="auto">
            <a:xfrm>
              <a:off x="4039" y="1782"/>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30" name="Oval 246"/>
            <p:cNvSpPr>
              <a:spLocks noChangeArrowheads="1"/>
            </p:cNvSpPr>
            <p:nvPr/>
          </p:nvSpPr>
          <p:spPr bwMode="auto">
            <a:xfrm>
              <a:off x="4304" y="1788"/>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31" name="Oval 247"/>
            <p:cNvSpPr>
              <a:spLocks noChangeArrowheads="1"/>
            </p:cNvSpPr>
            <p:nvPr/>
          </p:nvSpPr>
          <p:spPr bwMode="auto">
            <a:xfrm>
              <a:off x="4285" y="1788"/>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32" name="Oval 248"/>
            <p:cNvSpPr>
              <a:spLocks noChangeArrowheads="1"/>
            </p:cNvSpPr>
            <p:nvPr/>
          </p:nvSpPr>
          <p:spPr bwMode="auto">
            <a:xfrm>
              <a:off x="4297" y="1781"/>
              <a:ext cx="167"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33" name="Oval 249"/>
            <p:cNvSpPr>
              <a:spLocks noChangeArrowheads="1"/>
            </p:cNvSpPr>
            <p:nvPr/>
          </p:nvSpPr>
          <p:spPr bwMode="auto">
            <a:xfrm>
              <a:off x="4584" y="1789"/>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34" name="Oval 250"/>
            <p:cNvSpPr>
              <a:spLocks noChangeArrowheads="1"/>
            </p:cNvSpPr>
            <p:nvPr/>
          </p:nvSpPr>
          <p:spPr bwMode="auto">
            <a:xfrm>
              <a:off x="4564" y="1789"/>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35" name="Oval 251"/>
            <p:cNvSpPr>
              <a:spLocks noChangeArrowheads="1"/>
            </p:cNvSpPr>
            <p:nvPr/>
          </p:nvSpPr>
          <p:spPr bwMode="auto">
            <a:xfrm>
              <a:off x="4577" y="1782"/>
              <a:ext cx="17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36" name="Oval 252"/>
            <p:cNvSpPr>
              <a:spLocks noChangeArrowheads="1"/>
            </p:cNvSpPr>
            <p:nvPr/>
          </p:nvSpPr>
          <p:spPr bwMode="auto">
            <a:xfrm>
              <a:off x="4866" y="1787"/>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37" name="Oval 253"/>
            <p:cNvSpPr>
              <a:spLocks noChangeArrowheads="1"/>
            </p:cNvSpPr>
            <p:nvPr/>
          </p:nvSpPr>
          <p:spPr bwMode="auto">
            <a:xfrm>
              <a:off x="4849" y="1787"/>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38" name="Oval 254"/>
            <p:cNvSpPr>
              <a:spLocks noChangeArrowheads="1"/>
            </p:cNvSpPr>
            <p:nvPr/>
          </p:nvSpPr>
          <p:spPr bwMode="auto">
            <a:xfrm>
              <a:off x="4860" y="1780"/>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39" name="Oval 255"/>
            <p:cNvSpPr>
              <a:spLocks noChangeArrowheads="1"/>
            </p:cNvSpPr>
            <p:nvPr/>
          </p:nvSpPr>
          <p:spPr bwMode="auto">
            <a:xfrm>
              <a:off x="5081" y="1788"/>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40" name="Oval 256"/>
            <p:cNvSpPr>
              <a:spLocks noChangeArrowheads="1"/>
            </p:cNvSpPr>
            <p:nvPr/>
          </p:nvSpPr>
          <p:spPr bwMode="auto">
            <a:xfrm>
              <a:off x="5068" y="1788"/>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41" name="Oval 257"/>
            <p:cNvSpPr>
              <a:spLocks noChangeArrowheads="1"/>
            </p:cNvSpPr>
            <p:nvPr/>
          </p:nvSpPr>
          <p:spPr bwMode="auto">
            <a:xfrm>
              <a:off x="5076" y="1781"/>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42" name="Oval 258"/>
            <p:cNvSpPr>
              <a:spLocks noChangeArrowheads="1"/>
            </p:cNvSpPr>
            <p:nvPr/>
          </p:nvSpPr>
          <p:spPr bwMode="auto">
            <a:xfrm>
              <a:off x="5257"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43" name="Oval 259"/>
            <p:cNvSpPr>
              <a:spLocks noChangeArrowheads="1"/>
            </p:cNvSpPr>
            <p:nvPr/>
          </p:nvSpPr>
          <p:spPr bwMode="auto">
            <a:xfrm>
              <a:off x="5247"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44" name="Oval 260"/>
            <p:cNvSpPr>
              <a:spLocks noChangeArrowheads="1"/>
            </p:cNvSpPr>
            <p:nvPr/>
          </p:nvSpPr>
          <p:spPr bwMode="auto">
            <a:xfrm>
              <a:off x="5253"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45" name="Oval 261"/>
            <p:cNvSpPr>
              <a:spLocks noChangeArrowheads="1"/>
            </p:cNvSpPr>
            <p:nvPr/>
          </p:nvSpPr>
          <p:spPr bwMode="auto">
            <a:xfrm>
              <a:off x="2410" y="1789"/>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46" name="Oval 262"/>
            <p:cNvSpPr>
              <a:spLocks noChangeArrowheads="1"/>
            </p:cNvSpPr>
            <p:nvPr/>
          </p:nvSpPr>
          <p:spPr bwMode="auto">
            <a:xfrm>
              <a:off x="2389" y="1789"/>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47" name="Oval 263"/>
            <p:cNvSpPr>
              <a:spLocks noChangeArrowheads="1"/>
            </p:cNvSpPr>
            <p:nvPr/>
          </p:nvSpPr>
          <p:spPr bwMode="auto">
            <a:xfrm>
              <a:off x="2399" y="1780"/>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48" name="Oval 264"/>
            <p:cNvSpPr>
              <a:spLocks noChangeArrowheads="1"/>
            </p:cNvSpPr>
            <p:nvPr/>
          </p:nvSpPr>
          <p:spPr bwMode="auto">
            <a:xfrm>
              <a:off x="2225" y="1789"/>
              <a:ext cx="103"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49" name="Oval 265"/>
            <p:cNvSpPr>
              <a:spLocks noChangeArrowheads="1"/>
            </p:cNvSpPr>
            <p:nvPr/>
          </p:nvSpPr>
          <p:spPr bwMode="auto">
            <a:xfrm>
              <a:off x="2214" y="1789"/>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50" name="Oval 266"/>
            <p:cNvSpPr>
              <a:spLocks noChangeArrowheads="1"/>
            </p:cNvSpPr>
            <p:nvPr/>
          </p:nvSpPr>
          <p:spPr bwMode="auto">
            <a:xfrm>
              <a:off x="2222" y="1780"/>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51" name="Oval 267"/>
            <p:cNvSpPr>
              <a:spLocks noChangeArrowheads="1"/>
            </p:cNvSpPr>
            <p:nvPr/>
          </p:nvSpPr>
          <p:spPr bwMode="auto">
            <a:xfrm>
              <a:off x="2098"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52" name="Oval 268"/>
            <p:cNvSpPr>
              <a:spLocks noChangeArrowheads="1"/>
            </p:cNvSpPr>
            <p:nvPr/>
          </p:nvSpPr>
          <p:spPr bwMode="auto">
            <a:xfrm>
              <a:off x="208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53" name="Oval 269"/>
            <p:cNvSpPr>
              <a:spLocks noChangeArrowheads="1"/>
            </p:cNvSpPr>
            <p:nvPr/>
          </p:nvSpPr>
          <p:spPr bwMode="auto">
            <a:xfrm>
              <a:off x="2092"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54" name="Oval 270"/>
            <p:cNvSpPr>
              <a:spLocks noChangeArrowheads="1"/>
            </p:cNvSpPr>
            <p:nvPr/>
          </p:nvSpPr>
          <p:spPr bwMode="auto">
            <a:xfrm>
              <a:off x="2003"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55" name="Oval 271"/>
            <p:cNvSpPr>
              <a:spLocks noChangeArrowheads="1"/>
            </p:cNvSpPr>
            <p:nvPr/>
          </p:nvSpPr>
          <p:spPr bwMode="auto">
            <a:xfrm>
              <a:off x="1993"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56" name="Oval 272"/>
            <p:cNvSpPr>
              <a:spLocks noChangeArrowheads="1"/>
            </p:cNvSpPr>
            <p:nvPr/>
          </p:nvSpPr>
          <p:spPr bwMode="auto">
            <a:xfrm>
              <a:off x="2001"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57" name="Oval 273"/>
            <p:cNvSpPr>
              <a:spLocks noChangeArrowheads="1"/>
            </p:cNvSpPr>
            <p:nvPr/>
          </p:nvSpPr>
          <p:spPr bwMode="auto">
            <a:xfrm>
              <a:off x="1837" y="1789"/>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58" name="Oval 274"/>
            <p:cNvSpPr>
              <a:spLocks noChangeArrowheads="1"/>
            </p:cNvSpPr>
            <p:nvPr/>
          </p:nvSpPr>
          <p:spPr bwMode="auto">
            <a:xfrm>
              <a:off x="1824" y="1789"/>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59" name="Oval 275"/>
            <p:cNvSpPr>
              <a:spLocks noChangeArrowheads="1"/>
            </p:cNvSpPr>
            <p:nvPr/>
          </p:nvSpPr>
          <p:spPr bwMode="auto">
            <a:xfrm>
              <a:off x="1832" y="1780"/>
              <a:ext cx="10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60" name="Oval 276"/>
            <p:cNvSpPr>
              <a:spLocks noChangeArrowheads="1"/>
            </p:cNvSpPr>
            <p:nvPr/>
          </p:nvSpPr>
          <p:spPr bwMode="auto">
            <a:xfrm>
              <a:off x="1623"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61" name="Oval 277"/>
            <p:cNvSpPr>
              <a:spLocks noChangeArrowheads="1"/>
            </p:cNvSpPr>
            <p:nvPr/>
          </p:nvSpPr>
          <p:spPr bwMode="auto">
            <a:xfrm>
              <a:off x="1606"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62" name="Oval 278"/>
            <p:cNvSpPr>
              <a:spLocks noChangeArrowheads="1"/>
            </p:cNvSpPr>
            <p:nvPr/>
          </p:nvSpPr>
          <p:spPr bwMode="auto">
            <a:xfrm>
              <a:off x="1617" y="1780"/>
              <a:ext cx="144"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63" name="Oval 279"/>
            <p:cNvSpPr>
              <a:spLocks noChangeArrowheads="1"/>
            </p:cNvSpPr>
            <p:nvPr/>
          </p:nvSpPr>
          <p:spPr bwMode="auto">
            <a:xfrm>
              <a:off x="1346" y="1789"/>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64" name="Oval 280"/>
            <p:cNvSpPr>
              <a:spLocks noChangeArrowheads="1"/>
            </p:cNvSpPr>
            <p:nvPr/>
          </p:nvSpPr>
          <p:spPr bwMode="auto">
            <a:xfrm>
              <a:off x="1327" y="1789"/>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65" name="Oval 281"/>
            <p:cNvSpPr>
              <a:spLocks noChangeArrowheads="1"/>
            </p:cNvSpPr>
            <p:nvPr/>
          </p:nvSpPr>
          <p:spPr bwMode="auto">
            <a:xfrm>
              <a:off x="1339" y="1782"/>
              <a:ext cx="167"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66" name="Oval 282"/>
            <p:cNvSpPr>
              <a:spLocks noChangeArrowheads="1"/>
            </p:cNvSpPr>
            <p:nvPr/>
          </p:nvSpPr>
          <p:spPr bwMode="auto">
            <a:xfrm>
              <a:off x="1054" y="1788"/>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67" name="Oval 283"/>
            <p:cNvSpPr>
              <a:spLocks noChangeArrowheads="1"/>
            </p:cNvSpPr>
            <p:nvPr/>
          </p:nvSpPr>
          <p:spPr bwMode="auto">
            <a:xfrm>
              <a:off x="1034" y="1788"/>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68" name="Oval 284"/>
            <p:cNvSpPr>
              <a:spLocks noChangeArrowheads="1"/>
            </p:cNvSpPr>
            <p:nvPr/>
          </p:nvSpPr>
          <p:spPr bwMode="auto">
            <a:xfrm>
              <a:off x="1045" y="1777"/>
              <a:ext cx="174" cy="305"/>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69" name="Oval 285"/>
            <p:cNvSpPr>
              <a:spLocks noChangeArrowheads="1"/>
            </p:cNvSpPr>
            <p:nvPr/>
          </p:nvSpPr>
          <p:spPr bwMode="auto">
            <a:xfrm>
              <a:off x="805" y="1788"/>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70" name="Oval 286"/>
            <p:cNvSpPr>
              <a:spLocks noChangeArrowheads="1"/>
            </p:cNvSpPr>
            <p:nvPr/>
          </p:nvSpPr>
          <p:spPr bwMode="auto">
            <a:xfrm>
              <a:off x="786" y="1788"/>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71" name="Oval 287"/>
            <p:cNvSpPr>
              <a:spLocks noChangeArrowheads="1"/>
            </p:cNvSpPr>
            <p:nvPr/>
          </p:nvSpPr>
          <p:spPr bwMode="auto">
            <a:xfrm>
              <a:off x="797" y="1779"/>
              <a:ext cx="14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72" name="Oval 288"/>
            <p:cNvSpPr>
              <a:spLocks noChangeArrowheads="1"/>
            </p:cNvSpPr>
            <p:nvPr/>
          </p:nvSpPr>
          <p:spPr bwMode="auto">
            <a:xfrm>
              <a:off x="623" y="1786"/>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73" name="Oval 289"/>
            <p:cNvSpPr>
              <a:spLocks noChangeArrowheads="1"/>
            </p:cNvSpPr>
            <p:nvPr/>
          </p:nvSpPr>
          <p:spPr bwMode="auto">
            <a:xfrm>
              <a:off x="610" y="1786"/>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74" name="Oval 290"/>
            <p:cNvSpPr>
              <a:spLocks noChangeArrowheads="1"/>
            </p:cNvSpPr>
            <p:nvPr/>
          </p:nvSpPr>
          <p:spPr bwMode="auto">
            <a:xfrm>
              <a:off x="618" y="1777"/>
              <a:ext cx="104"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75" name="Oval 291"/>
            <p:cNvSpPr>
              <a:spLocks noChangeArrowheads="1"/>
            </p:cNvSpPr>
            <p:nvPr/>
          </p:nvSpPr>
          <p:spPr bwMode="auto">
            <a:xfrm>
              <a:off x="473"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76" name="Oval 292"/>
            <p:cNvSpPr>
              <a:spLocks noChangeArrowheads="1"/>
            </p:cNvSpPr>
            <p:nvPr/>
          </p:nvSpPr>
          <p:spPr bwMode="auto">
            <a:xfrm>
              <a:off x="459" y="1787"/>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77" name="Oval 293"/>
            <p:cNvSpPr>
              <a:spLocks noChangeArrowheads="1"/>
            </p:cNvSpPr>
            <p:nvPr/>
          </p:nvSpPr>
          <p:spPr bwMode="auto">
            <a:xfrm>
              <a:off x="467" y="1778"/>
              <a:ext cx="66"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nvGrpSpPr>
            <p:cNvPr id="2448678" name="Group 294"/>
            <p:cNvGrpSpPr>
              <a:grpSpLocks/>
            </p:cNvGrpSpPr>
            <p:nvPr/>
          </p:nvGrpSpPr>
          <p:grpSpPr bwMode="auto">
            <a:xfrm>
              <a:off x="2649" y="1776"/>
              <a:ext cx="162" cy="304"/>
              <a:chOff x="2485" y="1876"/>
              <a:chExt cx="162" cy="304"/>
            </a:xfrm>
          </p:grpSpPr>
          <p:sp>
            <p:nvSpPr>
              <p:cNvPr id="2448679" name="Oval 295"/>
              <p:cNvSpPr>
                <a:spLocks noChangeArrowheads="1"/>
              </p:cNvSpPr>
              <p:nvPr/>
            </p:nvSpPr>
            <p:spPr bwMode="auto">
              <a:xfrm>
                <a:off x="2506" y="1885"/>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80" name="Oval 296"/>
              <p:cNvSpPr>
                <a:spLocks noChangeArrowheads="1"/>
              </p:cNvSpPr>
              <p:nvPr/>
            </p:nvSpPr>
            <p:spPr bwMode="auto">
              <a:xfrm>
                <a:off x="2485" y="1885"/>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81" name="Oval 297"/>
              <p:cNvSpPr>
                <a:spLocks noChangeArrowheads="1"/>
              </p:cNvSpPr>
              <p:nvPr/>
            </p:nvSpPr>
            <p:spPr bwMode="auto">
              <a:xfrm>
                <a:off x="2495" y="1876"/>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grpSp>
      <p:grpSp>
        <p:nvGrpSpPr>
          <p:cNvPr id="2448682" name="Group 298"/>
          <p:cNvGrpSpPr>
            <a:grpSpLocks/>
          </p:cNvGrpSpPr>
          <p:nvPr/>
        </p:nvGrpSpPr>
        <p:grpSpPr bwMode="auto">
          <a:xfrm>
            <a:off x="728663" y="4238625"/>
            <a:ext cx="7721600" cy="492125"/>
            <a:chOff x="459" y="1776"/>
            <a:chExt cx="4864" cy="310"/>
          </a:xfrm>
        </p:grpSpPr>
        <p:sp>
          <p:nvSpPr>
            <p:cNvPr id="2448683" name="Oval 299"/>
            <p:cNvSpPr>
              <a:spLocks noChangeArrowheads="1"/>
            </p:cNvSpPr>
            <p:nvPr/>
          </p:nvSpPr>
          <p:spPr bwMode="auto">
            <a:xfrm>
              <a:off x="2937" y="1787"/>
              <a:ext cx="17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684" name="Oval 300"/>
            <p:cNvSpPr>
              <a:spLocks noChangeArrowheads="1"/>
            </p:cNvSpPr>
            <p:nvPr/>
          </p:nvSpPr>
          <p:spPr bwMode="auto">
            <a:xfrm>
              <a:off x="2921" y="1787"/>
              <a:ext cx="173"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685" name="Oval 301"/>
            <p:cNvSpPr>
              <a:spLocks noChangeArrowheads="1"/>
            </p:cNvSpPr>
            <p:nvPr/>
          </p:nvSpPr>
          <p:spPr bwMode="auto">
            <a:xfrm>
              <a:off x="2931" y="1780"/>
              <a:ext cx="173"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86" name="Oval 302"/>
            <p:cNvSpPr>
              <a:spLocks noChangeArrowheads="1"/>
            </p:cNvSpPr>
            <p:nvPr/>
          </p:nvSpPr>
          <p:spPr bwMode="auto">
            <a:xfrm>
              <a:off x="3223" y="1791"/>
              <a:ext cx="141"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687" name="Oval 303"/>
            <p:cNvSpPr>
              <a:spLocks noChangeArrowheads="1"/>
            </p:cNvSpPr>
            <p:nvPr/>
          </p:nvSpPr>
          <p:spPr bwMode="auto">
            <a:xfrm>
              <a:off x="3210" y="1791"/>
              <a:ext cx="141"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688" name="Oval 304"/>
            <p:cNvSpPr>
              <a:spLocks noChangeArrowheads="1"/>
            </p:cNvSpPr>
            <p:nvPr/>
          </p:nvSpPr>
          <p:spPr bwMode="auto">
            <a:xfrm>
              <a:off x="3218" y="1784"/>
              <a:ext cx="141" cy="302"/>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89" name="Oval 305"/>
            <p:cNvSpPr>
              <a:spLocks noChangeArrowheads="1"/>
            </p:cNvSpPr>
            <p:nvPr/>
          </p:nvSpPr>
          <p:spPr bwMode="auto">
            <a:xfrm>
              <a:off x="3436" y="1788"/>
              <a:ext cx="10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690" name="Oval 306"/>
            <p:cNvSpPr>
              <a:spLocks noChangeArrowheads="1"/>
            </p:cNvSpPr>
            <p:nvPr/>
          </p:nvSpPr>
          <p:spPr bwMode="auto">
            <a:xfrm>
              <a:off x="3423" y="1788"/>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91" name="Oval 307"/>
            <p:cNvSpPr>
              <a:spLocks noChangeArrowheads="1"/>
            </p:cNvSpPr>
            <p:nvPr/>
          </p:nvSpPr>
          <p:spPr bwMode="auto">
            <a:xfrm>
              <a:off x="3433" y="1781"/>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92" name="Oval 308"/>
            <p:cNvSpPr>
              <a:spLocks noChangeArrowheads="1"/>
            </p:cNvSpPr>
            <p:nvPr/>
          </p:nvSpPr>
          <p:spPr bwMode="auto">
            <a:xfrm>
              <a:off x="3615"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93" name="Oval 309"/>
            <p:cNvSpPr>
              <a:spLocks noChangeArrowheads="1"/>
            </p:cNvSpPr>
            <p:nvPr/>
          </p:nvSpPr>
          <p:spPr bwMode="auto">
            <a:xfrm>
              <a:off x="3603" y="1787"/>
              <a:ext cx="66" cy="287"/>
            </a:xfrm>
            <a:prstGeom prst="ellipse">
              <a:avLst/>
            </a:prstGeom>
            <a:gradFill rotWithShape="1">
              <a:gsLst>
                <a:gs pos="0">
                  <a:schemeClr val="bg2"/>
                </a:gs>
                <a:gs pos="100000">
                  <a:schemeClr val="accent1"/>
                </a:gs>
              </a:gsLst>
              <a:lin ang="0" scaled="1"/>
            </a:gradFill>
            <a:ln w="19050">
              <a:solidFill>
                <a:schemeClr val="tx1"/>
              </a:solidFill>
              <a:miter lim="800000"/>
              <a:headEnd/>
              <a:tailEnd/>
            </a:ln>
            <a:effectLst/>
          </p:spPr>
          <p:txBody>
            <a:bodyPr wrap="none" anchor="ctr"/>
            <a:lstStyle/>
            <a:p>
              <a:endParaRPr lang="en-US"/>
            </a:p>
          </p:txBody>
        </p:sp>
        <p:sp>
          <p:nvSpPr>
            <p:cNvPr id="2448694" name="Oval 310"/>
            <p:cNvSpPr>
              <a:spLocks noChangeArrowheads="1"/>
            </p:cNvSpPr>
            <p:nvPr/>
          </p:nvSpPr>
          <p:spPr bwMode="auto">
            <a:xfrm>
              <a:off x="3611" y="1780"/>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95" name="Oval 311"/>
            <p:cNvSpPr>
              <a:spLocks noChangeArrowheads="1"/>
            </p:cNvSpPr>
            <p:nvPr/>
          </p:nvSpPr>
          <p:spPr bwMode="auto">
            <a:xfrm>
              <a:off x="372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96" name="Oval 312"/>
            <p:cNvSpPr>
              <a:spLocks noChangeArrowheads="1"/>
            </p:cNvSpPr>
            <p:nvPr/>
          </p:nvSpPr>
          <p:spPr bwMode="auto">
            <a:xfrm>
              <a:off x="3714"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697" name="Oval 313"/>
            <p:cNvSpPr>
              <a:spLocks noChangeArrowheads="1"/>
            </p:cNvSpPr>
            <p:nvPr/>
          </p:nvSpPr>
          <p:spPr bwMode="auto">
            <a:xfrm>
              <a:off x="3720"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698" name="Oval 314"/>
            <p:cNvSpPr>
              <a:spLocks noChangeArrowheads="1"/>
            </p:cNvSpPr>
            <p:nvPr/>
          </p:nvSpPr>
          <p:spPr bwMode="auto">
            <a:xfrm>
              <a:off x="3867" y="1790"/>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699" name="Oval 315"/>
            <p:cNvSpPr>
              <a:spLocks noChangeArrowheads="1"/>
            </p:cNvSpPr>
            <p:nvPr/>
          </p:nvSpPr>
          <p:spPr bwMode="auto">
            <a:xfrm>
              <a:off x="3856" y="1790"/>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00" name="Oval 316"/>
            <p:cNvSpPr>
              <a:spLocks noChangeArrowheads="1"/>
            </p:cNvSpPr>
            <p:nvPr/>
          </p:nvSpPr>
          <p:spPr bwMode="auto">
            <a:xfrm>
              <a:off x="3862" y="1783"/>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01" name="Oval 317"/>
            <p:cNvSpPr>
              <a:spLocks noChangeArrowheads="1"/>
            </p:cNvSpPr>
            <p:nvPr/>
          </p:nvSpPr>
          <p:spPr bwMode="auto">
            <a:xfrm>
              <a:off x="4045"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02" name="Oval 318"/>
            <p:cNvSpPr>
              <a:spLocks noChangeArrowheads="1"/>
            </p:cNvSpPr>
            <p:nvPr/>
          </p:nvSpPr>
          <p:spPr bwMode="auto">
            <a:xfrm>
              <a:off x="4028"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03" name="Oval 319"/>
            <p:cNvSpPr>
              <a:spLocks noChangeArrowheads="1"/>
            </p:cNvSpPr>
            <p:nvPr/>
          </p:nvSpPr>
          <p:spPr bwMode="auto">
            <a:xfrm>
              <a:off x="4039" y="1782"/>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04" name="Oval 320"/>
            <p:cNvSpPr>
              <a:spLocks noChangeArrowheads="1"/>
            </p:cNvSpPr>
            <p:nvPr/>
          </p:nvSpPr>
          <p:spPr bwMode="auto">
            <a:xfrm>
              <a:off x="4304" y="1788"/>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05" name="Oval 321"/>
            <p:cNvSpPr>
              <a:spLocks noChangeArrowheads="1"/>
            </p:cNvSpPr>
            <p:nvPr/>
          </p:nvSpPr>
          <p:spPr bwMode="auto">
            <a:xfrm>
              <a:off x="4285" y="1788"/>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06" name="Oval 322"/>
            <p:cNvSpPr>
              <a:spLocks noChangeArrowheads="1"/>
            </p:cNvSpPr>
            <p:nvPr/>
          </p:nvSpPr>
          <p:spPr bwMode="auto">
            <a:xfrm>
              <a:off x="4297" y="1781"/>
              <a:ext cx="167"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07" name="Oval 323"/>
            <p:cNvSpPr>
              <a:spLocks noChangeArrowheads="1"/>
            </p:cNvSpPr>
            <p:nvPr/>
          </p:nvSpPr>
          <p:spPr bwMode="auto">
            <a:xfrm>
              <a:off x="4584" y="1789"/>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08" name="Oval 324"/>
            <p:cNvSpPr>
              <a:spLocks noChangeArrowheads="1"/>
            </p:cNvSpPr>
            <p:nvPr/>
          </p:nvSpPr>
          <p:spPr bwMode="auto">
            <a:xfrm>
              <a:off x="4564" y="1789"/>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09" name="Oval 325"/>
            <p:cNvSpPr>
              <a:spLocks noChangeArrowheads="1"/>
            </p:cNvSpPr>
            <p:nvPr/>
          </p:nvSpPr>
          <p:spPr bwMode="auto">
            <a:xfrm>
              <a:off x="4577" y="1782"/>
              <a:ext cx="17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10" name="Oval 326"/>
            <p:cNvSpPr>
              <a:spLocks noChangeArrowheads="1"/>
            </p:cNvSpPr>
            <p:nvPr/>
          </p:nvSpPr>
          <p:spPr bwMode="auto">
            <a:xfrm>
              <a:off x="4866" y="1787"/>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11" name="Oval 327"/>
            <p:cNvSpPr>
              <a:spLocks noChangeArrowheads="1"/>
            </p:cNvSpPr>
            <p:nvPr/>
          </p:nvSpPr>
          <p:spPr bwMode="auto">
            <a:xfrm>
              <a:off x="4849" y="1787"/>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12" name="Oval 328"/>
            <p:cNvSpPr>
              <a:spLocks noChangeArrowheads="1"/>
            </p:cNvSpPr>
            <p:nvPr/>
          </p:nvSpPr>
          <p:spPr bwMode="auto">
            <a:xfrm>
              <a:off x="4860" y="1780"/>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13" name="Oval 329"/>
            <p:cNvSpPr>
              <a:spLocks noChangeArrowheads="1"/>
            </p:cNvSpPr>
            <p:nvPr/>
          </p:nvSpPr>
          <p:spPr bwMode="auto">
            <a:xfrm>
              <a:off x="5081" y="1788"/>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14" name="Oval 330"/>
            <p:cNvSpPr>
              <a:spLocks noChangeArrowheads="1"/>
            </p:cNvSpPr>
            <p:nvPr/>
          </p:nvSpPr>
          <p:spPr bwMode="auto">
            <a:xfrm>
              <a:off x="5068" y="1788"/>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15" name="Oval 331"/>
            <p:cNvSpPr>
              <a:spLocks noChangeArrowheads="1"/>
            </p:cNvSpPr>
            <p:nvPr/>
          </p:nvSpPr>
          <p:spPr bwMode="auto">
            <a:xfrm>
              <a:off x="5076" y="1781"/>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16" name="Oval 332"/>
            <p:cNvSpPr>
              <a:spLocks noChangeArrowheads="1"/>
            </p:cNvSpPr>
            <p:nvPr/>
          </p:nvSpPr>
          <p:spPr bwMode="auto">
            <a:xfrm>
              <a:off x="5257"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17" name="Oval 333"/>
            <p:cNvSpPr>
              <a:spLocks noChangeArrowheads="1"/>
            </p:cNvSpPr>
            <p:nvPr/>
          </p:nvSpPr>
          <p:spPr bwMode="auto">
            <a:xfrm>
              <a:off x="5247"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18" name="Oval 334"/>
            <p:cNvSpPr>
              <a:spLocks noChangeArrowheads="1"/>
            </p:cNvSpPr>
            <p:nvPr/>
          </p:nvSpPr>
          <p:spPr bwMode="auto">
            <a:xfrm>
              <a:off x="5253"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19" name="Oval 335"/>
            <p:cNvSpPr>
              <a:spLocks noChangeArrowheads="1"/>
            </p:cNvSpPr>
            <p:nvPr/>
          </p:nvSpPr>
          <p:spPr bwMode="auto">
            <a:xfrm>
              <a:off x="2410" y="1789"/>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20" name="Oval 336"/>
            <p:cNvSpPr>
              <a:spLocks noChangeArrowheads="1"/>
            </p:cNvSpPr>
            <p:nvPr/>
          </p:nvSpPr>
          <p:spPr bwMode="auto">
            <a:xfrm>
              <a:off x="2389" y="1789"/>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21" name="Oval 337"/>
            <p:cNvSpPr>
              <a:spLocks noChangeArrowheads="1"/>
            </p:cNvSpPr>
            <p:nvPr/>
          </p:nvSpPr>
          <p:spPr bwMode="auto">
            <a:xfrm>
              <a:off x="2399" y="1780"/>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22" name="Oval 338"/>
            <p:cNvSpPr>
              <a:spLocks noChangeArrowheads="1"/>
            </p:cNvSpPr>
            <p:nvPr/>
          </p:nvSpPr>
          <p:spPr bwMode="auto">
            <a:xfrm>
              <a:off x="2225" y="1789"/>
              <a:ext cx="103"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23" name="Oval 339"/>
            <p:cNvSpPr>
              <a:spLocks noChangeArrowheads="1"/>
            </p:cNvSpPr>
            <p:nvPr/>
          </p:nvSpPr>
          <p:spPr bwMode="auto">
            <a:xfrm>
              <a:off x="2214" y="1789"/>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24" name="Oval 340"/>
            <p:cNvSpPr>
              <a:spLocks noChangeArrowheads="1"/>
            </p:cNvSpPr>
            <p:nvPr/>
          </p:nvSpPr>
          <p:spPr bwMode="auto">
            <a:xfrm>
              <a:off x="2222" y="1780"/>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25" name="Oval 341"/>
            <p:cNvSpPr>
              <a:spLocks noChangeArrowheads="1"/>
            </p:cNvSpPr>
            <p:nvPr/>
          </p:nvSpPr>
          <p:spPr bwMode="auto">
            <a:xfrm>
              <a:off x="2098"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26" name="Oval 342"/>
            <p:cNvSpPr>
              <a:spLocks noChangeArrowheads="1"/>
            </p:cNvSpPr>
            <p:nvPr/>
          </p:nvSpPr>
          <p:spPr bwMode="auto">
            <a:xfrm>
              <a:off x="208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27" name="Oval 343"/>
            <p:cNvSpPr>
              <a:spLocks noChangeArrowheads="1"/>
            </p:cNvSpPr>
            <p:nvPr/>
          </p:nvSpPr>
          <p:spPr bwMode="auto">
            <a:xfrm>
              <a:off x="2092"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28" name="Oval 344"/>
            <p:cNvSpPr>
              <a:spLocks noChangeArrowheads="1"/>
            </p:cNvSpPr>
            <p:nvPr/>
          </p:nvSpPr>
          <p:spPr bwMode="auto">
            <a:xfrm>
              <a:off x="2003"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29" name="Oval 345"/>
            <p:cNvSpPr>
              <a:spLocks noChangeArrowheads="1"/>
            </p:cNvSpPr>
            <p:nvPr/>
          </p:nvSpPr>
          <p:spPr bwMode="auto">
            <a:xfrm>
              <a:off x="1993"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30" name="Oval 346"/>
            <p:cNvSpPr>
              <a:spLocks noChangeArrowheads="1"/>
            </p:cNvSpPr>
            <p:nvPr/>
          </p:nvSpPr>
          <p:spPr bwMode="auto">
            <a:xfrm>
              <a:off x="2001"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31" name="Oval 347"/>
            <p:cNvSpPr>
              <a:spLocks noChangeArrowheads="1"/>
            </p:cNvSpPr>
            <p:nvPr/>
          </p:nvSpPr>
          <p:spPr bwMode="auto">
            <a:xfrm>
              <a:off x="1837" y="1789"/>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32" name="Oval 348"/>
            <p:cNvSpPr>
              <a:spLocks noChangeArrowheads="1"/>
            </p:cNvSpPr>
            <p:nvPr/>
          </p:nvSpPr>
          <p:spPr bwMode="auto">
            <a:xfrm>
              <a:off x="1824" y="1789"/>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33" name="Oval 349"/>
            <p:cNvSpPr>
              <a:spLocks noChangeArrowheads="1"/>
            </p:cNvSpPr>
            <p:nvPr/>
          </p:nvSpPr>
          <p:spPr bwMode="auto">
            <a:xfrm>
              <a:off x="1832" y="1780"/>
              <a:ext cx="10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34" name="Oval 350"/>
            <p:cNvSpPr>
              <a:spLocks noChangeArrowheads="1"/>
            </p:cNvSpPr>
            <p:nvPr/>
          </p:nvSpPr>
          <p:spPr bwMode="auto">
            <a:xfrm>
              <a:off x="1623"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35" name="Oval 351"/>
            <p:cNvSpPr>
              <a:spLocks noChangeArrowheads="1"/>
            </p:cNvSpPr>
            <p:nvPr/>
          </p:nvSpPr>
          <p:spPr bwMode="auto">
            <a:xfrm>
              <a:off x="1606"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36" name="Oval 352"/>
            <p:cNvSpPr>
              <a:spLocks noChangeArrowheads="1"/>
            </p:cNvSpPr>
            <p:nvPr/>
          </p:nvSpPr>
          <p:spPr bwMode="auto">
            <a:xfrm>
              <a:off x="1617" y="1780"/>
              <a:ext cx="144"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37" name="Oval 353"/>
            <p:cNvSpPr>
              <a:spLocks noChangeArrowheads="1"/>
            </p:cNvSpPr>
            <p:nvPr/>
          </p:nvSpPr>
          <p:spPr bwMode="auto">
            <a:xfrm>
              <a:off x="1346" y="1789"/>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38" name="Oval 354"/>
            <p:cNvSpPr>
              <a:spLocks noChangeArrowheads="1"/>
            </p:cNvSpPr>
            <p:nvPr/>
          </p:nvSpPr>
          <p:spPr bwMode="auto">
            <a:xfrm>
              <a:off x="1327" y="1789"/>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39" name="Oval 355"/>
            <p:cNvSpPr>
              <a:spLocks noChangeArrowheads="1"/>
            </p:cNvSpPr>
            <p:nvPr/>
          </p:nvSpPr>
          <p:spPr bwMode="auto">
            <a:xfrm>
              <a:off x="1339" y="1782"/>
              <a:ext cx="167"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40" name="Oval 356"/>
            <p:cNvSpPr>
              <a:spLocks noChangeArrowheads="1"/>
            </p:cNvSpPr>
            <p:nvPr/>
          </p:nvSpPr>
          <p:spPr bwMode="auto">
            <a:xfrm>
              <a:off x="1054" y="1788"/>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41" name="Oval 357"/>
            <p:cNvSpPr>
              <a:spLocks noChangeArrowheads="1"/>
            </p:cNvSpPr>
            <p:nvPr/>
          </p:nvSpPr>
          <p:spPr bwMode="auto">
            <a:xfrm>
              <a:off x="1034" y="1788"/>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42" name="Oval 358"/>
            <p:cNvSpPr>
              <a:spLocks noChangeArrowheads="1"/>
            </p:cNvSpPr>
            <p:nvPr/>
          </p:nvSpPr>
          <p:spPr bwMode="auto">
            <a:xfrm>
              <a:off x="1045" y="1777"/>
              <a:ext cx="174" cy="305"/>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43" name="Oval 359"/>
            <p:cNvSpPr>
              <a:spLocks noChangeArrowheads="1"/>
            </p:cNvSpPr>
            <p:nvPr/>
          </p:nvSpPr>
          <p:spPr bwMode="auto">
            <a:xfrm>
              <a:off x="805" y="1788"/>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44" name="Oval 360"/>
            <p:cNvSpPr>
              <a:spLocks noChangeArrowheads="1"/>
            </p:cNvSpPr>
            <p:nvPr/>
          </p:nvSpPr>
          <p:spPr bwMode="auto">
            <a:xfrm>
              <a:off x="786" y="1788"/>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45" name="Oval 361"/>
            <p:cNvSpPr>
              <a:spLocks noChangeArrowheads="1"/>
            </p:cNvSpPr>
            <p:nvPr/>
          </p:nvSpPr>
          <p:spPr bwMode="auto">
            <a:xfrm>
              <a:off x="797" y="1779"/>
              <a:ext cx="14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46" name="Oval 362"/>
            <p:cNvSpPr>
              <a:spLocks noChangeArrowheads="1"/>
            </p:cNvSpPr>
            <p:nvPr/>
          </p:nvSpPr>
          <p:spPr bwMode="auto">
            <a:xfrm>
              <a:off x="623" y="1786"/>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47" name="Oval 363"/>
            <p:cNvSpPr>
              <a:spLocks noChangeArrowheads="1"/>
            </p:cNvSpPr>
            <p:nvPr/>
          </p:nvSpPr>
          <p:spPr bwMode="auto">
            <a:xfrm>
              <a:off x="610" y="1786"/>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48" name="Oval 364"/>
            <p:cNvSpPr>
              <a:spLocks noChangeArrowheads="1"/>
            </p:cNvSpPr>
            <p:nvPr/>
          </p:nvSpPr>
          <p:spPr bwMode="auto">
            <a:xfrm>
              <a:off x="618" y="1777"/>
              <a:ext cx="104"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49" name="Oval 365"/>
            <p:cNvSpPr>
              <a:spLocks noChangeArrowheads="1"/>
            </p:cNvSpPr>
            <p:nvPr/>
          </p:nvSpPr>
          <p:spPr bwMode="auto">
            <a:xfrm>
              <a:off x="473"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50" name="Oval 366"/>
            <p:cNvSpPr>
              <a:spLocks noChangeArrowheads="1"/>
            </p:cNvSpPr>
            <p:nvPr/>
          </p:nvSpPr>
          <p:spPr bwMode="auto">
            <a:xfrm>
              <a:off x="459" y="1787"/>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51" name="Oval 367"/>
            <p:cNvSpPr>
              <a:spLocks noChangeArrowheads="1"/>
            </p:cNvSpPr>
            <p:nvPr/>
          </p:nvSpPr>
          <p:spPr bwMode="auto">
            <a:xfrm>
              <a:off x="467" y="1778"/>
              <a:ext cx="66"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nvGrpSpPr>
            <p:cNvPr id="2448752" name="Group 368"/>
            <p:cNvGrpSpPr>
              <a:grpSpLocks/>
            </p:cNvGrpSpPr>
            <p:nvPr/>
          </p:nvGrpSpPr>
          <p:grpSpPr bwMode="auto">
            <a:xfrm>
              <a:off x="2649" y="1776"/>
              <a:ext cx="162" cy="304"/>
              <a:chOff x="2485" y="1876"/>
              <a:chExt cx="162" cy="304"/>
            </a:xfrm>
          </p:grpSpPr>
          <p:sp>
            <p:nvSpPr>
              <p:cNvPr id="2448753" name="Oval 369"/>
              <p:cNvSpPr>
                <a:spLocks noChangeArrowheads="1"/>
              </p:cNvSpPr>
              <p:nvPr/>
            </p:nvSpPr>
            <p:spPr bwMode="auto">
              <a:xfrm>
                <a:off x="2506" y="1885"/>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54" name="Oval 370"/>
              <p:cNvSpPr>
                <a:spLocks noChangeArrowheads="1"/>
              </p:cNvSpPr>
              <p:nvPr/>
            </p:nvSpPr>
            <p:spPr bwMode="auto">
              <a:xfrm>
                <a:off x="2485" y="1885"/>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55" name="Oval 371"/>
              <p:cNvSpPr>
                <a:spLocks noChangeArrowheads="1"/>
              </p:cNvSpPr>
              <p:nvPr/>
            </p:nvSpPr>
            <p:spPr bwMode="auto">
              <a:xfrm>
                <a:off x="2495" y="1876"/>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grpSp>
      <p:grpSp>
        <p:nvGrpSpPr>
          <p:cNvPr id="2448756" name="Group 372"/>
          <p:cNvGrpSpPr>
            <a:grpSpLocks/>
          </p:cNvGrpSpPr>
          <p:nvPr/>
        </p:nvGrpSpPr>
        <p:grpSpPr bwMode="auto">
          <a:xfrm>
            <a:off x="733425" y="3529013"/>
            <a:ext cx="7721600" cy="492125"/>
            <a:chOff x="459" y="1776"/>
            <a:chExt cx="4864" cy="310"/>
          </a:xfrm>
        </p:grpSpPr>
        <p:sp>
          <p:nvSpPr>
            <p:cNvPr id="2448757" name="Oval 373"/>
            <p:cNvSpPr>
              <a:spLocks noChangeArrowheads="1"/>
            </p:cNvSpPr>
            <p:nvPr/>
          </p:nvSpPr>
          <p:spPr bwMode="auto">
            <a:xfrm>
              <a:off x="2937" y="1787"/>
              <a:ext cx="17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758" name="Oval 374"/>
            <p:cNvSpPr>
              <a:spLocks noChangeArrowheads="1"/>
            </p:cNvSpPr>
            <p:nvPr/>
          </p:nvSpPr>
          <p:spPr bwMode="auto">
            <a:xfrm>
              <a:off x="2921" y="1787"/>
              <a:ext cx="173"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759" name="Oval 375"/>
            <p:cNvSpPr>
              <a:spLocks noChangeArrowheads="1"/>
            </p:cNvSpPr>
            <p:nvPr/>
          </p:nvSpPr>
          <p:spPr bwMode="auto">
            <a:xfrm>
              <a:off x="2931" y="1780"/>
              <a:ext cx="173"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60" name="Oval 376"/>
            <p:cNvSpPr>
              <a:spLocks noChangeArrowheads="1"/>
            </p:cNvSpPr>
            <p:nvPr/>
          </p:nvSpPr>
          <p:spPr bwMode="auto">
            <a:xfrm>
              <a:off x="3223" y="1791"/>
              <a:ext cx="141"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761" name="Oval 377"/>
            <p:cNvSpPr>
              <a:spLocks noChangeArrowheads="1"/>
            </p:cNvSpPr>
            <p:nvPr/>
          </p:nvSpPr>
          <p:spPr bwMode="auto">
            <a:xfrm>
              <a:off x="3210" y="1791"/>
              <a:ext cx="141"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762" name="Oval 378"/>
            <p:cNvSpPr>
              <a:spLocks noChangeArrowheads="1"/>
            </p:cNvSpPr>
            <p:nvPr/>
          </p:nvSpPr>
          <p:spPr bwMode="auto">
            <a:xfrm>
              <a:off x="3218" y="1784"/>
              <a:ext cx="141" cy="302"/>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63" name="Oval 379"/>
            <p:cNvSpPr>
              <a:spLocks noChangeArrowheads="1"/>
            </p:cNvSpPr>
            <p:nvPr/>
          </p:nvSpPr>
          <p:spPr bwMode="auto">
            <a:xfrm>
              <a:off x="3436" y="1788"/>
              <a:ext cx="10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764" name="Oval 380"/>
            <p:cNvSpPr>
              <a:spLocks noChangeArrowheads="1"/>
            </p:cNvSpPr>
            <p:nvPr/>
          </p:nvSpPr>
          <p:spPr bwMode="auto">
            <a:xfrm>
              <a:off x="3423" y="1788"/>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65" name="Oval 381"/>
            <p:cNvSpPr>
              <a:spLocks noChangeArrowheads="1"/>
            </p:cNvSpPr>
            <p:nvPr/>
          </p:nvSpPr>
          <p:spPr bwMode="auto">
            <a:xfrm>
              <a:off x="3433" y="1781"/>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66" name="Oval 382"/>
            <p:cNvSpPr>
              <a:spLocks noChangeArrowheads="1"/>
            </p:cNvSpPr>
            <p:nvPr/>
          </p:nvSpPr>
          <p:spPr bwMode="auto">
            <a:xfrm>
              <a:off x="3615"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67" name="Oval 383"/>
            <p:cNvSpPr>
              <a:spLocks noChangeArrowheads="1"/>
            </p:cNvSpPr>
            <p:nvPr/>
          </p:nvSpPr>
          <p:spPr bwMode="auto">
            <a:xfrm>
              <a:off x="3603" y="1787"/>
              <a:ext cx="66" cy="287"/>
            </a:xfrm>
            <a:prstGeom prst="ellipse">
              <a:avLst/>
            </a:prstGeom>
            <a:gradFill rotWithShape="1">
              <a:gsLst>
                <a:gs pos="0">
                  <a:schemeClr val="bg2"/>
                </a:gs>
                <a:gs pos="100000">
                  <a:schemeClr val="accent1"/>
                </a:gs>
              </a:gsLst>
              <a:lin ang="0" scaled="1"/>
            </a:gradFill>
            <a:ln w="19050">
              <a:solidFill>
                <a:schemeClr val="tx1"/>
              </a:solidFill>
              <a:miter lim="800000"/>
              <a:headEnd/>
              <a:tailEnd/>
            </a:ln>
            <a:effectLst/>
          </p:spPr>
          <p:txBody>
            <a:bodyPr wrap="none" anchor="ctr"/>
            <a:lstStyle/>
            <a:p>
              <a:endParaRPr lang="en-US"/>
            </a:p>
          </p:txBody>
        </p:sp>
        <p:sp>
          <p:nvSpPr>
            <p:cNvPr id="2448768" name="Oval 384"/>
            <p:cNvSpPr>
              <a:spLocks noChangeArrowheads="1"/>
            </p:cNvSpPr>
            <p:nvPr/>
          </p:nvSpPr>
          <p:spPr bwMode="auto">
            <a:xfrm>
              <a:off x="3611" y="1780"/>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69" name="Oval 385"/>
            <p:cNvSpPr>
              <a:spLocks noChangeArrowheads="1"/>
            </p:cNvSpPr>
            <p:nvPr/>
          </p:nvSpPr>
          <p:spPr bwMode="auto">
            <a:xfrm>
              <a:off x="372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70" name="Oval 386"/>
            <p:cNvSpPr>
              <a:spLocks noChangeArrowheads="1"/>
            </p:cNvSpPr>
            <p:nvPr/>
          </p:nvSpPr>
          <p:spPr bwMode="auto">
            <a:xfrm>
              <a:off x="3714"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71" name="Oval 387"/>
            <p:cNvSpPr>
              <a:spLocks noChangeArrowheads="1"/>
            </p:cNvSpPr>
            <p:nvPr/>
          </p:nvSpPr>
          <p:spPr bwMode="auto">
            <a:xfrm>
              <a:off x="3720"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72" name="Oval 388"/>
            <p:cNvSpPr>
              <a:spLocks noChangeArrowheads="1"/>
            </p:cNvSpPr>
            <p:nvPr/>
          </p:nvSpPr>
          <p:spPr bwMode="auto">
            <a:xfrm>
              <a:off x="3867" y="1790"/>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73" name="Oval 389"/>
            <p:cNvSpPr>
              <a:spLocks noChangeArrowheads="1"/>
            </p:cNvSpPr>
            <p:nvPr/>
          </p:nvSpPr>
          <p:spPr bwMode="auto">
            <a:xfrm>
              <a:off x="3856" y="1790"/>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74" name="Oval 390"/>
            <p:cNvSpPr>
              <a:spLocks noChangeArrowheads="1"/>
            </p:cNvSpPr>
            <p:nvPr/>
          </p:nvSpPr>
          <p:spPr bwMode="auto">
            <a:xfrm>
              <a:off x="3862" y="1783"/>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75" name="Oval 391"/>
            <p:cNvSpPr>
              <a:spLocks noChangeArrowheads="1"/>
            </p:cNvSpPr>
            <p:nvPr/>
          </p:nvSpPr>
          <p:spPr bwMode="auto">
            <a:xfrm>
              <a:off x="4045"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76" name="Oval 392"/>
            <p:cNvSpPr>
              <a:spLocks noChangeArrowheads="1"/>
            </p:cNvSpPr>
            <p:nvPr/>
          </p:nvSpPr>
          <p:spPr bwMode="auto">
            <a:xfrm>
              <a:off x="4028"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77" name="Oval 393"/>
            <p:cNvSpPr>
              <a:spLocks noChangeArrowheads="1"/>
            </p:cNvSpPr>
            <p:nvPr/>
          </p:nvSpPr>
          <p:spPr bwMode="auto">
            <a:xfrm>
              <a:off x="4039" y="1782"/>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78" name="Oval 394"/>
            <p:cNvSpPr>
              <a:spLocks noChangeArrowheads="1"/>
            </p:cNvSpPr>
            <p:nvPr/>
          </p:nvSpPr>
          <p:spPr bwMode="auto">
            <a:xfrm>
              <a:off x="4304" y="1788"/>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79" name="Oval 395"/>
            <p:cNvSpPr>
              <a:spLocks noChangeArrowheads="1"/>
            </p:cNvSpPr>
            <p:nvPr/>
          </p:nvSpPr>
          <p:spPr bwMode="auto">
            <a:xfrm>
              <a:off x="4285" y="1788"/>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80" name="Oval 396"/>
            <p:cNvSpPr>
              <a:spLocks noChangeArrowheads="1"/>
            </p:cNvSpPr>
            <p:nvPr/>
          </p:nvSpPr>
          <p:spPr bwMode="auto">
            <a:xfrm>
              <a:off x="4297" y="1781"/>
              <a:ext cx="167"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81" name="Oval 397"/>
            <p:cNvSpPr>
              <a:spLocks noChangeArrowheads="1"/>
            </p:cNvSpPr>
            <p:nvPr/>
          </p:nvSpPr>
          <p:spPr bwMode="auto">
            <a:xfrm>
              <a:off x="4584" y="1789"/>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82" name="Oval 398"/>
            <p:cNvSpPr>
              <a:spLocks noChangeArrowheads="1"/>
            </p:cNvSpPr>
            <p:nvPr/>
          </p:nvSpPr>
          <p:spPr bwMode="auto">
            <a:xfrm>
              <a:off x="4564" y="1789"/>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83" name="Oval 399"/>
            <p:cNvSpPr>
              <a:spLocks noChangeArrowheads="1"/>
            </p:cNvSpPr>
            <p:nvPr/>
          </p:nvSpPr>
          <p:spPr bwMode="auto">
            <a:xfrm>
              <a:off x="4577" y="1782"/>
              <a:ext cx="17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84" name="Oval 400"/>
            <p:cNvSpPr>
              <a:spLocks noChangeArrowheads="1"/>
            </p:cNvSpPr>
            <p:nvPr/>
          </p:nvSpPr>
          <p:spPr bwMode="auto">
            <a:xfrm>
              <a:off x="4866" y="1787"/>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85" name="Oval 401"/>
            <p:cNvSpPr>
              <a:spLocks noChangeArrowheads="1"/>
            </p:cNvSpPr>
            <p:nvPr/>
          </p:nvSpPr>
          <p:spPr bwMode="auto">
            <a:xfrm>
              <a:off x="4849" y="1787"/>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86" name="Oval 402"/>
            <p:cNvSpPr>
              <a:spLocks noChangeArrowheads="1"/>
            </p:cNvSpPr>
            <p:nvPr/>
          </p:nvSpPr>
          <p:spPr bwMode="auto">
            <a:xfrm>
              <a:off x="4860" y="1780"/>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87" name="Oval 403"/>
            <p:cNvSpPr>
              <a:spLocks noChangeArrowheads="1"/>
            </p:cNvSpPr>
            <p:nvPr/>
          </p:nvSpPr>
          <p:spPr bwMode="auto">
            <a:xfrm>
              <a:off x="5081" y="1788"/>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88" name="Oval 404"/>
            <p:cNvSpPr>
              <a:spLocks noChangeArrowheads="1"/>
            </p:cNvSpPr>
            <p:nvPr/>
          </p:nvSpPr>
          <p:spPr bwMode="auto">
            <a:xfrm>
              <a:off x="5068" y="1788"/>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89" name="Oval 405"/>
            <p:cNvSpPr>
              <a:spLocks noChangeArrowheads="1"/>
            </p:cNvSpPr>
            <p:nvPr/>
          </p:nvSpPr>
          <p:spPr bwMode="auto">
            <a:xfrm>
              <a:off x="5076" y="1781"/>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90" name="Oval 406"/>
            <p:cNvSpPr>
              <a:spLocks noChangeArrowheads="1"/>
            </p:cNvSpPr>
            <p:nvPr/>
          </p:nvSpPr>
          <p:spPr bwMode="auto">
            <a:xfrm>
              <a:off x="5257"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91" name="Oval 407"/>
            <p:cNvSpPr>
              <a:spLocks noChangeArrowheads="1"/>
            </p:cNvSpPr>
            <p:nvPr/>
          </p:nvSpPr>
          <p:spPr bwMode="auto">
            <a:xfrm>
              <a:off x="5247"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92" name="Oval 408"/>
            <p:cNvSpPr>
              <a:spLocks noChangeArrowheads="1"/>
            </p:cNvSpPr>
            <p:nvPr/>
          </p:nvSpPr>
          <p:spPr bwMode="auto">
            <a:xfrm>
              <a:off x="5253"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93" name="Oval 409"/>
            <p:cNvSpPr>
              <a:spLocks noChangeArrowheads="1"/>
            </p:cNvSpPr>
            <p:nvPr/>
          </p:nvSpPr>
          <p:spPr bwMode="auto">
            <a:xfrm>
              <a:off x="2410" y="1789"/>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94" name="Oval 410"/>
            <p:cNvSpPr>
              <a:spLocks noChangeArrowheads="1"/>
            </p:cNvSpPr>
            <p:nvPr/>
          </p:nvSpPr>
          <p:spPr bwMode="auto">
            <a:xfrm>
              <a:off x="2389" y="1789"/>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95" name="Oval 411"/>
            <p:cNvSpPr>
              <a:spLocks noChangeArrowheads="1"/>
            </p:cNvSpPr>
            <p:nvPr/>
          </p:nvSpPr>
          <p:spPr bwMode="auto">
            <a:xfrm>
              <a:off x="2399" y="1780"/>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96" name="Oval 412"/>
            <p:cNvSpPr>
              <a:spLocks noChangeArrowheads="1"/>
            </p:cNvSpPr>
            <p:nvPr/>
          </p:nvSpPr>
          <p:spPr bwMode="auto">
            <a:xfrm>
              <a:off x="2225" y="1789"/>
              <a:ext cx="103"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797" name="Oval 413"/>
            <p:cNvSpPr>
              <a:spLocks noChangeArrowheads="1"/>
            </p:cNvSpPr>
            <p:nvPr/>
          </p:nvSpPr>
          <p:spPr bwMode="auto">
            <a:xfrm>
              <a:off x="2214" y="1789"/>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798" name="Oval 414"/>
            <p:cNvSpPr>
              <a:spLocks noChangeArrowheads="1"/>
            </p:cNvSpPr>
            <p:nvPr/>
          </p:nvSpPr>
          <p:spPr bwMode="auto">
            <a:xfrm>
              <a:off x="2222" y="1780"/>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799" name="Oval 415"/>
            <p:cNvSpPr>
              <a:spLocks noChangeArrowheads="1"/>
            </p:cNvSpPr>
            <p:nvPr/>
          </p:nvSpPr>
          <p:spPr bwMode="auto">
            <a:xfrm>
              <a:off x="2098"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00" name="Oval 416"/>
            <p:cNvSpPr>
              <a:spLocks noChangeArrowheads="1"/>
            </p:cNvSpPr>
            <p:nvPr/>
          </p:nvSpPr>
          <p:spPr bwMode="auto">
            <a:xfrm>
              <a:off x="208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01" name="Oval 417"/>
            <p:cNvSpPr>
              <a:spLocks noChangeArrowheads="1"/>
            </p:cNvSpPr>
            <p:nvPr/>
          </p:nvSpPr>
          <p:spPr bwMode="auto">
            <a:xfrm>
              <a:off x="2092"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02" name="Oval 418"/>
            <p:cNvSpPr>
              <a:spLocks noChangeArrowheads="1"/>
            </p:cNvSpPr>
            <p:nvPr/>
          </p:nvSpPr>
          <p:spPr bwMode="auto">
            <a:xfrm>
              <a:off x="2003"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03" name="Oval 419"/>
            <p:cNvSpPr>
              <a:spLocks noChangeArrowheads="1"/>
            </p:cNvSpPr>
            <p:nvPr/>
          </p:nvSpPr>
          <p:spPr bwMode="auto">
            <a:xfrm>
              <a:off x="1993"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04" name="Oval 420"/>
            <p:cNvSpPr>
              <a:spLocks noChangeArrowheads="1"/>
            </p:cNvSpPr>
            <p:nvPr/>
          </p:nvSpPr>
          <p:spPr bwMode="auto">
            <a:xfrm>
              <a:off x="2001"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05" name="Oval 421"/>
            <p:cNvSpPr>
              <a:spLocks noChangeArrowheads="1"/>
            </p:cNvSpPr>
            <p:nvPr/>
          </p:nvSpPr>
          <p:spPr bwMode="auto">
            <a:xfrm>
              <a:off x="1837" y="1789"/>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06" name="Oval 422"/>
            <p:cNvSpPr>
              <a:spLocks noChangeArrowheads="1"/>
            </p:cNvSpPr>
            <p:nvPr/>
          </p:nvSpPr>
          <p:spPr bwMode="auto">
            <a:xfrm>
              <a:off x="1824" y="1789"/>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07" name="Oval 423"/>
            <p:cNvSpPr>
              <a:spLocks noChangeArrowheads="1"/>
            </p:cNvSpPr>
            <p:nvPr/>
          </p:nvSpPr>
          <p:spPr bwMode="auto">
            <a:xfrm>
              <a:off x="1832" y="1780"/>
              <a:ext cx="10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08" name="Oval 424"/>
            <p:cNvSpPr>
              <a:spLocks noChangeArrowheads="1"/>
            </p:cNvSpPr>
            <p:nvPr/>
          </p:nvSpPr>
          <p:spPr bwMode="auto">
            <a:xfrm>
              <a:off x="1623"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09" name="Oval 425"/>
            <p:cNvSpPr>
              <a:spLocks noChangeArrowheads="1"/>
            </p:cNvSpPr>
            <p:nvPr/>
          </p:nvSpPr>
          <p:spPr bwMode="auto">
            <a:xfrm>
              <a:off x="1606"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10" name="Oval 426"/>
            <p:cNvSpPr>
              <a:spLocks noChangeArrowheads="1"/>
            </p:cNvSpPr>
            <p:nvPr/>
          </p:nvSpPr>
          <p:spPr bwMode="auto">
            <a:xfrm>
              <a:off x="1617" y="1780"/>
              <a:ext cx="144"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11" name="Oval 427"/>
            <p:cNvSpPr>
              <a:spLocks noChangeArrowheads="1"/>
            </p:cNvSpPr>
            <p:nvPr/>
          </p:nvSpPr>
          <p:spPr bwMode="auto">
            <a:xfrm>
              <a:off x="1346" y="1789"/>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12" name="Oval 428"/>
            <p:cNvSpPr>
              <a:spLocks noChangeArrowheads="1"/>
            </p:cNvSpPr>
            <p:nvPr/>
          </p:nvSpPr>
          <p:spPr bwMode="auto">
            <a:xfrm>
              <a:off x="1327" y="1789"/>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13" name="Oval 429"/>
            <p:cNvSpPr>
              <a:spLocks noChangeArrowheads="1"/>
            </p:cNvSpPr>
            <p:nvPr/>
          </p:nvSpPr>
          <p:spPr bwMode="auto">
            <a:xfrm>
              <a:off x="1339" y="1782"/>
              <a:ext cx="167"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14" name="Oval 430"/>
            <p:cNvSpPr>
              <a:spLocks noChangeArrowheads="1"/>
            </p:cNvSpPr>
            <p:nvPr/>
          </p:nvSpPr>
          <p:spPr bwMode="auto">
            <a:xfrm>
              <a:off x="1054" y="1788"/>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15" name="Oval 431"/>
            <p:cNvSpPr>
              <a:spLocks noChangeArrowheads="1"/>
            </p:cNvSpPr>
            <p:nvPr/>
          </p:nvSpPr>
          <p:spPr bwMode="auto">
            <a:xfrm>
              <a:off x="1034" y="1788"/>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16" name="Oval 432"/>
            <p:cNvSpPr>
              <a:spLocks noChangeArrowheads="1"/>
            </p:cNvSpPr>
            <p:nvPr/>
          </p:nvSpPr>
          <p:spPr bwMode="auto">
            <a:xfrm>
              <a:off x="1045" y="1777"/>
              <a:ext cx="174" cy="305"/>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17" name="Oval 433"/>
            <p:cNvSpPr>
              <a:spLocks noChangeArrowheads="1"/>
            </p:cNvSpPr>
            <p:nvPr/>
          </p:nvSpPr>
          <p:spPr bwMode="auto">
            <a:xfrm>
              <a:off x="805" y="1788"/>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18" name="Oval 434"/>
            <p:cNvSpPr>
              <a:spLocks noChangeArrowheads="1"/>
            </p:cNvSpPr>
            <p:nvPr/>
          </p:nvSpPr>
          <p:spPr bwMode="auto">
            <a:xfrm>
              <a:off x="786" y="1788"/>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19" name="Oval 435"/>
            <p:cNvSpPr>
              <a:spLocks noChangeArrowheads="1"/>
            </p:cNvSpPr>
            <p:nvPr/>
          </p:nvSpPr>
          <p:spPr bwMode="auto">
            <a:xfrm>
              <a:off x="797" y="1779"/>
              <a:ext cx="14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20" name="Oval 436"/>
            <p:cNvSpPr>
              <a:spLocks noChangeArrowheads="1"/>
            </p:cNvSpPr>
            <p:nvPr/>
          </p:nvSpPr>
          <p:spPr bwMode="auto">
            <a:xfrm>
              <a:off x="623" y="1786"/>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21" name="Oval 437"/>
            <p:cNvSpPr>
              <a:spLocks noChangeArrowheads="1"/>
            </p:cNvSpPr>
            <p:nvPr/>
          </p:nvSpPr>
          <p:spPr bwMode="auto">
            <a:xfrm>
              <a:off x="610" y="1786"/>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22" name="Oval 438"/>
            <p:cNvSpPr>
              <a:spLocks noChangeArrowheads="1"/>
            </p:cNvSpPr>
            <p:nvPr/>
          </p:nvSpPr>
          <p:spPr bwMode="auto">
            <a:xfrm>
              <a:off x="618" y="1777"/>
              <a:ext cx="104"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23" name="Oval 439"/>
            <p:cNvSpPr>
              <a:spLocks noChangeArrowheads="1"/>
            </p:cNvSpPr>
            <p:nvPr/>
          </p:nvSpPr>
          <p:spPr bwMode="auto">
            <a:xfrm>
              <a:off x="473"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24" name="Oval 440"/>
            <p:cNvSpPr>
              <a:spLocks noChangeArrowheads="1"/>
            </p:cNvSpPr>
            <p:nvPr/>
          </p:nvSpPr>
          <p:spPr bwMode="auto">
            <a:xfrm>
              <a:off x="459" y="1787"/>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25" name="Oval 441"/>
            <p:cNvSpPr>
              <a:spLocks noChangeArrowheads="1"/>
            </p:cNvSpPr>
            <p:nvPr/>
          </p:nvSpPr>
          <p:spPr bwMode="auto">
            <a:xfrm>
              <a:off x="467" y="1778"/>
              <a:ext cx="66"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nvGrpSpPr>
            <p:cNvPr id="2448826" name="Group 442"/>
            <p:cNvGrpSpPr>
              <a:grpSpLocks/>
            </p:cNvGrpSpPr>
            <p:nvPr/>
          </p:nvGrpSpPr>
          <p:grpSpPr bwMode="auto">
            <a:xfrm>
              <a:off x="2649" y="1776"/>
              <a:ext cx="162" cy="304"/>
              <a:chOff x="2485" y="1876"/>
              <a:chExt cx="162" cy="304"/>
            </a:xfrm>
          </p:grpSpPr>
          <p:sp>
            <p:nvSpPr>
              <p:cNvPr id="2448827" name="Oval 443"/>
              <p:cNvSpPr>
                <a:spLocks noChangeArrowheads="1"/>
              </p:cNvSpPr>
              <p:nvPr/>
            </p:nvSpPr>
            <p:spPr bwMode="auto">
              <a:xfrm>
                <a:off x="2506" y="1885"/>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28" name="Oval 444"/>
              <p:cNvSpPr>
                <a:spLocks noChangeArrowheads="1"/>
              </p:cNvSpPr>
              <p:nvPr/>
            </p:nvSpPr>
            <p:spPr bwMode="auto">
              <a:xfrm>
                <a:off x="2485" y="1885"/>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29" name="Oval 445"/>
              <p:cNvSpPr>
                <a:spLocks noChangeArrowheads="1"/>
              </p:cNvSpPr>
              <p:nvPr/>
            </p:nvSpPr>
            <p:spPr bwMode="auto">
              <a:xfrm>
                <a:off x="2495" y="1876"/>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grpSp>
      <p:grpSp>
        <p:nvGrpSpPr>
          <p:cNvPr id="2448830" name="Group 446"/>
          <p:cNvGrpSpPr>
            <a:grpSpLocks/>
          </p:cNvGrpSpPr>
          <p:nvPr/>
        </p:nvGrpSpPr>
        <p:grpSpPr bwMode="auto">
          <a:xfrm>
            <a:off x="736600" y="5653088"/>
            <a:ext cx="7721600" cy="492125"/>
            <a:chOff x="459" y="1776"/>
            <a:chExt cx="4864" cy="310"/>
          </a:xfrm>
        </p:grpSpPr>
        <p:sp>
          <p:nvSpPr>
            <p:cNvPr id="2448831" name="Oval 447"/>
            <p:cNvSpPr>
              <a:spLocks noChangeArrowheads="1"/>
            </p:cNvSpPr>
            <p:nvPr/>
          </p:nvSpPr>
          <p:spPr bwMode="auto">
            <a:xfrm>
              <a:off x="2937" y="1787"/>
              <a:ext cx="17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832" name="Oval 448"/>
            <p:cNvSpPr>
              <a:spLocks noChangeArrowheads="1"/>
            </p:cNvSpPr>
            <p:nvPr/>
          </p:nvSpPr>
          <p:spPr bwMode="auto">
            <a:xfrm>
              <a:off x="2921" y="1787"/>
              <a:ext cx="173"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833" name="Oval 449"/>
            <p:cNvSpPr>
              <a:spLocks noChangeArrowheads="1"/>
            </p:cNvSpPr>
            <p:nvPr/>
          </p:nvSpPr>
          <p:spPr bwMode="auto">
            <a:xfrm>
              <a:off x="2931" y="1780"/>
              <a:ext cx="173"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34" name="Oval 450"/>
            <p:cNvSpPr>
              <a:spLocks noChangeArrowheads="1"/>
            </p:cNvSpPr>
            <p:nvPr/>
          </p:nvSpPr>
          <p:spPr bwMode="auto">
            <a:xfrm>
              <a:off x="3223" y="1791"/>
              <a:ext cx="141"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835" name="Oval 451"/>
            <p:cNvSpPr>
              <a:spLocks noChangeArrowheads="1"/>
            </p:cNvSpPr>
            <p:nvPr/>
          </p:nvSpPr>
          <p:spPr bwMode="auto">
            <a:xfrm>
              <a:off x="3210" y="1791"/>
              <a:ext cx="141"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836" name="Oval 452"/>
            <p:cNvSpPr>
              <a:spLocks noChangeArrowheads="1"/>
            </p:cNvSpPr>
            <p:nvPr/>
          </p:nvSpPr>
          <p:spPr bwMode="auto">
            <a:xfrm>
              <a:off x="3218" y="1784"/>
              <a:ext cx="141" cy="302"/>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37" name="Oval 453"/>
            <p:cNvSpPr>
              <a:spLocks noChangeArrowheads="1"/>
            </p:cNvSpPr>
            <p:nvPr/>
          </p:nvSpPr>
          <p:spPr bwMode="auto">
            <a:xfrm>
              <a:off x="3436" y="1788"/>
              <a:ext cx="10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838" name="Oval 454"/>
            <p:cNvSpPr>
              <a:spLocks noChangeArrowheads="1"/>
            </p:cNvSpPr>
            <p:nvPr/>
          </p:nvSpPr>
          <p:spPr bwMode="auto">
            <a:xfrm>
              <a:off x="3423" y="1788"/>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39" name="Oval 455"/>
            <p:cNvSpPr>
              <a:spLocks noChangeArrowheads="1"/>
            </p:cNvSpPr>
            <p:nvPr/>
          </p:nvSpPr>
          <p:spPr bwMode="auto">
            <a:xfrm>
              <a:off x="3433" y="1781"/>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40" name="Oval 456"/>
            <p:cNvSpPr>
              <a:spLocks noChangeArrowheads="1"/>
            </p:cNvSpPr>
            <p:nvPr/>
          </p:nvSpPr>
          <p:spPr bwMode="auto">
            <a:xfrm>
              <a:off x="3615"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41" name="Oval 457"/>
            <p:cNvSpPr>
              <a:spLocks noChangeArrowheads="1"/>
            </p:cNvSpPr>
            <p:nvPr/>
          </p:nvSpPr>
          <p:spPr bwMode="auto">
            <a:xfrm>
              <a:off x="3603" y="1787"/>
              <a:ext cx="66" cy="287"/>
            </a:xfrm>
            <a:prstGeom prst="ellipse">
              <a:avLst/>
            </a:prstGeom>
            <a:gradFill rotWithShape="1">
              <a:gsLst>
                <a:gs pos="0">
                  <a:schemeClr val="bg2"/>
                </a:gs>
                <a:gs pos="100000">
                  <a:schemeClr val="accent1"/>
                </a:gs>
              </a:gsLst>
              <a:lin ang="0" scaled="1"/>
            </a:gradFill>
            <a:ln w="19050">
              <a:solidFill>
                <a:schemeClr val="tx1"/>
              </a:solidFill>
              <a:miter lim="800000"/>
              <a:headEnd/>
              <a:tailEnd/>
            </a:ln>
            <a:effectLst/>
          </p:spPr>
          <p:txBody>
            <a:bodyPr wrap="none" anchor="ctr"/>
            <a:lstStyle/>
            <a:p>
              <a:endParaRPr lang="en-US"/>
            </a:p>
          </p:txBody>
        </p:sp>
        <p:sp>
          <p:nvSpPr>
            <p:cNvPr id="2448842" name="Oval 458"/>
            <p:cNvSpPr>
              <a:spLocks noChangeArrowheads="1"/>
            </p:cNvSpPr>
            <p:nvPr/>
          </p:nvSpPr>
          <p:spPr bwMode="auto">
            <a:xfrm>
              <a:off x="3611" y="1780"/>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43" name="Oval 459"/>
            <p:cNvSpPr>
              <a:spLocks noChangeArrowheads="1"/>
            </p:cNvSpPr>
            <p:nvPr/>
          </p:nvSpPr>
          <p:spPr bwMode="auto">
            <a:xfrm>
              <a:off x="372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44" name="Oval 460"/>
            <p:cNvSpPr>
              <a:spLocks noChangeArrowheads="1"/>
            </p:cNvSpPr>
            <p:nvPr/>
          </p:nvSpPr>
          <p:spPr bwMode="auto">
            <a:xfrm>
              <a:off x="3714"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45" name="Oval 461"/>
            <p:cNvSpPr>
              <a:spLocks noChangeArrowheads="1"/>
            </p:cNvSpPr>
            <p:nvPr/>
          </p:nvSpPr>
          <p:spPr bwMode="auto">
            <a:xfrm>
              <a:off x="3720"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46" name="Oval 462"/>
            <p:cNvSpPr>
              <a:spLocks noChangeArrowheads="1"/>
            </p:cNvSpPr>
            <p:nvPr/>
          </p:nvSpPr>
          <p:spPr bwMode="auto">
            <a:xfrm>
              <a:off x="3867" y="1790"/>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47" name="Oval 463"/>
            <p:cNvSpPr>
              <a:spLocks noChangeArrowheads="1"/>
            </p:cNvSpPr>
            <p:nvPr/>
          </p:nvSpPr>
          <p:spPr bwMode="auto">
            <a:xfrm>
              <a:off x="3856" y="1790"/>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48" name="Oval 464"/>
            <p:cNvSpPr>
              <a:spLocks noChangeArrowheads="1"/>
            </p:cNvSpPr>
            <p:nvPr/>
          </p:nvSpPr>
          <p:spPr bwMode="auto">
            <a:xfrm>
              <a:off x="3862" y="1783"/>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49" name="Oval 465"/>
            <p:cNvSpPr>
              <a:spLocks noChangeArrowheads="1"/>
            </p:cNvSpPr>
            <p:nvPr/>
          </p:nvSpPr>
          <p:spPr bwMode="auto">
            <a:xfrm>
              <a:off x="4045"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50" name="Oval 466"/>
            <p:cNvSpPr>
              <a:spLocks noChangeArrowheads="1"/>
            </p:cNvSpPr>
            <p:nvPr/>
          </p:nvSpPr>
          <p:spPr bwMode="auto">
            <a:xfrm>
              <a:off x="4028"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51" name="Oval 467"/>
            <p:cNvSpPr>
              <a:spLocks noChangeArrowheads="1"/>
            </p:cNvSpPr>
            <p:nvPr/>
          </p:nvSpPr>
          <p:spPr bwMode="auto">
            <a:xfrm>
              <a:off x="4039" y="1782"/>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52" name="Oval 468"/>
            <p:cNvSpPr>
              <a:spLocks noChangeArrowheads="1"/>
            </p:cNvSpPr>
            <p:nvPr/>
          </p:nvSpPr>
          <p:spPr bwMode="auto">
            <a:xfrm>
              <a:off x="4304" y="1788"/>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53" name="Oval 469"/>
            <p:cNvSpPr>
              <a:spLocks noChangeArrowheads="1"/>
            </p:cNvSpPr>
            <p:nvPr/>
          </p:nvSpPr>
          <p:spPr bwMode="auto">
            <a:xfrm>
              <a:off x="4285" y="1788"/>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54" name="Oval 470"/>
            <p:cNvSpPr>
              <a:spLocks noChangeArrowheads="1"/>
            </p:cNvSpPr>
            <p:nvPr/>
          </p:nvSpPr>
          <p:spPr bwMode="auto">
            <a:xfrm>
              <a:off x="4297" y="1781"/>
              <a:ext cx="167"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55" name="Oval 471"/>
            <p:cNvSpPr>
              <a:spLocks noChangeArrowheads="1"/>
            </p:cNvSpPr>
            <p:nvPr/>
          </p:nvSpPr>
          <p:spPr bwMode="auto">
            <a:xfrm>
              <a:off x="4584" y="1789"/>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56" name="Oval 472"/>
            <p:cNvSpPr>
              <a:spLocks noChangeArrowheads="1"/>
            </p:cNvSpPr>
            <p:nvPr/>
          </p:nvSpPr>
          <p:spPr bwMode="auto">
            <a:xfrm>
              <a:off x="4564" y="1789"/>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57" name="Oval 473"/>
            <p:cNvSpPr>
              <a:spLocks noChangeArrowheads="1"/>
            </p:cNvSpPr>
            <p:nvPr/>
          </p:nvSpPr>
          <p:spPr bwMode="auto">
            <a:xfrm>
              <a:off x="4577" y="1782"/>
              <a:ext cx="17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58" name="Oval 474"/>
            <p:cNvSpPr>
              <a:spLocks noChangeArrowheads="1"/>
            </p:cNvSpPr>
            <p:nvPr/>
          </p:nvSpPr>
          <p:spPr bwMode="auto">
            <a:xfrm>
              <a:off x="4866" y="1787"/>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59" name="Oval 475"/>
            <p:cNvSpPr>
              <a:spLocks noChangeArrowheads="1"/>
            </p:cNvSpPr>
            <p:nvPr/>
          </p:nvSpPr>
          <p:spPr bwMode="auto">
            <a:xfrm>
              <a:off x="4849" y="1787"/>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60" name="Oval 476"/>
            <p:cNvSpPr>
              <a:spLocks noChangeArrowheads="1"/>
            </p:cNvSpPr>
            <p:nvPr/>
          </p:nvSpPr>
          <p:spPr bwMode="auto">
            <a:xfrm>
              <a:off x="4860" y="1780"/>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61" name="Oval 477"/>
            <p:cNvSpPr>
              <a:spLocks noChangeArrowheads="1"/>
            </p:cNvSpPr>
            <p:nvPr/>
          </p:nvSpPr>
          <p:spPr bwMode="auto">
            <a:xfrm>
              <a:off x="5081" y="1788"/>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62" name="Oval 478"/>
            <p:cNvSpPr>
              <a:spLocks noChangeArrowheads="1"/>
            </p:cNvSpPr>
            <p:nvPr/>
          </p:nvSpPr>
          <p:spPr bwMode="auto">
            <a:xfrm>
              <a:off x="5068" y="1788"/>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63" name="Oval 479"/>
            <p:cNvSpPr>
              <a:spLocks noChangeArrowheads="1"/>
            </p:cNvSpPr>
            <p:nvPr/>
          </p:nvSpPr>
          <p:spPr bwMode="auto">
            <a:xfrm>
              <a:off x="5076" y="1781"/>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64" name="Oval 480"/>
            <p:cNvSpPr>
              <a:spLocks noChangeArrowheads="1"/>
            </p:cNvSpPr>
            <p:nvPr/>
          </p:nvSpPr>
          <p:spPr bwMode="auto">
            <a:xfrm>
              <a:off x="5257"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65" name="Oval 481"/>
            <p:cNvSpPr>
              <a:spLocks noChangeArrowheads="1"/>
            </p:cNvSpPr>
            <p:nvPr/>
          </p:nvSpPr>
          <p:spPr bwMode="auto">
            <a:xfrm>
              <a:off x="5247"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66" name="Oval 482"/>
            <p:cNvSpPr>
              <a:spLocks noChangeArrowheads="1"/>
            </p:cNvSpPr>
            <p:nvPr/>
          </p:nvSpPr>
          <p:spPr bwMode="auto">
            <a:xfrm>
              <a:off x="5253"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67" name="Oval 483"/>
            <p:cNvSpPr>
              <a:spLocks noChangeArrowheads="1"/>
            </p:cNvSpPr>
            <p:nvPr/>
          </p:nvSpPr>
          <p:spPr bwMode="auto">
            <a:xfrm>
              <a:off x="2410" y="1789"/>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68" name="Oval 484"/>
            <p:cNvSpPr>
              <a:spLocks noChangeArrowheads="1"/>
            </p:cNvSpPr>
            <p:nvPr/>
          </p:nvSpPr>
          <p:spPr bwMode="auto">
            <a:xfrm>
              <a:off x="2389" y="1789"/>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69" name="Oval 485"/>
            <p:cNvSpPr>
              <a:spLocks noChangeArrowheads="1"/>
            </p:cNvSpPr>
            <p:nvPr/>
          </p:nvSpPr>
          <p:spPr bwMode="auto">
            <a:xfrm>
              <a:off x="2399" y="1780"/>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70" name="Oval 486"/>
            <p:cNvSpPr>
              <a:spLocks noChangeArrowheads="1"/>
            </p:cNvSpPr>
            <p:nvPr/>
          </p:nvSpPr>
          <p:spPr bwMode="auto">
            <a:xfrm>
              <a:off x="2225" y="1789"/>
              <a:ext cx="103"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71" name="Oval 487"/>
            <p:cNvSpPr>
              <a:spLocks noChangeArrowheads="1"/>
            </p:cNvSpPr>
            <p:nvPr/>
          </p:nvSpPr>
          <p:spPr bwMode="auto">
            <a:xfrm>
              <a:off x="2214" y="1789"/>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72" name="Oval 488"/>
            <p:cNvSpPr>
              <a:spLocks noChangeArrowheads="1"/>
            </p:cNvSpPr>
            <p:nvPr/>
          </p:nvSpPr>
          <p:spPr bwMode="auto">
            <a:xfrm>
              <a:off x="2222" y="1780"/>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73" name="Oval 489"/>
            <p:cNvSpPr>
              <a:spLocks noChangeArrowheads="1"/>
            </p:cNvSpPr>
            <p:nvPr/>
          </p:nvSpPr>
          <p:spPr bwMode="auto">
            <a:xfrm>
              <a:off x="2098"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74" name="Oval 490"/>
            <p:cNvSpPr>
              <a:spLocks noChangeArrowheads="1"/>
            </p:cNvSpPr>
            <p:nvPr/>
          </p:nvSpPr>
          <p:spPr bwMode="auto">
            <a:xfrm>
              <a:off x="208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75" name="Oval 491"/>
            <p:cNvSpPr>
              <a:spLocks noChangeArrowheads="1"/>
            </p:cNvSpPr>
            <p:nvPr/>
          </p:nvSpPr>
          <p:spPr bwMode="auto">
            <a:xfrm>
              <a:off x="2092"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76" name="Oval 492"/>
            <p:cNvSpPr>
              <a:spLocks noChangeArrowheads="1"/>
            </p:cNvSpPr>
            <p:nvPr/>
          </p:nvSpPr>
          <p:spPr bwMode="auto">
            <a:xfrm>
              <a:off x="2003"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77" name="Oval 493"/>
            <p:cNvSpPr>
              <a:spLocks noChangeArrowheads="1"/>
            </p:cNvSpPr>
            <p:nvPr/>
          </p:nvSpPr>
          <p:spPr bwMode="auto">
            <a:xfrm>
              <a:off x="1993"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78" name="Oval 494"/>
            <p:cNvSpPr>
              <a:spLocks noChangeArrowheads="1"/>
            </p:cNvSpPr>
            <p:nvPr/>
          </p:nvSpPr>
          <p:spPr bwMode="auto">
            <a:xfrm>
              <a:off x="2001"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79" name="Oval 495"/>
            <p:cNvSpPr>
              <a:spLocks noChangeArrowheads="1"/>
            </p:cNvSpPr>
            <p:nvPr/>
          </p:nvSpPr>
          <p:spPr bwMode="auto">
            <a:xfrm>
              <a:off x="1837" y="1789"/>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80" name="Oval 496"/>
            <p:cNvSpPr>
              <a:spLocks noChangeArrowheads="1"/>
            </p:cNvSpPr>
            <p:nvPr/>
          </p:nvSpPr>
          <p:spPr bwMode="auto">
            <a:xfrm>
              <a:off x="1824" y="1789"/>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81" name="Oval 497"/>
            <p:cNvSpPr>
              <a:spLocks noChangeArrowheads="1"/>
            </p:cNvSpPr>
            <p:nvPr/>
          </p:nvSpPr>
          <p:spPr bwMode="auto">
            <a:xfrm>
              <a:off x="1832" y="1780"/>
              <a:ext cx="10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82" name="Oval 498"/>
            <p:cNvSpPr>
              <a:spLocks noChangeArrowheads="1"/>
            </p:cNvSpPr>
            <p:nvPr/>
          </p:nvSpPr>
          <p:spPr bwMode="auto">
            <a:xfrm>
              <a:off x="1623"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83" name="Oval 499"/>
            <p:cNvSpPr>
              <a:spLocks noChangeArrowheads="1"/>
            </p:cNvSpPr>
            <p:nvPr/>
          </p:nvSpPr>
          <p:spPr bwMode="auto">
            <a:xfrm>
              <a:off x="1606"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84" name="Oval 500"/>
            <p:cNvSpPr>
              <a:spLocks noChangeArrowheads="1"/>
            </p:cNvSpPr>
            <p:nvPr/>
          </p:nvSpPr>
          <p:spPr bwMode="auto">
            <a:xfrm>
              <a:off x="1617" y="1780"/>
              <a:ext cx="144"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85" name="Oval 501"/>
            <p:cNvSpPr>
              <a:spLocks noChangeArrowheads="1"/>
            </p:cNvSpPr>
            <p:nvPr/>
          </p:nvSpPr>
          <p:spPr bwMode="auto">
            <a:xfrm>
              <a:off x="1346" y="1789"/>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86" name="Oval 502"/>
            <p:cNvSpPr>
              <a:spLocks noChangeArrowheads="1"/>
            </p:cNvSpPr>
            <p:nvPr/>
          </p:nvSpPr>
          <p:spPr bwMode="auto">
            <a:xfrm>
              <a:off x="1327" y="1789"/>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87" name="Oval 503"/>
            <p:cNvSpPr>
              <a:spLocks noChangeArrowheads="1"/>
            </p:cNvSpPr>
            <p:nvPr/>
          </p:nvSpPr>
          <p:spPr bwMode="auto">
            <a:xfrm>
              <a:off x="1339" y="1782"/>
              <a:ext cx="167"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88" name="Oval 504"/>
            <p:cNvSpPr>
              <a:spLocks noChangeArrowheads="1"/>
            </p:cNvSpPr>
            <p:nvPr/>
          </p:nvSpPr>
          <p:spPr bwMode="auto">
            <a:xfrm>
              <a:off x="1054" y="1788"/>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89" name="Oval 505"/>
            <p:cNvSpPr>
              <a:spLocks noChangeArrowheads="1"/>
            </p:cNvSpPr>
            <p:nvPr/>
          </p:nvSpPr>
          <p:spPr bwMode="auto">
            <a:xfrm>
              <a:off x="1034" y="1788"/>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90" name="Oval 506"/>
            <p:cNvSpPr>
              <a:spLocks noChangeArrowheads="1"/>
            </p:cNvSpPr>
            <p:nvPr/>
          </p:nvSpPr>
          <p:spPr bwMode="auto">
            <a:xfrm>
              <a:off x="1045" y="1777"/>
              <a:ext cx="174" cy="305"/>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91" name="Oval 507"/>
            <p:cNvSpPr>
              <a:spLocks noChangeArrowheads="1"/>
            </p:cNvSpPr>
            <p:nvPr/>
          </p:nvSpPr>
          <p:spPr bwMode="auto">
            <a:xfrm>
              <a:off x="805" y="1788"/>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92" name="Oval 508"/>
            <p:cNvSpPr>
              <a:spLocks noChangeArrowheads="1"/>
            </p:cNvSpPr>
            <p:nvPr/>
          </p:nvSpPr>
          <p:spPr bwMode="auto">
            <a:xfrm>
              <a:off x="786" y="1788"/>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93" name="Oval 509"/>
            <p:cNvSpPr>
              <a:spLocks noChangeArrowheads="1"/>
            </p:cNvSpPr>
            <p:nvPr/>
          </p:nvSpPr>
          <p:spPr bwMode="auto">
            <a:xfrm>
              <a:off x="797" y="1779"/>
              <a:ext cx="14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94" name="Oval 510"/>
            <p:cNvSpPr>
              <a:spLocks noChangeArrowheads="1"/>
            </p:cNvSpPr>
            <p:nvPr/>
          </p:nvSpPr>
          <p:spPr bwMode="auto">
            <a:xfrm>
              <a:off x="623" y="1786"/>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95" name="Oval 511"/>
            <p:cNvSpPr>
              <a:spLocks noChangeArrowheads="1"/>
            </p:cNvSpPr>
            <p:nvPr/>
          </p:nvSpPr>
          <p:spPr bwMode="auto">
            <a:xfrm>
              <a:off x="610" y="1786"/>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96" name="Oval 512"/>
            <p:cNvSpPr>
              <a:spLocks noChangeArrowheads="1"/>
            </p:cNvSpPr>
            <p:nvPr/>
          </p:nvSpPr>
          <p:spPr bwMode="auto">
            <a:xfrm>
              <a:off x="618" y="1777"/>
              <a:ext cx="104"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897" name="Oval 513"/>
            <p:cNvSpPr>
              <a:spLocks noChangeArrowheads="1"/>
            </p:cNvSpPr>
            <p:nvPr/>
          </p:nvSpPr>
          <p:spPr bwMode="auto">
            <a:xfrm>
              <a:off x="473"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898" name="Oval 514"/>
            <p:cNvSpPr>
              <a:spLocks noChangeArrowheads="1"/>
            </p:cNvSpPr>
            <p:nvPr/>
          </p:nvSpPr>
          <p:spPr bwMode="auto">
            <a:xfrm>
              <a:off x="459" y="1787"/>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899" name="Oval 515"/>
            <p:cNvSpPr>
              <a:spLocks noChangeArrowheads="1"/>
            </p:cNvSpPr>
            <p:nvPr/>
          </p:nvSpPr>
          <p:spPr bwMode="auto">
            <a:xfrm>
              <a:off x="467" y="1778"/>
              <a:ext cx="66"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nvGrpSpPr>
            <p:cNvPr id="2448900" name="Group 516"/>
            <p:cNvGrpSpPr>
              <a:grpSpLocks/>
            </p:cNvGrpSpPr>
            <p:nvPr/>
          </p:nvGrpSpPr>
          <p:grpSpPr bwMode="auto">
            <a:xfrm>
              <a:off x="2649" y="1776"/>
              <a:ext cx="162" cy="304"/>
              <a:chOff x="2485" y="1876"/>
              <a:chExt cx="162" cy="304"/>
            </a:xfrm>
          </p:grpSpPr>
          <p:sp>
            <p:nvSpPr>
              <p:cNvPr id="2448901" name="Oval 517"/>
              <p:cNvSpPr>
                <a:spLocks noChangeArrowheads="1"/>
              </p:cNvSpPr>
              <p:nvPr/>
            </p:nvSpPr>
            <p:spPr bwMode="auto">
              <a:xfrm>
                <a:off x="2506" y="1885"/>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02" name="Oval 518"/>
              <p:cNvSpPr>
                <a:spLocks noChangeArrowheads="1"/>
              </p:cNvSpPr>
              <p:nvPr/>
            </p:nvSpPr>
            <p:spPr bwMode="auto">
              <a:xfrm>
                <a:off x="2485" y="1885"/>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03" name="Oval 519"/>
              <p:cNvSpPr>
                <a:spLocks noChangeArrowheads="1"/>
              </p:cNvSpPr>
              <p:nvPr/>
            </p:nvSpPr>
            <p:spPr bwMode="auto">
              <a:xfrm>
                <a:off x="2495" y="1876"/>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grpSp>
      <p:grpSp>
        <p:nvGrpSpPr>
          <p:cNvPr id="2448904" name="Group 520"/>
          <p:cNvGrpSpPr>
            <a:grpSpLocks/>
          </p:cNvGrpSpPr>
          <p:nvPr/>
        </p:nvGrpSpPr>
        <p:grpSpPr bwMode="auto">
          <a:xfrm>
            <a:off x="741363" y="4943475"/>
            <a:ext cx="7721600" cy="492125"/>
            <a:chOff x="459" y="1776"/>
            <a:chExt cx="4864" cy="310"/>
          </a:xfrm>
        </p:grpSpPr>
        <p:sp>
          <p:nvSpPr>
            <p:cNvPr id="2448905" name="Oval 521"/>
            <p:cNvSpPr>
              <a:spLocks noChangeArrowheads="1"/>
            </p:cNvSpPr>
            <p:nvPr/>
          </p:nvSpPr>
          <p:spPr bwMode="auto">
            <a:xfrm>
              <a:off x="2937" y="1787"/>
              <a:ext cx="17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906" name="Oval 522"/>
            <p:cNvSpPr>
              <a:spLocks noChangeArrowheads="1"/>
            </p:cNvSpPr>
            <p:nvPr/>
          </p:nvSpPr>
          <p:spPr bwMode="auto">
            <a:xfrm>
              <a:off x="2921" y="1787"/>
              <a:ext cx="173"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907" name="Oval 523"/>
            <p:cNvSpPr>
              <a:spLocks noChangeArrowheads="1"/>
            </p:cNvSpPr>
            <p:nvPr/>
          </p:nvSpPr>
          <p:spPr bwMode="auto">
            <a:xfrm>
              <a:off x="2931" y="1780"/>
              <a:ext cx="173"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08" name="Oval 524"/>
            <p:cNvSpPr>
              <a:spLocks noChangeArrowheads="1"/>
            </p:cNvSpPr>
            <p:nvPr/>
          </p:nvSpPr>
          <p:spPr bwMode="auto">
            <a:xfrm>
              <a:off x="3223" y="1791"/>
              <a:ext cx="141"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909" name="Oval 525"/>
            <p:cNvSpPr>
              <a:spLocks noChangeArrowheads="1"/>
            </p:cNvSpPr>
            <p:nvPr/>
          </p:nvSpPr>
          <p:spPr bwMode="auto">
            <a:xfrm>
              <a:off x="3210" y="1791"/>
              <a:ext cx="141" cy="287"/>
            </a:xfrm>
            <a:prstGeom prst="ellipse">
              <a:avLst/>
            </a:prstGeom>
            <a:gradFill rotWithShape="1">
              <a:gsLst>
                <a:gs pos="0">
                  <a:schemeClr val="bg2"/>
                </a:gs>
                <a:gs pos="100000">
                  <a:schemeClr val="accent1"/>
                </a:gs>
              </a:gsLst>
              <a:lin ang="0" scaled="1"/>
            </a:gradFill>
            <a:ln w="25400">
              <a:solidFill>
                <a:schemeClr val="tx1"/>
              </a:solidFill>
              <a:miter lim="800000"/>
              <a:headEnd/>
              <a:tailEnd/>
            </a:ln>
            <a:effectLst/>
          </p:spPr>
          <p:txBody>
            <a:bodyPr wrap="none" anchor="ctr"/>
            <a:lstStyle/>
            <a:p>
              <a:endParaRPr lang="en-US"/>
            </a:p>
          </p:txBody>
        </p:sp>
        <p:sp>
          <p:nvSpPr>
            <p:cNvPr id="2448910" name="Oval 526"/>
            <p:cNvSpPr>
              <a:spLocks noChangeArrowheads="1"/>
            </p:cNvSpPr>
            <p:nvPr/>
          </p:nvSpPr>
          <p:spPr bwMode="auto">
            <a:xfrm>
              <a:off x="3218" y="1784"/>
              <a:ext cx="141" cy="302"/>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11" name="Oval 527"/>
            <p:cNvSpPr>
              <a:spLocks noChangeArrowheads="1"/>
            </p:cNvSpPr>
            <p:nvPr/>
          </p:nvSpPr>
          <p:spPr bwMode="auto">
            <a:xfrm>
              <a:off x="3436" y="1788"/>
              <a:ext cx="103" cy="287"/>
            </a:xfrm>
            <a:prstGeom prst="ellipse">
              <a:avLst/>
            </a:prstGeom>
            <a:gradFill rotWithShape="1">
              <a:gsLst>
                <a:gs pos="0">
                  <a:schemeClr val="bg2"/>
                </a:gs>
                <a:gs pos="100000">
                  <a:schemeClr val="accent1"/>
                </a:gs>
              </a:gsLst>
              <a:lin ang="0" scaled="1"/>
            </a:gradFill>
            <a:ln w="25400">
              <a:solidFill>
                <a:schemeClr val="bg1"/>
              </a:solidFill>
              <a:miter lim="800000"/>
              <a:headEnd/>
              <a:tailEnd/>
            </a:ln>
            <a:effectLst/>
          </p:spPr>
          <p:txBody>
            <a:bodyPr wrap="none" anchor="ctr"/>
            <a:lstStyle/>
            <a:p>
              <a:endParaRPr lang="en-US"/>
            </a:p>
          </p:txBody>
        </p:sp>
        <p:sp>
          <p:nvSpPr>
            <p:cNvPr id="2448912" name="Oval 528"/>
            <p:cNvSpPr>
              <a:spLocks noChangeArrowheads="1"/>
            </p:cNvSpPr>
            <p:nvPr/>
          </p:nvSpPr>
          <p:spPr bwMode="auto">
            <a:xfrm>
              <a:off x="3423" y="1788"/>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13" name="Oval 529"/>
            <p:cNvSpPr>
              <a:spLocks noChangeArrowheads="1"/>
            </p:cNvSpPr>
            <p:nvPr/>
          </p:nvSpPr>
          <p:spPr bwMode="auto">
            <a:xfrm>
              <a:off x="3433" y="1781"/>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14" name="Oval 530"/>
            <p:cNvSpPr>
              <a:spLocks noChangeArrowheads="1"/>
            </p:cNvSpPr>
            <p:nvPr/>
          </p:nvSpPr>
          <p:spPr bwMode="auto">
            <a:xfrm>
              <a:off x="3615"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15" name="Oval 531"/>
            <p:cNvSpPr>
              <a:spLocks noChangeArrowheads="1"/>
            </p:cNvSpPr>
            <p:nvPr/>
          </p:nvSpPr>
          <p:spPr bwMode="auto">
            <a:xfrm>
              <a:off x="3603" y="1787"/>
              <a:ext cx="66" cy="287"/>
            </a:xfrm>
            <a:prstGeom prst="ellipse">
              <a:avLst/>
            </a:prstGeom>
            <a:gradFill rotWithShape="1">
              <a:gsLst>
                <a:gs pos="0">
                  <a:schemeClr val="bg2"/>
                </a:gs>
                <a:gs pos="100000">
                  <a:schemeClr val="accent1"/>
                </a:gs>
              </a:gsLst>
              <a:lin ang="0" scaled="1"/>
            </a:gradFill>
            <a:ln w="19050">
              <a:solidFill>
                <a:schemeClr val="tx1"/>
              </a:solidFill>
              <a:miter lim="800000"/>
              <a:headEnd/>
              <a:tailEnd/>
            </a:ln>
            <a:effectLst/>
          </p:spPr>
          <p:txBody>
            <a:bodyPr wrap="none" anchor="ctr"/>
            <a:lstStyle/>
            <a:p>
              <a:endParaRPr lang="en-US"/>
            </a:p>
          </p:txBody>
        </p:sp>
        <p:sp>
          <p:nvSpPr>
            <p:cNvPr id="2448916" name="Oval 532"/>
            <p:cNvSpPr>
              <a:spLocks noChangeArrowheads="1"/>
            </p:cNvSpPr>
            <p:nvPr/>
          </p:nvSpPr>
          <p:spPr bwMode="auto">
            <a:xfrm>
              <a:off x="3611" y="1780"/>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17" name="Oval 533"/>
            <p:cNvSpPr>
              <a:spLocks noChangeArrowheads="1"/>
            </p:cNvSpPr>
            <p:nvPr/>
          </p:nvSpPr>
          <p:spPr bwMode="auto">
            <a:xfrm>
              <a:off x="372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18" name="Oval 534"/>
            <p:cNvSpPr>
              <a:spLocks noChangeArrowheads="1"/>
            </p:cNvSpPr>
            <p:nvPr/>
          </p:nvSpPr>
          <p:spPr bwMode="auto">
            <a:xfrm>
              <a:off x="3714"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19" name="Oval 535"/>
            <p:cNvSpPr>
              <a:spLocks noChangeArrowheads="1"/>
            </p:cNvSpPr>
            <p:nvPr/>
          </p:nvSpPr>
          <p:spPr bwMode="auto">
            <a:xfrm>
              <a:off x="3720"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20" name="Oval 536"/>
            <p:cNvSpPr>
              <a:spLocks noChangeArrowheads="1"/>
            </p:cNvSpPr>
            <p:nvPr/>
          </p:nvSpPr>
          <p:spPr bwMode="auto">
            <a:xfrm>
              <a:off x="3867" y="1790"/>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21" name="Oval 537"/>
            <p:cNvSpPr>
              <a:spLocks noChangeArrowheads="1"/>
            </p:cNvSpPr>
            <p:nvPr/>
          </p:nvSpPr>
          <p:spPr bwMode="auto">
            <a:xfrm>
              <a:off x="3856" y="1790"/>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22" name="Oval 538"/>
            <p:cNvSpPr>
              <a:spLocks noChangeArrowheads="1"/>
            </p:cNvSpPr>
            <p:nvPr/>
          </p:nvSpPr>
          <p:spPr bwMode="auto">
            <a:xfrm>
              <a:off x="3862" y="1783"/>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23" name="Oval 539"/>
            <p:cNvSpPr>
              <a:spLocks noChangeArrowheads="1"/>
            </p:cNvSpPr>
            <p:nvPr/>
          </p:nvSpPr>
          <p:spPr bwMode="auto">
            <a:xfrm>
              <a:off x="4045"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24" name="Oval 540"/>
            <p:cNvSpPr>
              <a:spLocks noChangeArrowheads="1"/>
            </p:cNvSpPr>
            <p:nvPr/>
          </p:nvSpPr>
          <p:spPr bwMode="auto">
            <a:xfrm>
              <a:off x="4028"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25" name="Oval 541"/>
            <p:cNvSpPr>
              <a:spLocks noChangeArrowheads="1"/>
            </p:cNvSpPr>
            <p:nvPr/>
          </p:nvSpPr>
          <p:spPr bwMode="auto">
            <a:xfrm>
              <a:off x="4039" y="1782"/>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26" name="Oval 542"/>
            <p:cNvSpPr>
              <a:spLocks noChangeArrowheads="1"/>
            </p:cNvSpPr>
            <p:nvPr/>
          </p:nvSpPr>
          <p:spPr bwMode="auto">
            <a:xfrm>
              <a:off x="4304" y="1788"/>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27" name="Oval 543"/>
            <p:cNvSpPr>
              <a:spLocks noChangeArrowheads="1"/>
            </p:cNvSpPr>
            <p:nvPr/>
          </p:nvSpPr>
          <p:spPr bwMode="auto">
            <a:xfrm>
              <a:off x="4285" y="1788"/>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28" name="Oval 544"/>
            <p:cNvSpPr>
              <a:spLocks noChangeArrowheads="1"/>
            </p:cNvSpPr>
            <p:nvPr/>
          </p:nvSpPr>
          <p:spPr bwMode="auto">
            <a:xfrm>
              <a:off x="4297" y="1781"/>
              <a:ext cx="167"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29" name="Oval 545"/>
            <p:cNvSpPr>
              <a:spLocks noChangeArrowheads="1"/>
            </p:cNvSpPr>
            <p:nvPr/>
          </p:nvSpPr>
          <p:spPr bwMode="auto">
            <a:xfrm>
              <a:off x="4584" y="1789"/>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30" name="Oval 546"/>
            <p:cNvSpPr>
              <a:spLocks noChangeArrowheads="1"/>
            </p:cNvSpPr>
            <p:nvPr/>
          </p:nvSpPr>
          <p:spPr bwMode="auto">
            <a:xfrm>
              <a:off x="4564" y="1789"/>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31" name="Oval 547"/>
            <p:cNvSpPr>
              <a:spLocks noChangeArrowheads="1"/>
            </p:cNvSpPr>
            <p:nvPr/>
          </p:nvSpPr>
          <p:spPr bwMode="auto">
            <a:xfrm>
              <a:off x="4577" y="1782"/>
              <a:ext cx="17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32" name="Oval 548"/>
            <p:cNvSpPr>
              <a:spLocks noChangeArrowheads="1"/>
            </p:cNvSpPr>
            <p:nvPr/>
          </p:nvSpPr>
          <p:spPr bwMode="auto">
            <a:xfrm>
              <a:off x="4866" y="1787"/>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33" name="Oval 549"/>
            <p:cNvSpPr>
              <a:spLocks noChangeArrowheads="1"/>
            </p:cNvSpPr>
            <p:nvPr/>
          </p:nvSpPr>
          <p:spPr bwMode="auto">
            <a:xfrm>
              <a:off x="4849" y="1787"/>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34" name="Oval 550"/>
            <p:cNvSpPr>
              <a:spLocks noChangeArrowheads="1"/>
            </p:cNvSpPr>
            <p:nvPr/>
          </p:nvSpPr>
          <p:spPr bwMode="auto">
            <a:xfrm>
              <a:off x="4860" y="1780"/>
              <a:ext cx="14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35" name="Oval 551"/>
            <p:cNvSpPr>
              <a:spLocks noChangeArrowheads="1"/>
            </p:cNvSpPr>
            <p:nvPr/>
          </p:nvSpPr>
          <p:spPr bwMode="auto">
            <a:xfrm>
              <a:off x="5081" y="1788"/>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36" name="Oval 552"/>
            <p:cNvSpPr>
              <a:spLocks noChangeArrowheads="1"/>
            </p:cNvSpPr>
            <p:nvPr/>
          </p:nvSpPr>
          <p:spPr bwMode="auto">
            <a:xfrm>
              <a:off x="5068" y="1788"/>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37" name="Oval 553"/>
            <p:cNvSpPr>
              <a:spLocks noChangeArrowheads="1"/>
            </p:cNvSpPr>
            <p:nvPr/>
          </p:nvSpPr>
          <p:spPr bwMode="auto">
            <a:xfrm>
              <a:off x="5076" y="1781"/>
              <a:ext cx="104"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38" name="Oval 554"/>
            <p:cNvSpPr>
              <a:spLocks noChangeArrowheads="1"/>
            </p:cNvSpPr>
            <p:nvPr/>
          </p:nvSpPr>
          <p:spPr bwMode="auto">
            <a:xfrm>
              <a:off x="5257"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39" name="Oval 555"/>
            <p:cNvSpPr>
              <a:spLocks noChangeArrowheads="1"/>
            </p:cNvSpPr>
            <p:nvPr/>
          </p:nvSpPr>
          <p:spPr bwMode="auto">
            <a:xfrm>
              <a:off x="5247"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40" name="Oval 556"/>
            <p:cNvSpPr>
              <a:spLocks noChangeArrowheads="1"/>
            </p:cNvSpPr>
            <p:nvPr/>
          </p:nvSpPr>
          <p:spPr bwMode="auto">
            <a:xfrm>
              <a:off x="5253"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41" name="Oval 557"/>
            <p:cNvSpPr>
              <a:spLocks noChangeArrowheads="1"/>
            </p:cNvSpPr>
            <p:nvPr/>
          </p:nvSpPr>
          <p:spPr bwMode="auto">
            <a:xfrm>
              <a:off x="2410" y="1789"/>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42" name="Oval 558"/>
            <p:cNvSpPr>
              <a:spLocks noChangeArrowheads="1"/>
            </p:cNvSpPr>
            <p:nvPr/>
          </p:nvSpPr>
          <p:spPr bwMode="auto">
            <a:xfrm>
              <a:off x="2389" y="1789"/>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43" name="Oval 559"/>
            <p:cNvSpPr>
              <a:spLocks noChangeArrowheads="1"/>
            </p:cNvSpPr>
            <p:nvPr/>
          </p:nvSpPr>
          <p:spPr bwMode="auto">
            <a:xfrm>
              <a:off x="2399" y="1780"/>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44" name="Oval 560"/>
            <p:cNvSpPr>
              <a:spLocks noChangeArrowheads="1"/>
            </p:cNvSpPr>
            <p:nvPr/>
          </p:nvSpPr>
          <p:spPr bwMode="auto">
            <a:xfrm>
              <a:off x="2225" y="1789"/>
              <a:ext cx="103"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45" name="Oval 561"/>
            <p:cNvSpPr>
              <a:spLocks noChangeArrowheads="1"/>
            </p:cNvSpPr>
            <p:nvPr/>
          </p:nvSpPr>
          <p:spPr bwMode="auto">
            <a:xfrm>
              <a:off x="2214" y="1789"/>
              <a:ext cx="103"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46" name="Oval 562"/>
            <p:cNvSpPr>
              <a:spLocks noChangeArrowheads="1"/>
            </p:cNvSpPr>
            <p:nvPr/>
          </p:nvSpPr>
          <p:spPr bwMode="auto">
            <a:xfrm>
              <a:off x="2222" y="1780"/>
              <a:ext cx="103"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47" name="Oval 563"/>
            <p:cNvSpPr>
              <a:spLocks noChangeArrowheads="1"/>
            </p:cNvSpPr>
            <p:nvPr/>
          </p:nvSpPr>
          <p:spPr bwMode="auto">
            <a:xfrm>
              <a:off x="2098" y="1789"/>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48" name="Oval 564"/>
            <p:cNvSpPr>
              <a:spLocks noChangeArrowheads="1"/>
            </p:cNvSpPr>
            <p:nvPr/>
          </p:nvSpPr>
          <p:spPr bwMode="auto">
            <a:xfrm>
              <a:off x="2084" y="1789"/>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49" name="Oval 565"/>
            <p:cNvSpPr>
              <a:spLocks noChangeArrowheads="1"/>
            </p:cNvSpPr>
            <p:nvPr/>
          </p:nvSpPr>
          <p:spPr bwMode="auto">
            <a:xfrm>
              <a:off x="2092" y="1782"/>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50" name="Oval 566"/>
            <p:cNvSpPr>
              <a:spLocks noChangeArrowheads="1"/>
            </p:cNvSpPr>
            <p:nvPr/>
          </p:nvSpPr>
          <p:spPr bwMode="auto">
            <a:xfrm>
              <a:off x="2003" y="1788"/>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51" name="Oval 567"/>
            <p:cNvSpPr>
              <a:spLocks noChangeArrowheads="1"/>
            </p:cNvSpPr>
            <p:nvPr/>
          </p:nvSpPr>
          <p:spPr bwMode="auto">
            <a:xfrm>
              <a:off x="1993" y="1788"/>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52" name="Oval 568"/>
            <p:cNvSpPr>
              <a:spLocks noChangeArrowheads="1"/>
            </p:cNvSpPr>
            <p:nvPr/>
          </p:nvSpPr>
          <p:spPr bwMode="auto">
            <a:xfrm>
              <a:off x="2001" y="1781"/>
              <a:ext cx="66" cy="301"/>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53" name="Oval 569"/>
            <p:cNvSpPr>
              <a:spLocks noChangeArrowheads="1"/>
            </p:cNvSpPr>
            <p:nvPr/>
          </p:nvSpPr>
          <p:spPr bwMode="auto">
            <a:xfrm>
              <a:off x="1837" y="1789"/>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54" name="Oval 570"/>
            <p:cNvSpPr>
              <a:spLocks noChangeArrowheads="1"/>
            </p:cNvSpPr>
            <p:nvPr/>
          </p:nvSpPr>
          <p:spPr bwMode="auto">
            <a:xfrm>
              <a:off x="1824" y="1789"/>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55" name="Oval 571"/>
            <p:cNvSpPr>
              <a:spLocks noChangeArrowheads="1"/>
            </p:cNvSpPr>
            <p:nvPr/>
          </p:nvSpPr>
          <p:spPr bwMode="auto">
            <a:xfrm>
              <a:off x="1832" y="1780"/>
              <a:ext cx="10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56" name="Oval 572"/>
            <p:cNvSpPr>
              <a:spLocks noChangeArrowheads="1"/>
            </p:cNvSpPr>
            <p:nvPr/>
          </p:nvSpPr>
          <p:spPr bwMode="auto">
            <a:xfrm>
              <a:off x="1623" y="1789"/>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57" name="Oval 573"/>
            <p:cNvSpPr>
              <a:spLocks noChangeArrowheads="1"/>
            </p:cNvSpPr>
            <p:nvPr/>
          </p:nvSpPr>
          <p:spPr bwMode="auto">
            <a:xfrm>
              <a:off x="1606" y="1789"/>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58" name="Oval 574"/>
            <p:cNvSpPr>
              <a:spLocks noChangeArrowheads="1"/>
            </p:cNvSpPr>
            <p:nvPr/>
          </p:nvSpPr>
          <p:spPr bwMode="auto">
            <a:xfrm>
              <a:off x="1617" y="1780"/>
              <a:ext cx="144"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59" name="Oval 575"/>
            <p:cNvSpPr>
              <a:spLocks noChangeArrowheads="1"/>
            </p:cNvSpPr>
            <p:nvPr/>
          </p:nvSpPr>
          <p:spPr bwMode="auto">
            <a:xfrm>
              <a:off x="1346" y="1789"/>
              <a:ext cx="167"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60" name="Oval 576"/>
            <p:cNvSpPr>
              <a:spLocks noChangeArrowheads="1"/>
            </p:cNvSpPr>
            <p:nvPr/>
          </p:nvSpPr>
          <p:spPr bwMode="auto">
            <a:xfrm>
              <a:off x="1327" y="1789"/>
              <a:ext cx="167"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61" name="Oval 577"/>
            <p:cNvSpPr>
              <a:spLocks noChangeArrowheads="1"/>
            </p:cNvSpPr>
            <p:nvPr/>
          </p:nvSpPr>
          <p:spPr bwMode="auto">
            <a:xfrm>
              <a:off x="1339" y="1782"/>
              <a:ext cx="167" cy="303"/>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62" name="Oval 578"/>
            <p:cNvSpPr>
              <a:spLocks noChangeArrowheads="1"/>
            </p:cNvSpPr>
            <p:nvPr/>
          </p:nvSpPr>
          <p:spPr bwMode="auto">
            <a:xfrm>
              <a:off x="1054" y="1788"/>
              <a:ext cx="17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63" name="Oval 579"/>
            <p:cNvSpPr>
              <a:spLocks noChangeArrowheads="1"/>
            </p:cNvSpPr>
            <p:nvPr/>
          </p:nvSpPr>
          <p:spPr bwMode="auto">
            <a:xfrm>
              <a:off x="1034" y="1788"/>
              <a:ext cx="17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64" name="Oval 580"/>
            <p:cNvSpPr>
              <a:spLocks noChangeArrowheads="1"/>
            </p:cNvSpPr>
            <p:nvPr/>
          </p:nvSpPr>
          <p:spPr bwMode="auto">
            <a:xfrm>
              <a:off x="1045" y="1777"/>
              <a:ext cx="174" cy="305"/>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65" name="Oval 581"/>
            <p:cNvSpPr>
              <a:spLocks noChangeArrowheads="1"/>
            </p:cNvSpPr>
            <p:nvPr/>
          </p:nvSpPr>
          <p:spPr bwMode="auto">
            <a:xfrm>
              <a:off x="805" y="1788"/>
              <a:ext cx="14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66" name="Oval 582"/>
            <p:cNvSpPr>
              <a:spLocks noChangeArrowheads="1"/>
            </p:cNvSpPr>
            <p:nvPr/>
          </p:nvSpPr>
          <p:spPr bwMode="auto">
            <a:xfrm>
              <a:off x="786" y="1788"/>
              <a:ext cx="14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67" name="Oval 583"/>
            <p:cNvSpPr>
              <a:spLocks noChangeArrowheads="1"/>
            </p:cNvSpPr>
            <p:nvPr/>
          </p:nvSpPr>
          <p:spPr bwMode="auto">
            <a:xfrm>
              <a:off x="797" y="1779"/>
              <a:ext cx="144"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68" name="Oval 584"/>
            <p:cNvSpPr>
              <a:spLocks noChangeArrowheads="1"/>
            </p:cNvSpPr>
            <p:nvPr/>
          </p:nvSpPr>
          <p:spPr bwMode="auto">
            <a:xfrm>
              <a:off x="623" y="1786"/>
              <a:ext cx="104"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69" name="Oval 585"/>
            <p:cNvSpPr>
              <a:spLocks noChangeArrowheads="1"/>
            </p:cNvSpPr>
            <p:nvPr/>
          </p:nvSpPr>
          <p:spPr bwMode="auto">
            <a:xfrm>
              <a:off x="610" y="1786"/>
              <a:ext cx="104"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70" name="Oval 586"/>
            <p:cNvSpPr>
              <a:spLocks noChangeArrowheads="1"/>
            </p:cNvSpPr>
            <p:nvPr/>
          </p:nvSpPr>
          <p:spPr bwMode="auto">
            <a:xfrm>
              <a:off x="618" y="1777"/>
              <a:ext cx="104"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sp>
          <p:nvSpPr>
            <p:cNvPr id="2448971" name="Oval 587"/>
            <p:cNvSpPr>
              <a:spLocks noChangeArrowheads="1"/>
            </p:cNvSpPr>
            <p:nvPr/>
          </p:nvSpPr>
          <p:spPr bwMode="auto">
            <a:xfrm>
              <a:off x="473" y="1787"/>
              <a:ext cx="66"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72" name="Oval 588"/>
            <p:cNvSpPr>
              <a:spLocks noChangeArrowheads="1"/>
            </p:cNvSpPr>
            <p:nvPr/>
          </p:nvSpPr>
          <p:spPr bwMode="auto">
            <a:xfrm>
              <a:off x="459" y="1787"/>
              <a:ext cx="66"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73" name="Oval 589"/>
            <p:cNvSpPr>
              <a:spLocks noChangeArrowheads="1"/>
            </p:cNvSpPr>
            <p:nvPr/>
          </p:nvSpPr>
          <p:spPr bwMode="auto">
            <a:xfrm>
              <a:off x="467" y="1778"/>
              <a:ext cx="66" cy="306"/>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nvGrpSpPr>
            <p:cNvPr id="2448974" name="Group 590"/>
            <p:cNvGrpSpPr>
              <a:grpSpLocks/>
            </p:cNvGrpSpPr>
            <p:nvPr/>
          </p:nvGrpSpPr>
          <p:grpSpPr bwMode="auto">
            <a:xfrm>
              <a:off x="2649" y="1776"/>
              <a:ext cx="162" cy="304"/>
              <a:chOff x="2485" y="1876"/>
              <a:chExt cx="162" cy="304"/>
            </a:xfrm>
          </p:grpSpPr>
          <p:sp>
            <p:nvSpPr>
              <p:cNvPr id="2448975" name="Oval 591"/>
              <p:cNvSpPr>
                <a:spLocks noChangeArrowheads="1"/>
              </p:cNvSpPr>
              <p:nvPr/>
            </p:nvSpPr>
            <p:spPr bwMode="auto">
              <a:xfrm>
                <a:off x="2506" y="1885"/>
                <a:ext cx="141" cy="287"/>
              </a:xfrm>
              <a:prstGeom prst="ellipse">
                <a:avLst/>
              </a:prstGeom>
              <a:gradFill rotWithShape="1">
                <a:gsLst>
                  <a:gs pos="0">
                    <a:schemeClr val="bg2"/>
                  </a:gs>
                  <a:gs pos="100000">
                    <a:schemeClr val="accent1"/>
                  </a:gs>
                </a:gsLst>
                <a:lin ang="0" scaled="1"/>
              </a:gradFill>
              <a:ln w="22225">
                <a:solidFill>
                  <a:schemeClr val="bg1"/>
                </a:solidFill>
                <a:miter lim="800000"/>
                <a:headEnd/>
                <a:tailEnd/>
              </a:ln>
              <a:effectLst/>
            </p:spPr>
            <p:txBody>
              <a:bodyPr wrap="none" anchor="ctr"/>
              <a:lstStyle/>
              <a:p>
                <a:endParaRPr lang="en-US"/>
              </a:p>
            </p:txBody>
          </p:sp>
          <p:sp>
            <p:nvSpPr>
              <p:cNvPr id="2448976" name="Oval 592"/>
              <p:cNvSpPr>
                <a:spLocks noChangeArrowheads="1"/>
              </p:cNvSpPr>
              <p:nvPr/>
            </p:nvSpPr>
            <p:spPr bwMode="auto">
              <a:xfrm>
                <a:off x="2485" y="1885"/>
                <a:ext cx="141" cy="287"/>
              </a:xfrm>
              <a:prstGeom prst="ellipse">
                <a:avLst/>
              </a:prstGeom>
              <a:gradFill rotWithShape="1">
                <a:gsLst>
                  <a:gs pos="0">
                    <a:schemeClr val="bg2"/>
                  </a:gs>
                  <a:gs pos="100000">
                    <a:schemeClr val="accent1"/>
                  </a:gs>
                </a:gsLst>
                <a:lin ang="0" scaled="1"/>
              </a:gradFill>
              <a:ln w="22225">
                <a:solidFill>
                  <a:schemeClr val="tx1"/>
                </a:solidFill>
                <a:miter lim="800000"/>
                <a:headEnd/>
                <a:tailEnd/>
              </a:ln>
              <a:effectLst/>
            </p:spPr>
            <p:txBody>
              <a:bodyPr wrap="none" anchor="ctr"/>
              <a:lstStyle/>
              <a:p>
                <a:endParaRPr lang="en-US"/>
              </a:p>
            </p:txBody>
          </p:sp>
          <p:sp>
            <p:nvSpPr>
              <p:cNvPr id="2448977" name="Oval 593"/>
              <p:cNvSpPr>
                <a:spLocks noChangeArrowheads="1"/>
              </p:cNvSpPr>
              <p:nvPr/>
            </p:nvSpPr>
            <p:spPr bwMode="auto">
              <a:xfrm>
                <a:off x="2495" y="1876"/>
                <a:ext cx="141" cy="304"/>
              </a:xfrm>
              <a:prstGeom prst="ellipse">
                <a:avLst/>
              </a:prstGeom>
              <a:gradFill rotWithShape="1">
                <a:gsLst>
                  <a:gs pos="0">
                    <a:srgbClr val="2E5C8A"/>
                  </a:gs>
                  <a:gs pos="100000">
                    <a:schemeClr val="accent1"/>
                  </a:gs>
                </a:gsLst>
                <a:lin ang="0" scaled="1"/>
              </a:gradFill>
              <a:ln w="9525">
                <a:noFill/>
                <a:miter lim="800000"/>
                <a:headEnd/>
                <a:tailEnd/>
              </a:ln>
              <a:effectLst/>
            </p:spPr>
            <p:txBody>
              <a:bodyPr wrap="none" anchor="ct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48608"/>
                                        </p:tgtEl>
                                        <p:attrNameLst>
                                          <p:attrName>style.visibility</p:attrName>
                                        </p:attrNameLst>
                                      </p:cBhvr>
                                      <p:to>
                                        <p:strVal val="visible"/>
                                      </p:to>
                                    </p:set>
                                    <p:animEffect transition="in" filter="fade">
                                      <p:cBhvr>
                                        <p:cTn id="7" dur="2000"/>
                                        <p:tgtEl>
                                          <p:spTgt spid="2448608"/>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2448534"/>
                                        </p:tgtEl>
                                        <p:attrNameLst>
                                          <p:attrName>style.visibility</p:attrName>
                                        </p:attrNameLst>
                                      </p:cBhvr>
                                      <p:to>
                                        <p:strVal val="visible"/>
                                      </p:to>
                                    </p:set>
                                    <p:animEffect transition="in" filter="fade">
                                      <p:cBhvr>
                                        <p:cTn id="11" dur="2000"/>
                                        <p:tgtEl>
                                          <p:spTgt spid="2448534"/>
                                        </p:tgtEl>
                                      </p:cBhvr>
                                    </p:animEffect>
                                  </p:childTnLst>
                                </p:cTn>
                              </p:par>
                            </p:childTnLst>
                          </p:cTn>
                        </p:par>
                        <p:par>
                          <p:cTn id="12" fill="hold">
                            <p:stCondLst>
                              <p:cond delay="4000"/>
                            </p:stCondLst>
                            <p:childTnLst>
                              <p:par>
                                <p:cTn id="13" presetID="10" presetClass="entr" presetSubtype="0" fill="hold" nodeType="afterEffect">
                                  <p:stCondLst>
                                    <p:cond delay="0"/>
                                  </p:stCondLst>
                                  <p:childTnLst>
                                    <p:set>
                                      <p:cBhvr>
                                        <p:cTn id="14" dur="1" fill="hold">
                                          <p:stCondLst>
                                            <p:cond delay="0"/>
                                          </p:stCondLst>
                                        </p:cTn>
                                        <p:tgtEl>
                                          <p:spTgt spid="2448460"/>
                                        </p:tgtEl>
                                        <p:attrNameLst>
                                          <p:attrName>style.visibility</p:attrName>
                                        </p:attrNameLst>
                                      </p:cBhvr>
                                      <p:to>
                                        <p:strVal val="visible"/>
                                      </p:to>
                                    </p:set>
                                    <p:animEffect transition="in" filter="fade">
                                      <p:cBhvr>
                                        <p:cTn id="15" dur="2000"/>
                                        <p:tgtEl>
                                          <p:spTgt spid="2448460"/>
                                        </p:tgtEl>
                                      </p:cBhvr>
                                    </p:animEffect>
                                  </p:childTnLst>
                                </p:cTn>
                              </p:par>
                            </p:childTnLst>
                          </p:cTn>
                        </p:par>
                        <p:par>
                          <p:cTn id="16" fill="hold">
                            <p:stCondLst>
                              <p:cond delay="6000"/>
                            </p:stCondLst>
                            <p:childTnLst>
                              <p:par>
                                <p:cTn id="17" presetID="10" presetClass="entr" presetSubtype="0" fill="hold" nodeType="afterEffect">
                                  <p:stCondLst>
                                    <p:cond delay="0"/>
                                  </p:stCondLst>
                                  <p:childTnLst>
                                    <p:set>
                                      <p:cBhvr>
                                        <p:cTn id="18" dur="1" fill="hold">
                                          <p:stCondLst>
                                            <p:cond delay="0"/>
                                          </p:stCondLst>
                                        </p:cTn>
                                        <p:tgtEl>
                                          <p:spTgt spid="2448386"/>
                                        </p:tgtEl>
                                        <p:attrNameLst>
                                          <p:attrName>style.visibility</p:attrName>
                                        </p:attrNameLst>
                                      </p:cBhvr>
                                      <p:to>
                                        <p:strVal val="visible"/>
                                      </p:to>
                                    </p:set>
                                    <p:animEffect transition="in" filter="fade">
                                      <p:cBhvr>
                                        <p:cTn id="19" dur="2000"/>
                                        <p:tgtEl>
                                          <p:spTgt spid="2448386"/>
                                        </p:tgtEl>
                                      </p:cBhvr>
                                    </p:animEffect>
                                  </p:childTnLst>
                                </p:cTn>
                              </p:par>
                            </p:childTnLst>
                          </p:cTn>
                        </p:par>
                        <p:par>
                          <p:cTn id="20" fill="hold">
                            <p:stCondLst>
                              <p:cond delay="8000"/>
                            </p:stCondLst>
                            <p:childTnLst>
                              <p:par>
                                <p:cTn id="21" presetID="10" presetClass="entr" presetSubtype="0" fill="hold" nodeType="afterEffect">
                                  <p:stCondLst>
                                    <p:cond delay="0"/>
                                  </p:stCondLst>
                                  <p:childTnLst>
                                    <p:set>
                                      <p:cBhvr>
                                        <p:cTn id="22" dur="1" fill="hold">
                                          <p:stCondLst>
                                            <p:cond delay="0"/>
                                          </p:stCondLst>
                                        </p:cTn>
                                        <p:tgtEl>
                                          <p:spTgt spid="2448756"/>
                                        </p:tgtEl>
                                        <p:attrNameLst>
                                          <p:attrName>style.visibility</p:attrName>
                                        </p:attrNameLst>
                                      </p:cBhvr>
                                      <p:to>
                                        <p:strVal val="visible"/>
                                      </p:to>
                                    </p:set>
                                    <p:animEffect transition="in" filter="fade">
                                      <p:cBhvr>
                                        <p:cTn id="23" dur="2000"/>
                                        <p:tgtEl>
                                          <p:spTgt spid="2448756"/>
                                        </p:tgtEl>
                                      </p:cBhvr>
                                    </p:animEffect>
                                  </p:childTnLst>
                                </p:cTn>
                              </p:par>
                            </p:childTnLst>
                          </p:cTn>
                        </p:par>
                        <p:par>
                          <p:cTn id="24" fill="hold">
                            <p:stCondLst>
                              <p:cond delay="10000"/>
                            </p:stCondLst>
                            <p:childTnLst>
                              <p:par>
                                <p:cTn id="25" presetID="10" presetClass="entr" presetSubtype="0" fill="hold" nodeType="afterEffect">
                                  <p:stCondLst>
                                    <p:cond delay="0"/>
                                  </p:stCondLst>
                                  <p:childTnLst>
                                    <p:set>
                                      <p:cBhvr>
                                        <p:cTn id="26" dur="1" fill="hold">
                                          <p:stCondLst>
                                            <p:cond delay="0"/>
                                          </p:stCondLst>
                                        </p:cTn>
                                        <p:tgtEl>
                                          <p:spTgt spid="2448682"/>
                                        </p:tgtEl>
                                        <p:attrNameLst>
                                          <p:attrName>style.visibility</p:attrName>
                                        </p:attrNameLst>
                                      </p:cBhvr>
                                      <p:to>
                                        <p:strVal val="visible"/>
                                      </p:to>
                                    </p:set>
                                    <p:animEffect transition="in" filter="fade">
                                      <p:cBhvr>
                                        <p:cTn id="27" dur="2000"/>
                                        <p:tgtEl>
                                          <p:spTgt spid="2448682"/>
                                        </p:tgtEl>
                                      </p:cBhvr>
                                    </p:animEffect>
                                  </p:childTnLst>
                                </p:cTn>
                              </p:par>
                            </p:childTnLst>
                          </p:cTn>
                        </p:par>
                        <p:par>
                          <p:cTn id="28" fill="hold">
                            <p:stCondLst>
                              <p:cond delay="12000"/>
                            </p:stCondLst>
                            <p:childTnLst>
                              <p:par>
                                <p:cTn id="29" presetID="10" presetClass="entr" presetSubtype="0" fill="hold" nodeType="afterEffect">
                                  <p:stCondLst>
                                    <p:cond delay="0"/>
                                  </p:stCondLst>
                                  <p:childTnLst>
                                    <p:set>
                                      <p:cBhvr>
                                        <p:cTn id="30" dur="1" fill="hold">
                                          <p:stCondLst>
                                            <p:cond delay="0"/>
                                          </p:stCondLst>
                                        </p:cTn>
                                        <p:tgtEl>
                                          <p:spTgt spid="2448904"/>
                                        </p:tgtEl>
                                        <p:attrNameLst>
                                          <p:attrName>style.visibility</p:attrName>
                                        </p:attrNameLst>
                                      </p:cBhvr>
                                      <p:to>
                                        <p:strVal val="visible"/>
                                      </p:to>
                                    </p:set>
                                    <p:animEffect transition="in" filter="fade">
                                      <p:cBhvr>
                                        <p:cTn id="31" dur="2000"/>
                                        <p:tgtEl>
                                          <p:spTgt spid="2448904"/>
                                        </p:tgtEl>
                                      </p:cBhvr>
                                    </p:animEffect>
                                  </p:childTnLst>
                                </p:cTn>
                              </p:par>
                            </p:childTnLst>
                          </p:cTn>
                        </p:par>
                        <p:par>
                          <p:cTn id="32" fill="hold">
                            <p:stCondLst>
                              <p:cond delay="14000"/>
                            </p:stCondLst>
                            <p:childTnLst>
                              <p:par>
                                <p:cTn id="33" presetID="10" presetClass="entr" presetSubtype="0" fill="hold" nodeType="afterEffect">
                                  <p:stCondLst>
                                    <p:cond delay="0"/>
                                  </p:stCondLst>
                                  <p:childTnLst>
                                    <p:set>
                                      <p:cBhvr>
                                        <p:cTn id="34" dur="1" fill="hold">
                                          <p:stCondLst>
                                            <p:cond delay="0"/>
                                          </p:stCondLst>
                                        </p:cTn>
                                        <p:tgtEl>
                                          <p:spTgt spid="2448830"/>
                                        </p:tgtEl>
                                        <p:attrNameLst>
                                          <p:attrName>style.visibility</p:attrName>
                                        </p:attrNameLst>
                                      </p:cBhvr>
                                      <p:to>
                                        <p:strVal val="visible"/>
                                      </p:to>
                                    </p:set>
                                    <p:animEffect transition="in" filter="fade">
                                      <p:cBhvr>
                                        <p:cTn id="35" dur="2000"/>
                                        <p:tgtEl>
                                          <p:spTgt spid="24488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9586" name="Rectangle 2"/>
          <p:cNvSpPr>
            <a:spLocks noGrp="1" noChangeArrowheads="1"/>
          </p:cNvSpPr>
          <p:nvPr>
            <p:ph type="title"/>
          </p:nvPr>
        </p:nvSpPr>
        <p:spPr/>
        <p:txBody>
          <a:bodyPr/>
          <a:lstStyle/>
          <a:p>
            <a:r>
              <a:rPr lang="en-US">
                <a:latin typeface="Arial" charset="0"/>
              </a:rPr>
              <a:t>Stack of Blocks</a:t>
            </a:r>
          </a:p>
        </p:txBody>
      </p:sp>
      <p:sp>
        <p:nvSpPr>
          <p:cNvPr id="1859587" name="Oval 3"/>
          <p:cNvSpPr>
            <a:spLocks noChangeArrowheads="1"/>
          </p:cNvSpPr>
          <p:nvPr/>
        </p:nvSpPr>
        <p:spPr bwMode="auto">
          <a:xfrm>
            <a:off x="3048000" y="5105400"/>
            <a:ext cx="457200" cy="533400"/>
          </a:xfrm>
          <a:prstGeom prst="ellipse">
            <a:avLst/>
          </a:prstGeom>
          <a:noFill/>
          <a:ln w="22225">
            <a:solidFill>
              <a:schemeClr val="tx1"/>
            </a:solidFill>
            <a:miter lim="800000"/>
            <a:headEnd/>
            <a:tailEnd/>
          </a:ln>
          <a:effectLst/>
        </p:spPr>
        <p:txBody>
          <a:bodyPr wrap="none" anchor="ctr"/>
          <a:lstStyle/>
          <a:p>
            <a:endParaRPr lang="en-US"/>
          </a:p>
        </p:txBody>
      </p:sp>
      <p:sp>
        <p:nvSpPr>
          <p:cNvPr id="1859588" name="Oval 4"/>
          <p:cNvSpPr>
            <a:spLocks noChangeArrowheads="1"/>
          </p:cNvSpPr>
          <p:nvPr/>
        </p:nvSpPr>
        <p:spPr bwMode="auto">
          <a:xfrm>
            <a:off x="2362200" y="4572000"/>
            <a:ext cx="457200" cy="533400"/>
          </a:xfrm>
          <a:prstGeom prst="ellipse">
            <a:avLst/>
          </a:prstGeom>
          <a:noFill/>
          <a:ln w="22225">
            <a:solidFill>
              <a:schemeClr val="tx1"/>
            </a:solidFill>
            <a:miter lim="800000"/>
            <a:headEnd/>
            <a:tailEnd/>
          </a:ln>
          <a:effectLst/>
        </p:spPr>
        <p:txBody>
          <a:bodyPr wrap="none" anchor="ctr"/>
          <a:lstStyle/>
          <a:p>
            <a:endParaRPr lang="en-US"/>
          </a:p>
        </p:txBody>
      </p:sp>
      <p:sp>
        <p:nvSpPr>
          <p:cNvPr id="1859589" name="Oval 5"/>
          <p:cNvSpPr>
            <a:spLocks noChangeArrowheads="1"/>
          </p:cNvSpPr>
          <p:nvPr/>
        </p:nvSpPr>
        <p:spPr bwMode="auto">
          <a:xfrm>
            <a:off x="1676400" y="4038600"/>
            <a:ext cx="457200" cy="533400"/>
          </a:xfrm>
          <a:prstGeom prst="ellipse">
            <a:avLst/>
          </a:prstGeom>
          <a:noFill/>
          <a:ln w="22225">
            <a:solidFill>
              <a:schemeClr val="tx1"/>
            </a:solidFill>
            <a:miter lim="800000"/>
            <a:headEnd/>
            <a:tailEnd/>
          </a:ln>
          <a:effectLst/>
        </p:spPr>
        <p:txBody>
          <a:bodyPr wrap="none" anchor="ctr"/>
          <a:lstStyle/>
          <a:p>
            <a:endParaRPr lang="en-US"/>
          </a:p>
        </p:txBody>
      </p:sp>
      <p:sp>
        <p:nvSpPr>
          <p:cNvPr id="1859590" name="Freeform 6"/>
          <p:cNvSpPr>
            <a:spLocks/>
          </p:cNvSpPr>
          <p:nvPr/>
        </p:nvSpPr>
        <p:spPr bwMode="auto">
          <a:xfrm>
            <a:off x="1905000" y="1919288"/>
            <a:ext cx="4467225" cy="2119312"/>
          </a:xfrm>
          <a:custGeom>
            <a:avLst/>
            <a:gdLst/>
            <a:ahLst/>
            <a:cxnLst>
              <a:cxn ang="0">
                <a:pos x="0" y="1335"/>
              </a:cxn>
              <a:cxn ang="0">
                <a:pos x="2814" y="0"/>
              </a:cxn>
            </a:cxnLst>
            <a:rect l="0" t="0" r="r" b="b"/>
            <a:pathLst>
              <a:path w="2814" h="1335">
                <a:moveTo>
                  <a:pt x="0" y="1335"/>
                </a:moveTo>
                <a:lnTo>
                  <a:pt x="2814" y="0"/>
                </a:lnTo>
              </a:path>
            </a:pathLst>
          </a:custGeom>
          <a:noFill/>
          <a:ln w="22225" cap="flat" cmpd="sng">
            <a:solidFill>
              <a:schemeClr val="tx1"/>
            </a:solidFill>
            <a:prstDash val="solid"/>
            <a:miter lim="800000"/>
            <a:headEnd type="none" w="med" len="med"/>
            <a:tailEnd type="none" w="med" len="med"/>
          </a:ln>
          <a:effectLst/>
        </p:spPr>
        <p:txBody>
          <a:bodyPr wrap="none"/>
          <a:lstStyle/>
          <a:p>
            <a:endParaRPr lang="en-US"/>
          </a:p>
        </p:txBody>
      </p:sp>
      <p:sp>
        <p:nvSpPr>
          <p:cNvPr id="1859591" name="Freeform 7"/>
          <p:cNvSpPr>
            <a:spLocks/>
          </p:cNvSpPr>
          <p:nvPr/>
        </p:nvSpPr>
        <p:spPr bwMode="auto">
          <a:xfrm>
            <a:off x="2043113" y="2714625"/>
            <a:ext cx="3667125" cy="1800225"/>
          </a:xfrm>
          <a:custGeom>
            <a:avLst/>
            <a:gdLst/>
            <a:ahLst/>
            <a:cxnLst>
              <a:cxn ang="0">
                <a:pos x="0" y="1134"/>
              </a:cxn>
              <a:cxn ang="0">
                <a:pos x="2310" y="0"/>
              </a:cxn>
            </a:cxnLst>
            <a:rect l="0" t="0" r="r" b="b"/>
            <a:pathLst>
              <a:path w="2310" h="1134">
                <a:moveTo>
                  <a:pt x="0" y="1134"/>
                </a:moveTo>
                <a:lnTo>
                  <a:pt x="2310" y="0"/>
                </a:lnTo>
              </a:path>
            </a:pathLst>
          </a:custGeom>
          <a:noFill/>
          <a:ln w="22225" cap="flat" cmpd="sng">
            <a:solidFill>
              <a:schemeClr val="tx1"/>
            </a:solidFill>
            <a:prstDash val="solid"/>
            <a:miter lim="800000"/>
            <a:headEnd type="none" w="med" len="med"/>
            <a:tailEnd type="none" w="med" len="med"/>
          </a:ln>
          <a:effectLst/>
        </p:spPr>
        <p:txBody>
          <a:bodyPr wrap="none"/>
          <a:lstStyle/>
          <a:p>
            <a:endParaRPr lang="en-US"/>
          </a:p>
        </p:txBody>
      </p:sp>
      <p:sp>
        <p:nvSpPr>
          <p:cNvPr id="1859592" name="Freeform 8"/>
          <p:cNvSpPr>
            <a:spLocks/>
          </p:cNvSpPr>
          <p:nvPr/>
        </p:nvSpPr>
        <p:spPr bwMode="auto">
          <a:xfrm>
            <a:off x="3262313" y="2986088"/>
            <a:ext cx="4452937" cy="2119312"/>
          </a:xfrm>
          <a:custGeom>
            <a:avLst/>
            <a:gdLst/>
            <a:ahLst/>
            <a:cxnLst>
              <a:cxn ang="0">
                <a:pos x="0" y="1335"/>
              </a:cxn>
              <a:cxn ang="0">
                <a:pos x="2805" y="0"/>
              </a:cxn>
            </a:cxnLst>
            <a:rect l="0" t="0" r="r" b="b"/>
            <a:pathLst>
              <a:path w="2805" h="1335">
                <a:moveTo>
                  <a:pt x="0" y="1335"/>
                </a:moveTo>
                <a:lnTo>
                  <a:pt x="2805" y="0"/>
                </a:lnTo>
              </a:path>
            </a:pathLst>
          </a:custGeom>
          <a:noFill/>
          <a:ln w="22225" cap="flat" cmpd="sng">
            <a:solidFill>
              <a:schemeClr val="tx1"/>
            </a:solidFill>
            <a:prstDash val="solid"/>
            <a:miter lim="800000"/>
            <a:headEnd type="none" w="med" len="med"/>
            <a:tailEnd type="none" w="med" len="med"/>
          </a:ln>
          <a:effectLst/>
        </p:spPr>
        <p:txBody>
          <a:bodyPr wrap="none"/>
          <a:lstStyle/>
          <a:p>
            <a:endParaRPr lang="en-US"/>
          </a:p>
        </p:txBody>
      </p:sp>
      <p:sp>
        <p:nvSpPr>
          <p:cNvPr id="1859593" name="Freeform 9"/>
          <p:cNvSpPr>
            <a:spLocks/>
          </p:cNvSpPr>
          <p:nvPr/>
        </p:nvSpPr>
        <p:spPr bwMode="auto">
          <a:xfrm>
            <a:off x="3429000" y="3448050"/>
            <a:ext cx="4300538" cy="2114550"/>
          </a:xfrm>
          <a:custGeom>
            <a:avLst/>
            <a:gdLst/>
            <a:ahLst/>
            <a:cxnLst>
              <a:cxn ang="0">
                <a:pos x="0" y="1332"/>
              </a:cxn>
              <a:cxn ang="0">
                <a:pos x="2709" y="0"/>
              </a:cxn>
            </a:cxnLst>
            <a:rect l="0" t="0" r="r" b="b"/>
            <a:pathLst>
              <a:path w="2709" h="1332">
                <a:moveTo>
                  <a:pt x="0" y="1332"/>
                </a:moveTo>
                <a:lnTo>
                  <a:pt x="2709" y="0"/>
                </a:lnTo>
              </a:path>
            </a:pathLst>
          </a:custGeom>
          <a:noFill/>
          <a:ln w="22225" cap="flat" cmpd="sng">
            <a:solidFill>
              <a:schemeClr val="tx1"/>
            </a:solidFill>
            <a:prstDash val="solid"/>
            <a:miter lim="800000"/>
            <a:headEnd type="none" w="med" len="med"/>
            <a:tailEnd type="none" w="med" len="med"/>
          </a:ln>
          <a:effectLst/>
        </p:spPr>
        <p:txBody>
          <a:bodyPr wrap="none"/>
          <a:lstStyle/>
          <a:p>
            <a:endParaRPr lang="en-US"/>
          </a:p>
        </p:txBody>
      </p:sp>
      <p:sp>
        <p:nvSpPr>
          <p:cNvPr id="1859594" name="Line 10"/>
          <p:cNvSpPr>
            <a:spLocks noChangeShapeType="1"/>
          </p:cNvSpPr>
          <p:nvPr/>
        </p:nvSpPr>
        <p:spPr bwMode="auto">
          <a:xfrm flipV="1">
            <a:off x="2590800" y="3048000"/>
            <a:ext cx="3124200" cy="1524000"/>
          </a:xfrm>
          <a:prstGeom prst="line">
            <a:avLst/>
          </a:prstGeom>
          <a:noFill/>
          <a:ln w="22225">
            <a:solidFill>
              <a:schemeClr val="tx1"/>
            </a:solidFill>
            <a:miter lim="800000"/>
            <a:headEnd/>
            <a:tailEnd/>
          </a:ln>
          <a:effectLst/>
        </p:spPr>
        <p:txBody>
          <a:bodyPr wrap="none"/>
          <a:lstStyle/>
          <a:p>
            <a:endParaRPr lang="en-US"/>
          </a:p>
        </p:txBody>
      </p:sp>
      <p:sp>
        <p:nvSpPr>
          <p:cNvPr id="1859595" name="Freeform 11"/>
          <p:cNvSpPr>
            <a:spLocks/>
          </p:cNvSpPr>
          <p:nvPr/>
        </p:nvSpPr>
        <p:spPr bwMode="auto">
          <a:xfrm>
            <a:off x="2743200" y="3248025"/>
            <a:ext cx="3667125" cy="1781175"/>
          </a:xfrm>
          <a:custGeom>
            <a:avLst/>
            <a:gdLst/>
            <a:ahLst/>
            <a:cxnLst>
              <a:cxn ang="0">
                <a:pos x="0" y="1122"/>
              </a:cxn>
              <a:cxn ang="0">
                <a:pos x="2310" y="0"/>
              </a:cxn>
            </a:cxnLst>
            <a:rect l="0" t="0" r="r" b="b"/>
            <a:pathLst>
              <a:path w="2310" h="1122">
                <a:moveTo>
                  <a:pt x="0" y="1122"/>
                </a:moveTo>
                <a:lnTo>
                  <a:pt x="2310" y="0"/>
                </a:lnTo>
              </a:path>
            </a:pathLst>
          </a:custGeom>
          <a:noFill/>
          <a:ln w="22225" cap="flat" cmpd="sng">
            <a:solidFill>
              <a:schemeClr val="tx1"/>
            </a:solidFill>
            <a:prstDash val="solid"/>
            <a:miter lim="800000"/>
            <a:headEnd type="none" w="med" len="med"/>
            <a:tailEnd type="none" w="med" len="med"/>
          </a:ln>
          <a:effectLst/>
        </p:spPr>
        <p:txBody>
          <a:bodyPr wrap="none"/>
          <a:lstStyle/>
          <a:p>
            <a:endParaRPr lang="en-US"/>
          </a:p>
        </p:txBody>
      </p:sp>
      <p:sp>
        <p:nvSpPr>
          <p:cNvPr id="1859596" name="Freeform 12"/>
          <p:cNvSpPr>
            <a:spLocks/>
          </p:cNvSpPr>
          <p:nvPr/>
        </p:nvSpPr>
        <p:spPr bwMode="auto">
          <a:xfrm>
            <a:off x="5715000" y="3048000"/>
            <a:ext cx="442913" cy="333375"/>
          </a:xfrm>
          <a:custGeom>
            <a:avLst/>
            <a:gdLst/>
            <a:ahLst/>
            <a:cxnLst>
              <a:cxn ang="0">
                <a:pos x="0" y="0"/>
              </a:cxn>
              <a:cxn ang="0">
                <a:pos x="279" y="210"/>
              </a:cxn>
            </a:cxnLst>
            <a:rect l="0" t="0" r="r" b="b"/>
            <a:pathLst>
              <a:path w="279" h="210">
                <a:moveTo>
                  <a:pt x="0" y="0"/>
                </a:moveTo>
                <a:lnTo>
                  <a:pt x="279" y="210"/>
                </a:lnTo>
              </a:path>
            </a:pathLst>
          </a:custGeom>
          <a:noFill/>
          <a:ln w="22225" cap="flat" cmpd="sng">
            <a:solidFill>
              <a:schemeClr val="tx1"/>
            </a:solidFill>
            <a:prstDash val="solid"/>
            <a:miter lim="800000"/>
            <a:headEnd type="none" w="med" len="med"/>
            <a:tailEnd type="none" w="med" len="med"/>
          </a:ln>
          <a:effectLst/>
        </p:spPr>
        <p:txBody>
          <a:bodyPr wrap="none"/>
          <a:lstStyle/>
          <a:p>
            <a:endParaRPr lang="en-US"/>
          </a:p>
        </p:txBody>
      </p:sp>
      <p:sp>
        <p:nvSpPr>
          <p:cNvPr id="1859597" name="Freeform 13"/>
          <p:cNvSpPr>
            <a:spLocks/>
          </p:cNvSpPr>
          <p:nvPr/>
        </p:nvSpPr>
        <p:spPr bwMode="auto">
          <a:xfrm>
            <a:off x="5710238" y="2705100"/>
            <a:ext cx="704850" cy="538163"/>
          </a:xfrm>
          <a:custGeom>
            <a:avLst/>
            <a:gdLst/>
            <a:ahLst/>
            <a:cxnLst>
              <a:cxn ang="0">
                <a:pos x="0" y="0"/>
              </a:cxn>
              <a:cxn ang="0">
                <a:pos x="444" y="339"/>
              </a:cxn>
            </a:cxnLst>
            <a:rect l="0" t="0" r="r" b="b"/>
            <a:pathLst>
              <a:path w="444" h="339">
                <a:moveTo>
                  <a:pt x="0" y="0"/>
                </a:moveTo>
                <a:lnTo>
                  <a:pt x="444" y="339"/>
                </a:lnTo>
              </a:path>
            </a:pathLst>
          </a:custGeom>
          <a:noFill/>
          <a:ln w="22225" cap="flat" cmpd="sng">
            <a:solidFill>
              <a:schemeClr val="tx1"/>
            </a:solidFill>
            <a:prstDash val="solid"/>
            <a:miter lim="800000"/>
            <a:headEnd type="none" w="med" len="med"/>
            <a:tailEnd type="none" w="med" len="med"/>
          </a:ln>
          <a:effectLst/>
        </p:spPr>
        <p:txBody>
          <a:bodyPr wrap="none"/>
          <a:lstStyle/>
          <a:p>
            <a:endParaRPr lang="en-US"/>
          </a:p>
        </p:txBody>
      </p:sp>
      <p:sp>
        <p:nvSpPr>
          <p:cNvPr id="1859598" name="Freeform 14"/>
          <p:cNvSpPr>
            <a:spLocks/>
          </p:cNvSpPr>
          <p:nvPr/>
        </p:nvSpPr>
        <p:spPr bwMode="auto">
          <a:xfrm>
            <a:off x="5715000" y="2714625"/>
            <a:ext cx="1588" cy="333375"/>
          </a:xfrm>
          <a:custGeom>
            <a:avLst/>
            <a:gdLst/>
            <a:ahLst/>
            <a:cxnLst>
              <a:cxn ang="0">
                <a:pos x="0" y="0"/>
              </a:cxn>
              <a:cxn ang="0">
                <a:pos x="1" y="210"/>
              </a:cxn>
            </a:cxnLst>
            <a:rect l="0" t="0" r="r" b="b"/>
            <a:pathLst>
              <a:path w="1" h="210">
                <a:moveTo>
                  <a:pt x="0" y="0"/>
                </a:moveTo>
                <a:lnTo>
                  <a:pt x="1" y="210"/>
                </a:lnTo>
              </a:path>
            </a:pathLst>
          </a:custGeom>
          <a:noFill/>
          <a:ln w="22225" cap="flat" cmpd="sng">
            <a:solidFill>
              <a:schemeClr val="tx1"/>
            </a:solidFill>
            <a:prstDash val="solid"/>
            <a:miter lim="800000"/>
            <a:headEnd type="none" w="med" len="med"/>
            <a:tailEnd type="none" w="med" len="med"/>
          </a:ln>
          <a:effectLst/>
        </p:spPr>
        <p:txBody>
          <a:bodyPr wrap="none"/>
          <a:lstStyle/>
          <a:p>
            <a:endParaRPr lang="en-US"/>
          </a:p>
        </p:txBody>
      </p:sp>
      <p:sp>
        <p:nvSpPr>
          <p:cNvPr id="1859599" name="Freeform 15"/>
          <p:cNvSpPr>
            <a:spLocks/>
          </p:cNvSpPr>
          <p:nvPr/>
        </p:nvSpPr>
        <p:spPr bwMode="auto">
          <a:xfrm>
            <a:off x="7710488" y="2986088"/>
            <a:ext cx="19050" cy="476250"/>
          </a:xfrm>
          <a:custGeom>
            <a:avLst/>
            <a:gdLst/>
            <a:ahLst/>
            <a:cxnLst>
              <a:cxn ang="0">
                <a:pos x="0" y="0"/>
              </a:cxn>
              <a:cxn ang="0">
                <a:pos x="12" y="300"/>
              </a:cxn>
            </a:cxnLst>
            <a:rect l="0" t="0" r="r" b="b"/>
            <a:pathLst>
              <a:path w="12" h="300">
                <a:moveTo>
                  <a:pt x="0" y="0"/>
                </a:moveTo>
                <a:lnTo>
                  <a:pt x="12" y="300"/>
                </a:lnTo>
              </a:path>
            </a:pathLst>
          </a:custGeom>
          <a:noFill/>
          <a:ln w="22225" cap="flat" cmpd="sng">
            <a:solidFill>
              <a:schemeClr val="tx1"/>
            </a:solidFill>
            <a:prstDash val="solid"/>
            <a:miter lim="800000"/>
            <a:headEnd type="none" w="med" len="med"/>
            <a:tailEnd type="none" w="med" len="med"/>
          </a:ln>
          <a:effectLst/>
        </p:spPr>
        <p:txBody>
          <a:bodyPr wrap="none"/>
          <a:lstStyle/>
          <a:p>
            <a:endParaRPr lang="en-US"/>
          </a:p>
        </p:txBody>
      </p:sp>
      <p:sp>
        <p:nvSpPr>
          <p:cNvPr id="1859600" name="Freeform 16"/>
          <p:cNvSpPr>
            <a:spLocks/>
          </p:cNvSpPr>
          <p:nvPr/>
        </p:nvSpPr>
        <p:spPr bwMode="auto">
          <a:xfrm>
            <a:off x="6357938" y="1924050"/>
            <a:ext cx="1347787" cy="1062038"/>
          </a:xfrm>
          <a:custGeom>
            <a:avLst/>
            <a:gdLst/>
            <a:ahLst/>
            <a:cxnLst>
              <a:cxn ang="0">
                <a:pos x="0" y="0"/>
              </a:cxn>
              <a:cxn ang="0">
                <a:pos x="849" y="669"/>
              </a:cxn>
            </a:cxnLst>
            <a:rect l="0" t="0" r="r" b="b"/>
            <a:pathLst>
              <a:path w="849" h="669">
                <a:moveTo>
                  <a:pt x="0" y="0"/>
                </a:moveTo>
                <a:lnTo>
                  <a:pt x="849" y="669"/>
                </a:lnTo>
              </a:path>
            </a:pathLst>
          </a:custGeom>
          <a:noFill/>
          <a:ln w="22225" cap="flat" cmpd="sng">
            <a:solidFill>
              <a:schemeClr val="tx1"/>
            </a:solidFill>
            <a:prstDash val="solid"/>
            <a:miter lim="800000"/>
            <a:headEnd type="none" w="med" len="med"/>
            <a:tailEnd type="none" w="med" len="med"/>
          </a:ln>
          <a:effectLst/>
        </p:spPr>
        <p:txBody>
          <a:bodyPr wrap="none"/>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859587"/>
                                        </p:tgtEl>
                                        <p:attrNameLst>
                                          <p:attrName>style.visibility</p:attrName>
                                        </p:attrNameLst>
                                      </p:cBhvr>
                                      <p:to>
                                        <p:strVal val="visible"/>
                                      </p:to>
                                    </p:set>
                                    <p:anim to="" calcmode="lin" valueType="num">
                                      <p:cBhvr>
                                        <p:cTn id="7" dur="1" fill="hold"/>
                                        <p:tgtEl>
                                          <p:spTgt spid="1859587"/>
                                        </p:tgtEl>
                                        <p:attrNameLst>
                                          <p:attrName/>
                                        </p:attrNameLst>
                                      </p:cBhvr>
                                    </p:anim>
                                  </p:childTnLst>
                                </p:cTn>
                              </p:par>
                              <p:par>
                                <p:cTn id="8" presetID="24" presetClass="entr" presetSubtype="0" fill="hold" grpId="0" nodeType="withEffect">
                                  <p:stCondLst>
                                    <p:cond delay="0"/>
                                  </p:stCondLst>
                                  <p:childTnLst>
                                    <p:set>
                                      <p:cBhvr>
                                        <p:cTn id="9" dur="1" fill="hold">
                                          <p:stCondLst>
                                            <p:cond delay="0"/>
                                          </p:stCondLst>
                                        </p:cTn>
                                        <p:tgtEl>
                                          <p:spTgt spid="1859588"/>
                                        </p:tgtEl>
                                        <p:attrNameLst>
                                          <p:attrName>style.visibility</p:attrName>
                                        </p:attrNameLst>
                                      </p:cBhvr>
                                      <p:to>
                                        <p:strVal val="visible"/>
                                      </p:to>
                                    </p:set>
                                    <p:anim to="" calcmode="lin" valueType="num">
                                      <p:cBhvr>
                                        <p:cTn id="10" dur="1" fill="hold"/>
                                        <p:tgtEl>
                                          <p:spTgt spid="1859588"/>
                                        </p:tgtEl>
                                        <p:attrNameLst>
                                          <p:attrName/>
                                        </p:attrNameLst>
                                      </p:cBhvr>
                                    </p:anim>
                                  </p:childTnLst>
                                </p:cTn>
                              </p:par>
                              <p:par>
                                <p:cTn id="11" presetID="24" presetClass="entr" presetSubtype="0" fill="hold" grpId="0" nodeType="withEffect">
                                  <p:stCondLst>
                                    <p:cond delay="0"/>
                                  </p:stCondLst>
                                  <p:childTnLst>
                                    <p:set>
                                      <p:cBhvr>
                                        <p:cTn id="12" dur="1" fill="hold">
                                          <p:stCondLst>
                                            <p:cond delay="0"/>
                                          </p:stCondLst>
                                        </p:cTn>
                                        <p:tgtEl>
                                          <p:spTgt spid="1859589"/>
                                        </p:tgtEl>
                                        <p:attrNameLst>
                                          <p:attrName>style.visibility</p:attrName>
                                        </p:attrNameLst>
                                      </p:cBhvr>
                                      <p:to>
                                        <p:strVal val="visible"/>
                                      </p:to>
                                    </p:set>
                                    <p:anim to="" calcmode="lin" valueType="num">
                                      <p:cBhvr>
                                        <p:cTn id="13" dur="1" fill="hold"/>
                                        <p:tgtEl>
                                          <p:spTgt spid="1859589"/>
                                        </p:tgtEl>
                                        <p:attrNameLst>
                                          <p:attrName/>
                                        </p:attrNameLst>
                                      </p:cBhvr>
                                    </p:anim>
                                  </p:childTnLst>
                                </p:cTn>
                              </p:par>
                              <p:par>
                                <p:cTn id="14" presetID="24" presetClass="entr" presetSubtype="0" fill="hold" grpId="0" nodeType="withEffect">
                                  <p:stCondLst>
                                    <p:cond delay="0"/>
                                  </p:stCondLst>
                                  <p:childTnLst>
                                    <p:set>
                                      <p:cBhvr>
                                        <p:cTn id="15" dur="1" fill="hold">
                                          <p:stCondLst>
                                            <p:cond delay="0"/>
                                          </p:stCondLst>
                                        </p:cTn>
                                        <p:tgtEl>
                                          <p:spTgt spid="1859590"/>
                                        </p:tgtEl>
                                        <p:attrNameLst>
                                          <p:attrName>style.visibility</p:attrName>
                                        </p:attrNameLst>
                                      </p:cBhvr>
                                      <p:to>
                                        <p:strVal val="visible"/>
                                      </p:to>
                                    </p:set>
                                    <p:anim to="" calcmode="lin" valueType="num">
                                      <p:cBhvr>
                                        <p:cTn id="16" dur="1" fill="hold"/>
                                        <p:tgtEl>
                                          <p:spTgt spid="1859590"/>
                                        </p:tgtEl>
                                        <p:attrNameLst>
                                          <p:attrName/>
                                        </p:attrNameLst>
                                      </p:cBhvr>
                                    </p:anim>
                                  </p:childTnLst>
                                </p:cTn>
                              </p:par>
                              <p:par>
                                <p:cTn id="17" presetID="24" presetClass="entr" presetSubtype="0" fill="hold" grpId="0" nodeType="withEffect">
                                  <p:stCondLst>
                                    <p:cond delay="0"/>
                                  </p:stCondLst>
                                  <p:childTnLst>
                                    <p:set>
                                      <p:cBhvr>
                                        <p:cTn id="18" dur="1" fill="hold">
                                          <p:stCondLst>
                                            <p:cond delay="0"/>
                                          </p:stCondLst>
                                        </p:cTn>
                                        <p:tgtEl>
                                          <p:spTgt spid="1859591"/>
                                        </p:tgtEl>
                                        <p:attrNameLst>
                                          <p:attrName>style.visibility</p:attrName>
                                        </p:attrNameLst>
                                      </p:cBhvr>
                                      <p:to>
                                        <p:strVal val="visible"/>
                                      </p:to>
                                    </p:set>
                                    <p:anim to="" calcmode="lin" valueType="num">
                                      <p:cBhvr>
                                        <p:cTn id="19" dur="1" fill="hold"/>
                                        <p:tgtEl>
                                          <p:spTgt spid="1859591"/>
                                        </p:tgtEl>
                                        <p:attrNameLst>
                                          <p:attrName/>
                                        </p:attrNameLst>
                                      </p:cBhvr>
                                    </p:anim>
                                  </p:childTnLst>
                                </p:cTn>
                              </p:par>
                              <p:par>
                                <p:cTn id="20" presetID="24" presetClass="entr" presetSubtype="0" fill="hold" grpId="0" nodeType="withEffect">
                                  <p:stCondLst>
                                    <p:cond delay="0"/>
                                  </p:stCondLst>
                                  <p:childTnLst>
                                    <p:set>
                                      <p:cBhvr>
                                        <p:cTn id="21" dur="1" fill="hold">
                                          <p:stCondLst>
                                            <p:cond delay="0"/>
                                          </p:stCondLst>
                                        </p:cTn>
                                        <p:tgtEl>
                                          <p:spTgt spid="1859592"/>
                                        </p:tgtEl>
                                        <p:attrNameLst>
                                          <p:attrName>style.visibility</p:attrName>
                                        </p:attrNameLst>
                                      </p:cBhvr>
                                      <p:to>
                                        <p:strVal val="visible"/>
                                      </p:to>
                                    </p:set>
                                    <p:anim to="" calcmode="lin" valueType="num">
                                      <p:cBhvr>
                                        <p:cTn id="22" dur="1" fill="hold"/>
                                        <p:tgtEl>
                                          <p:spTgt spid="1859592"/>
                                        </p:tgtEl>
                                        <p:attrNameLst>
                                          <p:attrName/>
                                        </p:attrNameLst>
                                      </p:cBhvr>
                                    </p:anim>
                                  </p:childTnLst>
                                </p:cTn>
                              </p:par>
                              <p:par>
                                <p:cTn id="23" presetID="24" presetClass="entr" presetSubtype="0" fill="hold" grpId="0" nodeType="withEffect">
                                  <p:stCondLst>
                                    <p:cond delay="0"/>
                                  </p:stCondLst>
                                  <p:childTnLst>
                                    <p:set>
                                      <p:cBhvr>
                                        <p:cTn id="24" dur="1" fill="hold">
                                          <p:stCondLst>
                                            <p:cond delay="0"/>
                                          </p:stCondLst>
                                        </p:cTn>
                                        <p:tgtEl>
                                          <p:spTgt spid="1859593"/>
                                        </p:tgtEl>
                                        <p:attrNameLst>
                                          <p:attrName>style.visibility</p:attrName>
                                        </p:attrNameLst>
                                      </p:cBhvr>
                                      <p:to>
                                        <p:strVal val="visible"/>
                                      </p:to>
                                    </p:set>
                                    <p:anim to="" calcmode="lin" valueType="num">
                                      <p:cBhvr>
                                        <p:cTn id="25" dur="1" fill="hold"/>
                                        <p:tgtEl>
                                          <p:spTgt spid="1859593"/>
                                        </p:tgtEl>
                                        <p:attrNameLst>
                                          <p:attrName/>
                                        </p:attrNameLst>
                                      </p:cBhvr>
                                    </p:anim>
                                  </p:childTnLst>
                                </p:cTn>
                              </p:par>
                              <p:par>
                                <p:cTn id="26" presetID="24" presetClass="entr" presetSubtype="0" fill="hold" grpId="0" nodeType="withEffect">
                                  <p:stCondLst>
                                    <p:cond delay="0"/>
                                  </p:stCondLst>
                                  <p:childTnLst>
                                    <p:set>
                                      <p:cBhvr>
                                        <p:cTn id="27" dur="1" fill="hold">
                                          <p:stCondLst>
                                            <p:cond delay="0"/>
                                          </p:stCondLst>
                                        </p:cTn>
                                        <p:tgtEl>
                                          <p:spTgt spid="1859594"/>
                                        </p:tgtEl>
                                        <p:attrNameLst>
                                          <p:attrName>style.visibility</p:attrName>
                                        </p:attrNameLst>
                                      </p:cBhvr>
                                      <p:to>
                                        <p:strVal val="visible"/>
                                      </p:to>
                                    </p:set>
                                    <p:anim to="" calcmode="lin" valueType="num">
                                      <p:cBhvr>
                                        <p:cTn id="28" dur="1" fill="hold"/>
                                        <p:tgtEl>
                                          <p:spTgt spid="1859594"/>
                                        </p:tgtEl>
                                        <p:attrNameLst>
                                          <p:attrName/>
                                        </p:attrNameLst>
                                      </p:cBhvr>
                                    </p:anim>
                                  </p:childTnLst>
                                </p:cTn>
                              </p:par>
                              <p:par>
                                <p:cTn id="29" presetID="24" presetClass="entr" presetSubtype="0" fill="hold" grpId="0" nodeType="withEffect">
                                  <p:stCondLst>
                                    <p:cond delay="0"/>
                                  </p:stCondLst>
                                  <p:childTnLst>
                                    <p:set>
                                      <p:cBhvr>
                                        <p:cTn id="30" dur="1" fill="hold">
                                          <p:stCondLst>
                                            <p:cond delay="0"/>
                                          </p:stCondLst>
                                        </p:cTn>
                                        <p:tgtEl>
                                          <p:spTgt spid="1859595"/>
                                        </p:tgtEl>
                                        <p:attrNameLst>
                                          <p:attrName>style.visibility</p:attrName>
                                        </p:attrNameLst>
                                      </p:cBhvr>
                                      <p:to>
                                        <p:strVal val="visible"/>
                                      </p:to>
                                    </p:set>
                                    <p:anim to="" calcmode="lin" valueType="num">
                                      <p:cBhvr>
                                        <p:cTn id="31" dur="1" fill="hold"/>
                                        <p:tgtEl>
                                          <p:spTgt spid="1859595"/>
                                        </p:tgtEl>
                                        <p:attrNameLst>
                                          <p:attrName/>
                                        </p:attrNameLst>
                                      </p:cBhvr>
                                    </p:anim>
                                  </p:childTnLst>
                                </p:cTn>
                              </p:par>
                              <p:par>
                                <p:cTn id="32" presetID="24" presetClass="entr" presetSubtype="0" fill="hold" grpId="0" nodeType="withEffect">
                                  <p:stCondLst>
                                    <p:cond delay="0"/>
                                  </p:stCondLst>
                                  <p:childTnLst>
                                    <p:set>
                                      <p:cBhvr>
                                        <p:cTn id="33" dur="1" fill="hold">
                                          <p:stCondLst>
                                            <p:cond delay="0"/>
                                          </p:stCondLst>
                                        </p:cTn>
                                        <p:tgtEl>
                                          <p:spTgt spid="1859596"/>
                                        </p:tgtEl>
                                        <p:attrNameLst>
                                          <p:attrName>style.visibility</p:attrName>
                                        </p:attrNameLst>
                                      </p:cBhvr>
                                      <p:to>
                                        <p:strVal val="visible"/>
                                      </p:to>
                                    </p:set>
                                    <p:anim to="" calcmode="lin" valueType="num">
                                      <p:cBhvr>
                                        <p:cTn id="34" dur="1" fill="hold"/>
                                        <p:tgtEl>
                                          <p:spTgt spid="1859596"/>
                                        </p:tgtEl>
                                        <p:attrNameLst>
                                          <p:attrName/>
                                        </p:attrNameLst>
                                      </p:cBhvr>
                                    </p:anim>
                                  </p:childTnLst>
                                </p:cTn>
                              </p:par>
                              <p:par>
                                <p:cTn id="35" presetID="24" presetClass="entr" presetSubtype="0" fill="hold" grpId="0" nodeType="withEffect">
                                  <p:stCondLst>
                                    <p:cond delay="0"/>
                                  </p:stCondLst>
                                  <p:childTnLst>
                                    <p:set>
                                      <p:cBhvr>
                                        <p:cTn id="36" dur="1" fill="hold">
                                          <p:stCondLst>
                                            <p:cond delay="0"/>
                                          </p:stCondLst>
                                        </p:cTn>
                                        <p:tgtEl>
                                          <p:spTgt spid="1859597"/>
                                        </p:tgtEl>
                                        <p:attrNameLst>
                                          <p:attrName>style.visibility</p:attrName>
                                        </p:attrNameLst>
                                      </p:cBhvr>
                                      <p:to>
                                        <p:strVal val="visible"/>
                                      </p:to>
                                    </p:set>
                                    <p:anim to="" calcmode="lin" valueType="num">
                                      <p:cBhvr>
                                        <p:cTn id="37" dur="1" fill="hold"/>
                                        <p:tgtEl>
                                          <p:spTgt spid="1859597"/>
                                        </p:tgtEl>
                                        <p:attrNameLst>
                                          <p:attrName/>
                                        </p:attrNameLst>
                                      </p:cBhvr>
                                    </p:anim>
                                  </p:childTnLst>
                                </p:cTn>
                              </p:par>
                              <p:par>
                                <p:cTn id="38" presetID="24" presetClass="entr" presetSubtype="0" fill="hold" grpId="0" nodeType="withEffect">
                                  <p:stCondLst>
                                    <p:cond delay="0"/>
                                  </p:stCondLst>
                                  <p:childTnLst>
                                    <p:set>
                                      <p:cBhvr>
                                        <p:cTn id="39" dur="1" fill="hold">
                                          <p:stCondLst>
                                            <p:cond delay="0"/>
                                          </p:stCondLst>
                                        </p:cTn>
                                        <p:tgtEl>
                                          <p:spTgt spid="1859598"/>
                                        </p:tgtEl>
                                        <p:attrNameLst>
                                          <p:attrName>style.visibility</p:attrName>
                                        </p:attrNameLst>
                                      </p:cBhvr>
                                      <p:to>
                                        <p:strVal val="visible"/>
                                      </p:to>
                                    </p:set>
                                    <p:anim to="" calcmode="lin" valueType="num">
                                      <p:cBhvr>
                                        <p:cTn id="40" dur="1" fill="hold"/>
                                        <p:tgtEl>
                                          <p:spTgt spid="1859598"/>
                                        </p:tgtEl>
                                        <p:attrNameLst>
                                          <p:attrName/>
                                        </p:attrNameLst>
                                      </p:cBhvr>
                                    </p:anim>
                                  </p:childTnLst>
                                </p:cTn>
                              </p:par>
                              <p:par>
                                <p:cTn id="41" presetID="24" presetClass="entr" presetSubtype="0" fill="hold" grpId="0" nodeType="withEffect">
                                  <p:stCondLst>
                                    <p:cond delay="0"/>
                                  </p:stCondLst>
                                  <p:childTnLst>
                                    <p:set>
                                      <p:cBhvr>
                                        <p:cTn id="42" dur="1" fill="hold">
                                          <p:stCondLst>
                                            <p:cond delay="0"/>
                                          </p:stCondLst>
                                        </p:cTn>
                                        <p:tgtEl>
                                          <p:spTgt spid="1859599"/>
                                        </p:tgtEl>
                                        <p:attrNameLst>
                                          <p:attrName>style.visibility</p:attrName>
                                        </p:attrNameLst>
                                      </p:cBhvr>
                                      <p:to>
                                        <p:strVal val="visible"/>
                                      </p:to>
                                    </p:set>
                                    <p:anim to="" calcmode="lin" valueType="num">
                                      <p:cBhvr>
                                        <p:cTn id="43" dur="1" fill="hold"/>
                                        <p:tgtEl>
                                          <p:spTgt spid="1859599"/>
                                        </p:tgtEl>
                                        <p:attrNameLst>
                                          <p:attrName/>
                                        </p:attrNameLst>
                                      </p:cBhvr>
                                    </p:anim>
                                  </p:childTnLst>
                                </p:cTn>
                              </p:par>
                              <p:par>
                                <p:cTn id="44" presetID="24" presetClass="entr" presetSubtype="0" fill="hold" grpId="0" nodeType="withEffect">
                                  <p:stCondLst>
                                    <p:cond delay="0"/>
                                  </p:stCondLst>
                                  <p:childTnLst>
                                    <p:set>
                                      <p:cBhvr>
                                        <p:cTn id="45" dur="1" fill="hold">
                                          <p:stCondLst>
                                            <p:cond delay="0"/>
                                          </p:stCondLst>
                                        </p:cTn>
                                        <p:tgtEl>
                                          <p:spTgt spid="1859600"/>
                                        </p:tgtEl>
                                        <p:attrNameLst>
                                          <p:attrName>style.visibility</p:attrName>
                                        </p:attrNameLst>
                                      </p:cBhvr>
                                      <p:to>
                                        <p:strVal val="visible"/>
                                      </p:to>
                                    </p:set>
                                    <p:anim to="" calcmode="lin" valueType="num">
                                      <p:cBhvr>
                                        <p:cTn id="46" dur="1" fill="hold"/>
                                        <p:tgtEl>
                                          <p:spTgt spid="1859600"/>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9587" grpId="0" animBg="1"/>
      <p:bldP spid="1859588" grpId="0" animBg="1"/>
      <p:bldP spid="1859589" grpId="0" animBg="1"/>
      <p:bldP spid="1859590" grpId="0" animBg="1"/>
      <p:bldP spid="1859591" grpId="0" animBg="1"/>
      <p:bldP spid="1859592" grpId="0" animBg="1"/>
      <p:bldP spid="1859593" grpId="0" animBg="1"/>
      <p:bldP spid="1859594" grpId="0" animBg="1"/>
      <p:bldP spid="1859595" grpId="0" animBg="1"/>
      <p:bldP spid="1859596" grpId="0" animBg="1"/>
      <p:bldP spid="1859597" grpId="0" animBg="1"/>
      <p:bldP spid="1859598" grpId="0" animBg="1"/>
      <p:bldP spid="1859599" grpId="0" animBg="1"/>
      <p:bldP spid="1859600"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0610" name="Picture 2" descr="Inferences"/>
          <p:cNvPicPr>
            <a:picLocks noChangeAspect="1" noChangeArrowheads="1"/>
          </p:cNvPicPr>
          <p:nvPr/>
        </p:nvPicPr>
        <p:blipFill>
          <a:blip r:embed="rId3">
            <a:lum bright="6000" contrast="6000"/>
          </a:blip>
          <a:srcRect l="9566" t="21111" r="4347" b="42223"/>
          <a:stretch>
            <a:fillRect/>
          </a:stretch>
        </p:blipFill>
        <p:spPr bwMode="auto">
          <a:xfrm>
            <a:off x="609600" y="1085850"/>
            <a:ext cx="7543800" cy="3943350"/>
          </a:xfrm>
          <a:prstGeom prst="rect">
            <a:avLst/>
          </a:prstGeom>
          <a:noFill/>
        </p:spPr>
      </p:pic>
      <p:sp>
        <p:nvSpPr>
          <p:cNvPr id="1860611" name="Rectangle 3"/>
          <p:cNvSpPr>
            <a:spLocks noChangeArrowheads="1"/>
          </p:cNvSpPr>
          <p:nvPr/>
        </p:nvSpPr>
        <p:spPr bwMode="auto">
          <a:xfrm>
            <a:off x="685800" y="304800"/>
            <a:ext cx="7543800" cy="917575"/>
          </a:xfrm>
          <a:prstGeom prst="rect">
            <a:avLst/>
          </a:prstGeom>
          <a:noFill/>
          <a:ln w="9525">
            <a:noFill/>
            <a:miter lim="800000"/>
            <a:headEnd/>
            <a:tailEnd/>
          </a:ln>
          <a:effectLst/>
        </p:spPr>
        <p:txBody>
          <a:bodyPr anchor="ctr"/>
          <a:lstStyle/>
          <a:p>
            <a:pPr algn="ctr"/>
            <a:r>
              <a:rPr lang="en-US" sz="3600">
                <a:solidFill>
                  <a:schemeClr val="tx2"/>
                </a:solidFill>
              </a:rPr>
              <a:t>“My mother the eye doctor”</a:t>
            </a:r>
          </a:p>
        </p:txBody>
      </p:sp>
      <p:sp>
        <p:nvSpPr>
          <p:cNvPr id="1860612" name="Text Box 4"/>
          <p:cNvSpPr txBox="1">
            <a:spLocks noChangeArrowheads="1"/>
          </p:cNvSpPr>
          <p:nvPr/>
        </p:nvSpPr>
        <p:spPr bwMode="auto">
          <a:xfrm>
            <a:off x="762000" y="5257800"/>
            <a:ext cx="3709988" cy="457200"/>
          </a:xfrm>
          <a:prstGeom prst="rect">
            <a:avLst/>
          </a:prstGeom>
          <a:noFill/>
          <a:ln w="9525">
            <a:noFill/>
            <a:miter lim="800000"/>
            <a:headEnd/>
            <a:tailEnd/>
          </a:ln>
          <a:effectLst/>
        </p:spPr>
        <p:txBody>
          <a:bodyPr wrap="none">
            <a:spAutoFit/>
          </a:bodyPr>
          <a:lstStyle/>
          <a:p>
            <a:r>
              <a:rPr lang="en-US" sz="2400"/>
              <a:t>Observation or Inference?</a:t>
            </a:r>
          </a:p>
        </p:txBody>
      </p:sp>
      <p:sp>
        <p:nvSpPr>
          <p:cNvPr id="1860613" name="Text Box 5"/>
          <p:cNvSpPr txBox="1">
            <a:spLocks noChangeArrowheads="1"/>
          </p:cNvSpPr>
          <p:nvPr/>
        </p:nvSpPr>
        <p:spPr bwMode="auto">
          <a:xfrm>
            <a:off x="1009650" y="5867400"/>
            <a:ext cx="2965450" cy="366713"/>
          </a:xfrm>
          <a:prstGeom prst="rect">
            <a:avLst/>
          </a:prstGeom>
          <a:noFill/>
          <a:ln w="9525">
            <a:noFill/>
            <a:miter lim="800000"/>
            <a:headEnd/>
            <a:tailEnd/>
          </a:ln>
          <a:effectLst/>
        </p:spPr>
        <p:txBody>
          <a:bodyPr wrap="none">
            <a:spAutoFit/>
          </a:bodyPr>
          <a:lstStyle/>
          <a:p>
            <a:r>
              <a:rPr lang="en-US" sz="1800"/>
              <a:t>One player is holding a bat.</a:t>
            </a:r>
          </a:p>
        </p:txBody>
      </p:sp>
      <p:sp>
        <p:nvSpPr>
          <p:cNvPr id="1860614" name="Text Box 6"/>
          <p:cNvSpPr txBox="1">
            <a:spLocks noChangeArrowheads="1"/>
          </p:cNvSpPr>
          <p:nvPr/>
        </p:nvSpPr>
        <p:spPr bwMode="auto">
          <a:xfrm>
            <a:off x="1009650" y="5867400"/>
            <a:ext cx="3841750" cy="366713"/>
          </a:xfrm>
          <a:prstGeom prst="rect">
            <a:avLst/>
          </a:prstGeom>
          <a:noFill/>
          <a:ln w="9525">
            <a:noFill/>
            <a:miter lim="800000"/>
            <a:headEnd/>
            <a:tailEnd/>
          </a:ln>
          <a:effectLst/>
        </p:spPr>
        <p:txBody>
          <a:bodyPr wrap="none">
            <a:spAutoFit/>
          </a:bodyPr>
          <a:lstStyle/>
          <a:p>
            <a:r>
              <a:rPr lang="en-US" sz="1800"/>
              <a:t>The player holding the bat is talking.</a:t>
            </a:r>
          </a:p>
        </p:txBody>
      </p:sp>
      <p:sp>
        <p:nvSpPr>
          <p:cNvPr id="1860615" name="Text Box 7"/>
          <p:cNvSpPr txBox="1">
            <a:spLocks noChangeArrowheads="1"/>
          </p:cNvSpPr>
          <p:nvPr/>
        </p:nvSpPr>
        <p:spPr bwMode="auto">
          <a:xfrm>
            <a:off x="1009650" y="5867400"/>
            <a:ext cx="4019550" cy="366713"/>
          </a:xfrm>
          <a:prstGeom prst="rect">
            <a:avLst/>
          </a:prstGeom>
          <a:noFill/>
          <a:ln w="9525">
            <a:noFill/>
            <a:miter lim="800000"/>
            <a:headEnd/>
            <a:tailEnd/>
          </a:ln>
          <a:effectLst/>
        </p:spPr>
        <p:txBody>
          <a:bodyPr wrap="none">
            <a:spAutoFit/>
          </a:bodyPr>
          <a:lstStyle/>
          <a:p>
            <a:r>
              <a:rPr lang="en-US" sz="1800"/>
              <a:t>One of the teams is called the “Reds.”</a:t>
            </a:r>
          </a:p>
        </p:txBody>
      </p:sp>
      <p:sp>
        <p:nvSpPr>
          <p:cNvPr id="1860616" name="Text Box 8"/>
          <p:cNvSpPr txBox="1">
            <a:spLocks noChangeArrowheads="1"/>
          </p:cNvSpPr>
          <p:nvPr/>
        </p:nvSpPr>
        <p:spPr bwMode="auto">
          <a:xfrm>
            <a:off x="1009650" y="5881688"/>
            <a:ext cx="4235450" cy="366712"/>
          </a:xfrm>
          <a:prstGeom prst="rect">
            <a:avLst/>
          </a:prstGeom>
          <a:noFill/>
          <a:ln w="9525">
            <a:noFill/>
            <a:miter lim="800000"/>
            <a:headEnd/>
            <a:tailEnd/>
          </a:ln>
          <a:effectLst/>
        </p:spPr>
        <p:txBody>
          <a:bodyPr wrap="none">
            <a:spAutoFit/>
          </a:bodyPr>
          <a:lstStyle/>
          <a:p>
            <a:r>
              <a:rPr lang="en-US" sz="1800"/>
              <a:t>One player is wearing a catcher’s mask.</a:t>
            </a:r>
          </a:p>
        </p:txBody>
      </p:sp>
      <p:sp>
        <p:nvSpPr>
          <p:cNvPr id="1860617" name="Text Box 9"/>
          <p:cNvSpPr txBox="1">
            <a:spLocks noChangeArrowheads="1"/>
          </p:cNvSpPr>
          <p:nvPr/>
        </p:nvSpPr>
        <p:spPr bwMode="auto">
          <a:xfrm>
            <a:off x="1009650" y="5867400"/>
            <a:ext cx="2597150" cy="366713"/>
          </a:xfrm>
          <a:prstGeom prst="rect">
            <a:avLst/>
          </a:prstGeom>
          <a:noFill/>
          <a:ln w="9525">
            <a:noFill/>
            <a:miter lim="800000"/>
            <a:headEnd/>
            <a:tailEnd/>
          </a:ln>
          <a:effectLst/>
        </p:spPr>
        <p:txBody>
          <a:bodyPr wrap="none">
            <a:spAutoFit/>
          </a:bodyPr>
          <a:lstStyle/>
          <a:p>
            <a:r>
              <a:rPr lang="en-US" sz="1800"/>
              <a:t>One player is a catcher.</a:t>
            </a:r>
          </a:p>
        </p:txBody>
      </p:sp>
      <p:sp>
        <p:nvSpPr>
          <p:cNvPr id="1860618" name="Text Box 10"/>
          <p:cNvSpPr txBox="1">
            <a:spLocks noChangeArrowheads="1"/>
          </p:cNvSpPr>
          <p:nvPr/>
        </p:nvSpPr>
        <p:spPr bwMode="auto">
          <a:xfrm>
            <a:off x="1009650" y="5867400"/>
            <a:ext cx="3740150" cy="366713"/>
          </a:xfrm>
          <a:prstGeom prst="rect">
            <a:avLst/>
          </a:prstGeom>
          <a:noFill/>
          <a:ln w="9525">
            <a:noFill/>
            <a:miter lim="800000"/>
            <a:headEnd/>
            <a:tailEnd/>
          </a:ln>
          <a:effectLst/>
        </p:spPr>
        <p:txBody>
          <a:bodyPr wrap="none">
            <a:spAutoFit/>
          </a:bodyPr>
          <a:lstStyle/>
          <a:p>
            <a:r>
              <a:rPr lang="en-US" sz="1800"/>
              <a:t>Names are written on the uniforms.</a:t>
            </a:r>
          </a:p>
        </p:txBody>
      </p:sp>
      <p:sp>
        <p:nvSpPr>
          <p:cNvPr id="1860619" name="Text Box 11"/>
          <p:cNvSpPr txBox="1">
            <a:spLocks noChangeArrowheads="1"/>
          </p:cNvSpPr>
          <p:nvPr/>
        </p:nvSpPr>
        <p:spPr bwMode="auto">
          <a:xfrm>
            <a:off x="1009650" y="5867400"/>
            <a:ext cx="5137150" cy="366713"/>
          </a:xfrm>
          <a:prstGeom prst="rect">
            <a:avLst/>
          </a:prstGeom>
          <a:noFill/>
          <a:ln w="9525">
            <a:noFill/>
            <a:miter lim="800000"/>
            <a:headEnd/>
            <a:tailEnd/>
          </a:ln>
          <a:effectLst/>
        </p:spPr>
        <p:txBody>
          <a:bodyPr wrap="none">
            <a:spAutoFit/>
          </a:bodyPr>
          <a:lstStyle/>
          <a:p>
            <a:r>
              <a:rPr lang="en-US" sz="1800"/>
              <a:t>The players in the picture are on opposite teams.</a:t>
            </a:r>
          </a:p>
        </p:txBody>
      </p:sp>
      <p:sp>
        <p:nvSpPr>
          <p:cNvPr id="1860620" name="Text Box 12"/>
          <p:cNvSpPr txBox="1">
            <a:spLocks noChangeArrowheads="1"/>
          </p:cNvSpPr>
          <p:nvPr/>
        </p:nvSpPr>
        <p:spPr bwMode="auto">
          <a:xfrm>
            <a:off x="1009650" y="5867400"/>
            <a:ext cx="2571750" cy="366713"/>
          </a:xfrm>
          <a:prstGeom prst="rect">
            <a:avLst/>
          </a:prstGeom>
          <a:noFill/>
          <a:ln w="9525">
            <a:noFill/>
            <a:miter lim="800000"/>
            <a:headEnd/>
            <a:tailEnd/>
          </a:ln>
          <a:effectLst/>
        </p:spPr>
        <p:txBody>
          <a:bodyPr wrap="none">
            <a:spAutoFit/>
          </a:bodyPr>
          <a:lstStyle/>
          <a:p>
            <a:r>
              <a:rPr lang="en-US" sz="1800"/>
              <a:t>The adult is the umpire.</a:t>
            </a:r>
          </a:p>
        </p:txBody>
      </p:sp>
      <p:sp>
        <p:nvSpPr>
          <p:cNvPr id="1860621" name="Text Box 13"/>
          <p:cNvSpPr txBox="1">
            <a:spLocks noChangeArrowheads="1"/>
          </p:cNvSpPr>
          <p:nvPr/>
        </p:nvSpPr>
        <p:spPr bwMode="auto">
          <a:xfrm>
            <a:off x="990600" y="5867400"/>
            <a:ext cx="6038850" cy="366713"/>
          </a:xfrm>
          <a:prstGeom prst="rect">
            <a:avLst/>
          </a:prstGeom>
          <a:noFill/>
          <a:ln w="9525">
            <a:noFill/>
            <a:miter lim="800000"/>
            <a:headEnd/>
            <a:tailEnd/>
          </a:ln>
          <a:effectLst/>
        </p:spPr>
        <p:txBody>
          <a:bodyPr wrap="none">
            <a:spAutoFit/>
          </a:bodyPr>
          <a:lstStyle/>
          <a:p>
            <a:r>
              <a:rPr lang="en-US" sz="1800"/>
              <a:t>The piece of paper is a note from the mother of the batter.</a:t>
            </a:r>
          </a:p>
        </p:txBody>
      </p:sp>
      <p:sp>
        <p:nvSpPr>
          <p:cNvPr id="1860622" name="Text Box 14"/>
          <p:cNvSpPr txBox="1">
            <a:spLocks noChangeArrowheads="1"/>
          </p:cNvSpPr>
          <p:nvPr/>
        </p:nvSpPr>
        <p:spPr bwMode="auto">
          <a:xfrm>
            <a:off x="1009650" y="5867400"/>
            <a:ext cx="3930650" cy="366713"/>
          </a:xfrm>
          <a:prstGeom prst="rect">
            <a:avLst/>
          </a:prstGeom>
          <a:noFill/>
          <a:ln w="9525">
            <a:noFill/>
            <a:miter lim="800000"/>
            <a:headEnd/>
            <a:tailEnd/>
          </a:ln>
          <a:effectLst/>
        </p:spPr>
        <p:txBody>
          <a:bodyPr wrap="none">
            <a:spAutoFit/>
          </a:bodyPr>
          <a:lstStyle/>
          <a:p>
            <a:r>
              <a:rPr lang="en-US" sz="1800"/>
              <a:t>The adult is holding a piece of paper.</a:t>
            </a:r>
          </a:p>
        </p:txBody>
      </p:sp>
      <p:sp>
        <p:nvSpPr>
          <p:cNvPr id="1860623" name="Text Box 15"/>
          <p:cNvSpPr txBox="1">
            <a:spLocks noChangeArrowheads="1"/>
          </p:cNvSpPr>
          <p:nvPr/>
        </p:nvSpPr>
        <p:spPr bwMode="auto">
          <a:xfrm>
            <a:off x="1016000" y="5867400"/>
            <a:ext cx="7842250" cy="366713"/>
          </a:xfrm>
          <a:prstGeom prst="rect">
            <a:avLst/>
          </a:prstGeom>
          <a:noFill/>
          <a:ln w="9525">
            <a:noFill/>
            <a:miter lim="800000"/>
            <a:headEnd/>
            <a:tailEnd/>
          </a:ln>
          <a:effectLst/>
        </p:spPr>
        <p:txBody>
          <a:bodyPr wrap="none">
            <a:spAutoFit/>
          </a:bodyPr>
          <a:lstStyle/>
          <a:p>
            <a:r>
              <a:rPr lang="en-US" sz="1800"/>
              <a:t>The mother of the batter is an optometrist or opthalmologist (an eye doctor).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606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860614"/>
                                        </p:tgtEl>
                                        <p:attrNameLst>
                                          <p:attrName>style.visibility</p:attrName>
                                        </p:attrNameLst>
                                      </p:cBhvr>
                                      <p:to>
                                        <p:strVal val="visible"/>
                                      </p:to>
                                    </p:set>
                                  </p:childTnLst>
                                </p:cTn>
                              </p:par>
                              <p:par>
                                <p:cTn id="11" presetID="9" presetClass="exit" presetSubtype="0" fill="hold" grpId="1" nodeType="withEffect">
                                  <p:stCondLst>
                                    <p:cond delay="0"/>
                                  </p:stCondLst>
                                  <p:childTnLst>
                                    <p:animEffect transition="out" filter="dissolve">
                                      <p:cBhvr>
                                        <p:cTn id="12" dur="500"/>
                                        <p:tgtEl>
                                          <p:spTgt spid="1860613"/>
                                        </p:tgtEl>
                                      </p:cBhvr>
                                    </p:animEffect>
                                    <p:set>
                                      <p:cBhvr>
                                        <p:cTn id="13" dur="1" fill="hold">
                                          <p:stCondLst>
                                            <p:cond delay="499"/>
                                          </p:stCondLst>
                                        </p:cTn>
                                        <p:tgtEl>
                                          <p:spTgt spid="1860613"/>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860615"/>
                                        </p:tgtEl>
                                        <p:attrNameLst>
                                          <p:attrName>style.visibility</p:attrName>
                                        </p:attrNameLst>
                                      </p:cBhvr>
                                      <p:to>
                                        <p:strVal val="visible"/>
                                      </p:to>
                                    </p:set>
                                  </p:childTnLst>
                                </p:cTn>
                              </p:par>
                              <p:par>
                                <p:cTn id="18" presetID="9" presetClass="exit" presetSubtype="0" fill="hold" grpId="1" nodeType="withEffect">
                                  <p:stCondLst>
                                    <p:cond delay="0"/>
                                  </p:stCondLst>
                                  <p:childTnLst>
                                    <p:animEffect transition="out" filter="dissolve">
                                      <p:cBhvr>
                                        <p:cTn id="19" dur="500"/>
                                        <p:tgtEl>
                                          <p:spTgt spid="1860614"/>
                                        </p:tgtEl>
                                      </p:cBhvr>
                                    </p:animEffect>
                                    <p:set>
                                      <p:cBhvr>
                                        <p:cTn id="20" dur="1" fill="hold">
                                          <p:stCondLst>
                                            <p:cond delay="499"/>
                                          </p:stCondLst>
                                        </p:cTn>
                                        <p:tgtEl>
                                          <p:spTgt spid="1860614"/>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860616"/>
                                        </p:tgtEl>
                                        <p:attrNameLst>
                                          <p:attrName>style.visibility</p:attrName>
                                        </p:attrNameLst>
                                      </p:cBhvr>
                                      <p:to>
                                        <p:strVal val="visible"/>
                                      </p:to>
                                    </p:set>
                                  </p:childTnLst>
                                </p:cTn>
                              </p:par>
                              <p:par>
                                <p:cTn id="25" presetID="9" presetClass="exit" presetSubtype="0" fill="hold" grpId="1" nodeType="withEffect">
                                  <p:stCondLst>
                                    <p:cond delay="0"/>
                                  </p:stCondLst>
                                  <p:childTnLst>
                                    <p:animEffect transition="out" filter="dissolve">
                                      <p:cBhvr>
                                        <p:cTn id="26" dur="500"/>
                                        <p:tgtEl>
                                          <p:spTgt spid="1860615"/>
                                        </p:tgtEl>
                                      </p:cBhvr>
                                    </p:animEffect>
                                    <p:set>
                                      <p:cBhvr>
                                        <p:cTn id="27" dur="1" fill="hold">
                                          <p:stCondLst>
                                            <p:cond delay="499"/>
                                          </p:stCondLst>
                                        </p:cTn>
                                        <p:tgtEl>
                                          <p:spTgt spid="186061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860617"/>
                                        </p:tgtEl>
                                        <p:attrNameLst>
                                          <p:attrName>style.visibility</p:attrName>
                                        </p:attrNameLst>
                                      </p:cBhvr>
                                      <p:to>
                                        <p:strVal val="visible"/>
                                      </p:to>
                                    </p:set>
                                  </p:childTnLst>
                                </p:cTn>
                              </p:par>
                              <p:par>
                                <p:cTn id="32" presetID="9" presetClass="exit" presetSubtype="0" fill="hold" grpId="1" nodeType="withEffect">
                                  <p:stCondLst>
                                    <p:cond delay="0"/>
                                  </p:stCondLst>
                                  <p:childTnLst>
                                    <p:animEffect transition="out" filter="dissolve">
                                      <p:cBhvr>
                                        <p:cTn id="33" dur="500"/>
                                        <p:tgtEl>
                                          <p:spTgt spid="1860616"/>
                                        </p:tgtEl>
                                      </p:cBhvr>
                                    </p:animEffect>
                                    <p:set>
                                      <p:cBhvr>
                                        <p:cTn id="34" dur="1" fill="hold">
                                          <p:stCondLst>
                                            <p:cond delay="499"/>
                                          </p:stCondLst>
                                        </p:cTn>
                                        <p:tgtEl>
                                          <p:spTgt spid="1860616"/>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860618"/>
                                        </p:tgtEl>
                                        <p:attrNameLst>
                                          <p:attrName>style.visibility</p:attrName>
                                        </p:attrNameLst>
                                      </p:cBhvr>
                                      <p:to>
                                        <p:strVal val="visible"/>
                                      </p:to>
                                    </p:set>
                                  </p:childTnLst>
                                </p:cTn>
                              </p:par>
                              <p:par>
                                <p:cTn id="39" presetID="9" presetClass="exit" presetSubtype="0" fill="hold" grpId="1" nodeType="withEffect">
                                  <p:stCondLst>
                                    <p:cond delay="0"/>
                                  </p:stCondLst>
                                  <p:childTnLst>
                                    <p:animEffect transition="out" filter="dissolve">
                                      <p:cBhvr>
                                        <p:cTn id="40" dur="500"/>
                                        <p:tgtEl>
                                          <p:spTgt spid="1860617"/>
                                        </p:tgtEl>
                                      </p:cBhvr>
                                    </p:animEffect>
                                    <p:set>
                                      <p:cBhvr>
                                        <p:cTn id="41" dur="1" fill="hold">
                                          <p:stCondLst>
                                            <p:cond delay="499"/>
                                          </p:stCondLst>
                                        </p:cTn>
                                        <p:tgtEl>
                                          <p:spTgt spid="1860617"/>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860619"/>
                                        </p:tgtEl>
                                        <p:attrNameLst>
                                          <p:attrName>style.visibility</p:attrName>
                                        </p:attrNameLst>
                                      </p:cBhvr>
                                      <p:to>
                                        <p:strVal val="visible"/>
                                      </p:to>
                                    </p:set>
                                  </p:childTnLst>
                                </p:cTn>
                              </p:par>
                              <p:par>
                                <p:cTn id="46" presetID="9" presetClass="exit" presetSubtype="0" fill="hold" grpId="1" nodeType="withEffect">
                                  <p:stCondLst>
                                    <p:cond delay="0"/>
                                  </p:stCondLst>
                                  <p:childTnLst>
                                    <p:animEffect transition="out" filter="dissolve">
                                      <p:cBhvr>
                                        <p:cTn id="47" dur="500"/>
                                        <p:tgtEl>
                                          <p:spTgt spid="1860618"/>
                                        </p:tgtEl>
                                      </p:cBhvr>
                                    </p:animEffect>
                                    <p:set>
                                      <p:cBhvr>
                                        <p:cTn id="48" dur="1" fill="hold">
                                          <p:stCondLst>
                                            <p:cond delay="499"/>
                                          </p:stCondLst>
                                        </p:cTn>
                                        <p:tgtEl>
                                          <p:spTgt spid="1860618"/>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860620"/>
                                        </p:tgtEl>
                                        <p:attrNameLst>
                                          <p:attrName>style.visibility</p:attrName>
                                        </p:attrNameLst>
                                      </p:cBhvr>
                                      <p:to>
                                        <p:strVal val="visible"/>
                                      </p:to>
                                    </p:set>
                                  </p:childTnLst>
                                </p:cTn>
                              </p:par>
                              <p:par>
                                <p:cTn id="53" presetID="9" presetClass="exit" presetSubtype="0" fill="hold" grpId="1" nodeType="withEffect">
                                  <p:stCondLst>
                                    <p:cond delay="0"/>
                                  </p:stCondLst>
                                  <p:childTnLst>
                                    <p:animEffect transition="out" filter="dissolve">
                                      <p:cBhvr>
                                        <p:cTn id="54" dur="500"/>
                                        <p:tgtEl>
                                          <p:spTgt spid="1860619"/>
                                        </p:tgtEl>
                                      </p:cBhvr>
                                    </p:animEffect>
                                    <p:set>
                                      <p:cBhvr>
                                        <p:cTn id="55" dur="1" fill="hold">
                                          <p:stCondLst>
                                            <p:cond delay="499"/>
                                          </p:stCondLst>
                                        </p:cTn>
                                        <p:tgtEl>
                                          <p:spTgt spid="1860619"/>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1860622"/>
                                        </p:tgtEl>
                                        <p:attrNameLst>
                                          <p:attrName>style.visibility</p:attrName>
                                        </p:attrNameLst>
                                      </p:cBhvr>
                                      <p:to>
                                        <p:strVal val="visible"/>
                                      </p:to>
                                    </p:set>
                                  </p:childTnLst>
                                </p:cTn>
                              </p:par>
                              <p:par>
                                <p:cTn id="60" presetID="9" presetClass="exit" presetSubtype="0" fill="hold" grpId="1" nodeType="withEffect">
                                  <p:stCondLst>
                                    <p:cond delay="0"/>
                                  </p:stCondLst>
                                  <p:childTnLst>
                                    <p:animEffect transition="out" filter="dissolve">
                                      <p:cBhvr>
                                        <p:cTn id="61" dur="500"/>
                                        <p:tgtEl>
                                          <p:spTgt spid="1860620"/>
                                        </p:tgtEl>
                                      </p:cBhvr>
                                    </p:animEffect>
                                    <p:set>
                                      <p:cBhvr>
                                        <p:cTn id="62" dur="1" fill="hold">
                                          <p:stCondLst>
                                            <p:cond delay="499"/>
                                          </p:stCondLst>
                                        </p:cTn>
                                        <p:tgtEl>
                                          <p:spTgt spid="1860620"/>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860621"/>
                                        </p:tgtEl>
                                        <p:attrNameLst>
                                          <p:attrName>style.visibility</p:attrName>
                                        </p:attrNameLst>
                                      </p:cBhvr>
                                      <p:to>
                                        <p:strVal val="visible"/>
                                      </p:to>
                                    </p:set>
                                  </p:childTnLst>
                                </p:cTn>
                              </p:par>
                              <p:par>
                                <p:cTn id="67" presetID="9" presetClass="exit" presetSubtype="0" fill="hold" grpId="1" nodeType="withEffect">
                                  <p:stCondLst>
                                    <p:cond delay="0"/>
                                  </p:stCondLst>
                                  <p:childTnLst>
                                    <p:animEffect transition="out" filter="dissolve">
                                      <p:cBhvr>
                                        <p:cTn id="68" dur="500"/>
                                        <p:tgtEl>
                                          <p:spTgt spid="1860622"/>
                                        </p:tgtEl>
                                      </p:cBhvr>
                                    </p:animEffect>
                                    <p:set>
                                      <p:cBhvr>
                                        <p:cTn id="69" dur="1" fill="hold">
                                          <p:stCondLst>
                                            <p:cond delay="499"/>
                                          </p:stCondLst>
                                        </p:cTn>
                                        <p:tgtEl>
                                          <p:spTgt spid="1860622"/>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1860623"/>
                                        </p:tgtEl>
                                        <p:attrNameLst>
                                          <p:attrName>style.visibility</p:attrName>
                                        </p:attrNameLst>
                                      </p:cBhvr>
                                      <p:to>
                                        <p:strVal val="visible"/>
                                      </p:to>
                                    </p:set>
                                  </p:childTnLst>
                                </p:cTn>
                              </p:par>
                              <p:par>
                                <p:cTn id="74" presetID="9" presetClass="exit" presetSubtype="0" fill="hold" grpId="1" nodeType="withEffect">
                                  <p:stCondLst>
                                    <p:cond delay="0"/>
                                  </p:stCondLst>
                                  <p:childTnLst>
                                    <p:animEffect transition="out" filter="dissolve">
                                      <p:cBhvr>
                                        <p:cTn id="75" dur="500"/>
                                        <p:tgtEl>
                                          <p:spTgt spid="1860621"/>
                                        </p:tgtEl>
                                      </p:cBhvr>
                                    </p:animEffect>
                                    <p:set>
                                      <p:cBhvr>
                                        <p:cTn id="76" dur="1" fill="hold">
                                          <p:stCondLst>
                                            <p:cond delay="499"/>
                                          </p:stCondLst>
                                        </p:cTn>
                                        <p:tgtEl>
                                          <p:spTgt spid="18606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0613" grpId="0"/>
      <p:bldP spid="1860613" grpId="1"/>
      <p:bldP spid="1860614" grpId="0"/>
      <p:bldP spid="1860614" grpId="1"/>
      <p:bldP spid="1860615" grpId="0"/>
      <p:bldP spid="1860615" grpId="1"/>
      <p:bldP spid="1860616" grpId="0"/>
      <p:bldP spid="1860616" grpId="1"/>
      <p:bldP spid="1860617" grpId="0"/>
      <p:bldP spid="1860617" grpId="1"/>
      <p:bldP spid="1860618" grpId="0"/>
      <p:bldP spid="1860618" grpId="1"/>
      <p:bldP spid="1860619" grpId="0"/>
      <p:bldP spid="1860619" grpId="1"/>
      <p:bldP spid="1860620" grpId="0"/>
      <p:bldP spid="1860620" grpId="1"/>
      <p:bldP spid="1860621" grpId="0"/>
      <p:bldP spid="1860621" grpId="1"/>
      <p:bldP spid="1860622" grpId="0"/>
      <p:bldP spid="1860622" grpId="1"/>
      <p:bldP spid="1860623"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345986" name="Group 2"/>
          <p:cNvGrpSpPr>
            <a:grpSpLocks/>
          </p:cNvGrpSpPr>
          <p:nvPr/>
        </p:nvGrpSpPr>
        <p:grpSpPr bwMode="auto">
          <a:xfrm>
            <a:off x="1960563" y="1395413"/>
            <a:ext cx="5278437" cy="1423987"/>
            <a:chOff x="1235" y="879"/>
            <a:chExt cx="3325" cy="897"/>
          </a:xfrm>
        </p:grpSpPr>
        <p:sp>
          <p:nvSpPr>
            <p:cNvPr id="2345987" name="Oval 3"/>
            <p:cNvSpPr>
              <a:spLocks noChangeArrowheads="1"/>
            </p:cNvSpPr>
            <p:nvPr/>
          </p:nvSpPr>
          <p:spPr bwMode="auto">
            <a:xfrm>
              <a:off x="1235"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88" name="Oval 4"/>
            <p:cNvSpPr>
              <a:spLocks noChangeArrowheads="1"/>
            </p:cNvSpPr>
            <p:nvPr/>
          </p:nvSpPr>
          <p:spPr bwMode="auto">
            <a:xfrm>
              <a:off x="1235" y="169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89" name="Oval 5"/>
            <p:cNvSpPr>
              <a:spLocks noChangeArrowheads="1"/>
            </p:cNvSpPr>
            <p:nvPr/>
          </p:nvSpPr>
          <p:spPr bwMode="auto">
            <a:xfrm>
              <a:off x="1330"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90" name="Oval 6"/>
            <p:cNvSpPr>
              <a:spLocks noChangeArrowheads="1"/>
            </p:cNvSpPr>
            <p:nvPr/>
          </p:nvSpPr>
          <p:spPr bwMode="auto">
            <a:xfrm>
              <a:off x="2753" y="87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91" name="Oval 7"/>
            <p:cNvSpPr>
              <a:spLocks noChangeArrowheads="1"/>
            </p:cNvSpPr>
            <p:nvPr/>
          </p:nvSpPr>
          <p:spPr bwMode="auto">
            <a:xfrm>
              <a:off x="2754" y="111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92" name="Oval 8"/>
            <p:cNvSpPr>
              <a:spLocks noChangeArrowheads="1"/>
            </p:cNvSpPr>
            <p:nvPr/>
          </p:nvSpPr>
          <p:spPr bwMode="auto">
            <a:xfrm>
              <a:off x="2849" y="87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93" name="Oval 9"/>
            <p:cNvSpPr>
              <a:spLocks noChangeArrowheads="1"/>
            </p:cNvSpPr>
            <p:nvPr/>
          </p:nvSpPr>
          <p:spPr bwMode="auto">
            <a:xfrm>
              <a:off x="2850" y="100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94" name="Oval 10"/>
            <p:cNvSpPr>
              <a:spLocks noChangeArrowheads="1"/>
            </p:cNvSpPr>
            <p:nvPr/>
          </p:nvSpPr>
          <p:spPr bwMode="auto">
            <a:xfrm>
              <a:off x="2850" y="111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95" name="Oval 11"/>
            <p:cNvSpPr>
              <a:spLocks noChangeArrowheads="1"/>
            </p:cNvSpPr>
            <p:nvPr/>
          </p:nvSpPr>
          <p:spPr bwMode="auto">
            <a:xfrm>
              <a:off x="3473" y="882"/>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96" name="Oval 12"/>
            <p:cNvSpPr>
              <a:spLocks noChangeArrowheads="1"/>
            </p:cNvSpPr>
            <p:nvPr/>
          </p:nvSpPr>
          <p:spPr bwMode="auto">
            <a:xfrm>
              <a:off x="3474" y="1122"/>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97" name="Oval 13"/>
            <p:cNvSpPr>
              <a:spLocks noChangeArrowheads="1"/>
            </p:cNvSpPr>
            <p:nvPr/>
          </p:nvSpPr>
          <p:spPr bwMode="auto">
            <a:xfrm>
              <a:off x="3570" y="1122"/>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98" name="Oval 14"/>
            <p:cNvSpPr>
              <a:spLocks noChangeArrowheads="1"/>
            </p:cNvSpPr>
            <p:nvPr/>
          </p:nvSpPr>
          <p:spPr bwMode="auto">
            <a:xfrm>
              <a:off x="1794" y="100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5999" name="Oval 15"/>
            <p:cNvSpPr>
              <a:spLocks noChangeArrowheads="1"/>
            </p:cNvSpPr>
            <p:nvPr/>
          </p:nvSpPr>
          <p:spPr bwMode="auto">
            <a:xfrm>
              <a:off x="1889" y="87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00" name="Oval 16"/>
            <p:cNvSpPr>
              <a:spLocks noChangeArrowheads="1"/>
            </p:cNvSpPr>
            <p:nvPr/>
          </p:nvSpPr>
          <p:spPr bwMode="auto">
            <a:xfrm>
              <a:off x="1890" y="100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01" name="Oval 17"/>
            <p:cNvSpPr>
              <a:spLocks noChangeArrowheads="1"/>
            </p:cNvSpPr>
            <p:nvPr/>
          </p:nvSpPr>
          <p:spPr bwMode="auto">
            <a:xfrm>
              <a:off x="1890" y="111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02" name="Oval 18"/>
            <p:cNvSpPr>
              <a:spLocks noChangeArrowheads="1"/>
            </p:cNvSpPr>
            <p:nvPr/>
          </p:nvSpPr>
          <p:spPr bwMode="auto">
            <a:xfrm>
              <a:off x="2033" y="87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03" name="Oval 19"/>
            <p:cNvSpPr>
              <a:spLocks noChangeArrowheads="1"/>
            </p:cNvSpPr>
            <p:nvPr/>
          </p:nvSpPr>
          <p:spPr bwMode="auto">
            <a:xfrm>
              <a:off x="2130" y="100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04" name="Oval 20"/>
            <p:cNvSpPr>
              <a:spLocks noChangeArrowheads="1"/>
            </p:cNvSpPr>
            <p:nvPr/>
          </p:nvSpPr>
          <p:spPr bwMode="auto">
            <a:xfrm>
              <a:off x="2273" y="87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05" name="Oval 21"/>
            <p:cNvSpPr>
              <a:spLocks noChangeArrowheads="1"/>
            </p:cNvSpPr>
            <p:nvPr/>
          </p:nvSpPr>
          <p:spPr bwMode="auto">
            <a:xfrm>
              <a:off x="2993" y="87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06" name="Oval 22"/>
            <p:cNvSpPr>
              <a:spLocks noChangeArrowheads="1"/>
            </p:cNvSpPr>
            <p:nvPr/>
          </p:nvSpPr>
          <p:spPr bwMode="auto">
            <a:xfrm>
              <a:off x="2994" y="111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07" name="Oval 23"/>
            <p:cNvSpPr>
              <a:spLocks noChangeArrowheads="1"/>
            </p:cNvSpPr>
            <p:nvPr/>
          </p:nvSpPr>
          <p:spPr bwMode="auto">
            <a:xfrm>
              <a:off x="3089" y="87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08" name="Oval 24"/>
            <p:cNvSpPr>
              <a:spLocks noChangeArrowheads="1"/>
            </p:cNvSpPr>
            <p:nvPr/>
          </p:nvSpPr>
          <p:spPr bwMode="auto">
            <a:xfrm>
              <a:off x="3090" y="100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09" name="Oval 25"/>
            <p:cNvSpPr>
              <a:spLocks noChangeArrowheads="1"/>
            </p:cNvSpPr>
            <p:nvPr/>
          </p:nvSpPr>
          <p:spPr bwMode="auto">
            <a:xfrm>
              <a:off x="3090" y="1119"/>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10" name="Oval 26"/>
            <p:cNvSpPr>
              <a:spLocks noChangeArrowheads="1"/>
            </p:cNvSpPr>
            <p:nvPr/>
          </p:nvSpPr>
          <p:spPr bwMode="auto">
            <a:xfrm>
              <a:off x="3250" y="882"/>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11" name="Oval 27"/>
            <p:cNvSpPr>
              <a:spLocks noChangeArrowheads="1"/>
            </p:cNvSpPr>
            <p:nvPr/>
          </p:nvSpPr>
          <p:spPr bwMode="auto">
            <a:xfrm>
              <a:off x="3251" y="1122"/>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12" name="Oval 28"/>
            <p:cNvSpPr>
              <a:spLocks noChangeArrowheads="1"/>
            </p:cNvSpPr>
            <p:nvPr/>
          </p:nvSpPr>
          <p:spPr bwMode="auto">
            <a:xfrm>
              <a:off x="3347" y="1008"/>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13" name="Oval 29"/>
            <p:cNvSpPr>
              <a:spLocks noChangeArrowheads="1"/>
            </p:cNvSpPr>
            <p:nvPr/>
          </p:nvSpPr>
          <p:spPr bwMode="auto">
            <a:xfrm>
              <a:off x="1426"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14" name="Oval 30"/>
            <p:cNvSpPr>
              <a:spLocks noChangeArrowheads="1"/>
            </p:cNvSpPr>
            <p:nvPr/>
          </p:nvSpPr>
          <p:spPr bwMode="auto">
            <a:xfrm>
              <a:off x="1810"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15" name="Oval 31"/>
            <p:cNvSpPr>
              <a:spLocks noChangeArrowheads="1"/>
            </p:cNvSpPr>
            <p:nvPr/>
          </p:nvSpPr>
          <p:spPr bwMode="auto">
            <a:xfrm>
              <a:off x="1907"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16" name="Oval 32"/>
            <p:cNvSpPr>
              <a:spLocks noChangeArrowheads="1"/>
            </p:cNvSpPr>
            <p:nvPr/>
          </p:nvSpPr>
          <p:spPr bwMode="auto">
            <a:xfrm>
              <a:off x="3682" y="882"/>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17" name="Oval 33"/>
            <p:cNvSpPr>
              <a:spLocks noChangeArrowheads="1"/>
            </p:cNvSpPr>
            <p:nvPr/>
          </p:nvSpPr>
          <p:spPr bwMode="auto">
            <a:xfrm>
              <a:off x="3683" y="1008"/>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18" name="Oval 34"/>
            <p:cNvSpPr>
              <a:spLocks noChangeArrowheads="1"/>
            </p:cNvSpPr>
            <p:nvPr/>
          </p:nvSpPr>
          <p:spPr bwMode="auto">
            <a:xfrm>
              <a:off x="3683" y="1122"/>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19" name="Oval 35"/>
            <p:cNvSpPr>
              <a:spLocks noChangeArrowheads="1"/>
            </p:cNvSpPr>
            <p:nvPr/>
          </p:nvSpPr>
          <p:spPr bwMode="auto">
            <a:xfrm>
              <a:off x="3779" y="1008"/>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20" name="Oval 36"/>
            <p:cNvSpPr>
              <a:spLocks noChangeArrowheads="1"/>
            </p:cNvSpPr>
            <p:nvPr/>
          </p:nvSpPr>
          <p:spPr bwMode="auto">
            <a:xfrm>
              <a:off x="1618"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21" name="Oval 37"/>
            <p:cNvSpPr>
              <a:spLocks noChangeArrowheads="1"/>
            </p:cNvSpPr>
            <p:nvPr/>
          </p:nvSpPr>
          <p:spPr bwMode="auto">
            <a:xfrm>
              <a:off x="1619"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22" name="Oval 38"/>
            <p:cNvSpPr>
              <a:spLocks noChangeArrowheads="1"/>
            </p:cNvSpPr>
            <p:nvPr/>
          </p:nvSpPr>
          <p:spPr bwMode="auto">
            <a:xfrm>
              <a:off x="1714"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23" name="Oval 39"/>
            <p:cNvSpPr>
              <a:spLocks noChangeArrowheads="1"/>
            </p:cNvSpPr>
            <p:nvPr/>
          </p:nvSpPr>
          <p:spPr bwMode="auto">
            <a:xfrm>
              <a:off x="2386" y="882"/>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24" name="Oval 40"/>
            <p:cNvSpPr>
              <a:spLocks noChangeArrowheads="1"/>
            </p:cNvSpPr>
            <p:nvPr/>
          </p:nvSpPr>
          <p:spPr bwMode="auto">
            <a:xfrm>
              <a:off x="2387" y="1008"/>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25" name="Oval 41"/>
            <p:cNvSpPr>
              <a:spLocks noChangeArrowheads="1"/>
            </p:cNvSpPr>
            <p:nvPr/>
          </p:nvSpPr>
          <p:spPr bwMode="auto">
            <a:xfrm>
              <a:off x="2387" y="1122"/>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26" name="Oval 42"/>
            <p:cNvSpPr>
              <a:spLocks noChangeArrowheads="1"/>
            </p:cNvSpPr>
            <p:nvPr/>
          </p:nvSpPr>
          <p:spPr bwMode="auto">
            <a:xfrm>
              <a:off x="2483" y="1008"/>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27" name="Oval 43"/>
            <p:cNvSpPr>
              <a:spLocks noChangeArrowheads="1"/>
            </p:cNvSpPr>
            <p:nvPr/>
          </p:nvSpPr>
          <p:spPr bwMode="auto">
            <a:xfrm>
              <a:off x="2003"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28" name="Oval 44"/>
            <p:cNvSpPr>
              <a:spLocks noChangeArrowheads="1"/>
            </p:cNvSpPr>
            <p:nvPr/>
          </p:nvSpPr>
          <p:spPr bwMode="auto">
            <a:xfrm>
              <a:off x="2003" y="169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29" name="Oval 45"/>
            <p:cNvSpPr>
              <a:spLocks noChangeArrowheads="1"/>
            </p:cNvSpPr>
            <p:nvPr/>
          </p:nvSpPr>
          <p:spPr bwMode="auto">
            <a:xfrm>
              <a:off x="2098"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30" name="Oval 46"/>
            <p:cNvSpPr>
              <a:spLocks noChangeArrowheads="1"/>
            </p:cNvSpPr>
            <p:nvPr/>
          </p:nvSpPr>
          <p:spPr bwMode="auto">
            <a:xfrm>
              <a:off x="2099"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31" name="Oval 47"/>
            <p:cNvSpPr>
              <a:spLocks noChangeArrowheads="1"/>
            </p:cNvSpPr>
            <p:nvPr/>
          </p:nvSpPr>
          <p:spPr bwMode="auto">
            <a:xfrm>
              <a:off x="2914"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32" name="Oval 48"/>
            <p:cNvSpPr>
              <a:spLocks noChangeArrowheads="1"/>
            </p:cNvSpPr>
            <p:nvPr/>
          </p:nvSpPr>
          <p:spPr bwMode="auto">
            <a:xfrm>
              <a:off x="2915"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33" name="Oval 49"/>
            <p:cNvSpPr>
              <a:spLocks noChangeArrowheads="1"/>
            </p:cNvSpPr>
            <p:nvPr/>
          </p:nvSpPr>
          <p:spPr bwMode="auto">
            <a:xfrm>
              <a:off x="3010"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34" name="Oval 50"/>
            <p:cNvSpPr>
              <a:spLocks noChangeArrowheads="1"/>
            </p:cNvSpPr>
            <p:nvPr/>
          </p:nvSpPr>
          <p:spPr bwMode="auto">
            <a:xfrm>
              <a:off x="3011"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35" name="Oval 51"/>
            <p:cNvSpPr>
              <a:spLocks noChangeArrowheads="1"/>
            </p:cNvSpPr>
            <p:nvPr/>
          </p:nvSpPr>
          <p:spPr bwMode="auto">
            <a:xfrm>
              <a:off x="3123" y="1458"/>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36" name="Oval 52"/>
            <p:cNvSpPr>
              <a:spLocks noChangeArrowheads="1"/>
            </p:cNvSpPr>
            <p:nvPr/>
          </p:nvSpPr>
          <p:spPr bwMode="auto">
            <a:xfrm>
              <a:off x="3124" y="1698"/>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37" name="Oval 53"/>
            <p:cNvSpPr>
              <a:spLocks noChangeArrowheads="1"/>
            </p:cNvSpPr>
            <p:nvPr/>
          </p:nvSpPr>
          <p:spPr bwMode="auto">
            <a:xfrm>
              <a:off x="3220" y="1584"/>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38" name="Oval 54"/>
            <p:cNvSpPr>
              <a:spLocks noChangeArrowheads="1"/>
            </p:cNvSpPr>
            <p:nvPr/>
          </p:nvSpPr>
          <p:spPr bwMode="auto">
            <a:xfrm>
              <a:off x="2194"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39" name="Oval 55"/>
            <p:cNvSpPr>
              <a:spLocks noChangeArrowheads="1"/>
            </p:cNvSpPr>
            <p:nvPr/>
          </p:nvSpPr>
          <p:spPr bwMode="auto">
            <a:xfrm>
              <a:off x="2195" y="169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40" name="Oval 56"/>
            <p:cNvSpPr>
              <a:spLocks noChangeArrowheads="1"/>
            </p:cNvSpPr>
            <p:nvPr/>
          </p:nvSpPr>
          <p:spPr bwMode="auto">
            <a:xfrm>
              <a:off x="2290"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41" name="Oval 57"/>
            <p:cNvSpPr>
              <a:spLocks noChangeArrowheads="1"/>
            </p:cNvSpPr>
            <p:nvPr/>
          </p:nvSpPr>
          <p:spPr bwMode="auto">
            <a:xfrm>
              <a:off x="2291"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42" name="Oval 58"/>
            <p:cNvSpPr>
              <a:spLocks noChangeArrowheads="1"/>
            </p:cNvSpPr>
            <p:nvPr/>
          </p:nvSpPr>
          <p:spPr bwMode="auto">
            <a:xfrm>
              <a:off x="2291" y="169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43" name="Oval 59"/>
            <p:cNvSpPr>
              <a:spLocks noChangeArrowheads="1"/>
            </p:cNvSpPr>
            <p:nvPr/>
          </p:nvSpPr>
          <p:spPr bwMode="auto">
            <a:xfrm>
              <a:off x="3329"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44" name="Oval 60"/>
            <p:cNvSpPr>
              <a:spLocks noChangeArrowheads="1"/>
            </p:cNvSpPr>
            <p:nvPr/>
          </p:nvSpPr>
          <p:spPr bwMode="auto">
            <a:xfrm>
              <a:off x="3330"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45" name="Oval 61"/>
            <p:cNvSpPr>
              <a:spLocks noChangeArrowheads="1"/>
            </p:cNvSpPr>
            <p:nvPr/>
          </p:nvSpPr>
          <p:spPr bwMode="auto">
            <a:xfrm>
              <a:off x="3425"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46" name="Oval 62"/>
            <p:cNvSpPr>
              <a:spLocks noChangeArrowheads="1"/>
            </p:cNvSpPr>
            <p:nvPr/>
          </p:nvSpPr>
          <p:spPr bwMode="auto">
            <a:xfrm>
              <a:off x="3426"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47" name="Oval 63"/>
            <p:cNvSpPr>
              <a:spLocks noChangeArrowheads="1"/>
            </p:cNvSpPr>
            <p:nvPr/>
          </p:nvSpPr>
          <p:spPr bwMode="auto">
            <a:xfrm>
              <a:off x="3538"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48" name="Oval 64"/>
            <p:cNvSpPr>
              <a:spLocks noChangeArrowheads="1"/>
            </p:cNvSpPr>
            <p:nvPr/>
          </p:nvSpPr>
          <p:spPr bwMode="auto">
            <a:xfrm>
              <a:off x="3539"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49" name="Oval 65"/>
            <p:cNvSpPr>
              <a:spLocks noChangeArrowheads="1"/>
            </p:cNvSpPr>
            <p:nvPr/>
          </p:nvSpPr>
          <p:spPr bwMode="auto">
            <a:xfrm>
              <a:off x="3634"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50" name="Oval 66"/>
            <p:cNvSpPr>
              <a:spLocks noChangeArrowheads="1"/>
            </p:cNvSpPr>
            <p:nvPr/>
          </p:nvSpPr>
          <p:spPr bwMode="auto">
            <a:xfrm>
              <a:off x="3635"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51" name="Oval 67"/>
            <p:cNvSpPr>
              <a:spLocks noChangeArrowheads="1"/>
            </p:cNvSpPr>
            <p:nvPr/>
          </p:nvSpPr>
          <p:spPr bwMode="auto">
            <a:xfrm>
              <a:off x="3730"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52" name="Oval 68"/>
            <p:cNvSpPr>
              <a:spLocks noChangeArrowheads="1"/>
            </p:cNvSpPr>
            <p:nvPr/>
          </p:nvSpPr>
          <p:spPr bwMode="auto">
            <a:xfrm>
              <a:off x="3731" y="1581"/>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53" name="Oval 69"/>
            <p:cNvSpPr>
              <a:spLocks noChangeArrowheads="1"/>
            </p:cNvSpPr>
            <p:nvPr/>
          </p:nvSpPr>
          <p:spPr bwMode="auto">
            <a:xfrm>
              <a:off x="3731" y="169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54" name="Oval 70"/>
            <p:cNvSpPr>
              <a:spLocks noChangeArrowheads="1"/>
            </p:cNvSpPr>
            <p:nvPr/>
          </p:nvSpPr>
          <p:spPr bwMode="auto">
            <a:xfrm>
              <a:off x="4000" y="1458"/>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55" name="Oval 71"/>
            <p:cNvSpPr>
              <a:spLocks noChangeArrowheads="1"/>
            </p:cNvSpPr>
            <p:nvPr/>
          </p:nvSpPr>
          <p:spPr bwMode="auto">
            <a:xfrm>
              <a:off x="4097" y="1584"/>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56" name="Oval 72"/>
            <p:cNvSpPr>
              <a:spLocks noChangeArrowheads="1"/>
            </p:cNvSpPr>
            <p:nvPr/>
          </p:nvSpPr>
          <p:spPr bwMode="auto">
            <a:xfrm>
              <a:off x="4194" y="1584"/>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57" name="Oval 73"/>
            <p:cNvSpPr>
              <a:spLocks noChangeArrowheads="1"/>
            </p:cNvSpPr>
            <p:nvPr/>
          </p:nvSpPr>
          <p:spPr bwMode="auto">
            <a:xfrm>
              <a:off x="4194" y="1698"/>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58" name="Oval 74"/>
            <p:cNvSpPr>
              <a:spLocks noChangeArrowheads="1"/>
            </p:cNvSpPr>
            <p:nvPr/>
          </p:nvSpPr>
          <p:spPr bwMode="auto">
            <a:xfrm>
              <a:off x="4289"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59" name="Oval 75"/>
            <p:cNvSpPr>
              <a:spLocks noChangeArrowheads="1"/>
            </p:cNvSpPr>
            <p:nvPr/>
          </p:nvSpPr>
          <p:spPr bwMode="auto">
            <a:xfrm>
              <a:off x="4386" y="1584"/>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60" name="Oval 76"/>
            <p:cNvSpPr>
              <a:spLocks noChangeArrowheads="1"/>
            </p:cNvSpPr>
            <p:nvPr/>
          </p:nvSpPr>
          <p:spPr bwMode="auto">
            <a:xfrm>
              <a:off x="4386" y="1698"/>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61" name="Oval 77"/>
            <p:cNvSpPr>
              <a:spLocks noChangeArrowheads="1"/>
            </p:cNvSpPr>
            <p:nvPr/>
          </p:nvSpPr>
          <p:spPr bwMode="auto">
            <a:xfrm>
              <a:off x="4481" y="145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sp>
          <p:nvSpPr>
            <p:cNvPr id="2346062" name="Oval 78"/>
            <p:cNvSpPr>
              <a:spLocks noChangeArrowheads="1"/>
            </p:cNvSpPr>
            <p:nvPr/>
          </p:nvSpPr>
          <p:spPr bwMode="auto">
            <a:xfrm>
              <a:off x="4482" y="1695"/>
              <a:ext cx="78" cy="78"/>
            </a:xfrm>
            <a:prstGeom prst="ellipse">
              <a:avLst/>
            </a:prstGeom>
            <a:solidFill>
              <a:schemeClr val="bg1"/>
            </a:solidFill>
            <a:ln w="9525">
              <a:noFill/>
              <a:round/>
              <a:headEnd/>
              <a:tailEnd/>
            </a:ln>
            <a:effectLst/>
          </p:spPr>
          <p:txBody>
            <a:bodyPr wrap="none" lIns="92075" tIns="46037" rIns="92075" bIns="46037" anchor="ctr"/>
            <a:lstStyle/>
            <a:p>
              <a:endParaRPr lang="en-US"/>
            </a:p>
          </p:txBody>
        </p:sp>
      </p:grpSp>
      <p:sp>
        <p:nvSpPr>
          <p:cNvPr id="2346063" name="Text Box 79"/>
          <p:cNvSpPr txBox="1">
            <a:spLocks noChangeArrowheads="1"/>
          </p:cNvSpPr>
          <p:nvPr/>
        </p:nvSpPr>
        <p:spPr bwMode="auto">
          <a:xfrm>
            <a:off x="2084388" y="3228975"/>
            <a:ext cx="4697412" cy="1628775"/>
          </a:xfrm>
          <a:prstGeom prst="rect">
            <a:avLst/>
          </a:prstGeom>
          <a:noFill/>
          <a:ln w="9525">
            <a:noFill/>
            <a:miter lim="800000"/>
            <a:headEnd/>
            <a:tailEnd/>
          </a:ln>
          <a:effectLst/>
        </p:spPr>
        <p:txBody>
          <a:bodyPr wrap="none" lIns="92075" tIns="46037" rIns="92075" bIns="46037">
            <a:spAutoFit/>
          </a:bodyPr>
          <a:lstStyle/>
          <a:p>
            <a:pPr marL="285750" indent="-285750" algn="ctr" eaLnBrk="0" hangingPunct="0">
              <a:lnSpc>
                <a:spcPct val="90000"/>
              </a:lnSpc>
              <a:spcBef>
                <a:spcPct val="30000"/>
              </a:spcBef>
              <a:buClr>
                <a:schemeClr val="accent1"/>
              </a:buClr>
              <a:buSzPct val="75000"/>
              <a:buFont typeface="Monotype Sorts" pitchFamily="2" charset="2"/>
              <a:buNone/>
            </a:pPr>
            <a:r>
              <a:rPr lang="en-US" sz="4800">
                <a:solidFill>
                  <a:schemeClr val="bg1"/>
                </a:solidFill>
              </a:rPr>
              <a:t>Wear  Your</a:t>
            </a:r>
          </a:p>
          <a:p>
            <a:pPr marL="285750" indent="-285750" algn="ctr" eaLnBrk="0" hangingPunct="0">
              <a:lnSpc>
                <a:spcPct val="90000"/>
              </a:lnSpc>
              <a:spcBef>
                <a:spcPct val="30000"/>
              </a:spcBef>
              <a:buClr>
                <a:schemeClr val="accent1"/>
              </a:buClr>
              <a:buSzPct val="75000"/>
              <a:buFont typeface="Monotype Sorts" pitchFamily="2" charset="2"/>
              <a:buNone/>
            </a:pPr>
            <a:r>
              <a:rPr lang="en-US" sz="4800">
                <a:solidFill>
                  <a:schemeClr val="bg1"/>
                </a:solidFill>
              </a:rPr>
              <a:t>Safety  Goggles!</a:t>
            </a:r>
          </a:p>
        </p:txBody>
      </p:sp>
      <p:sp>
        <p:nvSpPr>
          <p:cNvPr id="2346064" name="Text Box 80"/>
          <p:cNvSpPr txBox="1">
            <a:spLocks noChangeArrowheads="1"/>
          </p:cNvSpPr>
          <p:nvPr/>
        </p:nvSpPr>
        <p:spPr bwMode="auto">
          <a:xfrm>
            <a:off x="1441450" y="5357813"/>
            <a:ext cx="6254750" cy="585787"/>
          </a:xfrm>
          <a:prstGeom prst="rect">
            <a:avLst/>
          </a:prstGeom>
          <a:noFill/>
          <a:ln w="9525">
            <a:noFill/>
            <a:miter lim="800000"/>
            <a:headEnd/>
            <a:tailEnd/>
          </a:ln>
          <a:effectLst/>
        </p:spPr>
        <p:txBody>
          <a:bodyPr wrap="none" lIns="92075" tIns="46037" rIns="92075" bIns="46037">
            <a:spAutoFit/>
          </a:bodyPr>
          <a:lstStyle/>
          <a:p>
            <a:pPr marL="285750" indent="-285750" eaLnBrk="0" hangingPunct="0">
              <a:lnSpc>
                <a:spcPct val="90000"/>
              </a:lnSpc>
              <a:spcBef>
                <a:spcPct val="30000"/>
              </a:spcBef>
              <a:buClr>
                <a:schemeClr val="accent1"/>
              </a:buClr>
              <a:buSzPct val="75000"/>
              <a:buFont typeface="Monotype Sorts" pitchFamily="2" charset="2"/>
              <a:buNone/>
            </a:pPr>
            <a:r>
              <a:rPr lang="en-US" sz="3600" i="1">
                <a:solidFill>
                  <a:srgbClr val="FFCC00"/>
                </a:solidFill>
              </a:rPr>
              <a:t>Which would you rather read?</a:t>
            </a:r>
          </a:p>
        </p:txBody>
      </p:sp>
      <p:sp>
        <p:nvSpPr>
          <p:cNvPr id="2346065" name="Rectangle 81"/>
          <p:cNvSpPr>
            <a:spLocks noChangeArrowheads="1"/>
          </p:cNvSpPr>
          <p:nvPr/>
        </p:nvSpPr>
        <p:spPr bwMode="auto">
          <a:xfrm>
            <a:off x="76200" y="6556375"/>
            <a:ext cx="3375025" cy="228600"/>
          </a:xfrm>
          <a:prstGeom prst="rect">
            <a:avLst/>
          </a:prstGeom>
          <a:noFill/>
          <a:ln w="9525">
            <a:noFill/>
            <a:miter lim="800000"/>
            <a:headEnd/>
            <a:tailEnd/>
          </a:ln>
          <a:effectLst/>
        </p:spPr>
        <p:txBody>
          <a:bodyPr wrap="none">
            <a:spAutoFit/>
          </a:bodyPr>
          <a:lstStyle/>
          <a:p>
            <a:r>
              <a:rPr lang="en-US" sz="900">
                <a:solidFill>
                  <a:schemeClr val="bg1"/>
                </a:solidFill>
                <a:latin typeface="Arial Narrow" pitchFamily="34" charset="0"/>
              </a:rPr>
              <a:t>FLINN</a:t>
            </a:r>
            <a:r>
              <a:rPr lang="en-US" sz="800">
                <a:solidFill>
                  <a:schemeClr val="bg1"/>
                </a:solidFill>
              </a:rPr>
              <a:t> Scientific, Inc "Your Safer Source for Science Supplies" - Poster</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345986"/>
                                        </p:tgtEl>
                                        <p:attrNameLst>
                                          <p:attrName>style.visibility</p:attrName>
                                        </p:attrNameLst>
                                      </p:cBhvr>
                                      <p:to>
                                        <p:strVal val="visible"/>
                                      </p:to>
                                    </p:set>
                                    <p:animEffect transition="in" filter="dissolve">
                                      <p:cBhvr>
                                        <p:cTn id="7" dur="500"/>
                                        <p:tgtEl>
                                          <p:spTgt spid="2345986"/>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grpId="0" nodeType="clickEffect">
                                  <p:stCondLst>
                                    <p:cond delay="0"/>
                                  </p:stCondLst>
                                  <p:childTnLst>
                                    <p:set>
                                      <p:cBhvr>
                                        <p:cTn id="11" dur="1" fill="hold">
                                          <p:stCondLst>
                                            <p:cond delay="0"/>
                                          </p:stCondLst>
                                        </p:cTn>
                                        <p:tgtEl>
                                          <p:spTgt spid="2346063"/>
                                        </p:tgtEl>
                                        <p:attrNameLst>
                                          <p:attrName>style.visibility</p:attrName>
                                        </p:attrNameLst>
                                      </p:cBhvr>
                                      <p:to>
                                        <p:strVal val="visible"/>
                                      </p:to>
                                    </p:set>
                                    <p:animEffect transition="in" filter="fade">
                                      <p:cBhvr>
                                        <p:cTn id="12" dur="1000"/>
                                        <p:tgtEl>
                                          <p:spTgt spid="2346063"/>
                                        </p:tgtEl>
                                      </p:cBhvr>
                                    </p:animEffect>
                                    <p:anim calcmode="lin" valueType="num">
                                      <p:cBhvr>
                                        <p:cTn id="13" dur="1000" fill="hold"/>
                                        <p:tgtEl>
                                          <p:spTgt spid="2346063"/>
                                        </p:tgtEl>
                                        <p:attrNameLst>
                                          <p:attrName>ppt_x</p:attrName>
                                        </p:attrNameLst>
                                      </p:cBhvr>
                                      <p:tavLst>
                                        <p:tav tm="0">
                                          <p:val>
                                            <p:strVal val="#ppt_x"/>
                                          </p:val>
                                        </p:tav>
                                        <p:tav tm="100000">
                                          <p:val>
                                            <p:strVal val="#ppt_x"/>
                                          </p:val>
                                        </p:tav>
                                      </p:tavLst>
                                    </p:anim>
                                    <p:anim calcmode="lin" valueType="num">
                                      <p:cBhvr>
                                        <p:cTn id="14" dur="1000" fill="hold"/>
                                        <p:tgtEl>
                                          <p:spTgt spid="234606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9" presetClass="entr" presetSubtype="0" accel="100000" fill="hold" grpId="0" nodeType="clickEffect">
                                  <p:stCondLst>
                                    <p:cond delay="0"/>
                                  </p:stCondLst>
                                  <p:childTnLst>
                                    <p:set>
                                      <p:cBhvr>
                                        <p:cTn id="18" dur="1" fill="hold">
                                          <p:stCondLst>
                                            <p:cond delay="0"/>
                                          </p:stCondLst>
                                        </p:cTn>
                                        <p:tgtEl>
                                          <p:spTgt spid="2346064"/>
                                        </p:tgtEl>
                                        <p:attrNameLst>
                                          <p:attrName>style.visibility</p:attrName>
                                        </p:attrNameLst>
                                      </p:cBhvr>
                                      <p:to>
                                        <p:strVal val="visible"/>
                                      </p:to>
                                    </p:set>
                                    <p:anim calcmode="lin" valueType="num">
                                      <p:cBhvr>
                                        <p:cTn id="19" dur="500" fill="hold"/>
                                        <p:tgtEl>
                                          <p:spTgt spid="2346064"/>
                                        </p:tgtEl>
                                        <p:attrNameLst>
                                          <p:attrName>ppt_h</p:attrName>
                                        </p:attrNameLst>
                                      </p:cBhvr>
                                      <p:tavLst>
                                        <p:tav tm="0">
                                          <p:val>
                                            <p:strVal val="#ppt_h/20"/>
                                          </p:val>
                                        </p:tav>
                                        <p:tav tm="50000">
                                          <p:val>
                                            <p:strVal val="#ppt_h/20"/>
                                          </p:val>
                                        </p:tav>
                                        <p:tav tm="100000">
                                          <p:val>
                                            <p:strVal val="#ppt_h"/>
                                          </p:val>
                                        </p:tav>
                                      </p:tavLst>
                                    </p:anim>
                                    <p:anim calcmode="lin" valueType="num">
                                      <p:cBhvr>
                                        <p:cTn id="20" dur="500" fill="hold"/>
                                        <p:tgtEl>
                                          <p:spTgt spid="2346064"/>
                                        </p:tgtEl>
                                        <p:attrNameLst>
                                          <p:attrName>ppt_w</p:attrName>
                                        </p:attrNameLst>
                                      </p:cBhvr>
                                      <p:tavLst>
                                        <p:tav tm="0">
                                          <p:val>
                                            <p:strVal val="#ppt_w+.3"/>
                                          </p:val>
                                        </p:tav>
                                        <p:tav tm="50000">
                                          <p:val>
                                            <p:strVal val="#ppt_w+.3"/>
                                          </p:val>
                                        </p:tav>
                                        <p:tav tm="100000">
                                          <p:val>
                                            <p:strVal val="#ppt_w"/>
                                          </p:val>
                                        </p:tav>
                                      </p:tavLst>
                                    </p:anim>
                                    <p:anim calcmode="lin" valueType="num">
                                      <p:cBhvr>
                                        <p:cTn id="21" dur="500" fill="hold"/>
                                        <p:tgtEl>
                                          <p:spTgt spid="2346064"/>
                                        </p:tgtEl>
                                        <p:attrNameLst>
                                          <p:attrName>ppt_x</p:attrName>
                                        </p:attrNameLst>
                                      </p:cBhvr>
                                      <p:tavLst>
                                        <p:tav tm="0">
                                          <p:val>
                                            <p:strVal val="#ppt_x-.3"/>
                                          </p:val>
                                        </p:tav>
                                        <p:tav tm="50000">
                                          <p:val>
                                            <p:strVal val="#ppt_x"/>
                                          </p:val>
                                        </p:tav>
                                        <p:tav tm="100000">
                                          <p:val>
                                            <p:strVal val="#ppt_x"/>
                                          </p:val>
                                        </p:tav>
                                      </p:tavLst>
                                    </p:anim>
                                    <p:anim calcmode="lin" valueType="num">
                                      <p:cBhvr>
                                        <p:cTn id="22" dur="500" fill="hold"/>
                                        <p:tgtEl>
                                          <p:spTgt spid="2346064"/>
                                        </p:tgtEl>
                                        <p:attrNameLst>
                                          <p:attrName>ppt_y</p:attrName>
                                        </p:attrNameLst>
                                      </p:cBhvr>
                                      <p:tavLst>
                                        <p:tav tm="0">
                                          <p:val>
                                            <p:strVal val="#ppt_y"/>
                                          </p:val>
                                        </p:tav>
                                        <p:tav tm="100000">
                                          <p:val>
                                            <p:strVal val="#ppt_y"/>
                                          </p:val>
                                        </p:tav>
                                      </p:tavLst>
                                    </p:anim>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2346065"/>
                                        </p:tgtEl>
                                        <p:attrNameLst>
                                          <p:attrName>style.visibility</p:attrName>
                                        </p:attrNameLst>
                                      </p:cBhvr>
                                      <p:to>
                                        <p:strVal val="visible"/>
                                      </p:to>
                                    </p:set>
                                    <p:animEffect transition="in" filter="fade">
                                      <p:cBhvr>
                                        <p:cTn id="26" dur="2000"/>
                                        <p:tgtEl>
                                          <p:spTgt spid="23460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6063" grpId="0"/>
      <p:bldP spid="2346064" grpId="0"/>
      <p:bldP spid="234606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0546" name="Rectangle 2"/>
          <p:cNvSpPr>
            <a:spLocks noChangeArrowheads="1"/>
          </p:cNvSpPr>
          <p:nvPr/>
        </p:nvSpPr>
        <p:spPr bwMode="auto">
          <a:xfrm rot="-2044190">
            <a:off x="-2473325" y="1133475"/>
            <a:ext cx="11504613" cy="677863"/>
          </a:xfrm>
          <a:prstGeom prst="rect">
            <a:avLst/>
          </a:prstGeom>
          <a:solidFill>
            <a:srgbClr val="FFFF00"/>
          </a:solidFill>
          <a:ln w="9525">
            <a:noFill/>
            <a:miter lim="800000"/>
            <a:headEnd/>
            <a:tailEnd/>
          </a:ln>
          <a:effectLst/>
        </p:spPr>
        <p:txBody>
          <a:bodyPr wrap="none" anchor="ctr"/>
          <a:lstStyle/>
          <a:p>
            <a:endParaRPr lang="en-US"/>
          </a:p>
        </p:txBody>
      </p:sp>
      <p:sp>
        <p:nvSpPr>
          <p:cNvPr id="2540547" name="Rectangle 3"/>
          <p:cNvSpPr>
            <a:spLocks noChangeArrowheads="1"/>
          </p:cNvSpPr>
          <p:nvPr/>
        </p:nvSpPr>
        <p:spPr bwMode="auto">
          <a:xfrm rot="-2044190">
            <a:off x="-2106613" y="1697038"/>
            <a:ext cx="11503026" cy="677862"/>
          </a:xfrm>
          <a:prstGeom prst="rect">
            <a:avLst/>
          </a:prstGeom>
          <a:solidFill>
            <a:schemeClr val="tx1"/>
          </a:solidFill>
          <a:ln w="9525">
            <a:noFill/>
            <a:miter lim="800000"/>
            <a:headEnd/>
            <a:tailEnd/>
          </a:ln>
          <a:effectLst/>
        </p:spPr>
        <p:txBody>
          <a:bodyPr wrap="none" anchor="ctr"/>
          <a:lstStyle/>
          <a:p>
            <a:endParaRPr lang="en-US"/>
          </a:p>
        </p:txBody>
      </p:sp>
      <p:sp>
        <p:nvSpPr>
          <p:cNvPr id="2540548" name="Rectangle 4"/>
          <p:cNvSpPr>
            <a:spLocks noChangeArrowheads="1"/>
          </p:cNvSpPr>
          <p:nvPr/>
        </p:nvSpPr>
        <p:spPr bwMode="auto">
          <a:xfrm rot="-2044190">
            <a:off x="-1712913" y="2247900"/>
            <a:ext cx="11504613" cy="679450"/>
          </a:xfrm>
          <a:prstGeom prst="rect">
            <a:avLst/>
          </a:prstGeom>
          <a:solidFill>
            <a:srgbClr val="FFFF00"/>
          </a:solidFill>
          <a:ln w="9525">
            <a:noFill/>
            <a:miter lim="800000"/>
            <a:headEnd/>
            <a:tailEnd/>
          </a:ln>
          <a:effectLst/>
        </p:spPr>
        <p:txBody>
          <a:bodyPr wrap="none" anchor="ctr"/>
          <a:lstStyle/>
          <a:p>
            <a:endParaRPr lang="en-US"/>
          </a:p>
        </p:txBody>
      </p:sp>
      <p:sp>
        <p:nvSpPr>
          <p:cNvPr id="2540549" name="Rectangle 5"/>
          <p:cNvSpPr>
            <a:spLocks noChangeArrowheads="1"/>
          </p:cNvSpPr>
          <p:nvPr/>
        </p:nvSpPr>
        <p:spPr bwMode="auto">
          <a:xfrm rot="-2044190">
            <a:off x="-1335088" y="2806700"/>
            <a:ext cx="11504613" cy="677863"/>
          </a:xfrm>
          <a:prstGeom prst="rect">
            <a:avLst/>
          </a:prstGeom>
          <a:solidFill>
            <a:schemeClr val="tx1"/>
          </a:solidFill>
          <a:ln w="9525">
            <a:noFill/>
            <a:miter lim="800000"/>
            <a:headEnd/>
            <a:tailEnd/>
          </a:ln>
          <a:effectLst/>
        </p:spPr>
        <p:txBody>
          <a:bodyPr wrap="none" anchor="ctr"/>
          <a:lstStyle/>
          <a:p>
            <a:endParaRPr lang="en-US"/>
          </a:p>
        </p:txBody>
      </p:sp>
      <p:sp>
        <p:nvSpPr>
          <p:cNvPr id="2540550" name="Rectangle 6"/>
          <p:cNvSpPr>
            <a:spLocks noChangeArrowheads="1"/>
          </p:cNvSpPr>
          <p:nvPr/>
        </p:nvSpPr>
        <p:spPr bwMode="auto">
          <a:xfrm rot="-2044190">
            <a:off x="-965200" y="3376613"/>
            <a:ext cx="11503025" cy="677862"/>
          </a:xfrm>
          <a:prstGeom prst="rect">
            <a:avLst/>
          </a:prstGeom>
          <a:solidFill>
            <a:srgbClr val="FFFF00"/>
          </a:solidFill>
          <a:ln w="9525">
            <a:noFill/>
            <a:miter lim="800000"/>
            <a:headEnd/>
            <a:tailEnd/>
          </a:ln>
          <a:effectLst/>
        </p:spPr>
        <p:txBody>
          <a:bodyPr wrap="none" anchor="ctr"/>
          <a:lstStyle/>
          <a:p>
            <a:endParaRPr lang="en-US"/>
          </a:p>
        </p:txBody>
      </p:sp>
      <p:sp>
        <p:nvSpPr>
          <p:cNvPr id="2540551" name="Rectangle 7"/>
          <p:cNvSpPr>
            <a:spLocks noChangeArrowheads="1"/>
          </p:cNvSpPr>
          <p:nvPr/>
        </p:nvSpPr>
        <p:spPr bwMode="auto">
          <a:xfrm rot="-2044190">
            <a:off x="-600075" y="3949700"/>
            <a:ext cx="11503025" cy="677863"/>
          </a:xfrm>
          <a:prstGeom prst="rect">
            <a:avLst/>
          </a:prstGeom>
          <a:solidFill>
            <a:schemeClr val="tx1"/>
          </a:solidFill>
          <a:ln w="9525">
            <a:noFill/>
            <a:miter lim="800000"/>
            <a:headEnd/>
            <a:tailEnd/>
          </a:ln>
          <a:effectLst/>
        </p:spPr>
        <p:txBody>
          <a:bodyPr wrap="none" anchor="ctr"/>
          <a:lstStyle/>
          <a:p>
            <a:endParaRPr lang="en-US"/>
          </a:p>
        </p:txBody>
      </p:sp>
      <p:sp>
        <p:nvSpPr>
          <p:cNvPr id="2540552" name="Rectangle 8"/>
          <p:cNvSpPr>
            <a:spLocks noChangeArrowheads="1"/>
          </p:cNvSpPr>
          <p:nvPr/>
        </p:nvSpPr>
        <p:spPr bwMode="auto">
          <a:xfrm rot="-2044190">
            <a:off x="-211138" y="4502150"/>
            <a:ext cx="11503026" cy="677863"/>
          </a:xfrm>
          <a:prstGeom prst="rect">
            <a:avLst/>
          </a:prstGeom>
          <a:solidFill>
            <a:srgbClr val="FFFF00"/>
          </a:solidFill>
          <a:ln w="9525">
            <a:noFill/>
            <a:miter lim="800000"/>
            <a:headEnd/>
            <a:tailEnd/>
          </a:ln>
          <a:effectLst/>
        </p:spPr>
        <p:txBody>
          <a:bodyPr wrap="none" anchor="ctr"/>
          <a:lstStyle/>
          <a:p>
            <a:endParaRPr lang="en-US"/>
          </a:p>
        </p:txBody>
      </p:sp>
      <p:sp>
        <p:nvSpPr>
          <p:cNvPr id="2540553" name="Rectangle 9"/>
          <p:cNvSpPr>
            <a:spLocks noChangeArrowheads="1"/>
          </p:cNvSpPr>
          <p:nvPr/>
        </p:nvSpPr>
        <p:spPr bwMode="auto">
          <a:xfrm rot="-2044190">
            <a:off x="166688" y="5059363"/>
            <a:ext cx="11503025" cy="677862"/>
          </a:xfrm>
          <a:prstGeom prst="rect">
            <a:avLst/>
          </a:prstGeom>
          <a:solidFill>
            <a:schemeClr val="tx1"/>
          </a:solidFill>
          <a:ln w="9525">
            <a:noFill/>
            <a:miter lim="800000"/>
            <a:headEnd/>
            <a:tailEnd/>
          </a:ln>
          <a:effectLst/>
        </p:spPr>
        <p:txBody>
          <a:bodyPr wrap="none" anchor="ctr"/>
          <a:lstStyle/>
          <a:p>
            <a:endParaRPr lang="en-US"/>
          </a:p>
        </p:txBody>
      </p:sp>
      <p:sp>
        <p:nvSpPr>
          <p:cNvPr id="2540554" name="Rectangle 10"/>
          <p:cNvSpPr>
            <a:spLocks noChangeArrowheads="1"/>
          </p:cNvSpPr>
          <p:nvPr/>
        </p:nvSpPr>
        <p:spPr bwMode="auto">
          <a:xfrm rot="-2044190">
            <a:off x="-3984625" y="-1106488"/>
            <a:ext cx="11503025" cy="677863"/>
          </a:xfrm>
          <a:prstGeom prst="rect">
            <a:avLst/>
          </a:prstGeom>
          <a:solidFill>
            <a:srgbClr val="FFFF00"/>
          </a:solidFill>
          <a:ln w="9525">
            <a:noFill/>
            <a:miter lim="800000"/>
            <a:headEnd/>
            <a:tailEnd/>
          </a:ln>
          <a:effectLst/>
        </p:spPr>
        <p:txBody>
          <a:bodyPr wrap="none" anchor="ctr"/>
          <a:lstStyle/>
          <a:p>
            <a:endParaRPr lang="en-US"/>
          </a:p>
        </p:txBody>
      </p:sp>
      <p:sp>
        <p:nvSpPr>
          <p:cNvPr id="2540555" name="Rectangle 11"/>
          <p:cNvSpPr>
            <a:spLocks noChangeArrowheads="1"/>
          </p:cNvSpPr>
          <p:nvPr/>
        </p:nvSpPr>
        <p:spPr bwMode="auto">
          <a:xfrm rot="-2044190">
            <a:off x="-3619500" y="-542925"/>
            <a:ext cx="11503025" cy="677863"/>
          </a:xfrm>
          <a:prstGeom prst="rect">
            <a:avLst/>
          </a:prstGeom>
          <a:solidFill>
            <a:schemeClr val="tx1"/>
          </a:solidFill>
          <a:ln w="9525">
            <a:noFill/>
            <a:miter lim="800000"/>
            <a:headEnd/>
            <a:tailEnd/>
          </a:ln>
          <a:effectLst/>
        </p:spPr>
        <p:txBody>
          <a:bodyPr wrap="none" anchor="ctr"/>
          <a:lstStyle/>
          <a:p>
            <a:endParaRPr lang="en-US"/>
          </a:p>
        </p:txBody>
      </p:sp>
      <p:sp>
        <p:nvSpPr>
          <p:cNvPr id="2540556" name="Rectangle 12"/>
          <p:cNvSpPr>
            <a:spLocks noChangeArrowheads="1"/>
          </p:cNvSpPr>
          <p:nvPr/>
        </p:nvSpPr>
        <p:spPr bwMode="auto">
          <a:xfrm rot="-2044190">
            <a:off x="-3230563" y="7938"/>
            <a:ext cx="11503026" cy="679450"/>
          </a:xfrm>
          <a:prstGeom prst="rect">
            <a:avLst/>
          </a:prstGeom>
          <a:solidFill>
            <a:srgbClr val="FFFF00"/>
          </a:solidFill>
          <a:ln w="9525">
            <a:noFill/>
            <a:miter lim="800000"/>
            <a:headEnd/>
            <a:tailEnd/>
          </a:ln>
          <a:effectLst/>
        </p:spPr>
        <p:txBody>
          <a:bodyPr wrap="none" anchor="ctr"/>
          <a:lstStyle/>
          <a:p>
            <a:endParaRPr lang="en-US"/>
          </a:p>
        </p:txBody>
      </p:sp>
      <p:sp>
        <p:nvSpPr>
          <p:cNvPr id="2540557" name="Rectangle 13"/>
          <p:cNvSpPr>
            <a:spLocks noChangeArrowheads="1"/>
          </p:cNvSpPr>
          <p:nvPr/>
        </p:nvSpPr>
        <p:spPr bwMode="auto">
          <a:xfrm rot="-2044190">
            <a:off x="-2852738" y="566738"/>
            <a:ext cx="11503026" cy="677862"/>
          </a:xfrm>
          <a:prstGeom prst="rect">
            <a:avLst/>
          </a:prstGeom>
          <a:solidFill>
            <a:schemeClr val="tx1"/>
          </a:solidFill>
          <a:ln w="9525">
            <a:noFill/>
            <a:miter lim="800000"/>
            <a:headEnd/>
            <a:tailEnd/>
          </a:ln>
          <a:effectLst/>
        </p:spPr>
        <p:txBody>
          <a:bodyPr wrap="none" anchor="ctr"/>
          <a:lstStyle/>
          <a:p>
            <a:endParaRPr lang="en-US"/>
          </a:p>
        </p:txBody>
      </p:sp>
      <p:sp>
        <p:nvSpPr>
          <p:cNvPr id="2540558" name="Rectangle 14"/>
          <p:cNvSpPr>
            <a:spLocks noChangeArrowheads="1"/>
          </p:cNvSpPr>
          <p:nvPr/>
        </p:nvSpPr>
        <p:spPr bwMode="auto">
          <a:xfrm rot="-2044190">
            <a:off x="552450" y="5618163"/>
            <a:ext cx="11503025" cy="677862"/>
          </a:xfrm>
          <a:prstGeom prst="rect">
            <a:avLst/>
          </a:prstGeom>
          <a:solidFill>
            <a:srgbClr val="FFFF00"/>
          </a:solidFill>
          <a:ln w="9525">
            <a:noFill/>
            <a:miter lim="800000"/>
            <a:headEnd/>
            <a:tailEnd/>
          </a:ln>
          <a:effectLst/>
        </p:spPr>
        <p:txBody>
          <a:bodyPr wrap="none" anchor="ctr"/>
          <a:lstStyle/>
          <a:p>
            <a:endParaRPr lang="en-US"/>
          </a:p>
        </p:txBody>
      </p:sp>
      <p:sp>
        <p:nvSpPr>
          <p:cNvPr id="2540559" name="Rectangle 15"/>
          <p:cNvSpPr>
            <a:spLocks noChangeArrowheads="1"/>
          </p:cNvSpPr>
          <p:nvPr/>
        </p:nvSpPr>
        <p:spPr bwMode="auto">
          <a:xfrm rot="-2044190">
            <a:off x="917575" y="6191250"/>
            <a:ext cx="11504613" cy="677863"/>
          </a:xfrm>
          <a:prstGeom prst="rect">
            <a:avLst/>
          </a:prstGeom>
          <a:solidFill>
            <a:schemeClr val="tx1"/>
          </a:solidFill>
          <a:ln w="9525">
            <a:noFill/>
            <a:miter lim="800000"/>
            <a:headEnd/>
            <a:tailEnd/>
          </a:ln>
          <a:effectLst/>
        </p:spPr>
        <p:txBody>
          <a:bodyPr wrap="none" anchor="ctr"/>
          <a:lstStyle/>
          <a:p>
            <a:endParaRPr lang="en-US"/>
          </a:p>
        </p:txBody>
      </p:sp>
      <p:sp>
        <p:nvSpPr>
          <p:cNvPr id="2540560" name="Rectangle 16"/>
          <p:cNvSpPr>
            <a:spLocks noChangeArrowheads="1"/>
          </p:cNvSpPr>
          <p:nvPr/>
        </p:nvSpPr>
        <p:spPr bwMode="auto">
          <a:xfrm rot="-2044190">
            <a:off x="1304925" y="6742113"/>
            <a:ext cx="11503025" cy="677862"/>
          </a:xfrm>
          <a:prstGeom prst="rect">
            <a:avLst/>
          </a:prstGeom>
          <a:solidFill>
            <a:srgbClr val="FFFF00"/>
          </a:solidFill>
          <a:ln w="9525">
            <a:noFill/>
            <a:miter lim="800000"/>
            <a:headEnd/>
            <a:tailEnd/>
          </a:ln>
          <a:effectLst/>
        </p:spPr>
        <p:txBody>
          <a:bodyPr wrap="none" anchor="ctr"/>
          <a:lstStyle/>
          <a:p>
            <a:endParaRPr lang="en-US"/>
          </a:p>
        </p:txBody>
      </p:sp>
      <p:sp>
        <p:nvSpPr>
          <p:cNvPr id="2540561" name="Rectangle 17"/>
          <p:cNvSpPr>
            <a:spLocks noChangeArrowheads="1"/>
          </p:cNvSpPr>
          <p:nvPr/>
        </p:nvSpPr>
        <p:spPr bwMode="auto">
          <a:xfrm rot="-2044190">
            <a:off x="1690688" y="7312025"/>
            <a:ext cx="11503025" cy="677863"/>
          </a:xfrm>
          <a:prstGeom prst="rect">
            <a:avLst/>
          </a:prstGeom>
          <a:solidFill>
            <a:schemeClr val="tx1"/>
          </a:solidFill>
          <a:ln w="9525">
            <a:noFill/>
            <a:miter lim="800000"/>
            <a:headEnd/>
            <a:tailEnd/>
          </a:ln>
          <a:effectLst/>
        </p:spPr>
        <p:txBody>
          <a:bodyPr wrap="none" anchor="ctr"/>
          <a:lstStyle/>
          <a:p>
            <a:endParaRPr lang="en-US"/>
          </a:p>
        </p:txBody>
      </p:sp>
      <p:sp>
        <p:nvSpPr>
          <p:cNvPr id="2540562" name="Rectangle 18"/>
          <p:cNvSpPr>
            <a:spLocks noChangeArrowheads="1"/>
          </p:cNvSpPr>
          <p:nvPr/>
        </p:nvSpPr>
        <p:spPr bwMode="auto">
          <a:xfrm>
            <a:off x="1379538" y="844550"/>
            <a:ext cx="6373812" cy="5108575"/>
          </a:xfrm>
          <a:prstGeom prst="rect">
            <a:avLst/>
          </a:prstGeom>
          <a:solidFill>
            <a:schemeClr val="bg1"/>
          </a:solidFill>
          <a:ln w="57150" cmpd="thickThin">
            <a:solidFill>
              <a:schemeClr val="tx1"/>
            </a:solidFill>
            <a:miter lim="800000"/>
            <a:headEnd/>
            <a:tailEnd/>
          </a:ln>
          <a:effectLst/>
        </p:spPr>
        <p:txBody>
          <a:bodyPr wrap="none" anchor="ctr"/>
          <a:lstStyle/>
          <a:p>
            <a:pPr algn="ctr"/>
            <a:endParaRPr lang="en-US" sz="2000" b="1">
              <a:solidFill>
                <a:srgbClr val="FF0000"/>
              </a:solidFill>
            </a:endParaRPr>
          </a:p>
          <a:p>
            <a:pPr algn="ctr"/>
            <a:endParaRPr lang="en-US" sz="2000" b="1">
              <a:solidFill>
                <a:srgbClr val="FF0000"/>
              </a:solidFill>
            </a:endParaRPr>
          </a:p>
          <a:p>
            <a:pPr algn="ctr"/>
            <a:endParaRPr lang="en-US" sz="2000" b="1">
              <a:solidFill>
                <a:srgbClr val="FF0000"/>
              </a:solidFill>
            </a:endParaRPr>
          </a:p>
          <a:p>
            <a:pPr algn="ctr"/>
            <a:endParaRPr lang="en-US" sz="2000" b="1">
              <a:solidFill>
                <a:srgbClr val="FF0000"/>
              </a:solidFill>
            </a:endParaRPr>
          </a:p>
          <a:p>
            <a:pPr algn="ctr"/>
            <a:r>
              <a:rPr lang="en-US" sz="5400" b="1"/>
              <a:t>DUE  DATES</a:t>
            </a:r>
          </a:p>
          <a:p>
            <a:pPr algn="ctr"/>
            <a:r>
              <a:rPr lang="en-US" sz="5400" b="1"/>
              <a:t>ARE  CLOSER</a:t>
            </a:r>
          </a:p>
          <a:p>
            <a:pPr algn="ctr"/>
            <a:r>
              <a:rPr lang="en-US" sz="5400" b="1"/>
              <a:t>THAN  THEY</a:t>
            </a:r>
          </a:p>
          <a:p>
            <a:pPr algn="ctr"/>
            <a:r>
              <a:rPr lang="en-US" sz="5400" b="1"/>
              <a:t>APPEAR</a:t>
            </a:r>
            <a:r>
              <a:rPr lang="en-US" sz="5400" b="1">
                <a:solidFill>
                  <a:srgbClr val="FF0000"/>
                </a:solidFill>
              </a:rPr>
              <a:t>  </a:t>
            </a:r>
          </a:p>
        </p:txBody>
      </p:sp>
      <p:sp>
        <p:nvSpPr>
          <p:cNvPr id="2540563" name="WordArt 19"/>
          <p:cNvSpPr>
            <a:spLocks noChangeArrowheads="1" noChangeShapeType="1" noTextEdit="1"/>
          </p:cNvSpPr>
          <p:nvPr/>
        </p:nvSpPr>
        <p:spPr bwMode="auto">
          <a:xfrm>
            <a:off x="2557463" y="1268413"/>
            <a:ext cx="4038600" cy="962025"/>
          </a:xfrm>
          <a:prstGeom prst="rect">
            <a:avLst/>
          </a:prstGeom>
        </p:spPr>
        <p:txBody>
          <a:bodyPr wrap="none" fromWordArt="1">
            <a:prstTxWarp prst="textPlain">
              <a:avLst>
                <a:gd name="adj" fmla="val 50000"/>
              </a:avLst>
            </a:prstTxWarp>
          </a:bodyPr>
          <a:lstStyle/>
          <a:p>
            <a:pPr algn="ctr"/>
            <a:r>
              <a:rPr lang="en-US" sz="5400" b="1" kern="10">
                <a:ln w="25400">
                  <a:solidFill>
                    <a:srgbClr val="000000"/>
                  </a:solidFill>
                  <a:round/>
                  <a:headEnd/>
                  <a:tailEnd/>
                </a:ln>
                <a:solidFill>
                  <a:srgbClr val="FF0000"/>
                </a:solidFill>
                <a:latin typeface="Arial Black"/>
              </a:rPr>
              <a:t>WARNING:</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9826" name="Picture 2" descr="I1"/>
          <p:cNvPicPr>
            <a:picLocks noChangeAspect="1" noChangeArrowheads="1"/>
          </p:cNvPicPr>
          <p:nvPr/>
        </p:nvPicPr>
        <p:blipFill>
          <a:blip r:embed="rId5">
            <a:lum bright="12000"/>
          </a:blip>
          <a:srcRect/>
          <a:stretch>
            <a:fillRect/>
          </a:stretch>
        </p:blipFill>
        <p:spPr bwMode="auto">
          <a:xfrm>
            <a:off x="0" y="0"/>
            <a:ext cx="9144000" cy="6858000"/>
          </a:xfrm>
          <a:prstGeom prst="rect">
            <a:avLst/>
          </a:prstGeom>
          <a:noFill/>
        </p:spPr>
      </p:pic>
      <p:pic>
        <p:nvPicPr>
          <p:cNvPr id="1869827" name="Picture 3" descr="I2"/>
          <p:cNvPicPr>
            <a:picLocks noChangeAspect="1" noChangeArrowheads="1"/>
          </p:cNvPicPr>
          <p:nvPr/>
        </p:nvPicPr>
        <p:blipFill>
          <a:blip r:embed="rId6"/>
          <a:srcRect/>
          <a:stretch>
            <a:fillRect/>
          </a:stretch>
        </p:blipFill>
        <p:spPr bwMode="auto">
          <a:xfrm>
            <a:off x="0" y="0"/>
            <a:ext cx="9144000" cy="6858000"/>
          </a:xfrm>
          <a:prstGeom prst="rect">
            <a:avLst/>
          </a:prstGeom>
          <a:noFill/>
        </p:spPr>
      </p:pic>
      <p:pic>
        <p:nvPicPr>
          <p:cNvPr id="1869828" name="Picture 4" descr="I3"/>
          <p:cNvPicPr>
            <a:picLocks noChangeAspect="1" noChangeArrowheads="1"/>
          </p:cNvPicPr>
          <p:nvPr/>
        </p:nvPicPr>
        <p:blipFill>
          <a:blip r:embed="rId7"/>
          <a:srcRect/>
          <a:stretch>
            <a:fillRect/>
          </a:stretch>
        </p:blipFill>
        <p:spPr bwMode="auto">
          <a:xfrm>
            <a:off x="0" y="0"/>
            <a:ext cx="9144000" cy="6858000"/>
          </a:xfrm>
          <a:prstGeom prst="rect">
            <a:avLst/>
          </a:prstGeom>
          <a:noFill/>
        </p:spPr>
      </p:pic>
      <p:pic>
        <p:nvPicPr>
          <p:cNvPr id="1869829" name="Picture 5" descr="I4"/>
          <p:cNvPicPr>
            <a:picLocks noChangeAspect="1" noChangeArrowheads="1"/>
          </p:cNvPicPr>
          <p:nvPr/>
        </p:nvPicPr>
        <p:blipFill>
          <a:blip r:embed="rId8">
            <a:lum bright="12000"/>
          </a:blip>
          <a:srcRect/>
          <a:stretch>
            <a:fillRect/>
          </a:stretch>
        </p:blipFill>
        <p:spPr bwMode="auto">
          <a:xfrm>
            <a:off x="0" y="0"/>
            <a:ext cx="9144000" cy="6858000"/>
          </a:xfrm>
          <a:prstGeom prst="rect">
            <a:avLst/>
          </a:prstGeom>
          <a:noFill/>
        </p:spPr>
      </p:pic>
      <p:pic>
        <p:nvPicPr>
          <p:cNvPr id="1869830" name="Picture 6" descr="I5"/>
          <p:cNvPicPr>
            <a:picLocks noChangeAspect="1" noChangeArrowheads="1"/>
          </p:cNvPicPr>
          <p:nvPr/>
        </p:nvPicPr>
        <p:blipFill>
          <a:blip r:embed="rId9">
            <a:lum bright="18000"/>
          </a:blip>
          <a:srcRect/>
          <a:stretch>
            <a:fillRect/>
          </a:stretch>
        </p:blipFill>
        <p:spPr bwMode="auto">
          <a:xfrm>
            <a:off x="0" y="0"/>
            <a:ext cx="9144000" cy="6858000"/>
          </a:xfrm>
          <a:prstGeom prst="rect">
            <a:avLst/>
          </a:prstGeom>
          <a:noFill/>
        </p:spPr>
      </p:pic>
      <p:pic>
        <p:nvPicPr>
          <p:cNvPr id="1869831" name="Picture 7" descr="I6"/>
          <p:cNvPicPr>
            <a:picLocks noChangeAspect="1" noChangeArrowheads="1"/>
          </p:cNvPicPr>
          <p:nvPr/>
        </p:nvPicPr>
        <p:blipFill>
          <a:blip r:embed="rId10">
            <a:lum bright="12000"/>
          </a:blip>
          <a:srcRect/>
          <a:stretch>
            <a:fillRect/>
          </a:stretch>
        </p:blipFill>
        <p:spPr bwMode="auto">
          <a:xfrm>
            <a:off x="0" y="0"/>
            <a:ext cx="9144000" cy="6858000"/>
          </a:xfrm>
          <a:prstGeom prst="rect">
            <a:avLst/>
          </a:prstGeom>
          <a:noFill/>
        </p:spPr>
      </p:pic>
      <p:pic>
        <p:nvPicPr>
          <p:cNvPr id="1869832" name="Picture 8" descr="I7"/>
          <p:cNvPicPr>
            <a:picLocks noChangeAspect="1" noChangeArrowheads="1"/>
          </p:cNvPicPr>
          <p:nvPr/>
        </p:nvPicPr>
        <p:blipFill>
          <a:blip r:embed="rId11">
            <a:lum bright="18000"/>
          </a:blip>
          <a:srcRect/>
          <a:stretch>
            <a:fillRect/>
          </a:stretch>
        </p:blipFill>
        <p:spPr bwMode="auto">
          <a:xfrm>
            <a:off x="0" y="0"/>
            <a:ext cx="9144000" cy="6858000"/>
          </a:xfrm>
          <a:prstGeom prst="rect">
            <a:avLst/>
          </a:prstGeom>
          <a:noFill/>
        </p:spPr>
      </p:pic>
      <p:pic>
        <p:nvPicPr>
          <p:cNvPr id="1869833" name="Picture 9" descr="I8"/>
          <p:cNvPicPr>
            <a:picLocks noChangeAspect="1" noChangeArrowheads="1"/>
          </p:cNvPicPr>
          <p:nvPr/>
        </p:nvPicPr>
        <p:blipFill>
          <a:blip r:embed="rId12">
            <a:lum bright="12000"/>
          </a:blip>
          <a:srcRect/>
          <a:stretch>
            <a:fillRect/>
          </a:stretch>
        </p:blipFill>
        <p:spPr bwMode="auto">
          <a:xfrm>
            <a:off x="0" y="0"/>
            <a:ext cx="9144000" cy="6858000"/>
          </a:xfrm>
          <a:prstGeom prst="rect">
            <a:avLst/>
          </a:prstGeom>
          <a:noFill/>
        </p:spPr>
      </p:pic>
      <p:pic>
        <p:nvPicPr>
          <p:cNvPr id="1869834" name="Picture 10" descr="I9"/>
          <p:cNvPicPr>
            <a:picLocks noChangeAspect="1" noChangeArrowheads="1"/>
          </p:cNvPicPr>
          <p:nvPr/>
        </p:nvPicPr>
        <p:blipFill>
          <a:blip r:embed="rId13">
            <a:lum bright="12000"/>
          </a:blip>
          <a:srcRect/>
          <a:stretch>
            <a:fillRect/>
          </a:stretch>
        </p:blipFill>
        <p:spPr bwMode="auto">
          <a:xfrm>
            <a:off x="0" y="0"/>
            <a:ext cx="9144000" cy="6858000"/>
          </a:xfrm>
          <a:prstGeom prst="rect">
            <a:avLst/>
          </a:prstGeom>
          <a:noFill/>
        </p:spPr>
      </p:pic>
      <p:pic>
        <p:nvPicPr>
          <p:cNvPr id="1869835" name="Picture 11" descr="I10"/>
          <p:cNvPicPr>
            <a:picLocks noChangeAspect="1" noChangeArrowheads="1"/>
          </p:cNvPicPr>
          <p:nvPr/>
        </p:nvPicPr>
        <p:blipFill>
          <a:blip r:embed="rId14">
            <a:lum bright="12000"/>
          </a:blip>
          <a:srcRect/>
          <a:stretch>
            <a:fillRect/>
          </a:stretch>
        </p:blipFill>
        <p:spPr bwMode="auto">
          <a:xfrm>
            <a:off x="0" y="0"/>
            <a:ext cx="9144000" cy="6858000"/>
          </a:xfrm>
          <a:prstGeom prst="rect">
            <a:avLst/>
          </a:prstGeom>
          <a:noFill/>
        </p:spPr>
      </p:pic>
      <p:pic>
        <p:nvPicPr>
          <p:cNvPr id="1869836" name="Picture 12" descr="I11"/>
          <p:cNvPicPr>
            <a:picLocks noChangeAspect="1" noChangeArrowheads="1"/>
          </p:cNvPicPr>
          <p:nvPr/>
        </p:nvPicPr>
        <p:blipFill>
          <a:blip r:embed="rId15">
            <a:lum bright="12000"/>
          </a:blip>
          <a:srcRect/>
          <a:stretch>
            <a:fillRect/>
          </a:stretch>
        </p:blipFill>
        <p:spPr bwMode="auto">
          <a:xfrm>
            <a:off x="0" y="0"/>
            <a:ext cx="9144000" cy="6858000"/>
          </a:xfrm>
          <a:prstGeom prst="rect">
            <a:avLst/>
          </a:prstGeom>
          <a:noFill/>
        </p:spPr>
      </p:pic>
      <p:pic>
        <p:nvPicPr>
          <p:cNvPr id="1869837" name="Picture 13" descr="I12"/>
          <p:cNvPicPr>
            <a:picLocks noChangeAspect="1" noChangeArrowheads="1"/>
          </p:cNvPicPr>
          <p:nvPr/>
        </p:nvPicPr>
        <p:blipFill>
          <a:blip r:embed="rId16">
            <a:lum bright="12000"/>
          </a:blip>
          <a:srcRect/>
          <a:stretch>
            <a:fillRect/>
          </a:stretch>
        </p:blipFill>
        <p:spPr bwMode="auto">
          <a:xfrm>
            <a:off x="0" y="0"/>
            <a:ext cx="9144000" cy="6858000"/>
          </a:xfrm>
          <a:prstGeom prst="rect">
            <a:avLst/>
          </a:prstGeom>
          <a:noFill/>
        </p:spPr>
      </p:pic>
      <p:sp>
        <p:nvSpPr>
          <p:cNvPr id="1869838" name="Text Box 14"/>
          <p:cNvSpPr txBox="1">
            <a:spLocks noChangeArrowheads="1"/>
          </p:cNvSpPr>
          <p:nvPr/>
        </p:nvSpPr>
        <p:spPr bwMode="auto">
          <a:xfrm>
            <a:off x="457200" y="2209800"/>
            <a:ext cx="3962400" cy="366713"/>
          </a:xfrm>
          <a:prstGeom prst="rect">
            <a:avLst/>
          </a:prstGeom>
          <a:noFill/>
          <a:ln w="9525">
            <a:noFill/>
            <a:miter lim="800000"/>
            <a:headEnd/>
            <a:tailEnd/>
          </a:ln>
          <a:effectLst/>
        </p:spPr>
        <p:txBody>
          <a:bodyPr>
            <a:spAutoFit/>
          </a:bodyPr>
          <a:lstStyle/>
          <a:p>
            <a:r>
              <a:rPr lang="en-US" sz="1800">
                <a:solidFill>
                  <a:srgbClr val="660066"/>
                </a:solidFill>
              </a:rPr>
              <a:t>Decomposition of Nitrogen Triiodide</a:t>
            </a:r>
          </a:p>
        </p:txBody>
      </p:sp>
      <p:pic>
        <p:nvPicPr>
          <p:cNvPr id="1869839" name="NI3.wmv">
            <a:hlinkClick r:id="" action="ppaction://media"/>
          </p:cNvPr>
          <p:cNvPicPr>
            <a:picLocks noRot="1" noChangeAspect="1" noChangeArrowheads="1"/>
          </p:cNvPicPr>
          <p:nvPr>
            <a:videoFile r:link="rId1"/>
          </p:nvPr>
        </p:nvPicPr>
        <p:blipFill>
          <a:blip r:embed="rId17"/>
          <a:srcRect/>
          <a:stretch>
            <a:fillRect/>
          </a:stretch>
        </p:blipFill>
        <p:spPr bwMode="auto">
          <a:xfrm>
            <a:off x="838200" y="152400"/>
            <a:ext cx="2743200" cy="2057400"/>
          </a:xfrm>
          <a:prstGeom prst="rect">
            <a:avLst/>
          </a:prstGeom>
          <a:noFill/>
        </p:spPr>
      </p:pic>
      <p:pic>
        <p:nvPicPr>
          <p:cNvPr id="1869840" name="slowNI3.wmv">
            <a:hlinkClick r:id="" action="ppaction://media"/>
          </p:cNvPr>
          <p:cNvPicPr>
            <a:picLocks noRot="1" noChangeAspect="1" noChangeArrowheads="1"/>
          </p:cNvPicPr>
          <p:nvPr>
            <a:videoFile r:link="rId2"/>
          </p:nvPr>
        </p:nvPicPr>
        <p:blipFill>
          <a:blip r:embed="rId18" cstate="print"/>
          <a:srcRect/>
          <a:stretch>
            <a:fillRect/>
          </a:stretch>
        </p:blipFill>
        <p:spPr bwMode="auto">
          <a:xfrm>
            <a:off x="152400" y="5715000"/>
            <a:ext cx="990600" cy="742950"/>
          </a:xfrm>
          <a:prstGeom prst="rect">
            <a:avLst/>
          </a:prstGeom>
          <a:noFill/>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500"/>
                                  </p:stCondLst>
                                  <p:childTnLst>
                                    <p:set>
                                      <p:cBhvr>
                                        <p:cTn id="6" dur="1" fill="hold">
                                          <p:stCondLst>
                                            <p:cond delay="0"/>
                                          </p:stCondLst>
                                        </p:cTn>
                                        <p:tgtEl>
                                          <p:spTgt spid="1869827"/>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500"/>
                                  </p:stCondLst>
                                  <p:childTnLst>
                                    <p:set>
                                      <p:cBhvr>
                                        <p:cTn id="9" dur="1" fill="hold">
                                          <p:stCondLst>
                                            <p:cond delay="0"/>
                                          </p:stCondLst>
                                        </p:cTn>
                                        <p:tgtEl>
                                          <p:spTgt spid="1869828"/>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nodeType="afterEffect">
                                  <p:stCondLst>
                                    <p:cond delay="500"/>
                                  </p:stCondLst>
                                  <p:childTnLst>
                                    <p:set>
                                      <p:cBhvr>
                                        <p:cTn id="12" dur="1" fill="hold">
                                          <p:stCondLst>
                                            <p:cond delay="0"/>
                                          </p:stCondLst>
                                        </p:cTn>
                                        <p:tgtEl>
                                          <p:spTgt spid="1869829"/>
                                        </p:tgtEl>
                                        <p:attrNameLst>
                                          <p:attrName>style.visibility</p:attrName>
                                        </p:attrNameLst>
                                      </p:cBhvr>
                                      <p:to>
                                        <p:strVal val="visible"/>
                                      </p:to>
                                    </p:set>
                                  </p:childTnLst>
                                </p:cTn>
                              </p:par>
                            </p:childTnLst>
                          </p:cTn>
                        </p:par>
                        <p:par>
                          <p:cTn id="13" fill="hold">
                            <p:stCondLst>
                              <p:cond delay="1500"/>
                            </p:stCondLst>
                            <p:childTnLst>
                              <p:par>
                                <p:cTn id="14" presetID="1" presetClass="entr" presetSubtype="0" fill="hold" nodeType="afterEffect">
                                  <p:stCondLst>
                                    <p:cond delay="500"/>
                                  </p:stCondLst>
                                  <p:childTnLst>
                                    <p:set>
                                      <p:cBhvr>
                                        <p:cTn id="15" dur="1" fill="hold">
                                          <p:stCondLst>
                                            <p:cond delay="0"/>
                                          </p:stCondLst>
                                        </p:cTn>
                                        <p:tgtEl>
                                          <p:spTgt spid="1869830"/>
                                        </p:tgtEl>
                                        <p:attrNameLst>
                                          <p:attrName>style.visibility</p:attrName>
                                        </p:attrNameLst>
                                      </p:cBhvr>
                                      <p:to>
                                        <p:strVal val="visible"/>
                                      </p:to>
                                    </p:set>
                                  </p:childTnLst>
                                  <p:subTnLst>
                                    <p:set>
                                      <p:cBhvr override="childStyle">
                                        <p:cTn dur="1" fill="hold" display="0" masterRel="sameClick" afterEffect="1">
                                          <p:stCondLst>
                                            <p:cond evt="end" delay="0">
                                              <p:tn val="14"/>
                                            </p:cond>
                                          </p:stCondLst>
                                        </p:cTn>
                                        <p:tgtEl>
                                          <p:spTgt spid="1869830"/>
                                        </p:tgtEl>
                                        <p:attrNameLst>
                                          <p:attrName>style.visibility</p:attrName>
                                        </p:attrNameLst>
                                      </p:cBhvr>
                                      <p:to>
                                        <p:strVal val="hidden"/>
                                      </p:to>
                                    </p:set>
                                  </p:subTnLst>
                                </p:cTn>
                              </p:par>
                            </p:childTnLst>
                          </p:cTn>
                        </p:par>
                        <p:par>
                          <p:cTn id="16" fill="hold">
                            <p:stCondLst>
                              <p:cond delay="2000"/>
                            </p:stCondLst>
                            <p:childTnLst>
                              <p:par>
                                <p:cTn id="17" presetID="1" presetClass="entr" presetSubtype="0" fill="hold" nodeType="afterEffect">
                                  <p:stCondLst>
                                    <p:cond delay="500"/>
                                  </p:stCondLst>
                                  <p:childTnLst>
                                    <p:set>
                                      <p:cBhvr>
                                        <p:cTn id="18" dur="1" fill="hold">
                                          <p:stCondLst>
                                            <p:cond delay="0"/>
                                          </p:stCondLst>
                                        </p:cTn>
                                        <p:tgtEl>
                                          <p:spTgt spid="1869831"/>
                                        </p:tgtEl>
                                        <p:attrNameLst>
                                          <p:attrName>style.visibility</p:attrName>
                                        </p:attrNameLst>
                                      </p:cBhvr>
                                      <p:to>
                                        <p:strVal val="visible"/>
                                      </p:to>
                                    </p:set>
                                  </p:childTnLst>
                                </p:cTn>
                              </p:par>
                            </p:childTnLst>
                          </p:cTn>
                        </p:par>
                        <p:par>
                          <p:cTn id="19" fill="hold">
                            <p:stCondLst>
                              <p:cond delay="2500"/>
                            </p:stCondLst>
                            <p:childTnLst>
                              <p:par>
                                <p:cTn id="20" presetID="1" presetClass="entr" presetSubtype="0" fill="hold" nodeType="afterEffect">
                                  <p:stCondLst>
                                    <p:cond delay="500"/>
                                  </p:stCondLst>
                                  <p:childTnLst>
                                    <p:set>
                                      <p:cBhvr>
                                        <p:cTn id="21" dur="1" fill="hold">
                                          <p:stCondLst>
                                            <p:cond delay="0"/>
                                          </p:stCondLst>
                                        </p:cTn>
                                        <p:tgtEl>
                                          <p:spTgt spid="1869832"/>
                                        </p:tgtEl>
                                        <p:attrNameLst>
                                          <p:attrName>style.visibility</p:attrName>
                                        </p:attrNameLst>
                                      </p:cBhvr>
                                      <p:to>
                                        <p:strVal val="visible"/>
                                      </p:to>
                                    </p:set>
                                  </p:childTnLst>
                                </p:cTn>
                              </p:par>
                            </p:childTnLst>
                          </p:cTn>
                        </p:par>
                        <p:par>
                          <p:cTn id="22" fill="hold">
                            <p:stCondLst>
                              <p:cond delay="3000"/>
                            </p:stCondLst>
                            <p:childTnLst>
                              <p:par>
                                <p:cTn id="23" presetID="1" presetClass="entr" presetSubtype="0" fill="hold" nodeType="afterEffect">
                                  <p:stCondLst>
                                    <p:cond delay="500"/>
                                  </p:stCondLst>
                                  <p:childTnLst>
                                    <p:set>
                                      <p:cBhvr>
                                        <p:cTn id="24" dur="1" fill="hold">
                                          <p:stCondLst>
                                            <p:cond delay="0"/>
                                          </p:stCondLst>
                                        </p:cTn>
                                        <p:tgtEl>
                                          <p:spTgt spid="1869833"/>
                                        </p:tgtEl>
                                        <p:attrNameLst>
                                          <p:attrName>style.visibility</p:attrName>
                                        </p:attrNameLst>
                                      </p:cBhvr>
                                      <p:to>
                                        <p:strVal val="visible"/>
                                      </p:to>
                                    </p:set>
                                  </p:childTnLst>
                                </p:cTn>
                              </p:par>
                            </p:childTnLst>
                          </p:cTn>
                        </p:par>
                        <p:par>
                          <p:cTn id="25" fill="hold">
                            <p:stCondLst>
                              <p:cond delay="3500"/>
                            </p:stCondLst>
                            <p:childTnLst>
                              <p:par>
                                <p:cTn id="26" presetID="1" presetClass="entr" presetSubtype="0" fill="hold" nodeType="afterEffect">
                                  <p:stCondLst>
                                    <p:cond delay="500"/>
                                  </p:stCondLst>
                                  <p:childTnLst>
                                    <p:set>
                                      <p:cBhvr>
                                        <p:cTn id="27" dur="1" fill="hold">
                                          <p:stCondLst>
                                            <p:cond delay="0"/>
                                          </p:stCondLst>
                                        </p:cTn>
                                        <p:tgtEl>
                                          <p:spTgt spid="1869834"/>
                                        </p:tgtEl>
                                        <p:attrNameLst>
                                          <p:attrName>style.visibility</p:attrName>
                                        </p:attrNameLst>
                                      </p:cBhvr>
                                      <p:to>
                                        <p:strVal val="visible"/>
                                      </p:to>
                                    </p:set>
                                  </p:childTnLst>
                                </p:cTn>
                              </p:par>
                            </p:childTnLst>
                          </p:cTn>
                        </p:par>
                        <p:par>
                          <p:cTn id="28" fill="hold">
                            <p:stCondLst>
                              <p:cond delay="4000"/>
                            </p:stCondLst>
                            <p:childTnLst>
                              <p:par>
                                <p:cTn id="29" presetID="1" presetClass="entr" presetSubtype="0" fill="hold" nodeType="afterEffect">
                                  <p:stCondLst>
                                    <p:cond delay="500"/>
                                  </p:stCondLst>
                                  <p:childTnLst>
                                    <p:set>
                                      <p:cBhvr>
                                        <p:cTn id="30" dur="1" fill="hold">
                                          <p:stCondLst>
                                            <p:cond delay="0"/>
                                          </p:stCondLst>
                                        </p:cTn>
                                        <p:tgtEl>
                                          <p:spTgt spid="1869835"/>
                                        </p:tgtEl>
                                        <p:attrNameLst>
                                          <p:attrName>style.visibility</p:attrName>
                                        </p:attrNameLst>
                                      </p:cBhvr>
                                      <p:to>
                                        <p:strVal val="visible"/>
                                      </p:to>
                                    </p:set>
                                  </p:childTnLst>
                                </p:cTn>
                              </p:par>
                            </p:childTnLst>
                          </p:cTn>
                        </p:par>
                        <p:par>
                          <p:cTn id="31" fill="hold">
                            <p:stCondLst>
                              <p:cond delay="4500"/>
                            </p:stCondLst>
                            <p:childTnLst>
                              <p:par>
                                <p:cTn id="32" presetID="1" presetClass="entr" presetSubtype="0" fill="hold" nodeType="afterEffect">
                                  <p:stCondLst>
                                    <p:cond delay="500"/>
                                  </p:stCondLst>
                                  <p:childTnLst>
                                    <p:set>
                                      <p:cBhvr>
                                        <p:cTn id="33" dur="1" fill="hold">
                                          <p:stCondLst>
                                            <p:cond delay="0"/>
                                          </p:stCondLst>
                                        </p:cTn>
                                        <p:tgtEl>
                                          <p:spTgt spid="1869836"/>
                                        </p:tgtEl>
                                        <p:attrNameLst>
                                          <p:attrName>style.visibility</p:attrName>
                                        </p:attrNameLst>
                                      </p:cBhvr>
                                      <p:to>
                                        <p:strVal val="visible"/>
                                      </p:to>
                                    </p:set>
                                  </p:childTnLst>
                                </p:cTn>
                              </p:par>
                            </p:childTnLst>
                          </p:cTn>
                        </p:par>
                        <p:par>
                          <p:cTn id="34" fill="hold">
                            <p:stCondLst>
                              <p:cond delay="5000"/>
                            </p:stCondLst>
                            <p:childTnLst>
                              <p:par>
                                <p:cTn id="35" presetID="1" presetClass="entr" presetSubtype="0" fill="hold" nodeType="afterEffect">
                                  <p:stCondLst>
                                    <p:cond delay="500"/>
                                  </p:stCondLst>
                                  <p:childTnLst>
                                    <p:set>
                                      <p:cBhvr>
                                        <p:cTn id="36" dur="1" fill="hold">
                                          <p:stCondLst>
                                            <p:cond delay="0"/>
                                          </p:stCondLst>
                                        </p:cTn>
                                        <p:tgtEl>
                                          <p:spTgt spid="1869837"/>
                                        </p:tgtEl>
                                        <p:attrNameLst>
                                          <p:attrName>style.visibility</p:attrName>
                                        </p:attrNameLst>
                                      </p:cBhvr>
                                      <p:to>
                                        <p:strVal val="visible"/>
                                      </p:to>
                                    </p:set>
                                  </p:childTnLst>
                                </p:cTn>
                              </p:par>
                            </p:childTnLst>
                          </p:cTn>
                        </p:par>
                        <p:par>
                          <p:cTn id="37" fill="hold">
                            <p:stCondLst>
                              <p:cond delay="5500"/>
                            </p:stCondLst>
                            <p:childTnLst>
                              <p:par>
                                <p:cTn id="38" presetID="1" presetClass="mediacall" presetSubtype="0" fill="hold" nodeType="afterEffect">
                                  <p:stCondLst>
                                    <p:cond delay="0"/>
                                  </p:stCondLst>
                                  <p:childTnLst>
                                    <p:cmd type="call" cmd="playFrom(0.0)">
                                      <p:cBhvr>
                                        <p:cTn id="39" dur="9466" fill="hold"/>
                                        <p:tgtEl>
                                          <p:spTgt spid="186983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40" fill="hold" display="0">
                  <p:stCondLst>
                    <p:cond delay="indefinite"/>
                  </p:stCondLst>
                  <p:endCondLst>
                    <p:cond evt="onNext" delay="0">
                      <p:tgtEl>
                        <p:sldTgt/>
                      </p:tgtEl>
                    </p:cond>
                    <p:cond evt="onPrev" delay="0">
                      <p:tgtEl>
                        <p:sldTgt/>
                      </p:tgtEl>
                    </p:cond>
                  </p:endCondLst>
                </p:cTn>
                <p:tgtEl>
                  <p:spTgt spid="1869839"/>
                </p:tgtEl>
              </p:cMediaNode>
            </p:video>
            <p:seq concurrent="1" nextAc="seek">
              <p:cTn id="41" restart="whenNotActive" fill="hold" evtFilter="cancelBubble" nodeType="interactiveSeq">
                <p:stCondLst>
                  <p:cond evt="onClick" delay="0">
                    <p:tgtEl>
                      <p:spTgt spid="1869839"/>
                    </p:tgtEl>
                  </p:cond>
                </p:stCondLst>
                <p:endSync evt="end" delay="0">
                  <p:rtn val="all"/>
                </p:endSync>
                <p:childTnLst>
                  <p:par>
                    <p:cTn id="42" fill="hold">
                      <p:stCondLst>
                        <p:cond delay="0"/>
                      </p:stCondLst>
                      <p:childTnLst>
                        <p:par>
                          <p:cTn id="43" fill="hold">
                            <p:stCondLst>
                              <p:cond delay="0"/>
                            </p:stCondLst>
                            <p:childTnLst>
                              <p:par>
                                <p:cTn id="44" presetID="2" presetClass="mediacall" presetSubtype="0" fill="hold" nodeType="clickEffect">
                                  <p:stCondLst>
                                    <p:cond delay="0"/>
                                  </p:stCondLst>
                                  <p:childTnLst>
                                    <p:cmd type="call" cmd="togglePause">
                                      <p:cBhvr>
                                        <p:cTn id="45" dur="1" fill="hold"/>
                                        <p:tgtEl>
                                          <p:spTgt spid="1869839"/>
                                        </p:tgtEl>
                                      </p:cBhvr>
                                    </p:cmd>
                                  </p:childTnLst>
                                </p:cTn>
                              </p:par>
                            </p:childTnLst>
                          </p:cTn>
                        </p:par>
                      </p:childTnLst>
                    </p:cTn>
                  </p:par>
                </p:childTnLst>
              </p:cTn>
              <p:nextCondLst>
                <p:cond evt="onClick" delay="0">
                  <p:tgtEl>
                    <p:spTgt spid="1869839"/>
                  </p:tgtEl>
                </p:cond>
              </p:nextCondLst>
            </p:seq>
            <p:seq concurrent="1" nextAc="seek">
              <p:cTn id="46" restart="whenNotActive" fill="hold" evtFilter="cancelBubble" nodeType="interactiveSeq">
                <p:stCondLst>
                  <p:cond evt="onClick" delay="0">
                    <p:tgtEl>
                      <p:spTgt spid="1869840"/>
                    </p:tgtEl>
                  </p:cond>
                </p:stCondLst>
                <p:endSync evt="end" delay="0">
                  <p:rtn val="all"/>
                </p:endSync>
                <p:childTnLst>
                  <p:par>
                    <p:cTn id="47" fill="hold">
                      <p:stCondLst>
                        <p:cond delay="0"/>
                      </p:stCondLst>
                      <p:childTnLst>
                        <p:par>
                          <p:cTn id="48" fill="hold">
                            <p:stCondLst>
                              <p:cond delay="0"/>
                            </p:stCondLst>
                            <p:childTnLst>
                              <p:par>
                                <p:cTn id="49" presetID="2" presetClass="mediacall" presetSubtype="0" fill="hold" nodeType="clickEffect">
                                  <p:stCondLst>
                                    <p:cond delay="0"/>
                                  </p:stCondLst>
                                  <p:childTnLst>
                                    <p:cmd type="call" cmd="togglePause">
                                      <p:cBhvr>
                                        <p:cTn id="50" dur="1" fill="hold"/>
                                        <p:tgtEl>
                                          <p:spTgt spid="1869840"/>
                                        </p:tgtEl>
                                      </p:cBhvr>
                                    </p:cmd>
                                  </p:childTnLst>
                                </p:cTn>
                              </p:par>
                            </p:childTnLst>
                          </p:cTn>
                        </p:par>
                      </p:childTnLst>
                    </p:cTn>
                  </p:par>
                </p:childTnLst>
              </p:cTn>
              <p:nextCondLst>
                <p:cond evt="onClick" delay="0">
                  <p:tgtEl>
                    <p:spTgt spid="1869840"/>
                  </p:tgtEl>
                </p:cond>
              </p:nextCondLst>
            </p:seq>
            <p:video fullScrn="1">
              <p:cMediaNode>
                <p:cTn id="51" fill="hold" display="0">
                  <p:stCondLst>
                    <p:cond delay="indefinite"/>
                  </p:stCondLst>
                  <p:endCondLst>
                    <p:cond evt="onNext" delay="0">
                      <p:tgtEl>
                        <p:sldTgt/>
                      </p:tgtEl>
                    </p:cond>
                    <p:cond evt="onPrev" delay="0">
                      <p:tgtEl>
                        <p:sldTgt/>
                      </p:tgtEl>
                    </p:cond>
                  </p:endCondLst>
                </p:cTn>
                <p:tgtEl>
                  <p:spTgt spid="1869840"/>
                </p:tgtEl>
              </p:cMediaNode>
            </p:video>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40162" name="Rectangle 2"/>
          <p:cNvSpPr>
            <a:spLocks noGrp="1" noChangeArrowheads="1"/>
          </p:cNvSpPr>
          <p:nvPr>
            <p:ph type="title"/>
          </p:nvPr>
        </p:nvSpPr>
        <p:spPr/>
        <p:txBody>
          <a:bodyPr/>
          <a:lstStyle/>
          <a:p>
            <a:r>
              <a:rPr lang="en-US" sz="3600">
                <a:latin typeface="Arial" charset="0"/>
              </a:rPr>
              <a:t>Decomposition of Nitrogen Triiodide</a:t>
            </a:r>
          </a:p>
        </p:txBody>
      </p:sp>
      <p:grpSp>
        <p:nvGrpSpPr>
          <p:cNvPr id="2140163" name="Group 3"/>
          <p:cNvGrpSpPr>
            <a:grpSpLocks/>
          </p:cNvGrpSpPr>
          <p:nvPr/>
        </p:nvGrpSpPr>
        <p:grpSpPr bwMode="auto">
          <a:xfrm>
            <a:off x="1143000" y="2667000"/>
            <a:ext cx="2590800" cy="2590800"/>
            <a:chOff x="720" y="1680"/>
            <a:chExt cx="1632" cy="1632"/>
          </a:xfrm>
        </p:grpSpPr>
        <p:sp>
          <p:nvSpPr>
            <p:cNvPr id="2140164" name="Oval 4"/>
            <p:cNvSpPr>
              <a:spLocks noChangeArrowheads="1"/>
            </p:cNvSpPr>
            <p:nvPr/>
          </p:nvSpPr>
          <p:spPr bwMode="auto">
            <a:xfrm>
              <a:off x="720" y="1680"/>
              <a:ext cx="1632" cy="1632"/>
            </a:xfrm>
            <a:prstGeom prst="ellipse">
              <a:avLst/>
            </a:prstGeom>
            <a:gradFill rotWithShape="1">
              <a:gsLst>
                <a:gs pos="0">
                  <a:srgbClr val="996633"/>
                </a:gs>
                <a:gs pos="50000">
                  <a:srgbClr val="CC99FF">
                    <a:alpha val="63000"/>
                  </a:srgbClr>
                </a:gs>
                <a:gs pos="100000">
                  <a:srgbClr val="996633"/>
                </a:gs>
              </a:gsLst>
              <a:lin ang="2700000" scaled="1"/>
            </a:gradFill>
            <a:ln w="9525">
              <a:solidFill>
                <a:schemeClr val="bg1"/>
              </a:solidFill>
              <a:miter lim="800000"/>
              <a:headEnd/>
              <a:tailEnd/>
            </a:ln>
            <a:effectLst/>
          </p:spPr>
          <p:txBody>
            <a:bodyPr wrap="none" anchor="ctr"/>
            <a:lstStyle/>
            <a:p>
              <a:endParaRPr lang="en-US"/>
            </a:p>
          </p:txBody>
        </p:sp>
        <p:grpSp>
          <p:nvGrpSpPr>
            <p:cNvPr id="2140165" name="Group 5"/>
            <p:cNvGrpSpPr>
              <a:grpSpLocks/>
            </p:cNvGrpSpPr>
            <p:nvPr/>
          </p:nvGrpSpPr>
          <p:grpSpPr bwMode="auto">
            <a:xfrm>
              <a:off x="1728" y="2688"/>
              <a:ext cx="432" cy="384"/>
              <a:chOff x="2832" y="3072"/>
              <a:chExt cx="432" cy="384"/>
            </a:xfrm>
          </p:grpSpPr>
          <p:sp>
            <p:nvSpPr>
              <p:cNvPr id="2140166" name="Oval 6"/>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67" name="Oval 7"/>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68" name="Oval 8"/>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169" name="Oval 9"/>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nvGrpSpPr>
            <p:cNvPr id="2140170" name="Group 10"/>
            <p:cNvGrpSpPr>
              <a:grpSpLocks/>
            </p:cNvGrpSpPr>
            <p:nvPr/>
          </p:nvGrpSpPr>
          <p:grpSpPr bwMode="auto">
            <a:xfrm rot="-2065919">
              <a:off x="1872" y="2352"/>
              <a:ext cx="432" cy="384"/>
              <a:chOff x="2832" y="3072"/>
              <a:chExt cx="432" cy="384"/>
            </a:xfrm>
          </p:grpSpPr>
          <p:sp>
            <p:nvSpPr>
              <p:cNvPr id="2140171" name="Oval 11"/>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72" name="Oval 12"/>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73" name="Oval 13"/>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174" name="Oval 14"/>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nvGrpSpPr>
            <p:cNvPr id="2140175" name="Group 15"/>
            <p:cNvGrpSpPr>
              <a:grpSpLocks/>
            </p:cNvGrpSpPr>
            <p:nvPr/>
          </p:nvGrpSpPr>
          <p:grpSpPr bwMode="auto">
            <a:xfrm rot="2408933">
              <a:off x="1344" y="2016"/>
              <a:ext cx="432" cy="384"/>
              <a:chOff x="2832" y="3072"/>
              <a:chExt cx="432" cy="384"/>
            </a:xfrm>
          </p:grpSpPr>
          <p:sp>
            <p:nvSpPr>
              <p:cNvPr id="2140176" name="Oval 16"/>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77" name="Oval 17"/>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78" name="Oval 18"/>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179" name="Oval 19"/>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nvGrpSpPr>
            <p:cNvPr id="2140180" name="Group 20"/>
            <p:cNvGrpSpPr>
              <a:grpSpLocks/>
            </p:cNvGrpSpPr>
            <p:nvPr/>
          </p:nvGrpSpPr>
          <p:grpSpPr bwMode="auto">
            <a:xfrm rot="2931758">
              <a:off x="1464" y="2856"/>
              <a:ext cx="432" cy="384"/>
              <a:chOff x="2832" y="3072"/>
              <a:chExt cx="432" cy="384"/>
            </a:xfrm>
          </p:grpSpPr>
          <p:sp>
            <p:nvSpPr>
              <p:cNvPr id="2140181" name="Oval 21"/>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82" name="Oval 22"/>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83" name="Oval 23"/>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184" name="Oval 24"/>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nvGrpSpPr>
            <p:cNvPr id="2140185" name="Group 25"/>
            <p:cNvGrpSpPr>
              <a:grpSpLocks/>
            </p:cNvGrpSpPr>
            <p:nvPr/>
          </p:nvGrpSpPr>
          <p:grpSpPr bwMode="auto">
            <a:xfrm rot="-608732">
              <a:off x="1056" y="2400"/>
              <a:ext cx="432" cy="384"/>
              <a:chOff x="2832" y="3072"/>
              <a:chExt cx="432" cy="384"/>
            </a:xfrm>
          </p:grpSpPr>
          <p:sp>
            <p:nvSpPr>
              <p:cNvPr id="2140186" name="Oval 26"/>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87" name="Oval 27"/>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88" name="Oval 28"/>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189" name="Oval 29"/>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nvGrpSpPr>
            <p:cNvPr id="2140190" name="Group 30"/>
            <p:cNvGrpSpPr>
              <a:grpSpLocks/>
            </p:cNvGrpSpPr>
            <p:nvPr/>
          </p:nvGrpSpPr>
          <p:grpSpPr bwMode="auto">
            <a:xfrm rot="2643376">
              <a:off x="1728" y="1920"/>
              <a:ext cx="432" cy="384"/>
              <a:chOff x="2832" y="3072"/>
              <a:chExt cx="432" cy="384"/>
            </a:xfrm>
          </p:grpSpPr>
          <p:sp>
            <p:nvSpPr>
              <p:cNvPr id="2140191" name="Oval 31"/>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92" name="Oval 32"/>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93" name="Oval 33"/>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194" name="Oval 34"/>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nvGrpSpPr>
            <p:cNvPr id="2140195" name="Group 35"/>
            <p:cNvGrpSpPr>
              <a:grpSpLocks/>
            </p:cNvGrpSpPr>
            <p:nvPr/>
          </p:nvGrpSpPr>
          <p:grpSpPr bwMode="auto">
            <a:xfrm rot="-1298139">
              <a:off x="1296" y="1728"/>
              <a:ext cx="432" cy="384"/>
              <a:chOff x="2832" y="3072"/>
              <a:chExt cx="432" cy="384"/>
            </a:xfrm>
          </p:grpSpPr>
          <p:sp>
            <p:nvSpPr>
              <p:cNvPr id="2140196" name="Oval 36"/>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97" name="Oval 37"/>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198" name="Oval 38"/>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199" name="Oval 39"/>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nvGrpSpPr>
            <p:cNvPr id="2140200" name="Group 40"/>
            <p:cNvGrpSpPr>
              <a:grpSpLocks/>
            </p:cNvGrpSpPr>
            <p:nvPr/>
          </p:nvGrpSpPr>
          <p:grpSpPr bwMode="auto">
            <a:xfrm rot="2220184">
              <a:off x="936" y="1896"/>
              <a:ext cx="432" cy="384"/>
              <a:chOff x="2832" y="3072"/>
              <a:chExt cx="432" cy="384"/>
            </a:xfrm>
          </p:grpSpPr>
          <p:sp>
            <p:nvSpPr>
              <p:cNvPr id="2140201" name="Oval 41"/>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02" name="Oval 42"/>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03" name="Oval 43"/>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04" name="Oval 44"/>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nvGrpSpPr>
            <p:cNvPr id="2140205" name="Group 45"/>
            <p:cNvGrpSpPr>
              <a:grpSpLocks/>
            </p:cNvGrpSpPr>
            <p:nvPr/>
          </p:nvGrpSpPr>
          <p:grpSpPr bwMode="auto">
            <a:xfrm>
              <a:off x="816" y="2688"/>
              <a:ext cx="432" cy="384"/>
              <a:chOff x="2832" y="3072"/>
              <a:chExt cx="432" cy="384"/>
            </a:xfrm>
          </p:grpSpPr>
          <p:sp>
            <p:nvSpPr>
              <p:cNvPr id="2140206" name="Oval 46"/>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07" name="Oval 47"/>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08" name="Oval 48"/>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09" name="Oval 49"/>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nvGrpSpPr>
            <p:cNvPr id="2140210" name="Group 50"/>
            <p:cNvGrpSpPr>
              <a:grpSpLocks/>
            </p:cNvGrpSpPr>
            <p:nvPr/>
          </p:nvGrpSpPr>
          <p:grpSpPr bwMode="auto">
            <a:xfrm rot="-4514476">
              <a:off x="720" y="2280"/>
              <a:ext cx="432" cy="384"/>
              <a:chOff x="2832" y="3072"/>
              <a:chExt cx="432" cy="384"/>
            </a:xfrm>
          </p:grpSpPr>
          <p:sp>
            <p:nvSpPr>
              <p:cNvPr id="2140211" name="Oval 51"/>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12" name="Oval 52"/>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13" name="Oval 53"/>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14" name="Oval 54"/>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nvGrpSpPr>
            <p:cNvPr id="2140215" name="Group 55"/>
            <p:cNvGrpSpPr>
              <a:grpSpLocks/>
            </p:cNvGrpSpPr>
            <p:nvPr/>
          </p:nvGrpSpPr>
          <p:grpSpPr bwMode="auto">
            <a:xfrm rot="15419930">
              <a:off x="1272" y="2760"/>
              <a:ext cx="432" cy="384"/>
              <a:chOff x="2832" y="3072"/>
              <a:chExt cx="432" cy="384"/>
            </a:xfrm>
          </p:grpSpPr>
          <p:sp>
            <p:nvSpPr>
              <p:cNvPr id="2140216" name="Oval 56"/>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17" name="Oval 57"/>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18" name="Oval 58"/>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19" name="Oval 59"/>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nvGrpSpPr>
            <p:cNvPr id="2140220" name="Group 60"/>
            <p:cNvGrpSpPr>
              <a:grpSpLocks/>
            </p:cNvGrpSpPr>
            <p:nvPr/>
          </p:nvGrpSpPr>
          <p:grpSpPr bwMode="auto">
            <a:xfrm rot="-772996">
              <a:off x="1488" y="2352"/>
              <a:ext cx="432" cy="384"/>
              <a:chOff x="2832" y="3072"/>
              <a:chExt cx="432" cy="384"/>
            </a:xfrm>
          </p:grpSpPr>
          <p:sp>
            <p:nvSpPr>
              <p:cNvPr id="2140221" name="Oval 61"/>
              <p:cNvSpPr>
                <a:spLocks noChangeArrowheads="1"/>
              </p:cNvSpPr>
              <p:nvPr/>
            </p:nvSpPr>
            <p:spPr bwMode="auto">
              <a:xfrm>
                <a:off x="2832" y="31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22" name="Oval 62"/>
              <p:cNvSpPr>
                <a:spLocks noChangeArrowheads="1"/>
              </p:cNvSpPr>
              <p:nvPr/>
            </p:nvSpPr>
            <p:spPr bwMode="auto">
              <a:xfrm>
                <a:off x="3072" y="30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23" name="Oval 63"/>
              <p:cNvSpPr>
                <a:spLocks noChangeArrowheads="1"/>
              </p:cNvSpPr>
              <p:nvPr/>
            </p:nvSpPr>
            <p:spPr bwMode="auto">
              <a:xfrm>
                <a:off x="2976" y="31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24" name="Oval 64"/>
              <p:cNvSpPr>
                <a:spLocks noChangeArrowheads="1"/>
              </p:cNvSpPr>
              <p:nvPr/>
            </p:nvSpPr>
            <p:spPr bwMode="auto">
              <a:xfrm>
                <a:off x="3072" y="326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grpSp>
      <p:grpSp>
        <p:nvGrpSpPr>
          <p:cNvPr id="2140225" name="Group 65"/>
          <p:cNvGrpSpPr>
            <a:grpSpLocks/>
          </p:cNvGrpSpPr>
          <p:nvPr/>
        </p:nvGrpSpPr>
        <p:grpSpPr bwMode="auto">
          <a:xfrm>
            <a:off x="4724400" y="2590800"/>
            <a:ext cx="2590800" cy="2590800"/>
            <a:chOff x="2976" y="1632"/>
            <a:chExt cx="1632" cy="1632"/>
          </a:xfrm>
        </p:grpSpPr>
        <p:sp>
          <p:nvSpPr>
            <p:cNvPr id="2140226" name="Oval 66"/>
            <p:cNvSpPr>
              <a:spLocks noChangeArrowheads="1"/>
            </p:cNvSpPr>
            <p:nvPr/>
          </p:nvSpPr>
          <p:spPr bwMode="auto">
            <a:xfrm>
              <a:off x="2976" y="1632"/>
              <a:ext cx="1632" cy="1632"/>
            </a:xfrm>
            <a:prstGeom prst="ellipse">
              <a:avLst/>
            </a:prstGeom>
            <a:gradFill rotWithShape="1">
              <a:gsLst>
                <a:gs pos="0">
                  <a:schemeClr val="tx1"/>
                </a:gs>
                <a:gs pos="100000">
                  <a:srgbClr val="9966FF">
                    <a:alpha val="39999"/>
                  </a:srgbClr>
                </a:gs>
              </a:gsLst>
              <a:path path="shape">
                <a:fillToRect l="50000" t="50000" r="50000" b="50000"/>
              </a:path>
            </a:gradFill>
            <a:ln w="3175">
              <a:solidFill>
                <a:schemeClr val="tx1"/>
              </a:solidFill>
              <a:miter lim="800000"/>
              <a:headEnd/>
              <a:tailEnd/>
            </a:ln>
            <a:effectLst/>
          </p:spPr>
          <p:txBody>
            <a:bodyPr wrap="none" anchor="ctr"/>
            <a:lstStyle/>
            <a:p>
              <a:endParaRPr lang="en-US"/>
            </a:p>
          </p:txBody>
        </p:sp>
        <p:sp>
          <p:nvSpPr>
            <p:cNvPr id="2140227" name="Oval 67"/>
            <p:cNvSpPr>
              <a:spLocks noChangeArrowheads="1"/>
            </p:cNvSpPr>
            <p:nvPr/>
          </p:nvSpPr>
          <p:spPr bwMode="auto">
            <a:xfrm>
              <a:off x="3984" y="283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28" name="Oval 68"/>
            <p:cNvSpPr>
              <a:spLocks noChangeArrowheads="1"/>
            </p:cNvSpPr>
            <p:nvPr/>
          </p:nvSpPr>
          <p:spPr bwMode="auto">
            <a:xfrm>
              <a:off x="4272" y="2688"/>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29" name="Oval 69"/>
            <p:cNvSpPr>
              <a:spLocks noChangeArrowheads="1"/>
            </p:cNvSpPr>
            <p:nvPr/>
          </p:nvSpPr>
          <p:spPr bwMode="auto">
            <a:xfrm>
              <a:off x="3456" y="2112"/>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30" name="Oval 70"/>
            <p:cNvSpPr>
              <a:spLocks noChangeArrowheads="1"/>
            </p:cNvSpPr>
            <p:nvPr/>
          </p:nvSpPr>
          <p:spPr bwMode="auto">
            <a:xfrm>
              <a:off x="4224" y="283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31" name="Oval 71"/>
            <p:cNvSpPr>
              <a:spLocks noChangeArrowheads="1"/>
            </p:cNvSpPr>
            <p:nvPr/>
          </p:nvSpPr>
          <p:spPr bwMode="auto">
            <a:xfrm rot="-2065919">
              <a:off x="3984" y="240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32" name="Oval 72"/>
            <p:cNvSpPr>
              <a:spLocks noChangeArrowheads="1"/>
            </p:cNvSpPr>
            <p:nvPr/>
          </p:nvSpPr>
          <p:spPr bwMode="auto">
            <a:xfrm rot="-2065919">
              <a:off x="4368" y="230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33" name="Oval 73"/>
            <p:cNvSpPr>
              <a:spLocks noChangeArrowheads="1"/>
            </p:cNvSpPr>
            <p:nvPr/>
          </p:nvSpPr>
          <p:spPr bwMode="auto">
            <a:xfrm rot="-2065919">
              <a:off x="4128" y="2592"/>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34" name="Oval 74"/>
            <p:cNvSpPr>
              <a:spLocks noChangeArrowheads="1"/>
            </p:cNvSpPr>
            <p:nvPr/>
          </p:nvSpPr>
          <p:spPr bwMode="auto">
            <a:xfrm rot="-2065919">
              <a:off x="4401" y="2411"/>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35" name="Oval 75"/>
            <p:cNvSpPr>
              <a:spLocks noChangeArrowheads="1"/>
            </p:cNvSpPr>
            <p:nvPr/>
          </p:nvSpPr>
          <p:spPr bwMode="auto">
            <a:xfrm rot="2408933">
              <a:off x="3659" y="1949"/>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36" name="Oval 76"/>
            <p:cNvSpPr>
              <a:spLocks noChangeArrowheads="1"/>
            </p:cNvSpPr>
            <p:nvPr/>
          </p:nvSpPr>
          <p:spPr bwMode="auto">
            <a:xfrm rot="2408933">
              <a:off x="3744" y="1968"/>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37" name="Oval 77"/>
            <p:cNvSpPr>
              <a:spLocks noChangeArrowheads="1"/>
            </p:cNvSpPr>
            <p:nvPr/>
          </p:nvSpPr>
          <p:spPr bwMode="auto">
            <a:xfrm rot="2408933">
              <a:off x="4032" y="2640"/>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38" name="Oval 78"/>
            <p:cNvSpPr>
              <a:spLocks noChangeArrowheads="1"/>
            </p:cNvSpPr>
            <p:nvPr/>
          </p:nvSpPr>
          <p:spPr bwMode="auto">
            <a:xfrm rot="2408933">
              <a:off x="3749" y="221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39" name="Oval 79"/>
            <p:cNvSpPr>
              <a:spLocks noChangeArrowheads="1"/>
            </p:cNvSpPr>
            <p:nvPr/>
          </p:nvSpPr>
          <p:spPr bwMode="auto">
            <a:xfrm rot="2931758">
              <a:off x="3797" y="278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40" name="Oval 80"/>
            <p:cNvSpPr>
              <a:spLocks noChangeArrowheads="1"/>
            </p:cNvSpPr>
            <p:nvPr/>
          </p:nvSpPr>
          <p:spPr bwMode="auto">
            <a:xfrm rot="2931758">
              <a:off x="3991" y="2931"/>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41" name="Oval 81"/>
            <p:cNvSpPr>
              <a:spLocks noChangeArrowheads="1"/>
            </p:cNvSpPr>
            <p:nvPr/>
          </p:nvSpPr>
          <p:spPr bwMode="auto">
            <a:xfrm rot="2931758">
              <a:off x="4080" y="220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42" name="Oval 82"/>
            <p:cNvSpPr>
              <a:spLocks noChangeArrowheads="1"/>
            </p:cNvSpPr>
            <p:nvPr/>
          </p:nvSpPr>
          <p:spPr bwMode="auto">
            <a:xfrm rot="2931758">
              <a:off x="3846" y="3057"/>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43" name="Oval 83"/>
            <p:cNvSpPr>
              <a:spLocks noChangeArrowheads="1"/>
            </p:cNvSpPr>
            <p:nvPr/>
          </p:nvSpPr>
          <p:spPr bwMode="auto">
            <a:xfrm rot="-608732">
              <a:off x="3168" y="259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44" name="Oval 84"/>
            <p:cNvSpPr>
              <a:spLocks noChangeArrowheads="1"/>
            </p:cNvSpPr>
            <p:nvPr/>
          </p:nvSpPr>
          <p:spPr bwMode="auto">
            <a:xfrm rot="-608732">
              <a:off x="3533" y="233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45" name="Oval 85"/>
            <p:cNvSpPr>
              <a:spLocks noChangeArrowheads="1"/>
            </p:cNvSpPr>
            <p:nvPr/>
          </p:nvSpPr>
          <p:spPr bwMode="auto">
            <a:xfrm rot="-608732">
              <a:off x="3360" y="2400"/>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46" name="Oval 86"/>
            <p:cNvSpPr>
              <a:spLocks noChangeArrowheads="1"/>
            </p:cNvSpPr>
            <p:nvPr/>
          </p:nvSpPr>
          <p:spPr bwMode="auto">
            <a:xfrm rot="-608732">
              <a:off x="3552" y="264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47" name="Oval 87"/>
            <p:cNvSpPr>
              <a:spLocks noChangeArrowheads="1"/>
            </p:cNvSpPr>
            <p:nvPr/>
          </p:nvSpPr>
          <p:spPr bwMode="auto">
            <a:xfrm rot="2643376">
              <a:off x="3936" y="1776"/>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48" name="Oval 88"/>
            <p:cNvSpPr>
              <a:spLocks noChangeArrowheads="1"/>
            </p:cNvSpPr>
            <p:nvPr/>
          </p:nvSpPr>
          <p:spPr bwMode="auto">
            <a:xfrm rot="2643376">
              <a:off x="4256" y="198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49" name="Oval 89"/>
            <p:cNvSpPr>
              <a:spLocks noChangeArrowheads="1"/>
            </p:cNvSpPr>
            <p:nvPr/>
          </p:nvSpPr>
          <p:spPr bwMode="auto">
            <a:xfrm rot="2643376">
              <a:off x="3600" y="3024"/>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50" name="Oval 90"/>
            <p:cNvSpPr>
              <a:spLocks noChangeArrowheads="1"/>
            </p:cNvSpPr>
            <p:nvPr/>
          </p:nvSpPr>
          <p:spPr bwMode="auto">
            <a:xfrm rot="2643376">
              <a:off x="4176" y="192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51" name="Oval 91"/>
            <p:cNvSpPr>
              <a:spLocks noChangeArrowheads="1"/>
            </p:cNvSpPr>
            <p:nvPr/>
          </p:nvSpPr>
          <p:spPr bwMode="auto">
            <a:xfrm rot="-1298139">
              <a:off x="4032" y="211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52" name="Oval 92"/>
            <p:cNvSpPr>
              <a:spLocks noChangeArrowheads="1"/>
            </p:cNvSpPr>
            <p:nvPr/>
          </p:nvSpPr>
          <p:spPr bwMode="auto">
            <a:xfrm rot="-1298139">
              <a:off x="3936" y="2016"/>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53" name="Oval 93"/>
            <p:cNvSpPr>
              <a:spLocks noChangeArrowheads="1"/>
            </p:cNvSpPr>
            <p:nvPr/>
          </p:nvSpPr>
          <p:spPr bwMode="auto">
            <a:xfrm rot="-1298139">
              <a:off x="3504" y="292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54" name="Oval 94"/>
            <p:cNvSpPr>
              <a:spLocks noChangeArrowheads="1"/>
            </p:cNvSpPr>
            <p:nvPr/>
          </p:nvSpPr>
          <p:spPr bwMode="auto">
            <a:xfrm rot="-1298139">
              <a:off x="3840" y="1728"/>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55" name="Oval 95"/>
            <p:cNvSpPr>
              <a:spLocks noChangeArrowheads="1"/>
            </p:cNvSpPr>
            <p:nvPr/>
          </p:nvSpPr>
          <p:spPr bwMode="auto">
            <a:xfrm rot="2220184">
              <a:off x="3408" y="1776"/>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56" name="Oval 96"/>
            <p:cNvSpPr>
              <a:spLocks noChangeArrowheads="1"/>
            </p:cNvSpPr>
            <p:nvPr/>
          </p:nvSpPr>
          <p:spPr bwMode="auto">
            <a:xfrm rot="2220184">
              <a:off x="3456" y="187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57" name="Oval 97"/>
            <p:cNvSpPr>
              <a:spLocks noChangeArrowheads="1"/>
            </p:cNvSpPr>
            <p:nvPr/>
          </p:nvSpPr>
          <p:spPr bwMode="auto">
            <a:xfrm rot="2220184">
              <a:off x="3216" y="1920"/>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58" name="Oval 98"/>
            <p:cNvSpPr>
              <a:spLocks noChangeArrowheads="1"/>
            </p:cNvSpPr>
            <p:nvPr/>
          </p:nvSpPr>
          <p:spPr bwMode="auto">
            <a:xfrm rot="2220184">
              <a:off x="3264" y="2160"/>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59" name="Oval 99"/>
            <p:cNvSpPr>
              <a:spLocks noChangeArrowheads="1"/>
            </p:cNvSpPr>
            <p:nvPr/>
          </p:nvSpPr>
          <p:spPr bwMode="auto">
            <a:xfrm>
              <a:off x="3072" y="2688"/>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60" name="Oval 100"/>
            <p:cNvSpPr>
              <a:spLocks noChangeArrowheads="1"/>
            </p:cNvSpPr>
            <p:nvPr/>
          </p:nvSpPr>
          <p:spPr bwMode="auto">
            <a:xfrm>
              <a:off x="3312" y="2736"/>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61" name="Oval 101"/>
            <p:cNvSpPr>
              <a:spLocks noChangeArrowheads="1"/>
            </p:cNvSpPr>
            <p:nvPr/>
          </p:nvSpPr>
          <p:spPr bwMode="auto">
            <a:xfrm>
              <a:off x="3360" y="2496"/>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62" name="Oval 102"/>
            <p:cNvSpPr>
              <a:spLocks noChangeArrowheads="1"/>
            </p:cNvSpPr>
            <p:nvPr/>
          </p:nvSpPr>
          <p:spPr bwMode="auto">
            <a:xfrm>
              <a:off x="3312" y="283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63" name="Oval 103"/>
            <p:cNvSpPr>
              <a:spLocks noChangeArrowheads="1"/>
            </p:cNvSpPr>
            <p:nvPr/>
          </p:nvSpPr>
          <p:spPr bwMode="auto">
            <a:xfrm rot="-4514476">
              <a:off x="3019" y="2431"/>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64" name="Oval 104"/>
            <p:cNvSpPr>
              <a:spLocks noChangeArrowheads="1"/>
            </p:cNvSpPr>
            <p:nvPr/>
          </p:nvSpPr>
          <p:spPr bwMode="auto">
            <a:xfrm rot="-4514476">
              <a:off x="3024" y="230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65" name="Oval 105"/>
            <p:cNvSpPr>
              <a:spLocks noChangeArrowheads="1"/>
            </p:cNvSpPr>
            <p:nvPr/>
          </p:nvSpPr>
          <p:spPr bwMode="auto">
            <a:xfrm rot="-4514476">
              <a:off x="3120" y="196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66" name="Oval 106"/>
            <p:cNvSpPr>
              <a:spLocks noChangeArrowheads="1"/>
            </p:cNvSpPr>
            <p:nvPr/>
          </p:nvSpPr>
          <p:spPr bwMode="auto">
            <a:xfrm rot="-4514476">
              <a:off x="3219" y="2236"/>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67" name="Oval 107"/>
            <p:cNvSpPr>
              <a:spLocks noChangeArrowheads="1"/>
            </p:cNvSpPr>
            <p:nvPr/>
          </p:nvSpPr>
          <p:spPr bwMode="auto">
            <a:xfrm rot="15419930">
              <a:off x="3744" y="3024"/>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68" name="Oval 108"/>
            <p:cNvSpPr>
              <a:spLocks noChangeArrowheads="1"/>
            </p:cNvSpPr>
            <p:nvPr/>
          </p:nvSpPr>
          <p:spPr bwMode="auto">
            <a:xfrm rot="15419930">
              <a:off x="3527" y="271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69" name="Oval 109"/>
            <p:cNvSpPr>
              <a:spLocks noChangeArrowheads="1"/>
            </p:cNvSpPr>
            <p:nvPr/>
          </p:nvSpPr>
          <p:spPr bwMode="auto">
            <a:xfrm rot="15419930">
              <a:off x="4224" y="2208"/>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70" name="Oval 110"/>
            <p:cNvSpPr>
              <a:spLocks noChangeArrowheads="1"/>
            </p:cNvSpPr>
            <p:nvPr/>
          </p:nvSpPr>
          <p:spPr bwMode="auto">
            <a:xfrm rot="15419930">
              <a:off x="3792" y="2688"/>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71" name="Oval 111"/>
            <p:cNvSpPr>
              <a:spLocks noChangeArrowheads="1"/>
            </p:cNvSpPr>
            <p:nvPr/>
          </p:nvSpPr>
          <p:spPr bwMode="auto">
            <a:xfrm rot="-772996">
              <a:off x="3600" y="2352"/>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72" name="Oval 112"/>
            <p:cNvSpPr>
              <a:spLocks noChangeArrowheads="1"/>
            </p:cNvSpPr>
            <p:nvPr/>
          </p:nvSpPr>
          <p:spPr bwMode="auto">
            <a:xfrm rot="-772996">
              <a:off x="3840" y="2208"/>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sp>
          <p:nvSpPr>
            <p:cNvPr id="2140273" name="Oval 113"/>
            <p:cNvSpPr>
              <a:spLocks noChangeArrowheads="1"/>
            </p:cNvSpPr>
            <p:nvPr/>
          </p:nvSpPr>
          <p:spPr bwMode="auto">
            <a:xfrm rot="-772996">
              <a:off x="3552" y="2064"/>
              <a:ext cx="192" cy="192"/>
            </a:xfrm>
            <a:prstGeom prst="ellipse">
              <a:avLst/>
            </a:prstGeom>
            <a:gradFill rotWithShape="1">
              <a:gsLst>
                <a:gs pos="0">
                  <a:srgbClr val="996633">
                    <a:gamma/>
                    <a:shade val="46275"/>
                    <a:invGamma/>
                  </a:srgbClr>
                </a:gs>
                <a:gs pos="50000">
                  <a:srgbClr val="996633"/>
                </a:gs>
                <a:gs pos="100000">
                  <a:srgbClr val="996633">
                    <a:gamma/>
                    <a:shade val="46275"/>
                    <a:invGamma/>
                  </a:srgbClr>
                </a:gs>
              </a:gsLst>
              <a:lin ang="2700000" scaled="1"/>
            </a:gradFill>
            <a:ln w="9525">
              <a:noFill/>
              <a:miter lim="800000"/>
              <a:headEnd/>
              <a:tailEnd/>
            </a:ln>
            <a:effectLst/>
          </p:spPr>
          <p:txBody>
            <a:bodyPr wrap="none" anchor="ctr"/>
            <a:lstStyle/>
            <a:p>
              <a:endParaRPr lang="en-US"/>
            </a:p>
          </p:txBody>
        </p:sp>
        <p:sp>
          <p:nvSpPr>
            <p:cNvPr id="2140274" name="Oval 114"/>
            <p:cNvSpPr>
              <a:spLocks noChangeArrowheads="1"/>
            </p:cNvSpPr>
            <p:nvPr/>
          </p:nvSpPr>
          <p:spPr bwMode="auto">
            <a:xfrm rot="-772996">
              <a:off x="3888" y="2448"/>
              <a:ext cx="192" cy="192"/>
            </a:xfrm>
            <a:prstGeom prst="ellipse">
              <a:avLst/>
            </a:prstGeom>
            <a:gradFill rotWithShape="1">
              <a:gsLst>
                <a:gs pos="0">
                  <a:srgbClr val="CC99FF"/>
                </a:gs>
                <a:gs pos="100000">
                  <a:srgbClr val="CC99FF">
                    <a:gamma/>
                    <a:shade val="46275"/>
                    <a:invGamma/>
                  </a:srgbClr>
                </a:gs>
              </a:gsLst>
              <a:lin ang="2700000" scaled="1"/>
            </a:gradFill>
            <a:ln w="9525">
              <a:noFill/>
              <a:miter lim="800000"/>
              <a:headEnd/>
              <a:tailEnd/>
            </a:ln>
            <a:effectLst/>
          </p:spPr>
          <p:txBody>
            <a:bodyPr wrap="none" anchor="ctr"/>
            <a:lstStyle/>
            <a:p>
              <a:endParaRPr lang="en-US"/>
            </a:p>
          </p:txBody>
        </p:sp>
      </p:grpSp>
      <p:sp>
        <p:nvSpPr>
          <p:cNvPr id="2140275" name="Text Box 115"/>
          <p:cNvSpPr txBox="1">
            <a:spLocks noChangeArrowheads="1"/>
          </p:cNvSpPr>
          <p:nvPr/>
        </p:nvSpPr>
        <p:spPr bwMode="auto">
          <a:xfrm>
            <a:off x="1600200" y="5410200"/>
            <a:ext cx="5959475" cy="579438"/>
          </a:xfrm>
          <a:prstGeom prst="rect">
            <a:avLst/>
          </a:prstGeom>
          <a:noFill/>
          <a:ln w="9525">
            <a:noFill/>
            <a:miter lim="800000"/>
            <a:headEnd/>
            <a:tailEnd/>
          </a:ln>
          <a:effectLst/>
        </p:spPr>
        <p:txBody>
          <a:bodyPr wrap="none">
            <a:spAutoFit/>
          </a:bodyPr>
          <a:lstStyle/>
          <a:p>
            <a:r>
              <a:rPr lang="en-US" sz="3200"/>
              <a:t>2 NI</a:t>
            </a:r>
            <a:r>
              <a:rPr lang="en-US" sz="3200" baseline="-25000"/>
              <a:t>3</a:t>
            </a:r>
            <a:r>
              <a:rPr lang="en-US" sz="3200"/>
              <a:t>(</a:t>
            </a:r>
            <a:r>
              <a:rPr lang="en-US" sz="3200" i="1"/>
              <a:t>s</a:t>
            </a:r>
            <a:r>
              <a:rPr lang="en-US" sz="3200"/>
              <a:t>)               N</a:t>
            </a:r>
            <a:r>
              <a:rPr lang="en-US" sz="3200" baseline="-25000"/>
              <a:t>2</a:t>
            </a:r>
            <a:r>
              <a:rPr lang="en-US" sz="3200"/>
              <a:t>(</a:t>
            </a:r>
            <a:r>
              <a:rPr lang="en-US" sz="3200" i="1"/>
              <a:t>g</a:t>
            </a:r>
            <a:r>
              <a:rPr lang="en-US" sz="3200"/>
              <a:t>)  +  3 I</a:t>
            </a:r>
            <a:r>
              <a:rPr lang="en-US" sz="3200" baseline="-25000"/>
              <a:t>2</a:t>
            </a:r>
            <a:r>
              <a:rPr lang="en-US" sz="3200"/>
              <a:t>(</a:t>
            </a:r>
            <a:r>
              <a:rPr lang="en-US" sz="3200" i="1"/>
              <a:t>g</a:t>
            </a:r>
            <a:r>
              <a:rPr lang="en-US" sz="3200"/>
              <a:t>)</a:t>
            </a:r>
          </a:p>
        </p:txBody>
      </p:sp>
      <p:sp>
        <p:nvSpPr>
          <p:cNvPr id="2140276" name="Line 116"/>
          <p:cNvSpPr>
            <a:spLocks noChangeShapeType="1"/>
          </p:cNvSpPr>
          <p:nvPr/>
        </p:nvSpPr>
        <p:spPr bwMode="auto">
          <a:xfrm>
            <a:off x="3276600" y="5715000"/>
            <a:ext cx="1143000" cy="0"/>
          </a:xfrm>
          <a:prstGeom prst="line">
            <a:avLst/>
          </a:prstGeom>
          <a:noFill/>
          <a:ln w="22225">
            <a:solidFill>
              <a:schemeClr val="tx1"/>
            </a:solidFill>
            <a:miter lim="800000"/>
            <a:headEnd/>
            <a:tailEnd type="triangle" w="med" len="med"/>
          </a:ln>
          <a:effectLst/>
        </p:spPr>
        <p:txBody>
          <a:bodyPr wrap="none"/>
          <a:lstStyle/>
          <a:p>
            <a:endParaRPr lang="en-US"/>
          </a:p>
        </p:txBody>
      </p:sp>
      <p:sp>
        <p:nvSpPr>
          <p:cNvPr id="2140277" name="Text Box 117"/>
          <p:cNvSpPr txBox="1">
            <a:spLocks noChangeArrowheads="1"/>
          </p:cNvSpPr>
          <p:nvPr/>
        </p:nvSpPr>
        <p:spPr bwMode="auto">
          <a:xfrm>
            <a:off x="3505200" y="2514600"/>
            <a:ext cx="425450" cy="304800"/>
          </a:xfrm>
          <a:prstGeom prst="rect">
            <a:avLst/>
          </a:prstGeom>
          <a:noFill/>
          <a:ln w="9525">
            <a:noFill/>
            <a:miter lim="800000"/>
            <a:headEnd/>
            <a:tailEnd/>
          </a:ln>
          <a:effectLst/>
        </p:spPr>
        <p:txBody>
          <a:bodyPr wrap="none">
            <a:spAutoFit/>
          </a:bodyPr>
          <a:lstStyle/>
          <a:p>
            <a:r>
              <a:rPr lang="en-US" sz="1400"/>
              <a:t>NI</a:t>
            </a:r>
            <a:r>
              <a:rPr lang="en-US" sz="1400" baseline="-25000"/>
              <a:t>3</a:t>
            </a:r>
          </a:p>
        </p:txBody>
      </p:sp>
      <p:sp>
        <p:nvSpPr>
          <p:cNvPr id="2140278" name="Line 118"/>
          <p:cNvSpPr>
            <a:spLocks noChangeShapeType="1"/>
          </p:cNvSpPr>
          <p:nvPr/>
        </p:nvSpPr>
        <p:spPr bwMode="auto">
          <a:xfrm flipH="1">
            <a:off x="3124200" y="2819400"/>
            <a:ext cx="457200" cy="533400"/>
          </a:xfrm>
          <a:prstGeom prst="line">
            <a:avLst/>
          </a:prstGeom>
          <a:noFill/>
          <a:ln w="9525">
            <a:solidFill>
              <a:schemeClr val="tx1"/>
            </a:solidFill>
            <a:miter lim="800000"/>
            <a:headEnd/>
            <a:tailEnd type="triangle" w="med" len="med"/>
          </a:ln>
          <a:effectLst/>
        </p:spPr>
        <p:txBody>
          <a:bodyPr wrap="none"/>
          <a:lstStyle/>
          <a:p>
            <a:endParaRPr lang="en-US"/>
          </a:p>
        </p:txBody>
      </p:sp>
      <p:sp>
        <p:nvSpPr>
          <p:cNvPr id="2140279" name="Text Box 119"/>
          <p:cNvSpPr txBox="1">
            <a:spLocks noChangeArrowheads="1"/>
          </p:cNvSpPr>
          <p:nvPr/>
        </p:nvSpPr>
        <p:spPr bwMode="auto">
          <a:xfrm>
            <a:off x="7146925" y="2525713"/>
            <a:ext cx="296863" cy="304800"/>
          </a:xfrm>
          <a:prstGeom prst="rect">
            <a:avLst/>
          </a:prstGeom>
          <a:noFill/>
          <a:ln w="9525">
            <a:noFill/>
            <a:miter lim="800000"/>
            <a:headEnd/>
            <a:tailEnd/>
          </a:ln>
          <a:effectLst/>
        </p:spPr>
        <p:txBody>
          <a:bodyPr wrap="none">
            <a:spAutoFit/>
          </a:bodyPr>
          <a:lstStyle/>
          <a:p>
            <a:r>
              <a:rPr lang="en-US" sz="1400"/>
              <a:t>I</a:t>
            </a:r>
            <a:r>
              <a:rPr lang="en-US" sz="1400" baseline="-25000"/>
              <a:t>2</a:t>
            </a:r>
          </a:p>
        </p:txBody>
      </p:sp>
      <p:sp>
        <p:nvSpPr>
          <p:cNvPr id="2140280" name="Line 120"/>
          <p:cNvSpPr>
            <a:spLocks noChangeShapeType="1"/>
          </p:cNvSpPr>
          <p:nvPr/>
        </p:nvSpPr>
        <p:spPr bwMode="auto">
          <a:xfrm flipH="1">
            <a:off x="6781800" y="2743200"/>
            <a:ext cx="381000" cy="457200"/>
          </a:xfrm>
          <a:prstGeom prst="line">
            <a:avLst/>
          </a:prstGeom>
          <a:noFill/>
          <a:ln w="9525">
            <a:solidFill>
              <a:schemeClr val="tx1"/>
            </a:solidFill>
            <a:miter lim="800000"/>
            <a:headEnd/>
            <a:tailEnd type="triangle" w="med" len="med"/>
          </a:ln>
          <a:effectLst/>
        </p:spPr>
        <p:txBody>
          <a:bodyPr wrap="none"/>
          <a:lstStyle/>
          <a:p>
            <a:endParaRPr lang="en-US"/>
          </a:p>
        </p:txBody>
      </p:sp>
      <p:sp>
        <p:nvSpPr>
          <p:cNvPr id="2140281" name="Text Box 121"/>
          <p:cNvSpPr txBox="1">
            <a:spLocks noChangeArrowheads="1"/>
          </p:cNvSpPr>
          <p:nvPr/>
        </p:nvSpPr>
        <p:spPr bwMode="auto">
          <a:xfrm>
            <a:off x="4860925" y="2297113"/>
            <a:ext cx="376238" cy="304800"/>
          </a:xfrm>
          <a:prstGeom prst="rect">
            <a:avLst/>
          </a:prstGeom>
          <a:noFill/>
          <a:ln w="9525">
            <a:noFill/>
            <a:miter lim="800000"/>
            <a:headEnd/>
            <a:tailEnd/>
          </a:ln>
          <a:effectLst/>
        </p:spPr>
        <p:txBody>
          <a:bodyPr wrap="none">
            <a:spAutoFit/>
          </a:bodyPr>
          <a:lstStyle/>
          <a:p>
            <a:r>
              <a:rPr lang="en-US" sz="1400"/>
              <a:t>N</a:t>
            </a:r>
            <a:r>
              <a:rPr lang="en-US" sz="1400" baseline="-25000"/>
              <a:t>2</a:t>
            </a:r>
          </a:p>
        </p:txBody>
      </p:sp>
      <p:sp>
        <p:nvSpPr>
          <p:cNvPr id="2140282" name="Line 122"/>
          <p:cNvSpPr>
            <a:spLocks noChangeShapeType="1"/>
          </p:cNvSpPr>
          <p:nvPr/>
        </p:nvSpPr>
        <p:spPr bwMode="auto">
          <a:xfrm>
            <a:off x="5029200" y="2590800"/>
            <a:ext cx="76200" cy="685800"/>
          </a:xfrm>
          <a:prstGeom prst="line">
            <a:avLst/>
          </a:prstGeom>
          <a:noFill/>
          <a:ln w="9525">
            <a:solidFill>
              <a:schemeClr val="tx1"/>
            </a:solidFill>
            <a:miter lim="800000"/>
            <a:headEnd/>
            <a:tailEnd type="triangle" w="med" len="med"/>
          </a:ln>
          <a:effectLst/>
        </p:spPr>
        <p:txBody>
          <a:bodyPr wrap="none"/>
          <a:lstStyle/>
          <a:p>
            <a:endParaRPr lang="en-US"/>
          </a:p>
        </p:txBody>
      </p:sp>
      <p:sp>
        <p:nvSpPr>
          <p:cNvPr id="2140283" name="AutoShape 123"/>
          <p:cNvSpPr>
            <a:spLocks noChangeArrowheads="1"/>
          </p:cNvSpPr>
          <p:nvPr/>
        </p:nvSpPr>
        <p:spPr bwMode="auto">
          <a:xfrm rot="428123">
            <a:off x="685800" y="1447800"/>
            <a:ext cx="4078288" cy="4495800"/>
          </a:xfrm>
          <a:prstGeom prst="irregularSeal2">
            <a:avLst/>
          </a:prstGeom>
          <a:gradFill rotWithShape="1">
            <a:gsLst>
              <a:gs pos="0">
                <a:srgbClr val="9966FF">
                  <a:gamma/>
                  <a:shade val="46275"/>
                  <a:invGamma/>
                </a:srgbClr>
              </a:gs>
              <a:gs pos="100000">
                <a:srgbClr val="9966FF"/>
              </a:gs>
            </a:gsLst>
            <a:lin ang="2700000" scaled="1"/>
          </a:gradFill>
          <a:ln w="9525">
            <a:solidFill>
              <a:srgbClr val="9966FF"/>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ransition spd="med">
    <p:zoom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140283"/>
                                        </p:tgtEl>
                                        <p:attrNameLst>
                                          <p:attrName>style.visibility</p:attrName>
                                        </p:attrNameLst>
                                      </p:cBhvr>
                                      <p:to>
                                        <p:strVal val="visible"/>
                                      </p:to>
                                    </p:set>
                                    <p:animEffect transition="in" filter="checkerboard(across)">
                                      <p:cBhvr>
                                        <p:cTn id="7" dur="500"/>
                                        <p:tgtEl>
                                          <p:spTgt spid="2140283"/>
                                        </p:tgtEl>
                                      </p:cBhvr>
                                    </p:animEffect>
                                  </p:childTnLst>
                                </p:cTn>
                              </p:par>
                              <p:par>
                                <p:cTn id="8" presetID="0" presetClass="path" presetSubtype="0" accel="50000" decel="50000" fill="hold" grpId="1" nodeType="withEffect">
                                  <p:stCondLst>
                                    <p:cond delay="0"/>
                                  </p:stCondLst>
                                  <p:childTnLst>
                                    <p:animMotion origin="layout" path="M 3.33333E-6 1.11111E-6 C 0.00399 -0.00278 0.00746 -0.00602 0.0118 -0.00787 C 0.01788 -0.01597 0.0243 -0.02269 0.02968 -0.03171 C 0.03229 -0.03611 0.03385 -0.0419 0.0368 -0.04607 C 0.04739 -0.06065 0.03316 -0.03658 0.04392 -0.05394 C 0.04479 -0.05533 0.04514 -0.05764 0.04635 -0.0588 C 0.04843 -0.06065 0.05347 -0.06204 0.05347 -0.06181 C 0.06267 -0.05579 0.06163 -0.05463 0.06666 -0.04445 C 0.06892 -0.03287 0.06805 -0.01991 0.07621 -0.01273 C 0.08333 -0.01435 0.08524 -0.01458 0.08923 -0.02222 C 0.09114 -0.03426 0.09461 -0.04537 0.1 -0.05556 C 0.10277 -0.06667 0.10677 -0.0632 0.11545 -0.06204 C 0.11996 -0.05995 0.12239 -0.05579 0.12621 -0.05232 C 0.13316 -0.03843 0.13819 -0.02338 0.15121 -0.01898 C 0.15399 -0.02014 0.15694 -0.02037 0.15955 -0.02222 C 0.16649 -0.02685 0.16701 -0.03796 0.17725 -0.04283 C 0.18177 -0.04213 0.18802 -0.04352 0.19045 -0.03658 C 0.19184 -0.03264 0.19288 -0.02384 0.19288 -0.02361 C 0.1934 -0.0088 0.18906 0.00764 0.19878 0.01574 C 0.21267 0.0125 0.22482 -0.00023 0.23802 -0.00648 C 0.24757 -0.00509 0.24982 -0.00648 0.2559 0.00162 C 0.25764 0.00833 0.25902 0.01528 0.26059 0.02222 C 0.26093 0.02384 0.26059 0.02662 0.2618 0.02685 C 0.26927 0.0287 0.27691 0.02801 0.28455 0.02847 C 0.29357 0.04097 0.28368 0.0044 0.30086 0.00555 C 0.3026 0.01227 0.31527 0.01435 0.31632 0.02153 C 0.31684 0.02523 0.3342 0.02592 0.33541 0.0294 C 0.33698 0.03403 0.35746 0.01991 0.3592 0.01991 " pathEditMode="relative" rAng="0" ptsTypes="ffffffffffffffffffffffffffff">
                                      <p:cBhvr>
                                        <p:cTn id="9" dur="2000" fill="hold"/>
                                        <p:tgtEl>
                                          <p:spTgt spid="2140283"/>
                                        </p:tgtEl>
                                        <p:attrNameLst>
                                          <p:attrName>ppt_x</p:attrName>
                                          <p:attrName>ppt_y</p:attrName>
                                        </p:attrNameLst>
                                      </p:cBhvr>
                                      <p:rCtr x="180" y="-13"/>
                                    </p:animMotion>
                                  </p:childTnLst>
                                </p:cTn>
                              </p:par>
                              <p:par>
                                <p:cTn id="10" presetID="27" presetClass="emph" presetSubtype="0" fill="hold" grpId="2" nodeType="withEffect">
                                  <p:stCondLst>
                                    <p:cond delay="0"/>
                                  </p:stCondLst>
                                  <p:childTnLst>
                                    <p:animClr clrSpc="rgb" dir="cw">
                                      <p:cBhvr override="childStyle">
                                        <p:cTn id="11" dur="250" autoRev="1" fill="hold"/>
                                        <p:tgtEl>
                                          <p:spTgt spid="2140283"/>
                                        </p:tgtEl>
                                        <p:attrNameLst>
                                          <p:attrName>style.color</p:attrName>
                                        </p:attrNameLst>
                                      </p:cBhvr>
                                      <p:to>
                                        <a:schemeClr val="bg1"/>
                                      </p:to>
                                    </p:animClr>
                                    <p:animClr clrSpc="rgb" dir="cw">
                                      <p:cBhvr>
                                        <p:cTn id="12" dur="250" autoRev="1" fill="hold"/>
                                        <p:tgtEl>
                                          <p:spTgt spid="2140283"/>
                                        </p:tgtEl>
                                        <p:attrNameLst>
                                          <p:attrName>fillcolor</p:attrName>
                                        </p:attrNameLst>
                                      </p:cBhvr>
                                      <p:to>
                                        <a:schemeClr val="bg1"/>
                                      </p:to>
                                    </p:animClr>
                                    <p:set>
                                      <p:cBhvr>
                                        <p:cTn id="13" dur="250" autoRev="1" fill="hold"/>
                                        <p:tgtEl>
                                          <p:spTgt spid="2140283"/>
                                        </p:tgtEl>
                                        <p:attrNameLst>
                                          <p:attrName>fill.type</p:attrName>
                                        </p:attrNameLst>
                                      </p:cBhvr>
                                      <p:to>
                                        <p:strVal val="solid"/>
                                      </p:to>
                                    </p:set>
                                    <p:set>
                                      <p:cBhvr>
                                        <p:cTn id="14" dur="250" autoRev="1" fill="hold"/>
                                        <p:tgtEl>
                                          <p:spTgt spid="2140283"/>
                                        </p:tgtEl>
                                        <p:attrNameLst>
                                          <p:attrName>fill.on</p:attrName>
                                        </p:attrNameLst>
                                      </p:cBhvr>
                                      <p:to>
                                        <p:strVal val="true"/>
                                      </p:to>
                                    </p:set>
                                  </p:childTnLst>
                                </p:cTn>
                              </p:par>
                            </p:childTnLst>
                          </p:cTn>
                        </p:par>
                        <p:par>
                          <p:cTn id="15" fill="hold">
                            <p:stCondLst>
                              <p:cond delay="2000"/>
                            </p:stCondLst>
                            <p:childTnLst>
                              <p:par>
                                <p:cTn id="16" presetID="55" presetClass="exit" presetSubtype="0" fill="hold" grpId="3" nodeType="afterEffect">
                                  <p:stCondLst>
                                    <p:cond delay="0"/>
                                  </p:stCondLst>
                                  <p:childTnLst>
                                    <p:anim calcmode="lin" valueType="num">
                                      <p:cBhvr>
                                        <p:cTn id="17" dur="2000"/>
                                        <p:tgtEl>
                                          <p:spTgt spid="2140283"/>
                                        </p:tgtEl>
                                        <p:attrNameLst>
                                          <p:attrName>ppt_w</p:attrName>
                                        </p:attrNameLst>
                                      </p:cBhvr>
                                      <p:tavLst>
                                        <p:tav tm="0">
                                          <p:val>
                                            <p:strVal val="ppt_w"/>
                                          </p:val>
                                        </p:tav>
                                        <p:tav tm="100000">
                                          <p:val>
                                            <p:strVal val="ppt_w*0.70"/>
                                          </p:val>
                                        </p:tav>
                                      </p:tavLst>
                                    </p:anim>
                                    <p:anim calcmode="lin" valueType="num">
                                      <p:cBhvr>
                                        <p:cTn id="18" dur="2000"/>
                                        <p:tgtEl>
                                          <p:spTgt spid="2140283"/>
                                        </p:tgtEl>
                                        <p:attrNameLst>
                                          <p:attrName>ppt_h</p:attrName>
                                        </p:attrNameLst>
                                      </p:cBhvr>
                                      <p:tavLst>
                                        <p:tav tm="0">
                                          <p:val>
                                            <p:strVal val="ppt_h"/>
                                          </p:val>
                                        </p:tav>
                                        <p:tav tm="100000">
                                          <p:val>
                                            <p:strVal val="ppt_h"/>
                                          </p:val>
                                        </p:tav>
                                      </p:tavLst>
                                    </p:anim>
                                    <p:animEffect transition="out" filter="fade">
                                      <p:cBhvr>
                                        <p:cTn id="19" dur="2000"/>
                                        <p:tgtEl>
                                          <p:spTgt spid="2140283"/>
                                        </p:tgtEl>
                                      </p:cBhvr>
                                    </p:animEffect>
                                    <p:set>
                                      <p:cBhvr>
                                        <p:cTn id="20" dur="1" fill="hold">
                                          <p:stCondLst>
                                            <p:cond delay="1999"/>
                                          </p:stCondLst>
                                        </p:cTn>
                                        <p:tgtEl>
                                          <p:spTgt spid="2140283"/>
                                        </p:tgtEl>
                                        <p:attrNameLst>
                                          <p:attrName>style.visibility</p:attrName>
                                        </p:attrNameLst>
                                      </p:cBhvr>
                                      <p:to>
                                        <p:strVal val="hidden"/>
                                      </p:to>
                                    </p:set>
                                  </p:childTnLst>
                                </p:cTn>
                              </p:par>
                            </p:childTnLst>
                          </p:cTn>
                        </p:par>
                        <p:par>
                          <p:cTn id="21" fill="hold">
                            <p:stCondLst>
                              <p:cond delay="4000"/>
                            </p:stCondLst>
                            <p:childTnLst>
                              <p:par>
                                <p:cTn id="22" presetID="39" presetClass="entr" presetSubtype="0" accel="100000" fill="hold" nodeType="afterEffect">
                                  <p:stCondLst>
                                    <p:cond delay="0"/>
                                  </p:stCondLst>
                                  <p:childTnLst>
                                    <p:set>
                                      <p:cBhvr>
                                        <p:cTn id="23" dur="1" fill="hold">
                                          <p:stCondLst>
                                            <p:cond delay="0"/>
                                          </p:stCondLst>
                                        </p:cTn>
                                        <p:tgtEl>
                                          <p:spTgt spid="2140225"/>
                                        </p:tgtEl>
                                        <p:attrNameLst>
                                          <p:attrName>style.visibility</p:attrName>
                                        </p:attrNameLst>
                                      </p:cBhvr>
                                      <p:to>
                                        <p:strVal val="visible"/>
                                      </p:to>
                                    </p:set>
                                    <p:anim calcmode="lin" valueType="num">
                                      <p:cBhvr>
                                        <p:cTn id="24" dur="500" fill="hold"/>
                                        <p:tgtEl>
                                          <p:spTgt spid="2140225"/>
                                        </p:tgtEl>
                                        <p:attrNameLst>
                                          <p:attrName>ppt_h</p:attrName>
                                        </p:attrNameLst>
                                      </p:cBhvr>
                                      <p:tavLst>
                                        <p:tav tm="0">
                                          <p:val>
                                            <p:strVal val="#ppt_h/20"/>
                                          </p:val>
                                        </p:tav>
                                        <p:tav tm="50000">
                                          <p:val>
                                            <p:strVal val="#ppt_h/20"/>
                                          </p:val>
                                        </p:tav>
                                        <p:tav tm="100000">
                                          <p:val>
                                            <p:strVal val="#ppt_h"/>
                                          </p:val>
                                        </p:tav>
                                      </p:tavLst>
                                    </p:anim>
                                    <p:anim calcmode="lin" valueType="num">
                                      <p:cBhvr>
                                        <p:cTn id="25" dur="500" fill="hold"/>
                                        <p:tgtEl>
                                          <p:spTgt spid="2140225"/>
                                        </p:tgtEl>
                                        <p:attrNameLst>
                                          <p:attrName>ppt_w</p:attrName>
                                        </p:attrNameLst>
                                      </p:cBhvr>
                                      <p:tavLst>
                                        <p:tav tm="0">
                                          <p:val>
                                            <p:strVal val="#ppt_w+.3"/>
                                          </p:val>
                                        </p:tav>
                                        <p:tav tm="50000">
                                          <p:val>
                                            <p:strVal val="#ppt_w+.3"/>
                                          </p:val>
                                        </p:tav>
                                        <p:tav tm="100000">
                                          <p:val>
                                            <p:strVal val="#ppt_w"/>
                                          </p:val>
                                        </p:tav>
                                      </p:tavLst>
                                    </p:anim>
                                    <p:anim calcmode="lin" valueType="num">
                                      <p:cBhvr>
                                        <p:cTn id="26" dur="500" fill="hold"/>
                                        <p:tgtEl>
                                          <p:spTgt spid="2140225"/>
                                        </p:tgtEl>
                                        <p:attrNameLst>
                                          <p:attrName>ppt_x</p:attrName>
                                        </p:attrNameLst>
                                      </p:cBhvr>
                                      <p:tavLst>
                                        <p:tav tm="0">
                                          <p:val>
                                            <p:strVal val="#ppt_x-.3"/>
                                          </p:val>
                                        </p:tav>
                                        <p:tav tm="50000">
                                          <p:val>
                                            <p:strVal val="#ppt_x"/>
                                          </p:val>
                                        </p:tav>
                                        <p:tav tm="100000">
                                          <p:val>
                                            <p:strVal val="#ppt_x"/>
                                          </p:val>
                                        </p:tav>
                                      </p:tavLst>
                                    </p:anim>
                                    <p:anim calcmode="lin" valueType="num">
                                      <p:cBhvr>
                                        <p:cTn id="27" dur="500" fill="hold"/>
                                        <p:tgtEl>
                                          <p:spTgt spid="2140225"/>
                                        </p:tgtEl>
                                        <p:attrNameLst>
                                          <p:attrName>ppt_y</p:attrName>
                                        </p:attrNameLst>
                                      </p:cBhvr>
                                      <p:tavLst>
                                        <p:tav tm="0">
                                          <p:val>
                                            <p:strVal val="#ppt_y"/>
                                          </p:val>
                                        </p:tav>
                                        <p:tav tm="100000">
                                          <p:val>
                                            <p:strVal val="#ppt_y"/>
                                          </p:val>
                                        </p:tav>
                                      </p:tavLst>
                                    </p:anim>
                                  </p:childTnLst>
                                </p:cTn>
                              </p:par>
                              <p:par>
                                <p:cTn id="28" presetID="39" presetClass="entr" presetSubtype="0" accel="100000" fill="hold" grpId="0" nodeType="withEffect">
                                  <p:stCondLst>
                                    <p:cond delay="0"/>
                                  </p:stCondLst>
                                  <p:childTnLst>
                                    <p:set>
                                      <p:cBhvr>
                                        <p:cTn id="29" dur="1" fill="hold">
                                          <p:stCondLst>
                                            <p:cond delay="0"/>
                                          </p:stCondLst>
                                        </p:cTn>
                                        <p:tgtEl>
                                          <p:spTgt spid="2140279"/>
                                        </p:tgtEl>
                                        <p:attrNameLst>
                                          <p:attrName>style.visibility</p:attrName>
                                        </p:attrNameLst>
                                      </p:cBhvr>
                                      <p:to>
                                        <p:strVal val="visible"/>
                                      </p:to>
                                    </p:set>
                                    <p:anim calcmode="lin" valueType="num">
                                      <p:cBhvr>
                                        <p:cTn id="30" dur="500" fill="hold"/>
                                        <p:tgtEl>
                                          <p:spTgt spid="2140279"/>
                                        </p:tgtEl>
                                        <p:attrNameLst>
                                          <p:attrName>ppt_h</p:attrName>
                                        </p:attrNameLst>
                                      </p:cBhvr>
                                      <p:tavLst>
                                        <p:tav tm="0">
                                          <p:val>
                                            <p:strVal val="#ppt_h/20"/>
                                          </p:val>
                                        </p:tav>
                                        <p:tav tm="50000">
                                          <p:val>
                                            <p:strVal val="#ppt_h/20"/>
                                          </p:val>
                                        </p:tav>
                                        <p:tav tm="100000">
                                          <p:val>
                                            <p:strVal val="#ppt_h"/>
                                          </p:val>
                                        </p:tav>
                                      </p:tavLst>
                                    </p:anim>
                                    <p:anim calcmode="lin" valueType="num">
                                      <p:cBhvr>
                                        <p:cTn id="31" dur="500" fill="hold"/>
                                        <p:tgtEl>
                                          <p:spTgt spid="2140279"/>
                                        </p:tgtEl>
                                        <p:attrNameLst>
                                          <p:attrName>ppt_w</p:attrName>
                                        </p:attrNameLst>
                                      </p:cBhvr>
                                      <p:tavLst>
                                        <p:tav tm="0">
                                          <p:val>
                                            <p:strVal val="#ppt_w+.3"/>
                                          </p:val>
                                        </p:tav>
                                        <p:tav tm="50000">
                                          <p:val>
                                            <p:strVal val="#ppt_w+.3"/>
                                          </p:val>
                                        </p:tav>
                                        <p:tav tm="100000">
                                          <p:val>
                                            <p:strVal val="#ppt_w"/>
                                          </p:val>
                                        </p:tav>
                                      </p:tavLst>
                                    </p:anim>
                                    <p:anim calcmode="lin" valueType="num">
                                      <p:cBhvr>
                                        <p:cTn id="32" dur="500" fill="hold"/>
                                        <p:tgtEl>
                                          <p:spTgt spid="2140279"/>
                                        </p:tgtEl>
                                        <p:attrNameLst>
                                          <p:attrName>ppt_x</p:attrName>
                                        </p:attrNameLst>
                                      </p:cBhvr>
                                      <p:tavLst>
                                        <p:tav tm="0">
                                          <p:val>
                                            <p:strVal val="#ppt_x-.3"/>
                                          </p:val>
                                        </p:tav>
                                        <p:tav tm="50000">
                                          <p:val>
                                            <p:strVal val="#ppt_x"/>
                                          </p:val>
                                        </p:tav>
                                        <p:tav tm="100000">
                                          <p:val>
                                            <p:strVal val="#ppt_x"/>
                                          </p:val>
                                        </p:tav>
                                      </p:tavLst>
                                    </p:anim>
                                    <p:anim calcmode="lin" valueType="num">
                                      <p:cBhvr>
                                        <p:cTn id="33" dur="500" fill="hold"/>
                                        <p:tgtEl>
                                          <p:spTgt spid="2140279"/>
                                        </p:tgtEl>
                                        <p:attrNameLst>
                                          <p:attrName>ppt_y</p:attrName>
                                        </p:attrNameLst>
                                      </p:cBhvr>
                                      <p:tavLst>
                                        <p:tav tm="0">
                                          <p:val>
                                            <p:strVal val="#ppt_y"/>
                                          </p:val>
                                        </p:tav>
                                        <p:tav tm="100000">
                                          <p:val>
                                            <p:strVal val="#ppt_y"/>
                                          </p:val>
                                        </p:tav>
                                      </p:tavLst>
                                    </p:anim>
                                  </p:childTnLst>
                                </p:cTn>
                              </p:par>
                              <p:par>
                                <p:cTn id="34" presetID="39" presetClass="entr" presetSubtype="0" accel="100000" fill="hold" grpId="0" nodeType="withEffect">
                                  <p:stCondLst>
                                    <p:cond delay="0"/>
                                  </p:stCondLst>
                                  <p:childTnLst>
                                    <p:set>
                                      <p:cBhvr>
                                        <p:cTn id="35" dur="1" fill="hold">
                                          <p:stCondLst>
                                            <p:cond delay="0"/>
                                          </p:stCondLst>
                                        </p:cTn>
                                        <p:tgtEl>
                                          <p:spTgt spid="2140280"/>
                                        </p:tgtEl>
                                        <p:attrNameLst>
                                          <p:attrName>style.visibility</p:attrName>
                                        </p:attrNameLst>
                                      </p:cBhvr>
                                      <p:to>
                                        <p:strVal val="visible"/>
                                      </p:to>
                                    </p:set>
                                    <p:anim calcmode="lin" valueType="num">
                                      <p:cBhvr>
                                        <p:cTn id="36" dur="500" fill="hold"/>
                                        <p:tgtEl>
                                          <p:spTgt spid="2140280"/>
                                        </p:tgtEl>
                                        <p:attrNameLst>
                                          <p:attrName>ppt_h</p:attrName>
                                        </p:attrNameLst>
                                      </p:cBhvr>
                                      <p:tavLst>
                                        <p:tav tm="0">
                                          <p:val>
                                            <p:strVal val="#ppt_h/20"/>
                                          </p:val>
                                        </p:tav>
                                        <p:tav tm="50000">
                                          <p:val>
                                            <p:strVal val="#ppt_h/20"/>
                                          </p:val>
                                        </p:tav>
                                        <p:tav tm="100000">
                                          <p:val>
                                            <p:strVal val="#ppt_h"/>
                                          </p:val>
                                        </p:tav>
                                      </p:tavLst>
                                    </p:anim>
                                    <p:anim calcmode="lin" valueType="num">
                                      <p:cBhvr>
                                        <p:cTn id="37" dur="500" fill="hold"/>
                                        <p:tgtEl>
                                          <p:spTgt spid="2140280"/>
                                        </p:tgtEl>
                                        <p:attrNameLst>
                                          <p:attrName>ppt_w</p:attrName>
                                        </p:attrNameLst>
                                      </p:cBhvr>
                                      <p:tavLst>
                                        <p:tav tm="0">
                                          <p:val>
                                            <p:strVal val="#ppt_w+.3"/>
                                          </p:val>
                                        </p:tav>
                                        <p:tav tm="50000">
                                          <p:val>
                                            <p:strVal val="#ppt_w+.3"/>
                                          </p:val>
                                        </p:tav>
                                        <p:tav tm="100000">
                                          <p:val>
                                            <p:strVal val="#ppt_w"/>
                                          </p:val>
                                        </p:tav>
                                      </p:tavLst>
                                    </p:anim>
                                    <p:anim calcmode="lin" valueType="num">
                                      <p:cBhvr>
                                        <p:cTn id="38" dur="500" fill="hold"/>
                                        <p:tgtEl>
                                          <p:spTgt spid="2140280"/>
                                        </p:tgtEl>
                                        <p:attrNameLst>
                                          <p:attrName>ppt_x</p:attrName>
                                        </p:attrNameLst>
                                      </p:cBhvr>
                                      <p:tavLst>
                                        <p:tav tm="0">
                                          <p:val>
                                            <p:strVal val="#ppt_x-.3"/>
                                          </p:val>
                                        </p:tav>
                                        <p:tav tm="50000">
                                          <p:val>
                                            <p:strVal val="#ppt_x"/>
                                          </p:val>
                                        </p:tav>
                                        <p:tav tm="100000">
                                          <p:val>
                                            <p:strVal val="#ppt_x"/>
                                          </p:val>
                                        </p:tav>
                                      </p:tavLst>
                                    </p:anim>
                                    <p:anim calcmode="lin" valueType="num">
                                      <p:cBhvr>
                                        <p:cTn id="39" dur="500" fill="hold"/>
                                        <p:tgtEl>
                                          <p:spTgt spid="2140280"/>
                                        </p:tgtEl>
                                        <p:attrNameLst>
                                          <p:attrName>ppt_y</p:attrName>
                                        </p:attrNameLst>
                                      </p:cBhvr>
                                      <p:tavLst>
                                        <p:tav tm="0">
                                          <p:val>
                                            <p:strVal val="#ppt_y"/>
                                          </p:val>
                                        </p:tav>
                                        <p:tav tm="100000">
                                          <p:val>
                                            <p:strVal val="#ppt_y"/>
                                          </p:val>
                                        </p:tav>
                                      </p:tavLst>
                                    </p:anim>
                                  </p:childTnLst>
                                </p:cTn>
                              </p:par>
                              <p:par>
                                <p:cTn id="40" presetID="39" presetClass="entr" presetSubtype="0" accel="100000" fill="hold" grpId="0" nodeType="withEffect">
                                  <p:stCondLst>
                                    <p:cond delay="0"/>
                                  </p:stCondLst>
                                  <p:childTnLst>
                                    <p:set>
                                      <p:cBhvr>
                                        <p:cTn id="41" dur="1" fill="hold">
                                          <p:stCondLst>
                                            <p:cond delay="0"/>
                                          </p:stCondLst>
                                        </p:cTn>
                                        <p:tgtEl>
                                          <p:spTgt spid="2140281"/>
                                        </p:tgtEl>
                                        <p:attrNameLst>
                                          <p:attrName>style.visibility</p:attrName>
                                        </p:attrNameLst>
                                      </p:cBhvr>
                                      <p:to>
                                        <p:strVal val="visible"/>
                                      </p:to>
                                    </p:set>
                                    <p:anim calcmode="lin" valueType="num">
                                      <p:cBhvr>
                                        <p:cTn id="42" dur="500" fill="hold"/>
                                        <p:tgtEl>
                                          <p:spTgt spid="2140281"/>
                                        </p:tgtEl>
                                        <p:attrNameLst>
                                          <p:attrName>ppt_h</p:attrName>
                                        </p:attrNameLst>
                                      </p:cBhvr>
                                      <p:tavLst>
                                        <p:tav tm="0">
                                          <p:val>
                                            <p:strVal val="#ppt_h/20"/>
                                          </p:val>
                                        </p:tav>
                                        <p:tav tm="50000">
                                          <p:val>
                                            <p:strVal val="#ppt_h/20"/>
                                          </p:val>
                                        </p:tav>
                                        <p:tav tm="100000">
                                          <p:val>
                                            <p:strVal val="#ppt_h"/>
                                          </p:val>
                                        </p:tav>
                                      </p:tavLst>
                                    </p:anim>
                                    <p:anim calcmode="lin" valueType="num">
                                      <p:cBhvr>
                                        <p:cTn id="43" dur="500" fill="hold"/>
                                        <p:tgtEl>
                                          <p:spTgt spid="2140281"/>
                                        </p:tgtEl>
                                        <p:attrNameLst>
                                          <p:attrName>ppt_w</p:attrName>
                                        </p:attrNameLst>
                                      </p:cBhvr>
                                      <p:tavLst>
                                        <p:tav tm="0">
                                          <p:val>
                                            <p:strVal val="#ppt_w+.3"/>
                                          </p:val>
                                        </p:tav>
                                        <p:tav tm="50000">
                                          <p:val>
                                            <p:strVal val="#ppt_w+.3"/>
                                          </p:val>
                                        </p:tav>
                                        <p:tav tm="100000">
                                          <p:val>
                                            <p:strVal val="#ppt_w"/>
                                          </p:val>
                                        </p:tav>
                                      </p:tavLst>
                                    </p:anim>
                                    <p:anim calcmode="lin" valueType="num">
                                      <p:cBhvr>
                                        <p:cTn id="44" dur="500" fill="hold"/>
                                        <p:tgtEl>
                                          <p:spTgt spid="2140281"/>
                                        </p:tgtEl>
                                        <p:attrNameLst>
                                          <p:attrName>ppt_x</p:attrName>
                                        </p:attrNameLst>
                                      </p:cBhvr>
                                      <p:tavLst>
                                        <p:tav tm="0">
                                          <p:val>
                                            <p:strVal val="#ppt_x-.3"/>
                                          </p:val>
                                        </p:tav>
                                        <p:tav tm="50000">
                                          <p:val>
                                            <p:strVal val="#ppt_x"/>
                                          </p:val>
                                        </p:tav>
                                        <p:tav tm="100000">
                                          <p:val>
                                            <p:strVal val="#ppt_x"/>
                                          </p:val>
                                        </p:tav>
                                      </p:tavLst>
                                    </p:anim>
                                    <p:anim calcmode="lin" valueType="num">
                                      <p:cBhvr>
                                        <p:cTn id="45" dur="500" fill="hold"/>
                                        <p:tgtEl>
                                          <p:spTgt spid="2140281"/>
                                        </p:tgtEl>
                                        <p:attrNameLst>
                                          <p:attrName>ppt_y</p:attrName>
                                        </p:attrNameLst>
                                      </p:cBhvr>
                                      <p:tavLst>
                                        <p:tav tm="0">
                                          <p:val>
                                            <p:strVal val="#ppt_y"/>
                                          </p:val>
                                        </p:tav>
                                        <p:tav tm="100000">
                                          <p:val>
                                            <p:strVal val="#ppt_y"/>
                                          </p:val>
                                        </p:tav>
                                      </p:tavLst>
                                    </p:anim>
                                  </p:childTnLst>
                                </p:cTn>
                              </p:par>
                              <p:par>
                                <p:cTn id="46" presetID="39" presetClass="entr" presetSubtype="0" accel="100000" fill="hold" grpId="0" nodeType="withEffect">
                                  <p:stCondLst>
                                    <p:cond delay="0"/>
                                  </p:stCondLst>
                                  <p:childTnLst>
                                    <p:set>
                                      <p:cBhvr>
                                        <p:cTn id="47" dur="1" fill="hold">
                                          <p:stCondLst>
                                            <p:cond delay="0"/>
                                          </p:stCondLst>
                                        </p:cTn>
                                        <p:tgtEl>
                                          <p:spTgt spid="2140282"/>
                                        </p:tgtEl>
                                        <p:attrNameLst>
                                          <p:attrName>style.visibility</p:attrName>
                                        </p:attrNameLst>
                                      </p:cBhvr>
                                      <p:to>
                                        <p:strVal val="visible"/>
                                      </p:to>
                                    </p:set>
                                    <p:anim calcmode="lin" valueType="num">
                                      <p:cBhvr>
                                        <p:cTn id="48" dur="500" fill="hold"/>
                                        <p:tgtEl>
                                          <p:spTgt spid="2140282"/>
                                        </p:tgtEl>
                                        <p:attrNameLst>
                                          <p:attrName>ppt_h</p:attrName>
                                        </p:attrNameLst>
                                      </p:cBhvr>
                                      <p:tavLst>
                                        <p:tav tm="0">
                                          <p:val>
                                            <p:strVal val="#ppt_h/20"/>
                                          </p:val>
                                        </p:tav>
                                        <p:tav tm="50000">
                                          <p:val>
                                            <p:strVal val="#ppt_h/20"/>
                                          </p:val>
                                        </p:tav>
                                        <p:tav tm="100000">
                                          <p:val>
                                            <p:strVal val="#ppt_h"/>
                                          </p:val>
                                        </p:tav>
                                      </p:tavLst>
                                    </p:anim>
                                    <p:anim calcmode="lin" valueType="num">
                                      <p:cBhvr>
                                        <p:cTn id="49" dur="500" fill="hold"/>
                                        <p:tgtEl>
                                          <p:spTgt spid="2140282"/>
                                        </p:tgtEl>
                                        <p:attrNameLst>
                                          <p:attrName>ppt_w</p:attrName>
                                        </p:attrNameLst>
                                      </p:cBhvr>
                                      <p:tavLst>
                                        <p:tav tm="0">
                                          <p:val>
                                            <p:strVal val="#ppt_w+.3"/>
                                          </p:val>
                                        </p:tav>
                                        <p:tav tm="50000">
                                          <p:val>
                                            <p:strVal val="#ppt_w+.3"/>
                                          </p:val>
                                        </p:tav>
                                        <p:tav tm="100000">
                                          <p:val>
                                            <p:strVal val="#ppt_w"/>
                                          </p:val>
                                        </p:tav>
                                      </p:tavLst>
                                    </p:anim>
                                    <p:anim calcmode="lin" valueType="num">
                                      <p:cBhvr>
                                        <p:cTn id="50" dur="500" fill="hold"/>
                                        <p:tgtEl>
                                          <p:spTgt spid="2140282"/>
                                        </p:tgtEl>
                                        <p:attrNameLst>
                                          <p:attrName>ppt_x</p:attrName>
                                        </p:attrNameLst>
                                      </p:cBhvr>
                                      <p:tavLst>
                                        <p:tav tm="0">
                                          <p:val>
                                            <p:strVal val="#ppt_x-.3"/>
                                          </p:val>
                                        </p:tav>
                                        <p:tav tm="50000">
                                          <p:val>
                                            <p:strVal val="#ppt_x"/>
                                          </p:val>
                                        </p:tav>
                                        <p:tav tm="100000">
                                          <p:val>
                                            <p:strVal val="#ppt_x"/>
                                          </p:val>
                                        </p:tav>
                                      </p:tavLst>
                                    </p:anim>
                                    <p:anim calcmode="lin" valueType="num">
                                      <p:cBhvr>
                                        <p:cTn id="51" dur="500" fill="hold"/>
                                        <p:tgtEl>
                                          <p:spTgt spid="21402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279" grpId="0"/>
      <p:bldP spid="2140280" grpId="0" animBg="1"/>
      <p:bldP spid="2140281" grpId="0"/>
      <p:bldP spid="2140282" grpId="0" animBg="1"/>
      <p:bldP spid="2140283" grpId="0" animBg="1"/>
      <p:bldP spid="2140283" grpId="1" animBg="1"/>
      <p:bldP spid="2140283" grpId="2" animBg="1"/>
      <p:bldP spid="2140283" grpId="3"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0850" name="Rectangle 2"/>
          <p:cNvSpPr>
            <a:spLocks noGrp="1" noChangeArrowheads="1"/>
          </p:cNvSpPr>
          <p:nvPr>
            <p:ph type="title"/>
          </p:nvPr>
        </p:nvSpPr>
        <p:spPr>
          <a:xfrm>
            <a:off x="685800" y="457200"/>
            <a:ext cx="7772400" cy="1143000"/>
          </a:xfrm>
        </p:spPr>
        <p:txBody>
          <a:bodyPr/>
          <a:lstStyle/>
          <a:p>
            <a:r>
              <a:rPr lang="en-US">
                <a:latin typeface="Arial" charset="0"/>
              </a:rPr>
              <a:t>Chemical Burns</a:t>
            </a:r>
          </a:p>
        </p:txBody>
      </p:sp>
      <p:pic>
        <p:nvPicPr>
          <p:cNvPr id="1870851" name="Picture 3" descr="safety"/>
          <p:cNvPicPr>
            <a:picLocks noChangeAspect="1" noChangeArrowheads="1"/>
          </p:cNvPicPr>
          <p:nvPr/>
        </p:nvPicPr>
        <p:blipFill>
          <a:blip r:embed="rId5"/>
          <a:srcRect/>
          <a:stretch>
            <a:fillRect/>
          </a:stretch>
        </p:blipFill>
        <p:spPr bwMode="auto">
          <a:xfrm>
            <a:off x="6781800" y="304800"/>
            <a:ext cx="2114550" cy="2114550"/>
          </a:xfrm>
          <a:prstGeom prst="rect">
            <a:avLst/>
          </a:prstGeom>
          <a:noFill/>
        </p:spPr>
      </p:pic>
      <p:pic>
        <p:nvPicPr>
          <p:cNvPr id="1870852" name="Picture 4" descr="foot burn"/>
          <p:cNvPicPr>
            <a:picLocks noChangeAspect="1" noChangeArrowheads="1"/>
          </p:cNvPicPr>
          <p:nvPr/>
        </p:nvPicPr>
        <p:blipFill>
          <a:blip r:embed="rId6"/>
          <a:srcRect l="6395" r="8333"/>
          <a:stretch>
            <a:fillRect/>
          </a:stretch>
        </p:blipFill>
        <p:spPr bwMode="auto">
          <a:xfrm>
            <a:off x="762000" y="2514600"/>
            <a:ext cx="3048000" cy="2435225"/>
          </a:xfrm>
          <a:prstGeom prst="rect">
            <a:avLst/>
          </a:prstGeom>
          <a:noFill/>
          <a:ln w="28575">
            <a:solidFill>
              <a:schemeClr val="tx1"/>
            </a:solidFill>
            <a:miter lim="800000"/>
            <a:headEnd/>
            <a:tailEnd/>
          </a:ln>
        </p:spPr>
      </p:pic>
      <p:pic>
        <p:nvPicPr>
          <p:cNvPr id="1870853" name="Picture 5" descr="hand burn"/>
          <p:cNvPicPr>
            <a:picLocks noChangeAspect="1" noChangeArrowheads="1"/>
          </p:cNvPicPr>
          <p:nvPr/>
        </p:nvPicPr>
        <p:blipFill>
          <a:blip r:embed="rId7"/>
          <a:srcRect r="2396" b="3181"/>
          <a:stretch>
            <a:fillRect/>
          </a:stretch>
        </p:blipFill>
        <p:spPr bwMode="auto">
          <a:xfrm>
            <a:off x="5105400" y="3962400"/>
            <a:ext cx="3429000" cy="1981200"/>
          </a:xfrm>
          <a:prstGeom prst="rect">
            <a:avLst/>
          </a:prstGeom>
          <a:noFill/>
          <a:ln w="28575">
            <a:solidFill>
              <a:schemeClr val="tx1"/>
            </a:solidFill>
            <a:miter lim="800000"/>
            <a:headEnd/>
            <a:tailEnd/>
          </a:ln>
        </p:spPr>
      </p:pic>
      <p:pic>
        <p:nvPicPr>
          <p:cNvPr id="1870854" name="Picture 6" descr="shower"/>
          <p:cNvPicPr>
            <a:picLocks noChangeAspect="1" noChangeArrowheads="1"/>
          </p:cNvPicPr>
          <p:nvPr/>
        </p:nvPicPr>
        <p:blipFill>
          <a:blip r:embed="rId8"/>
          <a:srcRect/>
          <a:stretch>
            <a:fillRect/>
          </a:stretch>
        </p:blipFill>
        <p:spPr bwMode="auto">
          <a:xfrm>
            <a:off x="609600" y="457200"/>
            <a:ext cx="1447800" cy="1439863"/>
          </a:xfrm>
          <a:prstGeom prst="rect">
            <a:avLst/>
          </a:prstGeom>
          <a:noFill/>
        </p:spPr>
      </p:pic>
      <p:pic>
        <p:nvPicPr>
          <p:cNvPr id="1870855" name="Picture 7" descr="labsafety"/>
          <p:cNvPicPr>
            <a:picLocks noChangeAspect="1" noChangeArrowheads="1"/>
          </p:cNvPicPr>
          <p:nvPr/>
        </p:nvPicPr>
        <p:blipFill>
          <a:blip r:embed="rId9"/>
          <a:srcRect/>
          <a:stretch>
            <a:fillRect/>
          </a:stretch>
        </p:blipFill>
        <p:spPr bwMode="auto">
          <a:xfrm>
            <a:off x="3429000" y="1447800"/>
            <a:ext cx="2540000" cy="1981200"/>
          </a:xfrm>
          <a:prstGeom prst="rect">
            <a:avLst/>
          </a:prstGeom>
          <a:noFill/>
        </p:spPr>
      </p:pic>
      <p:sp>
        <p:nvSpPr>
          <p:cNvPr id="1870856" name="Text Box 8"/>
          <p:cNvSpPr txBox="1">
            <a:spLocks noChangeArrowheads="1"/>
          </p:cNvSpPr>
          <p:nvPr/>
        </p:nvSpPr>
        <p:spPr bwMode="auto">
          <a:xfrm>
            <a:off x="609600" y="4953000"/>
            <a:ext cx="3363913" cy="457200"/>
          </a:xfrm>
          <a:prstGeom prst="rect">
            <a:avLst/>
          </a:prstGeom>
          <a:noFill/>
          <a:ln w="9525">
            <a:noFill/>
            <a:miter lim="800000"/>
            <a:headEnd/>
            <a:tailEnd/>
          </a:ln>
          <a:effectLst/>
        </p:spPr>
        <p:txBody>
          <a:bodyPr wrap="none">
            <a:spAutoFit/>
          </a:bodyPr>
          <a:lstStyle/>
          <a:p>
            <a:r>
              <a:rPr lang="en-US" sz="2400"/>
              <a:t>Chemical burns on feet</a:t>
            </a:r>
            <a:r>
              <a:rPr lang="en-US" sz="1200"/>
              <a:t>.</a:t>
            </a:r>
          </a:p>
        </p:txBody>
      </p:sp>
      <p:sp>
        <p:nvSpPr>
          <p:cNvPr id="1870857" name="Text Box 9"/>
          <p:cNvSpPr txBox="1">
            <a:spLocks noChangeArrowheads="1"/>
          </p:cNvSpPr>
          <p:nvPr/>
        </p:nvSpPr>
        <p:spPr bwMode="auto">
          <a:xfrm>
            <a:off x="5334000" y="6003925"/>
            <a:ext cx="3078163" cy="396875"/>
          </a:xfrm>
          <a:prstGeom prst="rect">
            <a:avLst/>
          </a:prstGeom>
          <a:noFill/>
          <a:ln w="9525">
            <a:noFill/>
            <a:miter lim="800000"/>
            <a:headEnd/>
            <a:tailEnd/>
          </a:ln>
          <a:effectLst/>
        </p:spPr>
        <p:txBody>
          <a:bodyPr wrap="none">
            <a:spAutoFit/>
          </a:bodyPr>
          <a:lstStyle/>
          <a:p>
            <a:r>
              <a:rPr lang="en-US" sz="2000"/>
              <a:t>Skin burned by chemicals</a:t>
            </a:r>
          </a:p>
        </p:txBody>
      </p:sp>
      <p:sp>
        <p:nvSpPr>
          <p:cNvPr id="1870858" name="AutoShape 10">
            <a:hlinkClick r:id="rId10"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1870859" name="Picture 11">
            <a:hlinkClick r:id="" action="ppaction://media"/>
          </p:cNvPr>
          <p:cNvPicPr>
            <a:picLocks noRot="1" noChangeAspect="1" noChangeArrowheads="1"/>
          </p:cNvPicPr>
          <p:nvPr>
            <a:wavAudioFile r:embed="rId1" name="MSj00749060000[1].wav"/>
          </p:nvPr>
        </p:nvPicPr>
        <p:blipFill>
          <a:blip r:embed="rId11"/>
          <a:srcRect/>
          <a:stretch>
            <a:fillRect/>
          </a:stretch>
        </p:blipFill>
        <p:spPr bwMode="auto">
          <a:xfrm>
            <a:off x="304800" y="6553200"/>
            <a:ext cx="304800" cy="304800"/>
          </a:xfrm>
          <a:prstGeom prst="rect">
            <a:avLst/>
          </a:prstGeom>
          <a:noFill/>
        </p:spPr>
      </p:pic>
      <p:pic>
        <p:nvPicPr>
          <p:cNvPr id="1870860" name="Picture 12">
            <a:hlinkClick r:id="" action="ppaction://media"/>
          </p:cNvPr>
          <p:cNvPicPr>
            <a:picLocks noRot="1" noChangeAspect="1" noChangeArrowheads="1"/>
          </p:cNvPicPr>
          <p:nvPr>
            <a:wavAudioFile r:embed="rId2" name="MSSN00652A0000[1].wav"/>
          </p:nvPr>
        </p:nvPicPr>
        <p:blipFill>
          <a:blip r:embed="rId11"/>
          <a:srcRect/>
          <a:stretch>
            <a:fillRect/>
          </a:stretch>
        </p:blipFill>
        <p:spPr bwMode="auto">
          <a:xfrm>
            <a:off x="0" y="6553200"/>
            <a:ext cx="304800" cy="304800"/>
          </a:xfrm>
          <a:prstGeom prst="rect">
            <a:avLst/>
          </a:prstGeom>
          <a:noFill/>
        </p:spPr>
      </p:pic>
    </p:spTree>
  </p:cSld>
  <p:clrMapOvr>
    <a:masterClrMapping/>
  </p:clrMapOvr>
  <p:timing>
    <p:tnLst>
      <p:par>
        <p:cTn id="1" dur="indefinite" restart="never" nodeType="tmRoot">
          <p:childTnLst>
            <p:audio>
              <p:cMediaNode showWhenStopped="0">
                <p:cTn id="2" fill="hold" display="0">
                  <p:stCondLst>
                    <p:cond delay="indefinite"/>
                  </p:stCondLst>
                  <p:endCondLst>
                    <p:cond evt="onNext" delay="0">
                      <p:tgtEl>
                        <p:sldTgt/>
                      </p:tgtEl>
                    </p:cond>
                    <p:cond evt="onPrev" delay="0">
                      <p:tgtEl>
                        <p:sldTgt/>
                      </p:tgtEl>
                    </p:cond>
                    <p:cond evt="onStopAudio" delay="0">
                      <p:tgtEl>
                        <p:sldTgt/>
                      </p:tgtEl>
                    </p:cond>
                  </p:endCondLst>
                </p:cTn>
                <p:tgtEl>
                  <p:spTgt spid="1870859"/>
                </p:tgtEl>
              </p:cMediaNode>
            </p:audio>
            <p:audio>
              <p:cMediaNode showWhenStopped="0">
                <p:cTn id="3" fill="hold" display="0">
                  <p:stCondLst>
                    <p:cond delay="indefinite"/>
                  </p:stCondLst>
                  <p:endCondLst>
                    <p:cond evt="onNext" delay="0">
                      <p:tgtEl>
                        <p:sldTgt/>
                      </p:tgtEl>
                    </p:cond>
                    <p:cond evt="onPrev" delay="0">
                      <p:tgtEl>
                        <p:sldTgt/>
                      </p:tgtEl>
                    </p:cond>
                    <p:cond evt="onStopAudio" delay="0">
                      <p:tgtEl>
                        <p:sldTgt/>
                      </p:tgtEl>
                    </p:cond>
                  </p:endCondLst>
                </p:cTn>
                <p:tgtEl>
                  <p:spTgt spid="1870860"/>
                </p:tgtEl>
              </p:cMediaNode>
            </p:audio>
            <p:seq concurrent="1" nextAc="seek">
              <p:cTn id="4" restart="whenNotActive" fill="hold" evtFilter="cancelBubble" nodeType="interactiveSeq">
                <p:stCondLst>
                  <p:cond evt="onClick" delay="0">
                    <p:tgtEl>
                      <p:spTgt spid="1870852"/>
                    </p:tgtEl>
                  </p:cond>
                </p:stCondLst>
                <p:endSync evt="end" delay="0">
                  <p:rtn val="all"/>
                </p:endSync>
                <p:childTnLst>
                  <p:par>
                    <p:cTn id="5" fill="hold">
                      <p:stCondLst>
                        <p:cond delay="0"/>
                      </p:stCondLst>
                      <p:childTnLst>
                        <p:par>
                          <p:cTn id="6" fill="hold">
                            <p:stCondLst>
                              <p:cond delay="0"/>
                            </p:stCondLst>
                            <p:childTnLst>
                              <p:par>
                                <p:cTn id="7" presetID="1" presetClass="mediacall" presetSubtype="0" fill="hold" nodeType="clickEffect">
                                  <p:stCondLst>
                                    <p:cond delay="0"/>
                                  </p:stCondLst>
                                  <p:childTnLst>
                                    <p:cmd type="call" cmd="playFrom(0.0)">
                                      <p:cBhvr>
                                        <p:cTn id="8" dur="1996" fill="hold"/>
                                        <p:tgtEl>
                                          <p:spTgt spid="1870859"/>
                                        </p:tgtEl>
                                      </p:cBhvr>
                                    </p:cmd>
                                  </p:childTnLst>
                                </p:cTn>
                              </p:par>
                            </p:childTnLst>
                          </p:cTn>
                        </p:par>
                      </p:childTnLst>
                    </p:cTn>
                  </p:par>
                </p:childTnLst>
              </p:cTn>
              <p:nextCondLst>
                <p:cond evt="onClick" delay="0">
                  <p:tgtEl>
                    <p:spTgt spid="1870852"/>
                  </p:tgtEl>
                </p:cond>
              </p:nextCondLst>
            </p:seq>
            <p:seq concurrent="1" nextAc="seek">
              <p:cTn id="9" restart="whenNotActive" fill="hold" evtFilter="cancelBubble" nodeType="interactiveSeq">
                <p:stCondLst>
                  <p:cond evt="onClick" delay="0">
                    <p:tgtEl>
                      <p:spTgt spid="1870853"/>
                    </p:tgtEl>
                  </p:cond>
                </p:stCondLst>
                <p:endSync evt="end" delay="0">
                  <p:rtn val="all"/>
                </p:endSync>
                <p:childTnLst>
                  <p:par>
                    <p:cTn id="10" fill="hold">
                      <p:stCondLst>
                        <p:cond delay="0"/>
                      </p:stCondLst>
                      <p:childTnLst>
                        <p:par>
                          <p:cTn id="11" fill="hold">
                            <p:stCondLst>
                              <p:cond delay="0"/>
                            </p:stCondLst>
                            <p:childTnLst>
                              <p:par>
                                <p:cTn id="12" presetID="1" presetClass="mediacall" presetSubtype="0" fill="hold" nodeType="clickEffect">
                                  <p:stCondLst>
                                    <p:cond delay="0"/>
                                  </p:stCondLst>
                                  <p:childTnLst>
                                    <p:cmd type="call" cmd="playFrom(0.0)">
                                      <p:cBhvr>
                                        <p:cTn id="13" dur="908" fill="hold"/>
                                        <p:tgtEl>
                                          <p:spTgt spid="1870860"/>
                                        </p:tgtEl>
                                      </p:cBhvr>
                                    </p:cmd>
                                  </p:childTnLst>
                                </p:cTn>
                              </p:par>
                            </p:childTnLst>
                          </p:cTn>
                        </p:par>
                      </p:childTnLst>
                    </p:cTn>
                  </p:par>
                </p:childTnLst>
              </p:cTn>
              <p:nextCondLst>
                <p:cond evt="onClick" delay="0">
                  <p:tgtEl>
                    <p:spTgt spid="1870853"/>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2"/>
          <p:cNvSpPr>
            <a:spLocks noGrp="1" noChangeArrowheads="1"/>
          </p:cNvSpPr>
          <p:nvPr>
            <p:ph type="title"/>
          </p:nvPr>
        </p:nvSpPr>
        <p:spPr>
          <a:xfrm>
            <a:off x="228600" y="990600"/>
            <a:ext cx="3962400" cy="1143000"/>
          </a:xfrm>
        </p:spPr>
        <p:txBody>
          <a:bodyPr/>
          <a:lstStyle/>
          <a:p>
            <a:r>
              <a:rPr lang="en-US" sz="4000">
                <a:latin typeface="Arial" charset="0"/>
              </a:rPr>
              <a:t>Forensic</a:t>
            </a:r>
            <a:r>
              <a:rPr lang="en-US" sz="4000"/>
              <a:t> </a:t>
            </a:r>
            <a:br>
              <a:rPr lang="en-US" sz="4000"/>
            </a:br>
            <a:r>
              <a:rPr lang="en-US" sz="4000">
                <a:latin typeface="Arial" charset="0"/>
              </a:rPr>
              <a:t>Scientist</a:t>
            </a:r>
          </a:p>
        </p:txBody>
      </p:sp>
      <p:sp>
        <p:nvSpPr>
          <p:cNvPr id="424963" name="Rectangle 3"/>
          <p:cNvSpPr>
            <a:spLocks noGrp="1" noChangeArrowheads="1"/>
          </p:cNvSpPr>
          <p:nvPr>
            <p:ph type="body" sz="half" idx="1"/>
          </p:nvPr>
        </p:nvSpPr>
        <p:spPr/>
        <p:txBody>
          <a:bodyPr/>
          <a:lstStyle/>
          <a:p>
            <a:endParaRPr lang="en-US" sz="2800"/>
          </a:p>
          <a:p>
            <a:endParaRPr lang="en-US" sz="2800"/>
          </a:p>
        </p:txBody>
      </p:sp>
      <p:pic>
        <p:nvPicPr>
          <p:cNvPr id="424964" name="Picture 4" descr="arson A"/>
          <p:cNvPicPr>
            <a:picLocks noChangeAspect="1" noChangeArrowheads="1"/>
          </p:cNvPicPr>
          <p:nvPr/>
        </p:nvPicPr>
        <p:blipFill>
          <a:blip r:embed="rId4" cstate="print"/>
          <a:srcRect/>
          <a:stretch>
            <a:fillRect/>
          </a:stretch>
        </p:blipFill>
        <p:spPr bwMode="auto">
          <a:xfrm>
            <a:off x="6172200" y="4191000"/>
            <a:ext cx="2514600" cy="1885950"/>
          </a:xfrm>
          <a:prstGeom prst="rect">
            <a:avLst/>
          </a:prstGeom>
          <a:noFill/>
          <a:ln w="28575">
            <a:solidFill>
              <a:schemeClr val="tx1"/>
            </a:solidFill>
            <a:miter lim="800000"/>
            <a:headEnd/>
            <a:tailEnd/>
          </a:ln>
        </p:spPr>
      </p:pic>
      <p:pic>
        <p:nvPicPr>
          <p:cNvPr id="424965" name="Picture 5" descr="arson"/>
          <p:cNvPicPr>
            <a:picLocks noChangeAspect="1" noChangeArrowheads="1"/>
          </p:cNvPicPr>
          <p:nvPr/>
        </p:nvPicPr>
        <p:blipFill>
          <a:blip r:embed="rId5"/>
          <a:srcRect/>
          <a:stretch>
            <a:fillRect/>
          </a:stretch>
        </p:blipFill>
        <p:spPr bwMode="auto">
          <a:xfrm>
            <a:off x="3962400" y="533400"/>
            <a:ext cx="4572000" cy="3000375"/>
          </a:xfrm>
          <a:prstGeom prst="rect">
            <a:avLst/>
          </a:prstGeom>
          <a:noFill/>
          <a:ln w="28575">
            <a:solidFill>
              <a:schemeClr val="tx1"/>
            </a:solidFill>
            <a:miter lim="800000"/>
            <a:headEnd/>
            <a:tailEnd/>
          </a:ln>
        </p:spPr>
      </p:pic>
      <p:sp>
        <p:nvSpPr>
          <p:cNvPr id="424966" name="Text Box 6"/>
          <p:cNvSpPr txBox="1">
            <a:spLocks noChangeArrowheads="1"/>
          </p:cNvSpPr>
          <p:nvPr/>
        </p:nvSpPr>
        <p:spPr bwMode="auto">
          <a:xfrm>
            <a:off x="4079875" y="3565525"/>
            <a:ext cx="4454525" cy="336550"/>
          </a:xfrm>
          <a:prstGeom prst="rect">
            <a:avLst/>
          </a:prstGeom>
          <a:noFill/>
          <a:ln w="9525">
            <a:noFill/>
            <a:miter lim="800000"/>
            <a:headEnd/>
            <a:tailEnd/>
          </a:ln>
          <a:effectLst/>
        </p:spPr>
        <p:txBody>
          <a:bodyPr wrap="none">
            <a:spAutoFit/>
          </a:bodyPr>
          <a:lstStyle/>
          <a:p>
            <a:r>
              <a:rPr lang="en-US" sz="1600"/>
              <a:t>Arson is suspected in the burning of this house.</a:t>
            </a:r>
          </a:p>
        </p:txBody>
      </p:sp>
      <p:sp>
        <p:nvSpPr>
          <p:cNvPr id="424967" name="Text Box 7"/>
          <p:cNvSpPr txBox="1">
            <a:spLocks noChangeArrowheads="1"/>
          </p:cNvSpPr>
          <p:nvPr/>
        </p:nvSpPr>
        <p:spPr bwMode="auto">
          <a:xfrm>
            <a:off x="6477000" y="6129338"/>
            <a:ext cx="2076450" cy="457200"/>
          </a:xfrm>
          <a:prstGeom prst="rect">
            <a:avLst/>
          </a:prstGeom>
          <a:noFill/>
          <a:ln w="9525">
            <a:noFill/>
            <a:miter lim="800000"/>
            <a:headEnd/>
            <a:tailEnd/>
          </a:ln>
          <a:effectLst/>
        </p:spPr>
        <p:txBody>
          <a:bodyPr wrap="none">
            <a:spAutoFit/>
          </a:bodyPr>
          <a:lstStyle/>
          <a:p>
            <a:r>
              <a:rPr lang="en-US" sz="1200"/>
              <a:t>Gasoline, paint, and bottled </a:t>
            </a:r>
          </a:p>
          <a:p>
            <a:r>
              <a:rPr lang="en-US" sz="1200"/>
              <a:t>gas are extremely volatile.</a:t>
            </a:r>
          </a:p>
        </p:txBody>
      </p:sp>
      <p:sp>
        <p:nvSpPr>
          <p:cNvPr id="424968" name="Text Box 8"/>
          <p:cNvSpPr txBox="1">
            <a:spLocks noChangeArrowheads="1"/>
          </p:cNvSpPr>
          <p:nvPr/>
        </p:nvSpPr>
        <p:spPr bwMode="auto">
          <a:xfrm>
            <a:off x="669925" y="4146550"/>
            <a:ext cx="4238625" cy="1917700"/>
          </a:xfrm>
          <a:prstGeom prst="rect">
            <a:avLst/>
          </a:prstGeom>
          <a:noFill/>
          <a:ln w="9525">
            <a:noFill/>
            <a:miter lim="800000"/>
            <a:headEnd/>
            <a:tailEnd/>
          </a:ln>
          <a:effectLst/>
        </p:spPr>
        <p:txBody>
          <a:bodyPr wrap="none">
            <a:spAutoFit/>
          </a:bodyPr>
          <a:lstStyle/>
          <a:p>
            <a:pPr>
              <a:buFontTx/>
              <a:buChar char="•"/>
            </a:pPr>
            <a:r>
              <a:rPr lang="en-US" sz="2400"/>
              <a:t>  Use science to solve crimes</a:t>
            </a:r>
          </a:p>
          <a:p>
            <a:pPr>
              <a:buFontTx/>
              <a:buChar char="•"/>
            </a:pPr>
            <a:r>
              <a:rPr lang="en-US" sz="2400"/>
              <a:t>  Arson investigation</a:t>
            </a:r>
          </a:p>
          <a:p>
            <a:pPr>
              <a:buFontTx/>
              <a:buChar char="•"/>
            </a:pPr>
            <a:r>
              <a:rPr lang="en-US" sz="2400"/>
              <a:t>  DNA fingerprinting</a:t>
            </a:r>
          </a:p>
          <a:p>
            <a:pPr>
              <a:buFontTx/>
              <a:buChar char="•"/>
            </a:pPr>
            <a:r>
              <a:rPr lang="en-US" sz="2400"/>
              <a:t>  Luminol test for blood</a:t>
            </a:r>
          </a:p>
          <a:p>
            <a:pPr>
              <a:buFontTx/>
              <a:buChar char="•"/>
            </a:pPr>
            <a:endParaRPr lang="en-US" sz="2400"/>
          </a:p>
        </p:txBody>
      </p:sp>
      <p:sp>
        <p:nvSpPr>
          <p:cNvPr id="424969" name="AutoShape 9">
            <a:hlinkClick r:id="rId6"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424973" name="Picture 13">
            <a:hlinkClick r:id="" action="ppaction://media"/>
          </p:cNvPr>
          <p:cNvPicPr>
            <a:picLocks noRot="1" noChangeAspect="1" noChangeArrowheads="1"/>
          </p:cNvPicPr>
          <p:nvPr>
            <p:ph sz="half" idx="2"/>
            <a:wavAudioFile r:embed="rId1" name="MSSN01094A0000[1].wav"/>
          </p:nvPr>
        </p:nvPicPr>
        <p:blipFill>
          <a:blip r:embed="rId7"/>
          <a:srcRect/>
          <a:stretch>
            <a:fillRect/>
          </a:stretch>
        </p:blipFill>
        <p:spPr>
          <a:xfrm>
            <a:off x="6019800" y="1828800"/>
            <a:ext cx="304800" cy="304800"/>
          </a:xfrm>
          <a:ln/>
        </p:spPr>
      </p:pic>
      <p:pic>
        <p:nvPicPr>
          <p:cNvPr id="424975" name="Picture 15" descr="arson"/>
          <p:cNvPicPr>
            <a:picLocks noChangeAspect="1" noChangeArrowheads="1"/>
          </p:cNvPicPr>
          <p:nvPr/>
        </p:nvPicPr>
        <p:blipFill>
          <a:blip r:embed="rId5"/>
          <a:srcRect/>
          <a:stretch>
            <a:fillRect/>
          </a:stretch>
        </p:blipFill>
        <p:spPr bwMode="auto">
          <a:xfrm>
            <a:off x="0" y="0"/>
            <a:ext cx="10515600" cy="6900863"/>
          </a:xfrm>
          <a:prstGeom prst="rect">
            <a:avLst/>
          </a:prstGeom>
          <a:noFill/>
          <a:ln w="28575">
            <a:solidFill>
              <a:schemeClr val="tx1"/>
            </a:solid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424973"/>
                                        </p:tgtEl>
                                      </p:cBhvr>
                                    </p:cmd>
                                  </p:childTnLst>
                                </p:cTn>
                              </p:par>
                            </p:childTnLst>
                          </p:cTn>
                        </p:par>
                        <p:par>
                          <p:cTn id="7" fill="hold">
                            <p:stCondLst>
                              <p:cond delay="0"/>
                            </p:stCondLst>
                            <p:childTnLst>
                              <p:par>
                                <p:cTn id="8" presetID="55" presetClass="exit" presetSubtype="0" fill="hold" nodeType="afterEffect">
                                  <p:stCondLst>
                                    <p:cond delay="5000"/>
                                  </p:stCondLst>
                                  <p:childTnLst>
                                    <p:anim calcmode="lin" valueType="num">
                                      <p:cBhvr>
                                        <p:cTn id="9" dur="2000"/>
                                        <p:tgtEl>
                                          <p:spTgt spid="424975"/>
                                        </p:tgtEl>
                                        <p:attrNameLst>
                                          <p:attrName>ppt_w</p:attrName>
                                        </p:attrNameLst>
                                      </p:cBhvr>
                                      <p:tavLst>
                                        <p:tav tm="0">
                                          <p:val>
                                            <p:strVal val="ppt_w"/>
                                          </p:val>
                                        </p:tav>
                                        <p:tav tm="100000">
                                          <p:val>
                                            <p:strVal val="ppt_w*0.70"/>
                                          </p:val>
                                        </p:tav>
                                      </p:tavLst>
                                    </p:anim>
                                    <p:anim calcmode="lin" valueType="num">
                                      <p:cBhvr>
                                        <p:cTn id="10" dur="2000"/>
                                        <p:tgtEl>
                                          <p:spTgt spid="424975"/>
                                        </p:tgtEl>
                                        <p:attrNameLst>
                                          <p:attrName>ppt_h</p:attrName>
                                        </p:attrNameLst>
                                      </p:cBhvr>
                                      <p:tavLst>
                                        <p:tav tm="0">
                                          <p:val>
                                            <p:strVal val="ppt_h"/>
                                          </p:val>
                                        </p:tav>
                                        <p:tav tm="100000">
                                          <p:val>
                                            <p:strVal val="ppt_h"/>
                                          </p:val>
                                        </p:tav>
                                      </p:tavLst>
                                    </p:anim>
                                    <p:animEffect transition="out" filter="fade">
                                      <p:cBhvr>
                                        <p:cTn id="11" dur="2000"/>
                                        <p:tgtEl>
                                          <p:spTgt spid="424975"/>
                                        </p:tgtEl>
                                      </p:cBhvr>
                                    </p:animEffect>
                                    <p:set>
                                      <p:cBhvr>
                                        <p:cTn id="12" dur="1" fill="hold">
                                          <p:stCondLst>
                                            <p:cond delay="1999"/>
                                          </p:stCondLst>
                                        </p:cTn>
                                        <p:tgtEl>
                                          <p:spTgt spid="42497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13" repeatCount="3000" fill="remove" display="0">
                  <p:stCondLst>
                    <p:cond delay="indefinite"/>
                  </p:stCondLst>
                  <p:endCondLst>
                    <p:cond evt="onPrev" delay="0">
                      <p:tgtEl>
                        <p:sldTgt/>
                      </p:tgtEl>
                    </p:cond>
                    <p:cond evt="onStopAudio" delay="0">
                      <p:tgtEl>
                        <p:sldTgt/>
                      </p:tgtEl>
                    </p:cond>
                  </p:endCondLst>
                </p:cTn>
                <p:tgtEl>
                  <p:spTgt spid="424973"/>
                </p:tgtEl>
              </p:cMediaNode>
            </p:audio>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9490" name="Rectangle 2"/>
          <p:cNvSpPr>
            <a:spLocks noGrp="1" noChangeArrowheads="1"/>
          </p:cNvSpPr>
          <p:nvPr>
            <p:ph type="title"/>
          </p:nvPr>
        </p:nvSpPr>
        <p:spPr/>
        <p:txBody>
          <a:bodyPr/>
          <a:lstStyle/>
          <a:p>
            <a:r>
              <a:rPr lang="en-US"/>
              <a:t>Practice Measuring</a:t>
            </a:r>
          </a:p>
        </p:txBody>
      </p:sp>
      <p:sp>
        <p:nvSpPr>
          <p:cNvPr id="2239491" name="Text Box 3"/>
          <p:cNvSpPr txBox="1">
            <a:spLocks noChangeArrowheads="1"/>
          </p:cNvSpPr>
          <p:nvPr/>
        </p:nvSpPr>
        <p:spPr bwMode="auto">
          <a:xfrm>
            <a:off x="7604125" y="2398713"/>
            <a:ext cx="869950" cy="366712"/>
          </a:xfrm>
          <a:prstGeom prst="rect">
            <a:avLst/>
          </a:prstGeom>
          <a:noFill/>
          <a:ln w="9525">
            <a:noFill/>
            <a:miter lim="800000"/>
            <a:headEnd/>
            <a:tailEnd/>
          </a:ln>
          <a:effectLst/>
        </p:spPr>
        <p:txBody>
          <a:bodyPr wrap="none">
            <a:spAutoFit/>
          </a:bodyPr>
          <a:lstStyle/>
          <a:p>
            <a:r>
              <a:rPr lang="en-US" sz="1800"/>
              <a:t>4.5 cm</a:t>
            </a:r>
          </a:p>
        </p:txBody>
      </p:sp>
      <p:sp>
        <p:nvSpPr>
          <p:cNvPr id="2239492" name="Text Box 4"/>
          <p:cNvSpPr txBox="1">
            <a:spLocks noChangeArrowheads="1"/>
          </p:cNvSpPr>
          <p:nvPr/>
        </p:nvSpPr>
        <p:spPr bwMode="auto">
          <a:xfrm>
            <a:off x="7543800" y="3886200"/>
            <a:ext cx="996950" cy="366713"/>
          </a:xfrm>
          <a:prstGeom prst="rect">
            <a:avLst/>
          </a:prstGeom>
          <a:noFill/>
          <a:ln w="9525">
            <a:noFill/>
            <a:miter lim="800000"/>
            <a:headEnd/>
            <a:tailEnd/>
          </a:ln>
          <a:effectLst/>
        </p:spPr>
        <p:txBody>
          <a:bodyPr wrap="none">
            <a:spAutoFit/>
          </a:bodyPr>
          <a:lstStyle/>
          <a:p>
            <a:r>
              <a:rPr lang="en-US" sz="1800"/>
              <a:t>4.54 cm</a:t>
            </a:r>
          </a:p>
        </p:txBody>
      </p:sp>
      <p:sp>
        <p:nvSpPr>
          <p:cNvPr id="2239493" name="Text Box 5"/>
          <p:cNvSpPr txBox="1">
            <a:spLocks noChangeArrowheads="1"/>
          </p:cNvSpPr>
          <p:nvPr/>
        </p:nvSpPr>
        <p:spPr bwMode="auto">
          <a:xfrm>
            <a:off x="7543800" y="5638800"/>
            <a:ext cx="869950" cy="366713"/>
          </a:xfrm>
          <a:prstGeom prst="rect">
            <a:avLst/>
          </a:prstGeom>
          <a:noFill/>
          <a:ln w="9525">
            <a:noFill/>
            <a:miter lim="800000"/>
            <a:headEnd/>
            <a:tailEnd/>
          </a:ln>
          <a:effectLst/>
        </p:spPr>
        <p:txBody>
          <a:bodyPr wrap="none">
            <a:spAutoFit/>
          </a:bodyPr>
          <a:lstStyle/>
          <a:p>
            <a:r>
              <a:rPr lang="en-US" sz="1800"/>
              <a:t>3.0 cm</a:t>
            </a:r>
          </a:p>
        </p:txBody>
      </p:sp>
      <p:sp>
        <p:nvSpPr>
          <p:cNvPr id="2239494" name="Rectangle 6"/>
          <p:cNvSpPr>
            <a:spLocks noChangeArrowheads="1"/>
          </p:cNvSpPr>
          <p:nvPr/>
        </p:nvSpPr>
        <p:spPr bwMode="auto">
          <a:xfrm>
            <a:off x="76200" y="6491288"/>
            <a:ext cx="2052638" cy="214312"/>
          </a:xfrm>
          <a:prstGeom prst="rect">
            <a:avLst/>
          </a:prstGeom>
          <a:noFill/>
          <a:ln w="9525">
            <a:noFill/>
            <a:miter lim="800000"/>
            <a:headEnd/>
            <a:tailEnd/>
          </a:ln>
          <a:effectLst/>
        </p:spPr>
        <p:txBody>
          <a:bodyPr wrap="none">
            <a:spAutoFit/>
          </a:bodyPr>
          <a:lstStyle/>
          <a:p>
            <a:r>
              <a:rPr lang="en-US" sz="800"/>
              <a:t>Timberlake, </a:t>
            </a:r>
            <a:r>
              <a:rPr lang="en-US" sz="800" u="sng"/>
              <a:t>Chemistry </a:t>
            </a:r>
            <a:r>
              <a:rPr lang="en-US" sz="800"/>
              <a:t>7</a:t>
            </a:r>
            <a:r>
              <a:rPr lang="en-US" sz="800" baseline="30000"/>
              <a:t>th</a:t>
            </a:r>
            <a:r>
              <a:rPr lang="en-US" sz="800"/>
              <a:t> Edition, page 7</a:t>
            </a:r>
          </a:p>
        </p:txBody>
      </p:sp>
      <p:sp>
        <p:nvSpPr>
          <p:cNvPr id="2239495" name="Rectangle 7"/>
          <p:cNvSpPr>
            <a:spLocks noChangeArrowheads="1"/>
          </p:cNvSpPr>
          <p:nvPr/>
        </p:nvSpPr>
        <p:spPr bwMode="auto">
          <a:xfrm>
            <a:off x="2743200" y="2057400"/>
            <a:ext cx="3505200" cy="152400"/>
          </a:xfrm>
          <a:prstGeom prst="rect">
            <a:avLst/>
          </a:prstGeom>
          <a:solidFill>
            <a:srgbClr val="FF0000"/>
          </a:solidFill>
          <a:ln w="9525">
            <a:solidFill>
              <a:schemeClr val="tx1"/>
            </a:solidFill>
            <a:miter lim="800000"/>
            <a:headEnd/>
            <a:tailEnd/>
          </a:ln>
          <a:effectLst/>
        </p:spPr>
        <p:txBody>
          <a:bodyPr wrap="none" anchor="ctr"/>
          <a:lstStyle/>
          <a:p>
            <a:endParaRPr lang="en-US"/>
          </a:p>
        </p:txBody>
      </p:sp>
      <p:sp>
        <p:nvSpPr>
          <p:cNvPr id="2239496" name="Rectangle 8"/>
          <p:cNvSpPr>
            <a:spLocks noChangeArrowheads="1"/>
          </p:cNvSpPr>
          <p:nvPr/>
        </p:nvSpPr>
        <p:spPr bwMode="auto">
          <a:xfrm>
            <a:off x="2743200" y="5410200"/>
            <a:ext cx="2286000" cy="166688"/>
          </a:xfrm>
          <a:prstGeom prst="rect">
            <a:avLst/>
          </a:prstGeom>
          <a:solidFill>
            <a:srgbClr val="FF0000"/>
          </a:solidFill>
          <a:ln w="9525">
            <a:solidFill>
              <a:schemeClr val="tx1"/>
            </a:solidFill>
            <a:miter lim="800000"/>
            <a:headEnd/>
            <a:tailEnd/>
          </a:ln>
          <a:effectLst/>
        </p:spPr>
        <p:txBody>
          <a:bodyPr wrap="none" anchor="ctr"/>
          <a:lstStyle/>
          <a:p>
            <a:endParaRPr lang="en-US"/>
          </a:p>
        </p:txBody>
      </p:sp>
      <p:grpSp>
        <p:nvGrpSpPr>
          <p:cNvPr id="2239497" name="Group 9"/>
          <p:cNvGrpSpPr>
            <a:grpSpLocks/>
          </p:cNvGrpSpPr>
          <p:nvPr/>
        </p:nvGrpSpPr>
        <p:grpSpPr bwMode="auto">
          <a:xfrm>
            <a:off x="2590800" y="5562600"/>
            <a:ext cx="4343400" cy="671513"/>
            <a:chOff x="1632" y="3504"/>
            <a:chExt cx="2736" cy="423"/>
          </a:xfrm>
        </p:grpSpPr>
        <p:grpSp>
          <p:nvGrpSpPr>
            <p:cNvPr id="2239498" name="Group 10"/>
            <p:cNvGrpSpPr>
              <a:grpSpLocks/>
            </p:cNvGrpSpPr>
            <p:nvPr/>
          </p:nvGrpSpPr>
          <p:grpSpPr bwMode="auto">
            <a:xfrm>
              <a:off x="1632" y="3504"/>
              <a:ext cx="2736" cy="423"/>
              <a:chOff x="1632" y="3513"/>
              <a:chExt cx="2736" cy="423"/>
            </a:xfrm>
          </p:grpSpPr>
          <p:sp>
            <p:nvSpPr>
              <p:cNvPr id="2239499" name="Rectangle 11"/>
              <p:cNvSpPr>
                <a:spLocks noChangeArrowheads="1"/>
              </p:cNvSpPr>
              <p:nvPr/>
            </p:nvSpPr>
            <p:spPr bwMode="auto">
              <a:xfrm>
                <a:off x="1632" y="3513"/>
                <a:ext cx="2736" cy="384"/>
              </a:xfrm>
              <a:prstGeom prst="rect">
                <a:avLst/>
              </a:prstGeom>
              <a:solidFill>
                <a:srgbClr val="FFFF99">
                  <a:alpha val="42999"/>
                </a:srgbClr>
              </a:solidFill>
              <a:ln w="9525">
                <a:solidFill>
                  <a:schemeClr val="tx1"/>
                </a:solidFill>
                <a:miter lim="800000"/>
                <a:headEnd/>
                <a:tailEnd/>
              </a:ln>
              <a:effectLst/>
            </p:spPr>
            <p:txBody>
              <a:bodyPr wrap="none" anchor="ctr"/>
              <a:lstStyle/>
              <a:p>
                <a:endParaRPr lang="en-US"/>
              </a:p>
            </p:txBody>
          </p:sp>
          <p:sp>
            <p:nvSpPr>
              <p:cNvPr id="2239500" name="Line 12"/>
              <p:cNvSpPr>
                <a:spLocks noChangeShapeType="1"/>
              </p:cNvSpPr>
              <p:nvPr/>
            </p:nvSpPr>
            <p:spPr bwMode="auto">
              <a:xfrm>
                <a:off x="3648" y="3513"/>
                <a:ext cx="0" cy="96"/>
              </a:xfrm>
              <a:prstGeom prst="line">
                <a:avLst/>
              </a:prstGeom>
              <a:noFill/>
              <a:ln w="9525">
                <a:solidFill>
                  <a:schemeClr val="tx1"/>
                </a:solidFill>
                <a:miter lim="800000"/>
                <a:headEnd/>
                <a:tailEnd/>
              </a:ln>
              <a:effectLst/>
            </p:spPr>
            <p:txBody>
              <a:bodyPr wrap="none"/>
              <a:lstStyle/>
              <a:p>
                <a:endParaRPr lang="en-US"/>
              </a:p>
            </p:txBody>
          </p:sp>
          <p:sp>
            <p:nvSpPr>
              <p:cNvPr id="2239501" name="Line 13"/>
              <p:cNvSpPr>
                <a:spLocks noChangeShapeType="1"/>
              </p:cNvSpPr>
              <p:nvPr/>
            </p:nvSpPr>
            <p:spPr bwMode="auto">
              <a:xfrm>
                <a:off x="3168" y="3513"/>
                <a:ext cx="0" cy="96"/>
              </a:xfrm>
              <a:prstGeom prst="line">
                <a:avLst/>
              </a:prstGeom>
              <a:noFill/>
              <a:ln w="9525">
                <a:solidFill>
                  <a:schemeClr val="tx1"/>
                </a:solidFill>
                <a:miter lim="800000"/>
                <a:headEnd/>
                <a:tailEnd/>
              </a:ln>
              <a:effectLst/>
            </p:spPr>
            <p:txBody>
              <a:bodyPr wrap="none"/>
              <a:lstStyle/>
              <a:p>
                <a:endParaRPr lang="en-US"/>
              </a:p>
            </p:txBody>
          </p:sp>
          <p:sp>
            <p:nvSpPr>
              <p:cNvPr id="2239502" name="Line 14"/>
              <p:cNvSpPr>
                <a:spLocks noChangeShapeType="1"/>
              </p:cNvSpPr>
              <p:nvPr/>
            </p:nvSpPr>
            <p:spPr bwMode="auto">
              <a:xfrm>
                <a:off x="4128" y="3513"/>
                <a:ext cx="0" cy="96"/>
              </a:xfrm>
              <a:prstGeom prst="line">
                <a:avLst/>
              </a:prstGeom>
              <a:noFill/>
              <a:ln w="9525">
                <a:solidFill>
                  <a:schemeClr val="tx1"/>
                </a:solidFill>
                <a:miter lim="800000"/>
                <a:headEnd/>
                <a:tailEnd/>
              </a:ln>
              <a:effectLst/>
            </p:spPr>
            <p:txBody>
              <a:bodyPr wrap="none"/>
              <a:lstStyle/>
              <a:p>
                <a:endParaRPr lang="en-US"/>
              </a:p>
            </p:txBody>
          </p:sp>
          <p:sp>
            <p:nvSpPr>
              <p:cNvPr id="2239503" name="Line 15"/>
              <p:cNvSpPr>
                <a:spLocks noChangeShapeType="1"/>
              </p:cNvSpPr>
              <p:nvPr/>
            </p:nvSpPr>
            <p:spPr bwMode="auto">
              <a:xfrm>
                <a:off x="2688" y="3513"/>
                <a:ext cx="0" cy="96"/>
              </a:xfrm>
              <a:prstGeom prst="line">
                <a:avLst/>
              </a:prstGeom>
              <a:noFill/>
              <a:ln w="9525">
                <a:solidFill>
                  <a:schemeClr val="tx1"/>
                </a:solidFill>
                <a:miter lim="800000"/>
                <a:headEnd/>
                <a:tailEnd/>
              </a:ln>
              <a:effectLst/>
            </p:spPr>
            <p:txBody>
              <a:bodyPr wrap="none"/>
              <a:lstStyle/>
              <a:p>
                <a:endParaRPr lang="en-US"/>
              </a:p>
            </p:txBody>
          </p:sp>
          <p:sp>
            <p:nvSpPr>
              <p:cNvPr id="2239504" name="Line 16"/>
              <p:cNvSpPr>
                <a:spLocks noChangeShapeType="1"/>
              </p:cNvSpPr>
              <p:nvPr/>
            </p:nvSpPr>
            <p:spPr bwMode="auto">
              <a:xfrm>
                <a:off x="2208" y="3513"/>
                <a:ext cx="0" cy="96"/>
              </a:xfrm>
              <a:prstGeom prst="line">
                <a:avLst/>
              </a:prstGeom>
              <a:noFill/>
              <a:ln w="9525">
                <a:solidFill>
                  <a:schemeClr val="tx1"/>
                </a:solidFill>
                <a:miter lim="800000"/>
                <a:headEnd/>
                <a:tailEnd/>
              </a:ln>
              <a:effectLst/>
            </p:spPr>
            <p:txBody>
              <a:bodyPr wrap="none"/>
              <a:lstStyle/>
              <a:p>
                <a:endParaRPr lang="en-US"/>
              </a:p>
            </p:txBody>
          </p:sp>
          <p:sp>
            <p:nvSpPr>
              <p:cNvPr id="2239505" name="Text Box 17"/>
              <p:cNvSpPr txBox="1">
                <a:spLocks noChangeArrowheads="1"/>
              </p:cNvSpPr>
              <p:nvPr/>
            </p:nvSpPr>
            <p:spPr bwMode="auto">
              <a:xfrm>
                <a:off x="1632" y="3705"/>
                <a:ext cx="308" cy="231"/>
              </a:xfrm>
              <a:prstGeom prst="rect">
                <a:avLst/>
              </a:prstGeom>
              <a:noFill/>
              <a:ln w="9525">
                <a:noFill/>
                <a:miter lim="800000"/>
                <a:headEnd/>
                <a:tailEnd/>
              </a:ln>
              <a:effectLst/>
            </p:spPr>
            <p:txBody>
              <a:bodyPr wrap="none">
                <a:spAutoFit/>
              </a:bodyPr>
              <a:lstStyle/>
              <a:p>
                <a:r>
                  <a:rPr lang="en-US" sz="1800"/>
                  <a:t>cm</a:t>
                </a:r>
              </a:p>
            </p:txBody>
          </p:sp>
          <p:sp>
            <p:nvSpPr>
              <p:cNvPr id="2239506" name="Text Box 18"/>
              <p:cNvSpPr txBox="1">
                <a:spLocks noChangeArrowheads="1"/>
              </p:cNvSpPr>
              <p:nvPr/>
            </p:nvSpPr>
            <p:spPr bwMode="auto">
              <a:xfrm>
                <a:off x="1632" y="3609"/>
                <a:ext cx="196" cy="231"/>
              </a:xfrm>
              <a:prstGeom prst="rect">
                <a:avLst/>
              </a:prstGeom>
              <a:noFill/>
              <a:ln w="9525">
                <a:noFill/>
                <a:miter lim="800000"/>
                <a:headEnd/>
                <a:tailEnd/>
              </a:ln>
              <a:effectLst/>
            </p:spPr>
            <p:txBody>
              <a:bodyPr wrap="none">
                <a:spAutoFit/>
              </a:bodyPr>
              <a:lstStyle/>
              <a:p>
                <a:r>
                  <a:rPr lang="en-US" sz="1800"/>
                  <a:t>0</a:t>
                </a:r>
              </a:p>
            </p:txBody>
          </p:sp>
          <p:sp>
            <p:nvSpPr>
              <p:cNvPr id="2239507" name="Text Box 19"/>
              <p:cNvSpPr txBox="1">
                <a:spLocks noChangeArrowheads="1"/>
              </p:cNvSpPr>
              <p:nvPr/>
            </p:nvSpPr>
            <p:spPr bwMode="auto">
              <a:xfrm>
                <a:off x="2112" y="3561"/>
                <a:ext cx="196" cy="231"/>
              </a:xfrm>
              <a:prstGeom prst="rect">
                <a:avLst/>
              </a:prstGeom>
              <a:noFill/>
              <a:ln w="9525">
                <a:noFill/>
                <a:miter lim="800000"/>
                <a:headEnd/>
                <a:tailEnd/>
              </a:ln>
              <a:effectLst/>
            </p:spPr>
            <p:txBody>
              <a:bodyPr wrap="none">
                <a:spAutoFit/>
              </a:bodyPr>
              <a:lstStyle/>
              <a:p>
                <a:r>
                  <a:rPr lang="en-US" sz="1800"/>
                  <a:t>1</a:t>
                </a:r>
              </a:p>
            </p:txBody>
          </p:sp>
          <p:sp>
            <p:nvSpPr>
              <p:cNvPr id="2239508" name="Text Box 20"/>
              <p:cNvSpPr txBox="1">
                <a:spLocks noChangeArrowheads="1"/>
              </p:cNvSpPr>
              <p:nvPr/>
            </p:nvSpPr>
            <p:spPr bwMode="auto">
              <a:xfrm>
                <a:off x="2588" y="3561"/>
                <a:ext cx="196" cy="231"/>
              </a:xfrm>
              <a:prstGeom prst="rect">
                <a:avLst/>
              </a:prstGeom>
              <a:noFill/>
              <a:ln w="9525">
                <a:noFill/>
                <a:miter lim="800000"/>
                <a:headEnd/>
                <a:tailEnd/>
              </a:ln>
              <a:effectLst/>
            </p:spPr>
            <p:txBody>
              <a:bodyPr wrap="none">
                <a:spAutoFit/>
              </a:bodyPr>
              <a:lstStyle/>
              <a:p>
                <a:r>
                  <a:rPr lang="en-US" sz="1800"/>
                  <a:t>2</a:t>
                </a:r>
              </a:p>
            </p:txBody>
          </p:sp>
          <p:sp>
            <p:nvSpPr>
              <p:cNvPr id="2239509" name="Text Box 21"/>
              <p:cNvSpPr txBox="1">
                <a:spLocks noChangeArrowheads="1"/>
              </p:cNvSpPr>
              <p:nvPr/>
            </p:nvSpPr>
            <p:spPr bwMode="auto">
              <a:xfrm>
                <a:off x="3072" y="3561"/>
                <a:ext cx="196" cy="231"/>
              </a:xfrm>
              <a:prstGeom prst="rect">
                <a:avLst/>
              </a:prstGeom>
              <a:noFill/>
              <a:ln w="9525">
                <a:noFill/>
                <a:miter lim="800000"/>
                <a:headEnd/>
                <a:tailEnd/>
              </a:ln>
              <a:effectLst/>
            </p:spPr>
            <p:txBody>
              <a:bodyPr wrap="none">
                <a:spAutoFit/>
              </a:bodyPr>
              <a:lstStyle/>
              <a:p>
                <a:r>
                  <a:rPr lang="en-US" sz="1800"/>
                  <a:t>3</a:t>
                </a:r>
              </a:p>
            </p:txBody>
          </p:sp>
          <p:sp>
            <p:nvSpPr>
              <p:cNvPr id="2239510" name="Text Box 22"/>
              <p:cNvSpPr txBox="1">
                <a:spLocks noChangeArrowheads="1"/>
              </p:cNvSpPr>
              <p:nvPr/>
            </p:nvSpPr>
            <p:spPr bwMode="auto">
              <a:xfrm>
                <a:off x="3548" y="3561"/>
                <a:ext cx="196" cy="231"/>
              </a:xfrm>
              <a:prstGeom prst="rect">
                <a:avLst/>
              </a:prstGeom>
              <a:noFill/>
              <a:ln w="9525">
                <a:noFill/>
                <a:miter lim="800000"/>
                <a:headEnd/>
                <a:tailEnd/>
              </a:ln>
              <a:effectLst/>
            </p:spPr>
            <p:txBody>
              <a:bodyPr wrap="none">
                <a:spAutoFit/>
              </a:bodyPr>
              <a:lstStyle/>
              <a:p>
                <a:r>
                  <a:rPr lang="en-US" sz="1800"/>
                  <a:t>4</a:t>
                </a:r>
              </a:p>
            </p:txBody>
          </p:sp>
          <p:sp>
            <p:nvSpPr>
              <p:cNvPr id="2239511" name="Text Box 23"/>
              <p:cNvSpPr txBox="1">
                <a:spLocks noChangeArrowheads="1"/>
              </p:cNvSpPr>
              <p:nvPr/>
            </p:nvSpPr>
            <p:spPr bwMode="auto">
              <a:xfrm>
                <a:off x="4032" y="3561"/>
                <a:ext cx="196" cy="231"/>
              </a:xfrm>
              <a:prstGeom prst="rect">
                <a:avLst/>
              </a:prstGeom>
              <a:noFill/>
              <a:ln w="9525">
                <a:noFill/>
                <a:miter lim="800000"/>
                <a:headEnd/>
                <a:tailEnd/>
              </a:ln>
              <a:effectLst/>
            </p:spPr>
            <p:txBody>
              <a:bodyPr wrap="none">
                <a:spAutoFit/>
              </a:bodyPr>
              <a:lstStyle/>
              <a:p>
                <a:r>
                  <a:rPr lang="en-US" sz="1800"/>
                  <a:t>5</a:t>
                </a:r>
              </a:p>
            </p:txBody>
          </p:sp>
        </p:grpSp>
        <p:sp>
          <p:nvSpPr>
            <p:cNvPr id="2239512" name="Line 24"/>
            <p:cNvSpPr>
              <a:spLocks noChangeShapeType="1"/>
            </p:cNvSpPr>
            <p:nvPr/>
          </p:nvSpPr>
          <p:spPr bwMode="auto">
            <a:xfrm>
              <a:off x="1728" y="3504"/>
              <a:ext cx="0" cy="96"/>
            </a:xfrm>
            <a:prstGeom prst="line">
              <a:avLst/>
            </a:prstGeom>
            <a:noFill/>
            <a:ln w="9525">
              <a:solidFill>
                <a:schemeClr val="tx1"/>
              </a:solidFill>
              <a:miter lim="800000"/>
              <a:headEnd/>
              <a:tailEnd/>
            </a:ln>
            <a:effectLst/>
          </p:spPr>
          <p:txBody>
            <a:bodyPr wrap="none"/>
            <a:lstStyle/>
            <a:p>
              <a:endParaRPr lang="en-US"/>
            </a:p>
          </p:txBody>
        </p:sp>
      </p:grpSp>
      <p:sp>
        <p:nvSpPr>
          <p:cNvPr id="2239513" name="Rectangle 25"/>
          <p:cNvSpPr>
            <a:spLocks noChangeArrowheads="1"/>
          </p:cNvSpPr>
          <p:nvPr/>
        </p:nvSpPr>
        <p:spPr bwMode="auto">
          <a:xfrm>
            <a:off x="2743200" y="2057400"/>
            <a:ext cx="3468688" cy="166688"/>
          </a:xfrm>
          <a:prstGeom prst="rect">
            <a:avLst/>
          </a:prstGeom>
          <a:solidFill>
            <a:srgbClr val="FF0000"/>
          </a:solidFill>
          <a:ln w="9525">
            <a:solidFill>
              <a:schemeClr val="tx1"/>
            </a:solidFill>
            <a:miter lim="800000"/>
            <a:headEnd/>
            <a:tailEnd/>
          </a:ln>
          <a:effectLst/>
        </p:spPr>
        <p:txBody>
          <a:bodyPr wrap="none" anchor="ctr"/>
          <a:lstStyle/>
          <a:p>
            <a:endParaRPr lang="en-US"/>
          </a:p>
        </p:txBody>
      </p:sp>
      <p:grpSp>
        <p:nvGrpSpPr>
          <p:cNvPr id="2239514" name="Group 26"/>
          <p:cNvGrpSpPr>
            <a:grpSpLocks/>
          </p:cNvGrpSpPr>
          <p:nvPr/>
        </p:nvGrpSpPr>
        <p:grpSpPr bwMode="auto">
          <a:xfrm>
            <a:off x="2590800" y="2209800"/>
            <a:ext cx="4343400" cy="671513"/>
            <a:chOff x="1632" y="1392"/>
            <a:chExt cx="2736" cy="423"/>
          </a:xfrm>
        </p:grpSpPr>
        <p:sp>
          <p:nvSpPr>
            <p:cNvPr id="2239515" name="Rectangle 27"/>
            <p:cNvSpPr>
              <a:spLocks noChangeArrowheads="1"/>
            </p:cNvSpPr>
            <p:nvPr/>
          </p:nvSpPr>
          <p:spPr bwMode="auto">
            <a:xfrm>
              <a:off x="1632" y="1392"/>
              <a:ext cx="2736" cy="384"/>
            </a:xfrm>
            <a:prstGeom prst="rect">
              <a:avLst/>
            </a:prstGeom>
            <a:solidFill>
              <a:srgbClr val="FFFF99">
                <a:alpha val="42999"/>
              </a:srgbClr>
            </a:solidFill>
            <a:ln w="9525">
              <a:solidFill>
                <a:schemeClr val="tx1"/>
              </a:solidFill>
              <a:miter lim="800000"/>
              <a:headEnd/>
              <a:tailEnd/>
            </a:ln>
            <a:effectLst/>
          </p:spPr>
          <p:txBody>
            <a:bodyPr wrap="none" anchor="ctr"/>
            <a:lstStyle/>
            <a:p>
              <a:endParaRPr lang="en-US"/>
            </a:p>
          </p:txBody>
        </p:sp>
        <p:sp>
          <p:nvSpPr>
            <p:cNvPr id="2239516" name="Line 28"/>
            <p:cNvSpPr>
              <a:spLocks noChangeShapeType="1"/>
            </p:cNvSpPr>
            <p:nvPr/>
          </p:nvSpPr>
          <p:spPr bwMode="auto">
            <a:xfrm>
              <a:off x="3648" y="1392"/>
              <a:ext cx="0" cy="96"/>
            </a:xfrm>
            <a:prstGeom prst="line">
              <a:avLst/>
            </a:prstGeom>
            <a:noFill/>
            <a:ln w="9525">
              <a:solidFill>
                <a:schemeClr val="tx1"/>
              </a:solidFill>
              <a:miter lim="800000"/>
              <a:headEnd/>
              <a:tailEnd/>
            </a:ln>
            <a:effectLst/>
          </p:spPr>
          <p:txBody>
            <a:bodyPr wrap="none"/>
            <a:lstStyle/>
            <a:p>
              <a:endParaRPr lang="en-US"/>
            </a:p>
          </p:txBody>
        </p:sp>
        <p:sp>
          <p:nvSpPr>
            <p:cNvPr id="2239517" name="Line 29"/>
            <p:cNvSpPr>
              <a:spLocks noChangeShapeType="1"/>
            </p:cNvSpPr>
            <p:nvPr/>
          </p:nvSpPr>
          <p:spPr bwMode="auto">
            <a:xfrm>
              <a:off x="3168" y="1392"/>
              <a:ext cx="0" cy="96"/>
            </a:xfrm>
            <a:prstGeom prst="line">
              <a:avLst/>
            </a:prstGeom>
            <a:noFill/>
            <a:ln w="9525">
              <a:solidFill>
                <a:schemeClr val="tx1"/>
              </a:solidFill>
              <a:miter lim="800000"/>
              <a:headEnd/>
              <a:tailEnd/>
            </a:ln>
            <a:effectLst/>
          </p:spPr>
          <p:txBody>
            <a:bodyPr wrap="none"/>
            <a:lstStyle/>
            <a:p>
              <a:endParaRPr lang="en-US"/>
            </a:p>
          </p:txBody>
        </p:sp>
        <p:sp>
          <p:nvSpPr>
            <p:cNvPr id="2239518" name="Line 30"/>
            <p:cNvSpPr>
              <a:spLocks noChangeShapeType="1"/>
            </p:cNvSpPr>
            <p:nvPr/>
          </p:nvSpPr>
          <p:spPr bwMode="auto">
            <a:xfrm>
              <a:off x="4128" y="1392"/>
              <a:ext cx="0" cy="96"/>
            </a:xfrm>
            <a:prstGeom prst="line">
              <a:avLst/>
            </a:prstGeom>
            <a:noFill/>
            <a:ln w="9525">
              <a:solidFill>
                <a:schemeClr val="tx1"/>
              </a:solidFill>
              <a:miter lim="800000"/>
              <a:headEnd/>
              <a:tailEnd/>
            </a:ln>
            <a:effectLst/>
          </p:spPr>
          <p:txBody>
            <a:bodyPr wrap="none"/>
            <a:lstStyle/>
            <a:p>
              <a:endParaRPr lang="en-US"/>
            </a:p>
          </p:txBody>
        </p:sp>
        <p:sp>
          <p:nvSpPr>
            <p:cNvPr id="2239519" name="Line 31"/>
            <p:cNvSpPr>
              <a:spLocks noChangeShapeType="1"/>
            </p:cNvSpPr>
            <p:nvPr/>
          </p:nvSpPr>
          <p:spPr bwMode="auto">
            <a:xfrm>
              <a:off x="2688" y="1392"/>
              <a:ext cx="0" cy="96"/>
            </a:xfrm>
            <a:prstGeom prst="line">
              <a:avLst/>
            </a:prstGeom>
            <a:noFill/>
            <a:ln w="9525">
              <a:solidFill>
                <a:schemeClr val="tx1"/>
              </a:solidFill>
              <a:miter lim="800000"/>
              <a:headEnd/>
              <a:tailEnd/>
            </a:ln>
            <a:effectLst/>
          </p:spPr>
          <p:txBody>
            <a:bodyPr wrap="none"/>
            <a:lstStyle/>
            <a:p>
              <a:endParaRPr lang="en-US"/>
            </a:p>
          </p:txBody>
        </p:sp>
        <p:sp>
          <p:nvSpPr>
            <p:cNvPr id="2239520" name="Line 32"/>
            <p:cNvSpPr>
              <a:spLocks noChangeShapeType="1"/>
            </p:cNvSpPr>
            <p:nvPr/>
          </p:nvSpPr>
          <p:spPr bwMode="auto">
            <a:xfrm>
              <a:off x="2208" y="1392"/>
              <a:ext cx="0" cy="96"/>
            </a:xfrm>
            <a:prstGeom prst="line">
              <a:avLst/>
            </a:prstGeom>
            <a:noFill/>
            <a:ln w="9525">
              <a:solidFill>
                <a:schemeClr val="tx1"/>
              </a:solidFill>
              <a:miter lim="800000"/>
              <a:headEnd/>
              <a:tailEnd/>
            </a:ln>
            <a:effectLst/>
          </p:spPr>
          <p:txBody>
            <a:bodyPr wrap="none"/>
            <a:lstStyle/>
            <a:p>
              <a:endParaRPr lang="en-US"/>
            </a:p>
          </p:txBody>
        </p:sp>
        <p:sp>
          <p:nvSpPr>
            <p:cNvPr id="2239521" name="Text Box 33"/>
            <p:cNvSpPr txBox="1">
              <a:spLocks noChangeArrowheads="1"/>
            </p:cNvSpPr>
            <p:nvPr/>
          </p:nvSpPr>
          <p:spPr bwMode="auto">
            <a:xfrm>
              <a:off x="1632" y="1584"/>
              <a:ext cx="308" cy="231"/>
            </a:xfrm>
            <a:prstGeom prst="rect">
              <a:avLst/>
            </a:prstGeom>
            <a:noFill/>
            <a:ln w="9525">
              <a:noFill/>
              <a:miter lim="800000"/>
              <a:headEnd/>
              <a:tailEnd/>
            </a:ln>
            <a:effectLst/>
          </p:spPr>
          <p:txBody>
            <a:bodyPr wrap="none">
              <a:spAutoFit/>
            </a:bodyPr>
            <a:lstStyle/>
            <a:p>
              <a:r>
                <a:rPr lang="en-US" sz="1800"/>
                <a:t>cm</a:t>
              </a:r>
            </a:p>
          </p:txBody>
        </p:sp>
        <p:sp>
          <p:nvSpPr>
            <p:cNvPr id="2239522" name="Text Box 34"/>
            <p:cNvSpPr txBox="1">
              <a:spLocks noChangeArrowheads="1"/>
            </p:cNvSpPr>
            <p:nvPr/>
          </p:nvSpPr>
          <p:spPr bwMode="auto">
            <a:xfrm>
              <a:off x="1632" y="1488"/>
              <a:ext cx="196" cy="231"/>
            </a:xfrm>
            <a:prstGeom prst="rect">
              <a:avLst/>
            </a:prstGeom>
            <a:noFill/>
            <a:ln w="9525">
              <a:noFill/>
              <a:miter lim="800000"/>
              <a:headEnd/>
              <a:tailEnd/>
            </a:ln>
            <a:effectLst/>
          </p:spPr>
          <p:txBody>
            <a:bodyPr wrap="none">
              <a:spAutoFit/>
            </a:bodyPr>
            <a:lstStyle/>
            <a:p>
              <a:r>
                <a:rPr lang="en-US" sz="1800"/>
                <a:t>0</a:t>
              </a:r>
            </a:p>
          </p:txBody>
        </p:sp>
        <p:sp>
          <p:nvSpPr>
            <p:cNvPr id="2239523" name="Text Box 35"/>
            <p:cNvSpPr txBox="1">
              <a:spLocks noChangeArrowheads="1"/>
            </p:cNvSpPr>
            <p:nvPr/>
          </p:nvSpPr>
          <p:spPr bwMode="auto">
            <a:xfrm>
              <a:off x="2112" y="1440"/>
              <a:ext cx="196" cy="231"/>
            </a:xfrm>
            <a:prstGeom prst="rect">
              <a:avLst/>
            </a:prstGeom>
            <a:noFill/>
            <a:ln w="9525">
              <a:noFill/>
              <a:miter lim="800000"/>
              <a:headEnd/>
              <a:tailEnd/>
            </a:ln>
            <a:effectLst/>
          </p:spPr>
          <p:txBody>
            <a:bodyPr wrap="none">
              <a:spAutoFit/>
            </a:bodyPr>
            <a:lstStyle/>
            <a:p>
              <a:r>
                <a:rPr lang="en-US" sz="1800"/>
                <a:t>1</a:t>
              </a:r>
            </a:p>
          </p:txBody>
        </p:sp>
        <p:sp>
          <p:nvSpPr>
            <p:cNvPr id="2239524" name="Text Box 36"/>
            <p:cNvSpPr txBox="1">
              <a:spLocks noChangeArrowheads="1"/>
            </p:cNvSpPr>
            <p:nvPr/>
          </p:nvSpPr>
          <p:spPr bwMode="auto">
            <a:xfrm>
              <a:off x="2588" y="1440"/>
              <a:ext cx="196" cy="231"/>
            </a:xfrm>
            <a:prstGeom prst="rect">
              <a:avLst/>
            </a:prstGeom>
            <a:noFill/>
            <a:ln w="9525">
              <a:noFill/>
              <a:miter lim="800000"/>
              <a:headEnd/>
              <a:tailEnd/>
            </a:ln>
            <a:effectLst/>
          </p:spPr>
          <p:txBody>
            <a:bodyPr wrap="none">
              <a:spAutoFit/>
            </a:bodyPr>
            <a:lstStyle/>
            <a:p>
              <a:r>
                <a:rPr lang="en-US" sz="1800"/>
                <a:t>2</a:t>
              </a:r>
            </a:p>
          </p:txBody>
        </p:sp>
        <p:sp>
          <p:nvSpPr>
            <p:cNvPr id="2239525" name="Text Box 37"/>
            <p:cNvSpPr txBox="1">
              <a:spLocks noChangeArrowheads="1"/>
            </p:cNvSpPr>
            <p:nvPr/>
          </p:nvSpPr>
          <p:spPr bwMode="auto">
            <a:xfrm>
              <a:off x="3072" y="1440"/>
              <a:ext cx="196" cy="231"/>
            </a:xfrm>
            <a:prstGeom prst="rect">
              <a:avLst/>
            </a:prstGeom>
            <a:noFill/>
            <a:ln w="9525">
              <a:noFill/>
              <a:miter lim="800000"/>
              <a:headEnd/>
              <a:tailEnd/>
            </a:ln>
            <a:effectLst/>
          </p:spPr>
          <p:txBody>
            <a:bodyPr wrap="none">
              <a:spAutoFit/>
            </a:bodyPr>
            <a:lstStyle/>
            <a:p>
              <a:r>
                <a:rPr lang="en-US" sz="1800"/>
                <a:t>3</a:t>
              </a:r>
            </a:p>
          </p:txBody>
        </p:sp>
        <p:sp>
          <p:nvSpPr>
            <p:cNvPr id="2239526" name="Text Box 38"/>
            <p:cNvSpPr txBox="1">
              <a:spLocks noChangeArrowheads="1"/>
            </p:cNvSpPr>
            <p:nvPr/>
          </p:nvSpPr>
          <p:spPr bwMode="auto">
            <a:xfrm>
              <a:off x="3548" y="1440"/>
              <a:ext cx="196" cy="231"/>
            </a:xfrm>
            <a:prstGeom prst="rect">
              <a:avLst/>
            </a:prstGeom>
            <a:noFill/>
            <a:ln w="9525">
              <a:noFill/>
              <a:miter lim="800000"/>
              <a:headEnd/>
              <a:tailEnd/>
            </a:ln>
            <a:effectLst/>
          </p:spPr>
          <p:txBody>
            <a:bodyPr wrap="none">
              <a:spAutoFit/>
            </a:bodyPr>
            <a:lstStyle/>
            <a:p>
              <a:r>
                <a:rPr lang="en-US" sz="1800"/>
                <a:t>4</a:t>
              </a:r>
            </a:p>
          </p:txBody>
        </p:sp>
        <p:sp>
          <p:nvSpPr>
            <p:cNvPr id="2239527" name="Text Box 39"/>
            <p:cNvSpPr txBox="1">
              <a:spLocks noChangeArrowheads="1"/>
            </p:cNvSpPr>
            <p:nvPr/>
          </p:nvSpPr>
          <p:spPr bwMode="auto">
            <a:xfrm>
              <a:off x="4032" y="1440"/>
              <a:ext cx="196" cy="231"/>
            </a:xfrm>
            <a:prstGeom prst="rect">
              <a:avLst/>
            </a:prstGeom>
            <a:noFill/>
            <a:ln w="9525">
              <a:noFill/>
              <a:miter lim="800000"/>
              <a:headEnd/>
              <a:tailEnd/>
            </a:ln>
            <a:effectLst/>
          </p:spPr>
          <p:txBody>
            <a:bodyPr wrap="none">
              <a:spAutoFit/>
            </a:bodyPr>
            <a:lstStyle/>
            <a:p>
              <a:r>
                <a:rPr lang="en-US" sz="1800"/>
                <a:t>5</a:t>
              </a:r>
            </a:p>
          </p:txBody>
        </p:sp>
        <p:sp>
          <p:nvSpPr>
            <p:cNvPr id="2239528" name="Line 40"/>
            <p:cNvSpPr>
              <a:spLocks noChangeShapeType="1"/>
            </p:cNvSpPr>
            <p:nvPr/>
          </p:nvSpPr>
          <p:spPr bwMode="auto">
            <a:xfrm>
              <a:off x="1728" y="1392"/>
              <a:ext cx="0" cy="96"/>
            </a:xfrm>
            <a:prstGeom prst="line">
              <a:avLst/>
            </a:prstGeom>
            <a:noFill/>
            <a:ln w="9525">
              <a:solidFill>
                <a:schemeClr val="tx1"/>
              </a:solidFill>
              <a:miter lim="800000"/>
              <a:headEnd/>
              <a:tailEnd/>
            </a:ln>
            <a:effectLst/>
          </p:spPr>
          <p:txBody>
            <a:bodyPr wrap="none"/>
            <a:lstStyle/>
            <a:p>
              <a:endParaRPr lang="en-US"/>
            </a:p>
          </p:txBody>
        </p:sp>
      </p:grpSp>
      <p:grpSp>
        <p:nvGrpSpPr>
          <p:cNvPr id="2239529" name="Group 41"/>
          <p:cNvGrpSpPr>
            <a:grpSpLocks/>
          </p:cNvGrpSpPr>
          <p:nvPr/>
        </p:nvGrpSpPr>
        <p:grpSpPr bwMode="auto">
          <a:xfrm>
            <a:off x="2590800" y="3810000"/>
            <a:ext cx="4343400" cy="685800"/>
            <a:chOff x="1632" y="2400"/>
            <a:chExt cx="2736" cy="432"/>
          </a:xfrm>
        </p:grpSpPr>
        <p:grpSp>
          <p:nvGrpSpPr>
            <p:cNvPr id="2239530" name="Group 42"/>
            <p:cNvGrpSpPr>
              <a:grpSpLocks/>
            </p:cNvGrpSpPr>
            <p:nvPr/>
          </p:nvGrpSpPr>
          <p:grpSpPr bwMode="auto">
            <a:xfrm>
              <a:off x="1632" y="2400"/>
              <a:ext cx="2736" cy="432"/>
              <a:chOff x="1632" y="2400"/>
              <a:chExt cx="2736" cy="432"/>
            </a:xfrm>
          </p:grpSpPr>
          <p:sp>
            <p:nvSpPr>
              <p:cNvPr id="2239531" name="Rectangle 43"/>
              <p:cNvSpPr>
                <a:spLocks noChangeArrowheads="1"/>
              </p:cNvSpPr>
              <p:nvPr/>
            </p:nvSpPr>
            <p:spPr bwMode="auto">
              <a:xfrm>
                <a:off x="1632" y="2400"/>
                <a:ext cx="2736" cy="393"/>
              </a:xfrm>
              <a:prstGeom prst="rect">
                <a:avLst/>
              </a:prstGeom>
              <a:solidFill>
                <a:srgbClr val="FFFF99">
                  <a:alpha val="42999"/>
                </a:srgbClr>
              </a:solidFill>
              <a:ln w="9525">
                <a:solidFill>
                  <a:schemeClr val="tx1"/>
                </a:solidFill>
                <a:miter lim="800000"/>
                <a:headEnd/>
                <a:tailEnd/>
              </a:ln>
              <a:effectLst/>
            </p:spPr>
            <p:txBody>
              <a:bodyPr wrap="none" anchor="ctr"/>
              <a:lstStyle/>
              <a:p>
                <a:endParaRPr lang="en-US"/>
              </a:p>
            </p:txBody>
          </p:sp>
          <p:sp>
            <p:nvSpPr>
              <p:cNvPr id="2239532" name="Line 44"/>
              <p:cNvSpPr>
                <a:spLocks noChangeShapeType="1"/>
              </p:cNvSpPr>
              <p:nvPr/>
            </p:nvSpPr>
            <p:spPr bwMode="auto">
              <a:xfrm>
                <a:off x="3648" y="2409"/>
                <a:ext cx="0" cy="96"/>
              </a:xfrm>
              <a:prstGeom prst="line">
                <a:avLst/>
              </a:prstGeom>
              <a:noFill/>
              <a:ln w="9525">
                <a:solidFill>
                  <a:schemeClr val="tx1"/>
                </a:solidFill>
                <a:miter lim="800000"/>
                <a:headEnd/>
                <a:tailEnd/>
              </a:ln>
              <a:effectLst/>
            </p:spPr>
            <p:txBody>
              <a:bodyPr wrap="none"/>
              <a:lstStyle/>
              <a:p>
                <a:endParaRPr lang="en-US"/>
              </a:p>
            </p:txBody>
          </p:sp>
          <p:sp>
            <p:nvSpPr>
              <p:cNvPr id="2239533" name="Line 45"/>
              <p:cNvSpPr>
                <a:spLocks noChangeShapeType="1"/>
              </p:cNvSpPr>
              <p:nvPr/>
            </p:nvSpPr>
            <p:spPr bwMode="auto">
              <a:xfrm>
                <a:off x="3168" y="2409"/>
                <a:ext cx="0" cy="96"/>
              </a:xfrm>
              <a:prstGeom prst="line">
                <a:avLst/>
              </a:prstGeom>
              <a:noFill/>
              <a:ln w="9525">
                <a:solidFill>
                  <a:schemeClr val="tx1"/>
                </a:solidFill>
                <a:miter lim="800000"/>
                <a:headEnd/>
                <a:tailEnd/>
              </a:ln>
              <a:effectLst/>
            </p:spPr>
            <p:txBody>
              <a:bodyPr wrap="none"/>
              <a:lstStyle/>
              <a:p>
                <a:endParaRPr lang="en-US"/>
              </a:p>
            </p:txBody>
          </p:sp>
          <p:sp>
            <p:nvSpPr>
              <p:cNvPr id="2239534" name="Line 46"/>
              <p:cNvSpPr>
                <a:spLocks noChangeShapeType="1"/>
              </p:cNvSpPr>
              <p:nvPr/>
            </p:nvSpPr>
            <p:spPr bwMode="auto">
              <a:xfrm>
                <a:off x="4128" y="2409"/>
                <a:ext cx="0" cy="96"/>
              </a:xfrm>
              <a:prstGeom prst="line">
                <a:avLst/>
              </a:prstGeom>
              <a:noFill/>
              <a:ln w="9525">
                <a:solidFill>
                  <a:schemeClr val="tx1"/>
                </a:solidFill>
                <a:miter lim="800000"/>
                <a:headEnd/>
                <a:tailEnd/>
              </a:ln>
              <a:effectLst/>
            </p:spPr>
            <p:txBody>
              <a:bodyPr wrap="none"/>
              <a:lstStyle/>
              <a:p>
                <a:endParaRPr lang="en-US"/>
              </a:p>
            </p:txBody>
          </p:sp>
          <p:sp>
            <p:nvSpPr>
              <p:cNvPr id="2239535" name="Line 47"/>
              <p:cNvSpPr>
                <a:spLocks noChangeShapeType="1"/>
              </p:cNvSpPr>
              <p:nvPr/>
            </p:nvSpPr>
            <p:spPr bwMode="auto">
              <a:xfrm>
                <a:off x="2688" y="2409"/>
                <a:ext cx="0" cy="96"/>
              </a:xfrm>
              <a:prstGeom prst="line">
                <a:avLst/>
              </a:prstGeom>
              <a:noFill/>
              <a:ln w="9525">
                <a:solidFill>
                  <a:schemeClr val="tx1"/>
                </a:solidFill>
                <a:miter lim="800000"/>
                <a:headEnd/>
                <a:tailEnd/>
              </a:ln>
              <a:effectLst/>
            </p:spPr>
            <p:txBody>
              <a:bodyPr wrap="none"/>
              <a:lstStyle/>
              <a:p>
                <a:endParaRPr lang="en-US"/>
              </a:p>
            </p:txBody>
          </p:sp>
          <p:sp>
            <p:nvSpPr>
              <p:cNvPr id="2239536" name="Line 48"/>
              <p:cNvSpPr>
                <a:spLocks noChangeShapeType="1"/>
              </p:cNvSpPr>
              <p:nvPr/>
            </p:nvSpPr>
            <p:spPr bwMode="auto">
              <a:xfrm>
                <a:off x="2208" y="2409"/>
                <a:ext cx="0" cy="96"/>
              </a:xfrm>
              <a:prstGeom prst="line">
                <a:avLst/>
              </a:prstGeom>
              <a:noFill/>
              <a:ln w="9525">
                <a:solidFill>
                  <a:schemeClr val="tx1"/>
                </a:solidFill>
                <a:miter lim="800000"/>
                <a:headEnd/>
                <a:tailEnd/>
              </a:ln>
              <a:effectLst/>
            </p:spPr>
            <p:txBody>
              <a:bodyPr wrap="none"/>
              <a:lstStyle/>
              <a:p>
                <a:endParaRPr lang="en-US"/>
              </a:p>
            </p:txBody>
          </p:sp>
          <p:sp>
            <p:nvSpPr>
              <p:cNvPr id="2239537" name="Text Box 49"/>
              <p:cNvSpPr txBox="1">
                <a:spLocks noChangeArrowheads="1"/>
              </p:cNvSpPr>
              <p:nvPr/>
            </p:nvSpPr>
            <p:spPr bwMode="auto">
              <a:xfrm>
                <a:off x="1632" y="2601"/>
                <a:ext cx="308" cy="231"/>
              </a:xfrm>
              <a:prstGeom prst="rect">
                <a:avLst/>
              </a:prstGeom>
              <a:noFill/>
              <a:ln w="9525">
                <a:noFill/>
                <a:miter lim="800000"/>
                <a:headEnd/>
                <a:tailEnd/>
              </a:ln>
              <a:effectLst/>
            </p:spPr>
            <p:txBody>
              <a:bodyPr wrap="none">
                <a:spAutoFit/>
              </a:bodyPr>
              <a:lstStyle/>
              <a:p>
                <a:r>
                  <a:rPr lang="en-US" sz="1800"/>
                  <a:t>cm</a:t>
                </a:r>
              </a:p>
            </p:txBody>
          </p:sp>
          <p:sp>
            <p:nvSpPr>
              <p:cNvPr id="2239538" name="Text Box 50"/>
              <p:cNvSpPr txBox="1">
                <a:spLocks noChangeArrowheads="1"/>
              </p:cNvSpPr>
              <p:nvPr/>
            </p:nvSpPr>
            <p:spPr bwMode="auto">
              <a:xfrm>
                <a:off x="1632" y="2505"/>
                <a:ext cx="196" cy="231"/>
              </a:xfrm>
              <a:prstGeom prst="rect">
                <a:avLst/>
              </a:prstGeom>
              <a:noFill/>
              <a:ln w="9525">
                <a:noFill/>
                <a:miter lim="800000"/>
                <a:headEnd/>
                <a:tailEnd/>
              </a:ln>
              <a:effectLst/>
            </p:spPr>
            <p:txBody>
              <a:bodyPr wrap="none">
                <a:spAutoFit/>
              </a:bodyPr>
              <a:lstStyle/>
              <a:p>
                <a:r>
                  <a:rPr lang="en-US" sz="1800"/>
                  <a:t>0</a:t>
                </a:r>
              </a:p>
            </p:txBody>
          </p:sp>
          <p:sp>
            <p:nvSpPr>
              <p:cNvPr id="2239539" name="Text Box 51"/>
              <p:cNvSpPr txBox="1">
                <a:spLocks noChangeArrowheads="1"/>
              </p:cNvSpPr>
              <p:nvPr/>
            </p:nvSpPr>
            <p:spPr bwMode="auto">
              <a:xfrm>
                <a:off x="2112" y="2457"/>
                <a:ext cx="196" cy="231"/>
              </a:xfrm>
              <a:prstGeom prst="rect">
                <a:avLst/>
              </a:prstGeom>
              <a:noFill/>
              <a:ln w="9525">
                <a:noFill/>
                <a:miter lim="800000"/>
                <a:headEnd/>
                <a:tailEnd/>
              </a:ln>
              <a:effectLst/>
            </p:spPr>
            <p:txBody>
              <a:bodyPr wrap="none">
                <a:spAutoFit/>
              </a:bodyPr>
              <a:lstStyle/>
              <a:p>
                <a:r>
                  <a:rPr lang="en-US" sz="1800"/>
                  <a:t>1</a:t>
                </a:r>
              </a:p>
            </p:txBody>
          </p:sp>
          <p:sp>
            <p:nvSpPr>
              <p:cNvPr id="2239540" name="Text Box 52"/>
              <p:cNvSpPr txBox="1">
                <a:spLocks noChangeArrowheads="1"/>
              </p:cNvSpPr>
              <p:nvPr/>
            </p:nvSpPr>
            <p:spPr bwMode="auto">
              <a:xfrm>
                <a:off x="2588" y="2457"/>
                <a:ext cx="196" cy="231"/>
              </a:xfrm>
              <a:prstGeom prst="rect">
                <a:avLst/>
              </a:prstGeom>
              <a:noFill/>
              <a:ln w="9525">
                <a:noFill/>
                <a:miter lim="800000"/>
                <a:headEnd/>
                <a:tailEnd/>
              </a:ln>
              <a:effectLst/>
            </p:spPr>
            <p:txBody>
              <a:bodyPr wrap="none">
                <a:spAutoFit/>
              </a:bodyPr>
              <a:lstStyle/>
              <a:p>
                <a:r>
                  <a:rPr lang="en-US" sz="1800"/>
                  <a:t>2</a:t>
                </a:r>
              </a:p>
            </p:txBody>
          </p:sp>
          <p:sp>
            <p:nvSpPr>
              <p:cNvPr id="2239541" name="Text Box 53"/>
              <p:cNvSpPr txBox="1">
                <a:spLocks noChangeArrowheads="1"/>
              </p:cNvSpPr>
              <p:nvPr/>
            </p:nvSpPr>
            <p:spPr bwMode="auto">
              <a:xfrm>
                <a:off x="3072" y="2457"/>
                <a:ext cx="196" cy="231"/>
              </a:xfrm>
              <a:prstGeom prst="rect">
                <a:avLst/>
              </a:prstGeom>
              <a:noFill/>
              <a:ln w="9525">
                <a:noFill/>
                <a:miter lim="800000"/>
                <a:headEnd/>
                <a:tailEnd/>
              </a:ln>
              <a:effectLst/>
            </p:spPr>
            <p:txBody>
              <a:bodyPr wrap="none">
                <a:spAutoFit/>
              </a:bodyPr>
              <a:lstStyle/>
              <a:p>
                <a:r>
                  <a:rPr lang="en-US" sz="1800"/>
                  <a:t>3</a:t>
                </a:r>
              </a:p>
            </p:txBody>
          </p:sp>
          <p:sp>
            <p:nvSpPr>
              <p:cNvPr id="2239542" name="Text Box 54"/>
              <p:cNvSpPr txBox="1">
                <a:spLocks noChangeArrowheads="1"/>
              </p:cNvSpPr>
              <p:nvPr/>
            </p:nvSpPr>
            <p:spPr bwMode="auto">
              <a:xfrm>
                <a:off x="3548" y="2457"/>
                <a:ext cx="196" cy="231"/>
              </a:xfrm>
              <a:prstGeom prst="rect">
                <a:avLst/>
              </a:prstGeom>
              <a:noFill/>
              <a:ln w="9525">
                <a:noFill/>
                <a:miter lim="800000"/>
                <a:headEnd/>
                <a:tailEnd/>
              </a:ln>
              <a:effectLst/>
            </p:spPr>
            <p:txBody>
              <a:bodyPr wrap="none">
                <a:spAutoFit/>
              </a:bodyPr>
              <a:lstStyle/>
              <a:p>
                <a:r>
                  <a:rPr lang="en-US" sz="1800"/>
                  <a:t>4</a:t>
                </a:r>
              </a:p>
            </p:txBody>
          </p:sp>
          <p:sp>
            <p:nvSpPr>
              <p:cNvPr id="2239543" name="Text Box 55"/>
              <p:cNvSpPr txBox="1">
                <a:spLocks noChangeArrowheads="1"/>
              </p:cNvSpPr>
              <p:nvPr/>
            </p:nvSpPr>
            <p:spPr bwMode="auto">
              <a:xfrm>
                <a:off x="4032" y="2457"/>
                <a:ext cx="196" cy="231"/>
              </a:xfrm>
              <a:prstGeom prst="rect">
                <a:avLst/>
              </a:prstGeom>
              <a:noFill/>
              <a:ln w="9525">
                <a:noFill/>
                <a:miter lim="800000"/>
                <a:headEnd/>
                <a:tailEnd/>
              </a:ln>
              <a:effectLst/>
            </p:spPr>
            <p:txBody>
              <a:bodyPr wrap="none">
                <a:spAutoFit/>
              </a:bodyPr>
              <a:lstStyle/>
              <a:p>
                <a:r>
                  <a:rPr lang="en-US" sz="1800"/>
                  <a:t>5</a:t>
                </a:r>
              </a:p>
            </p:txBody>
          </p:sp>
          <p:grpSp>
            <p:nvGrpSpPr>
              <p:cNvPr id="2239544" name="Group 56"/>
              <p:cNvGrpSpPr>
                <a:grpSpLocks/>
              </p:cNvGrpSpPr>
              <p:nvPr/>
            </p:nvGrpSpPr>
            <p:grpSpPr bwMode="auto">
              <a:xfrm>
                <a:off x="3216" y="2400"/>
                <a:ext cx="384" cy="96"/>
                <a:chOff x="240" y="2400"/>
                <a:chExt cx="384" cy="96"/>
              </a:xfrm>
            </p:grpSpPr>
            <p:sp>
              <p:nvSpPr>
                <p:cNvPr id="2239545" name="Line 57"/>
                <p:cNvSpPr>
                  <a:spLocks noChangeShapeType="1"/>
                </p:cNvSpPr>
                <p:nvPr/>
              </p:nvSpPr>
              <p:spPr bwMode="auto">
                <a:xfrm>
                  <a:off x="288" y="2400"/>
                  <a:ext cx="0" cy="48"/>
                </a:xfrm>
                <a:prstGeom prst="line">
                  <a:avLst/>
                </a:prstGeom>
                <a:noFill/>
                <a:ln w="9525">
                  <a:solidFill>
                    <a:schemeClr val="tx1"/>
                  </a:solidFill>
                  <a:miter lim="800000"/>
                  <a:headEnd/>
                  <a:tailEnd/>
                </a:ln>
                <a:effectLst/>
              </p:spPr>
              <p:txBody>
                <a:bodyPr wrap="none"/>
                <a:lstStyle/>
                <a:p>
                  <a:endParaRPr lang="en-US"/>
                </a:p>
              </p:txBody>
            </p:sp>
            <p:sp>
              <p:nvSpPr>
                <p:cNvPr id="2239546" name="Line 58"/>
                <p:cNvSpPr>
                  <a:spLocks noChangeShapeType="1"/>
                </p:cNvSpPr>
                <p:nvPr/>
              </p:nvSpPr>
              <p:spPr bwMode="auto">
                <a:xfrm>
                  <a:off x="384" y="2400"/>
                  <a:ext cx="0" cy="48"/>
                </a:xfrm>
                <a:prstGeom prst="line">
                  <a:avLst/>
                </a:prstGeom>
                <a:noFill/>
                <a:ln w="9525">
                  <a:solidFill>
                    <a:schemeClr val="tx1"/>
                  </a:solidFill>
                  <a:miter lim="800000"/>
                  <a:headEnd/>
                  <a:tailEnd/>
                </a:ln>
                <a:effectLst/>
              </p:spPr>
              <p:txBody>
                <a:bodyPr wrap="none"/>
                <a:lstStyle/>
                <a:p>
                  <a:endParaRPr lang="en-US"/>
                </a:p>
              </p:txBody>
            </p:sp>
            <p:sp>
              <p:nvSpPr>
                <p:cNvPr id="2239547" name="Line 59"/>
                <p:cNvSpPr>
                  <a:spLocks noChangeShapeType="1"/>
                </p:cNvSpPr>
                <p:nvPr/>
              </p:nvSpPr>
              <p:spPr bwMode="auto">
                <a:xfrm>
                  <a:off x="480" y="2400"/>
                  <a:ext cx="0" cy="48"/>
                </a:xfrm>
                <a:prstGeom prst="line">
                  <a:avLst/>
                </a:prstGeom>
                <a:noFill/>
                <a:ln w="9525">
                  <a:solidFill>
                    <a:schemeClr val="tx1"/>
                  </a:solidFill>
                  <a:miter lim="800000"/>
                  <a:headEnd/>
                  <a:tailEnd/>
                </a:ln>
                <a:effectLst/>
              </p:spPr>
              <p:txBody>
                <a:bodyPr wrap="none"/>
                <a:lstStyle/>
                <a:p>
                  <a:endParaRPr lang="en-US"/>
                </a:p>
              </p:txBody>
            </p:sp>
            <p:sp>
              <p:nvSpPr>
                <p:cNvPr id="2239548" name="Line 60"/>
                <p:cNvSpPr>
                  <a:spLocks noChangeShapeType="1"/>
                </p:cNvSpPr>
                <p:nvPr/>
              </p:nvSpPr>
              <p:spPr bwMode="auto">
                <a:xfrm>
                  <a:off x="576" y="2400"/>
                  <a:ext cx="0" cy="48"/>
                </a:xfrm>
                <a:prstGeom prst="line">
                  <a:avLst/>
                </a:prstGeom>
                <a:noFill/>
                <a:ln w="9525">
                  <a:solidFill>
                    <a:schemeClr val="tx1"/>
                  </a:solidFill>
                  <a:miter lim="800000"/>
                  <a:headEnd/>
                  <a:tailEnd/>
                </a:ln>
                <a:effectLst/>
              </p:spPr>
              <p:txBody>
                <a:bodyPr wrap="none"/>
                <a:lstStyle/>
                <a:p>
                  <a:endParaRPr lang="en-US"/>
                </a:p>
              </p:txBody>
            </p:sp>
            <p:sp>
              <p:nvSpPr>
                <p:cNvPr id="2239549" name="Line 61"/>
                <p:cNvSpPr>
                  <a:spLocks noChangeShapeType="1"/>
                </p:cNvSpPr>
                <p:nvPr/>
              </p:nvSpPr>
              <p:spPr bwMode="auto">
                <a:xfrm>
                  <a:off x="240" y="2400"/>
                  <a:ext cx="0" cy="48"/>
                </a:xfrm>
                <a:prstGeom prst="line">
                  <a:avLst/>
                </a:prstGeom>
                <a:noFill/>
                <a:ln w="9525">
                  <a:solidFill>
                    <a:schemeClr val="tx1"/>
                  </a:solidFill>
                  <a:miter lim="800000"/>
                  <a:headEnd/>
                  <a:tailEnd/>
                </a:ln>
                <a:effectLst/>
              </p:spPr>
              <p:txBody>
                <a:bodyPr wrap="none"/>
                <a:lstStyle/>
                <a:p>
                  <a:endParaRPr lang="en-US"/>
                </a:p>
              </p:txBody>
            </p:sp>
            <p:sp>
              <p:nvSpPr>
                <p:cNvPr id="2239550" name="Line 62"/>
                <p:cNvSpPr>
                  <a:spLocks noChangeShapeType="1"/>
                </p:cNvSpPr>
                <p:nvPr/>
              </p:nvSpPr>
              <p:spPr bwMode="auto">
                <a:xfrm>
                  <a:off x="336" y="2400"/>
                  <a:ext cx="0" cy="48"/>
                </a:xfrm>
                <a:prstGeom prst="line">
                  <a:avLst/>
                </a:prstGeom>
                <a:noFill/>
                <a:ln w="9525">
                  <a:solidFill>
                    <a:schemeClr val="tx1"/>
                  </a:solidFill>
                  <a:miter lim="800000"/>
                  <a:headEnd/>
                  <a:tailEnd/>
                </a:ln>
                <a:effectLst/>
              </p:spPr>
              <p:txBody>
                <a:bodyPr wrap="none"/>
                <a:lstStyle/>
                <a:p>
                  <a:endParaRPr lang="en-US"/>
                </a:p>
              </p:txBody>
            </p:sp>
            <p:sp>
              <p:nvSpPr>
                <p:cNvPr id="2239551" name="Line 63"/>
                <p:cNvSpPr>
                  <a:spLocks noChangeShapeType="1"/>
                </p:cNvSpPr>
                <p:nvPr/>
              </p:nvSpPr>
              <p:spPr bwMode="auto">
                <a:xfrm>
                  <a:off x="432" y="2400"/>
                  <a:ext cx="0" cy="96"/>
                </a:xfrm>
                <a:prstGeom prst="line">
                  <a:avLst/>
                </a:prstGeom>
                <a:noFill/>
                <a:ln w="9525">
                  <a:solidFill>
                    <a:schemeClr val="tx1"/>
                  </a:solidFill>
                  <a:miter lim="800000"/>
                  <a:headEnd/>
                  <a:tailEnd/>
                </a:ln>
                <a:effectLst/>
              </p:spPr>
              <p:txBody>
                <a:bodyPr wrap="none"/>
                <a:lstStyle/>
                <a:p>
                  <a:endParaRPr lang="en-US"/>
                </a:p>
              </p:txBody>
            </p:sp>
            <p:sp>
              <p:nvSpPr>
                <p:cNvPr id="2239552" name="Line 64"/>
                <p:cNvSpPr>
                  <a:spLocks noChangeShapeType="1"/>
                </p:cNvSpPr>
                <p:nvPr/>
              </p:nvSpPr>
              <p:spPr bwMode="auto">
                <a:xfrm>
                  <a:off x="528" y="2400"/>
                  <a:ext cx="0" cy="48"/>
                </a:xfrm>
                <a:prstGeom prst="line">
                  <a:avLst/>
                </a:prstGeom>
                <a:noFill/>
                <a:ln w="9525">
                  <a:solidFill>
                    <a:schemeClr val="tx1"/>
                  </a:solidFill>
                  <a:miter lim="800000"/>
                  <a:headEnd/>
                  <a:tailEnd/>
                </a:ln>
                <a:effectLst/>
              </p:spPr>
              <p:txBody>
                <a:bodyPr wrap="none"/>
                <a:lstStyle/>
                <a:p>
                  <a:endParaRPr lang="en-US"/>
                </a:p>
              </p:txBody>
            </p:sp>
            <p:sp>
              <p:nvSpPr>
                <p:cNvPr id="2239553" name="Line 65"/>
                <p:cNvSpPr>
                  <a:spLocks noChangeShapeType="1"/>
                </p:cNvSpPr>
                <p:nvPr/>
              </p:nvSpPr>
              <p:spPr bwMode="auto">
                <a:xfrm>
                  <a:off x="624" y="2400"/>
                  <a:ext cx="0" cy="48"/>
                </a:xfrm>
                <a:prstGeom prst="line">
                  <a:avLst/>
                </a:prstGeom>
                <a:noFill/>
                <a:ln w="9525">
                  <a:solidFill>
                    <a:schemeClr val="tx1"/>
                  </a:solidFill>
                  <a:miter lim="800000"/>
                  <a:headEnd/>
                  <a:tailEnd/>
                </a:ln>
                <a:effectLst/>
              </p:spPr>
              <p:txBody>
                <a:bodyPr wrap="none"/>
                <a:lstStyle/>
                <a:p>
                  <a:endParaRPr lang="en-US"/>
                </a:p>
              </p:txBody>
            </p:sp>
          </p:grpSp>
          <p:grpSp>
            <p:nvGrpSpPr>
              <p:cNvPr id="2239554" name="Group 66"/>
              <p:cNvGrpSpPr>
                <a:grpSpLocks/>
              </p:cNvGrpSpPr>
              <p:nvPr/>
            </p:nvGrpSpPr>
            <p:grpSpPr bwMode="auto">
              <a:xfrm>
                <a:off x="1776" y="2400"/>
                <a:ext cx="384" cy="96"/>
                <a:chOff x="240" y="2400"/>
                <a:chExt cx="384" cy="96"/>
              </a:xfrm>
            </p:grpSpPr>
            <p:sp>
              <p:nvSpPr>
                <p:cNvPr id="2239555" name="Line 67"/>
                <p:cNvSpPr>
                  <a:spLocks noChangeShapeType="1"/>
                </p:cNvSpPr>
                <p:nvPr/>
              </p:nvSpPr>
              <p:spPr bwMode="auto">
                <a:xfrm>
                  <a:off x="288" y="2400"/>
                  <a:ext cx="0" cy="48"/>
                </a:xfrm>
                <a:prstGeom prst="line">
                  <a:avLst/>
                </a:prstGeom>
                <a:noFill/>
                <a:ln w="9525">
                  <a:solidFill>
                    <a:schemeClr val="tx1"/>
                  </a:solidFill>
                  <a:miter lim="800000"/>
                  <a:headEnd/>
                  <a:tailEnd/>
                </a:ln>
                <a:effectLst/>
              </p:spPr>
              <p:txBody>
                <a:bodyPr wrap="none"/>
                <a:lstStyle/>
                <a:p>
                  <a:endParaRPr lang="en-US"/>
                </a:p>
              </p:txBody>
            </p:sp>
            <p:sp>
              <p:nvSpPr>
                <p:cNvPr id="2239556" name="Line 68"/>
                <p:cNvSpPr>
                  <a:spLocks noChangeShapeType="1"/>
                </p:cNvSpPr>
                <p:nvPr/>
              </p:nvSpPr>
              <p:spPr bwMode="auto">
                <a:xfrm>
                  <a:off x="384" y="2400"/>
                  <a:ext cx="0" cy="48"/>
                </a:xfrm>
                <a:prstGeom prst="line">
                  <a:avLst/>
                </a:prstGeom>
                <a:noFill/>
                <a:ln w="9525">
                  <a:solidFill>
                    <a:schemeClr val="tx1"/>
                  </a:solidFill>
                  <a:miter lim="800000"/>
                  <a:headEnd/>
                  <a:tailEnd/>
                </a:ln>
                <a:effectLst/>
              </p:spPr>
              <p:txBody>
                <a:bodyPr wrap="none"/>
                <a:lstStyle/>
                <a:p>
                  <a:endParaRPr lang="en-US"/>
                </a:p>
              </p:txBody>
            </p:sp>
            <p:sp>
              <p:nvSpPr>
                <p:cNvPr id="2239557" name="Line 69"/>
                <p:cNvSpPr>
                  <a:spLocks noChangeShapeType="1"/>
                </p:cNvSpPr>
                <p:nvPr/>
              </p:nvSpPr>
              <p:spPr bwMode="auto">
                <a:xfrm>
                  <a:off x="480" y="2400"/>
                  <a:ext cx="0" cy="48"/>
                </a:xfrm>
                <a:prstGeom prst="line">
                  <a:avLst/>
                </a:prstGeom>
                <a:noFill/>
                <a:ln w="9525">
                  <a:solidFill>
                    <a:schemeClr val="tx1"/>
                  </a:solidFill>
                  <a:miter lim="800000"/>
                  <a:headEnd/>
                  <a:tailEnd/>
                </a:ln>
                <a:effectLst/>
              </p:spPr>
              <p:txBody>
                <a:bodyPr wrap="none"/>
                <a:lstStyle/>
                <a:p>
                  <a:endParaRPr lang="en-US"/>
                </a:p>
              </p:txBody>
            </p:sp>
            <p:sp>
              <p:nvSpPr>
                <p:cNvPr id="2239558" name="Line 70"/>
                <p:cNvSpPr>
                  <a:spLocks noChangeShapeType="1"/>
                </p:cNvSpPr>
                <p:nvPr/>
              </p:nvSpPr>
              <p:spPr bwMode="auto">
                <a:xfrm>
                  <a:off x="576" y="2400"/>
                  <a:ext cx="0" cy="48"/>
                </a:xfrm>
                <a:prstGeom prst="line">
                  <a:avLst/>
                </a:prstGeom>
                <a:noFill/>
                <a:ln w="9525">
                  <a:solidFill>
                    <a:schemeClr val="tx1"/>
                  </a:solidFill>
                  <a:miter lim="800000"/>
                  <a:headEnd/>
                  <a:tailEnd/>
                </a:ln>
                <a:effectLst/>
              </p:spPr>
              <p:txBody>
                <a:bodyPr wrap="none"/>
                <a:lstStyle/>
                <a:p>
                  <a:endParaRPr lang="en-US"/>
                </a:p>
              </p:txBody>
            </p:sp>
            <p:sp>
              <p:nvSpPr>
                <p:cNvPr id="2239559" name="Line 71"/>
                <p:cNvSpPr>
                  <a:spLocks noChangeShapeType="1"/>
                </p:cNvSpPr>
                <p:nvPr/>
              </p:nvSpPr>
              <p:spPr bwMode="auto">
                <a:xfrm>
                  <a:off x="240" y="2400"/>
                  <a:ext cx="0" cy="48"/>
                </a:xfrm>
                <a:prstGeom prst="line">
                  <a:avLst/>
                </a:prstGeom>
                <a:noFill/>
                <a:ln w="9525">
                  <a:solidFill>
                    <a:schemeClr val="tx1"/>
                  </a:solidFill>
                  <a:miter lim="800000"/>
                  <a:headEnd/>
                  <a:tailEnd/>
                </a:ln>
                <a:effectLst/>
              </p:spPr>
              <p:txBody>
                <a:bodyPr wrap="none"/>
                <a:lstStyle/>
                <a:p>
                  <a:endParaRPr lang="en-US"/>
                </a:p>
              </p:txBody>
            </p:sp>
            <p:sp>
              <p:nvSpPr>
                <p:cNvPr id="2239560" name="Line 72"/>
                <p:cNvSpPr>
                  <a:spLocks noChangeShapeType="1"/>
                </p:cNvSpPr>
                <p:nvPr/>
              </p:nvSpPr>
              <p:spPr bwMode="auto">
                <a:xfrm>
                  <a:off x="336" y="2400"/>
                  <a:ext cx="0" cy="48"/>
                </a:xfrm>
                <a:prstGeom prst="line">
                  <a:avLst/>
                </a:prstGeom>
                <a:noFill/>
                <a:ln w="9525">
                  <a:solidFill>
                    <a:schemeClr val="tx1"/>
                  </a:solidFill>
                  <a:miter lim="800000"/>
                  <a:headEnd/>
                  <a:tailEnd/>
                </a:ln>
                <a:effectLst/>
              </p:spPr>
              <p:txBody>
                <a:bodyPr wrap="none"/>
                <a:lstStyle/>
                <a:p>
                  <a:endParaRPr lang="en-US"/>
                </a:p>
              </p:txBody>
            </p:sp>
            <p:sp>
              <p:nvSpPr>
                <p:cNvPr id="2239561" name="Line 73"/>
                <p:cNvSpPr>
                  <a:spLocks noChangeShapeType="1"/>
                </p:cNvSpPr>
                <p:nvPr/>
              </p:nvSpPr>
              <p:spPr bwMode="auto">
                <a:xfrm>
                  <a:off x="432" y="2400"/>
                  <a:ext cx="0" cy="96"/>
                </a:xfrm>
                <a:prstGeom prst="line">
                  <a:avLst/>
                </a:prstGeom>
                <a:noFill/>
                <a:ln w="9525">
                  <a:solidFill>
                    <a:schemeClr val="tx1"/>
                  </a:solidFill>
                  <a:miter lim="800000"/>
                  <a:headEnd/>
                  <a:tailEnd/>
                </a:ln>
                <a:effectLst/>
              </p:spPr>
              <p:txBody>
                <a:bodyPr wrap="none"/>
                <a:lstStyle/>
                <a:p>
                  <a:endParaRPr lang="en-US"/>
                </a:p>
              </p:txBody>
            </p:sp>
            <p:sp>
              <p:nvSpPr>
                <p:cNvPr id="2239562" name="Line 74"/>
                <p:cNvSpPr>
                  <a:spLocks noChangeShapeType="1"/>
                </p:cNvSpPr>
                <p:nvPr/>
              </p:nvSpPr>
              <p:spPr bwMode="auto">
                <a:xfrm>
                  <a:off x="528" y="2400"/>
                  <a:ext cx="0" cy="48"/>
                </a:xfrm>
                <a:prstGeom prst="line">
                  <a:avLst/>
                </a:prstGeom>
                <a:noFill/>
                <a:ln w="9525">
                  <a:solidFill>
                    <a:schemeClr val="tx1"/>
                  </a:solidFill>
                  <a:miter lim="800000"/>
                  <a:headEnd/>
                  <a:tailEnd/>
                </a:ln>
                <a:effectLst/>
              </p:spPr>
              <p:txBody>
                <a:bodyPr wrap="none"/>
                <a:lstStyle/>
                <a:p>
                  <a:endParaRPr lang="en-US"/>
                </a:p>
              </p:txBody>
            </p:sp>
            <p:sp>
              <p:nvSpPr>
                <p:cNvPr id="2239563" name="Line 75"/>
                <p:cNvSpPr>
                  <a:spLocks noChangeShapeType="1"/>
                </p:cNvSpPr>
                <p:nvPr/>
              </p:nvSpPr>
              <p:spPr bwMode="auto">
                <a:xfrm>
                  <a:off x="624" y="2400"/>
                  <a:ext cx="0" cy="48"/>
                </a:xfrm>
                <a:prstGeom prst="line">
                  <a:avLst/>
                </a:prstGeom>
                <a:noFill/>
                <a:ln w="9525">
                  <a:solidFill>
                    <a:schemeClr val="tx1"/>
                  </a:solidFill>
                  <a:miter lim="800000"/>
                  <a:headEnd/>
                  <a:tailEnd/>
                </a:ln>
                <a:effectLst/>
              </p:spPr>
              <p:txBody>
                <a:bodyPr wrap="none"/>
                <a:lstStyle/>
                <a:p>
                  <a:endParaRPr lang="en-US"/>
                </a:p>
              </p:txBody>
            </p:sp>
          </p:grpSp>
          <p:grpSp>
            <p:nvGrpSpPr>
              <p:cNvPr id="2239564" name="Group 76"/>
              <p:cNvGrpSpPr>
                <a:grpSpLocks/>
              </p:cNvGrpSpPr>
              <p:nvPr/>
            </p:nvGrpSpPr>
            <p:grpSpPr bwMode="auto">
              <a:xfrm>
                <a:off x="2256" y="2400"/>
                <a:ext cx="384" cy="96"/>
                <a:chOff x="240" y="2400"/>
                <a:chExt cx="384" cy="96"/>
              </a:xfrm>
            </p:grpSpPr>
            <p:sp>
              <p:nvSpPr>
                <p:cNvPr id="2239565" name="Line 77"/>
                <p:cNvSpPr>
                  <a:spLocks noChangeShapeType="1"/>
                </p:cNvSpPr>
                <p:nvPr/>
              </p:nvSpPr>
              <p:spPr bwMode="auto">
                <a:xfrm>
                  <a:off x="288" y="2400"/>
                  <a:ext cx="0" cy="48"/>
                </a:xfrm>
                <a:prstGeom prst="line">
                  <a:avLst/>
                </a:prstGeom>
                <a:noFill/>
                <a:ln w="9525">
                  <a:solidFill>
                    <a:schemeClr val="tx1"/>
                  </a:solidFill>
                  <a:miter lim="800000"/>
                  <a:headEnd/>
                  <a:tailEnd/>
                </a:ln>
                <a:effectLst/>
              </p:spPr>
              <p:txBody>
                <a:bodyPr wrap="none"/>
                <a:lstStyle/>
                <a:p>
                  <a:endParaRPr lang="en-US"/>
                </a:p>
              </p:txBody>
            </p:sp>
            <p:sp>
              <p:nvSpPr>
                <p:cNvPr id="2239566" name="Line 78"/>
                <p:cNvSpPr>
                  <a:spLocks noChangeShapeType="1"/>
                </p:cNvSpPr>
                <p:nvPr/>
              </p:nvSpPr>
              <p:spPr bwMode="auto">
                <a:xfrm>
                  <a:off x="384" y="2400"/>
                  <a:ext cx="0" cy="48"/>
                </a:xfrm>
                <a:prstGeom prst="line">
                  <a:avLst/>
                </a:prstGeom>
                <a:noFill/>
                <a:ln w="9525">
                  <a:solidFill>
                    <a:schemeClr val="tx1"/>
                  </a:solidFill>
                  <a:miter lim="800000"/>
                  <a:headEnd/>
                  <a:tailEnd/>
                </a:ln>
                <a:effectLst/>
              </p:spPr>
              <p:txBody>
                <a:bodyPr wrap="none"/>
                <a:lstStyle/>
                <a:p>
                  <a:endParaRPr lang="en-US"/>
                </a:p>
              </p:txBody>
            </p:sp>
            <p:sp>
              <p:nvSpPr>
                <p:cNvPr id="2239567" name="Line 79"/>
                <p:cNvSpPr>
                  <a:spLocks noChangeShapeType="1"/>
                </p:cNvSpPr>
                <p:nvPr/>
              </p:nvSpPr>
              <p:spPr bwMode="auto">
                <a:xfrm>
                  <a:off x="480" y="2400"/>
                  <a:ext cx="0" cy="48"/>
                </a:xfrm>
                <a:prstGeom prst="line">
                  <a:avLst/>
                </a:prstGeom>
                <a:noFill/>
                <a:ln w="9525">
                  <a:solidFill>
                    <a:schemeClr val="tx1"/>
                  </a:solidFill>
                  <a:miter lim="800000"/>
                  <a:headEnd/>
                  <a:tailEnd/>
                </a:ln>
                <a:effectLst/>
              </p:spPr>
              <p:txBody>
                <a:bodyPr wrap="none"/>
                <a:lstStyle/>
                <a:p>
                  <a:endParaRPr lang="en-US"/>
                </a:p>
              </p:txBody>
            </p:sp>
            <p:sp>
              <p:nvSpPr>
                <p:cNvPr id="2239568" name="Line 80"/>
                <p:cNvSpPr>
                  <a:spLocks noChangeShapeType="1"/>
                </p:cNvSpPr>
                <p:nvPr/>
              </p:nvSpPr>
              <p:spPr bwMode="auto">
                <a:xfrm>
                  <a:off x="576" y="2400"/>
                  <a:ext cx="0" cy="48"/>
                </a:xfrm>
                <a:prstGeom prst="line">
                  <a:avLst/>
                </a:prstGeom>
                <a:noFill/>
                <a:ln w="9525">
                  <a:solidFill>
                    <a:schemeClr val="tx1"/>
                  </a:solidFill>
                  <a:miter lim="800000"/>
                  <a:headEnd/>
                  <a:tailEnd/>
                </a:ln>
                <a:effectLst/>
              </p:spPr>
              <p:txBody>
                <a:bodyPr wrap="none"/>
                <a:lstStyle/>
                <a:p>
                  <a:endParaRPr lang="en-US"/>
                </a:p>
              </p:txBody>
            </p:sp>
            <p:sp>
              <p:nvSpPr>
                <p:cNvPr id="2239569" name="Line 81"/>
                <p:cNvSpPr>
                  <a:spLocks noChangeShapeType="1"/>
                </p:cNvSpPr>
                <p:nvPr/>
              </p:nvSpPr>
              <p:spPr bwMode="auto">
                <a:xfrm>
                  <a:off x="240" y="2400"/>
                  <a:ext cx="0" cy="48"/>
                </a:xfrm>
                <a:prstGeom prst="line">
                  <a:avLst/>
                </a:prstGeom>
                <a:noFill/>
                <a:ln w="9525">
                  <a:solidFill>
                    <a:schemeClr val="tx1"/>
                  </a:solidFill>
                  <a:miter lim="800000"/>
                  <a:headEnd/>
                  <a:tailEnd/>
                </a:ln>
                <a:effectLst/>
              </p:spPr>
              <p:txBody>
                <a:bodyPr wrap="none"/>
                <a:lstStyle/>
                <a:p>
                  <a:endParaRPr lang="en-US"/>
                </a:p>
              </p:txBody>
            </p:sp>
            <p:sp>
              <p:nvSpPr>
                <p:cNvPr id="2239570" name="Line 82"/>
                <p:cNvSpPr>
                  <a:spLocks noChangeShapeType="1"/>
                </p:cNvSpPr>
                <p:nvPr/>
              </p:nvSpPr>
              <p:spPr bwMode="auto">
                <a:xfrm>
                  <a:off x="336" y="2400"/>
                  <a:ext cx="0" cy="48"/>
                </a:xfrm>
                <a:prstGeom prst="line">
                  <a:avLst/>
                </a:prstGeom>
                <a:noFill/>
                <a:ln w="9525">
                  <a:solidFill>
                    <a:schemeClr val="tx1"/>
                  </a:solidFill>
                  <a:miter lim="800000"/>
                  <a:headEnd/>
                  <a:tailEnd/>
                </a:ln>
                <a:effectLst/>
              </p:spPr>
              <p:txBody>
                <a:bodyPr wrap="none"/>
                <a:lstStyle/>
                <a:p>
                  <a:endParaRPr lang="en-US"/>
                </a:p>
              </p:txBody>
            </p:sp>
            <p:sp>
              <p:nvSpPr>
                <p:cNvPr id="2239571" name="Line 83"/>
                <p:cNvSpPr>
                  <a:spLocks noChangeShapeType="1"/>
                </p:cNvSpPr>
                <p:nvPr/>
              </p:nvSpPr>
              <p:spPr bwMode="auto">
                <a:xfrm>
                  <a:off x="432" y="2400"/>
                  <a:ext cx="0" cy="96"/>
                </a:xfrm>
                <a:prstGeom prst="line">
                  <a:avLst/>
                </a:prstGeom>
                <a:noFill/>
                <a:ln w="9525">
                  <a:solidFill>
                    <a:schemeClr val="tx1"/>
                  </a:solidFill>
                  <a:miter lim="800000"/>
                  <a:headEnd/>
                  <a:tailEnd/>
                </a:ln>
                <a:effectLst/>
              </p:spPr>
              <p:txBody>
                <a:bodyPr wrap="none"/>
                <a:lstStyle/>
                <a:p>
                  <a:endParaRPr lang="en-US"/>
                </a:p>
              </p:txBody>
            </p:sp>
            <p:sp>
              <p:nvSpPr>
                <p:cNvPr id="2239572" name="Line 84"/>
                <p:cNvSpPr>
                  <a:spLocks noChangeShapeType="1"/>
                </p:cNvSpPr>
                <p:nvPr/>
              </p:nvSpPr>
              <p:spPr bwMode="auto">
                <a:xfrm>
                  <a:off x="528" y="2400"/>
                  <a:ext cx="0" cy="48"/>
                </a:xfrm>
                <a:prstGeom prst="line">
                  <a:avLst/>
                </a:prstGeom>
                <a:noFill/>
                <a:ln w="9525">
                  <a:solidFill>
                    <a:schemeClr val="tx1"/>
                  </a:solidFill>
                  <a:miter lim="800000"/>
                  <a:headEnd/>
                  <a:tailEnd/>
                </a:ln>
                <a:effectLst/>
              </p:spPr>
              <p:txBody>
                <a:bodyPr wrap="none"/>
                <a:lstStyle/>
                <a:p>
                  <a:endParaRPr lang="en-US"/>
                </a:p>
              </p:txBody>
            </p:sp>
            <p:sp>
              <p:nvSpPr>
                <p:cNvPr id="2239573" name="Line 85"/>
                <p:cNvSpPr>
                  <a:spLocks noChangeShapeType="1"/>
                </p:cNvSpPr>
                <p:nvPr/>
              </p:nvSpPr>
              <p:spPr bwMode="auto">
                <a:xfrm>
                  <a:off x="624" y="2400"/>
                  <a:ext cx="0" cy="48"/>
                </a:xfrm>
                <a:prstGeom prst="line">
                  <a:avLst/>
                </a:prstGeom>
                <a:noFill/>
                <a:ln w="9525">
                  <a:solidFill>
                    <a:schemeClr val="tx1"/>
                  </a:solidFill>
                  <a:miter lim="800000"/>
                  <a:headEnd/>
                  <a:tailEnd/>
                </a:ln>
                <a:effectLst/>
              </p:spPr>
              <p:txBody>
                <a:bodyPr wrap="none"/>
                <a:lstStyle/>
                <a:p>
                  <a:endParaRPr lang="en-US"/>
                </a:p>
              </p:txBody>
            </p:sp>
          </p:grpSp>
          <p:grpSp>
            <p:nvGrpSpPr>
              <p:cNvPr id="2239574" name="Group 86"/>
              <p:cNvGrpSpPr>
                <a:grpSpLocks/>
              </p:cNvGrpSpPr>
              <p:nvPr/>
            </p:nvGrpSpPr>
            <p:grpSpPr bwMode="auto">
              <a:xfrm>
                <a:off x="2736" y="2400"/>
                <a:ext cx="384" cy="96"/>
                <a:chOff x="240" y="2400"/>
                <a:chExt cx="384" cy="96"/>
              </a:xfrm>
            </p:grpSpPr>
            <p:sp>
              <p:nvSpPr>
                <p:cNvPr id="2239575" name="Line 87"/>
                <p:cNvSpPr>
                  <a:spLocks noChangeShapeType="1"/>
                </p:cNvSpPr>
                <p:nvPr/>
              </p:nvSpPr>
              <p:spPr bwMode="auto">
                <a:xfrm>
                  <a:off x="288" y="2400"/>
                  <a:ext cx="0" cy="48"/>
                </a:xfrm>
                <a:prstGeom prst="line">
                  <a:avLst/>
                </a:prstGeom>
                <a:noFill/>
                <a:ln w="9525">
                  <a:solidFill>
                    <a:schemeClr val="tx1"/>
                  </a:solidFill>
                  <a:miter lim="800000"/>
                  <a:headEnd/>
                  <a:tailEnd/>
                </a:ln>
                <a:effectLst/>
              </p:spPr>
              <p:txBody>
                <a:bodyPr wrap="none"/>
                <a:lstStyle/>
                <a:p>
                  <a:endParaRPr lang="en-US"/>
                </a:p>
              </p:txBody>
            </p:sp>
            <p:sp>
              <p:nvSpPr>
                <p:cNvPr id="2239576" name="Line 88"/>
                <p:cNvSpPr>
                  <a:spLocks noChangeShapeType="1"/>
                </p:cNvSpPr>
                <p:nvPr/>
              </p:nvSpPr>
              <p:spPr bwMode="auto">
                <a:xfrm>
                  <a:off x="384" y="2400"/>
                  <a:ext cx="0" cy="48"/>
                </a:xfrm>
                <a:prstGeom prst="line">
                  <a:avLst/>
                </a:prstGeom>
                <a:noFill/>
                <a:ln w="9525">
                  <a:solidFill>
                    <a:schemeClr val="tx1"/>
                  </a:solidFill>
                  <a:miter lim="800000"/>
                  <a:headEnd/>
                  <a:tailEnd/>
                </a:ln>
                <a:effectLst/>
              </p:spPr>
              <p:txBody>
                <a:bodyPr wrap="none"/>
                <a:lstStyle/>
                <a:p>
                  <a:endParaRPr lang="en-US"/>
                </a:p>
              </p:txBody>
            </p:sp>
            <p:sp>
              <p:nvSpPr>
                <p:cNvPr id="2239577" name="Line 89"/>
                <p:cNvSpPr>
                  <a:spLocks noChangeShapeType="1"/>
                </p:cNvSpPr>
                <p:nvPr/>
              </p:nvSpPr>
              <p:spPr bwMode="auto">
                <a:xfrm>
                  <a:off x="480" y="2400"/>
                  <a:ext cx="0" cy="48"/>
                </a:xfrm>
                <a:prstGeom prst="line">
                  <a:avLst/>
                </a:prstGeom>
                <a:noFill/>
                <a:ln w="9525">
                  <a:solidFill>
                    <a:schemeClr val="tx1"/>
                  </a:solidFill>
                  <a:miter lim="800000"/>
                  <a:headEnd/>
                  <a:tailEnd/>
                </a:ln>
                <a:effectLst/>
              </p:spPr>
              <p:txBody>
                <a:bodyPr wrap="none"/>
                <a:lstStyle/>
                <a:p>
                  <a:endParaRPr lang="en-US"/>
                </a:p>
              </p:txBody>
            </p:sp>
            <p:sp>
              <p:nvSpPr>
                <p:cNvPr id="2239578" name="Line 90"/>
                <p:cNvSpPr>
                  <a:spLocks noChangeShapeType="1"/>
                </p:cNvSpPr>
                <p:nvPr/>
              </p:nvSpPr>
              <p:spPr bwMode="auto">
                <a:xfrm>
                  <a:off x="576" y="2400"/>
                  <a:ext cx="0" cy="48"/>
                </a:xfrm>
                <a:prstGeom prst="line">
                  <a:avLst/>
                </a:prstGeom>
                <a:noFill/>
                <a:ln w="9525">
                  <a:solidFill>
                    <a:schemeClr val="tx1"/>
                  </a:solidFill>
                  <a:miter lim="800000"/>
                  <a:headEnd/>
                  <a:tailEnd/>
                </a:ln>
                <a:effectLst/>
              </p:spPr>
              <p:txBody>
                <a:bodyPr wrap="none"/>
                <a:lstStyle/>
                <a:p>
                  <a:endParaRPr lang="en-US"/>
                </a:p>
              </p:txBody>
            </p:sp>
            <p:sp>
              <p:nvSpPr>
                <p:cNvPr id="2239579" name="Line 91"/>
                <p:cNvSpPr>
                  <a:spLocks noChangeShapeType="1"/>
                </p:cNvSpPr>
                <p:nvPr/>
              </p:nvSpPr>
              <p:spPr bwMode="auto">
                <a:xfrm>
                  <a:off x="240" y="2400"/>
                  <a:ext cx="0" cy="48"/>
                </a:xfrm>
                <a:prstGeom prst="line">
                  <a:avLst/>
                </a:prstGeom>
                <a:noFill/>
                <a:ln w="9525">
                  <a:solidFill>
                    <a:schemeClr val="tx1"/>
                  </a:solidFill>
                  <a:miter lim="800000"/>
                  <a:headEnd/>
                  <a:tailEnd/>
                </a:ln>
                <a:effectLst/>
              </p:spPr>
              <p:txBody>
                <a:bodyPr wrap="none"/>
                <a:lstStyle/>
                <a:p>
                  <a:endParaRPr lang="en-US"/>
                </a:p>
              </p:txBody>
            </p:sp>
            <p:sp>
              <p:nvSpPr>
                <p:cNvPr id="2239580" name="Line 92"/>
                <p:cNvSpPr>
                  <a:spLocks noChangeShapeType="1"/>
                </p:cNvSpPr>
                <p:nvPr/>
              </p:nvSpPr>
              <p:spPr bwMode="auto">
                <a:xfrm>
                  <a:off x="336" y="2400"/>
                  <a:ext cx="0" cy="48"/>
                </a:xfrm>
                <a:prstGeom prst="line">
                  <a:avLst/>
                </a:prstGeom>
                <a:noFill/>
                <a:ln w="9525">
                  <a:solidFill>
                    <a:schemeClr val="tx1"/>
                  </a:solidFill>
                  <a:miter lim="800000"/>
                  <a:headEnd/>
                  <a:tailEnd/>
                </a:ln>
                <a:effectLst/>
              </p:spPr>
              <p:txBody>
                <a:bodyPr wrap="none"/>
                <a:lstStyle/>
                <a:p>
                  <a:endParaRPr lang="en-US"/>
                </a:p>
              </p:txBody>
            </p:sp>
            <p:sp>
              <p:nvSpPr>
                <p:cNvPr id="2239581" name="Line 93"/>
                <p:cNvSpPr>
                  <a:spLocks noChangeShapeType="1"/>
                </p:cNvSpPr>
                <p:nvPr/>
              </p:nvSpPr>
              <p:spPr bwMode="auto">
                <a:xfrm>
                  <a:off x="432" y="2400"/>
                  <a:ext cx="0" cy="96"/>
                </a:xfrm>
                <a:prstGeom prst="line">
                  <a:avLst/>
                </a:prstGeom>
                <a:noFill/>
                <a:ln w="9525">
                  <a:solidFill>
                    <a:schemeClr val="tx1"/>
                  </a:solidFill>
                  <a:miter lim="800000"/>
                  <a:headEnd/>
                  <a:tailEnd/>
                </a:ln>
                <a:effectLst/>
              </p:spPr>
              <p:txBody>
                <a:bodyPr wrap="none"/>
                <a:lstStyle/>
                <a:p>
                  <a:endParaRPr lang="en-US"/>
                </a:p>
              </p:txBody>
            </p:sp>
            <p:sp>
              <p:nvSpPr>
                <p:cNvPr id="2239582" name="Line 94"/>
                <p:cNvSpPr>
                  <a:spLocks noChangeShapeType="1"/>
                </p:cNvSpPr>
                <p:nvPr/>
              </p:nvSpPr>
              <p:spPr bwMode="auto">
                <a:xfrm>
                  <a:off x="528" y="2400"/>
                  <a:ext cx="0" cy="48"/>
                </a:xfrm>
                <a:prstGeom prst="line">
                  <a:avLst/>
                </a:prstGeom>
                <a:noFill/>
                <a:ln w="9525">
                  <a:solidFill>
                    <a:schemeClr val="tx1"/>
                  </a:solidFill>
                  <a:miter lim="800000"/>
                  <a:headEnd/>
                  <a:tailEnd/>
                </a:ln>
                <a:effectLst/>
              </p:spPr>
              <p:txBody>
                <a:bodyPr wrap="none"/>
                <a:lstStyle/>
                <a:p>
                  <a:endParaRPr lang="en-US"/>
                </a:p>
              </p:txBody>
            </p:sp>
            <p:sp>
              <p:nvSpPr>
                <p:cNvPr id="2239583" name="Line 95"/>
                <p:cNvSpPr>
                  <a:spLocks noChangeShapeType="1"/>
                </p:cNvSpPr>
                <p:nvPr/>
              </p:nvSpPr>
              <p:spPr bwMode="auto">
                <a:xfrm>
                  <a:off x="624" y="2400"/>
                  <a:ext cx="0" cy="48"/>
                </a:xfrm>
                <a:prstGeom prst="line">
                  <a:avLst/>
                </a:prstGeom>
                <a:noFill/>
                <a:ln w="9525">
                  <a:solidFill>
                    <a:schemeClr val="tx1"/>
                  </a:solidFill>
                  <a:miter lim="800000"/>
                  <a:headEnd/>
                  <a:tailEnd/>
                </a:ln>
                <a:effectLst/>
              </p:spPr>
              <p:txBody>
                <a:bodyPr wrap="none"/>
                <a:lstStyle/>
                <a:p>
                  <a:endParaRPr lang="en-US"/>
                </a:p>
              </p:txBody>
            </p:sp>
          </p:grpSp>
          <p:grpSp>
            <p:nvGrpSpPr>
              <p:cNvPr id="2239584" name="Group 96"/>
              <p:cNvGrpSpPr>
                <a:grpSpLocks/>
              </p:cNvGrpSpPr>
              <p:nvPr/>
            </p:nvGrpSpPr>
            <p:grpSpPr bwMode="auto">
              <a:xfrm>
                <a:off x="3696" y="2400"/>
                <a:ext cx="384" cy="96"/>
                <a:chOff x="240" y="2400"/>
                <a:chExt cx="384" cy="96"/>
              </a:xfrm>
            </p:grpSpPr>
            <p:sp>
              <p:nvSpPr>
                <p:cNvPr id="2239585" name="Line 97"/>
                <p:cNvSpPr>
                  <a:spLocks noChangeShapeType="1"/>
                </p:cNvSpPr>
                <p:nvPr/>
              </p:nvSpPr>
              <p:spPr bwMode="auto">
                <a:xfrm>
                  <a:off x="288" y="2400"/>
                  <a:ext cx="0" cy="48"/>
                </a:xfrm>
                <a:prstGeom prst="line">
                  <a:avLst/>
                </a:prstGeom>
                <a:noFill/>
                <a:ln w="9525">
                  <a:solidFill>
                    <a:schemeClr val="tx1"/>
                  </a:solidFill>
                  <a:miter lim="800000"/>
                  <a:headEnd/>
                  <a:tailEnd/>
                </a:ln>
                <a:effectLst/>
              </p:spPr>
              <p:txBody>
                <a:bodyPr wrap="none"/>
                <a:lstStyle/>
                <a:p>
                  <a:endParaRPr lang="en-US"/>
                </a:p>
              </p:txBody>
            </p:sp>
            <p:sp>
              <p:nvSpPr>
                <p:cNvPr id="2239586" name="Line 98"/>
                <p:cNvSpPr>
                  <a:spLocks noChangeShapeType="1"/>
                </p:cNvSpPr>
                <p:nvPr/>
              </p:nvSpPr>
              <p:spPr bwMode="auto">
                <a:xfrm>
                  <a:off x="384" y="2400"/>
                  <a:ext cx="0" cy="48"/>
                </a:xfrm>
                <a:prstGeom prst="line">
                  <a:avLst/>
                </a:prstGeom>
                <a:noFill/>
                <a:ln w="9525">
                  <a:solidFill>
                    <a:schemeClr val="tx1"/>
                  </a:solidFill>
                  <a:miter lim="800000"/>
                  <a:headEnd/>
                  <a:tailEnd/>
                </a:ln>
                <a:effectLst/>
              </p:spPr>
              <p:txBody>
                <a:bodyPr wrap="none"/>
                <a:lstStyle/>
                <a:p>
                  <a:endParaRPr lang="en-US"/>
                </a:p>
              </p:txBody>
            </p:sp>
            <p:sp>
              <p:nvSpPr>
                <p:cNvPr id="2239587" name="Line 99"/>
                <p:cNvSpPr>
                  <a:spLocks noChangeShapeType="1"/>
                </p:cNvSpPr>
                <p:nvPr/>
              </p:nvSpPr>
              <p:spPr bwMode="auto">
                <a:xfrm>
                  <a:off x="480" y="2400"/>
                  <a:ext cx="0" cy="48"/>
                </a:xfrm>
                <a:prstGeom prst="line">
                  <a:avLst/>
                </a:prstGeom>
                <a:noFill/>
                <a:ln w="9525">
                  <a:solidFill>
                    <a:schemeClr val="tx1"/>
                  </a:solidFill>
                  <a:miter lim="800000"/>
                  <a:headEnd/>
                  <a:tailEnd/>
                </a:ln>
                <a:effectLst/>
              </p:spPr>
              <p:txBody>
                <a:bodyPr wrap="none"/>
                <a:lstStyle/>
                <a:p>
                  <a:endParaRPr lang="en-US"/>
                </a:p>
              </p:txBody>
            </p:sp>
            <p:sp>
              <p:nvSpPr>
                <p:cNvPr id="2239588" name="Line 100"/>
                <p:cNvSpPr>
                  <a:spLocks noChangeShapeType="1"/>
                </p:cNvSpPr>
                <p:nvPr/>
              </p:nvSpPr>
              <p:spPr bwMode="auto">
                <a:xfrm>
                  <a:off x="576" y="2400"/>
                  <a:ext cx="0" cy="48"/>
                </a:xfrm>
                <a:prstGeom prst="line">
                  <a:avLst/>
                </a:prstGeom>
                <a:noFill/>
                <a:ln w="9525">
                  <a:solidFill>
                    <a:schemeClr val="tx1"/>
                  </a:solidFill>
                  <a:miter lim="800000"/>
                  <a:headEnd/>
                  <a:tailEnd/>
                </a:ln>
                <a:effectLst/>
              </p:spPr>
              <p:txBody>
                <a:bodyPr wrap="none"/>
                <a:lstStyle/>
                <a:p>
                  <a:endParaRPr lang="en-US"/>
                </a:p>
              </p:txBody>
            </p:sp>
            <p:sp>
              <p:nvSpPr>
                <p:cNvPr id="2239589" name="Line 101"/>
                <p:cNvSpPr>
                  <a:spLocks noChangeShapeType="1"/>
                </p:cNvSpPr>
                <p:nvPr/>
              </p:nvSpPr>
              <p:spPr bwMode="auto">
                <a:xfrm>
                  <a:off x="240" y="2400"/>
                  <a:ext cx="0" cy="48"/>
                </a:xfrm>
                <a:prstGeom prst="line">
                  <a:avLst/>
                </a:prstGeom>
                <a:noFill/>
                <a:ln w="9525">
                  <a:solidFill>
                    <a:schemeClr val="tx1"/>
                  </a:solidFill>
                  <a:miter lim="800000"/>
                  <a:headEnd/>
                  <a:tailEnd/>
                </a:ln>
                <a:effectLst/>
              </p:spPr>
              <p:txBody>
                <a:bodyPr wrap="none"/>
                <a:lstStyle/>
                <a:p>
                  <a:endParaRPr lang="en-US"/>
                </a:p>
              </p:txBody>
            </p:sp>
            <p:sp>
              <p:nvSpPr>
                <p:cNvPr id="2239590" name="Line 102"/>
                <p:cNvSpPr>
                  <a:spLocks noChangeShapeType="1"/>
                </p:cNvSpPr>
                <p:nvPr/>
              </p:nvSpPr>
              <p:spPr bwMode="auto">
                <a:xfrm>
                  <a:off x="336" y="2400"/>
                  <a:ext cx="0" cy="48"/>
                </a:xfrm>
                <a:prstGeom prst="line">
                  <a:avLst/>
                </a:prstGeom>
                <a:noFill/>
                <a:ln w="9525">
                  <a:solidFill>
                    <a:schemeClr val="tx1"/>
                  </a:solidFill>
                  <a:miter lim="800000"/>
                  <a:headEnd/>
                  <a:tailEnd/>
                </a:ln>
                <a:effectLst/>
              </p:spPr>
              <p:txBody>
                <a:bodyPr wrap="none"/>
                <a:lstStyle/>
                <a:p>
                  <a:endParaRPr lang="en-US"/>
                </a:p>
              </p:txBody>
            </p:sp>
            <p:sp>
              <p:nvSpPr>
                <p:cNvPr id="2239591" name="Line 103"/>
                <p:cNvSpPr>
                  <a:spLocks noChangeShapeType="1"/>
                </p:cNvSpPr>
                <p:nvPr/>
              </p:nvSpPr>
              <p:spPr bwMode="auto">
                <a:xfrm>
                  <a:off x="432" y="2400"/>
                  <a:ext cx="0" cy="96"/>
                </a:xfrm>
                <a:prstGeom prst="line">
                  <a:avLst/>
                </a:prstGeom>
                <a:noFill/>
                <a:ln w="9525">
                  <a:solidFill>
                    <a:schemeClr val="tx1"/>
                  </a:solidFill>
                  <a:miter lim="800000"/>
                  <a:headEnd/>
                  <a:tailEnd/>
                </a:ln>
                <a:effectLst/>
              </p:spPr>
              <p:txBody>
                <a:bodyPr wrap="none"/>
                <a:lstStyle/>
                <a:p>
                  <a:endParaRPr lang="en-US"/>
                </a:p>
              </p:txBody>
            </p:sp>
            <p:sp>
              <p:nvSpPr>
                <p:cNvPr id="2239592" name="Line 104"/>
                <p:cNvSpPr>
                  <a:spLocks noChangeShapeType="1"/>
                </p:cNvSpPr>
                <p:nvPr/>
              </p:nvSpPr>
              <p:spPr bwMode="auto">
                <a:xfrm>
                  <a:off x="528" y="2400"/>
                  <a:ext cx="0" cy="48"/>
                </a:xfrm>
                <a:prstGeom prst="line">
                  <a:avLst/>
                </a:prstGeom>
                <a:noFill/>
                <a:ln w="9525">
                  <a:solidFill>
                    <a:schemeClr val="tx1"/>
                  </a:solidFill>
                  <a:miter lim="800000"/>
                  <a:headEnd/>
                  <a:tailEnd/>
                </a:ln>
                <a:effectLst/>
              </p:spPr>
              <p:txBody>
                <a:bodyPr wrap="none"/>
                <a:lstStyle/>
                <a:p>
                  <a:endParaRPr lang="en-US"/>
                </a:p>
              </p:txBody>
            </p:sp>
            <p:sp>
              <p:nvSpPr>
                <p:cNvPr id="2239593" name="Line 105"/>
                <p:cNvSpPr>
                  <a:spLocks noChangeShapeType="1"/>
                </p:cNvSpPr>
                <p:nvPr/>
              </p:nvSpPr>
              <p:spPr bwMode="auto">
                <a:xfrm>
                  <a:off x="624" y="2400"/>
                  <a:ext cx="0" cy="48"/>
                </a:xfrm>
                <a:prstGeom prst="line">
                  <a:avLst/>
                </a:prstGeom>
                <a:noFill/>
                <a:ln w="9525">
                  <a:solidFill>
                    <a:schemeClr val="tx1"/>
                  </a:solidFill>
                  <a:miter lim="800000"/>
                  <a:headEnd/>
                  <a:tailEnd/>
                </a:ln>
                <a:effectLst/>
              </p:spPr>
              <p:txBody>
                <a:bodyPr wrap="none"/>
                <a:lstStyle/>
                <a:p>
                  <a:endParaRPr lang="en-US"/>
                </a:p>
              </p:txBody>
            </p:sp>
          </p:grpSp>
          <p:sp>
            <p:nvSpPr>
              <p:cNvPr id="2239594" name="Line 106"/>
              <p:cNvSpPr>
                <a:spLocks noChangeShapeType="1"/>
              </p:cNvSpPr>
              <p:nvPr/>
            </p:nvSpPr>
            <p:spPr bwMode="auto">
              <a:xfrm>
                <a:off x="4224" y="2400"/>
                <a:ext cx="0" cy="48"/>
              </a:xfrm>
              <a:prstGeom prst="line">
                <a:avLst/>
              </a:prstGeom>
              <a:noFill/>
              <a:ln w="9525">
                <a:solidFill>
                  <a:schemeClr val="tx1"/>
                </a:solidFill>
                <a:miter lim="800000"/>
                <a:headEnd/>
                <a:tailEnd/>
              </a:ln>
              <a:effectLst/>
            </p:spPr>
            <p:txBody>
              <a:bodyPr wrap="none"/>
              <a:lstStyle/>
              <a:p>
                <a:endParaRPr lang="en-US"/>
              </a:p>
            </p:txBody>
          </p:sp>
          <p:sp>
            <p:nvSpPr>
              <p:cNvPr id="2239595" name="Line 107"/>
              <p:cNvSpPr>
                <a:spLocks noChangeShapeType="1"/>
              </p:cNvSpPr>
              <p:nvPr/>
            </p:nvSpPr>
            <p:spPr bwMode="auto">
              <a:xfrm>
                <a:off x="4320" y="2400"/>
                <a:ext cx="0" cy="48"/>
              </a:xfrm>
              <a:prstGeom prst="line">
                <a:avLst/>
              </a:prstGeom>
              <a:noFill/>
              <a:ln w="9525">
                <a:solidFill>
                  <a:schemeClr val="tx1"/>
                </a:solidFill>
                <a:miter lim="800000"/>
                <a:headEnd/>
                <a:tailEnd/>
              </a:ln>
              <a:effectLst/>
            </p:spPr>
            <p:txBody>
              <a:bodyPr wrap="none"/>
              <a:lstStyle/>
              <a:p>
                <a:endParaRPr lang="en-US"/>
              </a:p>
            </p:txBody>
          </p:sp>
          <p:sp>
            <p:nvSpPr>
              <p:cNvPr id="2239596" name="Line 108"/>
              <p:cNvSpPr>
                <a:spLocks noChangeShapeType="1"/>
              </p:cNvSpPr>
              <p:nvPr/>
            </p:nvSpPr>
            <p:spPr bwMode="auto">
              <a:xfrm>
                <a:off x="4176" y="2400"/>
                <a:ext cx="0" cy="48"/>
              </a:xfrm>
              <a:prstGeom prst="line">
                <a:avLst/>
              </a:prstGeom>
              <a:noFill/>
              <a:ln w="9525">
                <a:solidFill>
                  <a:schemeClr val="tx1"/>
                </a:solidFill>
                <a:miter lim="800000"/>
                <a:headEnd/>
                <a:tailEnd/>
              </a:ln>
              <a:effectLst/>
            </p:spPr>
            <p:txBody>
              <a:bodyPr wrap="none"/>
              <a:lstStyle/>
              <a:p>
                <a:endParaRPr lang="en-US"/>
              </a:p>
            </p:txBody>
          </p:sp>
          <p:sp>
            <p:nvSpPr>
              <p:cNvPr id="2239597" name="Line 109"/>
              <p:cNvSpPr>
                <a:spLocks noChangeShapeType="1"/>
              </p:cNvSpPr>
              <p:nvPr/>
            </p:nvSpPr>
            <p:spPr bwMode="auto">
              <a:xfrm>
                <a:off x="4272" y="2400"/>
                <a:ext cx="0" cy="48"/>
              </a:xfrm>
              <a:prstGeom prst="line">
                <a:avLst/>
              </a:prstGeom>
              <a:noFill/>
              <a:ln w="9525">
                <a:solidFill>
                  <a:schemeClr val="tx1"/>
                </a:solidFill>
                <a:miter lim="800000"/>
                <a:headEnd/>
                <a:tailEnd/>
              </a:ln>
              <a:effectLst/>
            </p:spPr>
            <p:txBody>
              <a:bodyPr wrap="none"/>
              <a:lstStyle/>
              <a:p>
                <a:endParaRPr lang="en-US"/>
              </a:p>
            </p:txBody>
          </p:sp>
          <p:sp>
            <p:nvSpPr>
              <p:cNvPr id="2239598" name="Line 110"/>
              <p:cNvSpPr>
                <a:spLocks noChangeShapeType="1"/>
              </p:cNvSpPr>
              <p:nvPr/>
            </p:nvSpPr>
            <p:spPr bwMode="auto">
              <a:xfrm>
                <a:off x="4368" y="2400"/>
                <a:ext cx="0" cy="96"/>
              </a:xfrm>
              <a:prstGeom prst="line">
                <a:avLst/>
              </a:prstGeom>
              <a:noFill/>
              <a:ln w="9525">
                <a:solidFill>
                  <a:schemeClr val="tx1"/>
                </a:solidFill>
                <a:miter lim="800000"/>
                <a:headEnd/>
                <a:tailEnd/>
              </a:ln>
              <a:effectLst/>
            </p:spPr>
            <p:txBody>
              <a:bodyPr wrap="none"/>
              <a:lstStyle/>
              <a:p>
                <a:endParaRPr lang="en-US"/>
              </a:p>
            </p:txBody>
          </p:sp>
        </p:grpSp>
        <p:sp>
          <p:nvSpPr>
            <p:cNvPr id="2239599" name="Line 111"/>
            <p:cNvSpPr>
              <a:spLocks noChangeShapeType="1"/>
            </p:cNvSpPr>
            <p:nvPr/>
          </p:nvSpPr>
          <p:spPr bwMode="auto">
            <a:xfrm>
              <a:off x="1728" y="2400"/>
              <a:ext cx="0" cy="96"/>
            </a:xfrm>
            <a:prstGeom prst="line">
              <a:avLst/>
            </a:prstGeom>
            <a:noFill/>
            <a:ln w="9525">
              <a:solidFill>
                <a:schemeClr val="tx1"/>
              </a:solidFill>
              <a:miter lim="800000"/>
              <a:headEnd/>
              <a:tailEnd/>
            </a:ln>
            <a:effectLst/>
          </p:spPr>
          <p:txBody>
            <a:bodyPr wrap="none"/>
            <a:lstStyle/>
            <a:p>
              <a:endParaRPr lang="en-US"/>
            </a:p>
          </p:txBody>
        </p:sp>
      </p:grpSp>
      <p:sp>
        <p:nvSpPr>
          <p:cNvPr id="2239600" name="AutoShape 112">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2239601" name="Picture 113" descr="j0336898[1]"/>
          <p:cNvPicPr>
            <a:picLocks noChangeAspect="1" noChangeArrowheads="1" noCrop="1"/>
          </p:cNvPicPr>
          <p:nvPr/>
        </p:nvPicPr>
        <p:blipFill>
          <a:blip r:embed="rId6"/>
          <a:srcRect/>
          <a:stretch>
            <a:fillRect/>
          </a:stretch>
        </p:blipFill>
        <p:spPr bwMode="auto">
          <a:xfrm>
            <a:off x="5734050" y="3152775"/>
            <a:ext cx="590550" cy="523875"/>
          </a:xfrm>
          <a:prstGeom prst="rect">
            <a:avLst/>
          </a:prstGeom>
          <a:noFill/>
        </p:spPr>
      </p:pic>
    </p:spTree>
  </p:cSld>
  <p:clrMapOvr>
    <a:overrideClrMapping bg1="lt1" tx1="dk1" bg2="lt2" tx2="dk2" accent1="accent1" accent2="accent2" accent3="accent3" accent4="accent4" accent5="accent5" accent6="accent6" hlink="hlink" folHlink="folHlink"/>
  </p:clrMapOvr>
  <p:transition>
    <p:check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2000"/>
                                  </p:stCondLst>
                                  <p:childTnLst>
                                    <p:set>
                                      <p:cBhvr>
                                        <p:cTn id="6" dur="1" fill="hold">
                                          <p:stCondLst>
                                            <p:cond delay="0"/>
                                          </p:stCondLst>
                                        </p:cTn>
                                        <p:tgtEl>
                                          <p:spTgt spid="2239514"/>
                                        </p:tgtEl>
                                        <p:attrNameLst>
                                          <p:attrName>style.visibility</p:attrName>
                                        </p:attrNameLst>
                                      </p:cBhvr>
                                      <p:to>
                                        <p:strVal val="visible"/>
                                      </p:to>
                                    </p:set>
                                    <p:anim calcmode="lin" valueType="num">
                                      <p:cBhvr additive="base">
                                        <p:cTn id="7" dur="500" fill="hold"/>
                                        <p:tgtEl>
                                          <p:spTgt spid="2239514"/>
                                        </p:tgtEl>
                                        <p:attrNameLst>
                                          <p:attrName>ppt_x</p:attrName>
                                        </p:attrNameLst>
                                      </p:cBhvr>
                                      <p:tavLst>
                                        <p:tav tm="0">
                                          <p:val>
                                            <p:strVal val="#ppt_x"/>
                                          </p:val>
                                        </p:tav>
                                        <p:tav tm="100000">
                                          <p:val>
                                            <p:strVal val="#ppt_x"/>
                                          </p:val>
                                        </p:tav>
                                      </p:tavLst>
                                    </p:anim>
                                    <p:anim calcmode="lin" valueType="num">
                                      <p:cBhvr additive="base">
                                        <p:cTn id="8" dur="500" fill="hold"/>
                                        <p:tgtEl>
                                          <p:spTgt spid="22395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0" nodeType="clickEffect">
                                  <p:stCondLst>
                                    <p:cond delay="0"/>
                                  </p:stCondLst>
                                  <p:iterate type="lt">
                                    <p:tmPct val="100000"/>
                                  </p:iterate>
                                  <p:childTnLst>
                                    <p:set>
                                      <p:cBhvr>
                                        <p:cTn id="12" dur="1" fill="hold">
                                          <p:stCondLst>
                                            <p:cond delay="0"/>
                                          </p:stCondLst>
                                        </p:cTn>
                                        <p:tgtEl>
                                          <p:spTgt spid="2239491">
                                            <p:txEl>
                                              <p:pRg st="0" end="0"/>
                                            </p:txEl>
                                          </p:spTgt>
                                        </p:tgtEl>
                                        <p:attrNameLst>
                                          <p:attrName>style.visibility</p:attrName>
                                        </p:attrNameLst>
                                      </p:cBhvr>
                                      <p:to>
                                        <p:strVal val="visible"/>
                                      </p:to>
                                    </p:set>
                                    <p:animEffect transition="in" filter="wipe(up)">
                                      <p:cBhvr>
                                        <p:cTn id="13" dur="75"/>
                                        <p:tgtEl>
                                          <p:spTgt spid="2239491">
                                            <p:txEl>
                                              <p:pRg st="0" end="0"/>
                                            </p:txEl>
                                          </p:spTgt>
                                        </p:tgtEl>
                                      </p:cBhvr>
                                    </p:animEffect>
                                  </p:childTnLst>
                                  <p:subTnLst>
                                    <p:audio>
                                      <p:cMediaNode>
                                        <p:cTn display="0" masterRel="sameClick">
                                          <p:stCondLst>
                                            <p:cond evt="begin" delay="0">
                                              <p:tn val="11"/>
                                            </p:cond>
                                          </p:stCondLst>
                                          <p:endCondLst>
                                            <p:cond evt="onStopAudio" delay="0">
                                              <p:tgtEl>
                                                <p:sldTgt/>
                                              </p:tgtEl>
                                            </p:cond>
                                          </p:endCondLst>
                                        </p:cTn>
                                        <p:tgtEl>
                                          <p:sndTgt r:embed="rId4" name="type.wav" builtIn="1"/>
                                        </p:tgtEl>
                                      </p:cMediaNode>
                                    </p:audio>
                                  </p:sub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239513"/>
                                        </p:tgtEl>
                                        <p:attrNameLst>
                                          <p:attrName>style.visibility</p:attrName>
                                        </p:attrNameLst>
                                      </p:cBhvr>
                                      <p:to>
                                        <p:strVal val="visible"/>
                                      </p:to>
                                    </p:set>
                                  </p:childTnLst>
                                </p:cTn>
                              </p:par>
                            </p:childTnLst>
                          </p:cTn>
                        </p:par>
                        <p:par>
                          <p:cTn id="18" fill="hold">
                            <p:stCondLst>
                              <p:cond delay="0"/>
                            </p:stCondLst>
                            <p:childTnLst>
                              <p:par>
                                <p:cTn id="19" presetID="0" presetClass="path" presetSubtype="0" accel="50000" decel="50000" fill="hold" grpId="1" nodeType="afterEffect">
                                  <p:stCondLst>
                                    <p:cond delay="0"/>
                                  </p:stCondLst>
                                  <p:childTnLst>
                                    <p:animMotion origin="layout" path="M 6.94444E-6 -4.93062E-6 L 6.94444E-6 0.23312 " pathEditMode="relative" ptsTypes="AA">
                                      <p:cBhvr>
                                        <p:cTn id="20" dur="2000" fill="hold"/>
                                        <p:tgtEl>
                                          <p:spTgt spid="2239513"/>
                                        </p:tgtEl>
                                        <p:attrNameLst>
                                          <p:attrName>ppt_x</p:attrName>
                                          <p:attrName>ppt_y</p:attrName>
                                        </p:attrNameLst>
                                      </p:cBhvr>
                                    </p:animMotion>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2239601"/>
                                        </p:tgtEl>
                                        <p:attrNameLst>
                                          <p:attrName>style.visibility</p:attrName>
                                        </p:attrNameLst>
                                      </p:cBhvr>
                                      <p:to>
                                        <p:strVal val="visible"/>
                                      </p:to>
                                    </p:set>
                                    <p:animEffect transition="in" filter="fade">
                                      <p:cBhvr>
                                        <p:cTn id="24" dur="2000"/>
                                        <p:tgtEl>
                                          <p:spTgt spid="2239601"/>
                                        </p:tgtEl>
                                      </p:cBhvr>
                                    </p:animEffect>
                                  </p:childTnLst>
                                </p:cTn>
                              </p:par>
                              <p:par>
                                <p:cTn id="25" presetID="53" presetClass="entr" presetSubtype="0" fill="hold" nodeType="withEffect">
                                  <p:stCondLst>
                                    <p:cond delay="0"/>
                                  </p:stCondLst>
                                  <p:childTnLst>
                                    <p:set>
                                      <p:cBhvr>
                                        <p:cTn id="26" dur="1" fill="hold">
                                          <p:stCondLst>
                                            <p:cond delay="0"/>
                                          </p:stCondLst>
                                        </p:cTn>
                                        <p:tgtEl>
                                          <p:spTgt spid="2239529"/>
                                        </p:tgtEl>
                                        <p:attrNameLst>
                                          <p:attrName>style.visibility</p:attrName>
                                        </p:attrNameLst>
                                      </p:cBhvr>
                                      <p:to>
                                        <p:strVal val="visible"/>
                                      </p:to>
                                    </p:set>
                                    <p:anim calcmode="lin" valueType="num">
                                      <p:cBhvr>
                                        <p:cTn id="27" dur="500" fill="hold"/>
                                        <p:tgtEl>
                                          <p:spTgt spid="2239529"/>
                                        </p:tgtEl>
                                        <p:attrNameLst>
                                          <p:attrName>ppt_w</p:attrName>
                                        </p:attrNameLst>
                                      </p:cBhvr>
                                      <p:tavLst>
                                        <p:tav tm="0">
                                          <p:val>
                                            <p:fltVal val="0"/>
                                          </p:val>
                                        </p:tav>
                                        <p:tav tm="100000">
                                          <p:val>
                                            <p:strVal val="#ppt_w"/>
                                          </p:val>
                                        </p:tav>
                                      </p:tavLst>
                                    </p:anim>
                                    <p:anim calcmode="lin" valueType="num">
                                      <p:cBhvr>
                                        <p:cTn id="28" dur="500" fill="hold"/>
                                        <p:tgtEl>
                                          <p:spTgt spid="2239529"/>
                                        </p:tgtEl>
                                        <p:attrNameLst>
                                          <p:attrName>ppt_h</p:attrName>
                                        </p:attrNameLst>
                                      </p:cBhvr>
                                      <p:tavLst>
                                        <p:tav tm="0">
                                          <p:val>
                                            <p:fltVal val="0"/>
                                          </p:val>
                                        </p:tav>
                                        <p:tav tm="100000">
                                          <p:val>
                                            <p:strVal val="#ppt_h"/>
                                          </p:val>
                                        </p:tav>
                                      </p:tavLst>
                                    </p:anim>
                                    <p:animEffect transition="in" filter="fade">
                                      <p:cBhvr>
                                        <p:cTn id="29" dur="500"/>
                                        <p:tgtEl>
                                          <p:spTgt spid="2239529"/>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2239492"/>
                                        </p:tgtEl>
                                        <p:attrNameLst>
                                          <p:attrName>style.visibility</p:attrName>
                                        </p:attrNameLst>
                                      </p:cBhvr>
                                      <p:to>
                                        <p:strVal val="visible"/>
                                      </p:to>
                                    </p:set>
                                  </p:childTnLst>
                                </p:cTn>
                              </p:par>
                              <p:par>
                                <p:cTn id="34" presetID="9" presetClass="exit" presetSubtype="0" fill="hold" nodeType="withEffect">
                                  <p:stCondLst>
                                    <p:cond delay="0"/>
                                  </p:stCondLst>
                                  <p:childTnLst>
                                    <p:animEffect transition="out" filter="dissolve">
                                      <p:cBhvr>
                                        <p:cTn id="35" dur="500"/>
                                        <p:tgtEl>
                                          <p:spTgt spid="2239601"/>
                                        </p:tgtEl>
                                      </p:cBhvr>
                                    </p:animEffect>
                                    <p:set>
                                      <p:cBhvr>
                                        <p:cTn id="36" dur="1" fill="hold">
                                          <p:stCondLst>
                                            <p:cond delay="499"/>
                                          </p:stCondLst>
                                        </p:cTn>
                                        <p:tgtEl>
                                          <p:spTgt spid="2239601"/>
                                        </p:tgtEl>
                                        <p:attrNameLst>
                                          <p:attrName>style.visibility</p:attrName>
                                        </p:attrNameLst>
                                      </p:cBhvr>
                                      <p:to>
                                        <p:strVal val="hidden"/>
                                      </p:to>
                                    </p:set>
                                  </p:childTnLst>
                                </p:cTn>
                              </p:par>
                              <p:par>
                                <p:cTn id="37" presetID="0" presetClass="path" presetSubtype="0" accel="50000" decel="50000" fill="hold" grpId="1" nodeType="withEffect">
                                  <p:stCondLst>
                                    <p:cond delay="0"/>
                                  </p:stCondLst>
                                  <p:childTnLst>
                                    <p:animMotion origin="layout" path="M 0 0 C -0.00052 -0.00717 -0.00017 -0.01457 -0.00139 -0.02174 C -0.00226 -0.02636 -0.01493 -0.04255 -0.01788 -0.04579 C -0.02899 -0.05804 -0.03993 -0.0851 -0.05208 -0.09343 C -0.06857 -0.10453 -0.09201 -0.10222 -0.10885 -0.10337 C -0.1375 -0.11124 -0.17222 -0.11979 -0.19687 -0.09736 C -0.20191 -0.07793 -0.19687 -0.05458 -0.19687 -0.03376 " pathEditMode="relative" ptsTypes="ffffffA">
                                      <p:cBhvr>
                                        <p:cTn id="38" dur="2000" spd="-100000" fill="hold"/>
                                        <p:tgtEl>
                                          <p:spTgt spid="2239492"/>
                                        </p:tgtEl>
                                        <p:attrNameLst>
                                          <p:attrName>ppt_x</p:attrName>
                                          <p:attrName>ppt_y</p:attrName>
                                        </p:attrNameLst>
                                      </p:cBhvr>
                                    </p:animMotion>
                                  </p:childTnLst>
                                </p:cTn>
                              </p:par>
                            </p:childTnLst>
                          </p:cTn>
                        </p:par>
                        <p:par>
                          <p:cTn id="39" fill="hold">
                            <p:stCondLst>
                              <p:cond delay="2000"/>
                            </p:stCondLst>
                            <p:childTnLst>
                              <p:par>
                                <p:cTn id="40" presetID="2" presetClass="entr" presetSubtype="3" fill="hold" grpId="0" nodeType="afterEffect">
                                  <p:stCondLst>
                                    <p:cond delay="2000"/>
                                  </p:stCondLst>
                                  <p:childTnLst>
                                    <p:set>
                                      <p:cBhvr>
                                        <p:cTn id="41" dur="1" fill="hold">
                                          <p:stCondLst>
                                            <p:cond delay="0"/>
                                          </p:stCondLst>
                                        </p:cTn>
                                        <p:tgtEl>
                                          <p:spTgt spid="2239496"/>
                                        </p:tgtEl>
                                        <p:attrNameLst>
                                          <p:attrName>style.visibility</p:attrName>
                                        </p:attrNameLst>
                                      </p:cBhvr>
                                      <p:to>
                                        <p:strVal val="visible"/>
                                      </p:to>
                                    </p:set>
                                    <p:anim calcmode="lin" valueType="num">
                                      <p:cBhvr additive="base">
                                        <p:cTn id="42" dur="500" fill="hold"/>
                                        <p:tgtEl>
                                          <p:spTgt spid="2239496"/>
                                        </p:tgtEl>
                                        <p:attrNameLst>
                                          <p:attrName>ppt_x</p:attrName>
                                        </p:attrNameLst>
                                      </p:cBhvr>
                                      <p:tavLst>
                                        <p:tav tm="0">
                                          <p:val>
                                            <p:strVal val="1+#ppt_w/2"/>
                                          </p:val>
                                        </p:tav>
                                        <p:tav tm="100000">
                                          <p:val>
                                            <p:strVal val="#ppt_x"/>
                                          </p:val>
                                        </p:tav>
                                      </p:tavLst>
                                    </p:anim>
                                    <p:anim calcmode="lin" valueType="num">
                                      <p:cBhvr additive="base">
                                        <p:cTn id="43" dur="500" fill="hold"/>
                                        <p:tgtEl>
                                          <p:spTgt spid="2239496"/>
                                        </p:tgtEl>
                                        <p:attrNameLst>
                                          <p:attrName>ppt_y</p:attrName>
                                        </p:attrNameLst>
                                      </p:cBhvr>
                                      <p:tavLst>
                                        <p:tav tm="0">
                                          <p:val>
                                            <p:strVal val="0-#ppt_h/2"/>
                                          </p:val>
                                        </p:tav>
                                        <p:tav tm="100000">
                                          <p:val>
                                            <p:strVal val="#ppt_y"/>
                                          </p:val>
                                        </p:tav>
                                      </p:tavLst>
                                    </p:anim>
                                  </p:childTnLst>
                                </p:cTn>
                              </p:par>
                              <p:par>
                                <p:cTn id="44" presetID="2" presetClass="entr" presetSubtype="1" fill="hold" nodeType="withEffect">
                                  <p:stCondLst>
                                    <p:cond delay="0"/>
                                  </p:stCondLst>
                                  <p:childTnLst>
                                    <p:set>
                                      <p:cBhvr>
                                        <p:cTn id="45" dur="1" fill="hold">
                                          <p:stCondLst>
                                            <p:cond delay="0"/>
                                          </p:stCondLst>
                                        </p:cTn>
                                        <p:tgtEl>
                                          <p:spTgt spid="2239497"/>
                                        </p:tgtEl>
                                        <p:attrNameLst>
                                          <p:attrName>style.visibility</p:attrName>
                                        </p:attrNameLst>
                                      </p:cBhvr>
                                      <p:to>
                                        <p:strVal val="visible"/>
                                      </p:to>
                                    </p:set>
                                    <p:anim calcmode="lin" valueType="num">
                                      <p:cBhvr additive="base">
                                        <p:cTn id="46" dur="500" fill="hold"/>
                                        <p:tgtEl>
                                          <p:spTgt spid="2239497"/>
                                        </p:tgtEl>
                                        <p:attrNameLst>
                                          <p:attrName>ppt_x</p:attrName>
                                        </p:attrNameLst>
                                      </p:cBhvr>
                                      <p:tavLst>
                                        <p:tav tm="0">
                                          <p:val>
                                            <p:strVal val="#ppt_x"/>
                                          </p:val>
                                        </p:tav>
                                        <p:tav tm="100000">
                                          <p:val>
                                            <p:strVal val="#ppt_x"/>
                                          </p:val>
                                        </p:tav>
                                      </p:tavLst>
                                    </p:anim>
                                    <p:anim calcmode="lin" valueType="num">
                                      <p:cBhvr additive="base">
                                        <p:cTn id="47" dur="500" fill="hold"/>
                                        <p:tgtEl>
                                          <p:spTgt spid="2239497"/>
                                        </p:tgtEl>
                                        <p:attrNameLst>
                                          <p:attrName>ppt_y</p:attrName>
                                        </p:attrNameLst>
                                      </p:cBhvr>
                                      <p:tavLst>
                                        <p:tav tm="0">
                                          <p:val>
                                            <p:strVal val="0-#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239493"/>
                                        </p:tgtEl>
                                        <p:attrNameLst>
                                          <p:attrName>style.visibility</p:attrName>
                                        </p:attrNameLst>
                                      </p:cBhvr>
                                      <p:to>
                                        <p:strVal val="visible"/>
                                      </p:to>
                                    </p:set>
                                    <p:animEffect transition="in" filter="dissolve">
                                      <p:cBhvr>
                                        <p:cTn id="52" dur="500"/>
                                        <p:tgtEl>
                                          <p:spTgt spid="22394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9491" grpId="0" build="p" autoUpdateAnimBg="0"/>
      <p:bldP spid="2239492" grpId="0"/>
      <p:bldP spid="2239492" grpId="1"/>
      <p:bldP spid="2239493" grpId="0"/>
      <p:bldP spid="2239496" grpId="0" animBg="1"/>
      <p:bldP spid="2239513" grpId="0" animBg="1"/>
      <p:bldP spid="2239513"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71874" name="Group 2"/>
          <p:cNvGrpSpPr>
            <a:grpSpLocks/>
          </p:cNvGrpSpPr>
          <p:nvPr/>
        </p:nvGrpSpPr>
        <p:grpSpPr bwMode="auto">
          <a:xfrm>
            <a:off x="1905000" y="0"/>
            <a:ext cx="5105400" cy="6858000"/>
            <a:chOff x="768" y="0"/>
            <a:chExt cx="3216" cy="4320"/>
          </a:xfrm>
        </p:grpSpPr>
        <p:sp>
          <p:nvSpPr>
            <p:cNvPr id="1871875" name="Rectangle 3"/>
            <p:cNvSpPr>
              <a:spLocks noChangeArrowheads="1"/>
            </p:cNvSpPr>
            <p:nvPr/>
          </p:nvSpPr>
          <p:spPr bwMode="auto">
            <a:xfrm>
              <a:off x="768" y="0"/>
              <a:ext cx="3216" cy="432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871876" name="Line 4"/>
            <p:cNvSpPr>
              <a:spLocks noChangeShapeType="1"/>
            </p:cNvSpPr>
            <p:nvPr/>
          </p:nvSpPr>
          <p:spPr bwMode="auto">
            <a:xfrm>
              <a:off x="2976" y="3984"/>
              <a:ext cx="1008" cy="0"/>
            </a:xfrm>
            <a:prstGeom prst="line">
              <a:avLst/>
            </a:prstGeom>
            <a:noFill/>
            <a:ln w="9525">
              <a:solidFill>
                <a:schemeClr val="tx1"/>
              </a:solidFill>
              <a:round/>
              <a:headEnd/>
              <a:tailEnd/>
            </a:ln>
            <a:effectLst/>
          </p:spPr>
          <p:txBody>
            <a:bodyPr/>
            <a:lstStyle/>
            <a:p>
              <a:endParaRPr lang="en-US"/>
            </a:p>
          </p:txBody>
        </p:sp>
        <p:sp>
          <p:nvSpPr>
            <p:cNvPr id="1871877" name="Line 5"/>
            <p:cNvSpPr>
              <a:spLocks noChangeShapeType="1"/>
            </p:cNvSpPr>
            <p:nvPr/>
          </p:nvSpPr>
          <p:spPr bwMode="auto">
            <a:xfrm>
              <a:off x="2592" y="3648"/>
              <a:ext cx="1392" cy="0"/>
            </a:xfrm>
            <a:prstGeom prst="line">
              <a:avLst/>
            </a:prstGeom>
            <a:noFill/>
            <a:ln w="19050">
              <a:solidFill>
                <a:schemeClr val="tx1"/>
              </a:solidFill>
              <a:round/>
              <a:headEnd/>
              <a:tailEnd/>
            </a:ln>
            <a:effectLst/>
          </p:spPr>
          <p:txBody>
            <a:bodyPr/>
            <a:lstStyle/>
            <a:p>
              <a:endParaRPr lang="en-US"/>
            </a:p>
          </p:txBody>
        </p:sp>
        <p:sp>
          <p:nvSpPr>
            <p:cNvPr id="1871878" name="Line 6"/>
            <p:cNvSpPr>
              <a:spLocks noChangeShapeType="1"/>
            </p:cNvSpPr>
            <p:nvPr/>
          </p:nvSpPr>
          <p:spPr bwMode="auto">
            <a:xfrm>
              <a:off x="2976" y="3312"/>
              <a:ext cx="1008" cy="0"/>
            </a:xfrm>
            <a:prstGeom prst="line">
              <a:avLst/>
            </a:prstGeom>
            <a:noFill/>
            <a:ln w="9525">
              <a:solidFill>
                <a:schemeClr val="tx1"/>
              </a:solidFill>
              <a:round/>
              <a:headEnd/>
              <a:tailEnd/>
            </a:ln>
            <a:effectLst/>
          </p:spPr>
          <p:txBody>
            <a:bodyPr/>
            <a:lstStyle/>
            <a:p>
              <a:endParaRPr lang="en-US"/>
            </a:p>
          </p:txBody>
        </p:sp>
        <p:sp>
          <p:nvSpPr>
            <p:cNvPr id="1871879" name="Line 7"/>
            <p:cNvSpPr>
              <a:spLocks noChangeShapeType="1"/>
            </p:cNvSpPr>
            <p:nvPr/>
          </p:nvSpPr>
          <p:spPr bwMode="auto">
            <a:xfrm>
              <a:off x="2976" y="2976"/>
              <a:ext cx="1008" cy="0"/>
            </a:xfrm>
            <a:prstGeom prst="line">
              <a:avLst/>
            </a:prstGeom>
            <a:noFill/>
            <a:ln w="9525">
              <a:solidFill>
                <a:schemeClr val="tx1"/>
              </a:solidFill>
              <a:round/>
              <a:headEnd/>
              <a:tailEnd/>
            </a:ln>
            <a:effectLst/>
          </p:spPr>
          <p:txBody>
            <a:bodyPr/>
            <a:lstStyle/>
            <a:p>
              <a:endParaRPr lang="en-US"/>
            </a:p>
          </p:txBody>
        </p:sp>
        <p:sp>
          <p:nvSpPr>
            <p:cNvPr id="1871880" name="Line 8"/>
            <p:cNvSpPr>
              <a:spLocks noChangeShapeType="1"/>
            </p:cNvSpPr>
            <p:nvPr/>
          </p:nvSpPr>
          <p:spPr bwMode="auto">
            <a:xfrm>
              <a:off x="2976" y="2640"/>
              <a:ext cx="1008" cy="0"/>
            </a:xfrm>
            <a:prstGeom prst="line">
              <a:avLst/>
            </a:prstGeom>
            <a:noFill/>
            <a:ln w="9525">
              <a:solidFill>
                <a:schemeClr val="tx1"/>
              </a:solidFill>
              <a:round/>
              <a:headEnd/>
              <a:tailEnd/>
            </a:ln>
            <a:effectLst/>
          </p:spPr>
          <p:txBody>
            <a:bodyPr/>
            <a:lstStyle/>
            <a:p>
              <a:endParaRPr lang="en-US"/>
            </a:p>
          </p:txBody>
        </p:sp>
        <p:sp>
          <p:nvSpPr>
            <p:cNvPr id="1871881" name="Line 9"/>
            <p:cNvSpPr>
              <a:spLocks noChangeShapeType="1"/>
            </p:cNvSpPr>
            <p:nvPr/>
          </p:nvSpPr>
          <p:spPr bwMode="auto">
            <a:xfrm>
              <a:off x="2976" y="2304"/>
              <a:ext cx="1008" cy="0"/>
            </a:xfrm>
            <a:prstGeom prst="line">
              <a:avLst/>
            </a:prstGeom>
            <a:noFill/>
            <a:ln w="9525">
              <a:solidFill>
                <a:schemeClr val="tx1"/>
              </a:solidFill>
              <a:round/>
              <a:headEnd/>
              <a:tailEnd/>
            </a:ln>
            <a:effectLst/>
          </p:spPr>
          <p:txBody>
            <a:bodyPr/>
            <a:lstStyle/>
            <a:p>
              <a:endParaRPr lang="en-US"/>
            </a:p>
          </p:txBody>
        </p:sp>
        <p:sp>
          <p:nvSpPr>
            <p:cNvPr id="1871882" name="Line 10"/>
            <p:cNvSpPr>
              <a:spLocks noChangeShapeType="1"/>
            </p:cNvSpPr>
            <p:nvPr/>
          </p:nvSpPr>
          <p:spPr bwMode="auto">
            <a:xfrm>
              <a:off x="2832" y="1968"/>
              <a:ext cx="1152" cy="0"/>
            </a:xfrm>
            <a:prstGeom prst="line">
              <a:avLst/>
            </a:prstGeom>
            <a:noFill/>
            <a:ln w="19050">
              <a:solidFill>
                <a:schemeClr val="tx1"/>
              </a:solidFill>
              <a:round/>
              <a:headEnd/>
              <a:tailEnd/>
            </a:ln>
            <a:effectLst/>
          </p:spPr>
          <p:txBody>
            <a:bodyPr/>
            <a:lstStyle/>
            <a:p>
              <a:endParaRPr lang="en-US"/>
            </a:p>
          </p:txBody>
        </p:sp>
        <p:sp>
          <p:nvSpPr>
            <p:cNvPr id="1871883" name="Line 11"/>
            <p:cNvSpPr>
              <a:spLocks noChangeShapeType="1"/>
            </p:cNvSpPr>
            <p:nvPr/>
          </p:nvSpPr>
          <p:spPr bwMode="auto">
            <a:xfrm>
              <a:off x="2976" y="1632"/>
              <a:ext cx="1008" cy="0"/>
            </a:xfrm>
            <a:prstGeom prst="line">
              <a:avLst/>
            </a:prstGeom>
            <a:noFill/>
            <a:ln w="9525">
              <a:solidFill>
                <a:schemeClr val="tx1"/>
              </a:solidFill>
              <a:round/>
              <a:headEnd/>
              <a:tailEnd/>
            </a:ln>
            <a:effectLst/>
          </p:spPr>
          <p:txBody>
            <a:bodyPr/>
            <a:lstStyle/>
            <a:p>
              <a:endParaRPr lang="en-US"/>
            </a:p>
          </p:txBody>
        </p:sp>
        <p:sp>
          <p:nvSpPr>
            <p:cNvPr id="1871884" name="Line 12"/>
            <p:cNvSpPr>
              <a:spLocks noChangeShapeType="1"/>
            </p:cNvSpPr>
            <p:nvPr/>
          </p:nvSpPr>
          <p:spPr bwMode="auto">
            <a:xfrm>
              <a:off x="2976" y="1296"/>
              <a:ext cx="1008" cy="0"/>
            </a:xfrm>
            <a:prstGeom prst="line">
              <a:avLst/>
            </a:prstGeom>
            <a:noFill/>
            <a:ln w="9525">
              <a:solidFill>
                <a:schemeClr val="tx1"/>
              </a:solidFill>
              <a:round/>
              <a:headEnd/>
              <a:tailEnd/>
            </a:ln>
            <a:effectLst/>
          </p:spPr>
          <p:txBody>
            <a:bodyPr/>
            <a:lstStyle/>
            <a:p>
              <a:endParaRPr lang="en-US"/>
            </a:p>
          </p:txBody>
        </p:sp>
        <p:sp>
          <p:nvSpPr>
            <p:cNvPr id="1871885" name="Line 13"/>
            <p:cNvSpPr>
              <a:spLocks noChangeShapeType="1"/>
            </p:cNvSpPr>
            <p:nvPr/>
          </p:nvSpPr>
          <p:spPr bwMode="auto">
            <a:xfrm>
              <a:off x="2976" y="960"/>
              <a:ext cx="1008" cy="0"/>
            </a:xfrm>
            <a:prstGeom prst="line">
              <a:avLst/>
            </a:prstGeom>
            <a:noFill/>
            <a:ln w="9525">
              <a:solidFill>
                <a:schemeClr val="tx1"/>
              </a:solidFill>
              <a:round/>
              <a:headEnd/>
              <a:tailEnd/>
            </a:ln>
            <a:effectLst/>
          </p:spPr>
          <p:txBody>
            <a:bodyPr/>
            <a:lstStyle/>
            <a:p>
              <a:endParaRPr lang="en-US"/>
            </a:p>
          </p:txBody>
        </p:sp>
        <p:sp>
          <p:nvSpPr>
            <p:cNvPr id="1871886" name="Line 14"/>
            <p:cNvSpPr>
              <a:spLocks noChangeShapeType="1"/>
            </p:cNvSpPr>
            <p:nvPr/>
          </p:nvSpPr>
          <p:spPr bwMode="auto">
            <a:xfrm>
              <a:off x="2976" y="624"/>
              <a:ext cx="1008" cy="0"/>
            </a:xfrm>
            <a:prstGeom prst="line">
              <a:avLst/>
            </a:prstGeom>
            <a:noFill/>
            <a:ln w="9525">
              <a:solidFill>
                <a:schemeClr val="tx1"/>
              </a:solidFill>
              <a:round/>
              <a:headEnd/>
              <a:tailEnd/>
            </a:ln>
            <a:effectLst/>
          </p:spPr>
          <p:txBody>
            <a:bodyPr/>
            <a:lstStyle/>
            <a:p>
              <a:endParaRPr lang="en-US"/>
            </a:p>
          </p:txBody>
        </p:sp>
        <p:sp>
          <p:nvSpPr>
            <p:cNvPr id="1871887" name="Line 15"/>
            <p:cNvSpPr>
              <a:spLocks noChangeShapeType="1"/>
            </p:cNvSpPr>
            <p:nvPr/>
          </p:nvSpPr>
          <p:spPr bwMode="auto">
            <a:xfrm>
              <a:off x="2592" y="288"/>
              <a:ext cx="1392" cy="0"/>
            </a:xfrm>
            <a:prstGeom prst="line">
              <a:avLst/>
            </a:prstGeom>
            <a:noFill/>
            <a:ln w="19050">
              <a:solidFill>
                <a:schemeClr val="tx1"/>
              </a:solidFill>
              <a:round/>
              <a:headEnd/>
              <a:tailEnd/>
            </a:ln>
            <a:effectLst/>
          </p:spPr>
          <p:txBody>
            <a:bodyPr/>
            <a:lstStyle/>
            <a:p>
              <a:endParaRPr lang="en-US"/>
            </a:p>
          </p:txBody>
        </p:sp>
        <p:sp>
          <p:nvSpPr>
            <p:cNvPr id="1871888" name="Line 16"/>
            <p:cNvSpPr>
              <a:spLocks noChangeShapeType="1"/>
            </p:cNvSpPr>
            <p:nvPr/>
          </p:nvSpPr>
          <p:spPr bwMode="auto">
            <a:xfrm>
              <a:off x="864" y="0"/>
              <a:ext cx="0" cy="1008"/>
            </a:xfrm>
            <a:prstGeom prst="line">
              <a:avLst/>
            </a:prstGeom>
            <a:noFill/>
            <a:ln w="3175">
              <a:solidFill>
                <a:schemeClr val="tx1"/>
              </a:solidFill>
              <a:round/>
              <a:headEnd/>
              <a:tailEnd/>
            </a:ln>
            <a:effectLst/>
          </p:spPr>
          <p:txBody>
            <a:bodyPr/>
            <a:lstStyle/>
            <a:p>
              <a:endParaRPr lang="en-US"/>
            </a:p>
          </p:txBody>
        </p:sp>
        <p:sp>
          <p:nvSpPr>
            <p:cNvPr id="1871889" name="Line 17"/>
            <p:cNvSpPr>
              <a:spLocks noChangeShapeType="1"/>
            </p:cNvSpPr>
            <p:nvPr/>
          </p:nvSpPr>
          <p:spPr bwMode="auto">
            <a:xfrm>
              <a:off x="912" y="288"/>
              <a:ext cx="0" cy="1008"/>
            </a:xfrm>
            <a:prstGeom prst="line">
              <a:avLst/>
            </a:prstGeom>
            <a:noFill/>
            <a:ln w="3175">
              <a:solidFill>
                <a:schemeClr val="tx1"/>
              </a:solidFill>
              <a:round/>
              <a:headEnd/>
              <a:tailEnd/>
            </a:ln>
            <a:effectLst/>
          </p:spPr>
          <p:txBody>
            <a:bodyPr/>
            <a:lstStyle/>
            <a:p>
              <a:endParaRPr lang="en-US"/>
            </a:p>
          </p:txBody>
        </p:sp>
        <p:sp>
          <p:nvSpPr>
            <p:cNvPr id="1871890" name="Line 18"/>
            <p:cNvSpPr>
              <a:spLocks noChangeAspect="1" noChangeShapeType="1"/>
            </p:cNvSpPr>
            <p:nvPr/>
          </p:nvSpPr>
          <p:spPr bwMode="auto">
            <a:xfrm>
              <a:off x="816" y="1385"/>
              <a:ext cx="2" cy="2119"/>
            </a:xfrm>
            <a:prstGeom prst="line">
              <a:avLst/>
            </a:prstGeom>
            <a:noFill/>
            <a:ln w="3175">
              <a:solidFill>
                <a:schemeClr val="tx1"/>
              </a:solidFill>
              <a:round/>
              <a:headEnd/>
              <a:tailEnd/>
            </a:ln>
            <a:effectLst/>
          </p:spPr>
          <p:txBody>
            <a:bodyPr/>
            <a:lstStyle/>
            <a:p>
              <a:endParaRPr lang="en-US"/>
            </a:p>
          </p:txBody>
        </p:sp>
        <p:sp>
          <p:nvSpPr>
            <p:cNvPr id="1871891" name="Line 19"/>
            <p:cNvSpPr>
              <a:spLocks noChangeShapeType="1"/>
            </p:cNvSpPr>
            <p:nvPr/>
          </p:nvSpPr>
          <p:spPr bwMode="auto">
            <a:xfrm>
              <a:off x="912" y="1968"/>
              <a:ext cx="0" cy="1008"/>
            </a:xfrm>
            <a:prstGeom prst="line">
              <a:avLst/>
            </a:prstGeom>
            <a:noFill/>
            <a:ln w="3175">
              <a:solidFill>
                <a:schemeClr val="tx1"/>
              </a:solidFill>
              <a:round/>
              <a:headEnd/>
              <a:tailEnd/>
            </a:ln>
            <a:effectLst/>
          </p:spPr>
          <p:txBody>
            <a:bodyPr/>
            <a:lstStyle/>
            <a:p>
              <a:endParaRPr lang="en-US"/>
            </a:p>
          </p:txBody>
        </p:sp>
        <p:sp>
          <p:nvSpPr>
            <p:cNvPr id="1871892" name="Line 20"/>
            <p:cNvSpPr>
              <a:spLocks noChangeShapeType="1"/>
            </p:cNvSpPr>
            <p:nvPr/>
          </p:nvSpPr>
          <p:spPr bwMode="auto">
            <a:xfrm>
              <a:off x="912" y="3072"/>
              <a:ext cx="0" cy="1008"/>
            </a:xfrm>
            <a:prstGeom prst="line">
              <a:avLst/>
            </a:prstGeom>
            <a:noFill/>
            <a:ln w="3175">
              <a:solidFill>
                <a:schemeClr val="tx1"/>
              </a:solidFill>
              <a:round/>
              <a:headEnd/>
              <a:tailEnd/>
            </a:ln>
            <a:effectLst/>
          </p:spPr>
          <p:txBody>
            <a:bodyPr/>
            <a:lstStyle/>
            <a:p>
              <a:endParaRPr lang="en-US"/>
            </a:p>
          </p:txBody>
        </p:sp>
      </p:grpSp>
      <p:sp>
        <p:nvSpPr>
          <p:cNvPr id="1871893" name="Freeform 21"/>
          <p:cNvSpPr>
            <a:spLocks/>
          </p:cNvSpPr>
          <p:nvPr/>
        </p:nvSpPr>
        <p:spPr bwMode="auto">
          <a:xfrm>
            <a:off x="1905000" y="2438400"/>
            <a:ext cx="5105400" cy="4419600"/>
          </a:xfrm>
          <a:custGeom>
            <a:avLst/>
            <a:gdLst/>
            <a:ahLst/>
            <a:cxnLst>
              <a:cxn ang="0">
                <a:pos x="0" y="0"/>
              </a:cxn>
              <a:cxn ang="0">
                <a:pos x="189" y="102"/>
              </a:cxn>
              <a:cxn ang="0">
                <a:pos x="366" y="192"/>
              </a:cxn>
              <a:cxn ang="0">
                <a:pos x="521" y="252"/>
              </a:cxn>
              <a:cxn ang="0">
                <a:pos x="644" y="296"/>
              </a:cxn>
              <a:cxn ang="0">
                <a:pos x="756" y="330"/>
              </a:cxn>
              <a:cxn ang="0">
                <a:pos x="990" y="383"/>
              </a:cxn>
              <a:cxn ang="0">
                <a:pos x="1196" y="419"/>
              </a:cxn>
              <a:cxn ang="0">
                <a:pos x="1391" y="431"/>
              </a:cxn>
              <a:cxn ang="0">
                <a:pos x="1623" y="434"/>
              </a:cxn>
              <a:cxn ang="0">
                <a:pos x="1800" y="425"/>
              </a:cxn>
              <a:cxn ang="0">
                <a:pos x="1923" y="417"/>
              </a:cxn>
              <a:cxn ang="0">
                <a:pos x="2100" y="390"/>
              </a:cxn>
              <a:cxn ang="0">
                <a:pos x="2283" y="350"/>
              </a:cxn>
              <a:cxn ang="0">
                <a:pos x="2543" y="285"/>
              </a:cxn>
              <a:cxn ang="0">
                <a:pos x="2660" y="245"/>
              </a:cxn>
              <a:cxn ang="0">
                <a:pos x="2784" y="195"/>
              </a:cxn>
              <a:cxn ang="0">
                <a:pos x="3063" y="69"/>
              </a:cxn>
              <a:cxn ang="0">
                <a:pos x="3216" y="0"/>
              </a:cxn>
              <a:cxn ang="0">
                <a:pos x="3210" y="2190"/>
              </a:cxn>
              <a:cxn ang="0">
                <a:pos x="3207" y="2775"/>
              </a:cxn>
              <a:cxn ang="0">
                <a:pos x="6" y="2784"/>
              </a:cxn>
              <a:cxn ang="0">
                <a:pos x="0" y="0"/>
              </a:cxn>
            </a:cxnLst>
            <a:rect l="0" t="0" r="r" b="b"/>
            <a:pathLst>
              <a:path w="3216" h="2784">
                <a:moveTo>
                  <a:pt x="0" y="0"/>
                </a:moveTo>
                <a:lnTo>
                  <a:pt x="189" y="102"/>
                </a:lnTo>
                <a:lnTo>
                  <a:pt x="366" y="192"/>
                </a:lnTo>
                <a:lnTo>
                  <a:pt x="521" y="252"/>
                </a:lnTo>
                <a:lnTo>
                  <a:pt x="644" y="296"/>
                </a:lnTo>
                <a:lnTo>
                  <a:pt x="756" y="330"/>
                </a:lnTo>
                <a:lnTo>
                  <a:pt x="990" y="383"/>
                </a:lnTo>
                <a:lnTo>
                  <a:pt x="1196" y="419"/>
                </a:lnTo>
                <a:lnTo>
                  <a:pt x="1391" y="431"/>
                </a:lnTo>
                <a:lnTo>
                  <a:pt x="1623" y="434"/>
                </a:lnTo>
                <a:lnTo>
                  <a:pt x="1800" y="425"/>
                </a:lnTo>
                <a:lnTo>
                  <a:pt x="1923" y="417"/>
                </a:lnTo>
                <a:lnTo>
                  <a:pt x="2100" y="390"/>
                </a:lnTo>
                <a:lnTo>
                  <a:pt x="2283" y="350"/>
                </a:lnTo>
                <a:lnTo>
                  <a:pt x="2543" y="285"/>
                </a:lnTo>
                <a:lnTo>
                  <a:pt x="2660" y="245"/>
                </a:lnTo>
                <a:lnTo>
                  <a:pt x="2784" y="195"/>
                </a:lnTo>
                <a:lnTo>
                  <a:pt x="3063" y="69"/>
                </a:lnTo>
                <a:lnTo>
                  <a:pt x="3216" y="0"/>
                </a:lnTo>
                <a:lnTo>
                  <a:pt x="3210" y="2190"/>
                </a:lnTo>
                <a:lnTo>
                  <a:pt x="3207" y="2775"/>
                </a:lnTo>
                <a:lnTo>
                  <a:pt x="6" y="2784"/>
                </a:lnTo>
                <a:lnTo>
                  <a:pt x="0" y="0"/>
                </a:lnTo>
                <a:close/>
              </a:path>
            </a:pathLst>
          </a:custGeom>
          <a:solidFill>
            <a:srgbClr val="3366FF">
              <a:alpha val="17000"/>
            </a:srgbClr>
          </a:solidFill>
          <a:ln w="9525">
            <a:solidFill>
              <a:schemeClr val="tx1"/>
            </a:solidFill>
            <a:round/>
            <a:headEnd/>
            <a:tailEnd/>
          </a:ln>
          <a:effectLst/>
        </p:spPr>
        <p:txBody>
          <a:bodyPr/>
          <a:lstStyle/>
          <a:p>
            <a:endParaRPr lang="en-US"/>
          </a:p>
        </p:txBody>
      </p:sp>
      <p:sp>
        <p:nvSpPr>
          <p:cNvPr id="1871894" name="Text Box 22"/>
          <p:cNvSpPr txBox="1">
            <a:spLocks noChangeArrowheads="1"/>
          </p:cNvSpPr>
          <p:nvPr/>
        </p:nvSpPr>
        <p:spPr bwMode="auto">
          <a:xfrm>
            <a:off x="7146925" y="141288"/>
            <a:ext cx="581025" cy="519112"/>
          </a:xfrm>
          <a:prstGeom prst="rect">
            <a:avLst/>
          </a:prstGeom>
          <a:noFill/>
          <a:ln w="9525">
            <a:noFill/>
            <a:miter lim="800000"/>
            <a:headEnd/>
            <a:tailEnd/>
          </a:ln>
          <a:effectLst/>
        </p:spPr>
        <p:txBody>
          <a:bodyPr wrap="none">
            <a:spAutoFit/>
          </a:bodyPr>
          <a:lstStyle/>
          <a:p>
            <a:r>
              <a:rPr lang="en-US" sz="2800"/>
              <a:t>20</a:t>
            </a:r>
          </a:p>
        </p:txBody>
      </p:sp>
      <p:sp>
        <p:nvSpPr>
          <p:cNvPr id="1871895" name="Text Box 23"/>
          <p:cNvSpPr txBox="1">
            <a:spLocks noChangeArrowheads="1"/>
          </p:cNvSpPr>
          <p:nvPr/>
        </p:nvSpPr>
        <p:spPr bwMode="auto">
          <a:xfrm>
            <a:off x="7162800" y="5500688"/>
            <a:ext cx="581025" cy="519112"/>
          </a:xfrm>
          <a:prstGeom prst="rect">
            <a:avLst/>
          </a:prstGeom>
          <a:noFill/>
          <a:ln w="9525">
            <a:noFill/>
            <a:miter lim="800000"/>
            <a:headEnd/>
            <a:tailEnd/>
          </a:ln>
          <a:effectLst/>
        </p:spPr>
        <p:txBody>
          <a:bodyPr wrap="none">
            <a:spAutoFit/>
          </a:bodyPr>
          <a:lstStyle/>
          <a:p>
            <a:r>
              <a:rPr lang="en-US" sz="2800"/>
              <a:t>10</a:t>
            </a:r>
          </a:p>
        </p:txBody>
      </p:sp>
      <p:sp>
        <p:nvSpPr>
          <p:cNvPr id="1871896" name="Freeform 24"/>
          <p:cNvSpPr>
            <a:spLocks/>
          </p:cNvSpPr>
          <p:nvPr/>
        </p:nvSpPr>
        <p:spPr bwMode="auto">
          <a:xfrm>
            <a:off x="1905000" y="2438400"/>
            <a:ext cx="5105400" cy="688975"/>
          </a:xfrm>
          <a:custGeom>
            <a:avLst/>
            <a:gdLst/>
            <a:ahLst/>
            <a:cxnLst>
              <a:cxn ang="0">
                <a:pos x="3216" y="0"/>
              </a:cxn>
              <a:cxn ang="0">
                <a:pos x="2709" y="229"/>
              </a:cxn>
              <a:cxn ang="0">
                <a:pos x="2293" y="351"/>
              </a:cxn>
              <a:cxn ang="0">
                <a:pos x="1989" y="407"/>
              </a:cxn>
              <a:cxn ang="0">
                <a:pos x="1806" y="425"/>
              </a:cxn>
              <a:cxn ang="0">
                <a:pos x="1641" y="432"/>
              </a:cxn>
              <a:cxn ang="0">
                <a:pos x="1554" y="434"/>
              </a:cxn>
              <a:cxn ang="0">
                <a:pos x="1442" y="434"/>
              </a:cxn>
              <a:cxn ang="0">
                <a:pos x="1307" y="431"/>
              </a:cxn>
              <a:cxn ang="0">
                <a:pos x="1236" y="425"/>
              </a:cxn>
              <a:cxn ang="0">
                <a:pos x="1158" y="410"/>
              </a:cxn>
              <a:cxn ang="0">
                <a:pos x="736" y="327"/>
              </a:cxn>
              <a:cxn ang="0">
                <a:pos x="344" y="180"/>
              </a:cxn>
              <a:cxn ang="0">
                <a:pos x="0" y="0"/>
              </a:cxn>
            </a:cxnLst>
            <a:rect l="0" t="0" r="r" b="b"/>
            <a:pathLst>
              <a:path w="3216" h="434">
                <a:moveTo>
                  <a:pt x="3216" y="0"/>
                </a:moveTo>
                <a:cubicBezTo>
                  <a:pt x="3132" y="38"/>
                  <a:pt x="2863" y="170"/>
                  <a:pt x="2709" y="229"/>
                </a:cubicBezTo>
                <a:cubicBezTo>
                  <a:pt x="2555" y="288"/>
                  <a:pt x="2413" y="321"/>
                  <a:pt x="2293" y="351"/>
                </a:cubicBezTo>
                <a:cubicBezTo>
                  <a:pt x="2173" y="381"/>
                  <a:pt x="2070" y="395"/>
                  <a:pt x="1989" y="407"/>
                </a:cubicBezTo>
                <a:cubicBezTo>
                  <a:pt x="1908" y="419"/>
                  <a:pt x="1864" y="421"/>
                  <a:pt x="1806" y="425"/>
                </a:cubicBezTo>
                <a:cubicBezTo>
                  <a:pt x="1748" y="429"/>
                  <a:pt x="1683" y="430"/>
                  <a:pt x="1641" y="432"/>
                </a:cubicBezTo>
                <a:cubicBezTo>
                  <a:pt x="1599" y="434"/>
                  <a:pt x="1587" y="434"/>
                  <a:pt x="1554" y="434"/>
                </a:cubicBezTo>
                <a:cubicBezTo>
                  <a:pt x="1521" y="434"/>
                  <a:pt x="1483" y="434"/>
                  <a:pt x="1442" y="434"/>
                </a:cubicBezTo>
                <a:cubicBezTo>
                  <a:pt x="1401" y="434"/>
                  <a:pt x="1341" y="432"/>
                  <a:pt x="1307" y="431"/>
                </a:cubicBezTo>
                <a:cubicBezTo>
                  <a:pt x="1273" y="430"/>
                  <a:pt x="1261" y="428"/>
                  <a:pt x="1236" y="425"/>
                </a:cubicBezTo>
                <a:cubicBezTo>
                  <a:pt x="1211" y="422"/>
                  <a:pt x="1241" y="426"/>
                  <a:pt x="1158" y="410"/>
                </a:cubicBezTo>
                <a:cubicBezTo>
                  <a:pt x="1075" y="394"/>
                  <a:pt x="872" y="365"/>
                  <a:pt x="736" y="327"/>
                </a:cubicBezTo>
                <a:cubicBezTo>
                  <a:pt x="600" y="289"/>
                  <a:pt x="467" y="234"/>
                  <a:pt x="344" y="180"/>
                </a:cubicBezTo>
                <a:cubicBezTo>
                  <a:pt x="221" y="126"/>
                  <a:pt x="72" y="38"/>
                  <a:pt x="0" y="0"/>
                </a:cubicBezTo>
              </a:path>
            </a:pathLst>
          </a:custGeom>
          <a:noFill/>
          <a:ln w="3175">
            <a:solidFill>
              <a:schemeClr val="tx1"/>
            </a:solidFill>
            <a:round/>
            <a:headEnd/>
            <a:tailEnd/>
          </a:ln>
          <a:effectLst/>
        </p:spPr>
        <p:txBody>
          <a:bodyPr/>
          <a:lstStyle/>
          <a:p>
            <a:endParaRPr lang="en-US"/>
          </a:p>
        </p:txBody>
      </p:sp>
      <p:sp>
        <p:nvSpPr>
          <p:cNvPr id="1871897" name="Line 25"/>
          <p:cNvSpPr>
            <a:spLocks noChangeShapeType="1"/>
          </p:cNvSpPr>
          <p:nvPr/>
        </p:nvSpPr>
        <p:spPr bwMode="auto">
          <a:xfrm>
            <a:off x="1371600" y="3124200"/>
            <a:ext cx="6172200" cy="0"/>
          </a:xfrm>
          <a:prstGeom prst="line">
            <a:avLst/>
          </a:prstGeom>
          <a:noFill/>
          <a:ln w="9525" cap="rnd">
            <a:solidFill>
              <a:srgbClr val="FF0000"/>
            </a:solidFill>
            <a:prstDash val="sysDot"/>
            <a:round/>
            <a:headEnd/>
            <a:tailEnd/>
          </a:ln>
          <a:effectLst/>
        </p:spPr>
        <p:txBody>
          <a:bodyPr/>
          <a:lstStyle/>
          <a:p>
            <a:endParaRPr lang="en-US"/>
          </a:p>
        </p:txBody>
      </p:sp>
      <p:grpSp>
        <p:nvGrpSpPr>
          <p:cNvPr id="1871898" name="Group 26"/>
          <p:cNvGrpSpPr>
            <a:grpSpLocks/>
          </p:cNvGrpSpPr>
          <p:nvPr/>
        </p:nvGrpSpPr>
        <p:grpSpPr bwMode="auto">
          <a:xfrm>
            <a:off x="1371600" y="2246313"/>
            <a:ext cx="6683375" cy="366712"/>
            <a:chOff x="864" y="1415"/>
            <a:chExt cx="4210" cy="231"/>
          </a:xfrm>
        </p:grpSpPr>
        <p:sp>
          <p:nvSpPr>
            <p:cNvPr id="1871899" name="Line 27"/>
            <p:cNvSpPr>
              <a:spLocks noChangeShapeType="1"/>
            </p:cNvSpPr>
            <p:nvPr/>
          </p:nvSpPr>
          <p:spPr bwMode="auto">
            <a:xfrm>
              <a:off x="864" y="1536"/>
              <a:ext cx="3888" cy="0"/>
            </a:xfrm>
            <a:prstGeom prst="line">
              <a:avLst/>
            </a:prstGeom>
            <a:noFill/>
            <a:ln w="9525" cap="rnd">
              <a:solidFill>
                <a:srgbClr val="FF0000"/>
              </a:solidFill>
              <a:prstDash val="sysDot"/>
              <a:round/>
              <a:headEnd/>
              <a:tailEnd/>
            </a:ln>
            <a:effectLst/>
          </p:spPr>
          <p:txBody>
            <a:bodyPr/>
            <a:lstStyle/>
            <a:p>
              <a:endParaRPr lang="en-US"/>
            </a:p>
          </p:txBody>
        </p:sp>
        <p:sp>
          <p:nvSpPr>
            <p:cNvPr id="1871900" name="Text Box 28"/>
            <p:cNvSpPr txBox="1">
              <a:spLocks noChangeArrowheads="1"/>
            </p:cNvSpPr>
            <p:nvPr/>
          </p:nvSpPr>
          <p:spPr bwMode="auto">
            <a:xfrm>
              <a:off x="4838" y="1415"/>
              <a:ext cx="236" cy="231"/>
            </a:xfrm>
            <a:prstGeom prst="rect">
              <a:avLst/>
            </a:prstGeom>
            <a:noFill/>
            <a:ln w="9525">
              <a:noFill/>
              <a:miter lim="800000"/>
              <a:headEnd/>
              <a:tailEnd/>
            </a:ln>
            <a:effectLst/>
          </p:spPr>
          <p:txBody>
            <a:bodyPr wrap="none">
              <a:spAutoFit/>
            </a:bodyPr>
            <a:lstStyle/>
            <a:p>
              <a:r>
                <a:rPr lang="en-US" sz="1800"/>
                <a:t>? </a:t>
              </a:r>
            </a:p>
          </p:txBody>
        </p:sp>
      </p:grpSp>
      <p:sp>
        <p:nvSpPr>
          <p:cNvPr id="1871901" name="Text Box 29"/>
          <p:cNvSpPr txBox="1">
            <a:spLocks noChangeArrowheads="1"/>
          </p:cNvSpPr>
          <p:nvPr/>
        </p:nvSpPr>
        <p:spPr bwMode="auto">
          <a:xfrm>
            <a:off x="7680325" y="2855913"/>
            <a:ext cx="1009650" cy="366712"/>
          </a:xfrm>
          <a:prstGeom prst="rect">
            <a:avLst/>
          </a:prstGeom>
          <a:noFill/>
          <a:ln w="9525">
            <a:noFill/>
            <a:miter lim="800000"/>
            <a:headEnd/>
            <a:tailEnd/>
          </a:ln>
          <a:effectLst/>
        </p:spPr>
        <p:txBody>
          <a:bodyPr wrap="none">
            <a:spAutoFit/>
          </a:bodyPr>
          <a:lstStyle/>
          <a:p>
            <a:r>
              <a:rPr lang="en-US" sz="1800"/>
              <a:t>15 mL ?</a:t>
            </a:r>
          </a:p>
        </p:txBody>
      </p:sp>
      <p:grpSp>
        <p:nvGrpSpPr>
          <p:cNvPr id="1871902" name="Group 30"/>
          <p:cNvGrpSpPr>
            <a:grpSpLocks/>
          </p:cNvGrpSpPr>
          <p:nvPr/>
        </p:nvGrpSpPr>
        <p:grpSpPr bwMode="auto">
          <a:xfrm>
            <a:off x="7620000" y="2514600"/>
            <a:ext cx="1066800" cy="1066800"/>
            <a:chOff x="4752" y="2352"/>
            <a:chExt cx="672" cy="672"/>
          </a:xfrm>
        </p:grpSpPr>
        <p:sp>
          <p:nvSpPr>
            <p:cNvPr id="1871903" name="Oval 31"/>
            <p:cNvSpPr>
              <a:spLocks noChangeArrowheads="1"/>
            </p:cNvSpPr>
            <p:nvPr/>
          </p:nvSpPr>
          <p:spPr bwMode="auto">
            <a:xfrm>
              <a:off x="4752" y="2352"/>
              <a:ext cx="672" cy="672"/>
            </a:xfrm>
            <a:prstGeom prst="ellipse">
              <a:avLst/>
            </a:prstGeom>
            <a:noFill/>
            <a:ln w="9525">
              <a:solidFill>
                <a:srgbClr val="FF0000"/>
              </a:solidFill>
              <a:round/>
              <a:headEnd/>
              <a:tailEnd/>
            </a:ln>
            <a:effectLst/>
          </p:spPr>
          <p:txBody>
            <a:bodyPr wrap="none" anchor="ctr"/>
            <a:lstStyle/>
            <a:p>
              <a:endParaRPr lang="en-US"/>
            </a:p>
          </p:txBody>
        </p:sp>
        <p:sp>
          <p:nvSpPr>
            <p:cNvPr id="1871904" name="Line 32"/>
            <p:cNvSpPr>
              <a:spLocks noChangeAspect="1" noChangeShapeType="1"/>
            </p:cNvSpPr>
            <p:nvPr/>
          </p:nvSpPr>
          <p:spPr bwMode="auto">
            <a:xfrm>
              <a:off x="4848" y="2448"/>
              <a:ext cx="480" cy="480"/>
            </a:xfrm>
            <a:prstGeom prst="line">
              <a:avLst/>
            </a:prstGeom>
            <a:noFill/>
            <a:ln w="9525">
              <a:solidFill>
                <a:srgbClr val="FF0000"/>
              </a:solidFill>
              <a:round/>
              <a:headEnd/>
              <a:tailEnd/>
            </a:ln>
            <a:effectLst/>
          </p:spPr>
          <p:txBody>
            <a:bodyPr/>
            <a:lstStyle/>
            <a:p>
              <a:endParaRPr lang="en-US"/>
            </a:p>
          </p:txBody>
        </p:sp>
      </p:grpSp>
      <p:sp>
        <p:nvSpPr>
          <p:cNvPr id="1871905" name="Text Box 33"/>
          <p:cNvSpPr txBox="1">
            <a:spLocks noChangeArrowheads="1"/>
          </p:cNvSpPr>
          <p:nvPr/>
        </p:nvSpPr>
        <p:spPr bwMode="auto">
          <a:xfrm>
            <a:off x="7696200" y="2909888"/>
            <a:ext cx="1009650" cy="366712"/>
          </a:xfrm>
          <a:prstGeom prst="rect">
            <a:avLst/>
          </a:prstGeom>
          <a:noFill/>
          <a:ln w="9525">
            <a:noFill/>
            <a:miter lim="800000"/>
            <a:headEnd/>
            <a:tailEnd/>
          </a:ln>
          <a:effectLst/>
        </p:spPr>
        <p:txBody>
          <a:bodyPr wrap="none">
            <a:spAutoFit/>
          </a:bodyPr>
          <a:lstStyle/>
          <a:p>
            <a:r>
              <a:rPr lang="en-US" sz="1800"/>
              <a:t>15.0 mL</a:t>
            </a:r>
          </a:p>
        </p:txBody>
      </p:sp>
      <p:sp>
        <p:nvSpPr>
          <p:cNvPr id="1871906" name="Text Box 34"/>
          <p:cNvSpPr txBox="1">
            <a:spLocks noChangeArrowheads="1"/>
          </p:cNvSpPr>
          <p:nvPr/>
        </p:nvSpPr>
        <p:spPr bwMode="auto">
          <a:xfrm>
            <a:off x="7478713" y="2909888"/>
            <a:ext cx="1589087" cy="366712"/>
          </a:xfrm>
          <a:prstGeom prst="rect">
            <a:avLst/>
          </a:prstGeom>
          <a:noFill/>
          <a:ln w="9525">
            <a:noFill/>
            <a:miter lim="800000"/>
            <a:headEnd/>
            <a:tailEnd/>
          </a:ln>
          <a:effectLst/>
        </p:spPr>
        <p:txBody>
          <a:bodyPr wrap="none">
            <a:spAutoFit/>
          </a:bodyPr>
          <a:lstStyle/>
          <a:p>
            <a:r>
              <a:rPr lang="en-US" sz="1800"/>
              <a:t>1.50 x 10</a:t>
            </a:r>
            <a:r>
              <a:rPr lang="en-US" sz="1800" baseline="30000"/>
              <a:t>1</a:t>
            </a:r>
            <a:r>
              <a:rPr lang="en-US" sz="1800"/>
              <a:t> mL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71893"/>
                                        </p:tgtEl>
                                        <p:attrNameLst>
                                          <p:attrName>style.visibility</p:attrName>
                                        </p:attrNameLst>
                                      </p:cBhvr>
                                      <p:to>
                                        <p:strVal val="visible"/>
                                      </p:to>
                                    </p:set>
                                    <p:animEffect transition="in" filter="wipe(down)">
                                      <p:cBhvr>
                                        <p:cTn id="7" dur="2000"/>
                                        <p:tgtEl>
                                          <p:spTgt spid="1871893"/>
                                        </p:tgtEl>
                                      </p:cBhvr>
                                    </p:animEffect>
                                  </p:childTnLst>
                                </p:cTn>
                              </p:par>
                            </p:childTnLst>
                          </p:cTn>
                        </p:par>
                        <p:par>
                          <p:cTn id="8" fill="hold">
                            <p:stCondLst>
                              <p:cond delay="2000"/>
                            </p:stCondLst>
                            <p:childTnLst>
                              <p:par>
                                <p:cTn id="9" presetID="1" presetClass="entr" presetSubtype="0" fill="hold" grpId="0" nodeType="afterEffect">
                                  <p:stCondLst>
                                    <p:cond delay="0"/>
                                  </p:stCondLst>
                                  <p:childTnLst>
                                    <p:set>
                                      <p:cBhvr>
                                        <p:cTn id="10" dur="1" fill="hold">
                                          <p:stCondLst>
                                            <p:cond delay="0"/>
                                          </p:stCondLst>
                                        </p:cTn>
                                        <p:tgtEl>
                                          <p:spTgt spid="187189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871898"/>
                                        </p:tgtEl>
                                        <p:attrNameLst>
                                          <p:attrName>style.visibility</p:attrName>
                                        </p:attrNameLst>
                                      </p:cBhvr>
                                      <p:to>
                                        <p:strVal val="visible"/>
                                      </p:to>
                                    </p:set>
                                    <p:anim calcmode="lin" valueType="num">
                                      <p:cBhvr additive="base">
                                        <p:cTn id="15" dur="500" fill="hold"/>
                                        <p:tgtEl>
                                          <p:spTgt spid="1871898"/>
                                        </p:tgtEl>
                                        <p:attrNameLst>
                                          <p:attrName>ppt_x</p:attrName>
                                        </p:attrNameLst>
                                      </p:cBhvr>
                                      <p:tavLst>
                                        <p:tav tm="0">
                                          <p:val>
                                            <p:strVal val="#ppt_x"/>
                                          </p:val>
                                        </p:tav>
                                        <p:tav tm="100000">
                                          <p:val>
                                            <p:strVal val="#ppt_x"/>
                                          </p:val>
                                        </p:tav>
                                      </p:tavLst>
                                    </p:anim>
                                    <p:anim calcmode="lin" valueType="num">
                                      <p:cBhvr additive="base">
                                        <p:cTn id="16" dur="500" fill="hold"/>
                                        <p:tgtEl>
                                          <p:spTgt spid="187189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7" presetClass="exit" presetSubtype="0" fill="hold" nodeType="clickEffect">
                                  <p:stCondLst>
                                    <p:cond delay="0"/>
                                  </p:stCondLst>
                                  <p:childTnLst>
                                    <p:animEffect transition="out" filter="fade">
                                      <p:cBhvr>
                                        <p:cTn id="20" dur="1000"/>
                                        <p:tgtEl>
                                          <p:spTgt spid="1871898"/>
                                        </p:tgtEl>
                                      </p:cBhvr>
                                    </p:animEffect>
                                    <p:anim calcmode="lin" valueType="num">
                                      <p:cBhvr>
                                        <p:cTn id="21" dur="1000"/>
                                        <p:tgtEl>
                                          <p:spTgt spid="1871898"/>
                                        </p:tgtEl>
                                        <p:attrNameLst>
                                          <p:attrName>ppt_x</p:attrName>
                                        </p:attrNameLst>
                                      </p:cBhvr>
                                      <p:tavLst>
                                        <p:tav tm="0">
                                          <p:val>
                                            <p:strVal val="ppt_x"/>
                                          </p:val>
                                        </p:tav>
                                        <p:tav tm="100000">
                                          <p:val>
                                            <p:strVal val="ppt_x"/>
                                          </p:val>
                                        </p:tav>
                                      </p:tavLst>
                                    </p:anim>
                                    <p:anim calcmode="lin" valueType="num">
                                      <p:cBhvr>
                                        <p:cTn id="22" dur="100" decel="100000"/>
                                        <p:tgtEl>
                                          <p:spTgt spid="1871898"/>
                                        </p:tgtEl>
                                        <p:attrNameLst>
                                          <p:attrName>ppt_y</p:attrName>
                                        </p:attrNameLst>
                                      </p:cBhvr>
                                      <p:tavLst>
                                        <p:tav tm="0">
                                          <p:val>
                                            <p:strVal val="ppt_y"/>
                                          </p:val>
                                        </p:tav>
                                        <p:tav tm="100000">
                                          <p:val>
                                            <p:strVal val="ppt_y-.03"/>
                                          </p:val>
                                        </p:tav>
                                      </p:tavLst>
                                    </p:anim>
                                    <p:anim calcmode="lin" valueType="num">
                                      <p:cBhvr>
                                        <p:cTn id="23" dur="900" accel="100000">
                                          <p:stCondLst>
                                            <p:cond delay="100"/>
                                          </p:stCondLst>
                                        </p:cTn>
                                        <p:tgtEl>
                                          <p:spTgt spid="1871898"/>
                                        </p:tgtEl>
                                        <p:attrNameLst>
                                          <p:attrName>ppt_y</p:attrName>
                                        </p:attrNameLst>
                                      </p:cBhvr>
                                      <p:tavLst>
                                        <p:tav tm="0">
                                          <p:val>
                                            <p:strVal val="ppt_y"/>
                                          </p:val>
                                        </p:tav>
                                        <p:tav tm="100000">
                                          <p:val>
                                            <p:strVal val="ppt_y+1"/>
                                          </p:val>
                                        </p:tav>
                                      </p:tavLst>
                                    </p:anim>
                                    <p:set>
                                      <p:cBhvr>
                                        <p:cTn id="24" dur="1" fill="hold">
                                          <p:stCondLst>
                                            <p:cond delay="999"/>
                                          </p:stCondLst>
                                        </p:cTn>
                                        <p:tgtEl>
                                          <p:spTgt spid="1871898"/>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grpId="0" nodeType="clickEffect">
                                  <p:stCondLst>
                                    <p:cond delay="0"/>
                                  </p:stCondLst>
                                  <p:childTnLst>
                                    <p:set>
                                      <p:cBhvr>
                                        <p:cTn id="28" dur="1" fill="hold">
                                          <p:stCondLst>
                                            <p:cond delay="0"/>
                                          </p:stCondLst>
                                        </p:cTn>
                                        <p:tgtEl>
                                          <p:spTgt spid="1871897"/>
                                        </p:tgtEl>
                                        <p:attrNameLst>
                                          <p:attrName>style.visibility</p:attrName>
                                        </p:attrNameLst>
                                      </p:cBhvr>
                                      <p:to>
                                        <p:strVal val="visible"/>
                                      </p:to>
                                    </p:set>
                                    <p:anim calcmode="lin" valueType="num">
                                      <p:cBhvr>
                                        <p:cTn id="29" dur="3000" fill="hold"/>
                                        <p:tgtEl>
                                          <p:spTgt spid="1871897"/>
                                        </p:tgtEl>
                                        <p:attrNameLst>
                                          <p:attrName>ppt_w</p:attrName>
                                        </p:attrNameLst>
                                      </p:cBhvr>
                                      <p:tavLst>
                                        <p:tav tm="0">
                                          <p:val>
                                            <p:fltVal val="0"/>
                                          </p:val>
                                        </p:tav>
                                        <p:tav tm="100000">
                                          <p:val>
                                            <p:strVal val="#ppt_w"/>
                                          </p:val>
                                        </p:tav>
                                      </p:tavLst>
                                    </p:anim>
                                    <p:anim calcmode="lin" valueType="num">
                                      <p:cBhvr>
                                        <p:cTn id="30" dur="3000" fill="hold"/>
                                        <p:tgtEl>
                                          <p:spTgt spid="1871897"/>
                                        </p:tgtEl>
                                        <p:attrNameLst>
                                          <p:attrName>ppt_h</p:attrName>
                                        </p:attrNameLst>
                                      </p:cBhvr>
                                      <p:tavLst>
                                        <p:tav tm="0">
                                          <p:val>
                                            <p:fltVal val="0"/>
                                          </p:val>
                                        </p:tav>
                                        <p:tav tm="100000">
                                          <p:val>
                                            <p:strVal val="#ppt_h"/>
                                          </p:val>
                                        </p:tav>
                                      </p:tavLst>
                                    </p:anim>
                                    <p:animEffect transition="in" filter="fade">
                                      <p:cBhvr>
                                        <p:cTn id="31" dur="3000"/>
                                        <p:tgtEl>
                                          <p:spTgt spid="1871897"/>
                                        </p:tgtEl>
                                      </p:cBhvr>
                                    </p:animEffect>
                                  </p:childTnLst>
                                </p:cTn>
                              </p:par>
                            </p:childTnLst>
                          </p:cTn>
                        </p:par>
                      </p:childTnLst>
                    </p:cTn>
                  </p:par>
                  <p:par>
                    <p:cTn id="32" fill="hold">
                      <p:stCondLst>
                        <p:cond delay="indefinite"/>
                      </p:stCondLst>
                      <p:childTnLst>
                        <p:par>
                          <p:cTn id="33" fill="hold">
                            <p:stCondLst>
                              <p:cond delay="0"/>
                            </p:stCondLst>
                            <p:childTnLst>
                              <p:par>
                                <p:cTn id="34" presetID="40" presetClass="entr" presetSubtype="0" fill="hold" grpId="0" nodeType="clickEffect">
                                  <p:stCondLst>
                                    <p:cond delay="0"/>
                                  </p:stCondLst>
                                  <p:iterate type="lt">
                                    <p:tmPct val="10000"/>
                                  </p:iterate>
                                  <p:childTnLst>
                                    <p:set>
                                      <p:cBhvr>
                                        <p:cTn id="35" dur="1" fill="hold">
                                          <p:stCondLst>
                                            <p:cond delay="0"/>
                                          </p:stCondLst>
                                        </p:cTn>
                                        <p:tgtEl>
                                          <p:spTgt spid="1871901"/>
                                        </p:tgtEl>
                                        <p:attrNameLst>
                                          <p:attrName>style.visibility</p:attrName>
                                        </p:attrNameLst>
                                      </p:cBhvr>
                                      <p:to>
                                        <p:strVal val="visible"/>
                                      </p:to>
                                    </p:set>
                                    <p:animEffect transition="in" filter="fade">
                                      <p:cBhvr>
                                        <p:cTn id="36" dur="1000"/>
                                        <p:tgtEl>
                                          <p:spTgt spid="1871901"/>
                                        </p:tgtEl>
                                      </p:cBhvr>
                                    </p:animEffect>
                                    <p:anim calcmode="lin" valueType="num">
                                      <p:cBhvr>
                                        <p:cTn id="37" dur="1000" fill="hold"/>
                                        <p:tgtEl>
                                          <p:spTgt spid="1871901"/>
                                        </p:tgtEl>
                                        <p:attrNameLst>
                                          <p:attrName>ppt_x</p:attrName>
                                        </p:attrNameLst>
                                      </p:cBhvr>
                                      <p:tavLst>
                                        <p:tav tm="0">
                                          <p:val>
                                            <p:strVal val="#ppt_x-.1"/>
                                          </p:val>
                                        </p:tav>
                                        <p:tav tm="100000">
                                          <p:val>
                                            <p:strVal val="#ppt_x"/>
                                          </p:val>
                                        </p:tav>
                                      </p:tavLst>
                                    </p:anim>
                                    <p:anim calcmode="lin" valueType="num">
                                      <p:cBhvr>
                                        <p:cTn id="38" dur="1000" fill="hold"/>
                                        <p:tgtEl>
                                          <p:spTgt spid="1871901"/>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53" presetClass="entr" presetSubtype="0" fill="hold" nodeType="clickEffect">
                                  <p:stCondLst>
                                    <p:cond delay="0"/>
                                  </p:stCondLst>
                                  <p:childTnLst>
                                    <p:set>
                                      <p:cBhvr>
                                        <p:cTn id="42" dur="1" fill="hold">
                                          <p:stCondLst>
                                            <p:cond delay="0"/>
                                          </p:stCondLst>
                                        </p:cTn>
                                        <p:tgtEl>
                                          <p:spTgt spid="1871902"/>
                                        </p:tgtEl>
                                        <p:attrNameLst>
                                          <p:attrName>style.visibility</p:attrName>
                                        </p:attrNameLst>
                                      </p:cBhvr>
                                      <p:to>
                                        <p:strVal val="visible"/>
                                      </p:to>
                                    </p:set>
                                    <p:anim calcmode="lin" valueType="num">
                                      <p:cBhvr>
                                        <p:cTn id="43" dur="500" fill="hold"/>
                                        <p:tgtEl>
                                          <p:spTgt spid="1871902"/>
                                        </p:tgtEl>
                                        <p:attrNameLst>
                                          <p:attrName>ppt_w</p:attrName>
                                        </p:attrNameLst>
                                      </p:cBhvr>
                                      <p:tavLst>
                                        <p:tav tm="0">
                                          <p:val>
                                            <p:fltVal val="0"/>
                                          </p:val>
                                        </p:tav>
                                        <p:tav tm="100000">
                                          <p:val>
                                            <p:strVal val="#ppt_w"/>
                                          </p:val>
                                        </p:tav>
                                      </p:tavLst>
                                    </p:anim>
                                    <p:anim calcmode="lin" valueType="num">
                                      <p:cBhvr>
                                        <p:cTn id="44" dur="500" fill="hold"/>
                                        <p:tgtEl>
                                          <p:spTgt spid="1871902"/>
                                        </p:tgtEl>
                                        <p:attrNameLst>
                                          <p:attrName>ppt_h</p:attrName>
                                        </p:attrNameLst>
                                      </p:cBhvr>
                                      <p:tavLst>
                                        <p:tav tm="0">
                                          <p:val>
                                            <p:fltVal val="0"/>
                                          </p:val>
                                        </p:tav>
                                        <p:tav tm="100000">
                                          <p:val>
                                            <p:strVal val="#ppt_h"/>
                                          </p:val>
                                        </p:tav>
                                      </p:tavLst>
                                    </p:anim>
                                    <p:animEffect transition="in" filter="fade">
                                      <p:cBhvr>
                                        <p:cTn id="45" dur="500"/>
                                        <p:tgtEl>
                                          <p:spTgt spid="1871902"/>
                                        </p:tgtEl>
                                      </p:cBhvr>
                                    </p:animEffect>
                                  </p:childTnLst>
                                </p:cTn>
                              </p:par>
                            </p:childTnLst>
                          </p:cTn>
                        </p:par>
                      </p:childTnLst>
                    </p:cTn>
                  </p:par>
                  <p:par>
                    <p:cTn id="46" fill="hold">
                      <p:stCondLst>
                        <p:cond delay="indefinite"/>
                      </p:stCondLst>
                      <p:childTnLst>
                        <p:par>
                          <p:cTn id="47" fill="hold">
                            <p:stCondLst>
                              <p:cond delay="0"/>
                            </p:stCondLst>
                            <p:childTnLst>
                              <p:par>
                                <p:cTn id="48" presetID="30" presetClass="exit" presetSubtype="0" fill="hold" nodeType="clickEffect">
                                  <p:stCondLst>
                                    <p:cond delay="0"/>
                                  </p:stCondLst>
                                  <p:childTnLst>
                                    <p:animEffect transition="out" filter="fade">
                                      <p:cBhvr>
                                        <p:cTn id="49" dur="800" accel="100000">
                                          <p:stCondLst>
                                            <p:cond delay="200"/>
                                          </p:stCondLst>
                                        </p:cTn>
                                        <p:tgtEl>
                                          <p:spTgt spid="1871902"/>
                                        </p:tgtEl>
                                      </p:cBhvr>
                                    </p:animEffect>
                                    <p:anim calcmode="lin" valueType="num">
                                      <p:cBhvr>
                                        <p:cTn id="50" dur="800" accel="100000">
                                          <p:stCondLst>
                                            <p:cond delay="200"/>
                                          </p:stCondLst>
                                        </p:cTn>
                                        <p:tgtEl>
                                          <p:spTgt spid="1871902"/>
                                        </p:tgtEl>
                                        <p:attrNameLst>
                                          <p:attrName>style.rotation</p:attrName>
                                        </p:attrNameLst>
                                      </p:cBhvr>
                                      <p:tavLst>
                                        <p:tav tm="0">
                                          <p:val>
                                            <p:fltVal val="0"/>
                                          </p:val>
                                        </p:tav>
                                        <p:tav tm="100000">
                                          <p:val>
                                            <p:fltVal val="-90"/>
                                          </p:val>
                                        </p:tav>
                                      </p:tavLst>
                                    </p:anim>
                                    <p:anim calcmode="lin" valueType="num">
                                      <p:cBhvr>
                                        <p:cTn id="51" dur="200" decel="100000"/>
                                        <p:tgtEl>
                                          <p:spTgt spid="1871902"/>
                                        </p:tgtEl>
                                        <p:attrNameLst>
                                          <p:attrName>ppt_x</p:attrName>
                                        </p:attrNameLst>
                                      </p:cBhvr>
                                      <p:tavLst>
                                        <p:tav tm="0">
                                          <p:val>
                                            <p:strVal val="ppt_x"/>
                                          </p:val>
                                        </p:tav>
                                        <p:tav tm="100000">
                                          <p:val>
                                            <p:strVal val="ppt_x-0.05"/>
                                          </p:val>
                                        </p:tav>
                                      </p:tavLst>
                                    </p:anim>
                                    <p:anim calcmode="lin" valueType="num">
                                      <p:cBhvr>
                                        <p:cTn id="52" dur="200" decel="100000"/>
                                        <p:tgtEl>
                                          <p:spTgt spid="1871902"/>
                                        </p:tgtEl>
                                        <p:attrNameLst>
                                          <p:attrName>ppt_y</p:attrName>
                                        </p:attrNameLst>
                                      </p:cBhvr>
                                      <p:tavLst>
                                        <p:tav tm="0">
                                          <p:val>
                                            <p:strVal val="ppt_y"/>
                                          </p:val>
                                        </p:tav>
                                        <p:tav tm="100000">
                                          <p:val>
                                            <p:strVal val="ppt_y+0.1"/>
                                          </p:val>
                                        </p:tav>
                                      </p:tavLst>
                                    </p:anim>
                                    <p:anim calcmode="lin" valueType="num">
                                      <p:cBhvr>
                                        <p:cTn id="53" dur="800" accel="100000">
                                          <p:stCondLst>
                                            <p:cond delay="200"/>
                                          </p:stCondLst>
                                        </p:cTn>
                                        <p:tgtEl>
                                          <p:spTgt spid="1871902"/>
                                        </p:tgtEl>
                                        <p:attrNameLst>
                                          <p:attrName>ppt_x</p:attrName>
                                        </p:attrNameLst>
                                      </p:cBhvr>
                                      <p:tavLst>
                                        <p:tav tm="0">
                                          <p:val>
                                            <p:strVal val="ppt_x"/>
                                          </p:val>
                                        </p:tav>
                                        <p:tav tm="100000">
                                          <p:val>
                                            <p:strVal val="ppt_x+0.4+0.05"/>
                                          </p:val>
                                        </p:tav>
                                      </p:tavLst>
                                    </p:anim>
                                    <p:anim calcmode="lin" valueType="num">
                                      <p:cBhvr>
                                        <p:cTn id="54" dur="800" accel="100000">
                                          <p:stCondLst>
                                            <p:cond delay="200"/>
                                          </p:stCondLst>
                                        </p:cTn>
                                        <p:tgtEl>
                                          <p:spTgt spid="1871902"/>
                                        </p:tgtEl>
                                        <p:attrNameLst>
                                          <p:attrName>ppt_y</p:attrName>
                                        </p:attrNameLst>
                                      </p:cBhvr>
                                      <p:tavLst>
                                        <p:tav tm="0">
                                          <p:val>
                                            <p:strVal val="ppt_y"/>
                                          </p:val>
                                        </p:tav>
                                        <p:tav tm="100000">
                                          <p:val>
                                            <p:strVal val="ppt_y-0.4-0.1"/>
                                          </p:val>
                                        </p:tav>
                                      </p:tavLst>
                                    </p:anim>
                                    <p:set>
                                      <p:cBhvr>
                                        <p:cTn id="55" dur="1" fill="hold">
                                          <p:stCondLst>
                                            <p:cond delay="999"/>
                                          </p:stCondLst>
                                        </p:cTn>
                                        <p:tgtEl>
                                          <p:spTgt spid="1871902"/>
                                        </p:tgtEl>
                                        <p:attrNameLst>
                                          <p:attrName>style.visibility</p:attrName>
                                        </p:attrNameLst>
                                      </p:cBhvr>
                                      <p:to>
                                        <p:strVal val="hidden"/>
                                      </p:to>
                                    </p:set>
                                  </p:childTnLst>
                                </p:cTn>
                              </p:par>
                              <p:par>
                                <p:cTn id="56" presetID="30" presetClass="exit" presetSubtype="0" fill="hold" grpId="1" nodeType="withEffect">
                                  <p:stCondLst>
                                    <p:cond delay="0"/>
                                  </p:stCondLst>
                                  <p:iterate type="lt">
                                    <p:tmPct val="0"/>
                                  </p:iterate>
                                  <p:childTnLst>
                                    <p:animEffect transition="out" filter="fade">
                                      <p:cBhvr>
                                        <p:cTn id="57" dur="800" accel="100000">
                                          <p:stCondLst>
                                            <p:cond delay="200"/>
                                          </p:stCondLst>
                                        </p:cTn>
                                        <p:tgtEl>
                                          <p:spTgt spid="1871901"/>
                                        </p:tgtEl>
                                      </p:cBhvr>
                                    </p:animEffect>
                                    <p:anim calcmode="lin" valueType="num">
                                      <p:cBhvr>
                                        <p:cTn id="58" dur="800" accel="100000">
                                          <p:stCondLst>
                                            <p:cond delay="200"/>
                                          </p:stCondLst>
                                        </p:cTn>
                                        <p:tgtEl>
                                          <p:spTgt spid="1871901"/>
                                        </p:tgtEl>
                                        <p:attrNameLst>
                                          <p:attrName>style.rotation</p:attrName>
                                        </p:attrNameLst>
                                      </p:cBhvr>
                                      <p:tavLst>
                                        <p:tav tm="0">
                                          <p:val>
                                            <p:fltVal val="0"/>
                                          </p:val>
                                        </p:tav>
                                        <p:tav tm="100000">
                                          <p:val>
                                            <p:fltVal val="-90"/>
                                          </p:val>
                                        </p:tav>
                                      </p:tavLst>
                                    </p:anim>
                                    <p:anim calcmode="lin" valueType="num">
                                      <p:cBhvr>
                                        <p:cTn id="59" dur="200" decel="100000"/>
                                        <p:tgtEl>
                                          <p:spTgt spid="1871901"/>
                                        </p:tgtEl>
                                        <p:attrNameLst>
                                          <p:attrName>ppt_x</p:attrName>
                                        </p:attrNameLst>
                                      </p:cBhvr>
                                      <p:tavLst>
                                        <p:tav tm="0">
                                          <p:val>
                                            <p:strVal val="ppt_x"/>
                                          </p:val>
                                        </p:tav>
                                        <p:tav tm="100000">
                                          <p:val>
                                            <p:strVal val="ppt_x-0.05"/>
                                          </p:val>
                                        </p:tav>
                                      </p:tavLst>
                                    </p:anim>
                                    <p:anim calcmode="lin" valueType="num">
                                      <p:cBhvr>
                                        <p:cTn id="60" dur="200" decel="100000"/>
                                        <p:tgtEl>
                                          <p:spTgt spid="1871901"/>
                                        </p:tgtEl>
                                        <p:attrNameLst>
                                          <p:attrName>ppt_y</p:attrName>
                                        </p:attrNameLst>
                                      </p:cBhvr>
                                      <p:tavLst>
                                        <p:tav tm="0">
                                          <p:val>
                                            <p:strVal val="ppt_y"/>
                                          </p:val>
                                        </p:tav>
                                        <p:tav tm="100000">
                                          <p:val>
                                            <p:strVal val="ppt_y+0.1"/>
                                          </p:val>
                                        </p:tav>
                                      </p:tavLst>
                                    </p:anim>
                                    <p:anim calcmode="lin" valueType="num">
                                      <p:cBhvr>
                                        <p:cTn id="61" dur="800" accel="100000">
                                          <p:stCondLst>
                                            <p:cond delay="200"/>
                                          </p:stCondLst>
                                        </p:cTn>
                                        <p:tgtEl>
                                          <p:spTgt spid="1871901"/>
                                        </p:tgtEl>
                                        <p:attrNameLst>
                                          <p:attrName>ppt_x</p:attrName>
                                        </p:attrNameLst>
                                      </p:cBhvr>
                                      <p:tavLst>
                                        <p:tav tm="0">
                                          <p:val>
                                            <p:strVal val="ppt_x"/>
                                          </p:val>
                                        </p:tav>
                                        <p:tav tm="100000">
                                          <p:val>
                                            <p:strVal val="ppt_x+0.4+0.05"/>
                                          </p:val>
                                        </p:tav>
                                      </p:tavLst>
                                    </p:anim>
                                    <p:anim calcmode="lin" valueType="num">
                                      <p:cBhvr>
                                        <p:cTn id="62" dur="800" accel="100000">
                                          <p:stCondLst>
                                            <p:cond delay="200"/>
                                          </p:stCondLst>
                                        </p:cTn>
                                        <p:tgtEl>
                                          <p:spTgt spid="1871901"/>
                                        </p:tgtEl>
                                        <p:attrNameLst>
                                          <p:attrName>ppt_y</p:attrName>
                                        </p:attrNameLst>
                                      </p:cBhvr>
                                      <p:tavLst>
                                        <p:tav tm="0">
                                          <p:val>
                                            <p:strVal val="ppt_y"/>
                                          </p:val>
                                        </p:tav>
                                        <p:tav tm="100000">
                                          <p:val>
                                            <p:strVal val="ppt_y-0.4-0.1"/>
                                          </p:val>
                                        </p:tav>
                                      </p:tavLst>
                                    </p:anim>
                                    <p:set>
                                      <p:cBhvr>
                                        <p:cTn id="63" dur="1" fill="hold">
                                          <p:stCondLst>
                                            <p:cond delay="999"/>
                                          </p:stCondLst>
                                        </p:cTn>
                                        <p:tgtEl>
                                          <p:spTgt spid="1871901"/>
                                        </p:tgtEl>
                                        <p:attrNameLst>
                                          <p:attrName>style.visibility</p:attrName>
                                        </p:attrNameLst>
                                      </p:cBhvr>
                                      <p:to>
                                        <p:strVal val="hidden"/>
                                      </p:to>
                                    </p:set>
                                  </p:childTnLst>
                                </p:cTn>
                              </p:par>
                            </p:childTnLst>
                          </p:cTn>
                        </p:par>
                        <p:par>
                          <p:cTn id="64" fill="hold">
                            <p:stCondLst>
                              <p:cond delay="1000"/>
                            </p:stCondLst>
                            <p:childTnLst>
                              <p:par>
                                <p:cTn id="65" presetID="1" presetClass="entr" presetSubtype="0" fill="hold" grpId="0" nodeType="afterEffect">
                                  <p:stCondLst>
                                    <p:cond delay="0"/>
                                  </p:stCondLst>
                                  <p:childTnLst>
                                    <p:set>
                                      <p:cBhvr>
                                        <p:cTn id="66" dur="1" fill="hold">
                                          <p:stCondLst>
                                            <p:cond delay="0"/>
                                          </p:stCondLst>
                                        </p:cTn>
                                        <p:tgtEl>
                                          <p:spTgt spid="1871905"/>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37" presetClass="exit" presetSubtype="0" fill="hold" grpId="1" nodeType="clickEffect">
                                  <p:stCondLst>
                                    <p:cond delay="0"/>
                                  </p:stCondLst>
                                  <p:childTnLst>
                                    <p:animEffect transition="out" filter="fade">
                                      <p:cBhvr>
                                        <p:cTn id="70" dur="1000"/>
                                        <p:tgtEl>
                                          <p:spTgt spid="1871905"/>
                                        </p:tgtEl>
                                      </p:cBhvr>
                                    </p:animEffect>
                                    <p:anim calcmode="lin" valueType="num">
                                      <p:cBhvr>
                                        <p:cTn id="71" dur="1000"/>
                                        <p:tgtEl>
                                          <p:spTgt spid="1871905"/>
                                        </p:tgtEl>
                                        <p:attrNameLst>
                                          <p:attrName>ppt_x</p:attrName>
                                        </p:attrNameLst>
                                      </p:cBhvr>
                                      <p:tavLst>
                                        <p:tav tm="0">
                                          <p:val>
                                            <p:strVal val="ppt_x"/>
                                          </p:val>
                                        </p:tav>
                                        <p:tav tm="100000">
                                          <p:val>
                                            <p:strVal val="ppt_x"/>
                                          </p:val>
                                        </p:tav>
                                      </p:tavLst>
                                    </p:anim>
                                    <p:anim calcmode="lin" valueType="num">
                                      <p:cBhvr>
                                        <p:cTn id="72" dur="100" decel="100000"/>
                                        <p:tgtEl>
                                          <p:spTgt spid="1871905"/>
                                        </p:tgtEl>
                                        <p:attrNameLst>
                                          <p:attrName>ppt_y</p:attrName>
                                        </p:attrNameLst>
                                      </p:cBhvr>
                                      <p:tavLst>
                                        <p:tav tm="0">
                                          <p:val>
                                            <p:strVal val="ppt_y"/>
                                          </p:val>
                                        </p:tav>
                                        <p:tav tm="100000">
                                          <p:val>
                                            <p:strVal val="ppt_y-.03"/>
                                          </p:val>
                                        </p:tav>
                                      </p:tavLst>
                                    </p:anim>
                                    <p:anim calcmode="lin" valueType="num">
                                      <p:cBhvr>
                                        <p:cTn id="73" dur="900" accel="100000">
                                          <p:stCondLst>
                                            <p:cond delay="100"/>
                                          </p:stCondLst>
                                        </p:cTn>
                                        <p:tgtEl>
                                          <p:spTgt spid="1871905"/>
                                        </p:tgtEl>
                                        <p:attrNameLst>
                                          <p:attrName>ppt_y</p:attrName>
                                        </p:attrNameLst>
                                      </p:cBhvr>
                                      <p:tavLst>
                                        <p:tav tm="0">
                                          <p:val>
                                            <p:strVal val="ppt_y"/>
                                          </p:val>
                                        </p:tav>
                                        <p:tav tm="100000">
                                          <p:val>
                                            <p:strVal val="ppt_y+1"/>
                                          </p:val>
                                        </p:tav>
                                      </p:tavLst>
                                    </p:anim>
                                    <p:set>
                                      <p:cBhvr>
                                        <p:cTn id="74" dur="1" fill="hold">
                                          <p:stCondLst>
                                            <p:cond delay="999"/>
                                          </p:stCondLst>
                                        </p:cTn>
                                        <p:tgtEl>
                                          <p:spTgt spid="1871905"/>
                                        </p:tgtEl>
                                        <p:attrNameLst>
                                          <p:attrName>style.visibility</p:attrName>
                                        </p:attrNameLst>
                                      </p:cBhvr>
                                      <p:to>
                                        <p:strVal val="hidden"/>
                                      </p:to>
                                    </p:set>
                                  </p:childTnLst>
                                </p:cTn>
                              </p:par>
                              <p:par>
                                <p:cTn id="75" presetID="53" presetClass="entr" presetSubtype="0" fill="hold" grpId="0" nodeType="withEffect">
                                  <p:stCondLst>
                                    <p:cond delay="0"/>
                                  </p:stCondLst>
                                  <p:childTnLst>
                                    <p:set>
                                      <p:cBhvr>
                                        <p:cTn id="76" dur="1" fill="hold">
                                          <p:stCondLst>
                                            <p:cond delay="0"/>
                                          </p:stCondLst>
                                        </p:cTn>
                                        <p:tgtEl>
                                          <p:spTgt spid="1871906"/>
                                        </p:tgtEl>
                                        <p:attrNameLst>
                                          <p:attrName>style.visibility</p:attrName>
                                        </p:attrNameLst>
                                      </p:cBhvr>
                                      <p:to>
                                        <p:strVal val="visible"/>
                                      </p:to>
                                    </p:set>
                                    <p:anim calcmode="lin" valueType="num">
                                      <p:cBhvr>
                                        <p:cTn id="77" dur="500" fill="hold"/>
                                        <p:tgtEl>
                                          <p:spTgt spid="1871906"/>
                                        </p:tgtEl>
                                        <p:attrNameLst>
                                          <p:attrName>ppt_w</p:attrName>
                                        </p:attrNameLst>
                                      </p:cBhvr>
                                      <p:tavLst>
                                        <p:tav tm="0">
                                          <p:val>
                                            <p:fltVal val="0"/>
                                          </p:val>
                                        </p:tav>
                                        <p:tav tm="100000">
                                          <p:val>
                                            <p:strVal val="#ppt_w"/>
                                          </p:val>
                                        </p:tav>
                                      </p:tavLst>
                                    </p:anim>
                                    <p:anim calcmode="lin" valueType="num">
                                      <p:cBhvr>
                                        <p:cTn id="78" dur="500" fill="hold"/>
                                        <p:tgtEl>
                                          <p:spTgt spid="1871906"/>
                                        </p:tgtEl>
                                        <p:attrNameLst>
                                          <p:attrName>ppt_h</p:attrName>
                                        </p:attrNameLst>
                                      </p:cBhvr>
                                      <p:tavLst>
                                        <p:tav tm="0">
                                          <p:val>
                                            <p:fltVal val="0"/>
                                          </p:val>
                                        </p:tav>
                                        <p:tav tm="100000">
                                          <p:val>
                                            <p:strVal val="#ppt_h"/>
                                          </p:val>
                                        </p:tav>
                                      </p:tavLst>
                                    </p:anim>
                                    <p:animEffect transition="in" filter="fade">
                                      <p:cBhvr>
                                        <p:cTn id="79" dur="500"/>
                                        <p:tgtEl>
                                          <p:spTgt spid="18719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1893" grpId="0" animBg="1"/>
      <p:bldP spid="1871896" grpId="0" animBg="1"/>
      <p:bldP spid="1871897" grpId="0" animBg="1"/>
      <p:bldP spid="1871901" grpId="0"/>
      <p:bldP spid="1871901" grpId="1"/>
      <p:bldP spid="1871905" grpId="0"/>
      <p:bldP spid="1871905" grpId="1"/>
      <p:bldP spid="1871906"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450434" name="Rectangle 2"/>
          <p:cNvSpPr>
            <a:spLocks noChangeArrowheads="1"/>
          </p:cNvSpPr>
          <p:nvPr/>
        </p:nvSpPr>
        <p:spPr bwMode="auto">
          <a:xfrm>
            <a:off x="2297113" y="350838"/>
            <a:ext cx="4545012" cy="6234112"/>
          </a:xfrm>
          <a:prstGeom prst="rect">
            <a:avLst/>
          </a:prstGeom>
          <a:solidFill>
            <a:schemeClr val="tx2"/>
          </a:solidFill>
          <a:ln w="57150" cmpd="thickThin">
            <a:solidFill>
              <a:srgbClr val="000000"/>
            </a:solidFill>
            <a:miter lim="800000"/>
            <a:headEnd/>
            <a:tailEnd/>
          </a:ln>
          <a:effectLst/>
        </p:spPr>
        <p:txBody>
          <a:bodyPr wrap="none" anchor="ctr"/>
          <a:lstStyle/>
          <a:p>
            <a:endParaRPr lang="en-US"/>
          </a:p>
        </p:txBody>
      </p:sp>
      <p:sp>
        <p:nvSpPr>
          <p:cNvPr id="2450435" name="Freeform 3"/>
          <p:cNvSpPr>
            <a:spLocks/>
          </p:cNvSpPr>
          <p:nvPr/>
        </p:nvSpPr>
        <p:spPr bwMode="auto">
          <a:xfrm>
            <a:off x="2517775" y="631825"/>
            <a:ext cx="4122738" cy="5278438"/>
          </a:xfrm>
          <a:custGeom>
            <a:avLst/>
            <a:gdLst/>
            <a:ahLst/>
            <a:cxnLst>
              <a:cxn ang="0">
                <a:pos x="794" y="3129"/>
              </a:cxn>
              <a:cxn ang="0">
                <a:pos x="659" y="2967"/>
              </a:cxn>
              <a:cxn ang="0">
                <a:pos x="641" y="2688"/>
              </a:cxn>
              <a:cxn ang="0">
                <a:pos x="589" y="2365"/>
              </a:cxn>
              <a:cxn ang="0">
                <a:pos x="702" y="2300"/>
              </a:cxn>
              <a:cxn ang="0">
                <a:pos x="947" y="2374"/>
              </a:cxn>
              <a:cxn ang="0">
                <a:pos x="1265" y="2461"/>
              </a:cxn>
              <a:cxn ang="0">
                <a:pos x="1538" y="2587"/>
              </a:cxn>
              <a:cxn ang="0">
                <a:pos x="1553" y="2884"/>
              </a:cxn>
              <a:cxn ang="0">
                <a:pos x="1405" y="3216"/>
              </a:cxn>
              <a:cxn ang="0">
                <a:pos x="1387" y="3325"/>
              </a:cxn>
              <a:cxn ang="0">
                <a:pos x="1556" y="3159"/>
              </a:cxn>
              <a:cxn ang="0">
                <a:pos x="1638" y="2976"/>
              </a:cxn>
              <a:cxn ang="0">
                <a:pos x="1739" y="2923"/>
              </a:cxn>
              <a:cxn ang="0">
                <a:pos x="1884" y="2985"/>
              </a:cxn>
              <a:cxn ang="0">
                <a:pos x="2112" y="2976"/>
              </a:cxn>
              <a:cxn ang="0">
                <a:pos x="2277" y="2797"/>
              </a:cxn>
              <a:cxn ang="0">
                <a:pos x="2574" y="2775"/>
              </a:cxn>
              <a:cxn ang="0">
                <a:pos x="2566" y="2701"/>
              </a:cxn>
              <a:cxn ang="0">
                <a:pos x="2443" y="2688"/>
              </a:cxn>
              <a:cxn ang="0">
                <a:pos x="2328" y="2485"/>
              </a:cxn>
              <a:cxn ang="0">
                <a:pos x="2282" y="2675"/>
              </a:cxn>
              <a:cxn ang="0">
                <a:pos x="2177" y="2719"/>
              </a:cxn>
              <a:cxn ang="0">
                <a:pos x="2125" y="2662"/>
              </a:cxn>
              <a:cxn ang="0">
                <a:pos x="2217" y="2341"/>
              </a:cxn>
              <a:cxn ang="0">
                <a:pos x="2264" y="2051"/>
              </a:cxn>
              <a:cxn ang="0">
                <a:pos x="2282" y="1571"/>
              </a:cxn>
              <a:cxn ang="0">
                <a:pos x="2142" y="978"/>
              </a:cxn>
              <a:cxn ang="0">
                <a:pos x="1949" y="326"/>
              </a:cxn>
              <a:cxn ang="0">
                <a:pos x="1694" y="73"/>
              </a:cxn>
              <a:cxn ang="0">
                <a:pos x="1414" y="9"/>
              </a:cxn>
              <a:cxn ang="0">
                <a:pos x="1100" y="39"/>
              </a:cxn>
              <a:cxn ang="0">
                <a:pos x="811" y="0"/>
              </a:cxn>
              <a:cxn ang="0">
                <a:pos x="719" y="64"/>
              </a:cxn>
              <a:cxn ang="0">
                <a:pos x="523" y="214"/>
              </a:cxn>
              <a:cxn ang="0">
                <a:pos x="411" y="379"/>
              </a:cxn>
              <a:cxn ang="0">
                <a:pos x="358" y="655"/>
              </a:cxn>
              <a:cxn ang="0">
                <a:pos x="332" y="937"/>
              </a:cxn>
              <a:cxn ang="0">
                <a:pos x="231" y="1235"/>
              </a:cxn>
              <a:cxn ang="0">
                <a:pos x="96" y="1626"/>
              </a:cxn>
              <a:cxn ang="0">
                <a:pos x="176" y="2008"/>
              </a:cxn>
              <a:cxn ang="0">
                <a:pos x="83" y="2313"/>
              </a:cxn>
              <a:cxn ang="0">
                <a:pos x="38" y="2730"/>
              </a:cxn>
              <a:cxn ang="0">
                <a:pos x="132" y="2812"/>
              </a:cxn>
              <a:cxn ang="0">
                <a:pos x="359" y="2953"/>
              </a:cxn>
              <a:cxn ang="0">
                <a:pos x="584" y="3155"/>
              </a:cxn>
              <a:cxn ang="0">
                <a:pos x="747" y="3205"/>
              </a:cxn>
              <a:cxn ang="0">
                <a:pos x="938" y="3247"/>
              </a:cxn>
              <a:cxn ang="0">
                <a:pos x="1017" y="3198"/>
              </a:cxn>
            </a:cxnLst>
            <a:rect l="0" t="0" r="r" b="b"/>
            <a:pathLst>
              <a:path w="2597" h="3325">
                <a:moveTo>
                  <a:pt x="982" y="3146"/>
                </a:moveTo>
                <a:lnTo>
                  <a:pt x="877" y="3129"/>
                </a:lnTo>
                <a:lnTo>
                  <a:pt x="794" y="3129"/>
                </a:lnTo>
                <a:lnTo>
                  <a:pt x="728" y="3116"/>
                </a:lnTo>
                <a:lnTo>
                  <a:pt x="685" y="3085"/>
                </a:lnTo>
                <a:lnTo>
                  <a:pt x="659" y="2967"/>
                </a:lnTo>
                <a:lnTo>
                  <a:pt x="650" y="2880"/>
                </a:lnTo>
                <a:lnTo>
                  <a:pt x="650" y="2780"/>
                </a:lnTo>
                <a:lnTo>
                  <a:pt x="641" y="2688"/>
                </a:lnTo>
                <a:lnTo>
                  <a:pt x="606" y="2527"/>
                </a:lnTo>
                <a:lnTo>
                  <a:pt x="589" y="2426"/>
                </a:lnTo>
                <a:lnTo>
                  <a:pt x="589" y="2365"/>
                </a:lnTo>
                <a:lnTo>
                  <a:pt x="602" y="2326"/>
                </a:lnTo>
                <a:lnTo>
                  <a:pt x="628" y="2300"/>
                </a:lnTo>
                <a:lnTo>
                  <a:pt x="702" y="2300"/>
                </a:lnTo>
                <a:lnTo>
                  <a:pt x="833" y="2348"/>
                </a:lnTo>
                <a:lnTo>
                  <a:pt x="907" y="2361"/>
                </a:lnTo>
                <a:lnTo>
                  <a:pt x="947" y="2374"/>
                </a:lnTo>
                <a:lnTo>
                  <a:pt x="1021" y="2404"/>
                </a:lnTo>
                <a:lnTo>
                  <a:pt x="1121" y="2422"/>
                </a:lnTo>
                <a:lnTo>
                  <a:pt x="1265" y="2461"/>
                </a:lnTo>
                <a:lnTo>
                  <a:pt x="1391" y="2490"/>
                </a:lnTo>
                <a:lnTo>
                  <a:pt x="1482" y="2539"/>
                </a:lnTo>
                <a:lnTo>
                  <a:pt x="1538" y="2587"/>
                </a:lnTo>
                <a:lnTo>
                  <a:pt x="1572" y="2647"/>
                </a:lnTo>
                <a:lnTo>
                  <a:pt x="1588" y="2788"/>
                </a:lnTo>
                <a:lnTo>
                  <a:pt x="1553" y="2884"/>
                </a:lnTo>
                <a:lnTo>
                  <a:pt x="1514" y="3028"/>
                </a:lnTo>
                <a:lnTo>
                  <a:pt x="1470" y="3155"/>
                </a:lnTo>
                <a:lnTo>
                  <a:pt x="1405" y="3216"/>
                </a:lnTo>
                <a:lnTo>
                  <a:pt x="1322" y="3282"/>
                </a:lnTo>
                <a:lnTo>
                  <a:pt x="1313" y="3312"/>
                </a:lnTo>
                <a:lnTo>
                  <a:pt x="1387" y="3325"/>
                </a:lnTo>
                <a:lnTo>
                  <a:pt x="1505" y="3308"/>
                </a:lnTo>
                <a:lnTo>
                  <a:pt x="1505" y="3247"/>
                </a:lnTo>
                <a:lnTo>
                  <a:pt x="1556" y="3159"/>
                </a:lnTo>
                <a:lnTo>
                  <a:pt x="1601" y="3107"/>
                </a:lnTo>
                <a:lnTo>
                  <a:pt x="1635" y="3001"/>
                </a:lnTo>
                <a:lnTo>
                  <a:pt x="1638" y="2976"/>
                </a:lnTo>
                <a:lnTo>
                  <a:pt x="1658" y="2941"/>
                </a:lnTo>
                <a:lnTo>
                  <a:pt x="1688" y="2919"/>
                </a:lnTo>
                <a:lnTo>
                  <a:pt x="1739" y="2923"/>
                </a:lnTo>
                <a:lnTo>
                  <a:pt x="1808" y="2947"/>
                </a:lnTo>
                <a:lnTo>
                  <a:pt x="1845" y="2971"/>
                </a:lnTo>
                <a:lnTo>
                  <a:pt x="1884" y="2985"/>
                </a:lnTo>
                <a:lnTo>
                  <a:pt x="1956" y="3003"/>
                </a:lnTo>
                <a:lnTo>
                  <a:pt x="2027" y="2994"/>
                </a:lnTo>
                <a:lnTo>
                  <a:pt x="2112" y="2976"/>
                </a:lnTo>
                <a:lnTo>
                  <a:pt x="2186" y="2902"/>
                </a:lnTo>
                <a:lnTo>
                  <a:pt x="2212" y="2832"/>
                </a:lnTo>
                <a:lnTo>
                  <a:pt x="2277" y="2797"/>
                </a:lnTo>
                <a:lnTo>
                  <a:pt x="2309" y="2785"/>
                </a:lnTo>
                <a:lnTo>
                  <a:pt x="2351" y="2779"/>
                </a:lnTo>
                <a:lnTo>
                  <a:pt x="2574" y="2775"/>
                </a:lnTo>
                <a:lnTo>
                  <a:pt x="2597" y="2755"/>
                </a:lnTo>
                <a:lnTo>
                  <a:pt x="2585" y="2727"/>
                </a:lnTo>
                <a:lnTo>
                  <a:pt x="2566" y="2701"/>
                </a:lnTo>
                <a:lnTo>
                  <a:pt x="2517" y="2694"/>
                </a:lnTo>
                <a:lnTo>
                  <a:pt x="2492" y="2689"/>
                </a:lnTo>
                <a:lnTo>
                  <a:pt x="2443" y="2688"/>
                </a:lnTo>
                <a:lnTo>
                  <a:pt x="2429" y="2529"/>
                </a:lnTo>
                <a:lnTo>
                  <a:pt x="2378" y="2483"/>
                </a:lnTo>
                <a:lnTo>
                  <a:pt x="2328" y="2485"/>
                </a:lnTo>
                <a:lnTo>
                  <a:pt x="2292" y="2505"/>
                </a:lnTo>
                <a:lnTo>
                  <a:pt x="2282" y="2535"/>
                </a:lnTo>
                <a:cubicBezTo>
                  <a:pt x="2282" y="2582"/>
                  <a:pt x="2282" y="2628"/>
                  <a:pt x="2282" y="2675"/>
                </a:cubicBezTo>
                <a:lnTo>
                  <a:pt x="2262" y="2695"/>
                </a:lnTo>
                <a:lnTo>
                  <a:pt x="2228" y="2712"/>
                </a:lnTo>
                <a:lnTo>
                  <a:pt x="2177" y="2719"/>
                </a:lnTo>
                <a:lnTo>
                  <a:pt x="2142" y="2719"/>
                </a:lnTo>
                <a:lnTo>
                  <a:pt x="2132" y="2698"/>
                </a:lnTo>
                <a:lnTo>
                  <a:pt x="2125" y="2662"/>
                </a:lnTo>
                <a:lnTo>
                  <a:pt x="2145" y="2566"/>
                </a:lnTo>
                <a:lnTo>
                  <a:pt x="2199" y="2391"/>
                </a:lnTo>
                <a:lnTo>
                  <a:pt x="2217" y="2341"/>
                </a:lnTo>
                <a:lnTo>
                  <a:pt x="2243" y="2272"/>
                </a:lnTo>
                <a:lnTo>
                  <a:pt x="2258" y="2166"/>
                </a:lnTo>
                <a:lnTo>
                  <a:pt x="2264" y="2051"/>
                </a:lnTo>
                <a:lnTo>
                  <a:pt x="2278" y="1894"/>
                </a:lnTo>
                <a:lnTo>
                  <a:pt x="2288" y="1819"/>
                </a:lnTo>
                <a:lnTo>
                  <a:pt x="2282" y="1571"/>
                </a:lnTo>
                <a:lnTo>
                  <a:pt x="2250" y="1381"/>
                </a:lnTo>
                <a:lnTo>
                  <a:pt x="2210" y="1225"/>
                </a:lnTo>
                <a:lnTo>
                  <a:pt x="2142" y="978"/>
                </a:lnTo>
                <a:lnTo>
                  <a:pt x="2072" y="668"/>
                </a:lnTo>
                <a:lnTo>
                  <a:pt x="1991" y="415"/>
                </a:lnTo>
                <a:lnTo>
                  <a:pt x="1949" y="326"/>
                </a:lnTo>
                <a:lnTo>
                  <a:pt x="1871" y="226"/>
                </a:lnTo>
                <a:lnTo>
                  <a:pt x="1824" y="163"/>
                </a:lnTo>
                <a:lnTo>
                  <a:pt x="1694" y="73"/>
                </a:lnTo>
                <a:lnTo>
                  <a:pt x="1649" y="54"/>
                </a:lnTo>
                <a:lnTo>
                  <a:pt x="1523" y="26"/>
                </a:lnTo>
                <a:lnTo>
                  <a:pt x="1414" y="9"/>
                </a:lnTo>
                <a:lnTo>
                  <a:pt x="1298" y="18"/>
                </a:lnTo>
                <a:lnTo>
                  <a:pt x="1224" y="36"/>
                </a:lnTo>
                <a:lnTo>
                  <a:pt x="1100" y="39"/>
                </a:lnTo>
                <a:lnTo>
                  <a:pt x="990" y="21"/>
                </a:lnTo>
                <a:lnTo>
                  <a:pt x="920" y="9"/>
                </a:lnTo>
                <a:lnTo>
                  <a:pt x="811" y="0"/>
                </a:lnTo>
                <a:lnTo>
                  <a:pt x="759" y="9"/>
                </a:lnTo>
                <a:lnTo>
                  <a:pt x="724" y="39"/>
                </a:lnTo>
                <a:lnTo>
                  <a:pt x="719" y="64"/>
                </a:lnTo>
                <a:lnTo>
                  <a:pt x="678" y="97"/>
                </a:lnTo>
                <a:lnTo>
                  <a:pt x="573" y="166"/>
                </a:lnTo>
                <a:lnTo>
                  <a:pt x="523" y="214"/>
                </a:lnTo>
                <a:lnTo>
                  <a:pt x="483" y="265"/>
                </a:lnTo>
                <a:lnTo>
                  <a:pt x="447" y="313"/>
                </a:lnTo>
                <a:lnTo>
                  <a:pt x="411" y="379"/>
                </a:lnTo>
                <a:lnTo>
                  <a:pt x="398" y="412"/>
                </a:lnTo>
                <a:lnTo>
                  <a:pt x="369" y="510"/>
                </a:lnTo>
                <a:lnTo>
                  <a:pt x="358" y="655"/>
                </a:lnTo>
                <a:lnTo>
                  <a:pt x="353" y="828"/>
                </a:lnTo>
                <a:lnTo>
                  <a:pt x="338" y="876"/>
                </a:lnTo>
                <a:lnTo>
                  <a:pt x="332" y="937"/>
                </a:lnTo>
                <a:lnTo>
                  <a:pt x="314" y="1065"/>
                </a:lnTo>
                <a:lnTo>
                  <a:pt x="290" y="1135"/>
                </a:lnTo>
                <a:lnTo>
                  <a:pt x="231" y="1235"/>
                </a:lnTo>
                <a:lnTo>
                  <a:pt x="135" y="1440"/>
                </a:lnTo>
                <a:lnTo>
                  <a:pt x="110" y="1542"/>
                </a:lnTo>
                <a:lnTo>
                  <a:pt x="96" y="1626"/>
                </a:lnTo>
                <a:lnTo>
                  <a:pt x="96" y="1746"/>
                </a:lnTo>
                <a:lnTo>
                  <a:pt x="152" y="1929"/>
                </a:lnTo>
                <a:lnTo>
                  <a:pt x="176" y="2008"/>
                </a:lnTo>
                <a:lnTo>
                  <a:pt x="180" y="2082"/>
                </a:lnTo>
                <a:lnTo>
                  <a:pt x="164" y="2152"/>
                </a:lnTo>
                <a:lnTo>
                  <a:pt x="83" y="2313"/>
                </a:lnTo>
                <a:lnTo>
                  <a:pt x="0" y="2548"/>
                </a:lnTo>
                <a:lnTo>
                  <a:pt x="17" y="2692"/>
                </a:lnTo>
                <a:lnTo>
                  <a:pt x="38" y="2730"/>
                </a:lnTo>
                <a:lnTo>
                  <a:pt x="68" y="2760"/>
                </a:lnTo>
                <a:lnTo>
                  <a:pt x="120" y="2790"/>
                </a:lnTo>
                <a:lnTo>
                  <a:pt x="132" y="2812"/>
                </a:lnTo>
                <a:lnTo>
                  <a:pt x="188" y="2835"/>
                </a:lnTo>
                <a:lnTo>
                  <a:pt x="263" y="2878"/>
                </a:lnTo>
                <a:lnTo>
                  <a:pt x="359" y="2953"/>
                </a:lnTo>
                <a:lnTo>
                  <a:pt x="390" y="2998"/>
                </a:lnTo>
                <a:lnTo>
                  <a:pt x="434" y="3025"/>
                </a:lnTo>
                <a:lnTo>
                  <a:pt x="584" y="3155"/>
                </a:lnTo>
                <a:lnTo>
                  <a:pt x="621" y="3198"/>
                </a:lnTo>
                <a:lnTo>
                  <a:pt x="689" y="3216"/>
                </a:lnTo>
                <a:lnTo>
                  <a:pt x="747" y="3205"/>
                </a:lnTo>
                <a:lnTo>
                  <a:pt x="838" y="3207"/>
                </a:lnTo>
                <a:lnTo>
                  <a:pt x="887" y="3237"/>
                </a:lnTo>
                <a:lnTo>
                  <a:pt x="938" y="3247"/>
                </a:lnTo>
                <a:lnTo>
                  <a:pt x="974" y="3244"/>
                </a:lnTo>
                <a:lnTo>
                  <a:pt x="1016" y="3229"/>
                </a:lnTo>
                <a:lnTo>
                  <a:pt x="1017" y="3198"/>
                </a:lnTo>
                <a:lnTo>
                  <a:pt x="1016" y="3172"/>
                </a:lnTo>
                <a:lnTo>
                  <a:pt x="982" y="3146"/>
                </a:lnTo>
                <a:close/>
              </a:path>
            </a:pathLst>
          </a:custGeom>
          <a:solidFill>
            <a:schemeClr val="tx1"/>
          </a:solidFill>
          <a:ln w="9525" cap="flat" cmpd="sng">
            <a:noFill/>
            <a:prstDash val="solid"/>
            <a:miter lim="800000"/>
            <a:headEnd type="none" w="med" len="med"/>
            <a:tailEnd type="none" w="med" len="med"/>
          </a:ln>
          <a:effectLst/>
        </p:spPr>
        <p:txBody>
          <a:bodyPr wrap="none"/>
          <a:lstStyle/>
          <a:p>
            <a:endParaRPr lang="en-US"/>
          </a:p>
        </p:txBody>
      </p:sp>
      <p:sp>
        <p:nvSpPr>
          <p:cNvPr id="2450436" name="Freeform 4"/>
          <p:cNvSpPr>
            <a:spLocks/>
          </p:cNvSpPr>
          <p:nvPr/>
        </p:nvSpPr>
        <p:spPr bwMode="auto">
          <a:xfrm>
            <a:off x="3468688" y="2162175"/>
            <a:ext cx="758825" cy="1208088"/>
          </a:xfrm>
          <a:custGeom>
            <a:avLst/>
            <a:gdLst/>
            <a:ahLst/>
            <a:cxnLst>
              <a:cxn ang="0">
                <a:pos x="156" y="722"/>
              </a:cxn>
              <a:cxn ang="0">
                <a:pos x="144" y="653"/>
              </a:cxn>
              <a:cxn ang="0">
                <a:pos x="135" y="633"/>
              </a:cxn>
              <a:cxn ang="0">
                <a:pos x="127" y="567"/>
              </a:cxn>
              <a:cxn ang="0">
                <a:pos x="123" y="519"/>
              </a:cxn>
              <a:cxn ang="0">
                <a:pos x="96" y="453"/>
              </a:cxn>
              <a:cxn ang="0">
                <a:pos x="79" y="380"/>
              </a:cxn>
              <a:cxn ang="0">
                <a:pos x="49" y="317"/>
              </a:cxn>
              <a:cxn ang="0">
                <a:pos x="43" y="276"/>
              </a:cxn>
              <a:cxn ang="0">
                <a:pos x="30" y="245"/>
              </a:cxn>
              <a:cxn ang="0">
                <a:pos x="22" y="224"/>
              </a:cxn>
              <a:cxn ang="0">
                <a:pos x="9" y="195"/>
              </a:cxn>
              <a:cxn ang="0">
                <a:pos x="9" y="149"/>
              </a:cxn>
              <a:cxn ang="0">
                <a:pos x="0" y="66"/>
              </a:cxn>
              <a:cxn ang="0">
                <a:pos x="13" y="12"/>
              </a:cxn>
              <a:cxn ang="0">
                <a:pos x="58" y="0"/>
              </a:cxn>
              <a:cxn ang="0">
                <a:pos x="121" y="50"/>
              </a:cxn>
              <a:cxn ang="0">
                <a:pos x="193" y="113"/>
              </a:cxn>
              <a:cxn ang="0">
                <a:pos x="262" y="98"/>
              </a:cxn>
              <a:cxn ang="0">
                <a:pos x="279" y="63"/>
              </a:cxn>
              <a:cxn ang="0">
                <a:pos x="279" y="36"/>
              </a:cxn>
              <a:cxn ang="0">
                <a:pos x="304" y="23"/>
              </a:cxn>
              <a:cxn ang="0">
                <a:pos x="372" y="26"/>
              </a:cxn>
              <a:cxn ang="0">
                <a:pos x="423" y="41"/>
              </a:cxn>
              <a:cxn ang="0">
                <a:pos x="472" y="77"/>
              </a:cxn>
              <a:cxn ang="0">
                <a:pos x="457" y="177"/>
              </a:cxn>
              <a:cxn ang="0">
                <a:pos x="403" y="282"/>
              </a:cxn>
              <a:cxn ang="0">
                <a:pos x="385" y="339"/>
              </a:cxn>
              <a:cxn ang="0">
                <a:pos x="357" y="387"/>
              </a:cxn>
              <a:cxn ang="0">
                <a:pos x="315" y="449"/>
              </a:cxn>
              <a:cxn ang="0">
                <a:pos x="307" y="477"/>
              </a:cxn>
              <a:cxn ang="0">
                <a:pos x="271" y="521"/>
              </a:cxn>
              <a:cxn ang="0">
                <a:pos x="250" y="558"/>
              </a:cxn>
              <a:cxn ang="0">
                <a:pos x="237" y="596"/>
              </a:cxn>
              <a:cxn ang="0">
                <a:pos x="219" y="647"/>
              </a:cxn>
              <a:cxn ang="0">
                <a:pos x="202" y="687"/>
              </a:cxn>
              <a:cxn ang="0">
                <a:pos x="183" y="743"/>
              </a:cxn>
              <a:cxn ang="0">
                <a:pos x="156" y="761"/>
              </a:cxn>
            </a:cxnLst>
            <a:rect l="0" t="0" r="r" b="b"/>
            <a:pathLst>
              <a:path w="478" h="761">
                <a:moveTo>
                  <a:pt x="156" y="761"/>
                </a:moveTo>
                <a:lnTo>
                  <a:pt x="156" y="722"/>
                </a:lnTo>
                <a:lnTo>
                  <a:pt x="144" y="693"/>
                </a:lnTo>
                <a:lnTo>
                  <a:pt x="144" y="653"/>
                </a:lnTo>
                <a:lnTo>
                  <a:pt x="144" y="639"/>
                </a:lnTo>
                <a:lnTo>
                  <a:pt x="135" y="633"/>
                </a:lnTo>
                <a:lnTo>
                  <a:pt x="127" y="599"/>
                </a:lnTo>
                <a:lnTo>
                  <a:pt x="127" y="567"/>
                </a:lnTo>
                <a:lnTo>
                  <a:pt x="118" y="530"/>
                </a:lnTo>
                <a:lnTo>
                  <a:pt x="123" y="519"/>
                </a:lnTo>
                <a:lnTo>
                  <a:pt x="112" y="489"/>
                </a:lnTo>
                <a:lnTo>
                  <a:pt x="96" y="453"/>
                </a:lnTo>
                <a:lnTo>
                  <a:pt x="87" y="420"/>
                </a:lnTo>
                <a:lnTo>
                  <a:pt x="79" y="380"/>
                </a:lnTo>
                <a:lnTo>
                  <a:pt x="69" y="350"/>
                </a:lnTo>
                <a:lnTo>
                  <a:pt x="49" y="317"/>
                </a:lnTo>
                <a:lnTo>
                  <a:pt x="51" y="293"/>
                </a:lnTo>
                <a:lnTo>
                  <a:pt x="43" y="276"/>
                </a:lnTo>
                <a:lnTo>
                  <a:pt x="43" y="260"/>
                </a:lnTo>
                <a:lnTo>
                  <a:pt x="30" y="245"/>
                </a:lnTo>
                <a:lnTo>
                  <a:pt x="21" y="234"/>
                </a:lnTo>
                <a:lnTo>
                  <a:pt x="22" y="224"/>
                </a:lnTo>
                <a:lnTo>
                  <a:pt x="22" y="212"/>
                </a:lnTo>
                <a:lnTo>
                  <a:pt x="9" y="195"/>
                </a:lnTo>
                <a:lnTo>
                  <a:pt x="9" y="167"/>
                </a:lnTo>
                <a:lnTo>
                  <a:pt x="9" y="149"/>
                </a:lnTo>
                <a:lnTo>
                  <a:pt x="0" y="134"/>
                </a:lnTo>
                <a:lnTo>
                  <a:pt x="0" y="66"/>
                </a:lnTo>
                <a:lnTo>
                  <a:pt x="6" y="27"/>
                </a:lnTo>
                <a:lnTo>
                  <a:pt x="13" y="12"/>
                </a:lnTo>
                <a:lnTo>
                  <a:pt x="25" y="0"/>
                </a:lnTo>
                <a:lnTo>
                  <a:pt x="58" y="0"/>
                </a:lnTo>
                <a:lnTo>
                  <a:pt x="88" y="15"/>
                </a:lnTo>
                <a:lnTo>
                  <a:pt x="121" y="50"/>
                </a:lnTo>
                <a:lnTo>
                  <a:pt x="151" y="92"/>
                </a:lnTo>
                <a:lnTo>
                  <a:pt x="193" y="113"/>
                </a:lnTo>
                <a:lnTo>
                  <a:pt x="222" y="122"/>
                </a:lnTo>
                <a:lnTo>
                  <a:pt x="262" y="98"/>
                </a:lnTo>
                <a:lnTo>
                  <a:pt x="279" y="77"/>
                </a:lnTo>
                <a:lnTo>
                  <a:pt x="279" y="63"/>
                </a:lnTo>
                <a:lnTo>
                  <a:pt x="279" y="50"/>
                </a:lnTo>
                <a:lnTo>
                  <a:pt x="279" y="36"/>
                </a:lnTo>
                <a:lnTo>
                  <a:pt x="279" y="24"/>
                </a:lnTo>
                <a:lnTo>
                  <a:pt x="304" y="23"/>
                </a:lnTo>
                <a:lnTo>
                  <a:pt x="342" y="20"/>
                </a:lnTo>
                <a:lnTo>
                  <a:pt x="372" y="26"/>
                </a:lnTo>
                <a:lnTo>
                  <a:pt x="402" y="30"/>
                </a:lnTo>
                <a:lnTo>
                  <a:pt x="423" y="41"/>
                </a:lnTo>
                <a:lnTo>
                  <a:pt x="450" y="53"/>
                </a:lnTo>
                <a:lnTo>
                  <a:pt x="472" y="77"/>
                </a:lnTo>
                <a:lnTo>
                  <a:pt x="478" y="135"/>
                </a:lnTo>
                <a:lnTo>
                  <a:pt x="457" y="177"/>
                </a:lnTo>
                <a:lnTo>
                  <a:pt x="435" y="215"/>
                </a:lnTo>
                <a:lnTo>
                  <a:pt x="403" y="282"/>
                </a:lnTo>
                <a:lnTo>
                  <a:pt x="394" y="318"/>
                </a:lnTo>
                <a:lnTo>
                  <a:pt x="385" y="339"/>
                </a:lnTo>
                <a:lnTo>
                  <a:pt x="360" y="371"/>
                </a:lnTo>
                <a:lnTo>
                  <a:pt x="357" y="387"/>
                </a:lnTo>
                <a:lnTo>
                  <a:pt x="342" y="414"/>
                </a:lnTo>
                <a:lnTo>
                  <a:pt x="315" y="449"/>
                </a:lnTo>
                <a:lnTo>
                  <a:pt x="312" y="467"/>
                </a:lnTo>
                <a:lnTo>
                  <a:pt x="307" y="477"/>
                </a:lnTo>
                <a:lnTo>
                  <a:pt x="292" y="494"/>
                </a:lnTo>
                <a:lnTo>
                  <a:pt x="271" y="521"/>
                </a:lnTo>
                <a:lnTo>
                  <a:pt x="261" y="537"/>
                </a:lnTo>
                <a:lnTo>
                  <a:pt x="250" y="558"/>
                </a:lnTo>
                <a:lnTo>
                  <a:pt x="238" y="572"/>
                </a:lnTo>
                <a:lnTo>
                  <a:pt x="237" y="596"/>
                </a:lnTo>
                <a:lnTo>
                  <a:pt x="228" y="617"/>
                </a:lnTo>
                <a:lnTo>
                  <a:pt x="219" y="647"/>
                </a:lnTo>
                <a:lnTo>
                  <a:pt x="214" y="665"/>
                </a:lnTo>
                <a:lnTo>
                  <a:pt x="202" y="687"/>
                </a:lnTo>
                <a:lnTo>
                  <a:pt x="193" y="719"/>
                </a:lnTo>
                <a:lnTo>
                  <a:pt x="183" y="743"/>
                </a:lnTo>
                <a:lnTo>
                  <a:pt x="166" y="756"/>
                </a:lnTo>
                <a:lnTo>
                  <a:pt x="156" y="761"/>
                </a:lnTo>
                <a:close/>
              </a:path>
            </a:pathLst>
          </a:custGeom>
          <a:solidFill>
            <a:srgbClr val="000000"/>
          </a:solidFill>
          <a:ln w="9525" cap="flat" cmpd="sng">
            <a:noFill/>
            <a:prstDash val="solid"/>
            <a:miter lim="800000"/>
            <a:headEnd type="none" w="med" len="med"/>
            <a:tailEnd type="none" w="med" len="med"/>
          </a:ln>
          <a:effectLst/>
        </p:spPr>
        <p:txBody>
          <a:bodyPr wrap="none"/>
          <a:lstStyle/>
          <a:p>
            <a:endParaRPr lang="en-US"/>
          </a:p>
        </p:txBody>
      </p:sp>
      <p:sp>
        <p:nvSpPr>
          <p:cNvPr id="2450437" name="Freeform 5"/>
          <p:cNvSpPr>
            <a:spLocks/>
          </p:cNvSpPr>
          <p:nvPr/>
        </p:nvSpPr>
        <p:spPr bwMode="auto">
          <a:xfrm>
            <a:off x="3529013" y="1019175"/>
            <a:ext cx="1879600" cy="2155825"/>
          </a:xfrm>
          <a:custGeom>
            <a:avLst/>
            <a:gdLst/>
            <a:ahLst/>
            <a:cxnLst>
              <a:cxn ang="0">
                <a:pos x="1056" y="1272"/>
              </a:cxn>
              <a:cxn ang="0">
                <a:pos x="1066" y="1148"/>
              </a:cxn>
              <a:cxn ang="0">
                <a:pos x="1100" y="1018"/>
              </a:cxn>
              <a:cxn ang="0">
                <a:pos x="1134" y="960"/>
              </a:cxn>
              <a:cxn ang="0">
                <a:pos x="1170" y="908"/>
              </a:cxn>
              <a:cxn ang="0">
                <a:pos x="1184" y="736"/>
              </a:cxn>
              <a:cxn ang="0">
                <a:pos x="1142" y="638"/>
              </a:cxn>
              <a:cxn ang="0">
                <a:pos x="1058" y="612"/>
              </a:cxn>
              <a:cxn ang="0">
                <a:pos x="994" y="630"/>
              </a:cxn>
              <a:cxn ang="0">
                <a:pos x="922" y="680"/>
              </a:cxn>
              <a:cxn ang="0">
                <a:pos x="866" y="738"/>
              </a:cxn>
              <a:cxn ang="0">
                <a:pos x="754" y="744"/>
              </a:cxn>
              <a:cxn ang="0">
                <a:pos x="766" y="680"/>
              </a:cxn>
              <a:cxn ang="0">
                <a:pos x="710" y="618"/>
              </a:cxn>
              <a:cxn ang="0">
                <a:pos x="626" y="544"/>
              </a:cxn>
              <a:cxn ang="0">
                <a:pos x="634" y="476"/>
              </a:cxn>
              <a:cxn ang="0">
                <a:pos x="736" y="466"/>
              </a:cxn>
              <a:cxn ang="0">
                <a:pos x="830" y="462"/>
              </a:cxn>
              <a:cxn ang="0">
                <a:pos x="928" y="486"/>
              </a:cxn>
              <a:cxn ang="0">
                <a:pos x="1038" y="482"/>
              </a:cxn>
              <a:cxn ang="0">
                <a:pos x="1100" y="374"/>
              </a:cxn>
              <a:cxn ang="0">
                <a:pos x="1060" y="220"/>
              </a:cxn>
              <a:cxn ang="0">
                <a:pos x="962" y="108"/>
              </a:cxn>
              <a:cxn ang="0">
                <a:pos x="878" y="64"/>
              </a:cxn>
              <a:cxn ang="0">
                <a:pos x="760" y="28"/>
              </a:cxn>
              <a:cxn ang="0">
                <a:pos x="676" y="12"/>
              </a:cxn>
              <a:cxn ang="0">
                <a:pos x="486" y="0"/>
              </a:cxn>
              <a:cxn ang="0">
                <a:pos x="366" y="0"/>
              </a:cxn>
              <a:cxn ang="0">
                <a:pos x="202" y="50"/>
              </a:cxn>
              <a:cxn ang="0">
                <a:pos x="62" y="88"/>
              </a:cxn>
              <a:cxn ang="0">
                <a:pos x="2" y="238"/>
              </a:cxn>
              <a:cxn ang="0">
                <a:pos x="54" y="430"/>
              </a:cxn>
              <a:cxn ang="0">
                <a:pos x="180" y="504"/>
              </a:cxn>
              <a:cxn ang="0">
                <a:pos x="296" y="482"/>
              </a:cxn>
              <a:cxn ang="0">
                <a:pos x="390" y="450"/>
              </a:cxn>
              <a:cxn ang="0">
                <a:pos x="492" y="530"/>
              </a:cxn>
              <a:cxn ang="0">
                <a:pos x="542" y="612"/>
              </a:cxn>
              <a:cxn ang="0">
                <a:pos x="624" y="904"/>
              </a:cxn>
              <a:cxn ang="0">
                <a:pos x="710" y="1022"/>
              </a:cxn>
              <a:cxn ang="0">
                <a:pos x="780" y="1088"/>
              </a:cxn>
              <a:cxn ang="0">
                <a:pos x="860" y="1168"/>
              </a:cxn>
              <a:cxn ang="0">
                <a:pos x="966" y="1324"/>
              </a:cxn>
              <a:cxn ang="0">
                <a:pos x="1048" y="1330"/>
              </a:cxn>
            </a:cxnLst>
            <a:rect l="0" t="0" r="r" b="b"/>
            <a:pathLst>
              <a:path w="1184" h="1358">
                <a:moveTo>
                  <a:pt x="1033" y="1346"/>
                </a:moveTo>
                <a:lnTo>
                  <a:pt x="1054" y="1312"/>
                </a:lnTo>
                <a:lnTo>
                  <a:pt x="1056" y="1272"/>
                </a:lnTo>
                <a:lnTo>
                  <a:pt x="1066" y="1206"/>
                </a:lnTo>
                <a:lnTo>
                  <a:pt x="1066" y="1180"/>
                </a:lnTo>
                <a:lnTo>
                  <a:pt x="1066" y="1148"/>
                </a:lnTo>
                <a:lnTo>
                  <a:pt x="1076" y="1112"/>
                </a:lnTo>
                <a:lnTo>
                  <a:pt x="1092" y="1062"/>
                </a:lnTo>
                <a:lnTo>
                  <a:pt x="1100" y="1018"/>
                </a:lnTo>
                <a:lnTo>
                  <a:pt x="1114" y="1004"/>
                </a:lnTo>
                <a:lnTo>
                  <a:pt x="1130" y="980"/>
                </a:lnTo>
                <a:lnTo>
                  <a:pt x="1134" y="960"/>
                </a:lnTo>
                <a:lnTo>
                  <a:pt x="1142" y="948"/>
                </a:lnTo>
                <a:lnTo>
                  <a:pt x="1146" y="936"/>
                </a:lnTo>
                <a:lnTo>
                  <a:pt x="1170" y="908"/>
                </a:lnTo>
                <a:lnTo>
                  <a:pt x="1182" y="828"/>
                </a:lnTo>
                <a:lnTo>
                  <a:pt x="1184" y="782"/>
                </a:lnTo>
                <a:lnTo>
                  <a:pt x="1184" y="736"/>
                </a:lnTo>
                <a:lnTo>
                  <a:pt x="1184" y="698"/>
                </a:lnTo>
                <a:lnTo>
                  <a:pt x="1164" y="664"/>
                </a:lnTo>
                <a:lnTo>
                  <a:pt x="1142" y="638"/>
                </a:lnTo>
                <a:lnTo>
                  <a:pt x="1120" y="616"/>
                </a:lnTo>
                <a:lnTo>
                  <a:pt x="1086" y="610"/>
                </a:lnTo>
                <a:lnTo>
                  <a:pt x="1058" y="612"/>
                </a:lnTo>
                <a:lnTo>
                  <a:pt x="1042" y="614"/>
                </a:lnTo>
                <a:lnTo>
                  <a:pt x="1020" y="616"/>
                </a:lnTo>
                <a:lnTo>
                  <a:pt x="994" y="630"/>
                </a:lnTo>
                <a:lnTo>
                  <a:pt x="960" y="650"/>
                </a:lnTo>
                <a:lnTo>
                  <a:pt x="940" y="668"/>
                </a:lnTo>
                <a:lnTo>
                  <a:pt x="922" y="680"/>
                </a:lnTo>
                <a:lnTo>
                  <a:pt x="904" y="704"/>
                </a:lnTo>
                <a:lnTo>
                  <a:pt x="896" y="718"/>
                </a:lnTo>
                <a:lnTo>
                  <a:pt x="866" y="738"/>
                </a:lnTo>
                <a:lnTo>
                  <a:pt x="814" y="758"/>
                </a:lnTo>
                <a:lnTo>
                  <a:pt x="788" y="758"/>
                </a:lnTo>
                <a:lnTo>
                  <a:pt x="754" y="744"/>
                </a:lnTo>
                <a:lnTo>
                  <a:pt x="742" y="724"/>
                </a:lnTo>
                <a:lnTo>
                  <a:pt x="756" y="694"/>
                </a:lnTo>
                <a:lnTo>
                  <a:pt x="766" y="680"/>
                </a:lnTo>
                <a:lnTo>
                  <a:pt x="764" y="668"/>
                </a:lnTo>
                <a:lnTo>
                  <a:pt x="750" y="648"/>
                </a:lnTo>
                <a:lnTo>
                  <a:pt x="710" y="618"/>
                </a:lnTo>
                <a:lnTo>
                  <a:pt x="678" y="600"/>
                </a:lnTo>
                <a:lnTo>
                  <a:pt x="644" y="570"/>
                </a:lnTo>
                <a:lnTo>
                  <a:pt x="626" y="544"/>
                </a:lnTo>
                <a:lnTo>
                  <a:pt x="616" y="522"/>
                </a:lnTo>
                <a:lnTo>
                  <a:pt x="608" y="504"/>
                </a:lnTo>
                <a:lnTo>
                  <a:pt x="634" y="476"/>
                </a:lnTo>
                <a:lnTo>
                  <a:pt x="670" y="466"/>
                </a:lnTo>
                <a:lnTo>
                  <a:pt x="696" y="466"/>
                </a:lnTo>
                <a:lnTo>
                  <a:pt x="736" y="466"/>
                </a:lnTo>
                <a:lnTo>
                  <a:pt x="764" y="466"/>
                </a:lnTo>
                <a:lnTo>
                  <a:pt x="794" y="466"/>
                </a:lnTo>
                <a:lnTo>
                  <a:pt x="830" y="462"/>
                </a:lnTo>
                <a:lnTo>
                  <a:pt x="854" y="462"/>
                </a:lnTo>
                <a:lnTo>
                  <a:pt x="894" y="476"/>
                </a:lnTo>
                <a:lnTo>
                  <a:pt x="928" y="486"/>
                </a:lnTo>
                <a:lnTo>
                  <a:pt x="964" y="492"/>
                </a:lnTo>
                <a:lnTo>
                  <a:pt x="1014" y="498"/>
                </a:lnTo>
                <a:lnTo>
                  <a:pt x="1038" y="482"/>
                </a:lnTo>
                <a:lnTo>
                  <a:pt x="1068" y="466"/>
                </a:lnTo>
                <a:lnTo>
                  <a:pt x="1090" y="440"/>
                </a:lnTo>
                <a:lnTo>
                  <a:pt x="1100" y="374"/>
                </a:lnTo>
                <a:lnTo>
                  <a:pt x="1100" y="330"/>
                </a:lnTo>
                <a:lnTo>
                  <a:pt x="1080" y="248"/>
                </a:lnTo>
                <a:lnTo>
                  <a:pt x="1060" y="220"/>
                </a:lnTo>
                <a:lnTo>
                  <a:pt x="1038" y="182"/>
                </a:lnTo>
                <a:lnTo>
                  <a:pt x="1022" y="150"/>
                </a:lnTo>
                <a:lnTo>
                  <a:pt x="962" y="108"/>
                </a:lnTo>
                <a:lnTo>
                  <a:pt x="944" y="102"/>
                </a:lnTo>
                <a:lnTo>
                  <a:pt x="906" y="76"/>
                </a:lnTo>
                <a:lnTo>
                  <a:pt x="878" y="64"/>
                </a:lnTo>
                <a:lnTo>
                  <a:pt x="822" y="42"/>
                </a:lnTo>
                <a:lnTo>
                  <a:pt x="794" y="32"/>
                </a:lnTo>
                <a:lnTo>
                  <a:pt x="760" y="28"/>
                </a:lnTo>
                <a:lnTo>
                  <a:pt x="740" y="26"/>
                </a:lnTo>
                <a:lnTo>
                  <a:pt x="718" y="18"/>
                </a:lnTo>
                <a:lnTo>
                  <a:pt x="676" y="12"/>
                </a:lnTo>
                <a:lnTo>
                  <a:pt x="632" y="12"/>
                </a:lnTo>
                <a:lnTo>
                  <a:pt x="562" y="0"/>
                </a:lnTo>
                <a:lnTo>
                  <a:pt x="486" y="0"/>
                </a:lnTo>
                <a:lnTo>
                  <a:pt x="442" y="0"/>
                </a:lnTo>
                <a:lnTo>
                  <a:pt x="406" y="0"/>
                </a:lnTo>
                <a:lnTo>
                  <a:pt x="366" y="0"/>
                </a:lnTo>
                <a:lnTo>
                  <a:pt x="316" y="0"/>
                </a:lnTo>
                <a:lnTo>
                  <a:pt x="266" y="26"/>
                </a:lnTo>
                <a:lnTo>
                  <a:pt x="202" y="50"/>
                </a:lnTo>
                <a:lnTo>
                  <a:pt x="168" y="68"/>
                </a:lnTo>
                <a:lnTo>
                  <a:pt x="124" y="76"/>
                </a:lnTo>
                <a:lnTo>
                  <a:pt x="62" y="88"/>
                </a:lnTo>
                <a:lnTo>
                  <a:pt x="24" y="126"/>
                </a:lnTo>
                <a:lnTo>
                  <a:pt x="0" y="176"/>
                </a:lnTo>
                <a:lnTo>
                  <a:pt x="2" y="238"/>
                </a:lnTo>
                <a:lnTo>
                  <a:pt x="10" y="332"/>
                </a:lnTo>
                <a:lnTo>
                  <a:pt x="26" y="390"/>
                </a:lnTo>
                <a:lnTo>
                  <a:pt x="54" y="430"/>
                </a:lnTo>
                <a:lnTo>
                  <a:pt x="98" y="470"/>
                </a:lnTo>
                <a:lnTo>
                  <a:pt x="128" y="496"/>
                </a:lnTo>
                <a:lnTo>
                  <a:pt x="180" y="504"/>
                </a:lnTo>
                <a:lnTo>
                  <a:pt x="222" y="504"/>
                </a:lnTo>
                <a:lnTo>
                  <a:pt x="280" y="482"/>
                </a:lnTo>
                <a:lnTo>
                  <a:pt x="296" y="482"/>
                </a:lnTo>
                <a:lnTo>
                  <a:pt x="326" y="468"/>
                </a:lnTo>
                <a:lnTo>
                  <a:pt x="354" y="472"/>
                </a:lnTo>
                <a:lnTo>
                  <a:pt x="390" y="450"/>
                </a:lnTo>
                <a:lnTo>
                  <a:pt x="440" y="464"/>
                </a:lnTo>
                <a:lnTo>
                  <a:pt x="468" y="492"/>
                </a:lnTo>
                <a:lnTo>
                  <a:pt x="492" y="530"/>
                </a:lnTo>
                <a:lnTo>
                  <a:pt x="512" y="550"/>
                </a:lnTo>
                <a:lnTo>
                  <a:pt x="512" y="566"/>
                </a:lnTo>
                <a:lnTo>
                  <a:pt x="542" y="612"/>
                </a:lnTo>
                <a:lnTo>
                  <a:pt x="578" y="734"/>
                </a:lnTo>
                <a:lnTo>
                  <a:pt x="602" y="840"/>
                </a:lnTo>
                <a:lnTo>
                  <a:pt x="624" y="904"/>
                </a:lnTo>
                <a:lnTo>
                  <a:pt x="658" y="966"/>
                </a:lnTo>
                <a:lnTo>
                  <a:pt x="686" y="1002"/>
                </a:lnTo>
                <a:lnTo>
                  <a:pt x="710" y="1022"/>
                </a:lnTo>
                <a:lnTo>
                  <a:pt x="724" y="1046"/>
                </a:lnTo>
                <a:lnTo>
                  <a:pt x="758" y="1070"/>
                </a:lnTo>
                <a:lnTo>
                  <a:pt x="780" y="1088"/>
                </a:lnTo>
                <a:lnTo>
                  <a:pt x="804" y="1108"/>
                </a:lnTo>
                <a:lnTo>
                  <a:pt x="840" y="1148"/>
                </a:lnTo>
                <a:lnTo>
                  <a:pt x="860" y="1168"/>
                </a:lnTo>
                <a:lnTo>
                  <a:pt x="880" y="1206"/>
                </a:lnTo>
                <a:lnTo>
                  <a:pt x="914" y="1260"/>
                </a:lnTo>
                <a:lnTo>
                  <a:pt x="966" y="1324"/>
                </a:lnTo>
                <a:lnTo>
                  <a:pt x="1006" y="1358"/>
                </a:lnTo>
                <a:lnTo>
                  <a:pt x="1042" y="1341"/>
                </a:lnTo>
                <a:lnTo>
                  <a:pt x="1048" y="1330"/>
                </a:lnTo>
              </a:path>
            </a:pathLst>
          </a:custGeom>
          <a:solidFill>
            <a:srgbClr val="000000"/>
          </a:solidFill>
          <a:ln w="9525" cap="flat" cmpd="sng">
            <a:noFill/>
            <a:prstDash val="solid"/>
            <a:miter lim="800000"/>
            <a:headEnd type="none" w="med" len="med"/>
            <a:tailEnd type="none" w="med" len="med"/>
          </a:ln>
          <a:effectLst/>
        </p:spPr>
        <p:txBody>
          <a:bodyPr wrap="none"/>
          <a:lstStyle/>
          <a:p>
            <a:endParaRPr lang="en-US"/>
          </a:p>
        </p:txBody>
      </p:sp>
      <p:sp>
        <p:nvSpPr>
          <p:cNvPr id="2450438" name="Freeform 6"/>
          <p:cNvSpPr>
            <a:spLocks/>
          </p:cNvSpPr>
          <p:nvPr/>
        </p:nvSpPr>
        <p:spPr bwMode="auto">
          <a:xfrm>
            <a:off x="3270250" y="3065463"/>
            <a:ext cx="352425" cy="520700"/>
          </a:xfrm>
          <a:custGeom>
            <a:avLst/>
            <a:gdLst/>
            <a:ahLst/>
            <a:cxnLst>
              <a:cxn ang="0">
                <a:pos x="192" y="12"/>
              </a:cxn>
              <a:cxn ang="0">
                <a:pos x="171" y="22"/>
              </a:cxn>
              <a:cxn ang="0">
                <a:pos x="150" y="30"/>
              </a:cxn>
              <a:cxn ang="0">
                <a:pos x="129" y="34"/>
              </a:cxn>
              <a:cxn ang="0">
                <a:pos x="108" y="34"/>
              </a:cxn>
              <a:cxn ang="0">
                <a:pos x="87" y="22"/>
              </a:cxn>
              <a:cxn ang="0">
                <a:pos x="62" y="7"/>
              </a:cxn>
              <a:cxn ang="0">
                <a:pos x="33" y="0"/>
              </a:cxn>
              <a:cxn ang="0">
                <a:pos x="9" y="1"/>
              </a:cxn>
              <a:cxn ang="0">
                <a:pos x="0" y="24"/>
              </a:cxn>
              <a:cxn ang="0">
                <a:pos x="12" y="52"/>
              </a:cxn>
              <a:cxn ang="0">
                <a:pos x="32" y="70"/>
              </a:cxn>
              <a:cxn ang="0">
                <a:pos x="57" y="85"/>
              </a:cxn>
              <a:cxn ang="0">
                <a:pos x="71" y="109"/>
              </a:cxn>
              <a:cxn ang="0">
                <a:pos x="78" y="136"/>
              </a:cxn>
              <a:cxn ang="0">
                <a:pos x="78" y="163"/>
              </a:cxn>
              <a:cxn ang="0">
                <a:pos x="78" y="192"/>
              </a:cxn>
              <a:cxn ang="0">
                <a:pos x="78" y="222"/>
              </a:cxn>
              <a:cxn ang="0">
                <a:pos x="99" y="258"/>
              </a:cxn>
              <a:cxn ang="0">
                <a:pos x="120" y="286"/>
              </a:cxn>
              <a:cxn ang="0">
                <a:pos x="149" y="306"/>
              </a:cxn>
              <a:cxn ang="0">
                <a:pos x="180" y="319"/>
              </a:cxn>
              <a:cxn ang="0">
                <a:pos x="206" y="327"/>
              </a:cxn>
              <a:cxn ang="0">
                <a:pos x="222" y="328"/>
              </a:cxn>
              <a:cxn ang="0">
                <a:pos x="216" y="306"/>
              </a:cxn>
              <a:cxn ang="0">
                <a:pos x="203" y="292"/>
              </a:cxn>
              <a:cxn ang="0">
                <a:pos x="197" y="283"/>
              </a:cxn>
              <a:cxn ang="0">
                <a:pos x="177" y="265"/>
              </a:cxn>
              <a:cxn ang="0">
                <a:pos x="159" y="226"/>
              </a:cxn>
              <a:cxn ang="0">
                <a:pos x="146" y="205"/>
              </a:cxn>
              <a:cxn ang="0">
                <a:pos x="135" y="184"/>
              </a:cxn>
              <a:cxn ang="0">
                <a:pos x="129" y="151"/>
              </a:cxn>
              <a:cxn ang="0">
                <a:pos x="129" y="118"/>
              </a:cxn>
              <a:cxn ang="0">
                <a:pos x="126" y="87"/>
              </a:cxn>
              <a:cxn ang="0">
                <a:pos x="128" y="64"/>
              </a:cxn>
              <a:cxn ang="0">
                <a:pos x="167" y="54"/>
              </a:cxn>
              <a:cxn ang="0">
                <a:pos x="197" y="46"/>
              </a:cxn>
              <a:cxn ang="0">
                <a:pos x="206" y="33"/>
              </a:cxn>
              <a:cxn ang="0">
                <a:pos x="206" y="19"/>
              </a:cxn>
              <a:cxn ang="0">
                <a:pos x="192" y="12"/>
              </a:cxn>
            </a:cxnLst>
            <a:rect l="0" t="0" r="r" b="b"/>
            <a:pathLst>
              <a:path w="222" h="328">
                <a:moveTo>
                  <a:pt x="192" y="12"/>
                </a:moveTo>
                <a:lnTo>
                  <a:pt x="171" y="22"/>
                </a:lnTo>
                <a:lnTo>
                  <a:pt x="150" y="30"/>
                </a:lnTo>
                <a:lnTo>
                  <a:pt x="129" y="34"/>
                </a:lnTo>
                <a:lnTo>
                  <a:pt x="108" y="34"/>
                </a:lnTo>
                <a:lnTo>
                  <a:pt x="87" y="22"/>
                </a:lnTo>
                <a:lnTo>
                  <a:pt x="62" y="7"/>
                </a:lnTo>
                <a:lnTo>
                  <a:pt x="33" y="0"/>
                </a:lnTo>
                <a:lnTo>
                  <a:pt x="9" y="1"/>
                </a:lnTo>
                <a:lnTo>
                  <a:pt x="0" y="24"/>
                </a:lnTo>
                <a:lnTo>
                  <a:pt x="12" y="52"/>
                </a:lnTo>
                <a:lnTo>
                  <a:pt x="32" y="70"/>
                </a:lnTo>
                <a:lnTo>
                  <a:pt x="57" y="85"/>
                </a:lnTo>
                <a:lnTo>
                  <a:pt x="71" y="109"/>
                </a:lnTo>
                <a:lnTo>
                  <a:pt x="78" y="136"/>
                </a:lnTo>
                <a:lnTo>
                  <a:pt x="78" y="163"/>
                </a:lnTo>
                <a:lnTo>
                  <a:pt x="78" y="192"/>
                </a:lnTo>
                <a:lnTo>
                  <a:pt x="78" y="222"/>
                </a:lnTo>
                <a:lnTo>
                  <a:pt x="99" y="258"/>
                </a:lnTo>
                <a:lnTo>
                  <a:pt x="120" y="286"/>
                </a:lnTo>
                <a:lnTo>
                  <a:pt x="149" y="306"/>
                </a:lnTo>
                <a:lnTo>
                  <a:pt x="180" y="319"/>
                </a:lnTo>
                <a:lnTo>
                  <a:pt x="206" y="327"/>
                </a:lnTo>
                <a:lnTo>
                  <a:pt x="222" y="328"/>
                </a:lnTo>
                <a:lnTo>
                  <a:pt x="216" y="306"/>
                </a:lnTo>
                <a:lnTo>
                  <a:pt x="203" y="292"/>
                </a:lnTo>
                <a:lnTo>
                  <a:pt x="197" y="283"/>
                </a:lnTo>
                <a:lnTo>
                  <a:pt x="177" y="265"/>
                </a:lnTo>
                <a:lnTo>
                  <a:pt x="159" y="226"/>
                </a:lnTo>
                <a:lnTo>
                  <a:pt x="146" y="205"/>
                </a:lnTo>
                <a:lnTo>
                  <a:pt x="135" y="184"/>
                </a:lnTo>
                <a:lnTo>
                  <a:pt x="129" y="151"/>
                </a:lnTo>
                <a:lnTo>
                  <a:pt x="129" y="118"/>
                </a:lnTo>
                <a:lnTo>
                  <a:pt x="126" y="87"/>
                </a:lnTo>
                <a:lnTo>
                  <a:pt x="128" y="64"/>
                </a:lnTo>
                <a:lnTo>
                  <a:pt x="167" y="54"/>
                </a:lnTo>
                <a:lnTo>
                  <a:pt x="197" y="46"/>
                </a:lnTo>
                <a:lnTo>
                  <a:pt x="206" y="33"/>
                </a:lnTo>
                <a:lnTo>
                  <a:pt x="206" y="19"/>
                </a:lnTo>
                <a:lnTo>
                  <a:pt x="192" y="12"/>
                </a:lnTo>
                <a:close/>
              </a:path>
            </a:pathLst>
          </a:custGeom>
          <a:solidFill>
            <a:srgbClr val="000000"/>
          </a:solidFill>
          <a:ln w="9525" cap="flat" cmpd="sng">
            <a:noFill/>
            <a:prstDash val="solid"/>
            <a:miter lim="800000"/>
            <a:headEnd type="none" w="med" len="med"/>
            <a:tailEnd type="none" w="med" len="med"/>
          </a:ln>
          <a:effectLst/>
        </p:spPr>
        <p:txBody>
          <a:bodyPr wrap="none"/>
          <a:lstStyle/>
          <a:p>
            <a:endParaRPr lang="en-US"/>
          </a:p>
        </p:txBody>
      </p:sp>
      <p:sp>
        <p:nvSpPr>
          <p:cNvPr id="2450439" name="Freeform 7"/>
          <p:cNvSpPr>
            <a:spLocks/>
          </p:cNvSpPr>
          <p:nvPr/>
        </p:nvSpPr>
        <p:spPr bwMode="auto">
          <a:xfrm>
            <a:off x="3905250" y="3303588"/>
            <a:ext cx="447675" cy="382587"/>
          </a:xfrm>
          <a:custGeom>
            <a:avLst/>
            <a:gdLst/>
            <a:ahLst/>
            <a:cxnLst>
              <a:cxn ang="0">
                <a:pos x="277" y="81"/>
              </a:cxn>
              <a:cxn ang="0">
                <a:pos x="235" y="76"/>
              </a:cxn>
              <a:cxn ang="0">
                <a:pos x="211" y="67"/>
              </a:cxn>
              <a:cxn ang="0">
                <a:pos x="194" y="55"/>
              </a:cxn>
              <a:cxn ang="0">
                <a:pos x="167" y="46"/>
              </a:cxn>
              <a:cxn ang="0">
                <a:pos x="122" y="46"/>
              </a:cxn>
              <a:cxn ang="0">
                <a:pos x="107" y="49"/>
              </a:cxn>
              <a:cxn ang="0">
                <a:pos x="88" y="58"/>
              </a:cxn>
              <a:cxn ang="0">
                <a:pos x="74" y="64"/>
              </a:cxn>
              <a:cxn ang="0">
                <a:pos x="59" y="87"/>
              </a:cxn>
              <a:cxn ang="0">
                <a:pos x="70" y="100"/>
              </a:cxn>
              <a:cxn ang="0">
                <a:pos x="115" y="109"/>
              </a:cxn>
              <a:cxn ang="0">
                <a:pos x="140" y="115"/>
              </a:cxn>
              <a:cxn ang="0">
                <a:pos x="161" y="121"/>
              </a:cxn>
              <a:cxn ang="0">
                <a:pos x="191" y="150"/>
              </a:cxn>
              <a:cxn ang="0">
                <a:pos x="199" y="172"/>
              </a:cxn>
              <a:cxn ang="0">
                <a:pos x="188" y="222"/>
              </a:cxn>
              <a:cxn ang="0">
                <a:pos x="163" y="232"/>
              </a:cxn>
              <a:cxn ang="0">
                <a:pos x="148" y="237"/>
              </a:cxn>
              <a:cxn ang="0">
                <a:pos x="91" y="226"/>
              </a:cxn>
              <a:cxn ang="0">
                <a:pos x="112" y="213"/>
              </a:cxn>
              <a:cxn ang="0">
                <a:pos x="119" y="201"/>
              </a:cxn>
              <a:cxn ang="0">
                <a:pos x="124" y="186"/>
              </a:cxn>
              <a:cxn ang="0">
                <a:pos x="101" y="156"/>
              </a:cxn>
              <a:cxn ang="0">
                <a:pos x="77" y="150"/>
              </a:cxn>
              <a:cxn ang="0">
                <a:pos x="47" y="141"/>
              </a:cxn>
              <a:cxn ang="0">
                <a:pos x="29" y="132"/>
              </a:cxn>
              <a:cxn ang="0">
                <a:pos x="13" y="120"/>
              </a:cxn>
              <a:cxn ang="0">
                <a:pos x="2" y="84"/>
              </a:cxn>
              <a:cxn ang="0">
                <a:pos x="28" y="36"/>
              </a:cxn>
              <a:cxn ang="0">
                <a:pos x="56" y="21"/>
              </a:cxn>
              <a:cxn ang="0">
                <a:pos x="71" y="7"/>
              </a:cxn>
              <a:cxn ang="0">
                <a:pos x="122" y="0"/>
              </a:cxn>
              <a:cxn ang="0">
                <a:pos x="146" y="4"/>
              </a:cxn>
              <a:cxn ang="0">
                <a:pos x="161" y="0"/>
              </a:cxn>
              <a:cxn ang="0">
                <a:pos x="211" y="1"/>
              </a:cxn>
              <a:cxn ang="0">
                <a:pos x="224" y="10"/>
              </a:cxn>
              <a:cxn ang="0">
                <a:pos x="265" y="42"/>
              </a:cxn>
              <a:cxn ang="0">
                <a:pos x="277" y="81"/>
              </a:cxn>
            </a:cxnLst>
            <a:rect l="0" t="0" r="r" b="b"/>
            <a:pathLst>
              <a:path w="282" h="241">
                <a:moveTo>
                  <a:pt x="277" y="81"/>
                </a:moveTo>
                <a:lnTo>
                  <a:pt x="235" y="76"/>
                </a:lnTo>
                <a:lnTo>
                  <a:pt x="211" y="67"/>
                </a:lnTo>
                <a:lnTo>
                  <a:pt x="194" y="55"/>
                </a:lnTo>
                <a:lnTo>
                  <a:pt x="167" y="46"/>
                </a:lnTo>
                <a:cubicBezTo>
                  <a:pt x="149" y="44"/>
                  <a:pt x="149" y="44"/>
                  <a:pt x="122" y="46"/>
                </a:cubicBezTo>
                <a:cubicBezTo>
                  <a:pt x="117" y="46"/>
                  <a:pt x="107" y="49"/>
                  <a:pt x="107" y="49"/>
                </a:cubicBezTo>
                <a:cubicBezTo>
                  <a:pt x="101" y="54"/>
                  <a:pt x="96" y="57"/>
                  <a:pt x="88" y="58"/>
                </a:cubicBezTo>
                <a:cubicBezTo>
                  <a:pt x="83" y="61"/>
                  <a:pt x="80" y="63"/>
                  <a:pt x="74" y="64"/>
                </a:cubicBezTo>
                <a:cubicBezTo>
                  <a:pt x="69" y="72"/>
                  <a:pt x="63" y="78"/>
                  <a:pt x="59" y="87"/>
                </a:cubicBezTo>
                <a:cubicBezTo>
                  <a:pt x="61" y="95"/>
                  <a:pt x="62" y="98"/>
                  <a:pt x="70" y="100"/>
                </a:cubicBezTo>
                <a:cubicBezTo>
                  <a:pt x="83" y="110"/>
                  <a:pt x="100" y="106"/>
                  <a:pt x="115" y="109"/>
                </a:cubicBezTo>
                <a:cubicBezTo>
                  <a:pt x="123" y="113"/>
                  <a:pt x="131" y="114"/>
                  <a:pt x="140" y="115"/>
                </a:cubicBezTo>
                <a:cubicBezTo>
                  <a:pt x="147" y="117"/>
                  <a:pt x="154" y="120"/>
                  <a:pt x="161" y="121"/>
                </a:cubicBezTo>
                <a:cubicBezTo>
                  <a:pt x="173" y="128"/>
                  <a:pt x="180" y="142"/>
                  <a:pt x="191" y="150"/>
                </a:cubicBezTo>
                <a:cubicBezTo>
                  <a:pt x="193" y="157"/>
                  <a:pt x="196" y="165"/>
                  <a:pt x="199" y="172"/>
                </a:cubicBezTo>
                <a:cubicBezTo>
                  <a:pt x="203" y="194"/>
                  <a:pt x="210" y="215"/>
                  <a:pt x="188" y="222"/>
                </a:cubicBezTo>
                <a:cubicBezTo>
                  <a:pt x="181" y="227"/>
                  <a:pt x="172" y="231"/>
                  <a:pt x="163" y="232"/>
                </a:cubicBezTo>
                <a:cubicBezTo>
                  <a:pt x="158" y="234"/>
                  <a:pt x="153" y="235"/>
                  <a:pt x="148" y="237"/>
                </a:cubicBezTo>
                <a:cubicBezTo>
                  <a:pt x="111" y="235"/>
                  <a:pt x="111" y="241"/>
                  <a:pt x="91" y="226"/>
                </a:cubicBezTo>
                <a:cubicBezTo>
                  <a:pt x="84" y="211"/>
                  <a:pt x="104" y="213"/>
                  <a:pt x="112" y="213"/>
                </a:cubicBezTo>
                <a:cubicBezTo>
                  <a:pt x="113" y="207"/>
                  <a:pt x="114" y="205"/>
                  <a:pt x="119" y="201"/>
                </a:cubicBezTo>
                <a:cubicBezTo>
                  <a:pt x="121" y="196"/>
                  <a:pt x="122" y="191"/>
                  <a:pt x="124" y="186"/>
                </a:cubicBezTo>
                <a:cubicBezTo>
                  <a:pt x="127" y="172"/>
                  <a:pt x="115" y="159"/>
                  <a:pt x="101" y="156"/>
                </a:cubicBezTo>
                <a:cubicBezTo>
                  <a:pt x="94" y="151"/>
                  <a:pt x="85" y="151"/>
                  <a:pt x="77" y="150"/>
                </a:cubicBezTo>
                <a:cubicBezTo>
                  <a:pt x="68" y="146"/>
                  <a:pt x="57" y="143"/>
                  <a:pt x="47" y="141"/>
                </a:cubicBezTo>
                <a:cubicBezTo>
                  <a:pt x="41" y="138"/>
                  <a:pt x="36" y="133"/>
                  <a:pt x="29" y="132"/>
                </a:cubicBezTo>
                <a:cubicBezTo>
                  <a:pt x="23" y="128"/>
                  <a:pt x="18" y="126"/>
                  <a:pt x="13" y="120"/>
                </a:cubicBezTo>
                <a:cubicBezTo>
                  <a:pt x="9" y="112"/>
                  <a:pt x="0" y="98"/>
                  <a:pt x="2" y="84"/>
                </a:cubicBezTo>
                <a:cubicBezTo>
                  <a:pt x="4" y="70"/>
                  <a:pt x="19" y="46"/>
                  <a:pt x="28" y="36"/>
                </a:cubicBezTo>
                <a:cubicBezTo>
                  <a:pt x="39" y="31"/>
                  <a:pt x="43" y="23"/>
                  <a:pt x="56" y="21"/>
                </a:cubicBezTo>
                <a:cubicBezTo>
                  <a:pt x="64" y="18"/>
                  <a:pt x="63" y="8"/>
                  <a:pt x="71" y="7"/>
                </a:cubicBezTo>
                <a:cubicBezTo>
                  <a:pt x="82" y="4"/>
                  <a:pt x="110" y="0"/>
                  <a:pt x="122" y="0"/>
                </a:cubicBezTo>
                <a:cubicBezTo>
                  <a:pt x="134" y="0"/>
                  <a:pt x="140" y="4"/>
                  <a:pt x="146" y="4"/>
                </a:cubicBezTo>
                <a:cubicBezTo>
                  <a:pt x="151" y="3"/>
                  <a:pt x="156" y="1"/>
                  <a:pt x="161" y="0"/>
                </a:cubicBezTo>
                <a:cubicBezTo>
                  <a:pt x="178" y="0"/>
                  <a:pt x="194" y="0"/>
                  <a:pt x="211" y="1"/>
                </a:cubicBezTo>
                <a:cubicBezTo>
                  <a:pt x="216" y="1"/>
                  <a:pt x="224" y="10"/>
                  <a:pt x="224" y="10"/>
                </a:cubicBezTo>
                <a:cubicBezTo>
                  <a:pt x="232" y="24"/>
                  <a:pt x="251" y="34"/>
                  <a:pt x="265" y="42"/>
                </a:cubicBezTo>
                <a:cubicBezTo>
                  <a:pt x="273" y="52"/>
                  <a:pt x="282" y="68"/>
                  <a:pt x="277" y="81"/>
                </a:cubicBezTo>
                <a:close/>
              </a:path>
            </a:pathLst>
          </a:custGeom>
          <a:solidFill>
            <a:srgbClr val="000000"/>
          </a:solidFill>
          <a:ln w="9525" cap="flat" cmpd="sng">
            <a:noFill/>
            <a:prstDash val="solid"/>
            <a:miter lim="800000"/>
            <a:headEnd type="none" w="med" len="med"/>
            <a:tailEnd type="none" w="med" len="med"/>
          </a:ln>
          <a:effectLst/>
        </p:spPr>
        <p:txBody>
          <a:bodyPr wrap="none"/>
          <a:lstStyle/>
          <a:p>
            <a:endParaRPr lang="en-US"/>
          </a:p>
        </p:txBody>
      </p:sp>
      <p:sp>
        <p:nvSpPr>
          <p:cNvPr id="2450440" name="Freeform 8"/>
          <p:cNvSpPr>
            <a:spLocks/>
          </p:cNvSpPr>
          <p:nvPr/>
        </p:nvSpPr>
        <p:spPr bwMode="auto">
          <a:xfrm>
            <a:off x="4292600" y="3111500"/>
            <a:ext cx="431800" cy="179388"/>
          </a:xfrm>
          <a:custGeom>
            <a:avLst/>
            <a:gdLst/>
            <a:ahLst/>
            <a:cxnLst>
              <a:cxn ang="0">
                <a:pos x="0" y="7"/>
              </a:cxn>
              <a:cxn ang="0">
                <a:pos x="174" y="2"/>
              </a:cxn>
              <a:cxn ang="0">
                <a:pos x="240" y="17"/>
              </a:cxn>
              <a:cxn ang="0">
                <a:pos x="255" y="29"/>
              </a:cxn>
              <a:cxn ang="0">
                <a:pos x="267" y="55"/>
              </a:cxn>
              <a:cxn ang="0">
                <a:pos x="268" y="73"/>
              </a:cxn>
              <a:cxn ang="0">
                <a:pos x="249" y="95"/>
              </a:cxn>
              <a:cxn ang="0">
                <a:pos x="237" y="106"/>
              </a:cxn>
              <a:cxn ang="0">
                <a:pos x="186" y="113"/>
              </a:cxn>
              <a:cxn ang="0">
                <a:pos x="138" y="104"/>
              </a:cxn>
              <a:cxn ang="0">
                <a:pos x="103" y="89"/>
              </a:cxn>
              <a:cxn ang="0">
                <a:pos x="79" y="80"/>
              </a:cxn>
              <a:cxn ang="0">
                <a:pos x="64" y="71"/>
              </a:cxn>
              <a:cxn ang="0">
                <a:pos x="46" y="61"/>
              </a:cxn>
              <a:cxn ang="0">
                <a:pos x="4" y="29"/>
              </a:cxn>
              <a:cxn ang="0">
                <a:pos x="0" y="7"/>
              </a:cxn>
            </a:cxnLst>
            <a:rect l="0" t="0" r="r" b="b"/>
            <a:pathLst>
              <a:path w="272" h="113">
                <a:moveTo>
                  <a:pt x="0" y="7"/>
                </a:moveTo>
                <a:cubicBezTo>
                  <a:pt x="25" y="4"/>
                  <a:pt x="134" y="0"/>
                  <a:pt x="174" y="2"/>
                </a:cubicBezTo>
                <a:cubicBezTo>
                  <a:pt x="214" y="4"/>
                  <a:pt x="227" y="13"/>
                  <a:pt x="240" y="17"/>
                </a:cubicBezTo>
                <a:cubicBezTo>
                  <a:pt x="248" y="21"/>
                  <a:pt x="251" y="20"/>
                  <a:pt x="255" y="29"/>
                </a:cubicBezTo>
                <a:cubicBezTo>
                  <a:pt x="258" y="34"/>
                  <a:pt x="265" y="49"/>
                  <a:pt x="267" y="55"/>
                </a:cubicBezTo>
                <a:cubicBezTo>
                  <a:pt x="269" y="62"/>
                  <a:pt x="271" y="66"/>
                  <a:pt x="268" y="73"/>
                </a:cubicBezTo>
                <a:cubicBezTo>
                  <a:pt x="267" y="94"/>
                  <a:pt x="272" y="91"/>
                  <a:pt x="249" y="95"/>
                </a:cubicBezTo>
                <a:cubicBezTo>
                  <a:pt x="244" y="98"/>
                  <a:pt x="242" y="102"/>
                  <a:pt x="237" y="106"/>
                </a:cubicBezTo>
                <a:cubicBezTo>
                  <a:pt x="225" y="108"/>
                  <a:pt x="202" y="113"/>
                  <a:pt x="186" y="113"/>
                </a:cubicBezTo>
                <a:cubicBezTo>
                  <a:pt x="170" y="113"/>
                  <a:pt x="152" y="108"/>
                  <a:pt x="138" y="104"/>
                </a:cubicBezTo>
                <a:cubicBezTo>
                  <a:pt x="124" y="104"/>
                  <a:pt x="116" y="91"/>
                  <a:pt x="103" y="89"/>
                </a:cubicBezTo>
                <a:cubicBezTo>
                  <a:pt x="95" y="88"/>
                  <a:pt x="87" y="81"/>
                  <a:pt x="79" y="80"/>
                </a:cubicBezTo>
                <a:cubicBezTo>
                  <a:pt x="74" y="76"/>
                  <a:pt x="69" y="74"/>
                  <a:pt x="64" y="71"/>
                </a:cubicBezTo>
                <a:cubicBezTo>
                  <a:pt x="59" y="65"/>
                  <a:pt x="53" y="62"/>
                  <a:pt x="46" y="61"/>
                </a:cubicBezTo>
                <a:cubicBezTo>
                  <a:pt x="31" y="50"/>
                  <a:pt x="17" y="42"/>
                  <a:pt x="4" y="29"/>
                </a:cubicBezTo>
                <a:cubicBezTo>
                  <a:pt x="2" y="18"/>
                  <a:pt x="3" y="25"/>
                  <a:pt x="0" y="7"/>
                </a:cubicBezTo>
                <a:close/>
              </a:path>
            </a:pathLst>
          </a:custGeom>
          <a:solidFill>
            <a:srgbClr val="000000"/>
          </a:solidFill>
          <a:ln w="3175" cap="flat" cmpd="sng">
            <a:noFill/>
            <a:prstDash val="solid"/>
            <a:miter lim="800000"/>
            <a:headEnd type="none" w="med" len="med"/>
            <a:tailEnd type="none" w="med" len="med"/>
          </a:ln>
          <a:effectLst/>
        </p:spPr>
        <p:txBody>
          <a:bodyPr wrap="none"/>
          <a:lstStyle/>
          <a:p>
            <a:endParaRPr lang="en-US"/>
          </a:p>
        </p:txBody>
      </p:sp>
      <p:sp>
        <p:nvSpPr>
          <p:cNvPr id="2450441" name="Freeform 9"/>
          <p:cNvSpPr>
            <a:spLocks/>
          </p:cNvSpPr>
          <p:nvPr/>
        </p:nvSpPr>
        <p:spPr bwMode="auto">
          <a:xfrm>
            <a:off x="4395788" y="3478213"/>
            <a:ext cx="446087" cy="498475"/>
          </a:xfrm>
          <a:custGeom>
            <a:avLst/>
            <a:gdLst/>
            <a:ahLst/>
            <a:cxnLst>
              <a:cxn ang="0">
                <a:pos x="5" y="35"/>
              </a:cxn>
              <a:cxn ang="0">
                <a:pos x="47" y="41"/>
              </a:cxn>
              <a:cxn ang="0">
                <a:pos x="95" y="41"/>
              </a:cxn>
              <a:cxn ang="0">
                <a:pos x="160" y="38"/>
              </a:cxn>
              <a:cxn ang="0">
                <a:pos x="185" y="28"/>
              </a:cxn>
              <a:cxn ang="0">
                <a:pos x="221" y="16"/>
              </a:cxn>
              <a:cxn ang="0">
                <a:pos x="238" y="11"/>
              </a:cxn>
              <a:cxn ang="0">
                <a:pos x="251" y="14"/>
              </a:cxn>
              <a:cxn ang="0">
                <a:pos x="263" y="23"/>
              </a:cxn>
              <a:cxn ang="0">
                <a:pos x="253" y="46"/>
              </a:cxn>
              <a:cxn ang="0">
                <a:pos x="253" y="55"/>
              </a:cxn>
              <a:cxn ang="0">
                <a:pos x="253" y="79"/>
              </a:cxn>
              <a:cxn ang="0">
                <a:pos x="268" y="107"/>
              </a:cxn>
              <a:cxn ang="0">
                <a:pos x="260" y="161"/>
              </a:cxn>
              <a:cxn ang="0">
                <a:pos x="247" y="167"/>
              </a:cxn>
              <a:cxn ang="0">
                <a:pos x="242" y="107"/>
              </a:cxn>
              <a:cxn ang="0">
                <a:pos x="209" y="71"/>
              </a:cxn>
              <a:cxn ang="0">
                <a:pos x="185" y="85"/>
              </a:cxn>
              <a:cxn ang="0">
                <a:pos x="145" y="80"/>
              </a:cxn>
              <a:cxn ang="0">
                <a:pos x="98" y="100"/>
              </a:cxn>
              <a:cxn ang="0">
                <a:pos x="115" y="152"/>
              </a:cxn>
              <a:cxn ang="0">
                <a:pos x="121" y="167"/>
              </a:cxn>
              <a:cxn ang="0">
                <a:pos x="125" y="184"/>
              </a:cxn>
              <a:cxn ang="0">
                <a:pos x="110" y="265"/>
              </a:cxn>
              <a:cxn ang="0">
                <a:pos x="107" y="284"/>
              </a:cxn>
              <a:cxn ang="0">
                <a:pos x="88" y="299"/>
              </a:cxn>
              <a:cxn ang="0">
                <a:pos x="65" y="314"/>
              </a:cxn>
              <a:cxn ang="0">
                <a:pos x="70" y="244"/>
              </a:cxn>
              <a:cxn ang="0">
                <a:pos x="79" y="226"/>
              </a:cxn>
              <a:cxn ang="0">
                <a:pos x="65" y="148"/>
              </a:cxn>
              <a:cxn ang="0">
                <a:pos x="53" y="127"/>
              </a:cxn>
              <a:cxn ang="0">
                <a:pos x="44" y="107"/>
              </a:cxn>
              <a:cxn ang="0">
                <a:pos x="38" y="92"/>
              </a:cxn>
              <a:cxn ang="0">
                <a:pos x="17" y="85"/>
              </a:cxn>
              <a:cxn ang="0">
                <a:pos x="1" y="62"/>
              </a:cxn>
              <a:cxn ang="0">
                <a:pos x="2" y="43"/>
              </a:cxn>
              <a:cxn ang="0">
                <a:pos x="5" y="35"/>
              </a:cxn>
            </a:cxnLst>
            <a:rect l="0" t="0" r="r" b="b"/>
            <a:pathLst>
              <a:path w="281" h="314">
                <a:moveTo>
                  <a:pt x="5" y="35"/>
                </a:moveTo>
                <a:cubicBezTo>
                  <a:pt x="12" y="34"/>
                  <a:pt x="32" y="40"/>
                  <a:pt x="47" y="41"/>
                </a:cubicBezTo>
                <a:cubicBezTo>
                  <a:pt x="62" y="42"/>
                  <a:pt x="76" y="41"/>
                  <a:pt x="95" y="41"/>
                </a:cubicBezTo>
                <a:cubicBezTo>
                  <a:pt x="122" y="41"/>
                  <a:pt x="133" y="40"/>
                  <a:pt x="160" y="38"/>
                </a:cubicBezTo>
                <a:cubicBezTo>
                  <a:pt x="163" y="38"/>
                  <a:pt x="180" y="28"/>
                  <a:pt x="185" y="28"/>
                </a:cubicBezTo>
                <a:cubicBezTo>
                  <a:pt x="201" y="26"/>
                  <a:pt x="205" y="17"/>
                  <a:pt x="221" y="16"/>
                </a:cubicBezTo>
                <a:cubicBezTo>
                  <a:pt x="222" y="10"/>
                  <a:pt x="235" y="17"/>
                  <a:pt x="238" y="11"/>
                </a:cubicBezTo>
                <a:cubicBezTo>
                  <a:pt x="252" y="22"/>
                  <a:pt x="237" y="0"/>
                  <a:pt x="251" y="14"/>
                </a:cubicBezTo>
                <a:cubicBezTo>
                  <a:pt x="254" y="17"/>
                  <a:pt x="263" y="23"/>
                  <a:pt x="263" y="23"/>
                </a:cubicBezTo>
                <a:cubicBezTo>
                  <a:pt x="263" y="30"/>
                  <a:pt x="254" y="39"/>
                  <a:pt x="253" y="46"/>
                </a:cubicBezTo>
                <a:cubicBezTo>
                  <a:pt x="252" y="50"/>
                  <a:pt x="253" y="55"/>
                  <a:pt x="253" y="55"/>
                </a:cubicBezTo>
                <a:cubicBezTo>
                  <a:pt x="251" y="64"/>
                  <a:pt x="248" y="71"/>
                  <a:pt x="253" y="79"/>
                </a:cubicBezTo>
                <a:cubicBezTo>
                  <a:pt x="254" y="88"/>
                  <a:pt x="264" y="98"/>
                  <a:pt x="268" y="107"/>
                </a:cubicBezTo>
                <a:cubicBezTo>
                  <a:pt x="269" y="123"/>
                  <a:pt x="281" y="159"/>
                  <a:pt x="260" y="161"/>
                </a:cubicBezTo>
                <a:cubicBezTo>
                  <a:pt x="255" y="163"/>
                  <a:pt x="251" y="164"/>
                  <a:pt x="247" y="167"/>
                </a:cubicBezTo>
                <a:cubicBezTo>
                  <a:pt x="235" y="143"/>
                  <a:pt x="252" y="180"/>
                  <a:pt x="242" y="107"/>
                </a:cubicBezTo>
                <a:cubicBezTo>
                  <a:pt x="241" y="98"/>
                  <a:pt x="217" y="74"/>
                  <a:pt x="209" y="71"/>
                </a:cubicBezTo>
                <a:cubicBezTo>
                  <a:pt x="197" y="74"/>
                  <a:pt x="196" y="81"/>
                  <a:pt x="185" y="85"/>
                </a:cubicBezTo>
                <a:cubicBezTo>
                  <a:pt x="168" y="84"/>
                  <a:pt x="159" y="84"/>
                  <a:pt x="145" y="80"/>
                </a:cubicBezTo>
                <a:cubicBezTo>
                  <a:pt x="110" y="82"/>
                  <a:pt x="110" y="76"/>
                  <a:pt x="98" y="100"/>
                </a:cubicBezTo>
                <a:cubicBezTo>
                  <a:pt x="94" y="123"/>
                  <a:pt x="106" y="133"/>
                  <a:pt x="115" y="152"/>
                </a:cubicBezTo>
                <a:cubicBezTo>
                  <a:pt x="116" y="157"/>
                  <a:pt x="121" y="167"/>
                  <a:pt x="121" y="167"/>
                </a:cubicBezTo>
                <a:cubicBezTo>
                  <a:pt x="122" y="173"/>
                  <a:pt x="124" y="177"/>
                  <a:pt x="125" y="184"/>
                </a:cubicBezTo>
                <a:cubicBezTo>
                  <a:pt x="124" y="232"/>
                  <a:pt x="143" y="252"/>
                  <a:pt x="110" y="265"/>
                </a:cubicBezTo>
                <a:cubicBezTo>
                  <a:pt x="105" y="272"/>
                  <a:pt x="115" y="281"/>
                  <a:pt x="107" y="284"/>
                </a:cubicBezTo>
                <a:cubicBezTo>
                  <a:pt x="99" y="295"/>
                  <a:pt x="96" y="293"/>
                  <a:pt x="88" y="299"/>
                </a:cubicBezTo>
                <a:cubicBezTo>
                  <a:pt x="86" y="308"/>
                  <a:pt x="73" y="313"/>
                  <a:pt x="65" y="314"/>
                </a:cubicBezTo>
                <a:cubicBezTo>
                  <a:pt x="62" y="294"/>
                  <a:pt x="57" y="262"/>
                  <a:pt x="70" y="244"/>
                </a:cubicBezTo>
                <a:cubicBezTo>
                  <a:pt x="71" y="237"/>
                  <a:pt x="75" y="232"/>
                  <a:pt x="79" y="226"/>
                </a:cubicBezTo>
                <a:cubicBezTo>
                  <a:pt x="78" y="180"/>
                  <a:pt x="93" y="165"/>
                  <a:pt x="65" y="148"/>
                </a:cubicBezTo>
                <a:cubicBezTo>
                  <a:pt x="61" y="141"/>
                  <a:pt x="58" y="134"/>
                  <a:pt x="53" y="127"/>
                </a:cubicBezTo>
                <a:cubicBezTo>
                  <a:pt x="52" y="120"/>
                  <a:pt x="48" y="113"/>
                  <a:pt x="44" y="107"/>
                </a:cubicBezTo>
                <a:cubicBezTo>
                  <a:pt x="43" y="101"/>
                  <a:pt x="40" y="98"/>
                  <a:pt x="38" y="92"/>
                </a:cubicBezTo>
                <a:cubicBezTo>
                  <a:pt x="36" y="78"/>
                  <a:pt x="40" y="91"/>
                  <a:pt x="17" y="85"/>
                </a:cubicBezTo>
                <a:cubicBezTo>
                  <a:pt x="12" y="84"/>
                  <a:pt x="4" y="67"/>
                  <a:pt x="1" y="62"/>
                </a:cubicBezTo>
                <a:cubicBezTo>
                  <a:pt x="1" y="56"/>
                  <a:pt x="0" y="49"/>
                  <a:pt x="2" y="43"/>
                </a:cubicBezTo>
                <a:cubicBezTo>
                  <a:pt x="3" y="39"/>
                  <a:pt x="18" y="40"/>
                  <a:pt x="5" y="35"/>
                </a:cubicBezTo>
                <a:close/>
              </a:path>
            </a:pathLst>
          </a:custGeom>
          <a:solidFill>
            <a:srgbClr val="000000"/>
          </a:solidFill>
          <a:ln w="6350" cap="flat" cmpd="sng">
            <a:noFill/>
            <a:prstDash val="solid"/>
            <a:miter lim="800000"/>
            <a:headEnd type="none" w="med" len="med"/>
            <a:tailEnd type="none" w="med" len="med"/>
          </a:ln>
          <a:effectLst/>
        </p:spPr>
        <p:txBody>
          <a:bodyPr wrap="none"/>
          <a:lstStyle/>
          <a:p>
            <a:endParaRPr lang="en-US"/>
          </a:p>
        </p:txBody>
      </p:sp>
      <p:sp>
        <p:nvSpPr>
          <p:cNvPr id="2450442" name="Freeform 10"/>
          <p:cNvSpPr>
            <a:spLocks/>
          </p:cNvSpPr>
          <p:nvPr/>
        </p:nvSpPr>
        <p:spPr bwMode="auto">
          <a:xfrm>
            <a:off x="5707063" y="4222750"/>
            <a:ext cx="80962" cy="265113"/>
          </a:xfrm>
          <a:custGeom>
            <a:avLst/>
            <a:gdLst/>
            <a:ahLst/>
            <a:cxnLst>
              <a:cxn ang="0">
                <a:pos x="19" y="0"/>
              </a:cxn>
              <a:cxn ang="0">
                <a:pos x="1" y="13"/>
              </a:cxn>
              <a:cxn ang="0">
                <a:pos x="6" y="58"/>
              </a:cxn>
              <a:cxn ang="0">
                <a:pos x="10" y="87"/>
              </a:cxn>
              <a:cxn ang="0">
                <a:pos x="19" y="159"/>
              </a:cxn>
              <a:cxn ang="0">
                <a:pos x="51" y="166"/>
              </a:cxn>
              <a:cxn ang="0">
                <a:pos x="37" y="76"/>
              </a:cxn>
              <a:cxn ang="0">
                <a:pos x="36" y="69"/>
              </a:cxn>
              <a:cxn ang="0">
                <a:pos x="34" y="15"/>
              </a:cxn>
              <a:cxn ang="0">
                <a:pos x="19" y="0"/>
              </a:cxn>
            </a:cxnLst>
            <a:rect l="0" t="0" r="r" b="b"/>
            <a:pathLst>
              <a:path w="51" h="167">
                <a:moveTo>
                  <a:pt x="19" y="0"/>
                </a:moveTo>
                <a:cubicBezTo>
                  <a:pt x="8" y="2"/>
                  <a:pt x="7" y="5"/>
                  <a:pt x="1" y="13"/>
                </a:cubicBezTo>
                <a:cubicBezTo>
                  <a:pt x="2" y="22"/>
                  <a:pt x="0" y="46"/>
                  <a:pt x="6" y="58"/>
                </a:cubicBezTo>
                <a:cubicBezTo>
                  <a:pt x="7" y="68"/>
                  <a:pt x="8" y="77"/>
                  <a:pt x="10" y="87"/>
                </a:cubicBezTo>
                <a:cubicBezTo>
                  <a:pt x="11" y="96"/>
                  <a:pt x="13" y="150"/>
                  <a:pt x="19" y="159"/>
                </a:cubicBezTo>
                <a:cubicBezTo>
                  <a:pt x="25" y="167"/>
                  <a:pt x="43" y="164"/>
                  <a:pt x="51" y="166"/>
                </a:cubicBezTo>
                <a:cubicBezTo>
                  <a:pt x="51" y="156"/>
                  <a:pt x="45" y="84"/>
                  <a:pt x="37" y="76"/>
                </a:cubicBezTo>
                <a:cubicBezTo>
                  <a:pt x="37" y="74"/>
                  <a:pt x="36" y="71"/>
                  <a:pt x="36" y="69"/>
                </a:cubicBezTo>
                <a:cubicBezTo>
                  <a:pt x="35" y="51"/>
                  <a:pt x="36" y="33"/>
                  <a:pt x="34" y="15"/>
                </a:cubicBezTo>
                <a:cubicBezTo>
                  <a:pt x="34" y="11"/>
                  <a:pt x="21" y="4"/>
                  <a:pt x="19" y="0"/>
                </a:cubicBezTo>
                <a:close/>
              </a:path>
            </a:pathLst>
          </a:custGeom>
          <a:solidFill>
            <a:srgbClr val="000000"/>
          </a:solidFill>
          <a:ln w="9525" cap="flat" cmpd="sng">
            <a:noFill/>
            <a:prstDash val="solid"/>
            <a:miter lim="800000"/>
            <a:headEnd type="none" w="med" len="med"/>
            <a:tailEnd type="none" w="med" len="med"/>
          </a:ln>
          <a:effectLst/>
        </p:spPr>
        <p:txBody>
          <a:bodyPr wrap="none"/>
          <a:lstStyle/>
          <a:p>
            <a:endParaRPr lang="en-US"/>
          </a:p>
        </p:txBody>
      </p:sp>
      <p:sp>
        <p:nvSpPr>
          <p:cNvPr id="2450443" name="Freeform 11"/>
          <p:cNvSpPr>
            <a:spLocks/>
          </p:cNvSpPr>
          <p:nvPr/>
        </p:nvSpPr>
        <p:spPr bwMode="auto">
          <a:xfrm>
            <a:off x="5651500" y="3189288"/>
            <a:ext cx="223838" cy="674687"/>
          </a:xfrm>
          <a:custGeom>
            <a:avLst/>
            <a:gdLst/>
            <a:ahLst/>
            <a:cxnLst>
              <a:cxn ang="0">
                <a:pos x="92" y="420"/>
              </a:cxn>
              <a:cxn ang="0">
                <a:pos x="81" y="408"/>
              </a:cxn>
              <a:cxn ang="0">
                <a:pos x="69" y="358"/>
              </a:cxn>
              <a:cxn ang="0">
                <a:pos x="63" y="346"/>
              </a:cxn>
              <a:cxn ang="0">
                <a:pos x="54" y="292"/>
              </a:cxn>
              <a:cxn ang="0">
                <a:pos x="47" y="222"/>
              </a:cxn>
              <a:cxn ang="0">
                <a:pos x="38" y="186"/>
              </a:cxn>
              <a:cxn ang="0">
                <a:pos x="27" y="144"/>
              </a:cxn>
              <a:cxn ang="0">
                <a:pos x="20" y="121"/>
              </a:cxn>
              <a:cxn ang="0">
                <a:pos x="12" y="111"/>
              </a:cxn>
              <a:cxn ang="0">
                <a:pos x="3" y="79"/>
              </a:cxn>
              <a:cxn ang="0">
                <a:pos x="5" y="45"/>
              </a:cxn>
              <a:cxn ang="0">
                <a:pos x="9" y="16"/>
              </a:cxn>
              <a:cxn ang="0">
                <a:pos x="29" y="4"/>
              </a:cxn>
              <a:cxn ang="0">
                <a:pos x="56" y="0"/>
              </a:cxn>
              <a:cxn ang="0">
                <a:pos x="102" y="1"/>
              </a:cxn>
              <a:cxn ang="0">
                <a:pos x="128" y="25"/>
              </a:cxn>
              <a:cxn ang="0">
                <a:pos x="140" y="45"/>
              </a:cxn>
              <a:cxn ang="0">
                <a:pos x="131" y="105"/>
              </a:cxn>
              <a:cxn ang="0">
                <a:pos x="129" y="169"/>
              </a:cxn>
              <a:cxn ang="0">
                <a:pos x="137" y="276"/>
              </a:cxn>
              <a:cxn ang="0">
                <a:pos x="129" y="352"/>
              </a:cxn>
              <a:cxn ang="0">
                <a:pos x="123" y="378"/>
              </a:cxn>
              <a:cxn ang="0">
                <a:pos x="108" y="417"/>
              </a:cxn>
              <a:cxn ang="0">
                <a:pos x="92" y="420"/>
              </a:cxn>
            </a:cxnLst>
            <a:rect l="0" t="0" r="r" b="b"/>
            <a:pathLst>
              <a:path w="141" h="425">
                <a:moveTo>
                  <a:pt x="92" y="420"/>
                </a:moveTo>
                <a:cubicBezTo>
                  <a:pt x="90" y="411"/>
                  <a:pt x="90" y="410"/>
                  <a:pt x="81" y="408"/>
                </a:cubicBezTo>
                <a:cubicBezTo>
                  <a:pt x="71" y="392"/>
                  <a:pt x="77" y="375"/>
                  <a:pt x="69" y="358"/>
                </a:cubicBezTo>
                <a:cubicBezTo>
                  <a:pt x="68" y="354"/>
                  <a:pt x="64" y="350"/>
                  <a:pt x="63" y="346"/>
                </a:cubicBezTo>
                <a:cubicBezTo>
                  <a:pt x="59" y="320"/>
                  <a:pt x="71" y="302"/>
                  <a:pt x="54" y="292"/>
                </a:cubicBezTo>
                <a:cubicBezTo>
                  <a:pt x="52" y="271"/>
                  <a:pt x="50" y="240"/>
                  <a:pt x="47" y="222"/>
                </a:cubicBezTo>
                <a:cubicBezTo>
                  <a:pt x="44" y="204"/>
                  <a:pt x="41" y="199"/>
                  <a:pt x="38" y="186"/>
                </a:cubicBezTo>
                <a:cubicBezTo>
                  <a:pt x="36" y="172"/>
                  <a:pt x="29" y="155"/>
                  <a:pt x="27" y="144"/>
                </a:cubicBezTo>
                <a:cubicBezTo>
                  <a:pt x="24" y="133"/>
                  <a:pt x="22" y="126"/>
                  <a:pt x="20" y="121"/>
                </a:cubicBezTo>
                <a:cubicBezTo>
                  <a:pt x="15" y="118"/>
                  <a:pt x="16" y="116"/>
                  <a:pt x="12" y="111"/>
                </a:cubicBezTo>
                <a:cubicBezTo>
                  <a:pt x="11" y="89"/>
                  <a:pt x="15" y="91"/>
                  <a:pt x="3" y="79"/>
                </a:cubicBezTo>
                <a:cubicBezTo>
                  <a:pt x="1" y="68"/>
                  <a:pt x="0" y="56"/>
                  <a:pt x="5" y="45"/>
                </a:cubicBezTo>
                <a:cubicBezTo>
                  <a:pt x="7" y="36"/>
                  <a:pt x="2" y="21"/>
                  <a:pt x="9" y="16"/>
                </a:cubicBezTo>
                <a:cubicBezTo>
                  <a:pt x="12" y="8"/>
                  <a:pt x="21" y="6"/>
                  <a:pt x="29" y="4"/>
                </a:cubicBezTo>
                <a:cubicBezTo>
                  <a:pt x="36" y="1"/>
                  <a:pt x="49" y="1"/>
                  <a:pt x="56" y="0"/>
                </a:cubicBezTo>
                <a:cubicBezTo>
                  <a:pt x="71" y="0"/>
                  <a:pt x="87" y="0"/>
                  <a:pt x="102" y="1"/>
                </a:cubicBezTo>
                <a:cubicBezTo>
                  <a:pt x="106" y="1"/>
                  <a:pt x="122" y="21"/>
                  <a:pt x="128" y="25"/>
                </a:cubicBezTo>
                <a:cubicBezTo>
                  <a:pt x="134" y="33"/>
                  <a:pt x="136" y="37"/>
                  <a:pt x="140" y="45"/>
                </a:cubicBezTo>
                <a:cubicBezTo>
                  <a:pt x="141" y="59"/>
                  <a:pt x="133" y="84"/>
                  <a:pt x="131" y="105"/>
                </a:cubicBezTo>
                <a:cubicBezTo>
                  <a:pt x="129" y="126"/>
                  <a:pt x="128" y="141"/>
                  <a:pt x="129" y="169"/>
                </a:cubicBezTo>
                <a:cubicBezTo>
                  <a:pt x="130" y="197"/>
                  <a:pt x="137" y="246"/>
                  <a:pt x="137" y="276"/>
                </a:cubicBezTo>
                <a:cubicBezTo>
                  <a:pt x="137" y="306"/>
                  <a:pt x="131" y="335"/>
                  <a:pt x="129" y="352"/>
                </a:cubicBezTo>
                <a:cubicBezTo>
                  <a:pt x="127" y="361"/>
                  <a:pt x="125" y="369"/>
                  <a:pt x="123" y="378"/>
                </a:cubicBezTo>
                <a:cubicBezTo>
                  <a:pt x="122" y="389"/>
                  <a:pt x="120" y="413"/>
                  <a:pt x="108" y="417"/>
                </a:cubicBezTo>
                <a:cubicBezTo>
                  <a:pt x="103" y="421"/>
                  <a:pt x="97" y="425"/>
                  <a:pt x="92" y="420"/>
                </a:cubicBezTo>
                <a:close/>
              </a:path>
            </a:pathLst>
          </a:custGeom>
          <a:solidFill>
            <a:srgbClr val="000000"/>
          </a:solidFill>
          <a:ln w="9525" cap="flat" cmpd="sng">
            <a:noFill/>
            <a:prstDash val="solid"/>
            <a:miter lim="800000"/>
            <a:headEnd type="none" w="med" len="med"/>
            <a:tailEnd type="none" w="med" len="med"/>
          </a:ln>
          <a:effectLst/>
        </p:spPr>
        <p:txBody>
          <a:bodyPr wrap="none"/>
          <a:lstStyle/>
          <a:p>
            <a:endParaRPr lang="en-US"/>
          </a:p>
        </p:txBody>
      </p:sp>
      <p:sp>
        <p:nvSpPr>
          <p:cNvPr id="2450444" name="Freeform 12"/>
          <p:cNvSpPr>
            <a:spLocks/>
          </p:cNvSpPr>
          <p:nvPr/>
        </p:nvSpPr>
        <p:spPr bwMode="auto">
          <a:xfrm>
            <a:off x="5626100" y="2260600"/>
            <a:ext cx="277813" cy="631825"/>
          </a:xfrm>
          <a:custGeom>
            <a:avLst/>
            <a:gdLst/>
            <a:ahLst/>
            <a:cxnLst>
              <a:cxn ang="0">
                <a:pos x="10" y="0"/>
              </a:cxn>
              <a:cxn ang="0">
                <a:pos x="1" y="15"/>
              </a:cxn>
              <a:cxn ang="0">
                <a:pos x="9" y="69"/>
              </a:cxn>
              <a:cxn ang="0">
                <a:pos x="15" y="124"/>
              </a:cxn>
              <a:cxn ang="0">
                <a:pos x="27" y="178"/>
              </a:cxn>
              <a:cxn ang="0">
                <a:pos x="25" y="205"/>
              </a:cxn>
              <a:cxn ang="0">
                <a:pos x="33" y="249"/>
              </a:cxn>
              <a:cxn ang="0">
                <a:pos x="27" y="309"/>
              </a:cxn>
              <a:cxn ang="0">
                <a:pos x="21" y="334"/>
              </a:cxn>
              <a:cxn ang="0">
                <a:pos x="22" y="349"/>
              </a:cxn>
              <a:cxn ang="0">
                <a:pos x="36" y="357"/>
              </a:cxn>
              <a:cxn ang="0">
                <a:pos x="67" y="358"/>
              </a:cxn>
              <a:cxn ang="0">
                <a:pos x="75" y="397"/>
              </a:cxn>
              <a:cxn ang="0">
                <a:pos x="88" y="396"/>
              </a:cxn>
              <a:cxn ang="0">
                <a:pos x="97" y="382"/>
              </a:cxn>
              <a:cxn ang="0">
                <a:pos x="117" y="381"/>
              </a:cxn>
              <a:cxn ang="0">
                <a:pos x="139" y="357"/>
              </a:cxn>
              <a:cxn ang="0">
                <a:pos x="175" y="355"/>
              </a:cxn>
              <a:cxn ang="0">
                <a:pos x="174" y="334"/>
              </a:cxn>
              <a:cxn ang="0">
                <a:pos x="162" y="321"/>
              </a:cxn>
              <a:cxn ang="0">
                <a:pos x="145" y="286"/>
              </a:cxn>
              <a:cxn ang="0">
                <a:pos x="127" y="243"/>
              </a:cxn>
              <a:cxn ang="0">
                <a:pos x="109" y="171"/>
              </a:cxn>
              <a:cxn ang="0">
                <a:pos x="97" y="135"/>
              </a:cxn>
              <a:cxn ang="0">
                <a:pos x="85" y="111"/>
              </a:cxn>
              <a:cxn ang="0">
                <a:pos x="66" y="63"/>
              </a:cxn>
              <a:cxn ang="0">
                <a:pos x="46" y="33"/>
              </a:cxn>
              <a:cxn ang="0">
                <a:pos x="30" y="18"/>
              </a:cxn>
              <a:cxn ang="0">
                <a:pos x="13" y="9"/>
              </a:cxn>
              <a:cxn ang="0">
                <a:pos x="10" y="0"/>
              </a:cxn>
            </a:cxnLst>
            <a:rect l="0" t="0" r="r" b="b"/>
            <a:pathLst>
              <a:path w="175" h="398">
                <a:moveTo>
                  <a:pt x="10" y="0"/>
                </a:moveTo>
                <a:cubicBezTo>
                  <a:pt x="9" y="8"/>
                  <a:pt x="5" y="8"/>
                  <a:pt x="1" y="15"/>
                </a:cubicBezTo>
                <a:cubicBezTo>
                  <a:pt x="3" y="49"/>
                  <a:pt x="0" y="48"/>
                  <a:pt x="9" y="69"/>
                </a:cubicBezTo>
                <a:cubicBezTo>
                  <a:pt x="9" y="86"/>
                  <a:pt x="7" y="108"/>
                  <a:pt x="15" y="124"/>
                </a:cubicBezTo>
                <a:cubicBezTo>
                  <a:pt x="18" y="145"/>
                  <a:pt x="10" y="164"/>
                  <a:pt x="27" y="178"/>
                </a:cubicBezTo>
                <a:cubicBezTo>
                  <a:pt x="30" y="191"/>
                  <a:pt x="25" y="183"/>
                  <a:pt x="25" y="205"/>
                </a:cubicBezTo>
                <a:cubicBezTo>
                  <a:pt x="26" y="217"/>
                  <a:pt x="33" y="232"/>
                  <a:pt x="33" y="249"/>
                </a:cubicBezTo>
                <a:cubicBezTo>
                  <a:pt x="33" y="266"/>
                  <a:pt x="29" y="295"/>
                  <a:pt x="27" y="309"/>
                </a:cubicBezTo>
                <a:cubicBezTo>
                  <a:pt x="26" y="323"/>
                  <a:pt x="14" y="326"/>
                  <a:pt x="21" y="334"/>
                </a:cubicBezTo>
                <a:cubicBezTo>
                  <a:pt x="20" y="341"/>
                  <a:pt x="20" y="345"/>
                  <a:pt x="22" y="349"/>
                </a:cubicBezTo>
                <a:cubicBezTo>
                  <a:pt x="24" y="353"/>
                  <a:pt x="29" y="356"/>
                  <a:pt x="36" y="357"/>
                </a:cubicBezTo>
                <a:cubicBezTo>
                  <a:pt x="43" y="358"/>
                  <a:pt x="61" y="351"/>
                  <a:pt x="67" y="358"/>
                </a:cubicBezTo>
                <a:cubicBezTo>
                  <a:pt x="75" y="368"/>
                  <a:pt x="75" y="397"/>
                  <a:pt x="75" y="397"/>
                </a:cubicBezTo>
                <a:cubicBezTo>
                  <a:pt x="79" y="397"/>
                  <a:pt x="84" y="398"/>
                  <a:pt x="88" y="396"/>
                </a:cubicBezTo>
                <a:cubicBezTo>
                  <a:pt x="93" y="394"/>
                  <a:pt x="91" y="383"/>
                  <a:pt x="97" y="382"/>
                </a:cubicBezTo>
                <a:cubicBezTo>
                  <a:pt x="103" y="380"/>
                  <a:pt x="110" y="381"/>
                  <a:pt x="117" y="381"/>
                </a:cubicBezTo>
                <a:cubicBezTo>
                  <a:pt x="128" y="375"/>
                  <a:pt x="123" y="358"/>
                  <a:pt x="139" y="357"/>
                </a:cubicBezTo>
                <a:cubicBezTo>
                  <a:pt x="151" y="356"/>
                  <a:pt x="163" y="356"/>
                  <a:pt x="175" y="355"/>
                </a:cubicBezTo>
                <a:cubicBezTo>
                  <a:pt x="175" y="348"/>
                  <a:pt x="175" y="341"/>
                  <a:pt x="174" y="334"/>
                </a:cubicBezTo>
                <a:cubicBezTo>
                  <a:pt x="173" y="328"/>
                  <a:pt x="162" y="321"/>
                  <a:pt x="162" y="321"/>
                </a:cubicBezTo>
                <a:cubicBezTo>
                  <a:pt x="156" y="305"/>
                  <a:pt x="161" y="296"/>
                  <a:pt x="145" y="286"/>
                </a:cubicBezTo>
                <a:cubicBezTo>
                  <a:pt x="135" y="272"/>
                  <a:pt x="138" y="258"/>
                  <a:pt x="127" y="243"/>
                </a:cubicBezTo>
                <a:cubicBezTo>
                  <a:pt x="121" y="211"/>
                  <a:pt x="127" y="195"/>
                  <a:pt x="109" y="171"/>
                </a:cubicBezTo>
                <a:cubicBezTo>
                  <a:pt x="106" y="142"/>
                  <a:pt x="113" y="145"/>
                  <a:pt x="97" y="135"/>
                </a:cubicBezTo>
                <a:cubicBezTo>
                  <a:pt x="95" y="127"/>
                  <a:pt x="90" y="118"/>
                  <a:pt x="85" y="111"/>
                </a:cubicBezTo>
                <a:cubicBezTo>
                  <a:pt x="81" y="93"/>
                  <a:pt x="88" y="67"/>
                  <a:pt x="66" y="63"/>
                </a:cubicBezTo>
                <a:cubicBezTo>
                  <a:pt x="59" y="51"/>
                  <a:pt x="55" y="42"/>
                  <a:pt x="46" y="33"/>
                </a:cubicBezTo>
                <a:cubicBezTo>
                  <a:pt x="40" y="26"/>
                  <a:pt x="35" y="22"/>
                  <a:pt x="30" y="18"/>
                </a:cubicBezTo>
                <a:cubicBezTo>
                  <a:pt x="25" y="14"/>
                  <a:pt x="16" y="12"/>
                  <a:pt x="13" y="9"/>
                </a:cubicBezTo>
                <a:cubicBezTo>
                  <a:pt x="9" y="3"/>
                  <a:pt x="10" y="6"/>
                  <a:pt x="10" y="0"/>
                </a:cubicBezTo>
                <a:close/>
              </a:path>
            </a:pathLst>
          </a:custGeom>
          <a:solidFill>
            <a:srgbClr val="000000"/>
          </a:solidFill>
          <a:ln w="3175" cap="flat" cmpd="sng">
            <a:noFill/>
            <a:prstDash val="solid"/>
            <a:miter lim="800000"/>
            <a:headEnd type="none" w="med" len="med"/>
            <a:tailEnd type="none" w="med" len="med"/>
          </a:ln>
          <a:effectLst/>
        </p:spPr>
        <p:txBody>
          <a:bodyPr wrap="none"/>
          <a:lstStyle/>
          <a:p>
            <a:endParaRPr lang="en-US"/>
          </a:p>
        </p:txBody>
      </p:sp>
      <p:sp>
        <p:nvSpPr>
          <p:cNvPr id="2450445" name="Oval 13"/>
          <p:cNvSpPr>
            <a:spLocks noChangeArrowheads="1"/>
          </p:cNvSpPr>
          <p:nvPr/>
        </p:nvSpPr>
        <p:spPr bwMode="auto">
          <a:xfrm>
            <a:off x="4311650" y="2474913"/>
            <a:ext cx="65088" cy="42862"/>
          </a:xfrm>
          <a:prstGeom prst="ellipse">
            <a:avLst/>
          </a:prstGeom>
          <a:solidFill>
            <a:srgbClr val="333333"/>
          </a:solidFill>
          <a:ln w="9525">
            <a:noFill/>
            <a:miter lim="800000"/>
            <a:headEnd/>
            <a:tailEnd/>
          </a:ln>
          <a:effectLst/>
        </p:spPr>
        <p:txBody>
          <a:bodyPr wrap="none" anchor="ctr"/>
          <a:lstStyle/>
          <a:p>
            <a:endParaRPr lang="en-US"/>
          </a:p>
        </p:txBody>
      </p:sp>
      <p:sp>
        <p:nvSpPr>
          <p:cNvPr id="2450446" name="Freeform 14"/>
          <p:cNvSpPr>
            <a:spLocks/>
          </p:cNvSpPr>
          <p:nvPr/>
        </p:nvSpPr>
        <p:spPr bwMode="auto">
          <a:xfrm>
            <a:off x="4325938" y="2357438"/>
            <a:ext cx="47625" cy="41275"/>
          </a:xfrm>
          <a:custGeom>
            <a:avLst/>
            <a:gdLst/>
            <a:ahLst/>
            <a:cxnLst>
              <a:cxn ang="0">
                <a:pos x="0" y="12"/>
              </a:cxn>
              <a:cxn ang="0">
                <a:pos x="6" y="21"/>
              </a:cxn>
              <a:cxn ang="0">
                <a:pos x="24" y="26"/>
              </a:cxn>
              <a:cxn ang="0">
                <a:pos x="30" y="14"/>
              </a:cxn>
              <a:cxn ang="0">
                <a:pos x="19" y="0"/>
              </a:cxn>
              <a:cxn ang="0">
                <a:pos x="7" y="0"/>
              </a:cxn>
              <a:cxn ang="0">
                <a:pos x="0" y="12"/>
              </a:cxn>
            </a:cxnLst>
            <a:rect l="0" t="0" r="r" b="b"/>
            <a:pathLst>
              <a:path w="30" h="26">
                <a:moveTo>
                  <a:pt x="0" y="12"/>
                </a:moveTo>
                <a:lnTo>
                  <a:pt x="6" y="21"/>
                </a:lnTo>
                <a:lnTo>
                  <a:pt x="24" y="26"/>
                </a:lnTo>
                <a:lnTo>
                  <a:pt x="30" y="14"/>
                </a:lnTo>
                <a:lnTo>
                  <a:pt x="19" y="0"/>
                </a:lnTo>
                <a:lnTo>
                  <a:pt x="7" y="0"/>
                </a:lnTo>
                <a:lnTo>
                  <a:pt x="0" y="12"/>
                </a:lnTo>
                <a:close/>
              </a:path>
            </a:pathLst>
          </a:custGeom>
          <a:solidFill>
            <a:srgbClr val="333333"/>
          </a:solidFill>
          <a:ln w="9525" cap="flat" cmpd="sng">
            <a:noFill/>
            <a:prstDash val="solid"/>
            <a:miter lim="800000"/>
            <a:headEnd type="none" w="med" len="med"/>
            <a:tailEnd type="none" w="med" len="med"/>
          </a:ln>
          <a:effectLst/>
        </p:spPr>
        <p:txBody>
          <a:bodyPr wrap="none"/>
          <a:lstStyle/>
          <a:p>
            <a:endParaRPr lang="en-US"/>
          </a:p>
        </p:txBody>
      </p:sp>
      <p:sp>
        <p:nvSpPr>
          <p:cNvPr id="2450447" name="Oval 15"/>
          <p:cNvSpPr>
            <a:spLocks noChangeAspect="1" noChangeArrowheads="1"/>
          </p:cNvSpPr>
          <p:nvPr/>
        </p:nvSpPr>
        <p:spPr bwMode="auto">
          <a:xfrm>
            <a:off x="4325938" y="2590800"/>
            <a:ext cx="46037" cy="30163"/>
          </a:xfrm>
          <a:prstGeom prst="ellipse">
            <a:avLst/>
          </a:prstGeom>
          <a:solidFill>
            <a:srgbClr val="333333"/>
          </a:solidFill>
          <a:ln w="9525">
            <a:noFill/>
            <a:miter lim="800000"/>
            <a:headEnd/>
            <a:tailEnd/>
          </a:ln>
          <a:effectLst/>
        </p:spPr>
        <p:txBody>
          <a:bodyPr wrap="none" anchor="ctr"/>
          <a:lstStyle/>
          <a:p>
            <a:endParaRPr lang="en-US"/>
          </a:p>
        </p:txBody>
      </p:sp>
      <p:sp>
        <p:nvSpPr>
          <p:cNvPr id="2450448" name="Oval 16"/>
          <p:cNvSpPr>
            <a:spLocks noChangeAspect="1" noChangeArrowheads="1"/>
          </p:cNvSpPr>
          <p:nvPr/>
        </p:nvSpPr>
        <p:spPr bwMode="auto">
          <a:xfrm rot="1354177">
            <a:off x="4335463" y="2709863"/>
            <a:ext cx="46037" cy="30162"/>
          </a:xfrm>
          <a:prstGeom prst="ellipse">
            <a:avLst/>
          </a:prstGeom>
          <a:solidFill>
            <a:srgbClr val="808080"/>
          </a:solidFill>
          <a:ln w="9525">
            <a:noFill/>
            <a:miter lim="800000"/>
            <a:headEnd/>
            <a:tailEnd/>
          </a:ln>
          <a:effectLst/>
        </p:spPr>
        <p:txBody>
          <a:bodyPr wrap="none" anchor="ctr"/>
          <a:lstStyle/>
          <a:p>
            <a:endParaRPr lang="en-US"/>
          </a:p>
        </p:txBody>
      </p:sp>
      <p:pic>
        <p:nvPicPr>
          <p:cNvPr id="2450449" name="Picture 17" descr="Optical%20Illusion%20-%20The%20Four%20Dots"/>
          <p:cNvPicPr>
            <a:picLocks noChangeAspect="1" noChangeArrowheads="1"/>
          </p:cNvPicPr>
          <p:nvPr/>
        </p:nvPicPr>
        <p:blipFill>
          <a:blip r:embed="rId4">
            <a:lum bright="6000"/>
          </a:blip>
          <a:srcRect l="46823" t="28067" r="51112" b="66765"/>
          <a:stretch>
            <a:fillRect/>
          </a:stretch>
        </p:blipFill>
        <p:spPr bwMode="auto">
          <a:xfrm>
            <a:off x="4286250" y="2316163"/>
            <a:ext cx="142875" cy="469900"/>
          </a:xfrm>
          <a:prstGeom prst="rect">
            <a:avLst/>
          </a:prstGeom>
          <a:noFill/>
        </p:spPr>
      </p:pic>
      <p:sp>
        <p:nvSpPr>
          <p:cNvPr id="2450452" name="Rectangle 20"/>
          <p:cNvSpPr>
            <a:spLocks noChangeArrowheads="1"/>
          </p:cNvSpPr>
          <p:nvPr/>
        </p:nvSpPr>
        <p:spPr bwMode="auto">
          <a:xfrm>
            <a:off x="1433513" y="5029200"/>
            <a:ext cx="6400800" cy="1371600"/>
          </a:xfrm>
          <a:prstGeom prst="rect">
            <a:avLst/>
          </a:prstGeom>
          <a:noFill/>
          <a:ln w="9525">
            <a:noFill/>
            <a:miter lim="800000"/>
            <a:headEnd/>
            <a:tailEnd/>
          </a:ln>
          <a:effectLst/>
        </p:spPr>
        <p:txBody>
          <a:bodyPr/>
          <a:lstStyle/>
          <a:p>
            <a:pPr marL="342900" indent="-342900" algn="ctr">
              <a:spcBef>
                <a:spcPct val="20000"/>
              </a:spcBef>
            </a:pPr>
            <a:r>
              <a:rPr lang="en-US" sz="3200">
                <a:solidFill>
                  <a:srgbClr val="000000"/>
                </a:solidFill>
                <a:cs typeface="Arial" charset="0"/>
              </a:rPr>
              <a:t>Internet web site:</a:t>
            </a:r>
            <a:r>
              <a:rPr lang="en-US" sz="3200">
                <a:solidFill>
                  <a:srgbClr val="FF0000"/>
                </a:solidFill>
                <a:cs typeface="Arial" charset="0"/>
              </a:rPr>
              <a:t>  </a:t>
            </a:r>
          </a:p>
          <a:p>
            <a:pPr marL="342900" indent="-342900" algn="ctr">
              <a:spcBef>
                <a:spcPct val="20000"/>
              </a:spcBef>
            </a:pPr>
            <a:r>
              <a:rPr lang="en-US" sz="2800">
                <a:solidFill>
                  <a:srgbClr val="FF0000"/>
                </a:solidFill>
                <a:cs typeface="Arial" charset="0"/>
              </a:rPr>
              <a:t>www.unit5.org/                 </a:t>
            </a:r>
            <a:r>
              <a:rPr lang="en-US" sz="2800">
                <a:cs typeface="Arial" charset="0"/>
              </a:rPr>
              <a:t>.</a:t>
            </a:r>
            <a:r>
              <a:rPr lang="en-US" sz="3200">
                <a:solidFill>
                  <a:srgbClr val="FF0000"/>
                </a:solidFill>
                <a:cs typeface="Arial" charset="0"/>
              </a:rPr>
              <a:t>   </a:t>
            </a:r>
          </a:p>
        </p:txBody>
      </p:sp>
      <p:pic>
        <p:nvPicPr>
          <p:cNvPr id="2450453" name="Picture 21" descr="round bottom flask"/>
          <p:cNvPicPr>
            <a:picLocks noChangeAspect="1" noChangeArrowheads="1"/>
          </p:cNvPicPr>
          <p:nvPr/>
        </p:nvPicPr>
        <p:blipFill>
          <a:blip r:embed="rId5"/>
          <a:srcRect/>
          <a:stretch>
            <a:fillRect/>
          </a:stretch>
        </p:blipFill>
        <p:spPr bwMode="auto">
          <a:xfrm>
            <a:off x="4021138" y="2667000"/>
            <a:ext cx="1155700" cy="2049463"/>
          </a:xfrm>
          <a:prstGeom prst="rect">
            <a:avLst/>
          </a:prstGeom>
          <a:noFill/>
        </p:spPr>
      </p:pic>
      <p:sp>
        <p:nvSpPr>
          <p:cNvPr id="2450455" name="Rectangle 23"/>
          <p:cNvSpPr>
            <a:spLocks noChangeArrowheads="1"/>
          </p:cNvSpPr>
          <p:nvPr/>
        </p:nvSpPr>
        <p:spPr bwMode="auto">
          <a:xfrm>
            <a:off x="4883150" y="5662613"/>
            <a:ext cx="1708150" cy="519112"/>
          </a:xfrm>
          <a:prstGeom prst="rect">
            <a:avLst/>
          </a:prstGeom>
          <a:noFill/>
          <a:ln w="9525">
            <a:noFill/>
            <a:miter lim="800000"/>
            <a:headEnd/>
            <a:tailEnd/>
          </a:ln>
          <a:effectLst/>
        </p:spPr>
        <p:txBody>
          <a:bodyPr wrap="none">
            <a:spAutoFit/>
          </a:bodyPr>
          <a:lstStyle/>
          <a:p>
            <a:r>
              <a:rPr lang="en-US" sz="2800">
                <a:solidFill>
                  <a:srgbClr val="FF0000"/>
                </a:solidFill>
                <a:cs typeface="Arial" charset="0"/>
              </a:rPr>
              <a:t>chemistry</a:t>
            </a:r>
          </a:p>
        </p:txBody>
      </p:sp>
      <p:sp>
        <p:nvSpPr>
          <p:cNvPr id="2450457" name="Rectangle 25"/>
          <p:cNvSpPr>
            <a:spLocks noChangeArrowheads="1"/>
          </p:cNvSpPr>
          <p:nvPr/>
        </p:nvSpPr>
        <p:spPr bwMode="auto">
          <a:xfrm>
            <a:off x="4887913" y="5662613"/>
            <a:ext cx="1292225" cy="519112"/>
          </a:xfrm>
          <a:prstGeom prst="rect">
            <a:avLst/>
          </a:prstGeom>
          <a:noFill/>
          <a:ln w="9525">
            <a:noFill/>
            <a:miter lim="800000"/>
            <a:headEnd/>
            <a:tailEnd/>
          </a:ln>
          <a:effectLst/>
        </p:spPr>
        <p:txBody>
          <a:bodyPr wrap="none">
            <a:spAutoFit/>
          </a:bodyPr>
          <a:lstStyle/>
          <a:p>
            <a:r>
              <a:rPr lang="en-US" sz="2800">
                <a:solidFill>
                  <a:srgbClr val="FF0000"/>
                </a:solidFill>
                <a:cs typeface="Arial" charset="0"/>
              </a:rPr>
              <a:t>christjs</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450436"/>
                                        </p:tgtEl>
                                      </p:cBhvr>
                                    </p:animEffect>
                                    <p:set>
                                      <p:cBhvr>
                                        <p:cTn id="7" dur="1" fill="hold">
                                          <p:stCondLst>
                                            <p:cond delay="499"/>
                                          </p:stCondLst>
                                        </p:cTn>
                                        <p:tgtEl>
                                          <p:spTgt spid="2450436"/>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2450437"/>
                                        </p:tgtEl>
                                      </p:cBhvr>
                                    </p:animEffect>
                                    <p:set>
                                      <p:cBhvr>
                                        <p:cTn id="10" dur="1" fill="hold">
                                          <p:stCondLst>
                                            <p:cond delay="499"/>
                                          </p:stCondLst>
                                        </p:cTn>
                                        <p:tgtEl>
                                          <p:spTgt spid="2450437"/>
                                        </p:tgtEl>
                                        <p:attrNameLst>
                                          <p:attrName>style.visibility</p:attrName>
                                        </p:attrNameLst>
                                      </p:cBhvr>
                                      <p:to>
                                        <p:strVal val="hidden"/>
                                      </p:to>
                                    </p:set>
                                  </p:childTnLst>
                                </p:cTn>
                              </p:par>
                              <p:par>
                                <p:cTn id="11" presetID="9" presetClass="exit" presetSubtype="0" fill="hold" grpId="0" nodeType="withEffect">
                                  <p:stCondLst>
                                    <p:cond delay="0"/>
                                  </p:stCondLst>
                                  <p:childTnLst>
                                    <p:animEffect transition="out" filter="dissolve">
                                      <p:cBhvr>
                                        <p:cTn id="12" dur="500"/>
                                        <p:tgtEl>
                                          <p:spTgt spid="2450438"/>
                                        </p:tgtEl>
                                      </p:cBhvr>
                                    </p:animEffect>
                                    <p:set>
                                      <p:cBhvr>
                                        <p:cTn id="13" dur="1" fill="hold">
                                          <p:stCondLst>
                                            <p:cond delay="499"/>
                                          </p:stCondLst>
                                        </p:cTn>
                                        <p:tgtEl>
                                          <p:spTgt spid="2450438"/>
                                        </p:tgtEl>
                                        <p:attrNameLst>
                                          <p:attrName>style.visibility</p:attrName>
                                        </p:attrNameLst>
                                      </p:cBhvr>
                                      <p:to>
                                        <p:strVal val="hidden"/>
                                      </p:to>
                                    </p:set>
                                  </p:childTnLst>
                                </p:cTn>
                              </p:par>
                              <p:par>
                                <p:cTn id="14" presetID="9" presetClass="exit" presetSubtype="0" fill="hold" grpId="0" nodeType="withEffect">
                                  <p:stCondLst>
                                    <p:cond delay="0"/>
                                  </p:stCondLst>
                                  <p:childTnLst>
                                    <p:animEffect transition="out" filter="dissolve">
                                      <p:cBhvr>
                                        <p:cTn id="15" dur="500"/>
                                        <p:tgtEl>
                                          <p:spTgt spid="2450439"/>
                                        </p:tgtEl>
                                      </p:cBhvr>
                                    </p:animEffect>
                                    <p:set>
                                      <p:cBhvr>
                                        <p:cTn id="16" dur="1" fill="hold">
                                          <p:stCondLst>
                                            <p:cond delay="499"/>
                                          </p:stCondLst>
                                        </p:cTn>
                                        <p:tgtEl>
                                          <p:spTgt spid="2450439"/>
                                        </p:tgtEl>
                                        <p:attrNameLst>
                                          <p:attrName>style.visibility</p:attrName>
                                        </p:attrNameLst>
                                      </p:cBhvr>
                                      <p:to>
                                        <p:strVal val="hidden"/>
                                      </p:to>
                                    </p:set>
                                  </p:childTnLst>
                                </p:cTn>
                              </p:par>
                              <p:par>
                                <p:cTn id="17" presetID="9" presetClass="exit" presetSubtype="0" fill="hold" grpId="0" nodeType="withEffect">
                                  <p:stCondLst>
                                    <p:cond delay="0"/>
                                  </p:stCondLst>
                                  <p:childTnLst>
                                    <p:animEffect transition="out" filter="dissolve">
                                      <p:cBhvr>
                                        <p:cTn id="18" dur="500"/>
                                        <p:tgtEl>
                                          <p:spTgt spid="2450440"/>
                                        </p:tgtEl>
                                      </p:cBhvr>
                                    </p:animEffect>
                                    <p:set>
                                      <p:cBhvr>
                                        <p:cTn id="19" dur="1" fill="hold">
                                          <p:stCondLst>
                                            <p:cond delay="499"/>
                                          </p:stCondLst>
                                        </p:cTn>
                                        <p:tgtEl>
                                          <p:spTgt spid="2450440"/>
                                        </p:tgtEl>
                                        <p:attrNameLst>
                                          <p:attrName>style.visibility</p:attrName>
                                        </p:attrNameLst>
                                      </p:cBhvr>
                                      <p:to>
                                        <p:strVal val="hidden"/>
                                      </p:to>
                                    </p:set>
                                  </p:childTnLst>
                                </p:cTn>
                              </p:par>
                              <p:par>
                                <p:cTn id="20" presetID="9" presetClass="exit" presetSubtype="0" fill="hold" grpId="0" nodeType="withEffect">
                                  <p:stCondLst>
                                    <p:cond delay="0"/>
                                  </p:stCondLst>
                                  <p:childTnLst>
                                    <p:animEffect transition="out" filter="dissolve">
                                      <p:cBhvr>
                                        <p:cTn id="21" dur="500"/>
                                        <p:tgtEl>
                                          <p:spTgt spid="2450441"/>
                                        </p:tgtEl>
                                      </p:cBhvr>
                                    </p:animEffect>
                                    <p:set>
                                      <p:cBhvr>
                                        <p:cTn id="22" dur="1" fill="hold">
                                          <p:stCondLst>
                                            <p:cond delay="499"/>
                                          </p:stCondLst>
                                        </p:cTn>
                                        <p:tgtEl>
                                          <p:spTgt spid="2450441"/>
                                        </p:tgtEl>
                                        <p:attrNameLst>
                                          <p:attrName>style.visibility</p:attrName>
                                        </p:attrNameLst>
                                      </p:cBhvr>
                                      <p:to>
                                        <p:strVal val="hidden"/>
                                      </p:to>
                                    </p:set>
                                  </p:childTnLst>
                                </p:cTn>
                              </p:par>
                              <p:par>
                                <p:cTn id="23" presetID="9" presetClass="exit" presetSubtype="0" fill="hold" grpId="0" nodeType="withEffect">
                                  <p:stCondLst>
                                    <p:cond delay="0"/>
                                  </p:stCondLst>
                                  <p:childTnLst>
                                    <p:animEffect transition="out" filter="dissolve">
                                      <p:cBhvr>
                                        <p:cTn id="24" dur="500"/>
                                        <p:tgtEl>
                                          <p:spTgt spid="2450442"/>
                                        </p:tgtEl>
                                      </p:cBhvr>
                                    </p:animEffect>
                                    <p:set>
                                      <p:cBhvr>
                                        <p:cTn id="25" dur="1" fill="hold">
                                          <p:stCondLst>
                                            <p:cond delay="499"/>
                                          </p:stCondLst>
                                        </p:cTn>
                                        <p:tgtEl>
                                          <p:spTgt spid="2450442"/>
                                        </p:tgtEl>
                                        <p:attrNameLst>
                                          <p:attrName>style.visibility</p:attrName>
                                        </p:attrNameLst>
                                      </p:cBhvr>
                                      <p:to>
                                        <p:strVal val="hidden"/>
                                      </p:to>
                                    </p:set>
                                  </p:childTnLst>
                                </p:cTn>
                              </p:par>
                              <p:par>
                                <p:cTn id="26" presetID="9" presetClass="exit" presetSubtype="0" fill="hold" grpId="0" nodeType="withEffect">
                                  <p:stCondLst>
                                    <p:cond delay="0"/>
                                  </p:stCondLst>
                                  <p:childTnLst>
                                    <p:animEffect transition="out" filter="dissolve">
                                      <p:cBhvr>
                                        <p:cTn id="27" dur="500"/>
                                        <p:tgtEl>
                                          <p:spTgt spid="2450443"/>
                                        </p:tgtEl>
                                      </p:cBhvr>
                                    </p:animEffect>
                                    <p:set>
                                      <p:cBhvr>
                                        <p:cTn id="28" dur="1" fill="hold">
                                          <p:stCondLst>
                                            <p:cond delay="499"/>
                                          </p:stCondLst>
                                        </p:cTn>
                                        <p:tgtEl>
                                          <p:spTgt spid="2450443"/>
                                        </p:tgtEl>
                                        <p:attrNameLst>
                                          <p:attrName>style.visibility</p:attrName>
                                        </p:attrNameLst>
                                      </p:cBhvr>
                                      <p:to>
                                        <p:strVal val="hidden"/>
                                      </p:to>
                                    </p:set>
                                  </p:childTnLst>
                                </p:cTn>
                              </p:par>
                              <p:par>
                                <p:cTn id="29" presetID="9" presetClass="exit" presetSubtype="0" fill="hold" grpId="0" nodeType="withEffect">
                                  <p:stCondLst>
                                    <p:cond delay="0"/>
                                  </p:stCondLst>
                                  <p:childTnLst>
                                    <p:animEffect transition="out" filter="dissolve">
                                      <p:cBhvr>
                                        <p:cTn id="30" dur="500"/>
                                        <p:tgtEl>
                                          <p:spTgt spid="2450444"/>
                                        </p:tgtEl>
                                      </p:cBhvr>
                                    </p:animEffect>
                                    <p:set>
                                      <p:cBhvr>
                                        <p:cTn id="31" dur="1" fill="hold">
                                          <p:stCondLst>
                                            <p:cond delay="499"/>
                                          </p:stCondLst>
                                        </p:cTn>
                                        <p:tgtEl>
                                          <p:spTgt spid="2450444"/>
                                        </p:tgtEl>
                                        <p:attrNameLst>
                                          <p:attrName>style.visibility</p:attrName>
                                        </p:attrNameLst>
                                      </p:cBhvr>
                                      <p:to>
                                        <p:strVal val="hidden"/>
                                      </p:to>
                                    </p:set>
                                  </p:childTnLst>
                                </p:cTn>
                              </p:par>
                              <p:par>
                                <p:cTn id="32" presetID="9" presetClass="exit" presetSubtype="0" fill="hold" grpId="0" nodeType="withEffect">
                                  <p:stCondLst>
                                    <p:cond delay="0"/>
                                  </p:stCondLst>
                                  <p:childTnLst>
                                    <p:animEffect transition="out" filter="dissolve">
                                      <p:cBhvr>
                                        <p:cTn id="33" dur="500"/>
                                        <p:tgtEl>
                                          <p:spTgt spid="2450445"/>
                                        </p:tgtEl>
                                      </p:cBhvr>
                                    </p:animEffect>
                                    <p:set>
                                      <p:cBhvr>
                                        <p:cTn id="34" dur="1" fill="hold">
                                          <p:stCondLst>
                                            <p:cond delay="499"/>
                                          </p:stCondLst>
                                        </p:cTn>
                                        <p:tgtEl>
                                          <p:spTgt spid="2450445"/>
                                        </p:tgtEl>
                                        <p:attrNameLst>
                                          <p:attrName>style.visibility</p:attrName>
                                        </p:attrNameLst>
                                      </p:cBhvr>
                                      <p:to>
                                        <p:strVal val="hidden"/>
                                      </p:to>
                                    </p:set>
                                  </p:childTnLst>
                                </p:cTn>
                              </p:par>
                              <p:par>
                                <p:cTn id="35" presetID="9" presetClass="exit" presetSubtype="0" fill="hold" grpId="0" nodeType="withEffect">
                                  <p:stCondLst>
                                    <p:cond delay="0"/>
                                  </p:stCondLst>
                                  <p:childTnLst>
                                    <p:animEffect transition="out" filter="dissolve">
                                      <p:cBhvr>
                                        <p:cTn id="36" dur="500"/>
                                        <p:tgtEl>
                                          <p:spTgt spid="2450446"/>
                                        </p:tgtEl>
                                      </p:cBhvr>
                                    </p:animEffect>
                                    <p:set>
                                      <p:cBhvr>
                                        <p:cTn id="37" dur="1" fill="hold">
                                          <p:stCondLst>
                                            <p:cond delay="499"/>
                                          </p:stCondLst>
                                        </p:cTn>
                                        <p:tgtEl>
                                          <p:spTgt spid="2450446"/>
                                        </p:tgtEl>
                                        <p:attrNameLst>
                                          <p:attrName>style.visibility</p:attrName>
                                        </p:attrNameLst>
                                      </p:cBhvr>
                                      <p:to>
                                        <p:strVal val="hidden"/>
                                      </p:to>
                                    </p:set>
                                  </p:childTnLst>
                                </p:cTn>
                              </p:par>
                              <p:par>
                                <p:cTn id="38" presetID="9" presetClass="exit" presetSubtype="0" fill="hold" grpId="0" nodeType="withEffect">
                                  <p:stCondLst>
                                    <p:cond delay="0"/>
                                  </p:stCondLst>
                                  <p:childTnLst>
                                    <p:animEffect transition="out" filter="dissolve">
                                      <p:cBhvr>
                                        <p:cTn id="39" dur="500"/>
                                        <p:tgtEl>
                                          <p:spTgt spid="2450447"/>
                                        </p:tgtEl>
                                      </p:cBhvr>
                                    </p:animEffect>
                                    <p:set>
                                      <p:cBhvr>
                                        <p:cTn id="40" dur="1" fill="hold">
                                          <p:stCondLst>
                                            <p:cond delay="499"/>
                                          </p:stCondLst>
                                        </p:cTn>
                                        <p:tgtEl>
                                          <p:spTgt spid="2450447"/>
                                        </p:tgtEl>
                                        <p:attrNameLst>
                                          <p:attrName>style.visibility</p:attrName>
                                        </p:attrNameLst>
                                      </p:cBhvr>
                                      <p:to>
                                        <p:strVal val="hidden"/>
                                      </p:to>
                                    </p:set>
                                  </p:childTnLst>
                                </p:cTn>
                              </p:par>
                              <p:par>
                                <p:cTn id="41" presetID="9" presetClass="exit" presetSubtype="0" fill="hold" grpId="0" nodeType="withEffect">
                                  <p:stCondLst>
                                    <p:cond delay="0"/>
                                  </p:stCondLst>
                                  <p:childTnLst>
                                    <p:animEffect transition="out" filter="dissolve">
                                      <p:cBhvr>
                                        <p:cTn id="42" dur="500"/>
                                        <p:tgtEl>
                                          <p:spTgt spid="2450448"/>
                                        </p:tgtEl>
                                      </p:cBhvr>
                                    </p:animEffect>
                                    <p:set>
                                      <p:cBhvr>
                                        <p:cTn id="43" dur="1" fill="hold">
                                          <p:stCondLst>
                                            <p:cond delay="499"/>
                                          </p:stCondLst>
                                        </p:cTn>
                                        <p:tgtEl>
                                          <p:spTgt spid="2450448"/>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450449"/>
                                        </p:tgtEl>
                                      </p:cBhvr>
                                    </p:animEffect>
                                    <p:set>
                                      <p:cBhvr>
                                        <p:cTn id="46" dur="1" fill="hold">
                                          <p:stCondLst>
                                            <p:cond delay="499"/>
                                          </p:stCondLst>
                                        </p:cTn>
                                        <p:tgtEl>
                                          <p:spTgt spid="2450449"/>
                                        </p:tgtEl>
                                        <p:attrNameLst>
                                          <p:attrName>style.visibility</p:attrName>
                                        </p:attrNameLst>
                                      </p:cBhvr>
                                      <p:to>
                                        <p:strVal val="hidden"/>
                                      </p:to>
                                    </p:set>
                                  </p:childTnLst>
                                </p:cTn>
                              </p:par>
                              <p:par>
                                <p:cTn id="47" presetID="10" presetClass="entr" presetSubtype="0" fill="hold" grpId="0" nodeType="withEffect">
                                  <p:stCondLst>
                                    <p:cond delay="0"/>
                                  </p:stCondLst>
                                  <p:childTnLst>
                                    <p:set>
                                      <p:cBhvr>
                                        <p:cTn id="48" dur="1" fill="hold">
                                          <p:stCondLst>
                                            <p:cond delay="0"/>
                                          </p:stCondLst>
                                        </p:cTn>
                                        <p:tgtEl>
                                          <p:spTgt spid="2450434"/>
                                        </p:tgtEl>
                                        <p:attrNameLst>
                                          <p:attrName>style.visibility</p:attrName>
                                        </p:attrNameLst>
                                      </p:cBhvr>
                                      <p:to>
                                        <p:strVal val="visible"/>
                                      </p:to>
                                    </p:set>
                                    <p:animEffect transition="in" filter="fade">
                                      <p:cBhvr>
                                        <p:cTn id="49" dur="2000"/>
                                        <p:tgtEl>
                                          <p:spTgt spid="2450434"/>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2450453"/>
                                        </p:tgtEl>
                                        <p:attrNameLst>
                                          <p:attrName>style.visibility</p:attrName>
                                        </p:attrNameLst>
                                      </p:cBhvr>
                                      <p:to>
                                        <p:strVal val="visible"/>
                                      </p:to>
                                    </p:set>
                                    <p:animEffect transition="in" filter="fade">
                                      <p:cBhvr>
                                        <p:cTn id="54" dur="2000"/>
                                        <p:tgtEl>
                                          <p:spTgt spid="2450453"/>
                                        </p:tgtEl>
                                      </p:cBhvr>
                                    </p:animEffect>
                                  </p:childTnLst>
                                </p:cTn>
                              </p:par>
                            </p:childTnLst>
                          </p:cTn>
                        </p:par>
                        <p:par>
                          <p:cTn id="55" fill="hold">
                            <p:stCondLst>
                              <p:cond delay="2000"/>
                            </p:stCondLst>
                            <p:childTnLst>
                              <p:par>
                                <p:cTn id="56" presetID="2" presetClass="entr" presetSubtype="1" fill="hold" nodeType="afterEffect">
                                  <p:stCondLst>
                                    <p:cond delay="0"/>
                                  </p:stCondLst>
                                  <p:childTnLst>
                                    <p:set>
                                      <p:cBhvr>
                                        <p:cTn id="57" dur="1" fill="hold">
                                          <p:stCondLst>
                                            <p:cond delay="0"/>
                                          </p:stCondLst>
                                        </p:cTn>
                                        <p:tgtEl>
                                          <p:spTgt spid="2450452">
                                            <p:txEl>
                                              <p:pRg st="0" end="0"/>
                                            </p:txEl>
                                          </p:spTgt>
                                        </p:tgtEl>
                                        <p:attrNameLst>
                                          <p:attrName>style.visibility</p:attrName>
                                        </p:attrNameLst>
                                      </p:cBhvr>
                                      <p:to>
                                        <p:strVal val="visible"/>
                                      </p:to>
                                    </p:set>
                                    <p:anim calcmode="lin" valueType="num">
                                      <p:cBhvr additive="base">
                                        <p:cTn id="58" dur="1000" fill="hold"/>
                                        <p:tgtEl>
                                          <p:spTgt spid="2450452">
                                            <p:txEl>
                                              <p:pRg st="0" end="0"/>
                                            </p:txEl>
                                          </p:spTgt>
                                        </p:tgtEl>
                                        <p:attrNameLst>
                                          <p:attrName>ppt_x</p:attrName>
                                        </p:attrNameLst>
                                      </p:cBhvr>
                                      <p:tavLst>
                                        <p:tav tm="0">
                                          <p:val>
                                            <p:strVal val="#ppt_x"/>
                                          </p:val>
                                        </p:tav>
                                        <p:tav tm="100000">
                                          <p:val>
                                            <p:strVal val="#ppt_x"/>
                                          </p:val>
                                        </p:tav>
                                      </p:tavLst>
                                    </p:anim>
                                    <p:anim calcmode="lin" valueType="num">
                                      <p:cBhvr additive="base">
                                        <p:cTn id="59" dur="1000" fill="hold"/>
                                        <p:tgtEl>
                                          <p:spTgt spid="2450452">
                                            <p:txEl>
                                              <p:pRg st="0" end="0"/>
                                            </p:txEl>
                                          </p:spTgt>
                                        </p:tgtEl>
                                        <p:attrNameLst>
                                          <p:attrName>ppt_y</p:attrName>
                                        </p:attrNameLst>
                                      </p:cBhvr>
                                      <p:tavLst>
                                        <p:tav tm="0">
                                          <p:val>
                                            <p:strVal val="0-#ppt_h/2"/>
                                          </p:val>
                                        </p:tav>
                                        <p:tav tm="100000">
                                          <p:val>
                                            <p:strVal val="#ppt_y"/>
                                          </p:val>
                                        </p:tav>
                                      </p:tavLst>
                                    </p:anim>
                                  </p:childTnLst>
                                </p:cTn>
                              </p:par>
                            </p:childTnLst>
                          </p:cTn>
                        </p:par>
                        <p:par>
                          <p:cTn id="60" fill="hold">
                            <p:stCondLst>
                              <p:cond delay="3000"/>
                            </p:stCondLst>
                            <p:childTnLst>
                              <p:par>
                                <p:cTn id="61" presetID="40" presetClass="entr" presetSubtype="0" fill="hold" nodeType="afterEffect">
                                  <p:stCondLst>
                                    <p:cond delay="0"/>
                                  </p:stCondLst>
                                  <p:iterate type="lt">
                                    <p:tmPct val="10000"/>
                                  </p:iterate>
                                  <p:childTnLst>
                                    <p:set>
                                      <p:cBhvr>
                                        <p:cTn id="62" dur="1" fill="hold">
                                          <p:stCondLst>
                                            <p:cond delay="0"/>
                                          </p:stCondLst>
                                        </p:cTn>
                                        <p:tgtEl>
                                          <p:spTgt spid="2450452">
                                            <p:txEl>
                                              <p:pRg st="1" end="1"/>
                                            </p:txEl>
                                          </p:spTgt>
                                        </p:tgtEl>
                                        <p:attrNameLst>
                                          <p:attrName>style.visibility</p:attrName>
                                        </p:attrNameLst>
                                      </p:cBhvr>
                                      <p:to>
                                        <p:strVal val="visible"/>
                                      </p:to>
                                    </p:set>
                                    <p:animEffect transition="in" filter="fade">
                                      <p:cBhvr>
                                        <p:cTn id="63" dur="1000"/>
                                        <p:tgtEl>
                                          <p:spTgt spid="2450452">
                                            <p:txEl>
                                              <p:pRg st="1" end="1"/>
                                            </p:txEl>
                                          </p:spTgt>
                                        </p:tgtEl>
                                      </p:cBhvr>
                                    </p:animEffect>
                                    <p:anim calcmode="lin" valueType="num">
                                      <p:cBhvr>
                                        <p:cTn id="64" dur="1000" fill="hold"/>
                                        <p:tgtEl>
                                          <p:spTgt spid="2450452">
                                            <p:txEl>
                                              <p:pRg st="1" end="1"/>
                                            </p:txEl>
                                          </p:spTgt>
                                        </p:tgtEl>
                                        <p:attrNameLst>
                                          <p:attrName>ppt_x</p:attrName>
                                        </p:attrNameLst>
                                      </p:cBhvr>
                                      <p:tavLst>
                                        <p:tav tm="0">
                                          <p:val>
                                            <p:strVal val="#ppt_x-.1"/>
                                          </p:val>
                                        </p:tav>
                                        <p:tav tm="100000">
                                          <p:val>
                                            <p:strVal val="#ppt_x"/>
                                          </p:val>
                                        </p:tav>
                                      </p:tavLst>
                                    </p:anim>
                                    <p:anim calcmode="lin" valueType="num">
                                      <p:cBhvr>
                                        <p:cTn id="65" dur="1000" fill="hold"/>
                                        <p:tgtEl>
                                          <p:spTgt spid="2450452">
                                            <p:txEl>
                                              <p:pRg st="1" end="1"/>
                                            </p:txEl>
                                          </p:spTgt>
                                        </p:tgtEl>
                                        <p:attrNameLst>
                                          <p:attrName>ppt_y</p:attrName>
                                        </p:attrNameLst>
                                      </p:cBhvr>
                                      <p:tavLst>
                                        <p:tav tm="0">
                                          <p:val>
                                            <p:strVal val="#ppt_y"/>
                                          </p:val>
                                        </p:tav>
                                        <p:tav tm="100000">
                                          <p:val>
                                            <p:strVal val="#ppt_y"/>
                                          </p:val>
                                        </p:tav>
                                      </p:tavLst>
                                    </p:anim>
                                  </p:childTnLst>
                                </p:cTn>
                              </p:par>
                              <p:par>
                                <p:cTn id="66" presetID="2" presetClass="entr" presetSubtype="2" fill="hold" grpId="1" nodeType="withEffect">
                                  <p:stCondLst>
                                    <p:cond delay="0"/>
                                  </p:stCondLst>
                                  <p:childTnLst>
                                    <p:set>
                                      <p:cBhvr>
                                        <p:cTn id="67" dur="1" fill="hold">
                                          <p:stCondLst>
                                            <p:cond delay="0"/>
                                          </p:stCondLst>
                                        </p:cTn>
                                        <p:tgtEl>
                                          <p:spTgt spid="2450457"/>
                                        </p:tgtEl>
                                        <p:attrNameLst>
                                          <p:attrName>style.visibility</p:attrName>
                                        </p:attrNameLst>
                                      </p:cBhvr>
                                      <p:to>
                                        <p:strVal val="visible"/>
                                      </p:to>
                                    </p:set>
                                    <p:anim calcmode="lin" valueType="num">
                                      <p:cBhvr additive="base">
                                        <p:cTn id="68" dur="2000" fill="hold"/>
                                        <p:tgtEl>
                                          <p:spTgt spid="2450457"/>
                                        </p:tgtEl>
                                        <p:attrNameLst>
                                          <p:attrName>ppt_x</p:attrName>
                                        </p:attrNameLst>
                                      </p:cBhvr>
                                      <p:tavLst>
                                        <p:tav tm="0">
                                          <p:val>
                                            <p:strVal val="1+#ppt_w/2"/>
                                          </p:val>
                                        </p:tav>
                                        <p:tav tm="100000">
                                          <p:val>
                                            <p:strVal val="#ppt_x"/>
                                          </p:val>
                                        </p:tav>
                                      </p:tavLst>
                                    </p:anim>
                                    <p:anim calcmode="lin" valueType="num">
                                      <p:cBhvr additive="base">
                                        <p:cTn id="69" dur="2000" fill="hold"/>
                                        <p:tgtEl>
                                          <p:spTgt spid="2450457"/>
                                        </p:tgtEl>
                                        <p:attrNameLst>
                                          <p:attrName>ppt_y</p:attrName>
                                        </p:attrNameLst>
                                      </p:cBhvr>
                                      <p:tavLst>
                                        <p:tav tm="0">
                                          <p:val>
                                            <p:strVal val="#ppt_y"/>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2450455"/>
                                        </p:tgtEl>
                                        <p:attrNameLst>
                                          <p:attrName>style.visibility</p:attrName>
                                        </p:attrNameLst>
                                      </p:cBhvr>
                                      <p:to>
                                        <p:strVal val="visible"/>
                                      </p:to>
                                    </p:set>
                                    <p:animEffect transition="in" filter="dissolve">
                                      <p:cBhvr>
                                        <p:cTn id="74" dur="500"/>
                                        <p:tgtEl>
                                          <p:spTgt spid="2450455"/>
                                        </p:tgtEl>
                                      </p:cBhvr>
                                    </p:animEffect>
                                  </p:childTnLst>
                                </p:cTn>
                              </p:par>
                              <p:par>
                                <p:cTn id="75" presetID="55" presetClass="exit" presetSubtype="0" fill="hold" grpId="0" nodeType="withEffect">
                                  <p:stCondLst>
                                    <p:cond delay="0"/>
                                  </p:stCondLst>
                                  <p:childTnLst>
                                    <p:anim calcmode="lin" valueType="num">
                                      <p:cBhvr>
                                        <p:cTn id="76" dur="1000"/>
                                        <p:tgtEl>
                                          <p:spTgt spid="2450457"/>
                                        </p:tgtEl>
                                        <p:attrNameLst>
                                          <p:attrName>ppt_w</p:attrName>
                                        </p:attrNameLst>
                                      </p:cBhvr>
                                      <p:tavLst>
                                        <p:tav tm="0">
                                          <p:val>
                                            <p:strVal val="ppt_w"/>
                                          </p:val>
                                        </p:tav>
                                        <p:tav tm="100000">
                                          <p:val>
                                            <p:strVal val="ppt_w*0.70"/>
                                          </p:val>
                                        </p:tav>
                                      </p:tavLst>
                                    </p:anim>
                                    <p:anim calcmode="lin" valueType="num">
                                      <p:cBhvr>
                                        <p:cTn id="77" dur="1000"/>
                                        <p:tgtEl>
                                          <p:spTgt spid="2450457"/>
                                        </p:tgtEl>
                                        <p:attrNameLst>
                                          <p:attrName>ppt_h</p:attrName>
                                        </p:attrNameLst>
                                      </p:cBhvr>
                                      <p:tavLst>
                                        <p:tav tm="0">
                                          <p:val>
                                            <p:strVal val="ppt_h"/>
                                          </p:val>
                                        </p:tav>
                                        <p:tav tm="100000">
                                          <p:val>
                                            <p:strVal val="ppt_h"/>
                                          </p:val>
                                        </p:tav>
                                      </p:tavLst>
                                    </p:anim>
                                    <p:animEffect transition="out" filter="fade">
                                      <p:cBhvr>
                                        <p:cTn id="78" dur="1000"/>
                                        <p:tgtEl>
                                          <p:spTgt spid="2450457"/>
                                        </p:tgtEl>
                                      </p:cBhvr>
                                    </p:animEffect>
                                    <p:set>
                                      <p:cBhvr>
                                        <p:cTn id="79" dur="1" fill="hold">
                                          <p:stCondLst>
                                            <p:cond delay="999"/>
                                          </p:stCondLst>
                                        </p:cTn>
                                        <p:tgtEl>
                                          <p:spTgt spid="245045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0434" grpId="0" animBg="1"/>
      <p:bldP spid="2450436" grpId="0" animBg="1"/>
      <p:bldP spid="2450437" grpId="0" animBg="1"/>
      <p:bldP spid="2450438" grpId="0" animBg="1"/>
      <p:bldP spid="2450439" grpId="0" animBg="1"/>
      <p:bldP spid="2450440" grpId="0" animBg="1"/>
      <p:bldP spid="2450441" grpId="0" animBg="1"/>
      <p:bldP spid="2450442" grpId="0" animBg="1"/>
      <p:bldP spid="2450443" grpId="0" animBg="1"/>
      <p:bldP spid="2450444" grpId="0" animBg="1"/>
      <p:bldP spid="2450445" grpId="0" animBg="1"/>
      <p:bldP spid="2450446" grpId="0" animBg="1"/>
      <p:bldP spid="2450447" grpId="0" animBg="1"/>
      <p:bldP spid="2450448" grpId="0" animBg="1"/>
      <p:bldP spid="2450455" grpId="0"/>
      <p:bldP spid="2450457" grpId="0"/>
      <p:bldP spid="2450457"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57954" name="Rectangle 2"/>
          <p:cNvSpPr>
            <a:spLocks noChangeArrowheads="1"/>
          </p:cNvSpPr>
          <p:nvPr/>
        </p:nvSpPr>
        <p:spPr bwMode="auto">
          <a:xfrm>
            <a:off x="762000" y="1187450"/>
            <a:ext cx="1219200" cy="4222750"/>
          </a:xfrm>
          <a:prstGeom prst="rect">
            <a:avLst/>
          </a:prstGeom>
          <a:solidFill>
            <a:srgbClr val="F7EEE5">
              <a:alpha val="75999"/>
            </a:srgbClr>
          </a:solidFill>
          <a:ln w="9525">
            <a:solidFill>
              <a:schemeClr val="tx1"/>
            </a:solidFill>
            <a:miter lim="800000"/>
            <a:headEnd/>
            <a:tailEnd/>
          </a:ln>
          <a:effectLst/>
        </p:spPr>
        <p:txBody>
          <a:bodyPr wrap="none" anchor="ctr"/>
          <a:lstStyle/>
          <a:p>
            <a:endParaRPr lang="en-US"/>
          </a:p>
        </p:txBody>
      </p:sp>
      <p:sp>
        <p:nvSpPr>
          <p:cNvPr id="2557955" name="Rectangle 3"/>
          <p:cNvSpPr>
            <a:spLocks noGrp="1" noChangeArrowheads="1"/>
          </p:cNvSpPr>
          <p:nvPr>
            <p:ph type="title"/>
          </p:nvPr>
        </p:nvSpPr>
        <p:spPr/>
        <p:txBody>
          <a:bodyPr/>
          <a:lstStyle/>
          <a:p>
            <a:r>
              <a:rPr lang="en-US" sz="3600">
                <a:latin typeface="Arial" charset="0"/>
              </a:rPr>
              <a:t>Reading a Vernier</a:t>
            </a:r>
          </a:p>
        </p:txBody>
      </p:sp>
      <p:sp>
        <p:nvSpPr>
          <p:cNvPr id="2557956" name="Text Box 4"/>
          <p:cNvSpPr txBox="1">
            <a:spLocks noChangeArrowheads="1"/>
          </p:cNvSpPr>
          <p:nvPr/>
        </p:nvSpPr>
        <p:spPr bwMode="auto">
          <a:xfrm>
            <a:off x="3962400" y="1930400"/>
            <a:ext cx="5334000" cy="4133850"/>
          </a:xfrm>
          <a:prstGeom prst="rect">
            <a:avLst/>
          </a:prstGeom>
          <a:noFill/>
          <a:ln w="9525">
            <a:noFill/>
            <a:miter lim="800000"/>
            <a:headEnd/>
            <a:tailEnd/>
          </a:ln>
          <a:effectLst/>
        </p:spPr>
        <p:txBody>
          <a:bodyPr>
            <a:spAutoFit/>
          </a:bodyPr>
          <a:lstStyle/>
          <a:p>
            <a:r>
              <a:rPr lang="en-US" sz="1400"/>
              <a:t>A </a:t>
            </a:r>
            <a:r>
              <a:rPr lang="en-US" sz="1400" i="1"/>
              <a:t>Vernier</a:t>
            </a:r>
            <a:r>
              <a:rPr lang="en-US" sz="1400"/>
              <a:t> allows a precise reading of some value. </a:t>
            </a:r>
          </a:p>
          <a:p>
            <a:r>
              <a:rPr lang="en-US" sz="1400"/>
              <a:t>In the figure to the left, the Vernier moves up and </a:t>
            </a:r>
          </a:p>
          <a:p>
            <a:r>
              <a:rPr lang="en-US" sz="1400"/>
              <a:t>down to measure a position on the scale. </a:t>
            </a:r>
          </a:p>
          <a:p>
            <a:endParaRPr lang="en-US" sz="1400"/>
          </a:p>
          <a:p>
            <a:r>
              <a:rPr lang="en-US" sz="1400"/>
              <a:t>This could be part of a barometer which reads </a:t>
            </a:r>
          </a:p>
          <a:p>
            <a:r>
              <a:rPr lang="en-US" sz="1400"/>
              <a:t>atmospheric pressure.</a:t>
            </a:r>
          </a:p>
          <a:p>
            <a:endParaRPr lang="en-US" sz="1400"/>
          </a:p>
          <a:p>
            <a:r>
              <a:rPr lang="en-US" sz="1400"/>
              <a:t>The "pointer" is the line on the vernier labelled "0". </a:t>
            </a:r>
          </a:p>
          <a:p>
            <a:r>
              <a:rPr lang="en-US" sz="1400"/>
              <a:t>Thus the measured position is almost exactly 756 </a:t>
            </a:r>
          </a:p>
          <a:p>
            <a:r>
              <a:rPr lang="en-US" sz="1400"/>
              <a:t>in whatever units the scale is calibrated in.</a:t>
            </a:r>
          </a:p>
          <a:p>
            <a:endParaRPr lang="en-US" sz="1400"/>
          </a:p>
          <a:p>
            <a:r>
              <a:rPr lang="en-US" sz="1400"/>
              <a:t>If you look closely you will see that the distance </a:t>
            </a:r>
          </a:p>
          <a:p>
            <a:r>
              <a:rPr lang="en-US" sz="1400"/>
              <a:t>between the divisions on the vernier are not the </a:t>
            </a:r>
          </a:p>
          <a:p>
            <a:r>
              <a:rPr lang="en-US" sz="1400"/>
              <a:t>same as the divisionson the scale. The 0 line on </a:t>
            </a:r>
          </a:p>
          <a:p>
            <a:r>
              <a:rPr lang="en-US" sz="1400"/>
              <a:t>the vernier lines up at 756 on the scale, but the </a:t>
            </a:r>
          </a:p>
          <a:p>
            <a:r>
              <a:rPr lang="en-US" sz="1400"/>
              <a:t>10 line on the vernier lines up at 765 on the scale. </a:t>
            </a:r>
          </a:p>
          <a:p>
            <a:r>
              <a:rPr lang="en-US" sz="1400"/>
              <a:t>Thus the distance between the divisions on the </a:t>
            </a:r>
          </a:p>
          <a:p>
            <a:r>
              <a:rPr lang="en-US" sz="1400"/>
              <a:t>vernier are 90% of the distance between the </a:t>
            </a:r>
          </a:p>
          <a:p>
            <a:r>
              <a:rPr lang="en-US" sz="1400"/>
              <a:t>divisions on the scale.</a:t>
            </a:r>
          </a:p>
        </p:txBody>
      </p:sp>
      <p:sp>
        <p:nvSpPr>
          <p:cNvPr id="2557957" name="Text Box 5"/>
          <p:cNvSpPr txBox="1">
            <a:spLocks noChangeArrowheads="1"/>
          </p:cNvSpPr>
          <p:nvPr/>
        </p:nvSpPr>
        <p:spPr bwMode="auto">
          <a:xfrm>
            <a:off x="1143000" y="4114800"/>
            <a:ext cx="436563" cy="274638"/>
          </a:xfrm>
          <a:prstGeom prst="rect">
            <a:avLst/>
          </a:prstGeom>
          <a:noFill/>
          <a:ln w="9525">
            <a:noFill/>
            <a:miter lim="800000"/>
            <a:headEnd/>
            <a:tailEnd/>
          </a:ln>
          <a:effectLst/>
        </p:spPr>
        <p:txBody>
          <a:bodyPr wrap="none">
            <a:spAutoFit/>
          </a:bodyPr>
          <a:lstStyle/>
          <a:p>
            <a:r>
              <a:rPr lang="en-US" sz="1200" b="1">
                <a:solidFill>
                  <a:srgbClr val="FF0000"/>
                </a:solidFill>
              </a:rPr>
              <a:t>756</a:t>
            </a:r>
          </a:p>
        </p:txBody>
      </p:sp>
      <p:sp>
        <p:nvSpPr>
          <p:cNvPr id="2557958" name="Line 6"/>
          <p:cNvSpPr>
            <a:spLocks noChangeShapeType="1"/>
          </p:cNvSpPr>
          <p:nvPr/>
        </p:nvSpPr>
        <p:spPr bwMode="auto">
          <a:xfrm>
            <a:off x="1371600" y="5181600"/>
            <a:ext cx="609600" cy="0"/>
          </a:xfrm>
          <a:prstGeom prst="line">
            <a:avLst/>
          </a:prstGeom>
          <a:noFill/>
          <a:ln w="9525">
            <a:solidFill>
              <a:schemeClr val="tx1"/>
            </a:solidFill>
            <a:miter lim="800000"/>
            <a:headEnd/>
            <a:tailEnd/>
          </a:ln>
          <a:effectLst/>
        </p:spPr>
        <p:txBody>
          <a:bodyPr wrap="none"/>
          <a:lstStyle/>
          <a:p>
            <a:endParaRPr lang="en-US"/>
          </a:p>
        </p:txBody>
      </p:sp>
      <p:sp>
        <p:nvSpPr>
          <p:cNvPr id="2557959" name="Line 7"/>
          <p:cNvSpPr>
            <a:spLocks noChangeShapeType="1"/>
          </p:cNvSpPr>
          <p:nvPr/>
        </p:nvSpPr>
        <p:spPr bwMode="auto">
          <a:xfrm>
            <a:off x="1371600" y="3657600"/>
            <a:ext cx="609600" cy="0"/>
          </a:xfrm>
          <a:prstGeom prst="line">
            <a:avLst/>
          </a:prstGeom>
          <a:noFill/>
          <a:ln w="9525">
            <a:solidFill>
              <a:schemeClr val="tx1"/>
            </a:solidFill>
            <a:miter lim="800000"/>
            <a:headEnd/>
            <a:tailEnd/>
          </a:ln>
          <a:effectLst/>
        </p:spPr>
        <p:txBody>
          <a:bodyPr wrap="none"/>
          <a:lstStyle/>
          <a:p>
            <a:endParaRPr lang="en-US"/>
          </a:p>
        </p:txBody>
      </p:sp>
      <p:sp>
        <p:nvSpPr>
          <p:cNvPr id="2557960" name="Line 8"/>
          <p:cNvSpPr>
            <a:spLocks noChangeShapeType="1"/>
          </p:cNvSpPr>
          <p:nvPr/>
        </p:nvSpPr>
        <p:spPr bwMode="auto">
          <a:xfrm>
            <a:off x="1371600" y="2133600"/>
            <a:ext cx="609600" cy="0"/>
          </a:xfrm>
          <a:prstGeom prst="line">
            <a:avLst/>
          </a:prstGeom>
          <a:noFill/>
          <a:ln w="9525">
            <a:solidFill>
              <a:schemeClr val="tx1"/>
            </a:solidFill>
            <a:miter lim="800000"/>
            <a:headEnd/>
            <a:tailEnd/>
          </a:ln>
          <a:effectLst/>
        </p:spPr>
        <p:txBody>
          <a:bodyPr wrap="none"/>
          <a:lstStyle/>
          <a:p>
            <a:endParaRPr lang="en-US"/>
          </a:p>
        </p:txBody>
      </p:sp>
      <p:sp>
        <p:nvSpPr>
          <p:cNvPr id="2557961" name="Line 9"/>
          <p:cNvSpPr>
            <a:spLocks noChangeShapeType="1"/>
          </p:cNvSpPr>
          <p:nvPr/>
        </p:nvSpPr>
        <p:spPr bwMode="auto">
          <a:xfrm>
            <a:off x="1676400" y="5029200"/>
            <a:ext cx="304800" cy="0"/>
          </a:xfrm>
          <a:prstGeom prst="line">
            <a:avLst/>
          </a:prstGeom>
          <a:noFill/>
          <a:ln w="9525">
            <a:solidFill>
              <a:schemeClr val="tx1"/>
            </a:solidFill>
            <a:miter lim="800000"/>
            <a:headEnd/>
            <a:tailEnd/>
          </a:ln>
          <a:effectLst/>
        </p:spPr>
        <p:txBody>
          <a:bodyPr wrap="none"/>
          <a:lstStyle/>
          <a:p>
            <a:endParaRPr lang="en-US"/>
          </a:p>
        </p:txBody>
      </p:sp>
      <p:sp>
        <p:nvSpPr>
          <p:cNvPr id="2557962" name="Line 10"/>
          <p:cNvSpPr>
            <a:spLocks noChangeShapeType="1"/>
          </p:cNvSpPr>
          <p:nvPr/>
        </p:nvSpPr>
        <p:spPr bwMode="auto">
          <a:xfrm>
            <a:off x="1676400" y="4876800"/>
            <a:ext cx="304800" cy="0"/>
          </a:xfrm>
          <a:prstGeom prst="line">
            <a:avLst/>
          </a:prstGeom>
          <a:noFill/>
          <a:ln w="9525">
            <a:solidFill>
              <a:schemeClr val="tx1"/>
            </a:solidFill>
            <a:miter lim="800000"/>
            <a:headEnd/>
            <a:tailEnd/>
          </a:ln>
          <a:effectLst/>
        </p:spPr>
        <p:txBody>
          <a:bodyPr wrap="none"/>
          <a:lstStyle/>
          <a:p>
            <a:endParaRPr lang="en-US"/>
          </a:p>
        </p:txBody>
      </p:sp>
      <p:sp>
        <p:nvSpPr>
          <p:cNvPr id="2557963" name="Line 11"/>
          <p:cNvSpPr>
            <a:spLocks noChangeShapeType="1"/>
          </p:cNvSpPr>
          <p:nvPr/>
        </p:nvSpPr>
        <p:spPr bwMode="auto">
          <a:xfrm>
            <a:off x="1676400" y="4724400"/>
            <a:ext cx="304800" cy="0"/>
          </a:xfrm>
          <a:prstGeom prst="line">
            <a:avLst/>
          </a:prstGeom>
          <a:noFill/>
          <a:ln w="9525">
            <a:solidFill>
              <a:schemeClr val="tx1"/>
            </a:solidFill>
            <a:miter lim="800000"/>
            <a:headEnd/>
            <a:tailEnd/>
          </a:ln>
          <a:effectLst/>
        </p:spPr>
        <p:txBody>
          <a:bodyPr wrap="none"/>
          <a:lstStyle/>
          <a:p>
            <a:endParaRPr lang="en-US"/>
          </a:p>
        </p:txBody>
      </p:sp>
      <p:sp>
        <p:nvSpPr>
          <p:cNvPr id="2557964" name="Line 12"/>
          <p:cNvSpPr>
            <a:spLocks noChangeShapeType="1"/>
          </p:cNvSpPr>
          <p:nvPr/>
        </p:nvSpPr>
        <p:spPr bwMode="auto">
          <a:xfrm>
            <a:off x="1676400" y="4572000"/>
            <a:ext cx="304800" cy="0"/>
          </a:xfrm>
          <a:prstGeom prst="line">
            <a:avLst/>
          </a:prstGeom>
          <a:noFill/>
          <a:ln w="9525">
            <a:solidFill>
              <a:schemeClr val="tx1"/>
            </a:solidFill>
            <a:miter lim="800000"/>
            <a:headEnd/>
            <a:tailEnd/>
          </a:ln>
          <a:effectLst/>
        </p:spPr>
        <p:txBody>
          <a:bodyPr wrap="none"/>
          <a:lstStyle/>
          <a:p>
            <a:endParaRPr lang="en-US"/>
          </a:p>
        </p:txBody>
      </p:sp>
      <p:sp>
        <p:nvSpPr>
          <p:cNvPr id="2557965" name="Line 13"/>
          <p:cNvSpPr>
            <a:spLocks noChangeShapeType="1"/>
          </p:cNvSpPr>
          <p:nvPr/>
        </p:nvSpPr>
        <p:spPr bwMode="auto">
          <a:xfrm>
            <a:off x="1676400" y="4267200"/>
            <a:ext cx="304800" cy="0"/>
          </a:xfrm>
          <a:prstGeom prst="line">
            <a:avLst/>
          </a:prstGeom>
          <a:noFill/>
          <a:ln w="9525">
            <a:solidFill>
              <a:schemeClr val="tx1"/>
            </a:solidFill>
            <a:miter lim="800000"/>
            <a:headEnd/>
            <a:tailEnd/>
          </a:ln>
          <a:effectLst/>
        </p:spPr>
        <p:txBody>
          <a:bodyPr wrap="none"/>
          <a:lstStyle/>
          <a:p>
            <a:endParaRPr lang="en-US"/>
          </a:p>
        </p:txBody>
      </p:sp>
      <p:sp>
        <p:nvSpPr>
          <p:cNvPr id="2557966" name="Line 14"/>
          <p:cNvSpPr>
            <a:spLocks noChangeShapeType="1"/>
          </p:cNvSpPr>
          <p:nvPr/>
        </p:nvSpPr>
        <p:spPr bwMode="auto">
          <a:xfrm>
            <a:off x="1676400" y="4114800"/>
            <a:ext cx="304800" cy="0"/>
          </a:xfrm>
          <a:prstGeom prst="line">
            <a:avLst/>
          </a:prstGeom>
          <a:noFill/>
          <a:ln w="9525">
            <a:solidFill>
              <a:schemeClr val="tx1"/>
            </a:solidFill>
            <a:miter lim="800000"/>
            <a:headEnd/>
            <a:tailEnd/>
          </a:ln>
          <a:effectLst/>
        </p:spPr>
        <p:txBody>
          <a:bodyPr wrap="none"/>
          <a:lstStyle/>
          <a:p>
            <a:endParaRPr lang="en-US"/>
          </a:p>
        </p:txBody>
      </p:sp>
      <p:sp>
        <p:nvSpPr>
          <p:cNvPr id="2557967" name="Line 15"/>
          <p:cNvSpPr>
            <a:spLocks noChangeShapeType="1"/>
          </p:cNvSpPr>
          <p:nvPr/>
        </p:nvSpPr>
        <p:spPr bwMode="auto">
          <a:xfrm>
            <a:off x="1676400" y="3962400"/>
            <a:ext cx="304800" cy="0"/>
          </a:xfrm>
          <a:prstGeom prst="line">
            <a:avLst/>
          </a:prstGeom>
          <a:noFill/>
          <a:ln w="9525">
            <a:solidFill>
              <a:schemeClr val="tx1"/>
            </a:solidFill>
            <a:miter lim="800000"/>
            <a:headEnd/>
            <a:tailEnd/>
          </a:ln>
          <a:effectLst/>
        </p:spPr>
        <p:txBody>
          <a:bodyPr wrap="none"/>
          <a:lstStyle/>
          <a:p>
            <a:endParaRPr lang="en-US"/>
          </a:p>
        </p:txBody>
      </p:sp>
      <p:sp>
        <p:nvSpPr>
          <p:cNvPr id="2557968" name="Line 16" descr="vernier caliper"/>
          <p:cNvSpPr>
            <a:spLocks noChangeShapeType="1"/>
          </p:cNvSpPr>
          <p:nvPr/>
        </p:nvSpPr>
        <p:spPr bwMode="auto">
          <a:xfrm>
            <a:off x="1676400" y="3810000"/>
            <a:ext cx="304800" cy="0"/>
          </a:xfrm>
          <a:prstGeom prst="line">
            <a:avLst/>
          </a:prstGeom>
          <a:noFill/>
          <a:ln w="9525">
            <a:solidFill>
              <a:schemeClr val="tx1"/>
            </a:solidFill>
            <a:miter lim="800000"/>
            <a:headEnd/>
            <a:tailEnd/>
          </a:ln>
          <a:effectLst/>
        </p:spPr>
        <p:txBody>
          <a:bodyPr wrap="none"/>
          <a:lstStyle/>
          <a:p>
            <a:endParaRPr lang="en-US"/>
          </a:p>
        </p:txBody>
      </p:sp>
      <p:sp>
        <p:nvSpPr>
          <p:cNvPr id="2557969" name="Line 17"/>
          <p:cNvSpPr>
            <a:spLocks noChangeShapeType="1"/>
          </p:cNvSpPr>
          <p:nvPr/>
        </p:nvSpPr>
        <p:spPr bwMode="auto">
          <a:xfrm>
            <a:off x="1447800" y="4419600"/>
            <a:ext cx="533400" cy="0"/>
          </a:xfrm>
          <a:prstGeom prst="line">
            <a:avLst/>
          </a:prstGeom>
          <a:noFill/>
          <a:ln w="9525">
            <a:solidFill>
              <a:schemeClr val="tx1"/>
            </a:solidFill>
            <a:miter lim="800000"/>
            <a:headEnd/>
            <a:tailEnd/>
          </a:ln>
          <a:effectLst/>
        </p:spPr>
        <p:txBody>
          <a:bodyPr wrap="none"/>
          <a:lstStyle/>
          <a:p>
            <a:endParaRPr lang="en-US"/>
          </a:p>
        </p:txBody>
      </p:sp>
      <p:sp>
        <p:nvSpPr>
          <p:cNvPr id="2557970" name="Line 18"/>
          <p:cNvSpPr>
            <a:spLocks noChangeShapeType="1"/>
          </p:cNvSpPr>
          <p:nvPr/>
        </p:nvSpPr>
        <p:spPr bwMode="auto">
          <a:xfrm>
            <a:off x="1676400" y="3505200"/>
            <a:ext cx="304800" cy="0"/>
          </a:xfrm>
          <a:prstGeom prst="line">
            <a:avLst/>
          </a:prstGeom>
          <a:noFill/>
          <a:ln w="9525">
            <a:solidFill>
              <a:schemeClr val="tx1"/>
            </a:solidFill>
            <a:miter lim="800000"/>
            <a:headEnd/>
            <a:tailEnd/>
          </a:ln>
          <a:effectLst/>
        </p:spPr>
        <p:txBody>
          <a:bodyPr wrap="none"/>
          <a:lstStyle/>
          <a:p>
            <a:endParaRPr lang="en-US"/>
          </a:p>
        </p:txBody>
      </p:sp>
      <p:sp>
        <p:nvSpPr>
          <p:cNvPr id="2557971" name="Line 19"/>
          <p:cNvSpPr>
            <a:spLocks noChangeShapeType="1"/>
          </p:cNvSpPr>
          <p:nvPr/>
        </p:nvSpPr>
        <p:spPr bwMode="auto">
          <a:xfrm>
            <a:off x="1676400" y="3352800"/>
            <a:ext cx="304800" cy="0"/>
          </a:xfrm>
          <a:prstGeom prst="line">
            <a:avLst/>
          </a:prstGeom>
          <a:noFill/>
          <a:ln w="9525">
            <a:solidFill>
              <a:schemeClr val="tx1"/>
            </a:solidFill>
            <a:miter lim="800000"/>
            <a:headEnd/>
            <a:tailEnd/>
          </a:ln>
          <a:effectLst/>
        </p:spPr>
        <p:txBody>
          <a:bodyPr wrap="none"/>
          <a:lstStyle/>
          <a:p>
            <a:endParaRPr lang="en-US"/>
          </a:p>
        </p:txBody>
      </p:sp>
      <p:sp>
        <p:nvSpPr>
          <p:cNvPr id="2557972" name="Line 20"/>
          <p:cNvSpPr>
            <a:spLocks noChangeShapeType="1"/>
          </p:cNvSpPr>
          <p:nvPr/>
        </p:nvSpPr>
        <p:spPr bwMode="auto">
          <a:xfrm>
            <a:off x="1676400" y="3200400"/>
            <a:ext cx="304800" cy="0"/>
          </a:xfrm>
          <a:prstGeom prst="line">
            <a:avLst/>
          </a:prstGeom>
          <a:noFill/>
          <a:ln w="9525">
            <a:solidFill>
              <a:schemeClr val="tx1"/>
            </a:solidFill>
            <a:miter lim="800000"/>
            <a:headEnd/>
            <a:tailEnd/>
          </a:ln>
          <a:effectLst/>
        </p:spPr>
        <p:txBody>
          <a:bodyPr wrap="none"/>
          <a:lstStyle/>
          <a:p>
            <a:endParaRPr lang="en-US"/>
          </a:p>
        </p:txBody>
      </p:sp>
      <p:sp>
        <p:nvSpPr>
          <p:cNvPr id="2557973" name="Line 21"/>
          <p:cNvSpPr>
            <a:spLocks noChangeShapeType="1"/>
          </p:cNvSpPr>
          <p:nvPr/>
        </p:nvSpPr>
        <p:spPr bwMode="auto">
          <a:xfrm>
            <a:off x="1676400" y="3048000"/>
            <a:ext cx="304800" cy="0"/>
          </a:xfrm>
          <a:prstGeom prst="line">
            <a:avLst/>
          </a:prstGeom>
          <a:noFill/>
          <a:ln w="9525">
            <a:solidFill>
              <a:schemeClr val="tx1"/>
            </a:solidFill>
            <a:miter lim="800000"/>
            <a:headEnd/>
            <a:tailEnd/>
          </a:ln>
          <a:effectLst/>
        </p:spPr>
        <p:txBody>
          <a:bodyPr wrap="none"/>
          <a:lstStyle/>
          <a:p>
            <a:endParaRPr lang="en-US"/>
          </a:p>
        </p:txBody>
      </p:sp>
      <p:sp>
        <p:nvSpPr>
          <p:cNvPr id="2557974" name="Line 22"/>
          <p:cNvSpPr>
            <a:spLocks noChangeShapeType="1"/>
          </p:cNvSpPr>
          <p:nvPr/>
        </p:nvSpPr>
        <p:spPr bwMode="auto">
          <a:xfrm>
            <a:off x="1676400" y="2743200"/>
            <a:ext cx="304800" cy="0"/>
          </a:xfrm>
          <a:prstGeom prst="line">
            <a:avLst/>
          </a:prstGeom>
          <a:noFill/>
          <a:ln w="9525">
            <a:solidFill>
              <a:schemeClr val="tx1"/>
            </a:solidFill>
            <a:miter lim="800000"/>
            <a:headEnd/>
            <a:tailEnd/>
          </a:ln>
          <a:effectLst/>
        </p:spPr>
        <p:txBody>
          <a:bodyPr wrap="none"/>
          <a:lstStyle/>
          <a:p>
            <a:endParaRPr lang="en-US"/>
          </a:p>
        </p:txBody>
      </p:sp>
      <p:sp>
        <p:nvSpPr>
          <p:cNvPr id="2557975" name="Line 23"/>
          <p:cNvSpPr>
            <a:spLocks noChangeShapeType="1"/>
          </p:cNvSpPr>
          <p:nvPr/>
        </p:nvSpPr>
        <p:spPr bwMode="auto">
          <a:xfrm>
            <a:off x="1676400" y="2590800"/>
            <a:ext cx="304800" cy="0"/>
          </a:xfrm>
          <a:prstGeom prst="line">
            <a:avLst/>
          </a:prstGeom>
          <a:noFill/>
          <a:ln w="9525">
            <a:solidFill>
              <a:schemeClr val="tx1"/>
            </a:solidFill>
            <a:miter lim="800000"/>
            <a:headEnd/>
            <a:tailEnd/>
          </a:ln>
          <a:effectLst/>
        </p:spPr>
        <p:txBody>
          <a:bodyPr wrap="none"/>
          <a:lstStyle/>
          <a:p>
            <a:endParaRPr lang="en-US"/>
          </a:p>
        </p:txBody>
      </p:sp>
      <p:sp>
        <p:nvSpPr>
          <p:cNvPr id="2557976" name="Line 24"/>
          <p:cNvSpPr>
            <a:spLocks noChangeShapeType="1"/>
          </p:cNvSpPr>
          <p:nvPr/>
        </p:nvSpPr>
        <p:spPr bwMode="auto">
          <a:xfrm>
            <a:off x="1676400" y="2438400"/>
            <a:ext cx="304800" cy="0"/>
          </a:xfrm>
          <a:prstGeom prst="line">
            <a:avLst/>
          </a:prstGeom>
          <a:noFill/>
          <a:ln w="9525">
            <a:solidFill>
              <a:schemeClr val="tx1"/>
            </a:solidFill>
            <a:miter lim="800000"/>
            <a:headEnd/>
            <a:tailEnd/>
          </a:ln>
          <a:effectLst/>
        </p:spPr>
        <p:txBody>
          <a:bodyPr wrap="none"/>
          <a:lstStyle/>
          <a:p>
            <a:endParaRPr lang="en-US"/>
          </a:p>
        </p:txBody>
      </p:sp>
      <p:sp>
        <p:nvSpPr>
          <p:cNvPr id="2557977" name="Line 25"/>
          <p:cNvSpPr>
            <a:spLocks noChangeShapeType="1"/>
          </p:cNvSpPr>
          <p:nvPr/>
        </p:nvSpPr>
        <p:spPr bwMode="auto">
          <a:xfrm>
            <a:off x="1676400" y="2286000"/>
            <a:ext cx="304800" cy="0"/>
          </a:xfrm>
          <a:prstGeom prst="line">
            <a:avLst/>
          </a:prstGeom>
          <a:noFill/>
          <a:ln w="9525">
            <a:solidFill>
              <a:schemeClr val="tx1"/>
            </a:solidFill>
            <a:miter lim="800000"/>
            <a:headEnd/>
            <a:tailEnd/>
          </a:ln>
          <a:effectLst/>
        </p:spPr>
        <p:txBody>
          <a:bodyPr wrap="none"/>
          <a:lstStyle/>
          <a:p>
            <a:endParaRPr lang="en-US"/>
          </a:p>
        </p:txBody>
      </p:sp>
      <p:sp>
        <p:nvSpPr>
          <p:cNvPr id="2557978" name="Line 26"/>
          <p:cNvSpPr>
            <a:spLocks noChangeShapeType="1"/>
          </p:cNvSpPr>
          <p:nvPr/>
        </p:nvSpPr>
        <p:spPr bwMode="auto">
          <a:xfrm>
            <a:off x="1447800" y="2895600"/>
            <a:ext cx="533400" cy="0"/>
          </a:xfrm>
          <a:prstGeom prst="line">
            <a:avLst/>
          </a:prstGeom>
          <a:noFill/>
          <a:ln w="9525">
            <a:solidFill>
              <a:schemeClr val="tx1"/>
            </a:solidFill>
            <a:miter lim="800000"/>
            <a:headEnd/>
            <a:tailEnd/>
          </a:ln>
          <a:effectLst/>
        </p:spPr>
        <p:txBody>
          <a:bodyPr wrap="none"/>
          <a:lstStyle/>
          <a:p>
            <a:endParaRPr lang="en-US"/>
          </a:p>
        </p:txBody>
      </p:sp>
      <p:sp>
        <p:nvSpPr>
          <p:cNvPr id="2557979" name="Text Box 27"/>
          <p:cNvSpPr txBox="1">
            <a:spLocks noChangeArrowheads="1"/>
          </p:cNvSpPr>
          <p:nvPr/>
        </p:nvSpPr>
        <p:spPr bwMode="auto">
          <a:xfrm>
            <a:off x="898525" y="5105400"/>
            <a:ext cx="436563" cy="274638"/>
          </a:xfrm>
          <a:prstGeom prst="rect">
            <a:avLst/>
          </a:prstGeom>
          <a:noFill/>
          <a:ln w="9525">
            <a:noFill/>
            <a:miter lim="800000"/>
            <a:headEnd/>
            <a:tailEnd/>
          </a:ln>
          <a:effectLst/>
        </p:spPr>
        <p:txBody>
          <a:bodyPr wrap="none">
            <a:spAutoFit/>
          </a:bodyPr>
          <a:lstStyle/>
          <a:p>
            <a:r>
              <a:rPr lang="en-US" sz="1200"/>
              <a:t>750</a:t>
            </a:r>
          </a:p>
        </p:txBody>
      </p:sp>
      <p:sp>
        <p:nvSpPr>
          <p:cNvPr id="2557980" name="Text Box 28"/>
          <p:cNvSpPr txBox="1">
            <a:spLocks noChangeArrowheads="1"/>
          </p:cNvSpPr>
          <p:nvPr/>
        </p:nvSpPr>
        <p:spPr bwMode="auto">
          <a:xfrm>
            <a:off x="914400" y="3505200"/>
            <a:ext cx="436563" cy="274638"/>
          </a:xfrm>
          <a:prstGeom prst="rect">
            <a:avLst/>
          </a:prstGeom>
          <a:noFill/>
          <a:ln w="9525">
            <a:noFill/>
            <a:miter lim="800000"/>
            <a:headEnd/>
            <a:tailEnd/>
          </a:ln>
          <a:effectLst/>
        </p:spPr>
        <p:txBody>
          <a:bodyPr wrap="none">
            <a:spAutoFit/>
          </a:bodyPr>
          <a:lstStyle/>
          <a:p>
            <a:r>
              <a:rPr lang="en-US" sz="1200"/>
              <a:t>760</a:t>
            </a:r>
          </a:p>
        </p:txBody>
      </p:sp>
      <p:sp>
        <p:nvSpPr>
          <p:cNvPr id="2557981" name="Text Box 29"/>
          <p:cNvSpPr txBox="1">
            <a:spLocks noChangeArrowheads="1"/>
          </p:cNvSpPr>
          <p:nvPr/>
        </p:nvSpPr>
        <p:spPr bwMode="auto">
          <a:xfrm>
            <a:off x="914400" y="2057400"/>
            <a:ext cx="436563" cy="274638"/>
          </a:xfrm>
          <a:prstGeom prst="rect">
            <a:avLst/>
          </a:prstGeom>
          <a:noFill/>
          <a:ln w="9525">
            <a:noFill/>
            <a:miter lim="800000"/>
            <a:headEnd/>
            <a:tailEnd/>
          </a:ln>
          <a:effectLst/>
        </p:spPr>
        <p:txBody>
          <a:bodyPr wrap="none">
            <a:spAutoFit/>
          </a:bodyPr>
          <a:lstStyle/>
          <a:p>
            <a:r>
              <a:rPr lang="en-US" sz="1200"/>
              <a:t>770</a:t>
            </a:r>
          </a:p>
        </p:txBody>
      </p:sp>
      <p:sp>
        <p:nvSpPr>
          <p:cNvPr id="2557982" name="Text Box 30"/>
          <p:cNvSpPr txBox="1">
            <a:spLocks noChangeArrowheads="1"/>
          </p:cNvSpPr>
          <p:nvPr/>
        </p:nvSpPr>
        <p:spPr bwMode="auto">
          <a:xfrm rot="16200000">
            <a:off x="-16669" y="3598069"/>
            <a:ext cx="947738" cy="457200"/>
          </a:xfrm>
          <a:prstGeom prst="rect">
            <a:avLst/>
          </a:prstGeom>
          <a:noFill/>
          <a:ln w="9525">
            <a:noFill/>
            <a:miter lim="800000"/>
            <a:headEnd/>
            <a:tailEnd/>
          </a:ln>
          <a:effectLst/>
        </p:spPr>
        <p:txBody>
          <a:bodyPr wrap="none">
            <a:spAutoFit/>
          </a:bodyPr>
          <a:lstStyle/>
          <a:p>
            <a:r>
              <a:rPr lang="en-US" sz="2400"/>
              <a:t>Scale</a:t>
            </a:r>
          </a:p>
        </p:txBody>
      </p:sp>
      <p:sp>
        <p:nvSpPr>
          <p:cNvPr id="2557983" name="AutoShape 31">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2557984" name="Group 32"/>
          <p:cNvGrpSpPr>
            <a:grpSpLocks/>
          </p:cNvGrpSpPr>
          <p:nvPr/>
        </p:nvGrpSpPr>
        <p:grpSpPr bwMode="auto">
          <a:xfrm>
            <a:off x="2005013" y="2422525"/>
            <a:ext cx="1073150" cy="2284413"/>
            <a:chOff x="2000" y="1767"/>
            <a:chExt cx="676" cy="1439"/>
          </a:xfrm>
        </p:grpSpPr>
        <p:grpSp>
          <p:nvGrpSpPr>
            <p:cNvPr id="2557985" name="Group 33"/>
            <p:cNvGrpSpPr>
              <a:grpSpLocks/>
            </p:cNvGrpSpPr>
            <p:nvPr/>
          </p:nvGrpSpPr>
          <p:grpSpPr bwMode="auto">
            <a:xfrm>
              <a:off x="2000" y="1970"/>
              <a:ext cx="447" cy="1032"/>
              <a:chOff x="1254" y="1718"/>
              <a:chExt cx="447" cy="1032"/>
            </a:xfrm>
          </p:grpSpPr>
          <p:sp>
            <p:nvSpPr>
              <p:cNvPr id="2557986" name="Rectangle 34"/>
              <p:cNvSpPr>
                <a:spLocks noChangeArrowheads="1"/>
              </p:cNvSpPr>
              <p:nvPr/>
            </p:nvSpPr>
            <p:spPr bwMode="auto">
              <a:xfrm>
                <a:off x="1254" y="1718"/>
                <a:ext cx="447" cy="1026"/>
              </a:xfrm>
              <a:prstGeom prst="rect">
                <a:avLst/>
              </a:prstGeom>
              <a:noFill/>
              <a:ln w="9525">
                <a:solidFill>
                  <a:schemeClr val="tx1"/>
                </a:solidFill>
                <a:miter lim="800000"/>
                <a:headEnd/>
                <a:tailEnd/>
              </a:ln>
              <a:effectLst/>
            </p:spPr>
            <p:txBody>
              <a:bodyPr wrap="none" anchor="ctr"/>
              <a:lstStyle/>
              <a:p>
                <a:endParaRPr lang="en-US"/>
              </a:p>
            </p:txBody>
          </p:sp>
          <p:sp>
            <p:nvSpPr>
              <p:cNvPr id="2557987" name="Line 35"/>
              <p:cNvSpPr>
                <a:spLocks noChangeShapeType="1"/>
              </p:cNvSpPr>
              <p:nvPr/>
            </p:nvSpPr>
            <p:spPr bwMode="auto">
              <a:xfrm>
                <a:off x="1256" y="1821"/>
                <a:ext cx="249" cy="0"/>
              </a:xfrm>
              <a:prstGeom prst="line">
                <a:avLst/>
              </a:prstGeom>
              <a:noFill/>
              <a:ln w="9525">
                <a:solidFill>
                  <a:schemeClr val="tx1"/>
                </a:solidFill>
                <a:miter lim="800000"/>
                <a:headEnd/>
                <a:tailEnd/>
              </a:ln>
              <a:effectLst/>
            </p:spPr>
            <p:txBody>
              <a:bodyPr wrap="none"/>
              <a:lstStyle/>
              <a:p>
                <a:endParaRPr lang="en-US"/>
              </a:p>
            </p:txBody>
          </p:sp>
          <p:sp>
            <p:nvSpPr>
              <p:cNvPr id="2557988" name="Line 36"/>
              <p:cNvSpPr>
                <a:spLocks noChangeShapeType="1"/>
              </p:cNvSpPr>
              <p:nvPr/>
            </p:nvSpPr>
            <p:spPr bwMode="auto">
              <a:xfrm>
                <a:off x="1256" y="2252"/>
                <a:ext cx="249" cy="0"/>
              </a:xfrm>
              <a:prstGeom prst="line">
                <a:avLst/>
              </a:prstGeom>
              <a:noFill/>
              <a:ln w="9525">
                <a:solidFill>
                  <a:schemeClr val="tx1"/>
                </a:solidFill>
                <a:miter lim="800000"/>
                <a:headEnd/>
                <a:tailEnd/>
              </a:ln>
              <a:effectLst/>
            </p:spPr>
            <p:txBody>
              <a:bodyPr wrap="none"/>
              <a:lstStyle/>
              <a:p>
                <a:endParaRPr lang="en-US"/>
              </a:p>
            </p:txBody>
          </p:sp>
          <p:sp>
            <p:nvSpPr>
              <p:cNvPr id="2557989" name="Line 37"/>
              <p:cNvSpPr>
                <a:spLocks noChangeShapeType="1"/>
              </p:cNvSpPr>
              <p:nvPr/>
            </p:nvSpPr>
            <p:spPr bwMode="auto">
              <a:xfrm flipH="1">
                <a:off x="1257" y="2678"/>
                <a:ext cx="245" cy="0"/>
              </a:xfrm>
              <a:prstGeom prst="line">
                <a:avLst/>
              </a:prstGeom>
              <a:noFill/>
              <a:ln w="9525">
                <a:solidFill>
                  <a:srgbClr val="FF0000"/>
                </a:solidFill>
                <a:miter lim="800000"/>
                <a:headEnd/>
                <a:tailEnd type="triangle" w="med" len="med"/>
              </a:ln>
              <a:effectLst/>
            </p:spPr>
            <p:txBody>
              <a:bodyPr wrap="none"/>
              <a:lstStyle/>
              <a:p>
                <a:endParaRPr lang="en-US"/>
              </a:p>
            </p:txBody>
          </p:sp>
          <p:sp>
            <p:nvSpPr>
              <p:cNvPr id="2557990" name="Line 38"/>
              <p:cNvSpPr>
                <a:spLocks noChangeShapeType="1"/>
              </p:cNvSpPr>
              <p:nvPr/>
            </p:nvSpPr>
            <p:spPr bwMode="auto">
              <a:xfrm>
                <a:off x="1256" y="2594"/>
                <a:ext cx="157" cy="0"/>
              </a:xfrm>
              <a:prstGeom prst="line">
                <a:avLst/>
              </a:prstGeom>
              <a:noFill/>
              <a:ln w="9525">
                <a:solidFill>
                  <a:schemeClr val="tx1"/>
                </a:solidFill>
                <a:miter lim="800000"/>
                <a:headEnd/>
                <a:tailEnd/>
              </a:ln>
              <a:effectLst/>
            </p:spPr>
            <p:txBody>
              <a:bodyPr wrap="none"/>
              <a:lstStyle/>
              <a:p>
                <a:endParaRPr lang="en-US"/>
              </a:p>
            </p:txBody>
          </p:sp>
          <p:sp>
            <p:nvSpPr>
              <p:cNvPr id="2557991" name="Line 39"/>
              <p:cNvSpPr>
                <a:spLocks noChangeShapeType="1"/>
              </p:cNvSpPr>
              <p:nvPr/>
            </p:nvSpPr>
            <p:spPr bwMode="auto">
              <a:xfrm>
                <a:off x="1255" y="2511"/>
                <a:ext cx="157" cy="0"/>
              </a:xfrm>
              <a:prstGeom prst="line">
                <a:avLst/>
              </a:prstGeom>
              <a:noFill/>
              <a:ln w="9525">
                <a:solidFill>
                  <a:schemeClr val="tx1"/>
                </a:solidFill>
                <a:miter lim="800000"/>
                <a:headEnd/>
                <a:tailEnd/>
              </a:ln>
              <a:effectLst/>
            </p:spPr>
            <p:txBody>
              <a:bodyPr wrap="none"/>
              <a:lstStyle/>
              <a:p>
                <a:endParaRPr lang="en-US"/>
              </a:p>
            </p:txBody>
          </p:sp>
          <p:sp>
            <p:nvSpPr>
              <p:cNvPr id="2557992" name="Line 40"/>
              <p:cNvSpPr>
                <a:spLocks noChangeShapeType="1"/>
              </p:cNvSpPr>
              <p:nvPr/>
            </p:nvSpPr>
            <p:spPr bwMode="auto">
              <a:xfrm>
                <a:off x="1257" y="2421"/>
                <a:ext cx="157" cy="0"/>
              </a:xfrm>
              <a:prstGeom prst="line">
                <a:avLst/>
              </a:prstGeom>
              <a:noFill/>
              <a:ln w="9525">
                <a:solidFill>
                  <a:schemeClr val="tx1"/>
                </a:solidFill>
                <a:miter lim="800000"/>
                <a:headEnd/>
                <a:tailEnd/>
              </a:ln>
              <a:effectLst/>
            </p:spPr>
            <p:txBody>
              <a:bodyPr wrap="none"/>
              <a:lstStyle/>
              <a:p>
                <a:endParaRPr lang="en-US"/>
              </a:p>
            </p:txBody>
          </p:sp>
          <p:sp>
            <p:nvSpPr>
              <p:cNvPr id="2557993" name="Line 41"/>
              <p:cNvSpPr>
                <a:spLocks noChangeShapeType="1"/>
              </p:cNvSpPr>
              <p:nvPr/>
            </p:nvSpPr>
            <p:spPr bwMode="auto">
              <a:xfrm>
                <a:off x="1256" y="2336"/>
                <a:ext cx="157" cy="0"/>
              </a:xfrm>
              <a:prstGeom prst="line">
                <a:avLst/>
              </a:prstGeom>
              <a:noFill/>
              <a:ln w="9525">
                <a:solidFill>
                  <a:schemeClr val="tx1"/>
                </a:solidFill>
                <a:miter lim="800000"/>
                <a:headEnd/>
                <a:tailEnd/>
              </a:ln>
              <a:effectLst/>
            </p:spPr>
            <p:txBody>
              <a:bodyPr wrap="none"/>
              <a:lstStyle/>
              <a:p>
                <a:endParaRPr lang="en-US"/>
              </a:p>
            </p:txBody>
          </p:sp>
          <p:sp>
            <p:nvSpPr>
              <p:cNvPr id="2557994" name="Line 42"/>
              <p:cNvSpPr>
                <a:spLocks noChangeShapeType="1"/>
              </p:cNvSpPr>
              <p:nvPr/>
            </p:nvSpPr>
            <p:spPr bwMode="auto">
              <a:xfrm>
                <a:off x="1254" y="2162"/>
                <a:ext cx="157" cy="0"/>
              </a:xfrm>
              <a:prstGeom prst="line">
                <a:avLst/>
              </a:prstGeom>
              <a:noFill/>
              <a:ln w="9525">
                <a:solidFill>
                  <a:schemeClr val="tx1"/>
                </a:solidFill>
                <a:miter lim="800000"/>
                <a:headEnd/>
                <a:tailEnd/>
              </a:ln>
              <a:effectLst/>
            </p:spPr>
            <p:txBody>
              <a:bodyPr wrap="none"/>
              <a:lstStyle/>
              <a:p>
                <a:endParaRPr lang="en-US"/>
              </a:p>
            </p:txBody>
          </p:sp>
          <p:sp>
            <p:nvSpPr>
              <p:cNvPr id="2557995" name="Line 43"/>
              <p:cNvSpPr>
                <a:spLocks noChangeShapeType="1"/>
              </p:cNvSpPr>
              <p:nvPr/>
            </p:nvSpPr>
            <p:spPr bwMode="auto">
              <a:xfrm>
                <a:off x="1256" y="2079"/>
                <a:ext cx="157" cy="0"/>
              </a:xfrm>
              <a:prstGeom prst="line">
                <a:avLst/>
              </a:prstGeom>
              <a:noFill/>
              <a:ln w="9525">
                <a:solidFill>
                  <a:schemeClr val="tx1"/>
                </a:solidFill>
                <a:miter lim="800000"/>
                <a:headEnd/>
                <a:tailEnd/>
              </a:ln>
              <a:effectLst/>
            </p:spPr>
            <p:txBody>
              <a:bodyPr wrap="none"/>
              <a:lstStyle/>
              <a:p>
                <a:endParaRPr lang="en-US"/>
              </a:p>
            </p:txBody>
          </p:sp>
          <p:sp>
            <p:nvSpPr>
              <p:cNvPr id="2557996" name="Line 44"/>
              <p:cNvSpPr>
                <a:spLocks noChangeShapeType="1"/>
              </p:cNvSpPr>
              <p:nvPr/>
            </p:nvSpPr>
            <p:spPr bwMode="auto">
              <a:xfrm>
                <a:off x="1256" y="1994"/>
                <a:ext cx="157" cy="0"/>
              </a:xfrm>
              <a:prstGeom prst="line">
                <a:avLst/>
              </a:prstGeom>
              <a:noFill/>
              <a:ln w="9525">
                <a:solidFill>
                  <a:schemeClr val="tx1"/>
                </a:solidFill>
                <a:miter lim="800000"/>
                <a:headEnd/>
                <a:tailEnd/>
              </a:ln>
              <a:effectLst/>
            </p:spPr>
            <p:txBody>
              <a:bodyPr wrap="none"/>
              <a:lstStyle/>
              <a:p>
                <a:endParaRPr lang="en-US"/>
              </a:p>
            </p:txBody>
          </p:sp>
          <p:sp>
            <p:nvSpPr>
              <p:cNvPr id="2557997" name="Line 45"/>
              <p:cNvSpPr>
                <a:spLocks noChangeShapeType="1"/>
              </p:cNvSpPr>
              <p:nvPr/>
            </p:nvSpPr>
            <p:spPr bwMode="auto">
              <a:xfrm>
                <a:off x="1256" y="1911"/>
                <a:ext cx="157" cy="0"/>
              </a:xfrm>
              <a:prstGeom prst="line">
                <a:avLst/>
              </a:prstGeom>
              <a:noFill/>
              <a:ln w="9525">
                <a:solidFill>
                  <a:schemeClr val="tx1"/>
                </a:solidFill>
                <a:miter lim="800000"/>
                <a:headEnd/>
                <a:tailEnd/>
              </a:ln>
              <a:effectLst/>
            </p:spPr>
            <p:txBody>
              <a:bodyPr wrap="none"/>
              <a:lstStyle/>
              <a:p>
                <a:endParaRPr lang="en-US"/>
              </a:p>
            </p:txBody>
          </p:sp>
          <p:sp>
            <p:nvSpPr>
              <p:cNvPr id="2557998" name="Text Box 46"/>
              <p:cNvSpPr txBox="1">
                <a:spLocks noChangeArrowheads="1"/>
              </p:cNvSpPr>
              <p:nvPr/>
            </p:nvSpPr>
            <p:spPr bwMode="auto">
              <a:xfrm>
                <a:off x="1516" y="2151"/>
                <a:ext cx="169" cy="173"/>
              </a:xfrm>
              <a:prstGeom prst="rect">
                <a:avLst/>
              </a:prstGeom>
              <a:noFill/>
              <a:ln w="9525">
                <a:noFill/>
                <a:miter lim="800000"/>
                <a:headEnd/>
                <a:tailEnd/>
              </a:ln>
              <a:effectLst/>
            </p:spPr>
            <p:txBody>
              <a:bodyPr wrap="none">
                <a:spAutoFit/>
              </a:bodyPr>
              <a:lstStyle/>
              <a:p>
                <a:r>
                  <a:rPr lang="en-US" sz="1200"/>
                  <a:t>5</a:t>
                </a:r>
              </a:p>
            </p:txBody>
          </p:sp>
          <p:sp>
            <p:nvSpPr>
              <p:cNvPr id="2557999" name="Text Box 47"/>
              <p:cNvSpPr txBox="1">
                <a:spLocks noChangeArrowheads="1"/>
              </p:cNvSpPr>
              <p:nvPr/>
            </p:nvSpPr>
            <p:spPr bwMode="auto">
              <a:xfrm>
                <a:off x="1504" y="2577"/>
                <a:ext cx="169" cy="173"/>
              </a:xfrm>
              <a:prstGeom prst="rect">
                <a:avLst/>
              </a:prstGeom>
              <a:noFill/>
              <a:ln w="9525">
                <a:noFill/>
                <a:miter lim="800000"/>
                <a:headEnd/>
                <a:tailEnd/>
              </a:ln>
              <a:effectLst/>
            </p:spPr>
            <p:txBody>
              <a:bodyPr wrap="none">
                <a:spAutoFit/>
              </a:bodyPr>
              <a:lstStyle/>
              <a:p>
                <a:r>
                  <a:rPr lang="en-US" sz="1200"/>
                  <a:t>0</a:t>
                </a:r>
              </a:p>
            </p:txBody>
          </p:sp>
          <p:sp>
            <p:nvSpPr>
              <p:cNvPr id="2558000" name="Text Box 48"/>
              <p:cNvSpPr txBox="1">
                <a:spLocks noChangeArrowheads="1"/>
              </p:cNvSpPr>
              <p:nvPr/>
            </p:nvSpPr>
            <p:spPr bwMode="auto">
              <a:xfrm>
                <a:off x="1479" y="1719"/>
                <a:ext cx="222" cy="173"/>
              </a:xfrm>
              <a:prstGeom prst="rect">
                <a:avLst/>
              </a:prstGeom>
              <a:noFill/>
              <a:ln w="9525">
                <a:noFill/>
                <a:miter lim="800000"/>
                <a:headEnd/>
                <a:tailEnd/>
              </a:ln>
              <a:effectLst/>
            </p:spPr>
            <p:txBody>
              <a:bodyPr wrap="none">
                <a:spAutoFit/>
              </a:bodyPr>
              <a:lstStyle/>
              <a:p>
                <a:r>
                  <a:rPr lang="en-US" sz="1200"/>
                  <a:t>10</a:t>
                </a:r>
              </a:p>
            </p:txBody>
          </p:sp>
        </p:grpSp>
        <p:sp>
          <p:nvSpPr>
            <p:cNvPr id="2558001" name="Line 49"/>
            <p:cNvSpPr>
              <a:spLocks noChangeShapeType="1"/>
            </p:cNvSpPr>
            <p:nvPr/>
          </p:nvSpPr>
          <p:spPr bwMode="auto">
            <a:xfrm flipV="1">
              <a:off x="2215" y="1767"/>
              <a:ext cx="0" cy="179"/>
            </a:xfrm>
            <a:prstGeom prst="line">
              <a:avLst/>
            </a:prstGeom>
            <a:noFill/>
            <a:ln w="12700">
              <a:solidFill>
                <a:schemeClr val="tx1"/>
              </a:solidFill>
              <a:miter lim="800000"/>
              <a:headEnd/>
              <a:tailEnd type="stealth" w="med" len="med"/>
            </a:ln>
            <a:effectLst/>
          </p:spPr>
          <p:txBody>
            <a:bodyPr wrap="none"/>
            <a:lstStyle/>
            <a:p>
              <a:endParaRPr lang="en-US"/>
            </a:p>
          </p:txBody>
        </p:sp>
        <p:sp>
          <p:nvSpPr>
            <p:cNvPr id="2558002" name="Line 50"/>
            <p:cNvSpPr>
              <a:spLocks noChangeShapeType="1"/>
            </p:cNvSpPr>
            <p:nvPr/>
          </p:nvSpPr>
          <p:spPr bwMode="auto">
            <a:xfrm flipV="1">
              <a:off x="2215" y="3027"/>
              <a:ext cx="0" cy="179"/>
            </a:xfrm>
            <a:prstGeom prst="line">
              <a:avLst/>
            </a:prstGeom>
            <a:noFill/>
            <a:ln w="12700">
              <a:solidFill>
                <a:schemeClr val="tx1"/>
              </a:solidFill>
              <a:miter lim="800000"/>
              <a:headEnd type="stealth" w="med" len="med"/>
              <a:tailEnd/>
            </a:ln>
            <a:effectLst/>
          </p:spPr>
          <p:txBody>
            <a:bodyPr wrap="none"/>
            <a:lstStyle/>
            <a:p>
              <a:endParaRPr lang="en-US"/>
            </a:p>
          </p:txBody>
        </p:sp>
        <p:sp>
          <p:nvSpPr>
            <p:cNvPr id="2558003" name="Text Box 51"/>
            <p:cNvSpPr txBox="1">
              <a:spLocks noChangeArrowheads="1"/>
            </p:cNvSpPr>
            <p:nvPr/>
          </p:nvSpPr>
          <p:spPr bwMode="auto">
            <a:xfrm rot="-5400000">
              <a:off x="2305" y="2375"/>
              <a:ext cx="529" cy="212"/>
            </a:xfrm>
            <a:prstGeom prst="rect">
              <a:avLst/>
            </a:prstGeom>
            <a:noFill/>
            <a:ln w="9525">
              <a:noFill/>
              <a:miter lim="800000"/>
              <a:headEnd/>
              <a:tailEnd/>
            </a:ln>
            <a:effectLst/>
          </p:spPr>
          <p:txBody>
            <a:bodyPr wrap="none">
              <a:spAutoFit/>
            </a:bodyPr>
            <a:lstStyle/>
            <a:p>
              <a:r>
                <a:rPr lang="en-US" sz="1600">
                  <a:latin typeface="Microsoft Sans Serif" pitchFamily="34" charset="0"/>
                </a:rPr>
                <a:t>Vernier</a:t>
              </a:r>
            </a:p>
          </p:txBody>
        </p:sp>
      </p:grpSp>
      <p:sp>
        <p:nvSpPr>
          <p:cNvPr id="2558004" name="Line 52"/>
          <p:cNvSpPr>
            <a:spLocks noChangeShapeType="1"/>
          </p:cNvSpPr>
          <p:nvPr/>
        </p:nvSpPr>
        <p:spPr bwMode="auto">
          <a:xfrm>
            <a:off x="1443038" y="1382713"/>
            <a:ext cx="536575" cy="0"/>
          </a:xfrm>
          <a:prstGeom prst="line">
            <a:avLst/>
          </a:prstGeom>
          <a:noFill/>
          <a:ln w="9525">
            <a:solidFill>
              <a:schemeClr val="tx1"/>
            </a:solidFill>
            <a:miter lim="800000"/>
            <a:headEnd/>
            <a:tailEnd/>
          </a:ln>
          <a:effectLst/>
        </p:spPr>
        <p:txBody>
          <a:bodyPr wrap="none"/>
          <a:lstStyle/>
          <a:p>
            <a:endParaRPr lang="en-US"/>
          </a:p>
        </p:txBody>
      </p:sp>
      <p:sp>
        <p:nvSpPr>
          <p:cNvPr id="2558005" name="Line 53"/>
          <p:cNvSpPr>
            <a:spLocks noChangeShapeType="1"/>
          </p:cNvSpPr>
          <p:nvPr/>
        </p:nvSpPr>
        <p:spPr bwMode="auto">
          <a:xfrm>
            <a:off x="1674813" y="1535113"/>
            <a:ext cx="301625" cy="0"/>
          </a:xfrm>
          <a:prstGeom prst="line">
            <a:avLst/>
          </a:prstGeom>
          <a:noFill/>
          <a:ln w="9525">
            <a:solidFill>
              <a:schemeClr val="tx1"/>
            </a:solidFill>
            <a:miter lim="800000"/>
            <a:headEnd/>
            <a:tailEnd/>
          </a:ln>
          <a:effectLst/>
        </p:spPr>
        <p:txBody>
          <a:bodyPr wrap="none"/>
          <a:lstStyle/>
          <a:p>
            <a:endParaRPr lang="en-US"/>
          </a:p>
        </p:txBody>
      </p:sp>
      <p:sp>
        <p:nvSpPr>
          <p:cNvPr id="2558006" name="Line 54"/>
          <p:cNvSpPr>
            <a:spLocks noChangeShapeType="1"/>
          </p:cNvSpPr>
          <p:nvPr/>
        </p:nvSpPr>
        <p:spPr bwMode="auto">
          <a:xfrm>
            <a:off x="1674813" y="1687513"/>
            <a:ext cx="301625" cy="0"/>
          </a:xfrm>
          <a:prstGeom prst="line">
            <a:avLst/>
          </a:prstGeom>
          <a:noFill/>
          <a:ln w="9525">
            <a:solidFill>
              <a:schemeClr val="tx1"/>
            </a:solidFill>
            <a:miter lim="800000"/>
            <a:headEnd/>
            <a:tailEnd/>
          </a:ln>
          <a:effectLst/>
        </p:spPr>
        <p:txBody>
          <a:bodyPr wrap="none"/>
          <a:lstStyle/>
          <a:p>
            <a:endParaRPr lang="en-US"/>
          </a:p>
        </p:txBody>
      </p:sp>
      <p:sp>
        <p:nvSpPr>
          <p:cNvPr id="2558007" name="Line 55"/>
          <p:cNvSpPr>
            <a:spLocks noChangeShapeType="1"/>
          </p:cNvSpPr>
          <p:nvPr/>
        </p:nvSpPr>
        <p:spPr bwMode="auto">
          <a:xfrm>
            <a:off x="1674813" y="1830388"/>
            <a:ext cx="301625" cy="0"/>
          </a:xfrm>
          <a:prstGeom prst="line">
            <a:avLst/>
          </a:prstGeom>
          <a:noFill/>
          <a:ln w="9525">
            <a:solidFill>
              <a:schemeClr val="tx1"/>
            </a:solidFill>
            <a:miter lim="800000"/>
            <a:headEnd/>
            <a:tailEnd/>
          </a:ln>
          <a:effectLst/>
        </p:spPr>
        <p:txBody>
          <a:bodyPr wrap="none"/>
          <a:lstStyle/>
          <a:p>
            <a:endParaRPr lang="en-US"/>
          </a:p>
        </p:txBody>
      </p:sp>
      <p:sp>
        <p:nvSpPr>
          <p:cNvPr id="2558008" name="Line 56"/>
          <p:cNvSpPr>
            <a:spLocks noChangeShapeType="1"/>
          </p:cNvSpPr>
          <p:nvPr/>
        </p:nvSpPr>
        <p:spPr bwMode="auto">
          <a:xfrm>
            <a:off x="1674813" y="1982788"/>
            <a:ext cx="301625" cy="0"/>
          </a:xfrm>
          <a:prstGeom prst="line">
            <a:avLst/>
          </a:prstGeom>
          <a:noFill/>
          <a:ln w="9525">
            <a:solidFill>
              <a:schemeClr val="tx1"/>
            </a:solidFill>
            <a:miter lim="800000"/>
            <a:headEnd/>
            <a:tailEnd/>
          </a:ln>
          <a:effectLst/>
        </p:spPr>
        <p:txBody>
          <a:bodyPr wrap="none"/>
          <a:lstStyle/>
          <a:p>
            <a:endParaRPr lang="en-US"/>
          </a:p>
        </p:txBody>
      </p:sp>
      <p:sp>
        <p:nvSpPr>
          <p:cNvPr id="2558009" name="Text Box 57"/>
          <p:cNvSpPr txBox="1">
            <a:spLocks noChangeArrowheads="1"/>
          </p:cNvSpPr>
          <p:nvPr/>
        </p:nvSpPr>
        <p:spPr bwMode="auto">
          <a:xfrm>
            <a:off x="304800" y="6524625"/>
            <a:ext cx="3871913" cy="244475"/>
          </a:xfrm>
          <a:prstGeom prst="rect">
            <a:avLst/>
          </a:prstGeom>
          <a:noFill/>
          <a:ln w="9525">
            <a:noFill/>
            <a:miter lim="800000"/>
            <a:headEnd/>
            <a:tailEnd/>
          </a:ln>
          <a:effectLst/>
        </p:spPr>
        <p:txBody>
          <a:bodyPr wrap="none">
            <a:spAutoFit/>
          </a:bodyPr>
          <a:lstStyle/>
          <a:p>
            <a:r>
              <a:rPr lang="en-US">
                <a:hlinkClick r:id="rId5"/>
              </a:rPr>
              <a:t>http://www.upscale.utoronto.ca/PVB/Harrison/Vernier/Vernier.html</a:t>
            </a:r>
            <a:endParaRPr lang="en-US" sz="2400"/>
          </a:p>
        </p:txBody>
      </p:sp>
      <p:pic>
        <p:nvPicPr>
          <p:cNvPr id="2558010" name="Picture 58" descr="vernier caliper"/>
          <p:cNvPicPr>
            <a:picLocks noChangeAspect="1" noChangeArrowheads="1"/>
          </p:cNvPicPr>
          <p:nvPr/>
        </p:nvPicPr>
        <p:blipFill>
          <a:blip r:embed="rId6"/>
          <a:srcRect t="19440" b="20880"/>
          <a:stretch>
            <a:fillRect/>
          </a:stretch>
        </p:blipFill>
        <p:spPr bwMode="auto">
          <a:xfrm>
            <a:off x="7142163" y="277813"/>
            <a:ext cx="1857375" cy="1108075"/>
          </a:xfrm>
          <a:prstGeom prst="rect">
            <a:avLst/>
          </a:prstGeom>
          <a:noFill/>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57956">
                                            <p:txEl>
                                              <p:pRg st="0" end="0"/>
                                            </p:txEl>
                                          </p:spTgt>
                                        </p:tgtEl>
                                        <p:attrNameLst>
                                          <p:attrName>style.visibility</p:attrName>
                                        </p:attrNameLst>
                                      </p:cBhvr>
                                      <p:to>
                                        <p:strVal val="visible"/>
                                      </p:to>
                                    </p:set>
                                    <p:animEffect transition="in" filter="dissolve">
                                      <p:cBhvr>
                                        <p:cTn id="7" dur="500"/>
                                        <p:tgtEl>
                                          <p:spTgt spid="255795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557956">
                                            <p:txEl>
                                              <p:pRg st="1" end="1"/>
                                            </p:txEl>
                                          </p:spTgt>
                                        </p:tgtEl>
                                        <p:attrNameLst>
                                          <p:attrName>style.visibility</p:attrName>
                                        </p:attrNameLst>
                                      </p:cBhvr>
                                      <p:to>
                                        <p:strVal val="visible"/>
                                      </p:to>
                                    </p:set>
                                    <p:animEffect transition="in" filter="dissolve">
                                      <p:cBhvr>
                                        <p:cTn id="10" dur="500"/>
                                        <p:tgtEl>
                                          <p:spTgt spid="255795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557956">
                                            <p:txEl>
                                              <p:pRg st="2" end="2"/>
                                            </p:txEl>
                                          </p:spTgt>
                                        </p:tgtEl>
                                        <p:attrNameLst>
                                          <p:attrName>style.visibility</p:attrName>
                                        </p:attrNameLst>
                                      </p:cBhvr>
                                      <p:to>
                                        <p:strVal val="visible"/>
                                      </p:to>
                                    </p:set>
                                    <p:animEffect transition="in" filter="dissolve">
                                      <p:cBhvr>
                                        <p:cTn id="13" dur="500"/>
                                        <p:tgtEl>
                                          <p:spTgt spid="2557956">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64" presetClass="path" presetSubtype="0" accel="50000" decel="50000" fill="hold" nodeType="clickEffect">
                                  <p:stCondLst>
                                    <p:cond delay="0"/>
                                  </p:stCondLst>
                                  <p:childTnLst>
                                    <p:animMotion origin="layout" path="M -1.38889E-6 4.70969E-6 L -1.38889E-6 -0.23896 " pathEditMode="relative" rAng="0" ptsTypes="AA">
                                      <p:cBhvr>
                                        <p:cTn id="17" dur="2000" fill="hold"/>
                                        <p:tgtEl>
                                          <p:spTgt spid="2557984"/>
                                        </p:tgtEl>
                                        <p:attrNameLst>
                                          <p:attrName>ppt_x</p:attrName>
                                          <p:attrName>ppt_y</p:attrName>
                                        </p:attrNameLst>
                                      </p:cBhvr>
                                      <p:rCtr x="0" y="-120"/>
                                    </p:animMotion>
                                  </p:childTnLst>
                                </p:cTn>
                              </p:par>
                            </p:childTnLst>
                          </p:cTn>
                        </p:par>
                        <p:par>
                          <p:cTn id="18" fill="hold">
                            <p:stCondLst>
                              <p:cond delay="2000"/>
                            </p:stCondLst>
                            <p:childTnLst>
                              <p:par>
                                <p:cTn id="19" presetID="42" presetClass="path" presetSubtype="0" accel="50000" decel="50000" fill="hold" nodeType="afterEffect">
                                  <p:stCondLst>
                                    <p:cond delay="0"/>
                                  </p:stCondLst>
                                  <p:childTnLst>
                                    <p:animMotion origin="layout" path="M -1.38889E-6 -0.23912 L -1.38889E-6 0.00092 " pathEditMode="relative" rAng="0" ptsTypes="AA">
                                      <p:cBhvr>
                                        <p:cTn id="20" dur="2000" fill="hold"/>
                                        <p:tgtEl>
                                          <p:spTgt spid="2557984"/>
                                        </p:tgtEl>
                                        <p:attrNameLst>
                                          <p:attrName>ppt_x</p:attrName>
                                          <p:attrName>ppt_y</p:attrName>
                                        </p:attrNameLst>
                                      </p:cBhvr>
                                      <p:rCtr x="0" y="120"/>
                                    </p:animMotion>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557956">
                                            <p:txEl>
                                              <p:pRg st="4" end="4"/>
                                            </p:txEl>
                                          </p:spTgt>
                                        </p:tgtEl>
                                        <p:attrNameLst>
                                          <p:attrName>style.visibility</p:attrName>
                                        </p:attrNameLst>
                                      </p:cBhvr>
                                      <p:to>
                                        <p:strVal val="visible"/>
                                      </p:to>
                                    </p:set>
                                    <p:animEffect transition="in" filter="dissolve">
                                      <p:cBhvr>
                                        <p:cTn id="25" dur="500"/>
                                        <p:tgtEl>
                                          <p:spTgt spid="2557956">
                                            <p:txEl>
                                              <p:pRg st="4" end="4"/>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557956">
                                            <p:txEl>
                                              <p:pRg st="5" end="5"/>
                                            </p:txEl>
                                          </p:spTgt>
                                        </p:tgtEl>
                                        <p:attrNameLst>
                                          <p:attrName>style.visibility</p:attrName>
                                        </p:attrNameLst>
                                      </p:cBhvr>
                                      <p:to>
                                        <p:strVal val="visible"/>
                                      </p:to>
                                    </p:set>
                                    <p:animEffect transition="in" filter="dissolve">
                                      <p:cBhvr>
                                        <p:cTn id="28" dur="500"/>
                                        <p:tgtEl>
                                          <p:spTgt spid="2557956">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nodeType="clickEffect">
                                  <p:stCondLst>
                                    <p:cond delay="0"/>
                                  </p:stCondLst>
                                  <p:childTnLst>
                                    <p:set>
                                      <p:cBhvr>
                                        <p:cTn id="32" dur="1" fill="hold">
                                          <p:stCondLst>
                                            <p:cond delay="0"/>
                                          </p:stCondLst>
                                        </p:cTn>
                                        <p:tgtEl>
                                          <p:spTgt spid="2557956">
                                            <p:txEl>
                                              <p:pRg st="7" end="7"/>
                                            </p:txEl>
                                          </p:spTgt>
                                        </p:tgtEl>
                                        <p:attrNameLst>
                                          <p:attrName>style.visibility</p:attrName>
                                        </p:attrNameLst>
                                      </p:cBhvr>
                                      <p:to>
                                        <p:strVal val="visible"/>
                                      </p:to>
                                    </p:set>
                                    <p:animEffect transition="in" filter="fade">
                                      <p:cBhvr>
                                        <p:cTn id="33" dur="1000"/>
                                        <p:tgtEl>
                                          <p:spTgt spid="2557956">
                                            <p:txEl>
                                              <p:pRg st="7" end="7"/>
                                            </p:txEl>
                                          </p:spTgt>
                                        </p:tgtEl>
                                      </p:cBhvr>
                                    </p:animEffect>
                                    <p:anim calcmode="lin" valueType="num">
                                      <p:cBhvr>
                                        <p:cTn id="34" dur="1000" fill="hold"/>
                                        <p:tgtEl>
                                          <p:spTgt spid="2557956">
                                            <p:txEl>
                                              <p:pRg st="7" end="7"/>
                                            </p:txEl>
                                          </p:spTgt>
                                        </p:tgtEl>
                                        <p:attrNameLst>
                                          <p:attrName>ppt_x</p:attrName>
                                        </p:attrNameLst>
                                      </p:cBhvr>
                                      <p:tavLst>
                                        <p:tav tm="0">
                                          <p:val>
                                            <p:strVal val="#ppt_x"/>
                                          </p:val>
                                        </p:tav>
                                        <p:tav tm="100000">
                                          <p:val>
                                            <p:strVal val="#ppt_x"/>
                                          </p:val>
                                        </p:tav>
                                      </p:tavLst>
                                    </p:anim>
                                    <p:anim calcmode="lin" valueType="num">
                                      <p:cBhvr>
                                        <p:cTn id="35" dur="1000" fill="hold"/>
                                        <p:tgtEl>
                                          <p:spTgt spid="2557956">
                                            <p:txEl>
                                              <p:pRg st="7" end="7"/>
                                            </p:txEl>
                                          </p:spTgt>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557956">
                                            <p:txEl>
                                              <p:pRg st="8" end="8"/>
                                            </p:txEl>
                                          </p:spTgt>
                                        </p:tgtEl>
                                        <p:attrNameLst>
                                          <p:attrName>style.visibility</p:attrName>
                                        </p:attrNameLst>
                                      </p:cBhvr>
                                      <p:to>
                                        <p:strVal val="visible"/>
                                      </p:to>
                                    </p:set>
                                    <p:animEffect transition="in" filter="fade">
                                      <p:cBhvr>
                                        <p:cTn id="38" dur="1000"/>
                                        <p:tgtEl>
                                          <p:spTgt spid="2557956">
                                            <p:txEl>
                                              <p:pRg st="8" end="8"/>
                                            </p:txEl>
                                          </p:spTgt>
                                        </p:tgtEl>
                                      </p:cBhvr>
                                    </p:animEffect>
                                    <p:anim calcmode="lin" valueType="num">
                                      <p:cBhvr>
                                        <p:cTn id="39" dur="1000" fill="hold"/>
                                        <p:tgtEl>
                                          <p:spTgt spid="2557956">
                                            <p:txEl>
                                              <p:pRg st="8" end="8"/>
                                            </p:txEl>
                                          </p:spTgt>
                                        </p:tgtEl>
                                        <p:attrNameLst>
                                          <p:attrName>ppt_x</p:attrName>
                                        </p:attrNameLst>
                                      </p:cBhvr>
                                      <p:tavLst>
                                        <p:tav tm="0">
                                          <p:val>
                                            <p:strVal val="#ppt_x"/>
                                          </p:val>
                                        </p:tav>
                                        <p:tav tm="100000">
                                          <p:val>
                                            <p:strVal val="#ppt_x"/>
                                          </p:val>
                                        </p:tav>
                                      </p:tavLst>
                                    </p:anim>
                                    <p:anim calcmode="lin" valueType="num">
                                      <p:cBhvr>
                                        <p:cTn id="40" dur="1000" fill="hold"/>
                                        <p:tgtEl>
                                          <p:spTgt spid="2557956">
                                            <p:txEl>
                                              <p:pRg st="8" end="8"/>
                                            </p:txEl>
                                          </p:spTgt>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557956">
                                            <p:txEl>
                                              <p:pRg st="9" end="9"/>
                                            </p:txEl>
                                          </p:spTgt>
                                        </p:tgtEl>
                                        <p:attrNameLst>
                                          <p:attrName>style.visibility</p:attrName>
                                        </p:attrNameLst>
                                      </p:cBhvr>
                                      <p:to>
                                        <p:strVal val="visible"/>
                                      </p:to>
                                    </p:set>
                                    <p:animEffect transition="in" filter="fade">
                                      <p:cBhvr>
                                        <p:cTn id="43" dur="1000"/>
                                        <p:tgtEl>
                                          <p:spTgt spid="2557956">
                                            <p:txEl>
                                              <p:pRg st="9" end="9"/>
                                            </p:txEl>
                                          </p:spTgt>
                                        </p:tgtEl>
                                      </p:cBhvr>
                                    </p:animEffect>
                                    <p:anim calcmode="lin" valueType="num">
                                      <p:cBhvr>
                                        <p:cTn id="44" dur="1000" fill="hold"/>
                                        <p:tgtEl>
                                          <p:spTgt spid="2557956">
                                            <p:txEl>
                                              <p:pRg st="9" end="9"/>
                                            </p:txEl>
                                          </p:spTgt>
                                        </p:tgtEl>
                                        <p:attrNameLst>
                                          <p:attrName>ppt_x</p:attrName>
                                        </p:attrNameLst>
                                      </p:cBhvr>
                                      <p:tavLst>
                                        <p:tav tm="0">
                                          <p:val>
                                            <p:strVal val="#ppt_x"/>
                                          </p:val>
                                        </p:tav>
                                        <p:tav tm="100000">
                                          <p:val>
                                            <p:strVal val="#ppt_x"/>
                                          </p:val>
                                        </p:tav>
                                      </p:tavLst>
                                    </p:anim>
                                    <p:anim calcmode="lin" valueType="num">
                                      <p:cBhvr>
                                        <p:cTn id="45" dur="1000" fill="hold"/>
                                        <p:tgtEl>
                                          <p:spTgt spid="2557956">
                                            <p:txEl>
                                              <p:pRg st="9" end="9"/>
                                            </p:txEl>
                                          </p:spTgt>
                                        </p:tgtEl>
                                        <p:attrNameLst>
                                          <p:attrName>ppt_y</p:attrName>
                                        </p:attrNameLst>
                                      </p:cBhvr>
                                      <p:tavLst>
                                        <p:tav tm="0">
                                          <p:val>
                                            <p:strVal val="#ppt_y-.1"/>
                                          </p:val>
                                        </p:tav>
                                        <p:tav tm="100000">
                                          <p:val>
                                            <p:strVal val="#ppt_y"/>
                                          </p:val>
                                        </p:tav>
                                      </p:tavLst>
                                    </p:anim>
                                  </p:childTnLst>
                                </p:cTn>
                              </p:par>
                            </p:childTnLst>
                          </p:cTn>
                        </p:par>
                        <p:par>
                          <p:cTn id="46" fill="hold">
                            <p:stCondLst>
                              <p:cond delay="1000"/>
                            </p:stCondLst>
                            <p:childTnLst>
                              <p:par>
                                <p:cTn id="47" presetID="55" presetClass="entr" presetSubtype="0" fill="hold" grpId="0" nodeType="afterEffect">
                                  <p:stCondLst>
                                    <p:cond delay="0"/>
                                  </p:stCondLst>
                                  <p:childTnLst>
                                    <p:set>
                                      <p:cBhvr>
                                        <p:cTn id="48" dur="1" fill="hold">
                                          <p:stCondLst>
                                            <p:cond delay="0"/>
                                          </p:stCondLst>
                                        </p:cTn>
                                        <p:tgtEl>
                                          <p:spTgt spid="2557957"/>
                                        </p:tgtEl>
                                        <p:attrNameLst>
                                          <p:attrName>style.visibility</p:attrName>
                                        </p:attrNameLst>
                                      </p:cBhvr>
                                      <p:to>
                                        <p:strVal val="visible"/>
                                      </p:to>
                                    </p:set>
                                    <p:anim calcmode="lin" valueType="num">
                                      <p:cBhvr>
                                        <p:cTn id="49" dur="1000" fill="hold"/>
                                        <p:tgtEl>
                                          <p:spTgt spid="2557957"/>
                                        </p:tgtEl>
                                        <p:attrNameLst>
                                          <p:attrName>ppt_w</p:attrName>
                                        </p:attrNameLst>
                                      </p:cBhvr>
                                      <p:tavLst>
                                        <p:tav tm="0">
                                          <p:val>
                                            <p:strVal val="#ppt_w*0.70"/>
                                          </p:val>
                                        </p:tav>
                                        <p:tav tm="100000">
                                          <p:val>
                                            <p:strVal val="#ppt_w"/>
                                          </p:val>
                                        </p:tav>
                                      </p:tavLst>
                                    </p:anim>
                                    <p:anim calcmode="lin" valueType="num">
                                      <p:cBhvr>
                                        <p:cTn id="50" dur="1000" fill="hold"/>
                                        <p:tgtEl>
                                          <p:spTgt spid="2557957"/>
                                        </p:tgtEl>
                                        <p:attrNameLst>
                                          <p:attrName>ppt_h</p:attrName>
                                        </p:attrNameLst>
                                      </p:cBhvr>
                                      <p:tavLst>
                                        <p:tav tm="0">
                                          <p:val>
                                            <p:strVal val="#ppt_h"/>
                                          </p:val>
                                        </p:tav>
                                        <p:tav tm="100000">
                                          <p:val>
                                            <p:strVal val="#ppt_h"/>
                                          </p:val>
                                        </p:tav>
                                      </p:tavLst>
                                    </p:anim>
                                    <p:animEffect transition="in" filter="fade">
                                      <p:cBhvr>
                                        <p:cTn id="51" dur="1000"/>
                                        <p:tgtEl>
                                          <p:spTgt spid="2557957"/>
                                        </p:tgtEl>
                                      </p:cBhvr>
                                    </p:animEffect>
                                  </p:childTnLst>
                                </p:cTn>
                              </p:par>
                            </p:childTnLst>
                          </p:cTn>
                        </p:par>
                      </p:childTnLst>
                    </p:cTn>
                  </p:par>
                  <p:par>
                    <p:cTn id="52" fill="hold">
                      <p:stCondLst>
                        <p:cond delay="indefinite"/>
                      </p:stCondLst>
                      <p:childTnLst>
                        <p:par>
                          <p:cTn id="53" fill="hold">
                            <p:stCondLst>
                              <p:cond delay="0"/>
                            </p:stCondLst>
                            <p:childTnLst>
                              <p:par>
                                <p:cTn id="54" presetID="47" presetClass="entr" presetSubtype="0" fill="hold" nodeType="clickEffect">
                                  <p:stCondLst>
                                    <p:cond delay="0"/>
                                  </p:stCondLst>
                                  <p:childTnLst>
                                    <p:set>
                                      <p:cBhvr>
                                        <p:cTn id="55" dur="1" fill="hold">
                                          <p:stCondLst>
                                            <p:cond delay="0"/>
                                          </p:stCondLst>
                                        </p:cTn>
                                        <p:tgtEl>
                                          <p:spTgt spid="2557956">
                                            <p:txEl>
                                              <p:pRg st="11" end="11"/>
                                            </p:txEl>
                                          </p:spTgt>
                                        </p:tgtEl>
                                        <p:attrNameLst>
                                          <p:attrName>style.visibility</p:attrName>
                                        </p:attrNameLst>
                                      </p:cBhvr>
                                      <p:to>
                                        <p:strVal val="visible"/>
                                      </p:to>
                                    </p:set>
                                    <p:animEffect transition="in" filter="fade">
                                      <p:cBhvr>
                                        <p:cTn id="56" dur="1000"/>
                                        <p:tgtEl>
                                          <p:spTgt spid="2557956">
                                            <p:txEl>
                                              <p:pRg st="11" end="11"/>
                                            </p:txEl>
                                          </p:spTgt>
                                        </p:tgtEl>
                                      </p:cBhvr>
                                    </p:animEffect>
                                    <p:anim calcmode="lin" valueType="num">
                                      <p:cBhvr>
                                        <p:cTn id="57" dur="1000" fill="hold"/>
                                        <p:tgtEl>
                                          <p:spTgt spid="2557956">
                                            <p:txEl>
                                              <p:pRg st="11" end="11"/>
                                            </p:txEl>
                                          </p:spTgt>
                                        </p:tgtEl>
                                        <p:attrNameLst>
                                          <p:attrName>ppt_x</p:attrName>
                                        </p:attrNameLst>
                                      </p:cBhvr>
                                      <p:tavLst>
                                        <p:tav tm="0">
                                          <p:val>
                                            <p:strVal val="#ppt_x"/>
                                          </p:val>
                                        </p:tav>
                                        <p:tav tm="100000">
                                          <p:val>
                                            <p:strVal val="#ppt_x"/>
                                          </p:val>
                                        </p:tav>
                                      </p:tavLst>
                                    </p:anim>
                                    <p:anim calcmode="lin" valueType="num">
                                      <p:cBhvr>
                                        <p:cTn id="58" dur="1000" fill="hold"/>
                                        <p:tgtEl>
                                          <p:spTgt spid="2557956">
                                            <p:txEl>
                                              <p:pRg st="11" end="11"/>
                                            </p:txEl>
                                          </p:spTgt>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2557956">
                                            <p:txEl>
                                              <p:pRg st="12" end="12"/>
                                            </p:txEl>
                                          </p:spTgt>
                                        </p:tgtEl>
                                        <p:attrNameLst>
                                          <p:attrName>style.visibility</p:attrName>
                                        </p:attrNameLst>
                                      </p:cBhvr>
                                      <p:to>
                                        <p:strVal val="visible"/>
                                      </p:to>
                                    </p:set>
                                    <p:animEffect transition="in" filter="fade">
                                      <p:cBhvr>
                                        <p:cTn id="61" dur="1000"/>
                                        <p:tgtEl>
                                          <p:spTgt spid="2557956">
                                            <p:txEl>
                                              <p:pRg st="12" end="12"/>
                                            </p:txEl>
                                          </p:spTgt>
                                        </p:tgtEl>
                                      </p:cBhvr>
                                    </p:animEffect>
                                    <p:anim calcmode="lin" valueType="num">
                                      <p:cBhvr>
                                        <p:cTn id="62" dur="1000" fill="hold"/>
                                        <p:tgtEl>
                                          <p:spTgt spid="2557956">
                                            <p:txEl>
                                              <p:pRg st="12" end="12"/>
                                            </p:txEl>
                                          </p:spTgt>
                                        </p:tgtEl>
                                        <p:attrNameLst>
                                          <p:attrName>ppt_x</p:attrName>
                                        </p:attrNameLst>
                                      </p:cBhvr>
                                      <p:tavLst>
                                        <p:tav tm="0">
                                          <p:val>
                                            <p:strVal val="#ppt_x"/>
                                          </p:val>
                                        </p:tav>
                                        <p:tav tm="100000">
                                          <p:val>
                                            <p:strVal val="#ppt_x"/>
                                          </p:val>
                                        </p:tav>
                                      </p:tavLst>
                                    </p:anim>
                                    <p:anim calcmode="lin" valueType="num">
                                      <p:cBhvr>
                                        <p:cTn id="63" dur="1000" fill="hold"/>
                                        <p:tgtEl>
                                          <p:spTgt spid="2557956">
                                            <p:txEl>
                                              <p:pRg st="12" end="12"/>
                                            </p:txEl>
                                          </p:spTgt>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557956">
                                            <p:txEl>
                                              <p:pRg st="13" end="13"/>
                                            </p:txEl>
                                          </p:spTgt>
                                        </p:tgtEl>
                                        <p:attrNameLst>
                                          <p:attrName>style.visibility</p:attrName>
                                        </p:attrNameLst>
                                      </p:cBhvr>
                                      <p:to>
                                        <p:strVal val="visible"/>
                                      </p:to>
                                    </p:set>
                                    <p:animEffect transition="in" filter="fade">
                                      <p:cBhvr>
                                        <p:cTn id="66" dur="1000"/>
                                        <p:tgtEl>
                                          <p:spTgt spid="2557956">
                                            <p:txEl>
                                              <p:pRg st="13" end="13"/>
                                            </p:txEl>
                                          </p:spTgt>
                                        </p:tgtEl>
                                      </p:cBhvr>
                                    </p:animEffect>
                                    <p:anim calcmode="lin" valueType="num">
                                      <p:cBhvr>
                                        <p:cTn id="67" dur="1000" fill="hold"/>
                                        <p:tgtEl>
                                          <p:spTgt spid="2557956">
                                            <p:txEl>
                                              <p:pRg st="13" end="13"/>
                                            </p:txEl>
                                          </p:spTgt>
                                        </p:tgtEl>
                                        <p:attrNameLst>
                                          <p:attrName>ppt_x</p:attrName>
                                        </p:attrNameLst>
                                      </p:cBhvr>
                                      <p:tavLst>
                                        <p:tav tm="0">
                                          <p:val>
                                            <p:strVal val="#ppt_x"/>
                                          </p:val>
                                        </p:tav>
                                        <p:tav tm="100000">
                                          <p:val>
                                            <p:strVal val="#ppt_x"/>
                                          </p:val>
                                        </p:tav>
                                      </p:tavLst>
                                    </p:anim>
                                    <p:anim calcmode="lin" valueType="num">
                                      <p:cBhvr>
                                        <p:cTn id="68" dur="1000" fill="hold"/>
                                        <p:tgtEl>
                                          <p:spTgt spid="2557956">
                                            <p:txEl>
                                              <p:pRg st="13" end="13"/>
                                            </p:txEl>
                                          </p:spTgt>
                                        </p:tgtEl>
                                        <p:attrNameLst>
                                          <p:attrName>ppt_y</p:attrName>
                                        </p:attrNameLst>
                                      </p:cBhvr>
                                      <p:tavLst>
                                        <p:tav tm="0">
                                          <p:val>
                                            <p:strVal val="#ppt_y-.1"/>
                                          </p:val>
                                        </p:tav>
                                        <p:tav tm="100000">
                                          <p:val>
                                            <p:strVal val="#ppt_y"/>
                                          </p:val>
                                        </p:tav>
                                      </p:tavLst>
                                    </p:anim>
                                  </p:childTnLst>
                                </p:cTn>
                              </p:par>
                              <p:par>
                                <p:cTn id="69" presetID="47" presetClass="entr" presetSubtype="0" fill="hold" nodeType="withEffect">
                                  <p:stCondLst>
                                    <p:cond delay="0"/>
                                  </p:stCondLst>
                                  <p:childTnLst>
                                    <p:set>
                                      <p:cBhvr>
                                        <p:cTn id="70" dur="1" fill="hold">
                                          <p:stCondLst>
                                            <p:cond delay="0"/>
                                          </p:stCondLst>
                                        </p:cTn>
                                        <p:tgtEl>
                                          <p:spTgt spid="2557956">
                                            <p:txEl>
                                              <p:pRg st="14" end="14"/>
                                            </p:txEl>
                                          </p:spTgt>
                                        </p:tgtEl>
                                        <p:attrNameLst>
                                          <p:attrName>style.visibility</p:attrName>
                                        </p:attrNameLst>
                                      </p:cBhvr>
                                      <p:to>
                                        <p:strVal val="visible"/>
                                      </p:to>
                                    </p:set>
                                    <p:animEffect transition="in" filter="fade">
                                      <p:cBhvr>
                                        <p:cTn id="71" dur="1000"/>
                                        <p:tgtEl>
                                          <p:spTgt spid="2557956">
                                            <p:txEl>
                                              <p:pRg st="14" end="14"/>
                                            </p:txEl>
                                          </p:spTgt>
                                        </p:tgtEl>
                                      </p:cBhvr>
                                    </p:animEffect>
                                    <p:anim calcmode="lin" valueType="num">
                                      <p:cBhvr>
                                        <p:cTn id="72" dur="1000" fill="hold"/>
                                        <p:tgtEl>
                                          <p:spTgt spid="2557956">
                                            <p:txEl>
                                              <p:pRg st="14" end="14"/>
                                            </p:txEl>
                                          </p:spTgt>
                                        </p:tgtEl>
                                        <p:attrNameLst>
                                          <p:attrName>ppt_x</p:attrName>
                                        </p:attrNameLst>
                                      </p:cBhvr>
                                      <p:tavLst>
                                        <p:tav tm="0">
                                          <p:val>
                                            <p:strVal val="#ppt_x"/>
                                          </p:val>
                                        </p:tav>
                                        <p:tav tm="100000">
                                          <p:val>
                                            <p:strVal val="#ppt_x"/>
                                          </p:val>
                                        </p:tav>
                                      </p:tavLst>
                                    </p:anim>
                                    <p:anim calcmode="lin" valueType="num">
                                      <p:cBhvr>
                                        <p:cTn id="73" dur="1000" fill="hold"/>
                                        <p:tgtEl>
                                          <p:spTgt spid="2557956">
                                            <p:txEl>
                                              <p:pRg st="14" end="14"/>
                                            </p:txEl>
                                          </p:spTgt>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57956">
                                            <p:txEl>
                                              <p:pRg st="15" end="15"/>
                                            </p:txEl>
                                          </p:spTgt>
                                        </p:tgtEl>
                                        <p:attrNameLst>
                                          <p:attrName>style.visibility</p:attrName>
                                        </p:attrNameLst>
                                      </p:cBhvr>
                                      <p:to>
                                        <p:strVal val="visible"/>
                                      </p:to>
                                    </p:set>
                                    <p:animEffect transition="in" filter="fade">
                                      <p:cBhvr>
                                        <p:cTn id="76" dur="1000"/>
                                        <p:tgtEl>
                                          <p:spTgt spid="2557956">
                                            <p:txEl>
                                              <p:pRg st="15" end="15"/>
                                            </p:txEl>
                                          </p:spTgt>
                                        </p:tgtEl>
                                      </p:cBhvr>
                                    </p:animEffect>
                                    <p:anim calcmode="lin" valueType="num">
                                      <p:cBhvr>
                                        <p:cTn id="77" dur="1000" fill="hold"/>
                                        <p:tgtEl>
                                          <p:spTgt spid="2557956">
                                            <p:txEl>
                                              <p:pRg st="15" end="15"/>
                                            </p:txEl>
                                          </p:spTgt>
                                        </p:tgtEl>
                                        <p:attrNameLst>
                                          <p:attrName>ppt_x</p:attrName>
                                        </p:attrNameLst>
                                      </p:cBhvr>
                                      <p:tavLst>
                                        <p:tav tm="0">
                                          <p:val>
                                            <p:strVal val="#ppt_x"/>
                                          </p:val>
                                        </p:tav>
                                        <p:tav tm="100000">
                                          <p:val>
                                            <p:strVal val="#ppt_x"/>
                                          </p:val>
                                        </p:tav>
                                      </p:tavLst>
                                    </p:anim>
                                    <p:anim calcmode="lin" valueType="num">
                                      <p:cBhvr>
                                        <p:cTn id="78" dur="1000" fill="hold"/>
                                        <p:tgtEl>
                                          <p:spTgt spid="2557956">
                                            <p:txEl>
                                              <p:pRg st="15" end="15"/>
                                            </p:txEl>
                                          </p:spTgt>
                                        </p:tgtEl>
                                        <p:attrNameLst>
                                          <p:attrName>ppt_y</p:attrName>
                                        </p:attrNameLst>
                                      </p:cBhvr>
                                      <p:tavLst>
                                        <p:tav tm="0">
                                          <p:val>
                                            <p:strVal val="#ppt_y-.1"/>
                                          </p:val>
                                        </p:tav>
                                        <p:tav tm="100000">
                                          <p:val>
                                            <p:strVal val="#ppt_y"/>
                                          </p:val>
                                        </p:tav>
                                      </p:tavLst>
                                    </p:anim>
                                  </p:childTnLst>
                                </p:cTn>
                              </p:par>
                              <p:par>
                                <p:cTn id="79" presetID="47" presetClass="entr" presetSubtype="0" fill="hold" nodeType="withEffect">
                                  <p:stCondLst>
                                    <p:cond delay="0"/>
                                  </p:stCondLst>
                                  <p:childTnLst>
                                    <p:set>
                                      <p:cBhvr>
                                        <p:cTn id="80" dur="1" fill="hold">
                                          <p:stCondLst>
                                            <p:cond delay="0"/>
                                          </p:stCondLst>
                                        </p:cTn>
                                        <p:tgtEl>
                                          <p:spTgt spid="2557956">
                                            <p:txEl>
                                              <p:pRg st="16" end="16"/>
                                            </p:txEl>
                                          </p:spTgt>
                                        </p:tgtEl>
                                        <p:attrNameLst>
                                          <p:attrName>style.visibility</p:attrName>
                                        </p:attrNameLst>
                                      </p:cBhvr>
                                      <p:to>
                                        <p:strVal val="visible"/>
                                      </p:to>
                                    </p:set>
                                    <p:animEffect transition="in" filter="fade">
                                      <p:cBhvr>
                                        <p:cTn id="81" dur="1000"/>
                                        <p:tgtEl>
                                          <p:spTgt spid="2557956">
                                            <p:txEl>
                                              <p:pRg st="16" end="16"/>
                                            </p:txEl>
                                          </p:spTgt>
                                        </p:tgtEl>
                                      </p:cBhvr>
                                    </p:animEffect>
                                    <p:anim calcmode="lin" valueType="num">
                                      <p:cBhvr>
                                        <p:cTn id="82" dur="1000" fill="hold"/>
                                        <p:tgtEl>
                                          <p:spTgt spid="2557956">
                                            <p:txEl>
                                              <p:pRg st="16" end="16"/>
                                            </p:txEl>
                                          </p:spTgt>
                                        </p:tgtEl>
                                        <p:attrNameLst>
                                          <p:attrName>ppt_x</p:attrName>
                                        </p:attrNameLst>
                                      </p:cBhvr>
                                      <p:tavLst>
                                        <p:tav tm="0">
                                          <p:val>
                                            <p:strVal val="#ppt_x"/>
                                          </p:val>
                                        </p:tav>
                                        <p:tav tm="100000">
                                          <p:val>
                                            <p:strVal val="#ppt_x"/>
                                          </p:val>
                                        </p:tav>
                                      </p:tavLst>
                                    </p:anim>
                                    <p:anim calcmode="lin" valueType="num">
                                      <p:cBhvr>
                                        <p:cTn id="83" dur="1000" fill="hold"/>
                                        <p:tgtEl>
                                          <p:spTgt spid="2557956">
                                            <p:txEl>
                                              <p:pRg st="16" end="16"/>
                                            </p:txEl>
                                          </p:spTgt>
                                        </p:tgtEl>
                                        <p:attrNameLst>
                                          <p:attrName>ppt_y</p:attrName>
                                        </p:attrNameLst>
                                      </p:cBhvr>
                                      <p:tavLst>
                                        <p:tav tm="0">
                                          <p:val>
                                            <p:strVal val="#ppt_y-.1"/>
                                          </p:val>
                                        </p:tav>
                                        <p:tav tm="100000">
                                          <p:val>
                                            <p:strVal val="#ppt_y"/>
                                          </p:val>
                                        </p:tav>
                                      </p:tavLst>
                                    </p:anim>
                                  </p:childTnLst>
                                </p:cTn>
                              </p:par>
                              <p:par>
                                <p:cTn id="84" presetID="47" presetClass="entr" presetSubtype="0" fill="hold" nodeType="withEffect">
                                  <p:stCondLst>
                                    <p:cond delay="0"/>
                                  </p:stCondLst>
                                  <p:childTnLst>
                                    <p:set>
                                      <p:cBhvr>
                                        <p:cTn id="85" dur="1" fill="hold">
                                          <p:stCondLst>
                                            <p:cond delay="0"/>
                                          </p:stCondLst>
                                        </p:cTn>
                                        <p:tgtEl>
                                          <p:spTgt spid="2557956">
                                            <p:txEl>
                                              <p:pRg st="17" end="17"/>
                                            </p:txEl>
                                          </p:spTgt>
                                        </p:tgtEl>
                                        <p:attrNameLst>
                                          <p:attrName>style.visibility</p:attrName>
                                        </p:attrNameLst>
                                      </p:cBhvr>
                                      <p:to>
                                        <p:strVal val="visible"/>
                                      </p:to>
                                    </p:set>
                                    <p:animEffect transition="in" filter="fade">
                                      <p:cBhvr>
                                        <p:cTn id="86" dur="1000"/>
                                        <p:tgtEl>
                                          <p:spTgt spid="2557956">
                                            <p:txEl>
                                              <p:pRg st="17" end="17"/>
                                            </p:txEl>
                                          </p:spTgt>
                                        </p:tgtEl>
                                      </p:cBhvr>
                                    </p:animEffect>
                                    <p:anim calcmode="lin" valueType="num">
                                      <p:cBhvr>
                                        <p:cTn id="87" dur="1000" fill="hold"/>
                                        <p:tgtEl>
                                          <p:spTgt spid="2557956">
                                            <p:txEl>
                                              <p:pRg st="17" end="17"/>
                                            </p:txEl>
                                          </p:spTgt>
                                        </p:tgtEl>
                                        <p:attrNameLst>
                                          <p:attrName>ppt_x</p:attrName>
                                        </p:attrNameLst>
                                      </p:cBhvr>
                                      <p:tavLst>
                                        <p:tav tm="0">
                                          <p:val>
                                            <p:strVal val="#ppt_x"/>
                                          </p:val>
                                        </p:tav>
                                        <p:tav tm="100000">
                                          <p:val>
                                            <p:strVal val="#ppt_x"/>
                                          </p:val>
                                        </p:tav>
                                      </p:tavLst>
                                    </p:anim>
                                    <p:anim calcmode="lin" valueType="num">
                                      <p:cBhvr>
                                        <p:cTn id="88" dur="1000" fill="hold"/>
                                        <p:tgtEl>
                                          <p:spTgt spid="2557956">
                                            <p:txEl>
                                              <p:pRg st="17" end="17"/>
                                            </p:txEl>
                                          </p:spTgt>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2557956">
                                            <p:txEl>
                                              <p:pRg st="18" end="18"/>
                                            </p:txEl>
                                          </p:spTgt>
                                        </p:tgtEl>
                                        <p:attrNameLst>
                                          <p:attrName>style.visibility</p:attrName>
                                        </p:attrNameLst>
                                      </p:cBhvr>
                                      <p:to>
                                        <p:strVal val="visible"/>
                                      </p:to>
                                    </p:set>
                                    <p:animEffect transition="in" filter="fade">
                                      <p:cBhvr>
                                        <p:cTn id="91" dur="1000"/>
                                        <p:tgtEl>
                                          <p:spTgt spid="2557956">
                                            <p:txEl>
                                              <p:pRg st="18" end="18"/>
                                            </p:txEl>
                                          </p:spTgt>
                                        </p:tgtEl>
                                      </p:cBhvr>
                                    </p:animEffect>
                                    <p:anim calcmode="lin" valueType="num">
                                      <p:cBhvr>
                                        <p:cTn id="92" dur="1000" fill="hold"/>
                                        <p:tgtEl>
                                          <p:spTgt spid="2557956">
                                            <p:txEl>
                                              <p:pRg st="18" end="18"/>
                                            </p:txEl>
                                          </p:spTgt>
                                        </p:tgtEl>
                                        <p:attrNameLst>
                                          <p:attrName>ppt_x</p:attrName>
                                        </p:attrNameLst>
                                      </p:cBhvr>
                                      <p:tavLst>
                                        <p:tav tm="0">
                                          <p:val>
                                            <p:strVal val="#ppt_x"/>
                                          </p:val>
                                        </p:tav>
                                        <p:tav tm="100000">
                                          <p:val>
                                            <p:strVal val="#ppt_x"/>
                                          </p:val>
                                        </p:tav>
                                      </p:tavLst>
                                    </p:anim>
                                    <p:anim calcmode="lin" valueType="num">
                                      <p:cBhvr>
                                        <p:cTn id="93" dur="1000" fill="hold"/>
                                        <p:tgtEl>
                                          <p:spTgt spid="2557956">
                                            <p:txEl>
                                              <p:pRg st="18" end="1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5795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02" name="Text Box 2"/>
          <p:cNvSpPr txBox="1">
            <a:spLocks noChangeArrowheads="1"/>
          </p:cNvSpPr>
          <p:nvPr/>
        </p:nvSpPr>
        <p:spPr bwMode="auto">
          <a:xfrm>
            <a:off x="3505200" y="1362075"/>
            <a:ext cx="4114800" cy="3544888"/>
          </a:xfrm>
          <a:prstGeom prst="rect">
            <a:avLst/>
          </a:prstGeom>
          <a:noFill/>
          <a:ln w="9525">
            <a:noFill/>
            <a:miter lim="800000"/>
            <a:headEnd/>
            <a:tailEnd/>
          </a:ln>
          <a:effectLst/>
        </p:spPr>
        <p:txBody>
          <a:bodyPr>
            <a:spAutoFit/>
          </a:bodyPr>
          <a:lstStyle/>
          <a:p>
            <a:r>
              <a:rPr lang="en-US" sz="1600"/>
              <a:t>If we do another reading with the Vernier at a different position, the pointer, the line marked 0, may not line up exactly with one of the lines on the scale. Here the "pointer" lines up at approximately 746.5 on the scale.</a:t>
            </a:r>
          </a:p>
          <a:p>
            <a:endParaRPr lang="en-US" sz="1600"/>
          </a:p>
          <a:p>
            <a:r>
              <a:rPr lang="en-US" sz="1600"/>
              <a:t>If you look you will see that only one line on the Vernier lines up exactly with one of the lines on the scale, the 5 line. This means that our first guess was correct: the reading is 746.5.</a:t>
            </a:r>
          </a:p>
          <a:p>
            <a:endParaRPr lang="en-US" sz="1600"/>
          </a:p>
          <a:p>
            <a:endParaRPr lang="en-US" sz="1800"/>
          </a:p>
        </p:txBody>
      </p:sp>
      <p:sp>
        <p:nvSpPr>
          <p:cNvPr id="2560003" name="Line 3"/>
          <p:cNvSpPr>
            <a:spLocks noChangeShapeType="1"/>
          </p:cNvSpPr>
          <p:nvPr/>
        </p:nvSpPr>
        <p:spPr bwMode="auto">
          <a:xfrm flipH="1">
            <a:off x="2057400" y="2819400"/>
            <a:ext cx="1066800" cy="685800"/>
          </a:xfrm>
          <a:prstGeom prst="line">
            <a:avLst/>
          </a:prstGeom>
          <a:noFill/>
          <a:ln w="9525">
            <a:solidFill>
              <a:srgbClr val="FF0000"/>
            </a:solidFill>
            <a:miter lim="800000"/>
            <a:headEnd/>
            <a:tailEnd type="triangle" w="med" len="med"/>
          </a:ln>
          <a:effectLst/>
        </p:spPr>
        <p:txBody>
          <a:bodyPr wrap="none"/>
          <a:lstStyle/>
          <a:p>
            <a:endParaRPr lang="en-US"/>
          </a:p>
        </p:txBody>
      </p:sp>
      <p:sp>
        <p:nvSpPr>
          <p:cNvPr id="2560004"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2560005" name="Group 5"/>
          <p:cNvGrpSpPr>
            <a:grpSpLocks/>
          </p:cNvGrpSpPr>
          <p:nvPr/>
        </p:nvGrpSpPr>
        <p:grpSpPr bwMode="auto">
          <a:xfrm>
            <a:off x="2003425" y="2717800"/>
            <a:ext cx="709613" cy="1638300"/>
            <a:chOff x="1254" y="1718"/>
            <a:chExt cx="447" cy="1032"/>
          </a:xfrm>
        </p:grpSpPr>
        <p:sp>
          <p:nvSpPr>
            <p:cNvPr id="2560006" name="Rectangle 6"/>
            <p:cNvSpPr>
              <a:spLocks noChangeArrowheads="1"/>
            </p:cNvSpPr>
            <p:nvPr/>
          </p:nvSpPr>
          <p:spPr bwMode="auto">
            <a:xfrm>
              <a:off x="1254" y="1718"/>
              <a:ext cx="447" cy="1026"/>
            </a:xfrm>
            <a:prstGeom prst="rect">
              <a:avLst/>
            </a:prstGeom>
            <a:noFill/>
            <a:ln w="9525">
              <a:solidFill>
                <a:schemeClr val="tx1"/>
              </a:solidFill>
              <a:miter lim="800000"/>
              <a:headEnd/>
              <a:tailEnd/>
            </a:ln>
            <a:effectLst/>
          </p:spPr>
          <p:txBody>
            <a:bodyPr wrap="none" anchor="ctr"/>
            <a:lstStyle/>
            <a:p>
              <a:endParaRPr lang="en-US"/>
            </a:p>
          </p:txBody>
        </p:sp>
        <p:sp>
          <p:nvSpPr>
            <p:cNvPr id="2560007" name="Line 7"/>
            <p:cNvSpPr>
              <a:spLocks noChangeShapeType="1"/>
            </p:cNvSpPr>
            <p:nvPr/>
          </p:nvSpPr>
          <p:spPr bwMode="auto">
            <a:xfrm>
              <a:off x="1256" y="1821"/>
              <a:ext cx="249" cy="0"/>
            </a:xfrm>
            <a:prstGeom prst="line">
              <a:avLst/>
            </a:prstGeom>
            <a:noFill/>
            <a:ln w="9525">
              <a:solidFill>
                <a:schemeClr val="tx1"/>
              </a:solidFill>
              <a:miter lim="800000"/>
              <a:headEnd/>
              <a:tailEnd/>
            </a:ln>
            <a:effectLst/>
          </p:spPr>
          <p:txBody>
            <a:bodyPr wrap="none"/>
            <a:lstStyle/>
            <a:p>
              <a:endParaRPr lang="en-US"/>
            </a:p>
          </p:txBody>
        </p:sp>
        <p:sp>
          <p:nvSpPr>
            <p:cNvPr id="2560008" name="Line 8"/>
            <p:cNvSpPr>
              <a:spLocks noChangeShapeType="1"/>
            </p:cNvSpPr>
            <p:nvPr/>
          </p:nvSpPr>
          <p:spPr bwMode="auto">
            <a:xfrm>
              <a:off x="1256" y="2252"/>
              <a:ext cx="249" cy="0"/>
            </a:xfrm>
            <a:prstGeom prst="line">
              <a:avLst/>
            </a:prstGeom>
            <a:noFill/>
            <a:ln w="9525">
              <a:solidFill>
                <a:schemeClr val="tx1"/>
              </a:solidFill>
              <a:miter lim="800000"/>
              <a:headEnd/>
              <a:tailEnd/>
            </a:ln>
            <a:effectLst/>
          </p:spPr>
          <p:txBody>
            <a:bodyPr wrap="none"/>
            <a:lstStyle/>
            <a:p>
              <a:endParaRPr lang="en-US"/>
            </a:p>
          </p:txBody>
        </p:sp>
        <p:sp>
          <p:nvSpPr>
            <p:cNvPr id="2560009" name="Line 9"/>
            <p:cNvSpPr>
              <a:spLocks noChangeShapeType="1"/>
            </p:cNvSpPr>
            <p:nvPr/>
          </p:nvSpPr>
          <p:spPr bwMode="auto">
            <a:xfrm flipH="1">
              <a:off x="1257" y="2678"/>
              <a:ext cx="245" cy="0"/>
            </a:xfrm>
            <a:prstGeom prst="line">
              <a:avLst/>
            </a:prstGeom>
            <a:noFill/>
            <a:ln w="9525">
              <a:solidFill>
                <a:srgbClr val="FF0000"/>
              </a:solidFill>
              <a:miter lim="800000"/>
              <a:headEnd/>
              <a:tailEnd type="triangle" w="med" len="med"/>
            </a:ln>
            <a:effectLst/>
          </p:spPr>
          <p:txBody>
            <a:bodyPr wrap="none"/>
            <a:lstStyle/>
            <a:p>
              <a:endParaRPr lang="en-US"/>
            </a:p>
          </p:txBody>
        </p:sp>
        <p:sp>
          <p:nvSpPr>
            <p:cNvPr id="2560010" name="Line 10"/>
            <p:cNvSpPr>
              <a:spLocks noChangeShapeType="1"/>
            </p:cNvSpPr>
            <p:nvPr/>
          </p:nvSpPr>
          <p:spPr bwMode="auto">
            <a:xfrm>
              <a:off x="1256" y="2594"/>
              <a:ext cx="157" cy="0"/>
            </a:xfrm>
            <a:prstGeom prst="line">
              <a:avLst/>
            </a:prstGeom>
            <a:noFill/>
            <a:ln w="9525">
              <a:solidFill>
                <a:schemeClr val="tx1"/>
              </a:solidFill>
              <a:miter lim="800000"/>
              <a:headEnd/>
              <a:tailEnd/>
            </a:ln>
            <a:effectLst/>
          </p:spPr>
          <p:txBody>
            <a:bodyPr wrap="none"/>
            <a:lstStyle/>
            <a:p>
              <a:endParaRPr lang="en-US"/>
            </a:p>
          </p:txBody>
        </p:sp>
        <p:sp>
          <p:nvSpPr>
            <p:cNvPr id="2560011" name="Line 11"/>
            <p:cNvSpPr>
              <a:spLocks noChangeShapeType="1"/>
            </p:cNvSpPr>
            <p:nvPr/>
          </p:nvSpPr>
          <p:spPr bwMode="auto">
            <a:xfrm>
              <a:off x="1255" y="2511"/>
              <a:ext cx="157" cy="0"/>
            </a:xfrm>
            <a:prstGeom prst="line">
              <a:avLst/>
            </a:prstGeom>
            <a:noFill/>
            <a:ln w="9525">
              <a:solidFill>
                <a:schemeClr val="tx1"/>
              </a:solidFill>
              <a:miter lim="800000"/>
              <a:headEnd/>
              <a:tailEnd/>
            </a:ln>
            <a:effectLst/>
          </p:spPr>
          <p:txBody>
            <a:bodyPr wrap="none"/>
            <a:lstStyle/>
            <a:p>
              <a:endParaRPr lang="en-US"/>
            </a:p>
          </p:txBody>
        </p:sp>
        <p:sp>
          <p:nvSpPr>
            <p:cNvPr id="2560012" name="Line 12"/>
            <p:cNvSpPr>
              <a:spLocks noChangeShapeType="1"/>
            </p:cNvSpPr>
            <p:nvPr/>
          </p:nvSpPr>
          <p:spPr bwMode="auto">
            <a:xfrm>
              <a:off x="1257" y="2421"/>
              <a:ext cx="157" cy="0"/>
            </a:xfrm>
            <a:prstGeom prst="line">
              <a:avLst/>
            </a:prstGeom>
            <a:noFill/>
            <a:ln w="9525">
              <a:solidFill>
                <a:schemeClr val="tx1"/>
              </a:solidFill>
              <a:miter lim="800000"/>
              <a:headEnd/>
              <a:tailEnd/>
            </a:ln>
            <a:effectLst/>
          </p:spPr>
          <p:txBody>
            <a:bodyPr wrap="none"/>
            <a:lstStyle/>
            <a:p>
              <a:endParaRPr lang="en-US"/>
            </a:p>
          </p:txBody>
        </p:sp>
        <p:sp>
          <p:nvSpPr>
            <p:cNvPr id="2560013" name="Line 13"/>
            <p:cNvSpPr>
              <a:spLocks noChangeShapeType="1"/>
            </p:cNvSpPr>
            <p:nvPr/>
          </p:nvSpPr>
          <p:spPr bwMode="auto">
            <a:xfrm>
              <a:off x="1256" y="2336"/>
              <a:ext cx="157" cy="0"/>
            </a:xfrm>
            <a:prstGeom prst="line">
              <a:avLst/>
            </a:prstGeom>
            <a:noFill/>
            <a:ln w="9525">
              <a:solidFill>
                <a:schemeClr val="tx1"/>
              </a:solidFill>
              <a:miter lim="800000"/>
              <a:headEnd/>
              <a:tailEnd/>
            </a:ln>
            <a:effectLst/>
          </p:spPr>
          <p:txBody>
            <a:bodyPr wrap="none"/>
            <a:lstStyle/>
            <a:p>
              <a:endParaRPr lang="en-US"/>
            </a:p>
          </p:txBody>
        </p:sp>
        <p:sp>
          <p:nvSpPr>
            <p:cNvPr id="2560014" name="Line 14"/>
            <p:cNvSpPr>
              <a:spLocks noChangeShapeType="1"/>
            </p:cNvSpPr>
            <p:nvPr/>
          </p:nvSpPr>
          <p:spPr bwMode="auto">
            <a:xfrm>
              <a:off x="1254" y="2162"/>
              <a:ext cx="157" cy="0"/>
            </a:xfrm>
            <a:prstGeom prst="line">
              <a:avLst/>
            </a:prstGeom>
            <a:noFill/>
            <a:ln w="9525">
              <a:solidFill>
                <a:schemeClr val="tx1"/>
              </a:solidFill>
              <a:miter lim="800000"/>
              <a:headEnd/>
              <a:tailEnd/>
            </a:ln>
            <a:effectLst/>
          </p:spPr>
          <p:txBody>
            <a:bodyPr wrap="none"/>
            <a:lstStyle/>
            <a:p>
              <a:endParaRPr lang="en-US"/>
            </a:p>
          </p:txBody>
        </p:sp>
        <p:sp>
          <p:nvSpPr>
            <p:cNvPr id="2560015" name="Line 15"/>
            <p:cNvSpPr>
              <a:spLocks noChangeShapeType="1"/>
            </p:cNvSpPr>
            <p:nvPr/>
          </p:nvSpPr>
          <p:spPr bwMode="auto">
            <a:xfrm>
              <a:off x="1256" y="2079"/>
              <a:ext cx="157" cy="0"/>
            </a:xfrm>
            <a:prstGeom prst="line">
              <a:avLst/>
            </a:prstGeom>
            <a:noFill/>
            <a:ln w="9525">
              <a:solidFill>
                <a:schemeClr val="tx1"/>
              </a:solidFill>
              <a:miter lim="800000"/>
              <a:headEnd/>
              <a:tailEnd/>
            </a:ln>
            <a:effectLst/>
          </p:spPr>
          <p:txBody>
            <a:bodyPr wrap="none"/>
            <a:lstStyle/>
            <a:p>
              <a:endParaRPr lang="en-US"/>
            </a:p>
          </p:txBody>
        </p:sp>
        <p:sp>
          <p:nvSpPr>
            <p:cNvPr id="2560016" name="Line 16"/>
            <p:cNvSpPr>
              <a:spLocks noChangeShapeType="1"/>
            </p:cNvSpPr>
            <p:nvPr/>
          </p:nvSpPr>
          <p:spPr bwMode="auto">
            <a:xfrm>
              <a:off x="1256" y="1994"/>
              <a:ext cx="157" cy="0"/>
            </a:xfrm>
            <a:prstGeom prst="line">
              <a:avLst/>
            </a:prstGeom>
            <a:noFill/>
            <a:ln w="9525">
              <a:solidFill>
                <a:schemeClr val="tx1"/>
              </a:solidFill>
              <a:miter lim="800000"/>
              <a:headEnd/>
              <a:tailEnd/>
            </a:ln>
            <a:effectLst/>
          </p:spPr>
          <p:txBody>
            <a:bodyPr wrap="none"/>
            <a:lstStyle/>
            <a:p>
              <a:endParaRPr lang="en-US"/>
            </a:p>
          </p:txBody>
        </p:sp>
        <p:sp>
          <p:nvSpPr>
            <p:cNvPr id="2560017" name="Line 17"/>
            <p:cNvSpPr>
              <a:spLocks noChangeShapeType="1"/>
            </p:cNvSpPr>
            <p:nvPr/>
          </p:nvSpPr>
          <p:spPr bwMode="auto">
            <a:xfrm>
              <a:off x="1256" y="1911"/>
              <a:ext cx="157" cy="0"/>
            </a:xfrm>
            <a:prstGeom prst="line">
              <a:avLst/>
            </a:prstGeom>
            <a:noFill/>
            <a:ln w="9525">
              <a:solidFill>
                <a:schemeClr val="tx1"/>
              </a:solidFill>
              <a:miter lim="800000"/>
              <a:headEnd/>
              <a:tailEnd/>
            </a:ln>
            <a:effectLst/>
          </p:spPr>
          <p:txBody>
            <a:bodyPr wrap="none"/>
            <a:lstStyle/>
            <a:p>
              <a:endParaRPr lang="en-US"/>
            </a:p>
          </p:txBody>
        </p:sp>
        <p:sp>
          <p:nvSpPr>
            <p:cNvPr id="2560018" name="Text Box 18"/>
            <p:cNvSpPr txBox="1">
              <a:spLocks noChangeArrowheads="1"/>
            </p:cNvSpPr>
            <p:nvPr/>
          </p:nvSpPr>
          <p:spPr bwMode="auto">
            <a:xfrm>
              <a:off x="1516" y="2151"/>
              <a:ext cx="169" cy="173"/>
            </a:xfrm>
            <a:prstGeom prst="rect">
              <a:avLst/>
            </a:prstGeom>
            <a:noFill/>
            <a:ln w="9525">
              <a:noFill/>
              <a:miter lim="800000"/>
              <a:headEnd/>
              <a:tailEnd/>
            </a:ln>
            <a:effectLst/>
          </p:spPr>
          <p:txBody>
            <a:bodyPr wrap="none">
              <a:spAutoFit/>
            </a:bodyPr>
            <a:lstStyle/>
            <a:p>
              <a:r>
                <a:rPr lang="en-US" sz="1200"/>
                <a:t>5</a:t>
              </a:r>
            </a:p>
          </p:txBody>
        </p:sp>
        <p:sp>
          <p:nvSpPr>
            <p:cNvPr id="2560019" name="Text Box 19"/>
            <p:cNvSpPr txBox="1">
              <a:spLocks noChangeArrowheads="1"/>
            </p:cNvSpPr>
            <p:nvPr/>
          </p:nvSpPr>
          <p:spPr bwMode="auto">
            <a:xfrm>
              <a:off x="1504" y="2577"/>
              <a:ext cx="169" cy="173"/>
            </a:xfrm>
            <a:prstGeom prst="rect">
              <a:avLst/>
            </a:prstGeom>
            <a:noFill/>
            <a:ln w="9525">
              <a:noFill/>
              <a:miter lim="800000"/>
              <a:headEnd/>
              <a:tailEnd/>
            </a:ln>
            <a:effectLst/>
          </p:spPr>
          <p:txBody>
            <a:bodyPr wrap="none">
              <a:spAutoFit/>
            </a:bodyPr>
            <a:lstStyle/>
            <a:p>
              <a:r>
                <a:rPr lang="en-US" sz="1200"/>
                <a:t>0</a:t>
              </a:r>
            </a:p>
          </p:txBody>
        </p:sp>
        <p:sp>
          <p:nvSpPr>
            <p:cNvPr id="2560020" name="Text Box 20"/>
            <p:cNvSpPr txBox="1">
              <a:spLocks noChangeArrowheads="1"/>
            </p:cNvSpPr>
            <p:nvPr/>
          </p:nvSpPr>
          <p:spPr bwMode="auto">
            <a:xfrm>
              <a:off x="1479" y="1719"/>
              <a:ext cx="222" cy="173"/>
            </a:xfrm>
            <a:prstGeom prst="rect">
              <a:avLst/>
            </a:prstGeom>
            <a:noFill/>
            <a:ln w="9525">
              <a:noFill/>
              <a:miter lim="800000"/>
              <a:headEnd/>
              <a:tailEnd/>
            </a:ln>
            <a:effectLst/>
          </p:spPr>
          <p:txBody>
            <a:bodyPr wrap="none">
              <a:spAutoFit/>
            </a:bodyPr>
            <a:lstStyle/>
            <a:p>
              <a:r>
                <a:rPr lang="en-US" sz="1200"/>
                <a:t>10</a:t>
              </a:r>
            </a:p>
          </p:txBody>
        </p:sp>
      </p:grpSp>
      <p:grpSp>
        <p:nvGrpSpPr>
          <p:cNvPr id="2560021" name="Group 21"/>
          <p:cNvGrpSpPr>
            <a:grpSpLocks/>
          </p:cNvGrpSpPr>
          <p:nvPr/>
        </p:nvGrpSpPr>
        <p:grpSpPr bwMode="auto">
          <a:xfrm>
            <a:off x="762000" y="1290638"/>
            <a:ext cx="1219200" cy="4119562"/>
            <a:chOff x="480" y="813"/>
            <a:chExt cx="768" cy="2595"/>
          </a:xfrm>
        </p:grpSpPr>
        <p:sp>
          <p:nvSpPr>
            <p:cNvPr id="2560022" name="Rectangle 22"/>
            <p:cNvSpPr>
              <a:spLocks noChangeArrowheads="1"/>
            </p:cNvSpPr>
            <p:nvPr/>
          </p:nvSpPr>
          <p:spPr bwMode="auto">
            <a:xfrm>
              <a:off x="480" y="813"/>
              <a:ext cx="768" cy="2595"/>
            </a:xfrm>
            <a:prstGeom prst="rect">
              <a:avLst/>
            </a:prstGeom>
            <a:solidFill>
              <a:srgbClr val="F7EEE5">
                <a:alpha val="75999"/>
              </a:srgbClr>
            </a:solidFill>
            <a:ln w="9525">
              <a:solidFill>
                <a:schemeClr val="tx1"/>
              </a:solidFill>
              <a:miter lim="800000"/>
              <a:headEnd/>
              <a:tailEnd/>
            </a:ln>
            <a:effectLst/>
          </p:spPr>
          <p:txBody>
            <a:bodyPr wrap="none" anchor="ctr"/>
            <a:lstStyle/>
            <a:p>
              <a:endParaRPr lang="en-US"/>
            </a:p>
          </p:txBody>
        </p:sp>
        <p:sp>
          <p:nvSpPr>
            <p:cNvPr id="2560023" name="Line 23"/>
            <p:cNvSpPr>
              <a:spLocks noChangeShapeType="1"/>
            </p:cNvSpPr>
            <p:nvPr/>
          </p:nvSpPr>
          <p:spPr bwMode="auto">
            <a:xfrm>
              <a:off x="926" y="919"/>
              <a:ext cx="322" cy="0"/>
            </a:xfrm>
            <a:prstGeom prst="line">
              <a:avLst/>
            </a:prstGeom>
            <a:noFill/>
            <a:ln w="9525">
              <a:solidFill>
                <a:schemeClr val="tx1"/>
              </a:solidFill>
              <a:miter lim="800000"/>
              <a:headEnd/>
              <a:tailEnd/>
            </a:ln>
            <a:effectLst/>
          </p:spPr>
          <p:txBody>
            <a:bodyPr wrap="none"/>
            <a:lstStyle/>
            <a:p>
              <a:endParaRPr lang="en-US"/>
            </a:p>
          </p:txBody>
        </p:sp>
        <p:sp>
          <p:nvSpPr>
            <p:cNvPr id="2560024" name="Line 24"/>
            <p:cNvSpPr>
              <a:spLocks noChangeShapeType="1"/>
            </p:cNvSpPr>
            <p:nvPr/>
          </p:nvSpPr>
          <p:spPr bwMode="auto">
            <a:xfrm>
              <a:off x="1058" y="1015"/>
              <a:ext cx="190" cy="0"/>
            </a:xfrm>
            <a:prstGeom prst="line">
              <a:avLst/>
            </a:prstGeom>
            <a:noFill/>
            <a:ln w="9525">
              <a:solidFill>
                <a:schemeClr val="tx1"/>
              </a:solidFill>
              <a:miter lim="800000"/>
              <a:headEnd/>
              <a:tailEnd/>
            </a:ln>
            <a:effectLst/>
          </p:spPr>
          <p:txBody>
            <a:bodyPr wrap="none"/>
            <a:lstStyle/>
            <a:p>
              <a:endParaRPr lang="en-US"/>
            </a:p>
          </p:txBody>
        </p:sp>
        <p:sp>
          <p:nvSpPr>
            <p:cNvPr id="2560025" name="Line 25"/>
            <p:cNvSpPr>
              <a:spLocks noChangeShapeType="1"/>
            </p:cNvSpPr>
            <p:nvPr/>
          </p:nvSpPr>
          <p:spPr bwMode="auto">
            <a:xfrm>
              <a:off x="1058" y="1111"/>
              <a:ext cx="190" cy="0"/>
            </a:xfrm>
            <a:prstGeom prst="line">
              <a:avLst/>
            </a:prstGeom>
            <a:noFill/>
            <a:ln w="9525">
              <a:solidFill>
                <a:schemeClr val="tx1"/>
              </a:solidFill>
              <a:miter lim="800000"/>
              <a:headEnd/>
              <a:tailEnd/>
            </a:ln>
            <a:effectLst/>
          </p:spPr>
          <p:txBody>
            <a:bodyPr wrap="none"/>
            <a:lstStyle/>
            <a:p>
              <a:endParaRPr lang="en-US"/>
            </a:p>
          </p:txBody>
        </p:sp>
        <p:sp>
          <p:nvSpPr>
            <p:cNvPr id="2560026" name="Line 26"/>
            <p:cNvSpPr>
              <a:spLocks noChangeShapeType="1"/>
            </p:cNvSpPr>
            <p:nvPr/>
          </p:nvSpPr>
          <p:spPr bwMode="auto">
            <a:xfrm>
              <a:off x="1058" y="1201"/>
              <a:ext cx="190" cy="0"/>
            </a:xfrm>
            <a:prstGeom prst="line">
              <a:avLst/>
            </a:prstGeom>
            <a:noFill/>
            <a:ln w="9525">
              <a:solidFill>
                <a:schemeClr val="tx1"/>
              </a:solidFill>
              <a:miter lim="800000"/>
              <a:headEnd/>
              <a:tailEnd/>
            </a:ln>
            <a:effectLst/>
          </p:spPr>
          <p:txBody>
            <a:bodyPr wrap="none"/>
            <a:lstStyle/>
            <a:p>
              <a:endParaRPr lang="en-US"/>
            </a:p>
          </p:txBody>
        </p:sp>
        <p:sp>
          <p:nvSpPr>
            <p:cNvPr id="2560027" name="Line 27"/>
            <p:cNvSpPr>
              <a:spLocks noChangeShapeType="1"/>
            </p:cNvSpPr>
            <p:nvPr/>
          </p:nvSpPr>
          <p:spPr bwMode="auto">
            <a:xfrm>
              <a:off x="1058" y="1297"/>
              <a:ext cx="190" cy="0"/>
            </a:xfrm>
            <a:prstGeom prst="line">
              <a:avLst/>
            </a:prstGeom>
            <a:noFill/>
            <a:ln w="9525">
              <a:solidFill>
                <a:schemeClr val="tx1"/>
              </a:solidFill>
              <a:miter lim="800000"/>
              <a:headEnd/>
              <a:tailEnd/>
            </a:ln>
            <a:effectLst/>
          </p:spPr>
          <p:txBody>
            <a:bodyPr wrap="none"/>
            <a:lstStyle/>
            <a:p>
              <a:endParaRPr lang="en-US"/>
            </a:p>
          </p:txBody>
        </p:sp>
        <p:sp>
          <p:nvSpPr>
            <p:cNvPr id="2560028" name="Line 28"/>
            <p:cNvSpPr>
              <a:spLocks noChangeShapeType="1"/>
            </p:cNvSpPr>
            <p:nvPr/>
          </p:nvSpPr>
          <p:spPr bwMode="auto">
            <a:xfrm>
              <a:off x="870" y="1394"/>
              <a:ext cx="378" cy="0"/>
            </a:xfrm>
            <a:prstGeom prst="line">
              <a:avLst/>
            </a:prstGeom>
            <a:noFill/>
            <a:ln w="9525">
              <a:solidFill>
                <a:schemeClr val="tx1"/>
              </a:solidFill>
              <a:miter lim="800000"/>
              <a:headEnd/>
              <a:tailEnd/>
            </a:ln>
            <a:effectLst/>
          </p:spPr>
          <p:txBody>
            <a:bodyPr wrap="none"/>
            <a:lstStyle/>
            <a:p>
              <a:endParaRPr lang="en-US"/>
            </a:p>
          </p:txBody>
        </p:sp>
        <p:sp>
          <p:nvSpPr>
            <p:cNvPr id="2560029" name="Line 29"/>
            <p:cNvSpPr>
              <a:spLocks noChangeShapeType="1"/>
            </p:cNvSpPr>
            <p:nvPr/>
          </p:nvSpPr>
          <p:spPr bwMode="auto">
            <a:xfrm>
              <a:off x="1056" y="1490"/>
              <a:ext cx="190" cy="0"/>
            </a:xfrm>
            <a:prstGeom prst="line">
              <a:avLst/>
            </a:prstGeom>
            <a:noFill/>
            <a:ln w="9525">
              <a:solidFill>
                <a:schemeClr val="tx1"/>
              </a:solidFill>
              <a:miter lim="800000"/>
              <a:headEnd/>
              <a:tailEnd/>
            </a:ln>
            <a:effectLst/>
          </p:spPr>
          <p:txBody>
            <a:bodyPr wrap="none"/>
            <a:lstStyle/>
            <a:p>
              <a:endParaRPr lang="en-US"/>
            </a:p>
          </p:txBody>
        </p:sp>
        <p:sp>
          <p:nvSpPr>
            <p:cNvPr id="2560030" name="Line 30"/>
            <p:cNvSpPr>
              <a:spLocks noChangeShapeType="1"/>
            </p:cNvSpPr>
            <p:nvPr/>
          </p:nvSpPr>
          <p:spPr bwMode="auto">
            <a:xfrm>
              <a:off x="1056" y="1586"/>
              <a:ext cx="190" cy="0"/>
            </a:xfrm>
            <a:prstGeom prst="line">
              <a:avLst/>
            </a:prstGeom>
            <a:noFill/>
            <a:ln w="9525">
              <a:solidFill>
                <a:schemeClr val="tx1"/>
              </a:solidFill>
              <a:miter lim="800000"/>
              <a:headEnd/>
              <a:tailEnd/>
            </a:ln>
            <a:effectLst/>
          </p:spPr>
          <p:txBody>
            <a:bodyPr wrap="none"/>
            <a:lstStyle/>
            <a:p>
              <a:endParaRPr lang="en-US"/>
            </a:p>
          </p:txBody>
        </p:sp>
        <p:sp>
          <p:nvSpPr>
            <p:cNvPr id="2560031" name="Line 31"/>
            <p:cNvSpPr>
              <a:spLocks noChangeShapeType="1"/>
            </p:cNvSpPr>
            <p:nvPr/>
          </p:nvSpPr>
          <p:spPr bwMode="auto">
            <a:xfrm>
              <a:off x="1056" y="1676"/>
              <a:ext cx="190" cy="0"/>
            </a:xfrm>
            <a:prstGeom prst="line">
              <a:avLst/>
            </a:prstGeom>
            <a:noFill/>
            <a:ln w="9525">
              <a:solidFill>
                <a:schemeClr val="tx1"/>
              </a:solidFill>
              <a:miter lim="800000"/>
              <a:headEnd/>
              <a:tailEnd/>
            </a:ln>
            <a:effectLst/>
          </p:spPr>
          <p:txBody>
            <a:bodyPr wrap="none"/>
            <a:lstStyle/>
            <a:p>
              <a:endParaRPr lang="en-US"/>
            </a:p>
          </p:txBody>
        </p:sp>
        <p:sp>
          <p:nvSpPr>
            <p:cNvPr id="2560032" name="Line 32"/>
            <p:cNvSpPr>
              <a:spLocks noChangeShapeType="1"/>
            </p:cNvSpPr>
            <p:nvPr/>
          </p:nvSpPr>
          <p:spPr bwMode="auto">
            <a:xfrm>
              <a:off x="1056" y="1772"/>
              <a:ext cx="190" cy="0"/>
            </a:xfrm>
            <a:prstGeom prst="line">
              <a:avLst/>
            </a:prstGeom>
            <a:noFill/>
            <a:ln w="9525">
              <a:solidFill>
                <a:schemeClr val="tx1"/>
              </a:solidFill>
              <a:miter lim="800000"/>
              <a:headEnd/>
              <a:tailEnd/>
            </a:ln>
            <a:effectLst/>
          </p:spPr>
          <p:txBody>
            <a:bodyPr wrap="none"/>
            <a:lstStyle/>
            <a:p>
              <a:endParaRPr lang="en-US"/>
            </a:p>
          </p:txBody>
        </p:sp>
        <p:sp>
          <p:nvSpPr>
            <p:cNvPr id="2560033" name="Line 33"/>
            <p:cNvSpPr>
              <a:spLocks noChangeShapeType="1"/>
            </p:cNvSpPr>
            <p:nvPr/>
          </p:nvSpPr>
          <p:spPr bwMode="auto">
            <a:xfrm>
              <a:off x="922" y="1869"/>
              <a:ext cx="322" cy="0"/>
            </a:xfrm>
            <a:prstGeom prst="line">
              <a:avLst/>
            </a:prstGeom>
            <a:noFill/>
            <a:ln w="9525">
              <a:solidFill>
                <a:schemeClr val="tx1"/>
              </a:solidFill>
              <a:miter lim="800000"/>
              <a:headEnd/>
              <a:tailEnd/>
            </a:ln>
            <a:effectLst/>
          </p:spPr>
          <p:txBody>
            <a:bodyPr wrap="none"/>
            <a:lstStyle/>
            <a:p>
              <a:endParaRPr lang="en-US"/>
            </a:p>
          </p:txBody>
        </p:sp>
        <p:sp>
          <p:nvSpPr>
            <p:cNvPr id="2560034" name="Line 34"/>
            <p:cNvSpPr>
              <a:spLocks noChangeShapeType="1"/>
            </p:cNvSpPr>
            <p:nvPr/>
          </p:nvSpPr>
          <p:spPr bwMode="auto">
            <a:xfrm>
              <a:off x="1054" y="1965"/>
              <a:ext cx="190" cy="0"/>
            </a:xfrm>
            <a:prstGeom prst="line">
              <a:avLst/>
            </a:prstGeom>
            <a:noFill/>
            <a:ln w="9525">
              <a:solidFill>
                <a:schemeClr val="tx1"/>
              </a:solidFill>
              <a:miter lim="800000"/>
              <a:headEnd/>
              <a:tailEnd/>
            </a:ln>
            <a:effectLst/>
          </p:spPr>
          <p:txBody>
            <a:bodyPr wrap="none"/>
            <a:lstStyle/>
            <a:p>
              <a:endParaRPr lang="en-US"/>
            </a:p>
          </p:txBody>
        </p:sp>
        <p:sp>
          <p:nvSpPr>
            <p:cNvPr id="2560035" name="Line 35"/>
            <p:cNvSpPr>
              <a:spLocks noChangeShapeType="1"/>
            </p:cNvSpPr>
            <p:nvPr/>
          </p:nvSpPr>
          <p:spPr bwMode="auto">
            <a:xfrm>
              <a:off x="1054" y="2061"/>
              <a:ext cx="190" cy="0"/>
            </a:xfrm>
            <a:prstGeom prst="line">
              <a:avLst/>
            </a:prstGeom>
            <a:noFill/>
            <a:ln w="9525">
              <a:solidFill>
                <a:schemeClr val="tx1"/>
              </a:solidFill>
              <a:miter lim="800000"/>
              <a:headEnd/>
              <a:tailEnd/>
            </a:ln>
            <a:effectLst/>
          </p:spPr>
          <p:txBody>
            <a:bodyPr wrap="none"/>
            <a:lstStyle/>
            <a:p>
              <a:endParaRPr lang="en-US"/>
            </a:p>
          </p:txBody>
        </p:sp>
        <p:sp>
          <p:nvSpPr>
            <p:cNvPr id="2560036" name="Line 36"/>
            <p:cNvSpPr>
              <a:spLocks noChangeShapeType="1"/>
            </p:cNvSpPr>
            <p:nvPr/>
          </p:nvSpPr>
          <p:spPr bwMode="auto">
            <a:xfrm>
              <a:off x="1054" y="2151"/>
              <a:ext cx="190" cy="0"/>
            </a:xfrm>
            <a:prstGeom prst="line">
              <a:avLst/>
            </a:prstGeom>
            <a:noFill/>
            <a:ln w="9525">
              <a:solidFill>
                <a:schemeClr val="tx1"/>
              </a:solidFill>
              <a:miter lim="800000"/>
              <a:headEnd/>
              <a:tailEnd/>
            </a:ln>
            <a:effectLst/>
          </p:spPr>
          <p:txBody>
            <a:bodyPr wrap="none"/>
            <a:lstStyle/>
            <a:p>
              <a:endParaRPr lang="en-US"/>
            </a:p>
          </p:txBody>
        </p:sp>
        <p:sp>
          <p:nvSpPr>
            <p:cNvPr id="2560037" name="Line 37"/>
            <p:cNvSpPr>
              <a:spLocks noChangeShapeType="1"/>
            </p:cNvSpPr>
            <p:nvPr/>
          </p:nvSpPr>
          <p:spPr bwMode="auto">
            <a:xfrm>
              <a:off x="1054" y="2247"/>
              <a:ext cx="190" cy="0"/>
            </a:xfrm>
            <a:prstGeom prst="line">
              <a:avLst/>
            </a:prstGeom>
            <a:noFill/>
            <a:ln w="9525">
              <a:solidFill>
                <a:schemeClr val="tx1"/>
              </a:solidFill>
              <a:miter lim="800000"/>
              <a:headEnd/>
              <a:tailEnd/>
            </a:ln>
            <a:effectLst/>
          </p:spPr>
          <p:txBody>
            <a:bodyPr wrap="none"/>
            <a:lstStyle/>
            <a:p>
              <a:endParaRPr lang="en-US"/>
            </a:p>
          </p:txBody>
        </p:sp>
        <p:sp>
          <p:nvSpPr>
            <p:cNvPr id="2560038" name="Line 38"/>
            <p:cNvSpPr>
              <a:spLocks noChangeShapeType="1"/>
            </p:cNvSpPr>
            <p:nvPr/>
          </p:nvSpPr>
          <p:spPr bwMode="auto">
            <a:xfrm>
              <a:off x="869" y="2346"/>
              <a:ext cx="378" cy="0"/>
            </a:xfrm>
            <a:prstGeom prst="line">
              <a:avLst/>
            </a:prstGeom>
            <a:noFill/>
            <a:ln w="9525">
              <a:solidFill>
                <a:schemeClr val="tx1"/>
              </a:solidFill>
              <a:miter lim="800000"/>
              <a:headEnd/>
              <a:tailEnd/>
            </a:ln>
            <a:effectLst/>
          </p:spPr>
          <p:txBody>
            <a:bodyPr wrap="none"/>
            <a:lstStyle/>
            <a:p>
              <a:endParaRPr lang="en-US"/>
            </a:p>
          </p:txBody>
        </p:sp>
        <p:sp>
          <p:nvSpPr>
            <p:cNvPr id="2560039" name="Line 39"/>
            <p:cNvSpPr>
              <a:spLocks noChangeShapeType="1"/>
            </p:cNvSpPr>
            <p:nvPr/>
          </p:nvSpPr>
          <p:spPr bwMode="auto">
            <a:xfrm>
              <a:off x="1055" y="2442"/>
              <a:ext cx="190" cy="0"/>
            </a:xfrm>
            <a:prstGeom prst="line">
              <a:avLst/>
            </a:prstGeom>
            <a:noFill/>
            <a:ln w="9525">
              <a:solidFill>
                <a:schemeClr val="tx1"/>
              </a:solidFill>
              <a:miter lim="800000"/>
              <a:headEnd/>
              <a:tailEnd/>
            </a:ln>
            <a:effectLst/>
          </p:spPr>
          <p:txBody>
            <a:bodyPr wrap="none"/>
            <a:lstStyle/>
            <a:p>
              <a:endParaRPr lang="en-US"/>
            </a:p>
          </p:txBody>
        </p:sp>
        <p:sp>
          <p:nvSpPr>
            <p:cNvPr id="2560040" name="Line 40"/>
            <p:cNvSpPr>
              <a:spLocks noChangeShapeType="1"/>
            </p:cNvSpPr>
            <p:nvPr/>
          </p:nvSpPr>
          <p:spPr bwMode="auto">
            <a:xfrm>
              <a:off x="1055" y="2538"/>
              <a:ext cx="190" cy="0"/>
            </a:xfrm>
            <a:prstGeom prst="line">
              <a:avLst/>
            </a:prstGeom>
            <a:noFill/>
            <a:ln w="9525">
              <a:solidFill>
                <a:schemeClr val="tx1"/>
              </a:solidFill>
              <a:miter lim="800000"/>
              <a:headEnd/>
              <a:tailEnd/>
            </a:ln>
            <a:effectLst/>
          </p:spPr>
          <p:txBody>
            <a:bodyPr wrap="none"/>
            <a:lstStyle/>
            <a:p>
              <a:endParaRPr lang="en-US"/>
            </a:p>
          </p:txBody>
        </p:sp>
        <p:sp>
          <p:nvSpPr>
            <p:cNvPr id="2560041" name="Line 41"/>
            <p:cNvSpPr>
              <a:spLocks noChangeShapeType="1"/>
            </p:cNvSpPr>
            <p:nvPr/>
          </p:nvSpPr>
          <p:spPr bwMode="auto">
            <a:xfrm>
              <a:off x="1055" y="2628"/>
              <a:ext cx="190" cy="0"/>
            </a:xfrm>
            <a:prstGeom prst="line">
              <a:avLst/>
            </a:prstGeom>
            <a:noFill/>
            <a:ln w="9525">
              <a:solidFill>
                <a:schemeClr val="tx1"/>
              </a:solidFill>
              <a:miter lim="800000"/>
              <a:headEnd/>
              <a:tailEnd/>
            </a:ln>
            <a:effectLst/>
          </p:spPr>
          <p:txBody>
            <a:bodyPr wrap="none"/>
            <a:lstStyle/>
            <a:p>
              <a:endParaRPr lang="en-US"/>
            </a:p>
          </p:txBody>
        </p:sp>
        <p:sp>
          <p:nvSpPr>
            <p:cNvPr id="2560042" name="Line 42"/>
            <p:cNvSpPr>
              <a:spLocks noChangeShapeType="1"/>
            </p:cNvSpPr>
            <p:nvPr/>
          </p:nvSpPr>
          <p:spPr bwMode="auto">
            <a:xfrm>
              <a:off x="1055" y="2724"/>
              <a:ext cx="190" cy="0"/>
            </a:xfrm>
            <a:prstGeom prst="line">
              <a:avLst/>
            </a:prstGeom>
            <a:noFill/>
            <a:ln w="9525">
              <a:solidFill>
                <a:schemeClr val="tx1"/>
              </a:solidFill>
              <a:miter lim="800000"/>
              <a:headEnd/>
              <a:tailEnd/>
            </a:ln>
            <a:effectLst/>
          </p:spPr>
          <p:txBody>
            <a:bodyPr wrap="none"/>
            <a:lstStyle/>
            <a:p>
              <a:endParaRPr lang="en-US"/>
            </a:p>
          </p:txBody>
        </p:sp>
        <p:sp>
          <p:nvSpPr>
            <p:cNvPr id="2560043" name="Line 43"/>
            <p:cNvSpPr>
              <a:spLocks noChangeShapeType="1"/>
            </p:cNvSpPr>
            <p:nvPr/>
          </p:nvSpPr>
          <p:spPr bwMode="auto">
            <a:xfrm>
              <a:off x="926" y="2823"/>
              <a:ext cx="322" cy="0"/>
            </a:xfrm>
            <a:prstGeom prst="line">
              <a:avLst/>
            </a:prstGeom>
            <a:noFill/>
            <a:ln w="9525">
              <a:solidFill>
                <a:schemeClr val="tx1"/>
              </a:solidFill>
              <a:miter lim="800000"/>
              <a:headEnd/>
              <a:tailEnd/>
            </a:ln>
            <a:effectLst/>
          </p:spPr>
          <p:txBody>
            <a:bodyPr wrap="none"/>
            <a:lstStyle/>
            <a:p>
              <a:endParaRPr lang="en-US"/>
            </a:p>
          </p:txBody>
        </p:sp>
        <p:sp>
          <p:nvSpPr>
            <p:cNvPr id="2560044" name="Line 44"/>
            <p:cNvSpPr>
              <a:spLocks noChangeShapeType="1"/>
            </p:cNvSpPr>
            <p:nvPr/>
          </p:nvSpPr>
          <p:spPr bwMode="auto">
            <a:xfrm>
              <a:off x="1055" y="2919"/>
              <a:ext cx="190" cy="0"/>
            </a:xfrm>
            <a:prstGeom prst="line">
              <a:avLst/>
            </a:prstGeom>
            <a:noFill/>
            <a:ln w="9525">
              <a:solidFill>
                <a:schemeClr val="tx1"/>
              </a:solidFill>
              <a:miter lim="800000"/>
              <a:headEnd/>
              <a:tailEnd/>
            </a:ln>
            <a:effectLst/>
          </p:spPr>
          <p:txBody>
            <a:bodyPr wrap="none"/>
            <a:lstStyle/>
            <a:p>
              <a:endParaRPr lang="en-US"/>
            </a:p>
          </p:txBody>
        </p:sp>
        <p:sp>
          <p:nvSpPr>
            <p:cNvPr id="2560045" name="Line 45"/>
            <p:cNvSpPr>
              <a:spLocks noChangeShapeType="1"/>
            </p:cNvSpPr>
            <p:nvPr/>
          </p:nvSpPr>
          <p:spPr bwMode="auto">
            <a:xfrm>
              <a:off x="1055" y="3015"/>
              <a:ext cx="190" cy="0"/>
            </a:xfrm>
            <a:prstGeom prst="line">
              <a:avLst/>
            </a:prstGeom>
            <a:noFill/>
            <a:ln w="9525">
              <a:solidFill>
                <a:schemeClr val="tx1"/>
              </a:solidFill>
              <a:miter lim="800000"/>
              <a:headEnd/>
              <a:tailEnd/>
            </a:ln>
            <a:effectLst/>
          </p:spPr>
          <p:txBody>
            <a:bodyPr wrap="none"/>
            <a:lstStyle/>
            <a:p>
              <a:endParaRPr lang="en-US"/>
            </a:p>
          </p:txBody>
        </p:sp>
        <p:sp>
          <p:nvSpPr>
            <p:cNvPr id="2560046" name="Line 46"/>
            <p:cNvSpPr>
              <a:spLocks noChangeShapeType="1"/>
            </p:cNvSpPr>
            <p:nvPr/>
          </p:nvSpPr>
          <p:spPr bwMode="auto">
            <a:xfrm>
              <a:off x="1055" y="3105"/>
              <a:ext cx="190" cy="0"/>
            </a:xfrm>
            <a:prstGeom prst="line">
              <a:avLst/>
            </a:prstGeom>
            <a:noFill/>
            <a:ln w="9525">
              <a:solidFill>
                <a:schemeClr val="tx1"/>
              </a:solidFill>
              <a:miter lim="800000"/>
              <a:headEnd/>
              <a:tailEnd/>
            </a:ln>
            <a:effectLst/>
          </p:spPr>
          <p:txBody>
            <a:bodyPr wrap="none"/>
            <a:lstStyle/>
            <a:p>
              <a:endParaRPr lang="en-US"/>
            </a:p>
          </p:txBody>
        </p:sp>
        <p:sp>
          <p:nvSpPr>
            <p:cNvPr id="2560047" name="Line 47"/>
            <p:cNvSpPr>
              <a:spLocks noChangeShapeType="1"/>
            </p:cNvSpPr>
            <p:nvPr/>
          </p:nvSpPr>
          <p:spPr bwMode="auto">
            <a:xfrm>
              <a:off x="1055" y="3201"/>
              <a:ext cx="190" cy="0"/>
            </a:xfrm>
            <a:prstGeom prst="line">
              <a:avLst/>
            </a:prstGeom>
            <a:noFill/>
            <a:ln w="9525">
              <a:solidFill>
                <a:schemeClr val="tx1"/>
              </a:solidFill>
              <a:miter lim="800000"/>
              <a:headEnd/>
              <a:tailEnd/>
            </a:ln>
            <a:effectLst/>
          </p:spPr>
          <p:txBody>
            <a:bodyPr wrap="none"/>
            <a:lstStyle/>
            <a:p>
              <a:endParaRPr lang="en-US"/>
            </a:p>
          </p:txBody>
        </p:sp>
        <p:sp>
          <p:nvSpPr>
            <p:cNvPr id="2560048" name="Text Box 48"/>
            <p:cNvSpPr txBox="1">
              <a:spLocks noChangeArrowheads="1"/>
            </p:cNvSpPr>
            <p:nvPr/>
          </p:nvSpPr>
          <p:spPr bwMode="auto">
            <a:xfrm>
              <a:off x="554" y="2260"/>
              <a:ext cx="275" cy="173"/>
            </a:xfrm>
            <a:prstGeom prst="rect">
              <a:avLst/>
            </a:prstGeom>
            <a:noFill/>
            <a:ln w="9525">
              <a:noFill/>
              <a:miter lim="800000"/>
              <a:headEnd/>
              <a:tailEnd/>
            </a:ln>
            <a:effectLst/>
          </p:spPr>
          <p:txBody>
            <a:bodyPr wrap="none">
              <a:spAutoFit/>
            </a:bodyPr>
            <a:lstStyle/>
            <a:p>
              <a:r>
                <a:rPr lang="en-US" sz="1200"/>
                <a:t>750</a:t>
              </a:r>
            </a:p>
          </p:txBody>
        </p:sp>
        <p:sp>
          <p:nvSpPr>
            <p:cNvPr id="2560049" name="Text Box 49"/>
            <p:cNvSpPr txBox="1">
              <a:spLocks noChangeArrowheads="1"/>
            </p:cNvSpPr>
            <p:nvPr/>
          </p:nvSpPr>
          <p:spPr bwMode="auto">
            <a:xfrm>
              <a:off x="571" y="3199"/>
              <a:ext cx="275" cy="173"/>
            </a:xfrm>
            <a:prstGeom prst="rect">
              <a:avLst/>
            </a:prstGeom>
            <a:noFill/>
            <a:ln w="9525">
              <a:noFill/>
              <a:miter lim="800000"/>
              <a:headEnd/>
              <a:tailEnd/>
            </a:ln>
            <a:effectLst/>
          </p:spPr>
          <p:txBody>
            <a:bodyPr wrap="none">
              <a:spAutoFit/>
            </a:bodyPr>
            <a:lstStyle/>
            <a:p>
              <a:r>
                <a:rPr lang="en-US" sz="1200"/>
                <a:t>740</a:t>
              </a:r>
            </a:p>
          </p:txBody>
        </p:sp>
        <p:sp>
          <p:nvSpPr>
            <p:cNvPr id="2560050" name="Text Box 50"/>
            <p:cNvSpPr txBox="1">
              <a:spLocks noChangeArrowheads="1"/>
            </p:cNvSpPr>
            <p:nvPr/>
          </p:nvSpPr>
          <p:spPr bwMode="auto">
            <a:xfrm>
              <a:off x="601" y="1311"/>
              <a:ext cx="275" cy="173"/>
            </a:xfrm>
            <a:prstGeom prst="rect">
              <a:avLst/>
            </a:prstGeom>
            <a:noFill/>
            <a:ln w="9525">
              <a:noFill/>
              <a:miter lim="800000"/>
              <a:headEnd/>
              <a:tailEnd/>
            </a:ln>
            <a:effectLst/>
          </p:spPr>
          <p:txBody>
            <a:bodyPr wrap="none">
              <a:spAutoFit/>
            </a:bodyPr>
            <a:lstStyle/>
            <a:p>
              <a:r>
                <a:rPr lang="en-US" sz="1200"/>
                <a:t>760</a:t>
              </a:r>
            </a:p>
          </p:txBody>
        </p:sp>
        <p:sp>
          <p:nvSpPr>
            <p:cNvPr id="2560051" name="Line 51"/>
            <p:cNvSpPr>
              <a:spLocks noChangeShapeType="1"/>
            </p:cNvSpPr>
            <p:nvPr/>
          </p:nvSpPr>
          <p:spPr bwMode="auto">
            <a:xfrm>
              <a:off x="869" y="3301"/>
              <a:ext cx="378" cy="0"/>
            </a:xfrm>
            <a:prstGeom prst="line">
              <a:avLst/>
            </a:prstGeom>
            <a:noFill/>
            <a:ln w="9525">
              <a:solidFill>
                <a:schemeClr val="tx1"/>
              </a:solidFill>
              <a:miter lim="800000"/>
              <a:headEnd/>
              <a:tailEnd/>
            </a:ln>
            <a:effectLst/>
          </p:spPr>
          <p:txBody>
            <a:bodyPr wrap="none"/>
            <a:lstStyle/>
            <a:p>
              <a:endParaRPr lang="en-US"/>
            </a:p>
          </p:txBody>
        </p:sp>
      </p:grpSp>
      <p:sp>
        <p:nvSpPr>
          <p:cNvPr id="2560052" name="Text Box 52"/>
          <p:cNvSpPr txBox="1">
            <a:spLocks noChangeArrowheads="1"/>
          </p:cNvSpPr>
          <p:nvPr/>
        </p:nvSpPr>
        <p:spPr bwMode="auto">
          <a:xfrm>
            <a:off x="3482975" y="4576763"/>
            <a:ext cx="2476500" cy="336550"/>
          </a:xfrm>
          <a:prstGeom prst="rect">
            <a:avLst/>
          </a:prstGeom>
          <a:noFill/>
          <a:ln w="9525">
            <a:noFill/>
            <a:miter lim="800000"/>
            <a:headEnd/>
            <a:tailEnd/>
          </a:ln>
          <a:effectLst/>
        </p:spPr>
        <p:txBody>
          <a:bodyPr wrap="none">
            <a:spAutoFit/>
          </a:bodyPr>
          <a:lstStyle/>
          <a:p>
            <a:r>
              <a:rPr lang="en-US" sz="1600"/>
              <a:t>What is the reading now?</a:t>
            </a:r>
          </a:p>
        </p:txBody>
      </p:sp>
      <p:sp>
        <p:nvSpPr>
          <p:cNvPr id="2560053" name="Text Box 53"/>
          <p:cNvSpPr txBox="1">
            <a:spLocks noChangeArrowheads="1"/>
          </p:cNvSpPr>
          <p:nvPr/>
        </p:nvSpPr>
        <p:spPr bwMode="auto">
          <a:xfrm>
            <a:off x="5948363" y="4481513"/>
            <a:ext cx="903287" cy="457200"/>
          </a:xfrm>
          <a:prstGeom prst="rect">
            <a:avLst/>
          </a:prstGeom>
          <a:noFill/>
          <a:ln w="9525">
            <a:noFill/>
            <a:miter lim="800000"/>
            <a:headEnd/>
            <a:tailEnd/>
          </a:ln>
          <a:effectLst/>
        </p:spPr>
        <p:txBody>
          <a:bodyPr wrap="none">
            <a:spAutoFit/>
          </a:bodyPr>
          <a:lstStyle/>
          <a:p>
            <a:r>
              <a:rPr lang="en-US" sz="2000"/>
              <a:t>741.9</a:t>
            </a:r>
            <a:r>
              <a:rPr lang="en-US" sz="2400"/>
              <a:t> </a:t>
            </a:r>
          </a:p>
        </p:txBody>
      </p:sp>
      <p:sp>
        <p:nvSpPr>
          <p:cNvPr id="2560054" name="Line 54"/>
          <p:cNvSpPr>
            <a:spLocks noChangeShapeType="1"/>
          </p:cNvSpPr>
          <p:nvPr/>
        </p:nvSpPr>
        <p:spPr bwMode="auto">
          <a:xfrm flipH="1" flipV="1">
            <a:off x="2068513" y="3792538"/>
            <a:ext cx="1428750" cy="933450"/>
          </a:xfrm>
          <a:prstGeom prst="line">
            <a:avLst/>
          </a:prstGeom>
          <a:noFill/>
          <a:ln w="9525">
            <a:solidFill>
              <a:srgbClr val="FF0000"/>
            </a:solidFill>
            <a:miter lim="800000"/>
            <a:headEnd/>
            <a:tailEnd type="triangle" w="med" len="med"/>
          </a:ln>
          <a:effectLst/>
        </p:spPr>
        <p:txBody>
          <a:bodyPr wrap="none"/>
          <a:lstStyle/>
          <a:p>
            <a:endParaRPr lang="en-US"/>
          </a:p>
        </p:txBody>
      </p:sp>
      <p:sp>
        <p:nvSpPr>
          <p:cNvPr id="2560055" name="Oval 55"/>
          <p:cNvSpPr>
            <a:spLocks noChangeArrowheads="1"/>
          </p:cNvSpPr>
          <p:nvPr/>
        </p:nvSpPr>
        <p:spPr bwMode="auto">
          <a:xfrm>
            <a:off x="1843088" y="3605213"/>
            <a:ext cx="228600" cy="228600"/>
          </a:xfrm>
          <a:prstGeom prst="ellipse">
            <a:avLst/>
          </a:prstGeom>
          <a:noFill/>
          <a:ln w="9525">
            <a:solidFill>
              <a:srgbClr val="FF0000"/>
            </a:solidFill>
            <a:miter lim="800000"/>
            <a:headEnd/>
            <a:tailEnd/>
          </a:ln>
          <a:effectLst/>
        </p:spPr>
        <p:txBody>
          <a:bodyPr wrap="none" anchor="ctr"/>
          <a:lstStyle/>
          <a:p>
            <a:endParaRPr lang="en-US"/>
          </a:p>
        </p:txBody>
      </p:sp>
      <p:sp>
        <p:nvSpPr>
          <p:cNvPr id="2560056" name="Oval 56"/>
          <p:cNvSpPr>
            <a:spLocks noChangeArrowheads="1"/>
          </p:cNvSpPr>
          <p:nvPr/>
        </p:nvSpPr>
        <p:spPr bwMode="auto">
          <a:xfrm>
            <a:off x="1828800" y="3429000"/>
            <a:ext cx="228600" cy="228600"/>
          </a:xfrm>
          <a:prstGeom prst="ellipse">
            <a:avLst/>
          </a:prstGeom>
          <a:noFill/>
          <a:ln w="9525">
            <a:solidFill>
              <a:srgbClr val="FF0000"/>
            </a:solidFill>
            <a:miter lim="800000"/>
            <a:headEnd/>
            <a:tailEnd/>
          </a:ln>
          <a:effectLst/>
        </p:spPr>
        <p:txBody>
          <a:bodyPr wrap="none" anchor="ctr"/>
          <a:lstStyle/>
          <a:p>
            <a:endParaRPr lang="en-US"/>
          </a:p>
        </p:txBody>
      </p:sp>
      <p:sp>
        <p:nvSpPr>
          <p:cNvPr id="2560057" name="Text Box 57"/>
          <p:cNvSpPr txBox="1">
            <a:spLocks noChangeArrowheads="1"/>
          </p:cNvSpPr>
          <p:nvPr/>
        </p:nvSpPr>
        <p:spPr bwMode="auto">
          <a:xfrm>
            <a:off x="304800" y="6524625"/>
            <a:ext cx="3871913" cy="244475"/>
          </a:xfrm>
          <a:prstGeom prst="rect">
            <a:avLst/>
          </a:prstGeom>
          <a:noFill/>
          <a:ln w="9525">
            <a:noFill/>
            <a:miter lim="800000"/>
            <a:headEnd/>
            <a:tailEnd/>
          </a:ln>
          <a:effectLst/>
        </p:spPr>
        <p:txBody>
          <a:bodyPr wrap="none">
            <a:spAutoFit/>
          </a:bodyPr>
          <a:lstStyle/>
          <a:p>
            <a:r>
              <a:rPr lang="en-US">
                <a:hlinkClick r:id="rId4"/>
              </a:rPr>
              <a:t>http://www.upscale.utoronto.ca/PVB/Harrison/Vernier/Vernier.html</a:t>
            </a:r>
            <a:endParaRPr lang="en-US" sz="2400"/>
          </a:p>
        </p:txBody>
      </p:sp>
      <p:pic>
        <p:nvPicPr>
          <p:cNvPr id="2560058" name="Picture 58" descr="vernier caliper"/>
          <p:cNvPicPr>
            <a:picLocks noChangeAspect="1" noChangeArrowheads="1"/>
          </p:cNvPicPr>
          <p:nvPr/>
        </p:nvPicPr>
        <p:blipFill>
          <a:blip r:embed="rId5"/>
          <a:srcRect t="25600" b="24319"/>
          <a:stretch>
            <a:fillRect/>
          </a:stretch>
        </p:blipFill>
        <p:spPr bwMode="auto">
          <a:xfrm>
            <a:off x="7604125" y="457200"/>
            <a:ext cx="1428750" cy="715963"/>
          </a:xfrm>
          <a:prstGeom prst="rect">
            <a:avLst/>
          </a:prstGeom>
          <a:noFill/>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2560002">
                                            <p:txEl>
                                              <p:pRg st="0" end="0"/>
                                            </p:txEl>
                                          </p:spTgt>
                                        </p:tgtEl>
                                        <p:attrNameLst>
                                          <p:attrName>style.visibility</p:attrName>
                                        </p:attrNameLst>
                                      </p:cBhvr>
                                      <p:to>
                                        <p:strVal val="visible"/>
                                      </p:to>
                                    </p:set>
                                    <p:anim calcmode="lin" valueType="num">
                                      <p:cBhvr>
                                        <p:cTn id="7" dur="500" fill="hold"/>
                                        <p:tgtEl>
                                          <p:spTgt spid="256000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56000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560002">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560002">
                                            <p:txEl>
                                              <p:pRg st="2" end="2"/>
                                            </p:txEl>
                                          </p:spTgt>
                                        </p:tgtEl>
                                        <p:attrNameLst>
                                          <p:attrName>style.visibility</p:attrName>
                                        </p:attrNameLst>
                                      </p:cBhvr>
                                      <p:to>
                                        <p:strVal val="visible"/>
                                      </p:to>
                                    </p:set>
                                    <p:animEffect transition="in" filter="fade">
                                      <p:cBhvr>
                                        <p:cTn id="14" dur="2000"/>
                                        <p:tgtEl>
                                          <p:spTgt spid="2560002">
                                            <p:txEl>
                                              <p:pRg st="2" end="2"/>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2560003"/>
                                        </p:tgtEl>
                                        <p:attrNameLst>
                                          <p:attrName>style.visibility</p:attrName>
                                        </p:attrNameLst>
                                      </p:cBhvr>
                                      <p:to>
                                        <p:strVal val="visible"/>
                                      </p:to>
                                    </p:set>
                                    <p:animEffect transition="in" filter="dissolve">
                                      <p:cBhvr>
                                        <p:cTn id="19" dur="500"/>
                                        <p:tgtEl>
                                          <p:spTgt spid="2560003"/>
                                        </p:tgtEl>
                                      </p:cBhvr>
                                    </p:animEffect>
                                  </p:childTnLst>
                                </p:cTn>
                              </p:par>
                              <p:par>
                                <p:cTn id="20" presetID="55" presetClass="entr" presetSubtype="0" fill="hold" grpId="0" nodeType="withEffect">
                                  <p:stCondLst>
                                    <p:cond delay="0"/>
                                  </p:stCondLst>
                                  <p:childTnLst>
                                    <p:set>
                                      <p:cBhvr>
                                        <p:cTn id="21" dur="1" fill="hold">
                                          <p:stCondLst>
                                            <p:cond delay="0"/>
                                          </p:stCondLst>
                                        </p:cTn>
                                        <p:tgtEl>
                                          <p:spTgt spid="2560056"/>
                                        </p:tgtEl>
                                        <p:attrNameLst>
                                          <p:attrName>style.visibility</p:attrName>
                                        </p:attrNameLst>
                                      </p:cBhvr>
                                      <p:to>
                                        <p:strVal val="visible"/>
                                      </p:to>
                                    </p:set>
                                    <p:anim calcmode="lin" valueType="num">
                                      <p:cBhvr>
                                        <p:cTn id="22" dur="1000" fill="hold"/>
                                        <p:tgtEl>
                                          <p:spTgt spid="2560056"/>
                                        </p:tgtEl>
                                        <p:attrNameLst>
                                          <p:attrName>ppt_w</p:attrName>
                                        </p:attrNameLst>
                                      </p:cBhvr>
                                      <p:tavLst>
                                        <p:tav tm="0">
                                          <p:val>
                                            <p:strVal val="#ppt_w*0.70"/>
                                          </p:val>
                                        </p:tav>
                                        <p:tav tm="100000">
                                          <p:val>
                                            <p:strVal val="#ppt_w"/>
                                          </p:val>
                                        </p:tav>
                                      </p:tavLst>
                                    </p:anim>
                                    <p:anim calcmode="lin" valueType="num">
                                      <p:cBhvr>
                                        <p:cTn id="23" dur="1000" fill="hold"/>
                                        <p:tgtEl>
                                          <p:spTgt spid="2560056"/>
                                        </p:tgtEl>
                                        <p:attrNameLst>
                                          <p:attrName>ppt_h</p:attrName>
                                        </p:attrNameLst>
                                      </p:cBhvr>
                                      <p:tavLst>
                                        <p:tav tm="0">
                                          <p:val>
                                            <p:strVal val="#ppt_h"/>
                                          </p:val>
                                        </p:tav>
                                        <p:tav tm="100000">
                                          <p:val>
                                            <p:strVal val="#ppt_h"/>
                                          </p:val>
                                        </p:tav>
                                      </p:tavLst>
                                    </p:anim>
                                    <p:animEffect transition="in" filter="fade">
                                      <p:cBhvr>
                                        <p:cTn id="24" dur="1000"/>
                                        <p:tgtEl>
                                          <p:spTgt spid="2560056"/>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path" presetSubtype="0" accel="50000" decel="50000" fill="hold" nodeType="clickEffect">
                                  <p:stCondLst>
                                    <p:cond delay="0"/>
                                  </p:stCondLst>
                                  <p:childTnLst>
                                    <p:animMotion origin="layout" path="M -2.5E-6 -7.40741E-7 L -2.5E-6 0.10255 " pathEditMode="relative" rAng="0" ptsTypes="AA">
                                      <p:cBhvr>
                                        <p:cTn id="28" dur="2000" fill="hold"/>
                                        <p:tgtEl>
                                          <p:spTgt spid="2560005"/>
                                        </p:tgtEl>
                                        <p:attrNameLst>
                                          <p:attrName>ppt_x</p:attrName>
                                          <p:attrName>ppt_y</p:attrName>
                                        </p:attrNameLst>
                                      </p:cBhvr>
                                      <p:rCtr x="0" y="51"/>
                                    </p:animMotion>
                                  </p:childTnLst>
                                </p:cTn>
                              </p:par>
                              <p:par>
                                <p:cTn id="29" presetID="9" presetClass="exit" presetSubtype="0" fill="hold" grpId="1" nodeType="withEffect">
                                  <p:stCondLst>
                                    <p:cond delay="0"/>
                                  </p:stCondLst>
                                  <p:childTnLst>
                                    <p:animEffect transition="out" filter="dissolve">
                                      <p:cBhvr>
                                        <p:cTn id="30" dur="500"/>
                                        <p:tgtEl>
                                          <p:spTgt spid="2560003"/>
                                        </p:tgtEl>
                                      </p:cBhvr>
                                    </p:animEffect>
                                    <p:set>
                                      <p:cBhvr>
                                        <p:cTn id="31" dur="1" fill="hold">
                                          <p:stCondLst>
                                            <p:cond delay="499"/>
                                          </p:stCondLst>
                                        </p:cTn>
                                        <p:tgtEl>
                                          <p:spTgt spid="2560003"/>
                                        </p:tgtEl>
                                        <p:attrNameLst>
                                          <p:attrName>style.visibility</p:attrName>
                                        </p:attrNameLst>
                                      </p:cBhvr>
                                      <p:to>
                                        <p:strVal val="hidden"/>
                                      </p:to>
                                    </p:set>
                                  </p:childTnLst>
                                </p:cTn>
                              </p:par>
                              <p:par>
                                <p:cTn id="32" presetID="9" presetClass="exit" presetSubtype="0" fill="hold" grpId="1" nodeType="withEffect">
                                  <p:stCondLst>
                                    <p:cond delay="0"/>
                                  </p:stCondLst>
                                  <p:childTnLst>
                                    <p:animEffect transition="out" filter="dissolve">
                                      <p:cBhvr>
                                        <p:cTn id="33" dur="500"/>
                                        <p:tgtEl>
                                          <p:spTgt spid="2560056"/>
                                        </p:tgtEl>
                                      </p:cBhvr>
                                    </p:animEffect>
                                    <p:set>
                                      <p:cBhvr>
                                        <p:cTn id="34" dur="1" fill="hold">
                                          <p:stCondLst>
                                            <p:cond delay="499"/>
                                          </p:stCondLst>
                                        </p:cTn>
                                        <p:tgtEl>
                                          <p:spTgt spid="2560056"/>
                                        </p:tgtEl>
                                        <p:attrNameLst>
                                          <p:attrName>style.visibility</p:attrName>
                                        </p:attrNameLst>
                                      </p:cBhvr>
                                      <p:to>
                                        <p:strVal val="hidden"/>
                                      </p:to>
                                    </p:set>
                                  </p:childTnLst>
                                </p:cTn>
                              </p:par>
                              <p:par>
                                <p:cTn id="35" presetID="55" presetClass="exit" presetSubtype="0" fill="hold" grpId="0" nodeType="withEffect">
                                  <p:stCondLst>
                                    <p:cond delay="0"/>
                                  </p:stCondLst>
                                  <p:childTnLst>
                                    <p:anim calcmode="lin" valueType="num">
                                      <p:cBhvr>
                                        <p:cTn id="36" dur="1000"/>
                                        <p:tgtEl>
                                          <p:spTgt spid="2560002">
                                            <p:txEl>
                                              <p:pRg st="0" end="0"/>
                                            </p:txEl>
                                          </p:spTgt>
                                        </p:tgtEl>
                                        <p:attrNameLst>
                                          <p:attrName>ppt_w</p:attrName>
                                        </p:attrNameLst>
                                      </p:cBhvr>
                                      <p:tavLst>
                                        <p:tav tm="0">
                                          <p:val>
                                            <p:strVal val="ppt_w"/>
                                          </p:val>
                                        </p:tav>
                                        <p:tav tm="100000">
                                          <p:val>
                                            <p:strVal val="ppt_w*0.70"/>
                                          </p:val>
                                        </p:tav>
                                      </p:tavLst>
                                    </p:anim>
                                    <p:anim calcmode="lin" valueType="num">
                                      <p:cBhvr>
                                        <p:cTn id="37" dur="1000"/>
                                        <p:tgtEl>
                                          <p:spTgt spid="2560002">
                                            <p:txEl>
                                              <p:pRg st="0" end="0"/>
                                            </p:txEl>
                                          </p:spTgt>
                                        </p:tgtEl>
                                        <p:attrNameLst>
                                          <p:attrName>ppt_h</p:attrName>
                                        </p:attrNameLst>
                                      </p:cBhvr>
                                      <p:tavLst>
                                        <p:tav tm="0">
                                          <p:val>
                                            <p:strVal val="ppt_h"/>
                                          </p:val>
                                        </p:tav>
                                        <p:tav tm="100000">
                                          <p:val>
                                            <p:strVal val="ppt_h"/>
                                          </p:val>
                                        </p:tav>
                                      </p:tavLst>
                                    </p:anim>
                                    <p:animEffect transition="out" filter="fade">
                                      <p:cBhvr>
                                        <p:cTn id="38" dur="1000"/>
                                        <p:tgtEl>
                                          <p:spTgt spid="2560002">
                                            <p:txEl>
                                              <p:pRg st="0" end="0"/>
                                            </p:txEl>
                                          </p:spTgt>
                                        </p:tgtEl>
                                      </p:cBhvr>
                                    </p:animEffect>
                                    <p:set>
                                      <p:cBhvr>
                                        <p:cTn id="39" dur="1" fill="hold">
                                          <p:stCondLst>
                                            <p:cond delay="999"/>
                                          </p:stCondLst>
                                        </p:cTn>
                                        <p:tgtEl>
                                          <p:spTgt spid="2560002">
                                            <p:txEl>
                                              <p:pRg st="0" end="0"/>
                                            </p:txEl>
                                          </p:spTgt>
                                        </p:tgtEl>
                                        <p:attrNameLst>
                                          <p:attrName>style.visibility</p:attrName>
                                        </p:attrNameLst>
                                      </p:cBhvr>
                                      <p:to>
                                        <p:strVal val="hidden"/>
                                      </p:to>
                                    </p:set>
                                  </p:childTnLst>
                                </p:cTn>
                              </p:par>
                              <p:par>
                                <p:cTn id="40" presetID="55" presetClass="exit" presetSubtype="0" fill="hold" grpId="0" nodeType="withEffect">
                                  <p:stCondLst>
                                    <p:cond delay="0"/>
                                  </p:stCondLst>
                                  <p:childTnLst>
                                    <p:anim calcmode="lin" valueType="num">
                                      <p:cBhvr>
                                        <p:cTn id="41" dur="1000"/>
                                        <p:tgtEl>
                                          <p:spTgt spid="2560002">
                                            <p:txEl>
                                              <p:pRg st="2" end="2"/>
                                            </p:txEl>
                                          </p:spTgt>
                                        </p:tgtEl>
                                        <p:attrNameLst>
                                          <p:attrName>ppt_w</p:attrName>
                                        </p:attrNameLst>
                                      </p:cBhvr>
                                      <p:tavLst>
                                        <p:tav tm="0">
                                          <p:val>
                                            <p:strVal val="ppt_w"/>
                                          </p:val>
                                        </p:tav>
                                        <p:tav tm="100000">
                                          <p:val>
                                            <p:strVal val="ppt_w*0.70"/>
                                          </p:val>
                                        </p:tav>
                                      </p:tavLst>
                                    </p:anim>
                                    <p:anim calcmode="lin" valueType="num">
                                      <p:cBhvr>
                                        <p:cTn id="42" dur="1000"/>
                                        <p:tgtEl>
                                          <p:spTgt spid="2560002">
                                            <p:txEl>
                                              <p:pRg st="2" end="2"/>
                                            </p:txEl>
                                          </p:spTgt>
                                        </p:tgtEl>
                                        <p:attrNameLst>
                                          <p:attrName>ppt_h</p:attrName>
                                        </p:attrNameLst>
                                      </p:cBhvr>
                                      <p:tavLst>
                                        <p:tav tm="0">
                                          <p:val>
                                            <p:strVal val="ppt_h"/>
                                          </p:val>
                                        </p:tav>
                                        <p:tav tm="100000">
                                          <p:val>
                                            <p:strVal val="ppt_h"/>
                                          </p:val>
                                        </p:tav>
                                      </p:tavLst>
                                    </p:anim>
                                    <p:animEffect transition="out" filter="fade">
                                      <p:cBhvr>
                                        <p:cTn id="43" dur="1000"/>
                                        <p:tgtEl>
                                          <p:spTgt spid="2560002">
                                            <p:txEl>
                                              <p:pRg st="2" end="2"/>
                                            </p:txEl>
                                          </p:spTgt>
                                        </p:tgtEl>
                                      </p:cBhvr>
                                    </p:animEffect>
                                    <p:set>
                                      <p:cBhvr>
                                        <p:cTn id="44" dur="1" fill="hold">
                                          <p:stCondLst>
                                            <p:cond delay="999"/>
                                          </p:stCondLst>
                                        </p:cTn>
                                        <p:tgtEl>
                                          <p:spTgt spid="2560002">
                                            <p:txEl>
                                              <p:pRg st="2" end="2"/>
                                            </p:txEl>
                                          </p:spTgt>
                                        </p:tgtEl>
                                        <p:attrNameLst>
                                          <p:attrName>style.visibility</p:attrName>
                                        </p:attrNameLst>
                                      </p:cBhvr>
                                      <p:to>
                                        <p:strVal val="hidden"/>
                                      </p:to>
                                    </p:set>
                                  </p:childTnLst>
                                </p:cTn>
                              </p:par>
                              <p:par>
                                <p:cTn id="45" presetID="40" presetClass="entr" presetSubtype="0" fill="hold" grpId="0" nodeType="withEffect">
                                  <p:stCondLst>
                                    <p:cond delay="0"/>
                                  </p:stCondLst>
                                  <p:iterate type="lt">
                                    <p:tmPct val="10000"/>
                                  </p:iterate>
                                  <p:childTnLst>
                                    <p:set>
                                      <p:cBhvr>
                                        <p:cTn id="46" dur="1" fill="hold">
                                          <p:stCondLst>
                                            <p:cond delay="0"/>
                                          </p:stCondLst>
                                        </p:cTn>
                                        <p:tgtEl>
                                          <p:spTgt spid="2560052"/>
                                        </p:tgtEl>
                                        <p:attrNameLst>
                                          <p:attrName>style.visibility</p:attrName>
                                        </p:attrNameLst>
                                      </p:cBhvr>
                                      <p:to>
                                        <p:strVal val="visible"/>
                                      </p:to>
                                    </p:set>
                                    <p:animEffect transition="in" filter="fade">
                                      <p:cBhvr>
                                        <p:cTn id="47" dur="1000"/>
                                        <p:tgtEl>
                                          <p:spTgt spid="2560052"/>
                                        </p:tgtEl>
                                      </p:cBhvr>
                                    </p:animEffect>
                                    <p:anim calcmode="lin" valueType="num">
                                      <p:cBhvr>
                                        <p:cTn id="48" dur="1000" fill="hold"/>
                                        <p:tgtEl>
                                          <p:spTgt spid="2560052"/>
                                        </p:tgtEl>
                                        <p:attrNameLst>
                                          <p:attrName>ppt_x</p:attrName>
                                        </p:attrNameLst>
                                      </p:cBhvr>
                                      <p:tavLst>
                                        <p:tav tm="0">
                                          <p:val>
                                            <p:strVal val="#ppt_x-.1"/>
                                          </p:val>
                                        </p:tav>
                                        <p:tav tm="100000">
                                          <p:val>
                                            <p:strVal val="#ppt_x"/>
                                          </p:val>
                                        </p:tav>
                                      </p:tavLst>
                                    </p:anim>
                                    <p:anim calcmode="lin" valueType="num">
                                      <p:cBhvr>
                                        <p:cTn id="49" dur="1000" fill="hold"/>
                                        <p:tgtEl>
                                          <p:spTgt spid="2560052"/>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2560054"/>
                                        </p:tgtEl>
                                        <p:attrNameLst>
                                          <p:attrName>style.visibility</p:attrName>
                                        </p:attrNameLst>
                                      </p:cBhvr>
                                      <p:to>
                                        <p:strVal val="visible"/>
                                      </p:to>
                                    </p:set>
                                    <p:animEffect transition="in" filter="dissolve">
                                      <p:cBhvr>
                                        <p:cTn id="54" dur="500"/>
                                        <p:tgtEl>
                                          <p:spTgt spid="2560054"/>
                                        </p:tgtEl>
                                      </p:cBhvr>
                                    </p:animEffect>
                                  </p:childTnLst>
                                </p:cTn>
                              </p:par>
                              <p:par>
                                <p:cTn id="55" presetID="55" presetClass="entr" presetSubtype="0" fill="hold" grpId="0" nodeType="withEffect">
                                  <p:stCondLst>
                                    <p:cond delay="0"/>
                                  </p:stCondLst>
                                  <p:childTnLst>
                                    <p:set>
                                      <p:cBhvr>
                                        <p:cTn id="56" dur="1" fill="hold">
                                          <p:stCondLst>
                                            <p:cond delay="0"/>
                                          </p:stCondLst>
                                        </p:cTn>
                                        <p:tgtEl>
                                          <p:spTgt spid="2560055"/>
                                        </p:tgtEl>
                                        <p:attrNameLst>
                                          <p:attrName>style.visibility</p:attrName>
                                        </p:attrNameLst>
                                      </p:cBhvr>
                                      <p:to>
                                        <p:strVal val="visible"/>
                                      </p:to>
                                    </p:set>
                                    <p:anim calcmode="lin" valueType="num">
                                      <p:cBhvr>
                                        <p:cTn id="57" dur="1000" fill="hold"/>
                                        <p:tgtEl>
                                          <p:spTgt spid="2560055"/>
                                        </p:tgtEl>
                                        <p:attrNameLst>
                                          <p:attrName>ppt_w</p:attrName>
                                        </p:attrNameLst>
                                      </p:cBhvr>
                                      <p:tavLst>
                                        <p:tav tm="0">
                                          <p:val>
                                            <p:strVal val="#ppt_w*0.70"/>
                                          </p:val>
                                        </p:tav>
                                        <p:tav tm="100000">
                                          <p:val>
                                            <p:strVal val="#ppt_w"/>
                                          </p:val>
                                        </p:tav>
                                      </p:tavLst>
                                    </p:anim>
                                    <p:anim calcmode="lin" valueType="num">
                                      <p:cBhvr>
                                        <p:cTn id="58" dur="1000" fill="hold"/>
                                        <p:tgtEl>
                                          <p:spTgt spid="2560055"/>
                                        </p:tgtEl>
                                        <p:attrNameLst>
                                          <p:attrName>ppt_h</p:attrName>
                                        </p:attrNameLst>
                                      </p:cBhvr>
                                      <p:tavLst>
                                        <p:tav tm="0">
                                          <p:val>
                                            <p:strVal val="#ppt_h"/>
                                          </p:val>
                                        </p:tav>
                                        <p:tav tm="100000">
                                          <p:val>
                                            <p:strVal val="#ppt_h"/>
                                          </p:val>
                                        </p:tav>
                                      </p:tavLst>
                                    </p:anim>
                                    <p:animEffect transition="in" filter="fade">
                                      <p:cBhvr>
                                        <p:cTn id="59" dur="1000"/>
                                        <p:tgtEl>
                                          <p:spTgt spid="2560055"/>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0" fill="hold" grpId="0" nodeType="clickEffect">
                                  <p:stCondLst>
                                    <p:cond delay="0"/>
                                  </p:stCondLst>
                                  <p:childTnLst>
                                    <p:set>
                                      <p:cBhvr>
                                        <p:cTn id="63" dur="1" fill="hold">
                                          <p:stCondLst>
                                            <p:cond delay="0"/>
                                          </p:stCondLst>
                                        </p:cTn>
                                        <p:tgtEl>
                                          <p:spTgt spid="2560053"/>
                                        </p:tgtEl>
                                        <p:attrNameLst>
                                          <p:attrName>style.visibility</p:attrName>
                                        </p:attrNameLst>
                                      </p:cBhvr>
                                      <p:to>
                                        <p:strVal val="visible"/>
                                      </p:to>
                                    </p:set>
                                    <p:anim calcmode="lin" valueType="num">
                                      <p:cBhvr>
                                        <p:cTn id="64" dur="2000" fill="hold"/>
                                        <p:tgtEl>
                                          <p:spTgt spid="2560053"/>
                                        </p:tgtEl>
                                        <p:attrNameLst>
                                          <p:attrName>ppt_w</p:attrName>
                                        </p:attrNameLst>
                                      </p:cBhvr>
                                      <p:tavLst>
                                        <p:tav tm="0">
                                          <p:val>
                                            <p:fltVal val="0"/>
                                          </p:val>
                                        </p:tav>
                                        <p:tav tm="100000">
                                          <p:val>
                                            <p:strVal val="#ppt_w"/>
                                          </p:val>
                                        </p:tav>
                                      </p:tavLst>
                                    </p:anim>
                                    <p:anim calcmode="lin" valueType="num">
                                      <p:cBhvr>
                                        <p:cTn id="65" dur="2000" fill="hold"/>
                                        <p:tgtEl>
                                          <p:spTgt spid="2560053"/>
                                        </p:tgtEl>
                                        <p:attrNameLst>
                                          <p:attrName>ppt_h</p:attrName>
                                        </p:attrNameLst>
                                      </p:cBhvr>
                                      <p:tavLst>
                                        <p:tav tm="0">
                                          <p:val>
                                            <p:fltVal val="0"/>
                                          </p:val>
                                        </p:tav>
                                        <p:tav tm="100000">
                                          <p:val>
                                            <p:strVal val="#ppt_h"/>
                                          </p:val>
                                        </p:tav>
                                      </p:tavLst>
                                    </p:anim>
                                    <p:animEffect transition="in" filter="fade">
                                      <p:cBhvr>
                                        <p:cTn id="66" dur="2000"/>
                                        <p:tgtEl>
                                          <p:spTgt spid="2560053"/>
                                        </p:tgtEl>
                                      </p:cBhvr>
                                    </p:animEffect>
                                  </p:childTnLst>
                                </p:cTn>
                              </p:par>
                              <p:par>
                                <p:cTn id="67" presetID="0" presetClass="path" presetSubtype="0" accel="50000" decel="50000" fill="hold" grpId="1" nodeType="withEffect">
                                  <p:stCondLst>
                                    <p:cond delay="0"/>
                                  </p:stCondLst>
                                  <p:childTnLst>
                                    <p:animMotion origin="layout" path="M 3.61111E-6 1.06176E-6 L -0.4849 -0.14365 " pathEditMode="relative" rAng="0" ptsTypes="AA">
                                      <p:cBhvr>
                                        <p:cTn id="68" dur="2000" spd="-100000" fill="hold"/>
                                        <p:tgtEl>
                                          <p:spTgt spid="2560053"/>
                                        </p:tgtEl>
                                        <p:attrNameLst>
                                          <p:attrName>ppt_x</p:attrName>
                                          <p:attrName>ppt_y</p:attrName>
                                        </p:attrNameLst>
                                      </p:cBhvr>
                                      <p:rCtr x="-243" y="-72"/>
                                    </p:animMotion>
                                  </p:childTnLst>
                                </p:cTn>
                              </p:par>
                              <p:par>
                                <p:cTn id="69" presetID="9" presetClass="exit" presetSubtype="0" fill="hold" grpId="1" nodeType="withEffect">
                                  <p:stCondLst>
                                    <p:cond delay="0"/>
                                  </p:stCondLst>
                                  <p:childTnLst>
                                    <p:animEffect transition="out" filter="dissolve">
                                      <p:cBhvr>
                                        <p:cTn id="70" dur="500"/>
                                        <p:tgtEl>
                                          <p:spTgt spid="2560054"/>
                                        </p:tgtEl>
                                      </p:cBhvr>
                                    </p:animEffect>
                                    <p:set>
                                      <p:cBhvr>
                                        <p:cTn id="71" dur="1" fill="hold">
                                          <p:stCondLst>
                                            <p:cond delay="499"/>
                                          </p:stCondLst>
                                        </p:cTn>
                                        <p:tgtEl>
                                          <p:spTgt spid="2560054"/>
                                        </p:tgtEl>
                                        <p:attrNameLst>
                                          <p:attrName>style.visibility</p:attrName>
                                        </p:attrNameLst>
                                      </p:cBhvr>
                                      <p:to>
                                        <p:strVal val="hidden"/>
                                      </p:to>
                                    </p:set>
                                  </p:childTnLst>
                                </p:cTn>
                              </p:par>
                              <p:par>
                                <p:cTn id="72" presetID="9" presetClass="exit" presetSubtype="0" fill="hold" grpId="1" nodeType="withEffect">
                                  <p:stCondLst>
                                    <p:cond delay="0"/>
                                  </p:stCondLst>
                                  <p:childTnLst>
                                    <p:animEffect transition="out" filter="dissolve">
                                      <p:cBhvr>
                                        <p:cTn id="73" dur="500"/>
                                        <p:tgtEl>
                                          <p:spTgt spid="2560055"/>
                                        </p:tgtEl>
                                      </p:cBhvr>
                                    </p:animEffect>
                                    <p:set>
                                      <p:cBhvr>
                                        <p:cTn id="74" dur="1" fill="hold">
                                          <p:stCondLst>
                                            <p:cond delay="499"/>
                                          </p:stCondLst>
                                        </p:cTn>
                                        <p:tgtEl>
                                          <p:spTgt spid="25600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002" grpId="0" build="allAtOnce"/>
      <p:bldP spid="2560003" grpId="0" animBg="1"/>
      <p:bldP spid="2560003" grpId="1" animBg="1"/>
      <p:bldP spid="2560052" grpId="0"/>
      <p:bldP spid="2560053" grpId="0"/>
      <p:bldP spid="2560053" grpId="1"/>
      <p:bldP spid="2560054" grpId="0" animBg="1"/>
      <p:bldP spid="2560054" grpId="1" animBg="1"/>
      <p:bldP spid="2560055" grpId="0" animBg="1"/>
      <p:bldP spid="2560055" grpId="1" animBg="1"/>
      <p:bldP spid="2560056" grpId="0" animBg="1"/>
      <p:bldP spid="2560056" grpId="1"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1026" name="Group 2"/>
          <p:cNvGrpSpPr>
            <a:grpSpLocks/>
          </p:cNvGrpSpPr>
          <p:nvPr/>
        </p:nvGrpSpPr>
        <p:grpSpPr bwMode="auto">
          <a:xfrm>
            <a:off x="762000" y="1290638"/>
            <a:ext cx="1219200" cy="4119562"/>
            <a:chOff x="480" y="813"/>
            <a:chExt cx="768" cy="2595"/>
          </a:xfrm>
        </p:grpSpPr>
        <p:sp>
          <p:nvSpPr>
            <p:cNvPr id="2561027" name="Rectangle 3"/>
            <p:cNvSpPr>
              <a:spLocks noChangeArrowheads="1"/>
            </p:cNvSpPr>
            <p:nvPr/>
          </p:nvSpPr>
          <p:spPr bwMode="auto">
            <a:xfrm>
              <a:off x="480" y="813"/>
              <a:ext cx="768" cy="2595"/>
            </a:xfrm>
            <a:prstGeom prst="rect">
              <a:avLst/>
            </a:prstGeom>
            <a:solidFill>
              <a:srgbClr val="F7EEE5">
                <a:alpha val="75999"/>
              </a:srgbClr>
            </a:solidFill>
            <a:ln w="9525">
              <a:solidFill>
                <a:schemeClr val="tx1"/>
              </a:solidFill>
              <a:miter lim="800000"/>
              <a:headEnd/>
              <a:tailEnd/>
            </a:ln>
            <a:effectLst/>
          </p:spPr>
          <p:txBody>
            <a:bodyPr wrap="none" anchor="ctr"/>
            <a:lstStyle/>
            <a:p>
              <a:endParaRPr lang="en-US"/>
            </a:p>
          </p:txBody>
        </p:sp>
        <p:sp>
          <p:nvSpPr>
            <p:cNvPr id="2561028" name="Line 4"/>
            <p:cNvSpPr>
              <a:spLocks noChangeShapeType="1"/>
            </p:cNvSpPr>
            <p:nvPr/>
          </p:nvSpPr>
          <p:spPr bwMode="auto">
            <a:xfrm>
              <a:off x="926" y="919"/>
              <a:ext cx="322" cy="0"/>
            </a:xfrm>
            <a:prstGeom prst="line">
              <a:avLst/>
            </a:prstGeom>
            <a:noFill/>
            <a:ln w="9525">
              <a:solidFill>
                <a:schemeClr val="tx1"/>
              </a:solidFill>
              <a:miter lim="800000"/>
              <a:headEnd/>
              <a:tailEnd/>
            </a:ln>
            <a:effectLst/>
          </p:spPr>
          <p:txBody>
            <a:bodyPr wrap="none"/>
            <a:lstStyle/>
            <a:p>
              <a:endParaRPr lang="en-US"/>
            </a:p>
          </p:txBody>
        </p:sp>
        <p:sp>
          <p:nvSpPr>
            <p:cNvPr id="2561029" name="Line 5"/>
            <p:cNvSpPr>
              <a:spLocks noChangeShapeType="1"/>
            </p:cNvSpPr>
            <p:nvPr/>
          </p:nvSpPr>
          <p:spPr bwMode="auto">
            <a:xfrm>
              <a:off x="1058" y="1015"/>
              <a:ext cx="190" cy="0"/>
            </a:xfrm>
            <a:prstGeom prst="line">
              <a:avLst/>
            </a:prstGeom>
            <a:noFill/>
            <a:ln w="9525">
              <a:solidFill>
                <a:schemeClr val="tx1"/>
              </a:solidFill>
              <a:miter lim="800000"/>
              <a:headEnd/>
              <a:tailEnd/>
            </a:ln>
            <a:effectLst/>
          </p:spPr>
          <p:txBody>
            <a:bodyPr wrap="none"/>
            <a:lstStyle/>
            <a:p>
              <a:endParaRPr lang="en-US"/>
            </a:p>
          </p:txBody>
        </p:sp>
        <p:sp>
          <p:nvSpPr>
            <p:cNvPr id="2561030" name="Line 6"/>
            <p:cNvSpPr>
              <a:spLocks noChangeShapeType="1"/>
            </p:cNvSpPr>
            <p:nvPr/>
          </p:nvSpPr>
          <p:spPr bwMode="auto">
            <a:xfrm>
              <a:off x="1058" y="1111"/>
              <a:ext cx="190" cy="0"/>
            </a:xfrm>
            <a:prstGeom prst="line">
              <a:avLst/>
            </a:prstGeom>
            <a:noFill/>
            <a:ln w="9525">
              <a:solidFill>
                <a:schemeClr val="tx1"/>
              </a:solidFill>
              <a:miter lim="800000"/>
              <a:headEnd/>
              <a:tailEnd/>
            </a:ln>
            <a:effectLst/>
          </p:spPr>
          <p:txBody>
            <a:bodyPr wrap="none"/>
            <a:lstStyle/>
            <a:p>
              <a:endParaRPr lang="en-US"/>
            </a:p>
          </p:txBody>
        </p:sp>
        <p:sp>
          <p:nvSpPr>
            <p:cNvPr id="2561031" name="Line 7"/>
            <p:cNvSpPr>
              <a:spLocks noChangeShapeType="1"/>
            </p:cNvSpPr>
            <p:nvPr/>
          </p:nvSpPr>
          <p:spPr bwMode="auto">
            <a:xfrm>
              <a:off x="1058" y="1201"/>
              <a:ext cx="190" cy="0"/>
            </a:xfrm>
            <a:prstGeom prst="line">
              <a:avLst/>
            </a:prstGeom>
            <a:noFill/>
            <a:ln w="9525">
              <a:solidFill>
                <a:schemeClr val="tx1"/>
              </a:solidFill>
              <a:miter lim="800000"/>
              <a:headEnd/>
              <a:tailEnd/>
            </a:ln>
            <a:effectLst/>
          </p:spPr>
          <p:txBody>
            <a:bodyPr wrap="none"/>
            <a:lstStyle/>
            <a:p>
              <a:endParaRPr lang="en-US"/>
            </a:p>
          </p:txBody>
        </p:sp>
        <p:sp>
          <p:nvSpPr>
            <p:cNvPr id="2561032" name="Line 8"/>
            <p:cNvSpPr>
              <a:spLocks noChangeShapeType="1"/>
            </p:cNvSpPr>
            <p:nvPr/>
          </p:nvSpPr>
          <p:spPr bwMode="auto">
            <a:xfrm>
              <a:off x="1058" y="1297"/>
              <a:ext cx="190" cy="0"/>
            </a:xfrm>
            <a:prstGeom prst="line">
              <a:avLst/>
            </a:prstGeom>
            <a:noFill/>
            <a:ln w="9525">
              <a:solidFill>
                <a:schemeClr val="tx1"/>
              </a:solidFill>
              <a:miter lim="800000"/>
              <a:headEnd/>
              <a:tailEnd/>
            </a:ln>
            <a:effectLst/>
          </p:spPr>
          <p:txBody>
            <a:bodyPr wrap="none"/>
            <a:lstStyle/>
            <a:p>
              <a:endParaRPr lang="en-US"/>
            </a:p>
          </p:txBody>
        </p:sp>
        <p:sp>
          <p:nvSpPr>
            <p:cNvPr id="2561033" name="Line 9"/>
            <p:cNvSpPr>
              <a:spLocks noChangeShapeType="1"/>
            </p:cNvSpPr>
            <p:nvPr/>
          </p:nvSpPr>
          <p:spPr bwMode="auto">
            <a:xfrm>
              <a:off x="870" y="1394"/>
              <a:ext cx="378" cy="0"/>
            </a:xfrm>
            <a:prstGeom prst="line">
              <a:avLst/>
            </a:prstGeom>
            <a:noFill/>
            <a:ln w="9525">
              <a:solidFill>
                <a:schemeClr val="tx1"/>
              </a:solidFill>
              <a:miter lim="800000"/>
              <a:headEnd/>
              <a:tailEnd/>
            </a:ln>
            <a:effectLst/>
          </p:spPr>
          <p:txBody>
            <a:bodyPr wrap="none"/>
            <a:lstStyle/>
            <a:p>
              <a:endParaRPr lang="en-US"/>
            </a:p>
          </p:txBody>
        </p:sp>
        <p:sp>
          <p:nvSpPr>
            <p:cNvPr id="2561034" name="Line 10"/>
            <p:cNvSpPr>
              <a:spLocks noChangeShapeType="1"/>
            </p:cNvSpPr>
            <p:nvPr/>
          </p:nvSpPr>
          <p:spPr bwMode="auto">
            <a:xfrm>
              <a:off x="1056" y="1490"/>
              <a:ext cx="190" cy="0"/>
            </a:xfrm>
            <a:prstGeom prst="line">
              <a:avLst/>
            </a:prstGeom>
            <a:noFill/>
            <a:ln w="9525">
              <a:solidFill>
                <a:schemeClr val="tx1"/>
              </a:solidFill>
              <a:miter lim="800000"/>
              <a:headEnd/>
              <a:tailEnd/>
            </a:ln>
            <a:effectLst/>
          </p:spPr>
          <p:txBody>
            <a:bodyPr wrap="none"/>
            <a:lstStyle/>
            <a:p>
              <a:endParaRPr lang="en-US"/>
            </a:p>
          </p:txBody>
        </p:sp>
        <p:sp>
          <p:nvSpPr>
            <p:cNvPr id="2561035" name="Line 11"/>
            <p:cNvSpPr>
              <a:spLocks noChangeShapeType="1"/>
            </p:cNvSpPr>
            <p:nvPr/>
          </p:nvSpPr>
          <p:spPr bwMode="auto">
            <a:xfrm>
              <a:off x="1056" y="1586"/>
              <a:ext cx="190" cy="0"/>
            </a:xfrm>
            <a:prstGeom prst="line">
              <a:avLst/>
            </a:prstGeom>
            <a:noFill/>
            <a:ln w="9525">
              <a:solidFill>
                <a:schemeClr val="tx1"/>
              </a:solidFill>
              <a:miter lim="800000"/>
              <a:headEnd/>
              <a:tailEnd/>
            </a:ln>
            <a:effectLst/>
          </p:spPr>
          <p:txBody>
            <a:bodyPr wrap="none"/>
            <a:lstStyle/>
            <a:p>
              <a:endParaRPr lang="en-US"/>
            </a:p>
          </p:txBody>
        </p:sp>
        <p:sp>
          <p:nvSpPr>
            <p:cNvPr id="2561036" name="Line 12"/>
            <p:cNvSpPr>
              <a:spLocks noChangeShapeType="1"/>
            </p:cNvSpPr>
            <p:nvPr/>
          </p:nvSpPr>
          <p:spPr bwMode="auto">
            <a:xfrm>
              <a:off x="1056" y="1676"/>
              <a:ext cx="190" cy="0"/>
            </a:xfrm>
            <a:prstGeom prst="line">
              <a:avLst/>
            </a:prstGeom>
            <a:noFill/>
            <a:ln w="9525">
              <a:solidFill>
                <a:schemeClr val="tx1"/>
              </a:solidFill>
              <a:miter lim="800000"/>
              <a:headEnd/>
              <a:tailEnd/>
            </a:ln>
            <a:effectLst/>
          </p:spPr>
          <p:txBody>
            <a:bodyPr wrap="none"/>
            <a:lstStyle/>
            <a:p>
              <a:endParaRPr lang="en-US"/>
            </a:p>
          </p:txBody>
        </p:sp>
        <p:sp>
          <p:nvSpPr>
            <p:cNvPr id="2561037" name="Line 13"/>
            <p:cNvSpPr>
              <a:spLocks noChangeShapeType="1"/>
            </p:cNvSpPr>
            <p:nvPr/>
          </p:nvSpPr>
          <p:spPr bwMode="auto">
            <a:xfrm>
              <a:off x="1056" y="1772"/>
              <a:ext cx="190" cy="0"/>
            </a:xfrm>
            <a:prstGeom prst="line">
              <a:avLst/>
            </a:prstGeom>
            <a:noFill/>
            <a:ln w="9525">
              <a:solidFill>
                <a:schemeClr val="tx1"/>
              </a:solidFill>
              <a:miter lim="800000"/>
              <a:headEnd/>
              <a:tailEnd/>
            </a:ln>
            <a:effectLst/>
          </p:spPr>
          <p:txBody>
            <a:bodyPr wrap="none"/>
            <a:lstStyle/>
            <a:p>
              <a:endParaRPr lang="en-US"/>
            </a:p>
          </p:txBody>
        </p:sp>
        <p:sp>
          <p:nvSpPr>
            <p:cNvPr id="2561038" name="Line 14"/>
            <p:cNvSpPr>
              <a:spLocks noChangeShapeType="1"/>
            </p:cNvSpPr>
            <p:nvPr/>
          </p:nvSpPr>
          <p:spPr bwMode="auto">
            <a:xfrm>
              <a:off x="922" y="1869"/>
              <a:ext cx="322" cy="0"/>
            </a:xfrm>
            <a:prstGeom prst="line">
              <a:avLst/>
            </a:prstGeom>
            <a:noFill/>
            <a:ln w="9525">
              <a:solidFill>
                <a:schemeClr val="tx1"/>
              </a:solidFill>
              <a:miter lim="800000"/>
              <a:headEnd/>
              <a:tailEnd/>
            </a:ln>
            <a:effectLst/>
          </p:spPr>
          <p:txBody>
            <a:bodyPr wrap="none"/>
            <a:lstStyle/>
            <a:p>
              <a:endParaRPr lang="en-US"/>
            </a:p>
          </p:txBody>
        </p:sp>
        <p:sp>
          <p:nvSpPr>
            <p:cNvPr id="2561039" name="Line 15"/>
            <p:cNvSpPr>
              <a:spLocks noChangeShapeType="1"/>
            </p:cNvSpPr>
            <p:nvPr/>
          </p:nvSpPr>
          <p:spPr bwMode="auto">
            <a:xfrm>
              <a:off x="1054" y="1965"/>
              <a:ext cx="190" cy="0"/>
            </a:xfrm>
            <a:prstGeom prst="line">
              <a:avLst/>
            </a:prstGeom>
            <a:noFill/>
            <a:ln w="9525">
              <a:solidFill>
                <a:schemeClr val="tx1"/>
              </a:solidFill>
              <a:miter lim="800000"/>
              <a:headEnd/>
              <a:tailEnd/>
            </a:ln>
            <a:effectLst/>
          </p:spPr>
          <p:txBody>
            <a:bodyPr wrap="none"/>
            <a:lstStyle/>
            <a:p>
              <a:endParaRPr lang="en-US"/>
            </a:p>
          </p:txBody>
        </p:sp>
        <p:sp>
          <p:nvSpPr>
            <p:cNvPr id="2561040" name="Line 16"/>
            <p:cNvSpPr>
              <a:spLocks noChangeShapeType="1"/>
            </p:cNvSpPr>
            <p:nvPr/>
          </p:nvSpPr>
          <p:spPr bwMode="auto">
            <a:xfrm>
              <a:off x="1054" y="2061"/>
              <a:ext cx="190" cy="0"/>
            </a:xfrm>
            <a:prstGeom prst="line">
              <a:avLst/>
            </a:prstGeom>
            <a:noFill/>
            <a:ln w="9525">
              <a:solidFill>
                <a:schemeClr val="tx1"/>
              </a:solidFill>
              <a:miter lim="800000"/>
              <a:headEnd/>
              <a:tailEnd/>
            </a:ln>
            <a:effectLst/>
          </p:spPr>
          <p:txBody>
            <a:bodyPr wrap="none"/>
            <a:lstStyle/>
            <a:p>
              <a:endParaRPr lang="en-US"/>
            </a:p>
          </p:txBody>
        </p:sp>
        <p:sp>
          <p:nvSpPr>
            <p:cNvPr id="2561041" name="Line 17"/>
            <p:cNvSpPr>
              <a:spLocks noChangeShapeType="1"/>
            </p:cNvSpPr>
            <p:nvPr/>
          </p:nvSpPr>
          <p:spPr bwMode="auto">
            <a:xfrm>
              <a:off x="1054" y="2151"/>
              <a:ext cx="190" cy="0"/>
            </a:xfrm>
            <a:prstGeom prst="line">
              <a:avLst/>
            </a:prstGeom>
            <a:noFill/>
            <a:ln w="9525">
              <a:solidFill>
                <a:schemeClr val="tx1"/>
              </a:solidFill>
              <a:miter lim="800000"/>
              <a:headEnd/>
              <a:tailEnd/>
            </a:ln>
            <a:effectLst/>
          </p:spPr>
          <p:txBody>
            <a:bodyPr wrap="none"/>
            <a:lstStyle/>
            <a:p>
              <a:endParaRPr lang="en-US"/>
            </a:p>
          </p:txBody>
        </p:sp>
        <p:sp>
          <p:nvSpPr>
            <p:cNvPr id="2561042" name="Line 18"/>
            <p:cNvSpPr>
              <a:spLocks noChangeShapeType="1"/>
            </p:cNvSpPr>
            <p:nvPr/>
          </p:nvSpPr>
          <p:spPr bwMode="auto">
            <a:xfrm>
              <a:off x="1054" y="2247"/>
              <a:ext cx="190" cy="0"/>
            </a:xfrm>
            <a:prstGeom prst="line">
              <a:avLst/>
            </a:prstGeom>
            <a:noFill/>
            <a:ln w="9525">
              <a:solidFill>
                <a:schemeClr val="tx1"/>
              </a:solidFill>
              <a:miter lim="800000"/>
              <a:headEnd/>
              <a:tailEnd/>
            </a:ln>
            <a:effectLst/>
          </p:spPr>
          <p:txBody>
            <a:bodyPr wrap="none"/>
            <a:lstStyle/>
            <a:p>
              <a:endParaRPr lang="en-US"/>
            </a:p>
          </p:txBody>
        </p:sp>
        <p:sp>
          <p:nvSpPr>
            <p:cNvPr id="2561043" name="Line 19"/>
            <p:cNvSpPr>
              <a:spLocks noChangeShapeType="1"/>
            </p:cNvSpPr>
            <p:nvPr/>
          </p:nvSpPr>
          <p:spPr bwMode="auto">
            <a:xfrm>
              <a:off x="869" y="2346"/>
              <a:ext cx="378" cy="0"/>
            </a:xfrm>
            <a:prstGeom prst="line">
              <a:avLst/>
            </a:prstGeom>
            <a:noFill/>
            <a:ln w="9525">
              <a:solidFill>
                <a:schemeClr val="tx1"/>
              </a:solidFill>
              <a:miter lim="800000"/>
              <a:headEnd/>
              <a:tailEnd/>
            </a:ln>
            <a:effectLst/>
          </p:spPr>
          <p:txBody>
            <a:bodyPr wrap="none"/>
            <a:lstStyle/>
            <a:p>
              <a:endParaRPr lang="en-US"/>
            </a:p>
          </p:txBody>
        </p:sp>
        <p:sp>
          <p:nvSpPr>
            <p:cNvPr id="2561044" name="Line 20"/>
            <p:cNvSpPr>
              <a:spLocks noChangeShapeType="1"/>
            </p:cNvSpPr>
            <p:nvPr/>
          </p:nvSpPr>
          <p:spPr bwMode="auto">
            <a:xfrm>
              <a:off x="1055" y="2442"/>
              <a:ext cx="190" cy="0"/>
            </a:xfrm>
            <a:prstGeom prst="line">
              <a:avLst/>
            </a:prstGeom>
            <a:noFill/>
            <a:ln w="9525">
              <a:solidFill>
                <a:schemeClr val="tx1"/>
              </a:solidFill>
              <a:miter lim="800000"/>
              <a:headEnd/>
              <a:tailEnd/>
            </a:ln>
            <a:effectLst/>
          </p:spPr>
          <p:txBody>
            <a:bodyPr wrap="none"/>
            <a:lstStyle/>
            <a:p>
              <a:endParaRPr lang="en-US"/>
            </a:p>
          </p:txBody>
        </p:sp>
        <p:sp>
          <p:nvSpPr>
            <p:cNvPr id="2561045" name="Line 21"/>
            <p:cNvSpPr>
              <a:spLocks noChangeShapeType="1"/>
            </p:cNvSpPr>
            <p:nvPr/>
          </p:nvSpPr>
          <p:spPr bwMode="auto">
            <a:xfrm>
              <a:off x="1055" y="2538"/>
              <a:ext cx="190" cy="0"/>
            </a:xfrm>
            <a:prstGeom prst="line">
              <a:avLst/>
            </a:prstGeom>
            <a:noFill/>
            <a:ln w="9525">
              <a:solidFill>
                <a:schemeClr val="tx1"/>
              </a:solidFill>
              <a:miter lim="800000"/>
              <a:headEnd/>
              <a:tailEnd/>
            </a:ln>
            <a:effectLst/>
          </p:spPr>
          <p:txBody>
            <a:bodyPr wrap="none"/>
            <a:lstStyle/>
            <a:p>
              <a:endParaRPr lang="en-US"/>
            </a:p>
          </p:txBody>
        </p:sp>
        <p:sp>
          <p:nvSpPr>
            <p:cNvPr id="2561046" name="Line 22"/>
            <p:cNvSpPr>
              <a:spLocks noChangeShapeType="1"/>
            </p:cNvSpPr>
            <p:nvPr/>
          </p:nvSpPr>
          <p:spPr bwMode="auto">
            <a:xfrm>
              <a:off x="1055" y="2628"/>
              <a:ext cx="190" cy="0"/>
            </a:xfrm>
            <a:prstGeom prst="line">
              <a:avLst/>
            </a:prstGeom>
            <a:noFill/>
            <a:ln w="9525">
              <a:solidFill>
                <a:schemeClr val="tx1"/>
              </a:solidFill>
              <a:miter lim="800000"/>
              <a:headEnd/>
              <a:tailEnd/>
            </a:ln>
            <a:effectLst/>
          </p:spPr>
          <p:txBody>
            <a:bodyPr wrap="none"/>
            <a:lstStyle/>
            <a:p>
              <a:endParaRPr lang="en-US"/>
            </a:p>
          </p:txBody>
        </p:sp>
        <p:sp>
          <p:nvSpPr>
            <p:cNvPr id="2561047" name="Line 23"/>
            <p:cNvSpPr>
              <a:spLocks noChangeShapeType="1"/>
            </p:cNvSpPr>
            <p:nvPr/>
          </p:nvSpPr>
          <p:spPr bwMode="auto">
            <a:xfrm>
              <a:off x="1055" y="2724"/>
              <a:ext cx="190" cy="0"/>
            </a:xfrm>
            <a:prstGeom prst="line">
              <a:avLst/>
            </a:prstGeom>
            <a:noFill/>
            <a:ln w="9525">
              <a:solidFill>
                <a:schemeClr val="tx1"/>
              </a:solidFill>
              <a:miter lim="800000"/>
              <a:headEnd/>
              <a:tailEnd/>
            </a:ln>
            <a:effectLst/>
          </p:spPr>
          <p:txBody>
            <a:bodyPr wrap="none"/>
            <a:lstStyle/>
            <a:p>
              <a:endParaRPr lang="en-US"/>
            </a:p>
          </p:txBody>
        </p:sp>
        <p:sp>
          <p:nvSpPr>
            <p:cNvPr id="2561048" name="Line 24"/>
            <p:cNvSpPr>
              <a:spLocks noChangeShapeType="1"/>
            </p:cNvSpPr>
            <p:nvPr/>
          </p:nvSpPr>
          <p:spPr bwMode="auto">
            <a:xfrm>
              <a:off x="926" y="2823"/>
              <a:ext cx="322" cy="0"/>
            </a:xfrm>
            <a:prstGeom prst="line">
              <a:avLst/>
            </a:prstGeom>
            <a:noFill/>
            <a:ln w="9525">
              <a:solidFill>
                <a:schemeClr val="tx1"/>
              </a:solidFill>
              <a:miter lim="800000"/>
              <a:headEnd/>
              <a:tailEnd/>
            </a:ln>
            <a:effectLst/>
          </p:spPr>
          <p:txBody>
            <a:bodyPr wrap="none"/>
            <a:lstStyle/>
            <a:p>
              <a:endParaRPr lang="en-US"/>
            </a:p>
          </p:txBody>
        </p:sp>
        <p:sp>
          <p:nvSpPr>
            <p:cNvPr id="2561049" name="Line 25"/>
            <p:cNvSpPr>
              <a:spLocks noChangeShapeType="1"/>
            </p:cNvSpPr>
            <p:nvPr/>
          </p:nvSpPr>
          <p:spPr bwMode="auto">
            <a:xfrm>
              <a:off x="1055" y="2919"/>
              <a:ext cx="190" cy="0"/>
            </a:xfrm>
            <a:prstGeom prst="line">
              <a:avLst/>
            </a:prstGeom>
            <a:noFill/>
            <a:ln w="9525">
              <a:solidFill>
                <a:schemeClr val="tx1"/>
              </a:solidFill>
              <a:miter lim="800000"/>
              <a:headEnd/>
              <a:tailEnd/>
            </a:ln>
            <a:effectLst/>
          </p:spPr>
          <p:txBody>
            <a:bodyPr wrap="none"/>
            <a:lstStyle/>
            <a:p>
              <a:endParaRPr lang="en-US"/>
            </a:p>
          </p:txBody>
        </p:sp>
        <p:sp>
          <p:nvSpPr>
            <p:cNvPr id="2561050" name="Line 26"/>
            <p:cNvSpPr>
              <a:spLocks noChangeShapeType="1"/>
            </p:cNvSpPr>
            <p:nvPr/>
          </p:nvSpPr>
          <p:spPr bwMode="auto">
            <a:xfrm>
              <a:off x="1055" y="3015"/>
              <a:ext cx="190" cy="0"/>
            </a:xfrm>
            <a:prstGeom prst="line">
              <a:avLst/>
            </a:prstGeom>
            <a:noFill/>
            <a:ln w="9525">
              <a:solidFill>
                <a:schemeClr val="tx1"/>
              </a:solidFill>
              <a:miter lim="800000"/>
              <a:headEnd/>
              <a:tailEnd/>
            </a:ln>
            <a:effectLst/>
          </p:spPr>
          <p:txBody>
            <a:bodyPr wrap="none"/>
            <a:lstStyle/>
            <a:p>
              <a:endParaRPr lang="en-US"/>
            </a:p>
          </p:txBody>
        </p:sp>
        <p:sp>
          <p:nvSpPr>
            <p:cNvPr id="2561051" name="Line 27"/>
            <p:cNvSpPr>
              <a:spLocks noChangeShapeType="1"/>
            </p:cNvSpPr>
            <p:nvPr/>
          </p:nvSpPr>
          <p:spPr bwMode="auto">
            <a:xfrm>
              <a:off x="1055" y="3105"/>
              <a:ext cx="190" cy="0"/>
            </a:xfrm>
            <a:prstGeom prst="line">
              <a:avLst/>
            </a:prstGeom>
            <a:noFill/>
            <a:ln w="9525">
              <a:solidFill>
                <a:schemeClr val="tx1"/>
              </a:solidFill>
              <a:miter lim="800000"/>
              <a:headEnd/>
              <a:tailEnd/>
            </a:ln>
            <a:effectLst/>
          </p:spPr>
          <p:txBody>
            <a:bodyPr wrap="none"/>
            <a:lstStyle/>
            <a:p>
              <a:endParaRPr lang="en-US"/>
            </a:p>
          </p:txBody>
        </p:sp>
        <p:sp>
          <p:nvSpPr>
            <p:cNvPr id="2561052" name="Line 28"/>
            <p:cNvSpPr>
              <a:spLocks noChangeShapeType="1"/>
            </p:cNvSpPr>
            <p:nvPr/>
          </p:nvSpPr>
          <p:spPr bwMode="auto">
            <a:xfrm>
              <a:off x="1055" y="3201"/>
              <a:ext cx="190" cy="0"/>
            </a:xfrm>
            <a:prstGeom prst="line">
              <a:avLst/>
            </a:prstGeom>
            <a:noFill/>
            <a:ln w="9525">
              <a:solidFill>
                <a:schemeClr val="tx1"/>
              </a:solidFill>
              <a:miter lim="800000"/>
              <a:headEnd/>
              <a:tailEnd/>
            </a:ln>
            <a:effectLst/>
          </p:spPr>
          <p:txBody>
            <a:bodyPr wrap="none"/>
            <a:lstStyle/>
            <a:p>
              <a:endParaRPr lang="en-US"/>
            </a:p>
          </p:txBody>
        </p:sp>
        <p:sp>
          <p:nvSpPr>
            <p:cNvPr id="2561053" name="Text Box 29"/>
            <p:cNvSpPr txBox="1">
              <a:spLocks noChangeArrowheads="1"/>
            </p:cNvSpPr>
            <p:nvPr/>
          </p:nvSpPr>
          <p:spPr bwMode="auto">
            <a:xfrm>
              <a:off x="554" y="2260"/>
              <a:ext cx="275" cy="173"/>
            </a:xfrm>
            <a:prstGeom prst="rect">
              <a:avLst/>
            </a:prstGeom>
            <a:noFill/>
            <a:ln w="9525">
              <a:noFill/>
              <a:miter lim="800000"/>
              <a:headEnd/>
              <a:tailEnd/>
            </a:ln>
            <a:effectLst/>
          </p:spPr>
          <p:txBody>
            <a:bodyPr wrap="none">
              <a:spAutoFit/>
            </a:bodyPr>
            <a:lstStyle/>
            <a:p>
              <a:r>
                <a:rPr lang="en-US" sz="1200"/>
                <a:t>750</a:t>
              </a:r>
            </a:p>
          </p:txBody>
        </p:sp>
        <p:sp>
          <p:nvSpPr>
            <p:cNvPr id="2561054" name="Text Box 30"/>
            <p:cNvSpPr txBox="1">
              <a:spLocks noChangeArrowheads="1"/>
            </p:cNvSpPr>
            <p:nvPr/>
          </p:nvSpPr>
          <p:spPr bwMode="auto">
            <a:xfrm>
              <a:off x="571" y="3199"/>
              <a:ext cx="275" cy="173"/>
            </a:xfrm>
            <a:prstGeom prst="rect">
              <a:avLst/>
            </a:prstGeom>
            <a:noFill/>
            <a:ln w="9525">
              <a:noFill/>
              <a:miter lim="800000"/>
              <a:headEnd/>
              <a:tailEnd/>
            </a:ln>
            <a:effectLst/>
          </p:spPr>
          <p:txBody>
            <a:bodyPr wrap="none">
              <a:spAutoFit/>
            </a:bodyPr>
            <a:lstStyle/>
            <a:p>
              <a:r>
                <a:rPr lang="en-US" sz="1200"/>
                <a:t>740</a:t>
              </a:r>
            </a:p>
          </p:txBody>
        </p:sp>
        <p:sp>
          <p:nvSpPr>
            <p:cNvPr id="2561055" name="Text Box 31"/>
            <p:cNvSpPr txBox="1">
              <a:spLocks noChangeArrowheads="1"/>
            </p:cNvSpPr>
            <p:nvPr/>
          </p:nvSpPr>
          <p:spPr bwMode="auto">
            <a:xfrm>
              <a:off x="601" y="1311"/>
              <a:ext cx="275" cy="173"/>
            </a:xfrm>
            <a:prstGeom prst="rect">
              <a:avLst/>
            </a:prstGeom>
            <a:noFill/>
            <a:ln w="9525">
              <a:noFill/>
              <a:miter lim="800000"/>
              <a:headEnd/>
              <a:tailEnd/>
            </a:ln>
            <a:effectLst/>
          </p:spPr>
          <p:txBody>
            <a:bodyPr wrap="none">
              <a:spAutoFit/>
            </a:bodyPr>
            <a:lstStyle/>
            <a:p>
              <a:r>
                <a:rPr lang="en-US" sz="1200"/>
                <a:t>760</a:t>
              </a:r>
            </a:p>
          </p:txBody>
        </p:sp>
        <p:sp>
          <p:nvSpPr>
            <p:cNvPr id="2561056" name="Line 32"/>
            <p:cNvSpPr>
              <a:spLocks noChangeShapeType="1"/>
            </p:cNvSpPr>
            <p:nvPr/>
          </p:nvSpPr>
          <p:spPr bwMode="auto">
            <a:xfrm>
              <a:off x="869" y="3301"/>
              <a:ext cx="378" cy="0"/>
            </a:xfrm>
            <a:prstGeom prst="line">
              <a:avLst/>
            </a:prstGeom>
            <a:noFill/>
            <a:ln w="9525">
              <a:solidFill>
                <a:schemeClr val="tx1"/>
              </a:solidFill>
              <a:miter lim="800000"/>
              <a:headEnd/>
              <a:tailEnd/>
            </a:ln>
            <a:effectLst/>
          </p:spPr>
          <p:txBody>
            <a:bodyPr wrap="none"/>
            <a:lstStyle/>
            <a:p>
              <a:endParaRPr lang="en-US"/>
            </a:p>
          </p:txBody>
        </p:sp>
      </p:grpSp>
      <p:sp>
        <p:nvSpPr>
          <p:cNvPr id="2561057" name="Text Box 33"/>
          <p:cNvSpPr txBox="1">
            <a:spLocks noChangeArrowheads="1"/>
          </p:cNvSpPr>
          <p:nvPr/>
        </p:nvSpPr>
        <p:spPr bwMode="auto">
          <a:xfrm>
            <a:off x="3505200" y="1362075"/>
            <a:ext cx="4114800" cy="3544888"/>
          </a:xfrm>
          <a:prstGeom prst="rect">
            <a:avLst/>
          </a:prstGeom>
          <a:noFill/>
          <a:ln w="9525">
            <a:noFill/>
            <a:miter lim="800000"/>
            <a:headEnd/>
            <a:tailEnd/>
          </a:ln>
          <a:effectLst/>
        </p:spPr>
        <p:txBody>
          <a:bodyPr>
            <a:spAutoFit/>
          </a:bodyPr>
          <a:lstStyle/>
          <a:p>
            <a:r>
              <a:rPr lang="en-US" sz="1600"/>
              <a:t>If we do another reading with the vernier at a different position, the pointer, the line marked 0, may not line up exactly with one of the lines on the scale. Here the "pointer" lines up at approximately 746.5 on the scale.</a:t>
            </a:r>
          </a:p>
          <a:p>
            <a:endParaRPr lang="en-US" sz="1600"/>
          </a:p>
          <a:p>
            <a:r>
              <a:rPr lang="en-US" sz="1600"/>
              <a:t>If you look you will see that only one line on the vernier lines up exactly with one of the lines on the scale, the 5 line. This means that our first guess was correct: the reading is 746.5.</a:t>
            </a:r>
          </a:p>
          <a:p>
            <a:endParaRPr lang="en-US" sz="1600"/>
          </a:p>
          <a:p>
            <a:endParaRPr lang="en-US" sz="1800"/>
          </a:p>
        </p:txBody>
      </p:sp>
      <p:sp>
        <p:nvSpPr>
          <p:cNvPr id="2561058" name="Line 34"/>
          <p:cNvSpPr>
            <a:spLocks noChangeShapeType="1"/>
          </p:cNvSpPr>
          <p:nvPr/>
        </p:nvSpPr>
        <p:spPr bwMode="auto">
          <a:xfrm flipH="1">
            <a:off x="2057400" y="2819400"/>
            <a:ext cx="1066800" cy="685800"/>
          </a:xfrm>
          <a:prstGeom prst="line">
            <a:avLst/>
          </a:prstGeom>
          <a:noFill/>
          <a:ln w="9525">
            <a:solidFill>
              <a:srgbClr val="FF0000"/>
            </a:solidFill>
            <a:miter lim="800000"/>
            <a:headEnd/>
            <a:tailEnd type="triangle" w="med" len="med"/>
          </a:ln>
          <a:effectLst/>
        </p:spPr>
        <p:txBody>
          <a:bodyPr wrap="none"/>
          <a:lstStyle/>
          <a:p>
            <a:endParaRPr lang="en-US"/>
          </a:p>
        </p:txBody>
      </p:sp>
      <p:sp>
        <p:nvSpPr>
          <p:cNvPr id="2561059" name="Oval 35"/>
          <p:cNvSpPr>
            <a:spLocks noChangeArrowheads="1"/>
          </p:cNvSpPr>
          <p:nvPr/>
        </p:nvSpPr>
        <p:spPr bwMode="auto">
          <a:xfrm>
            <a:off x="1828800" y="3429000"/>
            <a:ext cx="228600" cy="228600"/>
          </a:xfrm>
          <a:prstGeom prst="ellipse">
            <a:avLst/>
          </a:prstGeom>
          <a:noFill/>
          <a:ln w="9525">
            <a:solidFill>
              <a:srgbClr val="FF0000"/>
            </a:solidFill>
            <a:miter lim="800000"/>
            <a:headEnd/>
            <a:tailEnd/>
          </a:ln>
          <a:effectLst/>
        </p:spPr>
        <p:txBody>
          <a:bodyPr wrap="none" anchor="ctr"/>
          <a:lstStyle/>
          <a:p>
            <a:endParaRPr lang="en-US"/>
          </a:p>
        </p:txBody>
      </p:sp>
      <p:sp>
        <p:nvSpPr>
          <p:cNvPr id="2561060" name="AutoShape 3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2561061" name="Group 37"/>
          <p:cNvGrpSpPr>
            <a:grpSpLocks/>
          </p:cNvGrpSpPr>
          <p:nvPr/>
        </p:nvGrpSpPr>
        <p:grpSpPr bwMode="auto">
          <a:xfrm>
            <a:off x="2003425" y="2717800"/>
            <a:ext cx="709613" cy="1638300"/>
            <a:chOff x="1254" y="1718"/>
            <a:chExt cx="447" cy="1032"/>
          </a:xfrm>
        </p:grpSpPr>
        <p:sp>
          <p:nvSpPr>
            <p:cNvPr id="2561062" name="Rectangle 38"/>
            <p:cNvSpPr>
              <a:spLocks noChangeArrowheads="1"/>
            </p:cNvSpPr>
            <p:nvPr/>
          </p:nvSpPr>
          <p:spPr bwMode="auto">
            <a:xfrm>
              <a:off x="1254" y="1718"/>
              <a:ext cx="447" cy="1026"/>
            </a:xfrm>
            <a:prstGeom prst="rect">
              <a:avLst/>
            </a:prstGeom>
            <a:noFill/>
            <a:ln w="9525">
              <a:solidFill>
                <a:schemeClr val="tx1"/>
              </a:solidFill>
              <a:miter lim="800000"/>
              <a:headEnd/>
              <a:tailEnd/>
            </a:ln>
            <a:effectLst/>
          </p:spPr>
          <p:txBody>
            <a:bodyPr wrap="none" anchor="ctr"/>
            <a:lstStyle/>
            <a:p>
              <a:endParaRPr lang="en-US"/>
            </a:p>
          </p:txBody>
        </p:sp>
        <p:sp>
          <p:nvSpPr>
            <p:cNvPr id="2561063" name="Line 39"/>
            <p:cNvSpPr>
              <a:spLocks noChangeShapeType="1"/>
            </p:cNvSpPr>
            <p:nvPr/>
          </p:nvSpPr>
          <p:spPr bwMode="auto">
            <a:xfrm>
              <a:off x="1256" y="1821"/>
              <a:ext cx="249" cy="0"/>
            </a:xfrm>
            <a:prstGeom prst="line">
              <a:avLst/>
            </a:prstGeom>
            <a:noFill/>
            <a:ln w="9525">
              <a:solidFill>
                <a:schemeClr val="tx1"/>
              </a:solidFill>
              <a:miter lim="800000"/>
              <a:headEnd/>
              <a:tailEnd/>
            </a:ln>
            <a:effectLst/>
          </p:spPr>
          <p:txBody>
            <a:bodyPr wrap="none"/>
            <a:lstStyle/>
            <a:p>
              <a:endParaRPr lang="en-US"/>
            </a:p>
          </p:txBody>
        </p:sp>
        <p:sp>
          <p:nvSpPr>
            <p:cNvPr id="2561064" name="Line 40"/>
            <p:cNvSpPr>
              <a:spLocks noChangeShapeType="1"/>
            </p:cNvSpPr>
            <p:nvPr/>
          </p:nvSpPr>
          <p:spPr bwMode="auto">
            <a:xfrm>
              <a:off x="1256" y="2252"/>
              <a:ext cx="249" cy="0"/>
            </a:xfrm>
            <a:prstGeom prst="line">
              <a:avLst/>
            </a:prstGeom>
            <a:noFill/>
            <a:ln w="9525">
              <a:solidFill>
                <a:schemeClr val="tx1"/>
              </a:solidFill>
              <a:miter lim="800000"/>
              <a:headEnd/>
              <a:tailEnd/>
            </a:ln>
            <a:effectLst/>
          </p:spPr>
          <p:txBody>
            <a:bodyPr wrap="none"/>
            <a:lstStyle/>
            <a:p>
              <a:endParaRPr lang="en-US"/>
            </a:p>
          </p:txBody>
        </p:sp>
        <p:sp>
          <p:nvSpPr>
            <p:cNvPr id="2561065" name="Line 41"/>
            <p:cNvSpPr>
              <a:spLocks noChangeShapeType="1"/>
            </p:cNvSpPr>
            <p:nvPr/>
          </p:nvSpPr>
          <p:spPr bwMode="auto">
            <a:xfrm flipH="1">
              <a:off x="1257" y="2678"/>
              <a:ext cx="245" cy="0"/>
            </a:xfrm>
            <a:prstGeom prst="line">
              <a:avLst/>
            </a:prstGeom>
            <a:noFill/>
            <a:ln w="9525">
              <a:solidFill>
                <a:srgbClr val="FF0000"/>
              </a:solidFill>
              <a:miter lim="800000"/>
              <a:headEnd/>
              <a:tailEnd type="triangle" w="med" len="med"/>
            </a:ln>
            <a:effectLst/>
          </p:spPr>
          <p:txBody>
            <a:bodyPr wrap="none"/>
            <a:lstStyle/>
            <a:p>
              <a:endParaRPr lang="en-US"/>
            </a:p>
          </p:txBody>
        </p:sp>
        <p:sp>
          <p:nvSpPr>
            <p:cNvPr id="2561066" name="Line 42"/>
            <p:cNvSpPr>
              <a:spLocks noChangeShapeType="1"/>
            </p:cNvSpPr>
            <p:nvPr/>
          </p:nvSpPr>
          <p:spPr bwMode="auto">
            <a:xfrm>
              <a:off x="1256" y="2594"/>
              <a:ext cx="157" cy="0"/>
            </a:xfrm>
            <a:prstGeom prst="line">
              <a:avLst/>
            </a:prstGeom>
            <a:noFill/>
            <a:ln w="9525">
              <a:solidFill>
                <a:schemeClr val="tx1"/>
              </a:solidFill>
              <a:miter lim="800000"/>
              <a:headEnd/>
              <a:tailEnd/>
            </a:ln>
            <a:effectLst/>
          </p:spPr>
          <p:txBody>
            <a:bodyPr wrap="none"/>
            <a:lstStyle/>
            <a:p>
              <a:endParaRPr lang="en-US"/>
            </a:p>
          </p:txBody>
        </p:sp>
        <p:sp>
          <p:nvSpPr>
            <p:cNvPr id="2561067" name="Line 43"/>
            <p:cNvSpPr>
              <a:spLocks noChangeShapeType="1"/>
            </p:cNvSpPr>
            <p:nvPr/>
          </p:nvSpPr>
          <p:spPr bwMode="auto">
            <a:xfrm>
              <a:off x="1255" y="2511"/>
              <a:ext cx="157" cy="0"/>
            </a:xfrm>
            <a:prstGeom prst="line">
              <a:avLst/>
            </a:prstGeom>
            <a:noFill/>
            <a:ln w="9525">
              <a:solidFill>
                <a:schemeClr val="tx1"/>
              </a:solidFill>
              <a:miter lim="800000"/>
              <a:headEnd/>
              <a:tailEnd/>
            </a:ln>
            <a:effectLst/>
          </p:spPr>
          <p:txBody>
            <a:bodyPr wrap="none"/>
            <a:lstStyle/>
            <a:p>
              <a:endParaRPr lang="en-US"/>
            </a:p>
          </p:txBody>
        </p:sp>
        <p:sp>
          <p:nvSpPr>
            <p:cNvPr id="2561068" name="Line 44"/>
            <p:cNvSpPr>
              <a:spLocks noChangeShapeType="1"/>
            </p:cNvSpPr>
            <p:nvPr/>
          </p:nvSpPr>
          <p:spPr bwMode="auto">
            <a:xfrm>
              <a:off x="1257" y="2421"/>
              <a:ext cx="157" cy="0"/>
            </a:xfrm>
            <a:prstGeom prst="line">
              <a:avLst/>
            </a:prstGeom>
            <a:noFill/>
            <a:ln w="9525">
              <a:solidFill>
                <a:schemeClr val="tx1"/>
              </a:solidFill>
              <a:miter lim="800000"/>
              <a:headEnd/>
              <a:tailEnd/>
            </a:ln>
            <a:effectLst/>
          </p:spPr>
          <p:txBody>
            <a:bodyPr wrap="none"/>
            <a:lstStyle/>
            <a:p>
              <a:endParaRPr lang="en-US"/>
            </a:p>
          </p:txBody>
        </p:sp>
        <p:sp>
          <p:nvSpPr>
            <p:cNvPr id="2561069" name="Line 45"/>
            <p:cNvSpPr>
              <a:spLocks noChangeShapeType="1"/>
            </p:cNvSpPr>
            <p:nvPr/>
          </p:nvSpPr>
          <p:spPr bwMode="auto">
            <a:xfrm>
              <a:off x="1256" y="2336"/>
              <a:ext cx="157" cy="0"/>
            </a:xfrm>
            <a:prstGeom prst="line">
              <a:avLst/>
            </a:prstGeom>
            <a:noFill/>
            <a:ln w="9525">
              <a:solidFill>
                <a:schemeClr val="tx1"/>
              </a:solidFill>
              <a:miter lim="800000"/>
              <a:headEnd/>
              <a:tailEnd/>
            </a:ln>
            <a:effectLst/>
          </p:spPr>
          <p:txBody>
            <a:bodyPr wrap="none"/>
            <a:lstStyle/>
            <a:p>
              <a:endParaRPr lang="en-US"/>
            </a:p>
          </p:txBody>
        </p:sp>
        <p:sp>
          <p:nvSpPr>
            <p:cNvPr id="2561070" name="Line 46"/>
            <p:cNvSpPr>
              <a:spLocks noChangeShapeType="1"/>
            </p:cNvSpPr>
            <p:nvPr/>
          </p:nvSpPr>
          <p:spPr bwMode="auto">
            <a:xfrm>
              <a:off x="1254" y="2162"/>
              <a:ext cx="157" cy="0"/>
            </a:xfrm>
            <a:prstGeom prst="line">
              <a:avLst/>
            </a:prstGeom>
            <a:noFill/>
            <a:ln w="9525">
              <a:solidFill>
                <a:schemeClr val="tx1"/>
              </a:solidFill>
              <a:miter lim="800000"/>
              <a:headEnd/>
              <a:tailEnd/>
            </a:ln>
            <a:effectLst/>
          </p:spPr>
          <p:txBody>
            <a:bodyPr wrap="none"/>
            <a:lstStyle/>
            <a:p>
              <a:endParaRPr lang="en-US"/>
            </a:p>
          </p:txBody>
        </p:sp>
        <p:sp>
          <p:nvSpPr>
            <p:cNvPr id="2561071" name="Line 47"/>
            <p:cNvSpPr>
              <a:spLocks noChangeShapeType="1"/>
            </p:cNvSpPr>
            <p:nvPr/>
          </p:nvSpPr>
          <p:spPr bwMode="auto">
            <a:xfrm>
              <a:off x="1256" y="2079"/>
              <a:ext cx="157" cy="0"/>
            </a:xfrm>
            <a:prstGeom prst="line">
              <a:avLst/>
            </a:prstGeom>
            <a:noFill/>
            <a:ln w="9525">
              <a:solidFill>
                <a:schemeClr val="tx1"/>
              </a:solidFill>
              <a:miter lim="800000"/>
              <a:headEnd/>
              <a:tailEnd/>
            </a:ln>
            <a:effectLst/>
          </p:spPr>
          <p:txBody>
            <a:bodyPr wrap="none"/>
            <a:lstStyle/>
            <a:p>
              <a:endParaRPr lang="en-US"/>
            </a:p>
          </p:txBody>
        </p:sp>
        <p:sp>
          <p:nvSpPr>
            <p:cNvPr id="2561072" name="Line 48"/>
            <p:cNvSpPr>
              <a:spLocks noChangeShapeType="1"/>
            </p:cNvSpPr>
            <p:nvPr/>
          </p:nvSpPr>
          <p:spPr bwMode="auto">
            <a:xfrm>
              <a:off x="1256" y="1994"/>
              <a:ext cx="157" cy="0"/>
            </a:xfrm>
            <a:prstGeom prst="line">
              <a:avLst/>
            </a:prstGeom>
            <a:noFill/>
            <a:ln w="9525">
              <a:solidFill>
                <a:schemeClr val="tx1"/>
              </a:solidFill>
              <a:miter lim="800000"/>
              <a:headEnd/>
              <a:tailEnd/>
            </a:ln>
            <a:effectLst/>
          </p:spPr>
          <p:txBody>
            <a:bodyPr wrap="none"/>
            <a:lstStyle/>
            <a:p>
              <a:endParaRPr lang="en-US"/>
            </a:p>
          </p:txBody>
        </p:sp>
        <p:sp>
          <p:nvSpPr>
            <p:cNvPr id="2561073" name="Line 49"/>
            <p:cNvSpPr>
              <a:spLocks noChangeShapeType="1"/>
            </p:cNvSpPr>
            <p:nvPr/>
          </p:nvSpPr>
          <p:spPr bwMode="auto">
            <a:xfrm>
              <a:off x="1256" y="1911"/>
              <a:ext cx="157" cy="0"/>
            </a:xfrm>
            <a:prstGeom prst="line">
              <a:avLst/>
            </a:prstGeom>
            <a:noFill/>
            <a:ln w="9525">
              <a:solidFill>
                <a:schemeClr val="tx1"/>
              </a:solidFill>
              <a:miter lim="800000"/>
              <a:headEnd/>
              <a:tailEnd/>
            </a:ln>
            <a:effectLst/>
          </p:spPr>
          <p:txBody>
            <a:bodyPr wrap="none"/>
            <a:lstStyle/>
            <a:p>
              <a:endParaRPr lang="en-US"/>
            </a:p>
          </p:txBody>
        </p:sp>
        <p:sp>
          <p:nvSpPr>
            <p:cNvPr id="2561074" name="Text Box 50"/>
            <p:cNvSpPr txBox="1">
              <a:spLocks noChangeArrowheads="1"/>
            </p:cNvSpPr>
            <p:nvPr/>
          </p:nvSpPr>
          <p:spPr bwMode="auto">
            <a:xfrm>
              <a:off x="1516" y="2151"/>
              <a:ext cx="169" cy="173"/>
            </a:xfrm>
            <a:prstGeom prst="rect">
              <a:avLst/>
            </a:prstGeom>
            <a:noFill/>
            <a:ln w="9525">
              <a:noFill/>
              <a:miter lim="800000"/>
              <a:headEnd/>
              <a:tailEnd/>
            </a:ln>
            <a:effectLst/>
          </p:spPr>
          <p:txBody>
            <a:bodyPr wrap="none">
              <a:spAutoFit/>
            </a:bodyPr>
            <a:lstStyle/>
            <a:p>
              <a:r>
                <a:rPr lang="en-US" sz="1200"/>
                <a:t>5</a:t>
              </a:r>
            </a:p>
          </p:txBody>
        </p:sp>
        <p:sp>
          <p:nvSpPr>
            <p:cNvPr id="2561075" name="Text Box 51"/>
            <p:cNvSpPr txBox="1">
              <a:spLocks noChangeArrowheads="1"/>
            </p:cNvSpPr>
            <p:nvPr/>
          </p:nvSpPr>
          <p:spPr bwMode="auto">
            <a:xfrm>
              <a:off x="1504" y="2577"/>
              <a:ext cx="169" cy="173"/>
            </a:xfrm>
            <a:prstGeom prst="rect">
              <a:avLst/>
            </a:prstGeom>
            <a:noFill/>
            <a:ln w="9525">
              <a:noFill/>
              <a:miter lim="800000"/>
              <a:headEnd/>
              <a:tailEnd/>
            </a:ln>
            <a:effectLst/>
          </p:spPr>
          <p:txBody>
            <a:bodyPr wrap="none">
              <a:spAutoFit/>
            </a:bodyPr>
            <a:lstStyle/>
            <a:p>
              <a:r>
                <a:rPr lang="en-US" sz="1200"/>
                <a:t>0</a:t>
              </a:r>
            </a:p>
          </p:txBody>
        </p:sp>
        <p:sp>
          <p:nvSpPr>
            <p:cNvPr id="2561076" name="Text Box 52"/>
            <p:cNvSpPr txBox="1">
              <a:spLocks noChangeArrowheads="1"/>
            </p:cNvSpPr>
            <p:nvPr/>
          </p:nvSpPr>
          <p:spPr bwMode="auto">
            <a:xfrm>
              <a:off x="1479" y="1719"/>
              <a:ext cx="222" cy="173"/>
            </a:xfrm>
            <a:prstGeom prst="rect">
              <a:avLst/>
            </a:prstGeom>
            <a:noFill/>
            <a:ln w="9525">
              <a:noFill/>
              <a:miter lim="800000"/>
              <a:headEnd/>
              <a:tailEnd/>
            </a:ln>
            <a:effectLst/>
          </p:spPr>
          <p:txBody>
            <a:bodyPr wrap="none">
              <a:spAutoFit/>
            </a:bodyPr>
            <a:lstStyle/>
            <a:p>
              <a:r>
                <a:rPr lang="en-US" sz="1200"/>
                <a:t>10</a:t>
              </a:r>
            </a:p>
          </p:txBody>
        </p:sp>
      </p:grpSp>
      <p:sp>
        <p:nvSpPr>
          <p:cNvPr id="2561077" name="Text Box 53"/>
          <p:cNvSpPr txBox="1">
            <a:spLocks noChangeArrowheads="1"/>
          </p:cNvSpPr>
          <p:nvPr/>
        </p:nvSpPr>
        <p:spPr bwMode="auto">
          <a:xfrm>
            <a:off x="3482975" y="4576763"/>
            <a:ext cx="2476500" cy="336550"/>
          </a:xfrm>
          <a:prstGeom prst="rect">
            <a:avLst/>
          </a:prstGeom>
          <a:noFill/>
          <a:ln w="9525">
            <a:noFill/>
            <a:miter lim="800000"/>
            <a:headEnd/>
            <a:tailEnd/>
          </a:ln>
          <a:effectLst/>
        </p:spPr>
        <p:txBody>
          <a:bodyPr wrap="none">
            <a:spAutoFit/>
          </a:bodyPr>
          <a:lstStyle/>
          <a:p>
            <a:r>
              <a:rPr lang="en-US" sz="1600"/>
              <a:t>What is the reading now?</a:t>
            </a:r>
          </a:p>
        </p:txBody>
      </p:sp>
      <p:sp>
        <p:nvSpPr>
          <p:cNvPr id="2561078" name="Text Box 54"/>
          <p:cNvSpPr txBox="1">
            <a:spLocks noChangeArrowheads="1"/>
          </p:cNvSpPr>
          <p:nvPr/>
        </p:nvSpPr>
        <p:spPr bwMode="auto">
          <a:xfrm>
            <a:off x="5948363" y="4481513"/>
            <a:ext cx="903287" cy="457200"/>
          </a:xfrm>
          <a:prstGeom prst="rect">
            <a:avLst/>
          </a:prstGeom>
          <a:noFill/>
          <a:ln w="9525">
            <a:noFill/>
            <a:miter lim="800000"/>
            <a:headEnd/>
            <a:tailEnd/>
          </a:ln>
          <a:effectLst/>
        </p:spPr>
        <p:txBody>
          <a:bodyPr wrap="none">
            <a:spAutoFit/>
          </a:bodyPr>
          <a:lstStyle/>
          <a:p>
            <a:r>
              <a:rPr lang="en-US" sz="2000"/>
              <a:t>756.0</a:t>
            </a:r>
            <a:r>
              <a:rPr lang="en-US" sz="2400"/>
              <a:t> </a:t>
            </a:r>
          </a:p>
        </p:txBody>
      </p:sp>
      <p:sp>
        <p:nvSpPr>
          <p:cNvPr id="2561079" name="Line 55"/>
          <p:cNvSpPr>
            <a:spLocks noChangeShapeType="1"/>
          </p:cNvSpPr>
          <p:nvPr/>
        </p:nvSpPr>
        <p:spPr bwMode="auto">
          <a:xfrm flipH="1" flipV="1">
            <a:off x="2005013" y="2917825"/>
            <a:ext cx="1492250" cy="1808163"/>
          </a:xfrm>
          <a:prstGeom prst="line">
            <a:avLst/>
          </a:prstGeom>
          <a:noFill/>
          <a:ln w="9525">
            <a:solidFill>
              <a:srgbClr val="FF0000"/>
            </a:solidFill>
            <a:miter lim="800000"/>
            <a:headEnd/>
            <a:tailEnd type="triangle" w="med" len="med"/>
          </a:ln>
          <a:effectLst/>
        </p:spPr>
        <p:txBody>
          <a:bodyPr wrap="none"/>
          <a:lstStyle/>
          <a:p>
            <a:endParaRPr lang="en-US"/>
          </a:p>
        </p:txBody>
      </p:sp>
      <p:sp>
        <p:nvSpPr>
          <p:cNvPr id="2561080" name="Oval 56"/>
          <p:cNvSpPr>
            <a:spLocks noChangeArrowheads="1"/>
          </p:cNvSpPr>
          <p:nvPr/>
        </p:nvSpPr>
        <p:spPr bwMode="auto">
          <a:xfrm>
            <a:off x="1871663" y="2689225"/>
            <a:ext cx="228600" cy="228600"/>
          </a:xfrm>
          <a:prstGeom prst="ellipse">
            <a:avLst/>
          </a:prstGeom>
          <a:noFill/>
          <a:ln w="9525">
            <a:solidFill>
              <a:srgbClr val="FF0000"/>
            </a:solidFill>
            <a:miter lim="800000"/>
            <a:headEnd/>
            <a:tailEnd/>
          </a:ln>
          <a:effectLst/>
        </p:spPr>
        <p:txBody>
          <a:bodyPr wrap="none" anchor="ctr"/>
          <a:lstStyle/>
          <a:p>
            <a:endParaRPr lang="en-US"/>
          </a:p>
        </p:txBody>
      </p:sp>
      <p:sp>
        <p:nvSpPr>
          <p:cNvPr id="2561081" name="Text Box 57"/>
          <p:cNvSpPr txBox="1">
            <a:spLocks noChangeArrowheads="1"/>
          </p:cNvSpPr>
          <p:nvPr/>
        </p:nvSpPr>
        <p:spPr bwMode="auto">
          <a:xfrm>
            <a:off x="304800" y="6524625"/>
            <a:ext cx="3871913" cy="244475"/>
          </a:xfrm>
          <a:prstGeom prst="rect">
            <a:avLst/>
          </a:prstGeom>
          <a:noFill/>
          <a:ln w="9525">
            <a:noFill/>
            <a:miter lim="800000"/>
            <a:headEnd/>
            <a:tailEnd/>
          </a:ln>
          <a:effectLst/>
        </p:spPr>
        <p:txBody>
          <a:bodyPr wrap="none">
            <a:spAutoFit/>
          </a:bodyPr>
          <a:lstStyle/>
          <a:p>
            <a:r>
              <a:rPr lang="en-US">
                <a:hlinkClick r:id="rId4"/>
              </a:rPr>
              <a:t>http://www.upscale.utoronto.ca/PVB/Harrison/Vernier/Vernier.html</a:t>
            </a:r>
            <a:endParaRPr lang="en-US" sz="2400"/>
          </a:p>
        </p:txBody>
      </p:sp>
      <p:pic>
        <p:nvPicPr>
          <p:cNvPr id="2561082" name="Picture 58" descr="vernier caliper"/>
          <p:cNvPicPr>
            <a:picLocks noChangeAspect="1" noChangeArrowheads="1"/>
          </p:cNvPicPr>
          <p:nvPr/>
        </p:nvPicPr>
        <p:blipFill>
          <a:blip r:embed="rId5"/>
          <a:srcRect t="19440" b="20880"/>
          <a:stretch>
            <a:fillRect/>
          </a:stretch>
        </p:blipFill>
        <p:spPr bwMode="auto">
          <a:xfrm>
            <a:off x="7142163" y="277813"/>
            <a:ext cx="1857375" cy="1108075"/>
          </a:xfrm>
          <a:prstGeom prst="rect">
            <a:avLst/>
          </a:prstGeom>
          <a:noFill/>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2561057">
                                            <p:txEl>
                                              <p:pRg st="0" end="0"/>
                                            </p:txEl>
                                          </p:spTgt>
                                        </p:tgtEl>
                                        <p:attrNameLst>
                                          <p:attrName>style.visibility</p:attrName>
                                        </p:attrNameLst>
                                      </p:cBhvr>
                                      <p:to>
                                        <p:strVal val="visible"/>
                                      </p:to>
                                    </p:set>
                                    <p:anim calcmode="lin" valueType="num">
                                      <p:cBhvr>
                                        <p:cTn id="7" dur="500" fill="hold"/>
                                        <p:tgtEl>
                                          <p:spTgt spid="256105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56105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56105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561057">
                                            <p:txEl>
                                              <p:pRg st="2" end="2"/>
                                            </p:txEl>
                                          </p:spTgt>
                                        </p:tgtEl>
                                        <p:attrNameLst>
                                          <p:attrName>style.visibility</p:attrName>
                                        </p:attrNameLst>
                                      </p:cBhvr>
                                      <p:to>
                                        <p:strVal val="visible"/>
                                      </p:to>
                                    </p:set>
                                    <p:animEffect transition="in" filter="fade">
                                      <p:cBhvr>
                                        <p:cTn id="14" dur="2000"/>
                                        <p:tgtEl>
                                          <p:spTgt spid="2561057">
                                            <p:txEl>
                                              <p:pRg st="2" end="2"/>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2561058"/>
                                        </p:tgtEl>
                                        <p:attrNameLst>
                                          <p:attrName>style.visibility</p:attrName>
                                        </p:attrNameLst>
                                      </p:cBhvr>
                                      <p:to>
                                        <p:strVal val="visible"/>
                                      </p:to>
                                    </p:set>
                                    <p:animEffect transition="in" filter="dissolve">
                                      <p:cBhvr>
                                        <p:cTn id="19" dur="500"/>
                                        <p:tgtEl>
                                          <p:spTgt spid="2561058"/>
                                        </p:tgtEl>
                                      </p:cBhvr>
                                    </p:animEffect>
                                  </p:childTnLst>
                                </p:cTn>
                              </p:par>
                              <p:par>
                                <p:cTn id="20" presetID="55" presetClass="entr" presetSubtype="0" fill="hold" grpId="0" nodeType="withEffect">
                                  <p:stCondLst>
                                    <p:cond delay="0"/>
                                  </p:stCondLst>
                                  <p:childTnLst>
                                    <p:set>
                                      <p:cBhvr>
                                        <p:cTn id="21" dur="1" fill="hold">
                                          <p:stCondLst>
                                            <p:cond delay="0"/>
                                          </p:stCondLst>
                                        </p:cTn>
                                        <p:tgtEl>
                                          <p:spTgt spid="2561059"/>
                                        </p:tgtEl>
                                        <p:attrNameLst>
                                          <p:attrName>style.visibility</p:attrName>
                                        </p:attrNameLst>
                                      </p:cBhvr>
                                      <p:to>
                                        <p:strVal val="visible"/>
                                      </p:to>
                                    </p:set>
                                    <p:anim calcmode="lin" valueType="num">
                                      <p:cBhvr>
                                        <p:cTn id="22" dur="1000" fill="hold"/>
                                        <p:tgtEl>
                                          <p:spTgt spid="2561059"/>
                                        </p:tgtEl>
                                        <p:attrNameLst>
                                          <p:attrName>ppt_w</p:attrName>
                                        </p:attrNameLst>
                                      </p:cBhvr>
                                      <p:tavLst>
                                        <p:tav tm="0">
                                          <p:val>
                                            <p:strVal val="#ppt_w*0.70"/>
                                          </p:val>
                                        </p:tav>
                                        <p:tav tm="100000">
                                          <p:val>
                                            <p:strVal val="#ppt_w"/>
                                          </p:val>
                                        </p:tav>
                                      </p:tavLst>
                                    </p:anim>
                                    <p:anim calcmode="lin" valueType="num">
                                      <p:cBhvr>
                                        <p:cTn id="23" dur="1000" fill="hold"/>
                                        <p:tgtEl>
                                          <p:spTgt spid="2561059"/>
                                        </p:tgtEl>
                                        <p:attrNameLst>
                                          <p:attrName>ppt_h</p:attrName>
                                        </p:attrNameLst>
                                      </p:cBhvr>
                                      <p:tavLst>
                                        <p:tav tm="0">
                                          <p:val>
                                            <p:strVal val="#ppt_h"/>
                                          </p:val>
                                        </p:tav>
                                        <p:tav tm="100000">
                                          <p:val>
                                            <p:strVal val="#ppt_h"/>
                                          </p:val>
                                        </p:tav>
                                      </p:tavLst>
                                    </p:anim>
                                    <p:animEffect transition="in" filter="fade">
                                      <p:cBhvr>
                                        <p:cTn id="24" dur="1000"/>
                                        <p:tgtEl>
                                          <p:spTgt spid="2561059"/>
                                        </p:tgtEl>
                                      </p:cBhvr>
                                    </p:animEffect>
                                  </p:childTnLst>
                                </p:cTn>
                              </p:par>
                            </p:childTnLst>
                          </p:cTn>
                        </p:par>
                      </p:childTnLst>
                    </p:cTn>
                  </p:par>
                  <p:par>
                    <p:cTn id="25" fill="hold">
                      <p:stCondLst>
                        <p:cond delay="indefinite"/>
                      </p:stCondLst>
                      <p:childTnLst>
                        <p:par>
                          <p:cTn id="26" fill="hold">
                            <p:stCondLst>
                              <p:cond delay="0"/>
                            </p:stCondLst>
                            <p:childTnLst>
                              <p:par>
                                <p:cTn id="27" presetID="64" presetClass="path" presetSubtype="0" accel="50000" decel="50000" fill="hold" nodeType="clickEffect">
                                  <p:stCondLst>
                                    <p:cond delay="0"/>
                                  </p:stCondLst>
                                  <p:childTnLst>
                                    <p:animMotion origin="layout" path="M -8.33333E-7 -7.40741E-7 L -8.33333E-7 -0.2081 " pathEditMode="relative" rAng="0" ptsTypes="AA">
                                      <p:cBhvr>
                                        <p:cTn id="28" dur="2000" fill="hold"/>
                                        <p:tgtEl>
                                          <p:spTgt spid="2561061"/>
                                        </p:tgtEl>
                                        <p:attrNameLst>
                                          <p:attrName>ppt_x</p:attrName>
                                          <p:attrName>ppt_y</p:attrName>
                                        </p:attrNameLst>
                                      </p:cBhvr>
                                      <p:rCtr x="0" y="-104"/>
                                    </p:animMotion>
                                  </p:childTnLst>
                                </p:cTn>
                              </p:par>
                              <p:par>
                                <p:cTn id="29" presetID="9" presetClass="exit" presetSubtype="0" fill="hold" grpId="1" nodeType="withEffect">
                                  <p:stCondLst>
                                    <p:cond delay="0"/>
                                  </p:stCondLst>
                                  <p:childTnLst>
                                    <p:animEffect transition="out" filter="dissolve">
                                      <p:cBhvr>
                                        <p:cTn id="30" dur="500"/>
                                        <p:tgtEl>
                                          <p:spTgt spid="2561058"/>
                                        </p:tgtEl>
                                      </p:cBhvr>
                                    </p:animEffect>
                                    <p:set>
                                      <p:cBhvr>
                                        <p:cTn id="31" dur="1" fill="hold">
                                          <p:stCondLst>
                                            <p:cond delay="499"/>
                                          </p:stCondLst>
                                        </p:cTn>
                                        <p:tgtEl>
                                          <p:spTgt spid="2561058"/>
                                        </p:tgtEl>
                                        <p:attrNameLst>
                                          <p:attrName>style.visibility</p:attrName>
                                        </p:attrNameLst>
                                      </p:cBhvr>
                                      <p:to>
                                        <p:strVal val="hidden"/>
                                      </p:to>
                                    </p:set>
                                  </p:childTnLst>
                                </p:cTn>
                              </p:par>
                              <p:par>
                                <p:cTn id="32" presetID="9" presetClass="exit" presetSubtype="0" fill="hold" grpId="1" nodeType="withEffect">
                                  <p:stCondLst>
                                    <p:cond delay="0"/>
                                  </p:stCondLst>
                                  <p:childTnLst>
                                    <p:animEffect transition="out" filter="dissolve">
                                      <p:cBhvr>
                                        <p:cTn id="33" dur="500"/>
                                        <p:tgtEl>
                                          <p:spTgt spid="2561059"/>
                                        </p:tgtEl>
                                      </p:cBhvr>
                                    </p:animEffect>
                                    <p:set>
                                      <p:cBhvr>
                                        <p:cTn id="34" dur="1" fill="hold">
                                          <p:stCondLst>
                                            <p:cond delay="499"/>
                                          </p:stCondLst>
                                        </p:cTn>
                                        <p:tgtEl>
                                          <p:spTgt spid="2561059"/>
                                        </p:tgtEl>
                                        <p:attrNameLst>
                                          <p:attrName>style.visibility</p:attrName>
                                        </p:attrNameLst>
                                      </p:cBhvr>
                                      <p:to>
                                        <p:strVal val="hidden"/>
                                      </p:to>
                                    </p:set>
                                  </p:childTnLst>
                                </p:cTn>
                              </p:par>
                              <p:par>
                                <p:cTn id="35" presetID="55" presetClass="exit" presetSubtype="0" fill="hold" grpId="0" nodeType="withEffect">
                                  <p:stCondLst>
                                    <p:cond delay="0"/>
                                  </p:stCondLst>
                                  <p:childTnLst>
                                    <p:anim calcmode="lin" valueType="num">
                                      <p:cBhvr>
                                        <p:cTn id="36" dur="1000"/>
                                        <p:tgtEl>
                                          <p:spTgt spid="2561057">
                                            <p:txEl>
                                              <p:pRg st="0" end="0"/>
                                            </p:txEl>
                                          </p:spTgt>
                                        </p:tgtEl>
                                        <p:attrNameLst>
                                          <p:attrName>ppt_w</p:attrName>
                                        </p:attrNameLst>
                                      </p:cBhvr>
                                      <p:tavLst>
                                        <p:tav tm="0">
                                          <p:val>
                                            <p:strVal val="ppt_w"/>
                                          </p:val>
                                        </p:tav>
                                        <p:tav tm="100000">
                                          <p:val>
                                            <p:strVal val="ppt_w*0.70"/>
                                          </p:val>
                                        </p:tav>
                                      </p:tavLst>
                                    </p:anim>
                                    <p:anim calcmode="lin" valueType="num">
                                      <p:cBhvr>
                                        <p:cTn id="37" dur="1000"/>
                                        <p:tgtEl>
                                          <p:spTgt spid="2561057">
                                            <p:txEl>
                                              <p:pRg st="0" end="0"/>
                                            </p:txEl>
                                          </p:spTgt>
                                        </p:tgtEl>
                                        <p:attrNameLst>
                                          <p:attrName>ppt_h</p:attrName>
                                        </p:attrNameLst>
                                      </p:cBhvr>
                                      <p:tavLst>
                                        <p:tav tm="0">
                                          <p:val>
                                            <p:strVal val="ppt_h"/>
                                          </p:val>
                                        </p:tav>
                                        <p:tav tm="100000">
                                          <p:val>
                                            <p:strVal val="ppt_h"/>
                                          </p:val>
                                        </p:tav>
                                      </p:tavLst>
                                    </p:anim>
                                    <p:animEffect transition="out" filter="fade">
                                      <p:cBhvr>
                                        <p:cTn id="38" dur="1000"/>
                                        <p:tgtEl>
                                          <p:spTgt spid="2561057">
                                            <p:txEl>
                                              <p:pRg st="0" end="0"/>
                                            </p:txEl>
                                          </p:spTgt>
                                        </p:tgtEl>
                                      </p:cBhvr>
                                    </p:animEffect>
                                    <p:set>
                                      <p:cBhvr>
                                        <p:cTn id="39" dur="1" fill="hold">
                                          <p:stCondLst>
                                            <p:cond delay="999"/>
                                          </p:stCondLst>
                                        </p:cTn>
                                        <p:tgtEl>
                                          <p:spTgt spid="2561057">
                                            <p:txEl>
                                              <p:pRg st="0" end="0"/>
                                            </p:txEl>
                                          </p:spTgt>
                                        </p:tgtEl>
                                        <p:attrNameLst>
                                          <p:attrName>style.visibility</p:attrName>
                                        </p:attrNameLst>
                                      </p:cBhvr>
                                      <p:to>
                                        <p:strVal val="hidden"/>
                                      </p:to>
                                    </p:set>
                                  </p:childTnLst>
                                </p:cTn>
                              </p:par>
                              <p:par>
                                <p:cTn id="40" presetID="55" presetClass="exit" presetSubtype="0" fill="hold" grpId="0" nodeType="withEffect">
                                  <p:stCondLst>
                                    <p:cond delay="0"/>
                                  </p:stCondLst>
                                  <p:childTnLst>
                                    <p:anim calcmode="lin" valueType="num">
                                      <p:cBhvr>
                                        <p:cTn id="41" dur="1000"/>
                                        <p:tgtEl>
                                          <p:spTgt spid="2561057">
                                            <p:txEl>
                                              <p:pRg st="2" end="2"/>
                                            </p:txEl>
                                          </p:spTgt>
                                        </p:tgtEl>
                                        <p:attrNameLst>
                                          <p:attrName>ppt_w</p:attrName>
                                        </p:attrNameLst>
                                      </p:cBhvr>
                                      <p:tavLst>
                                        <p:tav tm="0">
                                          <p:val>
                                            <p:strVal val="ppt_w"/>
                                          </p:val>
                                        </p:tav>
                                        <p:tav tm="100000">
                                          <p:val>
                                            <p:strVal val="ppt_w*0.70"/>
                                          </p:val>
                                        </p:tav>
                                      </p:tavLst>
                                    </p:anim>
                                    <p:anim calcmode="lin" valueType="num">
                                      <p:cBhvr>
                                        <p:cTn id="42" dur="1000"/>
                                        <p:tgtEl>
                                          <p:spTgt spid="2561057">
                                            <p:txEl>
                                              <p:pRg st="2" end="2"/>
                                            </p:txEl>
                                          </p:spTgt>
                                        </p:tgtEl>
                                        <p:attrNameLst>
                                          <p:attrName>ppt_h</p:attrName>
                                        </p:attrNameLst>
                                      </p:cBhvr>
                                      <p:tavLst>
                                        <p:tav tm="0">
                                          <p:val>
                                            <p:strVal val="ppt_h"/>
                                          </p:val>
                                        </p:tav>
                                        <p:tav tm="100000">
                                          <p:val>
                                            <p:strVal val="ppt_h"/>
                                          </p:val>
                                        </p:tav>
                                      </p:tavLst>
                                    </p:anim>
                                    <p:animEffect transition="out" filter="fade">
                                      <p:cBhvr>
                                        <p:cTn id="43" dur="1000"/>
                                        <p:tgtEl>
                                          <p:spTgt spid="2561057">
                                            <p:txEl>
                                              <p:pRg st="2" end="2"/>
                                            </p:txEl>
                                          </p:spTgt>
                                        </p:tgtEl>
                                      </p:cBhvr>
                                    </p:animEffect>
                                    <p:set>
                                      <p:cBhvr>
                                        <p:cTn id="44" dur="1" fill="hold">
                                          <p:stCondLst>
                                            <p:cond delay="999"/>
                                          </p:stCondLst>
                                        </p:cTn>
                                        <p:tgtEl>
                                          <p:spTgt spid="2561057">
                                            <p:txEl>
                                              <p:pRg st="2" end="2"/>
                                            </p:txEl>
                                          </p:spTgt>
                                        </p:tgtEl>
                                        <p:attrNameLst>
                                          <p:attrName>style.visibility</p:attrName>
                                        </p:attrNameLst>
                                      </p:cBhvr>
                                      <p:to>
                                        <p:strVal val="hidden"/>
                                      </p:to>
                                    </p:set>
                                  </p:childTnLst>
                                </p:cTn>
                              </p:par>
                              <p:par>
                                <p:cTn id="45" presetID="40" presetClass="entr" presetSubtype="0" fill="hold" grpId="0" nodeType="withEffect">
                                  <p:stCondLst>
                                    <p:cond delay="0"/>
                                  </p:stCondLst>
                                  <p:iterate type="lt">
                                    <p:tmPct val="10000"/>
                                  </p:iterate>
                                  <p:childTnLst>
                                    <p:set>
                                      <p:cBhvr>
                                        <p:cTn id="46" dur="1" fill="hold">
                                          <p:stCondLst>
                                            <p:cond delay="0"/>
                                          </p:stCondLst>
                                        </p:cTn>
                                        <p:tgtEl>
                                          <p:spTgt spid="2561077"/>
                                        </p:tgtEl>
                                        <p:attrNameLst>
                                          <p:attrName>style.visibility</p:attrName>
                                        </p:attrNameLst>
                                      </p:cBhvr>
                                      <p:to>
                                        <p:strVal val="visible"/>
                                      </p:to>
                                    </p:set>
                                    <p:animEffect transition="in" filter="fade">
                                      <p:cBhvr>
                                        <p:cTn id="47" dur="1000"/>
                                        <p:tgtEl>
                                          <p:spTgt spid="2561077"/>
                                        </p:tgtEl>
                                      </p:cBhvr>
                                    </p:animEffect>
                                    <p:anim calcmode="lin" valueType="num">
                                      <p:cBhvr>
                                        <p:cTn id="48" dur="1000" fill="hold"/>
                                        <p:tgtEl>
                                          <p:spTgt spid="2561077"/>
                                        </p:tgtEl>
                                        <p:attrNameLst>
                                          <p:attrName>ppt_x</p:attrName>
                                        </p:attrNameLst>
                                      </p:cBhvr>
                                      <p:tavLst>
                                        <p:tav tm="0">
                                          <p:val>
                                            <p:strVal val="#ppt_x-.1"/>
                                          </p:val>
                                        </p:tav>
                                        <p:tav tm="100000">
                                          <p:val>
                                            <p:strVal val="#ppt_x"/>
                                          </p:val>
                                        </p:tav>
                                      </p:tavLst>
                                    </p:anim>
                                    <p:anim calcmode="lin" valueType="num">
                                      <p:cBhvr>
                                        <p:cTn id="49" dur="1000" fill="hold"/>
                                        <p:tgtEl>
                                          <p:spTgt spid="2561077"/>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2561079"/>
                                        </p:tgtEl>
                                        <p:attrNameLst>
                                          <p:attrName>style.visibility</p:attrName>
                                        </p:attrNameLst>
                                      </p:cBhvr>
                                      <p:to>
                                        <p:strVal val="visible"/>
                                      </p:to>
                                    </p:set>
                                    <p:animEffect transition="in" filter="dissolve">
                                      <p:cBhvr>
                                        <p:cTn id="54" dur="500"/>
                                        <p:tgtEl>
                                          <p:spTgt spid="2561079"/>
                                        </p:tgtEl>
                                      </p:cBhvr>
                                    </p:animEffect>
                                  </p:childTnLst>
                                </p:cTn>
                              </p:par>
                              <p:par>
                                <p:cTn id="55" presetID="55" presetClass="entr" presetSubtype="0" fill="hold" grpId="0" nodeType="withEffect">
                                  <p:stCondLst>
                                    <p:cond delay="0"/>
                                  </p:stCondLst>
                                  <p:childTnLst>
                                    <p:set>
                                      <p:cBhvr>
                                        <p:cTn id="56" dur="1" fill="hold">
                                          <p:stCondLst>
                                            <p:cond delay="0"/>
                                          </p:stCondLst>
                                        </p:cTn>
                                        <p:tgtEl>
                                          <p:spTgt spid="2561080"/>
                                        </p:tgtEl>
                                        <p:attrNameLst>
                                          <p:attrName>style.visibility</p:attrName>
                                        </p:attrNameLst>
                                      </p:cBhvr>
                                      <p:to>
                                        <p:strVal val="visible"/>
                                      </p:to>
                                    </p:set>
                                    <p:anim calcmode="lin" valueType="num">
                                      <p:cBhvr>
                                        <p:cTn id="57" dur="1000" fill="hold"/>
                                        <p:tgtEl>
                                          <p:spTgt spid="2561080"/>
                                        </p:tgtEl>
                                        <p:attrNameLst>
                                          <p:attrName>ppt_w</p:attrName>
                                        </p:attrNameLst>
                                      </p:cBhvr>
                                      <p:tavLst>
                                        <p:tav tm="0">
                                          <p:val>
                                            <p:strVal val="#ppt_w*0.70"/>
                                          </p:val>
                                        </p:tav>
                                        <p:tav tm="100000">
                                          <p:val>
                                            <p:strVal val="#ppt_w"/>
                                          </p:val>
                                        </p:tav>
                                      </p:tavLst>
                                    </p:anim>
                                    <p:anim calcmode="lin" valueType="num">
                                      <p:cBhvr>
                                        <p:cTn id="58" dur="1000" fill="hold"/>
                                        <p:tgtEl>
                                          <p:spTgt spid="2561080"/>
                                        </p:tgtEl>
                                        <p:attrNameLst>
                                          <p:attrName>ppt_h</p:attrName>
                                        </p:attrNameLst>
                                      </p:cBhvr>
                                      <p:tavLst>
                                        <p:tav tm="0">
                                          <p:val>
                                            <p:strVal val="#ppt_h"/>
                                          </p:val>
                                        </p:tav>
                                        <p:tav tm="100000">
                                          <p:val>
                                            <p:strVal val="#ppt_h"/>
                                          </p:val>
                                        </p:tav>
                                      </p:tavLst>
                                    </p:anim>
                                    <p:animEffect transition="in" filter="fade">
                                      <p:cBhvr>
                                        <p:cTn id="59" dur="1000"/>
                                        <p:tgtEl>
                                          <p:spTgt spid="2561080"/>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0" fill="hold" grpId="0" nodeType="clickEffect">
                                  <p:stCondLst>
                                    <p:cond delay="0"/>
                                  </p:stCondLst>
                                  <p:childTnLst>
                                    <p:set>
                                      <p:cBhvr>
                                        <p:cTn id="63" dur="1" fill="hold">
                                          <p:stCondLst>
                                            <p:cond delay="0"/>
                                          </p:stCondLst>
                                        </p:cTn>
                                        <p:tgtEl>
                                          <p:spTgt spid="2561078"/>
                                        </p:tgtEl>
                                        <p:attrNameLst>
                                          <p:attrName>style.visibility</p:attrName>
                                        </p:attrNameLst>
                                      </p:cBhvr>
                                      <p:to>
                                        <p:strVal val="visible"/>
                                      </p:to>
                                    </p:set>
                                    <p:anim calcmode="lin" valueType="num">
                                      <p:cBhvr>
                                        <p:cTn id="64" dur="2000" fill="hold"/>
                                        <p:tgtEl>
                                          <p:spTgt spid="2561078"/>
                                        </p:tgtEl>
                                        <p:attrNameLst>
                                          <p:attrName>ppt_w</p:attrName>
                                        </p:attrNameLst>
                                      </p:cBhvr>
                                      <p:tavLst>
                                        <p:tav tm="0">
                                          <p:val>
                                            <p:fltVal val="0"/>
                                          </p:val>
                                        </p:tav>
                                        <p:tav tm="100000">
                                          <p:val>
                                            <p:strVal val="#ppt_w"/>
                                          </p:val>
                                        </p:tav>
                                      </p:tavLst>
                                    </p:anim>
                                    <p:anim calcmode="lin" valueType="num">
                                      <p:cBhvr>
                                        <p:cTn id="65" dur="2000" fill="hold"/>
                                        <p:tgtEl>
                                          <p:spTgt spid="2561078"/>
                                        </p:tgtEl>
                                        <p:attrNameLst>
                                          <p:attrName>ppt_h</p:attrName>
                                        </p:attrNameLst>
                                      </p:cBhvr>
                                      <p:tavLst>
                                        <p:tav tm="0">
                                          <p:val>
                                            <p:fltVal val="0"/>
                                          </p:val>
                                        </p:tav>
                                        <p:tav tm="100000">
                                          <p:val>
                                            <p:strVal val="#ppt_h"/>
                                          </p:val>
                                        </p:tav>
                                      </p:tavLst>
                                    </p:anim>
                                    <p:animEffect transition="in" filter="fade">
                                      <p:cBhvr>
                                        <p:cTn id="66" dur="2000"/>
                                        <p:tgtEl>
                                          <p:spTgt spid="2561078"/>
                                        </p:tgtEl>
                                      </p:cBhvr>
                                    </p:animEffect>
                                  </p:childTnLst>
                                </p:cTn>
                              </p:par>
                              <p:par>
                                <p:cTn id="67" presetID="0" presetClass="path" presetSubtype="0" accel="50000" decel="50000" fill="hold" grpId="1" nodeType="withEffect">
                                  <p:stCondLst>
                                    <p:cond delay="0"/>
                                  </p:stCondLst>
                                  <p:childTnLst>
                                    <p:animMotion origin="layout" path="M 3.61111E-6 1.06176E-6 L -0.48594 -0.25307 " pathEditMode="relative" rAng="0" ptsTypes="AA">
                                      <p:cBhvr>
                                        <p:cTn id="68" dur="2000" spd="-100000" fill="hold"/>
                                        <p:tgtEl>
                                          <p:spTgt spid="2561078"/>
                                        </p:tgtEl>
                                        <p:attrNameLst>
                                          <p:attrName>ppt_x</p:attrName>
                                          <p:attrName>ppt_y</p:attrName>
                                        </p:attrNameLst>
                                      </p:cBhvr>
                                      <p:rCtr x="-243" y="-127"/>
                                    </p:animMotion>
                                  </p:childTnLst>
                                </p:cTn>
                              </p:par>
                              <p:par>
                                <p:cTn id="69" presetID="9" presetClass="exit" presetSubtype="0" fill="hold" grpId="1" nodeType="withEffect">
                                  <p:stCondLst>
                                    <p:cond delay="0"/>
                                  </p:stCondLst>
                                  <p:childTnLst>
                                    <p:animEffect transition="out" filter="dissolve">
                                      <p:cBhvr>
                                        <p:cTn id="70" dur="500"/>
                                        <p:tgtEl>
                                          <p:spTgt spid="2561079"/>
                                        </p:tgtEl>
                                      </p:cBhvr>
                                    </p:animEffect>
                                    <p:set>
                                      <p:cBhvr>
                                        <p:cTn id="71" dur="1" fill="hold">
                                          <p:stCondLst>
                                            <p:cond delay="499"/>
                                          </p:stCondLst>
                                        </p:cTn>
                                        <p:tgtEl>
                                          <p:spTgt spid="2561079"/>
                                        </p:tgtEl>
                                        <p:attrNameLst>
                                          <p:attrName>style.visibility</p:attrName>
                                        </p:attrNameLst>
                                      </p:cBhvr>
                                      <p:to>
                                        <p:strVal val="hidden"/>
                                      </p:to>
                                    </p:set>
                                  </p:childTnLst>
                                </p:cTn>
                              </p:par>
                              <p:par>
                                <p:cTn id="72" presetID="9" presetClass="exit" presetSubtype="0" fill="hold" grpId="1" nodeType="withEffect">
                                  <p:stCondLst>
                                    <p:cond delay="0"/>
                                  </p:stCondLst>
                                  <p:childTnLst>
                                    <p:animEffect transition="out" filter="dissolve">
                                      <p:cBhvr>
                                        <p:cTn id="73" dur="500"/>
                                        <p:tgtEl>
                                          <p:spTgt spid="2561080"/>
                                        </p:tgtEl>
                                      </p:cBhvr>
                                    </p:animEffect>
                                    <p:set>
                                      <p:cBhvr>
                                        <p:cTn id="74" dur="1" fill="hold">
                                          <p:stCondLst>
                                            <p:cond delay="499"/>
                                          </p:stCondLst>
                                        </p:cTn>
                                        <p:tgtEl>
                                          <p:spTgt spid="256108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1057" grpId="0" build="allAtOnce"/>
      <p:bldP spid="2561058" grpId="0" animBg="1"/>
      <p:bldP spid="2561058" grpId="1" animBg="1"/>
      <p:bldP spid="2561059" grpId="0" animBg="1"/>
      <p:bldP spid="2561059" grpId="1" animBg="1"/>
      <p:bldP spid="2561077" grpId="0"/>
      <p:bldP spid="2561078" grpId="0"/>
      <p:bldP spid="2561078" grpId="1"/>
      <p:bldP spid="2561079" grpId="0" animBg="1"/>
      <p:bldP spid="2561079" grpId="1" animBg="1"/>
      <p:bldP spid="2561080" grpId="0" animBg="1"/>
      <p:bldP spid="2561080"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0418" name="Picture 2" descr="Remsen 017_0001"/>
          <p:cNvPicPr>
            <a:picLocks noChangeAspect="1" noChangeArrowheads="1"/>
          </p:cNvPicPr>
          <p:nvPr/>
        </p:nvPicPr>
        <p:blipFill>
          <a:blip r:embed="rId3"/>
          <a:srcRect/>
          <a:stretch>
            <a:fillRect/>
          </a:stretch>
        </p:blipFill>
        <p:spPr bwMode="auto">
          <a:xfrm>
            <a:off x="0" y="0"/>
            <a:ext cx="9144000" cy="6858000"/>
          </a:xfrm>
          <a:prstGeom prst="rect">
            <a:avLst/>
          </a:prstGeom>
          <a:noFill/>
        </p:spPr>
      </p:pic>
      <p:pic>
        <p:nvPicPr>
          <p:cNvPr id="700419" name="Picture 3" descr="Remsen 001_0001"/>
          <p:cNvPicPr>
            <a:picLocks noChangeAspect="1" noChangeArrowheads="1"/>
          </p:cNvPicPr>
          <p:nvPr/>
        </p:nvPicPr>
        <p:blipFill>
          <a:blip r:embed="rId4"/>
          <a:srcRect/>
          <a:stretch>
            <a:fillRect/>
          </a:stretch>
        </p:blipFill>
        <p:spPr bwMode="auto">
          <a:xfrm>
            <a:off x="0" y="0"/>
            <a:ext cx="9144000" cy="6858000"/>
          </a:xfrm>
          <a:prstGeom prst="rect">
            <a:avLst/>
          </a:prstGeom>
          <a:noFill/>
        </p:spPr>
      </p:pic>
      <p:pic>
        <p:nvPicPr>
          <p:cNvPr id="700420" name="Picture 4" descr="Remsen 001_0002"/>
          <p:cNvPicPr>
            <a:picLocks noChangeAspect="1" noChangeArrowheads="1"/>
          </p:cNvPicPr>
          <p:nvPr/>
        </p:nvPicPr>
        <p:blipFill>
          <a:blip r:embed="rId5"/>
          <a:srcRect/>
          <a:stretch>
            <a:fillRect/>
          </a:stretch>
        </p:blipFill>
        <p:spPr bwMode="auto">
          <a:xfrm>
            <a:off x="0" y="0"/>
            <a:ext cx="9144000" cy="6858000"/>
          </a:xfrm>
          <a:prstGeom prst="rect">
            <a:avLst/>
          </a:prstGeom>
          <a:noFill/>
        </p:spPr>
      </p:pic>
      <p:pic>
        <p:nvPicPr>
          <p:cNvPr id="700421" name="Picture 5" descr="Remsen 001_0003"/>
          <p:cNvPicPr>
            <a:picLocks noChangeAspect="1" noChangeArrowheads="1"/>
          </p:cNvPicPr>
          <p:nvPr/>
        </p:nvPicPr>
        <p:blipFill>
          <a:blip r:embed="rId6"/>
          <a:srcRect/>
          <a:stretch>
            <a:fillRect/>
          </a:stretch>
        </p:blipFill>
        <p:spPr bwMode="auto">
          <a:xfrm>
            <a:off x="0" y="0"/>
            <a:ext cx="9144000" cy="6858000"/>
          </a:xfrm>
          <a:prstGeom prst="rect">
            <a:avLst/>
          </a:prstGeom>
          <a:noFill/>
        </p:spPr>
      </p:pic>
      <p:pic>
        <p:nvPicPr>
          <p:cNvPr id="700422" name="Picture 6" descr="Remsen 001_0004"/>
          <p:cNvPicPr>
            <a:picLocks noChangeAspect="1" noChangeArrowheads="1"/>
          </p:cNvPicPr>
          <p:nvPr/>
        </p:nvPicPr>
        <p:blipFill>
          <a:blip r:embed="rId7"/>
          <a:srcRect/>
          <a:stretch>
            <a:fillRect/>
          </a:stretch>
        </p:blipFill>
        <p:spPr bwMode="auto">
          <a:xfrm>
            <a:off x="0" y="0"/>
            <a:ext cx="9144000" cy="6858000"/>
          </a:xfrm>
          <a:prstGeom prst="rect">
            <a:avLst/>
          </a:prstGeom>
          <a:noFill/>
        </p:spPr>
      </p:pic>
      <p:pic>
        <p:nvPicPr>
          <p:cNvPr id="700423" name="Picture 7" descr="Remsen 001_0005"/>
          <p:cNvPicPr>
            <a:picLocks noChangeAspect="1" noChangeArrowheads="1"/>
          </p:cNvPicPr>
          <p:nvPr/>
        </p:nvPicPr>
        <p:blipFill>
          <a:blip r:embed="rId8"/>
          <a:srcRect/>
          <a:stretch>
            <a:fillRect/>
          </a:stretch>
        </p:blipFill>
        <p:spPr bwMode="auto">
          <a:xfrm>
            <a:off x="0" y="0"/>
            <a:ext cx="9144000" cy="6858000"/>
          </a:xfrm>
          <a:prstGeom prst="rect">
            <a:avLst/>
          </a:prstGeom>
          <a:noFill/>
        </p:spPr>
      </p:pic>
      <p:pic>
        <p:nvPicPr>
          <p:cNvPr id="700424" name="Picture 8" descr="Remsen 001_0006"/>
          <p:cNvPicPr>
            <a:picLocks noChangeAspect="1" noChangeArrowheads="1"/>
          </p:cNvPicPr>
          <p:nvPr/>
        </p:nvPicPr>
        <p:blipFill>
          <a:blip r:embed="rId9"/>
          <a:srcRect/>
          <a:stretch>
            <a:fillRect/>
          </a:stretch>
        </p:blipFill>
        <p:spPr bwMode="auto">
          <a:xfrm>
            <a:off x="0" y="0"/>
            <a:ext cx="9144000" cy="6858000"/>
          </a:xfrm>
          <a:prstGeom prst="rect">
            <a:avLst/>
          </a:prstGeom>
          <a:noFill/>
        </p:spPr>
      </p:pic>
      <p:pic>
        <p:nvPicPr>
          <p:cNvPr id="700425" name="Picture 9" descr="Remsen 001_0007"/>
          <p:cNvPicPr>
            <a:picLocks noChangeAspect="1" noChangeArrowheads="1"/>
          </p:cNvPicPr>
          <p:nvPr/>
        </p:nvPicPr>
        <p:blipFill>
          <a:blip r:embed="rId10"/>
          <a:srcRect/>
          <a:stretch>
            <a:fillRect/>
          </a:stretch>
        </p:blipFill>
        <p:spPr bwMode="auto">
          <a:xfrm>
            <a:off x="0" y="0"/>
            <a:ext cx="9144000" cy="6858000"/>
          </a:xfrm>
          <a:prstGeom prst="rect">
            <a:avLst/>
          </a:prstGeom>
          <a:noFill/>
        </p:spPr>
      </p:pic>
      <p:pic>
        <p:nvPicPr>
          <p:cNvPr id="700426" name="Picture 10" descr="Remsen 001_0008"/>
          <p:cNvPicPr>
            <a:picLocks noChangeAspect="1" noChangeArrowheads="1"/>
          </p:cNvPicPr>
          <p:nvPr/>
        </p:nvPicPr>
        <p:blipFill>
          <a:blip r:embed="rId11"/>
          <a:srcRect/>
          <a:stretch>
            <a:fillRect/>
          </a:stretch>
        </p:blipFill>
        <p:spPr bwMode="auto">
          <a:xfrm>
            <a:off x="0" y="0"/>
            <a:ext cx="9144000" cy="6858000"/>
          </a:xfrm>
          <a:prstGeom prst="rect">
            <a:avLst/>
          </a:prstGeom>
          <a:noFill/>
        </p:spPr>
      </p:pic>
      <p:pic>
        <p:nvPicPr>
          <p:cNvPr id="700427" name="Picture 11" descr="Remsen 001_0009"/>
          <p:cNvPicPr>
            <a:picLocks noChangeAspect="1" noChangeArrowheads="1"/>
          </p:cNvPicPr>
          <p:nvPr/>
        </p:nvPicPr>
        <p:blipFill>
          <a:blip r:embed="rId12"/>
          <a:srcRect/>
          <a:stretch>
            <a:fillRect/>
          </a:stretch>
        </p:blipFill>
        <p:spPr bwMode="auto">
          <a:xfrm>
            <a:off x="0" y="0"/>
            <a:ext cx="9144000" cy="6858000"/>
          </a:xfrm>
          <a:prstGeom prst="rect">
            <a:avLst/>
          </a:prstGeom>
          <a:noFill/>
        </p:spPr>
      </p:pic>
      <p:pic>
        <p:nvPicPr>
          <p:cNvPr id="700428" name="Picture 12" descr="Remsen 007_0001"/>
          <p:cNvPicPr>
            <a:picLocks noChangeAspect="1" noChangeArrowheads="1"/>
          </p:cNvPicPr>
          <p:nvPr/>
        </p:nvPicPr>
        <p:blipFill>
          <a:blip r:embed="rId13"/>
          <a:srcRect/>
          <a:stretch>
            <a:fillRect/>
          </a:stretch>
        </p:blipFill>
        <p:spPr bwMode="auto">
          <a:xfrm>
            <a:off x="0" y="0"/>
            <a:ext cx="9144000" cy="6858000"/>
          </a:xfrm>
          <a:prstGeom prst="rect">
            <a:avLst/>
          </a:prstGeom>
          <a:noFill/>
        </p:spPr>
      </p:pic>
      <p:pic>
        <p:nvPicPr>
          <p:cNvPr id="700429" name="Picture 13" descr="Remsen 010_0001"/>
          <p:cNvPicPr>
            <a:picLocks noChangeAspect="1" noChangeArrowheads="1"/>
          </p:cNvPicPr>
          <p:nvPr/>
        </p:nvPicPr>
        <p:blipFill>
          <a:blip r:embed="rId14"/>
          <a:srcRect/>
          <a:stretch>
            <a:fillRect/>
          </a:stretch>
        </p:blipFill>
        <p:spPr bwMode="auto">
          <a:xfrm>
            <a:off x="0" y="0"/>
            <a:ext cx="9144000" cy="6858000"/>
          </a:xfrm>
          <a:prstGeom prst="rect">
            <a:avLst/>
          </a:prstGeom>
          <a:noFill/>
        </p:spPr>
      </p:pic>
      <p:pic>
        <p:nvPicPr>
          <p:cNvPr id="700430" name="Picture 14" descr="Remsen 011_0001"/>
          <p:cNvPicPr>
            <a:picLocks noChangeAspect="1" noChangeArrowheads="1"/>
          </p:cNvPicPr>
          <p:nvPr/>
        </p:nvPicPr>
        <p:blipFill>
          <a:blip r:embed="rId15"/>
          <a:srcRect/>
          <a:stretch>
            <a:fillRect/>
          </a:stretch>
        </p:blipFill>
        <p:spPr bwMode="auto">
          <a:xfrm>
            <a:off x="0" y="0"/>
            <a:ext cx="9144000" cy="6858000"/>
          </a:xfrm>
          <a:prstGeom prst="rect">
            <a:avLst/>
          </a:prstGeom>
          <a:noFill/>
        </p:spPr>
      </p:pic>
      <p:pic>
        <p:nvPicPr>
          <p:cNvPr id="700431" name="Picture 15" descr="Remsen 015_0001"/>
          <p:cNvPicPr>
            <a:picLocks noChangeAspect="1" noChangeArrowheads="1"/>
          </p:cNvPicPr>
          <p:nvPr/>
        </p:nvPicPr>
        <p:blipFill>
          <a:blip r:embed="rId16"/>
          <a:srcRect/>
          <a:stretch>
            <a:fillRect/>
          </a:stretch>
        </p:blipFill>
        <p:spPr bwMode="auto">
          <a:xfrm>
            <a:off x="0" y="0"/>
            <a:ext cx="9144000" cy="6858000"/>
          </a:xfrm>
          <a:prstGeom prst="rect">
            <a:avLst/>
          </a:prstGeom>
          <a:noFill/>
        </p:spPr>
      </p:pic>
      <p:pic>
        <p:nvPicPr>
          <p:cNvPr id="700432" name="Picture 16" descr="Remsen 015_0002"/>
          <p:cNvPicPr>
            <a:picLocks noChangeAspect="1" noChangeArrowheads="1"/>
          </p:cNvPicPr>
          <p:nvPr/>
        </p:nvPicPr>
        <p:blipFill>
          <a:blip r:embed="rId17"/>
          <a:srcRect/>
          <a:stretch>
            <a:fillRect/>
          </a:stretch>
        </p:blipFill>
        <p:spPr bwMode="auto">
          <a:xfrm>
            <a:off x="0" y="0"/>
            <a:ext cx="9144000" cy="6858000"/>
          </a:xfrm>
          <a:prstGeom prst="rect">
            <a:avLst/>
          </a:prstGeom>
          <a:noFill/>
        </p:spPr>
      </p:pic>
      <p:pic>
        <p:nvPicPr>
          <p:cNvPr id="700433" name="Picture 17" descr="Remsen 001_0001"/>
          <p:cNvPicPr>
            <a:picLocks noChangeAspect="1" noChangeArrowheads="1"/>
          </p:cNvPicPr>
          <p:nvPr/>
        </p:nvPicPr>
        <p:blipFill>
          <a:blip r:embed="rId4"/>
          <a:srcRect/>
          <a:stretch>
            <a:fillRect/>
          </a:stretch>
        </p:blipFill>
        <p:spPr bwMode="auto">
          <a:xfrm>
            <a:off x="0" y="0"/>
            <a:ext cx="9144000" cy="6858000"/>
          </a:xfrm>
          <a:prstGeom prst="rect">
            <a:avLst/>
          </a:prstGeom>
          <a:noFill/>
        </p:spPr>
      </p:pic>
      <p:sp>
        <p:nvSpPr>
          <p:cNvPr id="700434" name="Text Box 18"/>
          <p:cNvSpPr txBox="1">
            <a:spLocks noChangeArrowheads="1"/>
          </p:cNvSpPr>
          <p:nvPr/>
        </p:nvSpPr>
        <p:spPr bwMode="auto">
          <a:xfrm>
            <a:off x="533400" y="6400800"/>
            <a:ext cx="7924800" cy="457200"/>
          </a:xfrm>
          <a:prstGeom prst="rect">
            <a:avLst/>
          </a:prstGeom>
          <a:noFill/>
          <a:ln w="9525">
            <a:noFill/>
            <a:miter lim="800000"/>
            <a:headEnd/>
            <a:tailEnd/>
          </a:ln>
          <a:effectLst/>
        </p:spPr>
        <p:txBody>
          <a:bodyPr>
            <a:spAutoFit/>
          </a:bodyPr>
          <a:lstStyle/>
          <a:p>
            <a:pPr algn="ctr"/>
            <a:r>
              <a:rPr lang="en-US" sz="2400">
                <a:solidFill>
                  <a:schemeClr val="bg1"/>
                </a:solidFill>
              </a:rPr>
              <a:t>A </a:t>
            </a:r>
            <a:r>
              <a:rPr lang="en-US" sz="2400">
                <a:solidFill>
                  <a:srgbClr val="FF66FF"/>
                </a:solidFill>
              </a:rPr>
              <a:t>C</a:t>
            </a:r>
            <a:r>
              <a:rPr lang="en-US" sz="2400">
                <a:solidFill>
                  <a:srgbClr val="C98219"/>
                </a:solidFill>
              </a:rPr>
              <a:t>o</a:t>
            </a:r>
            <a:r>
              <a:rPr lang="en-US" sz="2400">
                <a:solidFill>
                  <a:srgbClr val="CC3300"/>
                </a:solidFill>
              </a:rPr>
              <a:t>l</a:t>
            </a:r>
            <a:r>
              <a:rPr lang="en-US" sz="2400">
                <a:solidFill>
                  <a:srgbClr val="663300"/>
                </a:solidFill>
              </a:rPr>
              <a:t>o</a:t>
            </a:r>
            <a:r>
              <a:rPr lang="en-US" sz="2400">
                <a:solidFill>
                  <a:schemeClr val="bg1"/>
                </a:solidFill>
              </a:rPr>
              <a:t>r</a:t>
            </a:r>
            <a:r>
              <a:rPr lang="en-US" sz="2400">
                <a:solidFill>
                  <a:srgbClr val="339966"/>
                </a:solidFill>
              </a:rPr>
              <a:t>f</a:t>
            </a:r>
            <a:r>
              <a:rPr lang="en-US" sz="2400">
                <a:solidFill>
                  <a:srgbClr val="008080"/>
                </a:solidFill>
              </a:rPr>
              <a:t>u</a:t>
            </a:r>
            <a:r>
              <a:rPr lang="en-US" sz="2400">
                <a:solidFill>
                  <a:schemeClr val="accent2"/>
                </a:solidFill>
              </a:rPr>
              <a:t>l</a:t>
            </a:r>
            <a:r>
              <a:rPr lang="en-US" sz="2400">
                <a:solidFill>
                  <a:schemeClr val="bg1"/>
                </a:solidFill>
              </a:rPr>
              <a:t> Demonstration:  The Remsen Reaction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700433"/>
                                        </p:tgtEl>
                                      </p:cBhvr>
                                    </p:animEffect>
                                    <p:set>
                                      <p:cBhvr>
                                        <p:cTn id="7" dur="1" fill="hold">
                                          <p:stCondLst>
                                            <p:cond delay="499"/>
                                          </p:stCondLst>
                                        </p:cTn>
                                        <p:tgtEl>
                                          <p:spTgt spid="700433"/>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700419"/>
                                        </p:tgtEl>
                                        <p:attrNameLst>
                                          <p:attrName>style.visibility</p:attrName>
                                        </p:attrNameLst>
                                      </p:cBhvr>
                                      <p:to>
                                        <p:strVal val="visible"/>
                                      </p:to>
                                    </p:set>
                                    <p:animEffect transition="in" filter="fade">
                                      <p:cBhvr>
                                        <p:cTn id="11" dur="2000"/>
                                        <p:tgtEl>
                                          <p:spTgt spid="700419"/>
                                        </p:tgtEl>
                                      </p:cBhvr>
                                    </p:animEffect>
                                  </p:childTnLst>
                                </p:cTn>
                              </p:par>
                            </p:childTnLst>
                          </p:cTn>
                        </p:par>
                        <p:par>
                          <p:cTn id="12" fill="hold">
                            <p:stCondLst>
                              <p:cond delay="3000"/>
                            </p:stCondLst>
                            <p:childTnLst>
                              <p:par>
                                <p:cTn id="13" presetID="10" presetClass="entr" presetSubtype="0" fill="hold" nodeType="afterEffect">
                                  <p:stCondLst>
                                    <p:cond delay="500"/>
                                  </p:stCondLst>
                                  <p:childTnLst>
                                    <p:set>
                                      <p:cBhvr>
                                        <p:cTn id="14" dur="1" fill="hold">
                                          <p:stCondLst>
                                            <p:cond delay="0"/>
                                          </p:stCondLst>
                                        </p:cTn>
                                        <p:tgtEl>
                                          <p:spTgt spid="700420"/>
                                        </p:tgtEl>
                                        <p:attrNameLst>
                                          <p:attrName>style.visibility</p:attrName>
                                        </p:attrNameLst>
                                      </p:cBhvr>
                                      <p:to>
                                        <p:strVal val="visible"/>
                                      </p:to>
                                    </p:set>
                                    <p:animEffect transition="in" filter="fade">
                                      <p:cBhvr>
                                        <p:cTn id="15" dur="2000"/>
                                        <p:tgtEl>
                                          <p:spTgt spid="700420"/>
                                        </p:tgtEl>
                                      </p:cBhvr>
                                    </p:animEffect>
                                  </p:childTnLst>
                                </p:cTn>
                              </p:par>
                            </p:childTnLst>
                          </p:cTn>
                        </p:par>
                        <p:par>
                          <p:cTn id="16" fill="hold">
                            <p:stCondLst>
                              <p:cond delay="5500"/>
                            </p:stCondLst>
                            <p:childTnLst>
                              <p:par>
                                <p:cTn id="17" presetID="10" presetClass="entr" presetSubtype="0" fill="hold" nodeType="afterEffect">
                                  <p:stCondLst>
                                    <p:cond delay="500"/>
                                  </p:stCondLst>
                                  <p:childTnLst>
                                    <p:set>
                                      <p:cBhvr>
                                        <p:cTn id="18" dur="1" fill="hold">
                                          <p:stCondLst>
                                            <p:cond delay="0"/>
                                          </p:stCondLst>
                                        </p:cTn>
                                        <p:tgtEl>
                                          <p:spTgt spid="700421"/>
                                        </p:tgtEl>
                                        <p:attrNameLst>
                                          <p:attrName>style.visibility</p:attrName>
                                        </p:attrNameLst>
                                      </p:cBhvr>
                                      <p:to>
                                        <p:strVal val="visible"/>
                                      </p:to>
                                    </p:set>
                                    <p:animEffect transition="in" filter="fade">
                                      <p:cBhvr>
                                        <p:cTn id="19" dur="2000"/>
                                        <p:tgtEl>
                                          <p:spTgt spid="700421"/>
                                        </p:tgtEl>
                                      </p:cBhvr>
                                    </p:animEffect>
                                  </p:childTnLst>
                                </p:cTn>
                              </p:par>
                            </p:childTnLst>
                          </p:cTn>
                        </p:par>
                        <p:par>
                          <p:cTn id="20" fill="hold">
                            <p:stCondLst>
                              <p:cond delay="8000"/>
                            </p:stCondLst>
                            <p:childTnLst>
                              <p:par>
                                <p:cTn id="21" presetID="10" presetClass="entr" presetSubtype="0" fill="hold" nodeType="afterEffect">
                                  <p:stCondLst>
                                    <p:cond delay="500"/>
                                  </p:stCondLst>
                                  <p:childTnLst>
                                    <p:set>
                                      <p:cBhvr>
                                        <p:cTn id="22" dur="1" fill="hold">
                                          <p:stCondLst>
                                            <p:cond delay="0"/>
                                          </p:stCondLst>
                                        </p:cTn>
                                        <p:tgtEl>
                                          <p:spTgt spid="700422"/>
                                        </p:tgtEl>
                                        <p:attrNameLst>
                                          <p:attrName>style.visibility</p:attrName>
                                        </p:attrNameLst>
                                      </p:cBhvr>
                                      <p:to>
                                        <p:strVal val="visible"/>
                                      </p:to>
                                    </p:set>
                                    <p:animEffect transition="in" filter="fade">
                                      <p:cBhvr>
                                        <p:cTn id="23" dur="2000"/>
                                        <p:tgtEl>
                                          <p:spTgt spid="700422"/>
                                        </p:tgtEl>
                                      </p:cBhvr>
                                    </p:animEffect>
                                  </p:childTnLst>
                                </p:cTn>
                              </p:par>
                            </p:childTnLst>
                          </p:cTn>
                        </p:par>
                        <p:par>
                          <p:cTn id="24" fill="hold">
                            <p:stCondLst>
                              <p:cond delay="10500"/>
                            </p:stCondLst>
                            <p:childTnLst>
                              <p:par>
                                <p:cTn id="25" presetID="10" presetClass="entr" presetSubtype="0" fill="hold" nodeType="afterEffect">
                                  <p:stCondLst>
                                    <p:cond delay="500"/>
                                  </p:stCondLst>
                                  <p:childTnLst>
                                    <p:set>
                                      <p:cBhvr>
                                        <p:cTn id="26" dur="1" fill="hold">
                                          <p:stCondLst>
                                            <p:cond delay="0"/>
                                          </p:stCondLst>
                                        </p:cTn>
                                        <p:tgtEl>
                                          <p:spTgt spid="700423"/>
                                        </p:tgtEl>
                                        <p:attrNameLst>
                                          <p:attrName>style.visibility</p:attrName>
                                        </p:attrNameLst>
                                      </p:cBhvr>
                                      <p:to>
                                        <p:strVal val="visible"/>
                                      </p:to>
                                    </p:set>
                                    <p:animEffect transition="in" filter="fade">
                                      <p:cBhvr>
                                        <p:cTn id="27" dur="2000"/>
                                        <p:tgtEl>
                                          <p:spTgt spid="700423"/>
                                        </p:tgtEl>
                                      </p:cBhvr>
                                    </p:animEffect>
                                  </p:childTnLst>
                                </p:cTn>
                              </p:par>
                            </p:childTnLst>
                          </p:cTn>
                        </p:par>
                        <p:par>
                          <p:cTn id="28" fill="hold">
                            <p:stCondLst>
                              <p:cond delay="13000"/>
                            </p:stCondLst>
                            <p:childTnLst>
                              <p:par>
                                <p:cTn id="29" presetID="10" presetClass="entr" presetSubtype="0" fill="hold" nodeType="afterEffect">
                                  <p:stCondLst>
                                    <p:cond delay="500"/>
                                  </p:stCondLst>
                                  <p:childTnLst>
                                    <p:set>
                                      <p:cBhvr>
                                        <p:cTn id="30" dur="1" fill="hold">
                                          <p:stCondLst>
                                            <p:cond delay="0"/>
                                          </p:stCondLst>
                                        </p:cTn>
                                        <p:tgtEl>
                                          <p:spTgt spid="700424"/>
                                        </p:tgtEl>
                                        <p:attrNameLst>
                                          <p:attrName>style.visibility</p:attrName>
                                        </p:attrNameLst>
                                      </p:cBhvr>
                                      <p:to>
                                        <p:strVal val="visible"/>
                                      </p:to>
                                    </p:set>
                                    <p:animEffect transition="in" filter="fade">
                                      <p:cBhvr>
                                        <p:cTn id="31" dur="2000"/>
                                        <p:tgtEl>
                                          <p:spTgt spid="700424"/>
                                        </p:tgtEl>
                                      </p:cBhvr>
                                    </p:animEffect>
                                  </p:childTnLst>
                                </p:cTn>
                              </p:par>
                            </p:childTnLst>
                          </p:cTn>
                        </p:par>
                        <p:par>
                          <p:cTn id="32" fill="hold">
                            <p:stCondLst>
                              <p:cond delay="15500"/>
                            </p:stCondLst>
                            <p:childTnLst>
                              <p:par>
                                <p:cTn id="33" presetID="10" presetClass="entr" presetSubtype="0" fill="hold" nodeType="afterEffect">
                                  <p:stCondLst>
                                    <p:cond delay="500"/>
                                  </p:stCondLst>
                                  <p:childTnLst>
                                    <p:set>
                                      <p:cBhvr>
                                        <p:cTn id="34" dur="1" fill="hold">
                                          <p:stCondLst>
                                            <p:cond delay="0"/>
                                          </p:stCondLst>
                                        </p:cTn>
                                        <p:tgtEl>
                                          <p:spTgt spid="700425"/>
                                        </p:tgtEl>
                                        <p:attrNameLst>
                                          <p:attrName>style.visibility</p:attrName>
                                        </p:attrNameLst>
                                      </p:cBhvr>
                                      <p:to>
                                        <p:strVal val="visible"/>
                                      </p:to>
                                    </p:set>
                                    <p:animEffect transition="in" filter="fade">
                                      <p:cBhvr>
                                        <p:cTn id="35" dur="2000"/>
                                        <p:tgtEl>
                                          <p:spTgt spid="700425"/>
                                        </p:tgtEl>
                                      </p:cBhvr>
                                    </p:animEffect>
                                  </p:childTnLst>
                                </p:cTn>
                              </p:par>
                            </p:childTnLst>
                          </p:cTn>
                        </p:par>
                        <p:par>
                          <p:cTn id="36" fill="hold">
                            <p:stCondLst>
                              <p:cond delay="18000"/>
                            </p:stCondLst>
                            <p:childTnLst>
                              <p:par>
                                <p:cTn id="37" presetID="10" presetClass="entr" presetSubtype="0" fill="hold" nodeType="afterEffect">
                                  <p:stCondLst>
                                    <p:cond delay="500"/>
                                  </p:stCondLst>
                                  <p:childTnLst>
                                    <p:set>
                                      <p:cBhvr>
                                        <p:cTn id="38" dur="1" fill="hold">
                                          <p:stCondLst>
                                            <p:cond delay="0"/>
                                          </p:stCondLst>
                                        </p:cTn>
                                        <p:tgtEl>
                                          <p:spTgt spid="700426"/>
                                        </p:tgtEl>
                                        <p:attrNameLst>
                                          <p:attrName>style.visibility</p:attrName>
                                        </p:attrNameLst>
                                      </p:cBhvr>
                                      <p:to>
                                        <p:strVal val="visible"/>
                                      </p:to>
                                    </p:set>
                                    <p:animEffect transition="in" filter="fade">
                                      <p:cBhvr>
                                        <p:cTn id="39" dur="2000"/>
                                        <p:tgtEl>
                                          <p:spTgt spid="700426"/>
                                        </p:tgtEl>
                                      </p:cBhvr>
                                    </p:animEffect>
                                  </p:childTnLst>
                                </p:cTn>
                              </p:par>
                            </p:childTnLst>
                          </p:cTn>
                        </p:par>
                        <p:par>
                          <p:cTn id="40" fill="hold">
                            <p:stCondLst>
                              <p:cond delay="20500"/>
                            </p:stCondLst>
                            <p:childTnLst>
                              <p:par>
                                <p:cTn id="41" presetID="10" presetClass="entr" presetSubtype="0" fill="hold" nodeType="afterEffect">
                                  <p:stCondLst>
                                    <p:cond delay="500"/>
                                  </p:stCondLst>
                                  <p:childTnLst>
                                    <p:set>
                                      <p:cBhvr>
                                        <p:cTn id="42" dur="1" fill="hold">
                                          <p:stCondLst>
                                            <p:cond delay="0"/>
                                          </p:stCondLst>
                                        </p:cTn>
                                        <p:tgtEl>
                                          <p:spTgt spid="700427"/>
                                        </p:tgtEl>
                                        <p:attrNameLst>
                                          <p:attrName>style.visibility</p:attrName>
                                        </p:attrNameLst>
                                      </p:cBhvr>
                                      <p:to>
                                        <p:strVal val="visible"/>
                                      </p:to>
                                    </p:set>
                                    <p:animEffect transition="in" filter="fade">
                                      <p:cBhvr>
                                        <p:cTn id="43" dur="2000"/>
                                        <p:tgtEl>
                                          <p:spTgt spid="700427"/>
                                        </p:tgtEl>
                                      </p:cBhvr>
                                    </p:animEffect>
                                  </p:childTnLst>
                                </p:cTn>
                              </p:par>
                            </p:childTnLst>
                          </p:cTn>
                        </p:par>
                        <p:par>
                          <p:cTn id="44" fill="hold">
                            <p:stCondLst>
                              <p:cond delay="23000"/>
                            </p:stCondLst>
                            <p:childTnLst>
                              <p:par>
                                <p:cTn id="45" presetID="10" presetClass="entr" presetSubtype="0" fill="hold" nodeType="afterEffect">
                                  <p:stCondLst>
                                    <p:cond delay="500"/>
                                  </p:stCondLst>
                                  <p:childTnLst>
                                    <p:set>
                                      <p:cBhvr>
                                        <p:cTn id="46" dur="1" fill="hold">
                                          <p:stCondLst>
                                            <p:cond delay="0"/>
                                          </p:stCondLst>
                                        </p:cTn>
                                        <p:tgtEl>
                                          <p:spTgt spid="700428"/>
                                        </p:tgtEl>
                                        <p:attrNameLst>
                                          <p:attrName>style.visibility</p:attrName>
                                        </p:attrNameLst>
                                      </p:cBhvr>
                                      <p:to>
                                        <p:strVal val="visible"/>
                                      </p:to>
                                    </p:set>
                                    <p:animEffect transition="in" filter="fade">
                                      <p:cBhvr>
                                        <p:cTn id="47" dur="2000"/>
                                        <p:tgtEl>
                                          <p:spTgt spid="700428"/>
                                        </p:tgtEl>
                                      </p:cBhvr>
                                    </p:animEffect>
                                  </p:childTnLst>
                                </p:cTn>
                              </p:par>
                            </p:childTnLst>
                          </p:cTn>
                        </p:par>
                        <p:par>
                          <p:cTn id="48" fill="hold">
                            <p:stCondLst>
                              <p:cond delay="25500"/>
                            </p:stCondLst>
                            <p:childTnLst>
                              <p:par>
                                <p:cTn id="49" presetID="10" presetClass="entr" presetSubtype="0" fill="hold" nodeType="afterEffect">
                                  <p:stCondLst>
                                    <p:cond delay="500"/>
                                  </p:stCondLst>
                                  <p:childTnLst>
                                    <p:set>
                                      <p:cBhvr>
                                        <p:cTn id="50" dur="1" fill="hold">
                                          <p:stCondLst>
                                            <p:cond delay="0"/>
                                          </p:stCondLst>
                                        </p:cTn>
                                        <p:tgtEl>
                                          <p:spTgt spid="700429"/>
                                        </p:tgtEl>
                                        <p:attrNameLst>
                                          <p:attrName>style.visibility</p:attrName>
                                        </p:attrNameLst>
                                      </p:cBhvr>
                                      <p:to>
                                        <p:strVal val="visible"/>
                                      </p:to>
                                    </p:set>
                                    <p:animEffect transition="in" filter="fade">
                                      <p:cBhvr>
                                        <p:cTn id="51" dur="2000"/>
                                        <p:tgtEl>
                                          <p:spTgt spid="700429"/>
                                        </p:tgtEl>
                                      </p:cBhvr>
                                    </p:animEffect>
                                  </p:childTnLst>
                                </p:cTn>
                              </p:par>
                            </p:childTnLst>
                          </p:cTn>
                        </p:par>
                        <p:par>
                          <p:cTn id="52" fill="hold">
                            <p:stCondLst>
                              <p:cond delay="28000"/>
                            </p:stCondLst>
                            <p:childTnLst>
                              <p:par>
                                <p:cTn id="53" presetID="10" presetClass="entr" presetSubtype="0" fill="hold" nodeType="afterEffect">
                                  <p:stCondLst>
                                    <p:cond delay="500"/>
                                  </p:stCondLst>
                                  <p:childTnLst>
                                    <p:set>
                                      <p:cBhvr>
                                        <p:cTn id="54" dur="1" fill="hold">
                                          <p:stCondLst>
                                            <p:cond delay="0"/>
                                          </p:stCondLst>
                                        </p:cTn>
                                        <p:tgtEl>
                                          <p:spTgt spid="700430"/>
                                        </p:tgtEl>
                                        <p:attrNameLst>
                                          <p:attrName>style.visibility</p:attrName>
                                        </p:attrNameLst>
                                      </p:cBhvr>
                                      <p:to>
                                        <p:strVal val="visible"/>
                                      </p:to>
                                    </p:set>
                                    <p:animEffect transition="in" filter="fade">
                                      <p:cBhvr>
                                        <p:cTn id="55" dur="2000"/>
                                        <p:tgtEl>
                                          <p:spTgt spid="700430"/>
                                        </p:tgtEl>
                                      </p:cBhvr>
                                    </p:animEffect>
                                  </p:childTnLst>
                                </p:cTn>
                              </p:par>
                            </p:childTnLst>
                          </p:cTn>
                        </p:par>
                        <p:par>
                          <p:cTn id="56" fill="hold">
                            <p:stCondLst>
                              <p:cond delay="30500"/>
                            </p:stCondLst>
                            <p:childTnLst>
                              <p:par>
                                <p:cTn id="57" presetID="10" presetClass="entr" presetSubtype="0" fill="hold" nodeType="afterEffect">
                                  <p:stCondLst>
                                    <p:cond delay="500"/>
                                  </p:stCondLst>
                                  <p:childTnLst>
                                    <p:set>
                                      <p:cBhvr>
                                        <p:cTn id="58" dur="1" fill="hold">
                                          <p:stCondLst>
                                            <p:cond delay="0"/>
                                          </p:stCondLst>
                                        </p:cTn>
                                        <p:tgtEl>
                                          <p:spTgt spid="700431"/>
                                        </p:tgtEl>
                                        <p:attrNameLst>
                                          <p:attrName>style.visibility</p:attrName>
                                        </p:attrNameLst>
                                      </p:cBhvr>
                                      <p:to>
                                        <p:strVal val="visible"/>
                                      </p:to>
                                    </p:set>
                                    <p:animEffect transition="in" filter="fade">
                                      <p:cBhvr>
                                        <p:cTn id="59" dur="2000"/>
                                        <p:tgtEl>
                                          <p:spTgt spid="700431"/>
                                        </p:tgtEl>
                                      </p:cBhvr>
                                    </p:animEffect>
                                  </p:childTnLst>
                                </p:cTn>
                              </p:par>
                            </p:childTnLst>
                          </p:cTn>
                        </p:par>
                        <p:par>
                          <p:cTn id="60" fill="hold">
                            <p:stCondLst>
                              <p:cond delay="33000"/>
                            </p:stCondLst>
                            <p:childTnLst>
                              <p:par>
                                <p:cTn id="61" presetID="10" presetClass="entr" presetSubtype="0" fill="hold" nodeType="afterEffect">
                                  <p:stCondLst>
                                    <p:cond delay="500"/>
                                  </p:stCondLst>
                                  <p:childTnLst>
                                    <p:set>
                                      <p:cBhvr>
                                        <p:cTn id="62" dur="1" fill="hold">
                                          <p:stCondLst>
                                            <p:cond delay="0"/>
                                          </p:stCondLst>
                                        </p:cTn>
                                        <p:tgtEl>
                                          <p:spTgt spid="700432"/>
                                        </p:tgtEl>
                                        <p:attrNameLst>
                                          <p:attrName>style.visibility</p:attrName>
                                        </p:attrNameLst>
                                      </p:cBhvr>
                                      <p:to>
                                        <p:strVal val="visible"/>
                                      </p:to>
                                    </p:set>
                                    <p:animEffect transition="in" filter="fade">
                                      <p:cBhvr>
                                        <p:cTn id="63" dur="2000"/>
                                        <p:tgtEl>
                                          <p:spTgt spid="700432"/>
                                        </p:tgtEl>
                                      </p:cBhvr>
                                    </p:animEffect>
                                  </p:childTnLst>
                                </p:cTn>
                              </p:par>
                            </p:childTnLst>
                          </p:cTn>
                        </p:par>
                        <p:par>
                          <p:cTn id="64" fill="hold">
                            <p:stCondLst>
                              <p:cond delay="35500"/>
                            </p:stCondLst>
                            <p:childTnLst>
                              <p:par>
                                <p:cTn id="65" presetID="1" presetClass="entr" presetSubtype="0" fill="hold" nodeType="afterEffect">
                                  <p:stCondLst>
                                    <p:cond delay="0"/>
                                  </p:stCondLst>
                                  <p:childTnLst>
                                    <p:set>
                                      <p:cBhvr>
                                        <p:cTn id="66" dur="1" fill="hold">
                                          <p:stCondLst>
                                            <p:cond delay="0"/>
                                          </p:stCondLst>
                                        </p:cTn>
                                        <p:tgtEl>
                                          <p:spTgt spid="7004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1666" name="Rectangle 2"/>
          <p:cNvSpPr>
            <a:spLocks noGrp="1" noChangeArrowheads="1"/>
          </p:cNvSpPr>
          <p:nvPr>
            <p:ph type="title"/>
          </p:nvPr>
        </p:nvSpPr>
        <p:spPr>
          <a:xfrm>
            <a:off x="685800" y="-76200"/>
            <a:ext cx="7772400" cy="1143000"/>
          </a:xfrm>
        </p:spPr>
        <p:txBody>
          <a:bodyPr/>
          <a:lstStyle/>
          <a:p>
            <a:r>
              <a:rPr lang="en-US"/>
              <a:t>Chemical Symbols</a:t>
            </a:r>
          </a:p>
        </p:txBody>
      </p:sp>
      <p:grpSp>
        <p:nvGrpSpPr>
          <p:cNvPr id="1521667" name="Group 3"/>
          <p:cNvGrpSpPr>
            <a:grpSpLocks/>
          </p:cNvGrpSpPr>
          <p:nvPr/>
        </p:nvGrpSpPr>
        <p:grpSpPr bwMode="auto">
          <a:xfrm>
            <a:off x="1219200" y="1295400"/>
            <a:ext cx="685800" cy="685800"/>
            <a:chOff x="960" y="1104"/>
            <a:chExt cx="432" cy="432"/>
          </a:xfrm>
        </p:grpSpPr>
        <p:sp>
          <p:nvSpPr>
            <p:cNvPr id="1521668" name="Oval 4"/>
            <p:cNvSpPr>
              <a:spLocks noChangeArrowheads="1"/>
            </p:cNvSpPr>
            <p:nvPr/>
          </p:nvSpPr>
          <p:spPr bwMode="auto">
            <a:xfrm>
              <a:off x="960" y="1104"/>
              <a:ext cx="432" cy="432"/>
            </a:xfrm>
            <a:prstGeom prst="ellipse">
              <a:avLst/>
            </a:prstGeom>
            <a:noFill/>
            <a:ln w="9525">
              <a:solidFill>
                <a:schemeClr val="tx1"/>
              </a:solidFill>
              <a:round/>
              <a:headEnd/>
              <a:tailEnd/>
            </a:ln>
            <a:effectLst/>
          </p:spPr>
          <p:txBody>
            <a:bodyPr wrap="none" anchor="ctr"/>
            <a:lstStyle/>
            <a:p>
              <a:pPr algn="ctr"/>
              <a:endParaRPr lang="en-US" sz="1800"/>
            </a:p>
          </p:txBody>
        </p:sp>
        <p:sp>
          <p:nvSpPr>
            <p:cNvPr id="1521669" name="Oval 5"/>
            <p:cNvSpPr>
              <a:spLocks noChangeArrowheads="1"/>
            </p:cNvSpPr>
            <p:nvPr/>
          </p:nvSpPr>
          <p:spPr bwMode="auto">
            <a:xfrm>
              <a:off x="1152" y="1296"/>
              <a:ext cx="48" cy="48"/>
            </a:xfrm>
            <a:prstGeom prst="ellipse">
              <a:avLst/>
            </a:prstGeom>
            <a:noFill/>
            <a:ln w="9525">
              <a:solidFill>
                <a:schemeClr val="tx1"/>
              </a:solidFill>
              <a:round/>
              <a:headEnd/>
              <a:tailEnd/>
            </a:ln>
            <a:effectLst/>
          </p:spPr>
          <p:txBody>
            <a:bodyPr wrap="none" anchor="ctr"/>
            <a:lstStyle/>
            <a:p>
              <a:endParaRPr lang="en-US"/>
            </a:p>
          </p:txBody>
        </p:sp>
      </p:grpSp>
      <p:sp>
        <p:nvSpPr>
          <p:cNvPr id="1521670" name="AutoShape 6"/>
          <p:cNvSpPr>
            <a:spLocks noChangeArrowheads="1"/>
          </p:cNvSpPr>
          <p:nvPr/>
        </p:nvSpPr>
        <p:spPr bwMode="auto">
          <a:xfrm flipH="1">
            <a:off x="2286000" y="1295400"/>
            <a:ext cx="381000" cy="685800"/>
          </a:xfrm>
          <a:prstGeom prst="moon">
            <a:avLst>
              <a:gd name="adj" fmla="val 50000"/>
            </a:avLst>
          </a:prstGeom>
          <a:noFill/>
          <a:ln w="9525">
            <a:solidFill>
              <a:schemeClr val="tx1"/>
            </a:solidFill>
            <a:miter lim="800000"/>
            <a:headEnd/>
            <a:tailEnd/>
          </a:ln>
          <a:effectLst/>
        </p:spPr>
        <p:txBody>
          <a:bodyPr wrap="none" anchor="ctr"/>
          <a:lstStyle/>
          <a:p>
            <a:endParaRPr lang="en-US"/>
          </a:p>
        </p:txBody>
      </p:sp>
      <p:grpSp>
        <p:nvGrpSpPr>
          <p:cNvPr id="1521671" name="Group 7"/>
          <p:cNvGrpSpPr>
            <a:grpSpLocks noChangeAspect="1"/>
          </p:cNvGrpSpPr>
          <p:nvPr/>
        </p:nvGrpSpPr>
        <p:grpSpPr bwMode="auto">
          <a:xfrm>
            <a:off x="4343400" y="1290638"/>
            <a:ext cx="547688" cy="690562"/>
            <a:chOff x="2448" y="1104"/>
            <a:chExt cx="432" cy="546"/>
          </a:xfrm>
        </p:grpSpPr>
        <p:grpSp>
          <p:nvGrpSpPr>
            <p:cNvPr id="1521672" name="Group 8"/>
            <p:cNvGrpSpPr>
              <a:grpSpLocks noChangeAspect="1"/>
            </p:cNvGrpSpPr>
            <p:nvPr/>
          </p:nvGrpSpPr>
          <p:grpSpPr bwMode="auto">
            <a:xfrm>
              <a:off x="2448" y="1104"/>
              <a:ext cx="432" cy="432"/>
              <a:chOff x="960" y="1104"/>
              <a:chExt cx="432" cy="432"/>
            </a:xfrm>
          </p:grpSpPr>
          <p:sp>
            <p:nvSpPr>
              <p:cNvPr id="1521673" name="Oval 9"/>
              <p:cNvSpPr>
                <a:spLocks noChangeAspect="1" noChangeArrowheads="1"/>
              </p:cNvSpPr>
              <p:nvPr/>
            </p:nvSpPr>
            <p:spPr bwMode="auto">
              <a:xfrm>
                <a:off x="960" y="1104"/>
                <a:ext cx="432" cy="432"/>
              </a:xfrm>
              <a:prstGeom prst="ellipse">
                <a:avLst/>
              </a:prstGeom>
              <a:noFill/>
              <a:ln w="9525">
                <a:solidFill>
                  <a:schemeClr val="tx1"/>
                </a:solidFill>
                <a:round/>
                <a:headEnd/>
                <a:tailEnd/>
              </a:ln>
              <a:effectLst/>
            </p:spPr>
            <p:txBody>
              <a:bodyPr wrap="none" anchor="ctr"/>
              <a:lstStyle/>
              <a:p>
                <a:pPr algn="ctr"/>
                <a:endParaRPr lang="en-US" sz="1800"/>
              </a:p>
            </p:txBody>
          </p:sp>
          <p:sp>
            <p:nvSpPr>
              <p:cNvPr id="1521674" name="Oval 10"/>
              <p:cNvSpPr>
                <a:spLocks noChangeAspect="1" noChangeArrowheads="1"/>
              </p:cNvSpPr>
              <p:nvPr/>
            </p:nvSpPr>
            <p:spPr bwMode="auto">
              <a:xfrm>
                <a:off x="1152" y="1296"/>
                <a:ext cx="48" cy="48"/>
              </a:xfrm>
              <a:prstGeom prst="ellipse">
                <a:avLst/>
              </a:prstGeom>
              <a:noFill/>
              <a:ln w="9525">
                <a:solidFill>
                  <a:schemeClr val="tx1"/>
                </a:solidFill>
                <a:round/>
                <a:headEnd/>
                <a:tailEnd/>
              </a:ln>
              <a:effectLst/>
            </p:spPr>
            <p:txBody>
              <a:bodyPr wrap="none" anchor="ctr"/>
              <a:lstStyle/>
              <a:p>
                <a:endParaRPr lang="en-US"/>
              </a:p>
            </p:txBody>
          </p:sp>
        </p:grpSp>
        <p:sp>
          <p:nvSpPr>
            <p:cNvPr id="1521675" name="Freeform 11"/>
            <p:cNvSpPr>
              <a:spLocks noChangeAspect="1"/>
            </p:cNvSpPr>
            <p:nvPr/>
          </p:nvSpPr>
          <p:spPr bwMode="auto">
            <a:xfrm>
              <a:off x="2670" y="1536"/>
              <a:ext cx="2" cy="114"/>
            </a:xfrm>
            <a:custGeom>
              <a:avLst/>
              <a:gdLst/>
              <a:ahLst/>
              <a:cxnLst>
                <a:cxn ang="0">
                  <a:pos x="0" y="0"/>
                </a:cxn>
                <a:cxn ang="0">
                  <a:pos x="2" y="114"/>
                </a:cxn>
              </a:cxnLst>
              <a:rect l="0" t="0" r="r" b="b"/>
              <a:pathLst>
                <a:path w="2" h="114">
                  <a:moveTo>
                    <a:pt x="0" y="0"/>
                  </a:moveTo>
                  <a:lnTo>
                    <a:pt x="2" y="114"/>
                  </a:lnTo>
                </a:path>
              </a:pathLst>
            </a:custGeom>
            <a:noFill/>
            <a:ln w="9525">
              <a:solidFill>
                <a:schemeClr val="tx1"/>
              </a:solidFill>
              <a:round/>
              <a:headEnd type="none" w="med" len="med"/>
              <a:tailEnd type="none" w="med" len="med"/>
            </a:ln>
            <a:effectLst/>
          </p:spPr>
          <p:txBody>
            <a:bodyPr/>
            <a:lstStyle/>
            <a:p>
              <a:endParaRPr lang="en-US"/>
            </a:p>
          </p:txBody>
        </p:sp>
        <p:sp>
          <p:nvSpPr>
            <p:cNvPr id="1521676" name="Freeform 12"/>
            <p:cNvSpPr>
              <a:spLocks noChangeAspect="1"/>
            </p:cNvSpPr>
            <p:nvPr/>
          </p:nvSpPr>
          <p:spPr bwMode="auto">
            <a:xfrm>
              <a:off x="2640" y="1584"/>
              <a:ext cx="69" cy="1"/>
            </a:xfrm>
            <a:custGeom>
              <a:avLst/>
              <a:gdLst/>
              <a:ahLst/>
              <a:cxnLst>
                <a:cxn ang="0">
                  <a:pos x="0" y="0"/>
                </a:cxn>
                <a:cxn ang="0">
                  <a:pos x="69" y="0"/>
                </a:cxn>
              </a:cxnLst>
              <a:rect l="0" t="0" r="r" b="b"/>
              <a:pathLst>
                <a:path w="69" h="1">
                  <a:moveTo>
                    <a:pt x="0" y="0"/>
                  </a:moveTo>
                  <a:lnTo>
                    <a:pt x="69" y="0"/>
                  </a:lnTo>
                </a:path>
              </a:pathLst>
            </a:custGeom>
            <a:noFill/>
            <a:ln w="9525">
              <a:solidFill>
                <a:schemeClr val="tx1"/>
              </a:solidFill>
              <a:round/>
              <a:headEnd type="none" w="med" len="med"/>
              <a:tailEnd type="none" w="med" len="med"/>
            </a:ln>
            <a:effectLst/>
          </p:spPr>
          <p:txBody>
            <a:bodyPr/>
            <a:lstStyle/>
            <a:p>
              <a:endParaRPr lang="en-US"/>
            </a:p>
          </p:txBody>
        </p:sp>
      </p:grpSp>
      <p:grpSp>
        <p:nvGrpSpPr>
          <p:cNvPr id="1521677" name="Group 13"/>
          <p:cNvGrpSpPr>
            <a:grpSpLocks/>
          </p:cNvGrpSpPr>
          <p:nvPr/>
        </p:nvGrpSpPr>
        <p:grpSpPr bwMode="auto">
          <a:xfrm>
            <a:off x="5410200" y="1219200"/>
            <a:ext cx="381000" cy="762000"/>
            <a:chOff x="2976" y="1056"/>
            <a:chExt cx="240" cy="480"/>
          </a:xfrm>
        </p:grpSpPr>
        <p:sp>
          <p:nvSpPr>
            <p:cNvPr id="1521678" name="AutoShape 14"/>
            <p:cNvSpPr>
              <a:spLocks noChangeArrowheads="1"/>
            </p:cNvSpPr>
            <p:nvPr/>
          </p:nvSpPr>
          <p:spPr bwMode="auto">
            <a:xfrm flipH="1">
              <a:off x="2976" y="1152"/>
              <a:ext cx="240" cy="384"/>
            </a:xfrm>
            <a:prstGeom prst="moon">
              <a:avLst>
                <a:gd name="adj" fmla="val 35000"/>
              </a:avLst>
            </a:prstGeom>
            <a:noFill/>
            <a:ln w="9525">
              <a:solidFill>
                <a:schemeClr val="tx1"/>
              </a:solidFill>
              <a:miter lim="800000"/>
              <a:headEnd/>
              <a:tailEnd/>
            </a:ln>
            <a:effectLst/>
          </p:spPr>
          <p:txBody>
            <a:bodyPr wrap="none" anchor="ctr"/>
            <a:lstStyle/>
            <a:p>
              <a:endParaRPr lang="en-US"/>
            </a:p>
          </p:txBody>
        </p:sp>
        <p:sp>
          <p:nvSpPr>
            <p:cNvPr id="1521679" name="Line 15"/>
            <p:cNvSpPr>
              <a:spLocks noChangeShapeType="1"/>
            </p:cNvSpPr>
            <p:nvPr/>
          </p:nvSpPr>
          <p:spPr bwMode="auto">
            <a:xfrm flipV="1">
              <a:off x="2976" y="1056"/>
              <a:ext cx="0" cy="96"/>
            </a:xfrm>
            <a:prstGeom prst="line">
              <a:avLst/>
            </a:prstGeom>
            <a:noFill/>
            <a:ln w="9525">
              <a:solidFill>
                <a:schemeClr val="tx1"/>
              </a:solidFill>
              <a:round/>
              <a:headEnd/>
              <a:tailEnd/>
            </a:ln>
            <a:effectLst/>
          </p:spPr>
          <p:txBody>
            <a:bodyPr/>
            <a:lstStyle/>
            <a:p>
              <a:endParaRPr lang="en-US"/>
            </a:p>
          </p:txBody>
        </p:sp>
        <p:sp>
          <p:nvSpPr>
            <p:cNvPr id="1521680" name="Rectangle 16"/>
            <p:cNvSpPr>
              <a:spLocks noChangeArrowheads="1"/>
            </p:cNvSpPr>
            <p:nvPr/>
          </p:nvSpPr>
          <p:spPr bwMode="auto">
            <a:xfrm>
              <a:off x="2976" y="1056"/>
              <a:ext cx="48" cy="48"/>
            </a:xfrm>
            <a:prstGeom prst="rect">
              <a:avLst/>
            </a:prstGeom>
            <a:noFill/>
            <a:ln w="9525">
              <a:solidFill>
                <a:schemeClr val="tx1"/>
              </a:solidFill>
              <a:miter lim="800000"/>
              <a:headEnd/>
              <a:tailEnd/>
            </a:ln>
            <a:effectLst/>
          </p:spPr>
          <p:txBody>
            <a:bodyPr wrap="none" anchor="ctr"/>
            <a:lstStyle/>
            <a:p>
              <a:endParaRPr lang="en-US"/>
            </a:p>
          </p:txBody>
        </p:sp>
      </p:grpSp>
      <p:grpSp>
        <p:nvGrpSpPr>
          <p:cNvPr id="1521681" name="Group 17"/>
          <p:cNvGrpSpPr>
            <a:grpSpLocks/>
          </p:cNvGrpSpPr>
          <p:nvPr/>
        </p:nvGrpSpPr>
        <p:grpSpPr bwMode="auto">
          <a:xfrm>
            <a:off x="6400800" y="1295400"/>
            <a:ext cx="304800" cy="685800"/>
            <a:chOff x="3504" y="1104"/>
            <a:chExt cx="192" cy="432"/>
          </a:xfrm>
        </p:grpSpPr>
        <p:sp>
          <p:nvSpPr>
            <p:cNvPr id="1521682" name="AutoShape 18"/>
            <p:cNvSpPr>
              <a:spLocks noChangeArrowheads="1"/>
            </p:cNvSpPr>
            <p:nvPr/>
          </p:nvSpPr>
          <p:spPr bwMode="auto">
            <a:xfrm flipH="1">
              <a:off x="3504" y="1104"/>
              <a:ext cx="192" cy="384"/>
            </a:xfrm>
            <a:prstGeom prst="moon">
              <a:avLst>
                <a:gd name="adj" fmla="val 50000"/>
              </a:avLst>
            </a:prstGeom>
            <a:noFill/>
            <a:ln w="9525">
              <a:solidFill>
                <a:schemeClr val="tx1"/>
              </a:solidFill>
              <a:miter lim="800000"/>
              <a:headEnd/>
              <a:tailEnd/>
            </a:ln>
            <a:effectLst/>
          </p:spPr>
          <p:txBody>
            <a:bodyPr wrap="none" anchor="ctr"/>
            <a:lstStyle/>
            <a:p>
              <a:endParaRPr lang="en-US"/>
            </a:p>
          </p:txBody>
        </p:sp>
        <p:sp>
          <p:nvSpPr>
            <p:cNvPr id="1521683" name="Line 19"/>
            <p:cNvSpPr>
              <a:spLocks noChangeShapeType="1"/>
            </p:cNvSpPr>
            <p:nvPr/>
          </p:nvSpPr>
          <p:spPr bwMode="auto">
            <a:xfrm>
              <a:off x="3504" y="1488"/>
              <a:ext cx="192" cy="0"/>
            </a:xfrm>
            <a:prstGeom prst="line">
              <a:avLst/>
            </a:prstGeom>
            <a:noFill/>
            <a:ln w="9525">
              <a:solidFill>
                <a:schemeClr val="tx1"/>
              </a:solidFill>
              <a:round/>
              <a:headEnd/>
              <a:tailEnd/>
            </a:ln>
            <a:effectLst/>
          </p:spPr>
          <p:txBody>
            <a:bodyPr/>
            <a:lstStyle/>
            <a:p>
              <a:endParaRPr lang="en-US"/>
            </a:p>
          </p:txBody>
        </p:sp>
        <p:sp>
          <p:nvSpPr>
            <p:cNvPr id="1521684" name="Line 20"/>
            <p:cNvSpPr>
              <a:spLocks noChangeShapeType="1"/>
            </p:cNvSpPr>
            <p:nvPr/>
          </p:nvSpPr>
          <p:spPr bwMode="auto">
            <a:xfrm>
              <a:off x="3648" y="1440"/>
              <a:ext cx="0" cy="96"/>
            </a:xfrm>
            <a:prstGeom prst="line">
              <a:avLst/>
            </a:prstGeom>
            <a:noFill/>
            <a:ln w="9525">
              <a:solidFill>
                <a:schemeClr val="tx1"/>
              </a:solidFill>
              <a:round/>
              <a:headEnd/>
              <a:tailEnd/>
            </a:ln>
            <a:effectLst/>
          </p:spPr>
          <p:txBody>
            <a:bodyPr/>
            <a:lstStyle/>
            <a:p>
              <a:endParaRPr lang="en-US"/>
            </a:p>
          </p:txBody>
        </p:sp>
      </p:grpSp>
      <p:grpSp>
        <p:nvGrpSpPr>
          <p:cNvPr id="1521685" name="Group 21"/>
          <p:cNvGrpSpPr>
            <a:grpSpLocks noChangeAspect="1"/>
          </p:cNvGrpSpPr>
          <p:nvPr/>
        </p:nvGrpSpPr>
        <p:grpSpPr bwMode="auto">
          <a:xfrm>
            <a:off x="7239000" y="1333500"/>
            <a:ext cx="547688" cy="647700"/>
            <a:chOff x="3888" y="1104"/>
            <a:chExt cx="432" cy="510"/>
          </a:xfrm>
        </p:grpSpPr>
        <p:sp>
          <p:nvSpPr>
            <p:cNvPr id="1521686" name="AutoShape 22"/>
            <p:cNvSpPr>
              <a:spLocks noChangeAspect="1" noChangeArrowheads="1"/>
            </p:cNvSpPr>
            <p:nvPr/>
          </p:nvSpPr>
          <p:spPr bwMode="auto">
            <a:xfrm rot="-2972703">
              <a:off x="4032" y="1008"/>
              <a:ext cx="144" cy="336"/>
            </a:xfrm>
            <a:prstGeom prst="moon">
              <a:avLst>
                <a:gd name="adj" fmla="val 50000"/>
              </a:avLst>
            </a:prstGeom>
            <a:noFill/>
            <a:ln w="9525">
              <a:solidFill>
                <a:schemeClr val="tx1"/>
              </a:solidFill>
              <a:miter lim="800000"/>
              <a:headEnd/>
              <a:tailEnd/>
            </a:ln>
            <a:effectLst/>
          </p:spPr>
          <p:txBody>
            <a:bodyPr wrap="none" anchor="ctr"/>
            <a:lstStyle/>
            <a:p>
              <a:endParaRPr lang="en-US"/>
            </a:p>
          </p:txBody>
        </p:sp>
        <p:sp>
          <p:nvSpPr>
            <p:cNvPr id="1521687" name="AutoShape 23"/>
            <p:cNvSpPr>
              <a:spLocks noChangeAspect="1" noChangeArrowheads="1"/>
            </p:cNvSpPr>
            <p:nvPr/>
          </p:nvSpPr>
          <p:spPr bwMode="auto">
            <a:xfrm rot="3365939" flipH="1">
              <a:off x="4032" y="1008"/>
              <a:ext cx="144" cy="336"/>
            </a:xfrm>
            <a:prstGeom prst="moon">
              <a:avLst>
                <a:gd name="adj" fmla="val 50000"/>
              </a:avLst>
            </a:prstGeom>
            <a:noFill/>
            <a:ln w="9525">
              <a:solidFill>
                <a:schemeClr val="tx1"/>
              </a:solidFill>
              <a:miter lim="800000"/>
              <a:headEnd/>
              <a:tailEnd/>
            </a:ln>
            <a:effectLst/>
          </p:spPr>
          <p:txBody>
            <a:bodyPr wrap="none" anchor="ctr"/>
            <a:lstStyle/>
            <a:p>
              <a:endParaRPr lang="en-US"/>
            </a:p>
          </p:txBody>
        </p:sp>
        <p:sp>
          <p:nvSpPr>
            <p:cNvPr id="1521688" name="Oval 24"/>
            <p:cNvSpPr>
              <a:spLocks noChangeAspect="1" noChangeArrowheads="1"/>
            </p:cNvSpPr>
            <p:nvPr/>
          </p:nvSpPr>
          <p:spPr bwMode="auto">
            <a:xfrm>
              <a:off x="3888" y="1104"/>
              <a:ext cx="432" cy="432"/>
            </a:xfrm>
            <a:prstGeom prst="ellipse">
              <a:avLst/>
            </a:prstGeom>
            <a:solidFill>
              <a:schemeClr val="bg1"/>
            </a:solidFill>
            <a:ln w="9525">
              <a:solidFill>
                <a:schemeClr val="tx1"/>
              </a:solidFill>
              <a:round/>
              <a:headEnd/>
              <a:tailEnd/>
            </a:ln>
            <a:effectLst/>
          </p:spPr>
          <p:txBody>
            <a:bodyPr wrap="none" anchor="ctr"/>
            <a:lstStyle/>
            <a:p>
              <a:pPr algn="ctr"/>
              <a:endParaRPr lang="en-US" sz="1800"/>
            </a:p>
          </p:txBody>
        </p:sp>
        <p:sp>
          <p:nvSpPr>
            <p:cNvPr id="1521689" name="Freeform 25"/>
            <p:cNvSpPr>
              <a:spLocks noChangeAspect="1"/>
            </p:cNvSpPr>
            <p:nvPr/>
          </p:nvSpPr>
          <p:spPr bwMode="auto">
            <a:xfrm>
              <a:off x="4100" y="1535"/>
              <a:ext cx="1" cy="79"/>
            </a:xfrm>
            <a:custGeom>
              <a:avLst/>
              <a:gdLst/>
              <a:ahLst/>
              <a:cxnLst>
                <a:cxn ang="0">
                  <a:pos x="1" y="0"/>
                </a:cxn>
                <a:cxn ang="0">
                  <a:pos x="0" y="79"/>
                </a:cxn>
              </a:cxnLst>
              <a:rect l="0" t="0" r="r" b="b"/>
              <a:pathLst>
                <a:path w="1" h="79">
                  <a:moveTo>
                    <a:pt x="1" y="0"/>
                  </a:moveTo>
                  <a:lnTo>
                    <a:pt x="0" y="79"/>
                  </a:lnTo>
                </a:path>
              </a:pathLst>
            </a:custGeom>
            <a:noFill/>
            <a:ln w="9525">
              <a:solidFill>
                <a:schemeClr val="tx1"/>
              </a:solidFill>
              <a:round/>
              <a:headEnd type="none" w="med" len="med"/>
              <a:tailEnd type="none" w="med" len="med"/>
            </a:ln>
            <a:effectLst/>
          </p:spPr>
          <p:txBody>
            <a:bodyPr/>
            <a:lstStyle/>
            <a:p>
              <a:endParaRPr lang="en-US"/>
            </a:p>
          </p:txBody>
        </p:sp>
        <p:sp>
          <p:nvSpPr>
            <p:cNvPr id="1521690" name="Freeform 26"/>
            <p:cNvSpPr>
              <a:spLocks noChangeAspect="1"/>
            </p:cNvSpPr>
            <p:nvPr/>
          </p:nvSpPr>
          <p:spPr bwMode="auto">
            <a:xfrm>
              <a:off x="4032" y="1569"/>
              <a:ext cx="143" cy="3"/>
            </a:xfrm>
            <a:custGeom>
              <a:avLst/>
              <a:gdLst/>
              <a:ahLst/>
              <a:cxnLst>
                <a:cxn ang="0">
                  <a:pos x="0" y="0"/>
                </a:cxn>
                <a:cxn ang="0">
                  <a:pos x="143" y="3"/>
                </a:cxn>
              </a:cxnLst>
              <a:rect l="0" t="0" r="r" b="b"/>
              <a:pathLst>
                <a:path w="143" h="3">
                  <a:moveTo>
                    <a:pt x="0" y="0"/>
                  </a:moveTo>
                  <a:lnTo>
                    <a:pt x="143" y="3"/>
                  </a:lnTo>
                </a:path>
              </a:pathLst>
            </a:custGeom>
            <a:noFill/>
            <a:ln w="9525">
              <a:solidFill>
                <a:schemeClr val="tx1"/>
              </a:solidFill>
              <a:round/>
              <a:headEnd type="none" w="med" len="med"/>
              <a:tailEnd type="none" w="med" len="med"/>
            </a:ln>
            <a:effectLst/>
          </p:spPr>
          <p:txBody>
            <a:bodyPr/>
            <a:lstStyle/>
            <a:p>
              <a:endParaRPr lang="en-US"/>
            </a:p>
          </p:txBody>
        </p:sp>
      </p:grpSp>
      <p:sp>
        <p:nvSpPr>
          <p:cNvPr id="1521691" name="Text Box 27"/>
          <p:cNvSpPr txBox="1">
            <a:spLocks noChangeArrowheads="1"/>
          </p:cNvSpPr>
          <p:nvPr/>
        </p:nvSpPr>
        <p:spPr bwMode="auto">
          <a:xfrm>
            <a:off x="2825750" y="2376488"/>
            <a:ext cx="3270250" cy="366712"/>
          </a:xfrm>
          <a:prstGeom prst="rect">
            <a:avLst/>
          </a:prstGeom>
          <a:noFill/>
          <a:ln w="9525">
            <a:noFill/>
            <a:miter lim="800000"/>
            <a:headEnd/>
            <a:tailEnd/>
          </a:ln>
          <a:effectLst/>
        </p:spPr>
        <p:txBody>
          <a:bodyPr wrap="none">
            <a:spAutoFit/>
          </a:bodyPr>
          <a:lstStyle/>
          <a:p>
            <a:r>
              <a:rPr lang="en-US" sz="1800"/>
              <a:t>Ancient Astronomical Symbols</a:t>
            </a:r>
          </a:p>
        </p:txBody>
      </p:sp>
      <p:sp>
        <p:nvSpPr>
          <p:cNvPr id="1521692" name="Text Box 28"/>
          <p:cNvSpPr txBox="1">
            <a:spLocks noChangeArrowheads="1"/>
          </p:cNvSpPr>
          <p:nvPr/>
        </p:nvSpPr>
        <p:spPr bwMode="auto">
          <a:xfrm>
            <a:off x="1295400" y="2068513"/>
            <a:ext cx="500063" cy="304800"/>
          </a:xfrm>
          <a:prstGeom prst="rect">
            <a:avLst/>
          </a:prstGeom>
          <a:noFill/>
          <a:ln w="9525">
            <a:noFill/>
            <a:miter lim="800000"/>
            <a:headEnd/>
            <a:tailEnd/>
          </a:ln>
          <a:effectLst/>
        </p:spPr>
        <p:txBody>
          <a:bodyPr wrap="none">
            <a:spAutoFit/>
          </a:bodyPr>
          <a:lstStyle/>
          <a:p>
            <a:r>
              <a:rPr lang="en-US" sz="1400"/>
              <a:t>Sun</a:t>
            </a:r>
          </a:p>
        </p:txBody>
      </p:sp>
      <p:sp>
        <p:nvSpPr>
          <p:cNvPr id="1521693" name="Text Box 29"/>
          <p:cNvSpPr txBox="1">
            <a:spLocks noChangeArrowheads="1"/>
          </p:cNvSpPr>
          <p:nvPr/>
        </p:nvSpPr>
        <p:spPr bwMode="auto">
          <a:xfrm>
            <a:off x="2133600" y="2057400"/>
            <a:ext cx="627063" cy="304800"/>
          </a:xfrm>
          <a:prstGeom prst="rect">
            <a:avLst/>
          </a:prstGeom>
          <a:noFill/>
          <a:ln w="9525">
            <a:noFill/>
            <a:miter lim="800000"/>
            <a:headEnd/>
            <a:tailEnd/>
          </a:ln>
          <a:effectLst/>
        </p:spPr>
        <p:txBody>
          <a:bodyPr wrap="none">
            <a:spAutoFit/>
          </a:bodyPr>
          <a:lstStyle/>
          <a:p>
            <a:r>
              <a:rPr lang="en-US" sz="1400"/>
              <a:t>Moon</a:t>
            </a:r>
          </a:p>
        </p:txBody>
      </p:sp>
      <p:sp>
        <p:nvSpPr>
          <p:cNvPr id="1521694" name="Text Box 30"/>
          <p:cNvSpPr txBox="1">
            <a:spLocks noChangeArrowheads="1"/>
          </p:cNvSpPr>
          <p:nvPr/>
        </p:nvSpPr>
        <p:spPr bwMode="auto">
          <a:xfrm>
            <a:off x="3276600" y="2057400"/>
            <a:ext cx="577850" cy="304800"/>
          </a:xfrm>
          <a:prstGeom prst="rect">
            <a:avLst/>
          </a:prstGeom>
          <a:noFill/>
          <a:ln w="9525">
            <a:noFill/>
            <a:miter lim="800000"/>
            <a:headEnd/>
            <a:tailEnd/>
          </a:ln>
          <a:effectLst/>
        </p:spPr>
        <p:txBody>
          <a:bodyPr wrap="none">
            <a:spAutoFit/>
          </a:bodyPr>
          <a:lstStyle/>
          <a:p>
            <a:r>
              <a:rPr lang="en-US" sz="1400"/>
              <a:t>Mars</a:t>
            </a:r>
          </a:p>
        </p:txBody>
      </p:sp>
      <p:sp>
        <p:nvSpPr>
          <p:cNvPr id="1521695" name="Text Box 31"/>
          <p:cNvSpPr txBox="1">
            <a:spLocks noChangeArrowheads="1"/>
          </p:cNvSpPr>
          <p:nvPr/>
        </p:nvSpPr>
        <p:spPr bwMode="auto">
          <a:xfrm>
            <a:off x="4343400" y="2068513"/>
            <a:ext cx="687388" cy="304800"/>
          </a:xfrm>
          <a:prstGeom prst="rect">
            <a:avLst/>
          </a:prstGeom>
          <a:noFill/>
          <a:ln w="9525">
            <a:noFill/>
            <a:miter lim="800000"/>
            <a:headEnd/>
            <a:tailEnd/>
          </a:ln>
          <a:effectLst/>
        </p:spPr>
        <p:txBody>
          <a:bodyPr wrap="none">
            <a:spAutoFit/>
          </a:bodyPr>
          <a:lstStyle/>
          <a:p>
            <a:r>
              <a:rPr lang="en-US" sz="1400"/>
              <a:t>Venus</a:t>
            </a:r>
          </a:p>
        </p:txBody>
      </p:sp>
      <p:sp>
        <p:nvSpPr>
          <p:cNvPr id="1521696" name="Text Box 32"/>
          <p:cNvSpPr txBox="1">
            <a:spLocks noChangeArrowheads="1"/>
          </p:cNvSpPr>
          <p:nvPr/>
        </p:nvSpPr>
        <p:spPr bwMode="auto">
          <a:xfrm>
            <a:off x="5289550" y="2057400"/>
            <a:ext cx="706438" cy="304800"/>
          </a:xfrm>
          <a:prstGeom prst="rect">
            <a:avLst/>
          </a:prstGeom>
          <a:noFill/>
          <a:ln w="9525">
            <a:noFill/>
            <a:miter lim="800000"/>
            <a:headEnd/>
            <a:tailEnd/>
          </a:ln>
          <a:effectLst/>
        </p:spPr>
        <p:txBody>
          <a:bodyPr wrap="none">
            <a:spAutoFit/>
          </a:bodyPr>
          <a:lstStyle/>
          <a:p>
            <a:r>
              <a:rPr lang="en-US" sz="1400"/>
              <a:t>Saturn</a:t>
            </a:r>
          </a:p>
        </p:txBody>
      </p:sp>
      <p:sp>
        <p:nvSpPr>
          <p:cNvPr id="1521697" name="Text Box 33"/>
          <p:cNvSpPr txBox="1">
            <a:spLocks noChangeArrowheads="1"/>
          </p:cNvSpPr>
          <p:nvPr/>
        </p:nvSpPr>
        <p:spPr bwMode="auto">
          <a:xfrm>
            <a:off x="6172200" y="2057400"/>
            <a:ext cx="715963" cy="304800"/>
          </a:xfrm>
          <a:prstGeom prst="rect">
            <a:avLst/>
          </a:prstGeom>
          <a:noFill/>
          <a:ln w="9525">
            <a:noFill/>
            <a:miter lim="800000"/>
            <a:headEnd/>
            <a:tailEnd/>
          </a:ln>
          <a:effectLst/>
        </p:spPr>
        <p:txBody>
          <a:bodyPr wrap="none">
            <a:spAutoFit/>
          </a:bodyPr>
          <a:lstStyle/>
          <a:p>
            <a:r>
              <a:rPr lang="en-US" sz="1400"/>
              <a:t>Jupiter</a:t>
            </a:r>
          </a:p>
        </p:txBody>
      </p:sp>
      <p:sp>
        <p:nvSpPr>
          <p:cNvPr id="1521698" name="Text Box 34"/>
          <p:cNvSpPr txBox="1">
            <a:spLocks noChangeArrowheads="1"/>
          </p:cNvSpPr>
          <p:nvPr/>
        </p:nvSpPr>
        <p:spPr bwMode="auto">
          <a:xfrm>
            <a:off x="7270750" y="2057400"/>
            <a:ext cx="823913" cy="304800"/>
          </a:xfrm>
          <a:prstGeom prst="rect">
            <a:avLst/>
          </a:prstGeom>
          <a:noFill/>
          <a:ln w="9525">
            <a:noFill/>
            <a:miter lim="800000"/>
            <a:headEnd/>
            <a:tailEnd/>
          </a:ln>
          <a:effectLst/>
        </p:spPr>
        <p:txBody>
          <a:bodyPr wrap="none">
            <a:spAutoFit/>
          </a:bodyPr>
          <a:lstStyle/>
          <a:p>
            <a:r>
              <a:rPr lang="en-US" sz="1400"/>
              <a:t>Mercury</a:t>
            </a:r>
          </a:p>
        </p:txBody>
      </p:sp>
      <p:sp>
        <p:nvSpPr>
          <p:cNvPr id="1521699" name="Rectangle 35"/>
          <p:cNvSpPr>
            <a:spLocks noChangeArrowheads="1"/>
          </p:cNvSpPr>
          <p:nvPr/>
        </p:nvSpPr>
        <p:spPr bwMode="auto">
          <a:xfrm>
            <a:off x="762000" y="990600"/>
            <a:ext cx="7696200" cy="1828800"/>
          </a:xfrm>
          <a:prstGeom prst="rect">
            <a:avLst/>
          </a:prstGeom>
          <a:noFill/>
          <a:ln w="9525">
            <a:solidFill>
              <a:schemeClr val="tx1"/>
            </a:solidFill>
            <a:miter lim="800000"/>
            <a:headEnd/>
            <a:tailEnd/>
          </a:ln>
          <a:effectLst/>
        </p:spPr>
        <p:txBody>
          <a:bodyPr wrap="none" anchor="ctr"/>
          <a:lstStyle/>
          <a:p>
            <a:endParaRPr lang="en-US"/>
          </a:p>
        </p:txBody>
      </p:sp>
      <p:grpSp>
        <p:nvGrpSpPr>
          <p:cNvPr id="1521700" name="Group 36"/>
          <p:cNvGrpSpPr>
            <a:grpSpLocks noChangeAspect="1"/>
          </p:cNvGrpSpPr>
          <p:nvPr/>
        </p:nvGrpSpPr>
        <p:grpSpPr bwMode="auto">
          <a:xfrm>
            <a:off x="3262313" y="1290638"/>
            <a:ext cx="547687" cy="690562"/>
            <a:chOff x="2016" y="703"/>
            <a:chExt cx="432" cy="545"/>
          </a:xfrm>
        </p:grpSpPr>
        <p:grpSp>
          <p:nvGrpSpPr>
            <p:cNvPr id="1521701" name="Group 37"/>
            <p:cNvGrpSpPr>
              <a:grpSpLocks noChangeAspect="1"/>
            </p:cNvGrpSpPr>
            <p:nvPr/>
          </p:nvGrpSpPr>
          <p:grpSpPr bwMode="auto">
            <a:xfrm>
              <a:off x="2016" y="816"/>
              <a:ext cx="432" cy="432"/>
              <a:chOff x="960" y="1104"/>
              <a:chExt cx="432" cy="432"/>
            </a:xfrm>
          </p:grpSpPr>
          <p:sp>
            <p:nvSpPr>
              <p:cNvPr id="1521702" name="Oval 38"/>
              <p:cNvSpPr>
                <a:spLocks noChangeAspect="1" noChangeArrowheads="1"/>
              </p:cNvSpPr>
              <p:nvPr/>
            </p:nvSpPr>
            <p:spPr bwMode="auto">
              <a:xfrm>
                <a:off x="960" y="1104"/>
                <a:ext cx="432" cy="432"/>
              </a:xfrm>
              <a:prstGeom prst="ellipse">
                <a:avLst/>
              </a:prstGeom>
              <a:noFill/>
              <a:ln w="9525">
                <a:solidFill>
                  <a:schemeClr val="tx1"/>
                </a:solidFill>
                <a:round/>
                <a:headEnd/>
                <a:tailEnd/>
              </a:ln>
              <a:effectLst/>
            </p:spPr>
            <p:txBody>
              <a:bodyPr wrap="none" anchor="ctr"/>
              <a:lstStyle/>
              <a:p>
                <a:pPr algn="ctr"/>
                <a:endParaRPr lang="en-US" sz="1800"/>
              </a:p>
            </p:txBody>
          </p:sp>
          <p:sp>
            <p:nvSpPr>
              <p:cNvPr id="1521703" name="Oval 39"/>
              <p:cNvSpPr>
                <a:spLocks noChangeAspect="1" noChangeArrowheads="1"/>
              </p:cNvSpPr>
              <p:nvPr/>
            </p:nvSpPr>
            <p:spPr bwMode="auto">
              <a:xfrm>
                <a:off x="1152" y="1296"/>
                <a:ext cx="48" cy="48"/>
              </a:xfrm>
              <a:prstGeom prst="ellipse">
                <a:avLst/>
              </a:prstGeom>
              <a:noFill/>
              <a:ln w="9525">
                <a:solidFill>
                  <a:schemeClr val="tx1"/>
                </a:solidFill>
                <a:round/>
                <a:headEnd/>
                <a:tailEnd/>
              </a:ln>
              <a:effectLst/>
            </p:spPr>
            <p:txBody>
              <a:bodyPr wrap="none" anchor="ctr"/>
              <a:lstStyle/>
              <a:p>
                <a:endParaRPr lang="en-US"/>
              </a:p>
            </p:txBody>
          </p:sp>
        </p:grpSp>
        <p:sp>
          <p:nvSpPr>
            <p:cNvPr id="1521704" name="Freeform 40"/>
            <p:cNvSpPr>
              <a:spLocks noChangeAspect="1"/>
            </p:cNvSpPr>
            <p:nvPr/>
          </p:nvSpPr>
          <p:spPr bwMode="auto">
            <a:xfrm>
              <a:off x="2301" y="720"/>
              <a:ext cx="57" cy="105"/>
            </a:xfrm>
            <a:custGeom>
              <a:avLst/>
              <a:gdLst/>
              <a:ahLst/>
              <a:cxnLst>
                <a:cxn ang="0">
                  <a:pos x="0" y="105"/>
                </a:cxn>
                <a:cxn ang="0">
                  <a:pos x="57" y="0"/>
                </a:cxn>
              </a:cxnLst>
              <a:rect l="0" t="0" r="r" b="b"/>
              <a:pathLst>
                <a:path w="57" h="105">
                  <a:moveTo>
                    <a:pt x="0" y="105"/>
                  </a:moveTo>
                  <a:lnTo>
                    <a:pt x="57" y="0"/>
                  </a:lnTo>
                </a:path>
              </a:pathLst>
            </a:custGeom>
            <a:noFill/>
            <a:ln w="9525">
              <a:solidFill>
                <a:schemeClr val="tx1"/>
              </a:solidFill>
              <a:round/>
              <a:headEnd type="none" w="med" len="med"/>
              <a:tailEnd type="none" w="med" len="med"/>
            </a:ln>
            <a:effectLst/>
          </p:spPr>
          <p:txBody>
            <a:bodyPr/>
            <a:lstStyle/>
            <a:p>
              <a:endParaRPr lang="en-US"/>
            </a:p>
          </p:txBody>
        </p:sp>
        <p:sp>
          <p:nvSpPr>
            <p:cNvPr id="1521705" name="Freeform 41"/>
            <p:cNvSpPr>
              <a:spLocks noChangeAspect="1"/>
            </p:cNvSpPr>
            <p:nvPr/>
          </p:nvSpPr>
          <p:spPr bwMode="auto">
            <a:xfrm>
              <a:off x="2319" y="738"/>
              <a:ext cx="48" cy="30"/>
            </a:xfrm>
            <a:custGeom>
              <a:avLst/>
              <a:gdLst/>
              <a:ahLst/>
              <a:cxnLst>
                <a:cxn ang="0">
                  <a:pos x="0" y="0"/>
                </a:cxn>
                <a:cxn ang="0">
                  <a:pos x="48" y="30"/>
                </a:cxn>
              </a:cxnLst>
              <a:rect l="0" t="0" r="r" b="b"/>
              <a:pathLst>
                <a:path w="48" h="30">
                  <a:moveTo>
                    <a:pt x="0" y="0"/>
                  </a:moveTo>
                  <a:lnTo>
                    <a:pt x="48" y="30"/>
                  </a:lnTo>
                </a:path>
              </a:pathLst>
            </a:custGeom>
            <a:noFill/>
            <a:ln w="9525">
              <a:solidFill>
                <a:schemeClr val="tx1"/>
              </a:solidFill>
              <a:round/>
              <a:headEnd type="none" w="med" len="med"/>
              <a:tailEnd type="none" w="med" len="med"/>
            </a:ln>
            <a:effectLst/>
          </p:spPr>
          <p:txBody>
            <a:bodyPr/>
            <a:lstStyle/>
            <a:p>
              <a:endParaRPr lang="en-US"/>
            </a:p>
          </p:txBody>
        </p:sp>
        <p:sp>
          <p:nvSpPr>
            <p:cNvPr id="1521706" name="Oval 42"/>
            <p:cNvSpPr>
              <a:spLocks noChangeAspect="1" noChangeArrowheads="1"/>
            </p:cNvSpPr>
            <p:nvPr/>
          </p:nvSpPr>
          <p:spPr bwMode="auto">
            <a:xfrm>
              <a:off x="2304" y="720"/>
              <a:ext cx="17" cy="17"/>
            </a:xfrm>
            <a:prstGeom prst="ellipse">
              <a:avLst/>
            </a:prstGeom>
            <a:noFill/>
            <a:ln w="9525">
              <a:solidFill>
                <a:schemeClr val="tx1"/>
              </a:solidFill>
              <a:round/>
              <a:headEnd/>
              <a:tailEnd/>
            </a:ln>
            <a:effectLst/>
          </p:spPr>
          <p:txBody>
            <a:bodyPr wrap="none" anchor="ctr"/>
            <a:lstStyle/>
            <a:p>
              <a:endParaRPr lang="en-US"/>
            </a:p>
          </p:txBody>
        </p:sp>
        <p:sp>
          <p:nvSpPr>
            <p:cNvPr id="1521707" name="Oval 43"/>
            <p:cNvSpPr>
              <a:spLocks noChangeAspect="1" noChangeArrowheads="1"/>
            </p:cNvSpPr>
            <p:nvPr/>
          </p:nvSpPr>
          <p:spPr bwMode="auto">
            <a:xfrm>
              <a:off x="2352" y="703"/>
              <a:ext cx="17" cy="17"/>
            </a:xfrm>
            <a:prstGeom prst="ellipse">
              <a:avLst/>
            </a:prstGeom>
            <a:noFill/>
            <a:ln w="9525">
              <a:solidFill>
                <a:schemeClr val="tx1"/>
              </a:solidFill>
              <a:round/>
              <a:headEnd/>
              <a:tailEnd/>
            </a:ln>
            <a:effectLst/>
          </p:spPr>
          <p:txBody>
            <a:bodyPr wrap="none" anchor="ctr"/>
            <a:lstStyle/>
            <a:p>
              <a:endParaRPr lang="en-US"/>
            </a:p>
          </p:txBody>
        </p:sp>
        <p:sp>
          <p:nvSpPr>
            <p:cNvPr id="1521708" name="Oval 44"/>
            <p:cNvSpPr>
              <a:spLocks noChangeAspect="1" noChangeArrowheads="1"/>
            </p:cNvSpPr>
            <p:nvPr/>
          </p:nvSpPr>
          <p:spPr bwMode="auto">
            <a:xfrm>
              <a:off x="2368" y="768"/>
              <a:ext cx="17" cy="17"/>
            </a:xfrm>
            <a:prstGeom prst="ellipse">
              <a:avLst/>
            </a:prstGeom>
            <a:noFill/>
            <a:ln w="9525">
              <a:solidFill>
                <a:schemeClr val="tx1"/>
              </a:solidFill>
              <a:round/>
              <a:headEnd/>
              <a:tailEnd/>
            </a:ln>
            <a:effectLst/>
          </p:spPr>
          <p:txBody>
            <a:bodyPr wrap="none" anchor="ctr"/>
            <a:lstStyle/>
            <a:p>
              <a:endParaRPr lang="en-US"/>
            </a:p>
          </p:txBody>
        </p:sp>
      </p:grpSp>
      <p:grpSp>
        <p:nvGrpSpPr>
          <p:cNvPr id="1521709" name="Group 45"/>
          <p:cNvGrpSpPr>
            <a:grpSpLocks/>
          </p:cNvGrpSpPr>
          <p:nvPr/>
        </p:nvGrpSpPr>
        <p:grpSpPr bwMode="auto">
          <a:xfrm>
            <a:off x="762000" y="990600"/>
            <a:ext cx="7696200" cy="1828800"/>
            <a:chOff x="480" y="3072"/>
            <a:chExt cx="4848" cy="1152"/>
          </a:xfrm>
        </p:grpSpPr>
        <p:sp>
          <p:nvSpPr>
            <p:cNvPr id="1521710" name="Freeform 46"/>
            <p:cNvSpPr>
              <a:spLocks/>
            </p:cNvSpPr>
            <p:nvPr/>
          </p:nvSpPr>
          <p:spPr bwMode="auto">
            <a:xfrm>
              <a:off x="4752" y="3281"/>
              <a:ext cx="48" cy="79"/>
            </a:xfrm>
            <a:custGeom>
              <a:avLst/>
              <a:gdLst/>
              <a:ahLst/>
              <a:cxnLst>
                <a:cxn ang="0">
                  <a:pos x="0" y="79"/>
                </a:cxn>
                <a:cxn ang="0">
                  <a:pos x="48" y="0"/>
                </a:cxn>
              </a:cxnLst>
              <a:rect l="0" t="0" r="r" b="b"/>
              <a:pathLst>
                <a:path w="48" h="79">
                  <a:moveTo>
                    <a:pt x="0" y="79"/>
                  </a:moveTo>
                  <a:lnTo>
                    <a:pt x="48" y="0"/>
                  </a:lnTo>
                </a:path>
              </a:pathLst>
            </a:custGeom>
            <a:noFill/>
            <a:ln w="9525">
              <a:solidFill>
                <a:schemeClr val="tx1"/>
              </a:solidFill>
              <a:round/>
              <a:headEnd type="none" w="med" len="med"/>
              <a:tailEnd type="none" w="med" len="med"/>
            </a:ln>
            <a:effectLst/>
          </p:spPr>
          <p:txBody>
            <a:bodyPr/>
            <a:lstStyle/>
            <a:p>
              <a:endParaRPr lang="en-US"/>
            </a:p>
          </p:txBody>
        </p:sp>
        <p:sp>
          <p:nvSpPr>
            <p:cNvPr id="1521711" name="Freeform 47"/>
            <p:cNvSpPr>
              <a:spLocks/>
            </p:cNvSpPr>
            <p:nvPr/>
          </p:nvSpPr>
          <p:spPr bwMode="auto">
            <a:xfrm>
              <a:off x="4665" y="3284"/>
              <a:ext cx="39" cy="76"/>
            </a:xfrm>
            <a:custGeom>
              <a:avLst/>
              <a:gdLst/>
              <a:ahLst/>
              <a:cxnLst>
                <a:cxn ang="0">
                  <a:pos x="39" y="76"/>
                </a:cxn>
                <a:cxn ang="0">
                  <a:pos x="0" y="0"/>
                </a:cxn>
              </a:cxnLst>
              <a:rect l="0" t="0" r="r" b="b"/>
              <a:pathLst>
                <a:path w="39" h="76">
                  <a:moveTo>
                    <a:pt x="39" y="76"/>
                  </a:moveTo>
                  <a:lnTo>
                    <a:pt x="0" y="0"/>
                  </a:lnTo>
                </a:path>
              </a:pathLst>
            </a:custGeom>
            <a:noFill/>
            <a:ln w="9525">
              <a:solidFill>
                <a:schemeClr val="tx1"/>
              </a:solidFill>
              <a:round/>
              <a:headEnd type="none" w="med" len="med"/>
              <a:tailEnd type="none" w="med" len="med"/>
            </a:ln>
            <a:effectLst/>
          </p:spPr>
          <p:txBody>
            <a:bodyPr/>
            <a:lstStyle/>
            <a:p>
              <a:endParaRPr lang="en-US"/>
            </a:p>
          </p:txBody>
        </p:sp>
        <p:grpSp>
          <p:nvGrpSpPr>
            <p:cNvPr id="1521712" name="Group 48"/>
            <p:cNvGrpSpPr>
              <a:grpSpLocks/>
            </p:cNvGrpSpPr>
            <p:nvPr/>
          </p:nvGrpSpPr>
          <p:grpSpPr bwMode="auto">
            <a:xfrm>
              <a:off x="768" y="3216"/>
              <a:ext cx="432" cy="432"/>
              <a:chOff x="960" y="1104"/>
              <a:chExt cx="432" cy="432"/>
            </a:xfrm>
          </p:grpSpPr>
          <p:sp>
            <p:nvSpPr>
              <p:cNvPr id="1521713" name="Oval 49"/>
              <p:cNvSpPr>
                <a:spLocks noChangeArrowheads="1"/>
              </p:cNvSpPr>
              <p:nvPr/>
            </p:nvSpPr>
            <p:spPr bwMode="auto">
              <a:xfrm>
                <a:off x="960" y="1104"/>
                <a:ext cx="432" cy="432"/>
              </a:xfrm>
              <a:prstGeom prst="ellipse">
                <a:avLst/>
              </a:prstGeom>
              <a:noFill/>
              <a:ln w="9525">
                <a:solidFill>
                  <a:schemeClr val="tx1"/>
                </a:solidFill>
                <a:round/>
                <a:headEnd/>
                <a:tailEnd/>
              </a:ln>
              <a:effectLst/>
            </p:spPr>
            <p:txBody>
              <a:bodyPr wrap="none" anchor="ctr"/>
              <a:lstStyle/>
              <a:p>
                <a:pPr algn="ctr"/>
                <a:endParaRPr lang="en-US" sz="1800"/>
              </a:p>
            </p:txBody>
          </p:sp>
          <p:sp>
            <p:nvSpPr>
              <p:cNvPr id="1521714" name="Oval 50"/>
              <p:cNvSpPr>
                <a:spLocks noChangeArrowheads="1"/>
              </p:cNvSpPr>
              <p:nvPr/>
            </p:nvSpPr>
            <p:spPr bwMode="auto">
              <a:xfrm>
                <a:off x="1152" y="1296"/>
                <a:ext cx="48" cy="48"/>
              </a:xfrm>
              <a:prstGeom prst="ellipse">
                <a:avLst/>
              </a:prstGeom>
              <a:noFill/>
              <a:ln w="9525">
                <a:solidFill>
                  <a:schemeClr val="tx1"/>
                </a:solidFill>
                <a:round/>
                <a:headEnd/>
                <a:tailEnd/>
              </a:ln>
              <a:effectLst/>
            </p:spPr>
            <p:txBody>
              <a:bodyPr wrap="none" anchor="ctr"/>
              <a:lstStyle/>
              <a:p>
                <a:endParaRPr lang="en-US"/>
              </a:p>
            </p:txBody>
          </p:sp>
        </p:grpSp>
        <p:sp>
          <p:nvSpPr>
            <p:cNvPr id="1521715" name="AutoShape 51"/>
            <p:cNvSpPr>
              <a:spLocks noChangeArrowheads="1"/>
            </p:cNvSpPr>
            <p:nvPr/>
          </p:nvSpPr>
          <p:spPr bwMode="auto">
            <a:xfrm flipH="1">
              <a:off x="1440" y="3216"/>
              <a:ext cx="240" cy="432"/>
            </a:xfrm>
            <a:prstGeom prst="moon">
              <a:avLst>
                <a:gd name="adj" fmla="val 50000"/>
              </a:avLst>
            </a:prstGeom>
            <a:noFill/>
            <a:ln w="9525">
              <a:solidFill>
                <a:schemeClr val="tx1"/>
              </a:solidFill>
              <a:miter lim="800000"/>
              <a:headEnd/>
              <a:tailEnd/>
            </a:ln>
            <a:effectLst/>
          </p:spPr>
          <p:txBody>
            <a:bodyPr wrap="none" anchor="ctr"/>
            <a:lstStyle/>
            <a:p>
              <a:endParaRPr lang="en-US"/>
            </a:p>
          </p:txBody>
        </p:sp>
        <p:sp>
          <p:nvSpPr>
            <p:cNvPr id="1521716" name="Oval 52"/>
            <p:cNvSpPr>
              <a:spLocks noChangeArrowheads="1"/>
            </p:cNvSpPr>
            <p:nvPr/>
          </p:nvSpPr>
          <p:spPr bwMode="auto">
            <a:xfrm>
              <a:off x="2064" y="3360"/>
              <a:ext cx="288" cy="288"/>
            </a:xfrm>
            <a:prstGeom prst="ellipse">
              <a:avLst/>
            </a:prstGeom>
            <a:noFill/>
            <a:ln w="9525">
              <a:solidFill>
                <a:schemeClr val="tx1"/>
              </a:solidFill>
              <a:round/>
              <a:headEnd/>
              <a:tailEnd/>
            </a:ln>
            <a:effectLst/>
          </p:spPr>
          <p:txBody>
            <a:bodyPr wrap="none" anchor="ctr"/>
            <a:lstStyle/>
            <a:p>
              <a:pPr algn="ctr"/>
              <a:endParaRPr lang="en-US" sz="1800"/>
            </a:p>
          </p:txBody>
        </p:sp>
        <p:sp>
          <p:nvSpPr>
            <p:cNvPr id="1521717" name="Freeform 53"/>
            <p:cNvSpPr>
              <a:spLocks/>
            </p:cNvSpPr>
            <p:nvPr/>
          </p:nvSpPr>
          <p:spPr bwMode="auto">
            <a:xfrm>
              <a:off x="2292" y="3270"/>
              <a:ext cx="66" cy="116"/>
            </a:xfrm>
            <a:custGeom>
              <a:avLst/>
              <a:gdLst/>
              <a:ahLst/>
              <a:cxnLst>
                <a:cxn ang="0">
                  <a:pos x="0" y="116"/>
                </a:cxn>
                <a:cxn ang="0">
                  <a:pos x="66" y="0"/>
                </a:cxn>
              </a:cxnLst>
              <a:rect l="0" t="0" r="r" b="b"/>
              <a:pathLst>
                <a:path w="66" h="116">
                  <a:moveTo>
                    <a:pt x="0" y="116"/>
                  </a:moveTo>
                  <a:lnTo>
                    <a:pt x="66" y="0"/>
                  </a:lnTo>
                </a:path>
              </a:pathLst>
            </a:custGeom>
            <a:noFill/>
            <a:ln w="9525">
              <a:solidFill>
                <a:schemeClr val="tx1"/>
              </a:solidFill>
              <a:round/>
              <a:headEnd type="none" w="med" len="med"/>
              <a:tailEnd type="none" w="med" len="med"/>
            </a:ln>
            <a:effectLst/>
          </p:spPr>
          <p:txBody>
            <a:bodyPr/>
            <a:lstStyle/>
            <a:p>
              <a:endParaRPr lang="en-US"/>
            </a:p>
          </p:txBody>
        </p:sp>
        <p:sp>
          <p:nvSpPr>
            <p:cNvPr id="1521718" name="Oval 54"/>
            <p:cNvSpPr>
              <a:spLocks noChangeAspect="1" noChangeArrowheads="1"/>
            </p:cNvSpPr>
            <p:nvPr/>
          </p:nvSpPr>
          <p:spPr bwMode="auto">
            <a:xfrm>
              <a:off x="2832" y="3312"/>
              <a:ext cx="276" cy="275"/>
            </a:xfrm>
            <a:prstGeom prst="ellipse">
              <a:avLst/>
            </a:prstGeom>
            <a:noFill/>
            <a:ln w="9525">
              <a:solidFill>
                <a:schemeClr val="tx1"/>
              </a:solidFill>
              <a:round/>
              <a:headEnd/>
              <a:tailEnd/>
            </a:ln>
            <a:effectLst/>
          </p:spPr>
          <p:txBody>
            <a:bodyPr wrap="none" anchor="ctr"/>
            <a:lstStyle/>
            <a:p>
              <a:pPr algn="ctr"/>
              <a:endParaRPr lang="en-US" sz="1800"/>
            </a:p>
          </p:txBody>
        </p:sp>
        <p:sp>
          <p:nvSpPr>
            <p:cNvPr id="1521719" name="Freeform 55"/>
            <p:cNvSpPr>
              <a:spLocks noChangeAspect="1"/>
            </p:cNvSpPr>
            <p:nvPr/>
          </p:nvSpPr>
          <p:spPr bwMode="auto">
            <a:xfrm>
              <a:off x="2974" y="3587"/>
              <a:ext cx="1" cy="73"/>
            </a:xfrm>
            <a:custGeom>
              <a:avLst/>
              <a:gdLst/>
              <a:ahLst/>
              <a:cxnLst>
                <a:cxn ang="0">
                  <a:pos x="0" y="0"/>
                </a:cxn>
                <a:cxn ang="0">
                  <a:pos x="2" y="114"/>
                </a:cxn>
              </a:cxnLst>
              <a:rect l="0" t="0" r="r" b="b"/>
              <a:pathLst>
                <a:path w="2" h="114">
                  <a:moveTo>
                    <a:pt x="0" y="0"/>
                  </a:moveTo>
                  <a:lnTo>
                    <a:pt x="2" y="114"/>
                  </a:lnTo>
                </a:path>
              </a:pathLst>
            </a:custGeom>
            <a:noFill/>
            <a:ln w="9525">
              <a:solidFill>
                <a:schemeClr val="tx1"/>
              </a:solidFill>
              <a:round/>
              <a:headEnd type="none" w="med" len="med"/>
              <a:tailEnd type="none" w="med" len="med"/>
            </a:ln>
            <a:effectLst/>
          </p:spPr>
          <p:txBody>
            <a:bodyPr/>
            <a:lstStyle/>
            <a:p>
              <a:endParaRPr lang="en-US"/>
            </a:p>
          </p:txBody>
        </p:sp>
        <p:sp>
          <p:nvSpPr>
            <p:cNvPr id="1521720" name="Freeform 56"/>
            <p:cNvSpPr>
              <a:spLocks noChangeAspect="1"/>
            </p:cNvSpPr>
            <p:nvPr/>
          </p:nvSpPr>
          <p:spPr bwMode="auto">
            <a:xfrm>
              <a:off x="2954" y="3618"/>
              <a:ext cx="44" cy="0"/>
            </a:xfrm>
            <a:custGeom>
              <a:avLst/>
              <a:gdLst/>
              <a:ahLst/>
              <a:cxnLst>
                <a:cxn ang="0">
                  <a:pos x="0" y="0"/>
                </a:cxn>
                <a:cxn ang="0">
                  <a:pos x="69" y="0"/>
                </a:cxn>
              </a:cxnLst>
              <a:rect l="0" t="0" r="r" b="b"/>
              <a:pathLst>
                <a:path w="69" h="1">
                  <a:moveTo>
                    <a:pt x="0" y="0"/>
                  </a:moveTo>
                  <a:lnTo>
                    <a:pt x="69" y="0"/>
                  </a:lnTo>
                </a:path>
              </a:pathLst>
            </a:custGeom>
            <a:noFill/>
            <a:ln w="9525">
              <a:solidFill>
                <a:schemeClr val="tx1"/>
              </a:solidFill>
              <a:round/>
              <a:headEnd type="none" w="med" len="med"/>
              <a:tailEnd type="none" w="med" len="med"/>
            </a:ln>
            <a:effectLst/>
          </p:spPr>
          <p:txBody>
            <a:bodyPr/>
            <a:lstStyle/>
            <a:p>
              <a:endParaRPr lang="en-US"/>
            </a:p>
          </p:txBody>
        </p:sp>
        <p:sp>
          <p:nvSpPr>
            <p:cNvPr id="1521721" name="Oval 57"/>
            <p:cNvSpPr>
              <a:spLocks noChangeAspect="1" noChangeArrowheads="1"/>
            </p:cNvSpPr>
            <p:nvPr/>
          </p:nvSpPr>
          <p:spPr bwMode="auto">
            <a:xfrm>
              <a:off x="4608" y="3312"/>
              <a:ext cx="259" cy="260"/>
            </a:xfrm>
            <a:prstGeom prst="ellipse">
              <a:avLst/>
            </a:prstGeom>
            <a:solidFill>
              <a:schemeClr val="bg1"/>
            </a:solidFill>
            <a:ln w="9525">
              <a:solidFill>
                <a:schemeClr val="tx1"/>
              </a:solidFill>
              <a:round/>
              <a:headEnd/>
              <a:tailEnd/>
            </a:ln>
            <a:effectLst/>
          </p:spPr>
          <p:txBody>
            <a:bodyPr wrap="none" anchor="ctr"/>
            <a:lstStyle/>
            <a:p>
              <a:pPr algn="ctr"/>
              <a:endParaRPr lang="en-US" sz="1800"/>
            </a:p>
          </p:txBody>
        </p:sp>
        <p:sp>
          <p:nvSpPr>
            <p:cNvPr id="1521722" name="Freeform 58"/>
            <p:cNvSpPr>
              <a:spLocks noChangeAspect="1"/>
            </p:cNvSpPr>
            <p:nvPr/>
          </p:nvSpPr>
          <p:spPr bwMode="auto">
            <a:xfrm>
              <a:off x="4737" y="3575"/>
              <a:ext cx="1" cy="73"/>
            </a:xfrm>
            <a:custGeom>
              <a:avLst/>
              <a:gdLst/>
              <a:ahLst/>
              <a:cxnLst>
                <a:cxn ang="0">
                  <a:pos x="0" y="0"/>
                </a:cxn>
                <a:cxn ang="0">
                  <a:pos x="0" y="73"/>
                </a:cxn>
              </a:cxnLst>
              <a:rect l="0" t="0" r="r" b="b"/>
              <a:pathLst>
                <a:path w="1" h="73">
                  <a:moveTo>
                    <a:pt x="0" y="0"/>
                  </a:moveTo>
                  <a:lnTo>
                    <a:pt x="0" y="73"/>
                  </a:lnTo>
                </a:path>
              </a:pathLst>
            </a:custGeom>
            <a:noFill/>
            <a:ln w="9525">
              <a:solidFill>
                <a:schemeClr val="tx1"/>
              </a:solidFill>
              <a:round/>
              <a:headEnd type="none" w="med" len="med"/>
              <a:tailEnd type="none" w="med" len="med"/>
            </a:ln>
            <a:effectLst/>
          </p:spPr>
          <p:txBody>
            <a:bodyPr/>
            <a:lstStyle/>
            <a:p>
              <a:endParaRPr lang="en-US"/>
            </a:p>
          </p:txBody>
        </p:sp>
        <p:sp>
          <p:nvSpPr>
            <p:cNvPr id="1521723" name="Freeform 59"/>
            <p:cNvSpPr>
              <a:spLocks noChangeAspect="1"/>
            </p:cNvSpPr>
            <p:nvPr/>
          </p:nvSpPr>
          <p:spPr bwMode="auto">
            <a:xfrm>
              <a:off x="4688" y="3614"/>
              <a:ext cx="101" cy="1"/>
            </a:xfrm>
            <a:custGeom>
              <a:avLst/>
              <a:gdLst/>
              <a:ahLst/>
              <a:cxnLst>
                <a:cxn ang="0">
                  <a:pos x="0" y="0"/>
                </a:cxn>
                <a:cxn ang="0">
                  <a:pos x="101" y="0"/>
                </a:cxn>
              </a:cxnLst>
              <a:rect l="0" t="0" r="r" b="b"/>
              <a:pathLst>
                <a:path w="101" h="1">
                  <a:moveTo>
                    <a:pt x="0" y="0"/>
                  </a:moveTo>
                  <a:lnTo>
                    <a:pt x="101" y="0"/>
                  </a:lnTo>
                </a:path>
              </a:pathLst>
            </a:custGeom>
            <a:noFill/>
            <a:ln w="9525">
              <a:solidFill>
                <a:schemeClr val="tx1"/>
              </a:solidFill>
              <a:round/>
              <a:headEnd type="none" w="med" len="med"/>
              <a:tailEnd type="none" w="med" len="med"/>
            </a:ln>
            <a:effectLst/>
          </p:spPr>
          <p:txBody>
            <a:bodyPr/>
            <a:lstStyle/>
            <a:p>
              <a:endParaRPr lang="en-US"/>
            </a:p>
          </p:txBody>
        </p:sp>
        <p:sp>
          <p:nvSpPr>
            <p:cNvPr id="1521724" name="Text Box 60"/>
            <p:cNvSpPr txBox="1">
              <a:spLocks noChangeArrowheads="1"/>
            </p:cNvSpPr>
            <p:nvPr/>
          </p:nvSpPr>
          <p:spPr bwMode="auto">
            <a:xfrm>
              <a:off x="1524" y="3945"/>
              <a:ext cx="2796" cy="231"/>
            </a:xfrm>
            <a:prstGeom prst="rect">
              <a:avLst/>
            </a:prstGeom>
            <a:noFill/>
            <a:ln w="9525">
              <a:noFill/>
              <a:miter lim="800000"/>
              <a:headEnd/>
              <a:tailEnd/>
            </a:ln>
            <a:effectLst/>
          </p:spPr>
          <p:txBody>
            <a:bodyPr wrap="none">
              <a:spAutoFit/>
            </a:bodyPr>
            <a:lstStyle/>
            <a:p>
              <a:r>
                <a:rPr lang="en-US" sz="1800"/>
                <a:t>Symbols used in the 16</a:t>
              </a:r>
              <a:r>
                <a:rPr lang="en-US" sz="1800" baseline="30000"/>
                <a:t>th</a:t>
              </a:r>
              <a:r>
                <a:rPr lang="en-US" sz="1800"/>
                <a:t> and 17</a:t>
              </a:r>
              <a:r>
                <a:rPr lang="en-US" sz="1800" baseline="30000"/>
                <a:t>th</a:t>
              </a:r>
              <a:r>
                <a:rPr lang="en-US" sz="1800"/>
                <a:t> Century</a:t>
              </a:r>
            </a:p>
          </p:txBody>
        </p:sp>
        <p:sp>
          <p:nvSpPr>
            <p:cNvPr id="1521725" name="Text Box 61"/>
            <p:cNvSpPr txBox="1">
              <a:spLocks noChangeArrowheads="1"/>
            </p:cNvSpPr>
            <p:nvPr/>
          </p:nvSpPr>
          <p:spPr bwMode="auto">
            <a:xfrm>
              <a:off x="816" y="3703"/>
              <a:ext cx="352" cy="192"/>
            </a:xfrm>
            <a:prstGeom prst="rect">
              <a:avLst/>
            </a:prstGeom>
            <a:noFill/>
            <a:ln w="9525">
              <a:noFill/>
              <a:miter lim="800000"/>
              <a:headEnd/>
              <a:tailEnd/>
            </a:ln>
            <a:effectLst/>
          </p:spPr>
          <p:txBody>
            <a:bodyPr wrap="none">
              <a:spAutoFit/>
            </a:bodyPr>
            <a:lstStyle/>
            <a:p>
              <a:r>
                <a:rPr lang="en-US" sz="1400"/>
                <a:t>Gold</a:t>
              </a:r>
            </a:p>
          </p:txBody>
        </p:sp>
        <p:sp>
          <p:nvSpPr>
            <p:cNvPr id="1521726" name="Text Box 62"/>
            <p:cNvSpPr txBox="1">
              <a:spLocks noChangeArrowheads="1"/>
            </p:cNvSpPr>
            <p:nvPr/>
          </p:nvSpPr>
          <p:spPr bwMode="auto">
            <a:xfrm>
              <a:off x="1344" y="3696"/>
              <a:ext cx="396" cy="192"/>
            </a:xfrm>
            <a:prstGeom prst="rect">
              <a:avLst/>
            </a:prstGeom>
            <a:noFill/>
            <a:ln w="9525">
              <a:noFill/>
              <a:miter lim="800000"/>
              <a:headEnd/>
              <a:tailEnd/>
            </a:ln>
            <a:effectLst/>
          </p:spPr>
          <p:txBody>
            <a:bodyPr wrap="none">
              <a:spAutoFit/>
            </a:bodyPr>
            <a:lstStyle/>
            <a:p>
              <a:r>
                <a:rPr lang="en-US" sz="1400"/>
                <a:t>Silver</a:t>
              </a:r>
            </a:p>
          </p:txBody>
        </p:sp>
        <p:sp>
          <p:nvSpPr>
            <p:cNvPr id="1521727" name="Text Box 63"/>
            <p:cNvSpPr txBox="1">
              <a:spLocks noChangeArrowheads="1"/>
            </p:cNvSpPr>
            <p:nvPr/>
          </p:nvSpPr>
          <p:spPr bwMode="auto">
            <a:xfrm>
              <a:off x="2064" y="3696"/>
              <a:ext cx="308" cy="192"/>
            </a:xfrm>
            <a:prstGeom prst="rect">
              <a:avLst/>
            </a:prstGeom>
            <a:noFill/>
            <a:ln w="9525">
              <a:noFill/>
              <a:miter lim="800000"/>
              <a:headEnd/>
              <a:tailEnd/>
            </a:ln>
            <a:effectLst/>
          </p:spPr>
          <p:txBody>
            <a:bodyPr wrap="none">
              <a:spAutoFit/>
            </a:bodyPr>
            <a:lstStyle/>
            <a:p>
              <a:r>
                <a:rPr lang="en-US" sz="1400"/>
                <a:t>Iron</a:t>
              </a:r>
            </a:p>
          </p:txBody>
        </p:sp>
        <p:sp>
          <p:nvSpPr>
            <p:cNvPr id="1521728" name="Text Box 64"/>
            <p:cNvSpPr txBox="1">
              <a:spLocks noChangeArrowheads="1"/>
            </p:cNvSpPr>
            <p:nvPr/>
          </p:nvSpPr>
          <p:spPr bwMode="auto">
            <a:xfrm>
              <a:off x="2736" y="3703"/>
              <a:ext cx="482" cy="192"/>
            </a:xfrm>
            <a:prstGeom prst="rect">
              <a:avLst/>
            </a:prstGeom>
            <a:noFill/>
            <a:ln w="9525">
              <a:noFill/>
              <a:miter lim="800000"/>
              <a:headEnd/>
              <a:tailEnd/>
            </a:ln>
            <a:effectLst/>
          </p:spPr>
          <p:txBody>
            <a:bodyPr wrap="none">
              <a:spAutoFit/>
            </a:bodyPr>
            <a:lstStyle/>
            <a:p>
              <a:r>
                <a:rPr lang="en-US" sz="1400"/>
                <a:t>Copper</a:t>
              </a:r>
            </a:p>
          </p:txBody>
        </p:sp>
        <p:sp>
          <p:nvSpPr>
            <p:cNvPr id="1521729" name="Text Box 65"/>
            <p:cNvSpPr txBox="1">
              <a:spLocks noChangeArrowheads="1"/>
            </p:cNvSpPr>
            <p:nvPr/>
          </p:nvSpPr>
          <p:spPr bwMode="auto">
            <a:xfrm>
              <a:off x="3380" y="3696"/>
              <a:ext cx="364" cy="192"/>
            </a:xfrm>
            <a:prstGeom prst="rect">
              <a:avLst/>
            </a:prstGeom>
            <a:noFill/>
            <a:ln w="9525">
              <a:noFill/>
              <a:miter lim="800000"/>
              <a:headEnd/>
              <a:tailEnd/>
            </a:ln>
            <a:effectLst/>
          </p:spPr>
          <p:txBody>
            <a:bodyPr wrap="none">
              <a:spAutoFit/>
            </a:bodyPr>
            <a:lstStyle/>
            <a:p>
              <a:r>
                <a:rPr lang="en-US" sz="1400"/>
                <a:t>Lead</a:t>
              </a:r>
            </a:p>
          </p:txBody>
        </p:sp>
        <p:sp>
          <p:nvSpPr>
            <p:cNvPr id="1521730" name="Text Box 66"/>
            <p:cNvSpPr txBox="1">
              <a:spLocks noChangeArrowheads="1"/>
            </p:cNvSpPr>
            <p:nvPr/>
          </p:nvSpPr>
          <p:spPr bwMode="auto">
            <a:xfrm>
              <a:off x="4001" y="3696"/>
              <a:ext cx="271" cy="192"/>
            </a:xfrm>
            <a:prstGeom prst="rect">
              <a:avLst/>
            </a:prstGeom>
            <a:noFill/>
            <a:ln w="9525">
              <a:noFill/>
              <a:miter lim="800000"/>
              <a:headEnd/>
              <a:tailEnd/>
            </a:ln>
            <a:effectLst/>
          </p:spPr>
          <p:txBody>
            <a:bodyPr wrap="none">
              <a:spAutoFit/>
            </a:bodyPr>
            <a:lstStyle/>
            <a:p>
              <a:r>
                <a:rPr lang="en-US" sz="1400"/>
                <a:t>Tin</a:t>
              </a:r>
            </a:p>
          </p:txBody>
        </p:sp>
        <p:sp>
          <p:nvSpPr>
            <p:cNvPr id="1521731" name="Text Box 67"/>
            <p:cNvSpPr txBox="1">
              <a:spLocks noChangeArrowheads="1"/>
            </p:cNvSpPr>
            <p:nvPr/>
          </p:nvSpPr>
          <p:spPr bwMode="auto">
            <a:xfrm>
              <a:off x="4580" y="3696"/>
              <a:ext cx="519" cy="192"/>
            </a:xfrm>
            <a:prstGeom prst="rect">
              <a:avLst/>
            </a:prstGeom>
            <a:noFill/>
            <a:ln w="9525">
              <a:noFill/>
              <a:miter lim="800000"/>
              <a:headEnd/>
              <a:tailEnd/>
            </a:ln>
            <a:effectLst/>
          </p:spPr>
          <p:txBody>
            <a:bodyPr wrap="none">
              <a:spAutoFit/>
            </a:bodyPr>
            <a:lstStyle/>
            <a:p>
              <a:r>
                <a:rPr lang="en-US" sz="1400"/>
                <a:t>Mercury</a:t>
              </a:r>
            </a:p>
          </p:txBody>
        </p:sp>
        <p:sp>
          <p:nvSpPr>
            <p:cNvPr id="1521732" name="Rectangle 68"/>
            <p:cNvSpPr>
              <a:spLocks noChangeArrowheads="1"/>
            </p:cNvSpPr>
            <p:nvPr/>
          </p:nvSpPr>
          <p:spPr bwMode="auto">
            <a:xfrm>
              <a:off x="480" y="3072"/>
              <a:ext cx="4848" cy="1152"/>
            </a:xfrm>
            <a:prstGeom prst="rect">
              <a:avLst/>
            </a:prstGeom>
            <a:noFill/>
            <a:ln w="9525">
              <a:solidFill>
                <a:schemeClr val="tx1"/>
              </a:solidFill>
              <a:miter lim="800000"/>
              <a:headEnd/>
              <a:tailEnd/>
            </a:ln>
            <a:effectLst/>
          </p:spPr>
          <p:txBody>
            <a:bodyPr wrap="none" anchor="ctr"/>
            <a:lstStyle/>
            <a:p>
              <a:endParaRPr lang="en-US"/>
            </a:p>
          </p:txBody>
        </p:sp>
        <p:sp>
          <p:nvSpPr>
            <p:cNvPr id="1521733" name="Freeform 69"/>
            <p:cNvSpPr>
              <a:spLocks/>
            </p:cNvSpPr>
            <p:nvPr/>
          </p:nvSpPr>
          <p:spPr bwMode="auto">
            <a:xfrm>
              <a:off x="2304" y="3269"/>
              <a:ext cx="51" cy="43"/>
            </a:xfrm>
            <a:custGeom>
              <a:avLst/>
              <a:gdLst/>
              <a:ahLst/>
              <a:cxnLst>
                <a:cxn ang="0">
                  <a:pos x="51" y="0"/>
                </a:cxn>
                <a:cxn ang="0">
                  <a:pos x="0" y="43"/>
                </a:cxn>
              </a:cxnLst>
              <a:rect l="0" t="0" r="r" b="b"/>
              <a:pathLst>
                <a:path w="51" h="43">
                  <a:moveTo>
                    <a:pt x="51" y="0"/>
                  </a:moveTo>
                  <a:lnTo>
                    <a:pt x="0" y="43"/>
                  </a:lnTo>
                </a:path>
              </a:pathLst>
            </a:custGeom>
            <a:noFill/>
            <a:ln w="9525">
              <a:solidFill>
                <a:schemeClr val="tx1"/>
              </a:solidFill>
              <a:round/>
              <a:headEnd type="none" w="med" len="med"/>
              <a:tailEnd type="none" w="med" len="med"/>
            </a:ln>
            <a:effectLst/>
          </p:spPr>
          <p:txBody>
            <a:bodyPr/>
            <a:lstStyle/>
            <a:p>
              <a:endParaRPr lang="en-US"/>
            </a:p>
          </p:txBody>
        </p:sp>
        <p:sp>
          <p:nvSpPr>
            <p:cNvPr id="1521734" name="Freeform 70"/>
            <p:cNvSpPr>
              <a:spLocks/>
            </p:cNvSpPr>
            <p:nvPr/>
          </p:nvSpPr>
          <p:spPr bwMode="auto">
            <a:xfrm>
              <a:off x="2358" y="3272"/>
              <a:ext cx="3" cy="58"/>
            </a:xfrm>
            <a:custGeom>
              <a:avLst/>
              <a:gdLst/>
              <a:ahLst/>
              <a:cxnLst>
                <a:cxn ang="0">
                  <a:pos x="0" y="0"/>
                </a:cxn>
                <a:cxn ang="0">
                  <a:pos x="3" y="58"/>
                </a:cxn>
              </a:cxnLst>
              <a:rect l="0" t="0" r="r" b="b"/>
              <a:pathLst>
                <a:path w="3" h="58">
                  <a:moveTo>
                    <a:pt x="0" y="0"/>
                  </a:moveTo>
                  <a:lnTo>
                    <a:pt x="3" y="58"/>
                  </a:lnTo>
                </a:path>
              </a:pathLst>
            </a:custGeom>
            <a:noFill/>
            <a:ln w="9525">
              <a:solidFill>
                <a:schemeClr val="tx1"/>
              </a:solidFill>
              <a:round/>
              <a:headEnd type="none" w="med" len="med"/>
              <a:tailEnd type="none" w="med" len="med"/>
            </a:ln>
            <a:effectLst/>
          </p:spPr>
          <p:txBody>
            <a:bodyPr/>
            <a:lstStyle/>
            <a:p>
              <a:endParaRPr lang="en-US"/>
            </a:p>
          </p:txBody>
        </p:sp>
        <p:grpSp>
          <p:nvGrpSpPr>
            <p:cNvPr id="1521735" name="Group 71"/>
            <p:cNvGrpSpPr>
              <a:grpSpLocks/>
            </p:cNvGrpSpPr>
            <p:nvPr/>
          </p:nvGrpSpPr>
          <p:grpSpPr bwMode="auto">
            <a:xfrm>
              <a:off x="3360" y="3245"/>
              <a:ext cx="336" cy="403"/>
              <a:chOff x="3072" y="3341"/>
              <a:chExt cx="336" cy="403"/>
            </a:xfrm>
          </p:grpSpPr>
          <p:sp>
            <p:nvSpPr>
              <p:cNvPr id="1521736" name="AutoShape 72"/>
              <p:cNvSpPr>
                <a:spLocks noChangeArrowheads="1"/>
              </p:cNvSpPr>
              <p:nvPr/>
            </p:nvSpPr>
            <p:spPr bwMode="auto">
              <a:xfrm>
                <a:off x="3120" y="3408"/>
                <a:ext cx="288" cy="336"/>
              </a:xfrm>
              <a:custGeom>
                <a:avLst/>
                <a:gdLst>
                  <a:gd name="T0" fmla="*/ 10860 w 21600"/>
                  <a:gd name="T1" fmla="*/ 2187 h 21600"/>
                  <a:gd name="T2" fmla="*/ 2928 w 21600"/>
                  <a:gd name="T3" fmla="*/ 10800 h 21600"/>
                  <a:gd name="T4" fmla="*/ 10860 w 21600"/>
                  <a:gd name="T5" fmla="*/ 21600 h 21600"/>
                  <a:gd name="T6" fmla="*/ 18672 w 21600"/>
                  <a:gd name="T7" fmla="*/ 10800 h 21600"/>
                  <a:gd name="T8" fmla="*/ 17694720 60000 65536"/>
                  <a:gd name="T9" fmla="*/ 11796480 60000 65536"/>
                  <a:gd name="T10" fmla="*/ 5898240 60000 65536"/>
                  <a:gd name="T11" fmla="*/ 0 60000 65536"/>
                  <a:gd name="T12" fmla="*/ 5037 w 21600"/>
                  <a:gd name="T13" fmla="*/ 2277 h 21600"/>
                  <a:gd name="T14" fmla="*/ 16557 w 21600"/>
                  <a:gd name="T15" fmla="*/ 13677 h 21600"/>
                </a:gdLst>
                <a:ahLst/>
                <a:cxnLst>
                  <a:cxn ang="T8">
                    <a:pos x="T0" y="T1"/>
                  </a:cxn>
                  <a:cxn ang="T9">
                    <a:pos x="T2" y="T3"/>
                  </a:cxn>
                  <a:cxn ang="T10">
                    <a:pos x="T4" y="T5"/>
                  </a:cxn>
                  <a:cxn ang="T11">
                    <a:pos x="T6" y="T7"/>
                  </a:cxn>
                </a:cxnLst>
                <a:rect l="T12" t="T13" r="T14" b="T15"/>
                <a:pathLst>
                  <a:path w="21600" h="21600">
                    <a:moveTo>
                      <a:pt x="10860" y="2187"/>
                    </a:moveTo>
                    <a:cubicBezTo>
                      <a:pt x="10451" y="1746"/>
                      <a:pt x="9529" y="1018"/>
                      <a:pt x="9015" y="730"/>
                    </a:cubicBezTo>
                    <a:cubicBezTo>
                      <a:pt x="7865" y="152"/>
                      <a:pt x="6685" y="0"/>
                      <a:pt x="5415" y="0"/>
                    </a:cubicBezTo>
                    <a:cubicBezTo>
                      <a:pt x="4175" y="152"/>
                      <a:pt x="2995" y="575"/>
                      <a:pt x="1967" y="1305"/>
                    </a:cubicBezTo>
                    <a:cubicBezTo>
                      <a:pt x="1150" y="2187"/>
                      <a:pt x="575" y="3222"/>
                      <a:pt x="242" y="4220"/>
                    </a:cubicBezTo>
                    <a:cubicBezTo>
                      <a:pt x="0" y="5410"/>
                      <a:pt x="242" y="6560"/>
                      <a:pt x="575" y="7597"/>
                    </a:cubicBezTo>
                    <a:lnTo>
                      <a:pt x="10860" y="21600"/>
                    </a:lnTo>
                    <a:lnTo>
                      <a:pt x="20995" y="7597"/>
                    </a:lnTo>
                    <a:cubicBezTo>
                      <a:pt x="21480" y="6560"/>
                      <a:pt x="21600" y="5410"/>
                      <a:pt x="21480" y="4220"/>
                    </a:cubicBezTo>
                    <a:cubicBezTo>
                      <a:pt x="21115" y="3222"/>
                      <a:pt x="20420" y="2187"/>
                      <a:pt x="19632" y="1305"/>
                    </a:cubicBezTo>
                    <a:cubicBezTo>
                      <a:pt x="18575" y="575"/>
                      <a:pt x="17425" y="152"/>
                      <a:pt x="16275" y="0"/>
                    </a:cubicBezTo>
                    <a:cubicBezTo>
                      <a:pt x="15005" y="0"/>
                      <a:pt x="13735" y="152"/>
                      <a:pt x="12705" y="730"/>
                    </a:cubicBezTo>
                    <a:cubicBezTo>
                      <a:pt x="12176" y="1018"/>
                      <a:pt x="11254" y="1746"/>
                      <a:pt x="10860" y="2187"/>
                    </a:cubicBezTo>
                    <a:close/>
                  </a:path>
                </a:pathLst>
              </a:custGeom>
              <a:noFill/>
              <a:ln w="9525">
                <a:solidFill>
                  <a:schemeClr val="tx1"/>
                </a:solidFill>
                <a:miter lim="800000"/>
                <a:headEnd/>
                <a:tailEnd/>
              </a:ln>
              <a:effectLst/>
            </p:spPr>
            <p:txBody>
              <a:bodyPr wrap="none" anchor="ctr"/>
              <a:lstStyle/>
              <a:p>
                <a:endParaRPr lang="en-US"/>
              </a:p>
            </p:txBody>
          </p:sp>
          <p:sp>
            <p:nvSpPr>
              <p:cNvPr id="1521737" name="Rectangle 73"/>
              <p:cNvSpPr>
                <a:spLocks noChangeArrowheads="1"/>
              </p:cNvSpPr>
              <p:nvPr/>
            </p:nvSpPr>
            <p:spPr bwMode="auto">
              <a:xfrm>
                <a:off x="3072" y="3360"/>
                <a:ext cx="192" cy="384"/>
              </a:xfrm>
              <a:prstGeom prst="rect">
                <a:avLst/>
              </a:prstGeom>
              <a:solidFill>
                <a:schemeClr val="bg1"/>
              </a:solidFill>
              <a:ln w="9525">
                <a:noFill/>
                <a:miter lim="800000"/>
                <a:headEnd/>
                <a:tailEnd/>
              </a:ln>
              <a:effectLst/>
            </p:spPr>
            <p:txBody>
              <a:bodyPr wrap="none" anchor="ctr"/>
              <a:lstStyle/>
              <a:p>
                <a:endParaRPr lang="en-US"/>
              </a:p>
            </p:txBody>
          </p:sp>
          <p:sp>
            <p:nvSpPr>
              <p:cNvPr id="1521738" name="Freeform 74"/>
              <p:cNvSpPr>
                <a:spLocks noChangeAspect="1"/>
              </p:cNvSpPr>
              <p:nvPr/>
            </p:nvSpPr>
            <p:spPr bwMode="auto">
              <a:xfrm>
                <a:off x="3264" y="3341"/>
                <a:ext cx="1" cy="100"/>
              </a:xfrm>
              <a:custGeom>
                <a:avLst/>
                <a:gdLst/>
                <a:ahLst/>
                <a:cxnLst>
                  <a:cxn ang="0">
                    <a:pos x="0" y="0"/>
                  </a:cxn>
                  <a:cxn ang="0">
                    <a:pos x="0" y="100"/>
                  </a:cxn>
                </a:cxnLst>
                <a:rect l="0" t="0" r="r" b="b"/>
                <a:pathLst>
                  <a:path w="1" h="100">
                    <a:moveTo>
                      <a:pt x="0" y="0"/>
                    </a:moveTo>
                    <a:lnTo>
                      <a:pt x="0" y="100"/>
                    </a:lnTo>
                  </a:path>
                </a:pathLst>
              </a:custGeom>
              <a:noFill/>
              <a:ln w="9525">
                <a:solidFill>
                  <a:schemeClr val="tx1"/>
                </a:solidFill>
                <a:round/>
                <a:headEnd type="none" w="med" len="med"/>
                <a:tailEnd type="none" w="med" len="med"/>
              </a:ln>
              <a:effectLst/>
            </p:spPr>
            <p:txBody>
              <a:bodyPr/>
              <a:lstStyle/>
              <a:p>
                <a:endParaRPr lang="en-US"/>
              </a:p>
            </p:txBody>
          </p:sp>
          <p:sp>
            <p:nvSpPr>
              <p:cNvPr id="1521739" name="Freeform 75"/>
              <p:cNvSpPr>
                <a:spLocks noChangeAspect="1"/>
              </p:cNvSpPr>
              <p:nvPr/>
            </p:nvSpPr>
            <p:spPr bwMode="auto">
              <a:xfrm>
                <a:off x="3228" y="3369"/>
                <a:ext cx="66" cy="1"/>
              </a:xfrm>
              <a:custGeom>
                <a:avLst/>
                <a:gdLst/>
                <a:ahLst/>
                <a:cxnLst>
                  <a:cxn ang="0">
                    <a:pos x="0" y="0"/>
                  </a:cxn>
                  <a:cxn ang="0">
                    <a:pos x="66" y="0"/>
                  </a:cxn>
                </a:cxnLst>
                <a:rect l="0" t="0" r="r" b="b"/>
                <a:pathLst>
                  <a:path w="66" h="1">
                    <a:moveTo>
                      <a:pt x="0" y="0"/>
                    </a:moveTo>
                    <a:lnTo>
                      <a:pt x="66" y="0"/>
                    </a:lnTo>
                  </a:path>
                </a:pathLst>
              </a:custGeom>
              <a:noFill/>
              <a:ln w="9525">
                <a:solidFill>
                  <a:schemeClr val="tx1"/>
                </a:solidFill>
                <a:round/>
                <a:headEnd type="none" w="med" len="med"/>
                <a:tailEnd type="none" w="med" len="med"/>
              </a:ln>
              <a:effectLst/>
            </p:spPr>
            <p:txBody>
              <a:bodyPr/>
              <a:lstStyle/>
              <a:p>
                <a:endParaRPr lang="en-US"/>
              </a:p>
            </p:txBody>
          </p:sp>
        </p:grpSp>
        <p:grpSp>
          <p:nvGrpSpPr>
            <p:cNvPr id="1521740" name="Group 76"/>
            <p:cNvGrpSpPr>
              <a:grpSpLocks/>
            </p:cNvGrpSpPr>
            <p:nvPr/>
          </p:nvGrpSpPr>
          <p:grpSpPr bwMode="auto">
            <a:xfrm>
              <a:off x="4090" y="3360"/>
              <a:ext cx="151" cy="240"/>
              <a:chOff x="3881" y="3456"/>
              <a:chExt cx="151" cy="240"/>
            </a:xfrm>
          </p:grpSpPr>
          <p:sp>
            <p:nvSpPr>
              <p:cNvPr id="1521741" name="Freeform 77"/>
              <p:cNvSpPr>
                <a:spLocks/>
              </p:cNvSpPr>
              <p:nvPr/>
            </p:nvSpPr>
            <p:spPr bwMode="auto">
              <a:xfrm>
                <a:off x="3881" y="3458"/>
                <a:ext cx="151" cy="149"/>
              </a:xfrm>
              <a:custGeom>
                <a:avLst/>
                <a:gdLst/>
                <a:ahLst/>
                <a:cxnLst>
                  <a:cxn ang="0">
                    <a:pos x="12" y="0"/>
                  </a:cxn>
                  <a:cxn ang="0">
                    <a:pos x="31" y="36"/>
                  </a:cxn>
                  <a:cxn ang="0">
                    <a:pos x="40" y="76"/>
                  </a:cxn>
                  <a:cxn ang="0">
                    <a:pos x="25" y="117"/>
                  </a:cxn>
                  <a:cxn ang="0">
                    <a:pos x="9" y="147"/>
                  </a:cxn>
                  <a:cxn ang="0">
                    <a:pos x="82" y="130"/>
                  </a:cxn>
                  <a:cxn ang="0">
                    <a:pos x="151" y="142"/>
                  </a:cxn>
                </a:cxnLst>
                <a:rect l="0" t="0" r="r" b="b"/>
                <a:pathLst>
                  <a:path w="151" h="149">
                    <a:moveTo>
                      <a:pt x="12" y="0"/>
                    </a:moveTo>
                    <a:cubicBezTo>
                      <a:pt x="15" y="6"/>
                      <a:pt x="26" y="23"/>
                      <a:pt x="31" y="36"/>
                    </a:cubicBezTo>
                    <a:cubicBezTo>
                      <a:pt x="36" y="49"/>
                      <a:pt x="41" y="63"/>
                      <a:pt x="40" y="76"/>
                    </a:cubicBezTo>
                    <a:cubicBezTo>
                      <a:pt x="39" y="89"/>
                      <a:pt x="30" y="105"/>
                      <a:pt x="25" y="117"/>
                    </a:cubicBezTo>
                    <a:cubicBezTo>
                      <a:pt x="20" y="129"/>
                      <a:pt x="0" y="145"/>
                      <a:pt x="9" y="147"/>
                    </a:cubicBezTo>
                    <a:cubicBezTo>
                      <a:pt x="18" y="149"/>
                      <a:pt x="58" y="131"/>
                      <a:pt x="82" y="130"/>
                    </a:cubicBezTo>
                    <a:cubicBezTo>
                      <a:pt x="106" y="129"/>
                      <a:pt x="137" y="140"/>
                      <a:pt x="151" y="142"/>
                    </a:cubicBezTo>
                  </a:path>
                </a:pathLst>
              </a:custGeom>
              <a:noFill/>
              <a:ln w="9525">
                <a:solidFill>
                  <a:schemeClr val="tx1"/>
                </a:solidFill>
                <a:round/>
                <a:headEnd/>
                <a:tailEnd/>
              </a:ln>
              <a:effectLst/>
            </p:spPr>
            <p:txBody>
              <a:bodyPr/>
              <a:lstStyle/>
              <a:p>
                <a:endParaRPr lang="en-US"/>
              </a:p>
            </p:txBody>
          </p:sp>
          <p:sp>
            <p:nvSpPr>
              <p:cNvPr id="1521742" name="Line 78"/>
              <p:cNvSpPr>
                <a:spLocks noChangeShapeType="1"/>
              </p:cNvSpPr>
              <p:nvPr/>
            </p:nvSpPr>
            <p:spPr bwMode="auto">
              <a:xfrm>
                <a:off x="3984" y="3552"/>
                <a:ext cx="0" cy="144"/>
              </a:xfrm>
              <a:prstGeom prst="line">
                <a:avLst/>
              </a:prstGeom>
              <a:noFill/>
              <a:ln w="9525">
                <a:solidFill>
                  <a:schemeClr val="tx1"/>
                </a:solidFill>
                <a:round/>
                <a:headEnd/>
                <a:tailEnd/>
              </a:ln>
              <a:effectLst/>
            </p:spPr>
            <p:txBody>
              <a:bodyPr/>
              <a:lstStyle/>
              <a:p>
                <a:endParaRPr lang="en-US"/>
              </a:p>
            </p:txBody>
          </p:sp>
          <p:sp>
            <p:nvSpPr>
              <p:cNvPr id="1521743" name="AutoShape 79"/>
              <p:cNvSpPr>
                <a:spLocks noChangeArrowheads="1"/>
              </p:cNvSpPr>
              <p:nvPr/>
            </p:nvSpPr>
            <p:spPr bwMode="auto">
              <a:xfrm flipH="1">
                <a:off x="3888" y="3456"/>
                <a:ext cx="48" cy="144"/>
              </a:xfrm>
              <a:prstGeom prst="moon">
                <a:avLst>
                  <a:gd name="adj" fmla="val 31250"/>
                </a:avLst>
              </a:prstGeom>
              <a:noFill/>
              <a:ln w="9525">
                <a:solidFill>
                  <a:schemeClr val="tx1"/>
                </a:solidFill>
                <a:miter lim="800000"/>
                <a:headEnd/>
                <a:tailEnd/>
              </a:ln>
              <a:effectLst/>
            </p:spPr>
            <p:txBody>
              <a:bodyPr wrap="none" anchor="ctr"/>
              <a:lstStyle/>
              <a:p>
                <a:endParaRPr lang="en-US"/>
              </a:p>
            </p:txBody>
          </p:sp>
        </p:grpSp>
      </p:grpSp>
      <p:grpSp>
        <p:nvGrpSpPr>
          <p:cNvPr id="1521744" name="Group 80"/>
          <p:cNvGrpSpPr>
            <a:grpSpLocks/>
          </p:cNvGrpSpPr>
          <p:nvPr/>
        </p:nvGrpSpPr>
        <p:grpSpPr bwMode="auto">
          <a:xfrm>
            <a:off x="762000" y="2895600"/>
            <a:ext cx="7696200" cy="1752600"/>
            <a:chOff x="480" y="1824"/>
            <a:chExt cx="4848" cy="1104"/>
          </a:xfrm>
        </p:grpSpPr>
        <p:sp>
          <p:nvSpPr>
            <p:cNvPr id="1521745" name="Text Box 81"/>
            <p:cNvSpPr txBox="1">
              <a:spLocks noChangeArrowheads="1"/>
            </p:cNvSpPr>
            <p:nvPr/>
          </p:nvSpPr>
          <p:spPr bwMode="auto">
            <a:xfrm>
              <a:off x="1440" y="2649"/>
              <a:ext cx="2972" cy="231"/>
            </a:xfrm>
            <a:prstGeom prst="rect">
              <a:avLst/>
            </a:prstGeom>
            <a:noFill/>
            <a:ln w="9525">
              <a:noFill/>
              <a:miter lim="800000"/>
              <a:headEnd/>
              <a:tailEnd/>
            </a:ln>
            <a:effectLst/>
          </p:spPr>
          <p:txBody>
            <a:bodyPr wrap="none">
              <a:spAutoFit/>
            </a:bodyPr>
            <a:lstStyle/>
            <a:p>
              <a:r>
                <a:rPr lang="en-US" sz="1800"/>
                <a:t>Alchemical Symbols used in the 15</a:t>
              </a:r>
              <a:r>
                <a:rPr lang="en-US" sz="1800" baseline="30000"/>
                <a:t>th</a:t>
              </a:r>
              <a:r>
                <a:rPr lang="en-US" sz="1800"/>
                <a:t> Century</a:t>
              </a:r>
            </a:p>
          </p:txBody>
        </p:sp>
        <p:sp>
          <p:nvSpPr>
            <p:cNvPr id="1521746" name="Text Box 82"/>
            <p:cNvSpPr txBox="1">
              <a:spLocks noChangeArrowheads="1"/>
            </p:cNvSpPr>
            <p:nvPr/>
          </p:nvSpPr>
          <p:spPr bwMode="auto">
            <a:xfrm>
              <a:off x="816" y="2496"/>
              <a:ext cx="308" cy="192"/>
            </a:xfrm>
            <a:prstGeom prst="rect">
              <a:avLst/>
            </a:prstGeom>
            <a:noFill/>
            <a:ln w="9525">
              <a:noFill/>
              <a:miter lim="800000"/>
              <a:headEnd/>
              <a:tailEnd/>
            </a:ln>
            <a:effectLst/>
          </p:spPr>
          <p:txBody>
            <a:bodyPr wrap="none">
              <a:spAutoFit/>
            </a:bodyPr>
            <a:lstStyle/>
            <a:p>
              <a:r>
                <a:rPr lang="en-US" sz="1400"/>
                <a:t>Fire</a:t>
              </a:r>
            </a:p>
          </p:txBody>
        </p:sp>
        <p:sp>
          <p:nvSpPr>
            <p:cNvPr id="1521747" name="Text Box 83"/>
            <p:cNvSpPr txBox="1">
              <a:spLocks noChangeArrowheads="1"/>
            </p:cNvSpPr>
            <p:nvPr/>
          </p:nvSpPr>
          <p:spPr bwMode="auto">
            <a:xfrm>
              <a:off x="2064" y="2489"/>
              <a:ext cx="253" cy="192"/>
            </a:xfrm>
            <a:prstGeom prst="rect">
              <a:avLst/>
            </a:prstGeom>
            <a:noFill/>
            <a:ln w="9525">
              <a:noFill/>
              <a:miter lim="800000"/>
              <a:headEnd/>
              <a:tailEnd/>
            </a:ln>
            <a:effectLst/>
          </p:spPr>
          <p:txBody>
            <a:bodyPr wrap="none">
              <a:spAutoFit/>
            </a:bodyPr>
            <a:lstStyle/>
            <a:p>
              <a:r>
                <a:rPr lang="en-US" sz="1400"/>
                <a:t>Air</a:t>
              </a:r>
            </a:p>
          </p:txBody>
        </p:sp>
        <p:sp>
          <p:nvSpPr>
            <p:cNvPr id="1521748" name="Text Box 84"/>
            <p:cNvSpPr txBox="1">
              <a:spLocks noChangeArrowheads="1"/>
            </p:cNvSpPr>
            <p:nvPr/>
          </p:nvSpPr>
          <p:spPr bwMode="auto">
            <a:xfrm>
              <a:off x="3332" y="2489"/>
              <a:ext cx="383" cy="192"/>
            </a:xfrm>
            <a:prstGeom prst="rect">
              <a:avLst/>
            </a:prstGeom>
            <a:noFill/>
            <a:ln w="9525">
              <a:noFill/>
              <a:miter lim="800000"/>
              <a:headEnd/>
              <a:tailEnd/>
            </a:ln>
            <a:effectLst/>
          </p:spPr>
          <p:txBody>
            <a:bodyPr wrap="none">
              <a:spAutoFit/>
            </a:bodyPr>
            <a:lstStyle/>
            <a:p>
              <a:r>
                <a:rPr lang="en-US" sz="1400"/>
                <a:t>Earth</a:t>
              </a:r>
            </a:p>
          </p:txBody>
        </p:sp>
        <p:sp>
          <p:nvSpPr>
            <p:cNvPr id="1521749" name="Text Box 85"/>
            <p:cNvSpPr txBox="1">
              <a:spLocks noChangeArrowheads="1"/>
            </p:cNvSpPr>
            <p:nvPr/>
          </p:nvSpPr>
          <p:spPr bwMode="auto">
            <a:xfrm>
              <a:off x="4580" y="2489"/>
              <a:ext cx="414" cy="192"/>
            </a:xfrm>
            <a:prstGeom prst="rect">
              <a:avLst/>
            </a:prstGeom>
            <a:noFill/>
            <a:ln w="9525">
              <a:noFill/>
              <a:miter lim="800000"/>
              <a:headEnd/>
              <a:tailEnd/>
            </a:ln>
            <a:effectLst/>
          </p:spPr>
          <p:txBody>
            <a:bodyPr wrap="none">
              <a:spAutoFit/>
            </a:bodyPr>
            <a:lstStyle/>
            <a:p>
              <a:r>
                <a:rPr lang="en-US" sz="1400"/>
                <a:t>Water</a:t>
              </a:r>
            </a:p>
          </p:txBody>
        </p:sp>
        <p:sp>
          <p:nvSpPr>
            <p:cNvPr id="1521750" name="Rectangle 86"/>
            <p:cNvSpPr>
              <a:spLocks noChangeArrowheads="1"/>
            </p:cNvSpPr>
            <p:nvPr/>
          </p:nvSpPr>
          <p:spPr bwMode="auto">
            <a:xfrm>
              <a:off x="480" y="1824"/>
              <a:ext cx="4848" cy="1104"/>
            </a:xfrm>
            <a:prstGeom prst="rect">
              <a:avLst/>
            </a:prstGeom>
            <a:noFill/>
            <a:ln w="9525">
              <a:solidFill>
                <a:schemeClr val="tx1"/>
              </a:solidFill>
              <a:miter lim="800000"/>
              <a:headEnd/>
              <a:tailEnd/>
            </a:ln>
            <a:effectLst/>
          </p:spPr>
          <p:txBody>
            <a:bodyPr wrap="none" anchor="ctr"/>
            <a:lstStyle/>
            <a:p>
              <a:endParaRPr lang="en-US"/>
            </a:p>
          </p:txBody>
        </p:sp>
        <p:sp>
          <p:nvSpPr>
            <p:cNvPr id="1521751" name="AutoShape 87"/>
            <p:cNvSpPr>
              <a:spLocks noChangeArrowheads="1"/>
            </p:cNvSpPr>
            <p:nvPr/>
          </p:nvSpPr>
          <p:spPr bwMode="auto">
            <a:xfrm>
              <a:off x="720" y="1913"/>
              <a:ext cx="528" cy="528"/>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1521752" name="AutoShape 88"/>
            <p:cNvSpPr>
              <a:spLocks noChangeArrowheads="1"/>
            </p:cNvSpPr>
            <p:nvPr/>
          </p:nvSpPr>
          <p:spPr bwMode="auto">
            <a:xfrm>
              <a:off x="1920" y="1913"/>
              <a:ext cx="528" cy="528"/>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1521753" name="AutoShape 89"/>
            <p:cNvSpPr>
              <a:spLocks noChangeArrowheads="1"/>
            </p:cNvSpPr>
            <p:nvPr/>
          </p:nvSpPr>
          <p:spPr bwMode="auto">
            <a:xfrm flipV="1">
              <a:off x="3264" y="1913"/>
              <a:ext cx="528" cy="528"/>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1521754" name="AutoShape 90"/>
            <p:cNvSpPr>
              <a:spLocks noChangeArrowheads="1"/>
            </p:cNvSpPr>
            <p:nvPr/>
          </p:nvSpPr>
          <p:spPr bwMode="auto">
            <a:xfrm flipV="1">
              <a:off x="4512" y="1913"/>
              <a:ext cx="528" cy="528"/>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1521755" name="Line 91"/>
            <p:cNvSpPr>
              <a:spLocks noChangeShapeType="1"/>
            </p:cNvSpPr>
            <p:nvPr/>
          </p:nvSpPr>
          <p:spPr bwMode="auto">
            <a:xfrm>
              <a:off x="2016" y="2249"/>
              <a:ext cx="336" cy="0"/>
            </a:xfrm>
            <a:prstGeom prst="line">
              <a:avLst/>
            </a:prstGeom>
            <a:noFill/>
            <a:ln w="9525">
              <a:solidFill>
                <a:schemeClr val="tx1"/>
              </a:solidFill>
              <a:round/>
              <a:headEnd/>
              <a:tailEnd/>
            </a:ln>
            <a:effectLst/>
          </p:spPr>
          <p:txBody>
            <a:bodyPr/>
            <a:lstStyle/>
            <a:p>
              <a:endParaRPr lang="en-US"/>
            </a:p>
          </p:txBody>
        </p:sp>
        <p:sp>
          <p:nvSpPr>
            <p:cNvPr id="1521756" name="Freeform 92"/>
            <p:cNvSpPr>
              <a:spLocks/>
            </p:cNvSpPr>
            <p:nvPr/>
          </p:nvSpPr>
          <p:spPr bwMode="auto">
            <a:xfrm>
              <a:off x="3384" y="2152"/>
              <a:ext cx="288" cy="1"/>
            </a:xfrm>
            <a:custGeom>
              <a:avLst/>
              <a:gdLst/>
              <a:ahLst/>
              <a:cxnLst>
                <a:cxn ang="0">
                  <a:pos x="0" y="0"/>
                </a:cxn>
                <a:cxn ang="0">
                  <a:pos x="288" y="1"/>
                </a:cxn>
              </a:cxnLst>
              <a:rect l="0" t="0" r="r" b="b"/>
              <a:pathLst>
                <a:path w="288" h="1">
                  <a:moveTo>
                    <a:pt x="0" y="0"/>
                  </a:moveTo>
                  <a:lnTo>
                    <a:pt x="288" y="1"/>
                  </a:lnTo>
                </a:path>
              </a:pathLst>
            </a:custGeom>
            <a:noFill/>
            <a:ln w="9525">
              <a:solidFill>
                <a:schemeClr val="tx1"/>
              </a:solidFill>
              <a:round/>
              <a:headEnd type="none" w="med" len="med"/>
              <a:tailEnd type="none" w="med" len="med"/>
            </a:ln>
            <a:effectLst/>
          </p:spPr>
          <p:txBody>
            <a:bodyPr/>
            <a:lstStyle/>
            <a:p>
              <a:endParaRPr lang="en-US"/>
            </a:p>
          </p:txBody>
        </p:sp>
        <p:sp>
          <p:nvSpPr>
            <p:cNvPr id="1521757" name="Freeform 93"/>
            <p:cNvSpPr>
              <a:spLocks/>
            </p:cNvSpPr>
            <p:nvPr/>
          </p:nvSpPr>
          <p:spPr bwMode="auto">
            <a:xfrm>
              <a:off x="4781" y="2158"/>
              <a:ext cx="264" cy="103"/>
            </a:xfrm>
            <a:custGeom>
              <a:avLst/>
              <a:gdLst/>
              <a:ahLst/>
              <a:cxnLst>
                <a:cxn ang="0">
                  <a:pos x="0" y="45"/>
                </a:cxn>
                <a:cxn ang="0">
                  <a:pos x="66" y="4"/>
                </a:cxn>
                <a:cxn ang="0">
                  <a:pos x="115" y="69"/>
                </a:cxn>
                <a:cxn ang="0">
                  <a:pos x="195" y="30"/>
                </a:cxn>
                <a:cxn ang="0">
                  <a:pos x="241" y="93"/>
                </a:cxn>
                <a:cxn ang="0">
                  <a:pos x="264" y="93"/>
                </a:cxn>
              </a:cxnLst>
              <a:rect l="0" t="0" r="r" b="b"/>
              <a:pathLst>
                <a:path w="264" h="103">
                  <a:moveTo>
                    <a:pt x="0" y="45"/>
                  </a:moveTo>
                  <a:cubicBezTo>
                    <a:pt x="11" y="38"/>
                    <a:pt x="47" y="0"/>
                    <a:pt x="66" y="4"/>
                  </a:cubicBezTo>
                  <a:cubicBezTo>
                    <a:pt x="85" y="8"/>
                    <a:pt x="94" y="65"/>
                    <a:pt x="115" y="69"/>
                  </a:cubicBezTo>
                  <a:cubicBezTo>
                    <a:pt x="136" y="73"/>
                    <a:pt x="174" y="26"/>
                    <a:pt x="195" y="30"/>
                  </a:cubicBezTo>
                  <a:cubicBezTo>
                    <a:pt x="216" y="34"/>
                    <a:pt x="230" y="83"/>
                    <a:pt x="241" y="93"/>
                  </a:cubicBezTo>
                  <a:cubicBezTo>
                    <a:pt x="252" y="103"/>
                    <a:pt x="259" y="93"/>
                    <a:pt x="264" y="93"/>
                  </a:cubicBezTo>
                </a:path>
              </a:pathLst>
            </a:custGeom>
            <a:noFill/>
            <a:ln w="9525">
              <a:solidFill>
                <a:schemeClr val="tx1"/>
              </a:solidFill>
              <a:round/>
              <a:headEnd/>
              <a:tailEnd/>
            </a:ln>
            <a:effectLst/>
          </p:spPr>
          <p:txBody>
            <a:bodyPr/>
            <a:lstStyle/>
            <a:p>
              <a:endParaRPr lang="en-US"/>
            </a:p>
          </p:txBody>
        </p:sp>
        <p:sp>
          <p:nvSpPr>
            <p:cNvPr id="1521758" name="Freeform 94"/>
            <p:cNvSpPr>
              <a:spLocks/>
            </p:cNvSpPr>
            <p:nvPr/>
          </p:nvSpPr>
          <p:spPr bwMode="auto">
            <a:xfrm>
              <a:off x="4776" y="2201"/>
              <a:ext cx="264" cy="103"/>
            </a:xfrm>
            <a:custGeom>
              <a:avLst/>
              <a:gdLst/>
              <a:ahLst/>
              <a:cxnLst>
                <a:cxn ang="0">
                  <a:pos x="0" y="45"/>
                </a:cxn>
                <a:cxn ang="0">
                  <a:pos x="66" y="4"/>
                </a:cxn>
                <a:cxn ang="0">
                  <a:pos x="115" y="69"/>
                </a:cxn>
                <a:cxn ang="0">
                  <a:pos x="195" y="30"/>
                </a:cxn>
                <a:cxn ang="0">
                  <a:pos x="241" y="93"/>
                </a:cxn>
                <a:cxn ang="0">
                  <a:pos x="264" y="93"/>
                </a:cxn>
              </a:cxnLst>
              <a:rect l="0" t="0" r="r" b="b"/>
              <a:pathLst>
                <a:path w="264" h="103">
                  <a:moveTo>
                    <a:pt x="0" y="45"/>
                  </a:moveTo>
                  <a:cubicBezTo>
                    <a:pt x="11" y="38"/>
                    <a:pt x="47" y="0"/>
                    <a:pt x="66" y="4"/>
                  </a:cubicBezTo>
                  <a:cubicBezTo>
                    <a:pt x="85" y="8"/>
                    <a:pt x="94" y="65"/>
                    <a:pt x="115" y="69"/>
                  </a:cubicBezTo>
                  <a:cubicBezTo>
                    <a:pt x="136" y="73"/>
                    <a:pt x="174" y="26"/>
                    <a:pt x="195" y="30"/>
                  </a:cubicBezTo>
                  <a:cubicBezTo>
                    <a:pt x="216" y="34"/>
                    <a:pt x="230" y="83"/>
                    <a:pt x="241" y="93"/>
                  </a:cubicBezTo>
                  <a:cubicBezTo>
                    <a:pt x="252" y="103"/>
                    <a:pt x="259" y="93"/>
                    <a:pt x="264" y="93"/>
                  </a:cubicBezTo>
                </a:path>
              </a:pathLst>
            </a:custGeom>
            <a:noFill/>
            <a:ln w="9525">
              <a:solidFill>
                <a:schemeClr val="tx1"/>
              </a:solidFill>
              <a:round/>
              <a:headEnd/>
              <a:tailEnd/>
            </a:ln>
            <a:effectLst/>
          </p:spPr>
          <p:txBody>
            <a:bodyPr/>
            <a:lstStyle/>
            <a:p>
              <a:endParaRPr lang="en-US"/>
            </a:p>
          </p:txBody>
        </p:sp>
      </p:grpSp>
      <p:sp>
        <p:nvSpPr>
          <p:cNvPr id="1521759" name="Rectangle 95"/>
          <p:cNvSpPr>
            <a:spLocks noChangeArrowheads="1"/>
          </p:cNvSpPr>
          <p:nvPr/>
        </p:nvSpPr>
        <p:spPr bwMode="auto">
          <a:xfrm>
            <a:off x="76200" y="6553200"/>
            <a:ext cx="4129088" cy="214313"/>
          </a:xfrm>
          <a:prstGeom prst="rect">
            <a:avLst/>
          </a:prstGeom>
          <a:noFill/>
          <a:ln w="9525">
            <a:noFill/>
            <a:miter lim="800000"/>
            <a:headEnd/>
            <a:tailEnd/>
          </a:ln>
          <a:effectLst/>
        </p:spPr>
        <p:txBody>
          <a:bodyPr wrap="none">
            <a:spAutoFit/>
          </a:bodyPr>
          <a:lstStyle/>
          <a:p>
            <a:r>
              <a:rPr lang="en-US" sz="800"/>
              <a:t>Brownlee, Fuller, Hancock, Sohon, Whitsit, </a:t>
            </a:r>
            <a:r>
              <a:rPr lang="en-US" sz="800" u="sng"/>
              <a:t>First Principles of Chemistry</a:t>
            </a:r>
            <a:r>
              <a:rPr lang="en-US" sz="800"/>
              <a:t>, 1931, page 74</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21709"/>
                                        </p:tgtEl>
                                        <p:attrNameLst>
                                          <p:attrName>style.visibility</p:attrName>
                                        </p:attrNameLst>
                                      </p:cBhvr>
                                      <p:to>
                                        <p:strVal val="visible"/>
                                      </p:to>
                                    </p:set>
                                    <p:animEffect transition="in" filter="fade">
                                      <p:cBhvr>
                                        <p:cTn id="7" dur="2000"/>
                                        <p:tgtEl>
                                          <p:spTgt spid="1521709"/>
                                        </p:tgtEl>
                                      </p:cBhvr>
                                    </p:animEffect>
                                  </p:childTnLst>
                                </p:cTn>
                              </p:par>
                              <p:par>
                                <p:cTn id="8" presetID="0" presetClass="path" presetSubtype="0" accel="50000" decel="50000" fill="hold" nodeType="withEffect">
                                  <p:stCondLst>
                                    <p:cond delay="0"/>
                                  </p:stCondLst>
                                  <p:childTnLst>
                                    <p:animMotion origin="layout" path="M -6.66667E-6 3.33333E-6 L -6.66667E-6 0.55555 " pathEditMode="relative" ptsTypes="AA">
                                      <p:cBhvr>
                                        <p:cTn id="9" dur="5000" fill="hold"/>
                                        <p:tgtEl>
                                          <p:spTgt spid="1521709"/>
                                        </p:tgtEl>
                                        <p:attrNameLst>
                                          <p:attrName>ppt_x</p:attrName>
                                          <p:attrName>ppt_y</p:attrName>
                                        </p:attrNameLst>
                                      </p:cBhvr>
                                    </p:animMotion>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1521744"/>
                                        </p:tgtEl>
                                        <p:attrNameLst>
                                          <p:attrName>style.visibility</p:attrName>
                                        </p:attrNameLst>
                                      </p:cBhvr>
                                      <p:to>
                                        <p:strVal val="visible"/>
                                      </p:to>
                                    </p:set>
                                    <p:animEffect transition="in" filter="dissolve">
                                      <p:cBhvr>
                                        <p:cTn id="14" dur="500"/>
                                        <p:tgtEl>
                                          <p:spTgt spid="15217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2690" name="Rectangle 2"/>
          <p:cNvSpPr>
            <a:spLocks noGrp="1" noChangeArrowheads="1"/>
          </p:cNvSpPr>
          <p:nvPr>
            <p:ph type="title"/>
          </p:nvPr>
        </p:nvSpPr>
        <p:spPr>
          <a:xfrm>
            <a:off x="685800" y="76200"/>
            <a:ext cx="7772400" cy="1143000"/>
          </a:xfrm>
        </p:spPr>
        <p:txBody>
          <a:bodyPr/>
          <a:lstStyle/>
          <a:p>
            <a:r>
              <a:rPr lang="en-US"/>
              <a:t>Chemical Symbols</a:t>
            </a:r>
          </a:p>
        </p:txBody>
      </p:sp>
      <p:grpSp>
        <p:nvGrpSpPr>
          <p:cNvPr id="1522691" name="Group 3"/>
          <p:cNvGrpSpPr>
            <a:grpSpLocks/>
          </p:cNvGrpSpPr>
          <p:nvPr/>
        </p:nvGrpSpPr>
        <p:grpSpPr bwMode="auto">
          <a:xfrm>
            <a:off x="762000" y="1066800"/>
            <a:ext cx="7696200" cy="1828800"/>
            <a:chOff x="480" y="672"/>
            <a:chExt cx="4848" cy="1152"/>
          </a:xfrm>
        </p:grpSpPr>
        <p:sp>
          <p:nvSpPr>
            <p:cNvPr id="1522692" name="Text Box 4"/>
            <p:cNvSpPr txBox="1">
              <a:spLocks noChangeArrowheads="1"/>
            </p:cNvSpPr>
            <p:nvPr/>
          </p:nvSpPr>
          <p:spPr bwMode="auto">
            <a:xfrm>
              <a:off x="1780" y="1545"/>
              <a:ext cx="2236" cy="231"/>
            </a:xfrm>
            <a:prstGeom prst="rect">
              <a:avLst/>
            </a:prstGeom>
            <a:noFill/>
            <a:ln w="9525">
              <a:noFill/>
              <a:miter lim="800000"/>
              <a:headEnd/>
              <a:tailEnd/>
            </a:ln>
            <a:effectLst/>
          </p:spPr>
          <p:txBody>
            <a:bodyPr wrap="none">
              <a:spAutoFit/>
            </a:bodyPr>
            <a:lstStyle/>
            <a:p>
              <a:r>
                <a:rPr lang="en-US" sz="1800"/>
                <a:t>Symbols used in the 18</a:t>
              </a:r>
              <a:r>
                <a:rPr lang="en-US" sz="1800" baseline="30000"/>
                <a:t>th</a:t>
              </a:r>
              <a:r>
                <a:rPr lang="en-US" sz="1800"/>
                <a:t> Century</a:t>
              </a:r>
            </a:p>
          </p:txBody>
        </p:sp>
        <p:sp>
          <p:nvSpPr>
            <p:cNvPr id="1522693" name="Text Box 5"/>
            <p:cNvSpPr txBox="1">
              <a:spLocks noChangeArrowheads="1"/>
            </p:cNvSpPr>
            <p:nvPr/>
          </p:nvSpPr>
          <p:spPr bwMode="auto">
            <a:xfrm>
              <a:off x="816" y="1351"/>
              <a:ext cx="582" cy="192"/>
            </a:xfrm>
            <a:prstGeom prst="rect">
              <a:avLst/>
            </a:prstGeom>
            <a:noFill/>
            <a:ln w="9525">
              <a:noFill/>
              <a:miter lim="800000"/>
              <a:headEnd/>
              <a:tailEnd/>
            </a:ln>
            <a:effectLst/>
          </p:spPr>
          <p:txBody>
            <a:bodyPr wrap="none">
              <a:spAutoFit/>
            </a:bodyPr>
            <a:lstStyle/>
            <a:p>
              <a:r>
                <a:rPr lang="en-US" sz="1400"/>
                <a:t>Antimony</a:t>
              </a:r>
            </a:p>
          </p:txBody>
        </p:sp>
        <p:sp>
          <p:nvSpPr>
            <p:cNvPr id="1522694" name="Text Box 6"/>
            <p:cNvSpPr txBox="1">
              <a:spLocks noChangeArrowheads="1"/>
            </p:cNvSpPr>
            <p:nvPr/>
          </p:nvSpPr>
          <p:spPr bwMode="auto">
            <a:xfrm>
              <a:off x="1776" y="1344"/>
              <a:ext cx="414" cy="192"/>
            </a:xfrm>
            <a:prstGeom prst="rect">
              <a:avLst/>
            </a:prstGeom>
            <a:noFill/>
            <a:ln w="9525">
              <a:noFill/>
              <a:miter lim="800000"/>
              <a:headEnd/>
              <a:tailEnd/>
            </a:ln>
            <a:effectLst/>
          </p:spPr>
          <p:txBody>
            <a:bodyPr wrap="none">
              <a:spAutoFit/>
            </a:bodyPr>
            <a:lstStyle/>
            <a:p>
              <a:r>
                <a:rPr lang="en-US" sz="1400"/>
                <a:t>Water</a:t>
              </a:r>
            </a:p>
          </p:txBody>
        </p:sp>
        <p:sp>
          <p:nvSpPr>
            <p:cNvPr id="1522695" name="Text Box 7"/>
            <p:cNvSpPr txBox="1">
              <a:spLocks noChangeArrowheads="1"/>
            </p:cNvSpPr>
            <p:nvPr/>
          </p:nvSpPr>
          <p:spPr bwMode="auto">
            <a:xfrm>
              <a:off x="4416" y="1344"/>
              <a:ext cx="725" cy="192"/>
            </a:xfrm>
            <a:prstGeom prst="rect">
              <a:avLst/>
            </a:prstGeom>
            <a:noFill/>
            <a:ln w="9525">
              <a:noFill/>
              <a:miter lim="800000"/>
              <a:headEnd/>
              <a:tailEnd/>
            </a:ln>
            <a:effectLst/>
          </p:spPr>
          <p:txBody>
            <a:bodyPr wrap="none">
              <a:spAutoFit/>
            </a:bodyPr>
            <a:lstStyle/>
            <a:p>
              <a:r>
                <a:rPr lang="en-US" sz="1400"/>
                <a:t>Sulfuric acid</a:t>
              </a:r>
            </a:p>
          </p:txBody>
        </p:sp>
        <p:sp>
          <p:nvSpPr>
            <p:cNvPr id="1522696" name="Rectangle 8"/>
            <p:cNvSpPr>
              <a:spLocks noChangeArrowheads="1"/>
            </p:cNvSpPr>
            <p:nvPr/>
          </p:nvSpPr>
          <p:spPr bwMode="auto">
            <a:xfrm>
              <a:off x="480" y="672"/>
              <a:ext cx="4848" cy="1152"/>
            </a:xfrm>
            <a:prstGeom prst="rect">
              <a:avLst/>
            </a:prstGeom>
            <a:noFill/>
            <a:ln w="9525">
              <a:solidFill>
                <a:schemeClr val="tx1"/>
              </a:solidFill>
              <a:miter lim="800000"/>
              <a:headEnd/>
              <a:tailEnd/>
            </a:ln>
            <a:effectLst/>
          </p:spPr>
          <p:txBody>
            <a:bodyPr wrap="none" anchor="ctr"/>
            <a:lstStyle/>
            <a:p>
              <a:endParaRPr lang="en-US"/>
            </a:p>
          </p:txBody>
        </p:sp>
        <p:sp>
          <p:nvSpPr>
            <p:cNvPr id="1522697" name="Oval 9"/>
            <p:cNvSpPr>
              <a:spLocks noChangeAspect="1" noChangeArrowheads="1"/>
            </p:cNvSpPr>
            <p:nvPr/>
          </p:nvSpPr>
          <p:spPr bwMode="auto">
            <a:xfrm>
              <a:off x="2832" y="935"/>
              <a:ext cx="276" cy="275"/>
            </a:xfrm>
            <a:prstGeom prst="ellipse">
              <a:avLst/>
            </a:prstGeom>
            <a:noFill/>
            <a:ln w="9525">
              <a:solidFill>
                <a:schemeClr val="tx1"/>
              </a:solidFill>
              <a:round/>
              <a:headEnd/>
              <a:tailEnd/>
            </a:ln>
            <a:effectLst/>
          </p:spPr>
          <p:txBody>
            <a:bodyPr wrap="none" anchor="ctr"/>
            <a:lstStyle/>
            <a:p>
              <a:pPr algn="ctr"/>
              <a:endParaRPr lang="en-US" sz="1800"/>
            </a:p>
          </p:txBody>
        </p:sp>
        <p:sp>
          <p:nvSpPr>
            <p:cNvPr id="1522698" name="Freeform 10"/>
            <p:cNvSpPr>
              <a:spLocks noChangeAspect="1"/>
            </p:cNvSpPr>
            <p:nvPr/>
          </p:nvSpPr>
          <p:spPr bwMode="auto">
            <a:xfrm>
              <a:off x="2974" y="1210"/>
              <a:ext cx="1" cy="73"/>
            </a:xfrm>
            <a:custGeom>
              <a:avLst/>
              <a:gdLst/>
              <a:ahLst/>
              <a:cxnLst>
                <a:cxn ang="0">
                  <a:pos x="0" y="0"/>
                </a:cxn>
                <a:cxn ang="0">
                  <a:pos x="2" y="114"/>
                </a:cxn>
              </a:cxnLst>
              <a:rect l="0" t="0" r="r" b="b"/>
              <a:pathLst>
                <a:path w="2" h="114">
                  <a:moveTo>
                    <a:pt x="0" y="0"/>
                  </a:moveTo>
                  <a:lnTo>
                    <a:pt x="2" y="114"/>
                  </a:lnTo>
                </a:path>
              </a:pathLst>
            </a:custGeom>
            <a:noFill/>
            <a:ln w="9525">
              <a:solidFill>
                <a:schemeClr val="tx1"/>
              </a:solidFill>
              <a:round/>
              <a:headEnd type="none" w="med" len="med"/>
              <a:tailEnd type="none" w="med" len="med"/>
            </a:ln>
            <a:effectLst/>
          </p:spPr>
          <p:txBody>
            <a:bodyPr/>
            <a:lstStyle/>
            <a:p>
              <a:endParaRPr lang="en-US"/>
            </a:p>
          </p:txBody>
        </p:sp>
        <p:sp>
          <p:nvSpPr>
            <p:cNvPr id="1522699" name="Freeform 11"/>
            <p:cNvSpPr>
              <a:spLocks noChangeAspect="1"/>
            </p:cNvSpPr>
            <p:nvPr/>
          </p:nvSpPr>
          <p:spPr bwMode="auto">
            <a:xfrm>
              <a:off x="2954" y="1241"/>
              <a:ext cx="44" cy="0"/>
            </a:xfrm>
            <a:custGeom>
              <a:avLst/>
              <a:gdLst/>
              <a:ahLst/>
              <a:cxnLst>
                <a:cxn ang="0">
                  <a:pos x="0" y="0"/>
                </a:cxn>
                <a:cxn ang="0">
                  <a:pos x="69" y="0"/>
                </a:cxn>
              </a:cxnLst>
              <a:rect l="0" t="0" r="r" b="b"/>
              <a:pathLst>
                <a:path w="69" h="1">
                  <a:moveTo>
                    <a:pt x="0" y="0"/>
                  </a:moveTo>
                  <a:lnTo>
                    <a:pt x="69" y="0"/>
                  </a:lnTo>
                </a:path>
              </a:pathLst>
            </a:custGeom>
            <a:noFill/>
            <a:ln w="9525">
              <a:solidFill>
                <a:schemeClr val="tx1"/>
              </a:solidFill>
              <a:round/>
              <a:headEnd type="none" w="med" len="med"/>
              <a:tailEnd type="none" w="med" len="med"/>
            </a:ln>
            <a:effectLst/>
          </p:spPr>
          <p:txBody>
            <a:bodyPr/>
            <a:lstStyle/>
            <a:p>
              <a:endParaRPr lang="en-US"/>
            </a:p>
          </p:txBody>
        </p:sp>
        <p:sp>
          <p:nvSpPr>
            <p:cNvPr id="1522700" name="Text Box 12"/>
            <p:cNvSpPr txBox="1">
              <a:spLocks noChangeArrowheads="1"/>
            </p:cNvSpPr>
            <p:nvPr/>
          </p:nvSpPr>
          <p:spPr bwMode="auto">
            <a:xfrm>
              <a:off x="2736" y="1344"/>
              <a:ext cx="482" cy="192"/>
            </a:xfrm>
            <a:prstGeom prst="rect">
              <a:avLst/>
            </a:prstGeom>
            <a:noFill/>
            <a:ln w="9525">
              <a:noFill/>
              <a:miter lim="800000"/>
              <a:headEnd/>
              <a:tailEnd/>
            </a:ln>
            <a:effectLst/>
          </p:spPr>
          <p:txBody>
            <a:bodyPr wrap="none">
              <a:spAutoFit/>
            </a:bodyPr>
            <a:lstStyle/>
            <a:p>
              <a:r>
                <a:rPr lang="en-US" sz="1400"/>
                <a:t>Copper</a:t>
              </a:r>
            </a:p>
          </p:txBody>
        </p:sp>
        <p:grpSp>
          <p:nvGrpSpPr>
            <p:cNvPr id="1522701" name="Group 13"/>
            <p:cNvGrpSpPr>
              <a:grpSpLocks/>
            </p:cNvGrpSpPr>
            <p:nvPr/>
          </p:nvGrpSpPr>
          <p:grpSpPr bwMode="auto">
            <a:xfrm>
              <a:off x="903" y="864"/>
              <a:ext cx="345" cy="414"/>
              <a:chOff x="903" y="834"/>
              <a:chExt cx="345" cy="414"/>
            </a:xfrm>
          </p:grpSpPr>
          <p:sp>
            <p:nvSpPr>
              <p:cNvPr id="1522702" name="Freeform 14"/>
              <p:cNvSpPr>
                <a:spLocks/>
              </p:cNvSpPr>
              <p:nvPr/>
            </p:nvSpPr>
            <p:spPr bwMode="auto">
              <a:xfrm>
                <a:off x="1073" y="834"/>
                <a:ext cx="1" cy="72"/>
              </a:xfrm>
              <a:custGeom>
                <a:avLst/>
                <a:gdLst/>
                <a:ahLst/>
                <a:cxnLst>
                  <a:cxn ang="0">
                    <a:pos x="0" y="72"/>
                  </a:cxn>
                  <a:cxn ang="0">
                    <a:pos x="0" y="0"/>
                  </a:cxn>
                </a:cxnLst>
                <a:rect l="0" t="0" r="r" b="b"/>
                <a:pathLst>
                  <a:path w="1" h="72">
                    <a:moveTo>
                      <a:pt x="0" y="72"/>
                    </a:moveTo>
                    <a:lnTo>
                      <a:pt x="0" y="0"/>
                    </a:lnTo>
                  </a:path>
                </a:pathLst>
              </a:custGeom>
              <a:noFill/>
              <a:ln w="9525">
                <a:solidFill>
                  <a:schemeClr val="tx1"/>
                </a:solidFill>
                <a:round/>
                <a:headEnd type="none" w="med" len="med"/>
                <a:tailEnd type="none" w="med" len="med"/>
              </a:ln>
              <a:effectLst/>
            </p:spPr>
            <p:txBody>
              <a:bodyPr/>
              <a:lstStyle/>
              <a:p>
                <a:endParaRPr lang="en-US"/>
              </a:p>
            </p:txBody>
          </p:sp>
          <p:sp>
            <p:nvSpPr>
              <p:cNvPr id="1522703" name="Freeform 15"/>
              <p:cNvSpPr>
                <a:spLocks/>
              </p:cNvSpPr>
              <p:nvPr/>
            </p:nvSpPr>
            <p:spPr bwMode="auto">
              <a:xfrm>
                <a:off x="1008" y="864"/>
                <a:ext cx="129" cy="1"/>
              </a:xfrm>
              <a:custGeom>
                <a:avLst/>
                <a:gdLst/>
                <a:ahLst/>
                <a:cxnLst>
                  <a:cxn ang="0">
                    <a:pos x="0" y="0"/>
                  </a:cxn>
                  <a:cxn ang="0">
                    <a:pos x="129" y="0"/>
                  </a:cxn>
                </a:cxnLst>
                <a:rect l="0" t="0" r="r" b="b"/>
                <a:pathLst>
                  <a:path w="129" h="1">
                    <a:moveTo>
                      <a:pt x="0" y="0"/>
                    </a:moveTo>
                    <a:lnTo>
                      <a:pt x="129" y="0"/>
                    </a:lnTo>
                  </a:path>
                </a:pathLst>
              </a:custGeom>
              <a:noFill/>
              <a:ln w="9525">
                <a:solidFill>
                  <a:schemeClr val="tx1"/>
                </a:solidFill>
                <a:round/>
                <a:headEnd type="none" w="med" len="med"/>
                <a:tailEnd type="none" w="med" len="med"/>
              </a:ln>
              <a:effectLst/>
            </p:spPr>
            <p:txBody>
              <a:bodyPr/>
              <a:lstStyle/>
              <a:p>
                <a:endParaRPr lang="en-US"/>
              </a:p>
            </p:txBody>
          </p:sp>
          <p:sp>
            <p:nvSpPr>
              <p:cNvPr id="1522704" name="Oval 16"/>
              <p:cNvSpPr>
                <a:spLocks noChangeAspect="1" noChangeArrowheads="1"/>
              </p:cNvSpPr>
              <p:nvPr/>
            </p:nvSpPr>
            <p:spPr bwMode="auto">
              <a:xfrm>
                <a:off x="903" y="903"/>
                <a:ext cx="345" cy="345"/>
              </a:xfrm>
              <a:prstGeom prst="ellipse">
                <a:avLst/>
              </a:prstGeom>
              <a:solidFill>
                <a:schemeClr val="bg1"/>
              </a:solidFill>
              <a:ln w="9525">
                <a:solidFill>
                  <a:schemeClr val="tx1"/>
                </a:solidFill>
                <a:round/>
                <a:headEnd/>
                <a:tailEnd/>
              </a:ln>
              <a:effectLst/>
            </p:spPr>
            <p:txBody>
              <a:bodyPr wrap="none" anchor="ctr"/>
              <a:lstStyle/>
              <a:p>
                <a:pPr algn="ctr"/>
                <a:endParaRPr lang="en-US" sz="1800"/>
              </a:p>
            </p:txBody>
          </p:sp>
        </p:grpSp>
        <p:sp>
          <p:nvSpPr>
            <p:cNvPr id="1522705" name="Text Box 17"/>
            <p:cNvSpPr txBox="1">
              <a:spLocks noChangeArrowheads="1"/>
            </p:cNvSpPr>
            <p:nvPr/>
          </p:nvSpPr>
          <p:spPr bwMode="auto">
            <a:xfrm>
              <a:off x="3744" y="1344"/>
              <a:ext cx="408" cy="192"/>
            </a:xfrm>
            <a:prstGeom prst="rect">
              <a:avLst/>
            </a:prstGeom>
            <a:noFill/>
            <a:ln w="9525">
              <a:noFill/>
              <a:miter lim="800000"/>
              <a:headEnd/>
              <a:tailEnd/>
            </a:ln>
            <a:effectLst/>
          </p:spPr>
          <p:txBody>
            <a:bodyPr wrap="none">
              <a:spAutoFit/>
            </a:bodyPr>
            <a:lstStyle/>
            <a:p>
              <a:r>
                <a:rPr lang="en-US" sz="1400"/>
                <a:t>Sulfur</a:t>
              </a:r>
            </a:p>
          </p:txBody>
        </p:sp>
        <p:grpSp>
          <p:nvGrpSpPr>
            <p:cNvPr id="1522706" name="Group 18"/>
            <p:cNvGrpSpPr>
              <a:grpSpLocks noChangeAspect="1"/>
            </p:cNvGrpSpPr>
            <p:nvPr/>
          </p:nvGrpSpPr>
          <p:grpSpPr bwMode="auto">
            <a:xfrm>
              <a:off x="3765" y="912"/>
              <a:ext cx="363" cy="400"/>
              <a:chOff x="4180" y="3456"/>
              <a:chExt cx="240" cy="265"/>
            </a:xfrm>
          </p:grpSpPr>
          <p:sp>
            <p:nvSpPr>
              <p:cNvPr id="1522707" name="AutoShape 19"/>
              <p:cNvSpPr>
                <a:spLocks noChangeAspect="1" noChangeArrowheads="1"/>
              </p:cNvSpPr>
              <p:nvPr/>
            </p:nvSpPr>
            <p:spPr bwMode="auto">
              <a:xfrm>
                <a:off x="4180" y="3456"/>
                <a:ext cx="240" cy="192"/>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1522708" name="Freeform 20"/>
              <p:cNvSpPr>
                <a:spLocks noChangeAspect="1"/>
              </p:cNvSpPr>
              <p:nvPr/>
            </p:nvSpPr>
            <p:spPr bwMode="auto">
              <a:xfrm>
                <a:off x="4300" y="3648"/>
                <a:ext cx="1" cy="73"/>
              </a:xfrm>
              <a:custGeom>
                <a:avLst/>
                <a:gdLst/>
                <a:ahLst/>
                <a:cxnLst>
                  <a:cxn ang="0">
                    <a:pos x="0" y="0"/>
                  </a:cxn>
                  <a:cxn ang="0">
                    <a:pos x="2" y="114"/>
                  </a:cxn>
                </a:cxnLst>
                <a:rect l="0" t="0" r="r" b="b"/>
                <a:pathLst>
                  <a:path w="2" h="114">
                    <a:moveTo>
                      <a:pt x="0" y="0"/>
                    </a:moveTo>
                    <a:lnTo>
                      <a:pt x="2" y="114"/>
                    </a:lnTo>
                  </a:path>
                </a:pathLst>
              </a:custGeom>
              <a:noFill/>
              <a:ln w="9525">
                <a:solidFill>
                  <a:schemeClr val="tx1"/>
                </a:solidFill>
                <a:round/>
                <a:headEnd type="none" w="med" len="med"/>
                <a:tailEnd type="none" w="med" len="med"/>
              </a:ln>
              <a:effectLst/>
            </p:spPr>
            <p:txBody>
              <a:bodyPr/>
              <a:lstStyle/>
              <a:p>
                <a:endParaRPr lang="en-US"/>
              </a:p>
            </p:txBody>
          </p:sp>
          <p:sp>
            <p:nvSpPr>
              <p:cNvPr id="1522709" name="Freeform 21"/>
              <p:cNvSpPr>
                <a:spLocks noChangeAspect="1"/>
              </p:cNvSpPr>
              <p:nvPr/>
            </p:nvSpPr>
            <p:spPr bwMode="auto">
              <a:xfrm>
                <a:off x="4280" y="3679"/>
                <a:ext cx="44" cy="0"/>
              </a:xfrm>
              <a:custGeom>
                <a:avLst/>
                <a:gdLst/>
                <a:ahLst/>
                <a:cxnLst>
                  <a:cxn ang="0">
                    <a:pos x="0" y="0"/>
                  </a:cxn>
                  <a:cxn ang="0">
                    <a:pos x="69" y="0"/>
                  </a:cxn>
                </a:cxnLst>
                <a:rect l="0" t="0" r="r" b="b"/>
                <a:pathLst>
                  <a:path w="69" h="1">
                    <a:moveTo>
                      <a:pt x="0" y="0"/>
                    </a:moveTo>
                    <a:lnTo>
                      <a:pt x="69" y="0"/>
                    </a:lnTo>
                  </a:path>
                </a:pathLst>
              </a:custGeom>
              <a:noFill/>
              <a:ln w="9525">
                <a:solidFill>
                  <a:schemeClr val="tx1"/>
                </a:solidFill>
                <a:round/>
                <a:headEnd type="none" w="med" len="med"/>
                <a:tailEnd type="none" w="med" len="med"/>
              </a:ln>
              <a:effectLst/>
            </p:spPr>
            <p:txBody>
              <a:bodyPr/>
              <a:lstStyle/>
              <a:p>
                <a:endParaRPr lang="en-US"/>
              </a:p>
            </p:txBody>
          </p:sp>
        </p:grpSp>
        <p:grpSp>
          <p:nvGrpSpPr>
            <p:cNvPr id="1522710" name="Group 22"/>
            <p:cNvGrpSpPr>
              <a:grpSpLocks noChangeAspect="1"/>
            </p:cNvGrpSpPr>
            <p:nvPr/>
          </p:nvGrpSpPr>
          <p:grpSpPr bwMode="auto">
            <a:xfrm>
              <a:off x="1824" y="912"/>
              <a:ext cx="363" cy="395"/>
              <a:chOff x="1776" y="987"/>
              <a:chExt cx="240" cy="261"/>
            </a:xfrm>
          </p:grpSpPr>
          <p:sp>
            <p:nvSpPr>
              <p:cNvPr id="1522711" name="AutoShape 23"/>
              <p:cNvSpPr>
                <a:spLocks noChangeAspect="1" noChangeArrowheads="1"/>
              </p:cNvSpPr>
              <p:nvPr/>
            </p:nvSpPr>
            <p:spPr bwMode="auto">
              <a:xfrm rot="-10800000">
                <a:off x="1776" y="1056"/>
                <a:ext cx="240" cy="192"/>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1522712" name="Freeform 24"/>
              <p:cNvSpPr>
                <a:spLocks noChangeAspect="1"/>
              </p:cNvSpPr>
              <p:nvPr/>
            </p:nvSpPr>
            <p:spPr bwMode="auto">
              <a:xfrm>
                <a:off x="1869" y="987"/>
                <a:ext cx="27" cy="69"/>
              </a:xfrm>
              <a:custGeom>
                <a:avLst/>
                <a:gdLst/>
                <a:ahLst/>
                <a:cxnLst>
                  <a:cxn ang="0">
                    <a:pos x="27" y="69"/>
                  </a:cxn>
                  <a:cxn ang="0">
                    <a:pos x="0" y="0"/>
                  </a:cxn>
                </a:cxnLst>
                <a:rect l="0" t="0" r="r" b="b"/>
                <a:pathLst>
                  <a:path w="27" h="69">
                    <a:moveTo>
                      <a:pt x="27" y="69"/>
                    </a:moveTo>
                    <a:lnTo>
                      <a:pt x="0" y="0"/>
                    </a:lnTo>
                  </a:path>
                </a:pathLst>
              </a:custGeom>
              <a:noFill/>
              <a:ln w="9525">
                <a:solidFill>
                  <a:schemeClr val="tx1"/>
                </a:solidFill>
                <a:round/>
                <a:headEnd type="none" w="med" len="med"/>
                <a:tailEnd type="none" w="med" len="med"/>
              </a:ln>
              <a:effectLst/>
            </p:spPr>
            <p:txBody>
              <a:bodyPr/>
              <a:lstStyle/>
              <a:p>
                <a:endParaRPr lang="en-US"/>
              </a:p>
            </p:txBody>
          </p:sp>
          <p:sp>
            <p:nvSpPr>
              <p:cNvPr id="1522713" name="Freeform 25"/>
              <p:cNvSpPr>
                <a:spLocks noChangeAspect="1"/>
              </p:cNvSpPr>
              <p:nvPr/>
            </p:nvSpPr>
            <p:spPr bwMode="auto">
              <a:xfrm flipH="1">
                <a:off x="1893" y="987"/>
                <a:ext cx="27" cy="69"/>
              </a:xfrm>
              <a:custGeom>
                <a:avLst/>
                <a:gdLst/>
                <a:ahLst/>
                <a:cxnLst>
                  <a:cxn ang="0">
                    <a:pos x="27" y="69"/>
                  </a:cxn>
                  <a:cxn ang="0">
                    <a:pos x="0" y="0"/>
                  </a:cxn>
                </a:cxnLst>
                <a:rect l="0" t="0" r="r" b="b"/>
                <a:pathLst>
                  <a:path w="27" h="69">
                    <a:moveTo>
                      <a:pt x="27" y="69"/>
                    </a:moveTo>
                    <a:lnTo>
                      <a:pt x="0" y="0"/>
                    </a:lnTo>
                  </a:path>
                </a:pathLst>
              </a:custGeom>
              <a:noFill/>
              <a:ln w="9525">
                <a:solidFill>
                  <a:schemeClr val="tx1"/>
                </a:solidFill>
                <a:round/>
                <a:headEnd type="none" w="med" len="med"/>
                <a:tailEnd type="none" w="med" len="med"/>
              </a:ln>
              <a:effectLst/>
            </p:spPr>
            <p:txBody>
              <a:bodyPr/>
              <a:lstStyle/>
              <a:p>
                <a:endParaRPr lang="en-US"/>
              </a:p>
            </p:txBody>
          </p:sp>
        </p:grpSp>
        <p:grpSp>
          <p:nvGrpSpPr>
            <p:cNvPr id="1522714" name="Group 26"/>
            <p:cNvGrpSpPr>
              <a:grpSpLocks/>
            </p:cNvGrpSpPr>
            <p:nvPr/>
          </p:nvGrpSpPr>
          <p:grpSpPr bwMode="auto">
            <a:xfrm>
              <a:off x="4520" y="870"/>
              <a:ext cx="385" cy="408"/>
              <a:chOff x="4424" y="840"/>
              <a:chExt cx="385" cy="408"/>
            </a:xfrm>
          </p:grpSpPr>
          <p:sp>
            <p:nvSpPr>
              <p:cNvPr id="1522715" name="Oval 27"/>
              <p:cNvSpPr>
                <a:spLocks noChangeAspect="1" noChangeArrowheads="1"/>
              </p:cNvSpPr>
              <p:nvPr/>
            </p:nvSpPr>
            <p:spPr bwMode="auto">
              <a:xfrm>
                <a:off x="4464" y="840"/>
                <a:ext cx="345" cy="346"/>
              </a:xfrm>
              <a:prstGeom prst="ellipse">
                <a:avLst/>
              </a:prstGeom>
              <a:solidFill>
                <a:schemeClr val="bg1"/>
              </a:solidFill>
              <a:ln w="9525">
                <a:solidFill>
                  <a:schemeClr val="tx1"/>
                </a:solidFill>
                <a:round/>
                <a:headEnd/>
                <a:tailEnd/>
              </a:ln>
              <a:effectLst/>
            </p:spPr>
            <p:txBody>
              <a:bodyPr wrap="none" anchor="ctr"/>
              <a:lstStyle/>
              <a:p>
                <a:pPr algn="ctr"/>
                <a:endParaRPr lang="en-US" sz="1800"/>
              </a:p>
            </p:txBody>
          </p:sp>
          <p:sp>
            <p:nvSpPr>
              <p:cNvPr id="1522716" name="Freeform 28"/>
              <p:cNvSpPr>
                <a:spLocks noChangeAspect="1"/>
              </p:cNvSpPr>
              <p:nvPr/>
            </p:nvSpPr>
            <p:spPr bwMode="auto">
              <a:xfrm>
                <a:off x="4464" y="1038"/>
                <a:ext cx="2" cy="210"/>
              </a:xfrm>
              <a:custGeom>
                <a:avLst/>
                <a:gdLst/>
                <a:ahLst/>
                <a:cxnLst>
                  <a:cxn ang="0">
                    <a:pos x="2" y="0"/>
                  </a:cxn>
                  <a:cxn ang="0">
                    <a:pos x="0" y="210"/>
                  </a:cxn>
                </a:cxnLst>
                <a:rect l="0" t="0" r="r" b="b"/>
                <a:pathLst>
                  <a:path w="2" h="210">
                    <a:moveTo>
                      <a:pt x="2" y="0"/>
                    </a:moveTo>
                    <a:lnTo>
                      <a:pt x="0" y="210"/>
                    </a:lnTo>
                  </a:path>
                </a:pathLst>
              </a:custGeom>
              <a:noFill/>
              <a:ln w="9525">
                <a:solidFill>
                  <a:schemeClr val="tx1"/>
                </a:solidFill>
                <a:round/>
                <a:headEnd type="none" w="med" len="med"/>
                <a:tailEnd type="none" w="med" len="med"/>
              </a:ln>
              <a:effectLst/>
            </p:spPr>
            <p:txBody>
              <a:bodyPr/>
              <a:lstStyle/>
              <a:p>
                <a:endParaRPr lang="en-US"/>
              </a:p>
            </p:txBody>
          </p:sp>
          <p:sp>
            <p:nvSpPr>
              <p:cNvPr id="1522717" name="Freeform 29"/>
              <p:cNvSpPr>
                <a:spLocks noChangeAspect="1"/>
              </p:cNvSpPr>
              <p:nvPr/>
            </p:nvSpPr>
            <p:spPr bwMode="auto">
              <a:xfrm>
                <a:off x="4424" y="1214"/>
                <a:ext cx="76" cy="1"/>
              </a:xfrm>
              <a:custGeom>
                <a:avLst/>
                <a:gdLst/>
                <a:ahLst/>
                <a:cxnLst>
                  <a:cxn ang="0">
                    <a:pos x="0" y="0"/>
                  </a:cxn>
                  <a:cxn ang="0">
                    <a:pos x="76" y="1"/>
                  </a:cxn>
                </a:cxnLst>
                <a:rect l="0" t="0" r="r" b="b"/>
                <a:pathLst>
                  <a:path w="76" h="1">
                    <a:moveTo>
                      <a:pt x="0" y="0"/>
                    </a:moveTo>
                    <a:lnTo>
                      <a:pt x="76" y="1"/>
                    </a:lnTo>
                  </a:path>
                </a:pathLst>
              </a:custGeom>
              <a:noFill/>
              <a:ln w="9525">
                <a:solidFill>
                  <a:schemeClr val="tx1"/>
                </a:solidFill>
                <a:round/>
                <a:headEnd type="none" w="med" len="med"/>
                <a:tailEnd type="none" w="med" len="med"/>
              </a:ln>
              <a:effectLst/>
            </p:spPr>
            <p:txBody>
              <a:bodyPr/>
              <a:lstStyle/>
              <a:p>
                <a:endParaRPr lang="en-US"/>
              </a:p>
            </p:txBody>
          </p:sp>
          <p:sp>
            <p:nvSpPr>
              <p:cNvPr id="1522718" name="Freeform 30"/>
              <p:cNvSpPr>
                <a:spLocks/>
              </p:cNvSpPr>
              <p:nvPr/>
            </p:nvSpPr>
            <p:spPr bwMode="auto">
              <a:xfrm>
                <a:off x="4646" y="962"/>
                <a:ext cx="1" cy="144"/>
              </a:xfrm>
              <a:custGeom>
                <a:avLst/>
                <a:gdLst/>
                <a:ahLst/>
                <a:cxnLst>
                  <a:cxn ang="0">
                    <a:pos x="0" y="0"/>
                  </a:cxn>
                  <a:cxn ang="0">
                    <a:pos x="0" y="144"/>
                  </a:cxn>
                </a:cxnLst>
                <a:rect l="0" t="0" r="r" b="b"/>
                <a:pathLst>
                  <a:path w="1" h="144">
                    <a:moveTo>
                      <a:pt x="0" y="0"/>
                    </a:moveTo>
                    <a:lnTo>
                      <a:pt x="0" y="144"/>
                    </a:lnTo>
                  </a:path>
                </a:pathLst>
              </a:custGeom>
              <a:noFill/>
              <a:ln w="9525">
                <a:solidFill>
                  <a:schemeClr val="tx1"/>
                </a:solidFill>
                <a:round/>
                <a:headEnd type="none" w="med" len="med"/>
                <a:tailEnd type="none" w="med" len="med"/>
              </a:ln>
              <a:effectLst/>
            </p:spPr>
            <p:txBody>
              <a:bodyPr/>
              <a:lstStyle/>
              <a:p>
                <a:endParaRPr lang="en-US"/>
              </a:p>
            </p:txBody>
          </p:sp>
          <p:sp>
            <p:nvSpPr>
              <p:cNvPr id="1522719" name="Freeform 31"/>
              <p:cNvSpPr>
                <a:spLocks/>
              </p:cNvSpPr>
              <p:nvPr/>
            </p:nvSpPr>
            <p:spPr bwMode="auto">
              <a:xfrm>
                <a:off x="4656" y="1056"/>
                <a:ext cx="146" cy="144"/>
              </a:xfrm>
              <a:custGeom>
                <a:avLst/>
                <a:gdLst/>
                <a:ahLst/>
                <a:cxnLst>
                  <a:cxn ang="0">
                    <a:pos x="0" y="0"/>
                  </a:cxn>
                  <a:cxn ang="0">
                    <a:pos x="62" y="30"/>
                  </a:cxn>
                  <a:cxn ang="0">
                    <a:pos x="105" y="127"/>
                  </a:cxn>
                  <a:cxn ang="0">
                    <a:pos x="146" y="136"/>
                  </a:cxn>
                </a:cxnLst>
                <a:rect l="0" t="0" r="r" b="b"/>
                <a:pathLst>
                  <a:path w="146" h="144">
                    <a:moveTo>
                      <a:pt x="0" y="0"/>
                    </a:moveTo>
                    <a:cubicBezTo>
                      <a:pt x="10" y="5"/>
                      <a:pt x="45" y="9"/>
                      <a:pt x="62" y="30"/>
                    </a:cubicBezTo>
                    <a:cubicBezTo>
                      <a:pt x="79" y="51"/>
                      <a:pt x="91" y="110"/>
                      <a:pt x="105" y="127"/>
                    </a:cubicBezTo>
                    <a:cubicBezTo>
                      <a:pt x="119" y="144"/>
                      <a:pt x="138" y="134"/>
                      <a:pt x="146" y="136"/>
                    </a:cubicBezTo>
                  </a:path>
                </a:pathLst>
              </a:custGeom>
              <a:noFill/>
              <a:ln w="9525">
                <a:solidFill>
                  <a:schemeClr val="tx1"/>
                </a:solidFill>
                <a:round/>
                <a:headEnd/>
                <a:tailEnd/>
              </a:ln>
              <a:effectLst/>
            </p:spPr>
            <p:txBody>
              <a:bodyPr/>
              <a:lstStyle/>
              <a:p>
                <a:endParaRPr lang="en-US"/>
              </a:p>
            </p:txBody>
          </p:sp>
        </p:grpSp>
      </p:grpSp>
      <p:grpSp>
        <p:nvGrpSpPr>
          <p:cNvPr id="1522720" name="Group 32"/>
          <p:cNvGrpSpPr>
            <a:grpSpLocks/>
          </p:cNvGrpSpPr>
          <p:nvPr/>
        </p:nvGrpSpPr>
        <p:grpSpPr bwMode="auto">
          <a:xfrm>
            <a:off x="762000" y="3048000"/>
            <a:ext cx="7696200" cy="3276600"/>
            <a:chOff x="480" y="1920"/>
            <a:chExt cx="4848" cy="2064"/>
          </a:xfrm>
        </p:grpSpPr>
        <p:sp>
          <p:nvSpPr>
            <p:cNvPr id="1522721" name="Text Box 33"/>
            <p:cNvSpPr txBox="1">
              <a:spLocks noChangeArrowheads="1"/>
            </p:cNvSpPr>
            <p:nvPr/>
          </p:nvSpPr>
          <p:spPr bwMode="auto">
            <a:xfrm>
              <a:off x="1916" y="3705"/>
              <a:ext cx="2020" cy="231"/>
            </a:xfrm>
            <a:prstGeom prst="rect">
              <a:avLst/>
            </a:prstGeom>
            <a:noFill/>
            <a:ln w="9525">
              <a:noFill/>
              <a:miter lim="800000"/>
              <a:headEnd/>
              <a:tailEnd/>
            </a:ln>
            <a:effectLst/>
          </p:spPr>
          <p:txBody>
            <a:bodyPr wrap="none">
              <a:spAutoFit/>
            </a:bodyPr>
            <a:lstStyle/>
            <a:p>
              <a:r>
                <a:rPr lang="en-US" sz="1800"/>
                <a:t>Symbols used by John Dalton</a:t>
              </a:r>
            </a:p>
          </p:txBody>
        </p:sp>
        <p:sp>
          <p:nvSpPr>
            <p:cNvPr id="1522722" name="Rectangle 34"/>
            <p:cNvSpPr>
              <a:spLocks noChangeArrowheads="1"/>
            </p:cNvSpPr>
            <p:nvPr/>
          </p:nvSpPr>
          <p:spPr bwMode="auto">
            <a:xfrm>
              <a:off x="480" y="1920"/>
              <a:ext cx="4848" cy="2064"/>
            </a:xfrm>
            <a:prstGeom prst="rect">
              <a:avLst/>
            </a:prstGeom>
            <a:noFill/>
            <a:ln w="9525">
              <a:solidFill>
                <a:schemeClr val="tx1"/>
              </a:solidFill>
              <a:miter lim="800000"/>
              <a:headEnd/>
              <a:tailEnd/>
            </a:ln>
            <a:effectLst/>
          </p:spPr>
          <p:txBody>
            <a:bodyPr wrap="none" anchor="ctr"/>
            <a:lstStyle/>
            <a:p>
              <a:endParaRPr lang="en-US"/>
            </a:p>
          </p:txBody>
        </p:sp>
        <p:grpSp>
          <p:nvGrpSpPr>
            <p:cNvPr id="1522723" name="Group 35"/>
            <p:cNvGrpSpPr>
              <a:grpSpLocks/>
            </p:cNvGrpSpPr>
            <p:nvPr/>
          </p:nvGrpSpPr>
          <p:grpSpPr bwMode="auto">
            <a:xfrm>
              <a:off x="528" y="2160"/>
              <a:ext cx="4560" cy="768"/>
              <a:chOff x="528" y="2160"/>
              <a:chExt cx="4560" cy="768"/>
            </a:xfrm>
          </p:grpSpPr>
          <p:sp>
            <p:nvSpPr>
              <p:cNvPr id="1522724" name="Text Box 36"/>
              <p:cNvSpPr txBox="1">
                <a:spLocks noChangeArrowheads="1"/>
              </p:cNvSpPr>
              <p:nvPr/>
            </p:nvSpPr>
            <p:spPr bwMode="auto">
              <a:xfrm>
                <a:off x="528" y="2736"/>
                <a:ext cx="482" cy="192"/>
              </a:xfrm>
              <a:prstGeom prst="rect">
                <a:avLst/>
              </a:prstGeom>
              <a:noFill/>
              <a:ln w="9525">
                <a:noFill/>
                <a:miter lim="800000"/>
                <a:headEnd/>
                <a:tailEnd/>
              </a:ln>
              <a:effectLst/>
            </p:spPr>
            <p:txBody>
              <a:bodyPr wrap="none">
                <a:spAutoFit/>
              </a:bodyPr>
              <a:lstStyle/>
              <a:p>
                <a:r>
                  <a:rPr lang="en-US" sz="1400"/>
                  <a:t>Carbon</a:t>
                </a:r>
              </a:p>
            </p:txBody>
          </p:sp>
          <p:sp>
            <p:nvSpPr>
              <p:cNvPr id="1522725" name="Text Box 37"/>
              <p:cNvSpPr txBox="1">
                <a:spLocks noChangeArrowheads="1"/>
              </p:cNvSpPr>
              <p:nvPr/>
            </p:nvSpPr>
            <p:spPr bwMode="auto">
              <a:xfrm>
                <a:off x="528" y="2448"/>
                <a:ext cx="600" cy="192"/>
              </a:xfrm>
              <a:prstGeom prst="rect">
                <a:avLst/>
              </a:prstGeom>
              <a:noFill/>
              <a:ln w="9525">
                <a:noFill/>
                <a:miter lim="800000"/>
                <a:headEnd/>
                <a:tailEnd/>
              </a:ln>
              <a:effectLst/>
            </p:spPr>
            <p:txBody>
              <a:bodyPr wrap="none">
                <a:spAutoFit/>
              </a:bodyPr>
              <a:lstStyle/>
              <a:p>
                <a:r>
                  <a:rPr lang="en-US" sz="1400"/>
                  <a:t>Hydrogen</a:t>
                </a:r>
              </a:p>
            </p:txBody>
          </p:sp>
          <p:grpSp>
            <p:nvGrpSpPr>
              <p:cNvPr id="1522726" name="Group 38"/>
              <p:cNvGrpSpPr>
                <a:grpSpLocks noChangeAspect="1"/>
              </p:cNvGrpSpPr>
              <p:nvPr/>
            </p:nvGrpSpPr>
            <p:grpSpPr bwMode="auto">
              <a:xfrm>
                <a:off x="1269" y="2448"/>
                <a:ext cx="173" cy="173"/>
                <a:chOff x="672" y="3312"/>
                <a:chExt cx="432" cy="432"/>
              </a:xfrm>
            </p:grpSpPr>
            <p:sp>
              <p:nvSpPr>
                <p:cNvPr id="1522727" name="Oval 39"/>
                <p:cNvSpPr>
                  <a:spLocks noChangeAspect="1" noChangeArrowheads="1"/>
                </p:cNvSpPr>
                <p:nvPr/>
              </p:nvSpPr>
              <p:spPr bwMode="auto">
                <a:xfrm>
                  <a:off x="672" y="3312"/>
                  <a:ext cx="432" cy="432"/>
                </a:xfrm>
                <a:prstGeom prst="ellipse">
                  <a:avLst/>
                </a:prstGeom>
                <a:noFill/>
                <a:ln w="9525">
                  <a:solidFill>
                    <a:schemeClr val="tx1"/>
                  </a:solidFill>
                  <a:round/>
                  <a:headEnd/>
                  <a:tailEnd/>
                </a:ln>
                <a:effectLst/>
              </p:spPr>
              <p:txBody>
                <a:bodyPr wrap="none" anchor="ctr"/>
                <a:lstStyle/>
                <a:p>
                  <a:pPr algn="ctr"/>
                  <a:endParaRPr lang="en-US" sz="1800"/>
                </a:p>
              </p:txBody>
            </p:sp>
            <p:sp>
              <p:nvSpPr>
                <p:cNvPr id="1522728" name="Oval 40"/>
                <p:cNvSpPr>
                  <a:spLocks noChangeAspect="1" noChangeArrowheads="1"/>
                </p:cNvSpPr>
                <p:nvPr/>
              </p:nvSpPr>
              <p:spPr bwMode="auto">
                <a:xfrm>
                  <a:off x="864" y="3504"/>
                  <a:ext cx="48" cy="48"/>
                </a:xfrm>
                <a:prstGeom prst="ellipse">
                  <a:avLst/>
                </a:prstGeom>
                <a:noFill/>
                <a:ln w="9525">
                  <a:solidFill>
                    <a:schemeClr val="tx1"/>
                  </a:solidFill>
                  <a:round/>
                  <a:headEnd/>
                  <a:tailEnd/>
                </a:ln>
                <a:effectLst/>
              </p:spPr>
              <p:txBody>
                <a:bodyPr wrap="none" anchor="ctr"/>
                <a:lstStyle/>
                <a:p>
                  <a:endParaRPr lang="en-US"/>
                </a:p>
              </p:txBody>
            </p:sp>
          </p:grpSp>
          <p:sp>
            <p:nvSpPr>
              <p:cNvPr id="1522729" name="Text Box 41"/>
              <p:cNvSpPr txBox="1">
                <a:spLocks noChangeArrowheads="1"/>
              </p:cNvSpPr>
              <p:nvPr/>
            </p:nvSpPr>
            <p:spPr bwMode="auto">
              <a:xfrm>
                <a:off x="528" y="2160"/>
                <a:ext cx="501" cy="192"/>
              </a:xfrm>
              <a:prstGeom prst="rect">
                <a:avLst/>
              </a:prstGeom>
              <a:noFill/>
              <a:ln w="9525">
                <a:noFill/>
                <a:miter lim="800000"/>
                <a:headEnd/>
                <a:tailEnd/>
              </a:ln>
              <a:effectLst/>
            </p:spPr>
            <p:txBody>
              <a:bodyPr wrap="none">
                <a:spAutoFit/>
              </a:bodyPr>
              <a:lstStyle/>
              <a:p>
                <a:r>
                  <a:rPr lang="en-US" sz="1400"/>
                  <a:t>Oxygen</a:t>
                </a:r>
              </a:p>
            </p:txBody>
          </p:sp>
          <p:sp>
            <p:nvSpPr>
              <p:cNvPr id="1522730" name="Oval 42"/>
              <p:cNvSpPr>
                <a:spLocks noChangeAspect="1" noChangeArrowheads="1"/>
              </p:cNvSpPr>
              <p:nvPr/>
            </p:nvSpPr>
            <p:spPr bwMode="auto">
              <a:xfrm>
                <a:off x="1273" y="2160"/>
                <a:ext cx="167" cy="167"/>
              </a:xfrm>
              <a:prstGeom prst="ellipse">
                <a:avLst/>
              </a:prstGeom>
              <a:noFill/>
              <a:ln w="9525">
                <a:solidFill>
                  <a:schemeClr val="tx1"/>
                </a:solidFill>
                <a:round/>
                <a:headEnd/>
                <a:tailEnd/>
              </a:ln>
              <a:effectLst/>
            </p:spPr>
            <p:txBody>
              <a:bodyPr wrap="none" anchor="ctr"/>
              <a:lstStyle/>
              <a:p>
                <a:endParaRPr lang="en-US"/>
              </a:p>
            </p:txBody>
          </p:sp>
          <p:sp>
            <p:nvSpPr>
              <p:cNvPr id="1522731" name="Oval 43"/>
              <p:cNvSpPr>
                <a:spLocks noChangeAspect="1" noChangeArrowheads="1"/>
              </p:cNvSpPr>
              <p:nvPr/>
            </p:nvSpPr>
            <p:spPr bwMode="auto">
              <a:xfrm>
                <a:off x="1273" y="2761"/>
                <a:ext cx="167" cy="167"/>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1522732" name="Text Box 44"/>
              <p:cNvSpPr txBox="1">
                <a:spLocks noChangeArrowheads="1"/>
              </p:cNvSpPr>
              <p:nvPr/>
            </p:nvSpPr>
            <p:spPr bwMode="auto">
              <a:xfrm>
                <a:off x="1728" y="2736"/>
                <a:ext cx="396" cy="192"/>
              </a:xfrm>
              <a:prstGeom prst="rect">
                <a:avLst/>
              </a:prstGeom>
              <a:noFill/>
              <a:ln w="9525">
                <a:noFill/>
                <a:miter lim="800000"/>
                <a:headEnd/>
                <a:tailEnd/>
              </a:ln>
              <a:effectLst/>
            </p:spPr>
            <p:txBody>
              <a:bodyPr wrap="none">
                <a:spAutoFit/>
              </a:bodyPr>
              <a:lstStyle/>
              <a:p>
                <a:r>
                  <a:rPr lang="en-US" sz="1400"/>
                  <a:t>Silver</a:t>
                </a:r>
              </a:p>
            </p:txBody>
          </p:sp>
          <p:sp>
            <p:nvSpPr>
              <p:cNvPr id="1522733" name="Text Box 45"/>
              <p:cNvSpPr txBox="1">
                <a:spLocks noChangeArrowheads="1"/>
              </p:cNvSpPr>
              <p:nvPr/>
            </p:nvSpPr>
            <p:spPr bwMode="auto">
              <a:xfrm>
                <a:off x="1728" y="2448"/>
                <a:ext cx="408" cy="192"/>
              </a:xfrm>
              <a:prstGeom prst="rect">
                <a:avLst/>
              </a:prstGeom>
              <a:noFill/>
              <a:ln w="9525">
                <a:noFill/>
                <a:miter lim="800000"/>
                <a:headEnd/>
                <a:tailEnd/>
              </a:ln>
              <a:effectLst/>
            </p:spPr>
            <p:txBody>
              <a:bodyPr wrap="none">
                <a:spAutoFit/>
              </a:bodyPr>
              <a:lstStyle/>
              <a:p>
                <a:r>
                  <a:rPr lang="en-US" sz="1400"/>
                  <a:t>Sulfur</a:t>
                </a:r>
              </a:p>
            </p:txBody>
          </p:sp>
          <p:sp>
            <p:nvSpPr>
              <p:cNvPr id="1522734" name="Oval 46"/>
              <p:cNvSpPr>
                <a:spLocks noChangeAspect="1" noChangeArrowheads="1"/>
              </p:cNvSpPr>
              <p:nvPr/>
            </p:nvSpPr>
            <p:spPr bwMode="auto">
              <a:xfrm>
                <a:off x="2469" y="2448"/>
                <a:ext cx="173" cy="173"/>
              </a:xfrm>
              <a:prstGeom prst="ellipse">
                <a:avLst/>
              </a:prstGeom>
              <a:noFill/>
              <a:ln w="9525">
                <a:solidFill>
                  <a:schemeClr val="tx1"/>
                </a:solidFill>
                <a:round/>
                <a:headEnd/>
                <a:tailEnd/>
              </a:ln>
              <a:effectLst/>
            </p:spPr>
            <p:txBody>
              <a:bodyPr wrap="none" anchor="ctr"/>
              <a:lstStyle/>
              <a:p>
                <a:pPr algn="ctr"/>
                <a:endParaRPr lang="en-US" sz="1800"/>
              </a:p>
            </p:txBody>
          </p:sp>
          <p:sp>
            <p:nvSpPr>
              <p:cNvPr id="1522735" name="Text Box 47"/>
              <p:cNvSpPr txBox="1">
                <a:spLocks noChangeArrowheads="1"/>
              </p:cNvSpPr>
              <p:nvPr/>
            </p:nvSpPr>
            <p:spPr bwMode="auto">
              <a:xfrm>
                <a:off x="1728" y="2160"/>
                <a:ext cx="538" cy="192"/>
              </a:xfrm>
              <a:prstGeom prst="rect">
                <a:avLst/>
              </a:prstGeom>
              <a:noFill/>
              <a:ln w="9525">
                <a:noFill/>
                <a:miter lim="800000"/>
                <a:headEnd/>
                <a:tailEnd/>
              </a:ln>
              <a:effectLst/>
            </p:spPr>
            <p:txBody>
              <a:bodyPr wrap="none">
                <a:spAutoFit/>
              </a:bodyPr>
              <a:lstStyle/>
              <a:p>
                <a:r>
                  <a:rPr lang="en-US" sz="1400"/>
                  <a:t>Nitrogen</a:t>
                </a:r>
              </a:p>
            </p:txBody>
          </p:sp>
          <p:sp>
            <p:nvSpPr>
              <p:cNvPr id="1522736" name="Oval 48"/>
              <p:cNvSpPr>
                <a:spLocks noChangeAspect="1" noChangeArrowheads="1"/>
              </p:cNvSpPr>
              <p:nvPr/>
            </p:nvSpPr>
            <p:spPr bwMode="auto">
              <a:xfrm>
                <a:off x="2473" y="2160"/>
                <a:ext cx="167" cy="167"/>
              </a:xfrm>
              <a:prstGeom prst="ellipse">
                <a:avLst/>
              </a:prstGeom>
              <a:noFill/>
              <a:ln w="9525">
                <a:solidFill>
                  <a:schemeClr val="tx1"/>
                </a:solidFill>
                <a:round/>
                <a:headEnd/>
                <a:tailEnd/>
              </a:ln>
              <a:effectLst/>
            </p:spPr>
            <p:txBody>
              <a:bodyPr wrap="none" anchor="ctr"/>
              <a:lstStyle/>
              <a:p>
                <a:endParaRPr lang="en-US"/>
              </a:p>
            </p:txBody>
          </p:sp>
          <p:sp>
            <p:nvSpPr>
              <p:cNvPr id="1522737" name="Oval 49"/>
              <p:cNvSpPr>
                <a:spLocks noChangeAspect="1" noChangeArrowheads="1"/>
              </p:cNvSpPr>
              <p:nvPr/>
            </p:nvSpPr>
            <p:spPr bwMode="auto">
              <a:xfrm>
                <a:off x="2473" y="2761"/>
                <a:ext cx="167" cy="167"/>
              </a:xfrm>
              <a:prstGeom prst="ellipse">
                <a:avLst/>
              </a:prstGeom>
              <a:noFill/>
              <a:ln w="9525">
                <a:solidFill>
                  <a:schemeClr val="tx1"/>
                </a:solidFill>
                <a:round/>
                <a:headEnd/>
                <a:tailEnd/>
              </a:ln>
              <a:effectLst/>
            </p:spPr>
            <p:txBody>
              <a:bodyPr wrap="none" anchor="ctr"/>
              <a:lstStyle/>
              <a:p>
                <a:pPr algn="ctr"/>
                <a:r>
                  <a:rPr lang="en-US">
                    <a:latin typeface="Papyrus" pitchFamily="66" charset="0"/>
                  </a:rPr>
                  <a:t>S</a:t>
                </a:r>
              </a:p>
            </p:txBody>
          </p:sp>
          <p:sp>
            <p:nvSpPr>
              <p:cNvPr id="1522738" name="Text Box 50"/>
              <p:cNvSpPr txBox="1">
                <a:spLocks noChangeArrowheads="1"/>
              </p:cNvSpPr>
              <p:nvPr/>
            </p:nvSpPr>
            <p:spPr bwMode="auto">
              <a:xfrm>
                <a:off x="2974" y="2736"/>
                <a:ext cx="364" cy="192"/>
              </a:xfrm>
              <a:prstGeom prst="rect">
                <a:avLst/>
              </a:prstGeom>
              <a:noFill/>
              <a:ln w="9525">
                <a:noFill/>
                <a:miter lim="800000"/>
                <a:headEnd/>
                <a:tailEnd/>
              </a:ln>
              <a:effectLst/>
            </p:spPr>
            <p:txBody>
              <a:bodyPr wrap="none">
                <a:spAutoFit/>
              </a:bodyPr>
              <a:lstStyle/>
              <a:p>
                <a:r>
                  <a:rPr lang="en-US" sz="1400"/>
                  <a:t>Lead</a:t>
                </a:r>
              </a:p>
            </p:txBody>
          </p:sp>
          <p:sp>
            <p:nvSpPr>
              <p:cNvPr id="1522739" name="Text Box 51"/>
              <p:cNvSpPr txBox="1">
                <a:spLocks noChangeArrowheads="1"/>
              </p:cNvSpPr>
              <p:nvPr/>
            </p:nvSpPr>
            <p:spPr bwMode="auto">
              <a:xfrm>
                <a:off x="2974" y="2448"/>
                <a:ext cx="519" cy="192"/>
              </a:xfrm>
              <a:prstGeom prst="rect">
                <a:avLst/>
              </a:prstGeom>
              <a:noFill/>
              <a:ln w="9525">
                <a:noFill/>
                <a:miter lim="800000"/>
                <a:headEnd/>
                <a:tailEnd/>
              </a:ln>
              <a:effectLst/>
            </p:spPr>
            <p:txBody>
              <a:bodyPr wrap="none">
                <a:spAutoFit/>
              </a:bodyPr>
              <a:lstStyle/>
              <a:p>
                <a:r>
                  <a:rPr lang="en-US" sz="1400"/>
                  <a:t>Mercury</a:t>
                </a:r>
              </a:p>
            </p:txBody>
          </p:sp>
          <p:sp>
            <p:nvSpPr>
              <p:cNvPr id="1522740" name="Oval 52"/>
              <p:cNvSpPr>
                <a:spLocks noChangeAspect="1" noChangeArrowheads="1"/>
              </p:cNvSpPr>
              <p:nvPr/>
            </p:nvSpPr>
            <p:spPr bwMode="auto">
              <a:xfrm>
                <a:off x="3715" y="2448"/>
                <a:ext cx="173" cy="173"/>
              </a:xfrm>
              <a:prstGeom prst="ellipse">
                <a:avLst/>
              </a:prstGeom>
              <a:noFill/>
              <a:ln w="9525">
                <a:solidFill>
                  <a:schemeClr val="tx1"/>
                </a:solidFill>
                <a:round/>
                <a:headEnd/>
                <a:tailEnd/>
              </a:ln>
              <a:effectLst/>
            </p:spPr>
            <p:txBody>
              <a:bodyPr wrap="none" anchor="ctr"/>
              <a:lstStyle/>
              <a:p>
                <a:pPr algn="ctr"/>
                <a:endParaRPr lang="en-US" sz="1800"/>
              </a:p>
            </p:txBody>
          </p:sp>
          <p:sp>
            <p:nvSpPr>
              <p:cNvPr id="1522741" name="Text Box 53"/>
              <p:cNvSpPr txBox="1">
                <a:spLocks noChangeArrowheads="1"/>
              </p:cNvSpPr>
              <p:nvPr/>
            </p:nvSpPr>
            <p:spPr bwMode="auto">
              <a:xfrm>
                <a:off x="2974" y="2160"/>
                <a:ext cx="482" cy="192"/>
              </a:xfrm>
              <a:prstGeom prst="rect">
                <a:avLst/>
              </a:prstGeom>
              <a:noFill/>
              <a:ln w="9525">
                <a:noFill/>
                <a:miter lim="800000"/>
                <a:headEnd/>
                <a:tailEnd/>
              </a:ln>
              <a:effectLst/>
            </p:spPr>
            <p:txBody>
              <a:bodyPr wrap="none">
                <a:spAutoFit/>
              </a:bodyPr>
              <a:lstStyle/>
              <a:p>
                <a:r>
                  <a:rPr lang="en-US" sz="1400"/>
                  <a:t>Copper</a:t>
                </a:r>
              </a:p>
            </p:txBody>
          </p:sp>
          <p:sp>
            <p:nvSpPr>
              <p:cNvPr id="1522742" name="Oval 54"/>
              <p:cNvSpPr>
                <a:spLocks noChangeAspect="1" noChangeArrowheads="1"/>
              </p:cNvSpPr>
              <p:nvPr/>
            </p:nvSpPr>
            <p:spPr bwMode="auto">
              <a:xfrm>
                <a:off x="3719" y="2160"/>
                <a:ext cx="167" cy="167"/>
              </a:xfrm>
              <a:prstGeom prst="ellipse">
                <a:avLst/>
              </a:prstGeom>
              <a:noFill/>
              <a:ln w="9525">
                <a:solidFill>
                  <a:schemeClr val="tx1"/>
                </a:solidFill>
                <a:round/>
                <a:headEnd/>
                <a:tailEnd/>
              </a:ln>
              <a:effectLst/>
            </p:spPr>
            <p:txBody>
              <a:bodyPr wrap="none" anchor="ctr"/>
              <a:lstStyle/>
              <a:p>
                <a:pPr algn="ctr"/>
                <a:r>
                  <a:rPr lang="en-US">
                    <a:latin typeface="Papyrus" pitchFamily="66" charset="0"/>
                  </a:rPr>
                  <a:t>C</a:t>
                </a:r>
              </a:p>
            </p:txBody>
          </p:sp>
          <p:sp>
            <p:nvSpPr>
              <p:cNvPr id="1522743" name="Oval 55"/>
              <p:cNvSpPr>
                <a:spLocks noChangeAspect="1" noChangeArrowheads="1"/>
              </p:cNvSpPr>
              <p:nvPr/>
            </p:nvSpPr>
            <p:spPr bwMode="auto">
              <a:xfrm>
                <a:off x="3719" y="2761"/>
                <a:ext cx="167" cy="167"/>
              </a:xfrm>
              <a:prstGeom prst="ellipse">
                <a:avLst/>
              </a:prstGeom>
              <a:noFill/>
              <a:ln w="9525">
                <a:solidFill>
                  <a:schemeClr val="tx1"/>
                </a:solidFill>
                <a:round/>
                <a:headEnd/>
                <a:tailEnd/>
              </a:ln>
              <a:effectLst/>
            </p:spPr>
            <p:txBody>
              <a:bodyPr wrap="none" anchor="ctr"/>
              <a:lstStyle/>
              <a:p>
                <a:pPr algn="ctr"/>
                <a:r>
                  <a:rPr lang="en-US">
                    <a:latin typeface="Papyrus" pitchFamily="66" charset="0"/>
                  </a:rPr>
                  <a:t>L</a:t>
                </a:r>
              </a:p>
            </p:txBody>
          </p:sp>
          <p:sp>
            <p:nvSpPr>
              <p:cNvPr id="1522744" name="Text Box 56"/>
              <p:cNvSpPr txBox="1">
                <a:spLocks noChangeArrowheads="1"/>
              </p:cNvSpPr>
              <p:nvPr/>
            </p:nvSpPr>
            <p:spPr bwMode="auto">
              <a:xfrm>
                <a:off x="4174" y="2736"/>
                <a:ext cx="352" cy="192"/>
              </a:xfrm>
              <a:prstGeom prst="rect">
                <a:avLst/>
              </a:prstGeom>
              <a:noFill/>
              <a:ln w="9525">
                <a:noFill/>
                <a:miter lim="800000"/>
                <a:headEnd/>
                <a:tailEnd/>
              </a:ln>
              <a:effectLst/>
            </p:spPr>
            <p:txBody>
              <a:bodyPr wrap="none">
                <a:spAutoFit/>
              </a:bodyPr>
              <a:lstStyle/>
              <a:p>
                <a:r>
                  <a:rPr lang="en-US" sz="1400"/>
                  <a:t>Gold</a:t>
                </a:r>
              </a:p>
            </p:txBody>
          </p:sp>
          <p:sp>
            <p:nvSpPr>
              <p:cNvPr id="1522745" name="Text Box 57"/>
              <p:cNvSpPr txBox="1">
                <a:spLocks noChangeArrowheads="1"/>
              </p:cNvSpPr>
              <p:nvPr/>
            </p:nvSpPr>
            <p:spPr bwMode="auto">
              <a:xfrm>
                <a:off x="4174" y="2448"/>
                <a:ext cx="520" cy="192"/>
              </a:xfrm>
              <a:prstGeom prst="rect">
                <a:avLst/>
              </a:prstGeom>
              <a:noFill/>
              <a:ln w="9525">
                <a:noFill/>
                <a:miter lim="800000"/>
                <a:headEnd/>
                <a:tailEnd/>
              </a:ln>
              <a:effectLst/>
            </p:spPr>
            <p:txBody>
              <a:bodyPr wrap="none">
                <a:spAutoFit/>
              </a:bodyPr>
              <a:lstStyle/>
              <a:p>
                <a:r>
                  <a:rPr lang="en-US" sz="1400"/>
                  <a:t>Potassa</a:t>
                </a:r>
              </a:p>
            </p:txBody>
          </p:sp>
          <p:sp>
            <p:nvSpPr>
              <p:cNvPr id="1522746" name="Text Box 58"/>
              <p:cNvSpPr txBox="1">
                <a:spLocks noChangeArrowheads="1"/>
              </p:cNvSpPr>
              <p:nvPr/>
            </p:nvSpPr>
            <p:spPr bwMode="auto">
              <a:xfrm>
                <a:off x="4174" y="2160"/>
                <a:ext cx="377" cy="192"/>
              </a:xfrm>
              <a:prstGeom prst="rect">
                <a:avLst/>
              </a:prstGeom>
              <a:noFill/>
              <a:ln w="9525">
                <a:noFill/>
                <a:miter lim="800000"/>
                <a:headEnd/>
                <a:tailEnd/>
              </a:ln>
              <a:effectLst/>
            </p:spPr>
            <p:txBody>
              <a:bodyPr wrap="none">
                <a:spAutoFit/>
              </a:bodyPr>
              <a:lstStyle/>
              <a:p>
                <a:r>
                  <a:rPr lang="en-US" sz="1400"/>
                  <a:t>Soda</a:t>
                </a:r>
              </a:p>
            </p:txBody>
          </p:sp>
          <p:sp>
            <p:nvSpPr>
              <p:cNvPr id="1522747" name="Oval 59"/>
              <p:cNvSpPr>
                <a:spLocks noChangeAspect="1" noChangeArrowheads="1"/>
              </p:cNvSpPr>
              <p:nvPr/>
            </p:nvSpPr>
            <p:spPr bwMode="auto">
              <a:xfrm>
                <a:off x="4919" y="2160"/>
                <a:ext cx="167" cy="167"/>
              </a:xfrm>
              <a:prstGeom prst="ellipse">
                <a:avLst/>
              </a:prstGeom>
              <a:noFill/>
              <a:ln w="9525">
                <a:solidFill>
                  <a:schemeClr val="tx1"/>
                </a:solidFill>
                <a:round/>
                <a:headEnd/>
                <a:tailEnd/>
              </a:ln>
              <a:effectLst/>
            </p:spPr>
            <p:txBody>
              <a:bodyPr wrap="none" anchor="ctr"/>
              <a:lstStyle/>
              <a:p>
                <a:endParaRPr lang="en-US"/>
              </a:p>
            </p:txBody>
          </p:sp>
          <p:sp>
            <p:nvSpPr>
              <p:cNvPr id="1522748" name="Oval 60"/>
              <p:cNvSpPr>
                <a:spLocks noChangeAspect="1" noChangeArrowheads="1"/>
              </p:cNvSpPr>
              <p:nvPr/>
            </p:nvSpPr>
            <p:spPr bwMode="auto">
              <a:xfrm>
                <a:off x="4919" y="2761"/>
                <a:ext cx="167" cy="167"/>
              </a:xfrm>
              <a:prstGeom prst="ellipse">
                <a:avLst/>
              </a:prstGeom>
              <a:noFill/>
              <a:ln w="9525">
                <a:solidFill>
                  <a:schemeClr val="tx1"/>
                </a:solidFill>
                <a:round/>
                <a:headEnd/>
                <a:tailEnd/>
              </a:ln>
              <a:effectLst/>
            </p:spPr>
            <p:txBody>
              <a:bodyPr wrap="none" anchor="ctr"/>
              <a:lstStyle/>
              <a:p>
                <a:pPr algn="ctr"/>
                <a:r>
                  <a:rPr lang="en-US">
                    <a:latin typeface="Papyrus" pitchFamily="66" charset="0"/>
                  </a:rPr>
                  <a:t>G</a:t>
                </a:r>
              </a:p>
            </p:txBody>
          </p:sp>
          <p:sp>
            <p:nvSpPr>
              <p:cNvPr id="1522749" name="Freeform 61"/>
              <p:cNvSpPr>
                <a:spLocks/>
              </p:cNvSpPr>
              <p:nvPr/>
            </p:nvSpPr>
            <p:spPr bwMode="auto">
              <a:xfrm>
                <a:off x="2553" y="2162"/>
                <a:ext cx="1" cy="160"/>
              </a:xfrm>
              <a:custGeom>
                <a:avLst/>
                <a:gdLst/>
                <a:ahLst/>
                <a:cxnLst>
                  <a:cxn ang="0">
                    <a:pos x="0" y="0"/>
                  </a:cxn>
                  <a:cxn ang="0">
                    <a:pos x="0" y="160"/>
                  </a:cxn>
                </a:cxnLst>
                <a:rect l="0" t="0" r="r" b="b"/>
                <a:pathLst>
                  <a:path w="1" h="160">
                    <a:moveTo>
                      <a:pt x="0" y="0"/>
                    </a:moveTo>
                    <a:lnTo>
                      <a:pt x="0" y="160"/>
                    </a:lnTo>
                  </a:path>
                </a:pathLst>
              </a:custGeom>
              <a:noFill/>
              <a:ln w="9525">
                <a:solidFill>
                  <a:schemeClr val="tx1"/>
                </a:solidFill>
                <a:round/>
                <a:headEnd type="none" w="med" len="med"/>
                <a:tailEnd type="none" w="med" len="med"/>
              </a:ln>
              <a:effectLst/>
            </p:spPr>
            <p:txBody>
              <a:bodyPr/>
              <a:lstStyle/>
              <a:p>
                <a:endParaRPr lang="en-US"/>
              </a:p>
            </p:txBody>
          </p:sp>
          <p:sp>
            <p:nvSpPr>
              <p:cNvPr id="1522750" name="Freeform 62"/>
              <p:cNvSpPr>
                <a:spLocks/>
              </p:cNvSpPr>
              <p:nvPr/>
            </p:nvSpPr>
            <p:spPr bwMode="auto">
              <a:xfrm>
                <a:off x="2499" y="2543"/>
                <a:ext cx="116" cy="1"/>
              </a:xfrm>
              <a:custGeom>
                <a:avLst/>
                <a:gdLst/>
                <a:ahLst/>
                <a:cxnLst>
                  <a:cxn ang="0">
                    <a:pos x="0" y="0"/>
                  </a:cxn>
                  <a:cxn ang="0">
                    <a:pos x="116" y="0"/>
                  </a:cxn>
                </a:cxnLst>
                <a:rect l="0" t="0" r="r" b="b"/>
                <a:pathLst>
                  <a:path w="116" h="1">
                    <a:moveTo>
                      <a:pt x="0" y="0"/>
                    </a:moveTo>
                    <a:lnTo>
                      <a:pt x="116" y="0"/>
                    </a:lnTo>
                  </a:path>
                </a:pathLst>
              </a:custGeom>
              <a:noFill/>
              <a:ln w="9525">
                <a:solidFill>
                  <a:schemeClr val="tx1"/>
                </a:solidFill>
                <a:round/>
                <a:headEnd type="none" w="med" len="med"/>
                <a:tailEnd type="none" w="med" len="med"/>
              </a:ln>
              <a:effectLst/>
            </p:spPr>
            <p:txBody>
              <a:bodyPr/>
              <a:lstStyle/>
              <a:p>
                <a:endParaRPr lang="en-US"/>
              </a:p>
            </p:txBody>
          </p:sp>
          <p:sp>
            <p:nvSpPr>
              <p:cNvPr id="1522751" name="Freeform 63"/>
              <p:cNvSpPr>
                <a:spLocks/>
              </p:cNvSpPr>
              <p:nvPr/>
            </p:nvSpPr>
            <p:spPr bwMode="auto">
              <a:xfrm>
                <a:off x="3792" y="2448"/>
                <a:ext cx="3" cy="33"/>
              </a:xfrm>
              <a:custGeom>
                <a:avLst/>
                <a:gdLst/>
                <a:ahLst/>
                <a:cxnLst>
                  <a:cxn ang="0">
                    <a:pos x="0" y="0"/>
                  </a:cxn>
                  <a:cxn ang="0">
                    <a:pos x="3" y="33"/>
                  </a:cxn>
                </a:cxnLst>
                <a:rect l="0" t="0" r="r" b="b"/>
                <a:pathLst>
                  <a:path w="3" h="33">
                    <a:moveTo>
                      <a:pt x="0" y="0"/>
                    </a:moveTo>
                    <a:lnTo>
                      <a:pt x="3" y="33"/>
                    </a:lnTo>
                  </a:path>
                </a:pathLst>
              </a:custGeom>
              <a:noFill/>
              <a:ln w="9525">
                <a:solidFill>
                  <a:schemeClr val="tx1"/>
                </a:solidFill>
                <a:round/>
                <a:headEnd type="none" w="med" len="med"/>
                <a:tailEnd type="none" w="med" len="med"/>
              </a:ln>
              <a:effectLst/>
            </p:spPr>
            <p:txBody>
              <a:bodyPr/>
              <a:lstStyle/>
              <a:p>
                <a:endParaRPr lang="en-US"/>
              </a:p>
            </p:txBody>
          </p:sp>
          <p:sp>
            <p:nvSpPr>
              <p:cNvPr id="1522752" name="Freeform 64"/>
              <p:cNvSpPr>
                <a:spLocks/>
              </p:cNvSpPr>
              <p:nvPr/>
            </p:nvSpPr>
            <p:spPr bwMode="auto">
              <a:xfrm>
                <a:off x="3841" y="2468"/>
                <a:ext cx="14" cy="28"/>
              </a:xfrm>
              <a:custGeom>
                <a:avLst/>
                <a:gdLst/>
                <a:ahLst/>
                <a:cxnLst>
                  <a:cxn ang="0">
                    <a:pos x="14" y="0"/>
                  </a:cxn>
                  <a:cxn ang="0">
                    <a:pos x="0" y="28"/>
                  </a:cxn>
                </a:cxnLst>
                <a:rect l="0" t="0" r="r" b="b"/>
                <a:pathLst>
                  <a:path w="14" h="28">
                    <a:moveTo>
                      <a:pt x="14" y="0"/>
                    </a:moveTo>
                    <a:lnTo>
                      <a:pt x="0" y="28"/>
                    </a:lnTo>
                  </a:path>
                </a:pathLst>
              </a:custGeom>
              <a:noFill/>
              <a:ln w="9525">
                <a:solidFill>
                  <a:schemeClr val="tx1"/>
                </a:solidFill>
                <a:round/>
                <a:headEnd type="none" w="med" len="med"/>
                <a:tailEnd type="none" w="med" len="med"/>
              </a:ln>
              <a:effectLst/>
            </p:spPr>
            <p:txBody>
              <a:bodyPr/>
              <a:lstStyle/>
              <a:p>
                <a:endParaRPr lang="en-US"/>
              </a:p>
            </p:txBody>
          </p:sp>
          <p:sp>
            <p:nvSpPr>
              <p:cNvPr id="1522753" name="Freeform 65"/>
              <p:cNvSpPr>
                <a:spLocks/>
              </p:cNvSpPr>
              <p:nvPr/>
            </p:nvSpPr>
            <p:spPr bwMode="auto">
              <a:xfrm>
                <a:off x="3857" y="2537"/>
                <a:ext cx="31" cy="8"/>
              </a:xfrm>
              <a:custGeom>
                <a:avLst/>
                <a:gdLst/>
                <a:ahLst/>
                <a:cxnLst>
                  <a:cxn ang="0">
                    <a:pos x="0" y="0"/>
                  </a:cxn>
                  <a:cxn ang="0">
                    <a:pos x="31" y="8"/>
                  </a:cxn>
                </a:cxnLst>
                <a:rect l="0" t="0" r="r" b="b"/>
                <a:pathLst>
                  <a:path w="31" h="8">
                    <a:moveTo>
                      <a:pt x="0" y="0"/>
                    </a:moveTo>
                    <a:lnTo>
                      <a:pt x="31" y="8"/>
                    </a:lnTo>
                  </a:path>
                </a:pathLst>
              </a:custGeom>
              <a:noFill/>
              <a:ln w="9525">
                <a:solidFill>
                  <a:schemeClr val="tx1"/>
                </a:solidFill>
                <a:round/>
                <a:headEnd type="none" w="med" len="med"/>
                <a:tailEnd type="none" w="med" len="med"/>
              </a:ln>
              <a:effectLst/>
            </p:spPr>
            <p:txBody>
              <a:bodyPr/>
              <a:lstStyle/>
              <a:p>
                <a:endParaRPr lang="en-US"/>
              </a:p>
            </p:txBody>
          </p:sp>
          <p:sp>
            <p:nvSpPr>
              <p:cNvPr id="1522754" name="Freeform 66"/>
              <p:cNvSpPr>
                <a:spLocks/>
              </p:cNvSpPr>
              <p:nvPr/>
            </p:nvSpPr>
            <p:spPr bwMode="auto">
              <a:xfrm>
                <a:off x="3795" y="2589"/>
                <a:ext cx="1" cy="29"/>
              </a:xfrm>
              <a:custGeom>
                <a:avLst/>
                <a:gdLst/>
                <a:ahLst/>
                <a:cxnLst>
                  <a:cxn ang="0">
                    <a:pos x="0" y="0"/>
                  </a:cxn>
                  <a:cxn ang="0">
                    <a:pos x="0" y="29"/>
                  </a:cxn>
                </a:cxnLst>
                <a:rect l="0" t="0" r="r" b="b"/>
                <a:pathLst>
                  <a:path w="1" h="29">
                    <a:moveTo>
                      <a:pt x="0" y="0"/>
                    </a:moveTo>
                    <a:lnTo>
                      <a:pt x="0" y="29"/>
                    </a:lnTo>
                  </a:path>
                </a:pathLst>
              </a:custGeom>
              <a:noFill/>
              <a:ln w="9525">
                <a:solidFill>
                  <a:schemeClr val="tx1"/>
                </a:solidFill>
                <a:round/>
                <a:headEnd type="none" w="med" len="med"/>
                <a:tailEnd type="none" w="med" len="med"/>
              </a:ln>
              <a:effectLst/>
            </p:spPr>
            <p:txBody>
              <a:bodyPr/>
              <a:lstStyle/>
              <a:p>
                <a:endParaRPr lang="en-US"/>
              </a:p>
            </p:txBody>
          </p:sp>
          <p:sp>
            <p:nvSpPr>
              <p:cNvPr id="1522755" name="Freeform 67"/>
              <p:cNvSpPr>
                <a:spLocks/>
              </p:cNvSpPr>
              <p:nvPr/>
            </p:nvSpPr>
            <p:spPr bwMode="auto">
              <a:xfrm>
                <a:off x="3717" y="2532"/>
                <a:ext cx="29" cy="5"/>
              </a:xfrm>
              <a:custGeom>
                <a:avLst/>
                <a:gdLst/>
                <a:ahLst/>
                <a:cxnLst>
                  <a:cxn ang="0">
                    <a:pos x="0" y="0"/>
                  </a:cxn>
                  <a:cxn ang="0">
                    <a:pos x="29" y="5"/>
                  </a:cxn>
                </a:cxnLst>
                <a:rect l="0" t="0" r="r" b="b"/>
                <a:pathLst>
                  <a:path w="29" h="5">
                    <a:moveTo>
                      <a:pt x="0" y="0"/>
                    </a:moveTo>
                    <a:lnTo>
                      <a:pt x="29" y="5"/>
                    </a:lnTo>
                  </a:path>
                </a:pathLst>
              </a:custGeom>
              <a:noFill/>
              <a:ln w="9525">
                <a:solidFill>
                  <a:schemeClr val="tx1"/>
                </a:solidFill>
                <a:round/>
                <a:headEnd type="none" w="med" len="med"/>
                <a:tailEnd type="none" w="med" len="med"/>
              </a:ln>
              <a:effectLst/>
            </p:spPr>
            <p:txBody>
              <a:bodyPr/>
              <a:lstStyle/>
              <a:p>
                <a:endParaRPr lang="en-US"/>
              </a:p>
            </p:txBody>
          </p:sp>
          <p:sp>
            <p:nvSpPr>
              <p:cNvPr id="1522756" name="Freeform 68"/>
              <p:cNvSpPr>
                <a:spLocks/>
              </p:cNvSpPr>
              <p:nvPr/>
            </p:nvSpPr>
            <p:spPr bwMode="auto">
              <a:xfrm>
                <a:off x="3852" y="2502"/>
                <a:ext cx="26" cy="14"/>
              </a:xfrm>
              <a:custGeom>
                <a:avLst/>
                <a:gdLst/>
                <a:ahLst/>
                <a:cxnLst>
                  <a:cxn ang="0">
                    <a:pos x="26" y="0"/>
                  </a:cxn>
                  <a:cxn ang="0">
                    <a:pos x="0" y="14"/>
                  </a:cxn>
                </a:cxnLst>
                <a:rect l="0" t="0" r="r" b="b"/>
                <a:pathLst>
                  <a:path w="26" h="14">
                    <a:moveTo>
                      <a:pt x="26" y="0"/>
                    </a:moveTo>
                    <a:lnTo>
                      <a:pt x="0" y="14"/>
                    </a:lnTo>
                  </a:path>
                </a:pathLst>
              </a:custGeom>
              <a:noFill/>
              <a:ln w="9525">
                <a:solidFill>
                  <a:schemeClr val="tx1"/>
                </a:solidFill>
                <a:round/>
                <a:headEnd type="none" w="med" len="med"/>
                <a:tailEnd type="none" w="med" len="med"/>
              </a:ln>
              <a:effectLst/>
            </p:spPr>
            <p:txBody>
              <a:bodyPr/>
              <a:lstStyle/>
              <a:p>
                <a:endParaRPr lang="en-US"/>
              </a:p>
            </p:txBody>
          </p:sp>
          <p:sp>
            <p:nvSpPr>
              <p:cNvPr id="1522757" name="Freeform 69"/>
              <p:cNvSpPr>
                <a:spLocks/>
              </p:cNvSpPr>
              <p:nvPr/>
            </p:nvSpPr>
            <p:spPr bwMode="auto">
              <a:xfrm>
                <a:off x="3848" y="2556"/>
                <a:ext cx="28" cy="17"/>
              </a:xfrm>
              <a:custGeom>
                <a:avLst/>
                <a:gdLst/>
                <a:ahLst/>
                <a:cxnLst>
                  <a:cxn ang="0">
                    <a:pos x="28" y="17"/>
                  </a:cxn>
                  <a:cxn ang="0">
                    <a:pos x="0" y="0"/>
                  </a:cxn>
                </a:cxnLst>
                <a:rect l="0" t="0" r="r" b="b"/>
                <a:pathLst>
                  <a:path w="28" h="17">
                    <a:moveTo>
                      <a:pt x="28" y="17"/>
                    </a:moveTo>
                    <a:lnTo>
                      <a:pt x="0" y="0"/>
                    </a:lnTo>
                  </a:path>
                </a:pathLst>
              </a:custGeom>
              <a:noFill/>
              <a:ln w="9525">
                <a:solidFill>
                  <a:schemeClr val="tx1"/>
                </a:solidFill>
                <a:round/>
                <a:headEnd type="none" w="med" len="med"/>
                <a:tailEnd type="none" w="med" len="med"/>
              </a:ln>
              <a:effectLst/>
            </p:spPr>
            <p:txBody>
              <a:bodyPr/>
              <a:lstStyle/>
              <a:p>
                <a:endParaRPr lang="en-US"/>
              </a:p>
            </p:txBody>
          </p:sp>
          <p:sp>
            <p:nvSpPr>
              <p:cNvPr id="1522758" name="Freeform 70"/>
              <p:cNvSpPr>
                <a:spLocks/>
              </p:cNvSpPr>
              <p:nvPr/>
            </p:nvSpPr>
            <p:spPr bwMode="auto">
              <a:xfrm rot="3911652">
                <a:off x="3806" y="2602"/>
                <a:ext cx="31" cy="1"/>
              </a:xfrm>
              <a:custGeom>
                <a:avLst/>
                <a:gdLst/>
                <a:ahLst/>
                <a:cxnLst>
                  <a:cxn ang="0">
                    <a:pos x="0" y="0"/>
                  </a:cxn>
                  <a:cxn ang="0">
                    <a:pos x="31" y="1"/>
                  </a:cxn>
                </a:cxnLst>
                <a:rect l="0" t="0" r="r" b="b"/>
                <a:pathLst>
                  <a:path w="31" h="1">
                    <a:moveTo>
                      <a:pt x="0" y="0"/>
                    </a:moveTo>
                    <a:lnTo>
                      <a:pt x="31" y="1"/>
                    </a:lnTo>
                  </a:path>
                </a:pathLst>
              </a:custGeom>
              <a:noFill/>
              <a:ln w="9525">
                <a:solidFill>
                  <a:schemeClr val="tx1"/>
                </a:solidFill>
                <a:round/>
                <a:headEnd type="none" w="med" len="med"/>
                <a:tailEnd type="none" w="med" len="med"/>
              </a:ln>
              <a:effectLst/>
            </p:spPr>
            <p:txBody>
              <a:bodyPr/>
              <a:lstStyle/>
              <a:p>
                <a:endParaRPr lang="en-US"/>
              </a:p>
            </p:txBody>
          </p:sp>
          <p:sp>
            <p:nvSpPr>
              <p:cNvPr id="1522759" name="Freeform 71"/>
              <p:cNvSpPr>
                <a:spLocks/>
              </p:cNvSpPr>
              <p:nvPr/>
            </p:nvSpPr>
            <p:spPr bwMode="auto">
              <a:xfrm rot="3911652">
                <a:off x="3735" y="2543"/>
                <a:ext cx="1" cy="29"/>
              </a:xfrm>
              <a:custGeom>
                <a:avLst/>
                <a:gdLst/>
                <a:ahLst/>
                <a:cxnLst>
                  <a:cxn ang="0">
                    <a:pos x="0" y="0"/>
                  </a:cxn>
                  <a:cxn ang="0">
                    <a:pos x="0" y="29"/>
                  </a:cxn>
                </a:cxnLst>
                <a:rect l="0" t="0" r="r" b="b"/>
                <a:pathLst>
                  <a:path w="1" h="29">
                    <a:moveTo>
                      <a:pt x="0" y="0"/>
                    </a:moveTo>
                    <a:lnTo>
                      <a:pt x="0" y="29"/>
                    </a:lnTo>
                  </a:path>
                </a:pathLst>
              </a:custGeom>
              <a:noFill/>
              <a:ln w="9525">
                <a:solidFill>
                  <a:schemeClr val="tx1"/>
                </a:solidFill>
                <a:round/>
                <a:headEnd type="none" w="med" len="med"/>
                <a:tailEnd type="none" w="med" len="med"/>
              </a:ln>
              <a:effectLst/>
            </p:spPr>
            <p:txBody>
              <a:bodyPr/>
              <a:lstStyle/>
              <a:p>
                <a:endParaRPr lang="en-US"/>
              </a:p>
            </p:txBody>
          </p:sp>
          <p:sp>
            <p:nvSpPr>
              <p:cNvPr id="1522760" name="Freeform 72"/>
              <p:cNvSpPr>
                <a:spLocks/>
              </p:cNvSpPr>
              <p:nvPr/>
            </p:nvSpPr>
            <p:spPr bwMode="auto">
              <a:xfrm>
                <a:off x="3752" y="2465"/>
                <a:ext cx="14" cy="20"/>
              </a:xfrm>
              <a:custGeom>
                <a:avLst/>
                <a:gdLst/>
                <a:ahLst/>
                <a:cxnLst>
                  <a:cxn ang="0">
                    <a:pos x="0" y="0"/>
                  </a:cxn>
                  <a:cxn ang="0">
                    <a:pos x="14" y="20"/>
                  </a:cxn>
                </a:cxnLst>
                <a:rect l="0" t="0" r="r" b="b"/>
                <a:pathLst>
                  <a:path w="14" h="20">
                    <a:moveTo>
                      <a:pt x="0" y="0"/>
                    </a:moveTo>
                    <a:lnTo>
                      <a:pt x="14" y="20"/>
                    </a:lnTo>
                  </a:path>
                </a:pathLst>
              </a:custGeom>
              <a:noFill/>
              <a:ln w="9525">
                <a:solidFill>
                  <a:schemeClr val="tx1"/>
                </a:solidFill>
                <a:round/>
                <a:headEnd type="none" w="med" len="med"/>
                <a:tailEnd type="none" w="med" len="med"/>
              </a:ln>
              <a:effectLst/>
            </p:spPr>
            <p:txBody>
              <a:bodyPr/>
              <a:lstStyle/>
              <a:p>
                <a:endParaRPr lang="en-US"/>
              </a:p>
            </p:txBody>
          </p:sp>
          <p:sp>
            <p:nvSpPr>
              <p:cNvPr id="1522761" name="Line 73"/>
              <p:cNvSpPr>
                <a:spLocks noChangeShapeType="1"/>
              </p:cNvSpPr>
              <p:nvPr/>
            </p:nvSpPr>
            <p:spPr bwMode="auto">
              <a:xfrm>
                <a:off x="3744" y="2496"/>
                <a:ext cx="0" cy="0"/>
              </a:xfrm>
              <a:prstGeom prst="line">
                <a:avLst/>
              </a:prstGeom>
              <a:noFill/>
              <a:ln w="9525">
                <a:solidFill>
                  <a:schemeClr val="tx1"/>
                </a:solidFill>
                <a:round/>
                <a:headEnd/>
                <a:tailEnd/>
              </a:ln>
              <a:effectLst/>
            </p:spPr>
            <p:txBody>
              <a:bodyPr/>
              <a:lstStyle/>
              <a:p>
                <a:endParaRPr lang="en-US"/>
              </a:p>
            </p:txBody>
          </p:sp>
          <p:sp>
            <p:nvSpPr>
              <p:cNvPr id="1522762" name="Freeform 74"/>
              <p:cNvSpPr>
                <a:spLocks/>
              </p:cNvSpPr>
              <p:nvPr/>
            </p:nvSpPr>
            <p:spPr bwMode="auto">
              <a:xfrm>
                <a:off x="3744" y="2574"/>
                <a:ext cx="21" cy="18"/>
              </a:xfrm>
              <a:custGeom>
                <a:avLst/>
                <a:gdLst/>
                <a:ahLst/>
                <a:cxnLst>
                  <a:cxn ang="0">
                    <a:pos x="0" y="18"/>
                  </a:cxn>
                  <a:cxn ang="0">
                    <a:pos x="21" y="0"/>
                  </a:cxn>
                </a:cxnLst>
                <a:rect l="0" t="0" r="r" b="b"/>
                <a:pathLst>
                  <a:path w="21" h="18">
                    <a:moveTo>
                      <a:pt x="0" y="18"/>
                    </a:moveTo>
                    <a:lnTo>
                      <a:pt x="21" y="0"/>
                    </a:lnTo>
                  </a:path>
                </a:pathLst>
              </a:custGeom>
              <a:noFill/>
              <a:ln w="9525">
                <a:solidFill>
                  <a:schemeClr val="tx1"/>
                </a:solidFill>
                <a:round/>
                <a:headEnd type="none" w="med" len="med"/>
                <a:tailEnd type="none" w="med" len="med"/>
              </a:ln>
              <a:effectLst/>
            </p:spPr>
            <p:txBody>
              <a:bodyPr/>
              <a:lstStyle/>
              <a:p>
                <a:endParaRPr lang="en-US"/>
              </a:p>
            </p:txBody>
          </p:sp>
          <p:sp>
            <p:nvSpPr>
              <p:cNvPr id="1522763" name="Line 75"/>
              <p:cNvSpPr>
                <a:spLocks noChangeShapeType="1"/>
              </p:cNvSpPr>
              <p:nvPr/>
            </p:nvSpPr>
            <p:spPr bwMode="auto">
              <a:xfrm>
                <a:off x="3744" y="2496"/>
                <a:ext cx="0" cy="0"/>
              </a:xfrm>
              <a:prstGeom prst="line">
                <a:avLst/>
              </a:prstGeom>
              <a:noFill/>
              <a:ln w="9525">
                <a:solidFill>
                  <a:schemeClr val="tx1"/>
                </a:solidFill>
                <a:round/>
                <a:headEnd/>
                <a:tailEnd/>
              </a:ln>
              <a:effectLst/>
            </p:spPr>
            <p:txBody>
              <a:bodyPr/>
              <a:lstStyle/>
              <a:p>
                <a:endParaRPr lang="en-US"/>
              </a:p>
            </p:txBody>
          </p:sp>
          <p:sp>
            <p:nvSpPr>
              <p:cNvPr id="1522764" name="Freeform 76"/>
              <p:cNvSpPr>
                <a:spLocks/>
              </p:cNvSpPr>
              <p:nvPr/>
            </p:nvSpPr>
            <p:spPr bwMode="auto">
              <a:xfrm>
                <a:off x="3728" y="2495"/>
                <a:ext cx="22" cy="13"/>
              </a:xfrm>
              <a:custGeom>
                <a:avLst/>
                <a:gdLst/>
                <a:ahLst/>
                <a:cxnLst>
                  <a:cxn ang="0">
                    <a:pos x="0" y="0"/>
                  </a:cxn>
                  <a:cxn ang="0">
                    <a:pos x="22" y="13"/>
                  </a:cxn>
                </a:cxnLst>
                <a:rect l="0" t="0" r="r" b="b"/>
                <a:pathLst>
                  <a:path w="22" h="13">
                    <a:moveTo>
                      <a:pt x="0" y="0"/>
                    </a:moveTo>
                    <a:lnTo>
                      <a:pt x="22" y="13"/>
                    </a:lnTo>
                  </a:path>
                </a:pathLst>
              </a:custGeom>
              <a:noFill/>
              <a:ln w="9525">
                <a:solidFill>
                  <a:schemeClr val="tx1"/>
                </a:solidFill>
                <a:round/>
                <a:headEnd type="none" w="med" len="med"/>
                <a:tailEnd type="none" w="med" len="med"/>
              </a:ln>
              <a:effectLst/>
            </p:spPr>
            <p:txBody>
              <a:bodyPr/>
              <a:lstStyle/>
              <a:p>
                <a:endParaRPr lang="en-US"/>
              </a:p>
            </p:txBody>
          </p:sp>
          <p:sp>
            <p:nvSpPr>
              <p:cNvPr id="1522765" name="Freeform 77"/>
              <p:cNvSpPr>
                <a:spLocks/>
              </p:cNvSpPr>
              <p:nvPr/>
            </p:nvSpPr>
            <p:spPr bwMode="auto">
              <a:xfrm>
                <a:off x="3834" y="2574"/>
                <a:ext cx="26" cy="23"/>
              </a:xfrm>
              <a:custGeom>
                <a:avLst/>
                <a:gdLst/>
                <a:ahLst/>
                <a:cxnLst>
                  <a:cxn ang="0">
                    <a:pos x="0" y="0"/>
                  </a:cxn>
                  <a:cxn ang="0">
                    <a:pos x="26" y="23"/>
                  </a:cxn>
                </a:cxnLst>
                <a:rect l="0" t="0" r="r" b="b"/>
                <a:pathLst>
                  <a:path w="26" h="23">
                    <a:moveTo>
                      <a:pt x="0" y="0"/>
                    </a:moveTo>
                    <a:lnTo>
                      <a:pt x="26" y="23"/>
                    </a:lnTo>
                  </a:path>
                </a:pathLst>
              </a:custGeom>
              <a:noFill/>
              <a:ln w="9525">
                <a:solidFill>
                  <a:schemeClr val="tx1"/>
                </a:solidFill>
                <a:round/>
                <a:headEnd type="none" w="med" len="med"/>
                <a:tailEnd type="none" w="med" len="med"/>
              </a:ln>
              <a:effectLst/>
            </p:spPr>
            <p:txBody>
              <a:bodyPr/>
              <a:lstStyle/>
              <a:p>
                <a:endParaRPr lang="en-US"/>
              </a:p>
            </p:txBody>
          </p:sp>
          <p:sp>
            <p:nvSpPr>
              <p:cNvPr id="1522766" name="Freeform 78"/>
              <p:cNvSpPr>
                <a:spLocks/>
              </p:cNvSpPr>
              <p:nvPr/>
            </p:nvSpPr>
            <p:spPr bwMode="auto">
              <a:xfrm>
                <a:off x="3815" y="2454"/>
                <a:ext cx="15" cy="30"/>
              </a:xfrm>
              <a:custGeom>
                <a:avLst/>
                <a:gdLst/>
                <a:ahLst/>
                <a:cxnLst>
                  <a:cxn ang="0">
                    <a:pos x="15" y="0"/>
                  </a:cxn>
                  <a:cxn ang="0">
                    <a:pos x="0" y="30"/>
                  </a:cxn>
                </a:cxnLst>
                <a:rect l="0" t="0" r="r" b="b"/>
                <a:pathLst>
                  <a:path w="15" h="30">
                    <a:moveTo>
                      <a:pt x="15" y="0"/>
                    </a:moveTo>
                    <a:lnTo>
                      <a:pt x="0" y="30"/>
                    </a:lnTo>
                  </a:path>
                </a:pathLst>
              </a:custGeom>
              <a:noFill/>
              <a:ln w="9525">
                <a:solidFill>
                  <a:schemeClr val="tx1"/>
                </a:solidFill>
                <a:round/>
                <a:headEnd type="none" w="med" len="med"/>
                <a:tailEnd type="none" w="med" len="med"/>
              </a:ln>
              <a:effectLst/>
            </p:spPr>
            <p:txBody>
              <a:bodyPr/>
              <a:lstStyle/>
              <a:p>
                <a:endParaRPr lang="en-US"/>
              </a:p>
            </p:txBody>
          </p:sp>
          <p:sp>
            <p:nvSpPr>
              <p:cNvPr id="1522767" name="Freeform 79"/>
              <p:cNvSpPr>
                <a:spLocks/>
              </p:cNvSpPr>
              <p:nvPr/>
            </p:nvSpPr>
            <p:spPr bwMode="auto">
              <a:xfrm>
                <a:off x="4953" y="2175"/>
                <a:ext cx="1" cy="132"/>
              </a:xfrm>
              <a:custGeom>
                <a:avLst/>
                <a:gdLst/>
                <a:ahLst/>
                <a:cxnLst>
                  <a:cxn ang="0">
                    <a:pos x="0" y="0"/>
                  </a:cxn>
                  <a:cxn ang="0">
                    <a:pos x="0" y="132"/>
                  </a:cxn>
                </a:cxnLst>
                <a:rect l="0" t="0" r="r" b="b"/>
                <a:pathLst>
                  <a:path w="1" h="132">
                    <a:moveTo>
                      <a:pt x="0" y="0"/>
                    </a:moveTo>
                    <a:lnTo>
                      <a:pt x="0" y="132"/>
                    </a:lnTo>
                  </a:path>
                </a:pathLst>
              </a:custGeom>
              <a:noFill/>
              <a:ln w="9525">
                <a:solidFill>
                  <a:schemeClr val="tx1"/>
                </a:solidFill>
                <a:round/>
                <a:headEnd type="none" w="med" len="med"/>
                <a:tailEnd type="none" w="med" len="med"/>
              </a:ln>
              <a:effectLst/>
            </p:spPr>
            <p:txBody>
              <a:bodyPr/>
              <a:lstStyle/>
              <a:p>
                <a:endParaRPr lang="en-US"/>
              </a:p>
            </p:txBody>
          </p:sp>
          <p:sp>
            <p:nvSpPr>
              <p:cNvPr id="1522768" name="Freeform 80"/>
              <p:cNvSpPr>
                <a:spLocks/>
              </p:cNvSpPr>
              <p:nvPr/>
            </p:nvSpPr>
            <p:spPr bwMode="auto">
              <a:xfrm>
                <a:off x="5052" y="2177"/>
                <a:ext cx="2" cy="129"/>
              </a:xfrm>
              <a:custGeom>
                <a:avLst/>
                <a:gdLst/>
                <a:ahLst/>
                <a:cxnLst>
                  <a:cxn ang="0">
                    <a:pos x="0" y="0"/>
                  </a:cxn>
                  <a:cxn ang="0">
                    <a:pos x="2" y="129"/>
                  </a:cxn>
                </a:cxnLst>
                <a:rect l="0" t="0" r="r" b="b"/>
                <a:pathLst>
                  <a:path w="2" h="129">
                    <a:moveTo>
                      <a:pt x="0" y="0"/>
                    </a:moveTo>
                    <a:lnTo>
                      <a:pt x="2" y="129"/>
                    </a:lnTo>
                  </a:path>
                </a:pathLst>
              </a:custGeom>
              <a:noFill/>
              <a:ln w="9525">
                <a:solidFill>
                  <a:schemeClr val="tx1"/>
                </a:solidFill>
                <a:round/>
                <a:headEnd type="none" w="med" len="med"/>
                <a:tailEnd type="none" w="med" len="med"/>
              </a:ln>
              <a:effectLst/>
            </p:spPr>
            <p:txBody>
              <a:bodyPr/>
              <a:lstStyle/>
              <a:p>
                <a:endParaRPr lang="en-US"/>
              </a:p>
            </p:txBody>
          </p:sp>
          <p:sp>
            <p:nvSpPr>
              <p:cNvPr id="1522769" name="Oval 81"/>
              <p:cNvSpPr>
                <a:spLocks noChangeAspect="1" noChangeArrowheads="1"/>
              </p:cNvSpPr>
              <p:nvPr/>
            </p:nvSpPr>
            <p:spPr bwMode="auto">
              <a:xfrm>
                <a:off x="4921" y="2473"/>
                <a:ext cx="167" cy="167"/>
              </a:xfrm>
              <a:prstGeom prst="ellipse">
                <a:avLst/>
              </a:prstGeom>
              <a:noFill/>
              <a:ln w="9525">
                <a:solidFill>
                  <a:schemeClr val="tx1"/>
                </a:solidFill>
                <a:round/>
                <a:headEnd/>
                <a:tailEnd/>
              </a:ln>
              <a:effectLst/>
            </p:spPr>
            <p:txBody>
              <a:bodyPr wrap="none" anchor="ctr"/>
              <a:lstStyle/>
              <a:p>
                <a:endParaRPr lang="en-US"/>
              </a:p>
            </p:txBody>
          </p:sp>
          <p:sp>
            <p:nvSpPr>
              <p:cNvPr id="1522770" name="Freeform 82"/>
              <p:cNvSpPr>
                <a:spLocks/>
              </p:cNvSpPr>
              <p:nvPr/>
            </p:nvSpPr>
            <p:spPr bwMode="auto">
              <a:xfrm>
                <a:off x="4955" y="2488"/>
                <a:ext cx="1" cy="132"/>
              </a:xfrm>
              <a:custGeom>
                <a:avLst/>
                <a:gdLst/>
                <a:ahLst/>
                <a:cxnLst>
                  <a:cxn ang="0">
                    <a:pos x="0" y="0"/>
                  </a:cxn>
                  <a:cxn ang="0">
                    <a:pos x="0" y="132"/>
                  </a:cxn>
                </a:cxnLst>
                <a:rect l="0" t="0" r="r" b="b"/>
                <a:pathLst>
                  <a:path w="1" h="132">
                    <a:moveTo>
                      <a:pt x="0" y="0"/>
                    </a:moveTo>
                    <a:lnTo>
                      <a:pt x="0" y="132"/>
                    </a:lnTo>
                  </a:path>
                </a:pathLst>
              </a:custGeom>
              <a:noFill/>
              <a:ln w="9525">
                <a:solidFill>
                  <a:schemeClr val="tx1"/>
                </a:solidFill>
                <a:round/>
                <a:headEnd type="none" w="med" len="med"/>
                <a:tailEnd type="none" w="med" len="med"/>
              </a:ln>
              <a:effectLst/>
            </p:spPr>
            <p:txBody>
              <a:bodyPr/>
              <a:lstStyle/>
              <a:p>
                <a:endParaRPr lang="en-US"/>
              </a:p>
            </p:txBody>
          </p:sp>
          <p:sp>
            <p:nvSpPr>
              <p:cNvPr id="1522771" name="Freeform 83"/>
              <p:cNvSpPr>
                <a:spLocks/>
              </p:cNvSpPr>
              <p:nvPr/>
            </p:nvSpPr>
            <p:spPr bwMode="auto">
              <a:xfrm>
                <a:off x="5054" y="2490"/>
                <a:ext cx="2" cy="129"/>
              </a:xfrm>
              <a:custGeom>
                <a:avLst/>
                <a:gdLst/>
                <a:ahLst/>
                <a:cxnLst>
                  <a:cxn ang="0">
                    <a:pos x="0" y="0"/>
                  </a:cxn>
                  <a:cxn ang="0">
                    <a:pos x="2" y="129"/>
                  </a:cxn>
                </a:cxnLst>
                <a:rect l="0" t="0" r="r" b="b"/>
                <a:pathLst>
                  <a:path w="2" h="129">
                    <a:moveTo>
                      <a:pt x="0" y="0"/>
                    </a:moveTo>
                    <a:lnTo>
                      <a:pt x="2" y="129"/>
                    </a:lnTo>
                  </a:path>
                </a:pathLst>
              </a:custGeom>
              <a:noFill/>
              <a:ln w="9525">
                <a:solidFill>
                  <a:schemeClr val="tx1"/>
                </a:solidFill>
                <a:round/>
                <a:headEnd type="none" w="med" len="med"/>
                <a:tailEnd type="none" w="med" len="med"/>
              </a:ln>
              <a:effectLst/>
            </p:spPr>
            <p:txBody>
              <a:bodyPr/>
              <a:lstStyle/>
              <a:p>
                <a:endParaRPr lang="en-US"/>
              </a:p>
            </p:txBody>
          </p:sp>
          <p:sp>
            <p:nvSpPr>
              <p:cNvPr id="1522772" name="Freeform 84"/>
              <p:cNvSpPr>
                <a:spLocks/>
              </p:cNvSpPr>
              <p:nvPr/>
            </p:nvSpPr>
            <p:spPr bwMode="auto">
              <a:xfrm>
                <a:off x="5003" y="2475"/>
                <a:ext cx="4" cy="164"/>
              </a:xfrm>
              <a:custGeom>
                <a:avLst/>
                <a:gdLst/>
                <a:ahLst/>
                <a:cxnLst>
                  <a:cxn ang="0">
                    <a:pos x="0" y="0"/>
                  </a:cxn>
                  <a:cxn ang="0">
                    <a:pos x="4" y="164"/>
                  </a:cxn>
                </a:cxnLst>
                <a:rect l="0" t="0" r="r" b="b"/>
                <a:pathLst>
                  <a:path w="4" h="164">
                    <a:moveTo>
                      <a:pt x="0" y="0"/>
                    </a:moveTo>
                    <a:lnTo>
                      <a:pt x="4" y="164"/>
                    </a:lnTo>
                  </a:path>
                </a:pathLst>
              </a:custGeom>
              <a:noFill/>
              <a:ln w="9525">
                <a:solidFill>
                  <a:schemeClr val="tx1"/>
                </a:solidFill>
                <a:round/>
                <a:headEnd type="none" w="med" len="med"/>
                <a:tailEnd type="none" w="med" len="med"/>
              </a:ln>
              <a:effectLst/>
            </p:spPr>
            <p:txBody>
              <a:bodyPr/>
              <a:lstStyle/>
              <a:p>
                <a:endParaRPr lang="en-US"/>
              </a:p>
            </p:txBody>
          </p:sp>
        </p:grpSp>
      </p:grpSp>
      <p:grpSp>
        <p:nvGrpSpPr>
          <p:cNvPr id="1522773" name="Group 85"/>
          <p:cNvGrpSpPr>
            <a:grpSpLocks/>
          </p:cNvGrpSpPr>
          <p:nvPr/>
        </p:nvGrpSpPr>
        <p:grpSpPr bwMode="auto">
          <a:xfrm>
            <a:off x="1295400" y="4983163"/>
            <a:ext cx="6629400" cy="731837"/>
            <a:chOff x="816" y="3139"/>
            <a:chExt cx="4176" cy="461"/>
          </a:xfrm>
        </p:grpSpPr>
        <p:sp>
          <p:nvSpPr>
            <p:cNvPr id="1522774" name="Text Box 86"/>
            <p:cNvSpPr txBox="1">
              <a:spLocks noChangeArrowheads="1"/>
            </p:cNvSpPr>
            <p:nvPr/>
          </p:nvSpPr>
          <p:spPr bwMode="auto">
            <a:xfrm>
              <a:off x="816" y="3264"/>
              <a:ext cx="414" cy="192"/>
            </a:xfrm>
            <a:prstGeom prst="rect">
              <a:avLst/>
            </a:prstGeom>
            <a:noFill/>
            <a:ln w="9525">
              <a:noFill/>
              <a:miter lim="800000"/>
              <a:headEnd/>
              <a:tailEnd/>
            </a:ln>
            <a:effectLst/>
          </p:spPr>
          <p:txBody>
            <a:bodyPr wrap="none">
              <a:spAutoFit/>
            </a:bodyPr>
            <a:lstStyle/>
            <a:p>
              <a:r>
                <a:rPr lang="en-US" sz="1400"/>
                <a:t>Water</a:t>
              </a:r>
            </a:p>
          </p:txBody>
        </p:sp>
        <p:grpSp>
          <p:nvGrpSpPr>
            <p:cNvPr id="1522775" name="Group 87"/>
            <p:cNvGrpSpPr>
              <a:grpSpLocks noChangeAspect="1"/>
            </p:cNvGrpSpPr>
            <p:nvPr/>
          </p:nvGrpSpPr>
          <p:grpSpPr bwMode="auto">
            <a:xfrm>
              <a:off x="1288" y="3264"/>
              <a:ext cx="173" cy="173"/>
              <a:chOff x="672" y="3312"/>
              <a:chExt cx="432" cy="432"/>
            </a:xfrm>
          </p:grpSpPr>
          <p:sp>
            <p:nvSpPr>
              <p:cNvPr id="1522776" name="Oval 88"/>
              <p:cNvSpPr>
                <a:spLocks noChangeAspect="1" noChangeArrowheads="1"/>
              </p:cNvSpPr>
              <p:nvPr/>
            </p:nvSpPr>
            <p:spPr bwMode="auto">
              <a:xfrm>
                <a:off x="672" y="3312"/>
                <a:ext cx="432" cy="432"/>
              </a:xfrm>
              <a:prstGeom prst="ellipse">
                <a:avLst/>
              </a:prstGeom>
              <a:noFill/>
              <a:ln w="9525">
                <a:solidFill>
                  <a:schemeClr val="tx1"/>
                </a:solidFill>
                <a:round/>
                <a:headEnd/>
                <a:tailEnd/>
              </a:ln>
              <a:effectLst/>
            </p:spPr>
            <p:txBody>
              <a:bodyPr wrap="none" anchor="ctr"/>
              <a:lstStyle/>
              <a:p>
                <a:pPr algn="ctr"/>
                <a:endParaRPr lang="en-US" sz="1800"/>
              </a:p>
            </p:txBody>
          </p:sp>
          <p:sp>
            <p:nvSpPr>
              <p:cNvPr id="1522777" name="Oval 89"/>
              <p:cNvSpPr>
                <a:spLocks noChangeAspect="1" noChangeArrowheads="1"/>
              </p:cNvSpPr>
              <p:nvPr/>
            </p:nvSpPr>
            <p:spPr bwMode="auto">
              <a:xfrm>
                <a:off x="864" y="3504"/>
                <a:ext cx="48" cy="48"/>
              </a:xfrm>
              <a:prstGeom prst="ellipse">
                <a:avLst/>
              </a:prstGeom>
              <a:noFill/>
              <a:ln w="9525">
                <a:solidFill>
                  <a:schemeClr val="tx1"/>
                </a:solidFill>
                <a:round/>
                <a:headEnd/>
                <a:tailEnd/>
              </a:ln>
              <a:effectLst/>
            </p:spPr>
            <p:txBody>
              <a:bodyPr wrap="none" anchor="ctr"/>
              <a:lstStyle/>
              <a:p>
                <a:endParaRPr lang="en-US"/>
              </a:p>
            </p:txBody>
          </p:sp>
        </p:grpSp>
        <p:sp>
          <p:nvSpPr>
            <p:cNvPr id="1522778" name="Oval 90"/>
            <p:cNvSpPr>
              <a:spLocks noChangeAspect="1" noChangeArrowheads="1"/>
            </p:cNvSpPr>
            <p:nvPr/>
          </p:nvSpPr>
          <p:spPr bwMode="auto">
            <a:xfrm>
              <a:off x="1461" y="3264"/>
              <a:ext cx="167" cy="167"/>
            </a:xfrm>
            <a:prstGeom prst="ellipse">
              <a:avLst/>
            </a:prstGeom>
            <a:noFill/>
            <a:ln w="9525">
              <a:solidFill>
                <a:schemeClr val="tx1"/>
              </a:solidFill>
              <a:round/>
              <a:headEnd/>
              <a:tailEnd/>
            </a:ln>
            <a:effectLst/>
          </p:spPr>
          <p:txBody>
            <a:bodyPr wrap="none" anchor="ctr"/>
            <a:lstStyle/>
            <a:p>
              <a:endParaRPr lang="en-US"/>
            </a:p>
          </p:txBody>
        </p:sp>
        <p:sp>
          <p:nvSpPr>
            <p:cNvPr id="1522779" name="Text Box 91"/>
            <p:cNvSpPr txBox="1">
              <a:spLocks noChangeArrowheads="1"/>
            </p:cNvSpPr>
            <p:nvPr/>
          </p:nvSpPr>
          <p:spPr bwMode="auto">
            <a:xfrm>
              <a:off x="1966" y="3264"/>
              <a:ext cx="867" cy="192"/>
            </a:xfrm>
            <a:prstGeom prst="rect">
              <a:avLst/>
            </a:prstGeom>
            <a:noFill/>
            <a:ln w="9525">
              <a:noFill/>
              <a:miter lim="800000"/>
              <a:headEnd/>
              <a:tailEnd/>
            </a:ln>
            <a:effectLst/>
          </p:spPr>
          <p:txBody>
            <a:bodyPr wrap="none">
              <a:spAutoFit/>
            </a:bodyPr>
            <a:lstStyle/>
            <a:p>
              <a:r>
                <a:rPr lang="en-US" sz="1400"/>
                <a:t>Carbon dioxide</a:t>
              </a:r>
            </a:p>
          </p:txBody>
        </p:sp>
        <p:sp>
          <p:nvSpPr>
            <p:cNvPr id="1522780" name="Oval 92"/>
            <p:cNvSpPr>
              <a:spLocks noChangeAspect="1" noChangeArrowheads="1"/>
            </p:cNvSpPr>
            <p:nvPr/>
          </p:nvSpPr>
          <p:spPr bwMode="auto">
            <a:xfrm>
              <a:off x="3072" y="3289"/>
              <a:ext cx="167" cy="167"/>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1522781" name="Oval 93"/>
            <p:cNvSpPr>
              <a:spLocks noChangeAspect="1" noChangeArrowheads="1"/>
            </p:cNvSpPr>
            <p:nvPr/>
          </p:nvSpPr>
          <p:spPr bwMode="auto">
            <a:xfrm>
              <a:off x="2905" y="3289"/>
              <a:ext cx="167" cy="167"/>
            </a:xfrm>
            <a:prstGeom prst="ellipse">
              <a:avLst/>
            </a:prstGeom>
            <a:noFill/>
            <a:ln w="9525">
              <a:solidFill>
                <a:schemeClr val="tx1"/>
              </a:solidFill>
              <a:round/>
              <a:headEnd/>
              <a:tailEnd/>
            </a:ln>
            <a:effectLst/>
          </p:spPr>
          <p:txBody>
            <a:bodyPr wrap="none" anchor="ctr"/>
            <a:lstStyle/>
            <a:p>
              <a:endParaRPr lang="en-US"/>
            </a:p>
          </p:txBody>
        </p:sp>
        <p:sp>
          <p:nvSpPr>
            <p:cNvPr id="1522782" name="Oval 94"/>
            <p:cNvSpPr>
              <a:spLocks noChangeAspect="1" noChangeArrowheads="1"/>
            </p:cNvSpPr>
            <p:nvPr/>
          </p:nvSpPr>
          <p:spPr bwMode="auto">
            <a:xfrm>
              <a:off x="3241" y="3289"/>
              <a:ext cx="167" cy="167"/>
            </a:xfrm>
            <a:prstGeom prst="ellipse">
              <a:avLst/>
            </a:prstGeom>
            <a:noFill/>
            <a:ln w="9525">
              <a:solidFill>
                <a:schemeClr val="tx1"/>
              </a:solidFill>
              <a:round/>
              <a:headEnd/>
              <a:tailEnd/>
            </a:ln>
            <a:effectLst/>
          </p:spPr>
          <p:txBody>
            <a:bodyPr wrap="none" anchor="ctr"/>
            <a:lstStyle/>
            <a:p>
              <a:endParaRPr lang="en-US"/>
            </a:p>
          </p:txBody>
        </p:sp>
        <p:sp>
          <p:nvSpPr>
            <p:cNvPr id="1522783" name="Text Box 95"/>
            <p:cNvSpPr txBox="1">
              <a:spLocks noChangeArrowheads="1"/>
            </p:cNvSpPr>
            <p:nvPr/>
          </p:nvSpPr>
          <p:spPr bwMode="auto">
            <a:xfrm>
              <a:off x="3618" y="3264"/>
              <a:ext cx="483" cy="192"/>
            </a:xfrm>
            <a:prstGeom prst="rect">
              <a:avLst/>
            </a:prstGeom>
            <a:noFill/>
            <a:ln w="9525">
              <a:noFill/>
              <a:miter lim="800000"/>
              <a:headEnd/>
              <a:tailEnd/>
            </a:ln>
            <a:effectLst/>
          </p:spPr>
          <p:txBody>
            <a:bodyPr wrap="none">
              <a:spAutoFit/>
            </a:bodyPr>
            <a:lstStyle/>
            <a:p>
              <a:r>
                <a:rPr lang="en-US" sz="1400"/>
                <a:t>Alcohol</a:t>
              </a:r>
            </a:p>
          </p:txBody>
        </p:sp>
        <p:sp>
          <p:nvSpPr>
            <p:cNvPr id="1522784" name="Oval 96"/>
            <p:cNvSpPr>
              <a:spLocks noChangeAspect="1" noChangeArrowheads="1"/>
            </p:cNvSpPr>
            <p:nvPr/>
          </p:nvSpPr>
          <p:spPr bwMode="auto">
            <a:xfrm>
              <a:off x="4489" y="3289"/>
              <a:ext cx="167" cy="167"/>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1522785" name="Oval 97"/>
            <p:cNvSpPr>
              <a:spLocks noChangeAspect="1" noChangeArrowheads="1"/>
            </p:cNvSpPr>
            <p:nvPr/>
          </p:nvSpPr>
          <p:spPr bwMode="auto">
            <a:xfrm>
              <a:off x="4656" y="3289"/>
              <a:ext cx="167" cy="167"/>
            </a:xfrm>
            <a:prstGeom prst="ellipse">
              <a:avLst/>
            </a:prstGeom>
            <a:solidFill>
              <a:schemeClr val="bg2"/>
            </a:solidFill>
            <a:ln w="9525">
              <a:solidFill>
                <a:schemeClr val="tx1"/>
              </a:solidFill>
              <a:round/>
              <a:headEnd/>
              <a:tailEnd/>
            </a:ln>
            <a:effectLst/>
          </p:spPr>
          <p:txBody>
            <a:bodyPr wrap="none" anchor="ctr"/>
            <a:lstStyle/>
            <a:p>
              <a:endParaRPr lang="en-US"/>
            </a:p>
          </p:txBody>
        </p:sp>
        <p:grpSp>
          <p:nvGrpSpPr>
            <p:cNvPr id="1522786" name="Group 98"/>
            <p:cNvGrpSpPr>
              <a:grpSpLocks noChangeAspect="1"/>
            </p:cNvGrpSpPr>
            <p:nvPr/>
          </p:nvGrpSpPr>
          <p:grpSpPr bwMode="auto">
            <a:xfrm>
              <a:off x="4579" y="3139"/>
              <a:ext cx="173" cy="173"/>
              <a:chOff x="672" y="3312"/>
              <a:chExt cx="432" cy="432"/>
            </a:xfrm>
          </p:grpSpPr>
          <p:sp>
            <p:nvSpPr>
              <p:cNvPr id="1522787" name="Oval 99"/>
              <p:cNvSpPr>
                <a:spLocks noChangeAspect="1" noChangeArrowheads="1"/>
              </p:cNvSpPr>
              <p:nvPr/>
            </p:nvSpPr>
            <p:spPr bwMode="auto">
              <a:xfrm>
                <a:off x="672" y="3312"/>
                <a:ext cx="432" cy="432"/>
              </a:xfrm>
              <a:prstGeom prst="ellipse">
                <a:avLst/>
              </a:prstGeom>
              <a:noFill/>
              <a:ln w="9525">
                <a:solidFill>
                  <a:schemeClr val="tx1"/>
                </a:solidFill>
                <a:round/>
                <a:headEnd/>
                <a:tailEnd/>
              </a:ln>
              <a:effectLst/>
            </p:spPr>
            <p:txBody>
              <a:bodyPr wrap="none" anchor="ctr"/>
              <a:lstStyle/>
              <a:p>
                <a:pPr algn="ctr"/>
                <a:endParaRPr lang="en-US" sz="1800"/>
              </a:p>
            </p:txBody>
          </p:sp>
          <p:sp>
            <p:nvSpPr>
              <p:cNvPr id="1522788" name="Oval 100"/>
              <p:cNvSpPr>
                <a:spLocks noChangeAspect="1" noChangeArrowheads="1"/>
              </p:cNvSpPr>
              <p:nvPr/>
            </p:nvSpPr>
            <p:spPr bwMode="auto">
              <a:xfrm>
                <a:off x="864" y="3504"/>
                <a:ext cx="48" cy="48"/>
              </a:xfrm>
              <a:prstGeom prst="ellipse">
                <a:avLst/>
              </a:prstGeom>
              <a:noFill/>
              <a:ln w="9525">
                <a:solidFill>
                  <a:schemeClr val="tx1"/>
                </a:solidFill>
                <a:round/>
                <a:headEnd/>
                <a:tailEnd/>
              </a:ln>
              <a:effectLst/>
            </p:spPr>
            <p:txBody>
              <a:bodyPr wrap="none" anchor="ctr"/>
              <a:lstStyle/>
              <a:p>
                <a:endParaRPr lang="en-US"/>
              </a:p>
            </p:txBody>
          </p:sp>
        </p:grpSp>
        <p:grpSp>
          <p:nvGrpSpPr>
            <p:cNvPr id="1522789" name="Group 101"/>
            <p:cNvGrpSpPr>
              <a:grpSpLocks noChangeAspect="1"/>
            </p:cNvGrpSpPr>
            <p:nvPr/>
          </p:nvGrpSpPr>
          <p:grpSpPr bwMode="auto">
            <a:xfrm>
              <a:off x="4320" y="3283"/>
              <a:ext cx="173" cy="173"/>
              <a:chOff x="672" y="3312"/>
              <a:chExt cx="432" cy="432"/>
            </a:xfrm>
          </p:grpSpPr>
          <p:sp>
            <p:nvSpPr>
              <p:cNvPr id="1522790" name="Oval 102"/>
              <p:cNvSpPr>
                <a:spLocks noChangeAspect="1" noChangeArrowheads="1"/>
              </p:cNvSpPr>
              <p:nvPr/>
            </p:nvSpPr>
            <p:spPr bwMode="auto">
              <a:xfrm>
                <a:off x="672" y="3312"/>
                <a:ext cx="432" cy="432"/>
              </a:xfrm>
              <a:prstGeom prst="ellipse">
                <a:avLst/>
              </a:prstGeom>
              <a:noFill/>
              <a:ln w="9525">
                <a:solidFill>
                  <a:schemeClr val="tx1"/>
                </a:solidFill>
                <a:round/>
                <a:headEnd/>
                <a:tailEnd/>
              </a:ln>
              <a:effectLst/>
            </p:spPr>
            <p:txBody>
              <a:bodyPr wrap="none" anchor="ctr"/>
              <a:lstStyle/>
              <a:p>
                <a:pPr algn="ctr"/>
                <a:endParaRPr lang="en-US" sz="1800"/>
              </a:p>
            </p:txBody>
          </p:sp>
          <p:sp>
            <p:nvSpPr>
              <p:cNvPr id="1522791" name="Oval 103"/>
              <p:cNvSpPr>
                <a:spLocks noChangeAspect="1" noChangeArrowheads="1"/>
              </p:cNvSpPr>
              <p:nvPr/>
            </p:nvSpPr>
            <p:spPr bwMode="auto">
              <a:xfrm>
                <a:off x="864" y="3504"/>
                <a:ext cx="48" cy="48"/>
              </a:xfrm>
              <a:prstGeom prst="ellipse">
                <a:avLst/>
              </a:prstGeom>
              <a:noFill/>
              <a:ln w="9525">
                <a:solidFill>
                  <a:schemeClr val="tx1"/>
                </a:solidFill>
                <a:round/>
                <a:headEnd/>
                <a:tailEnd/>
              </a:ln>
              <a:effectLst/>
            </p:spPr>
            <p:txBody>
              <a:bodyPr wrap="none" anchor="ctr"/>
              <a:lstStyle/>
              <a:p>
                <a:endParaRPr lang="en-US"/>
              </a:p>
            </p:txBody>
          </p:sp>
        </p:grpSp>
        <p:grpSp>
          <p:nvGrpSpPr>
            <p:cNvPr id="1522792" name="Group 104"/>
            <p:cNvGrpSpPr>
              <a:grpSpLocks noChangeAspect="1"/>
            </p:cNvGrpSpPr>
            <p:nvPr/>
          </p:nvGrpSpPr>
          <p:grpSpPr bwMode="auto">
            <a:xfrm>
              <a:off x="4819" y="3283"/>
              <a:ext cx="173" cy="173"/>
              <a:chOff x="672" y="3312"/>
              <a:chExt cx="432" cy="432"/>
            </a:xfrm>
          </p:grpSpPr>
          <p:sp>
            <p:nvSpPr>
              <p:cNvPr id="1522793" name="Oval 105"/>
              <p:cNvSpPr>
                <a:spLocks noChangeAspect="1" noChangeArrowheads="1"/>
              </p:cNvSpPr>
              <p:nvPr/>
            </p:nvSpPr>
            <p:spPr bwMode="auto">
              <a:xfrm>
                <a:off x="672" y="3312"/>
                <a:ext cx="432" cy="432"/>
              </a:xfrm>
              <a:prstGeom prst="ellipse">
                <a:avLst/>
              </a:prstGeom>
              <a:noFill/>
              <a:ln w="9525">
                <a:solidFill>
                  <a:schemeClr val="tx1"/>
                </a:solidFill>
                <a:round/>
                <a:headEnd/>
                <a:tailEnd/>
              </a:ln>
              <a:effectLst/>
            </p:spPr>
            <p:txBody>
              <a:bodyPr wrap="none" anchor="ctr"/>
              <a:lstStyle/>
              <a:p>
                <a:pPr algn="ctr"/>
                <a:endParaRPr lang="en-US" sz="1800"/>
              </a:p>
            </p:txBody>
          </p:sp>
          <p:sp>
            <p:nvSpPr>
              <p:cNvPr id="1522794" name="Oval 106"/>
              <p:cNvSpPr>
                <a:spLocks noChangeAspect="1" noChangeArrowheads="1"/>
              </p:cNvSpPr>
              <p:nvPr/>
            </p:nvSpPr>
            <p:spPr bwMode="auto">
              <a:xfrm>
                <a:off x="864" y="3504"/>
                <a:ext cx="48" cy="48"/>
              </a:xfrm>
              <a:prstGeom prst="ellipse">
                <a:avLst/>
              </a:prstGeom>
              <a:noFill/>
              <a:ln w="9525">
                <a:solidFill>
                  <a:schemeClr val="tx1"/>
                </a:solidFill>
                <a:round/>
                <a:headEnd/>
                <a:tailEnd/>
              </a:ln>
              <a:effectLst/>
            </p:spPr>
            <p:txBody>
              <a:bodyPr wrap="none" anchor="ctr"/>
              <a:lstStyle/>
              <a:p>
                <a:endParaRPr lang="en-US"/>
              </a:p>
            </p:txBody>
          </p:sp>
        </p:grpSp>
        <p:sp>
          <p:nvSpPr>
            <p:cNvPr id="1522795" name="Oval 107"/>
            <p:cNvSpPr>
              <a:spLocks noChangeAspect="1" noChangeArrowheads="1"/>
            </p:cNvSpPr>
            <p:nvPr/>
          </p:nvSpPr>
          <p:spPr bwMode="auto">
            <a:xfrm>
              <a:off x="4585" y="3433"/>
              <a:ext cx="167" cy="167"/>
            </a:xfrm>
            <a:prstGeom prst="ellipse">
              <a:avLst/>
            </a:prstGeom>
            <a:noFill/>
            <a:ln w="9525">
              <a:solidFill>
                <a:schemeClr val="tx1"/>
              </a:solidFill>
              <a:round/>
              <a:headEnd/>
              <a:tailEnd/>
            </a:ln>
            <a:effectLst/>
          </p:spPr>
          <p:txBody>
            <a:bodyPr wrap="none" anchor="ctr"/>
            <a:lstStyle/>
            <a:p>
              <a:endParaRPr lang="en-US"/>
            </a:p>
          </p:txBody>
        </p:sp>
      </p:grpSp>
      <p:sp>
        <p:nvSpPr>
          <p:cNvPr id="1522796" name="Rectangle 108"/>
          <p:cNvSpPr>
            <a:spLocks noChangeArrowheads="1"/>
          </p:cNvSpPr>
          <p:nvPr/>
        </p:nvSpPr>
        <p:spPr bwMode="auto">
          <a:xfrm>
            <a:off x="76200" y="6567488"/>
            <a:ext cx="4129088" cy="214312"/>
          </a:xfrm>
          <a:prstGeom prst="rect">
            <a:avLst/>
          </a:prstGeom>
          <a:noFill/>
          <a:ln w="9525">
            <a:noFill/>
            <a:miter lim="800000"/>
            <a:headEnd/>
            <a:tailEnd/>
          </a:ln>
          <a:effectLst/>
        </p:spPr>
        <p:txBody>
          <a:bodyPr wrap="none">
            <a:spAutoFit/>
          </a:bodyPr>
          <a:lstStyle/>
          <a:p>
            <a:r>
              <a:rPr lang="en-US" sz="800"/>
              <a:t>Brownlee, Fuller, Hancock, Sohon, Whitsit, </a:t>
            </a:r>
            <a:r>
              <a:rPr lang="en-US" sz="800" u="sng"/>
              <a:t>First Principles of Chemistry</a:t>
            </a:r>
            <a:r>
              <a:rPr lang="en-US" sz="800"/>
              <a:t>, 1931, page 74</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22720"/>
                                        </p:tgtEl>
                                        <p:attrNameLst>
                                          <p:attrName>style.visibility</p:attrName>
                                        </p:attrNameLst>
                                      </p:cBhvr>
                                      <p:to>
                                        <p:strVal val="visible"/>
                                      </p:to>
                                    </p:set>
                                    <p:animEffect transition="in" filter="fade">
                                      <p:cBhvr>
                                        <p:cTn id="7" dur="2000"/>
                                        <p:tgtEl>
                                          <p:spTgt spid="1522720"/>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nodeType="clickEffect">
                                  <p:stCondLst>
                                    <p:cond delay="0"/>
                                  </p:stCondLst>
                                  <p:childTnLst>
                                    <p:set>
                                      <p:cBhvr>
                                        <p:cTn id="11" dur="1" fill="hold">
                                          <p:stCondLst>
                                            <p:cond delay="0"/>
                                          </p:stCondLst>
                                        </p:cTn>
                                        <p:tgtEl>
                                          <p:spTgt spid="1522773"/>
                                        </p:tgtEl>
                                        <p:attrNameLst>
                                          <p:attrName>style.visibility</p:attrName>
                                        </p:attrNameLst>
                                      </p:cBhvr>
                                      <p:to>
                                        <p:strVal val="visible"/>
                                      </p:to>
                                    </p:set>
                                    <p:anim calcmode="lin" valueType="num">
                                      <p:cBhvr>
                                        <p:cTn id="12" dur="500" fill="hold"/>
                                        <p:tgtEl>
                                          <p:spTgt spid="1522773"/>
                                        </p:tgtEl>
                                        <p:attrNameLst>
                                          <p:attrName>ppt_w</p:attrName>
                                        </p:attrNameLst>
                                      </p:cBhvr>
                                      <p:tavLst>
                                        <p:tav tm="0">
                                          <p:val>
                                            <p:fltVal val="0"/>
                                          </p:val>
                                        </p:tav>
                                        <p:tav tm="100000">
                                          <p:val>
                                            <p:strVal val="#ppt_w"/>
                                          </p:val>
                                        </p:tav>
                                      </p:tavLst>
                                    </p:anim>
                                    <p:anim calcmode="lin" valueType="num">
                                      <p:cBhvr>
                                        <p:cTn id="13" dur="500" fill="hold"/>
                                        <p:tgtEl>
                                          <p:spTgt spid="152277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a:xfrm>
            <a:off x="609600" y="990600"/>
            <a:ext cx="7772400" cy="1143000"/>
          </a:xfrm>
        </p:spPr>
        <p:txBody>
          <a:bodyPr/>
          <a:lstStyle/>
          <a:p>
            <a:r>
              <a:rPr lang="en-US" sz="3600">
                <a:latin typeface="Arial" charset="0"/>
              </a:rPr>
              <a:t>Example:  Aluminum Chloride</a:t>
            </a:r>
          </a:p>
        </p:txBody>
      </p:sp>
      <p:sp>
        <p:nvSpPr>
          <p:cNvPr id="705539" name="Text Box 3"/>
          <p:cNvSpPr txBox="1">
            <a:spLocks noChangeArrowheads="1"/>
          </p:cNvSpPr>
          <p:nvPr/>
        </p:nvSpPr>
        <p:spPr bwMode="auto">
          <a:xfrm>
            <a:off x="1116013" y="2249488"/>
            <a:ext cx="1233487" cy="457200"/>
          </a:xfrm>
          <a:prstGeom prst="rect">
            <a:avLst/>
          </a:prstGeom>
          <a:noFill/>
          <a:ln w="9525">
            <a:noFill/>
            <a:miter lim="800000"/>
            <a:headEnd/>
            <a:tailEnd/>
          </a:ln>
          <a:effectLst/>
        </p:spPr>
        <p:txBody>
          <a:bodyPr wrap="none">
            <a:spAutoFit/>
          </a:bodyPr>
          <a:lstStyle/>
          <a:p>
            <a:r>
              <a:rPr lang="en-US" sz="2400">
                <a:solidFill>
                  <a:srgbClr val="FF0000"/>
                </a:solidFill>
              </a:rPr>
              <a:t>Step 1: </a:t>
            </a:r>
            <a:endParaRPr lang="en-US" sz="2400"/>
          </a:p>
        </p:txBody>
      </p:sp>
      <p:sp>
        <p:nvSpPr>
          <p:cNvPr id="705540" name="Rectangle 4"/>
          <p:cNvSpPr>
            <a:spLocks noChangeArrowheads="1"/>
          </p:cNvSpPr>
          <p:nvPr/>
        </p:nvSpPr>
        <p:spPr bwMode="auto">
          <a:xfrm>
            <a:off x="1100138" y="3200400"/>
            <a:ext cx="1149350" cy="457200"/>
          </a:xfrm>
          <a:prstGeom prst="rect">
            <a:avLst/>
          </a:prstGeom>
          <a:noFill/>
          <a:ln w="9525">
            <a:noFill/>
            <a:miter lim="800000"/>
            <a:headEnd/>
            <a:tailEnd/>
          </a:ln>
          <a:effectLst/>
        </p:spPr>
        <p:txBody>
          <a:bodyPr wrap="none">
            <a:spAutoFit/>
          </a:bodyPr>
          <a:lstStyle/>
          <a:p>
            <a:r>
              <a:rPr lang="en-US" sz="2400">
                <a:solidFill>
                  <a:srgbClr val="FF0000"/>
                </a:solidFill>
              </a:rPr>
              <a:t>Step 2:</a:t>
            </a:r>
            <a:endParaRPr lang="en-US" sz="4000" baseline="30000">
              <a:solidFill>
                <a:srgbClr val="FF0066"/>
              </a:solidFill>
            </a:endParaRPr>
          </a:p>
        </p:txBody>
      </p:sp>
      <p:sp>
        <p:nvSpPr>
          <p:cNvPr id="705541" name="Rectangle 5"/>
          <p:cNvSpPr>
            <a:spLocks noChangeArrowheads="1"/>
          </p:cNvSpPr>
          <p:nvPr/>
        </p:nvSpPr>
        <p:spPr bwMode="auto">
          <a:xfrm>
            <a:off x="1100138" y="4068763"/>
            <a:ext cx="1149350" cy="457200"/>
          </a:xfrm>
          <a:prstGeom prst="rect">
            <a:avLst/>
          </a:prstGeom>
          <a:noFill/>
          <a:ln w="9525">
            <a:noFill/>
            <a:miter lim="800000"/>
            <a:headEnd/>
            <a:tailEnd/>
          </a:ln>
          <a:effectLst/>
        </p:spPr>
        <p:txBody>
          <a:bodyPr wrap="none">
            <a:spAutoFit/>
          </a:bodyPr>
          <a:lstStyle/>
          <a:p>
            <a:r>
              <a:rPr lang="en-US" sz="2400">
                <a:solidFill>
                  <a:srgbClr val="FF0000"/>
                </a:solidFill>
              </a:rPr>
              <a:t>Step 3:</a:t>
            </a:r>
            <a:endParaRPr lang="en-US" sz="4000" baseline="30000"/>
          </a:p>
        </p:txBody>
      </p:sp>
      <p:sp>
        <p:nvSpPr>
          <p:cNvPr id="705542" name="Text Box 6"/>
          <p:cNvSpPr txBox="1">
            <a:spLocks noChangeArrowheads="1"/>
          </p:cNvSpPr>
          <p:nvPr/>
        </p:nvSpPr>
        <p:spPr bwMode="auto">
          <a:xfrm>
            <a:off x="4462463" y="4175125"/>
            <a:ext cx="325437" cy="396875"/>
          </a:xfrm>
          <a:prstGeom prst="rect">
            <a:avLst/>
          </a:prstGeom>
          <a:noFill/>
          <a:ln w="9525">
            <a:noFill/>
            <a:miter lim="800000"/>
            <a:headEnd/>
            <a:tailEnd/>
          </a:ln>
          <a:effectLst/>
        </p:spPr>
        <p:txBody>
          <a:bodyPr wrap="none">
            <a:spAutoFit/>
          </a:bodyPr>
          <a:lstStyle/>
          <a:p>
            <a:r>
              <a:rPr lang="en-US" sz="2000"/>
              <a:t>1</a:t>
            </a:r>
          </a:p>
        </p:txBody>
      </p:sp>
      <p:sp>
        <p:nvSpPr>
          <p:cNvPr id="705543" name="Rectangle 7"/>
          <p:cNvSpPr>
            <a:spLocks noChangeArrowheads="1"/>
          </p:cNvSpPr>
          <p:nvPr/>
        </p:nvSpPr>
        <p:spPr bwMode="auto">
          <a:xfrm>
            <a:off x="7053263" y="4175125"/>
            <a:ext cx="325437" cy="396875"/>
          </a:xfrm>
          <a:prstGeom prst="rect">
            <a:avLst/>
          </a:prstGeom>
          <a:noFill/>
          <a:ln w="9525">
            <a:noFill/>
            <a:miter lim="800000"/>
            <a:headEnd/>
            <a:tailEnd/>
          </a:ln>
          <a:effectLst/>
        </p:spPr>
        <p:txBody>
          <a:bodyPr wrap="none">
            <a:spAutoFit/>
          </a:bodyPr>
          <a:lstStyle/>
          <a:p>
            <a:r>
              <a:rPr lang="en-US" sz="2000"/>
              <a:t>3</a:t>
            </a:r>
          </a:p>
        </p:txBody>
      </p:sp>
      <p:grpSp>
        <p:nvGrpSpPr>
          <p:cNvPr id="705544" name="Group 8"/>
          <p:cNvGrpSpPr>
            <a:grpSpLocks/>
          </p:cNvGrpSpPr>
          <p:nvPr/>
        </p:nvGrpSpPr>
        <p:grpSpPr bwMode="auto">
          <a:xfrm>
            <a:off x="4635500" y="3505200"/>
            <a:ext cx="2590800" cy="685800"/>
            <a:chOff x="2496" y="2208"/>
            <a:chExt cx="1632" cy="432"/>
          </a:xfrm>
        </p:grpSpPr>
        <p:sp>
          <p:nvSpPr>
            <p:cNvPr id="705545" name="Line 9"/>
            <p:cNvSpPr>
              <a:spLocks noChangeShapeType="1"/>
            </p:cNvSpPr>
            <p:nvPr/>
          </p:nvSpPr>
          <p:spPr bwMode="auto">
            <a:xfrm>
              <a:off x="2496" y="2208"/>
              <a:ext cx="0" cy="144"/>
            </a:xfrm>
            <a:prstGeom prst="line">
              <a:avLst/>
            </a:prstGeom>
            <a:noFill/>
            <a:ln w="9525">
              <a:solidFill>
                <a:schemeClr val="accent2"/>
              </a:solidFill>
              <a:round/>
              <a:headEnd/>
              <a:tailEnd/>
            </a:ln>
            <a:effectLst/>
          </p:spPr>
          <p:txBody>
            <a:bodyPr/>
            <a:lstStyle/>
            <a:p>
              <a:endParaRPr lang="en-US"/>
            </a:p>
          </p:txBody>
        </p:sp>
        <p:sp>
          <p:nvSpPr>
            <p:cNvPr id="705546" name="Line 10"/>
            <p:cNvSpPr>
              <a:spLocks noChangeShapeType="1"/>
            </p:cNvSpPr>
            <p:nvPr/>
          </p:nvSpPr>
          <p:spPr bwMode="auto">
            <a:xfrm>
              <a:off x="2496" y="2352"/>
              <a:ext cx="1632" cy="0"/>
            </a:xfrm>
            <a:prstGeom prst="line">
              <a:avLst/>
            </a:prstGeom>
            <a:noFill/>
            <a:ln w="9525">
              <a:solidFill>
                <a:schemeClr val="accent2"/>
              </a:solidFill>
              <a:round/>
              <a:headEnd/>
              <a:tailEnd/>
            </a:ln>
            <a:effectLst/>
          </p:spPr>
          <p:txBody>
            <a:bodyPr/>
            <a:lstStyle/>
            <a:p>
              <a:endParaRPr lang="en-US"/>
            </a:p>
          </p:txBody>
        </p:sp>
        <p:sp>
          <p:nvSpPr>
            <p:cNvPr id="705547" name="Line 11"/>
            <p:cNvSpPr>
              <a:spLocks noChangeShapeType="1"/>
            </p:cNvSpPr>
            <p:nvPr/>
          </p:nvSpPr>
          <p:spPr bwMode="auto">
            <a:xfrm>
              <a:off x="4128" y="2352"/>
              <a:ext cx="0" cy="288"/>
            </a:xfrm>
            <a:prstGeom prst="line">
              <a:avLst/>
            </a:prstGeom>
            <a:noFill/>
            <a:ln w="9525">
              <a:solidFill>
                <a:schemeClr val="accent2"/>
              </a:solidFill>
              <a:round/>
              <a:headEnd/>
              <a:tailEnd type="triangle" w="med" len="med"/>
            </a:ln>
            <a:effectLst/>
          </p:spPr>
          <p:txBody>
            <a:bodyPr/>
            <a:lstStyle/>
            <a:p>
              <a:endParaRPr lang="en-US"/>
            </a:p>
          </p:txBody>
        </p:sp>
      </p:grpSp>
      <p:grpSp>
        <p:nvGrpSpPr>
          <p:cNvPr id="705548" name="Group 12"/>
          <p:cNvGrpSpPr>
            <a:grpSpLocks/>
          </p:cNvGrpSpPr>
          <p:nvPr/>
        </p:nvGrpSpPr>
        <p:grpSpPr bwMode="auto">
          <a:xfrm>
            <a:off x="4711700" y="2895600"/>
            <a:ext cx="2590800" cy="1295400"/>
            <a:chOff x="2544" y="1824"/>
            <a:chExt cx="1632" cy="816"/>
          </a:xfrm>
        </p:grpSpPr>
        <p:sp>
          <p:nvSpPr>
            <p:cNvPr id="705549" name="Line 13"/>
            <p:cNvSpPr>
              <a:spLocks noChangeShapeType="1"/>
            </p:cNvSpPr>
            <p:nvPr/>
          </p:nvSpPr>
          <p:spPr bwMode="auto">
            <a:xfrm flipH="1" flipV="1">
              <a:off x="4176" y="1824"/>
              <a:ext cx="0" cy="144"/>
            </a:xfrm>
            <a:prstGeom prst="line">
              <a:avLst/>
            </a:prstGeom>
            <a:noFill/>
            <a:ln w="9525">
              <a:solidFill>
                <a:srgbClr val="FF0000"/>
              </a:solidFill>
              <a:round/>
              <a:headEnd/>
              <a:tailEnd/>
            </a:ln>
            <a:effectLst/>
          </p:spPr>
          <p:txBody>
            <a:bodyPr/>
            <a:lstStyle/>
            <a:p>
              <a:endParaRPr lang="en-US"/>
            </a:p>
          </p:txBody>
        </p:sp>
        <p:grpSp>
          <p:nvGrpSpPr>
            <p:cNvPr id="705550" name="Group 14"/>
            <p:cNvGrpSpPr>
              <a:grpSpLocks/>
            </p:cNvGrpSpPr>
            <p:nvPr/>
          </p:nvGrpSpPr>
          <p:grpSpPr bwMode="auto">
            <a:xfrm>
              <a:off x="2544" y="1824"/>
              <a:ext cx="1632" cy="816"/>
              <a:chOff x="2544" y="1824"/>
              <a:chExt cx="1632" cy="816"/>
            </a:xfrm>
          </p:grpSpPr>
          <p:sp>
            <p:nvSpPr>
              <p:cNvPr id="705551" name="Line 15"/>
              <p:cNvSpPr>
                <a:spLocks noChangeShapeType="1"/>
              </p:cNvSpPr>
              <p:nvPr/>
            </p:nvSpPr>
            <p:spPr bwMode="auto">
              <a:xfrm flipH="1">
                <a:off x="3024" y="1824"/>
                <a:ext cx="1152" cy="0"/>
              </a:xfrm>
              <a:prstGeom prst="line">
                <a:avLst/>
              </a:prstGeom>
              <a:noFill/>
              <a:ln w="9525">
                <a:solidFill>
                  <a:srgbClr val="FF0000"/>
                </a:solidFill>
                <a:round/>
                <a:headEnd/>
                <a:tailEnd/>
              </a:ln>
              <a:effectLst/>
            </p:spPr>
            <p:txBody>
              <a:bodyPr/>
              <a:lstStyle/>
              <a:p>
                <a:endParaRPr lang="en-US"/>
              </a:p>
            </p:txBody>
          </p:sp>
          <p:sp>
            <p:nvSpPr>
              <p:cNvPr id="705552" name="Line 16"/>
              <p:cNvSpPr>
                <a:spLocks noChangeShapeType="1"/>
              </p:cNvSpPr>
              <p:nvPr/>
            </p:nvSpPr>
            <p:spPr bwMode="auto">
              <a:xfrm flipH="1">
                <a:off x="2544" y="1824"/>
                <a:ext cx="480" cy="816"/>
              </a:xfrm>
              <a:prstGeom prst="line">
                <a:avLst/>
              </a:prstGeom>
              <a:noFill/>
              <a:ln w="9525">
                <a:solidFill>
                  <a:srgbClr val="FF0000"/>
                </a:solidFill>
                <a:round/>
                <a:headEnd/>
                <a:tailEnd type="triangle" w="med" len="med"/>
              </a:ln>
              <a:effectLst/>
            </p:spPr>
            <p:txBody>
              <a:bodyPr/>
              <a:lstStyle/>
              <a:p>
                <a:endParaRPr lang="en-US"/>
              </a:p>
            </p:txBody>
          </p:sp>
        </p:grpSp>
      </p:grpSp>
      <p:grpSp>
        <p:nvGrpSpPr>
          <p:cNvPr id="705553" name="Group 17"/>
          <p:cNvGrpSpPr>
            <a:grpSpLocks/>
          </p:cNvGrpSpPr>
          <p:nvPr/>
        </p:nvGrpSpPr>
        <p:grpSpPr bwMode="auto">
          <a:xfrm>
            <a:off x="1143000" y="4708525"/>
            <a:ext cx="5181600" cy="717550"/>
            <a:chOff x="720" y="2966"/>
            <a:chExt cx="3264" cy="452"/>
          </a:xfrm>
        </p:grpSpPr>
        <p:sp>
          <p:nvSpPr>
            <p:cNvPr id="705554" name="Rectangle 18"/>
            <p:cNvSpPr>
              <a:spLocks noChangeArrowheads="1"/>
            </p:cNvSpPr>
            <p:nvPr/>
          </p:nvSpPr>
          <p:spPr bwMode="auto">
            <a:xfrm>
              <a:off x="720" y="2966"/>
              <a:ext cx="3165" cy="442"/>
            </a:xfrm>
            <a:prstGeom prst="rect">
              <a:avLst/>
            </a:prstGeom>
            <a:noFill/>
            <a:ln w="9525">
              <a:noFill/>
              <a:miter lim="800000"/>
              <a:headEnd/>
              <a:tailEnd/>
            </a:ln>
            <a:effectLst/>
          </p:spPr>
          <p:txBody>
            <a:bodyPr wrap="none">
              <a:spAutoFit/>
            </a:bodyPr>
            <a:lstStyle/>
            <a:p>
              <a:r>
                <a:rPr lang="en-US" sz="2400">
                  <a:solidFill>
                    <a:srgbClr val="FF0000"/>
                  </a:solidFill>
                </a:rPr>
                <a:t>Step 4:  </a:t>
              </a:r>
              <a:r>
                <a:rPr lang="en-US" sz="2400"/>
                <a:t>                                 </a:t>
              </a:r>
              <a:r>
                <a:rPr lang="en-US" sz="4000"/>
                <a:t>AlCl</a:t>
              </a:r>
              <a:endParaRPr lang="en-US" sz="4000" baseline="30000"/>
            </a:p>
          </p:txBody>
        </p:sp>
        <p:sp>
          <p:nvSpPr>
            <p:cNvPr id="705555" name="Rectangle 19"/>
            <p:cNvSpPr>
              <a:spLocks noChangeArrowheads="1"/>
            </p:cNvSpPr>
            <p:nvPr/>
          </p:nvSpPr>
          <p:spPr bwMode="auto">
            <a:xfrm>
              <a:off x="3779" y="3168"/>
              <a:ext cx="205" cy="250"/>
            </a:xfrm>
            <a:prstGeom prst="rect">
              <a:avLst/>
            </a:prstGeom>
            <a:noFill/>
            <a:ln w="9525">
              <a:noFill/>
              <a:miter lim="800000"/>
              <a:headEnd/>
              <a:tailEnd/>
            </a:ln>
            <a:effectLst/>
          </p:spPr>
          <p:txBody>
            <a:bodyPr wrap="none">
              <a:spAutoFit/>
            </a:bodyPr>
            <a:lstStyle/>
            <a:p>
              <a:r>
                <a:rPr lang="en-US" sz="2000"/>
                <a:t>3</a:t>
              </a:r>
            </a:p>
          </p:txBody>
        </p:sp>
      </p:grpSp>
      <p:sp>
        <p:nvSpPr>
          <p:cNvPr id="705556" name="Text Box 20"/>
          <p:cNvSpPr txBox="1">
            <a:spLocks noChangeArrowheads="1"/>
          </p:cNvSpPr>
          <p:nvPr/>
        </p:nvSpPr>
        <p:spPr bwMode="auto">
          <a:xfrm>
            <a:off x="2843213" y="563563"/>
            <a:ext cx="3252787" cy="579437"/>
          </a:xfrm>
          <a:prstGeom prst="rect">
            <a:avLst/>
          </a:prstGeom>
          <a:noFill/>
          <a:ln w="9525">
            <a:noFill/>
            <a:miter lim="800000"/>
            <a:headEnd/>
            <a:tailEnd/>
          </a:ln>
          <a:effectLst/>
        </p:spPr>
        <p:txBody>
          <a:bodyPr wrap="none">
            <a:spAutoFit/>
          </a:bodyPr>
          <a:lstStyle/>
          <a:p>
            <a:r>
              <a:rPr lang="en-US" sz="3200"/>
              <a:t>Criss-Cross Rule</a:t>
            </a:r>
          </a:p>
        </p:txBody>
      </p:sp>
      <p:sp>
        <p:nvSpPr>
          <p:cNvPr id="705557" name="AutoShape 21">
            <a:hlinkClick r:id="rId3" action="ppaction://hlinksldjump" highlightClick="1"/>
          </p:cNvPr>
          <p:cNvSpPr>
            <a:spLocks noChangeArrowheads="1"/>
          </p:cNvSpPr>
          <p:nvPr/>
        </p:nvSpPr>
        <p:spPr bwMode="auto">
          <a:xfrm>
            <a:off x="76200" y="6096000"/>
            <a:ext cx="533400" cy="357188"/>
          </a:xfrm>
          <a:prstGeom prst="actionButtonBackPrevious">
            <a:avLst/>
          </a:prstGeom>
          <a:solidFill>
            <a:srgbClr val="F7F7F7">
              <a:alpha val="50000"/>
            </a:srgbClr>
          </a:solidFill>
          <a:ln w="9525">
            <a:solidFill>
              <a:srgbClr val="EAEAEA"/>
            </a:solidFill>
            <a:miter lim="800000"/>
            <a:headEnd/>
            <a:tailEnd/>
          </a:ln>
          <a:effectLst/>
        </p:spPr>
        <p:txBody>
          <a:bodyPr wrap="none" anchor="ctr"/>
          <a:lstStyle/>
          <a:p>
            <a:endParaRPr lang="en-US"/>
          </a:p>
        </p:txBody>
      </p:sp>
      <p:sp>
        <p:nvSpPr>
          <p:cNvPr id="705558" name="Rectangle 22"/>
          <p:cNvSpPr>
            <a:spLocks noChangeArrowheads="1"/>
          </p:cNvSpPr>
          <p:nvPr/>
        </p:nvSpPr>
        <p:spPr bwMode="auto">
          <a:xfrm>
            <a:off x="3911600" y="3032125"/>
            <a:ext cx="3198813" cy="701675"/>
          </a:xfrm>
          <a:prstGeom prst="rect">
            <a:avLst/>
          </a:prstGeom>
          <a:noFill/>
          <a:ln w="9525">
            <a:noFill/>
            <a:miter lim="800000"/>
            <a:headEnd/>
            <a:tailEnd/>
          </a:ln>
          <a:effectLst/>
        </p:spPr>
        <p:txBody>
          <a:bodyPr wrap="none">
            <a:spAutoFit/>
          </a:bodyPr>
          <a:lstStyle/>
          <a:p>
            <a:r>
              <a:rPr lang="en-US" sz="4000"/>
              <a:t>Al		     Cl</a:t>
            </a:r>
            <a:endParaRPr lang="en-US" sz="4000">
              <a:solidFill>
                <a:srgbClr val="FF0066"/>
              </a:solidFill>
            </a:endParaRPr>
          </a:p>
        </p:txBody>
      </p:sp>
      <p:sp>
        <p:nvSpPr>
          <p:cNvPr id="705559" name="Rectangle 23"/>
          <p:cNvSpPr>
            <a:spLocks noChangeArrowheads="1"/>
          </p:cNvSpPr>
          <p:nvPr/>
        </p:nvSpPr>
        <p:spPr bwMode="auto">
          <a:xfrm>
            <a:off x="3951288" y="3870325"/>
            <a:ext cx="3198812" cy="701675"/>
          </a:xfrm>
          <a:prstGeom prst="rect">
            <a:avLst/>
          </a:prstGeom>
          <a:noFill/>
          <a:ln w="9525">
            <a:noFill/>
            <a:miter lim="800000"/>
            <a:headEnd/>
            <a:tailEnd/>
          </a:ln>
          <a:effectLst/>
        </p:spPr>
        <p:txBody>
          <a:bodyPr wrap="none">
            <a:spAutoFit/>
          </a:bodyPr>
          <a:lstStyle/>
          <a:p>
            <a:r>
              <a:rPr lang="en-US" sz="4000"/>
              <a:t>Al		     Cl</a:t>
            </a:r>
            <a:endParaRPr lang="en-US" sz="4000">
              <a:solidFill>
                <a:srgbClr val="FF0066"/>
              </a:solidFill>
            </a:endParaRPr>
          </a:p>
        </p:txBody>
      </p:sp>
      <p:sp>
        <p:nvSpPr>
          <p:cNvPr id="705560" name="Text Box 24"/>
          <p:cNvSpPr txBox="1">
            <a:spLocks noChangeArrowheads="1"/>
          </p:cNvSpPr>
          <p:nvPr/>
        </p:nvSpPr>
        <p:spPr bwMode="auto">
          <a:xfrm>
            <a:off x="4391025" y="3032125"/>
            <a:ext cx="473075" cy="396875"/>
          </a:xfrm>
          <a:prstGeom prst="rect">
            <a:avLst/>
          </a:prstGeom>
          <a:noFill/>
          <a:ln w="9525">
            <a:noFill/>
            <a:miter lim="800000"/>
            <a:headEnd/>
            <a:tailEnd/>
          </a:ln>
          <a:effectLst/>
        </p:spPr>
        <p:txBody>
          <a:bodyPr wrap="none">
            <a:spAutoFit/>
          </a:bodyPr>
          <a:lstStyle/>
          <a:p>
            <a:r>
              <a:rPr lang="en-US" sz="2000">
                <a:solidFill>
                  <a:schemeClr val="accent2"/>
                </a:solidFill>
              </a:rPr>
              <a:t>3+</a:t>
            </a:r>
          </a:p>
        </p:txBody>
      </p:sp>
      <p:sp>
        <p:nvSpPr>
          <p:cNvPr id="705561" name="Text Box 25"/>
          <p:cNvSpPr txBox="1">
            <a:spLocks noChangeArrowheads="1"/>
          </p:cNvSpPr>
          <p:nvPr/>
        </p:nvSpPr>
        <p:spPr bwMode="auto">
          <a:xfrm>
            <a:off x="6981825" y="3048000"/>
            <a:ext cx="409575" cy="396875"/>
          </a:xfrm>
          <a:prstGeom prst="rect">
            <a:avLst/>
          </a:prstGeom>
          <a:noFill/>
          <a:ln w="9525">
            <a:noFill/>
            <a:miter lim="800000"/>
            <a:headEnd/>
            <a:tailEnd/>
          </a:ln>
          <a:effectLst/>
        </p:spPr>
        <p:txBody>
          <a:bodyPr wrap="none">
            <a:spAutoFit/>
          </a:bodyPr>
          <a:lstStyle/>
          <a:p>
            <a:r>
              <a:rPr lang="en-US" sz="2000">
                <a:solidFill>
                  <a:srgbClr val="FF0000"/>
                </a:solidFill>
              </a:rPr>
              <a:t>1-</a:t>
            </a:r>
          </a:p>
        </p:txBody>
      </p:sp>
      <p:sp>
        <p:nvSpPr>
          <p:cNvPr id="705562" name="AutoShape 26"/>
          <p:cNvSpPr>
            <a:spLocks/>
          </p:cNvSpPr>
          <p:nvPr/>
        </p:nvSpPr>
        <p:spPr bwMode="auto">
          <a:xfrm rot="16200000">
            <a:off x="5473700" y="2971800"/>
            <a:ext cx="304800" cy="3352800"/>
          </a:xfrm>
          <a:prstGeom prst="leftBrace">
            <a:avLst>
              <a:gd name="adj1" fmla="val 91667"/>
              <a:gd name="adj2" fmla="val 45167"/>
            </a:avLst>
          </a:prstGeom>
          <a:noFill/>
          <a:ln w="9525">
            <a:solidFill>
              <a:schemeClr val="tx1"/>
            </a:solidFill>
            <a:round/>
            <a:headEnd/>
            <a:tailEnd/>
          </a:ln>
          <a:effectLst/>
        </p:spPr>
        <p:txBody>
          <a:bodyPr wrap="none" anchor="ctr"/>
          <a:lstStyle/>
          <a:p>
            <a:endParaRPr lang="en-US"/>
          </a:p>
        </p:txBody>
      </p:sp>
      <p:sp>
        <p:nvSpPr>
          <p:cNvPr id="705563" name="Text Box 27"/>
          <p:cNvSpPr txBox="1">
            <a:spLocks noChangeArrowheads="1"/>
          </p:cNvSpPr>
          <p:nvPr/>
        </p:nvSpPr>
        <p:spPr bwMode="auto">
          <a:xfrm>
            <a:off x="457200" y="2678113"/>
            <a:ext cx="2233613" cy="304800"/>
          </a:xfrm>
          <a:prstGeom prst="rect">
            <a:avLst/>
          </a:prstGeom>
          <a:noFill/>
          <a:ln w="9525">
            <a:noFill/>
            <a:miter lim="800000"/>
            <a:headEnd/>
            <a:tailEnd/>
          </a:ln>
          <a:effectLst/>
        </p:spPr>
        <p:txBody>
          <a:bodyPr wrap="none">
            <a:spAutoFit/>
          </a:bodyPr>
          <a:lstStyle/>
          <a:p>
            <a:r>
              <a:rPr lang="en-US" sz="1400">
                <a:solidFill>
                  <a:schemeClr val="bg2"/>
                </a:solidFill>
              </a:rPr>
              <a:t>write out name with space</a:t>
            </a:r>
          </a:p>
        </p:txBody>
      </p:sp>
      <p:sp>
        <p:nvSpPr>
          <p:cNvPr id="705564" name="Text Box 28"/>
          <p:cNvSpPr txBox="1">
            <a:spLocks noChangeArrowheads="1"/>
          </p:cNvSpPr>
          <p:nvPr/>
        </p:nvSpPr>
        <p:spPr bwMode="auto">
          <a:xfrm>
            <a:off x="217488" y="3657600"/>
            <a:ext cx="2982912" cy="304800"/>
          </a:xfrm>
          <a:prstGeom prst="rect">
            <a:avLst/>
          </a:prstGeom>
          <a:noFill/>
          <a:ln w="9525">
            <a:noFill/>
            <a:miter lim="800000"/>
            <a:headEnd/>
            <a:tailEnd/>
          </a:ln>
          <a:effectLst/>
        </p:spPr>
        <p:txBody>
          <a:bodyPr wrap="none">
            <a:spAutoFit/>
          </a:bodyPr>
          <a:lstStyle/>
          <a:p>
            <a:r>
              <a:rPr lang="en-US" sz="1400">
                <a:solidFill>
                  <a:schemeClr val="bg2"/>
                </a:solidFill>
              </a:rPr>
              <a:t>write symbols &amp; charge of elements</a:t>
            </a:r>
          </a:p>
        </p:txBody>
      </p:sp>
      <p:sp>
        <p:nvSpPr>
          <p:cNvPr id="705565" name="Text Box 29"/>
          <p:cNvSpPr txBox="1">
            <a:spLocks noChangeArrowheads="1"/>
          </p:cNvSpPr>
          <p:nvPr/>
        </p:nvSpPr>
        <p:spPr bwMode="auto">
          <a:xfrm>
            <a:off x="304800" y="4495800"/>
            <a:ext cx="2795588" cy="304800"/>
          </a:xfrm>
          <a:prstGeom prst="rect">
            <a:avLst/>
          </a:prstGeom>
          <a:noFill/>
          <a:ln w="9525">
            <a:noFill/>
            <a:miter lim="800000"/>
            <a:headEnd/>
            <a:tailEnd/>
          </a:ln>
          <a:effectLst/>
        </p:spPr>
        <p:txBody>
          <a:bodyPr wrap="none">
            <a:spAutoFit/>
          </a:bodyPr>
          <a:lstStyle/>
          <a:p>
            <a:r>
              <a:rPr lang="en-US" sz="1400">
                <a:solidFill>
                  <a:schemeClr val="bg2"/>
                </a:solidFill>
              </a:rPr>
              <a:t>criss-cross charges as subsrcipts</a:t>
            </a:r>
          </a:p>
        </p:txBody>
      </p:sp>
      <p:sp>
        <p:nvSpPr>
          <p:cNvPr id="705566" name="Text Box 30"/>
          <p:cNvSpPr txBox="1">
            <a:spLocks noChangeArrowheads="1"/>
          </p:cNvSpPr>
          <p:nvPr/>
        </p:nvSpPr>
        <p:spPr bwMode="auto">
          <a:xfrm>
            <a:off x="533400" y="5334000"/>
            <a:ext cx="2065338" cy="517525"/>
          </a:xfrm>
          <a:prstGeom prst="rect">
            <a:avLst/>
          </a:prstGeom>
          <a:noFill/>
          <a:ln w="9525">
            <a:noFill/>
            <a:miter lim="800000"/>
            <a:headEnd/>
            <a:tailEnd/>
          </a:ln>
          <a:effectLst/>
        </p:spPr>
        <p:txBody>
          <a:bodyPr wrap="none">
            <a:spAutoFit/>
          </a:bodyPr>
          <a:lstStyle/>
          <a:p>
            <a:pPr algn="ctr"/>
            <a:r>
              <a:rPr lang="en-US" sz="1400">
                <a:solidFill>
                  <a:schemeClr val="bg2"/>
                </a:solidFill>
              </a:rPr>
              <a:t>combine as formula unit</a:t>
            </a:r>
          </a:p>
          <a:p>
            <a:pPr algn="ctr"/>
            <a:r>
              <a:rPr lang="en-US" sz="1400">
                <a:solidFill>
                  <a:srgbClr val="4D4D4D"/>
                </a:solidFill>
              </a:rPr>
              <a:t>(“1” is never shown)</a:t>
            </a:r>
          </a:p>
        </p:txBody>
      </p:sp>
      <p:sp>
        <p:nvSpPr>
          <p:cNvPr id="705567" name="Rectangle 31"/>
          <p:cNvSpPr>
            <a:spLocks noChangeArrowheads="1"/>
          </p:cNvSpPr>
          <p:nvPr/>
        </p:nvSpPr>
        <p:spPr bwMode="auto">
          <a:xfrm>
            <a:off x="3859213" y="1371600"/>
            <a:ext cx="3487737" cy="457200"/>
          </a:xfrm>
          <a:prstGeom prst="rect">
            <a:avLst/>
          </a:prstGeom>
          <a:noFill/>
          <a:ln w="9525">
            <a:noFill/>
            <a:miter lim="800000"/>
            <a:headEnd/>
            <a:tailEnd/>
          </a:ln>
          <a:effectLst/>
        </p:spPr>
        <p:txBody>
          <a:bodyPr wrap="none">
            <a:spAutoFit/>
          </a:bodyPr>
          <a:lstStyle/>
          <a:p>
            <a:r>
              <a:rPr lang="en-US" sz="2400"/>
              <a:t>Aluminum	    Chloride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1500"/>
                                  </p:stCondLst>
                                  <p:childTnLst>
                                    <p:set>
                                      <p:cBhvr>
                                        <p:cTn id="6" dur="1" fill="hold">
                                          <p:stCondLst>
                                            <p:cond delay="0"/>
                                          </p:stCondLst>
                                        </p:cTn>
                                        <p:tgtEl>
                                          <p:spTgt spid="705563"/>
                                        </p:tgtEl>
                                        <p:attrNameLst>
                                          <p:attrName>style.visibility</p:attrName>
                                        </p:attrNameLst>
                                      </p:cBhvr>
                                      <p:to>
                                        <p:strVal val="visible"/>
                                      </p:to>
                                    </p:set>
                                  </p:childTnLst>
                                </p:cTn>
                              </p:par>
                            </p:childTnLst>
                          </p:cTn>
                        </p:par>
                        <p:par>
                          <p:cTn id="7" fill="hold">
                            <p:stCondLst>
                              <p:cond delay="1500"/>
                            </p:stCondLst>
                            <p:childTnLst>
                              <p:par>
                                <p:cTn id="8" presetID="1" presetClass="entr" presetSubtype="0" fill="hold" grpId="0" nodeType="afterEffect">
                                  <p:stCondLst>
                                    <p:cond delay="2000"/>
                                  </p:stCondLst>
                                  <p:childTnLst>
                                    <p:set>
                                      <p:cBhvr>
                                        <p:cTn id="9" dur="1" fill="hold">
                                          <p:stCondLst>
                                            <p:cond delay="0"/>
                                          </p:stCondLst>
                                        </p:cTn>
                                        <p:tgtEl>
                                          <p:spTgt spid="705567"/>
                                        </p:tgtEl>
                                        <p:attrNameLst>
                                          <p:attrName>style.visibility</p:attrName>
                                        </p:attrNameLst>
                                      </p:cBhvr>
                                      <p:to>
                                        <p:strVal val="visible"/>
                                      </p:to>
                                    </p:set>
                                  </p:childTnLst>
                                </p:cTn>
                              </p:par>
                              <p:par>
                                <p:cTn id="10" presetID="42" presetClass="path" presetSubtype="0" accel="50000" decel="50000" fill="hold" grpId="1" nodeType="withEffect">
                                  <p:stCondLst>
                                    <p:cond delay="2000"/>
                                  </p:stCondLst>
                                  <p:childTnLst>
                                    <p:animMotion origin="layout" path="M 1.11111E-6 -3.58382E-6 L -0.00556 0.13318 " pathEditMode="relative" rAng="0" ptsTypes="AA">
                                      <p:cBhvr>
                                        <p:cTn id="11" dur="2000" fill="hold"/>
                                        <p:tgtEl>
                                          <p:spTgt spid="705567"/>
                                        </p:tgtEl>
                                        <p:attrNameLst>
                                          <p:attrName>ppt_x</p:attrName>
                                          <p:attrName>ppt_y</p:attrName>
                                        </p:attrNameLst>
                                      </p:cBhvr>
                                      <p:rCtr x="-3" y="67"/>
                                    </p:animMotion>
                                  </p:childTnLst>
                                </p:cTn>
                              </p:par>
                            </p:childTnLst>
                          </p:cTn>
                        </p:par>
                      </p:childTnLst>
                    </p:cTn>
                  </p:par>
                  <p:par>
                    <p:cTn id="12" fill="hold">
                      <p:stCondLst>
                        <p:cond delay="indefinite"/>
                      </p:stCondLst>
                      <p:childTnLst>
                        <p:par>
                          <p:cTn id="13" fill="hold">
                            <p:stCondLst>
                              <p:cond delay="0"/>
                            </p:stCondLst>
                            <p:childTnLst>
                              <p:par>
                                <p:cTn id="14" presetID="2" presetClass="entr" presetSubtype="1" fill="hold" grpId="0" nodeType="clickEffect">
                                  <p:stCondLst>
                                    <p:cond delay="0"/>
                                  </p:stCondLst>
                                  <p:childTnLst>
                                    <p:set>
                                      <p:cBhvr>
                                        <p:cTn id="15" dur="1" fill="hold">
                                          <p:stCondLst>
                                            <p:cond delay="0"/>
                                          </p:stCondLst>
                                        </p:cTn>
                                        <p:tgtEl>
                                          <p:spTgt spid="705540"/>
                                        </p:tgtEl>
                                        <p:attrNameLst>
                                          <p:attrName>style.visibility</p:attrName>
                                        </p:attrNameLst>
                                      </p:cBhvr>
                                      <p:to>
                                        <p:strVal val="visible"/>
                                      </p:to>
                                    </p:set>
                                    <p:anim calcmode="lin" valueType="num">
                                      <p:cBhvr additive="base">
                                        <p:cTn id="16" dur="500" fill="hold"/>
                                        <p:tgtEl>
                                          <p:spTgt spid="705540"/>
                                        </p:tgtEl>
                                        <p:attrNameLst>
                                          <p:attrName>ppt_x</p:attrName>
                                        </p:attrNameLst>
                                      </p:cBhvr>
                                      <p:tavLst>
                                        <p:tav tm="0">
                                          <p:val>
                                            <p:strVal val="#ppt_x"/>
                                          </p:val>
                                        </p:tav>
                                        <p:tav tm="100000">
                                          <p:val>
                                            <p:strVal val="#ppt_x"/>
                                          </p:val>
                                        </p:tav>
                                      </p:tavLst>
                                    </p:anim>
                                    <p:anim calcmode="lin" valueType="num">
                                      <p:cBhvr additive="base">
                                        <p:cTn id="17" dur="500" fill="hold"/>
                                        <p:tgtEl>
                                          <p:spTgt spid="705540"/>
                                        </p:tgtEl>
                                        <p:attrNameLst>
                                          <p:attrName>ppt_y</p:attrName>
                                        </p:attrNameLst>
                                      </p:cBhvr>
                                      <p:tavLst>
                                        <p:tav tm="0">
                                          <p:val>
                                            <p:strVal val="0-#ppt_h/2"/>
                                          </p:val>
                                        </p:tav>
                                        <p:tav tm="100000">
                                          <p:val>
                                            <p:strVal val="#ppt_y"/>
                                          </p:val>
                                        </p:tav>
                                      </p:tavLst>
                                    </p:anim>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705564"/>
                                        </p:tgtEl>
                                        <p:attrNameLst>
                                          <p:attrName>style.visibility</p:attrName>
                                        </p:attrNameLst>
                                      </p:cBhvr>
                                      <p:to>
                                        <p:strVal val="visible"/>
                                      </p:to>
                                    </p:set>
                                  </p:childTnLst>
                                </p:cTn>
                              </p:par>
                              <p:par>
                                <p:cTn id="21" presetID="22" presetClass="entr" presetSubtype="8" fill="hold" grpId="0" nodeType="withEffect">
                                  <p:stCondLst>
                                    <p:cond delay="1000"/>
                                  </p:stCondLst>
                                  <p:childTnLst>
                                    <p:set>
                                      <p:cBhvr>
                                        <p:cTn id="22" dur="1" fill="hold">
                                          <p:stCondLst>
                                            <p:cond delay="0"/>
                                          </p:stCondLst>
                                        </p:cTn>
                                        <p:tgtEl>
                                          <p:spTgt spid="705558"/>
                                        </p:tgtEl>
                                        <p:attrNameLst>
                                          <p:attrName>style.visibility</p:attrName>
                                        </p:attrNameLst>
                                      </p:cBhvr>
                                      <p:to>
                                        <p:strVal val="visible"/>
                                      </p:to>
                                    </p:set>
                                    <p:animEffect transition="in" filter="wipe(left)">
                                      <p:cBhvr>
                                        <p:cTn id="23" dur="3000"/>
                                        <p:tgtEl>
                                          <p:spTgt spid="705558"/>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2" fill="hold" grpId="0" nodeType="clickEffect">
                                  <p:stCondLst>
                                    <p:cond delay="0"/>
                                  </p:stCondLst>
                                  <p:childTnLst>
                                    <p:set>
                                      <p:cBhvr>
                                        <p:cTn id="27" dur="1" fill="hold">
                                          <p:stCondLst>
                                            <p:cond delay="0"/>
                                          </p:stCondLst>
                                        </p:cTn>
                                        <p:tgtEl>
                                          <p:spTgt spid="705560"/>
                                        </p:tgtEl>
                                        <p:attrNameLst>
                                          <p:attrName>style.visibility</p:attrName>
                                        </p:attrNameLst>
                                      </p:cBhvr>
                                      <p:to>
                                        <p:strVal val="visible"/>
                                      </p:to>
                                    </p:set>
                                    <p:anim calcmode="lin" valueType="num">
                                      <p:cBhvr additive="base">
                                        <p:cTn id="28" dur="500" fill="hold"/>
                                        <p:tgtEl>
                                          <p:spTgt spid="705560"/>
                                        </p:tgtEl>
                                        <p:attrNameLst>
                                          <p:attrName>ppt_x</p:attrName>
                                        </p:attrNameLst>
                                      </p:cBhvr>
                                      <p:tavLst>
                                        <p:tav tm="0">
                                          <p:val>
                                            <p:strVal val="1+#ppt_w/2"/>
                                          </p:val>
                                        </p:tav>
                                        <p:tav tm="100000">
                                          <p:val>
                                            <p:strVal val="#ppt_x"/>
                                          </p:val>
                                        </p:tav>
                                      </p:tavLst>
                                    </p:anim>
                                    <p:anim calcmode="lin" valueType="num">
                                      <p:cBhvr additive="base">
                                        <p:cTn id="29" dur="500" fill="hold"/>
                                        <p:tgtEl>
                                          <p:spTgt spid="705560"/>
                                        </p:tgtEl>
                                        <p:attrNameLst>
                                          <p:attrName>ppt_y</p:attrName>
                                        </p:attrNameLst>
                                      </p:cBhvr>
                                      <p:tavLst>
                                        <p:tav tm="0">
                                          <p:val>
                                            <p:strVal val="#ppt_y"/>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705561"/>
                                        </p:tgtEl>
                                        <p:attrNameLst>
                                          <p:attrName>style.visibility</p:attrName>
                                        </p:attrNameLst>
                                      </p:cBhvr>
                                      <p:to>
                                        <p:strVal val="visible"/>
                                      </p:to>
                                    </p:set>
                                    <p:anim calcmode="lin" valueType="num">
                                      <p:cBhvr additive="base">
                                        <p:cTn id="34" dur="500" fill="hold"/>
                                        <p:tgtEl>
                                          <p:spTgt spid="705561"/>
                                        </p:tgtEl>
                                        <p:attrNameLst>
                                          <p:attrName>ppt_x</p:attrName>
                                        </p:attrNameLst>
                                      </p:cBhvr>
                                      <p:tavLst>
                                        <p:tav tm="0">
                                          <p:val>
                                            <p:strVal val="#ppt_x"/>
                                          </p:val>
                                        </p:tav>
                                        <p:tav tm="100000">
                                          <p:val>
                                            <p:strVal val="#ppt_x"/>
                                          </p:val>
                                        </p:tav>
                                      </p:tavLst>
                                    </p:anim>
                                    <p:anim calcmode="lin" valueType="num">
                                      <p:cBhvr additive="base">
                                        <p:cTn id="35" dur="500" fill="hold"/>
                                        <p:tgtEl>
                                          <p:spTgt spid="705561"/>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705541"/>
                                        </p:tgtEl>
                                        <p:attrNameLst>
                                          <p:attrName>style.visibility</p:attrName>
                                        </p:attrNameLst>
                                      </p:cBhvr>
                                      <p:to>
                                        <p:strVal val="visible"/>
                                      </p:to>
                                    </p:set>
                                    <p:anim calcmode="lin" valueType="num">
                                      <p:cBhvr additive="base">
                                        <p:cTn id="40" dur="500" fill="hold"/>
                                        <p:tgtEl>
                                          <p:spTgt spid="705541"/>
                                        </p:tgtEl>
                                        <p:attrNameLst>
                                          <p:attrName>ppt_x</p:attrName>
                                        </p:attrNameLst>
                                      </p:cBhvr>
                                      <p:tavLst>
                                        <p:tav tm="0">
                                          <p:val>
                                            <p:strVal val="#ppt_x"/>
                                          </p:val>
                                        </p:tav>
                                        <p:tav tm="100000">
                                          <p:val>
                                            <p:strVal val="#ppt_x"/>
                                          </p:val>
                                        </p:tav>
                                      </p:tavLst>
                                    </p:anim>
                                    <p:anim calcmode="lin" valueType="num">
                                      <p:cBhvr additive="base">
                                        <p:cTn id="41" dur="500" fill="hold"/>
                                        <p:tgtEl>
                                          <p:spTgt spid="705541"/>
                                        </p:tgtEl>
                                        <p:attrNameLst>
                                          <p:attrName>ppt_y</p:attrName>
                                        </p:attrNameLst>
                                      </p:cBhvr>
                                      <p:tavLst>
                                        <p:tav tm="0">
                                          <p:val>
                                            <p:strVal val="1+#ppt_h/2"/>
                                          </p:val>
                                        </p:tav>
                                        <p:tav tm="100000">
                                          <p:val>
                                            <p:strVal val="#ppt_y"/>
                                          </p:val>
                                        </p:tav>
                                      </p:tavLst>
                                    </p:anim>
                                  </p:childTnLst>
                                </p:cTn>
                              </p:par>
                            </p:childTnLst>
                          </p:cTn>
                        </p:par>
                        <p:par>
                          <p:cTn id="42" fill="hold">
                            <p:stCondLst>
                              <p:cond delay="500"/>
                            </p:stCondLst>
                            <p:childTnLst>
                              <p:par>
                                <p:cTn id="43" presetID="1" presetClass="entr" presetSubtype="0" fill="hold" grpId="0" nodeType="afterEffect">
                                  <p:stCondLst>
                                    <p:cond delay="1500"/>
                                  </p:stCondLst>
                                  <p:childTnLst>
                                    <p:set>
                                      <p:cBhvr>
                                        <p:cTn id="44" dur="1" fill="hold">
                                          <p:stCondLst>
                                            <p:cond delay="0"/>
                                          </p:stCondLst>
                                        </p:cTn>
                                        <p:tgtEl>
                                          <p:spTgt spid="705565"/>
                                        </p:tgtEl>
                                        <p:attrNameLst>
                                          <p:attrName>style.visibility</p:attrName>
                                        </p:attrNameLst>
                                      </p:cBhvr>
                                      <p:to>
                                        <p:strVal val="visible"/>
                                      </p:to>
                                    </p:set>
                                  </p:childTnLst>
                                </p:cTn>
                              </p:par>
                            </p:childTnLst>
                          </p:cTn>
                        </p:par>
                        <p:par>
                          <p:cTn id="45" fill="hold">
                            <p:stCondLst>
                              <p:cond delay="2000"/>
                            </p:stCondLst>
                            <p:childTnLst>
                              <p:par>
                                <p:cTn id="46" presetID="2" presetClass="entr" presetSubtype="8" fill="hold" grpId="0" nodeType="afterEffect">
                                  <p:stCondLst>
                                    <p:cond delay="2000"/>
                                  </p:stCondLst>
                                  <p:childTnLst>
                                    <p:set>
                                      <p:cBhvr>
                                        <p:cTn id="47" dur="1" fill="hold">
                                          <p:stCondLst>
                                            <p:cond delay="0"/>
                                          </p:stCondLst>
                                        </p:cTn>
                                        <p:tgtEl>
                                          <p:spTgt spid="705559"/>
                                        </p:tgtEl>
                                        <p:attrNameLst>
                                          <p:attrName>style.visibility</p:attrName>
                                        </p:attrNameLst>
                                      </p:cBhvr>
                                      <p:to>
                                        <p:strVal val="visible"/>
                                      </p:to>
                                    </p:set>
                                    <p:anim calcmode="lin" valueType="num">
                                      <p:cBhvr additive="base">
                                        <p:cTn id="48" dur="500" fill="hold"/>
                                        <p:tgtEl>
                                          <p:spTgt spid="705559"/>
                                        </p:tgtEl>
                                        <p:attrNameLst>
                                          <p:attrName>ppt_x</p:attrName>
                                        </p:attrNameLst>
                                      </p:cBhvr>
                                      <p:tavLst>
                                        <p:tav tm="0">
                                          <p:val>
                                            <p:strVal val="0-#ppt_w/2"/>
                                          </p:val>
                                        </p:tav>
                                        <p:tav tm="100000">
                                          <p:val>
                                            <p:strVal val="#ppt_x"/>
                                          </p:val>
                                        </p:tav>
                                      </p:tavLst>
                                    </p:anim>
                                    <p:anim calcmode="lin" valueType="num">
                                      <p:cBhvr additive="base">
                                        <p:cTn id="49" dur="500" fill="hold"/>
                                        <p:tgtEl>
                                          <p:spTgt spid="705559"/>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9" presetClass="exit" presetSubtype="0" fill="hold" grpId="1" nodeType="afterEffect">
                                  <p:stCondLst>
                                    <p:cond delay="1500"/>
                                  </p:stCondLst>
                                  <p:childTnLst>
                                    <p:animEffect transition="out" filter="dissolve">
                                      <p:cBhvr>
                                        <p:cTn id="52" dur="2000"/>
                                        <p:tgtEl>
                                          <p:spTgt spid="705560"/>
                                        </p:tgtEl>
                                      </p:cBhvr>
                                    </p:animEffect>
                                    <p:set>
                                      <p:cBhvr>
                                        <p:cTn id="53" dur="1" fill="hold">
                                          <p:stCondLst>
                                            <p:cond delay="1999"/>
                                          </p:stCondLst>
                                        </p:cTn>
                                        <p:tgtEl>
                                          <p:spTgt spid="705560"/>
                                        </p:tgtEl>
                                        <p:attrNameLst>
                                          <p:attrName>style.visibility</p:attrName>
                                        </p:attrNameLst>
                                      </p:cBhvr>
                                      <p:to>
                                        <p:strVal val="hidden"/>
                                      </p:to>
                                    </p:set>
                                  </p:childTnLst>
                                </p:cTn>
                              </p:par>
                              <p:par>
                                <p:cTn id="54" presetID="9" presetClass="entr" presetSubtype="0" fill="hold" nodeType="withEffect">
                                  <p:stCondLst>
                                    <p:cond delay="0"/>
                                  </p:stCondLst>
                                  <p:childTnLst>
                                    <p:set>
                                      <p:cBhvr>
                                        <p:cTn id="55" dur="1" fill="hold">
                                          <p:stCondLst>
                                            <p:cond delay="0"/>
                                          </p:stCondLst>
                                        </p:cTn>
                                        <p:tgtEl>
                                          <p:spTgt spid="705544"/>
                                        </p:tgtEl>
                                        <p:attrNameLst>
                                          <p:attrName>style.visibility</p:attrName>
                                        </p:attrNameLst>
                                      </p:cBhvr>
                                      <p:to>
                                        <p:strVal val="visible"/>
                                      </p:to>
                                    </p:set>
                                    <p:animEffect transition="in" filter="dissolve">
                                      <p:cBhvr>
                                        <p:cTn id="56" dur="500"/>
                                        <p:tgtEl>
                                          <p:spTgt spid="705544"/>
                                        </p:tgtEl>
                                      </p:cBhvr>
                                    </p:animEffect>
                                  </p:childTnLst>
                                </p:cTn>
                              </p:par>
                            </p:childTnLst>
                          </p:cTn>
                        </p:par>
                        <p:par>
                          <p:cTn id="57" fill="hold">
                            <p:stCondLst>
                              <p:cond delay="8000"/>
                            </p:stCondLst>
                            <p:childTnLst>
                              <p:par>
                                <p:cTn id="58" presetID="9" presetClass="entr" presetSubtype="0" fill="hold" grpId="0" nodeType="afterEffect">
                                  <p:stCondLst>
                                    <p:cond delay="0"/>
                                  </p:stCondLst>
                                  <p:childTnLst>
                                    <p:set>
                                      <p:cBhvr>
                                        <p:cTn id="59" dur="1" fill="hold">
                                          <p:stCondLst>
                                            <p:cond delay="0"/>
                                          </p:stCondLst>
                                        </p:cTn>
                                        <p:tgtEl>
                                          <p:spTgt spid="705543"/>
                                        </p:tgtEl>
                                        <p:attrNameLst>
                                          <p:attrName>style.visibility</p:attrName>
                                        </p:attrNameLst>
                                      </p:cBhvr>
                                      <p:to>
                                        <p:strVal val="visible"/>
                                      </p:to>
                                    </p:set>
                                    <p:animEffect transition="in" filter="dissolve">
                                      <p:cBhvr>
                                        <p:cTn id="60" dur="500"/>
                                        <p:tgtEl>
                                          <p:spTgt spid="705543"/>
                                        </p:tgtEl>
                                      </p:cBhvr>
                                    </p:animEffect>
                                  </p:childTnLst>
                                </p:cTn>
                              </p:par>
                            </p:childTnLst>
                          </p:cTn>
                        </p:par>
                        <p:par>
                          <p:cTn id="61" fill="hold">
                            <p:stCondLst>
                              <p:cond delay="8500"/>
                            </p:stCondLst>
                            <p:childTnLst>
                              <p:par>
                                <p:cTn id="62" presetID="9" presetClass="exit" presetSubtype="0" fill="hold" nodeType="afterEffect">
                                  <p:stCondLst>
                                    <p:cond delay="0"/>
                                  </p:stCondLst>
                                  <p:childTnLst>
                                    <p:animEffect transition="out" filter="dissolve">
                                      <p:cBhvr>
                                        <p:cTn id="63" dur="3000"/>
                                        <p:tgtEl>
                                          <p:spTgt spid="705544"/>
                                        </p:tgtEl>
                                      </p:cBhvr>
                                    </p:animEffect>
                                    <p:set>
                                      <p:cBhvr>
                                        <p:cTn id="64" dur="1" fill="hold">
                                          <p:stCondLst>
                                            <p:cond delay="2999"/>
                                          </p:stCondLst>
                                        </p:cTn>
                                        <p:tgtEl>
                                          <p:spTgt spid="705544"/>
                                        </p:tgtEl>
                                        <p:attrNameLst>
                                          <p:attrName>style.visibility</p:attrName>
                                        </p:attrNameLst>
                                      </p:cBhvr>
                                      <p:to>
                                        <p:strVal val="hidden"/>
                                      </p:to>
                                    </p:set>
                                  </p:childTnLst>
                                </p:cTn>
                              </p:par>
                              <p:par>
                                <p:cTn id="65" presetID="9" presetClass="exit" presetSubtype="0" fill="hold" grpId="1" nodeType="withEffect">
                                  <p:stCondLst>
                                    <p:cond delay="0"/>
                                  </p:stCondLst>
                                  <p:childTnLst>
                                    <p:animEffect transition="out" filter="dissolve">
                                      <p:cBhvr>
                                        <p:cTn id="66" dur="2000"/>
                                        <p:tgtEl>
                                          <p:spTgt spid="705561"/>
                                        </p:tgtEl>
                                      </p:cBhvr>
                                    </p:animEffect>
                                    <p:set>
                                      <p:cBhvr>
                                        <p:cTn id="67" dur="1" fill="hold">
                                          <p:stCondLst>
                                            <p:cond delay="1999"/>
                                          </p:stCondLst>
                                        </p:cTn>
                                        <p:tgtEl>
                                          <p:spTgt spid="705561"/>
                                        </p:tgtEl>
                                        <p:attrNameLst>
                                          <p:attrName>style.visibility</p:attrName>
                                        </p:attrNameLst>
                                      </p:cBhvr>
                                      <p:to>
                                        <p:strVal val="hidden"/>
                                      </p:to>
                                    </p:set>
                                  </p:childTnLst>
                                </p:cTn>
                              </p:par>
                              <p:par>
                                <p:cTn id="68" presetID="9" presetClass="entr" presetSubtype="0" fill="hold" nodeType="withEffect">
                                  <p:stCondLst>
                                    <p:cond delay="0"/>
                                  </p:stCondLst>
                                  <p:childTnLst>
                                    <p:set>
                                      <p:cBhvr>
                                        <p:cTn id="69" dur="1" fill="hold">
                                          <p:stCondLst>
                                            <p:cond delay="0"/>
                                          </p:stCondLst>
                                        </p:cTn>
                                        <p:tgtEl>
                                          <p:spTgt spid="705548"/>
                                        </p:tgtEl>
                                        <p:attrNameLst>
                                          <p:attrName>style.visibility</p:attrName>
                                        </p:attrNameLst>
                                      </p:cBhvr>
                                      <p:to>
                                        <p:strVal val="visible"/>
                                      </p:to>
                                    </p:set>
                                    <p:animEffect transition="in" filter="dissolve">
                                      <p:cBhvr>
                                        <p:cTn id="70" dur="1000"/>
                                        <p:tgtEl>
                                          <p:spTgt spid="705548"/>
                                        </p:tgtEl>
                                      </p:cBhvr>
                                    </p:animEffect>
                                  </p:childTnLst>
                                </p:cTn>
                              </p:par>
                            </p:childTnLst>
                          </p:cTn>
                        </p:par>
                        <p:par>
                          <p:cTn id="71" fill="hold">
                            <p:stCondLst>
                              <p:cond delay="11500"/>
                            </p:stCondLst>
                            <p:childTnLst>
                              <p:par>
                                <p:cTn id="72" presetID="9" presetClass="entr" presetSubtype="0" fill="hold" grpId="0" nodeType="afterEffect">
                                  <p:stCondLst>
                                    <p:cond delay="0"/>
                                  </p:stCondLst>
                                  <p:childTnLst>
                                    <p:set>
                                      <p:cBhvr>
                                        <p:cTn id="73" dur="1" fill="hold">
                                          <p:stCondLst>
                                            <p:cond delay="0"/>
                                          </p:stCondLst>
                                        </p:cTn>
                                        <p:tgtEl>
                                          <p:spTgt spid="705542"/>
                                        </p:tgtEl>
                                        <p:attrNameLst>
                                          <p:attrName>style.visibility</p:attrName>
                                        </p:attrNameLst>
                                      </p:cBhvr>
                                      <p:to>
                                        <p:strVal val="visible"/>
                                      </p:to>
                                    </p:set>
                                    <p:animEffect transition="in" filter="dissolve">
                                      <p:cBhvr>
                                        <p:cTn id="74" dur="500"/>
                                        <p:tgtEl>
                                          <p:spTgt spid="705542"/>
                                        </p:tgtEl>
                                      </p:cBhvr>
                                    </p:animEffect>
                                  </p:childTnLst>
                                </p:cTn>
                              </p:par>
                            </p:childTnLst>
                          </p:cTn>
                        </p:par>
                        <p:par>
                          <p:cTn id="75" fill="hold">
                            <p:stCondLst>
                              <p:cond delay="12000"/>
                            </p:stCondLst>
                            <p:childTnLst>
                              <p:par>
                                <p:cTn id="76" presetID="9" presetClass="exit" presetSubtype="0" fill="hold" nodeType="afterEffect">
                                  <p:stCondLst>
                                    <p:cond delay="0"/>
                                  </p:stCondLst>
                                  <p:childTnLst>
                                    <p:animEffect transition="out" filter="dissolve">
                                      <p:cBhvr>
                                        <p:cTn id="77" dur="3000"/>
                                        <p:tgtEl>
                                          <p:spTgt spid="705548"/>
                                        </p:tgtEl>
                                      </p:cBhvr>
                                    </p:animEffect>
                                    <p:set>
                                      <p:cBhvr>
                                        <p:cTn id="78" dur="1" fill="hold">
                                          <p:stCondLst>
                                            <p:cond delay="2999"/>
                                          </p:stCondLst>
                                        </p:cTn>
                                        <p:tgtEl>
                                          <p:spTgt spid="705548"/>
                                        </p:tgtEl>
                                        <p:attrNameLst>
                                          <p:attrName>style.visibility</p:attrName>
                                        </p:attrNameLst>
                                      </p:cBhvr>
                                      <p:to>
                                        <p:strVal val="hidden"/>
                                      </p:to>
                                    </p:set>
                                  </p:childTnLst>
                                </p:cTn>
                              </p:par>
                            </p:childTnLst>
                          </p:cTn>
                        </p:par>
                        <p:par>
                          <p:cTn id="79" fill="hold">
                            <p:stCondLst>
                              <p:cond delay="15000"/>
                            </p:stCondLst>
                            <p:childTnLst>
                              <p:par>
                                <p:cTn id="80" presetID="55" presetClass="entr" presetSubtype="0" fill="hold" grpId="0" nodeType="afterEffect">
                                  <p:stCondLst>
                                    <p:cond delay="0"/>
                                  </p:stCondLst>
                                  <p:childTnLst>
                                    <p:set>
                                      <p:cBhvr>
                                        <p:cTn id="81" dur="1" fill="hold">
                                          <p:stCondLst>
                                            <p:cond delay="0"/>
                                          </p:stCondLst>
                                        </p:cTn>
                                        <p:tgtEl>
                                          <p:spTgt spid="705562"/>
                                        </p:tgtEl>
                                        <p:attrNameLst>
                                          <p:attrName>style.visibility</p:attrName>
                                        </p:attrNameLst>
                                      </p:cBhvr>
                                      <p:to>
                                        <p:strVal val="visible"/>
                                      </p:to>
                                    </p:set>
                                    <p:anim calcmode="lin" valueType="num">
                                      <p:cBhvr>
                                        <p:cTn id="82" dur="1000" fill="hold"/>
                                        <p:tgtEl>
                                          <p:spTgt spid="705562"/>
                                        </p:tgtEl>
                                        <p:attrNameLst>
                                          <p:attrName>ppt_w</p:attrName>
                                        </p:attrNameLst>
                                      </p:cBhvr>
                                      <p:tavLst>
                                        <p:tav tm="0">
                                          <p:val>
                                            <p:strVal val="#ppt_w*0.70"/>
                                          </p:val>
                                        </p:tav>
                                        <p:tav tm="100000">
                                          <p:val>
                                            <p:strVal val="#ppt_w"/>
                                          </p:val>
                                        </p:tav>
                                      </p:tavLst>
                                    </p:anim>
                                    <p:anim calcmode="lin" valueType="num">
                                      <p:cBhvr>
                                        <p:cTn id="83" dur="1000" fill="hold"/>
                                        <p:tgtEl>
                                          <p:spTgt spid="705562"/>
                                        </p:tgtEl>
                                        <p:attrNameLst>
                                          <p:attrName>ppt_h</p:attrName>
                                        </p:attrNameLst>
                                      </p:cBhvr>
                                      <p:tavLst>
                                        <p:tav tm="0">
                                          <p:val>
                                            <p:strVal val="#ppt_h"/>
                                          </p:val>
                                        </p:tav>
                                        <p:tav tm="100000">
                                          <p:val>
                                            <p:strVal val="#ppt_h"/>
                                          </p:val>
                                        </p:tav>
                                      </p:tavLst>
                                    </p:anim>
                                    <p:animEffect transition="in" filter="fade">
                                      <p:cBhvr>
                                        <p:cTn id="84" dur="1000"/>
                                        <p:tgtEl>
                                          <p:spTgt spid="705562"/>
                                        </p:tgtEl>
                                      </p:cBhvr>
                                    </p:animEffect>
                                  </p:childTnLst>
                                </p:cTn>
                              </p:par>
                            </p:childTnLst>
                          </p:cTn>
                        </p:par>
                        <p:par>
                          <p:cTn id="85" fill="hold">
                            <p:stCondLst>
                              <p:cond delay="16000"/>
                            </p:stCondLst>
                            <p:childTnLst>
                              <p:par>
                                <p:cTn id="86" presetID="10" presetClass="entr" presetSubtype="0" fill="hold" nodeType="afterEffect">
                                  <p:stCondLst>
                                    <p:cond delay="0"/>
                                  </p:stCondLst>
                                  <p:childTnLst>
                                    <p:set>
                                      <p:cBhvr>
                                        <p:cTn id="87" dur="1" fill="hold">
                                          <p:stCondLst>
                                            <p:cond delay="0"/>
                                          </p:stCondLst>
                                        </p:cTn>
                                        <p:tgtEl>
                                          <p:spTgt spid="705553"/>
                                        </p:tgtEl>
                                        <p:attrNameLst>
                                          <p:attrName>style.visibility</p:attrName>
                                        </p:attrNameLst>
                                      </p:cBhvr>
                                      <p:to>
                                        <p:strVal val="visible"/>
                                      </p:to>
                                    </p:set>
                                    <p:animEffect transition="in" filter="fade">
                                      <p:cBhvr>
                                        <p:cTn id="88" dur="2000"/>
                                        <p:tgtEl>
                                          <p:spTgt spid="705553"/>
                                        </p:tgtEl>
                                      </p:cBhvr>
                                    </p:animEffect>
                                  </p:childTnLst>
                                </p:cTn>
                              </p:par>
                            </p:childTnLst>
                          </p:cTn>
                        </p:par>
                        <p:par>
                          <p:cTn id="89" fill="hold">
                            <p:stCondLst>
                              <p:cond delay="18000"/>
                            </p:stCondLst>
                            <p:childTnLst>
                              <p:par>
                                <p:cTn id="90" presetID="10" presetClass="entr" presetSubtype="0" fill="hold" grpId="0" nodeType="afterEffect">
                                  <p:stCondLst>
                                    <p:cond delay="0"/>
                                  </p:stCondLst>
                                  <p:childTnLst>
                                    <p:set>
                                      <p:cBhvr>
                                        <p:cTn id="91" dur="1" fill="hold">
                                          <p:stCondLst>
                                            <p:cond delay="0"/>
                                          </p:stCondLst>
                                        </p:cTn>
                                        <p:tgtEl>
                                          <p:spTgt spid="705566"/>
                                        </p:tgtEl>
                                        <p:attrNameLst>
                                          <p:attrName>style.visibility</p:attrName>
                                        </p:attrNameLst>
                                      </p:cBhvr>
                                      <p:to>
                                        <p:strVal val="visible"/>
                                      </p:to>
                                    </p:set>
                                    <p:animEffect transition="in" filter="fade">
                                      <p:cBhvr>
                                        <p:cTn id="92" dur="2000"/>
                                        <p:tgtEl>
                                          <p:spTgt spid="705566"/>
                                        </p:tgtEl>
                                      </p:cBhvr>
                                    </p:animEffect>
                                  </p:childTnLst>
                                </p:cTn>
                              </p:par>
                            </p:childTnLst>
                          </p:cTn>
                        </p:par>
                        <p:par>
                          <p:cTn id="93" fill="hold">
                            <p:stCondLst>
                              <p:cond delay="20000"/>
                            </p:stCondLst>
                            <p:childTnLst>
                              <p:par>
                                <p:cTn id="94" presetID="9" presetClass="exit" presetSubtype="0" fill="hold" grpId="1" nodeType="afterEffect">
                                  <p:stCondLst>
                                    <p:cond delay="2500"/>
                                  </p:stCondLst>
                                  <p:childTnLst>
                                    <p:animEffect transition="out" filter="dissolve">
                                      <p:cBhvr>
                                        <p:cTn id="95" dur="2000"/>
                                        <p:tgtEl>
                                          <p:spTgt spid="705562"/>
                                        </p:tgtEl>
                                      </p:cBhvr>
                                    </p:animEffect>
                                    <p:set>
                                      <p:cBhvr>
                                        <p:cTn id="96" dur="1" fill="hold">
                                          <p:stCondLst>
                                            <p:cond delay="1999"/>
                                          </p:stCondLst>
                                        </p:cTn>
                                        <p:tgtEl>
                                          <p:spTgt spid="7055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40" grpId="0"/>
      <p:bldP spid="705541" grpId="0"/>
      <p:bldP spid="705542" grpId="0"/>
      <p:bldP spid="705543" grpId="0"/>
      <p:bldP spid="705558" grpId="0"/>
      <p:bldP spid="705559" grpId="0"/>
      <p:bldP spid="705560" grpId="0"/>
      <p:bldP spid="705560" grpId="1"/>
      <p:bldP spid="705561" grpId="0"/>
      <p:bldP spid="705561" grpId="1"/>
      <p:bldP spid="705562" grpId="0" animBg="1"/>
      <p:bldP spid="705562" grpId="1" animBg="1"/>
      <p:bldP spid="705563" grpId="0"/>
      <p:bldP spid="705564" grpId="0"/>
      <p:bldP spid="705565" grpId="0"/>
      <p:bldP spid="705566" grpId="0"/>
      <p:bldP spid="705567" grpId="0"/>
      <p:bldP spid="705567" grpId="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22228A"/>
        </a:solidFill>
        <a:effectLst/>
      </p:bgPr>
    </p:bg>
    <p:spTree>
      <p:nvGrpSpPr>
        <p:cNvPr id="1" name=""/>
        <p:cNvGrpSpPr/>
        <p:nvPr/>
      </p:nvGrpSpPr>
      <p:grpSpPr>
        <a:xfrm>
          <a:off x="0" y="0"/>
          <a:ext cx="0" cy="0"/>
          <a:chOff x="0" y="0"/>
          <a:chExt cx="0" cy="0"/>
        </a:xfrm>
      </p:grpSpPr>
      <p:sp>
        <p:nvSpPr>
          <p:cNvPr id="2120706" name="Rectangle 2"/>
          <p:cNvSpPr>
            <a:spLocks noGrp="1" noChangeArrowheads="1"/>
          </p:cNvSpPr>
          <p:nvPr>
            <p:ph type="title"/>
          </p:nvPr>
        </p:nvSpPr>
        <p:spPr>
          <a:xfrm>
            <a:off x="685800" y="457200"/>
            <a:ext cx="7772400" cy="1143000"/>
          </a:xfrm>
        </p:spPr>
        <p:txBody>
          <a:bodyPr/>
          <a:lstStyle/>
          <a:p>
            <a:r>
              <a:rPr lang="en-US">
                <a:solidFill>
                  <a:schemeClr val="bg1"/>
                </a:solidFill>
                <a:latin typeface="Arial" charset="0"/>
              </a:rPr>
              <a:t>Bohr Atom</a:t>
            </a:r>
          </a:p>
        </p:txBody>
      </p:sp>
      <p:sp>
        <p:nvSpPr>
          <p:cNvPr id="2120707" name="Rectangle 3"/>
          <p:cNvSpPr>
            <a:spLocks noChangeArrowheads="1"/>
          </p:cNvSpPr>
          <p:nvPr/>
        </p:nvSpPr>
        <p:spPr bwMode="auto">
          <a:xfrm>
            <a:off x="3581400" y="2971800"/>
            <a:ext cx="2438400" cy="2514600"/>
          </a:xfrm>
          <a:prstGeom prst="rect">
            <a:avLst/>
          </a:prstGeom>
          <a:solidFill>
            <a:schemeClr val="bg1"/>
          </a:solidFill>
          <a:ln w="9525">
            <a:solidFill>
              <a:schemeClr val="bg2"/>
            </a:solidFill>
            <a:miter lim="800000"/>
            <a:headEnd/>
            <a:tailEnd/>
          </a:ln>
          <a:effectLst/>
        </p:spPr>
        <p:txBody>
          <a:bodyPr wrap="none" anchor="ctr"/>
          <a:lstStyle/>
          <a:p>
            <a:endParaRPr lang="en-US"/>
          </a:p>
        </p:txBody>
      </p:sp>
      <p:sp>
        <p:nvSpPr>
          <p:cNvPr id="2120708" name="Oval 4"/>
          <p:cNvSpPr>
            <a:spLocks noChangeArrowheads="1"/>
          </p:cNvSpPr>
          <p:nvPr/>
        </p:nvSpPr>
        <p:spPr bwMode="auto">
          <a:xfrm rot="-1293425">
            <a:off x="4421188" y="3060700"/>
            <a:ext cx="850900" cy="2286000"/>
          </a:xfrm>
          <a:prstGeom prst="ellipse">
            <a:avLst/>
          </a:prstGeom>
          <a:noFill/>
          <a:ln w="19050">
            <a:solidFill>
              <a:srgbClr val="4D4D4D"/>
            </a:solidFill>
            <a:round/>
            <a:headEnd/>
            <a:tailEnd/>
          </a:ln>
          <a:effectLst/>
        </p:spPr>
        <p:txBody>
          <a:bodyPr wrap="none" anchor="ctr"/>
          <a:lstStyle/>
          <a:p>
            <a:endParaRPr lang="en-US"/>
          </a:p>
        </p:txBody>
      </p:sp>
      <p:sp>
        <p:nvSpPr>
          <p:cNvPr id="2120709" name="Oval 5"/>
          <p:cNvSpPr>
            <a:spLocks noChangeArrowheads="1"/>
          </p:cNvSpPr>
          <p:nvPr/>
        </p:nvSpPr>
        <p:spPr bwMode="auto">
          <a:xfrm rot="4090116">
            <a:off x="4298156" y="3017044"/>
            <a:ext cx="1004888" cy="2286000"/>
          </a:xfrm>
          <a:prstGeom prst="ellipse">
            <a:avLst/>
          </a:prstGeom>
          <a:noFill/>
          <a:ln w="19050">
            <a:solidFill>
              <a:srgbClr val="5F5F5F"/>
            </a:solidFill>
            <a:round/>
            <a:headEnd/>
            <a:tailEnd/>
          </a:ln>
          <a:effectLst/>
        </p:spPr>
        <p:txBody>
          <a:bodyPr wrap="none" anchor="ctr"/>
          <a:lstStyle/>
          <a:p>
            <a:endParaRPr lang="en-US"/>
          </a:p>
        </p:txBody>
      </p:sp>
      <p:sp>
        <p:nvSpPr>
          <p:cNvPr id="2120710" name="Oval 6"/>
          <p:cNvSpPr>
            <a:spLocks noChangeArrowheads="1"/>
          </p:cNvSpPr>
          <p:nvPr/>
        </p:nvSpPr>
        <p:spPr bwMode="auto">
          <a:xfrm rot="-4330486">
            <a:off x="4457700" y="3086100"/>
            <a:ext cx="762000" cy="2209800"/>
          </a:xfrm>
          <a:prstGeom prst="ellipse">
            <a:avLst/>
          </a:prstGeom>
          <a:noFill/>
          <a:ln w="19050">
            <a:solidFill>
              <a:schemeClr val="bg2"/>
            </a:solidFill>
            <a:round/>
            <a:headEnd/>
            <a:tailEnd/>
          </a:ln>
          <a:effectLst/>
        </p:spPr>
        <p:txBody>
          <a:bodyPr wrap="none" anchor="ctr"/>
          <a:lstStyle/>
          <a:p>
            <a:endParaRPr lang="en-US"/>
          </a:p>
        </p:txBody>
      </p:sp>
      <p:sp>
        <p:nvSpPr>
          <p:cNvPr id="2120711" name="Oval 7"/>
          <p:cNvSpPr>
            <a:spLocks noChangeArrowheads="1"/>
          </p:cNvSpPr>
          <p:nvPr/>
        </p:nvSpPr>
        <p:spPr bwMode="auto">
          <a:xfrm rot="4554816">
            <a:off x="4414838" y="3289300"/>
            <a:ext cx="762000" cy="1819275"/>
          </a:xfrm>
          <a:prstGeom prst="ellipse">
            <a:avLst/>
          </a:prstGeom>
          <a:noFill/>
          <a:ln w="9525" cap="rnd">
            <a:solidFill>
              <a:schemeClr val="bg2"/>
            </a:solidFill>
            <a:prstDash val="sysDot"/>
            <a:round/>
            <a:headEnd/>
            <a:tailEnd/>
          </a:ln>
          <a:effectLst/>
        </p:spPr>
        <p:txBody>
          <a:bodyPr wrap="none" anchor="ctr"/>
          <a:lstStyle/>
          <a:p>
            <a:endParaRPr lang="en-US"/>
          </a:p>
        </p:txBody>
      </p:sp>
      <p:sp>
        <p:nvSpPr>
          <p:cNvPr id="2120712" name="Oval 8"/>
          <p:cNvSpPr>
            <a:spLocks noChangeArrowheads="1"/>
          </p:cNvSpPr>
          <p:nvPr/>
        </p:nvSpPr>
        <p:spPr bwMode="auto">
          <a:xfrm rot="-24431532">
            <a:off x="4533107" y="3378994"/>
            <a:ext cx="798512" cy="1587500"/>
          </a:xfrm>
          <a:prstGeom prst="ellipse">
            <a:avLst/>
          </a:prstGeom>
          <a:noFill/>
          <a:ln w="9525">
            <a:solidFill>
              <a:schemeClr val="bg2"/>
            </a:solidFill>
            <a:prstDash val="sysDot"/>
            <a:round/>
            <a:headEnd/>
            <a:tailEnd/>
          </a:ln>
          <a:effectLst/>
        </p:spPr>
        <p:txBody>
          <a:bodyPr wrap="none" anchor="ctr"/>
          <a:lstStyle/>
          <a:p>
            <a:endParaRPr lang="en-US"/>
          </a:p>
        </p:txBody>
      </p:sp>
      <p:sp>
        <p:nvSpPr>
          <p:cNvPr id="2120713" name="Oval 9"/>
          <p:cNvSpPr>
            <a:spLocks noChangeAspect="1" noChangeArrowheads="1"/>
          </p:cNvSpPr>
          <p:nvPr/>
        </p:nvSpPr>
        <p:spPr bwMode="auto">
          <a:xfrm>
            <a:off x="4724400" y="4648200"/>
            <a:ext cx="136525" cy="136525"/>
          </a:xfrm>
          <a:prstGeom prst="ellipse">
            <a:avLst/>
          </a:prstGeom>
          <a:solidFill>
            <a:schemeClr val="accent1"/>
          </a:solidFill>
          <a:ln w="9525">
            <a:solidFill>
              <a:srgbClr val="66FF66"/>
            </a:solidFill>
            <a:round/>
            <a:headEnd/>
            <a:tailEnd/>
          </a:ln>
          <a:effectLst/>
        </p:spPr>
        <p:txBody>
          <a:bodyPr wrap="none" anchor="ctr"/>
          <a:lstStyle/>
          <a:p>
            <a:endParaRPr lang="en-US"/>
          </a:p>
        </p:txBody>
      </p:sp>
      <p:sp>
        <p:nvSpPr>
          <p:cNvPr id="2120714" name="Oval 10"/>
          <p:cNvSpPr>
            <a:spLocks noChangeArrowheads="1"/>
          </p:cNvSpPr>
          <p:nvPr/>
        </p:nvSpPr>
        <p:spPr bwMode="auto">
          <a:xfrm>
            <a:off x="3733800" y="3733800"/>
            <a:ext cx="152400" cy="152400"/>
          </a:xfrm>
          <a:prstGeom prst="ellipse">
            <a:avLst/>
          </a:prstGeom>
          <a:solidFill>
            <a:srgbClr val="A40000"/>
          </a:solidFill>
          <a:ln w="9525">
            <a:solidFill>
              <a:srgbClr val="A40000"/>
            </a:solidFill>
            <a:round/>
            <a:headEnd/>
            <a:tailEnd/>
          </a:ln>
          <a:effectLst/>
        </p:spPr>
        <p:txBody>
          <a:bodyPr wrap="none" anchor="ctr"/>
          <a:lstStyle/>
          <a:p>
            <a:endParaRPr lang="en-US"/>
          </a:p>
        </p:txBody>
      </p:sp>
      <p:sp>
        <p:nvSpPr>
          <p:cNvPr id="2120715" name="Oval 11"/>
          <p:cNvSpPr>
            <a:spLocks noChangeArrowheads="1"/>
          </p:cNvSpPr>
          <p:nvPr/>
        </p:nvSpPr>
        <p:spPr bwMode="auto">
          <a:xfrm>
            <a:off x="5181600" y="5181600"/>
            <a:ext cx="152400" cy="152400"/>
          </a:xfrm>
          <a:prstGeom prst="ellipse">
            <a:avLst/>
          </a:prstGeom>
          <a:gradFill rotWithShape="1">
            <a:gsLst>
              <a:gs pos="0">
                <a:srgbClr val="993366"/>
              </a:gs>
              <a:gs pos="100000">
                <a:srgbClr val="CC3399"/>
              </a:gs>
            </a:gsLst>
            <a:path path="rect">
              <a:fillToRect t="100000" r="100000"/>
            </a:path>
          </a:gradFill>
          <a:ln w="9525">
            <a:solidFill>
              <a:srgbClr val="CC99FF"/>
            </a:solidFill>
            <a:round/>
            <a:headEnd/>
            <a:tailEnd/>
          </a:ln>
          <a:effectLst/>
        </p:spPr>
        <p:txBody>
          <a:bodyPr wrap="none" anchor="ctr"/>
          <a:lstStyle/>
          <a:p>
            <a:endParaRPr lang="en-US"/>
          </a:p>
        </p:txBody>
      </p:sp>
      <p:sp>
        <p:nvSpPr>
          <p:cNvPr id="2120716" name="Oval 12"/>
          <p:cNvSpPr>
            <a:spLocks noChangeArrowheads="1"/>
          </p:cNvSpPr>
          <p:nvPr/>
        </p:nvSpPr>
        <p:spPr bwMode="auto">
          <a:xfrm>
            <a:off x="5791200" y="3657600"/>
            <a:ext cx="152400" cy="152400"/>
          </a:xfrm>
          <a:prstGeom prst="ellipse">
            <a:avLst/>
          </a:prstGeom>
          <a:gradFill rotWithShape="1">
            <a:gsLst>
              <a:gs pos="0">
                <a:srgbClr val="FFCC00"/>
              </a:gs>
              <a:gs pos="100000">
                <a:srgbClr val="FFFF00"/>
              </a:gs>
            </a:gsLst>
            <a:path path="rect">
              <a:fillToRect r="100000" b="100000"/>
            </a:path>
          </a:gradFill>
          <a:ln w="9525">
            <a:solidFill>
              <a:srgbClr val="FFFF00"/>
            </a:solidFill>
            <a:round/>
            <a:headEnd/>
            <a:tailEnd/>
          </a:ln>
          <a:effectLst/>
        </p:spPr>
        <p:txBody>
          <a:bodyPr wrap="none" anchor="ctr"/>
          <a:lstStyle/>
          <a:p>
            <a:endParaRPr lang="en-US"/>
          </a:p>
        </p:txBody>
      </p:sp>
      <p:sp>
        <p:nvSpPr>
          <p:cNvPr id="2120717" name="Oval 13"/>
          <p:cNvSpPr>
            <a:spLocks noChangeAspect="1" noChangeArrowheads="1"/>
          </p:cNvSpPr>
          <p:nvPr/>
        </p:nvSpPr>
        <p:spPr bwMode="auto">
          <a:xfrm>
            <a:off x="4495800" y="4267200"/>
            <a:ext cx="152400" cy="152400"/>
          </a:xfrm>
          <a:prstGeom prst="ellipse">
            <a:avLst/>
          </a:prstGeom>
          <a:gradFill rotWithShape="1">
            <a:gsLst>
              <a:gs pos="0">
                <a:srgbClr val="0000FF"/>
              </a:gs>
              <a:gs pos="100000">
                <a:srgbClr val="0066FF"/>
              </a:gs>
            </a:gsLst>
            <a:path path="rect">
              <a:fillToRect t="100000" r="100000"/>
            </a:path>
          </a:gradFill>
          <a:ln w="9525">
            <a:solidFill>
              <a:srgbClr val="3366FF"/>
            </a:solidFill>
            <a:round/>
            <a:headEnd/>
            <a:tailEnd/>
          </a:ln>
          <a:effectLst/>
        </p:spPr>
        <p:txBody>
          <a:bodyPr wrap="none" anchor="ctr"/>
          <a:lstStyle/>
          <a:p>
            <a:endParaRPr lang="en-US"/>
          </a:p>
        </p:txBody>
      </p:sp>
      <p:sp>
        <p:nvSpPr>
          <p:cNvPr id="2120718" name="Oval 14"/>
          <p:cNvSpPr>
            <a:spLocks noChangeAspect="1" noChangeArrowheads="1"/>
          </p:cNvSpPr>
          <p:nvPr/>
        </p:nvSpPr>
        <p:spPr bwMode="auto">
          <a:xfrm>
            <a:off x="5334000" y="3733800"/>
            <a:ext cx="128588" cy="128588"/>
          </a:xfrm>
          <a:prstGeom prst="ellipse">
            <a:avLst/>
          </a:prstGeom>
          <a:gradFill rotWithShape="1">
            <a:gsLst>
              <a:gs pos="0">
                <a:srgbClr val="FF6600"/>
              </a:gs>
              <a:gs pos="100000">
                <a:srgbClr val="FF6600">
                  <a:gamma/>
                  <a:shade val="46275"/>
                  <a:invGamma/>
                </a:srgbClr>
              </a:gs>
            </a:gsLst>
            <a:path path="rect">
              <a:fillToRect t="100000" r="100000"/>
            </a:path>
          </a:gradFill>
          <a:ln w="9525">
            <a:solidFill>
              <a:srgbClr val="FF6600"/>
            </a:solidFill>
            <a:round/>
            <a:headEnd/>
            <a:tailEnd/>
          </a:ln>
          <a:effectLst/>
        </p:spPr>
        <p:txBody>
          <a:bodyPr wrap="none" anchor="ctr"/>
          <a:lstStyle/>
          <a:p>
            <a:endParaRPr lang="en-US"/>
          </a:p>
        </p:txBody>
      </p:sp>
      <p:sp>
        <p:nvSpPr>
          <p:cNvPr id="2120719" name="Oval 15"/>
          <p:cNvSpPr>
            <a:spLocks noChangeAspect="1" noChangeArrowheads="1"/>
          </p:cNvSpPr>
          <p:nvPr/>
        </p:nvSpPr>
        <p:spPr bwMode="auto">
          <a:xfrm>
            <a:off x="4495800" y="3505200"/>
            <a:ext cx="128588" cy="128588"/>
          </a:xfrm>
          <a:prstGeom prst="ellipse">
            <a:avLst/>
          </a:prstGeom>
          <a:gradFill rotWithShape="1">
            <a:gsLst>
              <a:gs pos="0">
                <a:srgbClr val="00FFFF"/>
              </a:gs>
              <a:gs pos="100000">
                <a:srgbClr val="CCFFFF"/>
              </a:gs>
            </a:gsLst>
            <a:path path="rect">
              <a:fillToRect t="100000" r="100000"/>
            </a:path>
          </a:gradFill>
          <a:ln w="9525">
            <a:solidFill>
              <a:srgbClr val="33CCCC"/>
            </a:solidFill>
            <a:round/>
            <a:headEnd/>
            <a:tailEnd/>
          </a:ln>
          <a:effectLst/>
        </p:spPr>
        <p:txBody>
          <a:bodyPr wrap="none" anchor="ctr"/>
          <a:lstStyle/>
          <a:p>
            <a:endParaRPr lang="en-US"/>
          </a:p>
        </p:txBody>
      </p:sp>
      <p:sp>
        <p:nvSpPr>
          <p:cNvPr id="2120720" name="Oval 16"/>
          <p:cNvSpPr>
            <a:spLocks noChangeAspect="1" noChangeArrowheads="1"/>
          </p:cNvSpPr>
          <p:nvPr/>
        </p:nvSpPr>
        <p:spPr bwMode="auto">
          <a:xfrm>
            <a:off x="4038600" y="4495800"/>
            <a:ext cx="128588" cy="128588"/>
          </a:xfrm>
          <a:prstGeom prst="ellipse">
            <a:avLst/>
          </a:prstGeom>
          <a:gradFill rotWithShape="1">
            <a:gsLst>
              <a:gs pos="0">
                <a:srgbClr val="993366"/>
              </a:gs>
              <a:gs pos="100000">
                <a:srgbClr val="CC3399"/>
              </a:gs>
            </a:gsLst>
            <a:path path="rect">
              <a:fillToRect t="100000" r="100000"/>
            </a:path>
          </a:gradFill>
          <a:ln w="9525">
            <a:solidFill>
              <a:srgbClr val="CC99FF"/>
            </a:solidFill>
            <a:round/>
            <a:headEnd/>
            <a:tailEnd/>
          </a:ln>
          <a:effectLst/>
        </p:spPr>
        <p:txBody>
          <a:bodyPr wrap="none" anchor="ctr"/>
          <a:lstStyle/>
          <a:p>
            <a:endParaRPr lang="en-US"/>
          </a:p>
        </p:txBody>
      </p:sp>
      <p:grpSp>
        <p:nvGrpSpPr>
          <p:cNvPr id="2120721" name="Group 17"/>
          <p:cNvGrpSpPr>
            <a:grpSpLocks noChangeAspect="1"/>
          </p:cNvGrpSpPr>
          <p:nvPr/>
        </p:nvGrpSpPr>
        <p:grpSpPr bwMode="auto">
          <a:xfrm>
            <a:off x="4648200" y="3962400"/>
            <a:ext cx="357188" cy="314325"/>
            <a:chOff x="2223" y="3840"/>
            <a:chExt cx="273" cy="240"/>
          </a:xfrm>
        </p:grpSpPr>
        <p:sp>
          <p:nvSpPr>
            <p:cNvPr id="2120722" name="Oval 18"/>
            <p:cNvSpPr>
              <a:spLocks noChangeAspect="1" noChangeArrowheads="1"/>
            </p:cNvSpPr>
            <p:nvPr/>
          </p:nvSpPr>
          <p:spPr bwMode="auto">
            <a:xfrm>
              <a:off x="2256" y="3840"/>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120723" name="Oval 19"/>
            <p:cNvSpPr>
              <a:spLocks noChangeAspect="1" noChangeArrowheads="1"/>
            </p:cNvSpPr>
            <p:nvPr/>
          </p:nvSpPr>
          <p:spPr bwMode="auto">
            <a:xfrm>
              <a:off x="2304" y="3888"/>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120724" name="Oval 20"/>
            <p:cNvSpPr>
              <a:spLocks noChangeAspect="1" noChangeArrowheads="1"/>
            </p:cNvSpPr>
            <p:nvPr/>
          </p:nvSpPr>
          <p:spPr bwMode="auto">
            <a:xfrm>
              <a:off x="2352" y="3936"/>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120725" name="Oval 21"/>
            <p:cNvSpPr>
              <a:spLocks noChangeAspect="1" noChangeArrowheads="1"/>
            </p:cNvSpPr>
            <p:nvPr/>
          </p:nvSpPr>
          <p:spPr bwMode="auto">
            <a:xfrm>
              <a:off x="2352" y="3888"/>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120726" name="Oval 22"/>
            <p:cNvSpPr>
              <a:spLocks noChangeAspect="1" noChangeArrowheads="1"/>
            </p:cNvSpPr>
            <p:nvPr/>
          </p:nvSpPr>
          <p:spPr bwMode="auto">
            <a:xfrm>
              <a:off x="2223" y="3888"/>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120727" name="Oval 23"/>
            <p:cNvSpPr>
              <a:spLocks noChangeAspect="1" noChangeArrowheads="1"/>
            </p:cNvSpPr>
            <p:nvPr/>
          </p:nvSpPr>
          <p:spPr bwMode="auto">
            <a:xfrm>
              <a:off x="2256" y="3984"/>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120728" name="Oval 24"/>
            <p:cNvSpPr>
              <a:spLocks noChangeAspect="1" noChangeArrowheads="1"/>
            </p:cNvSpPr>
            <p:nvPr/>
          </p:nvSpPr>
          <p:spPr bwMode="auto">
            <a:xfrm>
              <a:off x="2352" y="3984"/>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120729" name="Oval 25"/>
            <p:cNvSpPr>
              <a:spLocks noChangeAspect="1" noChangeArrowheads="1"/>
            </p:cNvSpPr>
            <p:nvPr/>
          </p:nvSpPr>
          <p:spPr bwMode="auto">
            <a:xfrm>
              <a:off x="2400" y="3936"/>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120730" name="Oval 26"/>
            <p:cNvSpPr>
              <a:spLocks noChangeAspect="1" noChangeArrowheads="1"/>
            </p:cNvSpPr>
            <p:nvPr/>
          </p:nvSpPr>
          <p:spPr bwMode="auto">
            <a:xfrm>
              <a:off x="2352" y="3840"/>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120731" name="Oval 27"/>
            <p:cNvSpPr>
              <a:spLocks noChangeAspect="1" noChangeArrowheads="1"/>
            </p:cNvSpPr>
            <p:nvPr/>
          </p:nvSpPr>
          <p:spPr bwMode="auto">
            <a:xfrm>
              <a:off x="2256" y="3936"/>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sp>
          <p:nvSpPr>
            <p:cNvPr id="2120732" name="Oval 28"/>
            <p:cNvSpPr>
              <a:spLocks noChangeAspect="1" noChangeArrowheads="1"/>
            </p:cNvSpPr>
            <p:nvPr/>
          </p:nvSpPr>
          <p:spPr bwMode="auto">
            <a:xfrm>
              <a:off x="2304" y="3999"/>
              <a:ext cx="81" cy="81"/>
            </a:xfrm>
            <a:prstGeom prst="ellipse">
              <a:avLst/>
            </a:prstGeom>
            <a:gradFill rotWithShape="1">
              <a:gsLst>
                <a:gs pos="0">
                  <a:srgbClr val="FF9900"/>
                </a:gs>
                <a:gs pos="100000">
                  <a:srgbClr val="CC3300"/>
                </a:gs>
              </a:gsLst>
              <a:path path="rect">
                <a:fillToRect t="100000" r="100000"/>
              </a:path>
            </a:gradFill>
            <a:ln w="9525">
              <a:solidFill>
                <a:srgbClr val="CCFFFF"/>
              </a:solidFill>
              <a:round/>
              <a:headEnd/>
              <a:tailEnd/>
            </a:ln>
            <a:effectLst/>
          </p:spPr>
          <p:txBody>
            <a:bodyPr wrap="none" anchor="ctr"/>
            <a:lstStyle/>
            <a:p>
              <a:endParaRPr lang="en-US"/>
            </a:p>
          </p:txBody>
        </p:sp>
        <p:sp>
          <p:nvSpPr>
            <p:cNvPr id="2120733" name="Oval 29"/>
            <p:cNvSpPr>
              <a:spLocks noChangeAspect="1" noChangeArrowheads="1"/>
            </p:cNvSpPr>
            <p:nvPr/>
          </p:nvSpPr>
          <p:spPr bwMode="auto">
            <a:xfrm>
              <a:off x="2415" y="3855"/>
              <a:ext cx="81" cy="81"/>
            </a:xfrm>
            <a:prstGeom prst="ellipse">
              <a:avLst/>
            </a:prstGeom>
            <a:gradFill rotWithShape="1">
              <a:gsLst>
                <a:gs pos="0">
                  <a:srgbClr val="00FFFF"/>
                </a:gs>
                <a:gs pos="100000">
                  <a:srgbClr val="00824D"/>
                </a:gs>
              </a:gsLst>
              <a:path path="rect">
                <a:fillToRect t="100000" r="100000"/>
              </a:path>
            </a:gradFill>
            <a:ln w="9525">
              <a:solidFill>
                <a:srgbClr val="CCFFFF"/>
              </a:solidFill>
              <a:round/>
              <a:headEnd/>
              <a:tailEnd/>
            </a:ln>
            <a:effectLst/>
          </p:spPr>
          <p:txBody>
            <a:bodyPr wrap="none" anchor="ctr"/>
            <a:lstStyle/>
            <a:p>
              <a:endParaRPr lang="en-US"/>
            </a:p>
          </p:txBody>
        </p:sp>
      </p:grpSp>
      <p:grpSp>
        <p:nvGrpSpPr>
          <p:cNvPr id="2120734" name="Group 30" descr="atom"/>
          <p:cNvGrpSpPr>
            <a:grpSpLocks/>
          </p:cNvGrpSpPr>
          <p:nvPr/>
        </p:nvGrpSpPr>
        <p:grpSpPr bwMode="auto">
          <a:xfrm>
            <a:off x="2362200" y="1676400"/>
            <a:ext cx="5105400" cy="5029200"/>
            <a:chOff x="-1296" y="960"/>
            <a:chExt cx="3216" cy="3168"/>
          </a:xfrm>
        </p:grpSpPr>
        <p:sp>
          <p:nvSpPr>
            <p:cNvPr id="2120735" name="Oval 31"/>
            <p:cNvSpPr>
              <a:spLocks noChangeArrowheads="1"/>
            </p:cNvSpPr>
            <p:nvPr/>
          </p:nvSpPr>
          <p:spPr bwMode="auto">
            <a:xfrm>
              <a:off x="336" y="2496"/>
              <a:ext cx="144" cy="144"/>
            </a:xfrm>
            <a:prstGeom prst="ellipse">
              <a:avLst/>
            </a:prstGeom>
            <a:solidFill>
              <a:srgbClr val="FF2D2D"/>
            </a:solidFill>
            <a:ln w="9525">
              <a:solidFill>
                <a:schemeClr val="tx1"/>
              </a:solidFill>
              <a:round/>
              <a:headEnd/>
              <a:tailEnd/>
            </a:ln>
            <a:effectLst/>
          </p:spPr>
          <p:txBody>
            <a:bodyPr wrap="none" anchor="ctr"/>
            <a:lstStyle/>
            <a:p>
              <a:endParaRPr lang="en-US"/>
            </a:p>
          </p:txBody>
        </p:sp>
        <p:sp>
          <p:nvSpPr>
            <p:cNvPr id="2120736" name="Rectangle 32"/>
            <p:cNvSpPr>
              <a:spLocks noChangeArrowheads="1"/>
            </p:cNvSpPr>
            <p:nvPr/>
          </p:nvSpPr>
          <p:spPr bwMode="auto">
            <a:xfrm>
              <a:off x="-1296" y="960"/>
              <a:ext cx="3216" cy="3168"/>
            </a:xfrm>
            <a:prstGeom prst="rect">
              <a:avLst/>
            </a:prstGeom>
            <a:solidFill>
              <a:schemeClr val="accent2"/>
            </a:solidFill>
            <a:ln w="9525">
              <a:solidFill>
                <a:schemeClr val="tx1"/>
              </a:solidFill>
              <a:miter lim="800000"/>
              <a:headEnd/>
              <a:tailEnd/>
            </a:ln>
            <a:effectLst/>
          </p:spPr>
          <p:txBody>
            <a:bodyPr wrap="none" anchor="ctr"/>
            <a:lstStyle/>
            <a:p>
              <a:endParaRPr lang="en-US"/>
            </a:p>
          </p:txBody>
        </p:sp>
        <p:sp>
          <p:nvSpPr>
            <p:cNvPr id="2120737" name="Oval 33"/>
            <p:cNvSpPr>
              <a:spLocks noChangeArrowheads="1"/>
            </p:cNvSpPr>
            <p:nvPr/>
          </p:nvSpPr>
          <p:spPr bwMode="auto">
            <a:xfrm>
              <a:off x="-432" y="1104"/>
              <a:ext cx="1392" cy="2976"/>
            </a:xfrm>
            <a:prstGeom prst="ellipse">
              <a:avLst/>
            </a:prstGeom>
            <a:noFill/>
            <a:ln w="31750">
              <a:solidFill>
                <a:schemeClr val="bg2"/>
              </a:solidFill>
              <a:round/>
              <a:headEnd/>
              <a:tailEnd/>
            </a:ln>
            <a:effectLst/>
          </p:spPr>
          <p:txBody>
            <a:bodyPr wrap="none" anchor="ctr"/>
            <a:lstStyle/>
            <a:p>
              <a:endParaRPr lang="en-US"/>
            </a:p>
          </p:txBody>
        </p:sp>
        <p:sp>
          <p:nvSpPr>
            <p:cNvPr id="2120738" name="Oval 34"/>
            <p:cNvSpPr>
              <a:spLocks noChangeArrowheads="1"/>
            </p:cNvSpPr>
            <p:nvPr/>
          </p:nvSpPr>
          <p:spPr bwMode="auto">
            <a:xfrm rot="-2668971">
              <a:off x="-432" y="1104"/>
              <a:ext cx="1392" cy="2976"/>
            </a:xfrm>
            <a:prstGeom prst="ellipse">
              <a:avLst/>
            </a:prstGeom>
            <a:noFill/>
            <a:ln w="31750">
              <a:solidFill>
                <a:schemeClr val="bg2"/>
              </a:solidFill>
              <a:round/>
              <a:headEnd/>
              <a:tailEnd/>
            </a:ln>
            <a:effectLst/>
          </p:spPr>
          <p:txBody>
            <a:bodyPr wrap="none" anchor="ctr"/>
            <a:lstStyle/>
            <a:p>
              <a:endParaRPr lang="en-US"/>
            </a:p>
          </p:txBody>
        </p:sp>
        <p:sp>
          <p:nvSpPr>
            <p:cNvPr id="2120739" name="Oval 35"/>
            <p:cNvSpPr>
              <a:spLocks noChangeArrowheads="1"/>
            </p:cNvSpPr>
            <p:nvPr/>
          </p:nvSpPr>
          <p:spPr bwMode="auto">
            <a:xfrm rot="2686929">
              <a:off x="-432" y="1104"/>
              <a:ext cx="1392" cy="2976"/>
            </a:xfrm>
            <a:prstGeom prst="ellipse">
              <a:avLst/>
            </a:prstGeom>
            <a:noFill/>
            <a:ln w="31750">
              <a:solidFill>
                <a:schemeClr val="bg2"/>
              </a:solidFill>
              <a:round/>
              <a:headEnd/>
              <a:tailEnd/>
            </a:ln>
            <a:effectLst/>
          </p:spPr>
          <p:txBody>
            <a:bodyPr wrap="none" anchor="ctr"/>
            <a:lstStyle/>
            <a:p>
              <a:endParaRPr lang="en-US"/>
            </a:p>
          </p:txBody>
        </p:sp>
        <p:sp>
          <p:nvSpPr>
            <p:cNvPr id="2120740" name="Oval 36"/>
            <p:cNvSpPr>
              <a:spLocks noChangeArrowheads="1"/>
            </p:cNvSpPr>
            <p:nvPr/>
          </p:nvSpPr>
          <p:spPr bwMode="auto">
            <a:xfrm rot="16200000">
              <a:off x="-432" y="1104"/>
              <a:ext cx="1392" cy="2976"/>
            </a:xfrm>
            <a:prstGeom prst="ellipse">
              <a:avLst/>
            </a:prstGeom>
            <a:noFill/>
            <a:ln w="31750">
              <a:solidFill>
                <a:schemeClr val="bg2"/>
              </a:solidFill>
              <a:round/>
              <a:headEnd/>
              <a:tailEnd/>
            </a:ln>
            <a:effectLst/>
          </p:spPr>
          <p:txBody>
            <a:bodyPr wrap="none" anchor="ctr"/>
            <a:lstStyle/>
            <a:p>
              <a:endParaRPr lang="en-US"/>
            </a:p>
          </p:txBody>
        </p:sp>
        <p:sp>
          <p:nvSpPr>
            <p:cNvPr id="2120741" name="Oval 37"/>
            <p:cNvSpPr>
              <a:spLocks noChangeArrowheads="1"/>
            </p:cNvSpPr>
            <p:nvPr/>
          </p:nvSpPr>
          <p:spPr bwMode="auto">
            <a:xfrm>
              <a:off x="96" y="2400"/>
              <a:ext cx="144" cy="144"/>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2120742" name="Oval 38"/>
            <p:cNvSpPr>
              <a:spLocks noChangeArrowheads="1"/>
            </p:cNvSpPr>
            <p:nvPr/>
          </p:nvSpPr>
          <p:spPr bwMode="auto">
            <a:xfrm>
              <a:off x="288" y="2400"/>
              <a:ext cx="144" cy="144"/>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2120743" name="Oval 39"/>
            <p:cNvSpPr>
              <a:spLocks noChangeArrowheads="1"/>
            </p:cNvSpPr>
            <p:nvPr/>
          </p:nvSpPr>
          <p:spPr bwMode="auto">
            <a:xfrm>
              <a:off x="336" y="2496"/>
              <a:ext cx="144" cy="144"/>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2120744" name="Oval 40"/>
            <p:cNvSpPr>
              <a:spLocks noChangeArrowheads="1"/>
            </p:cNvSpPr>
            <p:nvPr/>
          </p:nvSpPr>
          <p:spPr bwMode="auto">
            <a:xfrm>
              <a:off x="288" y="2544"/>
              <a:ext cx="144" cy="144"/>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2120745" name="Oval 41"/>
            <p:cNvSpPr>
              <a:spLocks noChangeArrowheads="1"/>
            </p:cNvSpPr>
            <p:nvPr/>
          </p:nvSpPr>
          <p:spPr bwMode="auto">
            <a:xfrm>
              <a:off x="144" y="2496"/>
              <a:ext cx="144" cy="144"/>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2120746" name="Oval 42"/>
            <p:cNvSpPr>
              <a:spLocks noChangeArrowheads="1"/>
            </p:cNvSpPr>
            <p:nvPr/>
          </p:nvSpPr>
          <p:spPr bwMode="auto">
            <a:xfrm>
              <a:off x="192" y="2352"/>
              <a:ext cx="144" cy="144"/>
            </a:xfrm>
            <a:prstGeom prst="ellipse">
              <a:avLst/>
            </a:prstGeom>
            <a:solidFill>
              <a:srgbClr val="FF2D2D"/>
            </a:solidFill>
            <a:ln w="9525">
              <a:solidFill>
                <a:schemeClr val="tx1"/>
              </a:solidFill>
              <a:round/>
              <a:headEnd/>
              <a:tailEnd/>
            </a:ln>
            <a:effectLst/>
          </p:spPr>
          <p:txBody>
            <a:bodyPr wrap="none" anchor="ctr"/>
            <a:lstStyle/>
            <a:p>
              <a:endParaRPr lang="en-US"/>
            </a:p>
          </p:txBody>
        </p:sp>
        <p:sp>
          <p:nvSpPr>
            <p:cNvPr id="2120747" name="Oval 43"/>
            <p:cNvSpPr>
              <a:spLocks noChangeArrowheads="1"/>
            </p:cNvSpPr>
            <p:nvPr/>
          </p:nvSpPr>
          <p:spPr bwMode="auto">
            <a:xfrm>
              <a:off x="48" y="2496"/>
              <a:ext cx="144" cy="144"/>
            </a:xfrm>
            <a:prstGeom prst="ellipse">
              <a:avLst/>
            </a:prstGeom>
            <a:solidFill>
              <a:srgbClr val="FF2D2D"/>
            </a:solidFill>
            <a:ln w="9525">
              <a:solidFill>
                <a:schemeClr val="tx1"/>
              </a:solidFill>
              <a:round/>
              <a:headEnd/>
              <a:tailEnd/>
            </a:ln>
            <a:effectLst/>
          </p:spPr>
          <p:txBody>
            <a:bodyPr wrap="none" anchor="ctr"/>
            <a:lstStyle/>
            <a:p>
              <a:endParaRPr lang="en-US"/>
            </a:p>
          </p:txBody>
        </p:sp>
        <p:sp>
          <p:nvSpPr>
            <p:cNvPr id="2120748" name="Oval 44"/>
            <p:cNvSpPr>
              <a:spLocks noChangeArrowheads="1"/>
            </p:cNvSpPr>
            <p:nvPr/>
          </p:nvSpPr>
          <p:spPr bwMode="auto">
            <a:xfrm>
              <a:off x="240" y="2448"/>
              <a:ext cx="144" cy="144"/>
            </a:xfrm>
            <a:prstGeom prst="ellipse">
              <a:avLst/>
            </a:prstGeom>
            <a:solidFill>
              <a:srgbClr val="FF2D2D"/>
            </a:solidFill>
            <a:ln w="9525">
              <a:solidFill>
                <a:schemeClr val="tx1"/>
              </a:solidFill>
              <a:round/>
              <a:headEnd/>
              <a:tailEnd/>
            </a:ln>
            <a:effectLst/>
          </p:spPr>
          <p:txBody>
            <a:bodyPr wrap="none" anchor="ctr"/>
            <a:lstStyle/>
            <a:p>
              <a:endParaRPr lang="en-US"/>
            </a:p>
          </p:txBody>
        </p:sp>
        <p:sp>
          <p:nvSpPr>
            <p:cNvPr id="2120749" name="Oval 45"/>
            <p:cNvSpPr>
              <a:spLocks noChangeArrowheads="1"/>
            </p:cNvSpPr>
            <p:nvPr/>
          </p:nvSpPr>
          <p:spPr bwMode="auto">
            <a:xfrm>
              <a:off x="192" y="2592"/>
              <a:ext cx="144" cy="144"/>
            </a:xfrm>
            <a:prstGeom prst="ellipse">
              <a:avLst/>
            </a:prstGeom>
            <a:solidFill>
              <a:srgbClr val="FF2D2D"/>
            </a:solidFill>
            <a:ln w="9525">
              <a:solidFill>
                <a:schemeClr val="tx1"/>
              </a:solidFill>
              <a:round/>
              <a:headEnd/>
              <a:tailEnd/>
            </a:ln>
            <a:effectLst/>
          </p:spPr>
          <p:txBody>
            <a:bodyPr wrap="none" anchor="ctr"/>
            <a:lstStyle/>
            <a:p>
              <a:endParaRPr lang="en-US"/>
            </a:p>
          </p:txBody>
        </p:sp>
        <p:sp>
          <p:nvSpPr>
            <p:cNvPr id="2120750" name="Oval 46"/>
            <p:cNvSpPr>
              <a:spLocks noChangeArrowheads="1"/>
            </p:cNvSpPr>
            <p:nvPr/>
          </p:nvSpPr>
          <p:spPr bwMode="auto">
            <a:xfrm>
              <a:off x="384" y="2544"/>
              <a:ext cx="144" cy="144"/>
            </a:xfrm>
            <a:prstGeom prst="ellipse">
              <a:avLst/>
            </a:prstGeom>
            <a:solidFill>
              <a:srgbClr val="FF2D2D"/>
            </a:solidFill>
            <a:ln w="9525">
              <a:solidFill>
                <a:schemeClr val="tx1"/>
              </a:solidFill>
              <a:round/>
              <a:headEnd/>
              <a:tailEnd/>
            </a:ln>
            <a:effectLst/>
          </p:spPr>
          <p:txBody>
            <a:bodyPr wrap="none" anchor="ctr"/>
            <a:lstStyle/>
            <a:p>
              <a:endParaRPr lang="en-US"/>
            </a:p>
          </p:txBody>
        </p:sp>
        <p:sp>
          <p:nvSpPr>
            <p:cNvPr id="2120751" name="Oval 47"/>
            <p:cNvSpPr>
              <a:spLocks noChangeAspect="1" noChangeArrowheads="1"/>
            </p:cNvSpPr>
            <p:nvPr/>
          </p:nvSpPr>
          <p:spPr bwMode="auto">
            <a:xfrm>
              <a:off x="-912" y="1920"/>
              <a:ext cx="81" cy="81"/>
            </a:xfrm>
            <a:prstGeom prst="ellipse">
              <a:avLst/>
            </a:prstGeom>
            <a:gradFill rotWithShape="1">
              <a:gsLst>
                <a:gs pos="0">
                  <a:srgbClr val="FF6600"/>
                </a:gs>
                <a:gs pos="100000">
                  <a:srgbClr val="FF6600">
                    <a:gamma/>
                    <a:shade val="46275"/>
                    <a:invGamma/>
                  </a:srgbClr>
                </a:gs>
              </a:gsLst>
              <a:path path="rect">
                <a:fillToRect t="100000" r="100000"/>
              </a:path>
            </a:gradFill>
            <a:ln w="9525">
              <a:solidFill>
                <a:srgbClr val="FF6600"/>
              </a:solidFill>
              <a:round/>
              <a:headEnd/>
              <a:tailEnd/>
            </a:ln>
            <a:effectLst/>
          </p:spPr>
          <p:txBody>
            <a:bodyPr wrap="none" anchor="ctr"/>
            <a:lstStyle/>
            <a:p>
              <a:endParaRPr lang="en-US"/>
            </a:p>
          </p:txBody>
        </p:sp>
        <p:sp>
          <p:nvSpPr>
            <p:cNvPr id="2120752" name="Oval 48"/>
            <p:cNvSpPr>
              <a:spLocks noChangeAspect="1" noChangeArrowheads="1"/>
            </p:cNvSpPr>
            <p:nvPr/>
          </p:nvSpPr>
          <p:spPr bwMode="auto">
            <a:xfrm>
              <a:off x="-768" y="2688"/>
              <a:ext cx="81" cy="81"/>
            </a:xfrm>
            <a:prstGeom prst="ellipse">
              <a:avLst/>
            </a:prstGeom>
            <a:gradFill rotWithShape="1">
              <a:gsLst>
                <a:gs pos="0">
                  <a:srgbClr val="FF6600"/>
                </a:gs>
                <a:gs pos="100000">
                  <a:srgbClr val="FF6600">
                    <a:gamma/>
                    <a:shade val="46275"/>
                    <a:invGamma/>
                  </a:srgbClr>
                </a:gs>
              </a:gsLst>
              <a:path path="rect">
                <a:fillToRect t="100000" r="100000"/>
              </a:path>
            </a:gradFill>
            <a:ln w="9525">
              <a:solidFill>
                <a:srgbClr val="FF6600"/>
              </a:solidFill>
              <a:round/>
              <a:headEnd/>
              <a:tailEnd/>
            </a:ln>
            <a:effectLst/>
          </p:spPr>
          <p:txBody>
            <a:bodyPr wrap="none" anchor="ctr"/>
            <a:lstStyle/>
            <a:p>
              <a:endParaRPr lang="en-US"/>
            </a:p>
          </p:txBody>
        </p:sp>
        <p:sp>
          <p:nvSpPr>
            <p:cNvPr id="2120753" name="Oval 49"/>
            <p:cNvSpPr>
              <a:spLocks noChangeAspect="1" noChangeArrowheads="1"/>
            </p:cNvSpPr>
            <p:nvPr/>
          </p:nvSpPr>
          <p:spPr bwMode="auto">
            <a:xfrm>
              <a:off x="-672" y="3120"/>
              <a:ext cx="81" cy="81"/>
            </a:xfrm>
            <a:prstGeom prst="ellipse">
              <a:avLst/>
            </a:prstGeom>
            <a:gradFill rotWithShape="1">
              <a:gsLst>
                <a:gs pos="0">
                  <a:srgbClr val="FF6600"/>
                </a:gs>
                <a:gs pos="100000">
                  <a:srgbClr val="FF6600">
                    <a:gamma/>
                    <a:shade val="46275"/>
                    <a:invGamma/>
                  </a:srgbClr>
                </a:gs>
              </a:gsLst>
              <a:path path="rect">
                <a:fillToRect t="100000" r="100000"/>
              </a:path>
            </a:gradFill>
            <a:ln w="9525">
              <a:solidFill>
                <a:srgbClr val="FF6600"/>
              </a:solidFill>
              <a:round/>
              <a:headEnd/>
              <a:tailEnd/>
            </a:ln>
            <a:effectLst/>
          </p:spPr>
          <p:txBody>
            <a:bodyPr wrap="none" anchor="ctr"/>
            <a:lstStyle/>
            <a:p>
              <a:endParaRPr lang="en-US"/>
            </a:p>
          </p:txBody>
        </p:sp>
        <p:sp>
          <p:nvSpPr>
            <p:cNvPr id="2120754" name="Oval 50"/>
            <p:cNvSpPr>
              <a:spLocks noChangeAspect="1" noChangeArrowheads="1"/>
            </p:cNvSpPr>
            <p:nvPr/>
          </p:nvSpPr>
          <p:spPr bwMode="auto">
            <a:xfrm>
              <a:off x="-96" y="3840"/>
              <a:ext cx="81" cy="81"/>
            </a:xfrm>
            <a:prstGeom prst="ellipse">
              <a:avLst/>
            </a:prstGeom>
            <a:gradFill rotWithShape="1">
              <a:gsLst>
                <a:gs pos="0">
                  <a:srgbClr val="FF6600"/>
                </a:gs>
                <a:gs pos="100000">
                  <a:srgbClr val="FF6600">
                    <a:gamma/>
                    <a:shade val="46275"/>
                    <a:invGamma/>
                  </a:srgbClr>
                </a:gs>
              </a:gsLst>
              <a:path path="rect">
                <a:fillToRect t="100000" r="100000"/>
              </a:path>
            </a:gradFill>
            <a:ln w="9525">
              <a:solidFill>
                <a:srgbClr val="FF6600"/>
              </a:solidFill>
              <a:round/>
              <a:headEnd/>
              <a:tailEnd/>
            </a:ln>
            <a:effectLst/>
          </p:spPr>
          <p:txBody>
            <a:bodyPr wrap="none" anchor="ctr"/>
            <a:lstStyle/>
            <a:p>
              <a:endParaRPr lang="en-US"/>
            </a:p>
          </p:txBody>
        </p:sp>
        <p:sp>
          <p:nvSpPr>
            <p:cNvPr id="2120755" name="Oval 51"/>
            <p:cNvSpPr>
              <a:spLocks noChangeAspect="1" noChangeArrowheads="1"/>
            </p:cNvSpPr>
            <p:nvPr/>
          </p:nvSpPr>
          <p:spPr bwMode="auto">
            <a:xfrm>
              <a:off x="624" y="1248"/>
              <a:ext cx="81" cy="81"/>
            </a:xfrm>
            <a:prstGeom prst="ellipse">
              <a:avLst/>
            </a:prstGeom>
            <a:gradFill rotWithShape="1">
              <a:gsLst>
                <a:gs pos="0">
                  <a:srgbClr val="FF6600"/>
                </a:gs>
                <a:gs pos="100000">
                  <a:srgbClr val="FF6600">
                    <a:gamma/>
                    <a:shade val="46275"/>
                    <a:invGamma/>
                  </a:srgbClr>
                </a:gs>
              </a:gsLst>
              <a:path path="rect">
                <a:fillToRect t="100000" r="100000"/>
              </a:path>
            </a:gradFill>
            <a:ln w="9525">
              <a:solidFill>
                <a:srgbClr val="FF6600"/>
              </a:solidFill>
              <a:round/>
              <a:headEnd/>
              <a:tailEnd/>
            </a:ln>
            <a:effectLst/>
          </p:spPr>
          <p:txBody>
            <a:bodyPr wrap="none" anchor="ctr"/>
            <a:lstStyle/>
            <a:p>
              <a:endParaRPr lang="en-US"/>
            </a:p>
          </p:txBody>
        </p:sp>
        <p:sp>
          <p:nvSpPr>
            <p:cNvPr id="2120756" name="Oval 52"/>
            <p:cNvSpPr>
              <a:spLocks noChangeAspect="1" noChangeArrowheads="1"/>
            </p:cNvSpPr>
            <p:nvPr/>
          </p:nvSpPr>
          <p:spPr bwMode="auto">
            <a:xfrm>
              <a:off x="1296" y="2256"/>
              <a:ext cx="81" cy="81"/>
            </a:xfrm>
            <a:prstGeom prst="ellipse">
              <a:avLst/>
            </a:prstGeom>
            <a:gradFill rotWithShape="1">
              <a:gsLst>
                <a:gs pos="0">
                  <a:srgbClr val="FF6600"/>
                </a:gs>
                <a:gs pos="100000">
                  <a:srgbClr val="FF6600">
                    <a:gamma/>
                    <a:shade val="46275"/>
                    <a:invGamma/>
                  </a:srgbClr>
                </a:gs>
              </a:gsLst>
              <a:path path="rect">
                <a:fillToRect t="100000" r="100000"/>
              </a:path>
            </a:gradFill>
            <a:ln w="9525">
              <a:solidFill>
                <a:srgbClr val="FF6600"/>
              </a:solidFill>
              <a:round/>
              <a:headEnd/>
              <a:tailEnd/>
            </a:ln>
            <a:effectLst/>
          </p:spPr>
          <p:txBody>
            <a:bodyPr wrap="none" anchor="ctr"/>
            <a:lstStyle/>
            <a:p>
              <a:endParaRPr lang="en-US"/>
            </a:p>
          </p:txBody>
        </p:sp>
        <p:sp>
          <p:nvSpPr>
            <p:cNvPr id="2120757" name="Oval 53"/>
            <p:cNvSpPr>
              <a:spLocks noChangeAspect="1" noChangeArrowheads="1"/>
            </p:cNvSpPr>
            <p:nvPr/>
          </p:nvSpPr>
          <p:spPr bwMode="auto">
            <a:xfrm>
              <a:off x="1248" y="2784"/>
              <a:ext cx="81" cy="81"/>
            </a:xfrm>
            <a:prstGeom prst="ellipse">
              <a:avLst/>
            </a:prstGeom>
            <a:gradFill rotWithShape="1">
              <a:gsLst>
                <a:gs pos="0">
                  <a:srgbClr val="FF6600"/>
                </a:gs>
                <a:gs pos="100000">
                  <a:srgbClr val="FF6600">
                    <a:gamma/>
                    <a:shade val="46275"/>
                    <a:invGamma/>
                  </a:srgbClr>
                </a:gs>
              </a:gsLst>
              <a:path path="rect">
                <a:fillToRect t="100000" r="100000"/>
              </a:path>
            </a:gradFill>
            <a:ln w="9525">
              <a:solidFill>
                <a:srgbClr val="FF6600"/>
              </a:solidFill>
              <a:round/>
              <a:headEnd/>
              <a:tailEnd/>
            </a:ln>
            <a:effectLst/>
          </p:spPr>
          <p:txBody>
            <a:bodyPr wrap="none" anchor="ctr"/>
            <a:lstStyle/>
            <a:p>
              <a:endParaRPr lang="en-US"/>
            </a:p>
          </p:txBody>
        </p:sp>
      </p:grpSp>
      <p:pic>
        <p:nvPicPr>
          <p:cNvPr id="2120758" name="Picture 54" descr="planets"/>
          <p:cNvPicPr>
            <a:picLocks noChangeAspect="1" noChangeArrowheads="1"/>
          </p:cNvPicPr>
          <p:nvPr/>
        </p:nvPicPr>
        <p:blipFill>
          <a:blip r:embed="rId3"/>
          <a:srcRect b="10085"/>
          <a:stretch>
            <a:fillRect/>
          </a:stretch>
        </p:blipFill>
        <p:spPr bwMode="auto">
          <a:xfrm>
            <a:off x="0" y="0"/>
            <a:ext cx="9144000" cy="1762125"/>
          </a:xfrm>
          <a:prstGeom prst="rect">
            <a:avLst/>
          </a:prstGeom>
          <a:noFill/>
          <a:ln w="9525">
            <a:noFill/>
            <a:miter lim="800000"/>
            <a:headEnd/>
            <a:tailEnd/>
          </a:ln>
        </p:spPr>
      </p:pic>
      <p:sp>
        <p:nvSpPr>
          <p:cNvPr id="2120759" name="Text Box 55"/>
          <p:cNvSpPr txBox="1">
            <a:spLocks noChangeArrowheads="1"/>
          </p:cNvSpPr>
          <p:nvPr/>
        </p:nvSpPr>
        <p:spPr bwMode="auto">
          <a:xfrm>
            <a:off x="1504950" y="1858963"/>
            <a:ext cx="6115050" cy="579437"/>
          </a:xfrm>
          <a:prstGeom prst="rect">
            <a:avLst/>
          </a:prstGeom>
          <a:noFill/>
          <a:ln w="9525">
            <a:noFill/>
            <a:miter lim="800000"/>
            <a:headEnd/>
            <a:tailEnd/>
          </a:ln>
          <a:effectLst/>
        </p:spPr>
        <p:txBody>
          <a:bodyPr wrap="none">
            <a:spAutoFit/>
          </a:bodyPr>
          <a:lstStyle/>
          <a:p>
            <a:r>
              <a:rPr lang="en-US" sz="3200">
                <a:solidFill>
                  <a:schemeClr val="bg1"/>
                </a:solidFill>
              </a:rPr>
              <a:t>The Planetary Model of the Atom</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2000" fill="hold"/>
                                        <p:tgtEl>
                                          <p:spTgt spid="2120721"/>
                                        </p:tgtEl>
                                      </p:cBhvr>
                                      <p:by x="25000" y="25000"/>
                                    </p:animScale>
                                  </p:childTnLst>
                                </p:cTn>
                              </p:par>
                            </p:childTnLst>
                          </p:cTn>
                        </p:par>
                      </p:childTnLst>
                    </p:cTn>
                  </p:par>
                  <p:par>
                    <p:cTn id="7" fill="hold">
                      <p:stCondLst>
                        <p:cond delay="indefinite"/>
                      </p:stCondLst>
                      <p:childTnLst>
                        <p:par>
                          <p:cTn id="8" fill="hold">
                            <p:stCondLst>
                              <p:cond delay="0"/>
                            </p:stCondLst>
                            <p:childTnLst>
                              <p:par>
                                <p:cTn id="9" presetID="47" presetClass="entr" presetSubtype="0" fill="hold" nodeType="clickEffect">
                                  <p:stCondLst>
                                    <p:cond delay="0"/>
                                  </p:stCondLst>
                                  <p:childTnLst>
                                    <p:set>
                                      <p:cBhvr>
                                        <p:cTn id="10" dur="1" fill="hold">
                                          <p:stCondLst>
                                            <p:cond delay="0"/>
                                          </p:stCondLst>
                                        </p:cTn>
                                        <p:tgtEl>
                                          <p:spTgt spid="2120758"/>
                                        </p:tgtEl>
                                        <p:attrNameLst>
                                          <p:attrName>style.visibility</p:attrName>
                                        </p:attrNameLst>
                                      </p:cBhvr>
                                      <p:to>
                                        <p:strVal val="visible"/>
                                      </p:to>
                                    </p:set>
                                    <p:animEffect transition="in" filter="fade">
                                      <p:cBhvr>
                                        <p:cTn id="11" dur="1000"/>
                                        <p:tgtEl>
                                          <p:spTgt spid="2120758"/>
                                        </p:tgtEl>
                                      </p:cBhvr>
                                    </p:animEffect>
                                    <p:anim calcmode="lin" valueType="num">
                                      <p:cBhvr>
                                        <p:cTn id="12" dur="1000" fill="hold"/>
                                        <p:tgtEl>
                                          <p:spTgt spid="2120758"/>
                                        </p:tgtEl>
                                        <p:attrNameLst>
                                          <p:attrName>ppt_x</p:attrName>
                                        </p:attrNameLst>
                                      </p:cBhvr>
                                      <p:tavLst>
                                        <p:tav tm="0">
                                          <p:val>
                                            <p:strVal val="#ppt_x"/>
                                          </p:val>
                                        </p:tav>
                                        <p:tav tm="100000">
                                          <p:val>
                                            <p:strVal val="#ppt_x"/>
                                          </p:val>
                                        </p:tav>
                                      </p:tavLst>
                                    </p:anim>
                                    <p:anim calcmode="lin" valueType="num">
                                      <p:cBhvr>
                                        <p:cTn id="13" dur="1000" fill="hold"/>
                                        <p:tgtEl>
                                          <p:spTgt spid="2120758"/>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2120759"/>
                                        </p:tgtEl>
                                        <p:attrNameLst>
                                          <p:attrName>style.visibility</p:attrName>
                                        </p:attrNameLst>
                                      </p:cBhvr>
                                      <p:to>
                                        <p:strVal val="visible"/>
                                      </p:to>
                                    </p:set>
                                    <p:anim calcmode="lin" valueType="num">
                                      <p:cBhvr>
                                        <p:cTn id="17" dur="500" fill="hold"/>
                                        <p:tgtEl>
                                          <p:spTgt spid="2120759"/>
                                        </p:tgtEl>
                                        <p:attrNameLst>
                                          <p:attrName>ppt_w</p:attrName>
                                        </p:attrNameLst>
                                      </p:cBhvr>
                                      <p:tavLst>
                                        <p:tav tm="0">
                                          <p:val>
                                            <p:fltVal val="0"/>
                                          </p:val>
                                        </p:tav>
                                        <p:tav tm="100000">
                                          <p:val>
                                            <p:strVal val="#ppt_w"/>
                                          </p:val>
                                        </p:tav>
                                      </p:tavLst>
                                    </p:anim>
                                    <p:anim calcmode="lin" valueType="num">
                                      <p:cBhvr>
                                        <p:cTn id="18" dur="500" fill="hold"/>
                                        <p:tgtEl>
                                          <p:spTgt spid="2120759"/>
                                        </p:tgtEl>
                                        <p:attrNameLst>
                                          <p:attrName>ppt_h</p:attrName>
                                        </p:attrNameLst>
                                      </p:cBhvr>
                                      <p:tavLst>
                                        <p:tav tm="0">
                                          <p:val>
                                            <p:fltVal val="0"/>
                                          </p:val>
                                        </p:tav>
                                        <p:tav tm="100000">
                                          <p:val>
                                            <p:strVal val="#ppt_h"/>
                                          </p:val>
                                        </p:tav>
                                      </p:tavLst>
                                    </p:anim>
                                    <p:animEffect transition="in" filter="fade">
                                      <p:cBhvr>
                                        <p:cTn id="19" dur="500"/>
                                        <p:tgtEl>
                                          <p:spTgt spid="2120759"/>
                                        </p:tgtEl>
                                      </p:cBhvr>
                                    </p:animEffect>
                                  </p:childTnLst>
                                </p:cTn>
                              </p:par>
                              <p:par>
                                <p:cTn id="20" presetID="8" presetClass="emph" presetSubtype="0" fill="hold" nodeType="withEffect">
                                  <p:stCondLst>
                                    <p:cond delay="0"/>
                                  </p:stCondLst>
                                  <p:childTnLst>
                                    <p:animRot by="21600000">
                                      <p:cBhvr>
                                        <p:cTn id="21" dur="2000" fill="hold"/>
                                        <p:tgtEl>
                                          <p:spTgt spid="2120721"/>
                                        </p:tgtEl>
                                        <p:attrNameLst>
                                          <p:attrName>r</p:attrName>
                                        </p:attrNameLst>
                                      </p:cBhvr>
                                    </p:animRot>
                                  </p:childTnLst>
                                </p:cTn>
                              </p:par>
                            </p:childTnLst>
                          </p:cTn>
                        </p:par>
                      </p:childTnLst>
                    </p:cTn>
                  </p:par>
                  <p:par>
                    <p:cTn id="22" fill="hold">
                      <p:stCondLst>
                        <p:cond delay="indefinite"/>
                      </p:stCondLst>
                      <p:childTnLst>
                        <p:par>
                          <p:cTn id="23" fill="hold">
                            <p:stCondLst>
                              <p:cond delay="0"/>
                            </p:stCondLst>
                            <p:childTnLst>
                              <p:par>
                                <p:cTn id="24" presetID="0" presetClass="path" presetSubtype="0" repeatCount="indefinite" accel="50000" decel="50000" fill="hold" grpId="0" nodeType="clickEffect">
                                  <p:stCondLst>
                                    <p:cond delay="500"/>
                                  </p:stCondLst>
                                  <p:childTnLst>
                                    <p:animMotion origin="layout" path="M 5.55112E-17 -3.2948E-6 C 0.01146 -0.00508 0.01701 -0.01433 0.02969 -0.01595 C 0.04931 -0.01526 0.07083 -0.0074 0.09045 -0.00624 C 0.09861 -0.00578 0.12118 0.00463 0.13003 0.00856 C 0.13681 0.01711 0.1526 0.02151 0.16181 0.02544 C 0.16337 0.02613 0.1651 0.02682 0.16667 0.02752 C 0.16823 0.02821 0.17135 0.0296 0.17135 0.02983 C 0.17674 0.0407 0.19184 0.04139 0.20122 0.04555 C 0.20521 0.05064 0.20694 0.05804 0.21233 0.06035 C 0.21337 0.06174 0.21042 0.07006 0.21111 0.07191 C 0.21267 0.07584 0.21788 0.07607 0.22031 0.07931 C 0.22639 0.0874 0.21771 0.08833 0.22222 0.09734 C 0.225 0.10844 0.22743 0.11815 0.21736 0.12255 C 0.19306 0.12185 0.19844 0.12555 0.17413 0.1237 C 0.16944 0.12995 0.12951 0.117 0.12344 0.11515 C 0.09167 0.10243 0.08681 0.09203 0.0651 0.08879 C 0.05764 0.08648 0.05 0.08139 0.04444 0.07399 C 0.03524 0.06174 0.0401 0.06497 0.03177 0.06127 C 0.0276 0.05619 0.02431 0.05318 0.01892 0.05087 C 0.01215 0.04463 0.00851 0.04116 0.00313 0.03376 C 0.0026 0.03168 0.00243 0.02937 0.00156 0.02752 C 0.00035 0.02497 -0.00278 0.02428 -0.0033 0.02127 C -0.00451 0.01434 -0.00104 0.00717 5.55112E-17 -3.2948E-6 Z " pathEditMode="relative" rAng="0" ptsTypes="fffffffffffffffffffffff">
                                      <p:cBhvr>
                                        <p:cTn id="25" dur="2000" fill="hold"/>
                                        <p:tgtEl>
                                          <p:spTgt spid="2120714"/>
                                        </p:tgtEl>
                                        <p:attrNameLst>
                                          <p:attrName>ppt_x</p:attrName>
                                          <p:attrName>ppt_y</p:attrName>
                                        </p:attrNameLst>
                                      </p:cBhvr>
                                      <p:rCtr x="111" y="57"/>
                                    </p:animMotion>
                                  </p:childTnLst>
                                </p:cTn>
                              </p:par>
                              <p:par>
                                <p:cTn id="26" presetID="0" presetClass="path" presetSubtype="0" repeatCount="indefinite" accel="50000" decel="50000" fill="hold" grpId="0" nodeType="withEffect">
                                  <p:stCondLst>
                                    <p:cond delay="1000"/>
                                  </p:stCondLst>
                                  <p:childTnLst>
                                    <p:animMotion origin="layout" path="M -3.33333E-6 1.50289E-6 C -0.00729 0.00324 -0.00781 -0.00023 -0.01423 -0.00416 C -0.01736 -0.00601 -0.02378 -0.00856 -0.02378 -0.00856 C -0.02968 -0.02012 -0.0401 -0.02798 -0.04757 -0.03815 C -0.05694 -0.05087 -0.05416 -0.06081 -0.06666 -0.07191 C -0.06875 -0.07607 -0.07187 -0.07977 -0.07309 -0.08463 C -0.07639 -0.09827 -0.07777 -0.11237 -0.08576 -0.12254 C -0.08854 -0.13411 -0.09201 -0.14682 -0.09357 -0.15861 C -0.09566 -0.17341 -0.09826 -0.19237 -0.10468 -0.20509 C -0.10677 -0.21989 -0.10694 -0.23491 -0.10955 -0.24948 C -0.1085 -0.26752 -0.11128 -0.29734 -0.09531 -0.30451 C -0.08698 -0.31491 -0.075 -0.3089 -0.0651 -0.30451 C -0.06128 -0.29919 -0.05937 -0.29619 -0.05399 -0.29387 C -0.05104 -0.28185 -0.05173 -0.27885 -0.04288 -0.27491 C -0.03836 -0.26844 -0.03645 -0.26035 -0.03177 -0.25364 C -0.03125 -0.25156 -0.03107 -0.24925 -0.0302 -0.2474 C -0.02934 -0.24578 -0.0276 -0.24509 -0.02691 -0.24324 C -0.02534 -0.23931 -0.02482 -0.23468 -0.02378 -0.23052 C -0.02274 -0.22613 -0.01909 -0.22382 -0.01753 -0.21989 C -0.01389 -0.21064 -0.01684 -0.20948 -0.00955 -0.20301 C -0.00694 -0.19237 -0.00937 -0.18127 -0.00312 -0.17341 C -0.00104 -0.16208 0.00105 -0.14821 0.00469 -0.13734 C 0.00556 -0.13457 0.00712 -0.13202 0.00799 -0.12902 C 0.0092 -0.12486 0.01111 -0.1163 0.01111 -0.1163 C 0.01268 -0.0978 0.01459 -0.07931 0.01754 -0.06127 C 0.01684 -0.04486 0.0224 1.50289E-6 -3.33333E-6 1.50289E-6 Z " pathEditMode="relative" ptsTypes="ffffffffffffffffffffffffff">
                                      <p:cBhvr>
                                        <p:cTn id="27" dur="1000" fill="hold"/>
                                        <p:tgtEl>
                                          <p:spTgt spid="2120715"/>
                                        </p:tgtEl>
                                        <p:attrNameLst>
                                          <p:attrName>ppt_x</p:attrName>
                                          <p:attrName>ppt_y</p:attrName>
                                        </p:attrNameLst>
                                      </p:cBhvr>
                                    </p:animMotion>
                                  </p:childTnLst>
                                </p:cTn>
                              </p:par>
                              <p:par>
                                <p:cTn id="28" presetID="0" presetClass="path" presetSubtype="0" repeatCount="indefinite" accel="50000" decel="50000" fill="hold" grpId="0" nodeType="withEffect">
                                  <p:stCondLst>
                                    <p:cond delay="1500"/>
                                  </p:stCondLst>
                                  <p:childTnLst>
                                    <p:animMotion origin="layout" path="M 1.11022E-16 -9.42197E-6 C -0.00243 0.04092 0.00139 0.0141 -0.00955 0.03583 C -0.01198 0.04601 -0.01562 0.05132 -0.02222 0.0571 C -0.03021 0.07329 -0.04323 0.08046 -0.05556 0.08878 C -0.06076 0.09225 -0.06267 0.09687 -0.06823 0.09942 C -0.07031 0.10358 -0.07257 0.10797 -0.07465 0.11213 C -0.07656 0.11583 -0.08108 0.11491 -0.0842 0.1163 C -0.08993 0.11884 -0.09583 0.11999 -0.10156 0.12254 C -0.10955 0.13387 -0.12413 0.13387 -0.1349 0.13525 C -0.15226 0.1408 -0.1316 0.13317 -0.14601 0.14173 C -0.14913 0.14358 -0.15556 0.14589 -0.15556 0.14589 C -0.22778 0.14358 -0.20747 0.16115 -0.23333 0.12462 C -0.23993 0.09826 -0.23351 0.07537 -0.21753 0.06127 C -0.21389 0.05433 -0.21111 0.05179 -0.20642 0.04647 C -0.20174 0.04092 -0.19913 0.03491 -0.19358 0.03167 C -0.19062 0.02982 -0.18733 0.0289 -0.1842 0.02751 C -0.18264 0.02682 -0.17934 0.02543 -0.17934 0.02543 C -0.17465 0.01872 -0.1684 0.01132 -0.16198 0.00855 C -0.15538 -0.00024 -0.14531 -0.00047 -0.13646 -0.00417 C -0.13542 -0.00555 -0.13472 -0.00764 -0.13333 -0.00856 C -0.13038 -0.01064 -0.12378 -0.01272 -0.12378 -0.01272 C -0.11128 -0.02382 -0.10122 -0.02174 -0.08576 -0.02336 C -0.07917 -0.02613 -0.07535 -0.02983 -0.06823 -0.03168 C 0.00139 -0.02891 -0.03542 -0.03561 -0.00799 -0.02336 C 0.00122 -0.0111 1.11022E-16 -0.02151 1.11022E-16 -9.42197E-6 Z " pathEditMode="relative" ptsTypes="fffffffffffffffffffffffff">
                                      <p:cBhvr>
                                        <p:cTn id="29" dur="2000" fill="hold"/>
                                        <p:tgtEl>
                                          <p:spTgt spid="2120716"/>
                                        </p:tgtEl>
                                        <p:attrNameLst>
                                          <p:attrName>ppt_x</p:attrName>
                                          <p:attrName>ppt_y</p:attrName>
                                        </p:attrNameLst>
                                      </p:cBhvr>
                                    </p:animMotion>
                                  </p:childTnLst>
                                </p:cTn>
                              </p:par>
                              <p:par>
                                <p:cTn id="30" presetID="0" presetClass="path" presetSubtype="0" repeatCount="indefinite" accel="50000" decel="50000" fill="hold" grpId="0" nodeType="withEffect">
                                  <p:stCondLst>
                                    <p:cond delay="0"/>
                                  </p:stCondLst>
                                  <p:endCondLst>
                                    <p:cond evt="onNext" delay="0">
                                      <p:tgtEl>
                                        <p:sldTgt/>
                                      </p:tgtEl>
                                    </p:cond>
                                  </p:endCondLst>
                                  <p:childTnLst>
                                    <p:animMotion origin="layout" path="M -0.00208 0.00023 C 0.00678 0.00115 0.02119 -0.00093 0.02813 0.00878 C 0.02865 0.01087 0.02848 0.01341 0.02969 0.01503 C 0.03091 0.01665 0.03299 0.01595 0.03438 0.01711 C 0.05053 0.02913 0.03803 0.02312 0.04879 0.02774 C 0.06337 0.04717 0.04462 0.02405 0.05834 0.0363 C 0.06441 0.04185 0.06945 0.04971 0.0757 0.05526 C 0.08056 0.06497 0.08299 0.07653 0.08681 0.08694 C 0.08924 0.09318 0.09341 0.09803 0.09636 0.10381 C 0.09914 0.11514 0.10157 0.12624 0.10434 0.13757 C 0.10382 0.14751 0.10573 0.15815 0.10278 0.16717 C 0.10191 0.16971 0.08386 0.1748 0.08056 0.17572 C 0.07153 0.1748 0.06129 0.1778 0.05348 0.17156 C 0.04983 0.16855 0.05018 0.16485 0.04723 0.16092 C 0.0448 0.15769 0.04202 0.15514 0.03924 0.15237 C 0.02778 0.14081 0.01563 0.1304 0.00434 0.11861 C -0.00399 0.10983 0.0066 0.11977 -0.00208 0.10798 C -0.00989 0.09734 -0.00399 0.10983 -0.01006 0.09965 C -0.01354 0.09387 -0.01475 0.08694 -0.01788 0.08069 C -0.02048 0.07006 -0.01961 0.06566 -0.02586 0.05734 C -0.02812 0.04832 -0.03194 0.01896 -0.02586 0.01087 C -0.02274 0.0067 -0.01736 0.00809 -0.01319 0.0067 C -0.00902 0.00532 -0.0059 0.00277 -0.00208 0.00023 Z " pathEditMode="relative" rAng="0" ptsTypes="fffffffffffffffffffffff">
                                      <p:cBhvr>
                                        <p:cTn id="31" dur="500" fill="hold"/>
                                        <p:tgtEl>
                                          <p:spTgt spid="2120719"/>
                                        </p:tgtEl>
                                        <p:attrNameLst>
                                          <p:attrName>ppt_x</p:attrName>
                                          <p:attrName>ppt_y</p:attrName>
                                        </p:attrNameLst>
                                      </p:cBhvr>
                                      <p:rCtr x="39" y="88"/>
                                    </p:animMotion>
                                  </p:childTnLst>
                                </p:cTn>
                              </p:par>
                              <p:par>
                                <p:cTn id="32" presetID="0" presetClass="path" presetSubtype="0" repeatCount="indefinite" accel="50000" decel="50000" fill="hold" grpId="0" nodeType="withEffect">
                                  <p:stCondLst>
                                    <p:cond delay="0"/>
                                  </p:stCondLst>
                                  <p:childTnLst>
                                    <p:animMotion origin="layout" path="M -4.44444E-6 0.00416 C -0.00729 0.00092 -0.00538 -0.00324 -0.01267 -0.00648 C -0.01631 -0.01341 -0.02031 -0.01526 -0.02222 -0.02336 C -0.02222 -0.02382 -0.02048 -0.03815 -0.01909 -0.04023 C -0.01788 -0.04232 -0.01579 -0.04278 -0.01423 -0.0444 C -0.00868 -0.05018 -0.01059 -0.05388 -0.00312 -0.05711 C 0.00105 -0.07445 0.02153 -0.08509 0.03334 -0.09318 C 0.03594 -0.09503 0.04202 -0.09642 0.04445 -0.09734 C 0.04775 -0.0985 0.054 -0.10151 0.054 -0.10128 C 0.06893 -0.11469 0.05382 -0.10289 0.09358 -0.10798 C 0.09896 -0.10867 0.10955 -0.11214 0.10955 -0.11191 C 0.12119 -0.11168 0.14844 -0.12023 0.16025 -0.10359 C 0.16198 -0.09665 0.16337 -0.08948 0.16511 -0.08255 C 0.16459 -0.0733 0.1665 -0.06336 0.16355 -0.05503 C 0.16233 -0.05156 0.14827 -0.04925 0.14445 -0.04648 C 0.14115 -0.04393 0.1349 -0.03815 0.1349 -0.03792 C 0.12657 -0.02081 0.12796 -0.02151 0.10886 -0.01295 C 0.10469 -0.00463 0.09428 -0.00532 0.08733 -0.00208 C 0.08421 -0.0007 0.08091 0.00069 0.07778 0.00208 C 0.07622 0.00277 0.07292 0.00416 0.07292 0.00439 C 0.05244 0.02242 -0.00972 0.043 -4.44444E-6 0.00416 Z " pathEditMode="relative" rAng="0" ptsTypes="fffffffffffffffffffff">
                                      <p:cBhvr>
                                        <p:cTn id="33" dur="2000" fill="hold"/>
                                        <p:tgtEl>
                                          <p:spTgt spid="2120720"/>
                                        </p:tgtEl>
                                        <p:attrNameLst>
                                          <p:attrName>ppt_x</p:attrName>
                                          <p:attrName>ppt_y</p:attrName>
                                        </p:attrNameLst>
                                      </p:cBhvr>
                                      <p:rCtr x="72" y="-43"/>
                                    </p:animMotion>
                                  </p:childTnLst>
                                </p:cTn>
                              </p:par>
                              <p:par>
                                <p:cTn id="34" presetID="0" presetClass="path" presetSubtype="0" repeatCount="indefinite" accel="50000" decel="50000" fill="hold" grpId="0" nodeType="withEffect">
                                  <p:stCondLst>
                                    <p:cond delay="0"/>
                                  </p:stCondLst>
                                  <p:childTnLst>
                                    <p:animMotion origin="layout" path="M -3.33333E-6 -1.15607E-6 C -0.00347 -0.00485 -0.0059 -0.01017 -0.00955 -0.0148 C -0.01128 -0.02196 -0.01354 -0.02636 -0.01736 -0.03191 C -0.02066 -0.04462 -0.02274 -0.0585 -0.02847 -0.06983 C -0.02708 -0.08162 -0.02656 -0.08509 -0.02066 -0.09318 C -0.01458 -0.11537 0.00469 -0.10243 0.02066 -0.1015 C 0.02379 -0.10011 0.02709 -0.09873 0.03021 -0.09734 C 0.03177 -0.09665 0.0349 -0.09526 0.0349 -0.09503 C 0.03889 -0.09017 0.04254 -0.08902 0.04775 -0.0867 C 0.04827 -0.08462 0.04809 -0.08208 0.04931 -0.08046 C 0.05052 -0.07884 0.05261 -0.07954 0.054 -0.07838 C 0.0566 -0.0763 0.05799 -0.07214 0.06042 -0.06983 C 0.06355 -0.06682 0.06997 -0.0615 0.06997 -0.06127 C 0.07153 -0.05295 0.07327 -0.04878 0.07778 -0.04231 C 0.08195 -0.02589 0.0842 -0.01433 0.09375 -0.00231 C 0.09879 0.0178 0.09653 0.00601 0.09844 0.03376 C 0.09792 0.04 0.09861 0.04671 0.09688 0.05272 C 0.09636 0.0548 0.09375 0.0548 0.09219 0.0548 C 0.07622 0.0548 0.06042 0.05341 0.04445 0.05272 C 0.03334 0.04301 0.02882 0.03676 0.01789 0.02705 C 0.01493 0.02127 0.01285 0.00902 0.00799 0.00624 C -0.00139 0.00069 -0.00416 0.00555 -3.33333E-6 -1.15607E-6 Z " pathEditMode="relative" rAng="0" ptsTypes="ffffffffffffffffffffff">
                                      <p:cBhvr>
                                        <p:cTn id="35" dur="1000" fill="hold"/>
                                        <p:tgtEl>
                                          <p:spTgt spid="2120717"/>
                                        </p:tgtEl>
                                        <p:attrNameLst>
                                          <p:attrName>ppt_x</p:attrName>
                                          <p:attrName>ppt_y</p:attrName>
                                        </p:attrNameLst>
                                      </p:cBhvr>
                                      <p:rCtr x="35" y="-30"/>
                                    </p:animMotion>
                                  </p:childTnLst>
                                </p:cTn>
                              </p:par>
                              <p:par>
                                <p:cTn id="36" presetID="0" presetClass="path" presetSubtype="0" repeatCount="indefinite" accel="50000" decel="50000" fill="hold" grpId="0" nodeType="withEffect">
                                  <p:stCondLst>
                                    <p:cond delay="0"/>
                                  </p:stCondLst>
                                  <p:childTnLst>
                                    <p:animMotion origin="layout" path="M 4.72222E-6 -2.13873E-6 C -0.0191 0.00855 -0.04028 0.00254 -0.06025 0.00624 C -0.08039 0.00509 -0.08681 0.01225 -0.09827 -2.13873E-6 C -0.10244 -0.00439 -0.10539 -0.01017 -0.10938 -0.0148 C -0.11216 -0.01804 -0.11737 -0.02543 -0.11737 -0.02543 C -0.11511 -0.04439 -0.11424 -0.04809 -0.10469 -0.0615 C -0.10278 -0.06937 -0.10244 -0.07931 -0.1 -0.08671 C -0.09809 -0.09249 -0.08716 -0.09526 -0.08716 -0.09526 C -0.08386 -0.10174 -0.07969 -0.10428 -0.07605 -0.11006 C -0.07483 -0.11191 -0.07431 -0.11468 -0.07292 -0.1163 C -0.07171 -0.11769 -0.0698 -0.11769 -0.06823 -0.11838 C -0.05973 -0.12971 -0.04757 -0.1348 -0.03646 -0.13965 C -0.03178 -0.14174 -0.02691 -0.14382 -0.02223 -0.1459 C -0.02066 -0.14659 -0.01737 -0.14798 -0.01737 -0.14798 C -0.00035 -0.16324 0.01215 -0.16301 0.03333 -0.16509 C 0.06423 -0.17827 0.01232 -0.17249 0.1 -0.16925 C 0.10555 -0.16694 0.10798 -0.16278 0.11284 -0.15861 C 0.12031 -0.14382 0.11909 -0.12856 0.11597 -0.11006 C 0.11562 -0.10752 0.1125 -0.10752 0.11111 -0.1059 C 0.10833 -0.10266 0.1059 -0.09873 0.10329 -0.09526 C 0.09635 -0.08601 0.08454 -0.06913 0.07621 -0.06567 C 0.06927 -0.05619 0.06111 -0.04971 0.05399 -0.04023 C 0.05052 -0.03561 0.04444 -0.03607 0.03975 -0.03399 C 0.03819 -0.0333 0.03506 -0.03191 0.03506 -0.03191 C 0.0335 -0.03052 0.03194 -0.02867 0.0302 -0.02752 C 0.02881 -0.02659 0.02691 -0.02659 0.02552 -0.02543 C 0.021 -0.02197 0.01718 -0.01665 0.01284 -0.01272 C 0.01006 -0.01017 0.00329 -0.00856 0.00329 -0.00856 C -0.00087 -0.00347 4.72222E-6 -0.00648 4.72222E-6 -2.13873E-6 Z " pathEditMode="relative" ptsTypes="fffffffffffffffffffffffffffff">
                                      <p:cBhvr>
                                        <p:cTn id="37" dur="3000" fill="hold"/>
                                        <p:tgtEl>
                                          <p:spTgt spid="2120713"/>
                                        </p:tgtEl>
                                        <p:attrNameLst>
                                          <p:attrName>ppt_x</p:attrName>
                                          <p:attrName>ppt_y</p:attrName>
                                        </p:attrNameLst>
                                      </p:cBhvr>
                                    </p:animMotion>
                                  </p:childTnLst>
                                </p:cTn>
                              </p:par>
                              <p:par>
                                <p:cTn id="38" presetID="0" presetClass="path" presetSubtype="0" repeatCount="indefinite" accel="50000" decel="50000" fill="hold" grpId="0" nodeType="withEffect">
                                  <p:stCondLst>
                                    <p:cond delay="0"/>
                                  </p:stCondLst>
                                  <p:endCondLst>
                                    <p:cond evt="onNext" delay="0">
                                      <p:tgtEl>
                                        <p:sldTgt/>
                                      </p:tgtEl>
                                    </p:cond>
                                  </p:endCondLst>
                                  <p:childTnLst>
                                    <p:animMotion origin="layout" path="M -8.33333E-7 4.21965E-6 C 0.00313 0.00069 0.00677 4.21965E-6 0.00955 0.00208 C 0.01285 0.00439 0.01754 0.01248 0.01754 0.01248 C 0.01927 0.01942 0.02205 0.02474 0.02396 0.03168 C 0.02344 0.03861 0.02396 0.04601 0.02222 0.05272 C 0.02066 0.05919 0.0059 0.06081 0.0033 0.06127 C -0.00746 0.07075 -0.01441 0.08092 -0.02691 0.08647 C -0.03472 0.09757 -0.06059 0.10173 -0.07135 0.10358 C -0.07448 0.10497 -0.07778 0.10636 -0.0809 0.10775 C -0.08246 0.10844 -0.08559 0.10983 -0.08559 0.10983 C -0.10781 0.10913 -0.13021 0.11052 -0.15225 0.10775 C -0.15399 0.10751 -0.15295 0.10312 -0.15382 0.10127 C -0.15521 0.09827 -0.15989 0.09457 -0.1618 0.09295 C -0.16475 0.08069 -0.16545 0.06358 -0.15555 0.05919 C -0.15312 0.05595 -0.14965 0.0541 -0.14757 0.05064 C -0.14653 0.04902 -0.14722 0.04601 -0.146 0.04439 C -0.14479 0.04277 -0.14271 0.04324 -0.14114 0.04208 C -0.13785 0.03954 -0.1316 0.03376 -0.1316 0.03376 C -0.12465 0.01919 -0.13385 0.03468 -0.1158 0.0252 C -0.1125 0.02358 -0.11024 0.01202 -0.10625 0.0104 C -0.1033 0.00925 -0.07639 0.00624 -0.07604 0.00624 C -0.05191 -0.00439 -0.0243 0.00069 -8.33333E-7 4.21965E-6 Z " pathEditMode="relative" ptsTypes="ffffffffffffffffffffff">
                                      <p:cBhvr>
                                        <p:cTn id="39" dur="1000" fill="hold"/>
                                        <p:tgtEl>
                                          <p:spTgt spid="2120718"/>
                                        </p:tgtEl>
                                        <p:attrNameLst>
                                          <p:attrName>ppt_x</p:attrName>
                                          <p:attrName>ppt_y</p:attrName>
                                        </p:attrNameLst>
                                      </p:cBhvr>
                                    </p:animMotion>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2120759"/>
                                        </p:tgtEl>
                                      </p:cBhvr>
                                    </p:animEffect>
                                    <p:set>
                                      <p:cBhvr>
                                        <p:cTn id="44" dur="1" fill="hold">
                                          <p:stCondLst>
                                            <p:cond delay="499"/>
                                          </p:stCondLst>
                                        </p:cTn>
                                        <p:tgtEl>
                                          <p:spTgt spid="2120759"/>
                                        </p:tgtEl>
                                        <p:attrNameLst>
                                          <p:attrName>style.visibility</p:attrName>
                                        </p:attrNameLst>
                                      </p:cBhvr>
                                      <p:to>
                                        <p:strVal val="hidden"/>
                                      </p:to>
                                    </p:set>
                                  </p:childTnLst>
                                </p:cTn>
                              </p:par>
                              <p:par>
                                <p:cTn id="45" presetID="10" presetClass="exit" presetSubtype="0" fill="hold" nodeType="withEffect">
                                  <p:stCondLst>
                                    <p:cond delay="0"/>
                                  </p:stCondLst>
                                  <p:childTnLst>
                                    <p:animEffect transition="out" filter="fade">
                                      <p:cBhvr>
                                        <p:cTn id="46" dur="2000"/>
                                        <p:tgtEl>
                                          <p:spTgt spid="2120758"/>
                                        </p:tgtEl>
                                      </p:cBhvr>
                                    </p:animEffect>
                                    <p:set>
                                      <p:cBhvr>
                                        <p:cTn id="47" dur="1" fill="hold">
                                          <p:stCondLst>
                                            <p:cond delay="1999"/>
                                          </p:stCondLst>
                                        </p:cTn>
                                        <p:tgtEl>
                                          <p:spTgt spid="2120758"/>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2120734"/>
                                        </p:tgtEl>
                                        <p:attrNameLst>
                                          <p:attrName>style.visibility</p:attrName>
                                        </p:attrNameLst>
                                      </p:cBhvr>
                                      <p:to>
                                        <p:strVal val="visible"/>
                                      </p:to>
                                    </p:set>
                                    <p:animEffect transition="in" filter="fade">
                                      <p:cBhvr>
                                        <p:cTn id="52" dur="2000"/>
                                        <p:tgtEl>
                                          <p:spTgt spid="21207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0713" grpId="0" animBg="1"/>
      <p:bldP spid="2120714" grpId="0" animBg="1"/>
      <p:bldP spid="2120715" grpId="0" animBg="1"/>
      <p:bldP spid="2120716" grpId="0" animBg="1"/>
      <p:bldP spid="2120717" grpId="0" animBg="1"/>
      <p:bldP spid="2120718" grpId="0" animBg="1"/>
      <p:bldP spid="2120719" grpId="0" animBg="1"/>
      <p:bldP spid="2120720" grpId="0" animBg="1"/>
      <p:bldP spid="2120759" grpId="0"/>
      <p:bldP spid="2120759" grpId="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6850" name="Rectangle 2"/>
          <p:cNvSpPr>
            <a:spLocks noGrp="1" noChangeArrowheads="1"/>
          </p:cNvSpPr>
          <p:nvPr>
            <p:ph type="title"/>
          </p:nvPr>
        </p:nvSpPr>
        <p:spPr/>
        <p:txBody>
          <a:bodyPr/>
          <a:lstStyle/>
          <a:p>
            <a:r>
              <a:rPr lang="en-US">
                <a:latin typeface="Arial" charset="0"/>
              </a:rPr>
              <a:t>Models of the Atom</a:t>
            </a:r>
          </a:p>
        </p:txBody>
      </p:sp>
      <p:sp>
        <p:nvSpPr>
          <p:cNvPr id="2126851" name="Text Box 3"/>
          <p:cNvSpPr txBox="1">
            <a:spLocks noChangeArrowheads="1"/>
          </p:cNvSpPr>
          <p:nvPr/>
        </p:nvSpPr>
        <p:spPr bwMode="auto">
          <a:xfrm>
            <a:off x="346075" y="2971800"/>
            <a:ext cx="1277938" cy="457200"/>
          </a:xfrm>
          <a:prstGeom prst="rect">
            <a:avLst/>
          </a:prstGeom>
          <a:noFill/>
          <a:ln w="9525">
            <a:noFill/>
            <a:miter lim="800000"/>
            <a:headEnd/>
            <a:tailEnd/>
          </a:ln>
          <a:effectLst/>
        </p:spPr>
        <p:txBody>
          <a:bodyPr wrap="none">
            <a:spAutoFit/>
          </a:bodyPr>
          <a:lstStyle/>
          <a:p>
            <a:r>
              <a:rPr lang="en-US" sz="1200" b="1"/>
              <a:t>Dalton’s model</a:t>
            </a:r>
          </a:p>
          <a:p>
            <a:r>
              <a:rPr lang="en-US" sz="1200" b="1"/>
              <a:t>        (1803)</a:t>
            </a:r>
          </a:p>
        </p:txBody>
      </p:sp>
      <p:sp>
        <p:nvSpPr>
          <p:cNvPr id="2126852" name="Text Box 4"/>
          <p:cNvSpPr txBox="1">
            <a:spLocks noChangeArrowheads="1"/>
          </p:cNvSpPr>
          <p:nvPr/>
        </p:nvSpPr>
        <p:spPr bwMode="auto">
          <a:xfrm>
            <a:off x="1828800" y="3048000"/>
            <a:ext cx="2062163" cy="457200"/>
          </a:xfrm>
          <a:prstGeom prst="rect">
            <a:avLst/>
          </a:prstGeom>
          <a:noFill/>
          <a:ln w="9525">
            <a:noFill/>
            <a:miter lim="800000"/>
            <a:headEnd/>
            <a:tailEnd/>
          </a:ln>
          <a:effectLst/>
        </p:spPr>
        <p:txBody>
          <a:bodyPr wrap="none">
            <a:spAutoFit/>
          </a:bodyPr>
          <a:lstStyle/>
          <a:p>
            <a:r>
              <a:rPr lang="en-US" sz="1200" b="1"/>
              <a:t>Thomson’s plum-pudding</a:t>
            </a:r>
          </a:p>
          <a:p>
            <a:r>
              <a:rPr lang="en-US" sz="1200" b="1"/>
              <a:t>        model   (1897)</a:t>
            </a:r>
          </a:p>
        </p:txBody>
      </p:sp>
      <p:sp>
        <p:nvSpPr>
          <p:cNvPr id="2126853" name="Text Box 5"/>
          <p:cNvSpPr txBox="1">
            <a:spLocks noChangeArrowheads="1"/>
          </p:cNvSpPr>
          <p:nvPr/>
        </p:nvSpPr>
        <p:spPr bwMode="auto">
          <a:xfrm>
            <a:off x="3895725" y="3048000"/>
            <a:ext cx="1590675" cy="457200"/>
          </a:xfrm>
          <a:prstGeom prst="rect">
            <a:avLst/>
          </a:prstGeom>
          <a:noFill/>
          <a:ln w="9525">
            <a:noFill/>
            <a:miter lim="800000"/>
            <a:headEnd/>
            <a:tailEnd/>
          </a:ln>
          <a:effectLst/>
        </p:spPr>
        <p:txBody>
          <a:bodyPr wrap="none">
            <a:spAutoFit/>
          </a:bodyPr>
          <a:lstStyle/>
          <a:p>
            <a:r>
              <a:rPr lang="en-US" sz="1200" b="1"/>
              <a:t>Rutherford’s model</a:t>
            </a:r>
          </a:p>
          <a:p>
            <a:r>
              <a:rPr lang="en-US" sz="1200" b="1"/>
              <a:t>           (1909)</a:t>
            </a:r>
          </a:p>
        </p:txBody>
      </p:sp>
      <p:sp>
        <p:nvSpPr>
          <p:cNvPr id="2126854" name="Text Box 6"/>
          <p:cNvSpPr txBox="1">
            <a:spLocks noChangeArrowheads="1"/>
          </p:cNvSpPr>
          <p:nvPr/>
        </p:nvSpPr>
        <p:spPr bwMode="auto">
          <a:xfrm>
            <a:off x="5641975" y="3048000"/>
            <a:ext cx="1158875" cy="457200"/>
          </a:xfrm>
          <a:prstGeom prst="rect">
            <a:avLst/>
          </a:prstGeom>
          <a:noFill/>
          <a:ln w="9525">
            <a:noFill/>
            <a:miter lim="800000"/>
            <a:headEnd/>
            <a:tailEnd/>
          </a:ln>
          <a:effectLst/>
        </p:spPr>
        <p:txBody>
          <a:bodyPr wrap="none">
            <a:spAutoFit/>
          </a:bodyPr>
          <a:lstStyle/>
          <a:p>
            <a:r>
              <a:rPr lang="en-US" sz="1200" b="1"/>
              <a:t>Bohr’s model</a:t>
            </a:r>
          </a:p>
          <a:p>
            <a:r>
              <a:rPr lang="en-US" sz="1200" b="1"/>
              <a:t>      (1913)</a:t>
            </a:r>
          </a:p>
        </p:txBody>
      </p:sp>
      <p:sp>
        <p:nvSpPr>
          <p:cNvPr id="2126855" name="Text Box 7"/>
          <p:cNvSpPr txBox="1">
            <a:spLocks noChangeArrowheads="1"/>
          </p:cNvSpPr>
          <p:nvPr/>
        </p:nvSpPr>
        <p:spPr bwMode="auto">
          <a:xfrm>
            <a:off x="7007225" y="3048000"/>
            <a:ext cx="1658938" cy="457200"/>
          </a:xfrm>
          <a:prstGeom prst="rect">
            <a:avLst/>
          </a:prstGeom>
          <a:noFill/>
          <a:ln w="9525">
            <a:noFill/>
            <a:miter lim="800000"/>
            <a:headEnd/>
            <a:tailEnd/>
          </a:ln>
          <a:effectLst/>
        </p:spPr>
        <p:txBody>
          <a:bodyPr wrap="none">
            <a:spAutoFit/>
          </a:bodyPr>
          <a:lstStyle/>
          <a:p>
            <a:r>
              <a:rPr lang="en-US" sz="1200" b="1"/>
              <a:t>Charge-cloud model</a:t>
            </a:r>
          </a:p>
          <a:p>
            <a:r>
              <a:rPr lang="en-US" sz="1200" b="1"/>
              <a:t>         (present)</a:t>
            </a:r>
          </a:p>
        </p:txBody>
      </p:sp>
      <p:sp>
        <p:nvSpPr>
          <p:cNvPr id="2126856" name="Rectangle 8"/>
          <p:cNvSpPr>
            <a:spLocks noChangeArrowheads="1"/>
          </p:cNvSpPr>
          <p:nvPr/>
        </p:nvSpPr>
        <p:spPr bwMode="auto">
          <a:xfrm>
            <a:off x="76200" y="6553200"/>
            <a:ext cx="3973513" cy="214313"/>
          </a:xfrm>
          <a:prstGeom prst="rect">
            <a:avLst/>
          </a:prstGeom>
          <a:noFill/>
          <a:ln w="9525">
            <a:noFill/>
            <a:miter lim="800000"/>
            <a:headEnd/>
            <a:tailEnd/>
          </a:ln>
          <a:effectLst/>
        </p:spPr>
        <p:txBody>
          <a:bodyPr wrap="none">
            <a:spAutoFit/>
          </a:bodyPr>
          <a:lstStyle/>
          <a:p>
            <a:r>
              <a:rPr lang="en-US" sz="800"/>
              <a:t>Dorin, Demmin, Gabel, </a:t>
            </a:r>
            <a:r>
              <a:rPr lang="en-US" sz="800" u="sng"/>
              <a:t>Chemistry The Study of Matter </a:t>
            </a:r>
            <a:r>
              <a:rPr lang="en-US" sz="800"/>
              <a:t> , 3</a:t>
            </a:r>
            <a:r>
              <a:rPr lang="en-US" sz="800" baseline="30000"/>
              <a:t>rd</a:t>
            </a:r>
            <a:r>
              <a:rPr lang="en-US" sz="800"/>
              <a:t> Edition, 1990, page 125</a:t>
            </a:r>
          </a:p>
        </p:txBody>
      </p:sp>
      <p:sp>
        <p:nvSpPr>
          <p:cNvPr id="2126857" name="Text Box 9"/>
          <p:cNvSpPr txBox="1">
            <a:spLocks noChangeArrowheads="1"/>
          </p:cNvSpPr>
          <p:nvPr/>
        </p:nvSpPr>
        <p:spPr bwMode="auto">
          <a:xfrm>
            <a:off x="76200" y="3048000"/>
            <a:ext cx="1828800" cy="457200"/>
          </a:xfrm>
          <a:prstGeom prst="rect">
            <a:avLst/>
          </a:prstGeom>
          <a:solidFill>
            <a:schemeClr val="bg1"/>
          </a:solidFill>
          <a:ln w="9525">
            <a:noFill/>
            <a:miter lim="800000"/>
            <a:headEnd/>
            <a:tailEnd/>
          </a:ln>
          <a:effectLst/>
        </p:spPr>
        <p:txBody>
          <a:bodyPr>
            <a:spAutoFit/>
          </a:bodyPr>
          <a:lstStyle/>
          <a:p>
            <a:pPr algn="ctr"/>
            <a:r>
              <a:rPr lang="en-US" sz="1200" b="1"/>
              <a:t>Greek model</a:t>
            </a:r>
          </a:p>
          <a:p>
            <a:pPr algn="ctr"/>
            <a:r>
              <a:rPr lang="en-US" sz="1200" b="1"/>
              <a:t>(400 B.C.)</a:t>
            </a:r>
          </a:p>
        </p:txBody>
      </p:sp>
      <p:sp>
        <p:nvSpPr>
          <p:cNvPr id="2126858" name="AutoShape 10">
            <a:hlinkClick r:id="rId3" action="ppaction://hlinksldjump" highlightClick="1"/>
          </p:cNvPr>
          <p:cNvSpPr>
            <a:spLocks noChangeArrowheads="1"/>
          </p:cNvSpPr>
          <p:nvPr/>
        </p:nvSpPr>
        <p:spPr bwMode="auto">
          <a:xfrm>
            <a:off x="0" y="6172200"/>
            <a:ext cx="609600" cy="357188"/>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126859" name="Rectangle 11"/>
          <p:cNvSpPr>
            <a:spLocks noChangeArrowheads="1"/>
          </p:cNvSpPr>
          <p:nvPr/>
        </p:nvSpPr>
        <p:spPr bwMode="auto">
          <a:xfrm>
            <a:off x="304800" y="5105400"/>
            <a:ext cx="8458200" cy="228600"/>
          </a:xfrm>
          <a:prstGeom prst="rect">
            <a:avLst/>
          </a:prstGeom>
          <a:solidFill>
            <a:srgbClr val="333399"/>
          </a:solidFill>
          <a:ln w="9525">
            <a:solidFill>
              <a:schemeClr val="tx1"/>
            </a:solidFill>
            <a:miter lim="800000"/>
            <a:headEnd/>
            <a:tailEnd/>
          </a:ln>
          <a:effectLst/>
        </p:spPr>
        <p:txBody>
          <a:bodyPr wrap="none" anchor="ctr"/>
          <a:lstStyle/>
          <a:p>
            <a:pPr algn="ctr"/>
            <a:r>
              <a:rPr lang="en-US" b="1">
                <a:solidFill>
                  <a:schemeClr val="bg1"/>
                </a:solidFill>
              </a:rPr>
              <a:t>1800     1805   .....................   1895          1900         1905          1910          1915          1920          1925          1930          1935          1940          1945</a:t>
            </a:r>
          </a:p>
        </p:txBody>
      </p:sp>
      <p:sp>
        <p:nvSpPr>
          <p:cNvPr id="2126860" name="Text Box 12"/>
          <p:cNvSpPr txBox="1">
            <a:spLocks noChangeArrowheads="1"/>
          </p:cNvSpPr>
          <p:nvPr/>
        </p:nvSpPr>
        <p:spPr bwMode="auto">
          <a:xfrm>
            <a:off x="381000" y="3921125"/>
            <a:ext cx="1079500" cy="727075"/>
          </a:xfrm>
          <a:prstGeom prst="rect">
            <a:avLst/>
          </a:prstGeom>
          <a:solidFill>
            <a:srgbClr val="99CCFF">
              <a:alpha val="27000"/>
            </a:srgbClr>
          </a:solidFill>
          <a:ln w="9525">
            <a:solidFill>
              <a:schemeClr val="tx1"/>
            </a:solidFill>
            <a:miter lim="800000"/>
            <a:headEnd/>
            <a:tailEnd/>
          </a:ln>
          <a:effectLst/>
        </p:spPr>
        <p:txBody>
          <a:bodyPr wrap="none">
            <a:spAutoFit/>
          </a:bodyPr>
          <a:lstStyle/>
          <a:p>
            <a:r>
              <a:rPr lang="en-US" sz="900" b="1"/>
              <a:t>1803</a:t>
            </a:r>
            <a:r>
              <a:rPr lang="en-US" sz="800"/>
              <a:t>  John Dalton </a:t>
            </a:r>
          </a:p>
          <a:p>
            <a:r>
              <a:rPr lang="en-US" sz="800"/>
              <a:t>pictures atoms as</a:t>
            </a:r>
          </a:p>
          <a:p>
            <a:r>
              <a:rPr lang="en-US" sz="800"/>
              <a:t>tiny, indestructible </a:t>
            </a:r>
          </a:p>
          <a:p>
            <a:r>
              <a:rPr lang="en-US" sz="800"/>
              <a:t>particles, with no </a:t>
            </a:r>
          </a:p>
          <a:p>
            <a:r>
              <a:rPr lang="en-US" sz="800"/>
              <a:t>internal structure.</a:t>
            </a:r>
          </a:p>
        </p:txBody>
      </p:sp>
      <p:sp>
        <p:nvSpPr>
          <p:cNvPr id="2126861" name="Text Box 13"/>
          <p:cNvSpPr txBox="1">
            <a:spLocks noChangeArrowheads="1"/>
          </p:cNvSpPr>
          <p:nvPr/>
        </p:nvSpPr>
        <p:spPr bwMode="auto">
          <a:xfrm>
            <a:off x="1676400" y="3886200"/>
            <a:ext cx="1641475" cy="849313"/>
          </a:xfrm>
          <a:prstGeom prst="rect">
            <a:avLst/>
          </a:prstGeom>
          <a:solidFill>
            <a:srgbClr val="99CCFF">
              <a:alpha val="27000"/>
            </a:srgbClr>
          </a:solidFill>
          <a:ln w="9525">
            <a:solidFill>
              <a:schemeClr val="tx1"/>
            </a:solidFill>
            <a:miter lim="800000"/>
            <a:headEnd/>
            <a:tailEnd/>
          </a:ln>
          <a:effectLst/>
        </p:spPr>
        <p:txBody>
          <a:bodyPr wrap="none">
            <a:spAutoFit/>
          </a:bodyPr>
          <a:lstStyle/>
          <a:p>
            <a:r>
              <a:rPr lang="en-US" sz="900" b="1"/>
              <a:t>1897</a:t>
            </a:r>
            <a:r>
              <a:rPr lang="en-US" sz="800"/>
              <a:t> J.J. Thomson, a British</a:t>
            </a:r>
          </a:p>
          <a:p>
            <a:r>
              <a:rPr lang="en-US" sz="800"/>
              <a:t>scientist, discovers the electron,</a:t>
            </a:r>
          </a:p>
          <a:p>
            <a:r>
              <a:rPr lang="en-US" sz="800"/>
              <a:t>leading to his "plum-pudding" </a:t>
            </a:r>
          </a:p>
          <a:p>
            <a:r>
              <a:rPr lang="en-US" sz="800"/>
              <a:t>model.  He pictures electrons</a:t>
            </a:r>
          </a:p>
          <a:p>
            <a:r>
              <a:rPr lang="en-US" sz="800"/>
              <a:t>embedded in a sphere of</a:t>
            </a:r>
          </a:p>
          <a:p>
            <a:r>
              <a:rPr lang="en-US" sz="800"/>
              <a:t>positive electric charge.</a:t>
            </a:r>
          </a:p>
        </p:txBody>
      </p:sp>
      <p:sp>
        <p:nvSpPr>
          <p:cNvPr id="2126862" name="Text Box 14"/>
          <p:cNvSpPr txBox="1">
            <a:spLocks noChangeArrowheads="1"/>
          </p:cNvSpPr>
          <p:nvPr/>
        </p:nvSpPr>
        <p:spPr bwMode="auto">
          <a:xfrm>
            <a:off x="2514600" y="5638800"/>
            <a:ext cx="1751013" cy="727075"/>
          </a:xfrm>
          <a:prstGeom prst="rect">
            <a:avLst/>
          </a:prstGeom>
          <a:solidFill>
            <a:srgbClr val="99CCFF">
              <a:alpha val="27000"/>
            </a:srgbClr>
          </a:solidFill>
          <a:ln w="9525">
            <a:solidFill>
              <a:schemeClr val="tx1"/>
            </a:solidFill>
            <a:miter lim="800000"/>
            <a:headEnd/>
            <a:tailEnd/>
          </a:ln>
          <a:effectLst/>
        </p:spPr>
        <p:txBody>
          <a:bodyPr wrap="none">
            <a:spAutoFit/>
          </a:bodyPr>
          <a:lstStyle/>
          <a:p>
            <a:r>
              <a:rPr lang="en-US" sz="900" b="1"/>
              <a:t>1904</a:t>
            </a:r>
            <a:r>
              <a:rPr lang="en-US" sz="800"/>
              <a:t> Hantaro Nagaoka, a</a:t>
            </a:r>
          </a:p>
          <a:p>
            <a:r>
              <a:rPr lang="en-US" sz="800"/>
              <a:t>Japanese physicist, suggests </a:t>
            </a:r>
          </a:p>
          <a:p>
            <a:r>
              <a:rPr lang="en-US" sz="800"/>
              <a:t>that an atom has a central</a:t>
            </a:r>
          </a:p>
          <a:p>
            <a:r>
              <a:rPr lang="en-US" sz="800"/>
              <a:t>nucleus.  Electrons move in </a:t>
            </a:r>
          </a:p>
          <a:p>
            <a:r>
              <a:rPr lang="en-US" sz="800"/>
              <a:t>orbits like the rings around Saturn.</a:t>
            </a:r>
          </a:p>
        </p:txBody>
      </p:sp>
      <p:sp>
        <p:nvSpPr>
          <p:cNvPr id="2126863" name="Text Box 15"/>
          <p:cNvSpPr txBox="1">
            <a:spLocks noChangeArrowheads="1"/>
          </p:cNvSpPr>
          <p:nvPr/>
        </p:nvSpPr>
        <p:spPr bwMode="auto">
          <a:xfrm>
            <a:off x="3505200" y="3886200"/>
            <a:ext cx="1566863" cy="849313"/>
          </a:xfrm>
          <a:prstGeom prst="rect">
            <a:avLst/>
          </a:prstGeom>
          <a:solidFill>
            <a:srgbClr val="99CCFF">
              <a:alpha val="27000"/>
            </a:srgbClr>
          </a:solidFill>
          <a:ln w="9525">
            <a:solidFill>
              <a:schemeClr val="tx1"/>
            </a:solidFill>
            <a:miter lim="800000"/>
            <a:headEnd/>
            <a:tailEnd/>
          </a:ln>
          <a:effectLst/>
        </p:spPr>
        <p:txBody>
          <a:bodyPr wrap="none">
            <a:spAutoFit/>
          </a:bodyPr>
          <a:lstStyle/>
          <a:p>
            <a:r>
              <a:rPr lang="en-US" sz="900" b="1"/>
              <a:t>1911</a:t>
            </a:r>
            <a:r>
              <a:rPr lang="en-US" sz="800"/>
              <a:t> New Zealander </a:t>
            </a:r>
          </a:p>
          <a:p>
            <a:r>
              <a:rPr lang="en-US" sz="800"/>
              <a:t>Ernest Rutherford states</a:t>
            </a:r>
          </a:p>
          <a:p>
            <a:r>
              <a:rPr lang="en-US" sz="800"/>
              <a:t>that an atom has a dense,</a:t>
            </a:r>
          </a:p>
          <a:p>
            <a:r>
              <a:rPr lang="en-US" sz="800"/>
              <a:t>positively charged nucleus.  </a:t>
            </a:r>
          </a:p>
          <a:p>
            <a:r>
              <a:rPr lang="en-US" sz="800"/>
              <a:t>Electrons move randomly in </a:t>
            </a:r>
          </a:p>
          <a:p>
            <a:r>
              <a:rPr lang="en-US" sz="800"/>
              <a:t>the space around the nucleus.</a:t>
            </a:r>
          </a:p>
        </p:txBody>
      </p:sp>
      <p:sp>
        <p:nvSpPr>
          <p:cNvPr id="2126864" name="Text Box 16"/>
          <p:cNvSpPr txBox="1">
            <a:spLocks noChangeArrowheads="1"/>
          </p:cNvSpPr>
          <p:nvPr/>
        </p:nvSpPr>
        <p:spPr bwMode="auto">
          <a:xfrm>
            <a:off x="5241925" y="3962400"/>
            <a:ext cx="1438275" cy="604838"/>
          </a:xfrm>
          <a:prstGeom prst="rect">
            <a:avLst/>
          </a:prstGeom>
          <a:solidFill>
            <a:srgbClr val="99CCFF">
              <a:alpha val="27000"/>
            </a:srgbClr>
          </a:solidFill>
          <a:ln w="9525">
            <a:solidFill>
              <a:schemeClr val="tx1"/>
            </a:solidFill>
            <a:miter lim="800000"/>
            <a:headEnd/>
            <a:tailEnd/>
          </a:ln>
          <a:effectLst/>
        </p:spPr>
        <p:txBody>
          <a:bodyPr wrap="none">
            <a:spAutoFit/>
          </a:bodyPr>
          <a:lstStyle/>
          <a:p>
            <a:r>
              <a:rPr lang="en-US" sz="900" b="1"/>
              <a:t>1913</a:t>
            </a:r>
            <a:r>
              <a:rPr lang="en-US" sz="800"/>
              <a:t>  In Niels Bohr's</a:t>
            </a:r>
          </a:p>
          <a:p>
            <a:r>
              <a:rPr lang="en-US" sz="800"/>
              <a:t>model, the electrons move </a:t>
            </a:r>
          </a:p>
          <a:p>
            <a:r>
              <a:rPr lang="en-US" sz="800"/>
              <a:t>in spherical orbits at fixed </a:t>
            </a:r>
          </a:p>
          <a:p>
            <a:r>
              <a:rPr lang="en-US" sz="800"/>
              <a:t>distances from the nucleus.</a:t>
            </a:r>
          </a:p>
        </p:txBody>
      </p:sp>
      <p:sp>
        <p:nvSpPr>
          <p:cNvPr id="2126865" name="Text Box 17"/>
          <p:cNvSpPr txBox="1">
            <a:spLocks noChangeArrowheads="1"/>
          </p:cNvSpPr>
          <p:nvPr/>
        </p:nvSpPr>
        <p:spPr bwMode="auto">
          <a:xfrm>
            <a:off x="5257800" y="5551488"/>
            <a:ext cx="1693863" cy="849312"/>
          </a:xfrm>
          <a:prstGeom prst="rect">
            <a:avLst/>
          </a:prstGeom>
          <a:solidFill>
            <a:srgbClr val="99CCFF">
              <a:alpha val="27000"/>
            </a:srgbClr>
          </a:solidFill>
          <a:ln w="9525">
            <a:solidFill>
              <a:schemeClr val="tx1"/>
            </a:solidFill>
            <a:miter lim="800000"/>
            <a:headEnd/>
            <a:tailEnd/>
          </a:ln>
          <a:effectLst/>
        </p:spPr>
        <p:txBody>
          <a:bodyPr wrap="none">
            <a:spAutoFit/>
          </a:bodyPr>
          <a:lstStyle/>
          <a:p>
            <a:r>
              <a:rPr lang="en-US" sz="900" b="1"/>
              <a:t>1924</a:t>
            </a:r>
            <a:r>
              <a:rPr lang="en-US" sz="800"/>
              <a:t> Frenchman Louis </a:t>
            </a:r>
          </a:p>
          <a:p>
            <a:r>
              <a:rPr lang="en-US" sz="800"/>
              <a:t>de Broglie proposes that</a:t>
            </a:r>
          </a:p>
          <a:p>
            <a:r>
              <a:rPr lang="en-US" sz="800"/>
              <a:t>moving particles like electrons</a:t>
            </a:r>
          </a:p>
          <a:p>
            <a:r>
              <a:rPr lang="en-US" sz="800"/>
              <a:t>have some properties of waves.  </a:t>
            </a:r>
          </a:p>
          <a:p>
            <a:r>
              <a:rPr lang="en-US" sz="800"/>
              <a:t>Within a few years evidence is </a:t>
            </a:r>
          </a:p>
          <a:p>
            <a:r>
              <a:rPr lang="en-US" sz="800"/>
              <a:t>collected to support his idea.</a:t>
            </a:r>
          </a:p>
        </p:txBody>
      </p:sp>
      <p:sp>
        <p:nvSpPr>
          <p:cNvPr id="2126866" name="Text Box 18"/>
          <p:cNvSpPr txBox="1">
            <a:spLocks noChangeArrowheads="1"/>
          </p:cNvSpPr>
          <p:nvPr/>
        </p:nvSpPr>
        <p:spPr bwMode="auto">
          <a:xfrm>
            <a:off x="6858000" y="3886200"/>
            <a:ext cx="1366838" cy="849313"/>
          </a:xfrm>
          <a:prstGeom prst="rect">
            <a:avLst/>
          </a:prstGeom>
          <a:solidFill>
            <a:srgbClr val="99CCFF">
              <a:alpha val="27000"/>
            </a:srgbClr>
          </a:solidFill>
          <a:ln w="9525">
            <a:solidFill>
              <a:schemeClr val="tx1"/>
            </a:solidFill>
            <a:miter lim="800000"/>
            <a:headEnd/>
            <a:tailEnd/>
          </a:ln>
          <a:effectLst/>
        </p:spPr>
        <p:txBody>
          <a:bodyPr wrap="none">
            <a:spAutoFit/>
          </a:bodyPr>
          <a:lstStyle/>
          <a:p>
            <a:r>
              <a:rPr lang="en-US" sz="900" b="1"/>
              <a:t>1926</a:t>
            </a:r>
            <a:r>
              <a:rPr lang="en-US" sz="800"/>
              <a:t>  Erwin Schrodinger </a:t>
            </a:r>
          </a:p>
          <a:p>
            <a:r>
              <a:rPr lang="en-US" sz="800"/>
              <a:t>develops mathematical</a:t>
            </a:r>
          </a:p>
          <a:p>
            <a:r>
              <a:rPr lang="en-US" sz="800"/>
              <a:t>equations to describe the </a:t>
            </a:r>
          </a:p>
          <a:p>
            <a:r>
              <a:rPr lang="en-US" sz="800"/>
              <a:t>motion of electrons in </a:t>
            </a:r>
          </a:p>
          <a:p>
            <a:r>
              <a:rPr lang="en-US" sz="800"/>
              <a:t>atoms.  His work leads to </a:t>
            </a:r>
          </a:p>
          <a:p>
            <a:r>
              <a:rPr lang="en-US" sz="800"/>
              <a:t>the electron cloud model.</a:t>
            </a:r>
          </a:p>
        </p:txBody>
      </p:sp>
      <p:sp>
        <p:nvSpPr>
          <p:cNvPr id="2126867" name="Text Box 19"/>
          <p:cNvSpPr txBox="1">
            <a:spLocks noChangeArrowheads="1"/>
          </p:cNvSpPr>
          <p:nvPr/>
        </p:nvSpPr>
        <p:spPr bwMode="auto">
          <a:xfrm>
            <a:off x="7239000" y="5535613"/>
            <a:ext cx="1274763" cy="1093787"/>
          </a:xfrm>
          <a:prstGeom prst="rect">
            <a:avLst/>
          </a:prstGeom>
          <a:solidFill>
            <a:srgbClr val="99CCFF">
              <a:alpha val="27000"/>
            </a:srgbClr>
          </a:solidFill>
          <a:ln w="9525">
            <a:solidFill>
              <a:schemeClr val="tx1"/>
            </a:solidFill>
            <a:miter lim="800000"/>
            <a:headEnd/>
            <a:tailEnd/>
          </a:ln>
          <a:effectLst/>
        </p:spPr>
        <p:txBody>
          <a:bodyPr wrap="none">
            <a:spAutoFit/>
          </a:bodyPr>
          <a:lstStyle/>
          <a:p>
            <a:r>
              <a:rPr lang="en-US" sz="900" b="1"/>
              <a:t>1932</a:t>
            </a:r>
            <a:r>
              <a:rPr lang="en-US" sz="800"/>
              <a:t> James </a:t>
            </a:r>
          </a:p>
          <a:p>
            <a:r>
              <a:rPr lang="en-US" sz="800"/>
              <a:t>Chadwick, a British </a:t>
            </a:r>
          </a:p>
          <a:p>
            <a:r>
              <a:rPr lang="en-US" sz="800"/>
              <a:t>physicist, confirms the </a:t>
            </a:r>
          </a:p>
          <a:p>
            <a:r>
              <a:rPr lang="en-US" sz="800"/>
              <a:t>existence of neutrons, </a:t>
            </a:r>
          </a:p>
          <a:p>
            <a:r>
              <a:rPr lang="en-US" sz="800"/>
              <a:t>which have no charge.  </a:t>
            </a:r>
          </a:p>
          <a:p>
            <a:r>
              <a:rPr lang="en-US" sz="800"/>
              <a:t>Atomic nuclei contain </a:t>
            </a:r>
          </a:p>
          <a:p>
            <a:r>
              <a:rPr lang="en-US" sz="800"/>
              <a:t>neutrons and positively </a:t>
            </a:r>
          </a:p>
          <a:p>
            <a:r>
              <a:rPr lang="en-US" sz="800"/>
              <a:t>charged protons.</a:t>
            </a:r>
          </a:p>
        </p:txBody>
      </p:sp>
      <p:sp>
        <p:nvSpPr>
          <p:cNvPr id="2126868" name="Line 20"/>
          <p:cNvSpPr>
            <a:spLocks noChangeShapeType="1"/>
          </p:cNvSpPr>
          <p:nvPr/>
        </p:nvSpPr>
        <p:spPr bwMode="auto">
          <a:xfrm>
            <a:off x="838200" y="4648200"/>
            <a:ext cx="1588" cy="457200"/>
          </a:xfrm>
          <a:prstGeom prst="line">
            <a:avLst/>
          </a:prstGeom>
          <a:noFill/>
          <a:ln w="9525">
            <a:solidFill>
              <a:schemeClr val="tx1"/>
            </a:solidFill>
            <a:round/>
            <a:headEnd/>
            <a:tailEnd/>
          </a:ln>
          <a:effectLst/>
        </p:spPr>
        <p:txBody>
          <a:bodyPr/>
          <a:lstStyle/>
          <a:p>
            <a:endParaRPr lang="en-US"/>
          </a:p>
        </p:txBody>
      </p:sp>
      <p:sp>
        <p:nvSpPr>
          <p:cNvPr id="2126869" name="Freeform 21"/>
          <p:cNvSpPr>
            <a:spLocks/>
          </p:cNvSpPr>
          <p:nvPr/>
        </p:nvSpPr>
        <p:spPr bwMode="auto">
          <a:xfrm>
            <a:off x="2438400" y="4737100"/>
            <a:ext cx="1588" cy="368300"/>
          </a:xfrm>
          <a:custGeom>
            <a:avLst/>
            <a:gdLst/>
            <a:ahLst/>
            <a:cxnLst>
              <a:cxn ang="0">
                <a:pos x="0" y="0"/>
              </a:cxn>
              <a:cxn ang="0">
                <a:pos x="1" y="232"/>
              </a:cxn>
            </a:cxnLst>
            <a:rect l="0" t="0" r="r" b="b"/>
            <a:pathLst>
              <a:path w="1" h="232">
                <a:moveTo>
                  <a:pt x="0" y="0"/>
                </a:moveTo>
                <a:lnTo>
                  <a:pt x="1" y="232"/>
                </a:lnTo>
              </a:path>
            </a:pathLst>
          </a:custGeom>
          <a:noFill/>
          <a:ln w="9525">
            <a:solidFill>
              <a:schemeClr val="tx1"/>
            </a:solidFill>
            <a:round/>
            <a:headEnd type="none" w="med" len="med"/>
            <a:tailEnd type="none" w="med" len="med"/>
          </a:ln>
          <a:effectLst/>
        </p:spPr>
        <p:txBody>
          <a:bodyPr/>
          <a:lstStyle/>
          <a:p>
            <a:endParaRPr lang="en-US"/>
          </a:p>
        </p:txBody>
      </p:sp>
      <p:sp>
        <p:nvSpPr>
          <p:cNvPr id="2126870" name="Freeform 22"/>
          <p:cNvSpPr>
            <a:spLocks/>
          </p:cNvSpPr>
          <p:nvPr/>
        </p:nvSpPr>
        <p:spPr bwMode="auto">
          <a:xfrm>
            <a:off x="4286250" y="4737100"/>
            <a:ext cx="3175" cy="361950"/>
          </a:xfrm>
          <a:custGeom>
            <a:avLst/>
            <a:gdLst/>
            <a:ahLst/>
            <a:cxnLst>
              <a:cxn ang="0">
                <a:pos x="2" y="0"/>
              </a:cxn>
              <a:cxn ang="0">
                <a:pos x="0" y="228"/>
              </a:cxn>
            </a:cxnLst>
            <a:rect l="0" t="0" r="r" b="b"/>
            <a:pathLst>
              <a:path w="2" h="228">
                <a:moveTo>
                  <a:pt x="2" y="0"/>
                </a:moveTo>
                <a:cubicBezTo>
                  <a:pt x="2" y="74"/>
                  <a:pt x="0" y="154"/>
                  <a:pt x="0" y="228"/>
                </a:cubicBezTo>
              </a:path>
            </a:pathLst>
          </a:custGeom>
          <a:noFill/>
          <a:ln w="9525">
            <a:solidFill>
              <a:schemeClr val="tx1"/>
            </a:solidFill>
            <a:round/>
            <a:headEnd/>
            <a:tailEnd/>
          </a:ln>
          <a:effectLst/>
        </p:spPr>
        <p:txBody>
          <a:bodyPr/>
          <a:lstStyle/>
          <a:p>
            <a:endParaRPr lang="en-US"/>
          </a:p>
        </p:txBody>
      </p:sp>
      <p:sp>
        <p:nvSpPr>
          <p:cNvPr id="2126871" name="Line 23"/>
          <p:cNvSpPr>
            <a:spLocks noChangeShapeType="1"/>
          </p:cNvSpPr>
          <p:nvPr/>
        </p:nvSpPr>
        <p:spPr bwMode="auto">
          <a:xfrm flipV="1">
            <a:off x="3276600" y="5334000"/>
            <a:ext cx="0" cy="304800"/>
          </a:xfrm>
          <a:prstGeom prst="line">
            <a:avLst/>
          </a:prstGeom>
          <a:noFill/>
          <a:ln w="9525">
            <a:solidFill>
              <a:schemeClr val="tx1"/>
            </a:solidFill>
            <a:round/>
            <a:headEnd/>
            <a:tailEnd/>
          </a:ln>
          <a:effectLst/>
        </p:spPr>
        <p:txBody>
          <a:bodyPr/>
          <a:lstStyle/>
          <a:p>
            <a:endParaRPr lang="en-US"/>
          </a:p>
        </p:txBody>
      </p:sp>
      <p:sp>
        <p:nvSpPr>
          <p:cNvPr id="2126872" name="Freeform 24"/>
          <p:cNvSpPr>
            <a:spLocks/>
          </p:cNvSpPr>
          <p:nvPr/>
        </p:nvSpPr>
        <p:spPr bwMode="auto">
          <a:xfrm>
            <a:off x="5791200" y="5334000"/>
            <a:ext cx="1588" cy="217488"/>
          </a:xfrm>
          <a:custGeom>
            <a:avLst/>
            <a:gdLst/>
            <a:ahLst/>
            <a:cxnLst>
              <a:cxn ang="0">
                <a:pos x="0" y="137"/>
              </a:cxn>
              <a:cxn ang="0">
                <a:pos x="1" y="0"/>
              </a:cxn>
            </a:cxnLst>
            <a:rect l="0" t="0" r="r" b="b"/>
            <a:pathLst>
              <a:path w="1" h="137">
                <a:moveTo>
                  <a:pt x="0" y="137"/>
                </a:moveTo>
                <a:lnTo>
                  <a:pt x="1" y="0"/>
                </a:lnTo>
              </a:path>
            </a:pathLst>
          </a:custGeom>
          <a:noFill/>
          <a:ln w="9525">
            <a:solidFill>
              <a:schemeClr val="tx1"/>
            </a:solidFill>
            <a:round/>
            <a:headEnd type="none" w="med" len="med"/>
            <a:tailEnd type="none" w="med" len="med"/>
          </a:ln>
          <a:effectLst/>
        </p:spPr>
        <p:txBody>
          <a:bodyPr/>
          <a:lstStyle/>
          <a:p>
            <a:endParaRPr lang="en-US"/>
          </a:p>
        </p:txBody>
      </p:sp>
      <p:grpSp>
        <p:nvGrpSpPr>
          <p:cNvPr id="2126873" name="Group 25"/>
          <p:cNvGrpSpPr>
            <a:grpSpLocks/>
          </p:cNvGrpSpPr>
          <p:nvPr/>
        </p:nvGrpSpPr>
        <p:grpSpPr bwMode="auto">
          <a:xfrm>
            <a:off x="4495800" y="4572000"/>
            <a:ext cx="1066800" cy="533400"/>
            <a:chOff x="2832" y="2880"/>
            <a:chExt cx="672" cy="336"/>
          </a:xfrm>
        </p:grpSpPr>
        <p:sp>
          <p:nvSpPr>
            <p:cNvPr id="2126874" name="Line 26"/>
            <p:cNvSpPr>
              <a:spLocks noChangeShapeType="1"/>
            </p:cNvSpPr>
            <p:nvPr/>
          </p:nvSpPr>
          <p:spPr bwMode="auto">
            <a:xfrm flipV="1">
              <a:off x="2832" y="3120"/>
              <a:ext cx="0" cy="96"/>
            </a:xfrm>
            <a:prstGeom prst="line">
              <a:avLst/>
            </a:prstGeom>
            <a:noFill/>
            <a:ln w="9525">
              <a:solidFill>
                <a:schemeClr val="tx1"/>
              </a:solidFill>
              <a:round/>
              <a:headEnd/>
              <a:tailEnd/>
            </a:ln>
            <a:effectLst/>
          </p:spPr>
          <p:txBody>
            <a:bodyPr/>
            <a:lstStyle/>
            <a:p>
              <a:endParaRPr lang="en-US"/>
            </a:p>
          </p:txBody>
        </p:sp>
        <p:sp>
          <p:nvSpPr>
            <p:cNvPr id="2126875" name="Line 27"/>
            <p:cNvSpPr>
              <a:spLocks noChangeShapeType="1"/>
            </p:cNvSpPr>
            <p:nvPr/>
          </p:nvSpPr>
          <p:spPr bwMode="auto">
            <a:xfrm>
              <a:off x="2832" y="3120"/>
              <a:ext cx="672" cy="0"/>
            </a:xfrm>
            <a:prstGeom prst="line">
              <a:avLst/>
            </a:prstGeom>
            <a:noFill/>
            <a:ln w="9525">
              <a:solidFill>
                <a:schemeClr val="tx1"/>
              </a:solidFill>
              <a:round/>
              <a:headEnd/>
              <a:tailEnd/>
            </a:ln>
            <a:effectLst/>
          </p:spPr>
          <p:txBody>
            <a:bodyPr/>
            <a:lstStyle/>
            <a:p>
              <a:endParaRPr lang="en-US"/>
            </a:p>
          </p:txBody>
        </p:sp>
        <p:sp>
          <p:nvSpPr>
            <p:cNvPr id="2126876" name="Line 28"/>
            <p:cNvSpPr>
              <a:spLocks noChangeShapeType="1"/>
            </p:cNvSpPr>
            <p:nvPr/>
          </p:nvSpPr>
          <p:spPr bwMode="auto">
            <a:xfrm flipV="1">
              <a:off x="3504" y="2880"/>
              <a:ext cx="0" cy="240"/>
            </a:xfrm>
            <a:prstGeom prst="line">
              <a:avLst/>
            </a:prstGeom>
            <a:noFill/>
            <a:ln w="9525">
              <a:solidFill>
                <a:schemeClr val="tx1"/>
              </a:solidFill>
              <a:round/>
              <a:headEnd/>
              <a:tailEnd/>
            </a:ln>
            <a:effectLst/>
          </p:spPr>
          <p:txBody>
            <a:bodyPr/>
            <a:lstStyle/>
            <a:p>
              <a:endParaRPr lang="en-US"/>
            </a:p>
          </p:txBody>
        </p:sp>
      </p:grpSp>
      <p:grpSp>
        <p:nvGrpSpPr>
          <p:cNvPr id="2126877" name="Group 29"/>
          <p:cNvGrpSpPr>
            <a:grpSpLocks/>
          </p:cNvGrpSpPr>
          <p:nvPr/>
        </p:nvGrpSpPr>
        <p:grpSpPr bwMode="auto">
          <a:xfrm>
            <a:off x="6172200" y="4737100"/>
            <a:ext cx="1371600" cy="368300"/>
            <a:chOff x="3888" y="2984"/>
            <a:chExt cx="864" cy="232"/>
          </a:xfrm>
        </p:grpSpPr>
        <p:sp>
          <p:nvSpPr>
            <p:cNvPr id="2126878" name="Line 30"/>
            <p:cNvSpPr>
              <a:spLocks noChangeShapeType="1"/>
            </p:cNvSpPr>
            <p:nvPr/>
          </p:nvSpPr>
          <p:spPr bwMode="auto">
            <a:xfrm flipV="1">
              <a:off x="3888" y="3120"/>
              <a:ext cx="0" cy="96"/>
            </a:xfrm>
            <a:prstGeom prst="line">
              <a:avLst/>
            </a:prstGeom>
            <a:noFill/>
            <a:ln w="9525">
              <a:solidFill>
                <a:schemeClr val="tx1"/>
              </a:solidFill>
              <a:round/>
              <a:headEnd/>
              <a:tailEnd/>
            </a:ln>
            <a:effectLst/>
          </p:spPr>
          <p:txBody>
            <a:bodyPr/>
            <a:lstStyle/>
            <a:p>
              <a:endParaRPr lang="en-US"/>
            </a:p>
          </p:txBody>
        </p:sp>
        <p:sp>
          <p:nvSpPr>
            <p:cNvPr id="2126879" name="Line 31"/>
            <p:cNvSpPr>
              <a:spLocks noChangeShapeType="1"/>
            </p:cNvSpPr>
            <p:nvPr/>
          </p:nvSpPr>
          <p:spPr bwMode="auto">
            <a:xfrm>
              <a:off x="3888" y="3120"/>
              <a:ext cx="864" cy="0"/>
            </a:xfrm>
            <a:prstGeom prst="line">
              <a:avLst/>
            </a:prstGeom>
            <a:noFill/>
            <a:ln w="9525">
              <a:solidFill>
                <a:schemeClr val="tx1"/>
              </a:solidFill>
              <a:round/>
              <a:headEnd/>
              <a:tailEnd/>
            </a:ln>
            <a:effectLst/>
          </p:spPr>
          <p:txBody>
            <a:bodyPr/>
            <a:lstStyle/>
            <a:p>
              <a:endParaRPr lang="en-US"/>
            </a:p>
          </p:txBody>
        </p:sp>
        <p:sp>
          <p:nvSpPr>
            <p:cNvPr id="2126880" name="Freeform 32"/>
            <p:cNvSpPr>
              <a:spLocks/>
            </p:cNvSpPr>
            <p:nvPr/>
          </p:nvSpPr>
          <p:spPr bwMode="auto">
            <a:xfrm>
              <a:off x="4751" y="2984"/>
              <a:ext cx="1" cy="136"/>
            </a:xfrm>
            <a:custGeom>
              <a:avLst/>
              <a:gdLst/>
              <a:ahLst/>
              <a:cxnLst>
                <a:cxn ang="0">
                  <a:pos x="1" y="136"/>
                </a:cxn>
                <a:cxn ang="0">
                  <a:pos x="0" y="0"/>
                </a:cxn>
              </a:cxnLst>
              <a:rect l="0" t="0" r="r" b="b"/>
              <a:pathLst>
                <a:path w="1" h="136">
                  <a:moveTo>
                    <a:pt x="1" y="136"/>
                  </a:moveTo>
                  <a:lnTo>
                    <a:pt x="0" y="0"/>
                  </a:lnTo>
                </a:path>
              </a:pathLst>
            </a:custGeom>
            <a:noFill/>
            <a:ln w="9525">
              <a:solidFill>
                <a:schemeClr val="tx1"/>
              </a:solidFill>
              <a:round/>
              <a:headEnd type="none" w="med" len="med"/>
              <a:tailEnd type="none" w="med" len="med"/>
            </a:ln>
            <a:effectLst/>
          </p:spPr>
          <p:txBody>
            <a:bodyPr/>
            <a:lstStyle/>
            <a:p>
              <a:endParaRPr lang="en-US"/>
            </a:p>
          </p:txBody>
        </p:sp>
      </p:grpSp>
      <p:grpSp>
        <p:nvGrpSpPr>
          <p:cNvPr id="2126881" name="Group 33"/>
          <p:cNvGrpSpPr>
            <a:grpSpLocks/>
          </p:cNvGrpSpPr>
          <p:nvPr/>
        </p:nvGrpSpPr>
        <p:grpSpPr bwMode="auto">
          <a:xfrm>
            <a:off x="6858000" y="5334000"/>
            <a:ext cx="917575" cy="203200"/>
            <a:chOff x="4320" y="3360"/>
            <a:chExt cx="578" cy="128"/>
          </a:xfrm>
        </p:grpSpPr>
        <p:sp>
          <p:nvSpPr>
            <p:cNvPr id="2126882" name="Line 34"/>
            <p:cNvSpPr>
              <a:spLocks noChangeShapeType="1"/>
            </p:cNvSpPr>
            <p:nvPr/>
          </p:nvSpPr>
          <p:spPr bwMode="auto">
            <a:xfrm>
              <a:off x="4320" y="3360"/>
              <a:ext cx="0" cy="48"/>
            </a:xfrm>
            <a:prstGeom prst="line">
              <a:avLst/>
            </a:prstGeom>
            <a:noFill/>
            <a:ln w="9525">
              <a:solidFill>
                <a:schemeClr val="tx1"/>
              </a:solidFill>
              <a:round/>
              <a:headEnd/>
              <a:tailEnd/>
            </a:ln>
            <a:effectLst/>
          </p:spPr>
          <p:txBody>
            <a:bodyPr/>
            <a:lstStyle/>
            <a:p>
              <a:endParaRPr lang="en-US"/>
            </a:p>
          </p:txBody>
        </p:sp>
        <p:sp>
          <p:nvSpPr>
            <p:cNvPr id="2126883" name="Line 35"/>
            <p:cNvSpPr>
              <a:spLocks noChangeShapeType="1"/>
            </p:cNvSpPr>
            <p:nvPr/>
          </p:nvSpPr>
          <p:spPr bwMode="auto">
            <a:xfrm>
              <a:off x="4320" y="3408"/>
              <a:ext cx="576" cy="0"/>
            </a:xfrm>
            <a:prstGeom prst="line">
              <a:avLst/>
            </a:prstGeom>
            <a:noFill/>
            <a:ln w="9525">
              <a:solidFill>
                <a:schemeClr val="tx1"/>
              </a:solidFill>
              <a:round/>
              <a:headEnd/>
              <a:tailEnd/>
            </a:ln>
            <a:effectLst/>
          </p:spPr>
          <p:txBody>
            <a:bodyPr/>
            <a:lstStyle/>
            <a:p>
              <a:endParaRPr lang="en-US"/>
            </a:p>
          </p:txBody>
        </p:sp>
        <p:sp>
          <p:nvSpPr>
            <p:cNvPr id="2126884" name="Freeform 36"/>
            <p:cNvSpPr>
              <a:spLocks/>
            </p:cNvSpPr>
            <p:nvPr/>
          </p:nvSpPr>
          <p:spPr bwMode="auto">
            <a:xfrm>
              <a:off x="4896" y="3408"/>
              <a:ext cx="2" cy="80"/>
            </a:xfrm>
            <a:custGeom>
              <a:avLst/>
              <a:gdLst/>
              <a:ahLst/>
              <a:cxnLst>
                <a:cxn ang="0">
                  <a:pos x="0" y="0"/>
                </a:cxn>
                <a:cxn ang="0">
                  <a:pos x="2" y="80"/>
                </a:cxn>
              </a:cxnLst>
              <a:rect l="0" t="0" r="r" b="b"/>
              <a:pathLst>
                <a:path w="2" h="80">
                  <a:moveTo>
                    <a:pt x="0" y="0"/>
                  </a:moveTo>
                  <a:lnTo>
                    <a:pt x="2" y="80"/>
                  </a:lnTo>
                </a:path>
              </a:pathLst>
            </a:custGeom>
            <a:noFill/>
            <a:ln w="9525">
              <a:solidFill>
                <a:schemeClr val="tx1"/>
              </a:solidFill>
              <a:round/>
              <a:headEnd type="none" w="med" len="med"/>
              <a:tailEnd type="none" w="med" len="med"/>
            </a:ln>
            <a:effectLst/>
          </p:spPr>
          <p:txBody>
            <a:bodyPr/>
            <a:lstStyle/>
            <a:p>
              <a:endParaRPr lang="en-US"/>
            </a:p>
          </p:txBody>
        </p:sp>
      </p:grpSp>
      <p:sp>
        <p:nvSpPr>
          <p:cNvPr id="2126885" name="Oval 37"/>
          <p:cNvSpPr>
            <a:spLocks noChangeAspect="1" noChangeArrowheads="1"/>
          </p:cNvSpPr>
          <p:nvPr/>
        </p:nvSpPr>
        <p:spPr bwMode="auto">
          <a:xfrm>
            <a:off x="533400" y="1981200"/>
            <a:ext cx="1033463" cy="1033463"/>
          </a:xfrm>
          <a:prstGeom prst="ellipse">
            <a:avLst/>
          </a:prstGeom>
          <a:gradFill rotWithShape="1">
            <a:gsLst>
              <a:gs pos="0">
                <a:srgbClr val="CCECFF"/>
              </a:gs>
              <a:gs pos="100000">
                <a:schemeClr val="accent2"/>
              </a:gs>
            </a:gsLst>
            <a:lin ang="2700000" scaled="1"/>
          </a:gradFill>
          <a:ln w="3175">
            <a:solidFill>
              <a:srgbClr val="3366FF"/>
            </a:solidFill>
            <a:round/>
            <a:headEnd/>
            <a:tailEnd/>
          </a:ln>
          <a:effectLst/>
        </p:spPr>
        <p:txBody>
          <a:bodyPr wrap="none" anchor="ctr"/>
          <a:lstStyle/>
          <a:p>
            <a:endParaRPr lang="en-US"/>
          </a:p>
        </p:txBody>
      </p:sp>
      <p:grpSp>
        <p:nvGrpSpPr>
          <p:cNvPr id="2126886" name="Group 38"/>
          <p:cNvGrpSpPr>
            <a:grpSpLocks noChangeAspect="1"/>
          </p:cNvGrpSpPr>
          <p:nvPr/>
        </p:nvGrpSpPr>
        <p:grpSpPr bwMode="auto">
          <a:xfrm>
            <a:off x="4038600" y="1981200"/>
            <a:ext cx="1033463" cy="1125538"/>
            <a:chOff x="3408" y="1152"/>
            <a:chExt cx="816" cy="889"/>
          </a:xfrm>
        </p:grpSpPr>
        <p:sp>
          <p:nvSpPr>
            <p:cNvPr id="2126887" name="Oval 39"/>
            <p:cNvSpPr>
              <a:spLocks noChangeAspect="1" noChangeArrowheads="1"/>
            </p:cNvSpPr>
            <p:nvPr/>
          </p:nvSpPr>
          <p:spPr bwMode="auto">
            <a:xfrm>
              <a:off x="3408" y="1152"/>
              <a:ext cx="816" cy="816"/>
            </a:xfrm>
            <a:prstGeom prst="ellipse">
              <a:avLst/>
            </a:prstGeom>
            <a:gradFill rotWithShape="1">
              <a:gsLst>
                <a:gs pos="0">
                  <a:srgbClr val="CCECFF"/>
                </a:gs>
                <a:gs pos="100000">
                  <a:schemeClr val="accent2"/>
                </a:gs>
              </a:gsLst>
              <a:lin ang="2700000" scaled="1"/>
            </a:gradFill>
            <a:ln w="3175">
              <a:solidFill>
                <a:schemeClr val="tx1"/>
              </a:solidFill>
              <a:round/>
              <a:headEnd/>
              <a:tailEnd/>
            </a:ln>
            <a:effectLst/>
          </p:spPr>
          <p:txBody>
            <a:bodyPr wrap="none" anchor="ctr"/>
            <a:lstStyle/>
            <a:p>
              <a:pPr algn="ctr"/>
              <a:endParaRPr lang="en-US"/>
            </a:p>
          </p:txBody>
        </p:sp>
        <p:sp>
          <p:nvSpPr>
            <p:cNvPr id="2126888" name="Oval 40"/>
            <p:cNvSpPr>
              <a:spLocks noChangeAspect="1" noChangeArrowheads="1"/>
            </p:cNvSpPr>
            <p:nvPr/>
          </p:nvSpPr>
          <p:spPr bwMode="auto">
            <a:xfrm>
              <a:off x="3792" y="1536"/>
              <a:ext cx="98" cy="98"/>
            </a:xfrm>
            <a:prstGeom prst="ellipse">
              <a:avLst/>
            </a:prstGeom>
            <a:solidFill>
              <a:srgbClr val="FF0000">
                <a:alpha val="62000"/>
              </a:srgbClr>
            </a:solidFill>
            <a:ln w="3175">
              <a:solidFill>
                <a:srgbClr val="000000"/>
              </a:solidFill>
              <a:round/>
              <a:headEnd/>
              <a:tailEnd/>
            </a:ln>
            <a:effectLst/>
          </p:spPr>
          <p:txBody>
            <a:bodyPr wrap="none" anchor="ctr"/>
            <a:lstStyle/>
            <a:p>
              <a:pPr algn="ctr"/>
              <a:r>
                <a:rPr lang="en-US"/>
                <a:t>+</a:t>
              </a:r>
            </a:p>
          </p:txBody>
        </p:sp>
        <p:sp>
          <p:nvSpPr>
            <p:cNvPr id="2126889" name="Text Box 41"/>
            <p:cNvSpPr txBox="1">
              <a:spLocks noChangeAspect="1" noChangeArrowheads="1"/>
            </p:cNvSpPr>
            <p:nvPr/>
          </p:nvSpPr>
          <p:spPr bwMode="auto">
            <a:xfrm>
              <a:off x="3505" y="1428"/>
              <a:ext cx="225" cy="361"/>
            </a:xfrm>
            <a:prstGeom prst="rect">
              <a:avLst/>
            </a:prstGeom>
            <a:noFill/>
            <a:ln w="9525">
              <a:noFill/>
              <a:miter lim="800000"/>
              <a:headEnd/>
              <a:tailEnd/>
            </a:ln>
            <a:effectLst/>
          </p:spPr>
          <p:txBody>
            <a:bodyPr wrap="none">
              <a:spAutoFit/>
            </a:bodyPr>
            <a:lstStyle/>
            <a:p>
              <a:r>
                <a:rPr lang="en-US" sz="2400"/>
                <a:t>-</a:t>
              </a:r>
            </a:p>
          </p:txBody>
        </p:sp>
        <p:sp>
          <p:nvSpPr>
            <p:cNvPr id="2126890" name="Text Box 42"/>
            <p:cNvSpPr txBox="1">
              <a:spLocks noChangeAspect="1" noChangeArrowheads="1"/>
            </p:cNvSpPr>
            <p:nvPr/>
          </p:nvSpPr>
          <p:spPr bwMode="auto">
            <a:xfrm>
              <a:off x="3647" y="1680"/>
              <a:ext cx="226" cy="361"/>
            </a:xfrm>
            <a:prstGeom prst="rect">
              <a:avLst/>
            </a:prstGeom>
            <a:noFill/>
            <a:ln w="9525">
              <a:noFill/>
              <a:miter lim="800000"/>
              <a:headEnd/>
              <a:tailEnd/>
            </a:ln>
            <a:effectLst/>
          </p:spPr>
          <p:txBody>
            <a:bodyPr wrap="none">
              <a:spAutoFit/>
            </a:bodyPr>
            <a:lstStyle/>
            <a:p>
              <a:r>
                <a:rPr lang="en-US" sz="2400"/>
                <a:t>-</a:t>
              </a:r>
            </a:p>
          </p:txBody>
        </p:sp>
        <p:sp>
          <p:nvSpPr>
            <p:cNvPr id="2126891" name="Text Box 43"/>
            <p:cNvSpPr txBox="1">
              <a:spLocks noChangeAspect="1" noChangeArrowheads="1"/>
            </p:cNvSpPr>
            <p:nvPr/>
          </p:nvSpPr>
          <p:spPr bwMode="auto">
            <a:xfrm>
              <a:off x="3936" y="1296"/>
              <a:ext cx="225" cy="361"/>
            </a:xfrm>
            <a:prstGeom prst="rect">
              <a:avLst/>
            </a:prstGeom>
            <a:noFill/>
            <a:ln w="9525">
              <a:noFill/>
              <a:miter lim="800000"/>
              <a:headEnd/>
              <a:tailEnd/>
            </a:ln>
            <a:effectLst/>
          </p:spPr>
          <p:txBody>
            <a:bodyPr wrap="none">
              <a:spAutoFit/>
            </a:bodyPr>
            <a:lstStyle/>
            <a:p>
              <a:r>
                <a:rPr lang="en-US" sz="2400"/>
                <a:t>-</a:t>
              </a:r>
            </a:p>
          </p:txBody>
        </p:sp>
        <p:sp>
          <p:nvSpPr>
            <p:cNvPr id="2126892" name="Text Box 44"/>
            <p:cNvSpPr txBox="1">
              <a:spLocks noChangeAspect="1" noChangeArrowheads="1"/>
            </p:cNvSpPr>
            <p:nvPr/>
          </p:nvSpPr>
          <p:spPr bwMode="auto">
            <a:xfrm>
              <a:off x="3996" y="1584"/>
              <a:ext cx="225" cy="361"/>
            </a:xfrm>
            <a:prstGeom prst="rect">
              <a:avLst/>
            </a:prstGeom>
            <a:noFill/>
            <a:ln w="9525">
              <a:noFill/>
              <a:miter lim="800000"/>
              <a:headEnd/>
              <a:tailEnd/>
            </a:ln>
            <a:effectLst/>
          </p:spPr>
          <p:txBody>
            <a:bodyPr wrap="none">
              <a:spAutoFit/>
            </a:bodyPr>
            <a:lstStyle/>
            <a:p>
              <a:r>
                <a:rPr lang="en-US" sz="2400"/>
                <a:t>-</a:t>
              </a:r>
            </a:p>
          </p:txBody>
        </p:sp>
        <p:sp>
          <p:nvSpPr>
            <p:cNvPr id="2126893" name="Text Box 45"/>
            <p:cNvSpPr txBox="1">
              <a:spLocks noChangeAspect="1" noChangeArrowheads="1"/>
            </p:cNvSpPr>
            <p:nvPr/>
          </p:nvSpPr>
          <p:spPr bwMode="auto">
            <a:xfrm>
              <a:off x="3696" y="1152"/>
              <a:ext cx="226" cy="361"/>
            </a:xfrm>
            <a:prstGeom prst="rect">
              <a:avLst/>
            </a:prstGeom>
            <a:noFill/>
            <a:ln w="9525">
              <a:noFill/>
              <a:miter lim="800000"/>
              <a:headEnd/>
              <a:tailEnd/>
            </a:ln>
            <a:effectLst/>
          </p:spPr>
          <p:txBody>
            <a:bodyPr wrap="none">
              <a:spAutoFit/>
            </a:bodyPr>
            <a:lstStyle/>
            <a:p>
              <a:r>
                <a:rPr lang="en-US" sz="2400"/>
                <a:t>-</a:t>
              </a:r>
            </a:p>
          </p:txBody>
        </p:sp>
      </p:grpSp>
      <p:grpSp>
        <p:nvGrpSpPr>
          <p:cNvPr id="2126894" name="Group 46"/>
          <p:cNvGrpSpPr>
            <a:grpSpLocks noChangeAspect="1"/>
          </p:cNvGrpSpPr>
          <p:nvPr/>
        </p:nvGrpSpPr>
        <p:grpSpPr bwMode="auto">
          <a:xfrm>
            <a:off x="2209800" y="1981200"/>
            <a:ext cx="1054100" cy="1036638"/>
            <a:chOff x="2542" y="1200"/>
            <a:chExt cx="830" cy="816"/>
          </a:xfrm>
        </p:grpSpPr>
        <p:sp>
          <p:nvSpPr>
            <p:cNvPr id="2126895" name="Oval 47"/>
            <p:cNvSpPr>
              <a:spLocks noChangeAspect="1" noChangeArrowheads="1"/>
            </p:cNvSpPr>
            <p:nvPr/>
          </p:nvSpPr>
          <p:spPr bwMode="auto">
            <a:xfrm>
              <a:off x="2542" y="1344"/>
              <a:ext cx="98" cy="98"/>
            </a:xfrm>
            <a:prstGeom prst="ellipse">
              <a:avLst/>
            </a:prstGeom>
            <a:solidFill>
              <a:srgbClr val="C0C0C0">
                <a:alpha val="62000"/>
              </a:srgbClr>
            </a:solidFill>
            <a:ln w="3175">
              <a:solidFill>
                <a:schemeClr val="tx1"/>
              </a:solidFill>
              <a:round/>
              <a:headEnd/>
              <a:tailEnd/>
            </a:ln>
            <a:effectLst/>
          </p:spPr>
          <p:txBody>
            <a:bodyPr wrap="none" anchor="ctr"/>
            <a:lstStyle/>
            <a:p>
              <a:pPr algn="ctr"/>
              <a:r>
                <a:rPr lang="en-US"/>
                <a:t>e</a:t>
              </a:r>
            </a:p>
          </p:txBody>
        </p:sp>
        <p:sp>
          <p:nvSpPr>
            <p:cNvPr id="2126896" name="Oval 48"/>
            <p:cNvSpPr>
              <a:spLocks noChangeAspect="1" noChangeArrowheads="1"/>
            </p:cNvSpPr>
            <p:nvPr/>
          </p:nvSpPr>
          <p:spPr bwMode="auto">
            <a:xfrm>
              <a:off x="3168" y="1870"/>
              <a:ext cx="98" cy="98"/>
            </a:xfrm>
            <a:prstGeom prst="ellipse">
              <a:avLst/>
            </a:prstGeom>
            <a:solidFill>
              <a:srgbClr val="C0C0C0">
                <a:alpha val="62000"/>
              </a:srgbClr>
            </a:solidFill>
            <a:ln w="3175">
              <a:solidFill>
                <a:schemeClr val="tx1"/>
              </a:solidFill>
              <a:round/>
              <a:headEnd/>
              <a:tailEnd/>
            </a:ln>
            <a:effectLst/>
          </p:spPr>
          <p:txBody>
            <a:bodyPr wrap="none" anchor="ctr"/>
            <a:lstStyle/>
            <a:p>
              <a:pPr algn="ctr"/>
              <a:r>
                <a:rPr lang="en-US"/>
                <a:t>e</a:t>
              </a:r>
            </a:p>
          </p:txBody>
        </p:sp>
        <p:sp>
          <p:nvSpPr>
            <p:cNvPr id="2126897" name="Oval 49"/>
            <p:cNvSpPr>
              <a:spLocks noChangeAspect="1" noChangeArrowheads="1"/>
            </p:cNvSpPr>
            <p:nvPr/>
          </p:nvSpPr>
          <p:spPr bwMode="auto">
            <a:xfrm>
              <a:off x="2542" y="1726"/>
              <a:ext cx="98" cy="98"/>
            </a:xfrm>
            <a:prstGeom prst="ellipse">
              <a:avLst/>
            </a:prstGeom>
            <a:solidFill>
              <a:srgbClr val="C0C0C0">
                <a:alpha val="62000"/>
              </a:srgbClr>
            </a:solidFill>
            <a:ln w="3175">
              <a:solidFill>
                <a:schemeClr val="tx1"/>
              </a:solidFill>
              <a:round/>
              <a:headEnd/>
              <a:tailEnd/>
            </a:ln>
            <a:effectLst/>
          </p:spPr>
          <p:txBody>
            <a:bodyPr wrap="none" anchor="ctr"/>
            <a:lstStyle/>
            <a:p>
              <a:pPr algn="ctr"/>
              <a:r>
                <a:rPr lang="en-US"/>
                <a:t>e</a:t>
              </a:r>
            </a:p>
          </p:txBody>
        </p:sp>
        <p:sp>
          <p:nvSpPr>
            <p:cNvPr id="2126898" name="Oval 50"/>
            <p:cNvSpPr>
              <a:spLocks noChangeAspect="1" noChangeArrowheads="1"/>
            </p:cNvSpPr>
            <p:nvPr/>
          </p:nvSpPr>
          <p:spPr bwMode="auto">
            <a:xfrm>
              <a:off x="2544" y="1200"/>
              <a:ext cx="816" cy="816"/>
            </a:xfrm>
            <a:prstGeom prst="ellipse">
              <a:avLst/>
            </a:prstGeom>
            <a:gradFill rotWithShape="1">
              <a:gsLst>
                <a:gs pos="0">
                  <a:srgbClr val="CCECFF"/>
                </a:gs>
                <a:gs pos="100000">
                  <a:schemeClr val="accent2"/>
                </a:gs>
              </a:gsLst>
              <a:lin ang="2700000" scaled="1"/>
            </a:gradFill>
            <a:ln w="3175">
              <a:solidFill>
                <a:schemeClr val="tx1"/>
              </a:solidFill>
              <a:round/>
              <a:headEnd/>
              <a:tailEnd/>
            </a:ln>
            <a:effectLst/>
          </p:spPr>
          <p:txBody>
            <a:bodyPr wrap="none" anchor="ctr"/>
            <a:lstStyle/>
            <a:p>
              <a:endParaRPr lang="en-US"/>
            </a:p>
          </p:txBody>
        </p:sp>
        <p:sp>
          <p:nvSpPr>
            <p:cNvPr id="2126899" name="Text Box 51"/>
            <p:cNvSpPr txBox="1">
              <a:spLocks noChangeAspect="1" noChangeArrowheads="1"/>
            </p:cNvSpPr>
            <p:nvPr/>
          </p:nvSpPr>
          <p:spPr bwMode="auto">
            <a:xfrm>
              <a:off x="2832" y="1487"/>
              <a:ext cx="204" cy="193"/>
            </a:xfrm>
            <a:prstGeom prst="rect">
              <a:avLst/>
            </a:prstGeom>
            <a:noFill/>
            <a:ln w="9525">
              <a:noFill/>
              <a:miter lim="800000"/>
              <a:headEnd/>
              <a:tailEnd/>
            </a:ln>
            <a:effectLst/>
          </p:spPr>
          <p:txBody>
            <a:bodyPr wrap="none">
              <a:spAutoFit/>
            </a:bodyPr>
            <a:lstStyle/>
            <a:p>
              <a:r>
                <a:rPr lang="en-US"/>
                <a:t>+</a:t>
              </a:r>
            </a:p>
          </p:txBody>
        </p:sp>
        <p:sp>
          <p:nvSpPr>
            <p:cNvPr id="2126900" name="Text Box 52"/>
            <p:cNvSpPr txBox="1">
              <a:spLocks noChangeAspect="1" noChangeArrowheads="1"/>
            </p:cNvSpPr>
            <p:nvPr/>
          </p:nvSpPr>
          <p:spPr bwMode="auto">
            <a:xfrm>
              <a:off x="2688" y="1296"/>
              <a:ext cx="204" cy="193"/>
            </a:xfrm>
            <a:prstGeom prst="rect">
              <a:avLst/>
            </a:prstGeom>
            <a:noFill/>
            <a:ln w="9525">
              <a:noFill/>
              <a:miter lim="800000"/>
              <a:headEnd/>
              <a:tailEnd/>
            </a:ln>
            <a:effectLst/>
          </p:spPr>
          <p:txBody>
            <a:bodyPr wrap="none">
              <a:spAutoFit/>
            </a:bodyPr>
            <a:lstStyle/>
            <a:p>
              <a:r>
                <a:rPr lang="en-US"/>
                <a:t>+</a:t>
              </a:r>
            </a:p>
          </p:txBody>
        </p:sp>
        <p:sp>
          <p:nvSpPr>
            <p:cNvPr id="2126901" name="Text Box 53"/>
            <p:cNvSpPr txBox="1">
              <a:spLocks noChangeAspect="1" noChangeArrowheads="1"/>
            </p:cNvSpPr>
            <p:nvPr/>
          </p:nvSpPr>
          <p:spPr bwMode="auto">
            <a:xfrm>
              <a:off x="3025" y="1344"/>
              <a:ext cx="203" cy="192"/>
            </a:xfrm>
            <a:prstGeom prst="rect">
              <a:avLst/>
            </a:prstGeom>
            <a:noFill/>
            <a:ln w="9525">
              <a:noFill/>
              <a:miter lim="800000"/>
              <a:headEnd/>
              <a:tailEnd/>
            </a:ln>
            <a:effectLst/>
          </p:spPr>
          <p:txBody>
            <a:bodyPr wrap="none">
              <a:spAutoFit/>
            </a:bodyPr>
            <a:lstStyle/>
            <a:p>
              <a:r>
                <a:rPr lang="en-US"/>
                <a:t>+</a:t>
              </a:r>
            </a:p>
          </p:txBody>
        </p:sp>
        <p:sp>
          <p:nvSpPr>
            <p:cNvPr id="2126902" name="Text Box 54"/>
            <p:cNvSpPr txBox="1">
              <a:spLocks noChangeAspect="1" noChangeArrowheads="1"/>
            </p:cNvSpPr>
            <p:nvPr/>
          </p:nvSpPr>
          <p:spPr bwMode="auto">
            <a:xfrm>
              <a:off x="3025" y="1632"/>
              <a:ext cx="203" cy="193"/>
            </a:xfrm>
            <a:prstGeom prst="rect">
              <a:avLst/>
            </a:prstGeom>
            <a:noFill/>
            <a:ln w="9525">
              <a:noFill/>
              <a:miter lim="800000"/>
              <a:headEnd/>
              <a:tailEnd/>
            </a:ln>
            <a:effectLst/>
          </p:spPr>
          <p:txBody>
            <a:bodyPr wrap="none">
              <a:spAutoFit/>
            </a:bodyPr>
            <a:lstStyle/>
            <a:p>
              <a:r>
                <a:rPr lang="en-US"/>
                <a:t>+</a:t>
              </a:r>
            </a:p>
          </p:txBody>
        </p:sp>
        <p:sp>
          <p:nvSpPr>
            <p:cNvPr id="2126903" name="Text Box 55"/>
            <p:cNvSpPr txBox="1">
              <a:spLocks noChangeAspect="1" noChangeArrowheads="1"/>
            </p:cNvSpPr>
            <p:nvPr/>
          </p:nvSpPr>
          <p:spPr bwMode="auto">
            <a:xfrm>
              <a:off x="3005" y="1824"/>
              <a:ext cx="203" cy="192"/>
            </a:xfrm>
            <a:prstGeom prst="rect">
              <a:avLst/>
            </a:prstGeom>
            <a:noFill/>
            <a:ln w="9525">
              <a:noFill/>
              <a:miter lim="800000"/>
              <a:headEnd/>
              <a:tailEnd/>
            </a:ln>
            <a:effectLst/>
          </p:spPr>
          <p:txBody>
            <a:bodyPr wrap="none">
              <a:spAutoFit/>
            </a:bodyPr>
            <a:lstStyle/>
            <a:p>
              <a:r>
                <a:rPr lang="en-US"/>
                <a:t>+</a:t>
              </a:r>
            </a:p>
          </p:txBody>
        </p:sp>
        <p:sp>
          <p:nvSpPr>
            <p:cNvPr id="2126904" name="Text Box 56"/>
            <p:cNvSpPr txBox="1">
              <a:spLocks noChangeAspect="1" noChangeArrowheads="1"/>
            </p:cNvSpPr>
            <p:nvPr/>
          </p:nvSpPr>
          <p:spPr bwMode="auto">
            <a:xfrm>
              <a:off x="2688" y="1776"/>
              <a:ext cx="204" cy="193"/>
            </a:xfrm>
            <a:prstGeom prst="rect">
              <a:avLst/>
            </a:prstGeom>
            <a:noFill/>
            <a:ln w="9525">
              <a:noFill/>
              <a:miter lim="800000"/>
              <a:headEnd/>
              <a:tailEnd/>
            </a:ln>
            <a:effectLst/>
          </p:spPr>
          <p:txBody>
            <a:bodyPr wrap="none">
              <a:spAutoFit/>
            </a:bodyPr>
            <a:lstStyle/>
            <a:p>
              <a:r>
                <a:rPr lang="en-US"/>
                <a:t>+</a:t>
              </a:r>
            </a:p>
          </p:txBody>
        </p:sp>
        <p:sp>
          <p:nvSpPr>
            <p:cNvPr id="2126905" name="Text Box 57"/>
            <p:cNvSpPr txBox="1">
              <a:spLocks noChangeAspect="1" noChangeArrowheads="1"/>
            </p:cNvSpPr>
            <p:nvPr/>
          </p:nvSpPr>
          <p:spPr bwMode="auto">
            <a:xfrm>
              <a:off x="2592" y="1584"/>
              <a:ext cx="204" cy="192"/>
            </a:xfrm>
            <a:prstGeom prst="rect">
              <a:avLst/>
            </a:prstGeom>
            <a:noFill/>
            <a:ln w="9525">
              <a:noFill/>
              <a:miter lim="800000"/>
              <a:headEnd/>
              <a:tailEnd/>
            </a:ln>
            <a:effectLst/>
          </p:spPr>
          <p:txBody>
            <a:bodyPr wrap="none">
              <a:spAutoFit/>
            </a:bodyPr>
            <a:lstStyle/>
            <a:p>
              <a:r>
                <a:rPr lang="en-US"/>
                <a:t>+</a:t>
              </a:r>
            </a:p>
          </p:txBody>
        </p:sp>
        <p:sp>
          <p:nvSpPr>
            <p:cNvPr id="2126906" name="Text Box 58"/>
            <p:cNvSpPr txBox="1">
              <a:spLocks noChangeAspect="1" noChangeArrowheads="1"/>
            </p:cNvSpPr>
            <p:nvPr/>
          </p:nvSpPr>
          <p:spPr bwMode="auto">
            <a:xfrm>
              <a:off x="3168" y="1487"/>
              <a:ext cx="204" cy="193"/>
            </a:xfrm>
            <a:prstGeom prst="rect">
              <a:avLst/>
            </a:prstGeom>
            <a:noFill/>
            <a:ln w="9525">
              <a:noFill/>
              <a:miter lim="800000"/>
              <a:headEnd/>
              <a:tailEnd/>
            </a:ln>
            <a:effectLst/>
          </p:spPr>
          <p:txBody>
            <a:bodyPr wrap="none">
              <a:spAutoFit/>
            </a:bodyPr>
            <a:lstStyle/>
            <a:p>
              <a:r>
                <a:rPr lang="en-US"/>
                <a:t>+</a:t>
              </a:r>
            </a:p>
          </p:txBody>
        </p:sp>
        <p:sp>
          <p:nvSpPr>
            <p:cNvPr id="2126907" name="Oval 59"/>
            <p:cNvSpPr>
              <a:spLocks noChangeAspect="1" noChangeArrowheads="1"/>
            </p:cNvSpPr>
            <p:nvPr/>
          </p:nvSpPr>
          <p:spPr bwMode="auto">
            <a:xfrm>
              <a:off x="2880" y="1248"/>
              <a:ext cx="98" cy="98"/>
            </a:xfrm>
            <a:prstGeom prst="ellipse">
              <a:avLst/>
            </a:prstGeom>
            <a:solidFill>
              <a:srgbClr val="C0C0C0">
                <a:alpha val="62000"/>
              </a:srgbClr>
            </a:solidFill>
            <a:ln w="3175">
              <a:solidFill>
                <a:schemeClr val="tx1"/>
              </a:solidFill>
              <a:round/>
              <a:headEnd/>
              <a:tailEnd/>
            </a:ln>
            <a:effectLst/>
          </p:spPr>
          <p:txBody>
            <a:bodyPr wrap="none" anchor="ctr"/>
            <a:lstStyle/>
            <a:p>
              <a:pPr algn="ctr"/>
              <a:r>
                <a:rPr lang="en-US"/>
                <a:t>e</a:t>
              </a:r>
            </a:p>
          </p:txBody>
        </p:sp>
        <p:sp>
          <p:nvSpPr>
            <p:cNvPr id="2126908" name="Oval 60"/>
            <p:cNvSpPr>
              <a:spLocks noChangeAspect="1" noChangeArrowheads="1"/>
            </p:cNvSpPr>
            <p:nvPr/>
          </p:nvSpPr>
          <p:spPr bwMode="auto">
            <a:xfrm>
              <a:off x="3168" y="1680"/>
              <a:ext cx="98" cy="98"/>
            </a:xfrm>
            <a:prstGeom prst="ellipse">
              <a:avLst/>
            </a:prstGeom>
            <a:solidFill>
              <a:srgbClr val="C0C0C0">
                <a:alpha val="62000"/>
              </a:srgbClr>
            </a:solidFill>
            <a:ln w="3175">
              <a:solidFill>
                <a:schemeClr val="tx1"/>
              </a:solidFill>
              <a:round/>
              <a:headEnd/>
              <a:tailEnd/>
            </a:ln>
            <a:effectLst/>
          </p:spPr>
          <p:txBody>
            <a:bodyPr wrap="none" anchor="ctr"/>
            <a:lstStyle/>
            <a:p>
              <a:pPr algn="ctr"/>
              <a:r>
                <a:rPr lang="en-US"/>
                <a:t>e</a:t>
              </a:r>
            </a:p>
          </p:txBody>
        </p:sp>
        <p:sp>
          <p:nvSpPr>
            <p:cNvPr id="2126909" name="Oval 61"/>
            <p:cNvSpPr>
              <a:spLocks noChangeAspect="1" noChangeArrowheads="1"/>
            </p:cNvSpPr>
            <p:nvPr/>
          </p:nvSpPr>
          <p:spPr bwMode="auto">
            <a:xfrm>
              <a:off x="2736" y="1680"/>
              <a:ext cx="98" cy="98"/>
            </a:xfrm>
            <a:prstGeom prst="ellipse">
              <a:avLst/>
            </a:prstGeom>
            <a:solidFill>
              <a:srgbClr val="C0C0C0">
                <a:alpha val="62000"/>
              </a:srgbClr>
            </a:solidFill>
            <a:ln w="3175">
              <a:solidFill>
                <a:schemeClr val="tx1"/>
              </a:solidFill>
              <a:round/>
              <a:headEnd/>
              <a:tailEnd/>
            </a:ln>
            <a:effectLst/>
          </p:spPr>
          <p:txBody>
            <a:bodyPr wrap="none" anchor="ctr"/>
            <a:lstStyle/>
            <a:p>
              <a:pPr algn="ctr"/>
              <a:r>
                <a:rPr lang="en-US"/>
                <a:t>e</a:t>
              </a:r>
            </a:p>
          </p:txBody>
        </p:sp>
        <p:sp>
          <p:nvSpPr>
            <p:cNvPr id="2126910" name="Oval 62"/>
            <p:cNvSpPr>
              <a:spLocks noChangeAspect="1" noChangeArrowheads="1"/>
            </p:cNvSpPr>
            <p:nvPr/>
          </p:nvSpPr>
          <p:spPr bwMode="auto">
            <a:xfrm>
              <a:off x="2880" y="1824"/>
              <a:ext cx="98" cy="98"/>
            </a:xfrm>
            <a:prstGeom prst="ellipse">
              <a:avLst/>
            </a:prstGeom>
            <a:solidFill>
              <a:srgbClr val="C0C0C0">
                <a:alpha val="62000"/>
              </a:srgbClr>
            </a:solidFill>
            <a:ln w="3175">
              <a:solidFill>
                <a:schemeClr val="tx1"/>
              </a:solidFill>
              <a:round/>
              <a:headEnd/>
              <a:tailEnd/>
            </a:ln>
            <a:effectLst/>
          </p:spPr>
          <p:txBody>
            <a:bodyPr wrap="none" anchor="ctr"/>
            <a:lstStyle/>
            <a:p>
              <a:pPr algn="ctr"/>
              <a:r>
                <a:rPr lang="en-US"/>
                <a:t>e</a:t>
              </a:r>
            </a:p>
          </p:txBody>
        </p:sp>
        <p:sp>
          <p:nvSpPr>
            <p:cNvPr id="2126911" name="Oval 63"/>
            <p:cNvSpPr>
              <a:spLocks noChangeAspect="1" noChangeArrowheads="1"/>
            </p:cNvSpPr>
            <p:nvPr/>
          </p:nvSpPr>
          <p:spPr bwMode="auto">
            <a:xfrm>
              <a:off x="2976" y="1584"/>
              <a:ext cx="98" cy="98"/>
            </a:xfrm>
            <a:prstGeom prst="ellipse">
              <a:avLst/>
            </a:prstGeom>
            <a:solidFill>
              <a:srgbClr val="C0C0C0">
                <a:alpha val="62000"/>
              </a:srgbClr>
            </a:solidFill>
            <a:ln w="3175">
              <a:solidFill>
                <a:schemeClr val="tx1"/>
              </a:solidFill>
              <a:round/>
              <a:headEnd/>
              <a:tailEnd/>
            </a:ln>
            <a:effectLst/>
          </p:spPr>
          <p:txBody>
            <a:bodyPr wrap="none" anchor="ctr"/>
            <a:lstStyle/>
            <a:p>
              <a:pPr algn="ctr"/>
              <a:r>
                <a:rPr lang="en-US"/>
                <a:t>e</a:t>
              </a:r>
            </a:p>
          </p:txBody>
        </p:sp>
        <p:sp>
          <p:nvSpPr>
            <p:cNvPr id="2126912" name="Oval 64"/>
            <p:cNvSpPr>
              <a:spLocks noChangeAspect="1" noChangeArrowheads="1"/>
            </p:cNvSpPr>
            <p:nvPr/>
          </p:nvSpPr>
          <p:spPr bwMode="auto">
            <a:xfrm>
              <a:off x="3264" y="1392"/>
              <a:ext cx="98" cy="98"/>
            </a:xfrm>
            <a:prstGeom prst="ellipse">
              <a:avLst/>
            </a:prstGeom>
            <a:solidFill>
              <a:srgbClr val="C0C0C0">
                <a:alpha val="62000"/>
              </a:srgbClr>
            </a:solidFill>
            <a:ln w="3175">
              <a:solidFill>
                <a:schemeClr val="tx1"/>
              </a:solidFill>
              <a:round/>
              <a:headEnd/>
              <a:tailEnd/>
            </a:ln>
            <a:effectLst/>
          </p:spPr>
          <p:txBody>
            <a:bodyPr wrap="none" anchor="ctr"/>
            <a:lstStyle/>
            <a:p>
              <a:pPr algn="ctr"/>
              <a:r>
                <a:rPr lang="en-US"/>
                <a:t>e</a:t>
              </a:r>
            </a:p>
          </p:txBody>
        </p:sp>
        <p:sp>
          <p:nvSpPr>
            <p:cNvPr id="2126913" name="Oval 65"/>
            <p:cNvSpPr>
              <a:spLocks noChangeAspect="1" noChangeArrowheads="1"/>
            </p:cNvSpPr>
            <p:nvPr/>
          </p:nvSpPr>
          <p:spPr bwMode="auto">
            <a:xfrm>
              <a:off x="2782" y="1440"/>
              <a:ext cx="98" cy="98"/>
            </a:xfrm>
            <a:prstGeom prst="ellipse">
              <a:avLst/>
            </a:prstGeom>
            <a:solidFill>
              <a:srgbClr val="C0C0C0">
                <a:alpha val="62000"/>
              </a:srgbClr>
            </a:solidFill>
            <a:ln w="3175">
              <a:solidFill>
                <a:schemeClr val="tx1"/>
              </a:solidFill>
              <a:round/>
              <a:headEnd/>
              <a:tailEnd/>
            </a:ln>
            <a:effectLst/>
          </p:spPr>
          <p:txBody>
            <a:bodyPr wrap="none" anchor="ctr"/>
            <a:lstStyle/>
            <a:p>
              <a:pPr algn="ctr"/>
              <a:r>
                <a:rPr lang="en-US"/>
                <a:t>e</a:t>
              </a:r>
            </a:p>
          </p:txBody>
        </p:sp>
      </p:grpSp>
      <p:pic>
        <p:nvPicPr>
          <p:cNvPr id="2126914" name="Picture 66" descr="Models of the Atom"/>
          <p:cNvPicPr preferRelativeResize="0">
            <a:picLocks noChangeAspect="1" noChangeArrowheads="1"/>
          </p:cNvPicPr>
          <p:nvPr/>
        </p:nvPicPr>
        <p:blipFill>
          <a:blip r:embed="rId4">
            <a:lum bright="2000" contrast="12000"/>
          </a:blip>
          <a:srcRect l="50827" t="56734" r="20583" b="11913"/>
          <a:stretch>
            <a:fillRect/>
          </a:stretch>
        </p:blipFill>
        <p:spPr bwMode="auto">
          <a:xfrm>
            <a:off x="6934200" y="1844675"/>
            <a:ext cx="1646238" cy="1279525"/>
          </a:xfrm>
          <a:prstGeom prst="rect">
            <a:avLst/>
          </a:prstGeom>
          <a:noFill/>
        </p:spPr>
      </p:pic>
      <p:sp>
        <p:nvSpPr>
          <p:cNvPr id="2126915" name="Oval 67"/>
          <p:cNvSpPr>
            <a:spLocks noChangeAspect="1" noChangeArrowheads="1"/>
          </p:cNvSpPr>
          <p:nvPr/>
        </p:nvSpPr>
        <p:spPr bwMode="auto">
          <a:xfrm>
            <a:off x="7239000" y="1981200"/>
            <a:ext cx="1036638" cy="1036638"/>
          </a:xfrm>
          <a:prstGeom prst="ellipse">
            <a:avLst/>
          </a:prstGeom>
          <a:gradFill rotWithShape="1">
            <a:gsLst>
              <a:gs pos="0">
                <a:srgbClr val="CCECFF">
                  <a:alpha val="999"/>
                </a:srgbClr>
              </a:gs>
              <a:gs pos="100000">
                <a:schemeClr val="accent2"/>
              </a:gs>
            </a:gsLst>
            <a:lin ang="2700000" scaled="1"/>
          </a:gradFill>
          <a:ln w="3175">
            <a:noFill/>
            <a:round/>
            <a:headEnd/>
            <a:tailEnd/>
          </a:ln>
          <a:effectLst/>
        </p:spPr>
        <p:txBody>
          <a:bodyPr wrap="none" anchor="ctr"/>
          <a:lstStyle/>
          <a:p>
            <a:endParaRPr lang="en-US"/>
          </a:p>
        </p:txBody>
      </p:sp>
      <p:grpSp>
        <p:nvGrpSpPr>
          <p:cNvPr id="2126916" name="Group 68"/>
          <p:cNvGrpSpPr>
            <a:grpSpLocks noChangeAspect="1"/>
          </p:cNvGrpSpPr>
          <p:nvPr/>
        </p:nvGrpSpPr>
        <p:grpSpPr bwMode="auto">
          <a:xfrm>
            <a:off x="5672138" y="1981200"/>
            <a:ext cx="1033462" cy="1033463"/>
            <a:chOff x="1776" y="2784"/>
            <a:chExt cx="816" cy="816"/>
          </a:xfrm>
        </p:grpSpPr>
        <p:sp>
          <p:nvSpPr>
            <p:cNvPr id="2126917" name="Oval 69"/>
            <p:cNvSpPr>
              <a:spLocks noChangeAspect="1" noChangeArrowheads="1"/>
            </p:cNvSpPr>
            <p:nvPr/>
          </p:nvSpPr>
          <p:spPr bwMode="auto">
            <a:xfrm>
              <a:off x="1776" y="2784"/>
              <a:ext cx="816" cy="816"/>
            </a:xfrm>
            <a:prstGeom prst="ellipse">
              <a:avLst/>
            </a:prstGeom>
            <a:noFill/>
            <a:ln w="9525">
              <a:solidFill>
                <a:schemeClr val="tx1"/>
              </a:solidFill>
              <a:round/>
              <a:headEnd/>
              <a:tailEnd/>
            </a:ln>
            <a:effectLst/>
          </p:spPr>
          <p:txBody>
            <a:bodyPr wrap="none" anchor="ctr"/>
            <a:lstStyle/>
            <a:p>
              <a:endParaRPr lang="en-US"/>
            </a:p>
          </p:txBody>
        </p:sp>
        <p:sp>
          <p:nvSpPr>
            <p:cNvPr id="2126918" name="Oval 70"/>
            <p:cNvSpPr>
              <a:spLocks noChangeAspect="1" noChangeArrowheads="1"/>
            </p:cNvSpPr>
            <p:nvPr/>
          </p:nvSpPr>
          <p:spPr bwMode="auto">
            <a:xfrm>
              <a:off x="1968" y="2976"/>
              <a:ext cx="432" cy="432"/>
            </a:xfrm>
            <a:prstGeom prst="ellipse">
              <a:avLst/>
            </a:prstGeom>
            <a:noFill/>
            <a:ln w="9525">
              <a:solidFill>
                <a:schemeClr val="tx1"/>
              </a:solidFill>
              <a:round/>
              <a:headEnd/>
              <a:tailEnd/>
            </a:ln>
            <a:effectLst/>
          </p:spPr>
          <p:txBody>
            <a:bodyPr wrap="none" anchor="ctr"/>
            <a:lstStyle/>
            <a:p>
              <a:endParaRPr lang="en-US"/>
            </a:p>
          </p:txBody>
        </p:sp>
        <p:sp>
          <p:nvSpPr>
            <p:cNvPr id="2126919" name="Oval 71"/>
            <p:cNvSpPr>
              <a:spLocks noChangeAspect="1" noChangeArrowheads="1"/>
            </p:cNvSpPr>
            <p:nvPr/>
          </p:nvSpPr>
          <p:spPr bwMode="auto">
            <a:xfrm>
              <a:off x="2379" y="3483"/>
              <a:ext cx="69" cy="69"/>
            </a:xfrm>
            <a:prstGeom prst="ellipse">
              <a:avLst/>
            </a:prstGeom>
            <a:gradFill rotWithShape="1">
              <a:gsLst>
                <a:gs pos="0">
                  <a:srgbClr val="339966"/>
                </a:gs>
                <a:gs pos="100000">
                  <a:srgbClr val="339966">
                    <a:gamma/>
                    <a:shade val="46275"/>
                    <a:invGamma/>
                  </a:srgbClr>
                </a:gs>
              </a:gsLst>
              <a:lin ang="2700000" scaled="1"/>
            </a:gradFill>
            <a:ln w="9525">
              <a:solidFill>
                <a:srgbClr val="4D4D4D"/>
              </a:solidFill>
              <a:round/>
              <a:headEnd/>
              <a:tailEnd/>
            </a:ln>
            <a:effectLst/>
          </p:spPr>
          <p:txBody>
            <a:bodyPr wrap="none" anchor="ctr"/>
            <a:lstStyle/>
            <a:p>
              <a:endParaRPr lang="en-US"/>
            </a:p>
          </p:txBody>
        </p:sp>
        <p:sp>
          <p:nvSpPr>
            <p:cNvPr id="2126920" name="Oval 72"/>
            <p:cNvSpPr>
              <a:spLocks noChangeAspect="1" noChangeArrowheads="1"/>
            </p:cNvSpPr>
            <p:nvPr/>
          </p:nvSpPr>
          <p:spPr bwMode="auto">
            <a:xfrm>
              <a:off x="2256" y="2976"/>
              <a:ext cx="69" cy="69"/>
            </a:xfrm>
            <a:prstGeom prst="ellipse">
              <a:avLst/>
            </a:prstGeom>
            <a:gradFill rotWithShape="1">
              <a:gsLst>
                <a:gs pos="0">
                  <a:srgbClr val="339966"/>
                </a:gs>
                <a:gs pos="100000">
                  <a:srgbClr val="339966">
                    <a:gamma/>
                    <a:shade val="46275"/>
                    <a:invGamma/>
                  </a:srgbClr>
                </a:gs>
              </a:gsLst>
              <a:lin ang="2700000" scaled="1"/>
            </a:gradFill>
            <a:ln w="9525">
              <a:solidFill>
                <a:srgbClr val="4D4D4D"/>
              </a:solidFill>
              <a:round/>
              <a:headEnd/>
              <a:tailEnd/>
            </a:ln>
            <a:effectLst/>
          </p:spPr>
          <p:txBody>
            <a:bodyPr wrap="none" anchor="ctr"/>
            <a:lstStyle/>
            <a:p>
              <a:endParaRPr lang="en-US"/>
            </a:p>
          </p:txBody>
        </p:sp>
        <p:sp>
          <p:nvSpPr>
            <p:cNvPr id="2126921" name="Oval 73"/>
            <p:cNvSpPr>
              <a:spLocks noChangeAspect="1" noChangeArrowheads="1"/>
            </p:cNvSpPr>
            <p:nvPr/>
          </p:nvSpPr>
          <p:spPr bwMode="auto">
            <a:xfrm>
              <a:off x="2016" y="3312"/>
              <a:ext cx="69" cy="69"/>
            </a:xfrm>
            <a:prstGeom prst="ellipse">
              <a:avLst/>
            </a:prstGeom>
            <a:gradFill rotWithShape="1">
              <a:gsLst>
                <a:gs pos="0">
                  <a:srgbClr val="339966"/>
                </a:gs>
                <a:gs pos="100000">
                  <a:srgbClr val="339966">
                    <a:gamma/>
                    <a:shade val="46275"/>
                    <a:invGamma/>
                  </a:srgbClr>
                </a:gs>
              </a:gsLst>
              <a:lin ang="2700000" scaled="1"/>
            </a:gradFill>
            <a:ln w="9525">
              <a:solidFill>
                <a:srgbClr val="4D4D4D"/>
              </a:solidFill>
              <a:round/>
              <a:headEnd/>
              <a:tailEnd/>
            </a:ln>
            <a:effectLst/>
          </p:spPr>
          <p:txBody>
            <a:bodyPr wrap="none" anchor="ctr"/>
            <a:lstStyle/>
            <a:p>
              <a:endParaRPr lang="en-US"/>
            </a:p>
          </p:txBody>
        </p:sp>
        <p:grpSp>
          <p:nvGrpSpPr>
            <p:cNvPr id="2126922" name="Group 74"/>
            <p:cNvGrpSpPr>
              <a:grpSpLocks noChangeAspect="1"/>
            </p:cNvGrpSpPr>
            <p:nvPr/>
          </p:nvGrpSpPr>
          <p:grpSpPr bwMode="auto">
            <a:xfrm>
              <a:off x="2160" y="3152"/>
              <a:ext cx="86" cy="112"/>
              <a:chOff x="624" y="2928"/>
              <a:chExt cx="165" cy="213"/>
            </a:xfrm>
          </p:grpSpPr>
          <p:sp>
            <p:nvSpPr>
              <p:cNvPr id="2126923" name="Oval 75"/>
              <p:cNvSpPr>
                <a:spLocks noChangeAspect="1" noChangeArrowheads="1"/>
              </p:cNvSpPr>
              <p:nvPr/>
            </p:nvSpPr>
            <p:spPr bwMode="auto">
              <a:xfrm>
                <a:off x="720" y="2928"/>
                <a:ext cx="69" cy="69"/>
              </a:xfrm>
              <a:prstGeom prst="ellipse">
                <a:avLst/>
              </a:prstGeom>
              <a:gradFill rotWithShape="1">
                <a:gsLst>
                  <a:gs pos="0">
                    <a:srgbClr val="9D88E8"/>
                  </a:gs>
                  <a:gs pos="100000">
                    <a:schemeClr val="accent2"/>
                  </a:gs>
                </a:gsLst>
                <a:lin ang="2700000" scaled="1"/>
              </a:gradFill>
              <a:ln w="9525">
                <a:solidFill>
                  <a:srgbClr val="4D4D4D"/>
                </a:solidFill>
                <a:round/>
                <a:headEnd/>
                <a:tailEnd/>
              </a:ln>
              <a:effectLst/>
            </p:spPr>
            <p:txBody>
              <a:bodyPr wrap="none" anchor="ctr"/>
              <a:lstStyle/>
              <a:p>
                <a:endParaRPr lang="en-US"/>
              </a:p>
            </p:txBody>
          </p:sp>
          <p:sp>
            <p:nvSpPr>
              <p:cNvPr id="2126924" name="Oval 76"/>
              <p:cNvSpPr>
                <a:spLocks noChangeAspect="1" noChangeArrowheads="1"/>
              </p:cNvSpPr>
              <p:nvPr/>
            </p:nvSpPr>
            <p:spPr bwMode="auto">
              <a:xfrm>
                <a:off x="672" y="2976"/>
                <a:ext cx="69" cy="69"/>
              </a:xfrm>
              <a:prstGeom prst="ellipse">
                <a:avLst/>
              </a:prstGeom>
              <a:gradFill rotWithShape="1">
                <a:gsLst>
                  <a:gs pos="0">
                    <a:srgbClr val="9D88E8"/>
                  </a:gs>
                  <a:gs pos="100000">
                    <a:schemeClr val="accent2"/>
                  </a:gs>
                </a:gsLst>
                <a:lin ang="2700000" scaled="1"/>
              </a:gradFill>
              <a:ln w="9525">
                <a:solidFill>
                  <a:srgbClr val="4D4D4D"/>
                </a:solidFill>
                <a:round/>
                <a:headEnd/>
                <a:tailEnd/>
              </a:ln>
              <a:effectLst/>
            </p:spPr>
            <p:txBody>
              <a:bodyPr wrap="none" anchor="ctr"/>
              <a:lstStyle/>
              <a:p>
                <a:endParaRPr lang="en-US"/>
              </a:p>
            </p:txBody>
          </p:sp>
          <p:sp>
            <p:nvSpPr>
              <p:cNvPr id="2126925" name="Oval 77"/>
              <p:cNvSpPr>
                <a:spLocks noChangeAspect="1" noChangeArrowheads="1"/>
              </p:cNvSpPr>
              <p:nvPr/>
            </p:nvSpPr>
            <p:spPr bwMode="auto">
              <a:xfrm>
                <a:off x="624" y="2976"/>
                <a:ext cx="69" cy="69"/>
              </a:xfrm>
              <a:prstGeom prst="ellipse">
                <a:avLst/>
              </a:prstGeom>
              <a:gradFill rotWithShape="1">
                <a:gsLst>
                  <a:gs pos="0">
                    <a:srgbClr val="9D88E8"/>
                  </a:gs>
                  <a:gs pos="100000">
                    <a:schemeClr val="accent2"/>
                  </a:gs>
                </a:gsLst>
                <a:lin ang="2700000" scaled="1"/>
              </a:gradFill>
              <a:ln w="9525">
                <a:solidFill>
                  <a:srgbClr val="4D4D4D"/>
                </a:solidFill>
                <a:round/>
                <a:headEnd/>
                <a:tailEnd/>
              </a:ln>
              <a:effectLst/>
            </p:spPr>
            <p:txBody>
              <a:bodyPr wrap="none" anchor="ctr"/>
              <a:lstStyle/>
              <a:p>
                <a:endParaRPr lang="en-US"/>
              </a:p>
            </p:txBody>
          </p:sp>
          <p:sp>
            <p:nvSpPr>
              <p:cNvPr id="2126926" name="Oval 78"/>
              <p:cNvSpPr>
                <a:spLocks noChangeAspect="1" noChangeArrowheads="1"/>
              </p:cNvSpPr>
              <p:nvPr/>
            </p:nvSpPr>
            <p:spPr bwMode="auto">
              <a:xfrm>
                <a:off x="720" y="2976"/>
                <a:ext cx="69" cy="69"/>
              </a:xfrm>
              <a:prstGeom prst="ellipse">
                <a:avLst/>
              </a:prstGeom>
              <a:gradFill rotWithShape="1">
                <a:gsLst>
                  <a:gs pos="0">
                    <a:srgbClr val="F3B3DC"/>
                  </a:gs>
                  <a:gs pos="100000">
                    <a:srgbClr val="FF3399"/>
                  </a:gs>
                </a:gsLst>
                <a:lin ang="2700000" scaled="1"/>
              </a:gradFill>
              <a:ln w="9525">
                <a:solidFill>
                  <a:srgbClr val="4D4D4D"/>
                </a:solidFill>
                <a:round/>
                <a:headEnd/>
                <a:tailEnd/>
              </a:ln>
              <a:effectLst/>
            </p:spPr>
            <p:txBody>
              <a:bodyPr wrap="none" anchor="ctr"/>
              <a:lstStyle/>
              <a:p>
                <a:endParaRPr lang="en-US"/>
              </a:p>
            </p:txBody>
          </p:sp>
          <p:sp>
            <p:nvSpPr>
              <p:cNvPr id="2126927" name="Oval 79"/>
              <p:cNvSpPr>
                <a:spLocks noChangeAspect="1" noChangeArrowheads="1"/>
              </p:cNvSpPr>
              <p:nvPr/>
            </p:nvSpPr>
            <p:spPr bwMode="auto">
              <a:xfrm>
                <a:off x="624" y="3024"/>
                <a:ext cx="69" cy="69"/>
              </a:xfrm>
              <a:prstGeom prst="ellipse">
                <a:avLst/>
              </a:prstGeom>
              <a:gradFill rotWithShape="1">
                <a:gsLst>
                  <a:gs pos="0">
                    <a:srgbClr val="F3B3DC"/>
                  </a:gs>
                  <a:gs pos="100000">
                    <a:srgbClr val="FF3399"/>
                  </a:gs>
                </a:gsLst>
                <a:lin ang="2700000" scaled="1"/>
              </a:gradFill>
              <a:ln w="9525">
                <a:solidFill>
                  <a:srgbClr val="4D4D4D"/>
                </a:solidFill>
                <a:round/>
                <a:headEnd/>
                <a:tailEnd/>
              </a:ln>
              <a:effectLst/>
            </p:spPr>
            <p:txBody>
              <a:bodyPr wrap="none" anchor="ctr"/>
              <a:lstStyle/>
              <a:p>
                <a:endParaRPr lang="en-US"/>
              </a:p>
            </p:txBody>
          </p:sp>
          <p:sp>
            <p:nvSpPr>
              <p:cNvPr id="2126928" name="Oval 80"/>
              <p:cNvSpPr>
                <a:spLocks noChangeAspect="1" noChangeArrowheads="1"/>
              </p:cNvSpPr>
              <p:nvPr/>
            </p:nvSpPr>
            <p:spPr bwMode="auto">
              <a:xfrm>
                <a:off x="672" y="2928"/>
                <a:ext cx="69" cy="69"/>
              </a:xfrm>
              <a:prstGeom prst="ellipse">
                <a:avLst/>
              </a:prstGeom>
              <a:gradFill rotWithShape="1">
                <a:gsLst>
                  <a:gs pos="0">
                    <a:srgbClr val="F3B3DC"/>
                  </a:gs>
                  <a:gs pos="100000">
                    <a:srgbClr val="FF3399"/>
                  </a:gs>
                </a:gsLst>
                <a:lin ang="2700000" scaled="1"/>
              </a:gradFill>
              <a:ln w="9525">
                <a:solidFill>
                  <a:srgbClr val="4D4D4D"/>
                </a:solidFill>
                <a:round/>
                <a:headEnd/>
                <a:tailEnd/>
              </a:ln>
              <a:effectLst/>
            </p:spPr>
            <p:txBody>
              <a:bodyPr wrap="none" anchor="ctr"/>
              <a:lstStyle/>
              <a:p>
                <a:endParaRPr lang="en-US"/>
              </a:p>
            </p:txBody>
          </p:sp>
          <p:sp>
            <p:nvSpPr>
              <p:cNvPr id="2126929" name="Oval 81"/>
              <p:cNvSpPr>
                <a:spLocks noChangeAspect="1" noChangeArrowheads="1"/>
              </p:cNvSpPr>
              <p:nvPr/>
            </p:nvSpPr>
            <p:spPr bwMode="auto">
              <a:xfrm>
                <a:off x="672" y="3072"/>
                <a:ext cx="69" cy="69"/>
              </a:xfrm>
              <a:prstGeom prst="ellipse">
                <a:avLst/>
              </a:prstGeom>
              <a:gradFill rotWithShape="1">
                <a:gsLst>
                  <a:gs pos="0">
                    <a:srgbClr val="F3B3DC"/>
                  </a:gs>
                  <a:gs pos="100000">
                    <a:srgbClr val="FF3399"/>
                  </a:gs>
                </a:gsLst>
                <a:lin ang="2700000" scaled="1"/>
              </a:gradFill>
              <a:ln w="9525">
                <a:solidFill>
                  <a:srgbClr val="4D4D4D"/>
                </a:solidFill>
                <a:round/>
                <a:headEnd/>
                <a:tailEnd/>
              </a:ln>
              <a:effectLst/>
            </p:spPr>
            <p:txBody>
              <a:bodyPr wrap="none" anchor="ctr"/>
              <a:lstStyle/>
              <a:p>
                <a:endParaRPr lang="en-US"/>
              </a:p>
            </p:txBody>
          </p:sp>
          <p:sp>
            <p:nvSpPr>
              <p:cNvPr id="2126930" name="Oval 82"/>
              <p:cNvSpPr>
                <a:spLocks noChangeAspect="1" noChangeArrowheads="1"/>
              </p:cNvSpPr>
              <p:nvPr/>
            </p:nvSpPr>
            <p:spPr bwMode="auto">
              <a:xfrm>
                <a:off x="699" y="3024"/>
                <a:ext cx="69" cy="69"/>
              </a:xfrm>
              <a:prstGeom prst="ellipse">
                <a:avLst/>
              </a:prstGeom>
              <a:gradFill rotWithShape="1">
                <a:gsLst>
                  <a:gs pos="0">
                    <a:srgbClr val="9D88E8"/>
                  </a:gs>
                  <a:gs pos="100000">
                    <a:schemeClr val="accent2"/>
                  </a:gs>
                </a:gsLst>
                <a:lin ang="2700000" scaled="1"/>
              </a:gradFill>
              <a:ln w="9525">
                <a:solidFill>
                  <a:srgbClr val="4D4D4D"/>
                </a:solidFill>
                <a:round/>
                <a:headEnd/>
                <a:tailEnd/>
              </a:ln>
              <a:effectLst/>
            </p:spPr>
            <p:txBody>
              <a:bodyPr wrap="none" anchor="ct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6885"/>
                                        </p:tgtEl>
                                        <p:attrNameLst>
                                          <p:attrName>style.visibility</p:attrName>
                                        </p:attrNameLst>
                                      </p:cBhvr>
                                      <p:to>
                                        <p:strVal val="visible"/>
                                      </p:to>
                                    </p:set>
                                    <p:animEffect transition="in" filter="fade">
                                      <p:cBhvr>
                                        <p:cTn id="7" dur="2000"/>
                                        <p:tgtEl>
                                          <p:spTgt spid="2126885"/>
                                        </p:tgtEl>
                                      </p:cBhvr>
                                    </p:animEffect>
                                  </p:childTnLst>
                                </p:cTn>
                              </p:par>
                            </p:childTnLst>
                          </p:cTn>
                        </p:par>
                        <p:par>
                          <p:cTn id="8" fill="hold">
                            <p:stCondLst>
                              <p:cond delay="2000"/>
                            </p:stCondLst>
                            <p:childTnLst>
                              <p:par>
                                <p:cTn id="9" presetID="1" presetClass="entr" presetSubtype="0" fill="hold" grpId="0" nodeType="afterEffect">
                                  <p:stCondLst>
                                    <p:cond delay="0"/>
                                  </p:stCondLst>
                                  <p:childTnLst>
                                    <p:set>
                                      <p:cBhvr>
                                        <p:cTn id="10" dur="1" fill="hold">
                                          <p:stCondLst>
                                            <p:cond delay="499"/>
                                          </p:stCondLst>
                                        </p:cTn>
                                        <p:tgtEl>
                                          <p:spTgt spid="2126857"/>
                                        </p:tgtEl>
                                        <p:attrNameLst>
                                          <p:attrName>style.visibility</p:attrName>
                                        </p:attrNameLst>
                                      </p:cBhvr>
                                      <p:to>
                                        <p:strVal val="visible"/>
                                      </p:to>
                                    </p:set>
                                  </p:childTnLst>
                                  <p:subTnLst>
                                    <p:set>
                                      <p:cBhvr override="childStyle">
                                        <p:cTn dur="1" fill="hold" display="0" masterRel="nextClick" afterEffect="1"/>
                                        <p:tgtEl>
                                          <p:spTgt spid="2126857"/>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126851"/>
                                        </p:tgtEl>
                                        <p:attrNameLst>
                                          <p:attrName>style.visibility</p:attrName>
                                        </p:attrNameLst>
                                      </p:cBhvr>
                                      <p:to>
                                        <p:strVal val="visible"/>
                                      </p:to>
                                    </p:se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2126868"/>
                                        </p:tgtEl>
                                        <p:attrNameLst>
                                          <p:attrName>style.visibility</p:attrName>
                                        </p:attrNameLst>
                                      </p:cBhvr>
                                      <p:to>
                                        <p:strVal val="visible"/>
                                      </p:to>
                                    </p:set>
                                    <p:animEffect transition="in" filter="wipe(down)">
                                      <p:cBhvr>
                                        <p:cTn id="18" dur="500"/>
                                        <p:tgtEl>
                                          <p:spTgt spid="2126868"/>
                                        </p:tgtEl>
                                      </p:cBhvr>
                                    </p:animEffect>
                                  </p:childTnLst>
                                </p:cTn>
                              </p:par>
                              <p:par>
                                <p:cTn id="19" presetID="42" presetClass="entr" presetSubtype="0" fill="hold" grpId="0" nodeType="withEffect">
                                  <p:stCondLst>
                                    <p:cond delay="0"/>
                                  </p:stCondLst>
                                  <p:childTnLst>
                                    <p:set>
                                      <p:cBhvr>
                                        <p:cTn id="20" dur="1" fill="hold">
                                          <p:stCondLst>
                                            <p:cond delay="0"/>
                                          </p:stCondLst>
                                        </p:cTn>
                                        <p:tgtEl>
                                          <p:spTgt spid="2126860"/>
                                        </p:tgtEl>
                                        <p:attrNameLst>
                                          <p:attrName>style.visibility</p:attrName>
                                        </p:attrNameLst>
                                      </p:cBhvr>
                                      <p:to>
                                        <p:strVal val="visible"/>
                                      </p:to>
                                    </p:set>
                                    <p:animEffect transition="in" filter="fade">
                                      <p:cBhvr>
                                        <p:cTn id="21" dur="1000"/>
                                        <p:tgtEl>
                                          <p:spTgt spid="2126860"/>
                                        </p:tgtEl>
                                      </p:cBhvr>
                                    </p:animEffect>
                                    <p:anim calcmode="lin" valueType="num">
                                      <p:cBhvr>
                                        <p:cTn id="22" dur="1000" fill="hold"/>
                                        <p:tgtEl>
                                          <p:spTgt spid="2126860"/>
                                        </p:tgtEl>
                                        <p:attrNameLst>
                                          <p:attrName>ppt_x</p:attrName>
                                        </p:attrNameLst>
                                      </p:cBhvr>
                                      <p:tavLst>
                                        <p:tav tm="0">
                                          <p:val>
                                            <p:strVal val="#ppt_x"/>
                                          </p:val>
                                        </p:tav>
                                        <p:tav tm="100000">
                                          <p:val>
                                            <p:strVal val="#ppt_x"/>
                                          </p:val>
                                        </p:tav>
                                      </p:tavLst>
                                    </p:anim>
                                    <p:anim calcmode="lin" valueType="num">
                                      <p:cBhvr>
                                        <p:cTn id="23" dur="1000" fill="hold"/>
                                        <p:tgtEl>
                                          <p:spTgt spid="212686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39" presetClass="entr" presetSubtype="0" accel="100000" fill="hold" nodeType="clickEffect">
                                  <p:stCondLst>
                                    <p:cond delay="0"/>
                                  </p:stCondLst>
                                  <p:childTnLst>
                                    <p:set>
                                      <p:cBhvr>
                                        <p:cTn id="27" dur="1" fill="hold">
                                          <p:stCondLst>
                                            <p:cond delay="0"/>
                                          </p:stCondLst>
                                        </p:cTn>
                                        <p:tgtEl>
                                          <p:spTgt spid="2126894"/>
                                        </p:tgtEl>
                                        <p:attrNameLst>
                                          <p:attrName>style.visibility</p:attrName>
                                        </p:attrNameLst>
                                      </p:cBhvr>
                                      <p:to>
                                        <p:strVal val="visible"/>
                                      </p:to>
                                    </p:set>
                                    <p:anim calcmode="lin" valueType="num">
                                      <p:cBhvr>
                                        <p:cTn id="28" dur="500" fill="hold"/>
                                        <p:tgtEl>
                                          <p:spTgt spid="2126894"/>
                                        </p:tgtEl>
                                        <p:attrNameLst>
                                          <p:attrName>ppt_h</p:attrName>
                                        </p:attrNameLst>
                                      </p:cBhvr>
                                      <p:tavLst>
                                        <p:tav tm="0">
                                          <p:val>
                                            <p:strVal val="#ppt_h/20"/>
                                          </p:val>
                                        </p:tav>
                                        <p:tav tm="50000">
                                          <p:val>
                                            <p:strVal val="#ppt_h/20"/>
                                          </p:val>
                                        </p:tav>
                                        <p:tav tm="100000">
                                          <p:val>
                                            <p:strVal val="#ppt_h"/>
                                          </p:val>
                                        </p:tav>
                                      </p:tavLst>
                                    </p:anim>
                                    <p:anim calcmode="lin" valueType="num">
                                      <p:cBhvr>
                                        <p:cTn id="29" dur="500" fill="hold"/>
                                        <p:tgtEl>
                                          <p:spTgt spid="2126894"/>
                                        </p:tgtEl>
                                        <p:attrNameLst>
                                          <p:attrName>ppt_w</p:attrName>
                                        </p:attrNameLst>
                                      </p:cBhvr>
                                      <p:tavLst>
                                        <p:tav tm="0">
                                          <p:val>
                                            <p:strVal val="#ppt_w+.3"/>
                                          </p:val>
                                        </p:tav>
                                        <p:tav tm="50000">
                                          <p:val>
                                            <p:strVal val="#ppt_w+.3"/>
                                          </p:val>
                                        </p:tav>
                                        <p:tav tm="100000">
                                          <p:val>
                                            <p:strVal val="#ppt_w"/>
                                          </p:val>
                                        </p:tav>
                                      </p:tavLst>
                                    </p:anim>
                                    <p:anim calcmode="lin" valueType="num">
                                      <p:cBhvr>
                                        <p:cTn id="30" dur="500" fill="hold"/>
                                        <p:tgtEl>
                                          <p:spTgt spid="2126894"/>
                                        </p:tgtEl>
                                        <p:attrNameLst>
                                          <p:attrName>ppt_x</p:attrName>
                                        </p:attrNameLst>
                                      </p:cBhvr>
                                      <p:tavLst>
                                        <p:tav tm="0">
                                          <p:val>
                                            <p:strVal val="#ppt_x-.3"/>
                                          </p:val>
                                        </p:tav>
                                        <p:tav tm="50000">
                                          <p:val>
                                            <p:strVal val="#ppt_x"/>
                                          </p:val>
                                        </p:tav>
                                        <p:tav tm="100000">
                                          <p:val>
                                            <p:strVal val="#ppt_x"/>
                                          </p:val>
                                        </p:tav>
                                      </p:tavLst>
                                    </p:anim>
                                    <p:anim calcmode="lin" valueType="num">
                                      <p:cBhvr>
                                        <p:cTn id="31" dur="500" fill="hold"/>
                                        <p:tgtEl>
                                          <p:spTgt spid="2126894"/>
                                        </p:tgtEl>
                                        <p:attrNameLst>
                                          <p:attrName>ppt_y</p:attrName>
                                        </p:attrNameLst>
                                      </p:cBhvr>
                                      <p:tavLst>
                                        <p:tav tm="0">
                                          <p:val>
                                            <p:strVal val="#ppt_y"/>
                                          </p:val>
                                        </p:tav>
                                        <p:tav tm="100000">
                                          <p:val>
                                            <p:strVal val="#ppt_y"/>
                                          </p:val>
                                        </p:tav>
                                      </p:tavLst>
                                    </p:anim>
                                  </p:childTnLst>
                                </p:cTn>
                              </p:par>
                            </p:childTnLst>
                          </p:cTn>
                        </p:par>
                        <p:par>
                          <p:cTn id="32" fill="hold">
                            <p:stCondLst>
                              <p:cond delay="500"/>
                            </p:stCondLst>
                            <p:childTnLst>
                              <p:par>
                                <p:cTn id="33" presetID="1" presetClass="entr" presetSubtype="0" fill="hold" grpId="0" nodeType="afterEffect">
                                  <p:stCondLst>
                                    <p:cond delay="1000"/>
                                  </p:stCondLst>
                                  <p:childTnLst>
                                    <p:set>
                                      <p:cBhvr>
                                        <p:cTn id="34" dur="1" fill="hold">
                                          <p:stCondLst>
                                            <p:cond delay="499"/>
                                          </p:stCondLst>
                                        </p:cTn>
                                        <p:tgtEl>
                                          <p:spTgt spid="2126852"/>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4" fill="hold" grpId="0" nodeType="afterEffect">
                                  <p:stCondLst>
                                    <p:cond delay="0"/>
                                  </p:stCondLst>
                                  <p:childTnLst>
                                    <p:set>
                                      <p:cBhvr>
                                        <p:cTn id="37" dur="1" fill="hold">
                                          <p:stCondLst>
                                            <p:cond delay="0"/>
                                          </p:stCondLst>
                                        </p:cTn>
                                        <p:tgtEl>
                                          <p:spTgt spid="2126869"/>
                                        </p:tgtEl>
                                        <p:attrNameLst>
                                          <p:attrName>style.visibility</p:attrName>
                                        </p:attrNameLst>
                                      </p:cBhvr>
                                      <p:to>
                                        <p:strVal val="visible"/>
                                      </p:to>
                                    </p:set>
                                    <p:animEffect transition="in" filter="wipe(down)">
                                      <p:cBhvr>
                                        <p:cTn id="38" dur="500"/>
                                        <p:tgtEl>
                                          <p:spTgt spid="2126869"/>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126861"/>
                                        </p:tgtEl>
                                        <p:attrNameLst>
                                          <p:attrName>style.visibility</p:attrName>
                                        </p:attrNameLst>
                                      </p:cBhvr>
                                      <p:to>
                                        <p:strVal val="visible"/>
                                      </p:to>
                                    </p:set>
                                    <p:animEffect transition="in" filter="fade">
                                      <p:cBhvr>
                                        <p:cTn id="41" dur="1000"/>
                                        <p:tgtEl>
                                          <p:spTgt spid="2126861"/>
                                        </p:tgtEl>
                                      </p:cBhvr>
                                    </p:animEffect>
                                    <p:anim calcmode="lin" valueType="num">
                                      <p:cBhvr>
                                        <p:cTn id="42" dur="1000" fill="hold"/>
                                        <p:tgtEl>
                                          <p:spTgt spid="2126861"/>
                                        </p:tgtEl>
                                        <p:attrNameLst>
                                          <p:attrName>ppt_x</p:attrName>
                                        </p:attrNameLst>
                                      </p:cBhvr>
                                      <p:tavLst>
                                        <p:tav tm="0">
                                          <p:val>
                                            <p:strVal val="#ppt_x"/>
                                          </p:val>
                                        </p:tav>
                                        <p:tav tm="100000">
                                          <p:val>
                                            <p:strVal val="#ppt_x"/>
                                          </p:val>
                                        </p:tav>
                                      </p:tavLst>
                                    </p:anim>
                                    <p:anim calcmode="lin" valueType="num">
                                      <p:cBhvr>
                                        <p:cTn id="43" dur="1000" fill="hold"/>
                                        <p:tgtEl>
                                          <p:spTgt spid="2126861"/>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2126871"/>
                                        </p:tgtEl>
                                        <p:attrNameLst>
                                          <p:attrName>style.visibility</p:attrName>
                                        </p:attrNameLst>
                                      </p:cBhvr>
                                      <p:to>
                                        <p:strVal val="visible"/>
                                      </p:to>
                                    </p:set>
                                    <p:animEffect transition="in" filter="wipe(up)">
                                      <p:cBhvr>
                                        <p:cTn id="48" dur="500"/>
                                        <p:tgtEl>
                                          <p:spTgt spid="2126871"/>
                                        </p:tgtEl>
                                      </p:cBhvr>
                                    </p:animEffect>
                                  </p:childTnLst>
                                </p:cTn>
                              </p:par>
                              <p:par>
                                <p:cTn id="49" presetID="47" presetClass="entr" presetSubtype="0" fill="hold" grpId="0" nodeType="withEffect">
                                  <p:stCondLst>
                                    <p:cond delay="0"/>
                                  </p:stCondLst>
                                  <p:childTnLst>
                                    <p:set>
                                      <p:cBhvr>
                                        <p:cTn id="50" dur="1" fill="hold">
                                          <p:stCondLst>
                                            <p:cond delay="0"/>
                                          </p:stCondLst>
                                        </p:cTn>
                                        <p:tgtEl>
                                          <p:spTgt spid="2126862"/>
                                        </p:tgtEl>
                                        <p:attrNameLst>
                                          <p:attrName>style.visibility</p:attrName>
                                        </p:attrNameLst>
                                      </p:cBhvr>
                                      <p:to>
                                        <p:strVal val="visible"/>
                                      </p:to>
                                    </p:set>
                                    <p:animEffect transition="in" filter="fade">
                                      <p:cBhvr>
                                        <p:cTn id="51" dur="1000"/>
                                        <p:tgtEl>
                                          <p:spTgt spid="2126862"/>
                                        </p:tgtEl>
                                      </p:cBhvr>
                                    </p:animEffect>
                                    <p:anim calcmode="lin" valueType="num">
                                      <p:cBhvr>
                                        <p:cTn id="52" dur="1000" fill="hold"/>
                                        <p:tgtEl>
                                          <p:spTgt spid="2126862"/>
                                        </p:tgtEl>
                                        <p:attrNameLst>
                                          <p:attrName>ppt_x</p:attrName>
                                        </p:attrNameLst>
                                      </p:cBhvr>
                                      <p:tavLst>
                                        <p:tav tm="0">
                                          <p:val>
                                            <p:strVal val="#ppt_x"/>
                                          </p:val>
                                        </p:tav>
                                        <p:tav tm="100000">
                                          <p:val>
                                            <p:strVal val="#ppt_x"/>
                                          </p:val>
                                        </p:tav>
                                      </p:tavLst>
                                    </p:anim>
                                    <p:anim calcmode="lin" valueType="num">
                                      <p:cBhvr>
                                        <p:cTn id="53" dur="1000" fill="hold"/>
                                        <p:tgtEl>
                                          <p:spTgt spid="2126862"/>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39" presetClass="entr" presetSubtype="0" accel="100000" fill="hold" nodeType="clickEffect">
                                  <p:stCondLst>
                                    <p:cond delay="0"/>
                                  </p:stCondLst>
                                  <p:childTnLst>
                                    <p:set>
                                      <p:cBhvr>
                                        <p:cTn id="57" dur="1" fill="hold">
                                          <p:stCondLst>
                                            <p:cond delay="0"/>
                                          </p:stCondLst>
                                        </p:cTn>
                                        <p:tgtEl>
                                          <p:spTgt spid="2126886"/>
                                        </p:tgtEl>
                                        <p:attrNameLst>
                                          <p:attrName>style.visibility</p:attrName>
                                        </p:attrNameLst>
                                      </p:cBhvr>
                                      <p:to>
                                        <p:strVal val="visible"/>
                                      </p:to>
                                    </p:set>
                                    <p:anim calcmode="lin" valueType="num">
                                      <p:cBhvr>
                                        <p:cTn id="58" dur="500" fill="hold"/>
                                        <p:tgtEl>
                                          <p:spTgt spid="2126886"/>
                                        </p:tgtEl>
                                        <p:attrNameLst>
                                          <p:attrName>ppt_h</p:attrName>
                                        </p:attrNameLst>
                                      </p:cBhvr>
                                      <p:tavLst>
                                        <p:tav tm="0">
                                          <p:val>
                                            <p:strVal val="#ppt_h/20"/>
                                          </p:val>
                                        </p:tav>
                                        <p:tav tm="50000">
                                          <p:val>
                                            <p:strVal val="#ppt_h/20"/>
                                          </p:val>
                                        </p:tav>
                                        <p:tav tm="100000">
                                          <p:val>
                                            <p:strVal val="#ppt_h"/>
                                          </p:val>
                                        </p:tav>
                                      </p:tavLst>
                                    </p:anim>
                                    <p:anim calcmode="lin" valueType="num">
                                      <p:cBhvr>
                                        <p:cTn id="59" dur="500" fill="hold"/>
                                        <p:tgtEl>
                                          <p:spTgt spid="2126886"/>
                                        </p:tgtEl>
                                        <p:attrNameLst>
                                          <p:attrName>ppt_w</p:attrName>
                                        </p:attrNameLst>
                                      </p:cBhvr>
                                      <p:tavLst>
                                        <p:tav tm="0">
                                          <p:val>
                                            <p:strVal val="#ppt_w+.3"/>
                                          </p:val>
                                        </p:tav>
                                        <p:tav tm="50000">
                                          <p:val>
                                            <p:strVal val="#ppt_w+.3"/>
                                          </p:val>
                                        </p:tav>
                                        <p:tav tm="100000">
                                          <p:val>
                                            <p:strVal val="#ppt_w"/>
                                          </p:val>
                                        </p:tav>
                                      </p:tavLst>
                                    </p:anim>
                                    <p:anim calcmode="lin" valueType="num">
                                      <p:cBhvr>
                                        <p:cTn id="60" dur="500" fill="hold"/>
                                        <p:tgtEl>
                                          <p:spTgt spid="2126886"/>
                                        </p:tgtEl>
                                        <p:attrNameLst>
                                          <p:attrName>ppt_x</p:attrName>
                                        </p:attrNameLst>
                                      </p:cBhvr>
                                      <p:tavLst>
                                        <p:tav tm="0">
                                          <p:val>
                                            <p:strVal val="#ppt_x-.3"/>
                                          </p:val>
                                        </p:tav>
                                        <p:tav tm="50000">
                                          <p:val>
                                            <p:strVal val="#ppt_x"/>
                                          </p:val>
                                        </p:tav>
                                        <p:tav tm="100000">
                                          <p:val>
                                            <p:strVal val="#ppt_x"/>
                                          </p:val>
                                        </p:tav>
                                      </p:tavLst>
                                    </p:anim>
                                    <p:anim calcmode="lin" valueType="num">
                                      <p:cBhvr>
                                        <p:cTn id="61" dur="500" fill="hold"/>
                                        <p:tgtEl>
                                          <p:spTgt spid="2126886"/>
                                        </p:tgtEl>
                                        <p:attrNameLst>
                                          <p:attrName>ppt_y</p:attrName>
                                        </p:attrNameLst>
                                      </p:cBhvr>
                                      <p:tavLst>
                                        <p:tav tm="0">
                                          <p:val>
                                            <p:strVal val="#ppt_y"/>
                                          </p:val>
                                        </p:tav>
                                        <p:tav tm="100000">
                                          <p:val>
                                            <p:strVal val="#ppt_y"/>
                                          </p:val>
                                        </p:tav>
                                      </p:tavLst>
                                    </p:anim>
                                  </p:childTnLst>
                                </p:cTn>
                              </p:par>
                            </p:childTnLst>
                          </p:cTn>
                        </p:par>
                        <p:par>
                          <p:cTn id="62" fill="hold">
                            <p:stCondLst>
                              <p:cond delay="500"/>
                            </p:stCondLst>
                            <p:childTnLst>
                              <p:par>
                                <p:cTn id="63" presetID="1" presetClass="entr" presetSubtype="0" fill="hold" grpId="0" nodeType="afterEffect">
                                  <p:stCondLst>
                                    <p:cond delay="1000"/>
                                  </p:stCondLst>
                                  <p:childTnLst>
                                    <p:set>
                                      <p:cBhvr>
                                        <p:cTn id="64" dur="1" fill="hold">
                                          <p:stCondLst>
                                            <p:cond delay="499"/>
                                          </p:stCondLst>
                                        </p:cTn>
                                        <p:tgtEl>
                                          <p:spTgt spid="2126853"/>
                                        </p:tgtEl>
                                        <p:attrNameLst>
                                          <p:attrName>style.visibility</p:attrName>
                                        </p:attrNameLst>
                                      </p:cBhvr>
                                      <p:to>
                                        <p:strVal val="visible"/>
                                      </p:to>
                                    </p:set>
                                  </p:childTnLst>
                                </p:cTn>
                              </p:par>
                            </p:childTnLst>
                          </p:cTn>
                        </p:par>
                        <p:par>
                          <p:cTn id="65" fill="hold">
                            <p:stCondLst>
                              <p:cond delay="2000"/>
                            </p:stCondLst>
                            <p:childTnLst>
                              <p:par>
                                <p:cTn id="66" presetID="22" presetClass="entr" presetSubtype="4" fill="hold" grpId="0" nodeType="afterEffect">
                                  <p:stCondLst>
                                    <p:cond delay="0"/>
                                  </p:stCondLst>
                                  <p:childTnLst>
                                    <p:set>
                                      <p:cBhvr>
                                        <p:cTn id="67" dur="1" fill="hold">
                                          <p:stCondLst>
                                            <p:cond delay="0"/>
                                          </p:stCondLst>
                                        </p:cTn>
                                        <p:tgtEl>
                                          <p:spTgt spid="2126870"/>
                                        </p:tgtEl>
                                        <p:attrNameLst>
                                          <p:attrName>style.visibility</p:attrName>
                                        </p:attrNameLst>
                                      </p:cBhvr>
                                      <p:to>
                                        <p:strVal val="visible"/>
                                      </p:to>
                                    </p:set>
                                    <p:animEffect transition="in" filter="wipe(down)">
                                      <p:cBhvr>
                                        <p:cTn id="68" dur="500"/>
                                        <p:tgtEl>
                                          <p:spTgt spid="2126870"/>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2126863"/>
                                        </p:tgtEl>
                                        <p:attrNameLst>
                                          <p:attrName>style.visibility</p:attrName>
                                        </p:attrNameLst>
                                      </p:cBhvr>
                                      <p:to>
                                        <p:strVal val="visible"/>
                                      </p:to>
                                    </p:set>
                                    <p:animEffect transition="in" filter="fade">
                                      <p:cBhvr>
                                        <p:cTn id="71" dur="1000"/>
                                        <p:tgtEl>
                                          <p:spTgt spid="2126863"/>
                                        </p:tgtEl>
                                      </p:cBhvr>
                                    </p:animEffect>
                                    <p:anim calcmode="lin" valueType="num">
                                      <p:cBhvr>
                                        <p:cTn id="72" dur="1000" fill="hold"/>
                                        <p:tgtEl>
                                          <p:spTgt spid="2126863"/>
                                        </p:tgtEl>
                                        <p:attrNameLst>
                                          <p:attrName>ppt_x</p:attrName>
                                        </p:attrNameLst>
                                      </p:cBhvr>
                                      <p:tavLst>
                                        <p:tav tm="0">
                                          <p:val>
                                            <p:strVal val="#ppt_x"/>
                                          </p:val>
                                        </p:tav>
                                        <p:tav tm="100000">
                                          <p:val>
                                            <p:strVal val="#ppt_x"/>
                                          </p:val>
                                        </p:tav>
                                      </p:tavLst>
                                    </p:anim>
                                    <p:anim calcmode="lin" valueType="num">
                                      <p:cBhvr>
                                        <p:cTn id="73" dur="1000" fill="hold"/>
                                        <p:tgtEl>
                                          <p:spTgt spid="2126863"/>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39" presetClass="entr" presetSubtype="0" accel="100000" fill="hold" nodeType="clickEffect">
                                  <p:stCondLst>
                                    <p:cond delay="0"/>
                                  </p:stCondLst>
                                  <p:childTnLst>
                                    <p:set>
                                      <p:cBhvr>
                                        <p:cTn id="77" dur="1" fill="hold">
                                          <p:stCondLst>
                                            <p:cond delay="0"/>
                                          </p:stCondLst>
                                        </p:cTn>
                                        <p:tgtEl>
                                          <p:spTgt spid="2126916"/>
                                        </p:tgtEl>
                                        <p:attrNameLst>
                                          <p:attrName>style.visibility</p:attrName>
                                        </p:attrNameLst>
                                      </p:cBhvr>
                                      <p:to>
                                        <p:strVal val="visible"/>
                                      </p:to>
                                    </p:set>
                                    <p:anim calcmode="lin" valueType="num">
                                      <p:cBhvr>
                                        <p:cTn id="78" dur="500" fill="hold"/>
                                        <p:tgtEl>
                                          <p:spTgt spid="2126916"/>
                                        </p:tgtEl>
                                        <p:attrNameLst>
                                          <p:attrName>ppt_h</p:attrName>
                                        </p:attrNameLst>
                                      </p:cBhvr>
                                      <p:tavLst>
                                        <p:tav tm="0">
                                          <p:val>
                                            <p:strVal val="#ppt_h/20"/>
                                          </p:val>
                                        </p:tav>
                                        <p:tav tm="50000">
                                          <p:val>
                                            <p:strVal val="#ppt_h/20"/>
                                          </p:val>
                                        </p:tav>
                                        <p:tav tm="100000">
                                          <p:val>
                                            <p:strVal val="#ppt_h"/>
                                          </p:val>
                                        </p:tav>
                                      </p:tavLst>
                                    </p:anim>
                                    <p:anim calcmode="lin" valueType="num">
                                      <p:cBhvr>
                                        <p:cTn id="79" dur="500" fill="hold"/>
                                        <p:tgtEl>
                                          <p:spTgt spid="2126916"/>
                                        </p:tgtEl>
                                        <p:attrNameLst>
                                          <p:attrName>ppt_w</p:attrName>
                                        </p:attrNameLst>
                                      </p:cBhvr>
                                      <p:tavLst>
                                        <p:tav tm="0">
                                          <p:val>
                                            <p:strVal val="#ppt_w+.3"/>
                                          </p:val>
                                        </p:tav>
                                        <p:tav tm="50000">
                                          <p:val>
                                            <p:strVal val="#ppt_w+.3"/>
                                          </p:val>
                                        </p:tav>
                                        <p:tav tm="100000">
                                          <p:val>
                                            <p:strVal val="#ppt_w"/>
                                          </p:val>
                                        </p:tav>
                                      </p:tavLst>
                                    </p:anim>
                                    <p:anim calcmode="lin" valueType="num">
                                      <p:cBhvr>
                                        <p:cTn id="80" dur="500" fill="hold"/>
                                        <p:tgtEl>
                                          <p:spTgt spid="2126916"/>
                                        </p:tgtEl>
                                        <p:attrNameLst>
                                          <p:attrName>ppt_x</p:attrName>
                                        </p:attrNameLst>
                                      </p:cBhvr>
                                      <p:tavLst>
                                        <p:tav tm="0">
                                          <p:val>
                                            <p:strVal val="#ppt_x-.3"/>
                                          </p:val>
                                        </p:tav>
                                        <p:tav tm="50000">
                                          <p:val>
                                            <p:strVal val="#ppt_x"/>
                                          </p:val>
                                        </p:tav>
                                        <p:tav tm="100000">
                                          <p:val>
                                            <p:strVal val="#ppt_x"/>
                                          </p:val>
                                        </p:tav>
                                      </p:tavLst>
                                    </p:anim>
                                    <p:anim calcmode="lin" valueType="num">
                                      <p:cBhvr>
                                        <p:cTn id="81" dur="500" fill="hold"/>
                                        <p:tgtEl>
                                          <p:spTgt spid="2126916"/>
                                        </p:tgtEl>
                                        <p:attrNameLst>
                                          <p:attrName>ppt_y</p:attrName>
                                        </p:attrNameLst>
                                      </p:cBhvr>
                                      <p:tavLst>
                                        <p:tav tm="0">
                                          <p:val>
                                            <p:strVal val="#ppt_y"/>
                                          </p:val>
                                        </p:tav>
                                        <p:tav tm="100000">
                                          <p:val>
                                            <p:strVal val="#ppt_y"/>
                                          </p:val>
                                        </p:tav>
                                      </p:tavLst>
                                    </p:anim>
                                  </p:childTnLst>
                                </p:cTn>
                              </p:par>
                            </p:childTnLst>
                          </p:cTn>
                        </p:par>
                        <p:par>
                          <p:cTn id="82" fill="hold">
                            <p:stCondLst>
                              <p:cond delay="500"/>
                            </p:stCondLst>
                            <p:childTnLst>
                              <p:par>
                                <p:cTn id="83" presetID="1" presetClass="entr" presetSubtype="0" fill="hold" grpId="0" nodeType="afterEffect">
                                  <p:stCondLst>
                                    <p:cond delay="1000"/>
                                  </p:stCondLst>
                                  <p:childTnLst>
                                    <p:set>
                                      <p:cBhvr>
                                        <p:cTn id="84" dur="1" fill="hold">
                                          <p:stCondLst>
                                            <p:cond delay="499"/>
                                          </p:stCondLst>
                                        </p:cTn>
                                        <p:tgtEl>
                                          <p:spTgt spid="2126854"/>
                                        </p:tgtEl>
                                        <p:attrNameLst>
                                          <p:attrName>style.visibility</p:attrName>
                                        </p:attrNameLst>
                                      </p:cBhvr>
                                      <p:to>
                                        <p:strVal val="visible"/>
                                      </p:to>
                                    </p:set>
                                  </p:childTnLst>
                                </p:cTn>
                              </p:par>
                            </p:childTnLst>
                          </p:cTn>
                        </p:par>
                        <p:par>
                          <p:cTn id="85" fill="hold">
                            <p:stCondLst>
                              <p:cond delay="2000"/>
                            </p:stCondLst>
                            <p:childTnLst>
                              <p:par>
                                <p:cTn id="86" presetID="22" presetClass="entr" presetSubtype="8" fill="hold" nodeType="afterEffect">
                                  <p:stCondLst>
                                    <p:cond delay="0"/>
                                  </p:stCondLst>
                                  <p:childTnLst>
                                    <p:set>
                                      <p:cBhvr>
                                        <p:cTn id="87" dur="1" fill="hold">
                                          <p:stCondLst>
                                            <p:cond delay="0"/>
                                          </p:stCondLst>
                                        </p:cTn>
                                        <p:tgtEl>
                                          <p:spTgt spid="2126873"/>
                                        </p:tgtEl>
                                        <p:attrNameLst>
                                          <p:attrName>style.visibility</p:attrName>
                                        </p:attrNameLst>
                                      </p:cBhvr>
                                      <p:to>
                                        <p:strVal val="visible"/>
                                      </p:to>
                                    </p:set>
                                    <p:animEffect transition="in" filter="wipe(left)">
                                      <p:cBhvr>
                                        <p:cTn id="88" dur="500"/>
                                        <p:tgtEl>
                                          <p:spTgt spid="2126873"/>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2126864"/>
                                        </p:tgtEl>
                                        <p:attrNameLst>
                                          <p:attrName>style.visibility</p:attrName>
                                        </p:attrNameLst>
                                      </p:cBhvr>
                                      <p:to>
                                        <p:strVal val="visible"/>
                                      </p:to>
                                    </p:set>
                                    <p:animEffect transition="in" filter="fade">
                                      <p:cBhvr>
                                        <p:cTn id="91" dur="1000"/>
                                        <p:tgtEl>
                                          <p:spTgt spid="2126864"/>
                                        </p:tgtEl>
                                      </p:cBhvr>
                                    </p:animEffect>
                                    <p:anim calcmode="lin" valueType="num">
                                      <p:cBhvr>
                                        <p:cTn id="92" dur="1000" fill="hold"/>
                                        <p:tgtEl>
                                          <p:spTgt spid="2126864"/>
                                        </p:tgtEl>
                                        <p:attrNameLst>
                                          <p:attrName>ppt_x</p:attrName>
                                        </p:attrNameLst>
                                      </p:cBhvr>
                                      <p:tavLst>
                                        <p:tav tm="0">
                                          <p:val>
                                            <p:strVal val="#ppt_x"/>
                                          </p:val>
                                        </p:tav>
                                        <p:tav tm="100000">
                                          <p:val>
                                            <p:strVal val="#ppt_x"/>
                                          </p:val>
                                        </p:tav>
                                      </p:tavLst>
                                    </p:anim>
                                    <p:anim calcmode="lin" valueType="num">
                                      <p:cBhvr>
                                        <p:cTn id="93" dur="1000" fill="hold"/>
                                        <p:tgtEl>
                                          <p:spTgt spid="2126864"/>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2126872"/>
                                        </p:tgtEl>
                                        <p:attrNameLst>
                                          <p:attrName>style.visibility</p:attrName>
                                        </p:attrNameLst>
                                      </p:cBhvr>
                                      <p:to>
                                        <p:strVal val="visible"/>
                                      </p:to>
                                    </p:set>
                                    <p:animEffect transition="in" filter="wipe(up)">
                                      <p:cBhvr>
                                        <p:cTn id="98" dur="500"/>
                                        <p:tgtEl>
                                          <p:spTgt spid="2126872"/>
                                        </p:tgtEl>
                                      </p:cBhvr>
                                    </p:animEffect>
                                  </p:childTnLst>
                                </p:cTn>
                              </p:par>
                            </p:childTnLst>
                          </p:cTn>
                        </p:par>
                        <p:par>
                          <p:cTn id="99" fill="hold">
                            <p:stCondLst>
                              <p:cond delay="500"/>
                            </p:stCondLst>
                            <p:childTnLst>
                              <p:par>
                                <p:cTn id="100" presetID="47" presetClass="entr" presetSubtype="0" fill="hold" grpId="0" nodeType="afterEffect">
                                  <p:stCondLst>
                                    <p:cond delay="0"/>
                                  </p:stCondLst>
                                  <p:childTnLst>
                                    <p:set>
                                      <p:cBhvr>
                                        <p:cTn id="101" dur="1" fill="hold">
                                          <p:stCondLst>
                                            <p:cond delay="0"/>
                                          </p:stCondLst>
                                        </p:cTn>
                                        <p:tgtEl>
                                          <p:spTgt spid="2126865"/>
                                        </p:tgtEl>
                                        <p:attrNameLst>
                                          <p:attrName>style.visibility</p:attrName>
                                        </p:attrNameLst>
                                      </p:cBhvr>
                                      <p:to>
                                        <p:strVal val="visible"/>
                                      </p:to>
                                    </p:set>
                                    <p:animEffect transition="in" filter="fade">
                                      <p:cBhvr>
                                        <p:cTn id="102" dur="1000"/>
                                        <p:tgtEl>
                                          <p:spTgt spid="2126865"/>
                                        </p:tgtEl>
                                      </p:cBhvr>
                                    </p:animEffect>
                                    <p:anim calcmode="lin" valueType="num">
                                      <p:cBhvr>
                                        <p:cTn id="103" dur="1000" fill="hold"/>
                                        <p:tgtEl>
                                          <p:spTgt spid="2126865"/>
                                        </p:tgtEl>
                                        <p:attrNameLst>
                                          <p:attrName>ppt_x</p:attrName>
                                        </p:attrNameLst>
                                      </p:cBhvr>
                                      <p:tavLst>
                                        <p:tav tm="0">
                                          <p:val>
                                            <p:strVal val="#ppt_x"/>
                                          </p:val>
                                        </p:tav>
                                        <p:tav tm="100000">
                                          <p:val>
                                            <p:strVal val="#ppt_x"/>
                                          </p:val>
                                        </p:tav>
                                      </p:tavLst>
                                    </p:anim>
                                    <p:anim calcmode="lin" valueType="num">
                                      <p:cBhvr>
                                        <p:cTn id="104" dur="1000" fill="hold"/>
                                        <p:tgtEl>
                                          <p:spTgt spid="2126865"/>
                                        </p:tgtEl>
                                        <p:attrNameLst>
                                          <p:attrName>ppt_y</p:attrName>
                                        </p:attrNameLst>
                                      </p:cBhvr>
                                      <p:tavLst>
                                        <p:tav tm="0">
                                          <p:val>
                                            <p:strVal val="#ppt_y-.1"/>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39" presetClass="entr" presetSubtype="0" accel="100000" fill="hold" grpId="0" nodeType="clickEffect">
                                  <p:stCondLst>
                                    <p:cond delay="0"/>
                                  </p:stCondLst>
                                  <p:childTnLst>
                                    <p:set>
                                      <p:cBhvr>
                                        <p:cTn id="108" dur="1" fill="hold">
                                          <p:stCondLst>
                                            <p:cond delay="0"/>
                                          </p:stCondLst>
                                        </p:cTn>
                                        <p:tgtEl>
                                          <p:spTgt spid="2126915"/>
                                        </p:tgtEl>
                                        <p:attrNameLst>
                                          <p:attrName>style.visibility</p:attrName>
                                        </p:attrNameLst>
                                      </p:cBhvr>
                                      <p:to>
                                        <p:strVal val="visible"/>
                                      </p:to>
                                    </p:set>
                                    <p:anim calcmode="lin" valueType="num">
                                      <p:cBhvr>
                                        <p:cTn id="109" dur="500" fill="hold"/>
                                        <p:tgtEl>
                                          <p:spTgt spid="2126915"/>
                                        </p:tgtEl>
                                        <p:attrNameLst>
                                          <p:attrName>ppt_h</p:attrName>
                                        </p:attrNameLst>
                                      </p:cBhvr>
                                      <p:tavLst>
                                        <p:tav tm="0">
                                          <p:val>
                                            <p:strVal val="#ppt_h/20"/>
                                          </p:val>
                                        </p:tav>
                                        <p:tav tm="50000">
                                          <p:val>
                                            <p:strVal val="#ppt_h/20"/>
                                          </p:val>
                                        </p:tav>
                                        <p:tav tm="100000">
                                          <p:val>
                                            <p:strVal val="#ppt_h"/>
                                          </p:val>
                                        </p:tav>
                                      </p:tavLst>
                                    </p:anim>
                                    <p:anim calcmode="lin" valueType="num">
                                      <p:cBhvr>
                                        <p:cTn id="110" dur="500" fill="hold"/>
                                        <p:tgtEl>
                                          <p:spTgt spid="2126915"/>
                                        </p:tgtEl>
                                        <p:attrNameLst>
                                          <p:attrName>ppt_w</p:attrName>
                                        </p:attrNameLst>
                                      </p:cBhvr>
                                      <p:tavLst>
                                        <p:tav tm="0">
                                          <p:val>
                                            <p:strVal val="#ppt_w+.3"/>
                                          </p:val>
                                        </p:tav>
                                        <p:tav tm="50000">
                                          <p:val>
                                            <p:strVal val="#ppt_w+.3"/>
                                          </p:val>
                                        </p:tav>
                                        <p:tav tm="100000">
                                          <p:val>
                                            <p:strVal val="#ppt_w"/>
                                          </p:val>
                                        </p:tav>
                                      </p:tavLst>
                                    </p:anim>
                                    <p:anim calcmode="lin" valueType="num">
                                      <p:cBhvr>
                                        <p:cTn id="111" dur="500" fill="hold"/>
                                        <p:tgtEl>
                                          <p:spTgt spid="2126915"/>
                                        </p:tgtEl>
                                        <p:attrNameLst>
                                          <p:attrName>ppt_x</p:attrName>
                                        </p:attrNameLst>
                                      </p:cBhvr>
                                      <p:tavLst>
                                        <p:tav tm="0">
                                          <p:val>
                                            <p:strVal val="#ppt_x-.3"/>
                                          </p:val>
                                        </p:tav>
                                        <p:tav tm="50000">
                                          <p:val>
                                            <p:strVal val="#ppt_x"/>
                                          </p:val>
                                        </p:tav>
                                        <p:tav tm="100000">
                                          <p:val>
                                            <p:strVal val="#ppt_x"/>
                                          </p:val>
                                        </p:tav>
                                      </p:tavLst>
                                    </p:anim>
                                    <p:anim calcmode="lin" valueType="num">
                                      <p:cBhvr>
                                        <p:cTn id="112" dur="500" fill="hold"/>
                                        <p:tgtEl>
                                          <p:spTgt spid="2126915"/>
                                        </p:tgtEl>
                                        <p:attrNameLst>
                                          <p:attrName>ppt_y</p:attrName>
                                        </p:attrNameLst>
                                      </p:cBhvr>
                                      <p:tavLst>
                                        <p:tav tm="0">
                                          <p:val>
                                            <p:strVal val="#ppt_y"/>
                                          </p:val>
                                        </p:tav>
                                        <p:tav tm="100000">
                                          <p:val>
                                            <p:strVal val="#ppt_y"/>
                                          </p:val>
                                        </p:tav>
                                      </p:tavLst>
                                    </p:anim>
                                  </p:childTnLst>
                                </p:cTn>
                              </p:par>
                            </p:childTnLst>
                          </p:cTn>
                        </p:par>
                        <p:par>
                          <p:cTn id="113" fill="hold">
                            <p:stCondLst>
                              <p:cond delay="500"/>
                            </p:stCondLst>
                            <p:childTnLst>
                              <p:par>
                                <p:cTn id="114" presetID="10" presetClass="entr" presetSubtype="0" fill="hold" nodeType="afterEffect">
                                  <p:stCondLst>
                                    <p:cond delay="0"/>
                                  </p:stCondLst>
                                  <p:childTnLst>
                                    <p:set>
                                      <p:cBhvr>
                                        <p:cTn id="115" dur="1" fill="hold">
                                          <p:stCondLst>
                                            <p:cond delay="0"/>
                                          </p:stCondLst>
                                        </p:cTn>
                                        <p:tgtEl>
                                          <p:spTgt spid="2126914"/>
                                        </p:tgtEl>
                                        <p:attrNameLst>
                                          <p:attrName>style.visibility</p:attrName>
                                        </p:attrNameLst>
                                      </p:cBhvr>
                                      <p:to>
                                        <p:strVal val="visible"/>
                                      </p:to>
                                    </p:set>
                                    <p:animEffect transition="in" filter="fade">
                                      <p:cBhvr>
                                        <p:cTn id="116" dur="2000"/>
                                        <p:tgtEl>
                                          <p:spTgt spid="2126914"/>
                                        </p:tgtEl>
                                      </p:cBhvr>
                                    </p:animEffect>
                                  </p:childTnLst>
                                </p:cTn>
                              </p:par>
                            </p:childTnLst>
                          </p:cTn>
                        </p:par>
                        <p:par>
                          <p:cTn id="117" fill="hold">
                            <p:stCondLst>
                              <p:cond delay="2500"/>
                            </p:stCondLst>
                            <p:childTnLst>
                              <p:par>
                                <p:cTn id="118" presetID="1" presetClass="entr" presetSubtype="0" fill="hold" grpId="0" nodeType="afterEffect">
                                  <p:stCondLst>
                                    <p:cond delay="1000"/>
                                  </p:stCondLst>
                                  <p:childTnLst>
                                    <p:set>
                                      <p:cBhvr>
                                        <p:cTn id="119" dur="1" fill="hold">
                                          <p:stCondLst>
                                            <p:cond delay="499"/>
                                          </p:stCondLst>
                                        </p:cTn>
                                        <p:tgtEl>
                                          <p:spTgt spid="2126855"/>
                                        </p:tgtEl>
                                        <p:attrNameLst>
                                          <p:attrName>style.visibility</p:attrName>
                                        </p:attrNameLst>
                                      </p:cBhvr>
                                      <p:to>
                                        <p:strVal val="visible"/>
                                      </p:to>
                                    </p:set>
                                  </p:childTnLst>
                                </p:cTn>
                              </p:par>
                            </p:childTnLst>
                          </p:cTn>
                        </p:par>
                        <p:par>
                          <p:cTn id="120" fill="hold">
                            <p:stCondLst>
                              <p:cond delay="4000"/>
                            </p:stCondLst>
                            <p:childTnLst>
                              <p:par>
                                <p:cTn id="121" presetID="22" presetClass="entr" presetSubtype="8" fill="hold" nodeType="afterEffect">
                                  <p:stCondLst>
                                    <p:cond delay="0"/>
                                  </p:stCondLst>
                                  <p:childTnLst>
                                    <p:set>
                                      <p:cBhvr>
                                        <p:cTn id="122" dur="1" fill="hold">
                                          <p:stCondLst>
                                            <p:cond delay="0"/>
                                          </p:stCondLst>
                                        </p:cTn>
                                        <p:tgtEl>
                                          <p:spTgt spid="2126877"/>
                                        </p:tgtEl>
                                        <p:attrNameLst>
                                          <p:attrName>style.visibility</p:attrName>
                                        </p:attrNameLst>
                                      </p:cBhvr>
                                      <p:to>
                                        <p:strVal val="visible"/>
                                      </p:to>
                                    </p:set>
                                    <p:animEffect transition="in" filter="wipe(left)">
                                      <p:cBhvr>
                                        <p:cTn id="123" dur="500"/>
                                        <p:tgtEl>
                                          <p:spTgt spid="2126877"/>
                                        </p:tgtEl>
                                      </p:cBhvr>
                                    </p:animEffect>
                                  </p:childTnLst>
                                </p:cTn>
                              </p:par>
                              <p:par>
                                <p:cTn id="124" presetID="42" presetClass="entr" presetSubtype="0" fill="hold" grpId="0" nodeType="withEffect">
                                  <p:stCondLst>
                                    <p:cond delay="0"/>
                                  </p:stCondLst>
                                  <p:childTnLst>
                                    <p:set>
                                      <p:cBhvr>
                                        <p:cTn id="125" dur="1" fill="hold">
                                          <p:stCondLst>
                                            <p:cond delay="0"/>
                                          </p:stCondLst>
                                        </p:cTn>
                                        <p:tgtEl>
                                          <p:spTgt spid="2126866"/>
                                        </p:tgtEl>
                                        <p:attrNameLst>
                                          <p:attrName>style.visibility</p:attrName>
                                        </p:attrNameLst>
                                      </p:cBhvr>
                                      <p:to>
                                        <p:strVal val="visible"/>
                                      </p:to>
                                    </p:set>
                                    <p:animEffect transition="in" filter="fade">
                                      <p:cBhvr>
                                        <p:cTn id="126" dur="1000"/>
                                        <p:tgtEl>
                                          <p:spTgt spid="2126866"/>
                                        </p:tgtEl>
                                      </p:cBhvr>
                                    </p:animEffect>
                                    <p:anim calcmode="lin" valueType="num">
                                      <p:cBhvr>
                                        <p:cTn id="127" dur="1000" fill="hold"/>
                                        <p:tgtEl>
                                          <p:spTgt spid="2126866"/>
                                        </p:tgtEl>
                                        <p:attrNameLst>
                                          <p:attrName>ppt_x</p:attrName>
                                        </p:attrNameLst>
                                      </p:cBhvr>
                                      <p:tavLst>
                                        <p:tav tm="0">
                                          <p:val>
                                            <p:strVal val="#ppt_x"/>
                                          </p:val>
                                        </p:tav>
                                        <p:tav tm="100000">
                                          <p:val>
                                            <p:strVal val="#ppt_x"/>
                                          </p:val>
                                        </p:tav>
                                      </p:tavLst>
                                    </p:anim>
                                    <p:anim calcmode="lin" valueType="num">
                                      <p:cBhvr>
                                        <p:cTn id="128" dur="1000" fill="hold"/>
                                        <p:tgtEl>
                                          <p:spTgt spid="2126866"/>
                                        </p:tgtEl>
                                        <p:attrNameLst>
                                          <p:attrName>ppt_y</p:attrName>
                                        </p:attrNameLst>
                                      </p:cBhvr>
                                      <p:tavLst>
                                        <p:tav tm="0">
                                          <p:val>
                                            <p:strVal val="#ppt_y+.1"/>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2" presetClass="entr" presetSubtype="8" fill="hold" nodeType="clickEffect">
                                  <p:stCondLst>
                                    <p:cond delay="0"/>
                                  </p:stCondLst>
                                  <p:childTnLst>
                                    <p:set>
                                      <p:cBhvr>
                                        <p:cTn id="132" dur="1" fill="hold">
                                          <p:stCondLst>
                                            <p:cond delay="0"/>
                                          </p:stCondLst>
                                        </p:cTn>
                                        <p:tgtEl>
                                          <p:spTgt spid="2126881"/>
                                        </p:tgtEl>
                                        <p:attrNameLst>
                                          <p:attrName>style.visibility</p:attrName>
                                        </p:attrNameLst>
                                      </p:cBhvr>
                                      <p:to>
                                        <p:strVal val="visible"/>
                                      </p:to>
                                    </p:set>
                                    <p:animEffect transition="in" filter="wipe(left)">
                                      <p:cBhvr>
                                        <p:cTn id="133" dur="500"/>
                                        <p:tgtEl>
                                          <p:spTgt spid="2126881"/>
                                        </p:tgtEl>
                                      </p:cBhvr>
                                    </p:animEffect>
                                  </p:childTnLst>
                                </p:cTn>
                              </p:par>
                              <p:par>
                                <p:cTn id="134" presetID="47" presetClass="entr" presetSubtype="0" fill="hold" grpId="0" nodeType="withEffect">
                                  <p:stCondLst>
                                    <p:cond delay="0"/>
                                  </p:stCondLst>
                                  <p:childTnLst>
                                    <p:set>
                                      <p:cBhvr>
                                        <p:cTn id="135" dur="1" fill="hold">
                                          <p:stCondLst>
                                            <p:cond delay="0"/>
                                          </p:stCondLst>
                                        </p:cTn>
                                        <p:tgtEl>
                                          <p:spTgt spid="2126867"/>
                                        </p:tgtEl>
                                        <p:attrNameLst>
                                          <p:attrName>style.visibility</p:attrName>
                                        </p:attrNameLst>
                                      </p:cBhvr>
                                      <p:to>
                                        <p:strVal val="visible"/>
                                      </p:to>
                                    </p:set>
                                    <p:animEffect transition="in" filter="fade">
                                      <p:cBhvr>
                                        <p:cTn id="136" dur="1000"/>
                                        <p:tgtEl>
                                          <p:spTgt spid="2126867"/>
                                        </p:tgtEl>
                                      </p:cBhvr>
                                    </p:animEffect>
                                    <p:anim calcmode="lin" valueType="num">
                                      <p:cBhvr>
                                        <p:cTn id="137" dur="1000" fill="hold"/>
                                        <p:tgtEl>
                                          <p:spTgt spid="2126867"/>
                                        </p:tgtEl>
                                        <p:attrNameLst>
                                          <p:attrName>ppt_x</p:attrName>
                                        </p:attrNameLst>
                                      </p:cBhvr>
                                      <p:tavLst>
                                        <p:tav tm="0">
                                          <p:val>
                                            <p:strVal val="#ppt_x"/>
                                          </p:val>
                                        </p:tav>
                                        <p:tav tm="100000">
                                          <p:val>
                                            <p:strVal val="#ppt_x"/>
                                          </p:val>
                                        </p:tav>
                                      </p:tavLst>
                                    </p:anim>
                                    <p:anim calcmode="lin" valueType="num">
                                      <p:cBhvr>
                                        <p:cTn id="138" dur="1000" fill="hold"/>
                                        <p:tgtEl>
                                          <p:spTgt spid="2126867"/>
                                        </p:tgtEl>
                                        <p:attrNameLst>
                                          <p:attrName>ppt_y</p:attrName>
                                        </p:attrNameLst>
                                      </p:cBhvr>
                                      <p:tavLst>
                                        <p:tav tm="0">
                                          <p:val>
                                            <p:strVal val="#ppt_y-.1"/>
                                          </p:val>
                                        </p:tav>
                                        <p:tav tm="100000">
                                          <p:val>
                                            <p:strVal val="#ppt_y"/>
                                          </p:val>
                                        </p:tav>
                                      </p:tavLst>
                                    </p:anim>
                                  </p:childTnLst>
                                </p:cTn>
                              </p:par>
                            </p:childTnLst>
                          </p:cTn>
                        </p:par>
                        <p:par>
                          <p:cTn id="139" fill="hold">
                            <p:stCondLst>
                              <p:cond delay="1000"/>
                            </p:stCondLst>
                            <p:childTnLst>
                              <p:par>
                                <p:cTn id="140" presetID="9" presetClass="entr" presetSubtype="0" fill="hold" nodeType="afterEffect">
                                  <p:stCondLst>
                                    <p:cond delay="0"/>
                                  </p:stCondLst>
                                  <p:childTnLst>
                                    <p:set>
                                      <p:cBhvr>
                                        <p:cTn id="141" dur="1" fill="hold">
                                          <p:stCondLst>
                                            <p:cond delay="0"/>
                                          </p:stCondLst>
                                        </p:cTn>
                                        <p:tgtEl>
                                          <p:spTgt spid="2126914"/>
                                        </p:tgtEl>
                                        <p:attrNameLst>
                                          <p:attrName>style.visibility</p:attrName>
                                        </p:attrNameLst>
                                      </p:cBhvr>
                                      <p:to>
                                        <p:strVal val="visible"/>
                                      </p:to>
                                    </p:set>
                                    <p:animEffect transition="in" filter="dissolve">
                                      <p:cBhvr>
                                        <p:cTn id="142" dur="500"/>
                                        <p:tgtEl>
                                          <p:spTgt spid="2126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6851" grpId="0" autoUpdateAnimBg="0"/>
      <p:bldP spid="2126852" grpId="0" autoUpdateAnimBg="0"/>
      <p:bldP spid="2126853" grpId="0" autoUpdateAnimBg="0"/>
      <p:bldP spid="2126854" grpId="0" autoUpdateAnimBg="0"/>
      <p:bldP spid="2126855" grpId="0" autoUpdateAnimBg="0"/>
      <p:bldP spid="2126857" grpId="0" animBg="1" autoUpdateAnimBg="0"/>
      <p:bldP spid="2126860" grpId="0" animBg="1"/>
      <p:bldP spid="2126861" grpId="0" animBg="1"/>
      <p:bldP spid="2126862" grpId="0" animBg="1"/>
      <p:bldP spid="2126863" grpId="0" animBg="1"/>
      <p:bldP spid="2126864" grpId="0" animBg="1"/>
      <p:bldP spid="2126865" grpId="0" animBg="1"/>
      <p:bldP spid="2126866" grpId="0" animBg="1"/>
      <p:bldP spid="2126867" grpId="0" animBg="1"/>
      <p:bldP spid="2126868" grpId="0" animBg="1"/>
      <p:bldP spid="2126869" grpId="0" animBg="1"/>
      <p:bldP spid="2126870" grpId="0" animBg="1"/>
      <p:bldP spid="2126871" grpId="0" animBg="1"/>
      <p:bldP spid="2126872" grpId="0" animBg="1"/>
      <p:bldP spid="2126885" grpId="0" animBg="1"/>
      <p:bldP spid="2126915"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5010" name="Rectangle 2"/>
          <p:cNvSpPr>
            <a:spLocks noChangeArrowheads="1"/>
          </p:cNvSpPr>
          <p:nvPr/>
        </p:nvSpPr>
        <p:spPr bwMode="auto">
          <a:xfrm>
            <a:off x="228600" y="1752600"/>
            <a:ext cx="2819400" cy="4800600"/>
          </a:xfrm>
          <a:prstGeom prst="rect">
            <a:avLst/>
          </a:prstGeom>
          <a:solidFill>
            <a:srgbClr val="D9EDEF"/>
          </a:solidFill>
          <a:ln w="9525">
            <a:solidFill>
              <a:schemeClr val="tx1"/>
            </a:solidFill>
            <a:miter lim="800000"/>
            <a:headEnd/>
            <a:tailEnd/>
          </a:ln>
          <a:effectLst/>
        </p:spPr>
        <p:txBody>
          <a:bodyPr wrap="none" anchor="ctr"/>
          <a:lstStyle/>
          <a:p>
            <a:endParaRPr lang="en-US"/>
          </a:p>
        </p:txBody>
      </p:sp>
      <p:grpSp>
        <p:nvGrpSpPr>
          <p:cNvPr id="2475011" name="Group 3"/>
          <p:cNvGrpSpPr>
            <a:grpSpLocks/>
          </p:cNvGrpSpPr>
          <p:nvPr/>
        </p:nvGrpSpPr>
        <p:grpSpPr bwMode="auto">
          <a:xfrm>
            <a:off x="3194050" y="4056063"/>
            <a:ext cx="2616200" cy="1371600"/>
            <a:chOff x="240" y="2544"/>
            <a:chExt cx="1648" cy="864"/>
          </a:xfrm>
        </p:grpSpPr>
        <p:grpSp>
          <p:nvGrpSpPr>
            <p:cNvPr id="2475012" name="Group 4"/>
            <p:cNvGrpSpPr>
              <a:grpSpLocks/>
            </p:cNvGrpSpPr>
            <p:nvPr/>
          </p:nvGrpSpPr>
          <p:grpSpPr bwMode="auto">
            <a:xfrm flipH="1">
              <a:off x="336" y="2544"/>
              <a:ext cx="432" cy="864"/>
              <a:chOff x="-144" y="528"/>
              <a:chExt cx="432" cy="864"/>
            </a:xfrm>
          </p:grpSpPr>
          <p:sp>
            <p:nvSpPr>
              <p:cNvPr id="2475013" name="Oval 5"/>
              <p:cNvSpPr>
                <a:spLocks noChangeArrowheads="1"/>
              </p:cNvSpPr>
              <p:nvPr/>
            </p:nvSpPr>
            <p:spPr bwMode="auto">
              <a:xfrm>
                <a:off x="-48" y="720"/>
                <a:ext cx="336" cy="480"/>
              </a:xfrm>
              <a:prstGeom prst="ellipse">
                <a:avLst/>
              </a:prstGeom>
              <a:noFill/>
              <a:ln w="19050">
                <a:solidFill>
                  <a:schemeClr val="bg2"/>
                </a:solidFill>
                <a:round/>
                <a:headEnd/>
                <a:tailEnd/>
              </a:ln>
              <a:effectLst/>
            </p:spPr>
            <p:txBody>
              <a:bodyPr wrap="none" anchor="ctr"/>
              <a:lstStyle/>
              <a:p>
                <a:endParaRPr lang="en-US"/>
              </a:p>
            </p:txBody>
          </p:sp>
          <p:sp>
            <p:nvSpPr>
              <p:cNvPr id="2475014" name="Rectangle 6"/>
              <p:cNvSpPr>
                <a:spLocks noChangeArrowheads="1"/>
              </p:cNvSpPr>
              <p:nvPr/>
            </p:nvSpPr>
            <p:spPr bwMode="auto">
              <a:xfrm>
                <a:off x="-144" y="528"/>
                <a:ext cx="336" cy="864"/>
              </a:xfrm>
              <a:prstGeom prst="rect">
                <a:avLst/>
              </a:prstGeom>
              <a:solidFill>
                <a:srgbClr val="D9EDEF"/>
              </a:solidFill>
              <a:ln w="9525">
                <a:noFill/>
                <a:miter lim="800000"/>
                <a:headEnd/>
                <a:tailEnd/>
              </a:ln>
              <a:effectLst/>
            </p:spPr>
            <p:txBody>
              <a:bodyPr wrap="none" anchor="ctr"/>
              <a:lstStyle/>
              <a:p>
                <a:endParaRPr lang="en-US"/>
              </a:p>
            </p:txBody>
          </p:sp>
        </p:grpSp>
        <p:grpSp>
          <p:nvGrpSpPr>
            <p:cNvPr id="2475015" name="Group 7"/>
            <p:cNvGrpSpPr>
              <a:grpSpLocks/>
            </p:cNvGrpSpPr>
            <p:nvPr/>
          </p:nvGrpSpPr>
          <p:grpSpPr bwMode="auto">
            <a:xfrm>
              <a:off x="1344" y="2544"/>
              <a:ext cx="432" cy="864"/>
              <a:chOff x="-144" y="528"/>
              <a:chExt cx="432" cy="864"/>
            </a:xfrm>
          </p:grpSpPr>
          <p:sp>
            <p:nvSpPr>
              <p:cNvPr id="2475016" name="Oval 8"/>
              <p:cNvSpPr>
                <a:spLocks noChangeArrowheads="1"/>
              </p:cNvSpPr>
              <p:nvPr/>
            </p:nvSpPr>
            <p:spPr bwMode="auto">
              <a:xfrm>
                <a:off x="-48" y="720"/>
                <a:ext cx="336" cy="480"/>
              </a:xfrm>
              <a:prstGeom prst="ellipse">
                <a:avLst/>
              </a:prstGeom>
              <a:noFill/>
              <a:ln w="19050">
                <a:solidFill>
                  <a:schemeClr val="bg2"/>
                </a:solidFill>
                <a:round/>
                <a:headEnd/>
                <a:tailEnd/>
              </a:ln>
              <a:effectLst/>
            </p:spPr>
            <p:txBody>
              <a:bodyPr wrap="none" anchor="ctr"/>
              <a:lstStyle/>
              <a:p>
                <a:endParaRPr lang="en-US"/>
              </a:p>
            </p:txBody>
          </p:sp>
          <p:sp>
            <p:nvSpPr>
              <p:cNvPr id="2475017" name="Rectangle 9"/>
              <p:cNvSpPr>
                <a:spLocks noChangeArrowheads="1"/>
              </p:cNvSpPr>
              <p:nvPr/>
            </p:nvSpPr>
            <p:spPr bwMode="auto">
              <a:xfrm>
                <a:off x="-144" y="528"/>
                <a:ext cx="336" cy="864"/>
              </a:xfrm>
              <a:prstGeom prst="rect">
                <a:avLst/>
              </a:prstGeom>
              <a:solidFill>
                <a:srgbClr val="D9EDEF"/>
              </a:solidFill>
              <a:ln w="9525">
                <a:noFill/>
                <a:miter lim="800000"/>
                <a:headEnd/>
                <a:tailEnd/>
              </a:ln>
              <a:effectLst/>
            </p:spPr>
            <p:txBody>
              <a:bodyPr wrap="none" anchor="ctr"/>
              <a:lstStyle/>
              <a:p>
                <a:endParaRPr lang="en-US"/>
              </a:p>
            </p:txBody>
          </p:sp>
        </p:grpSp>
        <p:grpSp>
          <p:nvGrpSpPr>
            <p:cNvPr id="2475018" name="Group 10"/>
            <p:cNvGrpSpPr>
              <a:grpSpLocks/>
            </p:cNvGrpSpPr>
            <p:nvPr/>
          </p:nvGrpSpPr>
          <p:grpSpPr bwMode="auto">
            <a:xfrm>
              <a:off x="240" y="2805"/>
              <a:ext cx="108" cy="354"/>
              <a:chOff x="240" y="2805"/>
              <a:chExt cx="108" cy="354"/>
            </a:xfrm>
          </p:grpSpPr>
          <p:sp>
            <p:nvSpPr>
              <p:cNvPr id="2475019" name="Freeform 11"/>
              <p:cNvSpPr>
                <a:spLocks/>
              </p:cNvSpPr>
              <p:nvPr/>
            </p:nvSpPr>
            <p:spPr bwMode="auto">
              <a:xfrm>
                <a:off x="284" y="2805"/>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2475020" name="Freeform 12"/>
              <p:cNvSpPr>
                <a:spLocks/>
              </p:cNvSpPr>
              <p:nvPr/>
            </p:nvSpPr>
            <p:spPr bwMode="auto">
              <a:xfrm>
                <a:off x="240" y="2880"/>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nvGrpSpPr>
            <p:cNvPr id="2475021" name="Group 13"/>
            <p:cNvGrpSpPr>
              <a:grpSpLocks/>
            </p:cNvGrpSpPr>
            <p:nvPr/>
          </p:nvGrpSpPr>
          <p:grpSpPr bwMode="auto">
            <a:xfrm>
              <a:off x="1776" y="2832"/>
              <a:ext cx="112" cy="354"/>
              <a:chOff x="752" y="2832"/>
              <a:chExt cx="112" cy="354"/>
            </a:xfrm>
          </p:grpSpPr>
          <p:sp>
            <p:nvSpPr>
              <p:cNvPr id="2475022" name="Freeform 14"/>
              <p:cNvSpPr>
                <a:spLocks/>
              </p:cNvSpPr>
              <p:nvPr/>
            </p:nvSpPr>
            <p:spPr bwMode="auto">
              <a:xfrm flipH="1">
                <a:off x="752" y="2832"/>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2475023" name="Freeform 15"/>
              <p:cNvSpPr>
                <a:spLocks/>
              </p:cNvSpPr>
              <p:nvPr/>
            </p:nvSpPr>
            <p:spPr bwMode="auto">
              <a:xfrm flipH="1">
                <a:off x="843" y="2907"/>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sp>
        <p:nvSpPr>
          <p:cNvPr id="2475024" name="Rectangle 16"/>
          <p:cNvSpPr>
            <a:spLocks noChangeArrowheads="1"/>
          </p:cNvSpPr>
          <p:nvPr/>
        </p:nvSpPr>
        <p:spPr bwMode="auto">
          <a:xfrm>
            <a:off x="3200400" y="1752600"/>
            <a:ext cx="5715000" cy="4800600"/>
          </a:xfrm>
          <a:prstGeom prst="rect">
            <a:avLst/>
          </a:prstGeom>
          <a:solidFill>
            <a:srgbClr val="FFFFD9"/>
          </a:solidFill>
          <a:ln w="9525">
            <a:solidFill>
              <a:schemeClr val="tx1"/>
            </a:solidFill>
            <a:miter lim="800000"/>
            <a:headEnd/>
            <a:tailEnd/>
          </a:ln>
          <a:effectLst/>
        </p:spPr>
        <p:txBody>
          <a:bodyPr wrap="none" anchor="ctr"/>
          <a:lstStyle/>
          <a:p>
            <a:endParaRPr lang="en-US"/>
          </a:p>
        </p:txBody>
      </p:sp>
      <p:grpSp>
        <p:nvGrpSpPr>
          <p:cNvPr id="2475025" name="Group 17"/>
          <p:cNvGrpSpPr>
            <a:grpSpLocks/>
          </p:cNvGrpSpPr>
          <p:nvPr/>
        </p:nvGrpSpPr>
        <p:grpSpPr bwMode="auto">
          <a:xfrm>
            <a:off x="6523038" y="4184650"/>
            <a:ext cx="2133600" cy="1371600"/>
            <a:chOff x="4015" y="408"/>
            <a:chExt cx="1344" cy="864"/>
          </a:xfrm>
        </p:grpSpPr>
        <p:grpSp>
          <p:nvGrpSpPr>
            <p:cNvPr id="2475026" name="Group 18"/>
            <p:cNvGrpSpPr>
              <a:grpSpLocks/>
            </p:cNvGrpSpPr>
            <p:nvPr/>
          </p:nvGrpSpPr>
          <p:grpSpPr bwMode="auto">
            <a:xfrm>
              <a:off x="4015" y="408"/>
              <a:ext cx="528" cy="864"/>
              <a:chOff x="4992" y="2544"/>
              <a:chExt cx="528" cy="864"/>
            </a:xfrm>
          </p:grpSpPr>
          <p:grpSp>
            <p:nvGrpSpPr>
              <p:cNvPr id="2475027" name="Group 19"/>
              <p:cNvGrpSpPr>
                <a:grpSpLocks/>
              </p:cNvGrpSpPr>
              <p:nvPr/>
            </p:nvGrpSpPr>
            <p:grpSpPr bwMode="auto">
              <a:xfrm>
                <a:off x="4992" y="2544"/>
                <a:ext cx="432" cy="864"/>
                <a:chOff x="-144" y="528"/>
                <a:chExt cx="432" cy="864"/>
              </a:xfrm>
            </p:grpSpPr>
            <p:sp>
              <p:nvSpPr>
                <p:cNvPr id="2475028" name="Oval 20"/>
                <p:cNvSpPr>
                  <a:spLocks noChangeArrowheads="1"/>
                </p:cNvSpPr>
                <p:nvPr/>
              </p:nvSpPr>
              <p:spPr bwMode="auto">
                <a:xfrm>
                  <a:off x="-48" y="720"/>
                  <a:ext cx="336" cy="480"/>
                </a:xfrm>
                <a:prstGeom prst="ellipse">
                  <a:avLst/>
                </a:prstGeom>
                <a:solidFill>
                  <a:srgbClr val="FFFFD9"/>
                </a:solidFill>
                <a:ln w="19050">
                  <a:solidFill>
                    <a:schemeClr val="bg2"/>
                  </a:solidFill>
                  <a:round/>
                  <a:headEnd/>
                  <a:tailEnd/>
                </a:ln>
                <a:effectLst/>
              </p:spPr>
              <p:txBody>
                <a:bodyPr wrap="none" anchor="ctr"/>
                <a:lstStyle/>
                <a:p>
                  <a:endParaRPr lang="en-US"/>
                </a:p>
              </p:txBody>
            </p:sp>
            <p:sp>
              <p:nvSpPr>
                <p:cNvPr id="2475029" name="Rectangle 21"/>
                <p:cNvSpPr>
                  <a:spLocks noChangeArrowheads="1"/>
                </p:cNvSpPr>
                <p:nvPr/>
              </p:nvSpPr>
              <p:spPr bwMode="auto">
                <a:xfrm>
                  <a:off x="-144" y="528"/>
                  <a:ext cx="336" cy="864"/>
                </a:xfrm>
                <a:prstGeom prst="rect">
                  <a:avLst/>
                </a:prstGeom>
                <a:solidFill>
                  <a:srgbClr val="FFFFD9"/>
                </a:solidFill>
                <a:ln w="9525">
                  <a:noFill/>
                  <a:miter lim="800000"/>
                  <a:headEnd/>
                  <a:tailEnd/>
                </a:ln>
                <a:effectLst/>
              </p:spPr>
              <p:txBody>
                <a:bodyPr wrap="none" anchor="ctr"/>
                <a:lstStyle/>
                <a:p>
                  <a:endParaRPr lang="en-US"/>
                </a:p>
              </p:txBody>
            </p:sp>
          </p:grpSp>
          <p:grpSp>
            <p:nvGrpSpPr>
              <p:cNvPr id="2475030" name="Group 22"/>
              <p:cNvGrpSpPr>
                <a:grpSpLocks/>
              </p:cNvGrpSpPr>
              <p:nvPr/>
            </p:nvGrpSpPr>
            <p:grpSpPr bwMode="auto">
              <a:xfrm>
                <a:off x="5408" y="2814"/>
                <a:ext cx="112" cy="354"/>
                <a:chOff x="752" y="2832"/>
                <a:chExt cx="112" cy="354"/>
              </a:xfrm>
            </p:grpSpPr>
            <p:sp>
              <p:nvSpPr>
                <p:cNvPr id="2475031" name="Freeform 23"/>
                <p:cNvSpPr>
                  <a:spLocks/>
                </p:cNvSpPr>
                <p:nvPr/>
              </p:nvSpPr>
              <p:spPr bwMode="auto">
                <a:xfrm flipH="1">
                  <a:off x="752" y="2832"/>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2475032" name="Freeform 24"/>
                <p:cNvSpPr>
                  <a:spLocks/>
                </p:cNvSpPr>
                <p:nvPr/>
              </p:nvSpPr>
              <p:spPr bwMode="auto">
                <a:xfrm flipH="1">
                  <a:off x="843" y="2907"/>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grpSp>
          <p:nvGrpSpPr>
            <p:cNvPr id="2475033" name="Group 25"/>
            <p:cNvGrpSpPr>
              <a:grpSpLocks/>
            </p:cNvGrpSpPr>
            <p:nvPr/>
          </p:nvGrpSpPr>
          <p:grpSpPr bwMode="auto">
            <a:xfrm>
              <a:off x="4831" y="408"/>
              <a:ext cx="528" cy="864"/>
              <a:chOff x="3888" y="2544"/>
              <a:chExt cx="528" cy="864"/>
            </a:xfrm>
          </p:grpSpPr>
          <p:grpSp>
            <p:nvGrpSpPr>
              <p:cNvPr id="2475034" name="Group 26"/>
              <p:cNvGrpSpPr>
                <a:grpSpLocks/>
              </p:cNvGrpSpPr>
              <p:nvPr/>
            </p:nvGrpSpPr>
            <p:grpSpPr bwMode="auto">
              <a:xfrm flipH="1">
                <a:off x="3984" y="2544"/>
                <a:ext cx="432" cy="864"/>
                <a:chOff x="-144" y="528"/>
                <a:chExt cx="432" cy="864"/>
              </a:xfrm>
            </p:grpSpPr>
            <p:sp>
              <p:nvSpPr>
                <p:cNvPr id="2475035" name="Oval 27"/>
                <p:cNvSpPr>
                  <a:spLocks noChangeArrowheads="1"/>
                </p:cNvSpPr>
                <p:nvPr/>
              </p:nvSpPr>
              <p:spPr bwMode="auto">
                <a:xfrm>
                  <a:off x="-48" y="720"/>
                  <a:ext cx="336" cy="480"/>
                </a:xfrm>
                <a:prstGeom prst="ellipse">
                  <a:avLst/>
                </a:prstGeom>
                <a:solidFill>
                  <a:srgbClr val="FFFFD9"/>
                </a:solidFill>
                <a:ln w="19050">
                  <a:solidFill>
                    <a:schemeClr val="bg2"/>
                  </a:solidFill>
                  <a:round/>
                  <a:headEnd/>
                  <a:tailEnd/>
                </a:ln>
                <a:effectLst/>
              </p:spPr>
              <p:txBody>
                <a:bodyPr wrap="none" anchor="ctr"/>
                <a:lstStyle/>
                <a:p>
                  <a:endParaRPr lang="en-US"/>
                </a:p>
              </p:txBody>
            </p:sp>
            <p:sp>
              <p:nvSpPr>
                <p:cNvPr id="2475036" name="Rectangle 28"/>
                <p:cNvSpPr>
                  <a:spLocks noChangeArrowheads="1"/>
                </p:cNvSpPr>
                <p:nvPr/>
              </p:nvSpPr>
              <p:spPr bwMode="auto">
                <a:xfrm>
                  <a:off x="-144" y="528"/>
                  <a:ext cx="336" cy="864"/>
                </a:xfrm>
                <a:prstGeom prst="rect">
                  <a:avLst/>
                </a:prstGeom>
                <a:solidFill>
                  <a:srgbClr val="FFFFD9"/>
                </a:solidFill>
                <a:ln w="9525">
                  <a:noFill/>
                  <a:miter lim="800000"/>
                  <a:headEnd/>
                  <a:tailEnd/>
                </a:ln>
                <a:effectLst/>
              </p:spPr>
              <p:txBody>
                <a:bodyPr wrap="none" anchor="ctr"/>
                <a:lstStyle/>
                <a:p>
                  <a:endParaRPr lang="en-US"/>
                </a:p>
              </p:txBody>
            </p:sp>
          </p:grpSp>
          <p:grpSp>
            <p:nvGrpSpPr>
              <p:cNvPr id="2475037" name="Group 29"/>
              <p:cNvGrpSpPr>
                <a:grpSpLocks/>
              </p:cNvGrpSpPr>
              <p:nvPr/>
            </p:nvGrpSpPr>
            <p:grpSpPr bwMode="auto">
              <a:xfrm>
                <a:off x="3888" y="2814"/>
                <a:ext cx="108" cy="354"/>
                <a:chOff x="240" y="2805"/>
                <a:chExt cx="108" cy="354"/>
              </a:xfrm>
            </p:grpSpPr>
            <p:sp>
              <p:nvSpPr>
                <p:cNvPr id="2475038" name="Freeform 30"/>
                <p:cNvSpPr>
                  <a:spLocks/>
                </p:cNvSpPr>
                <p:nvPr/>
              </p:nvSpPr>
              <p:spPr bwMode="auto">
                <a:xfrm>
                  <a:off x="284" y="2805"/>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2475039" name="Freeform 31"/>
                <p:cNvSpPr>
                  <a:spLocks/>
                </p:cNvSpPr>
                <p:nvPr/>
              </p:nvSpPr>
              <p:spPr bwMode="auto">
                <a:xfrm>
                  <a:off x="240" y="2880"/>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grpSp>
      <p:grpSp>
        <p:nvGrpSpPr>
          <p:cNvPr id="2475040" name="Group 32"/>
          <p:cNvGrpSpPr>
            <a:grpSpLocks/>
          </p:cNvGrpSpPr>
          <p:nvPr/>
        </p:nvGrpSpPr>
        <p:grpSpPr bwMode="auto">
          <a:xfrm>
            <a:off x="3503613" y="4178300"/>
            <a:ext cx="2133600" cy="1371600"/>
            <a:chOff x="2191" y="408"/>
            <a:chExt cx="1344" cy="864"/>
          </a:xfrm>
        </p:grpSpPr>
        <p:grpSp>
          <p:nvGrpSpPr>
            <p:cNvPr id="2475041" name="Group 33"/>
            <p:cNvGrpSpPr>
              <a:grpSpLocks/>
            </p:cNvGrpSpPr>
            <p:nvPr/>
          </p:nvGrpSpPr>
          <p:grpSpPr bwMode="auto">
            <a:xfrm>
              <a:off x="2191" y="408"/>
              <a:ext cx="528" cy="864"/>
              <a:chOff x="3168" y="2544"/>
              <a:chExt cx="528" cy="864"/>
            </a:xfrm>
          </p:grpSpPr>
          <p:grpSp>
            <p:nvGrpSpPr>
              <p:cNvPr id="2475042" name="Group 34"/>
              <p:cNvGrpSpPr>
                <a:grpSpLocks/>
              </p:cNvGrpSpPr>
              <p:nvPr/>
            </p:nvGrpSpPr>
            <p:grpSpPr bwMode="auto">
              <a:xfrm>
                <a:off x="3168" y="2544"/>
                <a:ext cx="432" cy="864"/>
                <a:chOff x="-144" y="528"/>
                <a:chExt cx="432" cy="864"/>
              </a:xfrm>
            </p:grpSpPr>
            <p:sp>
              <p:nvSpPr>
                <p:cNvPr id="2475043" name="Oval 35"/>
                <p:cNvSpPr>
                  <a:spLocks noChangeArrowheads="1"/>
                </p:cNvSpPr>
                <p:nvPr/>
              </p:nvSpPr>
              <p:spPr bwMode="auto">
                <a:xfrm>
                  <a:off x="-48" y="720"/>
                  <a:ext cx="336" cy="480"/>
                </a:xfrm>
                <a:prstGeom prst="ellipse">
                  <a:avLst/>
                </a:prstGeom>
                <a:solidFill>
                  <a:srgbClr val="FFFFD9"/>
                </a:solidFill>
                <a:ln w="19050">
                  <a:solidFill>
                    <a:schemeClr val="bg2"/>
                  </a:solidFill>
                  <a:round/>
                  <a:headEnd/>
                  <a:tailEnd/>
                </a:ln>
                <a:effectLst/>
              </p:spPr>
              <p:txBody>
                <a:bodyPr wrap="none" anchor="ctr"/>
                <a:lstStyle/>
                <a:p>
                  <a:endParaRPr lang="en-US"/>
                </a:p>
              </p:txBody>
            </p:sp>
            <p:sp>
              <p:nvSpPr>
                <p:cNvPr id="2475044" name="Rectangle 36"/>
                <p:cNvSpPr>
                  <a:spLocks noChangeArrowheads="1"/>
                </p:cNvSpPr>
                <p:nvPr/>
              </p:nvSpPr>
              <p:spPr bwMode="auto">
                <a:xfrm>
                  <a:off x="-144" y="528"/>
                  <a:ext cx="336" cy="864"/>
                </a:xfrm>
                <a:prstGeom prst="rect">
                  <a:avLst/>
                </a:prstGeom>
                <a:solidFill>
                  <a:srgbClr val="FFFFD9"/>
                </a:solidFill>
                <a:ln w="9525">
                  <a:noFill/>
                  <a:miter lim="800000"/>
                  <a:headEnd/>
                  <a:tailEnd/>
                </a:ln>
                <a:effectLst/>
              </p:spPr>
              <p:txBody>
                <a:bodyPr wrap="none" anchor="ctr"/>
                <a:lstStyle/>
                <a:p>
                  <a:endParaRPr lang="en-US"/>
                </a:p>
              </p:txBody>
            </p:sp>
          </p:grpSp>
          <p:grpSp>
            <p:nvGrpSpPr>
              <p:cNvPr id="2475045" name="Group 37"/>
              <p:cNvGrpSpPr>
                <a:grpSpLocks/>
              </p:cNvGrpSpPr>
              <p:nvPr/>
            </p:nvGrpSpPr>
            <p:grpSpPr bwMode="auto">
              <a:xfrm>
                <a:off x="3584" y="2814"/>
                <a:ext cx="112" cy="354"/>
                <a:chOff x="752" y="2832"/>
                <a:chExt cx="112" cy="354"/>
              </a:xfrm>
            </p:grpSpPr>
            <p:sp>
              <p:nvSpPr>
                <p:cNvPr id="2475046" name="Freeform 38"/>
                <p:cNvSpPr>
                  <a:spLocks/>
                </p:cNvSpPr>
                <p:nvPr/>
              </p:nvSpPr>
              <p:spPr bwMode="auto">
                <a:xfrm flipH="1">
                  <a:off x="752" y="2832"/>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2475047" name="Freeform 39"/>
                <p:cNvSpPr>
                  <a:spLocks/>
                </p:cNvSpPr>
                <p:nvPr/>
              </p:nvSpPr>
              <p:spPr bwMode="auto">
                <a:xfrm flipH="1">
                  <a:off x="843" y="2907"/>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grpSp>
          <p:nvGrpSpPr>
            <p:cNvPr id="2475048" name="Group 40"/>
            <p:cNvGrpSpPr>
              <a:grpSpLocks/>
            </p:cNvGrpSpPr>
            <p:nvPr/>
          </p:nvGrpSpPr>
          <p:grpSpPr bwMode="auto">
            <a:xfrm>
              <a:off x="3007" y="408"/>
              <a:ext cx="528" cy="864"/>
              <a:chOff x="2064" y="2544"/>
              <a:chExt cx="528" cy="864"/>
            </a:xfrm>
          </p:grpSpPr>
          <p:grpSp>
            <p:nvGrpSpPr>
              <p:cNvPr id="2475049" name="Group 41"/>
              <p:cNvGrpSpPr>
                <a:grpSpLocks/>
              </p:cNvGrpSpPr>
              <p:nvPr/>
            </p:nvGrpSpPr>
            <p:grpSpPr bwMode="auto">
              <a:xfrm flipH="1">
                <a:off x="2160" y="2544"/>
                <a:ext cx="432" cy="864"/>
                <a:chOff x="-144" y="528"/>
                <a:chExt cx="432" cy="864"/>
              </a:xfrm>
            </p:grpSpPr>
            <p:sp>
              <p:nvSpPr>
                <p:cNvPr id="2475050" name="Oval 42"/>
                <p:cNvSpPr>
                  <a:spLocks noChangeArrowheads="1"/>
                </p:cNvSpPr>
                <p:nvPr/>
              </p:nvSpPr>
              <p:spPr bwMode="auto">
                <a:xfrm>
                  <a:off x="-48" y="720"/>
                  <a:ext cx="336" cy="480"/>
                </a:xfrm>
                <a:prstGeom prst="ellipse">
                  <a:avLst/>
                </a:prstGeom>
                <a:solidFill>
                  <a:srgbClr val="FFFFD9"/>
                </a:solidFill>
                <a:ln w="19050">
                  <a:solidFill>
                    <a:schemeClr val="bg2"/>
                  </a:solidFill>
                  <a:round/>
                  <a:headEnd/>
                  <a:tailEnd/>
                </a:ln>
                <a:effectLst/>
              </p:spPr>
              <p:txBody>
                <a:bodyPr wrap="none" anchor="ctr"/>
                <a:lstStyle/>
                <a:p>
                  <a:endParaRPr lang="en-US"/>
                </a:p>
              </p:txBody>
            </p:sp>
            <p:sp>
              <p:nvSpPr>
                <p:cNvPr id="2475051" name="Rectangle 43"/>
                <p:cNvSpPr>
                  <a:spLocks noChangeArrowheads="1"/>
                </p:cNvSpPr>
                <p:nvPr/>
              </p:nvSpPr>
              <p:spPr bwMode="auto">
                <a:xfrm>
                  <a:off x="-144" y="528"/>
                  <a:ext cx="336" cy="864"/>
                </a:xfrm>
                <a:prstGeom prst="rect">
                  <a:avLst/>
                </a:prstGeom>
                <a:solidFill>
                  <a:srgbClr val="FFFFD9"/>
                </a:solidFill>
                <a:ln w="9525">
                  <a:noFill/>
                  <a:miter lim="800000"/>
                  <a:headEnd/>
                  <a:tailEnd/>
                </a:ln>
                <a:effectLst/>
              </p:spPr>
              <p:txBody>
                <a:bodyPr wrap="none" anchor="ctr"/>
                <a:lstStyle/>
                <a:p>
                  <a:endParaRPr lang="en-US"/>
                </a:p>
              </p:txBody>
            </p:sp>
          </p:grpSp>
          <p:grpSp>
            <p:nvGrpSpPr>
              <p:cNvPr id="2475052" name="Group 44"/>
              <p:cNvGrpSpPr>
                <a:grpSpLocks/>
              </p:cNvGrpSpPr>
              <p:nvPr/>
            </p:nvGrpSpPr>
            <p:grpSpPr bwMode="auto">
              <a:xfrm>
                <a:off x="2064" y="2814"/>
                <a:ext cx="108" cy="354"/>
                <a:chOff x="240" y="2805"/>
                <a:chExt cx="108" cy="354"/>
              </a:xfrm>
            </p:grpSpPr>
            <p:sp>
              <p:nvSpPr>
                <p:cNvPr id="2475053" name="Freeform 45"/>
                <p:cNvSpPr>
                  <a:spLocks/>
                </p:cNvSpPr>
                <p:nvPr/>
              </p:nvSpPr>
              <p:spPr bwMode="auto">
                <a:xfrm>
                  <a:off x="284" y="2805"/>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2475054" name="Freeform 46"/>
                <p:cNvSpPr>
                  <a:spLocks/>
                </p:cNvSpPr>
                <p:nvPr/>
              </p:nvSpPr>
              <p:spPr bwMode="auto">
                <a:xfrm>
                  <a:off x="240" y="2880"/>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grpSp>
      <p:sp>
        <p:nvSpPr>
          <p:cNvPr id="2475055" name="Line 47"/>
          <p:cNvSpPr>
            <a:spLocks noChangeShapeType="1"/>
          </p:cNvSpPr>
          <p:nvPr/>
        </p:nvSpPr>
        <p:spPr bwMode="auto">
          <a:xfrm>
            <a:off x="4508500" y="2578100"/>
            <a:ext cx="838200" cy="2286000"/>
          </a:xfrm>
          <a:prstGeom prst="line">
            <a:avLst/>
          </a:prstGeom>
          <a:noFill/>
          <a:ln w="9525">
            <a:solidFill>
              <a:schemeClr val="tx1"/>
            </a:solidFill>
            <a:round/>
            <a:headEnd/>
            <a:tailEnd/>
          </a:ln>
          <a:effectLst/>
        </p:spPr>
        <p:txBody>
          <a:bodyPr/>
          <a:lstStyle/>
          <a:p>
            <a:endParaRPr lang="en-US"/>
          </a:p>
        </p:txBody>
      </p:sp>
      <p:sp>
        <p:nvSpPr>
          <p:cNvPr id="2475056" name="Line 48"/>
          <p:cNvSpPr>
            <a:spLocks noChangeShapeType="1"/>
          </p:cNvSpPr>
          <p:nvPr/>
        </p:nvSpPr>
        <p:spPr bwMode="auto">
          <a:xfrm flipH="1">
            <a:off x="3822700" y="2654300"/>
            <a:ext cx="685800" cy="2209800"/>
          </a:xfrm>
          <a:prstGeom prst="line">
            <a:avLst/>
          </a:prstGeom>
          <a:noFill/>
          <a:ln w="9525">
            <a:solidFill>
              <a:schemeClr val="tx1"/>
            </a:solidFill>
            <a:round/>
            <a:headEnd/>
            <a:tailEnd/>
          </a:ln>
          <a:effectLst/>
        </p:spPr>
        <p:txBody>
          <a:bodyPr/>
          <a:lstStyle/>
          <a:p>
            <a:endParaRPr lang="en-US"/>
          </a:p>
        </p:txBody>
      </p:sp>
      <p:sp>
        <p:nvSpPr>
          <p:cNvPr id="2475057" name="Rectangle 49"/>
          <p:cNvSpPr>
            <a:spLocks noGrp="1" noChangeArrowheads="1"/>
          </p:cNvSpPr>
          <p:nvPr>
            <p:ph type="title"/>
          </p:nvPr>
        </p:nvSpPr>
        <p:spPr/>
        <p:txBody>
          <a:bodyPr/>
          <a:lstStyle/>
          <a:p>
            <a:r>
              <a:rPr lang="en-US" sz="4000"/>
              <a:t>Attraction and Repulsion of Electrical Charges</a:t>
            </a:r>
          </a:p>
        </p:txBody>
      </p:sp>
      <p:sp>
        <p:nvSpPr>
          <p:cNvPr id="2475058" name="Oval 50"/>
          <p:cNvSpPr>
            <a:spLocks noChangeArrowheads="1"/>
          </p:cNvSpPr>
          <p:nvPr/>
        </p:nvSpPr>
        <p:spPr bwMode="auto">
          <a:xfrm>
            <a:off x="3898900" y="4559300"/>
            <a:ext cx="609600" cy="609600"/>
          </a:xfrm>
          <a:prstGeom prst="ellipse">
            <a:avLst/>
          </a:prstGeom>
          <a:gradFill rotWithShape="1">
            <a:gsLst>
              <a:gs pos="0">
                <a:srgbClr val="FC8089"/>
              </a:gs>
              <a:gs pos="100000">
                <a:srgbClr val="FF0000"/>
              </a:gs>
            </a:gsLst>
            <a:lin ang="2700000" scaled="1"/>
          </a:gradFill>
          <a:ln w="9525">
            <a:solidFill>
              <a:srgbClr val="FF0000"/>
            </a:solidFill>
            <a:round/>
            <a:headEnd/>
            <a:tailEnd/>
          </a:ln>
          <a:effectLst/>
        </p:spPr>
        <p:txBody>
          <a:bodyPr wrap="none" anchor="ctr"/>
          <a:lstStyle/>
          <a:p>
            <a:pPr algn="ctr"/>
            <a:r>
              <a:rPr lang="en-US" sz="3600"/>
              <a:t>+</a:t>
            </a:r>
          </a:p>
        </p:txBody>
      </p:sp>
      <p:sp>
        <p:nvSpPr>
          <p:cNvPr id="2475059" name="Oval 51"/>
          <p:cNvSpPr>
            <a:spLocks noChangeArrowheads="1"/>
          </p:cNvSpPr>
          <p:nvPr/>
        </p:nvSpPr>
        <p:spPr bwMode="auto">
          <a:xfrm>
            <a:off x="4508500" y="4559300"/>
            <a:ext cx="609600" cy="609600"/>
          </a:xfrm>
          <a:prstGeom prst="ellipse">
            <a:avLst/>
          </a:prstGeom>
          <a:gradFill rotWithShape="1">
            <a:gsLst>
              <a:gs pos="0">
                <a:srgbClr val="FC8089"/>
              </a:gs>
              <a:gs pos="100000">
                <a:srgbClr val="FF0000"/>
              </a:gs>
            </a:gsLst>
            <a:lin ang="2700000" scaled="1"/>
          </a:gradFill>
          <a:ln w="9525">
            <a:solidFill>
              <a:srgbClr val="FF0000"/>
            </a:solidFill>
            <a:round/>
            <a:headEnd/>
            <a:tailEnd/>
          </a:ln>
          <a:effectLst/>
        </p:spPr>
        <p:txBody>
          <a:bodyPr wrap="none" anchor="ctr"/>
          <a:lstStyle/>
          <a:p>
            <a:pPr algn="ctr"/>
            <a:r>
              <a:rPr lang="en-US" sz="3600"/>
              <a:t>+</a:t>
            </a:r>
          </a:p>
        </p:txBody>
      </p:sp>
      <p:sp>
        <p:nvSpPr>
          <p:cNvPr id="2475060" name="Line 52"/>
          <p:cNvSpPr>
            <a:spLocks noChangeShapeType="1"/>
          </p:cNvSpPr>
          <p:nvPr/>
        </p:nvSpPr>
        <p:spPr bwMode="auto">
          <a:xfrm>
            <a:off x="3479800" y="5275263"/>
            <a:ext cx="609600" cy="0"/>
          </a:xfrm>
          <a:prstGeom prst="line">
            <a:avLst/>
          </a:prstGeom>
          <a:noFill/>
          <a:ln w="9525">
            <a:solidFill>
              <a:schemeClr val="tx1"/>
            </a:solidFill>
            <a:round/>
            <a:headEnd type="triangle" w="med" len="med"/>
            <a:tailEnd/>
          </a:ln>
          <a:effectLst/>
        </p:spPr>
        <p:txBody>
          <a:bodyPr/>
          <a:lstStyle/>
          <a:p>
            <a:endParaRPr lang="en-US"/>
          </a:p>
        </p:txBody>
      </p:sp>
      <p:sp>
        <p:nvSpPr>
          <p:cNvPr id="2475061" name="Line 53"/>
          <p:cNvSpPr>
            <a:spLocks noChangeShapeType="1"/>
          </p:cNvSpPr>
          <p:nvPr/>
        </p:nvSpPr>
        <p:spPr bwMode="auto">
          <a:xfrm flipH="1">
            <a:off x="5022850" y="5275263"/>
            <a:ext cx="609600" cy="0"/>
          </a:xfrm>
          <a:prstGeom prst="line">
            <a:avLst/>
          </a:prstGeom>
          <a:noFill/>
          <a:ln w="9525">
            <a:solidFill>
              <a:schemeClr val="tx1"/>
            </a:solidFill>
            <a:round/>
            <a:headEnd type="triangle" w="med" len="med"/>
            <a:tailEnd/>
          </a:ln>
          <a:effectLst/>
        </p:spPr>
        <p:txBody>
          <a:bodyPr/>
          <a:lstStyle/>
          <a:p>
            <a:endParaRPr lang="en-US"/>
          </a:p>
        </p:txBody>
      </p:sp>
      <p:sp>
        <p:nvSpPr>
          <p:cNvPr id="2475062" name="Line 54"/>
          <p:cNvSpPr>
            <a:spLocks noChangeShapeType="1"/>
          </p:cNvSpPr>
          <p:nvPr/>
        </p:nvSpPr>
        <p:spPr bwMode="auto">
          <a:xfrm>
            <a:off x="6496050" y="5257800"/>
            <a:ext cx="609600" cy="0"/>
          </a:xfrm>
          <a:prstGeom prst="line">
            <a:avLst/>
          </a:prstGeom>
          <a:noFill/>
          <a:ln w="9525">
            <a:solidFill>
              <a:schemeClr val="tx1"/>
            </a:solidFill>
            <a:round/>
            <a:headEnd type="triangle" w="med" len="med"/>
            <a:tailEnd/>
          </a:ln>
          <a:effectLst/>
        </p:spPr>
        <p:txBody>
          <a:bodyPr/>
          <a:lstStyle/>
          <a:p>
            <a:endParaRPr lang="en-US"/>
          </a:p>
        </p:txBody>
      </p:sp>
      <p:sp>
        <p:nvSpPr>
          <p:cNvPr id="2475063" name="Line 55"/>
          <p:cNvSpPr>
            <a:spLocks noChangeShapeType="1"/>
          </p:cNvSpPr>
          <p:nvPr/>
        </p:nvSpPr>
        <p:spPr bwMode="auto">
          <a:xfrm flipH="1">
            <a:off x="8077200" y="5257800"/>
            <a:ext cx="609600" cy="0"/>
          </a:xfrm>
          <a:prstGeom prst="line">
            <a:avLst/>
          </a:prstGeom>
          <a:noFill/>
          <a:ln w="9525">
            <a:solidFill>
              <a:schemeClr val="tx1"/>
            </a:solidFill>
            <a:round/>
            <a:headEnd type="triangle" w="med" len="med"/>
            <a:tailEnd/>
          </a:ln>
          <a:effectLst/>
        </p:spPr>
        <p:txBody>
          <a:bodyPr/>
          <a:lstStyle/>
          <a:p>
            <a:endParaRPr lang="en-US"/>
          </a:p>
        </p:txBody>
      </p:sp>
      <p:sp>
        <p:nvSpPr>
          <p:cNvPr id="2475064" name="Text Box 56"/>
          <p:cNvSpPr txBox="1">
            <a:spLocks noChangeArrowheads="1"/>
          </p:cNvSpPr>
          <p:nvPr/>
        </p:nvSpPr>
        <p:spPr bwMode="auto">
          <a:xfrm>
            <a:off x="471488" y="5667375"/>
            <a:ext cx="2260600" cy="825500"/>
          </a:xfrm>
          <a:prstGeom prst="rect">
            <a:avLst/>
          </a:prstGeom>
          <a:noFill/>
          <a:ln w="9525">
            <a:noFill/>
            <a:miter lim="800000"/>
            <a:headEnd/>
            <a:tailEnd/>
          </a:ln>
          <a:effectLst/>
        </p:spPr>
        <p:txBody>
          <a:bodyPr wrap="none">
            <a:spAutoFit/>
          </a:bodyPr>
          <a:lstStyle/>
          <a:p>
            <a:pPr algn="ctr"/>
            <a:r>
              <a:rPr lang="en-US" sz="1600"/>
              <a:t>Particles with opposite </a:t>
            </a:r>
          </a:p>
          <a:p>
            <a:pPr algn="ctr"/>
            <a:r>
              <a:rPr lang="en-US" sz="1600"/>
              <a:t>charges attract </a:t>
            </a:r>
          </a:p>
          <a:p>
            <a:pPr algn="ctr"/>
            <a:r>
              <a:rPr lang="en-US" sz="1600"/>
              <a:t>one another.</a:t>
            </a:r>
          </a:p>
        </p:txBody>
      </p:sp>
      <p:sp>
        <p:nvSpPr>
          <p:cNvPr id="2475065" name="Text Box 57"/>
          <p:cNvSpPr txBox="1">
            <a:spLocks noChangeArrowheads="1"/>
          </p:cNvSpPr>
          <p:nvPr/>
        </p:nvSpPr>
        <p:spPr bwMode="auto">
          <a:xfrm>
            <a:off x="4741863" y="5667375"/>
            <a:ext cx="2519362" cy="581025"/>
          </a:xfrm>
          <a:prstGeom prst="rect">
            <a:avLst/>
          </a:prstGeom>
          <a:noFill/>
          <a:ln w="9525">
            <a:noFill/>
            <a:miter lim="800000"/>
            <a:headEnd/>
            <a:tailEnd/>
          </a:ln>
          <a:effectLst/>
        </p:spPr>
        <p:txBody>
          <a:bodyPr wrap="none">
            <a:spAutoFit/>
          </a:bodyPr>
          <a:lstStyle/>
          <a:p>
            <a:pPr algn="ctr"/>
            <a:r>
              <a:rPr lang="en-US" sz="1600"/>
              <a:t>Particles with like charges</a:t>
            </a:r>
          </a:p>
          <a:p>
            <a:pPr algn="ctr"/>
            <a:r>
              <a:rPr lang="en-US" sz="1600"/>
              <a:t>repel one another.</a:t>
            </a:r>
          </a:p>
        </p:txBody>
      </p:sp>
      <p:sp>
        <p:nvSpPr>
          <p:cNvPr id="2475066" name="Line 58"/>
          <p:cNvSpPr>
            <a:spLocks noChangeShapeType="1"/>
          </p:cNvSpPr>
          <p:nvPr/>
        </p:nvSpPr>
        <p:spPr bwMode="auto">
          <a:xfrm>
            <a:off x="4508500" y="4406900"/>
            <a:ext cx="0" cy="914400"/>
          </a:xfrm>
          <a:prstGeom prst="line">
            <a:avLst/>
          </a:prstGeom>
          <a:noFill/>
          <a:ln w="22225">
            <a:solidFill>
              <a:schemeClr val="tx1"/>
            </a:solidFill>
            <a:round/>
            <a:headEnd/>
            <a:tailEnd/>
          </a:ln>
          <a:effectLst/>
        </p:spPr>
        <p:txBody>
          <a:bodyPr/>
          <a:lstStyle/>
          <a:p>
            <a:endParaRPr lang="en-US"/>
          </a:p>
        </p:txBody>
      </p:sp>
      <p:grpSp>
        <p:nvGrpSpPr>
          <p:cNvPr id="2475067" name="Group 59"/>
          <p:cNvGrpSpPr>
            <a:grpSpLocks/>
          </p:cNvGrpSpPr>
          <p:nvPr/>
        </p:nvGrpSpPr>
        <p:grpSpPr bwMode="auto">
          <a:xfrm>
            <a:off x="4203700" y="2654300"/>
            <a:ext cx="533400" cy="1905000"/>
            <a:chOff x="816" y="1584"/>
            <a:chExt cx="336" cy="1200"/>
          </a:xfrm>
        </p:grpSpPr>
        <p:sp>
          <p:nvSpPr>
            <p:cNvPr id="2475068" name="Line 60"/>
            <p:cNvSpPr>
              <a:spLocks noChangeShapeType="1"/>
            </p:cNvSpPr>
            <p:nvPr/>
          </p:nvSpPr>
          <p:spPr bwMode="auto">
            <a:xfrm flipH="1">
              <a:off x="816" y="1584"/>
              <a:ext cx="192" cy="1200"/>
            </a:xfrm>
            <a:prstGeom prst="line">
              <a:avLst/>
            </a:prstGeom>
            <a:noFill/>
            <a:ln w="9525">
              <a:solidFill>
                <a:schemeClr val="tx1"/>
              </a:solidFill>
              <a:round/>
              <a:headEnd/>
              <a:tailEnd/>
            </a:ln>
            <a:effectLst/>
          </p:spPr>
          <p:txBody>
            <a:bodyPr/>
            <a:lstStyle/>
            <a:p>
              <a:endParaRPr lang="en-US"/>
            </a:p>
          </p:txBody>
        </p:sp>
        <p:sp>
          <p:nvSpPr>
            <p:cNvPr id="2475069" name="Line 61"/>
            <p:cNvSpPr>
              <a:spLocks noChangeShapeType="1"/>
            </p:cNvSpPr>
            <p:nvPr/>
          </p:nvSpPr>
          <p:spPr bwMode="auto">
            <a:xfrm>
              <a:off x="1008" y="1584"/>
              <a:ext cx="144" cy="1200"/>
            </a:xfrm>
            <a:prstGeom prst="line">
              <a:avLst/>
            </a:prstGeom>
            <a:noFill/>
            <a:ln w="9525">
              <a:solidFill>
                <a:schemeClr val="tx1"/>
              </a:solidFill>
              <a:round/>
              <a:headEnd/>
              <a:tailEnd/>
            </a:ln>
            <a:effectLst/>
          </p:spPr>
          <p:txBody>
            <a:bodyPr/>
            <a:lstStyle/>
            <a:p>
              <a:endParaRPr lang="en-US"/>
            </a:p>
          </p:txBody>
        </p:sp>
      </p:grpSp>
      <p:sp>
        <p:nvSpPr>
          <p:cNvPr id="2475070" name="AutoShape 62">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475071" name="Line 63"/>
          <p:cNvSpPr>
            <a:spLocks noChangeShapeType="1"/>
          </p:cNvSpPr>
          <p:nvPr/>
        </p:nvSpPr>
        <p:spPr bwMode="auto">
          <a:xfrm>
            <a:off x="7508875" y="2578100"/>
            <a:ext cx="838200" cy="2286000"/>
          </a:xfrm>
          <a:prstGeom prst="line">
            <a:avLst/>
          </a:prstGeom>
          <a:noFill/>
          <a:ln w="9525">
            <a:solidFill>
              <a:schemeClr val="tx1"/>
            </a:solidFill>
            <a:round/>
            <a:headEnd/>
            <a:tailEnd/>
          </a:ln>
          <a:effectLst/>
        </p:spPr>
        <p:txBody>
          <a:bodyPr/>
          <a:lstStyle/>
          <a:p>
            <a:endParaRPr lang="en-US"/>
          </a:p>
        </p:txBody>
      </p:sp>
      <p:sp>
        <p:nvSpPr>
          <p:cNvPr id="2475072" name="Line 64"/>
          <p:cNvSpPr>
            <a:spLocks noChangeShapeType="1"/>
          </p:cNvSpPr>
          <p:nvPr/>
        </p:nvSpPr>
        <p:spPr bwMode="auto">
          <a:xfrm flipH="1">
            <a:off x="6823075" y="2654300"/>
            <a:ext cx="685800" cy="2209800"/>
          </a:xfrm>
          <a:prstGeom prst="line">
            <a:avLst/>
          </a:prstGeom>
          <a:noFill/>
          <a:ln w="9525">
            <a:solidFill>
              <a:schemeClr val="tx1"/>
            </a:solidFill>
            <a:round/>
            <a:headEnd/>
            <a:tailEnd/>
          </a:ln>
          <a:effectLst/>
        </p:spPr>
        <p:txBody>
          <a:bodyPr/>
          <a:lstStyle/>
          <a:p>
            <a:endParaRPr lang="en-US"/>
          </a:p>
        </p:txBody>
      </p:sp>
      <p:sp>
        <p:nvSpPr>
          <p:cNvPr id="2475073" name="Oval 65"/>
          <p:cNvSpPr>
            <a:spLocks noChangeArrowheads="1"/>
          </p:cNvSpPr>
          <p:nvPr/>
        </p:nvSpPr>
        <p:spPr bwMode="auto">
          <a:xfrm>
            <a:off x="6899275" y="4559300"/>
            <a:ext cx="609600" cy="609600"/>
          </a:xfrm>
          <a:prstGeom prst="ellipse">
            <a:avLst/>
          </a:prstGeom>
          <a:gradFill rotWithShape="1">
            <a:gsLst>
              <a:gs pos="0">
                <a:srgbClr val="95A3E7"/>
              </a:gs>
              <a:gs pos="100000">
                <a:schemeClr val="accent2"/>
              </a:gs>
            </a:gsLst>
            <a:lin ang="2700000" scaled="1"/>
          </a:gradFill>
          <a:ln w="9525">
            <a:solidFill>
              <a:schemeClr val="accent2"/>
            </a:solidFill>
            <a:round/>
            <a:headEnd/>
            <a:tailEnd/>
          </a:ln>
          <a:effectLst/>
        </p:spPr>
        <p:txBody>
          <a:bodyPr wrap="none" anchor="ctr"/>
          <a:lstStyle/>
          <a:p>
            <a:pPr algn="ctr"/>
            <a:r>
              <a:rPr lang="en-US" sz="3600"/>
              <a:t>-</a:t>
            </a:r>
          </a:p>
        </p:txBody>
      </p:sp>
      <p:sp>
        <p:nvSpPr>
          <p:cNvPr id="2475074" name="Oval 66"/>
          <p:cNvSpPr>
            <a:spLocks noChangeArrowheads="1"/>
          </p:cNvSpPr>
          <p:nvPr/>
        </p:nvSpPr>
        <p:spPr bwMode="auto">
          <a:xfrm>
            <a:off x="7508875" y="4559300"/>
            <a:ext cx="609600" cy="609600"/>
          </a:xfrm>
          <a:prstGeom prst="ellipse">
            <a:avLst/>
          </a:prstGeom>
          <a:gradFill rotWithShape="1">
            <a:gsLst>
              <a:gs pos="0">
                <a:srgbClr val="95A3E7"/>
              </a:gs>
              <a:gs pos="100000">
                <a:schemeClr val="accent2"/>
              </a:gs>
            </a:gsLst>
            <a:lin ang="2700000" scaled="1"/>
          </a:gradFill>
          <a:ln w="9525">
            <a:solidFill>
              <a:schemeClr val="accent2"/>
            </a:solidFill>
            <a:round/>
            <a:headEnd/>
            <a:tailEnd/>
          </a:ln>
          <a:effectLst/>
        </p:spPr>
        <p:txBody>
          <a:bodyPr wrap="none" anchor="ctr"/>
          <a:lstStyle/>
          <a:p>
            <a:pPr algn="ctr"/>
            <a:r>
              <a:rPr lang="en-US" sz="3600"/>
              <a:t>-</a:t>
            </a:r>
          </a:p>
        </p:txBody>
      </p:sp>
      <p:sp>
        <p:nvSpPr>
          <p:cNvPr id="2475075" name="Line 67"/>
          <p:cNvSpPr>
            <a:spLocks noChangeShapeType="1"/>
          </p:cNvSpPr>
          <p:nvPr/>
        </p:nvSpPr>
        <p:spPr bwMode="auto">
          <a:xfrm>
            <a:off x="7508875" y="4406900"/>
            <a:ext cx="0" cy="914400"/>
          </a:xfrm>
          <a:prstGeom prst="line">
            <a:avLst/>
          </a:prstGeom>
          <a:noFill/>
          <a:ln w="22225">
            <a:solidFill>
              <a:schemeClr val="tx1"/>
            </a:solidFill>
            <a:round/>
            <a:headEnd/>
            <a:tailEnd/>
          </a:ln>
          <a:effectLst/>
        </p:spPr>
        <p:txBody>
          <a:bodyPr/>
          <a:lstStyle/>
          <a:p>
            <a:endParaRPr lang="en-US"/>
          </a:p>
        </p:txBody>
      </p:sp>
      <p:grpSp>
        <p:nvGrpSpPr>
          <p:cNvPr id="2475076" name="Group 68"/>
          <p:cNvGrpSpPr>
            <a:grpSpLocks/>
          </p:cNvGrpSpPr>
          <p:nvPr/>
        </p:nvGrpSpPr>
        <p:grpSpPr bwMode="auto">
          <a:xfrm>
            <a:off x="7204075" y="2654300"/>
            <a:ext cx="533400" cy="1905000"/>
            <a:chOff x="816" y="1584"/>
            <a:chExt cx="336" cy="1200"/>
          </a:xfrm>
        </p:grpSpPr>
        <p:sp>
          <p:nvSpPr>
            <p:cNvPr id="2475077" name="Line 69"/>
            <p:cNvSpPr>
              <a:spLocks noChangeShapeType="1"/>
            </p:cNvSpPr>
            <p:nvPr/>
          </p:nvSpPr>
          <p:spPr bwMode="auto">
            <a:xfrm flipH="1">
              <a:off x="816" y="1584"/>
              <a:ext cx="192" cy="1200"/>
            </a:xfrm>
            <a:prstGeom prst="line">
              <a:avLst/>
            </a:prstGeom>
            <a:noFill/>
            <a:ln w="9525">
              <a:solidFill>
                <a:schemeClr val="tx1"/>
              </a:solidFill>
              <a:round/>
              <a:headEnd/>
              <a:tailEnd/>
            </a:ln>
            <a:effectLst/>
          </p:spPr>
          <p:txBody>
            <a:bodyPr/>
            <a:lstStyle/>
            <a:p>
              <a:endParaRPr lang="en-US"/>
            </a:p>
          </p:txBody>
        </p:sp>
        <p:sp>
          <p:nvSpPr>
            <p:cNvPr id="2475078" name="Line 70"/>
            <p:cNvSpPr>
              <a:spLocks noChangeShapeType="1"/>
            </p:cNvSpPr>
            <p:nvPr/>
          </p:nvSpPr>
          <p:spPr bwMode="auto">
            <a:xfrm>
              <a:off x="1008" y="1584"/>
              <a:ext cx="144" cy="1200"/>
            </a:xfrm>
            <a:prstGeom prst="line">
              <a:avLst/>
            </a:prstGeom>
            <a:noFill/>
            <a:ln w="9525">
              <a:solidFill>
                <a:schemeClr val="tx1"/>
              </a:solidFill>
              <a:round/>
              <a:headEnd/>
              <a:tailEnd/>
            </a:ln>
            <a:effectLst/>
          </p:spPr>
          <p:txBody>
            <a:bodyPr/>
            <a:lstStyle/>
            <a:p>
              <a:endParaRPr lang="en-US"/>
            </a:p>
          </p:txBody>
        </p:sp>
      </p:grpSp>
      <p:sp>
        <p:nvSpPr>
          <p:cNvPr id="2475079" name="Oval 71"/>
          <p:cNvSpPr>
            <a:spLocks noChangeArrowheads="1"/>
          </p:cNvSpPr>
          <p:nvPr/>
        </p:nvSpPr>
        <p:spPr bwMode="auto">
          <a:xfrm>
            <a:off x="4403725" y="2501900"/>
            <a:ext cx="228600" cy="228600"/>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2475080" name="Oval 72"/>
          <p:cNvSpPr>
            <a:spLocks noChangeArrowheads="1"/>
          </p:cNvSpPr>
          <p:nvPr/>
        </p:nvSpPr>
        <p:spPr bwMode="auto">
          <a:xfrm>
            <a:off x="7404100" y="2501900"/>
            <a:ext cx="228600" cy="228600"/>
          </a:xfrm>
          <a:prstGeom prst="ellipse">
            <a:avLst/>
          </a:prstGeom>
          <a:solidFill>
            <a:schemeClr val="bg2"/>
          </a:solidFill>
          <a:ln w="9525">
            <a:solidFill>
              <a:schemeClr val="tx1"/>
            </a:solidFill>
            <a:round/>
            <a:headEnd/>
            <a:tailEnd/>
          </a:ln>
          <a:effectLst/>
        </p:spPr>
        <p:txBody>
          <a:bodyPr wrap="none" anchor="ctr"/>
          <a:lstStyle/>
          <a:p>
            <a:endParaRPr lang="en-US"/>
          </a:p>
        </p:txBody>
      </p:sp>
      <p:grpSp>
        <p:nvGrpSpPr>
          <p:cNvPr id="2475081" name="Group 73"/>
          <p:cNvGrpSpPr>
            <a:grpSpLocks/>
          </p:cNvGrpSpPr>
          <p:nvPr/>
        </p:nvGrpSpPr>
        <p:grpSpPr bwMode="auto">
          <a:xfrm>
            <a:off x="1276350" y="2676525"/>
            <a:ext cx="533400" cy="1905000"/>
            <a:chOff x="816" y="1584"/>
            <a:chExt cx="336" cy="1200"/>
          </a:xfrm>
        </p:grpSpPr>
        <p:sp>
          <p:nvSpPr>
            <p:cNvPr id="2475082" name="Line 74"/>
            <p:cNvSpPr>
              <a:spLocks noChangeShapeType="1"/>
            </p:cNvSpPr>
            <p:nvPr/>
          </p:nvSpPr>
          <p:spPr bwMode="auto">
            <a:xfrm flipH="1">
              <a:off x="816" y="1584"/>
              <a:ext cx="192" cy="1200"/>
            </a:xfrm>
            <a:prstGeom prst="line">
              <a:avLst/>
            </a:prstGeom>
            <a:noFill/>
            <a:ln w="9525">
              <a:solidFill>
                <a:schemeClr val="tx1"/>
              </a:solidFill>
              <a:round/>
              <a:headEnd/>
              <a:tailEnd/>
            </a:ln>
            <a:effectLst/>
          </p:spPr>
          <p:txBody>
            <a:bodyPr/>
            <a:lstStyle/>
            <a:p>
              <a:endParaRPr lang="en-US"/>
            </a:p>
          </p:txBody>
        </p:sp>
        <p:sp>
          <p:nvSpPr>
            <p:cNvPr id="2475083" name="Line 75"/>
            <p:cNvSpPr>
              <a:spLocks noChangeShapeType="1"/>
            </p:cNvSpPr>
            <p:nvPr/>
          </p:nvSpPr>
          <p:spPr bwMode="auto">
            <a:xfrm>
              <a:off x="1008" y="1584"/>
              <a:ext cx="144" cy="1200"/>
            </a:xfrm>
            <a:prstGeom prst="line">
              <a:avLst/>
            </a:prstGeom>
            <a:noFill/>
            <a:ln w="9525">
              <a:solidFill>
                <a:schemeClr val="tx1"/>
              </a:solidFill>
              <a:round/>
              <a:headEnd/>
              <a:tailEnd/>
            </a:ln>
            <a:effectLst/>
          </p:spPr>
          <p:txBody>
            <a:bodyPr/>
            <a:lstStyle/>
            <a:p>
              <a:endParaRPr lang="en-US"/>
            </a:p>
          </p:txBody>
        </p:sp>
      </p:grpSp>
      <p:grpSp>
        <p:nvGrpSpPr>
          <p:cNvPr id="2475084" name="Group 76"/>
          <p:cNvGrpSpPr>
            <a:grpSpLocks/>
          </p:cNvGrpSpPr>
          <p:nvPr/>
        </p:nvGrpSpPr>
        <p:grpSpPr bwMode="auto">
          <a:xfrm>
            <a:off x="371475" y="4200525"/>
            <a:ext cx="2616200" cy="1371600"/>
            <a:chOff x="240" y="2544"/>
            <a:chExt cx="1648" cy="864"/>
          </a:xfrm>
        </p:grpSpPr>
        <p:grpSp>
          <p:nvGrpSpPr>
            <p:cNvPr id="2475085" name="Group 77"/>
            <p:cNvGrpSpPr>
              <a:grpSpLocks/>
            </p:cNvGrpSpPr>
            <p:nvPr/>
          </p:nvGrpSpPr>
          <p:grpSpPr bwMode="auto">
            <a:xfrm flipH="1">
              <a:off x="336" y="2544"/>
              <a:ext cx="432" cy="864"/>
              <a:chOff x="-144" y="528"/>
              <a:chExt cx="432" cy="864"/>
            </a:xfrm>
          </p:grpSpPr>
          <p:sp>
            <p:nvSpPr>
              <p:cNvPr id="2475086" name="Oval 78"/>
              <p:cNvSpPr>
                <a:spLocks noChangeArrowheads="1"/>
              </p:cNvSpPr>
              <p:nvPr/>
            </p:nvSpPr>
            <p:spPr bwMode="auto">
              <a:xfrm>
                <a:off x="-48" y="720"/>
                <a:ext cx="336" cy="480"/>
              </a:xfrm>
              <a:prstGeom prst="ellipse">
                <a:avLst/>
              </a:prstGeom>
              <a:noFill/>
              <a:ln w="19050">
                <a:solidFill>
                  <a:schemeClr val="bg2"/>
                </a:solidFill>
                <a:round/>
                <a:headEnd/>
                <a:tailEnd/>
              </a:ln>
              <a:effectLst/>
            </p:spPr>
            <p:txBody>
              <a:bodyPr wrap="none" anchor="ctr"/>
              <a:lstStyle/>
              <a:p>
                <a:endParaRPr lang="en-US"/>
              </a:p>
            </p:txBody>
          </p:sp>
          <p:sp>
            <p:nvSpPr>
              <p:cNvPr id="2475087" name="Rectangle 79"/>
              <p:cNvSpPr>
                <a:spLocks noChangeArrowheads="1"/>
              </p:cNvSpPr>
              <p:nvPr/>
            </p:nvSpPr>
            <p:spPr bwMode="auto">
              <a:xfrm>
                <a:off x="-144" y="528"/>
                <a:ext cx="336" cy="864"/>
              </a:xfrm>
              <a:prstGeom prst="rect">
                <a:avLst/>
              </a:prstGeom>
              <a:solidFill>
                <a:srgbClr val="D9EDEF"/>
              </a:solidFill>
              <a:ln w="9525">
                <a:noFill/>
                <a:miter lim="800000"/>
                <a:headEnd/>
                <a:tailEnd/>
              </a:ln>
              <a:effectLst/>
            </p:spPr>
            <p:txBody>
              <a:bodyPr wrap="none" anchor="ctr"/>
              <a:lstStyle/>
              <a:p>
                <a:endParaRPr lang="en-US"/>
              </a:p>
            </p:txBody>
          </p:sp>
        </p:grpSp>
        <p:grpSp>
          <p:nvGrpSpPr>
            <p:cNvPr id="2475088" name="Group 80"/>
            <p:cNvGrpSpPr>
              <a:grpSpLocks/>
            </p:cNvGrpSpPr>
            <p:nvPr/>
          </p:nvGrpSpPr>
          <p:grpSpPr bwMode="auto">
            <a:xfrm>
              <a:off x="1344" y="2544"/>
              <a:ext cx="432" cy="864"/>
              <a:chOff x="-144" y="528"/>
              <a:chExt cx="432" cy="864"/>
            </a:xfrm>
          </p:grpSpPr>
          <p:sp>
            <p:nvSpPr>
              <p:cNvPr id="2475089" name="Oval 81"/>
              <p:cNvSpPr>
                <a:spLocks noChangeArrowheads="1"/>
              </p:cNvSpPr>
              <p:nvPr/>
            </p:nvSpPr>
            <p:spPr bwMode="auto">
              <a:xfrm>
                <a:off x="-48" y="720"/>
                <a:ext cx="336" cy="480"/>
              </a:xfrm>
              <a:prstGeom prst="ellipse">
                <a:avLst/>
              </a:prstGeom>
              <a:noFill/>
              <a:ln w="19050">
                <a:solidFill>
                  <a:schemeClr val="bg2"/>
                </a:solidFill>
                <a:round/>
                <a:headEnd/>
                <a:tailEnd/>
              </a:ln>
              <a:effectLst/>
            </p:spPr>
            <p:txBody>
              <a:bodyPr wrap="none" anchor="ctr"/>
              <a:lstStyle/>
              <a:p>
                <a:endParaRPr lang="en-US"/>
              </a:p>
            </p:txBody>
          </p:sp>
          <p:sp>
            <p:nvSpPr>
              <p:cNvPr id="2475090" name="Rectangle 82"/>
              <p:cNvSpPr>
                <a:spLocks noChangeArrowheads="1"/>
              </p:cNvSpPr>
              <p:nvPr/>
            </p:nvSpPr>
            <p:spPr bwMode="auto">
              <a:xfrm>
                <a:off x="-144" y="528"/>
                <a:ext cx="336" cy="864"/>
              </a:xfrm>
              <a:prstGeom prst="rect">
                <a:avLst/>
              </a:prstGeom>
              <a:solidFill>
                <a:srgbClr val="D9EDEF"/>
              </a:solidFill>
              <a:ln w="9525">
                <a:noFill/>
                <a:miter lim="800000"/>
                <a:headEnd/>
                <a:tailEnd/>
              </a:ln>
              <a:effectLst/>
            </p:spPr>
            <p:txBody>
              <a:bodyPr wrap="none" anchor="ctr"/>
              <a:lstStyle/>
              <a:p>
                <a:endParaRPr lang="en-US"/>
              </a:p>
            </p:txBody>
          </p:sp>
        </p:grpSp>
        <p:grpSp>
          <p:nvGrpSpPr>
            <p:cNvPr id="2475091" name="Group 83"/>
            <p:cNvGrpSpPr>
              <a:grpSpLocks/>
            </p:cNvGrpSpPr>
            <p:nvPr/>
          </p:nvGrpSpPr>
          <p:grpSpPr bwMode="auto">
            <a:xfrm>
              <a:off x="240" y="2805"/>
              <a:ext cx="108" cy="354"/>
              <a:chOff x="240" y="2805"/>
              <a:chExt cx="108" cy="354"/>
            </a:xfrm>
          </p:grpSpPr>
          <p:sp>
            <p:nvSpPr>
              <p:cNvPr id="2475092" name="Freeform 84"/>
              <p:cNvSpPr>
                <a:spLocks/>
              </p:cNvSpPr>
              <p:nvPr/>
            </p:nvSpPr>
            <p:spPr bwMode="auto">
              <a:xfrm>
                <a:off x="284" y="2805"/>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2475093" name="Freeform 85"/>
              <p:cNvSpPr>
                <a:spLocks/>
              </p:cNvSpPr>
              <p:nvPr/>
            </p:nvSpPr>
            <p:spPr bwMode="auto">
              <a:xfrm>
                <a:off x="240" y="2880"/>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nvGrpSpPr>
            <p:cNvPr id="2475094" name="Group 86"/>
            <p:cNvGrpSpPr>
              <a:grpSpLocks/>
            </p:cNvGrpSpPr>
            <p:nvPr/>
          </p:nvGrpSpPr>
          <p:grpSpPr bwMode="auto">
            <a:xfrm>
              <a:off x="1776" y="2832"/>
              <a:ext cx="112" cy="354"/>
              <a:chOff x="752" y="2832"/>
              <a:chExt cx="112" cy="354"/>
            </a:xfrm>
          </p:grpSpPr>
          <p:sp>
            <p:nvSpPr>
              <p:cNvPr id="2475095" name="Freeform 87"/>
              <p:cNvSpPr>
                <a:spLocks/>
              </p:cNvSpPr>
              <p:nvPr/>
            </p:nvSpPr>
            <p:spPr bwMode="auto">
              <a:xfrm flipH="1">
                <a:off x="752" y="2832"/>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2475096" name="Freeform 88"/>
              <p:cNvSpPr>
                <a:spLocks/>
              </p:cNvSpPr>
              <p:nvPr/>
            </p:nvSpPr>
            <p:spPr bwMode="auto">
              <a:xfrm flipH="1">
                <a:off x="843" y="2907"/>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sp>
        <p:nvSpPr>
          <p:cNvPr id="2475097" name="Line 89"/>
          <p:cNvSpPr>
            <a:spLocks noChangeShapeType="1"/>
          </p:cNvSpPr>
          <p:nvPr/>
        </p:nvSpPr>
        <p:spPr bwMode="auto">
          <a:xfrm flipH="1">
            <a:off x="855663" y="2668588"/>
            <a:ext cx="685800" cy="2209800"/>
          </a:xfrm>
          <a:prstGeom prst="line">
            <a:avLst/>
          </a:prstGeom>
          <a:noFill/>
          <a:ln w="9525">
            <a:solidFill>
              <a:schemeClr val="tx1"/>
            </a:solidFill>
            <a:round/>
            <a:headEnd/>
            <a:tailEnd/>
          </a:ln>
          <a:effectLst/>
        </p:spPr>
        <p:txBody>
          <a:bodyPr/>
          <a:lstStyle/>
          <a:p>
            <a:endParaRPr lang="en-US"/>
          </a:p>
        </p:txBody>
      </p:sp>
      <p:sp>
        <p:nvSpPr>
          <p:cNvPr id="2475098" name="Line 90"/>
          <p:cNvSpPr>
            <a:spLocks noChangeShapeType="1"/>
          </p:cNvSpPr>
          <p:nvPr/>
        </p:nvSpPr>
        <p:spPr bwMode="auto">
          <a:xfrm>
            <a:off x="1541463" y="2592388"/>
            <a:ext cx="838200" cy="2286000"/>
          </a:xfrm>
          <a:prstGeom prst="line">
            <a:avLst/>
          </a:prstGeom>
          <a:noFill/>
          <a:ln w="9525">
            <a:solidFill>
              <a:schemeClr val="tx1"/>
            </a:solidFill>
            <a:round/>
            <a:headEnd/>
            <a:tailEnd/>
          </a:ln>
          <a:effectLst/>
        </p:spPr>
        <p:txBody>
          <a:bodyPr/>
          <a:lstStyle/>
          <a:p>
            <a:endParaRPr lang="en-US"/>
          </a:p>
        </p:txBody>
      </p:sp>
      <p:sp>
        <p:nvSpPr>
          <p:cNvPr id="2475099" name="Oval 91"/>
          <p:cNvSpPr>
            <a:spLocks noChangeArrowheads="1"/>
          </p:cNvSpPr>
          <p:nvPr/>
        </p:nvSpPr>
        <p:spPr bwMode="auto">
          <a:xfrm>
            <a:off x="608013" y="4583113"/>
            <a:ext cx="609600" cy="609600"/>
          </a:xfrm>
          <a:prstGeom prst="ellipse">
            <a:avLst/>
          </a:prstGeom>
          <a:gradFill rotWithShape="1">
            <a:gsLst>
              <a:gs pos="0">
                <a:srgbClr val="FC8089"/>
              </a:gs>
              <a:gs pos="100000">
                <a:srgbClr val="FF0000"/>
              </a:gs>
            </a:gsLst>
            <a:lin ang="2700000" scaled="1"/>
          </a:gradFill>
          <a:ln w="9525">
            <a:solidFill>
              <a:srgbClr val="FF0000"/>
            </a:solidFill>
            <a:round/>
            <a:headEnd/>
            <a:tailEnd/>
          </a:ln>
          <a:effectLst/>
        </p:spPr>
        <p:txBody>
          <a:bodyPr wrap="none" anchor="ctr"/>
          <a:lstStyle/>
          <a:p>
            <a:pPr algn="ctr"/>
            <a:r>
              <a:rPr lang="en-US" sz="3600"/>
              <a:t>+</a:t>
            </a:r>
          </a:p>
        </p:txBody>
      </p:sp>
      <p:sp>
        <p:nvSpPr>
          <p:cNvPr id="2475100" name="Oval 92"/>
          <p:cNvSpPr>
            <a:spLocks noChangeArrowheads="1"/>
          </p:cNvSpPr>
          <p:nvPr/>
        </p:nvSpPr>
        <p:spPr bwMode="auto">
          <a:xfrm>
            <a:off x="2125663" y="4583113"/>
            <a:ext cx="609600" cy="609600"/>
          </a:xfrm>
          <a:prstGeom prst="ellipse">
            <a:avLst/>
          </a:prstGeom>
          <a:gradFill rotWithShape="1">
            <a:gsLst>
              <a:gs pos="0">
                <a:srgbClr val="9D9DDF"/>
              </a:gs>
              <a:gs pos="100000">
                <a:schemeClr val="accent2"/>
              </a:gs>
            </a:gsLst>
            <a:lin ang="2700000" scaled="1"/>
          </a:gradFill>
          <a:ln w="9525">
            <a:solidFill>
              <a:srgbClr val="000080"/>
            </a:solidFill>
            <a:round/>
            <a:headEnd/>
            <a:tailEnd/>
          </a:ln>
          <a:effectLst/>
        </p:spPr>
        <p:txBody>
          <a:bodyPr wrap="none" anchor="ctr"/>
          <a:lstStyle/>
          <a:p>
            <a:pPr algn="ctr"/>
            <a:r>
              <a:rPr lang="en-US" sz="3600"/>
              <a:t>-</a:t>
            </a:r>
          </a:p>
        </p:txBody>
      </p:sp>
      <p:sp>
        <p:nvSpPr>
          <p:cNvPr id="2475101" name="Oval 93"/>
          <p:cNvSpPr>
            <a:spLocks noChangeArrowheads="1"/>
          </p:cNvSpPr>
          <p:nvPr/>
        </p:nvSpPr>
        <p:spPr bwMode="auto">
          <a:xfrm>
            <a:off x="1446213" y="2516188"/>
            <a:ext cx="228600" cy="228600"/>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2475102" name="Line 94"/>
          <p:cNvSpPr>
            <a:spLocks noChangeShapeType="1"/>
          </p:cNvSpPr>
          <p:nvPr/>
        </p:nvSpPr>
        <p:spPr bwMode="auto">
          <a:xfrm>
            <a:off x="441325" y="5275263"/>
            <a:ext cx="609600" cy="0"/>
          </a:xfrm>
          <a:prstGeom prst="line">
            <a:avLst/>
          </a:prstGeom>
          <a:noFill/>
          <a:ln w="9525">
            <a:solidFill>
              <a:schemeClr val="tx1"/>
            </a:solidFill>
            <a:round/>
            <a:headEnd/>
            <a:tailEnd type="triangle" w="med" len="med"/>
          </a:ln>
          <a:effectLst/>
        </p:spPr>
        <p:txBody>
          <a:bodyPr/>
          <a:lstStyle/>
          <a:p>
            <a:endParaRPr lang="en-US"/>
          </a:p>
        </p:txBody>
      </p:sp>
      <p:sp>
        <p:nvSpPr>
          <p:cNvPr id="2475103" name="Line 95"/>
          <p:cNvSpPr>
            <a:spLocks noChangeShapeType="1"/>
          </p:cNvSpPr>
          <p:nvPr/>
        </p:nvSpPr>
        <p:spPr bwMode="auto">
          <a:xfrm flipH="1">
            <a:off x="2193925" y="5275263"/>
            <a:ext cx="609600" cy="0"/>
          </a:xfrm>
          <a:prstGeom prst="line">
            <a:avLst/>
          </a:prstGeom>
          <a:noFill/>
          <a:ln w="9525">
            <a:solidFill>
              <a:schemeClr val="tx1"/>
            </a:solidFill>
            <a:round/>
            <a:headEnd/>
            <a:tailEnd type="triangle" w="med" len="med"/>
          </a:ln>
          <a:effectLst/>
        </p:spPr>
        <p:txBody>
          <a:bodyP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2475066"/>
                                        </p:tgtEl>
                                        <p:attrNameLst>
                                          <p:attrName>ppt_x</p:attrName>
                                        </p:attrNameLst>
                                      </p:cBhvr>
                                      <p:tavLst>
                                        <p:tav tm="0">
                                          <p:val>
                                            <p:strVal val="ppt_x"/>
                                          </p:val>
                                        </p:tav>
                                        <p:tav tm="100000">
                                          <p:val>
                                            <p:strVal val="ppt_x"/>
                                          </p:val>
                                        </p:tav>
                                      </p:tavLst>
                                    </p:anim>
                                    <p:anim calcmode="lin" valueType="num">
                                      <p:cBhvr additive="base">
                                        <p:cTn id="7" dur="500"/>
                                        <p:tgtEl>
                                          <p:spTgt spid="2475066"/>
                                        </p:tgtEl>
                                        <p:attrNameLst>
                                          <p:attrName>ppt_y</p:attrName>
                                        </p:attrNameLst>
                                      </p:cBhvr>
                                      <p:tavLst>
                                        <p:tav tm="0">
                                          <p:val>
                                            <p:strVal val="ppt_y"/>
                                          </p:val>
                                        </p:tav>
                                        <p:tav tm="100000">
                                          <p:val>
                                            <p:strVal val="1+ppt_h/2"/>
                                          </p:val>
                                        </p:tav>
                                      </p:tavLst>
                                    </p:anim>
                                    <p:set>
                                      <p:cBhvr>
                                        <p:cTn id="8" dur="1" fill="hold">
                                          <p:stCondLst>
                                            <p:cond delay="499"/>
                                          </p:stCondLst>
                                        </p:cTn>
                                        <p:tgtEl>
                                          <p:spTgt spid="2475066"/>
                                        </p:tgtEl>
                                        <p:attrNameLst>
                                          <p:attrName>style.visibility</p:attrName>
                                        </p:attrNameLst>
                                      </p:cBhvr>
                                      <p:to>
                                        <p:strVal val="hidden"/>
                                      </p:to>
                                    </p:set>
                                  </p:childTnLst>
                                </p:cTn>
                              </p:par>
                              <p:par>
                                <p:cTn id="9" presetID="9" presetClass="exit" presetSubtype="0" fill="hold" nodeType="withEffect">
                                  <p:stCondLst>
                                    <p:cond delay="0"/>
                                  </p:stCondLst>
                                  <p:childTnLst>
                                    <p:animEffect transition="out" filter="dissolve">
                                      <p:cBhvr>
                                        <p:cTn id="10" dur="500"/>
                                        <p:tgtEl>
                                          <p:spTgt spid="2475067"/>
                                        </p:tgtEl>
                                      </p:cBhvr>
                                    </p:animEffect>
                                    <p:set>
                                      <p:cBhvr>
                                        <p:cTn id="11" dur="1" fill="hold">
                                          <p:stCondLst>
                                            <p:cond delay="499"/>
                                          </p:stCondLst>
                                        </p:cTn>
                                        <p:tgtEl>
                                          <p:spTgt spid="2475067"/>
                                        </p:tgtEl>
                                        <p:attrNameLst>
                                          <p:attrName>style.visibility</p:attrName>
                                        </p:attrNameLst>
                                      </p:cBhvr>
                                      <p:to>
                                        <p:strVal val="hidden"/>
                                      </p:to>
                                    </p:set>
                                  </p:childTnLst>
                                </p:cTn>
                              </p:par>
                              <p:par>
                                <p:cTn id="12" presetID="35" presetClass="path" presetSubtype="0" accel="50000" decel="50000" fill="hold" grpId="0" nodeType="withEffect">
                                  <p:stCondLst>
                                    <p:cond delay="0"/>
                                  </p:stCondLst>
                                  <p:childTnLst>
                                    <p:animMotion origin="layout" path="M 3.33333E-6 1.11111E-6 L -0.04167 1.11111E-6 " pathEditMode="relative" rAng="0" ptsTypes="AA">
                                      <p:cBhvr>
                                        <p:cTn id="13" dur="2000" fill="hold"/>
                                        <p:tgtEl>
                                          <p:spTgt spid="2475058"/>
                                        </p:tgtEl>
                                        <p:attrNameLst>
                                          <p:attrName>ppt_x,ppt_y</p:attrName>
                                        </p:attrNameLst>
                                      </p:cBhvr>
                                      <p:rCtr x="-21" y="0"/>
                                    </p:animMotion>
                                  </p:childTnLst>
                                </p:cTn>
                              </p:par>
                              <p:par>
                                <p:cTn id="14" presetID="63" presetClass="path" presetSubtype="0" accel="50000" decel="50000" fill="hold" grpId="0" nodeType="withEffect">
                                  <p:stCondLst>
                                    <p:cond delay="0"/>
                                  </p:stCondLst>
                                  <p:childTnLst>
                                    <p:animMotion origin="layout" path="M -3.33333E-6 1.11111E-6 L 0.05834 1.11111E-6 " pathEditMode="relative" rAng="0" ptsTypes="AA">
                                      <p:cBhvr>
                                        <p:cTn id="15" dur="2000" fill="hold"/>
                                        <p:tgtEl>
                                          <p:spTgt spid="2475059"/>
                                        </p:tgtEl>
                                        <p:attrNameLst>
                                          <p:attrName>ppt_x,ppt_y</p:attrName>
                                        </p:attrNameLst>
                                      </p:cBhvr>
                                      <p:rCtr x="29" y="0"/>
                                    </p:animMotion>
                                  </p:childTnLst>
                                </p:cTn>
                              </p:par>
                              <p:par>
                                <p:cTn id="16" presetID="9" presetClass="entr" presetSubtype="0" fill="hold" grpId="0" nodeType="withEffect">
                                  <p:stCondLst>
                                    <p:cond delay="0"/>
                                  </p:stCondLst>
                                  <p:childTnLst>
                                    <p:set>
                                      <p:cBhvr>
                                        <p:cTn id="17" dur="1" fill="hold">
                                          <p:stCondLst>
                                            <p:cond delay="0"/>
                                          </p:stCondLst>
                                        </p:cTn>
                                        <p:tgtEl>
                                          <p:spTgt spid="2475056"/>
                                        </p:tgtEl>
                                        <p:attrNameLst>
                                          <p:attrName>style.visibility</p:attrName>
                                        </p:attrNameLst>
                                      </p:cBhvr>
                                      <p:to>
                                        <p:strVal val="visible"/>
                                      </p:to>
                                    </p:set>
                                    <p:animEffect transition="in" filter="dissolve">
                                      <p:cBhvr>
                                        <p:cTn id="18" dur="1000"/>
                                        <p:tgtEl>
                                          <p:spTgt spid="247505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2475055"/>
                                        </p:tgtEl>
                                        <p:attrNameLst>
                                          <p:attrName>style.visibility</p:attrName>
                                        </p:attrNameLst>
                                      </p:cBhvr>
                                      <p:to>
                                        <p:strVal val="visible"/>
                                      </p:to>
                                    </p:set>
                                    <p:animEffect transition="in" filter="dissolve">
                                      <p:cBhvr>
                                        <p:cTn id="21" dur="1000"/>
                                        <p:tgtEl>
                                          <p:spTgt spid="2475055"/>
                                        </p:tgtEl>
                                      </p:cBhvr>
                                    </p:animEffect>
                                  </p:childTnLst>
                                </p:cTn>
                              </p:par>
                              <p:par>
                                <p:cTn id="22" presetID="53" presetClass="entr" presetSubtype="0" fill="hold" nodeType="withEffect">
                                  <p:stCondLst>
                                    <p:cond delay="0"/>
                                  </p:stCondLst>
                                  <p:childTnLst>
                                    <p:set>
                                      <p:cBhvr>
                                        <p:cTn id="23" dur="1" fill="hold">
                                          <p:stCondLst>
                                            <p:cond delay="0"/>
                                          </p:stCondLst>
                                        </p:cTn>
                                        <p:tgtEl>
                                          <p:spTgt spid="2475011"/>
                                        </p:tgtEl>
                                        <p:attrNameLst>
                                          <p:attrName>style.visibility</p:attrName>
                                        </p:attrNameLst>
                                      </p:cBhvr>
                                      <p:to>
                                        <p:strVal val="visible"/>
                                      </p:to>
                                    </p:set>
                                    <p:anim calcmode="lin" valueType="num">
                                      <p:cBhvr>
                                        <p:cTn id="24" dur="2000" fill="hold"/>
                                        <p:tgtEl>
                                          <p:spTgt spid="2475011"/>
                                        </p:tgtEl>
                                        <p:attrNameLst>
                                          <p:attrName>ppt_w</p:attrName>
                                        </p:attrNameLst>
                                      </p:cBhvr>
                                      <p:tavLst>
                                        <p:tav tm="0">
                                          <p:val>
                                            <p:fltVal val="0"/>
                                          </p:val>
                                        </p:tav>
                                        <p:tav tm="100000">
                                          <p:val>
                                            <p:strVal val="#ppt_w"/>
                                          </p:val>
                                        </p:tav>
                                      </p:tavLst>
                                    </p:anim>
                                    <p:anim calcmode="lin" valueType="num">
                                      <p:cBhvr>
                                        <p:cTn id="25" dur="2000" fill="hold"/>
                                        <p:tgtEl>
                                          <p:spTgt spid="2475011"/>
                                        </p:tgtEl>
                                        <p:attrNameLst>
                                          <p:attrName>ppt_h</p:attrName>
                                        </p:attrNameLst>
                                      </p:cBhvr>
                                      <p:tavLst>
                                        <p:tav tm="0">
                                          <p:val>
                                            <p:fltVal val="0"/>
                                          </p:val>
                                        </p:tav>
                                        <p:tav tm="100000">
                                          <p:val>
                                            <p:strVal val="#ppt_h"/>
                                          </p:val>
                                        </p:tav>
                                      </p:tavLst>
                                    </p:anim>
                                    <p:animEffect transition="in" filter="fade">
                                      <p:cBhvr>
                                        <p:cTn id="26" dur="2000"/>
                                        <p:tgtEl>
                                          <p:spTgt spid="2475011"/>
                                        </p:tgtEl>
                                      </p:cBhvr>
                                    </p:animEffect>
                                  </p:childTnLst>
                                </p:cTn>
                              </p:par>
                              <p:par>
                                <p:cTn id="27" presetID="22" presetClass="entr" presetSubtype="2" fill="hold" grpId="0" nodeType="withEffect">
                                  <p:stCondLst>
                                    <p:cond delay="0"/>
                                  </p:stCondLst>
                                  <p:childTnLst>
                                    <p:set>
                                      <p:cBhvr>
                                        <p:cTn id="28" dur="1" fill="hold">
                                          <p:stCondLst>
                                            <p:cond delay="0"/>
                                          </p:stCondLst>
                                        </p:cTn>
                                        <p:tgtEl>
                                          <p:spTgt spid="2475060"/>
                                        </p:tgtEl>
                                        <p:attrNameLst>
                                          <p:attrName>style.visibility</p:attrName>
                                        </p:attrNameLst>
                                      </p:cBhvr>
                                      <p:to>
                                        <p:strVal val="visible"/>
                                      </p:to>
                                    </p:set>
                                    <p:animEffect transition="in" filter="wipe(right)">
                                      <p:cBhvr>
                                        <p:cTn id="29" dur="1000"/>
                                        <p:tgtEl>
                                          <p:spTgt spid="247506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2475061"/>
                                        </p:tgtEl>
                                        <p:attrNameLst>
                                          <p:attrName>style.visibility</p:attrName>
                                        </p:attrNameLst>
                                      </p:cBhvr>
                                      <p:to>
                                        <p:strVal val="visible"/>
                                      </p:to>
                                    </p:set>
                                    <p:animEffect transition="in" filter="wipe(left)">
                                      <p:cBhvr>
                                        <p:cTn id="32" dur="1000"/>
                                        <p:tgtEl>
                                          <p:spTgt spid="247506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2475040"/>
                                        </p:tgtEl>
                                        <p:attrNameLst>
                                          <p:attrName>style.visibility</p:attrName>
                                        </p:attrNameLst>
                                      </p:cBhvr>
                                      <p:to>
                                        <p:strVal val="visible"/>
                                      </p:to>
                                    </p:set>
                                    <p:animEffect transition="in" filter="dissolve">
                                      <p:cBhvr>
                                        <p:cTn id="36" dur="500"/>
                                        <p:tgtEl>
                                          <p:spTgt spid="2475040"/>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xit" presetSubtype="4" fill="hold" grpId="0" nodeType="clickEffect">
                                  <p:stCondLst>
                                    <p:cond delay="0"/>
                                  </p:stCondLst>
                                  <p:childTnLst>
                                    <p:anim calcmode="lin" valueType="num">
                                      <p:cBhvr additive="base">
                                        <p:cTn id="40" dur="500"/>
                                        <p:tgtEl>
                                          <p:spTgt spid="2475075"/>
                                        </p:tgtEl>
                                        <p:attrNameLst>
                                          <p:attrName>ppt_x</p:attrName>
                                        </p:attrNameLst>
                                      </p:cBhvr>
                                      <p:tavLst>
                                        <p:tav tm="0">
                                          <p:val>
                                            <p:strVal val="ppt_x"/>
                                          </p:val>
                                        </p:tav>
                                        <p:tav tm="100000">
                                          <p:val>
                                            <p:strVal val="ppt_x"/>
                                          </p:val>
                                        </p:tav>
                                      </p:tavLst>
                                    </p:anim>
                                    <p:anim calcmode="lin" valueType="num">
                                      <p:cBhvr additive="base">
                                        <p:cTn id="41" dur="500"/>
                                        <p:tgtEl>
                                          <p:spTgt spid="2475075"/>
                                        </p:tgtEl>
                                        <p:attrNameLst>
                                          <p:attrName>ppt_y</p:attrName>
                                        </p:attrNameLst>
                                      </p:cBhvr>
                                      <p:tavLst>
                                        <p:tav tm="0">
                                          <p:val>
                                            <p:strVal val="ppt_y"/>
                                          </p:val>
                                        </p:tav>
                                        <p:tav tm="100000">
                                          <p:val>
                                            <p:strVal val="1+ppt_h/2"/>
                                          </p:val>
                                        </p:tav>
                                      </p:tavLst>
                                    </p:anim>
                                    <p:set>
                                      <p:cBhvr>
                                        <p:cTn id="42" dur="1" fill="hold">
                                          <p:stCondLst>
                                            <p:cond delay="499"/>
                                          </p:stCondLst>
                                        </p:cTn>
                                        <p:tgtEl>
                                          <p:spTgt spid="2475075"/>
                                        </p:tgtEl>
                                        <p:attrNameLst>
                                          <p:attrName>style.visibility</p:attrName>
                                        </p:attrNameLst>
                                      </p:cBhvr>
                                      <p:to>
                                        <p:strVal val="hidden"/>
                                      </p:to>
                                    </p:set>
                                  </p:childTnLst>
                                </p:cTn>
                              </p:par>
                              <p:par>
                                <p:cTn id="43" presetID="9" presetClass="exit" presetSubtype="0" fill="hold" nodeType="withEffect">
                                  <p:stCondLst>
                                    <p:cond delay="0"/>
                                  </p:stCondLst>
                                  <p:childTnLst>
                                    <p:animEffect transition="out" filter="dissolve">
                                      <p:cBhvr>
                                        <p:cTn id="44" dur="500"/>
                                        <p:tgtEl>
                                          <p:spTgt spid="2475076"/>
                                        </p:tgtEl>
                                      </p:cBhvr>
                                    </p:animEffect>
                                    <p:set>
                                      <p:cBhvr>
                                        <p:cTn id="45" dur="1" fill="hold">
                                          <p:stCondLst>
                                            <p:cond delay="499"/>
                                          </p:stCondLst>
                                        </p:cTn>
                                        <p:tgtEl>
                                          <p:spTgt spid="2475076"/>
                                        </p:tgtEl>
                                        <p:attrNameLst>
                                          <p:attrName>style.visibility</p:attrName>
                                        </p:attrNameLst>
                                      </p:cBhvr>
                                      <p:to>
                                        <p:strVal val="hidden"/>
                                      </p:to>
                                    </p:set>
                                  </p:childTnLst>
                                </p:cTn>
                              </p:par>
                              <p:par>
                                <p:cTn id="46" presetID="35" presetClass="path" presetSubtype="0" accel="50000" decel="50000" fill="hold" grpId="0" nodeType="withEffect">
                                  <p:stCondLst>
                                    <p:cond delay="0"/>
                                  </p:stCondLst>
                                  <p:childTnLst>
                                    <p:animMotion origin="layout" path="M 3.33333E-6 1.11111E-6 L -0.04167 1.11111E-6 " pathEditMode="relative" rAng="0" ptsTypes="AA">
                                      <p:cBhvr>
                                        <p:cTn id="47" dur="2000" fill="hold"/>
                                        <p:tgtEl>
                                          <p:spTgt spid="2475073"/>
                                        </p:tgtEl>
                                        <p:attrNameLst>
                                          <p:attrName>ppt_x,ppt_y</p:attrName>
                                        </p:attrNameLst>
                                      </p:cBhvr>
                                      <p:rCtr x="-21" y="0"/>
                                    </p:animMotion>
                                  </p:childTnLst>
                                </p:cTn>
                              </p:par>
                              <p:par>
                                <p:cTn id="48" presetID="63" presetClass="path" presetSubtype="0" accel="50000" decel="50000" fill="hold" grpId="0" nodeType="withEffect">
                                  <p:stCondLst>
                                    <p:cond delay="0"/>
                                  </p:stCondLst>
                                  <p:childTnLst>
                                    <p:animMotion origin="layout" path="M -3.33333E-6 1.11111E-6 L 0.05834 1.11111E-6 " pathEditMode="relative" rAng="0" ptsTypes="AA">
                                      <p:cBhvr>
                                        <p:cTn id="49" dur="2000" fill="hold"/>
                                        <p:tgtEl>
                                          <p:spTgt spid="2475074"/>
                                        </p:tgtEl>
                                        <p:attrNameLst>
                                          <p:attrName>ppt_x,ppt_y</p:attrName>
                                        </p:attrNameLst>
                                      </p:cBhvr>
                                      <p:rCtr x="29" y="0"/>
                                    </p:animMotion>
                                  </p:childTnLst>
                                </p:cTn>
                              </p:par>
                              <p:par>
                                <p:cTn id="50" presetID="9" presetClass="entr" presetSubtype="0" fill="hold" grpId="0" nodeType="withEffect">
                                  <p:stCondLst>
                                    <p:cond delay="0"/>
                                  </p:stCondLst>
                                  <p:childTnLst>
                                    <p:set>
                                      <p:cBhvr>
                                        <p:cTn id="51" dur="1" fill="hold">
                                          <p:stCondLst>
                                            <p:cond delay="0"/>
                                          </p:stCondLst>
                                        </p:cTn>
                                        <p:tgtEl>
                                          <p:spTgt spid="2475072"/>
                                        </p:tgtEl>
                                        <p:attrNameLst>
                                          <p:attrName>style.visibility</p:attrName>
                                        </p:attrNameLst>
                                      </p:cBhvr>
                                      <p:to>
                                        <p:strVal val="visible"/>
                                      </p:to>
                                    </p:set>
                                    <p:animEffect transition="in" filter="dissolve">
                                      <p:cBhvr>
                                        <p:cTn id="52" dur="1000"/>
                                        <p:tgtEl>
                                          <p:spTgt spid="2475072"/>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475071"/>
                                        </p:tgtEl>
                                        <p:attrNameLst>
                                          <p:attrName>style.visibility</p:attrName>
                                        </p:attrNameLst>
                                      </p:cBhvr>
                                      <p:to>
                                        <p:strVal val="visible"/>
                                      </p:to>
                                    </p:set>
                                    <p:animEffect transition="in" filter="dissolve">
                                      <p:cBhvr>
                                        <p:cTn id="55" dur="1000"/>
                                        <p:tgtEl>
                                          <p:spTgt spid="2475071"/>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2475062"/>
                                        </p:tgtEl>
                                        <p:attrNameLst>
                                          <p:attrName>style.visibility</p:attrName>
                                        </p:attrNameLst>
                                      </p:cBhvr>
                                      <p:to>
                                        <p:strVal val="visible"/>
                                      </p:to>
                                    </p:set>
                                    <p:animEffect transition="in" filter="wipe(right)">
                                      <p:cBhvr>
                                        <p:cTn id="58" dur="1000"/>
                                        <p:tgtEl>
                                          <p:spTgt spid="2475062"/>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2475063"/>
                                        </p:tgtEl>
                                        <p:attrNameLst>
                                          <p:attrName>style.visibility</p:attrName>
                                        </p:attrNameLst>
                                      </p:cBhvr>
                                      <p:to>
                                        <p:strVal val="visible"/>
                                      </p:to>
                                    </p:set>
                                    <p:animEffect transition="in" filter="wipe(left)">
                                      <p:cBhvr>
                                        <p:cTn id="61" dur="1000"/>
                                        <p:tgtEl>
                                          <p:spTgt spid="2475063"/>
                                        </p:tgtEl>
                                      </p:cBhvr>
                                    </p:animEffect>
                                  </p:childTnLst>
                                </p:cTn>
                              </p:par>
                            </p:childTnLst>
                          </p:cTn>
                        </p:par>
                        <p:par>
                          <p:cTn id="62" fill="hold">
                            <p:stCondLst>
                              <p:cond delay="2000"/>
                            </p:stCondLst>
                            <p:childTnLst>
                              <p:par>
                                <p:cTn id="63" presetID="9" presetClass="entr" presetSubtype="0" fill="hold" nodeType="afterEffect">
                                  <p:stCondLst>
                                    <p:cond delay="0"/>
                                  </p:stCondLst>
                                  <p:childTnLst>
                                    <p:set>
                                      <p:cBhvr>
                                        <p:cTn id="64" dur="1" fill="hold">
                                          <p:stCondLst>
                                            <p:cond delay="0"/>
                                          </p:stCondLst>
                                        </p:cTn>
                                        <p:tgtEl>
                                          <p:spTgt spid="2475025"/>
                                        </p:tgtEl>
                                        <p:attrNameLst>
                                          <p:attrName>style.visibility</p:attrName>
                                        </p:attrNameLst>
                                      </p:cBhvr>
                                      <p:to>
                                        <p:strVal val="visible"/>
                                      </p:to>
                                    </p:set>
                                    <p:animEffect transition="in" filter="dissolve">
                                      <p:cBhvr>
                                        <p:cTn id="65" dur="500"/>
                                        <p:tgtEl>
                                          <p:spTgt spid="2475025"/>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2475084"/>
                                        </p:tgtEl>
                                        <p:attrNameLst>
                                          <p:attrName>style.visibility</p:attrName>
                                        </p:attrNameLst>
                                      </p:cBhvr>
                                      <p:to>
                                        <p:strVal val="visible"/>
                                      </p:to>
                                    </p:set>
                                    <p:animEffect transition="in" filter="dissolve">
                                      <p:cBhvr>
                                        <p:cTn id="70" dur="500"/>
                                        <p:tgtEl>
                                          <p:spTgt spid="2475084"/>
                                        </p:tgtEl>
                                      </p:cBhvr>
                                    </p:animEffect>
                                  </p:childTnLst>
                                </p:cTn>
                              </p:par>
                              <p:par>
                                <p:cTn id="71" presetID="0" presetClass="path" presetSubtype="0" accel="50000" decel="50000" fill="hold" grpId="0" nodeType="withEffect">
                                  <p:stCondLst>
                                    <p:cond delay="0"/>
                                  </p:stCondLst>
                                  <p:childTnLst>
                                    <p:animMotion origin="layout" path="M 8.33333E-7 -3.7037E-7 L -0.05729 -3.7037E-7 " pathEditMode="relative" ptsTypes="AA">
                                      <p:cBhvr>
                                        <p:cTn id="72" dur="2000" fill="hold"/>
                                        <p:tgtEl>
                                          <p:spTgt spid="2475100"/>
                                        </p:tgtEl>
                                        <p:attrNameLst>
                                          <p:attrName>ppt_x</p:attrName>
                                          <p:attrName>ppt_y</p:attrName>
                                        </p:attrNameLst>
                                      </p:cBhvr>
                                    </p:animMotion>
                                  </p:childTnLst>
                                </p:cTn>
                              </p:par>
                              <p:par>
                                <p:cTn id="73" presetID="0" presetClass="path" presetSubtype="0" accel="50000" decel="50000" fill="hold" grpId="0" nodeType="withEffect">
                                  <p:stCondLst>
                                    <p:cond delay="0"/>
                                  </p:stCondLst>
                                  <p:childTnLst>
                                    <p:animMotion origin="layout" path="M 8.33333E-7 2.59259E-6 L 0.0427 2.59259E-6 " pathEditMode="relative" ptsTypes="AA">
                                      <p:cBhvr>
                                        <p:cTn id="74" dur="2000" fill="hold"/>
                                        <p:tgtEl>
                                          <p:spTgt spid="2475099"/>
                                        </p:tgtEl>
                                        <p:attrNameLst>
                                          <p:attrName>ppt_x</p:attrName>
                                          <p:attrName>ppt_y</p:attrName>
                                        </p:attrNameLst>
                                      </p:cBhvr>
                                    </p:animMotion>
                                  </p:childTnLst>
                                </p:cTn>
                              </p:par>
                              <p:par>
                                <p:cTn id="75" presetID="9" presetClass="entr" presetSubtype="0" fill="hold" nodeType="withEffect">
                                  <p:stCondLst>
                                    <p:cond delay="0"/>
                                  </p:stCondLst>
                                  <p:childTnLst>
                                    <p:set>
                                      <p:cBhvr>
                                        <p:cTn id="76" dur="1" fill="hold">
                                          <p:stCondLst>
                                            <p:cond delay="0"/>
                                          </p:stCondLst>
                                        </p:cTn>
                                        <p:tgtEl>
                                          <p:spTgt spid="2475081"/>
                                        </p:tgtEl>
                                        <p:attrNameLst>
                                          <p:attrName>style.visibility</p:attrName>
                                        </p:attrNameLst>
                                      </p:cBhvr>
                                      <p:to>
                                        <p:strVal val="visible"/>
                                      </p:to>
                                    </p:set>
                                    <p:animEffect transition="in" filter="dissolve">
                                      <p:cBhvr>
                                        <p:cTn id="77" dur="3000"/>
                                        <p:tgtEl>
                                          <p:spTgt spid="2475081"/>
                                        </p:tgtEl>
                                      </p:cBhvr>
                                    </p:animEffect>
                                  </p:childTnLst>
                                </p:cTn>
                              </p:par>
                              <p:par>
                                <p:cTn id="78" presetID="9" presetClass="exit" presetSubtype="0" fill="hold" grpId="0" nodeType="withEffect">
                                  <p:stCondLst>
                                    <p:cond delay="0"/>
                                  </p:stCondLst>
                                  <p:childTnLst>
                                    <p:animEffect transition="out" filter="dissolve">
                                      <p:cBhvr>
                                        <p:cTn id="79" dur="500"/>
                                        <p:tgtEl>
                                          <p:spTgt spid="2475098"/>
                                        </p:tgtEl>
                                      </p:cBhvr>
                                    </p:animEffect>
                                    <p:set>
                                      <p:cBhvr>
                                        <p:cTn id="80" dur="1" fill="hold">
                                          <p:stCondLst>
                                            <p:cond delay="499"/>
                                          </p:stCondLst>
                                        </p:cTn>
                                        <p:tgtEl>
                                          <p:spTgt spid="2475098"/>
                                        </p:tgtEl>
                                        <p:attrNameLst>
                                          <p:attrName>style.visibility</p:attrName>
                                        </p:attrNameLst>
                                      </p:cBhvr>
                                      <p:to>
                                        <p:strVal val="hidden"/>
                                      </p:to>
                                    </p:set>
                                  </p:childTnLst>
                                </p:cTn>
                              </p:par>
                              <p:par>
                                <p:cTn id="81" presetID="9" presetClass="exit" presetSubtype="0" fill="hold" grpId="0" nodeType="withEffect">
                                  <p:stCondLst>
                                    <p:cond delay="0"/>
                                  </p:stCondLst>
                                  <p:childTnLst>
                                    <p:animEffect transition="out" filter="dissolve">
                                      <p:cBhvr>
                                        <p:cTn id="82" dur="500"/>
                                        <p:tgtEl>
                                          <p:spTgt spid="2475097"/>
                                        </p:tgtEl>
                                      </p:cBhvr>
                                    </p:animEffect>
                                    <p:set>
                                      <p:cBhvr>
                                        <p:cTn id="83" dur="1" fill="hold">
                                          <p:stCondLst>
                                            <p:cond delay="499"/>
                                          </p:stCondLst>
                                        </p:cTn>
                                        <p:tgtEl>
                                          <p:spTgt spid="2475097"/>
                                        </p:tgtEl>
                                        <p:attrNameLst>
                                          <p:attrName>style.visibility</p:attrName>
                                        </p:attrNameLst>
                                      </p:cBhvr>
                                      <p:to>
                                        <p:strVal val="hidden"/>
                                      </p:to>
                                    </p:set>
                                  </p:childTnLst>
                                </p:cTn>
                              </p:par>
                              <p:par>
                                <p:cTn id="84" presetID="22" presetClass="entr" presetSubtype="8" fill="hold" grpId="0" nodeType="withEffect">
                                  <p:stCondLst>
                                    <p:cond delay="0"/>
                                  </p:stCondLst>
                                  <p:childTnLst>
                                    <p:set>
                                      <p:cBhvr>
                                        <p:cTn id="85" dur="1" fill="hold">
                                          <p:stCondLst>
                                            <p:cond delay="0"/>
                                          </p:stCondLst>
                                        </p:cTn>
                                        <p:tgtEl>
                                          <p:spTgt spid="2475102"/>
                                        </p:tgtEl>
                                        <p:attrNameLst>
                                          <p:attrName>style.visibility</p:attrName>
                                        </p:attrNameLst>
                                      </p:cBhvr>
                                      <p:to>
                                        <p:strVal val="visible"/>
                                      </p:to>
                                    </p:set>
                                    <p:animEffect transition="in" filter="wipe(left)">
                                      <p:cBhvr>
                                        <p:cTn id="86" dur="1000"/>
                                        <p:tgtEl>
                                          <p:spTgt spid="2475102"/>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2475103"/>
                                        </p:tgtEl>
                                        <p:attrNameLst>
                                          <p:attrName>style.visibility</p:attrName>
                                        </p:attrNameLst>
                                      </p:cBhvr>
                                      <p:to>
                                        <p:strVal val="visible"/>
                                      </p:to>
                                    </p:set>
                                    <p:animEffect transition="in" filter="wipe(right)">
                                      <p:cBhvr>
                                        <p:cTn id="89" dur="1000"/>
                                        <p:tgtEl>
                                          <p:spTgt spid="2475103"/>
                                        </p:tgtEl>
                                      </p:cBhvr>
                                    </p:animEffect>
                                  </p:childTnLst>
                                </p:cTn>
                              </p:par>
                            </p:childTnLst>
                          </p:cTn>
                        </p:par>
                        <p:par>
                          <p:cTn id="90" fill="hold">
                            <p:stCondLst>
                              <p:cond delay="3000"/>
                            </p:stCondLst>
                            <p:childTnLst>
                              <p:par>
                                <p:cTn id="91" presetID="9" presetClass="exit" presetSubtype="0" fill="hold" nodeType="afterEffect">
                                  <p:stCondLst>
                                    <p:cond delay="0"/>
                                  </p:stCondLst>
                                  <p:childTnLst>
                                    <p:animEffect transition="out" filter="dissolve">
                                      <p:cBhvr>
                                        <p:cTn id="92" dur="500"/>
                                        <p:tgtEl>
                                          <p:spTgt spid="2475084"/>
                                        </p:tgtEl>
                                      </p:cBhvr>
                                    </p:animEffect>
                                    <p:set>
                                      <p:cBhvr>
                                        <p:cTn id="93" dur="1" fill="hold">
                                          <p:stCondLst>
                                            <p:cond delay="499"/>
                                          </p:stCondLst>
                                        </p:cTn>
                                        <p:tgtEl>
                                          <p:spTgt spid="247508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5055" grpId="0" animBg="1"/>
      <p:bldP spid="2475056" grpId="0" animBg="1"/>
      <p:bldP spid="2475058" grpId="0" animBg="1"/>
      <p:bldP spid="2475059" grpId="0" animBg="1"/>
      <p:bldP spid="2475060" grpId="0" animBg="1"/>
      <p:bldP spid="2475061" grpId="0" animBg="1"/>
      <p:bldP spid="2475062" grpId="0" animBg="1"/>
      <p:bldP spid="2475063" grpId="0" animBg="1"/>
      <p:bldP spid="2475066" grpId="0" animBg="1"/>
      <p:bldP spid="2475071" grpId="0" animBg="1"/>
      <p:bldP spid="2475072" grpId="0" animBg="1"/>
      <p:bldP spid="2475073" grpId="0" animBg="1"/>
      <p:bldP spid="2475074" grpId="0" animBg="1"/>
      <p:bldP spid="2475075" grpId="0" animBg="1"/>
      <p:bldP spid="2475097" grpId="0" animBg="1"/>
      <p:bldP spid="2475098" grpId="0" animBg="1"/>
      <p:bldP spid="2475099" grpId="0" animBg="1"/>
      <p:bldP spid="2475100" grpId="0" animBg="1"/>
      <p:bldP spid="2475102" grpId="0" animBg="1"/>
      <p:bldP spid="2475103" grpId="0" animBg="1"/>
    </p:bldLst>
  </p:timing>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51810" name="Rectangle 2"/>
          <p:cNvSpPr>
            <a:spLocks noGrp="1" noChangeArrowheads="1"/>
          </p:cNvSpPr>
          <p:nvPr>
            <p:ph type="ctrTitle"/>
          </p:nvPr>
        </p:nvSpPr>
        <p:spPr>
          <a:xfrm>
            <a:off x="152400" y="1273175"/>
            <a:ext cx="8839200" cy="1470025"/>
          </a:xfrm>
        </p:spPr>
        <p:txBody>
          <a:bodyPr/>
          <a:lstStyle/>
          <a:p>
            <a:r>
              <a:rPr lang="en-US" sz="3600">
                <a:solidFill>
                  <a:srgbClr val="A70125"/>
                </a:solidFill>
                <a:effectLst>
                  <a:outerShdw blurRad="38100" dist="38100" dir="2700000" algn="tl">
                    <a:srgbClr val="C0C0C0"/>
                  </a:outerShdw>
                </a:effectLst>
              </a:rPr>
              <a:t>Illinois Association of Chemistry Teachers</a:t>
            </a:r>
            <a:r>
              <a:rPr lang="en-US">
                <a:solidFill>
                  <a:srgbClr val="A70125"/>
                </a:solidFill>
              </a:rPr>
              <a:t/>
            </a:r>
            <a:br>
              <a:rPr lang="en-US">
                <a:solidFill>
                  <a:srgbClr val="A70125"/>
                </a:solidFill>
              </a:rPr>
            </a:br>
            <a:r>
              <a:rPr lang="en-US" sz="2400">
                <a:solidFill>
                  <a:srgbClr val="A70125"/>
                </a:solidFill>
              </a:rPr>
              <a:t>October 5, 2007</a:t>
            </a:r>
          </a:p>
        </p:txBody>
      </p:sp>
      <p:sp>
        <p:nvSpPr>
          <p:cNvPr id="2551811" name="Rectangle 3"/>
          <p:cNvSpPr>
            <a:spLocks noGrp="1" noChangeArrowheads="1"/>
          </p:cNvSpPr>
          <p:nvPr>
            <p:ph type="subTitle" idx="1"/>
          </p:nvPr>
        </p:nvSpPr>
        <p:spPr>
          <a:xfrm>
            <a:off x="914400" y="5181600"/>
            <a:ext cx="7086600" cy="1752600"/>
          </a:xfrm>
        </p:spPr>
        <p:txBody>
          <a:bodyPr/>
          <a:lstStyle/>
          <a:p>
            <a:r>
              <a:rPr lang="en-US" i="1">
                <a:effectLst>
                  <a:outerShdw blurRad="38100" dist="38100" dir="2700000" algn="tl">
                    <a:srgbClr val="C0C0C0"/>
                  </a:outerShdw>
                </a:effectLst>
              </a:rPr>
              <a:t>Interactive</a:t>
            </a:r>
            <a:r>
              <a:rPr lang="en-US" i="1"/>
              <a:t> and </a:t>
            </a:r>
            <a:r>
              <a:rPr lang="en-US" i="1">
                <a:effectLst>
                  <a:outerShdw blurRad="38100" dist="38100" dir="2700000" algn="tl">
                    <a:srgbClr val="C0C0C0"/>
                  </a:outerShdw>
                </a:effectLst>
              </a:rPr>
              <a:t>Collaborative</a:t>
            </a:r>
            <a:r>
              <a:rPr lang="en-US" i="1"/>
              <a:t> Website</a:t>
            </a:r>
            <a:endParaRPr lang="en-US"/>
          </a:p>
        </p:txBody>
      </p:sp>
      <p:sp>
        <p:nvSpPr>
          <p:cNvPr id="2551812" name="Rectangle 4"/>
          <p:cNvSpPr>
            <a:spLocks noChangeArrowheads="1"/>
          </p:cNvSpPr>
          <p:nvPr/>
        </p:nvSpPr>
        <p:spPr bwMode="auto">
          <a:xfrm>
            <a:off x="3429000" y="5715000"/>
            <a:ext cx="2182813" cy="457200"/>
          </a:xfrm>
          <a:prstGeom prst="rect">
            <a:avLst/>
          </a:prstGeom>
          <a:noFill/>
          <a:ln w="9525">
            <a:noFill/>
            <a:miter lim="800000"/>
            <a:headEnd/>
            <a:tailEnd/>
          </a:ln>
          <a:effectLst/>
        </p:spPr>
        <p:txBody>
          <a:bodyPr wrap="none">
            <a:spAutoFit/>
          </a:bodyPr>
          <a:lstStyle/>
          <a:p>
            <a:pPr eaLnBrk="0" hangingPunct="0"/>
            <a:r>
              <a:rPr lang="en-US" sz="2400">
                <a:solidFill>
                  <a:srgbClr val="658AFF"/>
                </a:solidFill>
              </a:rPr>
              <a:t>Project PRISM</a:t>
            </a:r>
          </a:p>
        </p:txBody>
      </p:sp>
      <p:pic>
        <p:nvPicPr>
          <p:cNvPr id="2551813" name="Picture 5" descr="MCj03357330000[1]">
            <a:hlinkClick r:id="rId3"/>
          </p:cNvPr>
          <p:cNvPicPr>
            <a:picLocks noChangeAspect="1" noChangeArrowheads="1"/>
          </p:cNvPicPr>
          <p:nvPr/>
        </p:nvPicPr>
        <p:blipFill>
          <a:blip r:embed="rId4"/>
          <a:srcRect/>
          <a:stretch>
            <a:fillRect/>
          </a:stretch>
        </p:blipFill>
        <p:spPr bwMode="auto">
          <a:xfrm>
            <a:off x="5181600" y="2667000"/>
            <a:ext cx="2514600" cy="2227263"/>
          </a:xfrm>
          <a:prstGeom prst="rect">
            <a:avLst/>
          </a:prstGeom>
          <a:noFill/>
        </p:spPr>
      </p:pic>
      <p:pic>
        <p:nvPicPr>
          <p:cNvPr id="2551814" name="Picture 6" descr="chemistry1a"/>
          <p:cNvPicPr>
            <a:picLocks noChangeAspect="1" noChangeArrowheads="1"/>
          </p:cNvPicPr>
          <p:nvPr/>
        </p:nvPicPr>
        <p:blipFill>
          <a:blip r:embed="rId5"/>
          <a:srcRect/>
          <a:stretch>
            <a:fillRect/>
          </a:stretch>
        </p:blipFill>
        <p:spPr bwMode="auto">
          <a:xfrm>
            <a:off x="3124200" y="2590800"/>
            <a:ext cx="2971800" cy="2371725"/>
          </a:xfrm>
          <a:prstGeom prst="rect">
            <a:avLst/>
          </a:prstGeom>
          <a:noFill/>
        </p:spPr>
      </p:pic>
      <p:pic>
        <p:nvPicPr>
          <p:cNvPr id="2551815" name="Picture 7" descr="iact-touched2"/>
          <p:cNvPicPr>
            <a:picLocks noChangeAspect="1" noChangeArrowheads="1"/>
          </p:cNvPicPr>
          <p:nvPr/>
        </p:nvPicPr>
        <p:blipFill>
          <a:blip r:embed="rId6"/>
          <a:srcRect/>
          <a:stretch>
            <a:fillRect/>
          </a:stretch>
        </p:blipFill>
        <p:spPr bwMode="auto">
          <a:xfrm>
            <a:off x="3886200" y="228600"/>
            <a:ext cx="1301750" cy="1314450"/>
          </a:xfrm>
          <a:prstGeom prst="rect">
            <a:avLst/>
          </a:prstGeom>
          <a:noFill/>
          <a:ln w="9525" algn="ctr">
            <a:miter lim="800000"/>
            <a:headEnd/>
            <a:tailEnd/>
          </a:ln>
        </p:spPr>
      </p:pic>
    </p:spTree>
  </p:cSld>
  <p:clrMapOvr>
    <a:masterClrMapping/>
  </p:clrMapOvr>
  <p:transition spd="slow">
    <p:newsfla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9" presetClass="entr" presetSubtype="0" fill="hold" grpId="0" nodeType="withEffect">
                                  <p:stCondLst>
                                    <p:cond delay="0"/>
                                  </p:stCondLst>
                                  <p:childTnLst>
                                    <p:set>
                                      <p:cBhvr>
                                        <p:cTn id="6" dur="1" fill="hold">
                                          <p:stCondLst>
                                            <p:cond delay="0"/>
                                          </p:stCondLst>
                                        </p:cTn>
                                        <p:tgtEl>
                                          <p:spTgt spid="2551810"/>
                                        </p:tgtEl>
                                        <p:attrNameLst>
                                          <p:attrName>style.visibility</p:attrName>
                                        </p:attrNameLst>
                                      </p:cBhvr>
                                      <p:to>
                                        <p:strVal val="visible"/>
                                      </p:to>
                                    </p:set>
                                    <p:anim calcmode="lin" valueType="num">
                                      <p:cBhvr>
                                        <p:cTn id="7" dur="1000" fill="hold"/>
                                        <p:tgtEl>
                                          <p:spTgt spid="2551810"/>
                                        </p:tgtEl>
                                        <p:attrNameLst>
                                          <p:attrName>ppt_x</p:attrName>
                                        </p:attrNameLst>
                                      </p:cBhvr>
                                      <p:tavLst>
                                        <p:tav tm="0">
                                          <p:val>
                                            <p:strVal val="#ppt_x-.2"/>
                                          </p:val>
                                        </p:tav>
                                        <p:tav tm="100000">
                                          <p:val>
                                            <p:strVal val="#ppt_x"/>
                                          </p:val>
                                        </p:tav>
                                      </p:tavLst>
                                    </p:anim>
                                    <p:anim calcmode="lin" valueType="num">
                                      <p:cBhvr>
                                        <p:cTn id="8" dur="1000" fill="hold"/>
                                        <p:tgtEl>
                                          <p:spTgt spid="2551810"/>
                                        </p:tgtEl>
                                        <p:attrNameLst>
                                          <p:attrName>ppt_y</p:attrName>
                                        </p:attrNameLst>
                                      </p:cBhvr>
                                      <p:tavLst>
                                        <p:tav tm="0">
                                          <p:val>
                                            <p:strVal val="#ppt_y"/>
                                          </p:val>
                                        </p:tav>
                                        <p:tav tm="100000">
                                          <p:val>
                                            <p:strVal val="#ppt_y"/>
                                          </p:val>
                                        </p:tav>
                                      </p:tavLst>
                                    </p:anim>
                                    <p:animEffect transition="in" filter="wipe(right)" prLst="gradientSize: 0.1">
                                      <p:cBhvr>
                                        <p:cTn id="9" dur="1000"/>
                                        <p:tgtEl>
                                          <p:spTgt spid="2551810"/>
                                        </p:tgtEl>
                                      </p:cBhvr>
                                    </p:animEffect>
                                  </p:childTnLst>
                                </p:cTn>
                              </p:par>
                            </p:childTnLst>
                          </p:cTn>
                        </p:par>
                      </p:childTnLst>
                    </p:cTn>
                  </p:par>
                  <p:par>
                    <p:cTn id="10" fill="hold">
                      <p:stCondLst>
                        <p:cond delay="indefinite"/>
                      </p:stCondLst>
                      <p:childTnLst>
                        <p:par>
                          <p:cTn id="11" fill="hold">
                            <p:stCondLst>
                              <p:cond delay="0"/>
                            </p:stCondLst>
                            <p:childTnLst>
                              <p:par>
                                <p:cTn id="12" presetID="0" presetClass="path" presetSubtype="0" accel="50000" decel="50000" fill="hold" nodeType="clickEffect">
                                  <p:stCondLst>
                                    <p:cond delay="0"/>
                                  </p:stCondLst>
                                  <p:childTnLst>
                                    <p:animMotion origin="layout" path="M 3.33333E-6 -2.28314E-6 L -0.15417 0.00486 " pathEditMode="relative" rAng="0" ptsTypes="AA">
                                      <p:cBhvr>
                                        <p:cTn id="13" dur="2000" fill="hold"/>
                                        <p:tgtEl>
                                          <p:spTgt spid="2551814"/>
                                        </p:tgtEl>
                                        <p:attrNameLst>
                                          <p:attrName>ppt_x</p:attrName>
                                          <p:attrName>ppt_y</p:attrName>
                                        </p:attrNameLst>
                                      </p:cBhvr>
                                      <p:rCtr x="-77" y="2"/>
                                    </p:animMotion>
                                  </p:childTnLst>
                                </p:cTn>
                              </p:par>
                            </p:childTnLst>
                          </p:cTn>
                        </p:par>
                        <p:par>
                          <p:cTn id="14" fill="hold">
                            <p:stCondLst>
                              <p:cond delay="2000"/>
                            </p:stCondLst>
                            <p:childTnLst>
                              <p:par>
                                <p:cTn id="15" presetID="39" presetClass="entr" presetSubtype="0" accel="100000" fill="hold" nodeType="afterEffect">
                                  <p:stCondLst>
                                    <p:cond delay="0"/>
                                  </p:stCondLst>
                                  <p:childTnLst>
                                    <p:set>
                                      <p:cBhvr>
                                        <p:cTn id="16" dur="1" fill="hold">
                                          <p:stCondLst>
                                            <p:cond delay="0"/>
                                          </p:stCondLst>
                                        </p:cTn>
                                        <p:tgtEl>
                                          <p:spTgt spid="2551813"/>
                                        </p:tgtEl>
                                        <p:attrNameLst>
                                          <p:attrName>style.visibility</p:attrName>
                                        </p:attrNameLst>
                                      </p:cBhvr>
                                      <p:to>
                                        <p:strVal val="visible"/>
                                      </p:to>
                                    </p:set>
                                    <p:anim calcmode="lin" valueType="num">
                                      <p:cBhvr>
                                        <p:cTn id="17" dur="500" fill="hold"/>
                                        <p:tgtEl>
                                          <p:spTgt spid="2551813"/>
                                        </p:tgtEl>
                                        <p:attrNameLst>
                                          <p:attrName>ppt_h</p:attrName>
                                        </p:attrNameLst>
                                      </p:cBhvr>
                                      <p:tavLst>
                                        <p:tav tm="0">
                                          <p:val>
                                            <p:strVal val="#ppt_h/20"/>
                                          </p:val>
                                        </p:tav>
                                        <p:tav tm="50000">
                                          <p:val>
                                            <p:strVal val="#ppt_h/20"/>
                                          </p:val>
                                        </p:tav>
                                        <p:tav tm="100000">
                                          <p:val>
                                            <p:strVal val="#ppt_h"/>
                                          </p:val>
                                        </p:tav>
                                      </p:tavLst>
                                    </p:anim>
                                    <p:anim calcmode="lin" valueType="num">
                                      <p:cBhvr>
                                        <p:cTn id="18" dur="500" fill="hold"/>
                                        <p:tgtEl>
                                          <p:spTgt spid="2551813"/>
                                        </p:tgtEl>
                                        <p:attrNameLst>
                                          <p:attrName>ppt_w</p:attrName>
                                        </p:attrNameLst>
                                      </p:cBhvr>
                                      <p:tavLst>
                                        <p:tav tm="0">
                                          <p:val>
                                            <p:strVal val="#ppt_w+.3"/>
                                          </p:val>
                                        </p:tav>
                                        <p:tav tm="50000">
                                          <p:val>
                                            <p:strVal val="#ppt_w+.3"/>
                                          </p:val>
                                        </p:tav>
                                        <p:tav tm="100000">
                                          <p:val>
                                            <p:strVal val="#ppt_w"/>
                                          </p:val>
                                        </p:tav>
                                      </p:tavLst>
                                    </p:anim>
                                    <p:anim calcmode="lin" valueType="num">
                                      <p:cBhvr>
                                        <p:cTn id="19" dur="500" fill="hold"/>
                                        <p:tgtEl>
                                          <p:spTgt spid="2551813"/>
                                        </p:tgtEl>
                                        <p:attrNameLst>
                                          <p:attrName>ppt_x</p:attrName>
                                        </p:attrNameLst>
                                      </p:cBhvr>
                                      <p:tavLst>
                                        <p:tav tm="0">
                                          <p:val>
                                            <p:strVal val="#ppt_x-.3"/>
                                          </p:val>
                                        </p:tav>
                                        <p:tav tm="50000">
                                          <p:val>
                                            <p:strVal val="#ppt_x"/>
                                          </p:val>
                                        </p:tav>
                                        <p:tav tm="100000">
                                          <p:val>
                                            <p:strVal val="#ppt_x"/>
                                          </p:val>
                                        </p:tav>
                                      </p:tavLst>
                                    </p:anim>
                                    <p:anim calcmode="lin" valueType="num">
                                      <p:cBhvr>
                                        <p:cTn id="20" dur="500" fill="hold"/>
                                        <p:tgtEl>
                                          <p:spTgt spid="255181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4" presetClass="entr" presetSubtype="0" fill="hold" grpId="0" nodeType="clickEffect">
                                  <p:stCondLst>
                                    <p:cond delay="0"/>
                                  </p:stCondLst>
                                  <p:childTnLst>
                                    <p:set>
                                      <p:cBhvr>
                                        <p:cTn id="24" dur="1" fill="hold">
                                          <p:stCondLst>
                                            <p:cond delay="0"/>
                                          </p:stCondLst>
                                        </p:cTn>
                                        <p:tgtEl>
                                          <p:spTgt spid="2551811">
                                            <p:txEl>
                                              <p:pRg st="0" end="0"/>
                                            </p:txEl>
                                          </p:spTgt>
                                        </p:tgtEl>
                                        <p:attrNameLst>
                                          <p:attrName>style.visibility</p:attrName>
                                        </p:attrNameLst>
                                      </p:cBhvr>
                                      <p:to>
                                        <p:strVal val="visible"/>
                                      </p:to>
                                    </p:set>
                                    <p:animEffect transition="in" filter="fade">
                                      <p:cBhvr>
                                        <p:cTn id="25" dur="500"/>
                                        <p:tgtEl>
                                          <p:spTgt spid="2551811">
                                            <p:txEl>
                                              <p:pRg st="0" end="0"/>
                                            </p:txEl>
                                          </p:spTgt>
                                        </p:tgtEl>
                                      </p:cBhvr>
                                    </p:animEffect>
                                    <p:anim calcmode="lin" valueType="num">
                                      <p:cBhvr>
                                        <p:cTn id="26" dur="500" fill="hold"/>
                                        <p:tgtEl>
                                          <p:spTgt spid="2551811">
                                            <p:txEl>
                                              <p:pRg st="0" end="0"/>
                                            </p:txEl>
                                          </p:spTgt>
                                        </p:tgtEl>
                                        <p:attrNameLst>
                                          <p:attrName>ppt_x</p:attrName>
                                        </p:attrNameLst>
                                      </p:cBhvr>
                                      <p:tavLst>
                                        <p:tav tm="0">
                                          <p:val>
                                            <p:strVal val="#ppt_x"/>
                                          </p:val>
                                        </p:tav>
                                        <p:tav tm="100000">
                                          <p:val>
                                            <p:strVal val="#ppt_x"/>
                                          </p:val>
                                        </p:tav>
                                      </p:tavLst>
                                    </p:anim>
                                    <p:anim calcmode="lin" valueType="num">
                                      <p:cBhvr>
                                        <p:cTn id="27" dur="500" fill="hold"/>
                                        <p:tgtEl>
                                          <p:spTgt spid="2551811">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0" fill="hold" nodeType="clickEffect">
                                  <p:stCondLst>
                                    <p:cond delay="0"/>
                                  </p:stCondLst>
                                  <p:childTnLst>
                                    <p:set>
                                      <p:cBhvr>
                                        <p:cTn id="31" dur="1" fill="hold">
                                          <p:stCondLst>
                                            <p:cond delay="0"/>
                                          </p:stCondLst>
                                        </p:cTn>
                                        <p:tgtEl>
                                          <p:spTgt spid="2551812"/>
                                        </p:tgtEl>
                                        <p:attrNameLst>
                                          <p:attrName>style.visibility</p:attrName>
                                        </p:attrNameLst>
                                      </p:cBhvr>
                                      <p:to>
                                        <p:strVal val="visible"/>
                                      </p:to>
                                    </p:set>
                                    <p:anim calcmode="lin" valueType="num">
                                      <p:cBhvr>
                                        <p:cTn id="32" dur="500" fill="hold"/>
                                        <p:tgtEl>
                                          <p:spTgt spid="2551812"/>
                                        </p:tgtEl>
                                        <p:attrNameLst>
                                          <p:attrName>ppt_w</p:attrName>
                                        </p:attrNameLst>
                                      </p:cBhvr>
                                      <p:tavLst>
                                        <p:tav tm="0">
                                          <p:val>
                                            <p:fltVal val="0"/>
                                          </p:val>
                                        </p:tav>
                                        <p:tav tm="100000">
                                          <p:val>
                                            <p:strVal val="#ppt_w"/>
                                          </p:val>
                                        </p:tav>
                                      </p:tavLst>
                                    </p:anim>
                                    <p:anim calcmode="lin" valueType="num">
                                      <p:cBhvr>
                                        <p:cTn id="33" dur="500" fill="hold"/>
                                        <p:tgtEl>
                                          <p:spTgt spid="2551812"/>
                                        </p:tgtEl>
                                        <p:attrNameLst>
                                          <p:attrName>ppt_h</p:attrName>
                                        </p:attrNameLst>
                                      </p:cBhvr>
                                      <p:tavLst>
                                        <p:tav tm="0">
                                          <p:val>
                                            <p:fltVal val="0"/>
                                          </p:val>
                                        </p:tav>
                                        <p:tav tm="100000">
                                          <p:val>
                                            <p:strVal val="#ppt_h"/>
                                          </p:val>
                                        </p:tav>
                                      </p:tavLst>
                                    </p:anim>
                                    <p:animEffect transition="in" filter="fade">
                                      <p:cBhvr>
                                        <p:cTn id="34" dur="500"/>
                                        <p:tgtEl>
                                          <p:spTgt spid="25518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51810" grpId="0"/>
      <p:bldP spid="2551811"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7250" name="Oval 2"/>
          <p:cNvSpPr>
            <a:spLocks noChangeAspect="1" noChangeArrowheads="1"/>
          </p:cNvSpPr>
          <p:nvPr/>
        </p:nvSpPr>
        <p:spPr bwMode="auto">
          <a:xfrm>
            <a:off x="3213100" y="4318000"/>
            <a:ext cx="1508125" cy="1508125"/>
          </a:xfrm>
          <a:prstGeom prst="ellipse">
            <a:avLst/>
          </a:prstGeom>
          <a:solidFill>
            <a:schemeClr val="accent1">
              <a:alpha val="9000"/>
            </a:schemeClr>
          </a:solidFill>
          <a:ln w="12700">
            <a:solidFill>
              <a:schemeClr val="accent1"/>
            </a:solidFill>
            <a:round/>
            <a:headEnd type="none" w="sm" len="sm"/>
            <a:tailEnd type="none" w="sm" len="sm"/>
          </a:ln>
          <a:effectLst/>
        </p:spPr>
        <p:txBody>
          <a:bodyPr wrap="none" anchor="ctr"/>
          <a:lstStyle/>
          <a:p>
            <a:endParaRPr lang="en-US"/>
          </a:p>
        </p:txBody>
      </p:sp>
      <p:sp>
        <p:nvSpPr>
          <p:cNvPr id="2357251" name="Oval 3"/>
          <p:cNvSpPr>
            <a:spLocks noChangeArrowheads="1"/>
          </p:cNvSpPr>
          <p:nvPr/>
        </p:nvSpPr>
        <p:spPr bwMode="auto">
          <a:xfrm>
            <a:off x="4381500" y="4305300"/>
            <a:ext cx="1435100" cy="1508125"/>
          </a:xfrm>
          <a:prstGeom prst="ellipse">
            <a:avLst/>
          </a:prstGeom>
          <a:solidFill>
            <a:schemeClr val="accent1">
              <a:alpha val="9000"/>
            </a:schemeClr>
          </a:solidFill>
          <a:ln w="12700">
            <a:solidFill>
              <a:schemeClr val="accent1"/>
            </a:solidFill>
            <a:round/>
            <a:headEnd type="none" w="sm" len="sm"/>
            <a:tailEnd type="none" w="sm" len="sm"/>
          </a:ln>
          <a:effectLst/>
        </p:spPr>
        <p:txBody>
          <a:bodyPr wrap="none" anchor="ctr"/>
          <a:lstStyle/>
          <a:p>
            <a:endParaRPr lang="en-US"/>
          </a:p>
        </p:txBody>
      </p:sp>
      <p:sp>
        <p:nvSpPr>
          <p:cNvPr id="2357252" name="Rectangle 4"/>
          <p:cNvSpPr>
            <a:spLocks noGrp="1" noChangeArrowheads="1"/>
          </p:cNvSpPr>
          <p:nvPr>
            <p:ph type="title"/>
          </p:nvPr>
        </p:nvSpPr>
        <p:spPr>
          <a:xfrm>
            <a:off x="457200" y="465138"/>
            <a:ext cx="8229600" cy="762000"/>
          </a:xfrm>
          <a:noFill/>
          <a:ln/>
        </p:spPr>
        <p:txBody>
          <a:bodyPr lIns="92075" tIns="46038" rIns="92075" bIns="46038" anchorCtr="1">
            <a:spAutoFit/>
          </a:bodyPr>
          <a:lstStyle/>
          <a:p>
            <a:r>
              <a:rPr lang="en-US"/>
              <a:t>Covalent bonding</a:t>
            </a:r>
          </a:p>
        </p:txBody>
      </p:sp>
      <p:grpSp>
        <p:nvGrpSpPr>
          <p:cNvPr id="2357253" name="Group 5"/>
          <p:cNvGrpSpPr>
            <a:grpSpLocks/>
          </p:cNvGrpSpPr>
          <p:nvPr/>
        </p:nvGrpSpPr>
        <p:grpSpPr bwMode="auto">
          <a:xfrm>
            <a:off x="1828800" y="4229100"/>
            <a:ext cx="1457325" cy="1657350"/>
            <a:chOff x="1482" y="2664"/>
            <a:chExt cx="918" cy="1044"/>
          </a:xfrm>
        </p:grpSpPr>
        <p:sp>
          <p:nvSpPr>
            <p:cNvPr id="2357254" name="Rectangle 6"/>
            <p:cNvSpPr>
              <a:spLocks noChangeArrowheads="1"/>
            </p:cNvSpPr>
            <p:nvPr/>
          </p:nvSpPr>
          <p:spPr bwMode="auto">
            <a:xfrm>
              <a:off x="1632" y="2688"/>
              <a:ext cx="624" cy="1018"/>
            </a:xfrm>
            <a:prstGeom prst="rect">
              <a:avLst/>
            </a:prstGeom>
            <a:noFill/>
            <a:ln w="9525">
              <a:noFill/>
              <a:miter lim="800000"/>
              <a:headEnd/>
              <a:tailEnd/>
            </a:ln>
            <a:effectLst/>
          </p:spPr>
          <p:txBody>
            <a:bodyPr lIns="92075" tIns="46038" rIns="92075" bIns="46038">
              <a:spAutoFit/>
            </a:bodyPr>
            <a:lstStyle/>
            <a:p>
              <a:pPr eaLnBrk="0" hangingPunct="0">
                <a:spcBef>
                  <a:spcPct val="50000"/>
                </a:spcBef>
              </a:pPr>
              <a:r>
                <a:rPr lang="en-US" sz="10000"/>
                <a:t>F</a:t>
              </a:r>
            </a:p>
          </p:txBody>
        </p:sp>
        <p:grpSp>
          <p:nvGrpSpPr>
            <p:cNvPr id="2357255" name="Group 7"/>
            <p:cNvGrpSpPr>
              <a:grpSpLocks/>
            </p:cNvGrpSpPr>
            <p:nvPr/>
          </p:nvGrpSpPr>
          <p:grpSpPr bwMode="auto">
            <a:xfrm>
              <a:off x="1482" y="3012"/>
              <a:ext cx="96" cy="336"/>
              <a:chOff x="1440" y="2928"/>
              <a:chExt cx="96" cy="336"/>
            </a:xfrm>
          </p:grpSpPr>
          <p:sp>
            <p:nvSpPr>
              <p:cNvPr id="2357256" name="Oval 8"/>
              <p:cNvSpPr>
                <a:spLocks noChangeArrowheads="1"/>
              </p:cNvSpPr>
              <p:nvPr/>
            </p:nvSpPr>
            <p:spPr bwMode="auto">
              <a:xfrm>
                <a:off x="1440" y="2928"/>
                <a:ext cx="96" cy="96"/>
              </a:xfrm>
              <a:prstGeom prst="ellipse">
                <a:avLst/>
              </a:prstGeom>
              <a:solidFill>
                <a:schemeClr val="tx2"/>
              </a:solidFill>
              <a:ln w="9525">
                <a:noFill/>
                <a:round/>
                <a:headEnd/>
                <a:tailEnd/>
              </a:ln>
              <a:effectLst/>
            </p:spPr>
            <p:txBody>
              <a:bodyPr wrap="none" anchor="ctr"/>
              <a:lstStyle/>
              <a:p>
                <a:endParaRPr lang="en-US"/>
              </a:p>
            </p:txBody>
          </p:sp>
          <p:sp>
            <p:nvSpPr>
              <p:cNvPr id="2357257" name="Oval 9"/>
              <p:cNvSpPr>
                <a:spLocks noChangeArrowheads="1"/>
              </p:cNvSpPr>
              <p:nvPr/>
            </p:nvSpPr>
            <p:spPr bwMode="auto">
              <a:xfrm>
                <a:off x="1440" y="3168"/>
                <a:ext cx="96" cy="96"/>
              </a:xfrm>
              <a:prstGeom prst="ellipse">
                <a:avLst/>
              </a:prstGeom>
              <a:solidFill>
                <a:schemeClr val="tx2"/>
              </a:solidFill>
              <a:ln w="9525">
                <a:noFill/>
                <a:round/>
                <a:headEnd/>
                <a:tailEnd/>
              </a:ln>
              <a:effectLst/>
            </p:spPr>
            <p:txBody>
              <a:bodyPr wrap="none" anchor="ctr"/>
              <a:lstStyle/>
              <a:p>
                <a:endParaRPr lang="en-US"/>
              </a:p>
            </p:txBody>
          </p:sp>
        </p:grpSp>
        <p:sp>
          <p:nvSpPr>
            <p:cNvPr id="2357258" name="Oval 10"/>
            <p:cNvSpPr>
              <a:spLocks noChangeArrowheads="1"/>
            </p:cNvSpPr>
            <p:nvPr/>
          </p:nvSpPr>
          <p:spPr bwMode="auto">
            <a:xfrm>
              <a:off x="2304" y="3012"/>
              <a:ext cx="96" cy="96"/>
            </a:xfrm>
            <a:prstGeom prst="ellipse">
              <a:avLst/>
            </a:prstGeom>
            <a:solidFill>
              <a:schemeClr val="tx2"/>
            </a:solidFill>
            <a:ln w="9525">
              <a:noFill/>
              <a:round/>
              <a:headEnd/>
              <a:tailEnd/>
            </a:ln>
            <a:effectLst/>
          </p:spPr>
          <p:txBody>
            <a:bodyPr wrap="none" anchor="ctr"/>
            <a:lstStyle/>
            <a:p>
              <a:endParaRPr lang="en-US"/>
            </a:p>
          </p:txBody>
        </p:sp>
        <p:grpSp>
          <p:nvGrpSpPr>
            <p:cNvPr id="2357259" name="Group 11"/>
            <p:cNvGrpSpPr>
              <a:grpSpLocks/>
            </p:cNvGrpSpPr>
            <p:nvPr/>
          </p:nvGrpSpPr>
          <p:grpSpPr bwMode="auto">
            <a:xfrm>
              <a:off x="1764" y="2664"/>
              <a:ext cx="336" cy="96"/>
              <a:chOff x="1752" y="2664"/>
              <a:chExt cx="336" cy="96"/>
            </a:xfrm>
          </p:grpSpPr>
          <p:sp>
            <p:nvSpPr>
              <p:cNvPr id="2357260" name="Oval 12"/>
              <p:cNvSpPr>
                <a:spLocks noChangeArrowheads="1"/>
              </p:cNvSpPr>
              <p:nvPr/>
            </p:nvSpPr>
            <p:spPr bwMode="auto">
              <a:xfrm>
                <a:off x="1992" y="2664"/>
                <a:ext cx="96" cy="96"/>
              </a:xfrm>
              <a:prstGeom prst="ellipse">
                <a:avLst/>
              </a:prstGeom>
              <a:solidFill>
                <a:schemeClr val="tx2"/>
              </a:solidFill>
              <a:ln w="9525">
                <a:noFill/>
                <a:round/>
                <a:headEnd/>
                <a:tailEnd/>
              </a:ln>
              <a:effectLst/>
            </p:spPr>
            <p:txBody>
              <a:bodyPr wrap="none" anchor="ctr"/>
              <a:lstStyle/>
              <a:p>
                <a:endParaRPr lang="en-US"/>
              </a:p>
            </p:txBody>
          </p:sp>
          <p:sp>
            <p:nvSpPr>
              <p:cNvPr id="2357261" name="Oval 13"/>
              <p:cNvSpPr>
                <a:spLocks noChangeArrowheads="1"/>
              </p:cNvSpPr>
              <p:nvPr/>
            </p:nvSpPr>
            <p:spPr bwMode="auto">
              <a:xfrm>
                <a:off x="1752" y="2664"/>
                <a:ext cx="96" cy="96"/>
              </a:xfrm>
              <a:prstGeom prst="ellipse">
                <a:avLst/>
              </a:prstGeom>
              <a:solidFill>
                <a:schemeClr val="tx2"/>
              </a:solidFill>
              <a:ln w="9525">
                <a:noFill/>
                <a:round/>
                <a:headEnd/>
                <a:tailEnd/>
              </a:ln>
              <a:effectLst/>
            </p:spPr>
            <p:txBody>
              <a:bodyPr wrap="none" anchor="ctr"/>
              <a:lstStyle/>
              <a:p>
                <a:endParaRPr lang="en-US"/>
              </a:p>
            </p:txBody>
          </p:sp>
        </p:grpSp>
        <p:grpSp>
          <p:nvGrpSpPr>
            <p:cNvPr id="2357262" name="Group 14"/>
            <p:cNvGrpSpPr>
              <a:grpSpLocks/>
            </p:cNvGrpSpPr>
            <p:nvPr/>
          </p:nvGrpSpPr>
          <p:grpSpPr bwMode="auto">
            <a:xfrm>
              <a:off x="1764" y="3612"/>
              <a:ext cx="336" cy="96"/>
              <a:chOff x="1800" y="3480"/>
              <a:chExt cx="336" cy="96"/>
            </a:xfrm>
          </p:grpSpPr>
          <p:sp>
            <p:nvSpPr>
              <p:cNvPr id="2357263" name="Oval 15"/>
              <p:cNvSpPr>
                <a:spLocks noChangeArrowheads="1"/>
              </p:cNvSpPr>
              <p:nvPr/>
            </p:nvSpPr>
            <p:spPr bwMode="auto">
              <a:xfrm>
                <a:off x="2040" y="3480"/>
                <a:ext cx="96" cy="96"/>
              </a:xfrm>
              <a:prstGeom prst="ellipse">
                <a:avLst/>
              </a:prstGeom>
              <a:solidFill>
                <a:schemeClr val="tx2"/>
              </a:solidFill>
              <a:ln w="9525">
                <a:noFill/>
                <a:round/>
                <a:headEnd/>
                <a:tailEnd/>
              </a:ln>
              <a:effectLst/>
            </p:spPr>
            <p:txBody>
              <a:bodyPr wrap="none" anchor="ctr"/>
              <a:lstStyle/>
              <a:p>
                <a:endParaRPr lang="en-US"/>
              </a:p>
            </p:txBody>
          </p:sp>
          <p:sp>
            <p:nvSpPr>
              <p:cNvPr id="2357264" name="Oval 16"/>
              <p:cNvSpPr>
                <a:spLocks noChangeArrowheads="1"/>
              </p:cNvSpPr>
              <p:nvPr/>
            </p:nvSpPr>
            <p:spPr bwMode="auto">
              <a:xfrm>
                <a:off x="1800" y="3480"/>
                <a:ext cx="96" cy="96"/>
              </a:xfrm>
              <a:prstGeom prst="ellipse">
                <a:avLst/>
              </a:prstGeom>
              <a:solidFill>
                <a:schemeClr val="tx2"/>
              </a:solidFill>
              <a:ln w="9525">
                <a:noFill/>
                <a:round/>
                <a:headEnd/>
                <a:tailEnd/>
              </a:ln>
              <a:effectLst/>
            </p:spPr>
            <p:txBody>
              <a:bodyPr wrap="none" anchor="ctr"/>
              <a:lstStyle/>
              <a:p>
                <a:endParaRPr lang="en-US"/>
              </a:p>
            </p:txBody>
          </p:sp>
        </p:grpSp>
      </p:grpSp>
      <p:grpSp>
        <p:nvGrpSpPr>
          <p:cNvPr id="2357265" name="Group 17"/>
          <p:cNvGrpSpPr>
            <a:grpSpLocks/>
          </p:cNvGrpSpPr>
          <p:nvPr/>
        </p:nvGrpSpPr>
        <p:grpSpPr bwMode="auto">
          <a:xfrm>
            <a:off x="5840413" y="4224338"/>
            <a:ext cx="1381125" cy="1666875"/>
            <a:chOff x="3264" y="2664"/>
            <a:chExt cx="870" cy="1050"/>
          </a:xfrm>
        </p:grpSpPr>
        <p:sp>
          <p:nvSpPr>
            <p:cNvPr id="2357266" name="Rectangle 18"/>
            <p:cNvSpPr>
              <a:spLocks noChangeArrowheads="1"/>
            </p:cNvSpPr>
            <p:nvPr/>
          </p:nvSpPr>
          <p:spPr bwMode="auto">
            <a:xfrm>
              <a:off x="3408" y="2688"/>
              <a:ext cx="624" cy="1018"/>
            </a:xfrm>
            <a:prstGeom prst="rect">
              <a:avLst/>
            </a:prstGeom>
            <a:noFill/>
            <a:ln w="9525">
              <a:noFill/>
              <a:miter lim="800000"/>
              <a:headEnd/>
              <a:tailEnd/>
            </a:ln>
            <a:effectLst/>
          </p:spPr>
          <p:txBody>
            <a:bodyPr lIns="92075" tIns="46038" rIns="92075" bIns="46038">
              <a:spAutoFit/>
            </a:bodyPr>
            <a:lstStyle/>
            <a:p>
              <a:pPr eaLnBrk="0" hangingPunct="0">
                <a:spcBef>
                  <a:spcPct val="50000"/>
                </a:spcBef>
              </a:pPr>
              <a:r>
                <a:rPr lang="en-US" sz="10000"/>
                <a:t>F</a:t>
              </a:r>
            </a:p>
          </p:txBody>
        </p:sp>
        <p:grpSp>
          <p:nvGrpSpPr>
            <p:cNvPr id="2357267" name="Group 19"/>
            <p:cNvGrpSpPr>
              <a:grpSpLocks/>
            </p:cNvGrpSpPr>
            <p:nvPr/>
          </p:nvGrpSpPr>
          <p:grpSpPr bwMode="auto">
            <a:xfrm>
              <a:off x="4038" y="3012"/>
              <a:ext cx="96" cy="336"/>
              <a:chOff x="4128" y="2928"/>
              <a:chExt cx="96" cy="336"/>
            </a:xfrm>
          </p:grpSpPr>
          <p:sp>
            <p:nvSpPr>
              <p:cNvPr id="2357268" name="Oval 20"/>
              <p:cNvSpPr>
                <a:spLocks noChangeArrowheads="1"/>
              </p:cNvSpPr>
              <p:nvPr/>
            </p:nvSpPr>
            <p:spPr bwMode="auto">
              <a:xfrm>
                <a:off x="4128" y="2928"/>
                <a:ext cx="96" cy="96"/>
              </a:xfrm>
              <a:prstGeom prst="ellipse">
                <a:avLst/>
              </a:prstGeom>
              <a:solidFill>
                <a:schemeClr val="tx2"/>
              </a:solidFill>
              <a:ln w="9525">
                <a:noFill/>
                <a:round/>
                <a:headEnd/>
                <a:tailEnd/>
              </a:ln>
              <a:effectLst/>
            </p:spPr>
            <p:txBody>
              <a:bodyPr wrap="none" anchor="ctr"/>
              <a:lstStyle/>
              <a:p>
                <a:endParaRPr lang="en-US"/>
              </a:p>
            </p:txBody>
          </p:sp>
          <p:sp>
            <p:nvSpPr>
              <p:cNvPr id="2357269" name="Oval 21"/>
              <p:cNvSpPr>
                <a:spLocks noChangeArrowheads="1"/>
              </p:cNvSpPr>
              <p:nvPr/>
            </p:nvSpPr>
            <p:spPr bwMode="auto">
              <a:xfrm>
                <a:off x="4128" y="3168"/>
                <a:ext cx="96" cy="96"/>
              </a:xfrm>
              <a:prstGeom prst="ellipse">
                <a:avLst/>
              </a:prstGeom>
              <a:solidFill>
                <a:schemeClr val="tx2"/>
              </a:solidFill>
              <a:ln w="9525">
                <a:noFill/>
                <a:round/>
                <a:headEnd/>
                <a:tailEnd/>
              </a:ln>
              <a:effectLst/>
            </p:spPr>
            <p:txBody>
              <a:bodyPr wrap="none" anchor="ctr"/>
              <a:lstStyle/>
              <a:p>
                <a:endParaRPr lang="en-US"/>
              </a:p>
            </p:txBody>
          </p:sp>
        </p:grpSp>
        <p:sp>
          <p:nvSpPr>
            <p:cNvPr id="2357270" name="Oval 22"/>
            <p:cNvSpPr>
              <a:spLocks noChangeArrowheads="1"/>
            </p:cNvSpPr>
            <p:nvPr/>
          </p:nvSpPr>
          <p:spPr bwMode="auto">
            <a:xfrm>
              <a:off x="3264" y="3264"/>
              <a:ext cx="96" cy="96"/>
            </a:xfrm>
            <a:prstGeom prst="ellipse">
              <a:avLst/>
            </a:prstGeom>
            <a:solidFill>
              <a:schemeClr val="tx2"/>
            </a:solidFill>
            <a:ln w="9525">
              <a:noFill/>
              <a:round/>
              <a:headEnd/>
              <a:tailEnd/>
            </a:ln>
            <a:effectLst/>
          </p:spPr>
          <p:txBody>
            <a:bodyPr wrap="none" anchor="ctr"/>
            <a:lstStyle/>
            <a:p>
              <a:endParaRPr lang="en-US"/>
            </a:p>
          </p:txBody>
        </p:sp>
        <p:grpSp>
          <p:nvGrpSpPr>
            <p:cNvPr id="2357271" name="Group 23"/>
            <p:cNvGrpSpPr>
              <a:grpSpLocks/>
            </p:cNvGrpSpPr>
            <p:nvPr/>
          </p:nvGrpSpPr>
          <p:grpSpPr bwMode="auto">
            <a:xfrm>
              <a:off x="3552" y="2664"/>
              <a:ext cx="336" cy="96"/>
              <a:chOff x="3528" y="2664"/>
              <a:chExt cx="336" cy="96"/>
            </a:xfrm>
          </p:grpSpPr>
          <p:sp>
            <p:nvSpPr>
              <p:cNvPr id="2357272" name="Oval 24"/>
              <p:cNvSpPr>
                <a:spLocks noChangeArrowheads="1"/>
              </p:cNvSpPr>
              <p:nvPr/>
            </p:nvSpPr>
            <p:spPr bwMode="auto">
              <a:xfrm>
                <a:off x="3768" y="2664"/>
                <a:ext cx="96" cy="96"/>
              </a:xfrm>
              <a:prstGeom prst="ellipse">
                <a:avLst/>
              </a:prstGeom>
              <a:solidFill>
                <a:schemeClr val="tx2"/>
              </a:solidFill>
              <a:ln w="9525">
                <a:noFill/>
                <a:round/>
                <a:headEnd/>
                <a:tailEnd/>
              </a:ln>
              <a:effectLst/>
            </p:spPr>
            <p:txBody>
              <a:bodyPr wrap="none" anchor="ctr"/>
              <a:lstStyle/>
              <a:p>
                <a:endParaRPr lang="en-US"/>
              </a:p>
            </p:txBody>
          </p:sp>
          <p:sp>
            <p:nvSpPr>
              <p:cNvPr id="2357273" name="Oval 25"/>
              <p:cNvSpPr>
                <a:spLocks noChangeArrowheads="1"/>
              </p:cNvSpPr>
              <p:nvPr/>
            </p:nvSpPr>
            <p:spPr bwMode="auto">
              <a:xfrm>
                <a:off x="3528" y="2664"/>
                <a:ext cx="96" cy="96"/>
              </a:xfrm>
              <a:prstGeom prst="ellipse">
                <a:avLst/>
              </a:prstGeom>
              <a:solidFill>
                <a:schemeClr val="tx2"/>
              </a:solidFill>
              <a:ln w="9525">
                <a:noFill/>
                <a:round/>
                <a:headEnd/>
                <a:tailEnd/>
              </a:ln>
              <a:effectLst/>
            </p:spPr>
            <p:txBody>
              <a:bodyPr wrap="none" anchor="ctr"/>
              <a:lstStyle/>
              <a:p>
                <a:endParaRPr lang="en-US"/>
              </a:p>
            </p:txBody>
          </p:sp>
        </p:grpSp>
        <p:grpSp>
          <p:nvGrpSpPr>
            <p:cNvPr id="2357274" name="Group 26"/>
            <p:cNvGrpSpPr>
              <a:grpSpLocks/>
            </p:cNvGrpSpPr>
            <p:nvPr/>
          </p:nvGrpSpPr>
          <p:grpSpPr bwMode="auto">
            <a:xfrm>
              <a:off x="3546" y="3618"/>
              <a:ext cx="336" cy="96"/>
              <a:chOff x="3576" y="3480"/>
              <a:chExt cx="336" cy="96"/>
            </a:xfrm>
          </p:grpSpPr>
          <p:sp>
            <p:nvSpPr>
              <p:cNvPr id="2357275" name="Oval 27"/>
              <p:cNvSpPr>
                <a:spLocks noChangeArrowheads="1"/>
              </p:cNvSpPr>
              <p:nvPr/>
            </p:nvSpPr>
            <p:spPr bwMode="auto">
              <a:xfrm>
                <a:off x="3816" y="3480"/>
                <a:ext cx="96" cy="96"/>
              </a:xfrm>
              <a:prstGeom prst="ellipse">
                <a:avLst/>
              </a:prstGeom>
              <a:solidFill>
                <a:schemeClr val="tx2"/>
              </a:solidFill>
              <a:ln w="9525">
                <a:noFill/>
                <a:round/>
                <a:headEnd/>
                <a:tailEnd/>
              </a:ln>
              <a:effectLst/>
            </p:spPr>
            <p:txBody>
              <a:bodyPr wrap="none" anchor="ctr"/>
              <a:lstStyle/>
              <a:p>
                <a:endParaRPr lang="en-US"/>
              </a:p>
            </p:txBody>
          </p:sp>
          <p:sp>
            <p:nvSpPr>
              <p:cNvPr id="2357276" name="Oval 28"/>
              <p:cNvSpPr>
                <a:spLocks noChangeArrowheads="1"/>
              </p:cNvSpPr>
              <p:nvPr/>
            </p:nvSpPr>
            <p:spPr bwMode="auto">
              <a:xfrm>
                <a:off x="3576" y="3480"/>
                <a:ext cx="96" cy="96"/>
              </a:xfrm>
              <a:prstGeom prst="ellipse">
                <a:avLst/>
              </a:prstGeom>
              <a:solidFill>
                <a:schemeClr val="tx2"/>
              </a:solidFill>
              <a:ln w="9525">
                <a:noFill/>
                <a:round/>
                <a:headEnd/>
                <a:tailEnd/>
              </a:ln>
              <a:effectLst/>
            </p:spPr>
            <p:txBody>
              <a:bodyPr wrap="none" anchor="ctr"/>
              <a:lstStyle/>
              <a:p>
                <a:endParaRPr lang="en-US"/>
              </a:p>
            </p:txBody>
          </p:sp>
        </p:grpSp>
      </p:grpSp>
      <p:sp>
        <p:nvSpPr>
          <p:cNvPr id="2357277" name="Rectangle 29"/>
          <p:cNvSpPr>
            <a:spLocks noGrp="1" noChangeArrowheads="1"/>
          </p:cNvSpPr>
          <p:nvPr>
            <p:ph type="body" idx="1"/>
          </p:nvPr>
        </p:nvSpPr>
        <p:spPr/>
        <p:txBody>
          <a:bodyPr/>
          <a:lstStyle/>
          <a:p>
            <a:r>
              <a:rPr lang="en-US"/>
              <a:t>Fluorine has seven valence electrons</a:t>
            </a:r>
          </a:p>
          <a:p>
            <a:r>
              <a:rPr lang="en-US"/>
              <a:t>A second F atom also has seven</a:t>
            </a:r>
          </a:p>
          <a:p>
            <a:r>
              <a:rPr lang="en-US"/>
              <a:t>By sharing electrons</a:t>
            </a:r>
          </a:p>
          <a:p>
            <a:r>
              <a:rPr lang="en-US"/>
              <a:t>Both end with full orbitals (stable octets)</a:t>
            </a:r>
          </a:p>
        </p:txBody>
      </p:sp>
      <p:grpSp>
        <p:nvGrpSpPr>
          <p:cNvPr id="2357278" name="Group 30"/>
          <p:cNvGrpSpPr>
            <a:grpSpLocks/>
          </p:cNvGrpSpPr>
          <p:nvPr/>
        </p:nvGrpSpPr>
        <p:grpSpPr bwMode="auto">
          <a:xfrm>
            <a:off x="5949950" y="4019550"/>
            <a:ext cx="2806700" cy="2044700"/>
            <a:chOff x="3748" y="2452"/>
            <a:chExt cx="1768" cy="1288"/>
          </a:xfrm>
        </p:grpSpPr>
        <p:sp>
          <p:nvSpPr>
            <p:cNvPr id="2357279" name="AutoShape 31"/>
            <p:cNvSpPr>
              <a:spLocks noChangeArrowheads="1"/>
            </p:cNvSpPr>
            <p:nvPr/>
          </p:nvSpPr>
          <p:spPr bwMode="auto">
            <a:xfrm>
              <a:off x="3748" y="2452"/>
              <a:ext cx="1768" cy="1288"/>
            </a:xfrm>
            <a:prstGeom prst="leftArrow">
              <a:avLst>
                <a:gd name="adj1" fmla="val 50000"/>
                <a:gd name="adj2" fmla="val 68627"/>
              </a:avLst>
            </a:prstGeom>
            <a:solidFill>
              <a:schemeClr val="accent1"/>
            </a:solidFill>
            <a:ln w="12700">
              <a:solidFill>
                <a:schemeClr val="tx1"/>
              </a:solidFill>
              <a:miter lim="800000"/>
              <a:headEnd/>
              <a:tailEnd/>
            </a:ln>
            <a:effectLst/>
          </p:spPr>
          <p:txBody>
            <a:bodyPr wrap="none" anchor="ctr"/>
            <a:lstStyle/>
            <a:p>
              <a:endParaRPr lang="en-US"/>
            </a:p>
          </p:txBody>
        </p:sp>
        <p:sp>
          <p:nvSpPr>
            <p:cNvPr id="2357280" name="Rectangle 32"/>
            <p:cNvSpPr>
              <a:spLocks noChangeArrowheads="1"/>
            </p:cNvSpPr>
            <p:nvPr/>
          </p:nvSpPr>
          <p:spPr bwMode="auto">
            <a:xfrm>
              <a:off x="4176" y="2784"/>
              <a:ext cx="1296" cy="672"/>
            </a:xfrm>
            <a:prstGeom prst="rect">
              <a:avLst/>
            </a:prstGeom>
            <a:noFill/>
            <a:ln w="9525">
              <a:noFill/>
              <a:miter lim="800000"/>
              <a:headEnd/>
              <a:tailEnd/>
            </a:ln>
            <a:effectLst/>
          </p:spPr>
          <p:txBody>
            <a:bodyPr lIns="92075" tIns="46038" rIns="92075" bIns="46038">
              <a:spAutoFit/>
            </a:bodyPr>
            <a:lstStyle/>
            <a:p>
              <a:pPr eaLnBrk="0" hangingPunct="0">
                <a:spcBef>
                  <a:spcPct val="50000"/>
                </a:spcBef>
              </a:pPr>
              <a:r>
                <a:rPr lang="en-US" sz="3200">
                  <a:solidFill>
                    <a:schemeClr val="bg1"/>
                  </a:solidFill>
                </a:rPr>
                <a:t>8 Valence electrons</a:t>
              </a:r>
            </a:p>
          </p:txBody>
        </p:sp>
      </p:grpSp>
      <p:grpSp>
        <p:nvGrpSpPr>
          <p:cNvPr id="2357281" name="Group 33"/>
          <p:cNvGrpSpPr>
            <a:grpSpLocks/>
          </p:cNvGrpSpPr>
          <p:nvPr/>
        </p:nvGrpSpPr>
        <p:grpSpPr bwMode="auto">
          <a:xfrm>
            <a:off x="158750" y="4019550"/>
            <a:ext cx="2882900" cy="2120900"/>
            <a:chOff x="100" y="2452"/>
            <a:chExt cx="1816" cy="1336"/>
          </a:xfrm>
        </p:grpSpPr>
        <p:sp>
          <p:nvSpPr>
            <p:cNvPr id="2357282" name="AutoShape 34"/>
            <p:cNvSpPr>
              <a:spLocks noChangeArrowheads="1"/>
            </p:cNvSpPr>
            <p:nvPr/>
          </p:nvSpPr>
          <p:spPr bwMode="auto">
            <a:xfrm>
              <a:off x="100" y="2452"/>
              <a:ext cx="1816" cy="1336"/>
            </a:xfrm>
            <a:prstGeom prst="rightArrow">
              <a:avLst>
                <a:gd name="adj1" fmla="val 50000"/>
                <a:gd name="adj2" fmla="val 67970"/>
              </a:avLst>
            </a:prstGeom>
            <a:solidFill>
              <a:schemeClr val="accent1"/>
            </a:solidFill>
            <a:ln w="12700">
              <a:solidFill>
                <a:schemeClr val="tx1"/>
              </a:solidFill>
              <a:miter lim="800000"/>
              <a:headEnd/>
              <a:tailEnd/>
            </a:ln>
            <a:effectLst/>
          </p:spPr>
          <p:txBody>
            <a:bodyPr wrap="none" anchor="ctr"/>
            <a:lstStyle/>
            <a:p>
              <a:endParaRPr lang="en-US"/>
            </a:p>
          </p:txBody>
        </p:sp>
        <p:sp>
          <p:nvSpPr>
            <p:cNvPr id="2357283" name="Rectangle 35"/>
            <p:cNvSpPr>
              <a:spLocks noChangeArrowheads="1"/>
            </p:cNvSpPr>
            <p:nvPr/>
          </p:nvSpPr>
          <p:spPr bwMode="auto">
            <a:xfrm>
              <a:off x="240" y="2784"/>
              <a:ext cx="1296" cy="672"/>
            </a:xfrm>
            <a:prstGeom prst="rect">
              <a:avLst/>
            </a:prstGeom>
            <a:noFill/>
            <a:ln w="9525">
              <a:noFill/>
              <a:miter lim="800000"/>
              <a:headEnd/>
              <a:tailEnd/>
            </a:ln>
            <a:effectLst/>
          </p:spPr>
          <p:txBody>
            <a:bodyPr lIns="92075" tIns="46038" rIns="92075" bIns="46038">
              <a:spAutoFit/>
            </a:bodyPr>
            <a:lstStyle/>
            <a:p>
              <a:pPr eaLnBrk="0" hangingPunct="0">
                <a:spcBef>
                  <a:spcPct val="50000"/>
                </a:spcBef>
              </a:pPr>
              <a:r>
                <a:rPr lang="en-US" sz="3200">
                  <a:solidFill>
                    <a:schemeClr val="bg1"/>
                  </a:solidFill>
                </a:rPr>
                <a:t>8 Valence electrons</a:t>
              </a:r>
            </a:p>
          </p:txBody>
        </p:sp>
      </p:grpSp>
    </p:spTree>
  </p:cSld>
  <p:clrMapOvr>
    <a:overrideClrMapping bg1="lt1" tx1="dk1" bg2="lt2" tx2="dk2" accent1="accent1" accent2="accent2" accent3="accent3" accent4="accent4" accent5="accent5" accent6="accent6" hlink="hlink" folHlink="folHlink"/>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2357277">
                                            <p:txEl>
                                              <p:pRg st="0" end="0"/>
                                            </p:txEl>
                                          </p:spTgt>
                                        </p:tgtEl>
                                        <p:attrNameLst>
                                          <p:attrName>style.visibility</p:attrName>
                                        </p:attrNameLst>
                                      </p:cBhvr>
                                      <p:to>
                                        <p:strVal val="visible"/>
                                      </p:to>
                                    </p:set>
                                    <p:animEffect transition="in" filter="fade">
                                      <p:cBhvr>
                                        <p:cTn id="7" dur="1000"/>
                                        <p:tgtEl>
                                          <p:spTgt spid="2357277">
                                            <p:txEl>
                                              <p:pRg st="0" end="0"/>
                                            </p:txEl>
                                          </p:spTgt>
                                        </p:tgtEl>
                                      </p:cBhvr>
                                    </p:animEffect>
                                    <p:anim calcmode="lin" valueType="num">
                                      <p:cBhvr>
                                        <p:cTn id="8" dur="1000" fill="hold"/>
                                        <p:tgtEl>
                                          <p:spTgt spid="2357277">
                                            <p:txEl>
                                              <p:pRg st="0" end="0"/>
                                            </p:txEl>
                                          </p:spTgt>
                                        </p:tgtEl>
                                        <p:attrNameLst>
                                          <p:attrName>ppt_x</p:attrName>
                                        </p:attrNameLst>
                                      </p:cBhvr>
                                      <p:tavLst>
                                        <p:tav tm="0">
                                          <p:val>
                                            <p:strVal val="#ppt_x"/>
                                          </p:val>
                                        </p:tav>
                                        <p:tav tm="100000">
                                          <p:val>
                                            <p:strVal val="#ppt_x"/>
                                          </p:val>
                                        </p:tav>
                                      </p:tavLst>
                                    </p:anim>
                                    <p:anim calcmode="lin" valueType="num">
                                      <p:cBhvr>
                                        <p:cTn id="9" dur="900" decel="100000" fill="hold"/>
                                        <p:tgtEl>
                                          <p:spTgt spid="2357277">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357277">
                                            <p:txEl>
                                              <p:pRg st="0" end="0"/>
                                            </p:txEl>
                                          </p:spTgt>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9" presetClass="entr" presetSubtype="0" fill="hold" nodeType="afterEffect">
                                  <p:stCondLst>
                                    <p:cond delay="0"/>
                                  </p:stCondLst>
                                  <p:childTnLst>
                                    <p:set>
                                      <p:cBhvr>
                                        <p:cTn id="13" dur="1" fill="hold">
                                          <p:stCondLst>
                                            <p:cond delay="0"/>
                                          </p:stCondLst>
                                        </p:cTn>
                                        <p:tgtEl>
                                          <p:spTgt spid="2357253"/>
                                        </p:tgtEl>
                                        <p:attrNameLst>
                                          <p:attrName>style.visibility</p:attrName>
                                        </p:attrNameLst>
                                      </p:cBhvr>
                                      <p:to>
                                        <p:strVal val="visible"/>
                                      </p:to>
                                    </p:set>
                                    <p:animEffect transition="in" filter="dissolve">
                                      <p:cBhvr>
                                        <p:cTn id="14" dur="500"/>
                                        <p:tgtEl>
                                          <p:spTgt spid="2357253"/>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2357277">
                                            <p:txEl>
                                              <p:pRg st="1" end="1"/>
                                            </p:txEl>
                                          </p:spTgt>
                                        </p:tgtEl>
                                        <p:attrNameLst>
                                          <p:attrName>style.visibility</p:attrName>
                                        </p:attrNameLst>
                                      </p:cBhvr>
                                      <p:to>
                                        <p:strVal val="visible"/>
                                      </p:to>
                                    </p:set>
                                    <p:animEffect transition="in" filter="fade">
                                      <p:cBhvr>
                                        <p:cTn id="19" dur="1000"/>
                                        <p:tgtEl>
                                          <p:spTgt spid="2357277">
                                            <p:txEl>
                                              <p:pRg st="1" end="1"/>
                                            </p:txEl>
                                          </p:spTgt>
                                        </p:tgtEl>
                                      </p:cBhvr>
                                    </p:animEffect>
                                    <p:anim calcmode="lin" valueType="num">
                                      <p:cBhvr>
                                        <p:cTn id="20" dur="1000" fill="hold"/>
                                        <p:tgtEl>
                                          <p:spTgt spid="2357277">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2357277">
                                            <p:txEl>
                                              <p:pRg st="1" end="1"/>
                                            </p:txEl>
                                          </p:spTgt>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9" presetClass="entr" presetSubtype="0" fill="hold" nodeType="afterEffect">
                                  <p:stCondLst>
                                    <p:cond delay="0"/>
                                  </p:stCondLst>
                                  <p:childTnLst>
                                    <p:set>
                                      <p:cBhvr>
                                        <p:cTn id="24" dur="1" fill="hold">
                                          <p:stCondLst>
                                            <p:cond delay="0"/>
                                          </p:stCondLst>
                                        </p:cTn>
                                        <p:tgtEl>
                                          <p:spTgt spid="2357265"/>
                                        </p:tgtEl>
                                        <p:attrNameLst>
                                          <p:attrName>style.visibility</p:attrName>
                                        </p:attrNameLst>
                                      </p:cBhvr>
                                      <p:to>
                                        <p:strVal val="visible"/>
                                      </p:to>
                                    </p:set>
                                    <p:animEffect transition="in" filter="dissolve">
                                      <p:cBhvr>
                                        <p:cTn id="25" dur="500"/>
                                        <p:tgtEl>
                                          <p:spTgt spid="2357265"/>
                                        </p:tgtEl>
                                      </p:cBhvr>
                                    </p:animEffect>
                                  </p:childTnLst>
                                </p:cTn>
                              </p:par>
                            </p:childTnLst>
                          </p:cTn>
                        </p:par>
                      </p:childTnLst>
                    </p:cTn>
                  </p:par>
                  <p:par>
                    <p:cTn id="26" fill="hold">
                      <p:stCondLst>
                        <p:cond delay="indefinite"/>
                      </p:stCondLst>
                      <p:childTnLst>
                        <p:par>
                          <p:cTn id="27" fill="hold">
                            <p:stCondLst>
                              <p:cond delay="0"/>
                            </p:stCondLst>
                            <p:childTnLst>
                              <p:par>
                                <p:cTn id="28" presetID="40" presetClass="entr" presetSubtype="0" fill="hold" nodeType="clickEffect">
                                  <p:stCondLst>
                                    <p:cond delay="0"/>
                                  </p:stCondLst>
                                  <p:iterate type="lt">
                                    <p:tmPct val="10000"/>
                                  </p:iterate>
                                  <p:childTnLst>
                                    <p:set>
                                      <p:cBhvr>
                                        <p:cTn id="29" dur="1" fill="hold">
                                          <p:stCondLst>
                                            <p:cond delay="0"/>
                                          </p:stCondLst>
                                        </p:cTn>
                                        <p:tgtEl>
                                          <p:spTgt spid="2357277">
                                            <p:txEl>
                                              <p:pRg st="2" end="2"/>
                                            </p:txEl>
                                          </p:spTgt>
                                        </p:tgtEl>
                                        <p:attrNameLst>
                                          <p:attrName>style.visibility</p:attrName>
                                        </p:attrNameLst>
                                      </p:cBhvr>
                                      <p:to>
                                        <p:strVal val="visible"/>
                                      </p:to>
                                    </p:set>
                                    <p:animEffect transition="in" filter="fade">
                                      <p:cBhvr>
                                        <p:cTn id="30" dur="1000"/>
                                        <p:tgtEl>
                                          <p:spTgt spid="2357277">
                                            <p:txEl>
                                              <p:pRg st="2" end="2"/>
                                            </p:txEl>
                                          </p:spTgt>
                                        </p:tgtEl>
                                      </p:cBhvr>
                                    </p:animEffect>
                                    <p:anim calcmode="lin" valueType="num">
                                      <p:cBhvr>
                                        <p:cTn id="31" dur="1000" fill="hold"/>
                                        <p:tgtEl>
                                          <p:spTgt spid="2357277">
                                            <p:txEl>
                                              <p:pRg st="2" end="2"/>
                                            </p:txEl>
                                          </p:spTgt>
                                        </p:tgtEl>
                                        <p:attrNameLst>
                                          <p:attrName>ppt_x</p:attrName>
                                        </p:attrNameLst>
                                      </p:cBhvr>
                                      <p:tavLst>
                                        <p:tav tm="0">
                                          <p:val>
                                            <p:strVal val="#ppt_x-.1"/>
                                          </p:val>
                                        </p:tav>
                                        <p:tav tm="100000">
                                          <p:val>
                                            <p:strVal val="#ppt_x"/>
                                          </p:val>
                                        </p:tav>
                                      </p:tavLst>
                                    </p:anim>
                                    <p:anim calcmode="lin" valueType="num">
                                      <p:cBhvr>
                                        <p:cTn id="32" dur="1000" fill="hold"/>
                                        <p:tgtEl>
                                          <p:spTgt spid="2357277">
                                            <p:txEl>
                                              <p:pRg st="2" end="2"/>
                                            </p:txEl>
                                          </p:spTgt>
                                        </p:tgtEl>
                                        <p:attrNameLst>
                                          <p:attrName>ppt_y</p:attrName>
                                        </p:attrNameLst>
                                      </p:cBhvr>
                                      <p:tavLst>
                                        <p:tav tm="0">
                                          <p:val>
                                            <p:strVal val="#ppt_y"/>
                                          </p:val>
                                        </p:tav>
                                        <p:tav tm="100000">
                                          <p:val>
                                            <p:strVal val="#ppt_y"/>
                                          </p:val>
                                        </p:tav>
                                      </p:tavLst>
                                    </p:anim>
                                  </p:childTnLst>
                                </p:cTn>
                              </p:par>
                              <p:par>
                                <p:cTn id="33" presetID="0" presetClass="path" presetSubtype="0" accel="50000" decel="50000" fill="hold" nodeType="withEffect">
                                  <p:stCondLst>
                                    <p:cond delay="0"/>
                                  </p:stCondLst>
                                  <p:childTnLst>
                                    <p:animMotion origin="layout" path="M -2.77778E-7 -7.40741E-7 L 0.14861 -7.40741E-7 " pathEditMode="relative" ptsTypes="AA">
                                      <p:cBhvr>
                                        <p:cTn id="34" dur="5000" fill="hold"/>
                                        <p:tgtEl>
                                          <p:spTgt spid="2357253"/>
                                        </p:tgtEl>
                                        <p:attrNameLst>
                                          <p:attrName>ppt_x</p:attrName>
                                          <p:attrName>ppt_y</p:attrName>
                                        </p:attrNameLst>
                                      </p:cBhvr>
                                    </p:animMotion>
                                  </p:childTnLst>
                                </p:cTn>
                              </p:par>
                              <p:par>
                                <p:cTn id="35" presetID="0" presetClass="path" presetSubtype="0" accel="50000" decel="50000" fill="hold" nodeType="withEffect">
                                  <p:stCondLst>
                                    <p:cond delay="0"/>
                                  </p:stCondLst>
                                  <p:childTnLst>
                                    <p:animMotion origin="layout" path="M 3.88889E-6 0 L -0.14861 0 " pathEditMode="relative" rAng="0" ptsTypes="AA">
                                      <p:cBhvr>
                                        <p:cTn id="36" dur="5000" fill="hold"/>
                                        <p:tgtEl>
                                          <p:spTgt spid="2357265"/>
                                        </p:tgtEl>
                                        <p:attrNameLst>
                                          <p:attrName>ppt_x</p:attrName>
                                          <p:attrName>ppt_y</p:attrName>
                                        </p:attrNameLst>
                                      </p:cBhvr>
                                      <p:rCtr x="-74" y="0"/>
                                    </p:animMotion>
                                  </p:childTnLst>
                                </p:cTn>
                              </p:par>
                            </p:childTnLst>
                          </p:cTn>
                        </p:par>
                        <p:par>
                          <p:cTn id="37" fill="hold">
                            <p:stCondLst>
                              <p:cond delay="5000"/>
                            </p:stCondLst>
                            <p:childTnLst>
                              <p:par>
                                <p:cTn id="38" presetID="40" presetClass="entr" presetSubtype="0" fill="hold" nodeType="afterEffect">
                                  <p:stCondLst>
                                    <p:cond delay="0"/>
                                  </p:stCondLst>
                                  <p:iterate type="lt">
                                    <p:tmPct val="10000"/>
                                  </p:iterate>
                                  <p:childTnLst>
                                    <p:set>
                                      <p:cBhvr>
                                        <p:cTn id="39" dur="1" fill="hold">
                                          <p:stCondLst>
                                            <p:cond delay="0"/>
                                          </p:stCondLst>
                                        </p:cTn>
                                        <p:tgtEl>
                                          <p:spTgt spid="2357277">
                                            <p:txEl>
                                              <p:pRg st="3" end="3"/>
                                            </p:txEl>
                                          </p:spTgt>
                                        </p:tgtEl>
                                        <p:attrNameLst>
                                          <p:attrName>style.visibility</p:attrName>
                                        </p:attrNameLst>
                                      </p:cBhvr>
                                      <p:to>
                                        <p:strVal val="visible"/>
                                      </p:to>
                                    </p:set>
                                    <p:animEffect transition="in" filter="fade">
                                      <p:cBhvr>
                                        <p:cTn id="40" dur="1000"/>
                                        <p:tgtEl>
                                          <p:spTgt spid="2357277">
                                            <p:txEl>
                                              <p:pRg st="3" end="3"/>
                                            </p:txEl>
                                          </p:spTgt>
                                        </p:tgtEl>
                                      </p:cBhvr>
                                    </p:animEffect>
                                    <p:anim calcmode="lin" valueType="num">
                                      <p:cBhvr>
                                        <p:cTn id="41" dur="1000" fill="hold"/>
                                        <p:tgtEl>
                                          <p:spTgt spid="2357277">
                                            <p:txEl>
                                              <p:pRg st="3" end="3"/>
                                            </p:txEl>
                                          </p:spTgt>
                                        </p:tgtEl>
                                        <p:attrNameLst>
                                          <p:attrName>ppt_x</p:attrName>
                                        </p:attrNameLst>
                                      </p:cBhvr>
                                      <p:tavLst>
                                        <p:tav tm="0">
                                          <p:val>
                                            <p:strVal val="#ppt_x-.1"/>
                                          </p:val>
                                        </p:tav>
                                        <p:tav tm="100000">
                                          <p:val>
                                            <p:strVal val="#ppt_x"/>
                                          </p:val>
                                        </p:tav>
                                      </p:tavLst>
                                    </p:anim>
                                    <p:anim calcmode="lin" valueType="num">
                                      <p:cBhvr>
                                        <p:cTn id="42" dur="1000" fill="hold"/>
                                        <p:tgtEl>
                                          <p:spTgt spid="235727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2" presetClass="entr" presetSubtype="2" fill="hold" nodeType="clickEffect">
                                  <p:stCondLst>
                                    <p:cond delay="0"/>
                                  </p:stCondLst>
                                  <p:childTnLst>
                                    <p:set>
                                      <p:cBhvr>
                                        <p:cTn id="46" dur="1" fill="hold">
                                          <p:stCondLst>
                                            <p:cond delay="0"/>
                                          </p:stCondLst>
                                        </p:cTn>
                                        <p:tgtEl>
                                          <p:spTgt spid="2357278"/>
                                        </p:tgtEl>
                                        <p:attrNameLst>
                                          <p:attrName>style.visibility</p:attrName>
                                        </p:attrNameLst>
                                      </p:cBhvr>
                                      <p:to>
                                        <p:strVal val="visible"/>
                                      </p:to>
                                    </p:set>
                                    <p:animEffect transition="in" filter="wipe(right)">
                                      <p:cBhvr>
                                        <p:cTn id="47" dur="500"/>
                                        <p:tgtEl>
                                          <p:spTgt spid="235727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357251"/>
                                        </p:tgtEl>
                                        <p:attrNameLst>
                                          <p:attrName>style.visibility</p:attrName>
                                        </p:attrNameLst>
                                      </p:cBhvr>
                                      <p:to>
                                        <p:strVal val="visible"/>
                                      </p:to>
                                    </p:set>
                                    <p:animEffect transition="in" filter="fade">
                                      <p:cBhvr>
                                        <p:cTn id="50" dur="2000"/>
                                        <p:tgtEl>
                                          <p:spTgt spid="2357251"/>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2357281"/>
                                        </p:tgtEl>
                                        <p:attrNameLst>
                                          <p:attrName>style.visibility</p:attrName>
                                        </p:attrNameLst>
                                      </p:cBhvr>
                                      <p:to>
                                        <p:strVal val="visible"/>
                                      </p:to>
                                    </p:set>
                                    <p:animEffect transition="in" filter="wipe(left)">
                                      <p:cBhvr>
                                        <p:cTn id="55" dur="500"/>
                                        <p:tgtEl>
                                          <p:spTgt spid="235728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357250"/>
                                        </p:tgtEl>
                                        <p:attrNameLst>
                                          <p:attrName>style.visibility</p:attrName>
                                        </p:attrNameLst>
                                      </p:cBhvr>
                                      <p:to>
                                        <p:strVal val="visible"/>
                                      </p:to>
                                    </p:set>
                                    <p:animEffect transition="in" filter="fade">
                                      <p:cBhvr>
                                        <p:cTn id="58" dur="2000"/>
                                        <p:tgtEl>
                                          <p:spTgt spid="2357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7250" grpId="0" animBg="1"/>
      <p:bldP spid="2357251"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9298" name="Rectangle 2"/>
          <p:cNvSpPr>
            <a:spLocks noGrp="1" noChangeArrowheads="1"/>
          </p:cNvSpPr>
          <p:nvPr>
            <p:ph type="title"/>
          </p:nvPr>
        </p:nvSpPr>
        <p:spPr/>
        <p:txBody>
          <a:bodyPr/>
          <a:lstStyle/>
          <a:p>
            <a:r>
              <a:rPr lang="en-US">
                <a:latin typeface="Arial" charset="0"/>
              </a:rPr>
              <a:t>Chemical Bonding</a:t>
            </a:r>
          </a:p>
        </p:txBody>
      </p:sp>
      <p:sp>
        <p:nvSpPr>
          <p:cNvPr id="2359299" name="AutoShape 3">
            <a:hlinkClick r:id="rId4" action="ppaction://hlinksldjump" highlightClick="1"/>
          </p:cNvPr>
          <p:cNvSpPr>
            <a:spLocks noChangeArrowheads="1"/>
          </p:cNvSpPr>
          <p:nvPr/>
        </p:nvSpPr>
        <p:spPr bwMode="auto">
          <a:xfrm>
            <a:off x="76200" y="6096000"/>
            <a:ext cx="533400" cy="357188"/>
          </a:xfrm>
          <a:prstGeom prst="actionButtonBackPrevious">
            <a:avLst/>
          </a:prstGeom>
          <a:solidFill>
            <a:srgbClr val="F7F7F7">
              <a:alpha val="50000"/>
            </a:srgbClr>
          </a:solidFill>
          <a:ln w="9525">
            <a:solidFill>
              <a:srgbClr val="EAEAEA"/>
            </a:solidFill>
            <a:miter lim="800000"/>
            <a:headEnd/>
            <a:tailEnd/>
          </a:ln>
          <a:effectLst/>
        </p:spPr>
        <p:txBody>
          <a:bodyPr wrap="none" anchor="ctr"/>
          <a:lstStyle/>
          <a:p>
            <a:endParaRPr lang="en-US"/>
          </a:p>
        </p:txBody>
      </p:sp>
      <p:sp>
        <p:nvSpPr>
          <p:cNvPr id="2359300" name="Rectangle 4"/>
          <p:cNvSpPr>
            <a:spLocks noChangeArrowheads="1"/>
          </p:cNvSpPr>
          <p:nvPr/>
        </p:nvSpPr>
        <p:spPr bwMode="auto">
          <a:xfrm>
            <a:off x="1225550" y="1955800"/>
            <a:ext cx="1708150" cy="396875"/>
          </a:xfrm>
          <a:prstGeom prst="rect">
            <a:avLst/>
          </a:prstGeom>
          <a:noFill/>
          <a:ln w="9525">
            <a:noFill/>
            <a:miter lim="800000"/>
            <a:headEnd/>
            <a:tailEnd/>
          </a:ln>
          <a:effectLst/>
        </p:spPr>
        <p:txBody>
          <a:bodyPr wrap="none">
            <a:spAutoFit/>
          </a:bodyPr>
          <a:lstStyle/>
          <a:p>
            <a:r>
              <a:rPr lang="en-US" sz="2000" b="1" i="1">
                <a:solidFill>
                  <a:schemeClr val="accent2"/>
                </a:solidFill>
                <a:ea typeface="Times New Roman" pitchFamily="18" charset="0"/>
                <a:cs typeface="Arial" charset="0"/>
              </a:rPr>
              <a:t>Ionic Bonds</a:t>
            </a:r>
            <a:r>
              <a:rPr lang="en-US" sz="2000">
                <a:solidFill>
                  <a:schemeClr val="accent2"/>
                </a:solidFill>
                <a:ea typeface="Times New Roman" pitchFamily="18" charset="0"/>
                <a:cs typeface="Arial" charset="0"/>
              </a:rPr>
              <a:t>:</a:t>
            </a:r>
          </a:p>
        </p:txBody>
      </p:sp>
      <p:sp>
        <p:nvSpPr>
          <p:cNvPr id="2359301" name="Rectangle 5"/>
          <p:cNvSpPr>
            <a:spLocks noChangeArrowheads="1"/>
          </p:cNvSpPr>
          <p:nvPr/>
        </p:nvSpPr>
        <p:spPr bwMode="auto">
          <a:xfrm>
            <a:off x="947738" y="2268538"/>
            <a:ext cx="7323137" cy="701675"/>
          </a:xfrm>
          <a:prstGeom prst="rect">
            <a:avLst/>
          </a:prstGeom>
          <a:noFill/>
          <a:ln w="9525">
            <a:noFill/>
            <a:miter lim="800000"/>
            <a:headEnd/>
            <a:tailEnd/>
          </a:ln>
          <a:effectLst/>
        </p:spPr>
        <p:txBody>
          <a:bodyPr>
            <a:spAutoFit/>
          </a:bodyPr>
          <a:lstStyle/>
          <a:p>
            <a:pPr lvl="2">
              <a:buFont typeface="Wingdings" pitchFamily="2" charset="2"/>
              <a:buChar char=""/>
            </a:pPr>
            <a:r>
              <a:rPr lang="en-US" sz="2000">
                <a:ea typeface="Times New Roman" pitchFamily="18" charset="0"/>
                <a:cs typeface="Arial" charset="0"/>
              </a:rPr>
              <a:t>atoms give up or gain electrons and are attracted </a:t>
            </a:r>
          </a:p>
          <a:p>
            <a:pPr lvl="2">
              <a:buFont typeface="Wingdings" pitchFamily="2" charset="2"/>
              <a:buChar char=""/>
            </a:pPr>
            <a:r>
              <a:rPr lang="en-US" sz="2000">
                <a:ea typeface="Times New Roman" pitchFamily="18" charset="0"/>
                <a:cs typeface="Arial" charset="0"/>
              </a:rPr>
              <a:t>to each other by coulombic attraction</a:t>
            </a:r>
          </a:p>
        </p:txBody>
      </p:sp>
      <p:sp>
        <p:nvSpPr>
          <p:cNvPr id="2359302" name="Rectangle 6"/>
          <p:cNvSpPr>
            <a:spLocks noChangeArrowheads="1"/>
          </p:cNvSpPr>
          <p:nvPr/>
        </p:nvSpPr>
        <p:spPr bwMode="auto">
          <a:xfrm>
            <a:off x="1406525" y="3175000"/>
            <a:ext cx="1828800" cy="396875"/>
          </a:xfrm>
          <a:prstGeom prst="rect">
            <a:avLst/>
          </a:prstGeom>
          <a:noFill/>
          <a:ln w="9525">
            <a:noFill/>
            <a:miter lim="800000"/>
            <a:headEnd/>
            <a:tailEnd/>
          </a:ln>
          <a:effectLst/>
        </p:spPr>
        <p:txBody>
          <a:bodyPr wrap="none">
            <a:spAutoFit/>
          </a:bodyPr>
          <a:lstStyle/>
          <a:p>
            <a:r>
              <a:rPr lang="en-US" sz="2000">
                <a:ea typeface="Times New Roman" pitchFamily="18" charset="0"/>
                <a:cs typeface="Arial" charset="0"/>
              </a:rPr>
              <a:t>Na loses an e</a:t>
            </a:r>
            <a:r>
              <a:rPr lang="en-US" sz="2000" baseline="30000">
                <a:ea typeface="Times New Roman" pitchFamily="18" charset="0"/>
                <a:cs typeface="Arial" charset="0"/>
              </a:rPr>
              <a:t>–</a:t>
            </a:r>
          </a:p>
        </p:txBody>
      </p:sp>
      <p:sp>
        <p:nvSpPr>
          <p:cNvPr id="2359303" name="Rectangle 7"/>
          <p:cNvSpPr>
            <a:spLocks noChangeArrowheads="1"/>
          </p:cNvSpPr>
          <p:nvPr/>
        </p:nvSpPr>
        <p:spPr bwMode="auto">
          <a:xfrm>
            <a:off x="1403350" y="3478213"/>
            <a:ext cx="2212975" cy="396875"/>
          </a:xfrm>
          <a:prstGeom prst="rect">
            <a:avLst/>
          </a:prstGeom>
          <a:noFill/>
          <a:ln w="9525">
            <a:noFill/>
            <a:miter lim="800000"/>
            <a:headEnd/>
            <a:tailEnd/>
          </a:ln>
          <a:effectLst/>
        </p:spPr>
        <p:txBody>
          <a:bodyPr wrap="none">
            <a:spAutoFit/>
          </a:bodyPr>
          <a:lstStyle/>
          <a:p>
            <a:r>
              <a:rPr lang="en-US" sz="2000">
                <a:ea typeface="Times New Roman" pitchFamily="18" charset="0"/>
                <a:cs typeface="Arial" charset="0"/>
              </a:rPr>
              <a:t>Na  </a:t>
            </a:r>
            <a:r>
              <a:rPr lang="en-US" sz="2000">
                <a:ea typeface="Times New Roman" pitchFamily="18" charset="0"/>
                <a:cs typeface="Arial" charset="0"/>
                <a:sym typeface="Wingdings" pitchFamily="2" charset="2"/>
              </a:rPr>
              <a:t></a:t>
            </a:r>
            <a:r>
              <a:rPr lang="en-US" sz="2000">
                <a:ea typeface="Times New Roman" pitchFamily="18" charset="0"/>
                <a:cs typeface="Arial" charset="0"/>
              </a:rPr>
              <a:t>  </a:t>
            </a:r>
            <a:r>
              <a:rPr lang="en-US" sz="2000">
                <a:ea typeface="Times New Roman" pitchFamily="18" charset="0"/>
                <a:cs typeface="Arial" charset="0"/>
                <a:sym typeface="Wingdings" pitchFamily="2" charset="2"/>
              </a:rPr>
              <a:t>Na</a:t>
            </a:r>
            <a:r>
              <a:rPr lang="en-US" sz="2000" baseline="30000">
                <a:ea typeface="Times New Roman" pitchFamily="18" charset="0"/>
                <a:cs typeface="Arial" charset="0"/>
                <a:sym typeface="Wingdings" pitchFamily="2" charset="2"/>
              </a:rPr>
              <a:t>1+</a:t>
            </a:r>
            <a:r>
              <a:rPr lang="en-US" sz="2000">
                <a:ea typeface="Times New Roman" pitchFamily="18" charset="0"/>
                <a:cs typeface="Arial" charset="0"/>
                <a:sym typeface="Wingdings" pitchFamily="2" charset="2"/>
              </a:rPr>
              <a:t>  +  e</a:t>
            </a:r>
            <a:r>
              <a:rPr lang="en-US" sz="2000" baseline="30000">
                <a:ea typeface="Times New Roman" pitchFamily="18" charset="0"/>
                <a:cs typeface="Arial" charset="0"/>
                <a:sym typeface="Wingdings" pitchFamily="2" charset="2"/>
              </a:rPr>
              <a:t>–</a:t>
            </a:r>
          </a:p>
        </p:txBody>
      </p:sp>
      <p:sp>
        <p:nvSpPr>
          <p:cNvPr id="2359304" name="Rectangle 8"/>
          <p:cNvSpPr>
            <a:spLocks noChangeArrowheads="1"/>
          </p:cNvSpPr>
          <p:nvPr/>
        </p:nvSpPr>
        <p:spPr bwMode="auto">
          <a:xfrm>
            <a:off x="5505450" y="3168650"/>
            <a:ext cx="1758950" cy="396875"/>
          </a:xfrm>
          <a:prstGeom prst="rect">
            <a:avLst/>
          </a:prstGeom>
          <a:noFill/>
          <a:ln w="9525">
            <a:noFill/>
            <a:miter lim="800000"/>
            <a:headEnd/>
            <a:tailEnd/>
          </a:ln>
          <a:effectLst/>
        </p:spPr>
        <p:txBody>
          <a:bodyPr wrap="none">
            <a:spAutoFit/>
          </a:bodyPr>
          <a:lstStyle/>
          <a:p>
            <a:pPr eaLnBrk="0" hangingPunct="0"/>
            <a:r>
              <a:rPr lang="en-US" sz="2000">
                <a:ea typeface="Times New Roman" pitchFamily="18" charset="0"/>
                <a:cs typeface="Arial" charset="0"/>
              </a:rPr>
              <a:t>Cl gains an e</a:t>
            </a:r>
            <a:r>
              <a:rPr lang="en-US" sz="2000" baseline="30000">
                <a:ea typeface="Times New Roman" pitchFamily="18" charset="0"/>
                <a:cs typeface="Arial" charset="0"/>
              </a:rPr>
              <a:t>–</a:t>
            </a:r>
          </a:p>
        </p:txBody>
      </p:sp>
      <p:sp>
        <p:nvSpPr>
          <p:cNvPr id="2359305" name="Rectangle 9"/>
          <p:cNvSpPr>
            <a:spLocks noChangeArrowheads="1"/>
          </p:cNvSpPr>
          <p:nvPr/>
        </p:nvSpPr>
        <p:spPr bwMode="auto">
          <a:xfrm>
            <a:off x="5514975" y="3479800"/>
            <a:ext cx="2039938" cy="396875"/>
          </a:xfrm>
          <a:prstGeom prst="rect">
            <a:avLst/>
          </a:prstGeom>
          <a:noFill/>
          <a:ln w="9525">
            <a:noFill/>
            <a:miter lim="800000"/>
            <a:headEnd/>
            <a:tailEnd/>
          </a:ln>
          <a:effectLst/>
        </p:spPr>
        <p:txBody>
          <a:bodyPr wrap="none">
            <a:spAutoFit/>
          </a:bodyPr>
          <a:lstStyle/>
          <a:p>
            <a:r>
              <a:rPr lang="en-US" sz="2000">
                <a:ea typeface="Times New Roman" pitchFamily="18" charset="0"/>
                <a:cs typeface="Arial" charset="0"/>
                <a:sym typeface="Wingdings" pitchFamily="2" charset="2"/>
              </a:rPr>
              <a:t>Cl  +  e</a:t>
            </a:r>
            <a:r>
              <a:rPr lang="en-US" sz="2000" baseline="30000">
                <a:ea typeface="Times New Roman" pitchFamily="18" charset="0"/>
                <a:cs typeface="Arial" charset="0"/>
                <a:sym typeface="Wingdings" pitchFamily="2" charset="2"/>
              </a:rPr>
              <a:t>–</a:t>
            </a:r>
            <a:r>
              <a:rPr lang="en-US" sz="2000">
                <a:ea typeface="Times New Roman" pitchFamily="18" charset="0"/>
                <a:cs typeface="Arial" charset="0"/>
                <a:sym typeface="Wingdings" pitchFamily="2" charset="2"/>
              </a:rPr>
              <a:t>  </a:t>
            </a:r>
            <a:r>
              <a:rPr lang="en-US" sz="2000">
                <a:ea typeface="Times New Roman" pitchFamily="18" charset="0"/>
                <a:cs typeface="Arial" charset="0"/>
              </a:rPr>
              <a:t>  </a:t>
            </a:r>
            <a:r>
              <a:rPr lang="en-US" sz="2000">
                <a:ea typeface="Times New Roman" pitchFamily="18" charset="0"/>
                <a:cs typeface="Arial" charset="0"/>
                <a:sym typeface="Wingdings" pitchFamily="2" charset="2"/>
              </a:rPr>
              <a:t>Cl</a:t>
            </a:r>
            <a:r>
              <a:rPr lang="en-US" sz="2000" baseline="30000">
                <a:ea typeface="Times New Roman" pitchFamily="18" charset="0"/>
                <a:cs typeface="Arial" charset="0"/>
                <a:sym typeface="Wingdings" pitchFamily="2" charset="2"/>
              </a:rPr>
              <a:t>1–</a:t>
            </a:r>
          </a:p>
        </p:txBody>
      </p:sp>
      <p:sp>
        <p:nvSpPr>
          <p:cNvPr id="2359306" name="Rectangle 10"/>
          <p:cNvSpPr>
            <a:spLocks noChangeArrowheads="1"/>
          </p:cNvSpPr>
          <p:nvPr/>
        </p:nvSpPr>
        <p:spPr bwMode="auto">
          <a:xfrm>
            <a:off x="1222375" y="4395788"/>
            <a:ext cx="2900363" cy="396875"/>
          </a:xfrm>
          <a:prstGeom prst="rect">
            <a:avLst/>
          </a:prstGeom>
          <a:noFill/>
          <a:ln w="9525">
            <a:noFill/>
            <a:miter lim="800000"/>
            <a:headEnd/>
            <a:tailEnd/>
          </a:ln>
          <a:effectLst/>
        </p:spPr>
        <p:txBody>
          <a:bodyPr wrap="none">
            <a:spAutoFit/>
          </a:bodyPr>
          <a:lstStyle/>
          <a:p>
            <a:r>
              <a:rPr lang="en-US" sz="2000" u="sng">
                <a:ea typeface="Times New Roman" pitchFamily="18" charset="0"/>
                <a:cs typeface="Arial" charset="0"/>
                <a:sym typeface="Wingdings" pitchFamily="2" charset="2"/>
              </a:rPr>
              <a:t>ionic compounds</a:t>
            </a:r>
            <a:r>
              <a:rPr lang="en-US" sz="2000">
                <a:ea typeface="Times New Roman" pitchFamily="18" charset="0"/>
                <a:cs typeface="Arial" charset="0"/>
                <a:sym typeface="Wingdings" pitchFamily="2" charset="2"/>
              </a:rPr>
              <a:t> = </a:t>
            </a:r>
            <a:r>
              <a:rPr lang="en-US" sz="2000" u="sng">
                <a:ea typeface="Times New Roman" pitchFamily="18" charset="0"/>
                <a:cs typeface="Arial" charset="0"/>
                <a:sym typeface="Wingdings" pitchFamily="2" charset="2"/>
              </a:rPr>
              <a:t>salts</a:t>
            </a:r>
          </a:p>
        </p:txBody>
      </p:sp>
      <p:sp>
        <p:nvSpPr>
          <p:cNvPr id="2359307" name="Rectangle 11"/>
          <p:cNvSpPr>
            <a:spLocks noChangeArrowheads="1"/>
          </p:cNvSpPr>
          <p:nvPr/>
        </p:nvSpPr>
        <p:spPr bwMode="auto">
          <a:xfrm>
            <a:off x="5518150" y="4395788"/>
            <a:ext cx="2646363" cy="396875"/>
          </a:xfrm>
          <a:prstGeom prst="rect">
            <a:avLst/>
          </a:prstGeom>
          <a:noFill/>
          <a:ln w="9525">
            <a:noFill/>
            <a:miter lim="800000"/>
            <a:headEnd/>
            <a:tailEnd/>
          </a:ln>
          <a:effectLst/>
        </p:spPr>
        <p:txBody>
          <a:bodyPr wrap="none">
            <a:spAutoFit/>
          </a:bodyPr>
          <a:lstStyle/>
          <a:p>
            <a:r>
              <a:rPr lang="en-US" sz="2000">
                <a:ea typeface="Times New Roman" pitchFamily="18" charset="0"/>
                <a:cs typeface="Arial" charset="0"/>
                <a:sym typeface="Wingdings" pitchFamily="2" charset="2"/>
              </a:rPr>
              <a:t>Na</a:t>
            </a:r>
            <a:r>
              <a:rPr lang="en-US" sz="2000" baseline="30000">
                <a:ea typeface="Times New Roman" pitchFamily="18" charset="0"/>
                <a:cs typeface="Arial" charset="0"/>
                <a:sym typeface="Wingdings" pitchFamily="2" charset="2"/>
              </a:rPr>
              <a:t>1+</a:t>
            </a:r>
            <a:r>
              <a:rPr lang="en-US" sz="2000">
                <a:ea typeface="Times New Roman" pitchFamily="18" charset="0"/>
                <a:cs typeface="Arial" charset="0"/>
                <a:sym typeface="Wingdings" pitchFamily="2" charset="2"/>
              </a:rPr>
              <a:t>  +  Cl</a:t>
            </a:r>
            <a:r>
              <a:rPr lang="en-US" sz="2000" baseline="30000">
                <a:ea typeface="Times New Roman" pitchFamily="18" charset="0"/>
                <a:cs typeface="Arial" charset="0"/>
                <a:sym typeface="Wingdings" pitchFamily="2" charset="2"/>
              </a:rPr>
              <a:t>1–</a:t>
            </a:r>
            <a:r>
              <a:rPr lang="en-US" sz="2000">
                <a:ea typeface="Times New Roman" pitchFamily="18" charset="0"/>
                <a:cs typeface="Arial" charset="0"/>
                <a:sym typeface="Wingdings" pitchFamily="2" charset="2"/>
              </a:rPr>
              <a:t>  </a:t>
            </a:r>
            <a:r>
              <a:rPr lang="en-US" sz="2000">
                <a:ea typeface="Times New Roman" pitchFamily="18" charset="0"/>
                <a:cs typeface="Arial" charset="0"/>
              </a:rPr>
              <a:t>  </a:t>
            </a:r>
            <a:r>
              <a:rPr lang="en-US" sz="2000">
                <a:ea typeface="Times New Roman" pitchFamily="18" charset="0"/>
                <a:cs typeface="Arial" charset="0"/>
                <a:sym typeface="Wingdings" pitchFamily="2" charset="2"/>
              </a:rPr>
              <a:t>NaCl</a:t>
            </a:r>
          </a:p>
        </p:txBody>
      </p:sp>
      <p:sp>
        <p:nvSpPr>
          <p:cNvPr id="2359308" name="Rectangle 12"/>
          <p:cNvSpPr>
            <a:spLocks noChangeArrowheads="1"/>
          </p:cNvSpPr>
          <p:nvPr/>
        </p:nvSpPr>
        <p:spPr bwMode="auto">
          <a:xfrm>
            <a:off x="1227138" y="5005388"/>
            <a:ext cx="2798762" cy="396875"/>
          </a:xfrm>
          <a:prstGeom prst="rect">
            <a:avLst/>
          </a:prstGeom>
          <a:noFill/>
          <a:ln w="9525">
            <a:noFill/>
            <a:miter lim="800000"/>
            <a:headEnd/>
            <a:tailEnd/>
          </a:ln>
          <a:effectLst/>
        </p:spPr>
        <p:txBody>
          <a:bodyPr wrap="none">
            <a:spAutoFit/>
          </a:bodyPr>
          <a:lstStyle/>
          <a:p>
            <a:r>
              <a:rPr lang="en-US" sz="2000">
                <a:ea typeface="Times New Roman" pitchFamily="18" charset="0"/>
                <a:cs typeface="Arial" charset="0"/>
                <a:sym typeface="Wingdings" pitchFamily="2" charset="2"/>
              </a:rPr>
              <a:t>K</a:t>
            </a:r>
            <a:r>
              <a:rPr lang="en-US" sz="2000" baseline="30000">
                <a:ea typeface="Times New Roman" pitchFamily="18" charset="0"/>
                <a:cs typeface="Arial" charset="0"/>
                <a:sym typeface="Wingdings" pitchFamily="2" charset="2"/>
              </a:rPr>
              <a:t>1+</a:t>
            </a:r>
            <a:r>
              <a:rPr lang="en-US" sz="2000">
                <a:ea typeface="Times New Roman" pitchFamily="18" charset="0"/>
                <a:cs typeface="Arial" charset="0"/>
                <a:sym typeface="Wingdings" pitchFamily="2" charset="2"/>
              </a:rPr>
              <a:t>  +  NO</a:t>
            </a:r>
            <a:r>
              <a:rPr lang="en-US" sz="2000" baseline="-30000">
                <a:ea typeface="Times New Roman" pitchFamily="18" charset="0"/>
                <a:cs typeface="Arial" charset="0"/>
                <a:sym typeface="Wingdings" pitchFamily="2" charset="2"/>
              </a:rPr>
              <a:t>3</a:t>
            </a:r>
            <a:r>
              <a:rPr lang="en-US" sz="2000" baseline="30000">
                <a:ea typeface="Times New Roman" pitchFamily="18" charset="0"/>
                <a:cs typeface="Arial" charset="0"/>
                <a:sym typeface="Wingdings" pitchFamily="2" charset="2"/>
              </a:rPr>
              <a:t>1–</a:t>
            </a:r>
            <a:r>
              <a:rPr lang="en-US" sz="2000">
                <a:ea typeface="Times New Roman" pitchFamily="18" charset="0"/>
                <a:cs typeface="Arial" charset="0"/>
                <a:sym typeface="Wingdings" pitchFamily="2" charset="2"/>
              </a:rPr>
              <a:t>  </a:t>
            </a:r>
            <a:r>
              <a:rPr lang="en-US" sz="2000">
                <a:ea typeface="Times New Roman" pitchFamily="18" charset="0"/>
                <a:cs typeface="Arial" charset="0"/>
              </a:rPr>
              <a:t>  </a:t>
            </a:r>
            <a:r>
              <a:rPr lang="en-US" sz="2000">
                <a:ea typeface="Times New Roman" pitchFamily="18" charset="0"/>
                <a:cs typeface="Arial" charset="0"/>
                <a:sym typeface="Wingdings" pitchFamily="2" charset="2"/>
              </a:rPr>
              <a:t>KNO</a:t>
            </a:r>
            <a:r>
              <a:rPr lang="en-US" sz="2000" baseline="-30000">
                <a:ea typeface="Times New Roman" pitchFamily="18" charset="0"/>
                <a:cs typeface="Arial" charset="0"/>
                <a:sym typeface="Wingdings" pitchFamily="2" charset="2"/>
              </a:rPr>
              <a:t>3</a:t>
            </a:r>
          </a:p>
        </p:txBody>
      </p:sp>
      <p:sp>
        <p:nvSpPr>
          <p:cNvPr id="2359309" name="Rectangle 13"/>
          <p:cNvSpPr>
            <a:spLocks noChangeArrowheads="1"/>
          </p:cNvSpPr>
          <p:nvPr/>
        </p:nvSpPr>
        <p:spPr bwMode="auto">
          <a:xfrm>
            <a:off x="942975" y="5607050"/>
            <a:ext cx="7423150" cy="701675"/>
          </a:xfrm>
          <a:prstGeom prst="rect">
            <a:avLst/>
          </a:prstGeom>
          <a:noFill/>
          <a:ln w="9525">
            <a:noFill/>
            <a:miter lim="800000"/>
            <a:headEnd/>
            <a:tailEnd/>
          </a:ln>
          <a:effectLst/>
        </p:spPr>
        <p:txBody>
          <a:bodyPr>
            <a:spAutoFit/>
          </a:bodyPr>
          <a:lstStyle/>
          <a:p>
            <a:pPr eaLnBrk="0" hangingPunct="0"/>
            <a:r>
              <a:rPr lang="en-US" sz="2000">
                <a:ea typeface="Times New Roman" pitchFamily="18" charset="0"/>
                <a:cs typeface="Arial" charset="0"/>
                <a:sym typeface="Wingdings" pitchFamily="2" charset="2"/>
              </a:rPr>
              <a:t>where NO</a:t>
            </a:r>
            <a:r>
              <a:rPr lang="en-US" sz="2000" baseline="-30000">
                <a:ea typeface="Times New Roman" pitchFamily="18" charset="0"/>
                <a:cs typeface="Arial" charset="0"/>
                <a:sym typeface="Wingdings" pitchFamily="2" charset="2"/>
              </a:rPr>
              <a:t>3</a:t>
            </a:r>
            <a:r>
              <a:rPr lang="en-US" sz="2000" baseline="30000">
                <a:ea typeface="Times New Roman" pitchFamily="18" charset="0"/>
                <a:cs typeface="Arial" charset="0"/>
                <a:sym typeface="Wingdings" pitchFamily="2" charset="2"/>
              </a:rPr>
              <a:t>1–</a:t>
            </a:r>
            <a:r>
              <a:rPr lang="en-US" sz="2000">
                <a:ea typeface="Times New Roman" pitchFamily="18" charset="0"/>
                <a:cs typeface="Arial" charset="0"/>
                <a:sym typeface="Wingdings" pitchFamily="2" charset="2"/>
              </a:rPr>
              <a:t> is a </a:t>
            </a:r>
            <a:r>
              <a:rPr lang="en-US" sz="2000" u="sng">
                <a:ea typeface="Times New Roman" pitchFamily="18" charset="0"/>
                <a:cs typeface="Arial" charset="0"/>
                <a:sym typeface="Wingdings" pitchFamily="2" charset="2"/>
              </a:rPr>
              <a:t>polyatomic ion</a:t>
            </a:r>
            <a:r>
              <a:rPr lang="en-US" sz="2000">
                <a:ea typeface="Times New Roman" pitchFamily="18" charset="0"/>
                <a:cs typeface="Arial" charset="0"/>
                <a:sym typeface="Wingdings" pitchFamily="2" charset="2"/>
              </a:rPr>
              <a:t>: a charged group of atoms</a:t>
            </a:r>
          </a:p>
          <a:p>
            <a:pPr eaLnBrk="0" hangingPunct="0"/>
            <a:r>
              <a:rPr lang="en-US" sz="2000">
                <a:ea typeface="Times New Roman" pitchFamily="18" charset="0"/>
                <a:cs typeface="Arial" charset="0"/>
                <a:sym typeface="Wingdings" pitchFamily="2" charset="2"/>
              </a:rPr>
              <a:t>	 		that stay together</a:t>
            </a:r>
          </a:p>
        </p:txBody>
      </p:sp>
      <p:sp>
        <p:nvSpPr>
          <p:cNvPr id="2359310" name="Oval 14">
            <a:hlinkClick r:id="rId5" action="ppaction://hlinksldjump"/>
          </p:cNvPr>
          <p:cNvSpPr>
            <a:spLocks noChangeArrowheads="1"/>
          </p:cNvSpPr>
          <p:nvPr/>
        </p:nvSpPr>
        <p:spPr bwMode="auto">
          <a:xfrm>
            <a:off x="1176338" y="3262313"/>
            <a:ext cx="233362" cy="233362"/>
          </a:xfrm>
          <a:prstGeom prst="ellipse">
            <a:avLst/>
          </a:prstGeom>
          <a:noFill/>
          <a:ln w="3175">
            <a:solidFill>
              <a:srgbClr val="C0C0C0"/>
            </a:solidFill>
            <a:round/>
            <a:headEnd/>
            <a:tailEnd/>
          </a:ln>
          <a:effectLst/>
        </p:spPr>
        <p:txBody>
          <a:bodyPr wrap="none" anchor="ctr"/>
          <a:lstStyle/>
          <a:p>
            <a:endParaRPr lang="en-US"/>
          </a:p>
        </p:txBody>
      </p:sp>
      <p:sp>
        <p:nvSpPr>
          <p:cNvPr id="2359311" name="Oval 15">
            <a:hlinkClick r:id="rId6" action="ppaction://hlinksldjump"/>
          </p:cNvPr>
          <p:cNvSpPr>
            <a:spLocks noChangeArrowheads="1"/>
          </p:cNvSpPr>
          <p:nvPr/>
        </p:nvSpPr>
        <p:spPr bwMode="auto">
          <a:xfrm>
            <a:off x="5262563" y="3271838"/>
            <a:ext cx="233362" cy="233362"/>
          </a:xfrm>
          <a:prstGeom prst="ellipse">
            <a:avLst/>
          </a:prstGeom>
          <a:noFill/>
          <a:ln w="3175">
            <a:solidFill>
              <a:srgbClr val="C0C0C0"/>
            </a:solidFill>
            <a:round/>
            <a:headEnd/>
            <a:tailEnd/>
          </a:ln>
          <a:effectLst/>
        </p:spPr>
        <p:txBody>
          <a:bodyPr wrap="none" anchor="ctr"/>
          <a:lstStyle/>
          <a:p>
            <a:endParaRPr lang="en-US"/>
          </a:p>
        </p:txBody>
      </p:sp>
      <p:sp>
        <p:nvSpPr>
          <p:cNvPr id="2359312" name="Oval 16">
            <a:hlinkClick r:id="rId7" action="ppaction://hlinksldjump"/>
          </p:cNvPr>
          <p:cNvSpPr>
            <a:spLocks noChangeArrowheads="1"/>
          </p:cNvSpPr>
          <p:nvPr/>
        </p:nvSpPr>
        <p:spPr bwMode="auto">
          <a:xfrm>
            <a:off x="5262563" y="4452938"/>
            <a:ext cx="233362" cy="233362"/>
          </a:xfrm>
          <a:prstGeom prst="ellipse">
            <a:avLst/>
          </a:prstGeom>
          <a:noFill/>
          <a:ln w="3175">
            <a:solidFill>
              <a:srgbClr val="C0C0C0"/>
            </a:solidFill>
            <a:round/>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2359300"/>
                                        </p:tgtEl>
                                        <p:attrNameLst>
                                          <p:attrName>style.visibility</p:attrName>
                                        </p:attrNameLst>
                                      </p:cBhvr>
                                      <p:to>
                                        <p:strVal val="visible"/>
                                      </p:to>
                                    </p:set>
                                    <p:animEffect transition="in" filter="fade">
                                      <p:cBhvr>
                                        <p:cTn id="7" dur="1000"/>
                                        <p:tgtEl>
                                          <p:spTgt spid="2359300"/>
                                        </p:tgtEl>
                                      </p:cBhvr>
                                    </p:animEffect>
                                    <p:anim calcmode="lin" valueType="num">
                                      <p:cBhvr>
                                        <p:cTn id="8" dur="1000" fill="hold"/>
                                        <p:tgtEl>
                                          <p:spTgt spid="2359300"/>
                                        </p:tgtEl>
                                        <p:attrNameLst>
                                          <p:attrName>ppt_x</p:attrName>
                                        </p:attrNameLst>
                                      </p:cBhvr>
                                      <p:tavLst>
                                        <p:tav tm="0">
                                          <p:val>
                                            <p:strVal val="#ppt_x"/>
                                          </p:val>
                                        </p:tav>
                                        <p:tav tm="100000">
                                          <p:val>
                                            <p:strVal val="#ppt_x"/>
                                          </p:val>
                                        </p:tav>
                                      </p:tavLst>
                                    </p:anim>
                                    <p:anim calcmode="lin" valueType="num">
                                      <p:cBhvr>
                                        <p:cTn id="9" dur="900" decel="100000" fill="hold"/>
                                        <p:tgtEl>
                                          <p:spTgt spid="235930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359300"/>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40" presetClass="entr" presetSubtype="0" fill="hold" nodeType="clickEffect">
                                  <p:stCondLst>
                                    <p:cond delay="0"/>
                                  </p:stCondLst>
                                  <p:iterate type="lt">
                                    <p:tmPct val="10000"/>
                                  </p:iterate>
                                  <p:childTnLst>
                                    <p:set>
                                      <p:cBhvr>
                                        <p:cTn id="14" dur="1" fill="hold">
                                          <p:stCondLst>
                                            <p:cond delay="0"/>
                                          </p:stCondLst>
                                        </p:cTn>
                                        <p:tgtEl>
                                          <p:spTgt spid="2359301">
                                            <p:txEl>
                                              <p:pRg st="0" end="0"/>
                                            </p:txEl>
                                          </p:spTgt>
                                        </p:tgtEl>
                                        <p:attrNameLst>
                                          <p:attrName>style.visibility</p:attrName>
                                        </p:attrNameLst>
                                      </p:cBhvr>
                                      <p:to>
                                        <p:strVal val="visible"/>
                                      </p:to>
                                    </p:set>
                                    <p:animEffect transition="in" filter="fade">
                                      <p:cBhvr>
                                        <p:cTn id="15" dur="1000"/>
                                        <p:tgtEl>
                                          <p:spTgt spid="2359301">
                                            <p:txEl>
                                              <p:pRg st="0" end="0"/>
                                            </p:txEl>
                                          </p:spTgt>
                                        </p:tgtEl>
                                      </p:cBhvr>
                                    </p:animEffect>
                                    <p:anim calcmode="lin" valueType="num">
                                      <p:cBhvr>
                                        <p:cTn id="16" dur="1000" fill="hold"/>
                                        <p:tgtEl>
                                          <p:spTgt spid="2359301">
                                            <p:txEl>
                                              <p:pRg st="0" end="0"/>
                                            </p:txEl>
                                          </p:spTgt>
                                        </p:tgtEl>
                                        <p:attrNameLst>
                                          <p:attrName>ppt_x</p:attrName>
                                        </p:attrNameLst>
                                      </p:cBhvr>
                                      <p:tavLst>
                                        <p:tav tm="0">
                                          <p:val>
                                            <p:strVal val="#ppt_x-.1"/>
                                          </p:val>
                                        </p:tav>
                                        <p:tav tm="100000">
                                          <p:val>
                                            <p:strVal val="#ppt_x"/>
                                          </p:val>
                                        </p:tav>
                                      </p:tavLst>
                                    </p:anim>
                                    <p:anim calcmode="lin" valueType="num">
                                      <p:cBhvr>
                                        <p:cTn id="17" dur="1000" fill="hold"/>
                                        <p:tgtEl>
                                          <p:spTgt spid="2359301">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5000"/>
                            </p:stCondLst>
                            <p:childTnLst>
                              <p:par>
                                <p:cTn id="19" presetID="40" presetClass="entr" presetSubtype="0" fill="hold" nodeType="afterEffect">
                                  <p:stCondLst>
                                    <p:cond delay="0"/>
                                  </p:stCondLst>
                                  <p:iterate type="lt">
                                    <p:tmPct val="10000"/>
                                  </p:iterate>
                                  <p:childTnLst>
                                    <p:set>
                                      <p:cBhvr>
                                        <p:cTn id="20" dur="1" fill="hold">
                                          <p:stCondLst>
                                            <p:cond delay="0"/>
                                          </p:stCondLst>
                                        </p:cTn>
                                        <p:tgtEl>
                                          <p:spTgt spid="2359301">
                                            <p:txEl>
                                              <p:pRg st="1" end="1"/>
                                            </p:txEl>
                                          </p:spTgt>
                                        </p:tgtEl>
                                        <p:attrNameLst>
                                          <p:attrName>style.visibility</p:attrName>
                                        </p:attrNameLst>
                                      </p:cBhvr>
                                      <p:to>
                                        <p:strVal val="visible"/>
                                      </p:to>
                                    </p:set>
                                    <p:animEffect transition="in" filter="fade">
                                      <p:cBhvr>
                                        <p:cTn id="21" dur="1000"/>
                                        <p:tgtEl>
                                          <p:spTgt spid="2359301">
                                            <p:txEl>
                                              <p:pRg st="1" end="1"/>
                                            </p:txEl>
                                          </p:spTgt>
                                        </p:tgtEl>
                                      </p:cBhvr>
                                    </p:animEffect>
                                    <p:anim calcmode="lin" valueType="num">
                                      <p:cBhvr>
                                        <p:cTn id="22" dur="1000" fill="hold"/>
                                        <p:tgtEl>
                                          <p:spTgt spid="2359301">
                                            <p:txEl>
                                              <p:pRg st="1" end="1"/>
                                            </p:txEl>
                                          </p:spTgt>
                                        </p:tgtEl>
                                        <p:attrNameLst>
                                          <p:attrName>ppt_x</p:attrName>
                                        </p:attrNameLst>
                                      </p:cBhvr>
                                      <p:tavLst>
                                        <p:tav tm="0">
                                          <p:val>
                                            <p:strVal val="#ppt_x-.1"/>
                                          </p:val>
                                        </p:tav>
                                        <p:tav tm="100000">
                                          <p:val>
                                            <p:strVal val="#ppt_x"/>
                                          </p:val>
                                        </p:tav>
                                      </p:tavLst>
                                    </p:anim>
                                    <p:anim calcmode="lin" valueType="num">
                                      <p:cBhvr>
                                        <p:cTn id="23" dur="1000" fill="hold"/>
                                        <p:tgtEl>
                                          <p:spTgt spid="235930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grpId="0" nodeType="clickEffect">
                                  <p:stCondLst>
                                    <p:cond delay="0"/>
                                  </p:stCondLst>
                                  <p:childTnLst>
                                    <p:set>
                                      <p:cBhvr>
                                        <p:cTn id="27" dur="1" fill="hold">
                                          <p:stCondLst>
                                            <p:cond delay="0"/>
                                          </p:stCondLst>
                                        </p:cTn>
                                        <p:tgtEl>
                                          <p:spTgt spid="2359302"/>
                                        </p:tgtEl>
                                        <p:attrNameLst>
                                          <p:attrName>style.visibility</p:attrName>
                                        </p:attrNameLst>
                                      </p:cBhvr>
                                      <p:to>
                                        <p:strVal val="visible"/>
                                      </p:to>
                                    </p:set>
                                    <p:anim calcmode="lin" valueType="num">
                                      <p:cBhvr>
                                        <p:cTn id="28" dur="500" fill="hold"/>
                                        <p:tgtEl>
                                          <p:spTgt spid="2359302"/>
                                        </p:tgtEl>
                                        <p:attrNameLst>
                                          <p:attrName>ppt_w</p:attrName>
                                        </p:attrNameLst>
                                      </p:cBhvr>
                                      <p:tavLst>
                                        <p:tav tm="0">
                                          <p:val>
                                            <p:fltVal val="0"/>
                                          </p:val>
                                        </p:tav>
                                        <p:tav tm="100000">
                                          <p:val>
                                            <p:strVal val="#ppt_w"/>
                                          </p:val>
                                        </p:tav>
                                      </p:tavLst>
                                    </p:anim>
                                    <p:anim calcmode="lin" valueType="num">
                                      <p:cBhvr>
                                        <p:cTn id="29" dur="500" fill="hold"/>
                                        <p:tgtEl>
                                          <p:spTgt spid="2359302"/>
                                        </p:tgtEl>
                                        <p:attrNameLst>
                                          <p:attrName>ppt_h</p:attrName>
                                        </p:attrNameLst>
                                      </p:cBhvr>
                                      <p:tavLst>
                                        <p:tav tm="0">
                                          <p:val>
                                            <p:fltVal val="0"/>
                                          </p:val>
                                        </p:tav>
                                        <p:tav tm="100000">
                                          <p:val>
                                            <p:strVal val="#ppt_h"/>
                                          </p:val>
                                        </p:tav>
                                      </p:tavLst>
                                    </p:anim>
                                    <p:animEffect transition="in" filter="fade">
                                      <p:cBhvr>
                                        <p:cTn id="30" dur="500"/>
                                        <p:tgtEl>
                                          <p:spTgt spid="2359302"/>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359303"/>
                                        </p:tgtEl>
                                        <p:attrNameLst>
                                          <p:attrName>style.visibility</p:attrName>
                                        </p:attrNameLst>
                                      </p:cBhvr>
                                      <p:to>
                                        <p:strVal val="visible"/>
                                      </p:to>
                                    </p:set>
                                    <p:animEffect transition="in" filter="fade">
                                      <p:cBhvr>
                                        <p:cTn id="35" dur="2000"/>
                                        <p:tgtEl>
                                          <p:spTgt spid="2359303"/>
                                        </p:tgtEl>
                                      </p:cBhvr>
                                    </p:animEffect>
                                  </p:childTnLst>
                                </p:cTn>
                              </p:par>
                            </p:childTnLst>
                          </p:cTn>
                        </p:par>
                        <p:par>
                          <p:cTn id="36" fill="hold">
                            <p:stCondLst>
                              <p:cond delay="2000"/>
                            </p:stCondLst>
                            <p:childTnLst>
                              <p:par>
                                <p:cTn id="37" presetID="23" presetClass="entr" presetSubtype="16" fill="hold" grpId="0" nodeType="afterEffect">
                                  <p:stCondLst>
                                    <p:cond delay="0"/>
                                  </p:stCondLst>
                                  <p:childTnLst>
                                    <p:set>
                                      <p:cBhvr>
                                        <p:cTn id="38" dur="1" fill="hold">
                                          <p:stCondLst>
                                            <p:cond delay="0"/>
                                          </p:stCondLst>
                                        </p:cTn>
                                        <p:tgtEl>
                                          <p:spTgt spid="2359310"/>
                                        </p:tgtEl>
                                        <p:attrNameLst>
                                          <p:attrName>style.visibility</p:attrName>
                                        </p:attrNameLst>
                                      </p:cBhvr>
                                      <p:to>
                                        <p:strVal val="visible"/>
                                      </p:to>
                                    </p:set>
                                    <p:anim calcmode="lin" valueType="num">
                                      <p:cBhvr>
                                        <p:cTn id="39" dur="500" fill="hold"/>
                                        <p:tgtEl>
                                          <p:spTgt spid="2359310"/>
                                        </p:tgtEl>
                                        <p:attrNameLst>
                                          <p:attrName>ppt_w</p:attrName>
                                        </p:attrNameLst>
                                      </p:cBhvr>
                                      <p:tavLst>
                                        <p:tav tm="0">
                                          <p:val>
                                            <p:fltVal val="0"/>
                                          </p:val>
                                        </p:tav>
                                        <p:tav tm="100000">
                                          <p:val>
                                            <p:strVal val="#ppt_w"/>
                                          </p:val>
                                        </p:tav>
                                      </p:tavLst>
                                    </p:anim>
                                    <p:anim calcmode="lin" valueType="num">
                                      <p:cBhvr>
                                        <p:cTn id="40" dur="500" fill="hold"/>
                                        <p:tgtEl>
                                          <p:spTgt spid="2359310"/>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0" fill="hold" grpId="0" nodeType="clickEffect">
                                  <p:stCondLst>
                                    <p:cond delay="0"/>
                                  </p:stCondLst>
                                  <p:childTnLst>
                                    <p:set>
                                      <p:cBhvr>
                                        <p:cTn id="44" dur="1" fill="hold">
                                          <p:stCondLst>
                                            <p:cond delay="0"/>
                                          </p:stCondLst>
                                        </p:cTn>
                                        <p:tgtEl>
                                          <p:spTgt spid="2359304"/>
                                        </p:tgtEl>
                                        <p:attrNameLst>
                                          <p:attrName>style.visibility</p:attrName>
                                        </p:attrNameLst>
                                      </p:cBhvr>
                                      <p:to>
                                        <p:strVal val="visible"/>
                                      </p:to>
                                    </p:set>
                                    <p:anim calcmode="lin" valueType="num">
                                      <p:cBhvr>
                                        <p:cTn id="45" dur="500" fill="hold"/>
                                        <p:tgtEl>
                                          <p:spTgt spid="2359304"/>
                                        </p:tgtEl>
                                        <p:attrNameLst>
                                          <p:attrName>ppt_w</p:attrName>
                                        </p:attrNameLst>
                                      </p:cBhvr>
                                      <p:tavLst>
                                        <p:tav tm="0">
                                          <p:val>
                                            <p:fltVal val="0"/>
                                          </p:val>
                                        </p:tav>
                                        <p:tav tm="100000">
                                          <p:val>
                                            <p:strVal val="#ppt_w"/>
                                          </p:val>
                                        </p:tav>
                                      </p:tavLst>
                                    </p:anim>
                                    <p:anim calcmode="lin" valueType="num">
                                      <p:cBhvr>
                                        <p:cTn id="46" dur="500" fill="hold"/>
                                        <p:tgtEl>
                                          <p:spTgt spid="2359304"/>
                                        </p:tgtEl>
                                        <p:attrNameLst>
                                          <p:attrName>ppt_h</p:attrName>
                                        </p:attrNameLst>
                                      </p:cBhvr>
                                      <p:tavLst>
                                        <p:tav tm="0">
                                          <p:val>
                                            <p:fltVal val="0"/>
                                          </p:val>
                                        </p:tav>
                                        <p:tav tm="100000">
                                          <p:val>
                                            <p:strVal val="#ppt_h"/>
                                          </p:val>
                                        </p:tav>
                                      </p:tavLst>
                                    </p:anim>
                                    <p:animEffect transition="in" filter="fade">
                                      <p:cBhvr>
                                        <p:cTn id="47" dur="500"/>
                                        <p:tgtEl>
                                          <p:spTgt spid="2359304"/>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359305"/>
                                        </p:tgtEl>
                                        <p:attrNameLst>
                                          <p:attrName>style.visibility</p:attrName>
                                        </p:attrNameLst>
                                      </p:cBhvr>
                                      <p:to>
                                        <p:strVal val="visible"/>
                                      </p:to>
                                    </p:set>
                                    <p:animEffect transition="in" filter="fade">
                                      <p:cBhvr>
                                        <p:cTn id="52" dur="2000"/>
                                        <p:tgtEl>
                                          <p:spTgt spid="2359305"/>
                                        </p:tgtEl>
                                      </p:cBhvr>
                                    </p:animEffect>
                                  </p:childTnLst>
                                </p:cTn>
                              </p:par>
                            </p:childTnLst>
                          </p:cTn>
                        </p:par>
                        <p:par>
                          <p:cTn id="53" fill="hold">
                            <p:stCondLst>
                              <p:cond delay="2000"/>
                            </p:stCondLst>
                            <p:childTnLst>
                              <p:par>
                                <p:cTn id="54" presetID="23" presetClass="entr" presetSubtype="16" fill="hold" grpId="0" nodeType="afterEffect">
                                  <p:stCondLst>
                                    <p:cond delay="0"/>
                                  </p:stCondLst>
                                  <p:childTnLst>
                                    <p:set>
                                      <p:cBhvr>
                                        <p:cTn id="55" dur="1" fill="hold">
                                          <p:stCondLst>
                                            <p:cond delay="0"/>
                                          </p:stCondLst>
                                        </p:cTn>
                                        <p:tgtEl>
                                          <p:spTgt spid="2359311"/>
                                        </p:tgtEl>
                                        <p:attrNameLst>
                                          <p:attrName>style.visibility</p:attrName>
                                        </p:attrNameLst>
                                      </p:cBhvr>
                                      <p:to>
                                        <p:strVal val="visible"/>
                                      </p:to>
                                    </p:set>
                                    <p:anim calcmode="lin" valueType="num">
                                      <p:cBhvr>
                                        <p:cTn id="56" dur="500" fill="hold"/>
                                        <p:tgtEl>
                                          <p:spTgt spid="2359311"/>
                                        </p:tgtEl>
                                        <p:attrNameLst>
                                          <p:attrName>ppt_w</p:attrName>
                                        </p:attrNameLst>
                                      </p:cBhvr>
                                      <p:tavLst>
                                        <p:tav tm="0">
                                          <p:val>
                                            <p:fltVal val="0"/>
                                          </p:val>
                                        </p:tav>
                                        <p:tav tm="100000">
                                          <p:val>
                                            <p:strVal val="#ppt_w"/>
                                          </p:val>
                                        </p:tav>
                                      </p:tavLst>
                                    </p:anim>
                                    <p:anim calcmode="lin" valueType="num">
                                      <p:cBhvr>
                                        <p:cTn id="57" dur="500" fill="hold"/>
                                        <p:tgtEl>
                                          <p:spTgt spid="2359311"/>
                                        </p:tgtEl>
                                        <p:attrNameLst>
                                          <p:attrName>ppt_h</p:attrName>
                                        </p:attrNameLst>
                                      </p:cBhvr>
                                      <p:tavLst>
                                        <p:tav tm="0">
                                          <p:val>
                                            <p:fltVal val="0"/>
                                          </p:val>
                                        </p:tav>
                                        <p:tav tm="100000">
                                          <p:val>
                                            <p:strVal val="#ppt_h"/>
                                          </p:val>
                                        </p:tav>
                                      </p:tavLst>
                                    </p:anim>
                                  </p:childTnLst>
                                </p:cTn>
                              </p:par>
                            </p:childTnLst>
                          </p:cTn>
                        </p:par>
                      </p:childTnLst>
                    </p:cTn>
                  </p:par>
                  <p:par>
                    <p:cTn id="58" fill="hold">
                      <p:stCondLst>
                        <p:cond delay="indefinite"/>
                      </p:stCondLst>
                      <p:childTnLst>
                        <p:par>
                          <p:cTn id="59" fill="hold">
                            <p:stCondLst>
                              <p:cond delay="0"/>
                            </p:stCondLst>
                            <p:childTnLst>
                              <p:par>
                                <p:cTn id="60" presetID="17" presetClass="entr" presetSubtype="10" fill="hold" grpId="0" nodeType="clickEffect">
                                  <p:stCondLst>
                                    <p:cond delay="0"/>
                                  </p:stCondLst>
                                  <p:childTnLst>
                                    <p:set>
                                      <p:cBhvr>
                                        <p:cTn id="61" dur="1" fill="hold">
                                          <p:stCondLst>
                                            <p:cond delay="0"/>
                                          </p:stCondLst>
                                        </p:cTn>
                                        <p:tgtEl>
                                          <p:spTgt spid="2359307"/>
                                        </p:tgtEl>
                                        <p:attrNameLst>
                                          <p:attrName>style.visibility</p:attrName>
                                        </p:attrNameLst>
                                      </p:cBhvr>
                                      <p:to>
                                        <p:strVal val="visible"/>
                                      </p:to>
                                    </p:set>
                                    <p:anim calcmode="lin" valueType="num">
                                      <p:cBhvr>
                                        <p:cTn id="62" dur="500" fill="hold"/>
                                        <p:tgtEl>
                                          <p:spTgt spid="2359307"/>
                                        </p:tgtEl>
                                        <p:attrNameLst>
                                          <p:attrName>ppt_w</p:attrName>
                                        </p:attrNameLst>
                                      </p:cBhvr>
                                      <p:tavLst>
                                        <p:tav tm="0">
                                          <p:val>
                                            <p:fltVal val="0"/>
                                          </p:val>
                                        </p:tav>
                                        <p:tav tm="100000">
                                          <p:val>
                                            <p:strVal val="#ppt_w"/>
                                          </p:val>
                                        </p:tav>
                                      </p:tavLst>
                                    </p:anim>
                                    <p:anim calcmode="lin" valueType="num">
                                      <p:cBhvr>
                                        <p:cTn id="63" dur="500" fill="hold"/>
                                        <p:tgtEl>
                                          <p:spTgt spid="2359307"/>
                                        </p:tgtEl>
                                        <p:attrNameLst>
                                          <p:attrName>ppt_h</p:attrName>
                                        </p:attrNameLst>
                                      </p:cBhvr>
                                      <p:tavLst>
                                        <p:tav tm="0">
                                          <p:val>
                                            <p:strVal val="#ppt_h"/>
                                          </p:val>
                                        </p:tav>
                                        <p:tav tm="100000">
                                          <p:val>
                                            <p:strVal val="#ppt_h"/>
                                          </p:val>
                                        </p:tav>
                                      </p:tavLst>
                                    </p:anim>
                                  </p:childTnLst>
                                </p:cTn>
                              </p:par>
                            </p:childTnLst>
                          </p:cTn>
                        </p:par>
                        <p:par>
                          <p:cTn id="64" fill="hold">
                            <p:stCondLst>
                              <p:cond delay="500"/>
                            </p:stCondLst>
                            <p:childTnLst>
                              <p:par>
                                <p:cTn id="65" presetID="23" presetClass="entr" presetSubtype="16" fill="hold" grpId="0" nodeType="afterEffect">
                                  <p:stCondLst>
                                    <p:cond delay="0"/>
                                  </p:stCondLst>
                                  <p:childTnLst>
                                    <p:set>
                                      <p:cBhvr>
                                        <p:cTn id="66" dur="1" fill="hold">
                                          <p:stCondLst>
                                            <p:cond delay="0"/>
                                          </p:stCondLst>
                                        </p:cTn>
                                        <p:tgtEl>
                                          <p:spTgt spid="2359312"/>
                                        </p:tgtEl>
                                        <p:attrNameLst>
                                          <p:attrName>style.visibility</p:attrName>
                                        </p:attrNameLst>
                                      </p:cBhvr>
                                      <p:to>
                                        <p:strVal val="visible"/>
                                      </p:to>
                                    </p:set>
                                    <p:anim calcmode="lin" valueType="num">
                                      <p:cBhvr>
                                        <p:cTn id="67" dur="500" fill="hold"/>
                                        <p:tgtEl>
                                          <p:spTgt spid="2359312"/>
                                        </p:tgtEl>
                                        <p:attrNameLst>
                                          <p:attrName>ppt_w</p:attrName>
                                        </p:attrNameLst>
                                      </p:cBhvr>
                                      <p:tavLst>
                                        <p:tav tm="0">
                                          <p:val>
                                            <p:fltVal val="0"/>
                                          </p:val>
                                        </p:tav>
                                        <p:tav tm="100000">
                                          <p:val>
                                            <p:strVal val="#ppt_w"/>
                                          </p:val>
                                        </p:tav>
                                      </p:tavLst>
                                    </p:anim>
                                    <p:anim calcmode="lin" valueType="num">
                                      <p:cBhvr>
                                        <p:cTn id="68" dur="500" fill="hold"/>
                                        <p:tgtEl>
                                          <p:spTgt spid="2359312"/>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10" fill="hold" grpId="0" nodeType="clickEffect">
                                  <p:stCondLst>
                                    <p:cond delay="0"/>
                                  </p:stCondLst>
                                  <p:childTnLst>
                                    <p:set>
                                      <p:cBhvr>
                                        <p:cTn id="72" dur="1" fill="hold">
                                          <p:stCondLst>
                                            <p:cond delay="0"/>
                                          </p:stCondLst>
                                        </p:cTn>
                                        <p:tgtEl>
                                          <p:spTgt spid="2359306"/>
                                        </p:tgtEl>
                                        <p:attrNameLst>
                                          <p:attrName>style.visibility</p:attrName>
                                        </p:attrNameLst>
                                      </p:cBhvr>
                                      <p:to>
                                        <p:strVal val="visible"/>
                                      </p:to>
                                    </p:set>
                                    <p:anim calcmode="lin" valueType="num">
                                      <p:cBhvr>
                                        <p:cTn id="73" dur="500" fill="hold"/>
                                        <p:tgtEl>
                                          <p:spTgt spid="2359306"/>
                                        </p:tgtEl>
                                        <p:attrNameLst>
                                          <p:attrName>ppt_w</p:attrName>
                                        </p:attrNameLst>
                                      </p:cBhvr>
                                      <p:tavLst>
                                        <p:tav tm="0">
                                          <p:val>
                                            <p:fltVal val="0"/>
                                          </p:val>
                                        </p:tav>
                                        <p:tav tm="100000">
                                          <p:val>
                                            <p:strVal val="#ppt_w"/>
                                          </p:val>
                                        </p:tav>
                                      </p:tavLst>
                                    </p:anim>
                                    <p:anim calcmode="lin" valueType="num">
                                      <p:cBhvr>
                                        <p:cTn id="74" dur="500" fill="hold"/>
                                        <p:tgtEl>
                                          <p:spTgt spid="2359306"/>
                                        </p:tgtEl>
                                        <p:attrNameLst>
                                          <p:attrName>ppt_h</p:attrName>
                                        </p:attrNameLst>
                                      </p:cBhvr>
                                      <p:tavLst>
                                        <p:tav tm="0">
                                          <p:val>
                                            <p:strVal val="#ppt_h"/>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47" presetClass="entr" presetSubtype="0" fill="hold" grpId="0" nodeType="clickEffect">
                                  <p:stCondLst>
                                    <p:cond delay="0"/>
                                  </p:stCondLst>
                                  <p:childTnLst>
                                    <p:set>
                                      <p:cBhvr>
                                        <p:cTn id="78" dur="1" fill="hold">
                                          <p:stCondLst>
                                            <p:cond delay="0"/>
                                          </p:stCondLst>
                                        </p:cTn>
                                        <p:tgtEl>
                                          <p:spTgt spid="2359308"/>
                                        </p:tgtEl>
                                        <p:attrNameLst>
                                          <p:attrName>style.visibility</p:attrName>
                                        </p:attrNameLst>
                                      </p:cBhvr>
                                      <p:to>
                                        <p:strVal val="visible"/>
                                      </p:to>
                                    </p:set>
                                    <p:animEffect transition="in" filter="fade">
                                      <p:cBhvr>
                                        <p:cTn id="79" dur="1000"/>
                                        <p:tgtEl>
                                          <p:spTgt spid="2359308"/>
                                        </p:tgtEl>
                                      </p:cBhvr>
                                    </p:animEffect>
                                    <p:anim calcmode="lin" valueType="num">
                                      <p:cBhvr>
                                        <p:cTn id="80" dur="1000" fill="hold"/>
                                        <p:tgtEl>
                                          <p:spTgt spid="2359308"/>
                                        </p:tgtEl>
                                        <p:attrNameLst>
                                          <p:attrName>ppt_x</p:attrName>
                                        </p:attrNameLst>
                                      </p:cBhvr>
                                      <p:tavLst>
                                        <p:tav tm="0">
                                          <p:val>
                                            <p:strVal val="#ppt_x"/>
                                          </p:val>
                                        </p:tav>
                                        <p:tav tm="100000">
                                          <p:val>
                                            <p:strVal val="#ppt_x"/>
                                          </p:val>
                                        </p:tav>
                                      </p:tavLst>
                                    </p:anim>
                                    <p:anim calcmode="lin" valueType="num">
                                      <p:cBhvr>
                                        <p:cTn id="81" dur="1000" fill="hold"/>
                                        <p:tgtEl>
                                          <p:spTgt spid="2359308"/>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39" presetClass="entr" presetSubtype="0" accel="100000" fill="hold" nodeType="clickEffect">
                                  <p:stCondLst>
                                    <p:cond delay="0"/>
                                  </p:stCondLst>
                                  <p:childTnLst>
                                    <p:set>
                                      <p:cBhvr>
                                        <p:cTn id="85" dur="1" fill="hold">
                                          <p:stCondLst>
                                            <p:cond delay="0"/>
                                          </p:stCondLst>
                                        </p:cTn>
                                        <p:tgtEl>
                                          <p:spTgt spid="2359309">
                                            <p:txEl>
                                              <p:pRg st="0" end="0"/>
                                            </p:txEl>
                                          </p:spTgt>
                                        </p:tgtEl>
                                        <p:attrNameLst>
                                          <p:attrName>style.visibility</p:attrName>
                                        </p:attrNameLst>
                                      </p:cBhvr>
                                      <p:to>
                                        <p:strVal val="visible"/>
                                      </p:to>
                                    </p:set>
                                    <p:anim calcmode="lin" valueType="num">
                                      <p:cBhvr>
                                        <p:cTn id="86" dur="500" fill="hold"/>
                                        <p:tgtEl>
                                          <p:spTgt spid="2359309">
                                            <p:txEl>
                                              <p:pRg st="0" end="0"/>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87" dur="500" fill="hold"/>
                                        <p:tgtEl>
                                          <p:spTgt spid="2359309">
                                            <p:txEl>
                                              <p:pRg st="0" end="0"/>
                                            </p:txEl>
                                          </p:spTgt>
                                        </p:tgtEl>
                                        <p:attrNameLst>
                                          <p:attrName>ppt_w</p:attrName>
                                        </p:attrNameLst>
                                      </p:cBhvr>
                                      <p:tavLst>
                                        <p:tav tm="0">
                                          <p:val>
                                            <p:strVal val="#ppt_w+.3"/>
                                          </p:val>
                                        </p:tav>
                                        <p:tav tm="50000">
                                          <p:val>
                                            <p:strVal val="#ppt_w+.3"/>
                                          </p:val>
                                        </p:tav>
                                        <p:tav tm="100000">
                                          <p:val>
                                            <p:strVal val="#ppt_w"/>
                                          </p:val>
                                        </p:tav>
                                      </p:tavLst>
                                    </p:anim>
                                    <p:anim calcmode="lin" valueType="num">
                                      <p:cBhvr>
                                        <p:cTn id="88" dur="500" fill="hold"/>
                                        <p:tgtEl>
                                          <p:spTgt spid="2359309">
                                            <p:txEl>
                                              <p:pRg st="0" end="0"/>
                                            </p:txEl>
                                          </p:spTgt>
                                        </p:tgtEl>
                                        <p:attrNameLst>
                                          <p:attrName>ppt_x</p:attrName>
                                        </p:attrNameLst>
                                      </p:cBhvr>
                                      <p:tavLst>
                                        <p:tav tm="0">
                                          <p:val>
                                            <p:strVal val="#ppt_x-.3"/>
                                          </p:val>
                                        </p:tav>
                                        <p:tav tm="50000">
                                          <p:val>
                                            <p:strVal val="#ppt_x"/>
                                          </p:val>
                                        </p:tav>
                                        <p:tav tm="100000">
                                          <p:val>
                                            <p:strVal val="#ppt_x"/>
                                          </p:val>
                                        </p:tav>
                                      </p:tavLst>
                                    </p:anim>
                                    <p:anim calcmode="lin" valueType="num">
                                      <p:cBhvr>
                                        <p:cTn id="89" dur="500" fill="hold"/>
                                        <p:tgtEl>
                                          <p:spTgt spid="2359309">
                                            <p:txEl>
                                              <p:pRg st="0" end="0"/>
                                            </p:txEl>
                                          </p:spTgt>
                                        </p:tgtEl>
                                        <p:attrNameLst>
                                          <p:attrName>ppt_y</p:attrName>
                                        </p:attrNameLst>
                                      </p:cBhvr>
                                      <p:tavLst>
                                        <p:tav tm="0">
                                          <p:val>
                                            <p:strVal val="#ppt_y"/>
                                          </p:val>
                                        </p:tav>
                                        <p:tav tm="100000">
                                          <p:val>
                                            <p:strVal val="#ppt_y"/>
                                          </p:val>
                                        </p:tav>
                                      </p:tavLst>
                                    </p:anim>
                                  </p:childTnLst>
                                </p:cTn>
                              </p:par>
                              <p:par>
                                <p:cTn id="90" presetID="39" presetClass="entr" presetSubtype="0" accel="100000" fill="hold" nodeType="withEffect">
                                  <p:stCondLst>
                                    <p:cond delay="0"/>
                                  </p:stCondLst>
                                  <p:childTnLst>
                                    <p:set>
                                      <p:cBhvr>
                                        <p:cTn id="91" dur="1" fill="hold">
                                          <p:stCondLst>
                                            <p:cond delay="0"/>
                                          </p:stCondLst>
                                        </p:cTn>
                                        <p:tgtEl>
                                          <p:spTgt spid="2359309">
                                            <p:txEl>
                                              <p:pRg st="1" end="1"/>
                                            </p:txEl>
                                          </p:spTgt>
                                        </p:tgtEl>
                                        <p:attrNameLst>
                                          <p:attrName>style.visibility</p:attrName>
                                        </p:attrNameLst>
                                      </p:cBhvr>
                                      <p:to>
                                        <p:strVal val="visible"/>
                                      </p:to>
                                    </p:set>
                                    <p:anim calcmode="lin" valueType="num">
                                      <p:cBhvr>
                                        <p:cTn id="92" dur="500" fill="hold"/>
                                        <p:tgtEl>
                                          <p:spTgt spid="2359309">
                                            <p:txEl>
                                              <p:pRg st="1" end="1"/>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93" dur="500" fill="hold"/>
                                        <p:tgtEl>
                                          <p:spTgt spid="2359309">
                                            <p:txEl>
                                              <p:pRg st="1" end="1"/>
                                            </p:txEl>
                                          </p:spTgt>
                                        </p:tgtEl>
                                        <p:attrNameLst>
                                          <p:attrName>ppt_w</p:attrName>
                                        </p:attrNameLst>
                                      </p:cBhvr>
                                      <p:tavLst>
                                        <p:tav tm="0">
                                          <p:val>
                                            <p:strVal val="#ppt_w+.3"/>
                                          </p:val>
                                        </p:tav>
                                        <p:tav tm="50000">
                                          <p:val>
                                            <p:strVal val="#ppt_w+.3"/>
                                          </p:val>
                                        </p:tav>
                                        <p:tav tm="100000">
                                          <p:val>
                                            <p:strVal val="#ppt_w"/>
                                          </p:val>
                                        </p:tav>
                                      </p:tavLst>
                                    </p:anim>
                                    <p:anim calcmode="lin" valueType="num">
                                      <p:cBhvr>
                                        <p:cTn id="94" dur="500" fill="hold"/>
                                        <p:tgtEl>
                                          <p:spTgt spid="2359309">
                                            <p:txEl>
                                              <p:pRg st="1" end="1"/>
                                            </p:txEl>
                                          </p:spTgt>
                                        </p:tgtEl>
                                        <p:attrNameLst>
                                          <p:attrName>ppt_x</p:attrName>
                                        </p:attrNameLst>
                                      </p:cBhvr>
                                      <p:tavLst>
                                        <p:tav tm="0">
                                          <p:val>
                                            <p:strVal val="#ppt_x-.3"/>
                                          </p:val>
                                        </p:tav>
                                        <p:tav tm="50000">
                                          <p:val>
                                            <p:strVal val="#ppt_x"/>
                                          </p:val>
                                        </p:tav>
                                        <p:tav tm="100000">
                                          <p:val>
                                            <p:strVal val="#ppt_x"/>
                                          </p:val>
                                        </p:tav>
                                      </p:tavLst>
                                    </p:anim>
                                    <p:anim calcmode="lin" valueType="num">
                                      <p:cBhvr>
                                        <p:cTn id="95" dur="500" fill="hold"/>
                                        <p:tgtEl>
                                          <p:spTgt spid="2359309">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9300" grpId="0"/>
      <p:bldP spid="2359302" grpId="0"/>
      <p:bldP spid="2359303" grpId="0"/>
      <p:bldP spid="2359304" grpId="0"/>
      <p:bldP spid="2359305" grpId="0"/>
      <p:bldP spid="2359306" grpId="0"/>
      <p:bldP spid="2359307" grpId="0"/>
      <p:bldP spid="2359308" grpId="0"/>
      <p:bldP spid="2359310" grpId="0" animBg="1"/>
      <p:bldP spid="2359311" grpId="0" animBg="1"/>
      <p:bldP spid="2359312" grpId="0" animBg="1"/>
    </p:bldLst>
  </p:timing>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61346" name="Rectangle 2"/>
          <p:cNvSpPr>
            <a:spLocks noGrp="1" noChangeArrowheads="1"/>
          </p:cNvSpPr>
          <p:nvPr>
            <p:ph type="title"/>
          </p:nvPr>
        </p:nvSpPr>
        <p:spPr/>
        <p:txBody>
          <a:bodyPr/>
          <a:lstStyle/>
          <a:p>
            <a:r>
              <a:rPr lang="en-US"/>
              <a:t>Formation of Cation</a:t>
            </a:r>
          </a:p>
        </p:txBody>
      </p:sp>
      <p:sp>
        <p:nvSpPr>
          <p:cNvPr id="2361347" name="Oval 3"/>
          <p:cNvSpPr>
            <a:spLocks noChangeAspect="1" noChangeArrowheads="1"/>
          </p:cNvSpPr>
          <p:nvPr/>
        </p:nvSpPr>
        <p:spPr bwMode="auto">
          <a:xfrm>
            <a:off x="457200" y="2497138"/>
            <a:ext cx="3675063" cy="3675062"/>
          </a:xfrm>
          <a:prstGeom prst="ellipse">
            <a:avLst/>
          </a:prstGeom>
          <a:noFill/>
          <a:ln w="9525">
            <a:solidFill>
              <a:schemeClr val="tx1"/>
            </a:solidFill>
            <a:miter lim="800000"/>
            <a:headEnd/>
            <a:tailEnd/>
          </a:ln>
          <a:effectLst/>
        </p:spPr>
        <p:txBody>
          <a:bodyPr wrap="none" anchor="ctr"/>
          <a:lstStyle/>
          <a:p>
            <a:endParaRPr lang="en-US"/>
          </a:p>
        </p:txBody>
      </p:sp>
      <p:sp>
        <p:nvSpPr>
          <p:cNvPr id="2361348" name="Oval 4"/>
          <p:cNvSpPr>
            <a:spLocks noChangeAspect="1" noChangeArrowheads="1"/>
          </p:cNvSpPr>
          <p:nvPr/>
        </p:nvSpPr>
        <p:spPr bwMode="auto">
          <a:xfrm>
            <a:off x="914400" y="2986088"/>
            <a:ext cx="2787650" cy="2787650"/>
          </a:xfrm>
          <a:prstGeom prst="ellipse">
            <a:avLst/>
          </a:prstGeom>
          <a:noFill/>
          <a:ln w="9525">
            <a:solidFill>
              <a:schemeClr val="tx1"/>
            </a:solidFill>
            <a:miter lim="800000"/>
            <a:headEnd/>
            <a:tailEnd/>
          </a:ln>
          <a:effectLst/>
        </p:spPr>
        <p:txBody>
          <a:bodyPr wrap="none" anchor="ctr"/>
          <a:lstStyle/>
          <a:p>
            <a:endParaRPr lang="en-US"/>
          </a:p>
        </p:txBody>
      </p:sp>
      <p:sp>
        <p:nvSpPr>
          <p:cNvPr id="2361349" name="Oval 5"/>
          <p:cNvSpPr>
            <a:spLocks noChangeAspect="1" noChangeArrowheads="1"/>
          </p:cNvSpPr>
          <p:nvPr/>
        </p:nvSpPr>
        <p:spPr bwMode="auto">
          <a:xfrm>
            <a:off x="1454150" y="3470275"/>
            <a:ext cx="1746250" cy="1746250"/>
          </a:xfrm>
          <a:prstGeom prst="ellipse">
            <a:avLst/>
          </a:prstGeom>
          <a:noFill/>
          <a:ln w="9525">
            <a:solidFill>
              <a:schemeClr val="tx1"/>
            </a:solidFill>
            <a:miter lim="800000"/>
            <a:headEnd/>
            <a:tailEnd/>
          </a:ln>
          <a:effectLst/>
        </p:spPr>
        <p:txBody>
          <a:bodyPr wrap="none" anchor="ctr"/>
          <a:lstStyle/>
          <a:p>
            <a:endParaRPr lang="en-US"/>
          </a:p>
        </p:txBody>
      </p:sp>
      <p:sp>
        <p:nvSpPr>
          <p:cNvPr id="2361350" name="Oval 6"/>
          <p:cNvSpPr>
            <a:spLocks noChangeAspect="1" noChangeArrowheads="1"/>
          </p:cNvSpPr>
          <p:nvPr/>
        </p:nvSpPr>
        <p:spPr bwMode="auto">
          <a:xfrm>
            <a:off x="1981200" y="3994150"/>
            <a:ext cx="695325" cy="695325"/>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sz="1800"/>
              <a:t>11</a:t>
            </a:r>
            <a:r>
              <a:rPr lang="en-US" sz="1800" i="1"/>
              <a:t>p</a:t>
            </a:r>
            <a:r>
              <a:rPr lang="en-US" sz="1800" i="1" baseline="30000"/>
              <a:t>+</a:t>
            </a:r>
          </a:p>
        </p:txBody>
      </p:sp>
      <p:sp>
        <p:nvSpPr>
          <p:cNvPr id="2361351" name="Text Box 7"/>
          <p:cNvSpPr txBox="1">
            <a:spLocks noChangeArrowheads="1"/>
          </p:cNvSpPr>
          <p:nvPr/>
        </p:nvSpPr>
        <p:spPr bwMode="auto">
          <a:xfrm>
            <a:off x="1679575" y="1703388"/>
            <a:ext cx="1492250" cy="641350"/>
          </a:xfrm>
          <a:prstGeom prst="rect">
            <a:avLst/>
          </a:prstGeom>
          <a:noFill/>
          <a:ln w="9525">
            <a:noFill/>
            <a:miter lim="800000"/>
            <a:headEnd/>
            <a:tailEnd/>
          </a:ln>
          <a:effectLst/>
        </p:spPr>
        <p:txBody>
          <a:bodyPr wrap="none">
            <a:spAutoFit/>
          </a:bodyPr>
          <a:lstStyle/>
          <a:p>
            <a:pPr algn="ctr"/>
            <a:r>
              <a:rPr lang="en-US" sz="1800"/>
              <a:t>sodium atom</a:t>
            </a:r>
          </a:p>
          <a:p>
            <a:pPr algn="ctr"/>
            <a:r>
              <a:rPr lang="en-US" sz="1800"/>
              <a:t>Na</a:t>
            </a:r>
          </a:p>
        </p:txBody>
      </p:sp>
      <p:sp>
        <p:nvSpPr>
          <p:cNvPr id="2361352" name="Oval 8"/>
          <p:cNvSpPr>
            <a:spLocks noChangeArrowheads="1"/>
          </p:cNvSpPr>
          <p:nvPr/>
        </p:nvSpPr>
        <p:spPr bwMode="auto">
          <a:xfrm>
            <a:off x="3886200" y="3716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53" name="Freeform 9"/>
          <p:cNvSpPr>
            <a:spLocks/>
          </p:cNvSpPr>
          <p:nvPr/>
        </p:nvSpPr>
        <p:spPr bwMode="auto">
          <a:xfrm>
            <a:off x="4267200" y="2497138"/>
            <a:ext cx="609600" cy="1219200"/>
          </a:xfrm>
          <a:custGeom>
            <a:avLst/>
            <a:gdLst/>
            <a:ahLst/>
            <a:cxnLst>
              <a:cxn ang="0">
                <a:pos x="0" y="768"/>
              </a:cxn>
              <a:cxn ang="0">
                <a:pos x="240" y="432"/>
              </a:cxn>
              <a:cxn ang="0">
                <a:pos x="384" y="0"/>
              </a:cxn>
            </a:cxnLst>
            <a:rect l="0" t="0" r="r" b="b"/>
            <a:pathLst>
              <a:path w="384" h="768">
                <a:moveTo>
                  <a:pt x="0" y="768"/>
                </a:moveTo>
                <a:cubicBezTo>
                  <a:pt x="88" y="664"/>
                  <a:pt x="176" y="560"/>
                  <a:pt x="240" y="432"/>
                </a:cubicBezTo>
                <a:cubicBezTo>
                  <a:pt x="304" y="304"/>
                  <a:pt x="360" y="72"/>
                  <a:pt x="384" y="0"/>
                </a:cubicBezTo>
              </a:path>
            </a:pathLst>
          </a:custGeom>
          <a:noFill/>
          <a:ln w="19050" cap="flat" cmpd="sng">
            <a:solidFill>
              <a:srgbClr val="3366FF"/>
            </a:solidFill>
            <a:prstDash val="solid"/>
            <a:miter lim="800000"/>
            <a:headEnd type="none" w="med" len="med"/>
            <a:tailEnd type="arrow" w="med" len="med"/>
          </a:ln>
          <a:effectLst/>
        </p:spPr>
        <p:txBody>
          <a:bodyPr wrap="none"/>
          <a:lstStyle/>
          <a:p>
            <a:endParaRPr lang="en-US"/>
          </a:p>
        </p:txBody>
      </p:sp>
      <p:sp>
        <p:nvSpPr>
          <p:cNvPr id="2361354" name="AutoShape 10"/>
          <p:cNvSpPr>
            <a:spLocks noChangeArrowheads="1"/>
          </p:cNvSpPr>
          <p:nvPr/>
        </p:nvSpPr>
        <p:spPr bwMode="auto">
          <a:xfrm>
            <a:off x="4267200" y="3716338"/>
            <a:ext cx="1371600" cy="1752600"/>
          </a:xfrm>
          <a:prstGeom prst="rightArrow">
            <a:avLst>
              <a:gd name="adj1" fmla="val 50000"/>
              <a:gd name="adj2" fmla="val 25000"/>
            </a:avLst>
          </a:prstGeom>
          <a:solidFill>
            <a:srgbClr val="3366FF">
              <a:alpha val="75999"/>
            </a:srgbClr>
          </a:solidFill>
          <a:ln w="9525">
            <a:noFill/>
            <a:miter lim="800000"/>
            <a:headEnd/>
            <a:tailEnd/>
          </a:ln>
          <a:effectLst/>
        </p:spPr>
        <p:txBody>
          <a:bodyPr wrap="none" anchor="ctr"/>
          <a:lstStyle/>
          <a:p>
            <a:pPr algn="ctr"/>
            <a:r>
              <a:rPr lang="en-US" sz="1600"/>
              <a:t>loss of </a:t>
            </a:r>
          </a:p>
          <a:p>
            <a:pPr algn="ctr"/>
            <a:r>
              <a:rPr lang="en-US" sz="1600"/>
              <a:t>one valence </a:t>
            </a:r>
          </a:p>
          <a:p>
            <a:pPr algn="ctr"/>
            <a:r>
              <a:rPr lang="en-US" sz="1600"/>
              <a:t>electron</a:t>
            </a:r>
          </a:p>
        </p:txBody>
      </p:sp>
      <p:sp>
        <p:nvSpPr>
          <p:cNvPr id="2361355" name="Oval 11"/>
          <p:cNvSpPr>
            <a:spLocks noChangeArrowheads="1"/>
          </p:cNvSpPr>
          <p:nvPr/>
        </p:nvSpPr>
        <p:spPr bwMode="auto">
          <a:xfrm>
            <a:off x="1752600" y="3335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56" name="Oval 12"/>
          <p:cNvSpPr>
            <a:spLocks noChangeArrowheads="1"/>
          </p:cNvSpPr>
          <p:nvPr/>
        </p:nvSpPr>
        <p:spPr bwMode="auto">
          <a:xfrm>
            <a:off x="2743200" y="47069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57" name="Oval 13"/>
          <p:cNvSpPr>
            <a:spLocks noChangeArrowheads="1"/>
          </p:cNvSpPr>
          <p:nvPr/>
        </p:nvSpPr>
        <p:spPr bwMode="auto">
          <a:xfrm>
            <a:off x="2438400" y="28781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58" name="Oval 14"/>
          <p:cNvSpPr>
            <a:spLocks noChangeArrowheads="1"/>
          </p:cNvSpPr>
          <p:nvPr/>
        </p:nvSpPr>
        <p:spPr bwMode="auto">
          <a:xfrm>
            <a:off x="3200400" y="3335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59" name="Oval 15"/>
          <p:cNvSpPr>
            <a:spLocks noChangeArrowheads="1"/>
          </p:cNvSpPr>
          <p:nvPr/>
        </p:nvSpPr>
        <p:spPr bwMode="auto">
          <a:xfrm>
            <a:off x="1143000" y="31829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60" name="Oval 16"/>
          <p:cNvSpPr>
            <a:spLocks noChangeArrowheads="1"/>
          </p:cNvSpPr>
          <p:nvPr/>
        </p:nvSpPr>
        <p:spPr bwMode="auto">
          <a:xfrm>
            <a:off x="762000" y="4097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61" name="Oval 17"/>
          <p:cNvSpPr>
            <a:spLocks noChangeArrowheads="1"/>
          </p:cNvSpPr>
          <p:nvPr/>
        </p:nvSpPr>
        <p:spPr bwMode="auto">
          <a:xfrm>
            <a:off x="990600" y="49355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62" name="Oval 18"/>
          <p:cNvSpPr>
            <a:spLocks noChangeArrowheads="1"/>
          </p:cNvSpPr>
          <p:nvPr/>
        </p:nvSpPr>
        <p:spPr bwMode="auto">
          <a:xfrm>
            <a:off x="1676400" y="55451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63" name="Oval 19"/>
          <p:cNvSpPr>
            <a:spLocks noChangeArrowheads="1"/>
          </p:cNvSpPr>
          <p:nvPr/>
        </p:nvSpPr>
        <p:spPr bwMode="auto">
          <a:xfrm>
            <a:off x="2667000" y="54689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64" name="Oval 20"/>
          <p:cNvSpPr>
            <a:spLocks noChangeArrowheads="1"/>
          </p:cNvSpPr>
          <p:nvPr/>
        </p:nvSpPr>
        <p:spPr bwMode="auto">
          <a:xfrm>
            <a:off x="3429000" y="4478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nvGrpSpPr>
          <p:cNvPr id="2361365" name="Group 21"/>
          <p:cNvGrpSpPr>
            <a:grpSpLocks/>
          </p:cNvGrpSpPr>
          <p:nvPr/>
        </p:nvGrpSpPr>
        <p:grpSpPr bwMode="auto">
          <a:xfrm>
            <a:off x="5715000" y="2098675"/>
            <a:ext cx="3048000" cy="3827463"/>
            <a:chOff x="3696" y="1285"/>
            <a:chExt cx="1920" cy="2411"/>
          </a:xfrm>
        </p:grpSpPr>
        <p:sp>
          <p:nvSpPr>
            <p:cNvPr id="2361366" name="Text Box 22"/>
            <p:cNvSpPr txBox="1">
              <a:spLocks noChangeArrowheads="1"/>
            </p:cNvSpPr>
            <p:nvPr/>
          </p:nvSpPr>
          <p:spPr bwMode="auto">
            <a:xfrm>
              <a:off x="4192" y="1285"/>
              <a:ext cx="812" cy="404"/>
            </a:xfrm>
            <a:prstGeom prst="rect">
              <a:avLst/>
            </a:prstGeom>
            <a:noFill/>
            <a:ln w="9525">
              <a:noFill/>
              <a:miter lim="800000"/>
              <a:headEnd/>
              <a:tailEnd/>
            </a:ln>
            <a:effectLst/>
          </p:spPr>
          <p:txBody>
            <a:bodyPr wrap="none">
              <a:spAutoFit/>
            </a:bodyPr>
            <a:lstStyle/>
            <a:p>
              <a:pPr algn="ctr"/>
              <a:r>
                <a:rPr lang="en-US" sz="1800"/>
                <a:t>sodium ion</a:t>
              </a:r>
            </a:p>
            <a:p>
              <a:pPr algn="ctr"/>
              <a:r>
                <a:rPr lang="en-US" sz="1800"/>
                <a:t>Na</a:t>
              </a:r>
              <a:r>
                <a:rPr lang="en-US" sz="1800" baseline="30000"/>
                <a:t>+</a:t>
              </a:r>
              <a:endParaRPr lang="en-US" sz="1800"/>
            </a:p>
          </p:txBody>
        </p:sp>
        <p:sp>
          <p:nvSpPr>
            <p:cNvPr id="2361367" name="Oval 23"/>
            <p:cNvSpPr>
              <a:spLocks noChangeAspect="1" noChangeArrowheads="1"/>
            </p:cNvSpPr>
            <p:nvPr/>
          </p:nvSpPr>
          <p:spPr bwMode="auto">
            <a:xfrm>
              <a:off x="3792" y="1844"/>
              <a:ext cx="1756" cy="1756"/>
            </a:xfrm>
            <a:prstGeom prst="ellipse">
              <a:avLst/>
            </a:prstGeom>
            <a:noFill/>
            <a:ln w="9525">
              <a:solidFill>
                <a:schemeClr val="tx1"/>
              </a:solidFill>
              <a:miter lim="800000"/>
              <a:headEnd/>
              <a:tailEnd/>
            </a:ln>
            <a:effectLst/>
          </p:spPr>
          <p:txBody>
            <a:bodyPr wrap="none" anchor="ctr"/>
            <a:lstStyle/>
            <a:p>
              <a:endParaRPr lang="en-US"/>
            </a:p>
          </p:txBody>
        </p:sp>
        <p:sp>
          <p:nvSpPr>
            <p:cNvPr id="2361368" name="Oval 24"/>
            <p:cNvSpPr>
              <a:spLocks noChangeAspect="1" noChangeArrowheads="1"/>
            </p:cNvSpPr>
            <p:nvPr/>
          </p:nvSpPr>
          <p:spPr bwMode="auto">
            <a:xfrm>
              <a:off x="4132" y="2149"/>
              <a:ext cx="1100" cy="1100"/>
            </a:xfrm>
            <a:prstGeom prst="ellipse">
              <a:avLst/>
            </a:prstGeom>
            <a:noFill/>
            <a:ln w="9525">
              <a:solidFill>
                <a:schemeClr val="tx1"/>
              </a:solidFill>
              <a:miter lim="800000"/>
              <a:headEnd/>
              <a:tailEnd/>
            </a:ln>
            <a:effectLst/>
          </p:spPr>
          <p:txBody>
            <a:bodyPr wrap="none" anchor="ctr"/>
            <a:lstStyle/>
            <a:p>
              <a:endParaRPr lang="en-US"/>
            </a:p>
          </p:txBody>
        </p:sp>
        <p:sp>
          <p:nvSpPr>
            <p:cNvPr id="2361369" name="Oval 25"/>
            <p:cNvSpPr>
              <a:spLocks noChangeAspect="1" noChangeArrowheads="1"/>
            </p:cNvSpPr>
            <p:nvPr/>
          </p:nvSpPr>
          <p:spPr bwMode="auto">
            <a:xfrm>
              <a:off x="4464" y="2479"/>
              <a:ext cx="438" cy="438"/>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sz="1800"/>
                <a:t>11</a:t>
              </a:r>
              <a:r>
                <a:rPr lang="en-US" sz="1800" i="1"/>
                <a:t>p</a:t>
              </a:r>
              <a:r>
                <a:rPr lang="en-US" sz="1800" i="1" baseline="30000"/>
                <a:t>+</a:t>
              </a:r>
            </a:p>
          </p:txBody>
        </p:sp>
        <p:sp>
          <p:nvSpPr>
            <p:cNvPr id="2361370" name="Oval 26"/>
            <p:cNvSpPr>
              <a:spLocks noChangeArrowheads="1"/>
            </p:cNvSpPr>
            <p:nvPr/>
          </p:nvSpPr>
          <p:spPr bwMode="auto">
            <a:xfrm>
              <a:off x="4032" y="249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71" name="Oval 27"/>
            <p:cNvSpPr>
              <a:spLocks noChangeArrowheads="1"/>
            </p:cNvSpPr>
            <p:nvPr/>
          </p:nvSpPr>
          <p:spPr bwMode="auto">
            <a:xfrm>
              <a:off x="5088" y="273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72" name="Oval 28"/>
            <p:cNvSpPr>
              <a:spLocks noChangeArrowheads="1"/>
            </p:cNvSpPr>
            <p:nvPr/>
          </p:nvSpPr>
          <p:spPr bwMode="auto">
            <a:xfrm>
              <a:off x="4464" y="177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73" name="Oval 29"/>
            <p:cNvSpPr>
              <a:spLocks noChangeArrowheads="1"/>
            </p:cNvSpPr>
            <p:nvPr/>
          </p:nvSpPr>
          <p:spPr bwMode="auto">
            <a:xfrm>
              <a:off x="5040" y="1920"/>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74" name="Oval 30"/>
            <p:cNvSpPr>
              <a:spLocks noChangeArrowheads="1"/>
            </p:cNvSpPr>
            <p:nvPr/>
          </p:nvSpPr>
          <p:spPr bwMode="auto">
            <a:xfrm>
              <a:off x="3936" y="196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75" name="Oval 31"/>
            <p:cNvSpPr>
              <a:spLocks noChangeArrowheads="1"/>
            </p:cNvSpPr>
            <p:nvPr/>
          </p:nvSpPr>
          <p:spPr bwMode="auto">
            <a:xfrm>
              <a:off x="3696" y="2784"/>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76" name="Oval 32"/>
            <p:cNvSpPr>
              <a:spLocks noChangeArrowheads="1"/>
            </p:cNvSpPr>
            <p:nvPr/>
          </p:nvSpPr>
          <p:spPr bwMode="auto">
            <a:xfrm>
              <a:off x="4080" y="3312"/>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77" name="Oval 33"/>
            <p:cNvSpPr>
              <a:spLocks noChangeArrowheads="1"/>
            </p:cNvSpPr>
            <p:nvPr/>
          </p:nvSpPr>
          <p:spPr bwMode="auto">
            <a:xfrm>
              <a:off x="4608" y="345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78" name="Oval 34"/>
            <p:cNvSpPr>
              <a:spLocks noChangeArrowheads="1"/>
            </p:cNvSpPr>
            <p:nvPr/>
          </p:nvSpPr>
          <p:spPr bwMode="auto">
            <a:xfrm>
              <a:off x="5184" y="321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79" name="Oval 35"/>
            <p:cNvSpPr>
              <a:spLocks noChangeArrowheads="1"/>
            </p:cNvSpPr>
            <p:nvPr/>
          </p:nvSpPr>
          <p:spPr bwMode="auto">
            <a:xfrm>
              <a:off x="5376" y="244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sp>
        <p:nvSpPr>
          <p:cNvPr id="2361380" name="Oval 36"/>
          <p:cNvSpPr>
            <a:spLocks noChangeArrowheads="1"/>
          </p:cNvSpPr>
          <p:nvPr/>
        </p:nvSpPr>
        <p:spPr bwMode="auto">
          <a:xfrm>
            <a:off x="3886200" y="3716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1381" name="AutoShape 37">
            <a:hlinkClick r:id="rId3" action="ppaction://hlinksldjump" highlightClick="1"/>
            <a:hlinkHover r:id="rId3" action="ppaction://hlinksldjump"/>
          </p:cNvPr>
          <p:cNvSpPr>
            <a:spLocks noChangeArrowheads="1"/>
          </p:cNvSpPr>
          <p:nvPr/>
        </p:nvSpPr>
        <p:spPr bwMode="auto">
          <a:xfrm>
            <a:off x="0" y="6172200"/>
            <a:ext cx="609600" cy="357188"/>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361382" name="AutoShape 38">
            <a:hlinkClick r:id="" action="ppaction://noaction" highlightClick="1"/>
            <a:hlinkHover r:id="" action="ppaction://hlinkshowjump?jump=lastslideviewed"/>
          </p:cNvPr>
          <p:cNvSpPr>
            <a:spLocks noChangeArrowheads="1"/>
          </p:cNvSpPr>
          <p:nvPr/>
        </p:nvSpPr>
        <p:spPr bwMode="auto">
          <a:xfrm>
            <a:off x="8901113" y="6616700"/>
            <a:ext cx="242887" cy="241300"/>
          </a:xfrm>
          <a:prstGeom prst="actionButtonReturn">
            <a:avLst/>
          </a:prstGeom>
          <a:solidFill>
            <a:schemeClr val="accent2">
              <a:alpha val="10001"/>
            </a:schemeClr>
          </a:solidFill>
          <a:ln w="9525">
            <a:no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361353"/>
                                        </p:tgtEl>
                                        <p:attrNameLst>
                                          <p:attrName>style.visibility</p:attrName>
                                        </p:attrNameLst>
                                      </p:cBhvr>
                                      <p:to>
                                        <p:strVal val="visible"/>
                                      </p:to>
                                    </p:set>
                                    <p:animEffect transition="in" filter="wipe(down)">
                                      <p:cBhvr>
                                        <p:cTn id="7" dur="500"/>
                                        <p:tgtEl>
                                          <p:spTgt spid="2361353"/>
                                        </p:tgtEl>
                                      </p:cBhvr>
                                    </p:animEffect>
                                  </p:childTnLst>
                                </p:cTn>
                              </p:par>
                            </p:childTnLst>
                          </p:cTn>
                        </p:par>
                        <p:par>
                          <p:cTn id="8" fill="hold">
                            <p:stCondLst>
                              <p:cond delay="500"/>
                            </p:stCondLst>
                            <p:childTnLst>
                              <p:par>
                                <p:cTn id="9" presetID="9" presetClass="emph" presetSubtype="0" grpId="0" nodeType="afterEffect">
                                  <p:stCondLst>
                                    <p:cond delay="0"/>
                                  </p:stCondLst>
                                  <p:childTnLst>
                                    <p:set>
                                      <p:cBhvr rctx="PPT">
                                        <p:cTn id="10" dur="indefinite"/>
                                        <p:tgtEl>
                                          <p:spTgt spid="2361352"/>
                                        </p:tgtEl>
                                        <p:attrNameLst>
                                          <p:attrName>style.opacity</p:attrName>
                                        </p:attrNameLst>
                                      </p:cBhvr>
                                      <p:to>
                                        <p:strVal val="0.5"/>
                                      </p:to>
                                    </p:set>
                                    <p:animEffect filter="image" prLst="opacity: 0.5">
                                      <p:cBhvr rctx="IE">
                                        <p:cTn id="11" dur="indefinite"/>
                                        <p:tgtEl>
                                          <p:spTgt spid="2361352"/>
                                        </p:tgtEl>
                                      </p:cBhvr>
                                    </p:animEffect>
                                  </p:childTnLst>
                                </p:cTn>
                              </p:par>
                            </p:childTnLst>
                          </p:cTn>
                        </p:par>
                        <p:par>
                          <p:cTn id="12" fill="hold">
                            <p:stCondLst>
                              <p:cond delay="500"/>
                            </p:stCondLst>
                            <p:childTnLst>
                              <p:par>
                                <p:cTn id="13" presetID="0" presetClass="path" presetSubtype="0" accel="50000" decel="50000" fill="hold" grpId="0" nodeType="afterEffect">
                                  <p:stCondLst>
                                    <p:cond delay="0"/>
                                  </p:stCondLst>
                                  <p:childTnLst>
                                    <p:animMotion origin="layout" path="M 0.00017 -0.00463 C 0.0066 -0.00741 0.00781 -0.01481 0.01441 -0.01805 C 0.01649 -0.02523 0.01823 -0.02708 0.02309 -0.03125 C 0.02569 -0.0419 0.0309 -0.04583 0.03594 -0.05417 C 0.04323 -0.0662 0.03455 -0.05463 0.04167 -0.06366 C 0.04323 -0.07014 0.04514 -0.07407 0.04878 -0.07893 C 0.05069 -0.08657 0.05486 -0.09537 0.05625 -0.09907 C 0.05747 -0.10023 0.06024 -0.11065 0.06163 -0.11134 C 0.06476 -0.12454 0.06233 -0.11991 0.06736 -0.12662 C 0.06944 -0.13495 0.06962 -0.14329 0.07448 -0.1493 C 0.07622 -0.15648 0.07917 -0.16574 0.07917 -0.17153 C 0.08056 -0.17338 0.08247 -0.1838 0.08455 -0.1912 C 0.08576 -0.20764 0.08438 -0.21018 0.09167 -0.21991 C 0.09253 -0.22361 0.09358 -0.22755 0.09444 -0.23125 C 0.09514 -0.2338 0.09583 -0.23889 0.09583 -0.23866 " pathEditMode="relative" rAng="0" ptsTypes="fffffffffffffff">
                                      <p:cBhvr>
                                        <p:cTn id="14" dur="2000" fill="hold"/>
                                        <p:tgtEl>
                                          <p:spTgt spid="2361380"/>
                                        </p:tgtEl>
                                        <p:attrNameLst>
                                          <p:attrName>ppt_x</p:attrName>
                                          <p:attrName>ppt_y</p:attrName>
                                        </p:attrNameLst>
                                      </p:cBhvr>
                                      <p:rCtr x="48" y="-117"/>
                                    </p:animMotion>
                                  </p:childTnLst>
                                </p:cTn>
                              </p:par>
                              <p:par>
                                <p:cTn id="15" presetID="53" presetClass="entr" presetSubtype="0" fill="hold" grpId="0" nodeType="withEffect">
                                  <p:stCondLst>
                                    <p:cond delay="0"/>
                                  </p:stCondLst>
                                  <p:childTnLst>
                                    <p:set>
                                      <p:cBhvr>
                                        <p:cTn id="16" dur="1" fill="hold">
                                          <p:stCondLst>
                                            <p:cond delay="0"/>
                                          </p:stCondLst>
                                        </p:cTn>
                                        <p:tgtEl>
                                          <p:spTgt spid="2361354"/>
                                        </p:tgtEl>
                                        <p:attrNameLst>
                                          <p:attrName>style.visibility</p:attrName>
                                        </p:attrNameLst>
                                      </p:cBhvr>
                                      <p:to>
                                        <p:strVal val="visible"/>
                                      </p:to>
                                    </p:set>
                                    <p:anim calcmode="lin" valueType="num">
                                      <p:cBhvr>
                                        <p:cTn id="17" dur="1000" fill="hold"/>
                                        <p:tgtEl>
                                          <p:spTgt spid="2361354"/>
                                        </p:tgtEl>
                                        <p:attrNameLst>
                                          <p:attrName>ppt_w</p:attrName>
                                        </p:attrNameLst>
                                      </p:cBhvr>
                                      <p:tavLst>
                                        <p:tav tm="0">
                                          <p:val>
                                            <p:fltVal val="0"/>
                                          </p:val>
                                        </p:tav>
                                        <p:tav tm="100000">
                                          <p:val>
                                            <p:strVal val="#ppt_w"/>
                                          </p:val>
                                        </p:tav>
                                      </p:tavLst>
                                    </p:anim>
                                    <p:anim calcmode="lin" valueType="num">
                                      <p:cBhvr>
                                        <p:cTn id="18" dur="1000" fill="hold"/>
                                        <p:tgtEl>
                                          <p:spTgt spid="2361354"/>
                                        </p:tgtEl>
                                        <p:attrNameLst>
                                          <p:attrName>ppt_h</p:attrName>
                                        </p:attrNameLst>
                                      </p:cBhvr>
                                      <p:tavLst>
                                        <p:tav tm="0">
                                          <p:val>
                                            <p:fltVal val="0"/>
                                          </p:val>
                                        </p:tav>
                                        <p:tav tm="100000">
                                          <p:val>
                                            <p:strVal val="#ppt_h"/>
                                          </p:val>
                                        </p:tav>
                                      </p:tavLst>
                                    </p:anim>
                                    <p:animEffect transition="in" filter="fade">
                                      <p:cBhvr>
                                        <p:cTn id="19" dur="1000"/>
                                        <p:tgtEl>
                                          <p:spTgt spid="2361354"/>
                                        </p:tgtEl>
                                      </p:cBhvr>
                                    </p:animEffect>
                                  </p:childTnLst>
                                </p:cTn>
                              </p:par>
                            </p:childTnLst>
                          </p:cTn>
                        </p:par>
                        <p:par>
                          <p:cTn id="20" fill="hold">
                            <p:stCondLst>
                              <p:cond delay="2500"/>
                            </p:stCondLst>
                            <p:childTnLst>
                              <p:par>
                                <p:cTn id="21" presetID="29" presetClass="entr" presetSubtype="0" fill="hold" nodeType="afterEffect">
                                  <p:stCondLst>
                                    <p:cond delay="2000"/>
                                  </p:stCondLst>
                                  <p:childTnLst>
                                    <p:set>
                                      <p:cBhvr>
                                        <p:cTn id="22" dur="1" fill="hold">
                                          <p:stCondLst>
                                            <p:cond delay="0"/>
                                          </p:stCondLst>
                                        </p:cTn>
                                        <p:tgtEl>
                                          <p:spTgt spid="2361365"/>
                                        </p:tgtEl>
                                        <p:attrNameLst>
                                          <p:attrName>style.visibility</p:attrName>
                                        </p:attrNameLst>
                                      </p:cBhvr>
                                      <p:to>
                                        <p:strVal val="visible"/>
                                      </p:to>
                                    </p:set>
                                    <p:anim calcmode="lin" valueType="num">
                                      <p:cBhvr>
                                        <p:cTn id="23" dur="1000" fill="hold"/>
                                        <p:tgtEl>
                                          <p:spTgt spid="2361365"/>
                                        </p:tgtEl>
                                        <p:attrNameLst>
                                          <p:attrName>ppt_x</p:attrName>
                                        </p:attrNameLst>
                                      </p:cBhvr>
                                      <p:tavLst>
                                        <p:tav tm="0">
                                          <p:val>
                                            <p:strVal val="#ppt_x-.2"/>
                                          </p:val>
                                        </p:tav>
                                        <p:tav tm="100000">
                                          <p:val>
                                            <p:strVal val="#ppt_x"/>
                                          </p:val>
                                        </p:tav>
                                      </p:tavLst>
                                    </p:anim>
                                    <p:anim calcmode="lin" valueType="num">
                                      <p:cBhvr>
                                        <p:cTn id="24" dur="1000" fill="hold"/>
                                        <p:tgtEl>
                                          <p:spTgt spid="2361365"/>
                                        </p:tgtEl>
                                        <p:attrNameLst>
                                          <p:attrName>ppt_y</p:attrName>
                                        </p:attrNameLst>
                                      </p:cBhvr>
                                      <p:tavLst>
                                        <p:tav tm="0">
                                          <p:val>
                                            <p:strVal val="#ppt_y"/>
                                          </p:val>
                                        </p:tav>
                                        <p:tav tm="100000">
                                          <p:val>
                                            <p:strVal val="#ppt_y"/>
                                          </p:val>
                                        </p:tav>
                                      </p:tavLst>
                                    </p:anim>
                                    <p:animEffect transition="in" filter="wipe(right)" prLst="gradientSize: 0.1">
                                      <p:cBhvr>
                                        <p:cTn id="25" dur="1000"/>
                                        <p:tgtEl>
                                          <p:spTgt spid="2361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1352" grpId="0" animBg="1"/>
      <p:bldP spid="2361353" grpId="0" animBg="1"/>
      <p:bldP spid="2361354" grpId="0" animBg="1"/>
      <p:bldP spid="2361380" grpId="0" animBg="1"/>
    </p:bld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62370" name="Rectangle 2"/>
          <p:cNvSpPr>
            <a:spLocks noGrp="1" noChangeArrowheads="1"/>
          </p:cNvSpPr>
          <p:nvPr>
            <p:ph type="title"/>
          </p:nvPr>
        </p:nvSpPr>
        <p:spPr/>
        <p:txBody>
          <a:bodyPr/>
          <a:lstStyle/>
          <a:p>
            <a:r>
              <a:rPr lang="en-US"/>
              <a:t>Formation of Anion</a:t>
            </a:r>
          </a:p>
        </p:txBody>
      </p:sp>
      <p:sp>
        <p:nvSpPr>
          <p:cNvPr id="2362371" name="Oval 3"/>
          <p:cNvSpPr>
            <a:spLocks noChangeAspect="1" noChangeArrowheads="1"/>
          </p:cNvSpPr>
          <p:nvPr/>
        </p:nvSpPr>
        <p:spPr bwMode="auto">
          <a:xfrm>
            <a:off x="287338" y="2538413"/>
            <a:ext cx="3675062" cy="3675062"/>
          </a:xfrm>
          <a:prstGeom prst="ellipse">
            <a:avLst/>
          </a:prstGeom>
          <a:noFill/>
          <a:ln w="9525">
            <a:solidFill>
              <a:schemeClr val="tx1"/>
            </a:solidFill>
            <a:miter lim="800000"/>
            <a:headEnd/>
            <a:tailEnd/>
          </a:ln>
          <a:effectLst/>
        </p:spPr>
        <p:txBody>
          <a:bodyPr wrap="none" anchor="ctr"/>
          <a:lstStyle/>
          <a:p>
            <a:endParaRPr lang="en-US"/>
          </a:p>
        </p:txBody>
      </p:sp>
      <p:sp>
        <p:nvSpPr>
          <p:cNvPr id="2362372" name="Oval 4"/>
          <p:cNvSpPr>
            <a:spLocks noChangeAspect="1" noChangeArrowheads="1"/>
          </p:cNvSpPr>
          <p:nvPr/>
        </p:nvSpPr>
        <p:spPr bwMode="auto">
          <a:xfrm>
            <a:off x="744538" y="3027363"/>
            <a:ext cx="2787650" cy="2787650"/>
          </a:xfrm>
          <a:prstGeom prst="ellipse">
            <a:avLst/>
          </a:prstGeom>
          <a:noFill/>
          <a:ln w="9525">
            <a:solidFill>
              <a:schemeClr val="tx1"/>
            </a:solidFill>
            <a:miter lim="800000"/>
            <a:headEnd/>
            <a:tailEnd/>
          </a:ln>
          <a:effectLst/>
        </p:spPr>
        <p:txBody>
          <a:bodyPr wrap="none" anchor="ctr"/>
          <a:lstStyle/>
          <a:p>
            <a:endParaRPr lang="en-US"/>
          </a:p>
        </p:txBody>
      </p:sp>
      <p:sp>
        <p:nvSpPr>
          <p:cNvPr id="2362373" name="Oval 5"/>
          <p:cNvSpPr>
            <a:spLocks noChangeAspect="1" noChangeArrowheads="1"/>
          </p:cNvSpPr>
          <p:nvPr/>
        </p:nvSpPr>
        <p:spPr bwMode="auto">
          <a:xfrm>
            <a:off x="1284288" y="3511550"/>
            <a:ext cx="1746250" cy="1746250"/>
          </a:xfrm>
          <a:prstGeom prst="ellipse">
            <a:avLst/>
          </a:prstGeom>
          <a:noFill/>
          <a:ln w="9525">
            <a:solidFill>
              <a:schemeClr val="tx1"/>
            </a:solidFill>
            <a:miter lim="800000"/>
            <a:headEnd/>
            <a:tailEnd/>
          </a:ln>
          <a:effectLst/>
        </p:spPr>
        <p:txBody>
          <a:bodyPr wrap="none" anchor="ctr"/>
          <a:lstStyle/>
          <a:p>
            <a:endParaRPr lang="en-US"/>
          </a:p>
        </p:txBody>
      </p:sp>
      <p:sp>
        <p:nvSpPr>
          <p:cNvPr id="2362374" name="Oval 6"/>
          <p:cNvSpPr>
            <a:spLocks noChangeAspect="1" noChangeArrowheads="1"/>
          </p:cNvSpPr>
          <p:nvPr/>
        </p:nvSpPr>
        <p:spPr bwMode="auto">
          <a:xfrm>
            <a:off x="1811338" y="4035425"/>
            <a:ext cx="695325" cy="695325"/>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sz="1800"/>
              <a:t>17</a:t>
            </a:r>
            <a:r>
              <a:rPr lang="en-US" sz="1800" i="1"/>
              <a:t>p</a:t>
            </a:r>
            <a:r>
              <a:rPr lang="en-US" sz="1800" i="1" baseline="30000"/>
              <a:t>+</a:t>
            </a:r>
          </a:p>
        </p:txBody>
      </p:sp>
      <p:sp>
        <p:nvSpPr>
          <p:cNvPr id="2362375" name="Text Box 7"/>
          <p:cNvSpPr txBox="1">
            <a:spLocks noChangeArrowheads="1"/>
          </p:cNvSpPr>
          <p:nvPr/>
        </p:nvSpPr>
        <p:spPr bwMode="auto">
          <a:xfrm>
            <a:off x="1477963" y="1744663"/>
            <a:ext cx="1555750" cy="641350"/>
          </a:xfrm>
          <a:prstGeom prst="rect">
            <a:avLst/>
          </a:prstGeom>
          <a:noFill/>
          <a:ln w="9525">
            <a:noFill/>
            <a:miter lim="800000"/>
            <a:headEnd/>
            <a:tailEnd/>
          </a:ln>
          <a:effectLst/>
        </p:spPr>
        <p:txBody>
          <a:bodyPr wrap="none">
            <a:spAutoFit/>
          </a:bodyPr>
          <a:lstStyle/>
          <a:p>
            <a:pPr algn="ctr"/>
            <a:r>
              <a:rPr lang="en-US" sz="1800"/>
              <a:t>chlorine atom</a:t>
            </a:r>
          </a:p>
          <a:p>
            <a:pPr algn="ctr"/>
            <a:r>
              <a:rPr lang="en-US" sz="1800"/>
              <a:t>Cl</a:t>
            </a:r>
          </a:p>
        </p:txBody>
      </p:sp>
      <p:sp>
        <p:nvSpPr>
          <p:cNvPr id="2362376" name="Oval 8"/>
          <p:cNvSpPr>
            <a:spLocks noChangeArrowheads="1"/>
          </p:cNvSpPr>
          <p:nvPr/>
        </p:nvSpPr>
        <p:spPr bwMode="auto">
          <a:xfrm>
            <a:off x="973138" y="57562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77" name="Freeform 9"/>
          <p:cNvSpPr>
            <a:spLocks/>
          </p:cNvSpPr>
          <p:nvPr/>
        </p:nvSpPr>
        <p:spPr bwMode="auto">
          <a:xfrm>
            <a:off x="4021138" y="2327275"/>
            <a:ext cx="609600" cy="1219200"/>
          </a:xfrm>
          <a:custGeom>
            <a:avLst/>
            <a:gdLst/>
            <a:ahLst/>
            <a:cxnLst>
              <a:cxn ang="0">
                <a:pos x="0" y="768"/>
              </a:cxn>
              <a:cxn ang="0">
                <a:pos x="240" y="432"/>
              </a:cxn>
              <a:cxn ang="0">
                <a:pos x="384" y="0"/>
              </a:cxn>
            </a:cxnLst>
            <a:rect l="0" t="0" r="r" b="b"/>
            <a:pathLst>
              <a:path w="384" h="768">
                <a:moveTo>
                  <a:pt x="0" y="768"/>
                </a:moveTo>
                <a:cubicBezTo>
                  <a:pt x="88" y="664"/>
                  <a:pt x="176" y="560"/>
                  <a:pt x="240" y="432"/>
                </a:cubicBezTo>
                <a:cubicBezTo>
                  <a:pt x="304" y="304"/>
                  <a:pt x="360" y="72"/>
                  <a:pt x="384" y="0"/>
                </a:cubicBezTo>
              </a:path>
            </a:pathLst>
          </a:custGeom>
          <a:noFill/>
          <a:ln w="19050" cap="flat" cmpd="sng">
            <a:solidFill>
              <a:srgbClr val="3366FF"/>
            </a:solidFill>
            <a:prstDash val="solid"/>
            <a:miter lim="800000"/>
            <a:headEnd type="triangle" w="med" len="med"/>
            <a:tailEnd type="none" w="med" len="med"/>
          </a:ln>
          <a:effectLst/>
        </p:spPr>
        <p:txBody>
          <a:bodyPr wrap="none"/>
          <a:lstStyle/>
          <a:p>
            <a:endParaRPr lang="en-US"/>
          </a:p>
        </p:txBody>
      </p:sp>
      <p:sp>
        <p:nvSpPr>
          <p:cNvPr id="2362378" name="Oval 10"/>
          <p:cNvSpPr>
            <a:spLocks noChangeArrowheads="1"/>
          </p:cNvSpPr>
          <p:nvPr/>
        </p:nvSpPr>
        <p:spPr bwMode="auto">
          <a:xfrm>
            <a:off x="1582738" y="33766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79" name="Oval 11"/>
          <p:cNvSpPr>
            <a:spLocks noChangeArrowheads="1"/>
          </p:cNvSpPr>
          <p:nvPr/>
        </p:nvSpPr>
        <p:spPr bwMode="auto">
          <a:xfrm>
            <a:off x="2573338" y="47482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80" name="Oval 12"/>
          <p:cNvSpPr>
            <a:spLocks noChangeArrowheads="1"/>
          </p:cNvSpPr>
          <p:nvPr/>
        </p:nvSpPr>
        <p:spPr bwMode="auto">
          <a:xfrm>
            <a:off x="2268538" y="29194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81" name="Oval 13"/>
          <p:cNvSpPr>
            <a:spLocks noChangeArrowheads="1"/>
          </p:cNvSpPr>
          <p:nvPr/>
        </p:nvSpPr>
        <p:spPr bwMode="auto">
          <a:xfrm>
            <a:off x="3030538" y="33766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82" name="Oval 14"/>
          <p:cNvSpPr>
            <a:spLocks noChangeArrowheads="1"/>
          </p:cNvSpPr>
          <p:nvPr/>
        </p:nvSpPr>
        <p:spPr bwMode="auto">
          <a:xfrm>
            <a:off x="973138" y="32242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83" name="Oval 15"/>
          <p:cNvSpPr>
            <a:spLocks noChangeArrowheads="1"/>
          </p:cNvSpPr>
          <p:nvPr/>
        </p:nvSpPr>
        <p:spPr bwMode="auto">
          <a:xfrm>
            <a:off x="592138" y="41386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84" name="Oval 16"/>
          <p:cNvSpPr>
            <a:spLocks noChangeArrowheads="1"/>
          </p:cNvSpPr>
          <p:nvPr/>
        </p:nvSpPr>
        <p:spPr bwMode="auto">
          <a:xfrm>
            <a:off x="820738" y="49768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85" name="Oval 17"/>
          <p:cNvSpPr>
            <a:spLocks noChangeArrowheads="1"/>
          </p:cNvSpPr>
          <p:nvPr/>
        </p:nvSpPr>
        <p:spPr bwMode="auto">
          <a:xfrm>
            <a:off x="1506538" y="55864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86" name="Oval 18"/>
          <p:cNvSpPr>
            <a:spLocks noChangeArrowheads="1"/>
          </p:cNvSpPr>
          <p:nvPr/>
        </p:nvSpPr>
        <p:spPr bwMode="auto">
          <a:xfrm>
            <a:off x="2497138" y="55102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87" name="Oval 19"/>
          <p:cNvSpPr>
            <a:spLocks noChangeArrowheads="1"/>
          </p:cNvSpPr>
          <p:nvPr/>
        </p:nvSpPr>
        <p:spPr bwMode="auto">
          <a:xfrm>
            <a:off x="3259138" y="45196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88" name="Oval 20"/>
          <p:cNvSpPr>
            <a:spLocks noChangeArrowheads="1"/>
          </p:cNvSpPr>
          <p:nvPr/>
        </p:nvSpPr>
        <p:spPr bwMode="auto">
          <a:xfrm>
            <a:off x="4554538" y="20986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89" name="Oval 21"/>
          <p:cNvSpPr>
            <a:spLocks noChangeArrowheads="1"/>
          </p:cNvSpPr>
          <p:nvPr/>
        </p:nvSpPr>
        <p:spPr bwMode="auto">
          <a:xfrm>
            <a:off x="3487738" y="51466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90" name="Oval 22"/>
          <p:cNvSpPr>
            <a:spLocks noChangeArrowheads="1"/>
          </p:cNvSpPr>
          <p:nvPr/>
        </p:nvSpPr>
        <p:spPr bwMode="auto">
          <a:xfrm>
            <a:off x="2192338" y="59848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91" name="Oval 23"/>
          <p:cNvSpPr>
            <a:spLocks noChangeArrowheads="1"/>
          </p:cNvSpPr>
          <p:nvPr/>
        </p:nvSpPr>
        <p:spPr bwMode="auto">
          <a:xfrm>
            <a:off x="287338" y="49942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92" name="Oval 24"/>
          <p:cNvSpPr>
            <a:spLocks noChangeArrowheads="1"/>
          </p:cNvSpPr>
          <p:nvPr/>
        </p:nvSpPr>
        <p:spPr bwMode="auto">
          <a:xfrm>
            <a:off x="211138" y="36226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93" name="Oval 25"/>
          <p:cNvSpPr>
            <a:spLocks noChangeArrowheads="1"/>
          </p:cNvSpPr>
          <p:nvPr/>
        </p:nvSpPr>
        <p:spPr bwMode="auto">
          <a:xfrm>
            <a:off x="1506538" y="24034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94" name="Oval 26"/>
          <p:cNvSpPr>
            <a:spLocks noChangeArrowheads="1"/>
          </p:cNvSpPr>
          <p:nvPr/>
        </p:nvSpPr>
        <p:spPr bwMode="auto">
          <a:xfrm>
            <a:off x="2649538" y="25558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395" name="AutoShape 27"/>
          <p:cNvSpPr>
            <a:spLocks noChangeArrowheads="1"/>
          </p:cNvSpPr>
          <p:nvPr/>
        </p:nvSpPr>
        <p:spPr bwMode="auto">
          <a:xfrm>
            <a:off x="3962400" y="1870075"/>
            <a:ext cx="1371600" cy="1752600"/>
          </a:xfrm>
          <a:prstGeom prst="rightArrow">
            <a:avLst>
              <a:gd name="adj1" fmla="val 50000"/>
              <a:gd name="adj2" fmla="val 25000"/>
            </a:avLst>
          </a:prstGeom>
          <a:solidFill>
            <a:srgbClr val="658AFF"/>
          </a:solidFill>
          <a:ln w="9525">
            <a:noFill/>
            <a:miter lim="800000"/>
            <a:headEnd/>
            <a:tailEnd/>
          </a:ln>
          <a:effectLst/>
        </p:spPr>
        <p:txBody>
          <a:bodyPr wrap="none" anchor="ctr"/>
          <a:lstStyle/>
          <a:p>
            <a:pPr algn="ctr"/>
            <a:r>
              <a:rPr lang="en-US" sz="1600"/>
              <a:t>gain of </a:t>
            </a:r>
          </a:p>
          <a:p>
            <a:pPr algn="ctr"/>
            <a:r>
              <a:rPr lang="en-US" sz="1600"/>
              <a:t>one valence </a:t>
            </a:r>
          </a:p>
          <a:p>
            <a:pPr algn="ctr"/>
            <a:r>
              <a:rPr lang="en-US" sz="1600"/>
              <a:t>electron</a:t>
            </a:r>
          </a:p>
        </p:txBody>
      </p:sp>
      <p:grpSp>
        <p:nvGrpSpPr>
          <p:cNvPr id="2362396" name="Group 28"/>
          <p:cNvGrpSpPr>
            <a:grpSpLocks/>
          </p:cNvGrpSpPr>
          <p:nvPr/>
        </p:nvGrpSpPr>
        <p:grpSpPr bwMode="auto">
          <a:xfrm>
            <a:off x="5164138" y="1717675"/>
            <a:ext cx="3751262" cy="4683125"/>
            <a:chOff x="3253" y="1082"/>
            <a:chExt cx="2363" cy="2950"/>
          </a:xfrm>
        </p:grpSpPr>
        <p:grpSp>
          <p:nvGrpSpPr>
            <p:cNvPr id="2362397" name="Group 29"/>
            <p:cNvGrpSpPr>
              <a:grpSpLocks/>
            </p:cNvGrpSpPr>
            <p:nvPr/>
          </p:nvGrpSpPr>
          <p:grpSpPr bwMode="auto">
            <a:xfrm>
              <a:off x="3253" y="1082"/>
              <a:ext cx="2363" cy="2950"/>
              <a:chOff x="3360" y="1056"/>
              <a:chExt cx="2363" cy="2950"/>
            </a:xfrm>
          </p:grpSpPr>
          <p:sp>
            <p:nvSpPr>
              <p:cNvPr id="2362398" name="Text Box 30"/>
              <p:cNvSpPr txBox="1">
                <a:spLocks noChangeArrowheads="1"/>
              </p:cNvSpPr>
              <p:nvPr/>
            </p:nvSpPr>
            <p:spPr bwMode="auto">
              <a:xfrm>
                <a:off x="4188" y="1056"/>
                <a:ext cx="852" cy="404"/>
              </a:xfrm>
              <a:prstGeom prst="rect">
                <a:avLst/>
              </a:prstGeom>
              <a:noFill/>
              <a:ln w="9525">
                <a:noFill/>
                <a:miter lim="800000"/>
                <a:headEnd/>
                <a:tailEnd/>
              </a:ln>
              <a:effectLst/>
            </p:spPr>
            <p:txBody>
              <a:bodyPr wrap="none">
                <a:spAutoFit/>
              </a:bodyPr>
              <a:lstStyle/>
              <a:p>
                <a:pPr algn="ctr"/>
                <a:r>
                  <a:rPr lang="en-US" sz="1800"/>
                  <a:t>chloride ion</a:t>
                </a:r>
              </a:p>
              <a:p>
                <a:pPr algn="ctr"/>
                <a:r>
                  <a:rPr lang="en-US" sz="1800"/>
                  <a:t>Cl</a:t>
                </a:r>
                <a:r>
                  <a:rPr lang="en-US" sz="1800" baseline="30000"/>
                  <a:t>1-</a:t>
                </a:r>
                <a:endParaRPr lang="en-US" sz="1800"/>
              </a:p>
            </p:txBody>
          </p:sp>
          <p:sp>
            <p:nvSpPr>
              <p:cNvPr id="2362399" name="Oval 31"/>
              <p:cNvSpPr>
                <a:spLocks noChangeAspect="1" noChangeArrowheads="1"/>
              </p:cNvSpPr>
              <p:nvPr/>
            </p:nvSpPr>
            <p:spPr bwMode="auto">
              <a:xfrm>
                <a:off x="3696" y="1855"/>
                <a:ext cx="1756" cy="1756"/>
              </a:xfrm>
              <a:prstGeom prst="ellipse">
                <a:avLst/>
              </a:prstGeom>
              <a:noFill/>
              <a:ln w="9525">
                <a:solidFill>
                  <a:schemeClr val="tx1"/>
                </a:solidFill>
                <a:miter lim="800000"/>
                <a:headEnd/>
                <a:tailEnd/>
              </a:ln>
              <a:effectLst/>
            </p:spPr>
            <p:txBody>
              <a:bodyPr wrap="none" anchor="ctr"/>
              <a:lstStyle/>
              <a:p>
                <a:endParaRPr lang="en-US"/>
              </a:p>
            </p:txBody>
          </p:sp>
          <p:sp>
            <p:nvSpPr>
              <p:cNvPr id="2362400" name="Oval 32"/>
              <p:cNvSpPr>
                <a:spLocks noChangeAspect="1" noChangeArrowheads="1"/>
              </p:cNvSpPr>
              <p:nvPr/>
            </p:nvSpPr>
            <p:spPr bwMode="auto">
              <a:xfrm>
                <a:off x="4036" y="2160"/>
                <a:ext cx="1100" cy="1100"/>
              </a:xfrm>
              <a:prstGeom prst="ellipse">
                <a:avLst/>
              </a:prstGeom>
              <a:noFill/>
              <a:ln w="9525">
                <a:solidFill>
                  <a:schemeClr val="tx1"/>
                </a:solidFill>
                <a:miter lim="800000"/>
                <a:headEnd/>
                <a:tailEnd/>
              </a:ln>
              <a:effectLst/>
            </p:spPr>
            <p:txBody>
              <a:bodyPr wrap="none" anchor="ctr"/>
              <a:lstStyle/>
              <a:p>
                <a:endParaRPr lang="en-US"/>
              </a:p>
            </p:txBody>
          </p:sp>
          <p:sp>
            <p:nvSpPr>
              <p:cNvPr id="2362401" name="Oval 33"/>
              <p:cNvSpPr>
                <a:spLocks noChangeAspect="1" noChangeArrowheads="1"/>
              </p:cNvSpPr>
              <p:nvPr/>
            </p:nvSpPr>
            <p:spPr bwMode="auto">
              <a:xfrm>
                <a:off x="4368" y="2490"/>
                <a:ext cx="438" cy="438"/>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sz="1800"/>
                  <a:t>17</a:t>
                </a:r>
                <a:r>
                  <a:rPr lang="en-US" sz="1800" i="1"/>
                  <a:t>p</a:t>
                </a:r>
                <a:r>
                  <a:rPr lang="en-US" sz="1800" i="1" baseline="30000"/>
                  <a:t>+</a:t>
                </a:r>
              </a:p>
            </p:txBody>
          </p:sp>
          <p:sp>
            <p:nvSpPr>
              <p:cNvPr id="2362402" name="Oval 34"/>
              <p:cNvSpPr>
                <a:spLocks noChangeArrowheads="1"/>
              </p:cNvSpPr>
              <p:nvPr/>
            </p:nvSpPr>
            <p:spPr bwMode="auto">
              <a:xfrm>
                <a:off x="3936" y="250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03" name="Oval 35"/>
              <p:cNvSpPr>
                <a:spLocks noChangeArrowheads="1"/>
              </p:cNvSpPr>
              <p:nvPr/>
            </p:nvSpPr>
            <p:spPr bwMode="auto">
              <a:xfrm>
                <a:off x="4992" y="274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04" name="Oval 36"/>
              <p:cNvSpPr>
                <a:spLocks noChangeArrowheads="1"/>
              </p:cNvSpPr>
              <p:nvPr/>
            </p:nvSpPr>
            <p:spPr bwMode="auto">
              <a:xfrm>
                <a:off x="4368" y="178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05" name="Oval 37"/>
              <p:cNvSpPr>
                <a:spLocks noChangeArrowheads="1"/>
              </p:cNvSpPr>
              <p:nvPr/>
            </p:nvSpPr>
            <p:spPr bwMode="auto">
              <a:xfrm>
                <a:off x="4944" y="1931"/>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06" name="Oval 38"/>
              <p:cNvSpPr>
                <a:spLocks noChangeArrowheads="1"/>
              </p:cNvSpPr>
              <p:nvPr/>
            </p:nvSpPr>
            <p:spPr bwMode="auto">
              <a:xfrm>
                <a:off x="3840" y="1979"/>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07" name="Oval 39"/>
              <p:cNvSpPr>
                <a:spLocks noChangeArrowheads="1"/>
              </p:cNvSpPr>
              <p:nvPr/>
            </p:nvSpPr>
            <p:spPr bwMode="auto">
              <a:xfrm>
                <a:off x="3600" y="2795"/>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08" name="Oval 40"/>
              <p:cNvSpPr>
                <a:spLocks noChangeArrowheads="1"/>
              </p:cNvSpPr>
              <p:nvPr/>
            </p:nvSpPr>
            <p:spPr bwMode="auto">
              <a:xfrm>
                <a:off x="3984" y="332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09" name="Oval 41"/>
              <p:cNvSpPr>
                <a:spLocks noChangeArrowheads="1"/>
              </p:cNvSpPr>
              <p:nvPr/>
            </p:nvSpPr>
            <p:spPr bwMode="auto">
              <a:xfrm>
                <a:off x="4512" y="346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10" name="Oval 42"/>
              <p:cNvSpPr>
                <a:spLocks noChangeArrowheads="1"/>
              </p:cNvSpPr>
              <p:nvPr/>
            </p:nvSpPr>
            <p:spPr bwMode="auto">
              <a:xfrm>
                <a:off x="5088" y="322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11" name="Oval 43"/>
              <p:cNvSpPr>
                <a:spLocks noChangeArrowheads="1"/>
              </p:cNvSpPr>
              <p:nvPr/>
            </p:nvSpPr>
            <p:spPr bwMode="auto">
              <a:xfrm>
                <a:off x="5280" y="2459"/>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12" name="Oval 44"/>
              <p:cNvSpPr>
                <a:spLocks noChangeAspect="1" noChangeArrowheads="1"/>
              </p:cNvSpPr>
              <p:nvPr/>
            </p:nvSpPr>
            <p:spPr bwMode="auto">
              <a:xfrm>
                <a:off x="3408" y="1595"/>
                <a:ext cx="2315" cy="2315"/>
              </a:xfrm>
              <a:prstGeom prst="ellipse">
                <a:avLst/>
              </a:prstGeom>
              <a:noFill/>
              <a:ln w="9525">
                <a:solidFill>
                  <a:schemeClr val="tx1"/>
                </a:solidFill>
                <a:miter lim="800000"/>
                <a:headEnd/>
                <a:tailEnd/>
              </a:ln>
              <a:effectLst/>
            </p:spPr>
            <p:txBody>
              <a:bodyPr wrap="none" anchor="ctr"/>
              <a:lstStyle/>
              <a:p>
                <a:endParaRPr lang="en-US"/>
              </a:p>
            </p:txBody>
          </p:sp>
          <p:sp>
            <p:nvSpPr>
              <p:cNvPr id="2362413" name="Oval 45"/>
              <p:cNvSpPr>
                <a:spLocks noChangeArrowheads="1"/>
              </p:cNvSpPr>
              <p:nvPr/>
            </p:nvSpPr>
            <p:spPr bwMode="auto">
              <a:xfrm>
                <a:off x="5424" y="323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14" name="Oval 46"/>
              <p:cNvSpPr>
                <a:spLocks noChangeArrowheads="1"/>
              </p:cNvSpPr>
              <p:nvPr/>
            </p:nvSpPr>
            <p:spPr bwMode="auto">
              <a:xfrm>
                <a:off x="4608" y="376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15" name="Oval 47"/>
              <p:cNvSpPr>
                <a:spLocks noChangeArrowheads="1"/>
              </p:cNvSpPr>
              <p:nvPr/>
            </p:nvSpPr>
            <p:spPr bwMode="auto">
              <a:xfrm>
                <a:off x="3408" y="3142"/>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16" name="Oval 48"/>
              <p:cNvSpPr>
                <a:spLocks noChangeArrowheads="1"/>
              </p:cNvSpPr>
              <p:nvPr/>
            </p:nvSpPr>
            <p:spPr bwMode="auto">
              <a:xfrm>
                <a:off x="3360" y="227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17" name="Oval 49"/>
              <p:cNvSpPr>
                <a:spLocks noChangeArrowheads="1"/>
              </p:cNvSpPr>
              <p:nvPr/>
            </p:nvSpPr>
            <p:spPr bwMode="auto">
              <a:xfrm>
                <a:off x="4176" y="1510"/>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18" name="Oval 50"/>
              <p:cNvSpPr>
                <a:spLocks noChangeArrowheads="1"/>
              </p:cNvSpPr>
              <p:nvPr/>
            </p:nvSpPr>
            <p:spPr bwMode="auto">
              <a:xfrm>
                <a:off x="4896" y="160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sp>
          <p:nvSpPr>
            <p:cNvPr id="2362419" name="Oval 51"/>
            <p:cNvSpPr>
              <a:spLocks noChangeArrowheads="1"/>
            </p:cNvSpPr>
            <p:nvPr/>
          </p:nvSpPr>
          <p:spPr bwMode="auto">
            <a:xfrm>
              <a:off x="3936" y="3744"/>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2420" name="Oval 52"/>
            <p:cNvSpPr>
              <a:spLocks noChangeArrowheads="1"/>
            </p:cNvSpPr>
            <p:nvPr/>
          </p:nvSpPr>
          <p:spPr bwMode="auto">
            <a:xfrm>
              <a:off x="5328" y="2112"/>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sp>
        <p:nvSpPr>
          <p:cNvPr id="2362421" name="AutoShape 53">
            <a:hlinkClick r:id="" action="ppaction://noaction" highlightClick="1"/>
            <a:hlinkHover r:id="rId3" action="ppaction://hlinksldjump"/>
          </p:cNvPr>
          <p:cNvSpPr>
            <a:spLocks noChangeArrowheads="1"/>
          </p:cNvSpPr>
          <p:nvPr/>
        </p:nvSpPr>
        <p:spPr bwMode="auto">
          <a:xfrm>
            <a:off x="0" y="6172200"/>
            <a:ext cx="609600" cy="357188"/>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362422" name="AutoShape 54">
            <a:hlinkClick r:id="" action="ppaction://noaction" highlightClick="1"/>
            <a:hlinkHover r:id="" action="ppaction://hlinkshowjump?jump=lastslideviewed"/>
          </p:cNvPr>
          <p:cNvSpPr>
            <a:spLocks noChangeArrowheads="1"/>
          </p:cNvSpPr>
          <p:nvPr/>
        </p:nvSpPr>
        <p:spPr bwMode="auto">
          <a:xfrm>
            <a:off x="8901113" y="6616700"/>
            <a:ext cx="242887" cy="241300"/>
          </a:xfrm>
          <a:prstGeom prst="actionButtonReturn">
            <a:avLst/>
          </a:prstGeom>
          <a:solidFill>
            <a:schemeClr val="accent2">
              <a:alpha val="10001"/>
            </a:schemeClr>
          </a:solidFill>
          <a:ln w="9525">
            <a:no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62377"/>
                                        </p:tgtEl>
                                        <p:attrNameLst>
                                          <p:attrName>style.visibility</p:attrName>
                                        </p:attrNameLst>
                                      </p:cBhvr>
                                      <p:to>
                                        <p:strVal val="visible"/>
                                      </p:to>
                                    </p:set>
                                    <p:animEffect transition="in" filter="wipe(up)">
                                      <p:cBhvr>
                                        <p:cTn id="7" dur="500"/>
                                        <p:tgtEl>
                                          <p:spTgt spid="2362377"/>
                                        </p:tgtEl>
                                      </p:cBhvr>
                                    </p:animEffect>
                                  </p:childTnLst>
                                </p:cTn>
                              </p:par>
                              <p:par>
                                <p:cTn id="8" presetID="53" presetClass="entr" presetSubtype="0" fill="hold" nodeType="withEffect">
                                  <p:stCondLst>
                                    <p:cond delay="0"/>
                                  </p:stCondLst>
                                  <p:childTnLst>
                                    <p:set>
                                      <p:cBhvr>
                                        <p:cTn id="9" dur="1" fill="hold">
                                          <p:stCondLst>
                                            <p:cond delay="0"/>
                                          </p:stCondLst>
                                        </p:cTn>
                                        <p:tgtEl>
                                          <p:spTgt spid="2362395"/>
                                        </p:tgtEl>
                                        <p:attrNameLst>
                                          <p:attrName>style.visibility</p:attrName>
                                        </p:attrNameLst>
                                      </p:cBhvr>
                                      <p:to>
                                        <p:strVal val="visible"/>
                                      </p:to>
                                    </p:set>
                                    <p:anim calcmode="lin" valueType="num">
                                      <p:cBhvr>
                                        <p:cTn id="10" dur="1000" fill="hold"/>
                                        <p:tgtEl>
                                          <p:spTgt spid="2362395"/>
                                        </p:tgtEl>
                                        <p:attrNameLst>
                                          <p:attrName>ppt_w</p:attrName>
                                        </p:attrNameLst>
                                      </p:cBhvr>
                                      <p:tavLst>
                                        <p:tav tm="0">
                                          <p:val>
                                            <p:fltVal val="0"/>
                                          </p:val>
                                        </p:tav>
                                        <p:tav tm="100000">
                                          <p:val>
                                            <p:strVal val="#ppt_w"/>
                                          </p:val>
                                        </p:tav>
                                      </p:tavLst>
                                    </p:anim>
                                    <p:anim calcmode="lin" valueType="num">
                                      <p:cBhvr>
                                        <p:cTn id="11" dur="1000" fill="hold"/>
                                        <p:tgtEl>
                                          <p:spTgt spid="2362395"/>
                                        </p:tgtEl>
                                        <p:attrNameLst>
                                          <p:attrName>ppt_h</p:attrName>
                                        </p:attrNameLst>
                                      </p:cBhvr>
                                      <p:tavLst>
                                        <p:tav tm="0">
                                          <p:val>
                                            <p:fltVal val="0"/>
                                          </p:val>
                                        </p:tav>
                                        <p:tav tm="100000">
                                          <p:val>
                                            <p:strVal val="#ppt_h"/>
                                          </p:val>
                                        </p:tav>
                                      </p:tavLst>
                                    </p:anim>
                                    <p:animEffect transition="in" filter="fade">
                                      <p:cBhvr>
                                        <p:cTn id="12" dur="1000"/>
                                        <p:tgtEl>
                                          <p:spTgt spid="2362395"/>
                                        </p:tgtEl>
                                      </p:cBhvr>
                                    </p:animEffect>
                                  </p:childTnLst>
                                </p:cTn>
                              </p:par>
                              <p:par>
                                <p:cTn id="13" presetID="9" presetClass="emph" presetSubtype="0" grpId="3" nodeType="withEffect">
                                  <p:stCondLst>
                                    <p:cond delay="0"/>
                                  </p:stCondLst>
                                  <p:childTnLst>
                                    <p:set>
                                      <p:cBhvr rctx="PPT">
                                        <p:cTn id="14" dur="indefinite"/>
                                        <p:tgtEl>
                                          <p:spTgt spid="2362388"/>
                                        </p:tgtEl>
                                        <p:attrNameLst>
                                          <p:attrName>style.opacity</p:attrName>
                                        </p:attrNameLst>
                                      </p:cBhvr>
                                      <p:to>
                                        <p:strVal val="0.75"/>
                                      </p:to>
                                    </p:set>
                                    <p:animEffect filter="image" prLst="opacity: 0.75">
                                      <p:cBhvr rctx="IE">
                                        <p:cTn id="15" dur="indefinite"/>
                                        <p:tgtEl>
                                          <p:spTgt spid="2362388"/>
                                        </p:tgtEl>
                                      </p:cBhvr>
                                    </p:animEffect>
                                  </p:childTnLst>
                                </p:cTn>
                              </p:par>
                              <p:par>
                                <p:cTn id="16" presetID="1" presetClass="entr" presetSubtype="0" fill="hold" grpId="0" nodeType="withEffect">
                                  <p:stCondLst>
                                    <p:cond delay="0"/>
                                  </p:stCondLst>
                                  <p:childTnLst>
                                    <p:set>
                                      <p:cBhvr>
                                        <p:cTn id="17" dur="1" fill="hold">
                                          <p:stCondLst>
                                            <p:cond delay="0"/>
                                          </p:stCondLst>
                                        </p:cTn>
                                        <p:tgtEl>
                                          <p:spTgt spid="2362388"/>
                                        </p:tgtEl>
                                        <p:attrNameLst>
                                          <p:attrName>style.visibility</p:attrName>
                                        </p:attrNameLst>
                                      </p:cBhvr>
                                      <p:to>
                                        <p:strVal val="visible"/>
                                      </p:to>
                                    </p:set>
                                  </p:childTnLst>
                                </p:cTn>
                              </p:par>
                              <p:par>
                                <p:cTn id="18" presetID="0" presetClass="path" presetSubtype="0" accel="50000" decel="50000" fill="hold" grpId="1" nodeType="withEffect">
                                  <p:stCondLst>
                                    <p:cond delay="0"/>
                                  </p:stCondLst>
                                  <p:childTnLst>
                                    <p:animMotion origin="layout" path="M 0 -4.56059E-6 C -0.00191 0.00486 -0.00469 0.00717 -0.00608 0.01249 C -0.00903 0.0266 -0.01007 0.04348 -0.01771 0.05574 C -0.0191 0.06222 -0.02118 0.06869 -0.02205 0.07517 C -0.02274 0.08234 -0.02274 0.09367 -0.02639 0.10084 C -0.02882 0.10593 -0.03194 0.11032 -0.03507 0.11541 C -0.03767 0.1198 -0.04253 0.12188 -0.04531 0.12651 C -0.04983 0.13368 -0.05399 0.14131 -0.0599 0.14732 C -0.06285 0.15819 -0.05851 0.1464 -0.06562 0.15518 C -0.06806 0.15819 -0.06875 0.16259 -0.07135 0.1649 C -0.07222 0.16605 -0.07344 0.16698 -0.07431 0.16837 C -0.0776 0.17993 -0.07292 0.16629 -0.08003 0.17623 C -0.08108 0.17762 -0.0809 0.1797 -0.08177 0.18109 C -0.08281 0.1834 -0.08802 0.19196 -0.09028 0.19543 C -0.09288 0.19982 -0.09028 0.20537 -0.09583 0.20537 " pathEditMode="relative" rAng="0" ptsTypes="ffffffffffffffA">
                                      <p:cBhvr>
                                        <p:cTn id="19" dur="2000" fill="hold"/>
                                        <p:tgtEl>
                                          <p:spTgt spid="2362388"/>
                                        </p:tgtEl>
                                        <p:attrNameLst>
                                          <p:attrName>ppt_x</p:attrName>
                                          <p:attrName>ppt_y</p:attrName>
                                        </p:attrNameLst>
                                      </p:cBhvr>
                                      <p:rCtr x="-48" y="103"/>
                                    </p:animMotion>
                                  </p:childTnLst>
                                </p:cTn>
                              </p:par>
                            </p:childTnLst>
                          </p:cTn>
                        </p:par>
                        <p:par>
                          <p:cTn id="20" fill="hold">
                            <p:stCondLst>
                              <p:cond delay="2000"/>
                            </p:stCondLst>
                            <p:childTnLst>
                              <p:par>
                                <p:cTn id="21" presetID="6" presetClass="emph" presetSubtype="0" fill="hold" grpId="2" nodeType="afterEffect">
                                  <p:stCondLst>
                                    <p:cond delay="0"/>
                                  </p:stCondLst>
                                  <p:childTnLst>
                                    <p:animScale>
                                      <p:cBhvr>
                                        <p:cTn id="22" dur="2000" fill="hold"/>
                                        <p:tgtEl>
                                          <p:spTgt spid="2362388"/>
                                        </p:tgtEl>
                                      </p:cBhvr>
                                      <p:by x="50000" y="50000"/>
                                    </p:animScale>
                                  </p:childTnLst>
                                </p:cTn>
                              </p:par>
                            </p:childTnLst>
                          </p:cTn>
                        </p:par>
                        <p:par>
                          <p:cTn id="23" fill="hold">
                            <p:stCondLst>
                              <p:cond delay="4000"/>
                            </p:stCondLst>
                            <p:childTnLst>
                              <p:par>
                                <p:cTn id="24" presetID="29" presetClass="entr" presetSubtype="0" fill="hold" nodeType="afterEffect">
                                  <p:stCondLst>
                                    <p:cond delay="0"/>
                                  </p:stCondLst>
                                  <p:childTnLst>
                                    <p:set>
                                      <p:cBhvr>
                                        <p:cTn id="25" dur="1" fill="hold">
                                          <p:stCondLst>
                                            <p:cond delay="0"/>
                                          </p:stCondLst>
                                        </p:cTn>
                                        <p:tgtEl>
                                          <p:spTgt spid="2362396"/>
                                        </p:tgtEl>
                                        <p:attrNameLst>
                                          <p:attrName>style.visibility</p:attrName>
                                        </p:attrNameLst>
                                      </p:cBhvr>
                                      <p:to>
                                        <p:strVal val="visible"/>
                                      </p:to>
                                    </p:set>
                                    <p:anim calcmode="lin" valueType="num">
                                      <p:cBhvr>
                                        <p:cTn id="26" dur="1000" fill="hold"/>
                                        <p:tgtEl>
                                          <p:spTgt spid="2362396"/>
                                        </p:tgtEl>
                                        <p:attrNameLst>
                                          <p:attrName>ppt_x</p:attrName>
                                        </p:attrNameLst>
                                      </p:cBhvr>
                                      <p:tavLst>
                                        <p:tav tm="0">
                                          <p:val>
                                            <p:strVal val="#ppt_x-.2"/>
                                          </p:val>
                                        </p:tav>
                                        <p:tav tm="100000">
                                          <p:val>
                                            <p:strVal val="#ppt_x"/>
                                          </p:val>
                                        </p:tav>
                                      </p:tavLst>
                                    </p:anim>
                                    <p:anim calcmode="lin" valueType="num">
                                      <p:cBhvr>
                                        <p:cTn id="27" dur="1000" fill="hold"/>
                                        <p:tgtEl>
                                          <p:spTgt spid="2362396"/>
                                        </p:tgtEl>
                                        <p:attrNameLst>
                                          <p:attrName>ppt_y</p:attrName>
                                        </p:attrNameLst>
                                      </p:cBhvr>
                                      <p:tavLst>
                                        <p:tav tm="0">
                                          <p:val>
                                            <p:strVal val="#ppt_y"/>
                                          </p:val>
                                        </p:tav>
                                        <p:tav tm="100000">
                                          <p:val>
                                            <p:strVal val="#ppt_y"/>
                                          </p:val>
                                        </p:tav>
                                      </p:tavLst>
                                    </p:anim>
                                    <p:animEffect transition="in" filter="wipe(right)" prLst="gradientSize: 0.1">
                                      <p:cBhvr>
                                        <p:cTn id="28" dur="1000"/>
                                        <p:tgtEl>
                                          <p:spTgt spid="2362396"/>
                                        </p:tgtEl>
                                      </p:cBhvr>
                                    </p:animEffect>
                                  </p:childTnLst>
                                </p:cTn>
                              </p:par>
                            </p:childTnLst>
                          </p:cTn>
                        </p:par>
                        <p:par>
                          <p:cTn id="29" fill="hold">
                            <p:stCondLst>
                              <p:cond delay="5000"/>
                            </p:stCondLst>
                            <p:childTnLst>
                              <p:par>
                                <p:cTn id="30" presetID="39" presetClass="exit" presetSubtype="0" decel="100000" fill="hold" grpId="4" nodeType="afterEffect">
                                  <p:stCondLst>
                                    <p:cond delay="0"/>
                                  </p:stCondLst>
                                  <p:childTnLst>
                                    <p:anim calcmode="lin" valueType="num">
                                      <p:cBhvr>
                                        <p:cTn id="31" dur="500"/>
                                        <p:tgtEl>
                                          <p:spTgt spid="2362388"/>
                                        </p:tgtEl>
                                        <p:attrNameLst>
                                          <p:attrName>ppt_h</p:attrName>
                                        </p:attrNameLst>
                                      </p:cBhvr>
                                      <p:tavLst>
                                        <p:tav tm="0">
                                          <p:val>
                                            <p:strVal val="ppt_h"/>
                                          </p:val>
                                        </p:tav>
                                        <p:tav tm="50000">
                                          <p:val>
                                            <p:strVal val="ppt_h/20"/>
                                          </p:val>
                                        </p:tav>
                                        <p:tav tm="100000">
                                          <p:val>
                                            <p:strVal val="ppt_h/20"/>
                                          </p:val>
                                        </p:tav>
                                      </p:tavLst>
                                    </p:anim>
                                    <p:anim calcmode="lin" valueType="num">
                                      <p:cBhvr>
                                        <p:cTn id="32" dur="500"/>
                                        <p:tgtEl>
                                          <p:spTgt spid="2362388"/>
                                        </p:tgtEl>
                                        <p:attrNameLst>
                                          <p:attrName>ppt_w</p:attrName>
                                        </p:attrNameLst>
                                      </p:cBhvr>
                                      <p:tavLst>
                                        <p:tav tm="0">
                                          <p:val>
                                            <p:strVal val="ppt_w"/>
                                          </p:val>
                                        </p:tav>
                                        <p:tav tm="50000">
                                          <p:val>
                                            <p:strVal val="ppt_w+.3"/>
                                          </p:val>
                                        </p:tav>
                                        <p:tav tm="100000">
                                          <p:val>
                                            <p:strVal val="ppt_w+.3"/>
                                          </p:val>
                                        </p:tav>
                                      </p:tavLst>
                                    </p:anim>
                                    <p:anim calcmode="lin" valueType="num">
                                      <p:cBhvr>
                                        <p:cTn id="33" dur="500"/>
                                        <p:tgtEl>
                                          <p:spTgt spid="2362388"/>
                                        </p:tgtEl>
                                        <p:attrNameLst>
                                          <p:attrName>ppt_x</p:attrName>
                                        </p:attrNameLst>
                                      </p:cBhvr>
                                      <p:tavLst>
                                        <p:tav tm="0">
                                          <p:val>
                                            <p:strVal val="ppt_x"/>
                                          </p:val>
                                        </p:tav>
                                        <p:tav tm="50000">
                                          <p:val>
                                            <p:strVal val="ppt_x"/>
                                          </p:val>
                                        </p:tav>
                                        <p:tav tm="100000">
                                          <p:val>
                                            <p:strVal val="ppt_x-.3"/>
                                          </p:val>
                                        </p:tav>
                                      </p:tavLst>
                                    </p:anim>
                                    <p:anim calcmode="lin" valueType="num">
                                      <p:cBhvr>
                                        <p:cTn id="34" dur="500"/>
                                        <p:tgtEl>
                                          <p:spTgt spid="2362388"/>
                                        </p:tgtEl>
                                        <p:attrNameLst>
                                          <p:attrName>ppt_y</p:attrName>
                                        </p:attrNameLst>
                                      </p:cBhvr>
                                      <p:tavLst>
                                        <p:tav tm="0">
                                          <p:val>
                                            <p:strVal val="ppt_y"/>
                                          </p:val>
                                        </p:tav>
                                        <p:tav tm="100000">
                                          <p:val>
                                            <p:strVal val="ppt_y"/>
                                          </p:val>
                                        </p:tav>
                                      </p:tavLst>
                                    </p:anim>
                                    <p:set>
                                      <p:cBhvr>
                                        <p:cTn id="35" dur="1" fill="hold">
                                          <p:stCondLst>
                                            <p:cond delay="499"/>
                                          </p:stCondLst>
                                        </p:cTn>
                                        <p:tgtEl>
                                          <p:spTgt spid="2362388"/>
                                        </p:tgtEl>
                                        <p:attrNameLst>
                                          <p:attrName>style.visibility</p:attrName>
                                        </p:attrNameLst>
                                      </p:cBhvr>
                                      <p:to>
                                        <p:strVal val="hidden"/>
                                      </p:to>
                                    </p:set>
                                  </p:childTnLst>
                                </p:cTn>
                              </p:par>
                            </p:childTnLst>
                          </p:cTn>
                        </p:par>
                        <p:par>
                          <p:cTn id="36" fill="hold">
                            <p:stCondLst>
                              <p:cond delay="5500"/>
                            </p:stCondLst>
                            <p:childTnLst>
                              <p:par>
                                <p:cTn id="37" presetID="10" presetClass="exit" presetSubtype="0" fill="hold" grpId="1" nodeType="afterEffect">
                                  <p:stCondLst>
                                    <p:cond delay="0"/>
                                  </p:stCondLst>
                                  <p:childTnLst>
                                    <p:animEffect transition="out" filter="fade">
                                      <p:cBhvr>
                                        <p:cTn id="38" dur="2000"/>
                                        <p:tgtEl>
                                          <p:spTgt spid="2362377"/>
                                        </p:tgtEl>
                                      </p:cBhvr>
                                    </p:animEffect>
                                    <p:set>
                                      <p:cBhvr>
                                        <p:cTn id="39" dur="1" fill="hold">
                                          <p:stCondLst>
                                            <p:cond delay="1999"/>
                                          </p:stCondLst>
                                        </p:cTn>
                                        <p:tgtEl>
                                          <p:spTgt spid="236237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377" grpId="0" animBg="1"/>
      <p:bldP spid="2362377" grpId="1" animBg="1"/>
      <p:bldP spid="2362388" grpId="0" animBg="1"/>
      <p:bldP spid="2362388" grpId="1" animBg="1"/>
      <p:bldP spid="2362388" grpId="2" animBg="1"/>
      <p:bldP spid="2362388" grpId="3" animBg="1"/>
      <p:bldP spid="2362388" grpId="4" animBg="1"/>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63394" name="Rectangle 2"/>
          <p:cNvSpPr>
            <a:spLocks noGrp="1" noChangeArrowheads="1"/>
          </p:cNvSpPr>
          <p:nvPr>
            <p:ph type="title"/>
          </p:nvPr>
        </p:nvSpPr>
        <p:spPr/>
        <p:txBody>
          <a:bodyPr/>
          <a:lstStyle/>
          <a:p>
            <a:r>
              <a:rPr lang="en-US"/>
              <a:t>Formation of Ionic Bond</a:t>
            </a:r>
          </a:p>
        </p:txBody>
      </p:sp>
      <p:sp>
        <p:nvSpPr>
          <p:cNvPr id="2363395" name="Text Box 3"/>
          <p:cNvSpPr txBox="1">
            <a:spLocks noChangeArrowheads="1"/>
          </p:cNvSpPr>
          <p:nvPr/>
        </p:nvSpPr>
        <p:spPr bwMode="auto">
          <a:xfrm>
            <a:off x="5886450" y="1717675"/>
            <a:ext cx="1352550" cy="641350"/>
          </a:xfrm>
          <a:prstGeom prst="rect">
            <a:avLst/>
          </a:prstGeom>
          <a:noFill/>
          <a:ln w="9525">
            <a:noFill/>
            <a:miter lim="800000"/>
            <a:headEnd/>
            <a:tailEnd/>
          </a:ln>
          <a:effectLst/>
        </p:spPr>
        <p:txBody>
          <a:bodyPr wrap="none">
            <a:spAutoFit/>
          </a:bodyPr>
          <a:lstStyle/>
          <a:p>
            <a:pPr algn="ctr"/>
            <a:r>
              <a:rPr lang="en-US" sz="1800"/>
              <a:t>chloride ion</a:t>
            </a:r>
          </a:p>
          <a:p>
            <a:pPr algn="ctr"/>
            <a:r>
              <a:rPr lang="en-US" sz="1800"/>
              <a:t>Cl</a:t>
            </a:r>
            <a:r>
              <a:rPr lang="en-US" sz="1800" baseline="30000"/>
              <a:t>1-</a:t>
            </a:r>
            <a:endParaRPr lang="en-US" sz="1800"/>
          </a:p>
        </p:txBody>
      </p:sp>
      <p:grpSp>
        <p:nvGrpSpPr>
          <p:cNvPr id="2363396" name="Group 4"/>
          <p:cNvGrpSpPr>
            <a:grpSpLocks/>
          </p:cNvGrpSpPr>
          <p:nvPr/>
        </p:nvGrpSpPr>
        <p:grpSpPr bwMode="auto">
          <a:xfrm>
            <a:off x="1066800" y="2098675"/>
            <a:ext cx="3048000" cy="3827463"/>
            <a:chOff x="3696" y="1285"/>
            <a:chExt cx="1920" cy="2411"/>
          </a:xfrm>
        </p:grpSpPr>
        <p:sp>
          <p:nvSpPr>
            <p:cNvPr id="2363397" name="Text Box 5"/>
            <p:cNvSpPr txBox="1">
              <a:spLocks noChangeArrowheads="1"/>
            </p:cNvSpPr>
            <p:nvPr/>
          </p:nvSpPr>
          <p:spPr bwMode="auto">
            <a:xfrm>
              <a:off x="4192" y="1285"/>
              <a:ext cx="812" cy="404"/>
            </a:xfrm>
            <a:prstGeom prst="rect">
              <a:avLst/>
            </a:prstGeom>
            <a:noFill/>
            <a:ln w="9525">
              <a:noFill/>
              <a:miter lim="800000"/>
              <a:headEnd/>
              <a:tailEnd/>
            </a:ln>
            <a:effectLst/>
          </p:spPr>
          <p:txBody>
            <a:bodyPr wrap="none">
              <a:spAutoFit/>
            </a:bodyPr>
            <a:lstStyle/>
            <a:p>
              <a:pPr algn="ctr"/>
              <a:r>
                <a:rPr lang="en-US" sz="1800"/>
                <a:t>sodium ion</a:t>
              </a:r>
            </a:p>
            <a:p>
              <a:pPr algn="ctr"/>
              <a:r>
                <a:rPr lang="en-US" sz="1800"/>
                <a:t>Na</a:t>
              </a:r>
              <a:r>
                <a:rPr lang="en-US" sz="1800" baseline="30000"/>
                <a:t>+</a:t>
              </a:r>
              <a:endParaRPr lang="en-US" sz="1800"/>
            </a:p>
          </p:txBody>
        </p:sp>
        <p:sp>
          <p:nvSpPr>
            <p:cNvPr id="2363398" name="Oval 6"/>
            <p:cNvSpPr>
              <a:spLocks noChangeAspect="1" noChangeArrowheads="1"/>
            </p:cNvSpPr>
            <p:nvPr/>
          </p:nvSpPr>
          <p:spPr bwMode="auto">
            <a:xfrm>
              <a:off x="3792" y="1844"/>
              <a:ext cx="1756" cy="1756"/>
            </a:xfrm>
            <a:prstGeom prst="ellipse">
              <a:avLst/>
            </a:prstGeom>
            <a:noFill/>
            <a:ln w="9525">
              <a:solidFill>
                <a:schemeClr val="tx1"/>
              </a:solidFill>
              <a:miter lim="800000"/>
              <a:headEnd/>
              <a:tailEnd/>
            </a:ln>
            <a:effectLst/>
          </p:spPr>
          <p:txBody>
            <a:bodyPr wrap="none" anchor="ctr"/>
            <a:lstStyle/>
            <a:p>
              <a:endParaRPr lang="en-US"/>
            </a:p>
          </p:txBody>
        </p:sp>
        <p:sp>
          <p:nvSpPr>
            <p:cNvPr id="2363399" name="Oval 7"/>
            <p:cNvSpPr>
              <a:spLocks noChangeAspect="1" noChangeArrowheads="1"/>
            </p:cNvSpPr>
            <p:nvPr/>
          </p:nvSpPr>
          <p:spPr bwMode="auto">
            <a:xfrm>
              <a:off x="4132" y="2149"/>
              <a:ext cx="1100" cy="1100"/>
            </a:xfrm>
            <a:prstGeom prst="ellipse">
              <a:avLst/>
            </a:prstGeom>
            <a:noFill/>
            <a:ln w="9525">
              <a:solidFill>
                <a:schemeClr val="tx1"/>
              </a:solidFill>
              <a:miter lim="800000"/>
              <a:headEnd/>
              <a:tailEnd/>
            </a:ln>
            <a:effectLst/>
          </p:spPr>
          <p:txBody>
            <a:bodyPr wrap="none" anchor="ctr"/>
            <a:lstStyle/>
            <a:p>
              <a:endParaRPr lang="en-US"/>
            </a:p>
          </p:txBody>
        </p:sp>
        <p:sp>
          <p:nvSpPr>
            <p:cNvPr id="2363400" name="Oval 8"/>
            <p:cNvSpPr>
              <a:spLocks noChangeAspect="1" noChangeArrowheads="1"/>
            </p:cNvSpPr>
            <p:nvPr/>
          </p:nvSpPr>
          <p:spPr bwMode="auto">
            <a:xfrm>
              <a:off x="4464" y="2479"/>
              <a:ext cx="438" cy="438"/>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sz="1800"/>
                <a:t>11</a:t>
              </a:r>
              <a:r>
                <a:rPr lang="en-US" sz="1800" i="1"/>
                <a:t>p</a:t>
              </a:r>
              <a:r>
                <a:rPr lang="en-US" sz="1800" i="1" baseline="30000"/>
                <a:t>+</a:t>
              </a:r>
            </a:p>
          </p:txBody>
        </p:sp>
        <p:sp>
          <p:nvSpPr>
            <p:cNvPr id="2363401" name="Oval 9"/>
            <p:cNvSpPr>
              <a:spLocks noChangeArrowheads="1"/>
            </p:cNvSpPr>
            <p:nvPr/>
          </p:nvSpPr>
          <p:spPr bwMode="auto">
            <a:xfrm>
              <a:off x="4032" y="249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02" name="Oval 10"/>
            <p:cNvSpPr>
              <a:spLocks noChangeArrowheads="1"/>
            </p:cNvSpPr>
            <p:nvPr/>
          </p:nvSpPr>
          <p:spPr bwMode="auto">
            <a:xfrm>
              <a:off x="5088" y="273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03" name="Oval 11"/>
            <p:cNvSpPr>
              <a:spLocks noChangeArrowheads="1"/>
            </p:cNvSpPr>
            <p:nvPr/>
          </p:nvSpPr>
          <p:spPr bwMode="auto">
            <a:xfrm>
              <a:off x="4464" y="177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04" name="Oval 12"/>
            <p:cNvSpPr>
              <a:spLocks noChangeArrowheads="1"/>
            </p:cNvSpPr>
            <p:nvPr/>
          </p:nvSpPr>
          <p:spPr bwMode="auto">
            <a:xfrm>
              <a:off x="5040" y="1920"/>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05" name="Oval 13"/>
            <p:cNvSpPr>
              <a:spLocks noChangeArrowheads="1"/>
            </p:cNvSpPr>
            <p:nvPr/>
          </p:nvSpPr>
          <p:spPr bwMode="auto">
            <a:xfrm>
              <a:off x="3936" y="196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06" name="Oval 14"/>
            <p:cNvSpPr>
              <a:spLocks noChangeArrowheads="1"/>
            </p:cNvSpPr>
            <p:nvPr/>
          </p:nvSpPr>
          <p:spPr bwMode="auto">
            <a:xfrm>
              <a:off x="3696" y="2784"/>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07" name="Oval 15"/>
            <p:cNvSpPr>
              <a:spLocks noChangeArrowheads="1"/>
            </p:cNvSpPr>
            <p:nvPr/>
          </p:nvSpPr>
          <p:spPr bwMode="auto">
            <a:xfrm>
              <a:off x="4080" y="3312"/>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08" name="Oval 16"/>
            <p:cNvSpPr>
              <a:spLocks noChangeArrowheads="1"/>
            </p:cNvSpPr>
            <p:nvPr/>
          </p:nvSpPr>
          <p:spPr bwMode="auto">
            <a:xfrm>
              <a:off x="4608" y="345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09" name="Oval 17"/>
            <p:cNvSpPr>
              <a:spLocks noChangeArrowheads="1"/>
            </p:cNvSpPr>
            <p:nvPr/>
          </p:nvSpPr>
          <p:spPr bwMode="auto">
            <a:xfrm>
              <a:off x="5184" y="321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10" name="Oval 18"/>
            <p:cNvSpPr>
              <a:spLocks noChangeArrowheads="1"/>
            </p:cNvSpPr>
            <p:nvPr/>
          </p:nvSpPr>
          <p:spPr bwMode="auto">
            <a:xfrm>
              <a:off x="5376" y="244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grpSp>
        <p:nvGrpSpPr>
          <p:cNvPr id="2363411" name="Group 19"/>
          <p:cNvGrpSpPr>
            <a:grpSpLocks/>
          </p:cNvGrpSpPr>
          <p:nvPr/>
        </p:nvGrpSpPr>
        <p:grpSpPr bwMode="auto">
          <a:xfrm>
            <a:off x="4572000" y="2438400"/>
            <a:ext cx="3810000" cy="3962400"/>
            <a:chOff x="2880" y="1536"/>
            <a:chExt cx="2400" cy="2496"/>
          </a:xfrm>
        </p:grpSpPr>
        <p:sp>
          <p:nvSpPr>
            <p:cNvPr id="2363412" name="Oval 20"/>
            <p:cNvSpPr>
              <a:spLocks noChangeAspect="1" noChangeArrowheads="1"/>
            </p:cNvSpPr>
            <p:nvPr/>
          </p:nvSpPr>
          <p:spPr bwMode="auto">
            <a:xfrm>
              <a:off x="3216" y="1881"/>
              <a:ext cx="1756" cy="1756"/>
            </a:xfrm>
            <a:prstGeom prst="ellipse">
              <a:avLst/>
            </a:prstGeom>
            <a:noFill/>
            <a:ln w="9525">
              <a:solidFill>
                <a:schemeClr val="tx1"/>
              </a:solidFill>
              <a:miter lim="800000"/>
              <a:headEnd/>
              <a:tailEnd/>
            </a:ln>
            <a:effectLst/>
          </p:spPr>
          <p:txBody>
            <a:bodyPr wrap="none" anchor="ctr"/>
            <a:lstStyle/>
            <a:p>
              <a:endParaRPr lang="en-US"/>
            </a:p>
          </p:txBody>
        </p:sp>
        <p:sp>
          <p:nvSpPr>
            <p:cNvPr id="2363413" name="Oval 21"/>
            <p:cNvSpPr>
              <a:spLocks noChangeAspect="1" noChangeArrowheads="1"/>
            </p:cNvSpPr>
            <p:nvPr/>
          </p:nvSpPr>
          <p:spPr bwMode="auto">
            <a:xfrm>
              <a:off x="3556" y="2186"/>
              <a:ext cx="1100" cy="1100"/>
            </a:xfrm>
            <a:prstGeom prst="ellipse">
              <a:avLst/>
            </a:prstGeom>
            <a:noFill/>
            <a:ln w="9525">
              <a:solidFill>
                <a:schemeClr val="tx1"/>
              </a:solidFill>
              <a:miter lim="800000"/>
              <a:headEnd/>
              <a:tailEnd/>
            </a:ln>
            <a:effectLst/>
          </p:spPr>
          <p:txBody>
            <a:bodyPr wrap="none" anchor="ctr"/>
            <a:lstStyle/>
            <a:p>
              <a:endParaRPr lang="en-US"/>
            </a:p>
          </p:txBody>
        </p:sp>
        <p:sp>
          <p:nvSpPr>
            <p:cNvPr id="2363414" name="Oval 22"/>
            <p:cNvSpPr>
              <a:spLocks noChangeAspect="1" noChangeArrowheads="1"/>
            </p:cNvSpPr>
            <p:nvPr/>
          </p:nvSpPr>
          <p:spPr bwMode="auto">
            <a:xfrm>
              <a:off x="3888" y="2516"/>
              <a:ext cx="438" cy="438"/>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sz="1800"/>
                <a:t>17</a:t>
              </a:r>
              <a:r>
                <a:rPr lang="en-US" sz="1800" i="1"/>
                <a:t>p</a:t>
              </a:r>
              <a:r>
                <a:rPr lang="en-US" sz="1800" i="1" baseline="30000"/>
                <a:t>+</a:t>
              </a:r>
            </a:p>
          </p:txBody>
        </p:sp>
        <p:sp>
          <p:nvSpPr>
            <p:cNvPr id="2363415" name="Oval 23"/>
            <p:cNvSpPr>
              <a:spLocks noChangeArrowheads="1"/>
            </p:cNvSpPr>
            <p:nvPr/>
          </p:nvSpPr>
          <p:spPr bwMode="auto">
            <a:xfrm>
              <a:off x="3456" y="253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16" name="Oval 24"/>
            <p:cNvSpPr>
              <a:spLocks noChangeArrowheads="1"/>
            </p:cNvSpPr>
            <p:nvPr/>
          </p:nvSpPr>
          <p:spPr bwMode="auto">
            <a:xfrm>
              <a:off x="4512" y="277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17" name="Oval 25"/>
            <p:cNvSpPr>
              <a:spLocks noChangeArrowheads="1"/>
            </p:cNvSpPr>
            <p:nvPr/>
          </p:nvSpPr>
          <p:spPr bwMode="auto">
            <a:xfrm>
              <a:off x="3888" y="181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18" name="Oval 26"/>
            <p:cNvSpPr>
              <a:spLocks noChangeArrowheads="1"/>
            </p:cNvSpPr>
            <p:nvPr/>
          </p:nvSpPr>
          <p:spPr bwMode="auto">
            <a:xfrm>
              <a:off x="4464" y="195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19" name="Oval 27"/>
            <p:cNvSpPr>
              <a:spLocks noChangeArrowheads="1"/>
            </p:cNvSpPr>
            <p:nvPr/>
          </p:nvSpPr>
          <p:spPr bwMode="auto">
            <a:xfrm>
              <a:off x="3360" y="2005"/>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20" name="Oval 28"/>
            <p:cNvSpPr>
              <a:spLocks noChangeArrowheads="1"/>
            </p:cNvSpPr>
            <p:nvPr/>
          </p:nvSpPr>
          <p:spPr bwMode="auto">
            <a:xfrm>
              <a:off x="3120" y="2821"/>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21" name="Oval 29"/>
            <p:cNvSpPr>
              <a:spLocks noChangeArrowheads="1"/>
            </p:cNvSpPr>
            <p:nvPr/>
          </p:nvSpPr>
          <p:spPr bwMode="auto">
            <a:xfrm>
              <a:off x="3504" y="3349"/>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22" name="Oval 30"/>
            <p:cNvSpPr>
              <a:spLocks noChangeArrowheads="1"/>
            </p:cNvSpPr>
            <p:nvPr/>
          </p:nvSpPr>
          <p:spPr bwMode="auto">
            <a:xfrm>
              <a:off x="4032" y="349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23" name="Oval 31"/>
            <p:cNvSpPr>
              <a:spLocks noChangeArrowheads="1"/>
            </p:cNvSpPr>
            <p:nvPr/>
          </p:nvSpPr>
          <p:spPr bwMode="auto">
            <a:xfrm>
              <a:off x="4608" y="325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24" name="Oval 32"/>
            <p:cNvSpPr>
              <a:spLocks noChangeArrowheads="1"/>
            </p:cNvSpPr>
            <p:nvPr/>
          </p:nvSpPr>
          <p:spPr bwMode="auto">
            <a:xfrm>
              <a:off x="4800" y="2485"/>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25" name="Oval 33"/>
            <p:cNvSpPr>
              <a:spLocks noChangeAspect="1" noChangeArrowheads="1"/>
            </p:cNvSpPr>
            <p:nvPr/>
          </p:nvSpPr>
          <p:spPr bwMode="auto">
            <a:xfrm>
              <a:off x="2928" y="1621"/>
              <a:ext cx="2315" cy="2315"/>
            </a:xfrm>
            <a:prstGeom prst="ellipse">
              <a:avLst/>
            </a:prstGeom>
            <a:noFill/>
            <a:ln w="9525">
              <a:solidFill>
                <a:schemeClr val="tx1"/>
              </a:solidFill>
              <a:miter lim="800000"/>
              <a:headEnd/>
              <a:tailEnd/>
            </a:ln>
            <a:effectLst/>
          </p:spPr>
          <p:txBody>
            <a:bodyPr wrap="none" anchor="ctr"/>
            <a:lstStyle/>
            <a:p>
              <a:endParaRPr lang="en-US"/>
            </a:p>
          </p:txBody>
        </p:sp>
        <p:sp>
          <p:nvSpPr>
            <p:cNvPr id="2363426" name="Oval 34"/>
            <p:cNvSpPr>
              <a:spLocks noChangeArrowheads="1"/>
            </p:cNvSpPr>
            <p:nvPr/>
          </p:nvSpPr>
          <p:spPr bwMode="auto">
            <a:xfrm>
              <a:off x="4944" y="3264"/>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27" name="Oval 35"/>
            <p:cNvSpPr>
              <a:spLocks noChangeArrowheads="1"/>
            </p:cNvSpPr>
            <p:nvPr/>
          </p:nvSpPr>
          <p:spPr bwMode="auto">
            <a:xfrm>
              <a:off x="4128" y="3792"/>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28" name="Oval 36"/>
            <p:cNvSpPr>
              <a:spLocks noChangeArrowheads="1"/>
            </p:cNvSpPr>
            <p:nvPr/>
          </p:nvSpPr>
          <p:spPr bwMode="auto">
            <a:xfrm>
              <a:off x="2928" y="316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29" name="Oval 37"/>
            <p:cNvSpPr>
              <a:spLocks noChangeArrowheads="1"/>
            </p:cNvSpPr>
            <p:nvPr/>
          </p:nvSpPr>
          <p:spPr bwMode="auto">
            <a:xfrm>
              <a:off x="2880" y="2304"/>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30" name="Oval 38"/>
            <p:cNvSpPr>
              <a:spLocks noChangeArrowheads="1"/>
            </p:cNvSpPr>
            <p:nvPr/>
          </p:nvSpPr>
          <p:spPr bwMode="auto">
            <a:xfrm>
              <a:off x="3696" y="153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31" name="Oval 39"/>
            <p:cNvSpPr>
              <a:spLocks noChangeArrowheads="1"/>
            </p:cNvSpPr>
            <p:nvPr/>
          </p:nvSpPr>
          <p:spPr bwMode="auto">
            <a:xfrm>
              <a:off x="4416" y="1632"/>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32" name="Oval 40"/>
            <p:cNvSpPr>
              <a:spLocks noChangeArrowheads="1"/>
            </p:cNvSpPr>
            <p:nvPr/>
          </p:nvSpPr>
          <p:spPr bwMode="auto">
            <a:xfrm>
              <a:off x="3408" y="369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2363433" name="Oval 41"/>
            <p:cNvSpPr>
              <a:spLocks noChangeArrowheads="1"/>
            </p:cNvSpPr>
            <p:nvPr/>
          </p:nvSpPr>
          <p:spPr bwMode="auto">
            <a:xfrm>
              <a:off x="5040" y="220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sp>
        <p:nvSpPr>
          <p:cNvPr id="2363434" name="AutoShape 42">
            <a:hlinkClick r:id="" action="ppaction://noaction" highlightClick="1"/>
            <a:hlinkHover r:id="rId3" action="ppaction://hlinksldjump"/>
          </p:cNvPr>
          <p:cNvSpPr>
            <a:spLocks noChangeArrowheads="1"/>
          </p:cNvSpPr>
          <p:nvPr/>
        </p:nvSpPr>
        <p:spPr bwMode="auto">
          <a:xfrm>
            <a:off x="0" y="6172200"/>
            <a:ext cx="609600" cy="357188"/>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363435" name="AutoShape 43">
            <a:hlinkClick r:id="" action="ppaction://noaction" highlightClick="1"/>
            <a:hlinkHover r:id="" action="ppaction://hlinkshowjump?jump=lastslideviewed"/>
          </p:cNvPr>
          <p:cNvSpPr>
            <a:spLocks noChangeArrowheads="1"/>
          </p:cNvSpPr>
          <p:nvPr/>
        </p:nvSpPr>
        <p:spPr bwMode="auto">
          <a:xfrm>
            <a:off x="8901113" y="6616700"/>
            <a:ext cx="242887" cy="241300"/>
          </a:xfrm>
          <a:prstGeom prst="actionButtonReturn">
            <a:avLst/>
          </a:prstGeom>
          <a:solidFill>
            <a:schemeClr val="accent2">
              <a:alpha val="10001"/>
            </a:schemeClr>
          </a:solidFill>
          <a:ln w="9525">
            <a:no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ransition spd="slow">
    <p:newsflash/>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62" name="Rectangle 2"/>
          <p:cNvSpPr>
            <a:spLocks noChangeArrowheads="1"/>
          </p:cNvSpPr>
          <p:nvPr/>
        </p:nvSpPr>
        <p:spPr bwMode="auto">
          <a:xfrm>
            <a:off x="685800" y="457200"/>
            <a:ext cx="7772400" cy="1143000"/>
          </a:xfrm>
          <a:prstGeom prst="rect">
            <a:avLst/>
          </a:prstGeom>
          <a:noFill/>
          <a:ln w="9525">
            <a:noFill/>
            <a:miter lim="800000"/>
            <a:headEnd/>
            <a:tailEnd/>
          </a:ln>
          <a:effectLst/>
        </p:spPr>
        <p:txBody>
          <a:bodyPr anchor="ctr"/>
          <a:lstStyle/>
          <a:p>
            <a:pPr algn="ctr"/>
            <a:r>
              <a:rPr lang="en-US" sz="4400">
                <a:solidFill>
                  <a:schemeClr val="tx2"/>
                </a:solidFill>
              </a:rPr>
              <a:t>Packing of NaCl Ions</a:t>
            </a:r>
          </a:p>
        </p:txBody>
      </p:sp>
      <p:pic>
        <p:nvPicPr>
          <p:cNvPr id="1884163" name="Picture 3" descr="Zumdahl14_19"/>
          <p:cNvPicPr>
            <a:picLocks noChangeAspect="1" noChangeArrowheads="1"/>
          </p:cNvPicPr>
          <p:nvPr/>
        </p:nvPicPr>
        <p:blipFill>
          <a:blip r:embed="rId3"/>
          <a:srcRect/>
          <a:stretch>
            <a:fillRect/>
          </a:stretch>
        </p:blipFill>
        <p:spPr bwMode="auto">
          <a:xfrm>
            <a:off x="1828800" y="1676400"/>
            <a:ext cx="5486400" cy="5078413"/>
          </a:xfrm>
          <a:prstGeom prst="rect">
            <a:avLst/>
          </a:prstGeom>
          <a:noFill/>
        </p:spPr>
      </p:pic>
      <p:pic>
        <p:nvPicPr>
          <p:cNvPr id="1884164" name="Picture 4" descr="salt"/>
          <p:cNvPicPr>
            <a:picLocks noChangeAspect="1" noChangeArrowheads="1"/>
          </p:cNvPicPr>
          <p:nvPr/>
        </p:nvPicPr>
        <p:blipFill>
          <a:blip r:embed="rId4"/>
          <a:srcRect/>
          <a:stretch>
            <a:fillRect/>
          </a:stretch>
        </p:blipFill>
        <p:spPr bwMode="auto">
          <a:xfrm>
            <a:off x="2514600" y="1676400"/>
            <a:ext cx="4191000" cy="3294063"/>
          </a:xfrm>
          <a:prstGeom prst="rect">
            <a:avLst/>
          </a:prstGeom>
          <a:noFill/>
        </p:spPr>
      </p:pic>
      <p:sp>
        <p:nvSpPr>
          <p:cNvPr id="1884165" name="Rectangle 5"/>
          <p:cNvSpPr>
            <a:spLocks noChangeArrowheads="1"/>
          </p:cNvSpPr>
          <p:nvPr/>
        </p:nvSpPr>
        <p:spPr bwMode="auto">
          <a:xfrm>
            <a:off x="1371600" y="5105400"/>
            <a:ext cx="6705600" cy="1752600"/>
          </a:xfrm>
          <a:prstGeom prst="rect">
            <a:avLst/>
          </a:prstGeom>
          <a:solidFill>
            <a:schemeClr val="bg1"/>
          </a:solidFill>
          <a:ln w="9525">
            <a:noFill/>
            <a:miter lim="800000"/>
            <a:headEnd/>
            <a:tailEnd/>
          </a:ln>
          <a:effectLst/>
        </p:spPr>
        <p:txBody>
          <a:bodyPr wrap="none" anchor="ctr"/>
          <a:lstStyle/>
          <a:p>
            <a:r>
              <a:rPr lang="en-US" sz="2400"/>
              <a:t>    </a:t>
            </a:r>
          </a:p>
        </p:txBody>
      </p:sp>
      <p:sp>
        <p:nvSpPr>
          <p:cNvPr id="1884166" name="Text Box 6"/>
          <p:cNvSpPr txBox="1">
            <a:spLocks noChangeArrowheads="1"/>
          </p:cNvSpPr>
          <p:nvPr/>
        </p:nvSpPr>
        <p:spPr bwMode="auto">
          <a:xfrm>
            <a:off x="3200400" y="5105400"/>
            <a:ext cx="2947988" cy="822325"/>
          </a:xfrm>
          <a:prstGeom prst="rect">
            <a:avLst/>
          </a:prstGeom>
          <a:noFill/>
          <a:ln w="9525">
            <a:noFill/>
            <a:miter lim="800000"/>
            <a:headEnd/>
            <a:tailEnd/>
          </a:ln>
          <a:effectLst/>
        </p:spPr>
        <p:txBody>
          <a:bodyPr wrap="none">
            <a:spAutoFit/>
          </a:bodyPr>
          <a:lstStyle/>
          <a:p>
            <a:r>
              <a:rPr lang="en-US" sz="2400"/>
              <a:t>Electron Microscope</a:t>
            </a:r>
          </a:p>
          <a:p>
            <a:r>
              <a:rPr lang="en-US" sz="2400"/>
              <a:t>Photograph of NaCl</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84164"/>
                                        </p:tgtEl>
                                        <p:attrNameLst>
                                          <p:attrName>style.visibility</p:attrName>
                                        </p:attrNameLst>
                                      </p:cBhvr>
                                      <p:to>
                                        <p:strVal val="visible"/>
                                      </p:to>
                                    </p:set>
                                    <p:animEffect transition="in" filter="fade">
                                      <p:cBhvr>
                                        <p:cTn id="7" dur="5000"/>
                                        <p:tgtEl>
                                          <p:spTgt spid="1884164"/>
                                        </p:tgtEl>
                                      </p:cBhvr>
                                    </p:animEffect>
                                  </p:childTnLst>
                                </p:cTn>
                              </p:par>
                            </p:childTnLst>
                          </p:cTn>
                        </p:par>
                        <p:par>
                          <p:cTn id="8" fill="hold">
                            <p:stCondLst>
                              <p:cond delay="5000"/>
                            </p:stCondLst>
                            <p:childTnLst>
                              <p:par>
                                <p:cTn id="9" presetID="1" presetClass="entr" presetSubtype="0" fill="hold" grpId="0" nodeType="afterEffect">
                                  <p:stCondLst>
                                    <p:cond delay="0"/>
                                  </p:stCondLst>
                                  <p:childTnLst>
                                    <p:set>
                                      <p:cBhvr>
                                        <p:cTn id="10" dur="1" fill="hold">
                                          <p:stCondLst>
                                            <p:cond delay="499"/>
                                          </p:stCondLst>
                                        </p:cTn>
                                        <p:tgtEl>
                                          <p:spTgt spid="188416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3000"/>
                                        <p:tgtEl>
                                          <p:spTgt spid="1884164"/>
                                        </p:tgtEl>
                                      </p:cBhvr>
                                    </p:animEffect>
                                    <p:set>
                                      <p:cBhvr>
                                        <p:cTn id="15" dur="1" fill="hold">
                                          <p:stCondLst>
                                            <p:cond delay="2999"/>
                                          </p:stCondLst>
                                        </p:cTn>
                                        <p:tgtEl>
                                          <p:spTgt spid="1884164"/>
                                        </p:tgtEl>
                                        <p:attrNameLst>
                                          <p:attrName>style.visibility</p:attrName>
                                        </p:attrNameLst>
                                      </p:cBhvr>
                                      <p:to>
                                        <p:strVal val="hidden"/>
                                      </p:to>
                                    </p:set>
                                  </p:childTnLst>
                                </p:cTn>
                              </p:par>
                              <p:par>
                                <p:cTn id="16" presetID="9" presetClass="exit" presetSubtype="0" fill="hold" grpId="1" nodeType="withEffect">
                                  <p:stCondLst>
                                    <p:cond delay="0"/>
                                  </p:stCondLst>
                                  <p:childTnLst>
                                    <p:animEffect transition="out" filter="dissolve">
                                      <p:cBhvr>
                                        <p:cTn id="17" dur="500"/>
                                        <p:tgtEl>
                                          <p:spTgt spid="1884166"/>
                                        </p:tgtEl>
                                      </p:cBhvr>
                                    </p:animEffect>
                                    <p:set>
                                      <p:cBhvr>
                                        <p:cTn id="18" dur="1" fill="hold">
                                          <p:stCondLst>
                                            <p:cond delay="499"/>
                                          </p:stCondLst>
                                        </p:cTn>
                                        <p:tgtEl>
                                          <p:spTgt spid="188416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166" grpId="0" autoUpdateAnimBg="0"/>
      <p:bldP spid="1884166" grpId="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4418" name="Rectangle 2"/>
          <p:cNvSpPr>
            <a:spLocks noChangeArrowheads="1"/>
          </p:cNvSpPr>
          <p:nvPr/>
        </p:nvSpPr>
        <p:spPr bwMode="auto">
          <a:xfrm>
            <a:off x="228600" y="2057400"/>
            <a:ext cx="8686800" cy="3505200"/>
          </a:xfrm>
          <a:prstGeom prst="rect">
            <a:avLst/>
          </a:prstGeom>
          <a:noFill/>
          <a:ln w="9525">
            <a:solidFill>
              <a:schemeClr val="tx1"/>
            </a:solidFill>
            <a:miter lim="800000"/>
            <a:headEnd/>
            <a:tailEnd/>
          </a:ln>
          <a:effectLst/>
        </p:spPr>
        <p:txBody>
          <a:bodyPr wrap="none" anchor="ctr"/>
          <a:lstStyle/>
          <a:p>
            <a:endParaRPr lang="en-US"/>
          </a:p>
        </p:txBody>
      </p:sp>
      <p:sp>
        <p:nvSpPr>
          <p:cNvPr id="2364419" name="Rectangle 3"/>
          <p:cNvSpPr>
            <a:spLocks noGrp="1" noChangeArrowheads="1"/>
          </p:cNvSpPr>
          <p:nvPr>
            <p:ph type="title"/>
          </p:nvPr>
        </p:nvSpPr>
        <p:spPr/>
        <p:txBody>
          <a:bodyPr/>
          <a:lstStyle/>
          <a:p>
            <a:r>
              <a:rPr lang="en-US"/>
              <a:t>Ionic Bonding</a:t>
            </a:r>
          </a:p>
        </p:txBody>
      </p:sp>
      <p:sp>
        <p:nvSpPr>
          <p:cNvPr id="2364420" name="Oval 4"/>
          <p:cNvSpPr>
            <a:spLocks noChangeAspect="1" noChangeArrowheads="1"/>
          </p:cNvSpPr>
          <p:nvPr/>
        </p:nvSpPr>
        <p:spPr bwMode="auto">
          <a:xfrm>
            <a:off x="655638" y="2560638"/>
            <a:ext cx="2011362" cy="2011362"/>
          </a:xfrm>
          <a:prstGeom prst="ellipse">
            <a:avLst/>
          </a:prstGeom>
          <a:noFill/>
          <a:ln w="9525">
            <a:solidFill>
              <a:schemeClr val="tx1"/>
            </a:solidFill>
            <a:round/>
            <a:headEnd/>
            <a:tailEnd/>
          </a:ln>
          <a:effectLst/>
        </p:spPr>
        <p:txBody>
          <a:bodyPr wrap="none" anchor="ctr"/>
          <a:lstStyle/>
          <a:p>
            <a:endParaRPr lang="en-US"/>
          </a:p>
        </p:txBody>
      </p:sp>
      <p:sp>
        <p:nvSpPr>
          <p:cNvPr id="2364421" name="Oval 5"/>
          <p:cNvSpPr>
            <a:spLocks noChangeAspect="1" noChangeArrowheads="1"/>
          </p:cNvSpPr>
          <p:nvPr/>
        </p:nvSpPr>
        <p:spPr bwMode="auto">
          <a:xfrm>
            <a:off x="1023938" y="2928938"/>
            <a:ext cx="1262062" cy="1262062"/>
          </a:xfrm>
          <a:prstGeom prst="ellipse">
            <a:avLst/>
          </a:prstGeom>
          <a:noFill/>
          <a:ln w="9525">
            <a:solidFill>
              <a:schemeClr val="tx1"/>
            </a:solidFill>
            <a:round/>
            <a:headEnd/>
            <a:tailEnd/>
          </a:ln>
          <a:effectLst/>
        </p:spPr>
        <p:txBody>
          <a:bodyPr wrap="none" anchor="ctr"/>
          <a:lstStyle/>
          <a:p>
            <a:endParaRPr lang="en-US"/>
          </a:p>
        </p:txBody>
      </p:sp>
      <p:sp>
        <p:nvSpPr>
          <p:cNvPr id="2364422" name="Oval 6"/>
          <p:cNvSpPr>
            <a:spLocks noChangeArrowheads="1"/>
          </p:cNvSpPr>
          <p:nvPr/>
        </p:nvSpPr>
        <p:spPr bwMode="auto">
          <a:xfrm>
            <a:off x="2133600" y="38862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23" name="Oval 7"/>
          <p:cNvSpPr>
            <a:spLocks noChangeArrowheads="1"/>
          </p:cNvSpPr>
          <p:nvPr/>
        </p:nvSpPr>
        <p:spPr bwMode="auto">
          <a:xfrm>
            <a:off x="1066800" y="32004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24" name="Oval 8"/>
          <p:cNvSpPr>
            <a:spLocks noChangeArrowheads="1"/>
          </p:cNvSpPr>
          <p:nvPr/>
        </p:nvSpPr>
        <p:spPr bwMode="auto">
          <a:xfrm>
            <a:off x="1447800" y="28956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25" name="Oval 9"/>
          <p:cNvSpPr>
            <a:spLocks noChangeArrowheads="1"/>
          </p:cNvSpPr>
          <p:nvPr/>
        </p:nvSpPr>
        <p:spPr bwMode="auto">
          <a:xfrm>
            <a:off x="2057400" y="30480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26" name="Oval 10"/>
          <p:cNvSpPr>
            <a:spLocks noChangeArrowheads="1"/>
          </p:cNvSpPr>
          <p:nvPr/>
        </p:nvSpPr>
        <p:spPr bwMode="auto">
          <a:xfrm>
            <a:off x="2209800" y="34290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27" name="Oval 11"/>
          <p:cNvSpPr>
            <a:spLocks noChangeArrowheads="1"/>
          </p:cNvSpPr>
          <p:nvPr/>
        </p:nvSpPr>
        <p:spPr bwMode="auto">
          <a:xfrm>
            <a:off x="1371600" y="41148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28" name="Oval 12"/>
          <p:cNvSpPr>
            <a:spLocks noChangeArrowheads="1"/>
          </p:cNvSpPr>
          <p:nvPr/>
        </p:nvSpPr>
        <p:spPr bwMode="auto">
          <a:xfrm>
            <a:off x="1828800" y="41148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29" name="Oval 13"/>
          <p:cNvSpPr>
            <a:spLocks noChangeArrowheads="1"/>
          </p:cNvSpPr>
          <p:nvPr/>
        </p:nvSpPr>
        <p:spPr bwMode="auto">
          <a:xfrm>
            <a:off x="1066800" y="38100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30" name="Oval 14"/>
          <p:cNvSpPr>
            <a:spLocks noChangeArrowheads="1"/>
          </p:cNvSpPr>
          <p:nvPr/>
        </p:nvSpPr>
        <p:spPr bwMode="auto">
          <a:xfrm>
            <a:off x="1951038" y="25908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31" name="Oval 15"/>
          <p:cNvSpPr>
            <a:spLocks noChangeAspect="1" noChangeArrowheads="1"/>
          </p:cNvSpPr>
          <p:nvPr/>
        </p:nvSpPr>
        <p:spPr bwMode="auto">
          <a:xfrm>
            <a:off x="3263900" y="2959100"/>
            <a:ext cx="1262063" cy="1262063"/>
          </a:xfrm>
          <a:prstGeom prst="ellipse">
            <a:avLst/>
          </a:prstGeom>
          <a:noFill/>
          <a:ln w="9525">
            <a:solidFill>
              <a:schemeClr val="tx1"/>
            </a:solidFill>
            <a:round/>
            <a:headEnd/>
            <a:tailEnd/>
          </a:ln>
          <a:effectLst/>
        </p:spPr>
        <p:txBody>
          <a:bodyPr wrap="none" anchor="ctr"/>
          <a:lstStyle/>
          <a:p>
            <a:endParaRPr lang="en-US"/>
          </a:p>
        </p:txBody>
      </p:sp>
      <p:sp>
        <p:nvSpPr>
          <p:cNvPr id="2364432" name="Oval 16"/>
          <p:cNvSpPr>
            <a:spLocks noChangeArrowheads="1"/>
          </p:cNvSpPr>
          <p:nvPr/>
        </p:nvSpPr>
        <p:spPr bwMode="auto">
          <a:xfrm>
            <a:off x="4419600" y="38100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33" name="Oval 17"/>
          <p:cNvSpPr>
            <a:spLocks noChangeArrowheads="1"/>
          </p:cNvSpPr>
          <p:nvPr/>
        </p:nvSpPr>
        <p:spPr bwMode="auto">
          <a:xfrm>
            <a:off x="3276600" y="32766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34" name="Oval 18"/>
          <p:cNvSpPr>
            <a:spLocks noChangeArrowheads="1"/>
          </p:cNvSpPr>
          <p:nvPr/>
        </p:nvSpPr>
        <p:spPr bwMode="auto">
          <a:xfrm>
            <a:off x="3581400" y="29718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35" name="Oval 19"/>
          <p:cNvSpPr>
            <a:spLocks noChangeArrowheads="1"/>
          </p:cNvSpPr>
          <p:nvPr/>
        </p:nvSpPr>
        <p:spPr bwMode="auto">
          <a:xfrm>
            <a:off x="4114800" y="29718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36" name="Oval 20"/>
          <p:cNvSpPr>
            <a:spLocks noChangeArrowheads="1"/>
          </p:cNvSpPr>
          <p:nvPr/>
        </p:nvSpPr>
        <p:spPr bwMode="auto">
          <a:xfrm>
            <a:off x="4419600" y="32766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37" name="Oval 21"/>
          <p:cNvSpPr>
            <a:spLocks noChangeArrowheads="1"/>
          </p:cNvSpPr>
          <p:nvPr/>
        </p:nvSpPr>
        <p:spPr bwMode="auto">
          <a:xfrm>
            <a:off x="3581400" y="41148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38" name="Oval 22"/>
          <p:cNvSpPr>
            <a:spLocks noChangeArrowheads="1"/>
          </p:cNvSpPr>
          <p:nvPr/>
        </p:nvSpPr>
        <p:spPr bwMode="auto">
          <a:xfrm>
            <a:off x="4114800" y="41148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39" name="Oval 23"/>
          <p:cNvSpPr>
            <a:spLocks noChangeArrowheads="1"/>
          </p:cNvSpPr>
          <p:nvPr/>
        </p:nvSpPr>
        <p:spPr bwMode="auto">
          <a:xfrm>
            <a:off x="3276600" y="3810000"/>
            <a:ext cx="76200" cy="76200"/>
          </a:xfrm>
          <a:prstGeom prst="ellipse">
            <a:avLst/>
          </a:prstGeom>
          <a:noFill/>
          <a:ln w="9525">
            <a:solidFill>
              <a:schemeClr val="accent2"/>
            </a:solidFill>
            <a:prstDash val="dash"/>
            <a:round/>
            <a:headEnd/>
            <a:tailEnd/>
          </a:ln>
          <a:effectLst/>
        </p:spPr>
        <p:txBody>
          <a:bodyPr wrap="none" anchor="ctr"/>
          <a:lstStyle/>
          <a:p>
            <a:pPr algn="ctr"/>
            <a:endParaRPr lang="en-US" sz="800"/>
          </a:p>
        </p:txBody>
      </p:sp>
      <p:sp>
        <p:nvSpPr>
          <p:cNvPr id="2364440" name="Text Box 24"/>
          <p:cNvSpPr txBox="1">
            <a:spLocks noChangeArrowheads="1"/>
          </p:cNvSpPr>
          <p:nvPr/>
        </p:nvSpPr>
        <p:spPr bwMode="auto">
          <a:xfrm>
            <a:off x="304800" y="2590800"/>
            <a:ext cx="582613" cy="304800"/>
          </a:xfrm>
          <a:prstGeom prst="rect">
            <a:avLst/>
          </a:prstGeom>
          <a:noFill/>
          <a:ln w="9525">
            <a:noFill/>
            <a:miter lim="800000"/>
            <a:headEnd/>
            <a:tailEnd/>
          </a:ln>
          <a:effectLst/>
        </p:spPr>
        <p:txBody>
          <a:bodyPr wrap="none">
            <a:spAutoFit/>
          </a:bodyPr>
          <a:lstStyle/>
          <a:p>
            <a:r>
              <a:rPr lang="en-US" sz="1400"/>
              <a:t>n = 2</a:t>
            </a:r>
          </a:p>
        </p:txBody>
      </p:sp>
      <p:sp>
        <p:nvSpPr>
          <p:cNvPr id="2364441" name="Text Box 25"/>
          <p:cNvSpPr txBox="1">
            <a:spLocks noChangeArrowheads="1"/>
          </p:cNvSpPr>
          <p:nvPr/>
        </p:nvSpPr>
        <p:spPr bwMode="auto">
          <a:xfrm>
            <a:off x="1112838" y="4684713"/>
            <a:ext cx="928687" cy="641350"/>
          </a:xfrm>
          <a:prstGeom prst="rect">
            <a:avLst/>
          </a:prstGeom>
          <a:noFill/>
          <a:ln w="9525">
            <a:noFill/>
            <a:miter lim="800000"/>
            <a:headEnd/>
            <a:tailEnd/>
          </a:ln>
          <a:effectLst/>
        </p:spPr>
        <p:txBody>
          <a:bodyPr wrap="none">
            <a:spAutoFit/>
          </a:bodyPr>
          <a:lstStyle/>
          <a:p>
            <a:pPr algn="ctr"/>
            <a:r>
              <a:rPr lang="en-US" sz="1800"/>
              <a:t>Na</a:t>
            </a:r>
          </a:p>
          <a:p>
            <a:pPr algn="ctr"/>
            <a:r>
              <a:rPr lang="en-US" sz="1800"/>
              <a:t>[Ne]3</a:t>
            </a:r>
            <a:r>
              <a:rPr lang="en-US" sz="1800" i="1"/>
              <a:t>s</a:t>
            </a:r>
            <a:r>
              <a:rPr lang="en-US" sz="1800" baseline="30000"/>
              <a:t>1</a:t>
            </a:r>
          </a:p>
        </p:txBody>
      </p:sp>
      <p:sp>
        <p:nvSpPr>
          <p:cNvPr id="2364442" name="Oval 26"/>
          <p:cNvSpPr>
            <a:spLocks noChangeArrowheads="1"/>
          </p:cNvSpPr>
          <p:nvPr/>
        </p:nvSpPr>
        <p:spPr bwMode="auto">
          <a:xfrm>
            <a:off x="1524000" y="3429000"/>
            <a:ext cx="304800" cy="304800"/>
          </a:xfrm>
          <a:prstGeom prst="ellipse">
            <a:avLst/>
          </a:prstGeom>
          <a:gradFill rotWithShape="1">
            <a:gsLst>
              <a:gs pos="0">
                <a:schemeClr val="bg1"/>
              </a:gs>
              <a:gs pos="100000">
                <a:schemeClr val="accent2"/>
              </a:gs>
            </a:gsLst>
            <a:path path="shape">
              <a:fillToRect l="50000" t="50000" r="50000" b="50000"/>
            </a:path>
          </a:gradFill>
          <a:ln w="9525">
            <a:noFill/>
            <a:round/>
            <a:headEnd/>
            <a:tailEnd/>
          </a:ln>
          <a:effectLst/>
        </p:spPr>
        <p:txBody>
          <a:bodyPr wrap="none" anchor="ctr"/>
          <a:lstStyle/>
          <a:p>
            <a:endParaRPr lang="en-US"/>
          </a:p>
        </p:txBody>
      </p:sp>
      <p:sp>
        <p:nvSpPr>
          <p:cNvPr id="2364443" name="Oval 27"/>
          <p:cNvSpPr>
            <a:spLocks noChangeAspect="1" noChangeArrowheads="1"/>
          </p:cNvSpPr>
          <p:nvPr/>
        </p:nvSpPr>
        <p:spPr bwMode="auto">
          <a:xfrm>
            <a:off x="1603375" y="3505200"/>
            <a:ext cx="119063" cy="119063"/>
          </a:xfrm>
          <a:prstGeom prst="ellipse">
            <a:avLst/>
          </a:prstGeom>
          <a:gradFill rotWithShape="1">
            <a:gsLst>
              <a:gs pos="0">
                <a:schemeClr val="bg1"/>
              </a:gs>
              <a:gs pos="100000">
                <a:srgbClr val="FF5B5B"/>
              </a:gs>
            </a:gsLst>
            <a:path path="shape">
              <a:fillToRect l="50000" t="50000" r="50000" b="50000"/>
            </a:path>
          </a:gradFill>
          <a:ln w="9525">
            <a:noFill/>
            <a:round/>
            <a:headEnd/>
            <a:tailEnd/>
          </a:ln>
          <a:effectLst/>
        </p:spPr>
        <p:txBody>
          <a:bodyPr wrap="none" anchor="ctr"/>
          <a:lstStyle/>
          <a:p>
            <a:endParaRPr lang="en-US"/>
          </a:p>
        </p:txBody>
      </p:sp>
      <p:grpSp>
        <p:nvGrpSpPr>
          <p:cNvPr id="2364444" name="Group 28"/>
          <p:cNvGrpSpPr>
            <a:grpSpLocks/>
          </p:cNvGrpSpPr>
          <p:nvPr/>
        </p:nvGrpSpPr>
        <p:grpSpPr bwMode="auto">
          <a:xfrm>
            <a:off x="884238" y="2160588"/>
            <a:ext cx="582612" cy="430212"/>
            <a:chOff x="413" y="1121"/>
            <a:chExt cx="367" cy="271"/>
          </a:xfrm>
        </p:grpSpPr>
        <p:sp>
          <p:nvSpPr>
            <p:cNvPr id="2364445" name="Text Box 29"/>
            <p:cNvSpPr txBox="1">
              <a:spLocks noChangeArrowheads="1"/>
            </p:cNvSpPr>
            <p:nvPr/>
          </p:nvSpPr>
          <p:spPr bwMode="auto">
            <a:xfrm>
              <a:off x="413" y="1121"/>
              <a:ext cx="367" cy="192"/>
            </a:xfrm>
            <a:prstGeom prst="rect">
              <a:avLst/>
            </a:prstGeom>
            <a:noFill/>
            <a:ln w="9525">
              <a:noFill/>
              <a:miter lim="800000"/>
              <a:headEnd/>
              <a:tailEnd/>
            </a:ln>
            <a:effectLst/>
          </p:spPr>
          <p:txBody>
            <a:bodyPr wrap="none">
              <a:spAutoFit/>
            </a:bodyPr>
            <a:lstStyle/>
            <a:p>
              <a:r>
                <a:rPr lang="en-US" sz="1400"/>
                <a:t>n = 3</a:t>
              </a:r>
            </a:p>
          </p:txBody>
        </p:sp>
        <p:sp>
          <p:nvSpPr>
            <p:cNvPr id="2364446" name="Line 30"/>
            <p:cNvSpPr>
              <a:spLocks noChangeShapeType="1"/>
            </p:cNvSpPr>
            <p:nvPr/>
          </p:nvSpPr>
          <p:spPr bwMode="auto">
            <a:xfrm>
              <a:off x="720" y="1296"/>
              <a:ext cx="48" cy="96"/>
            </a:xfrm>
            <a:prstGeom prst="line">
              <a:avLst/>
            </a:prstGeom>
            <a:noFill/>
            <a:ln w="9525">
              <a:solidFill>
                <a:schemeClr val="tx1"/>
              </a:solidFill>
              <a:round/>
              <a:headEnd/>
              <a:tailEnd/>
            </a:ln>
            <a:effectLst/>
          </p:spPr>
          <p:txBody>
            <a:bodyPr/>
            <a:lstStyle/>
            <a:p>
              <a:endParaRPr lang="en-US"/>
            </a:p>
          </p:txBody>
        </p:sp>
      </p:grpSp>
      <p:sp>
        <p:nvSpPr>
          <p:cNvPr id="2364447" name="Line 31"/>
          <p:cNvSpPr>
            <a:spLocks noChangeShapeType="1"/>
          </p:cNvSpPr>
          <p:nvPr/>
        </p:nvSpPr>
        <p:spPr bwMode="auto">
          <a:xfrm>
            <a:off x="838200" y="2819400"/>
            <a:ext cx="381000" cy="228600"/>
          </a:xfrm>
          <a:prstGeom prst="line">
            <a:avLst/>
          </a:prstGeom>
          <a:noFill/>
          <a:ln w="9525">
            <a:solidFill>
              <a:schemeClr val="tx1"/>
            </a:solidFill>
            <a:round/>
            <a:headEnd/>
            <a:tailEnd/>
          </a:ln>
          <a:effectLst/>
        </p:spPr>
        <p:txBody>
          <a:bodyPr/>
          <a:lstStyle/>
          <a:p>
            <a:endParaRPr lang="en-US"/>
          </a:p>
        </p:txBody>
      </p:sp>
      <p:sp>
        <p:nvSpPr>
          <p:cNvPr id="2364448" name="Oval 32"/>
          <p:cNvSpPr>
            <a:spLocks noChangeArrowheads="1"/>
          </p:cNvSpPr>
          <p:nvPr/>
        </p:nvSpPr>
        <p:spPr bwMode="auto">
          <a:xfrm>
            <a:off x="3733800" y="3429000"/>
            <a:ext cx="304800" cy="304800"/>
          </a:xfrm>
          <a:prstGeom prst="ellipse">
            <a:avLst/>
          </a:prstGeom>
          <a:gradFill rotWithShape="1">
            <a:gsLst>
              <a:gs pos="0">
                <a:schemeClr val="bg1"/>
              </a:gs>
              <a:gs pos="100000">
                <a:schemeClr val="accent2"/>
              </a:gs>
            </a:gsLst>
            <a:path path="shape">
              <a:fillToRect l="50000" t="50000" r="50000" b="50000"/>
            </a:path>
          </a:gradFill>
          <a:ln w="9525">
            <a:noFill/>
            <a:round/>
            <a:headEnd/>
            <a:tailEnd/>
          </a:ln>
          <a:effectLst/>
        </p:spPr>
        <p:txBody>
          <a:bodyPr wrap="none" anchor="ctr"/>
          <a:lstStyle/>
          <a:p>
            <a:endParaRPr lang="en-US"/>
          </a:p>
        </p:txBody>
      </p:sp>
      <p:sp>
        <p:nvSpPr>
          <p:cNvPr id="2364449" name="Oval 33"/>
          <p:cNvSpPr>
            <a:spLocks noChangeAspect="1" noChangeArrowheads="1"/>
          </p:cNvSpPr>
          <p:nvPr/>
        </p:nvSpPr>
        <p:spPr bwMode="auto">
          <a:xfrm>
            <a:off x="3813175" y="3505200"/>
            <a:ext cx="119063" cy="119063"/>
          </a:xfrm>
          <a:prstGeom prst="ellipse">
            <a:avLst/>
          </a:prstGeom>
          <a:gradFill rotWithShape="1">
            <a:gsLst>
              <a:gs pos="0">
                <a:schemeClr val="bg1"/>
              </a:gs>
              <a:gs pos="100000">
                <a:srgbClr val="FF5B5B"/>
              </a:gs>
            </a:gsLst>
            <a:path path="shape">
              <a:fillToRect l="50000" t="50000" r="50000" b="50000"/>
            </a:path>
          </a:gradFill>
          <a:ln w="9525">
            <a:noFill/>
            <a:round/>
            <a:headEnd/>
            <a:tailEnd/>
          </a:ln>
          <a:effectLst/>
        </p:spPr>
        <p:txBody>
          <a:bodyPr wrap="none" anchor="ctr"/>
          <a:lstStyle/>
          <a:p>
            <a:endParaRPr lang="en-US"/>
          </a:p>
        </p:txBody>
      </p:sp>
      <p:grpSp>
        <p:nvGrpSpPr>
          <p:cNvPr id="2364450" name="Group 34"/>
          <p:cNvGrpSpPr>
            <a:grpSpLocks/>
          </p:cNvGrpSpPr>
          <p:nvPr/>
        </p:nvGrpSpPr>
        <p:grpSpPr bwMode="auto">
          <a:xfrm>
            <a:off x="3227388" y="2514600"/>
            <a:ext cx="582612" cy="430213"/>
            <a:chOff x="413" y="1121"/>
            <a:chExt cx="367" cy="271"/>
          </a:xfrm>
        </p:grpSpPr>
        <p:sp>
          <p:nvSpPr>
            <p:cNvPr id="2364451" name="Text Box 35"/>
            <p:cNvSpPr txBox="1">
              <a:spLocks noChangeArrowheads="1"/>
            </p:cNvSpPr>
            <p:nvPr/>
          </p:nvSpPr>
          <p:spPr bwMode="auto">
            <a:xfrm>
              <a:off x="413" y="1121"/>
              <a:ext cx="367" cy="192"/>
            </a:xfrm>
            <a:prstGeom prst="rect">
              <a:avLst/>
            </a:prstGeom>
            <a:noFill/>
            <a:ln w="9525">
              <a:noFill/>
              <a:miter lim="800000"/>
              <a:headEnd/>
              <a:tailEnd/>
            </a:ln>
            <a:effectLst/>
          </p:spPr>
          <p:txBody>
            <a:bodyPr wrap="none">
              <a:spAutoFit/>
            </a:bodyPr>
            <a:lstStyle/>
            <a:p>
              <a:r>
                <a:rPr lang="en-US" sz="1400"/>
                <a:t>n = 3</a:t>
              </a:r>
            </a:p>
          </p:txBody>
        </p:sp>
        <p:sp>
          <p:nvSpPr>
            <p:cNvPr id="2364452" name="Line 36"/>
            <p:cNvSpPr>
              <a:spLocks noChangeShapeType="1"/>
            </p:cNvSpPr>
            <p:nvPr/>
          </p:nvSpPr>
          <p:spPr bwMode="auto">
            <a:xfrm>
              <a:off x="720" y="1296"/>
              <a:ext cx="48" cy="96"/>
            </a:xfrm>
            <a:prstGeom prst="line">
              <a:avLst/>
            </a:prstGeom>
            <a:noFill/>
            <a:ln w="9525">
              <a:solidFill>
                <a:schemeClr val="tx1"/>
              </a:solidFill>
              <a:round/>
              <a:headEnd/>
              <a:tailEnd/>
            </a:ln>
            <a:effectLst/>
          </p:spPr>
          <p:txBody>
            <a:bodyPr/>
            <a:lstStyle/>
            <a:p>
              <a:endParaRPr lang="en-US"/>
            </a:p>
          </p:txBody>
        </p:sp>
      </p:grpSp>
      <p:sp>
        <p:nvSpPr>
          <p:cNvPr id="2364453" name="Text Box 37"/>
          <p:cNvSpPr txBox="1">
            <a:spLocks noChangeArrowheads="1"/>
          </p:cNvSpPr>
          <p:nvPr/>
        </p:nvSpPr>
        <p:spPr bwMode="auto">
          <a:xfrm>
            <a:off x="2803525" y="3389313"/>
            <a:ext cx="317500" cy="366712"/>
          </a:xfrm>
          <a:prstGeom prst="rect">
            <a:avLst/>
          </a:prstGeom>
          <a:noFill/>
          <a:ln w="9525">
            <a:noFill/>
            <a:miter lim="800000"/>
            <a:headEnd/>
            <a:tailEnd/>
          </a:ln>
          <a:effectLst/>
        </p:spPr>
        <p:txBody>
          <a:bodyPr wrap="none">
            <a:spAutoFit/>
          </a:bodyPr>
          <a:lstStyle/>
          <a:p>
            <a:r>
              <a:rPr lang="en-US" sz="1800" b="1"/>
              <a:t>+</a:t>
            </a:r>
          </a:p>
        </p:txBody>
      </p:sp>
      <p:sp>
        <p:nvSpPr>
          <p:cNvPr id="2364454" name="Line 38"/>
          <p:cNvSpPr>
            <a:spLocks noChangeShapeType="1"/>
          </p:cNvSpPr>
          <p:nvPr/>
        </p:nvSpPr>
        <p:spPr bwMode="auto">
          <a:xfrm>
            <a:off x="4724400" y="3581400"/>
            <a:ext cx="381000" cy="0"/>
          </a:xfrm>
          <a:prstGeom prst="line">
            <a:avLst/>
          </a:prstGeom>
          <a:noFill/>
          <a:ln w="9525">
            <a:solidFill>
              <a:schemeClr val="tx1"/>
            </a:solidFill>
            <a:round/>
            <a:headEnd/>
            <a:tailEnd type="triangle" w="med" len="med"/>
          </a:ln>
          <a:effectLst/>
        </p:spPr>
        <p:txBody>
          <a:bodyPr/>
          <a:lstStyle/>
          <a:p>
            <a:endParaRPr lang="en-US"/>
          </a:p>
        </p:txBody>
      </p:sp>
      <p:sp>
        <p:nvSpPr>
          <p:cNvPr id="2364455" name="Oval 39"/>
          <p:cNvSpPr>
            <a:spLocks noChangeAspect="1" noChangeArrowheads="1"/>
          </p:cNvSpPr>
          <p:nvPr/>
        </p:nvSpPr>
        <p:spPr bwMode="auto">
          <a:xfrm>
            <a:off x="5367338" y="3005138"/>
            <a:ext cx="1262062" cy="1262062"/>
          </a:xfrm>
          <a:prstGeom prst="ellipse">
            <a:avLst/>
          </a:prstGeom>
          <a:noFill/>
          <a:ln w="9525">
            <a:solidFill>
              <a:schemeClr val="tx1"/>
            </a:solidFill>
            <a:round/>
            <a:headEnd/>
            <a:tailEnd/>
          </a:ln>
          <a:effectLst/>
        </p:spPr>
        <p:txBody>
          <a:bodyPr wrap="none" anchor="ctr"/>
          <a:lstStyle/>
          <a:p>
            <a:endParaRPr lang="en-US"/>
          </a:p>
        </p:txBody>
      </p:sp>
      <p:sp>
        <p:nvSpPr>
          <p:cNvPr id="2364456" name="Oval 40"/>
          <p:cNvSpPr>
            <a:spLocks noChangeArrowheads="1"/>
          </p:cNvSpPr>
          <p:nvPr/>
        </p:nvSpPr>
        <p:spPr bwMode="auto">
          <a:xfrm>
            <a:off x="6477000" y="39624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57" name="Oval 41"/>
          <p:cNvSpPr>
            <a:spLocks noChangeArrowheads="1"/>
          </p:cNvSpPr>
          <p:nvPr/>
        </p:nvSpPr>
        <p:spPr bwMode="auto">
          <a:xfrm>
            <a:off x="5410200" y="32766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58" name="Oval 42"/>
          <p:cNvSpPr>
            <a:spLocks noChangeArrowheads="1"/>
          </p:cNvSpPr>
          <p:nvPr/>
        </p:nvSpPr>
        <p:spPr bwMode="auto">
          <a:xfrm>
            <a:off x="5791200" y="29718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59" name="Oval 43"/>
          <p:cNvSpPr>
            <a:spLocks noChangeArrowheads="1"/>
          </p:cNvSpPr>
          <p:nvPr/>
        </p:nvSpPr>
        <p:spPr bwMode="auto">
          <a:xfrm>
            <a:off x="6400800" y="31242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60" name="Oval 44"/>
          <p:cNvSpPr>
            <a:spLocks noChangeArrowheads="1"/>
          </p:cNvSpPr>
          <p:nvPr/>
        </p:nvSpPr>
        <p:spPr bwMode="auto">
          <a:xfrm>
            <a:off x="6553200" y="35052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61" name="Oval 45"/>
          <p:cNvSpPr>
            <a:spLocks noChangeArrowheads="1"/>
          </p:cNvSpPr>
          <p:nvPr/>
        </p:nvSpPr>
        <p:spPr bwMode="auto">
          <a:xfrm>
            <a:off x="5715000" y="41910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62" name="Oval 46"/>
          <p:cNvSpPr>
            <a:spLocks noChangeArrowheads="1"/>
          </p:cNvSpPr>
          <p:nvPr/>
        </p:nvSpPr>
        <p:spPr bwMode="auto">
          <a:xfrm>
            <a:off x="6172200" y="41910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63" name="Oval 47"/>
          <p:cNvSpPr>
            <a:spLocks noChangeArrowheads="1"/>
          </p:cNvSpPr>
          <p:nvPr/>
        </p:nvSpPr>
        <p:spPr bwMode="auto">
          <a:xfrm>
            <a:off x="5410200" y="38862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64" name="Oval 48"/>
          <p:cNvSpPr>
            <a:spLocks noChangeArrowheads="1"/>
          </p:cNvSpPr>
          <p:nvPr/>
        </p:nvSpPr>
        <p:spPr bwMode="auto">
          <a:xfrm>
            <a:off x="5867400" y="3505200"/>
            <a:ext cx="304800" cy="304800"/>
          </a:xfrm>
          <a:prstGeom prst="ellipse">
            <a:avLst/>
          </a:prstGeom>
          <a:gradFill rotWithShape="1">
            <a:gsLst>
              <a:gs pos="0">
                <a:schemeClr val="bg1"/>
              </a:gs>
              <a:gs pos="100000">
                <a:schemeClr val="accent2"/>
              </a:gs>
            </a:gsLst>
            <a:path path="shape">
              <a:fillToRect l="50000" t="50000" r="50000" b="50000"/>
            </a:path>
          </a:gradFill>
          <a:ln w="9525">
            <a:noFill/>
            <a:round/>
            <a:headEnd/>
            <a:tailEnd/>
          </a:ln>
          <a:effectLst/>
        </p:spPr>
        <p:txBody>
          <a:bodyPr wrap="none" anchor="ctr"/>
          <a:lstStyle/>
          <a:p>
            <a:endParaRPr lang="en-US"/>
          </a:p>
        </p:txBody>
      </p:sp>
      <p:sp>
        <p:nvSpPr>
          <p:cNvPr id="2364465" name="Oval 49"/>
          <p:cNvSpPr>
            <a:spLocks noChangeAspect="1" noChangeArrowheads="1"/>
          </p:cNvSpPr>
          <p:nvPr/>
        </p:nvSpPr>
        <p:spPr bwMode="auto">
          <a:xfrm>
            <a:off x="5946775" y="3581400"/>
            <a:ext cx="119063" cy="119063"/>
          </a:xfrm>
          <a:prstGeom prst="ellipse">
            <a:avLst/>
          </a:prstGeom>
          <a:gradFill rotWithShape="1">
            <a:gsLst>
              <a:gs pos="0">
                <a:schemeClr val="bg1"/>
              </a:gs>
              <a:gs pos="100000">
                <a:srgbClr val="FF5B5B"/>
              </a:gs>
            </a:gsLst>
            <a:path path="shape">
              <a:fillToRect l="50000" t="50000" r="50000" b="50000"/>
            </a:path>
          </a:gradFill>
          <a:ln w="9525">
            <a:noFill/>
            <a:round/>
            <a:headEnd/>
            <a:tailEnd/>
          </a:ln>
          <a:effectLst/>
        </p:spPr>
        <p:txBody>
          <a:bodyPr wrap="none" anchor="ctr"/>
          <a:lstStyle/>
          <a:p>
            <a:endParaRPr lang="en-US"/>
          </a:p>
        </p:txBody>
      </p:sp>
      <p:sp>
        <p:nvSpPr>
          <p:cNvPr id="2364466" name="Oval 50"/>
          <p:cNvSpPr>
            <a:spLocks noChangeAspect="1" noChangeArrowheads="1"/>
          </p:cNvSpPr>
          <p:nvPr/>
        </p:nvSpPr>
        <p:spPr bwMode="auto">
          <a:xfrm>
            <a:off x="7196138" y="2971800"/>
            <a:ext cx="1262062" cy="1262063"/>
          </a:xfrm>
          <a:prstGeom prst="ellipse">
            <a:avLst/>
          </a:prstGeom>
          <a:noFill/>
          <a:ln w="9525">
            <a:solidFill>
              <a:schemeClr val="tx1"/>
            </a:solidFill>
            <a:round/>
            <a:headEnd/>
            <a:tailEnd/>
          </a:ln>
          <a:effectLst/>
        </p:spPr>
        <p:txBody>
          <a:bodyPr wrap="none" anchor="ctr"/>
          <a:lstStyle/>
          <a:p>
            <a:endParaRPr lang="en-US"/>
          </a:p>
        </p:txBody>
      </p:sp>
      <p:sp>
        <p:nvSpPr>
          <p:cNvPr id="2364467" name="Oval 51"/>
          <p:cNvSpPr>
            <a:spLocks noChangeArrowheads="1"/>
          </p:cNvSpPr>
          <p:nvPr/>
        </p:nvSpPr>
        <p:spPr bwMode="auto">
          <a:xfrm>
            <a:off x="8351838" y="38227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68" name="Oval 52"/>
          <p:cNvSpPr>
            <a:spLocks noChangeArrowheads="1"/>
          </p:cNvSpPr>
          <p:nvPr/>
        </p:nvSpPr>
        <p:spPr bwMode="auto">
          <a:xfrm>
            <a:off x="7208838" y="32893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69" name="Oval 53"/>
          <p:cNvSpPr>
            <a:spLocks noChangeArrowheads="1"/>
          </p:cNvSpPr>
          <p:nvPr/>
        </p:nvSpPr>
        <p:spPr bwMode="auto">
          <a:xfrm>
            <a:off x="7513638" y="29845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70" name="Oval 54"/>
          <p:cNvSpPr>
            <a:spLocks noChangeArrowheads="1"/>
          </p:cNvSpPr>
          <p:nvPr/>
        </p:nvSpPr>
        <p:spPr bwMode="auto">
          <a:xfrm>
            <a:off x="8047038" y="29845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71" name="Oval 55"/>
          <p:cNvSpPr>
            <a:spLocks noChangeArrowheads="1"/>
          </p:cNvSpPr>
          <p:nvPr/>
        </p:nvSpPr>
        <p:spPr bwMode="auto">
          <a:xfrm>
            <a:off x="8351838" y="32893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72" name="Oval 56"/>
          <p:cNvSpPr>
            <a:spLocks noChangeArrowheads="1"/>
          </p:cNvSpPr>
          <p:nvPr/>
        </p:nvSpPr>
        <p:spPr bwMode="auto">
          <a:xfrm>
            <a:off x="7513638" y="41275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73" name="Oval 57"/>
          <p:cNvSpPr>
            <a:spLocks noChangeArrowheads="1"/>
          </p:cNvSpPr>
          <p:nvPr/>
        </p:nvSpPr>
        <p:spPr bwMode="auto">
          <a:xfrm>
            <a:off x="8047038" y="4127500"/>
            <a:ext cx="76200" cy="76200"/>
          </a:xfrm>
          <a:prstGeom prst="ellipse">
            <a:avLst/>
          </a:prstGeom>
          <a:gradFill rotWithShape="1">
            <a:gsLst>
              <a:gs pos="0">
                <a:srgbClr val="FFFF00"/>
              </a:gs>
              <a:gs pos="100000">
                <a:srgbClr val="E4E9B5"/>
              </a:gs>
            </a:gsLst>
            <a:lin ang="2700000" scaled="1"/>
          </a:gradFill>
          <a:ln w="9525">
            <a:noFill/>
            <a:round/>
            <a:headEnd/>
            <a:tailEnd/>
          </a:ln>
          <a:effectLst/>
        </p:spPr>
        <p:txBody>
          <a:bodyPr wrap="none" anchor="ctr"/>
          <a:lstStyle/>
          <a:p>
            <a:pPr algn="ctr"/>
            <a:r>
              <a:rPr lang="en-US" sz="800"/>
              <a:t>-</a:t>
            </a:r>
          </a:p>
        </p:txBody>
      </p:sp>
      <p:sp>
        <p:nvSpPr>
          <p:cNvPr id="2364474" name="Oval 58"/>
          <p:cNvSpPr>
            <a:spLocks noChangeArrowheads="1"/>
          </p:cNvSpPr>
          <p:nvPr/>
        </p:nvSpPr>
        <p:spPr bwMode="auto">
          <a:xfrm>
            <a:off x="7666038" y="3441700"/>
            <a:ext cx="304800" cy="304800"/>
          </a:xfrm>
          <a:prstGeom prst="ellipse">
            <a:avLst/>
          </a:prstGeom>
          <a:gradFill rotWithShape="1">
            <a:gsLst>
              <a:gs pos="0">
                <a:schemeClr val="bg1"/>
              </a:gs>
              <a:gs pos="100000">
                <a:schemeClr val="accent2"/>
              </a:gs>
            </a:gsLst>
            <a:path path="shape">
              <a:fillToRect l="50000" t="50000" r="50000" b="50000"/>
            </a:path>
          </a:gradFill>
          <a:ln w="9525">
            <a:noFill/>
            <a:round/>
            <a:headEnd/>
            <a:tailEnd/>
          </a:ln>
          <a:effectLst/>
        </p:spPr>
        <p:txBody>
          <a:bodyPr wrap="none" anchor="ctr"/>
          <a:lstStyle/>
          <a:p>
            <a:endParaRPr lang="en-US"/>
          </a:p>
        </p:txBody>
      </p:sp>
      <p:sp>
        <p:nvSpPr>
          <p:cNvPr id="2364475" name="Oval 59"/>
          <p:cNvSpPr>
            <a:spLocks noChangeAspect="1" noChangeArrowheads="1"/>
          </p:cNvSpPr>
          <p:nvPr/>
        </p:nvSpPr>
        <p:spPr bwMode="auto">
          <a:xfrm>
            <a:off x="7745413" y="3517900"/>
            <a:ext cx="119062" cy="119063"/>
          </a:xfrm>
          <a:prstGeom prst="ellipse">
            <a:avLst/>
          </a:prstGeom>
          <a:gradFill rotWithShape="1">
            <a:gsLst>
              <a:gs pos="0">
                <a:schemeClr val="bg1"/>
              </a:gs>
              <a:gs pos="100000">
                <a:srgbClr val="FF5B5B"/>
              </a:gs>
            </a:gsLst>
            <a:path path="shape">
              <a:fillToRect l="50000" t="50000" r="50000" b="50000"/>
            </a:path>
          </a:gradFill>
          <a:ln w="9525">
            <a:noFill/>
            <a:round/>
            <a:headEnd/>
            <a:tailEnd/>
          </a:ln>
          <a:effectLst/>
        </p:spPr>
        <p:txBody>
          <a:bodyPr wrap="none" anchor="ctr"/>
          <a:lstStyle/>
          <a:p>
            <a:endParaRPr lang="en-US"/>
          </a:p>
        </p:txBody>
      </p:sp>
      <p:sp>
        <p:nvSpPr>
          <p:cNvPr id="2364476" name="Line 60"/>
          <p:cNvSpPr>
            <a:spLocks noChangeShapeType="1"/>
          </p:cNvSpPr>
          <p:nvPr/>
        </p:nvSpPr>
        <p:spPr bwMode="auto">
          <a:xfrm>
            <a:off x="6781800" y="3581400"/>
            <a:ext cx="304800" cy="0"/>
          </a:xfrm>
          <a:prstGeom prst="line">
            <a:avLst/>
          </a:prstGeom>
          <a:noFill/>
          <a:ln w="9525">
            <a:solidFill>
              <a:schemeClr val="tx1"/>
            </a:solidFill>
            <a:round/>
            <a:headEnd type="triangle" w="med" len="med"/>
            <a:tailEnd type="triangle" w="med" len="med"/>
          </a:ln>
          <a:effectLst/>
        </p:spPr>
        <p:txBody>
          <a:bodyPr/>
          <a:lstStyle/>
          <a:p>
            <a:endParaRPr lang="en-US"/>
          </a:p>
        </p:txBody>
      </p:sp>
      <p:sp>
        <p:nvSpPr>
          <p:cNvPr id="2364477" name="Oval 61"/>
          <p:cNvSpPr>
            <a:spLocks noChangeArrowheads="1"/>
          </p:cNvSpPr>
          <p:nvPr/>
        </p:nvSpPr>
        <p:spPr bwMode="auto">
          <a:xfrm>
            <a:off x="7239000" y="38862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4478" name="Text Box 62"/>
          <p:cNvSpPr txBox="1">
            <a:spLocks noChangeArrowheads="1"/>
          </p:cNvSpPr>
          <p:nvPr/>
        </p:nvSpPr>
        <p:spPr bwMode="auto">
          <a:xfrm>
            <a:off x="3168650" y="4692650"/>
            <a:ext cx="1266825" cy="641350"/>
          </a:xfrm>
          <a:prstGeom prst="rect">
            <a:avLst/>
          </a:prstGeom>
          <a:noFill/>
          <a:ln w="9525">
            <a:noFill/>
            <a:miter lim="800000"/>
            <a:headEnd/>
            <a:tailEnd/>
          </a:ln>
          <a:effectLst/>
        </p:spPr>
        <p:txBody>
          <a:bodyPr wrap="none">
            <a:spAutoFit/>
          </a:bodyPr>
          <a:lstStyle/>
          <a:p>
            <a:pPr algn="ctr"/>
            <a:r>
              <a:rPr lang="en-US" sz="1800"/>
              <a:t>Cl</a:t>
            </a:r>
          </a:p>
          <a:p>
            <a:pPr algn="ctr"/>
            <a:r>
              <a:rPr lang="en-US" sz="1800"/>
              <a:t>[Ne]3</a:t>
            </a:r>
            <a:r>
              <a:rPr lang="en-US" sz="1800" i="1"/>
              <a:t>s</a:t>
            </a:r>
            <a:r>
              <a:rPr lang="en-US" sz="1800" baseline="30000"/>
              <a:t>2</a:t>
            </a:r>
            <a:r>
              <a:rPr lang="en-US" sz="1800"/>
              <a:t>3</a:t>
            </a:r>
            <a:r>
              <a:rPr lang="en-US" sz="1800" i="1"/>
              <a:t>p</a:t>
            </a:r>
            <a:r>
              <a:rPr lang="en-US" sz="1800" baseline="30000"/>
              <a:t>5</a:t>
            </a:r>
          </a:p>
        </p:txBody>
      </p:sp>
      <p:sp>
        <p:nvSpPr>
          <p:cNvPr id="2364479" name="Text Box 63"/>
          <p:cNvSpPr txBox="1">
            <a:spLocks noChangeArrowheads="1"/>
          </p:cNvSpPr>
          <p:nvPr/>
        </p:nvSpPr>
        <p:spPr bwMode="auto">
          <a:xfrm>
            <a:off x="5710238" y="4692650"/>
            <a:ext cx="603250" cy="641350"/>
          </a:xfrm>
          <a:prstGeom prst="rect">
            <a:avLst/>
          </a:prstGeom>
          <a:noFill/>
          <a:ln w="9525">
            <a:noFill/>
            <a:miter lim="800000"/>
            <a:headEnd/>
            <a:tailEnd/>
          </a:ln>
          <a:effectLst/>
        </p:spPr>
        <p:txBody>
          <a:bodyPr wrap="none">
            <a:spAutoFit/>
          </a:bodyPr>
          <a:lstStyle/>
          <a:p>
            <a:pPr algn="ctr"/>
            <a:r>
              <a:rPr lang="en-US" sz="1800"/>
              <a:t>Na</a:t>
            </a:r>
            <a:r>
              <a:rPr lang="en-US" sz="1800" baseline="30000"/>
              <a:t>+</a:t>
            </a:r>
          </a:p>
          <a:p>
            <a:pPr algn="ctr"/>
            <a:r>
              <a:rPr lang="en-US" sz="1800"/>
              <a:t>[Ne]</a:t>
            </a:r>
            <a:endParaRPr lang="en-US" sz="1800" baseline="30000"/>
          </a:p>
        </p:txBody>
      </p:sp>
      <p:sp>
        <p:nvSpPr>
          <p:cNvPr id="2364480" name="Text Box 64"/>
          <p:cNvSpPr txBox="1">
            <a:spLocks noChangeArrowheads="1"/>
          </p:cNvSpPr>
          <p:nvPr/>
        </p:nvSpPr>
        <p:spPr bwMode="auto">
          <a:xfrm>
            <a:off x="7191375" y="4692650"/>
            <a:ext cx="1266825" cy="641350"/>
          </a:xfrm>
          <a:prstGeom prst="rect">
            <a:avLst/>
          </a:prstGeom>
          <a:noFill/>
          <a:ln w="9525">
            <a:noFill/>
            <a:miter lim="800000"/>
            <a:headEnd/>
            <a:tailEnd/>
          </a:ln>
          <a:effectLst/>
        </p:spPr>
        <p:txBody>
          <a:bodyPr wrap="none">
            <a:spAutoFit/>
          </a:bodyPr>
          <a:lstStyle/>
          <a:p>
            <a:pPr algn="ctr"/>
            <a:r>
              <a:rPr lang="en-US" sz="1800"/>
              <a:t>Cl</a:t>
            </a:r>
            <a:r>
              <a:rPr lang="en-US" sz="1800" baseline="30000"/>
              <a:t>-</a:t>
            </a:r>
          </a:p>
          <a:p>
            <a:pPr algn="ctr"/>
            <a:r>
              <a:rPr lang="en-US" sz="1800"/>
              <a:t>[Ne]3</a:t>
            </a:r>
            <a:r>
              <a:rPr lang="en-US" sz="1800" i="1"/>
              <a:t>s</a:t>
            </a:r>
            <a:r>
              <a:rPr lang="en-US" sz="1800" baseline="30000"/>
              <a:t>2</a:t>
            </a:r>
            <a:r>
              <a:rPr lang="en-US" sz="1800"/>
              <a:t>3</a:t>
            </a:r>
            <a:r>
              <a:rPr lang="en-US" sz="1800" i="1"/>
              <a:t>p</a:t>
            </a:r>
            <a:r>
              <a:rPr lang="en-US" sz="1800" baseline="30000"/>
              <a:t>6</a:t>
            </a:r>
          </a:p>
        </p:txBody>
      </p:sp>
      <p:pic>
        <p:nvPicPr>
          <p:cNvPr id="2364481" name="Picture 65" descr="Halite%28Salt%29USGOV"/>
          <p:cNvPicPr>
            <a:picLocks noChangeAspect="1" noChangeArrowheads="1"/>
          </p:cNvPicPr>
          <p:nvPr/>
        </p:nvPicPr>
        <p:blipFill>
          <a:blip r:embed="rId3"/>
          <a:srcRect/>
          <a:stretch>
            <a:fillRect/>
          </a:stretch>
        </p:blipFill>
        <p:spPr bwMode="auto">
          <a:xfrm>
            <a:off x="7315200" y="304800"/>
            <a:ext cx="1295400" cy="1112838"/>
          </a:xfrm>
          <a:prstGeom prst="rect">
            <a:avLst/>
          </a:prstGeom>
          <a:noFill/>
        </p:spPr>
      </p:pic>
      <p:sp>
        <p:nvSpPr>
          <p:cNvPr id="2364482" name="Text Box 66"/>
          <p:cNvSpPr txBox="1">
            <a:spLocks noChangeArrowheads="1"/>
          </p:cNvSpPr>
          <p:nvPr/>
        </p:nvSpPr>
        <p:spPr bwMode="auto">
          <a:xfrm>
            <a:off x="7708900" y="1404938"/>
            <a:ext cx="520700" cy="274637"/>
          </a:xfrm>
          <a:prstGeom prst="rect">
            <a:avLst/>
          </a:prstGeom>
          <a:noFill/>
          <a:ln w="9525">
            <a:noFill/>
            <a:miter lim="800000"/>
            <a:headEnd/>
            <a:tailEnd/>
          </a:ln>
          <a:effectLst/>
        </p:spPr>
        <p:txBody>
          <a:bodyPr wrap="none">
            <a:spAutoFit/>
          </a:bodyPr>
          <a:lstStyle/>
          <a:p>
            <a:r>
              <a:rPr lang="en-US" sz="1200"/>
              <a:t>NaCl</a:t>
            </a:r>
          </a:p>
        </p:txBody>
      </p:sp>
      <p:sp>
        <p:nvSpPr>
          <p:cNvPr id="2364483" name="Text Box 67"/>
          <p:cNvSpPr txBox="1">
            <a:spLocks noChangeArrowheads="1"/>
          </p:cNvSpPr>
          <p:nvPr/>
        </p:nvSpPr>
        <p:spPr bwMode="auto">
          <a:xfrm>
            <a:off x="762000" y="5881688"/>
            <a:ext cx="7829550" cy="366712"/>
          </a:xfrm>
          <a:prstGeom prst="rect">
            <a:avLst/>
          </a:prstGeom>
          <a:noFill/>
          <a:ln w="9525">
            <a:noFill/>
            <a:miter lim="800000"/>
            <a:headEnd/>
            <a:tailEnd/>
          </a:ln>
          <a:effectLst/>
        </p:spPr>
        <p:txBody>
          <a:bodyPr wrap="none">
            <a:spAutoFit/>
          </a:bodyPr>
          <a:lstStyle/>
          <a:p>
            <a:r>
              <a:rPr lang="en-US" sz="1800"/>
              <a:t>Transfer of electrons to achieve a stable octet (8 electrons in valence shell).</a:t>
            </a:r>
          </a:p>
        </p:txBody>
      </p:sp>
      <p:sp>
        <p:nvSpPr>
          <p:cNvPr id="2364484" name="Oval 68"/>
          <p:cNvSpPr>
            <a:spLocks noChangeArrowheads="1"/>
          </p:cNvSpPr>
          <p:nvPr/>
        </p:nvSpPr>
        <p:spPr bwMode="auto">
          <a:xfrm>
            <a:off x="1981200" y="2590800"/>
            <a:ext cx="76200" cy="76200"/>
          </a:xfrm>
          <a:prstGeom prst="ellipse">
            <a:avLst/>
          </a:prstGeom>
          <a:noFill/>
          <a:ln w="9525">
            <a:solidFill>
              <a:schemeClr val="accent2"/>
            </a:solidFill>
            <a:prstDash val="dash"/>
            <a:round/>
            <a:headEnd/>
            <a:tailEnd/>
          </a:ln>
          <a:effectLst/>
        </p:spPr>
        <p:txBody>
          <a:bodyPr wrap="none" anchor="ctr"/>
          <a:lstStyle/>
          <a:p>
            <a:pPr algn="ctr"/>
            <a:endParaRPr lang="en-US" sz="800"/>
          </a:p>
        </p:txBody>
      </p:sp>
      <p:sp>
        <p:nvSpPr>
          <p:cNvPr id="2364485" name="AutoShape 69">
            <a:hlinkClick r:id="rId4" action="ppaction://hlinksldjump" highlightClick="1"/>
          </p:cNvPr>
          <p:cNvSpPr>
            <a:spLocks noChangeArrowheads="1"/>
          </p:cNvSpPr>
          <p:nvPr/>
        </p:nvSpPr>
        <p:spPr bwMode="auto">
          <a:xfrm>
            <a:off x="0" y="6172200"/>
            <a:ext cx="609600" cy="357188"/>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364486" name="AutoShape 70">
            <a:hlinkClick r:id="" action="ppaction://noaction" highlightClick="1"/>
            <a:hlinkHover r:id="rId5" action="ppaction://hlinksldjump"/>
          </p:cNvPr>
          <p:cNvSpPr>
            <a:spLocks noChangeArrowheads="1"/>
          </p:cNvSpPr>
          <p:nvPr/>
        </p:nvSpPr>
        <p:spPr bwMode="auto">
          <a:xfrm>
            <a:off x="8901113" y="6616700"/>
            <a:ext cx="242887" cy="241300"/>
          </a:xfrm>
          <a:prstGeom prst="actionButtonReturn">
            <a:avLst/>
          </a:prstGeom>
          <a:solidFill>
            <a:schemeClr val="accent2">
              <a:alpha val="10001"/>
            </a:schemeClr>
          </a:solidFill>
          <a:ln w="9525">
            <a:no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 0 C 0.01111 -0.03472 0.02222 -0.06922 0.04635 -0.03959 C 0.07048 -0.00996 0.10764 0.08379 0.14479 0.17778 " pathEditMode="relative" ptsTypes="aaA">
                                      <p:cBhvr>
                                        <p:cTn id="6" dur="2000" fill="hold"/>
                                        <p:tgtEl>
                                          <p:spTgt spid="2364430"/>
                                        </p:tgtEl>
                                        <p:attrNameLst>
                                          <p:attrName>ppt_x</p:attrName>
                                          <p:attrName>ppt_y</p:attrName>
                                        </p:attrNameLst>
                                      </p:cBhvr>
                                    </p:animMotion>
                                  </p:childTnLst>
                                </p:cTn>
                              </p:par>
                              <p:par>
                                <p:cTn id="7" presetID="9" presetClass="emph" presetSubtype="0" nodeType="withEffect">
                                  <p:stCondLst>
                                    <p:cond delay="0"/>
                                  </p:stCondLst>
                                  <p:childTnLst>
                                    <p:set>
                                      <p:cBhvr rctx="PPT">
                                        <p:cTn id="8" dur="indefinite"/>
                                        <p:tgtEl>
                                          <p:spTgt spid="2364444"/>
                                        </p:tgtEl>
                                        <p:attrNameLst>
                                          <p:attrName>style.opacity</p:attrName>
                                        </p:attrNameLst>
                                      </p:cBhvr>
                                      <p:to>
                                        <p:strVal val="0.5"/>
                                      </p:to>
                                    </p:set>
                                    <p:animEffect filter="image" prLst="opacity: 0.5">
                                      <p:cBhvr rctx="IE">
                                        <p:cTn id="9" dur="indefinite"/>
                                        <p:tgtEl>
                                          <p:spTgt spid="2364444"/>
                                        </p:tgtEl>
                                      </p:cBhvr>
                                    </p:animEffect>
                                  </p:childTnLst>
                                </p:cTn>
                              </p:par>
                              <p:par>
                                <p:cTn id="10" presetID="9" presetClass="emph" presetSubtype="0" grpId="0" nodeType="withEffect">
                                  <p:stCondLst>
                                    <p:cond delay="0"/>
                                  </p:stCondLst>
                                  <p:childTnLst>
                                    <p:set>
                                      <p:cBhvr rctx="PPT">
                                        <p:cTn id="11" dur="indefinite"/>
                                        <p:tgtEl>
                                          <p:spTgt spid="2364420"/>
                                        </p:tgtEl>
                                        <p:attrNameLst>
                                          <p:attrName>style.opacity</p:attrName>
                                        </p:attrNameLst>
                                      </p:cBhvr>
                                      <p:to>
                                        <p:strVal val="0.5"/>
                                      </p:to>
                                    </p:set>
                                    <p:animEffect filter="image" prLst="opacity: 0.5">
                                      <p:cBhvr rctx="IE">
                                        <p:cTn id="12" dur="indefinite"/>
                                        <p:tgtEl>
                                          <p:spTgt spid="2364420"/>
                                        </p:tgtEl>
                                      </p:cBhvr>
                                    </p:animEffect>
                                  </p:childTnLst>
                                </p:cTn>
                              </p:par>
                            </p:childTnLst>
                          </p:cTn>
                        </p:par>
                        <p:par>
                          <p:cTn id="13" fill="hold">
                            <p:stCondLst>
                              <p:cond delay="2000"/>
                            </p:stCondLst>
                            <p:childTnLst>
                              <p:par>
                                <p:cTn id="14" presetID="22" presetClass="entr" presetSubtype="8" fill="hold" grpId="0" nodeType="afterEffect">
                                  <p:stCondLst>
                                    <p:cond delay="0"/>
                                  </p:stCondLst>
                                  <p:childTnLst>
                                    <p:set>
                                      <p:cBhvr>
                                        <p:cTn id="15" dur="1" fill="hold">
                                          <p:stCondLst>
                                            <p:cond delay="0"/>
                                          </p:stCondLst>
                                        </p:cTn>
                                        <p:tgtEl>
                                          <p:spTgt spid="2364454"/>
                                        </p:tgtEl>
                                        <p:attrNameLst>
                                          <p:attrName>style.visibility</p:attrName>
                                        </p:attrNameLst>
                                      </p:cBhvr>
                                      <p:to>
                                        <p:strVal val="visible"/>
                                      </p:to>
                                    </p:set>
                                    <p:animEffect transition="in" filter="wipe(left)">
                                      <p:cBhvr>
                                        <p:cTn id="16" dur="500"/>
                                        <p:tgtEl>
                                          <p:spTgt spid="2364454"/>
                                        </p:tgtEl>
                                      </p:cBhvr>
                                    </p:animEffect>
                                  </p:childTnLst>
                                </p:cTn>
                              </p:par>
                            </p:childTnLst>
                          </p:cTn>
                        </p:par>
                        <p:par>
                          <p:cTn id="17" fill="hold">
                            <p:stCondLst>
                              <p:cond delay="2500"/>
                            </p:stCondLst>
                            <p:childTnLst>
                              <p:par>
                                <p:cTn id="18" presetID="9" presetClass="entr" presetSubtype="0" fill="hold" grpId="0" nodeType="afterEffect">
                                  <p:stCondLst>
                                    <p:cond delay="0"/>
                                  </p:stCondLst>
                                  <p:childTnLst>
                                    <p:set>
                                      <p:cBhvr>
                                        <p:cTn id="19" dur="1" fill="hold">
                                          <p:stCondLst>
                                            <p:cond delay="0"/>
                                          </p:stCondLst>
                                        </p:cTn>
                                        <p:tgtEl>
                                          <p:spTgt spid="2364455"/>
                                        </p:tgtEl>
                                        <p:attrNameLst>
                                          <p:attrName>style.visibility</p:attrName>
                                        </p:attrNameLst>
                                      </p:cBhvr>
                                      <p:to>
                                        <p:strVal val="visible"/>
                                      </p:to>
                                    </p:set>
                                    <p:animEffect transition="in" filter="dissolve">
                                      <p:cBhvr>
                                        <p:cTn id="20" dur="500"/>
                                        <p:tgtEl>
                                          <p:spTgt spid="236445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2364456"/>
                                        </p:tgtEl>
                                        <p:attrNameLst>
                                          <p:attrName>style.visibility</p:attrName>
                                        </p:attrNameLst>
                                      </p:cBhvr>
                                      <p:to>
                                        <p:strVal val="visible"/>
                                      </p:to>
                                    </p:set>
                                    <p:animEffect transition="in" filter="dissolve">
                                      <p:cBhvr>
                                        <p:cTn id="23" dur="500"/>
                                        <p:tgtEl>
                                          <p:spTgt spid="236445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364457"/>
                                        </p:tgtEl>
                                        <p:attrNameLst>
                                          <p:attrName>style.visibility</p:attrName>
                                        </p:attrNameLst>
                                      </p:cBhvr>
                                      <p:to>
                                        <p:strVal val="visible"/>
                                      </p:to>
                                    </p:set>
                                    <p:animEffect transition="in" filter="dissolve">
                                      <p:cBhvr>
                                        <p:cTn id="26" dur="500"/>
                                        <p:tgtEl>
                                          <p:spTgt spid="236445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2364458"/>
                                        </p:tgtEl>
                                        <p:attrNameLst>
                                          <p:attrName>style.visibility</p:attrName>
                                        </p:attrNameLst>
                                      </p:cBhvr>
                                      <p:to>
                                        <p:strVal val="visible"/>
                                      </p:to>
                                    </p:set>
                                    <p:animEffect transition="in" filter="dissolve">
                                      <p:cBhvr>
                                        <p:cTn id="29" dur="500"/>
                                        <p:tgtEl>
                                          <p:spTgt spid="2364458"/>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2364459"/>
                                        </p:tgtEl>
                                        <p:attrNameLst>
                                          <p:attrName>style.visibility</p:attrName>
                                        </p:attrNameLst>
                                      </p:cBhvr>
                                      <p:to>
                                        <p:strVal val="visible"/>
                                      </p:to>
                                    </p:set>
                                    <p:animEffect transition="in" filter="dissolve">
                                      <p:cBhvr>
                                        <p:cTn id="32" dur="500"/>
                                        <p:tgtEl>
                                          <p:spTgt spid="2364459"/>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364460"/>
                                        </p:tgtEl>
                                        <p:attrNameLst>
                                          <p:attrName>style.visibility</p:attrName>
                                        </p:attrNameLst>
                                      </p:cBhvr>
                                      <p:to>
                                        <p:strVal val="visible"/>
                                      </p:to>
                                    </p:set>
                                    <p:animEffect transition="in" filter="dissolve">
                                      <p:cBhvr>
                                        <p:cTn id="35" dur="500"/>
                                        <p:tgtEl>
                                          <p:spTgt spid="2364460"/>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2364461"/>
                                        </p:tgtEl>
                                        <p:attrNameLst>
                                          <p:attrName>style.visibility</p:attrName>
                                        </p:attrNameLst>
                                      </p:cBhvr>
                                      <p:to>
                                        <p:strVal val="visible"/>
                                      </p:to>
                                    </p:set>
                                    <p:animEffect transition="in" filter="dissolve">
                                      <p:cBhvr>
                                        <p:cTn id="38" dur="500"/>
                                        <p:tgtEl>
                                          <p:spTgt spid="2364461"/>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64462"/>
                                        </p:tgtEl>
                                        <p:attrNameLst>
                                          <p:attrName>style.visibility</p:attrName>
                                        </p:attrNameLst>
                                      </p:cBhvr>
                                      <p:to>
                                        <p:strVal val="visible"/>
                                      </p:to>
                                    </p:set>
                                    <p:animEffect transition="in" filter="dissolve">
                                      <p:cBhvr>
                                        <p:cTn id="41" dur="500"/>
                                        <p:tgtEl>
                                          <p:spTgt spid="2364462"/>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2364463"/>
                                        </p:tgtEl>
                                        <p:attrNameLst>
                                          <p:attrName>style.visibility</p:attrName>
                                        </p:attrNameLst>
                                      </p:cBhvr>
                                      <p:to>
                                        <p:strVal val="visible"/>
                                      </p:to>
                                    </p:set>
                                    <p:animEffect transition="in" filter="dissolve">
                                      <p:cBhvr>
                                        <p:cTn id="44" dur="500"/>
                                        <p:tgtEl>
                                          <p:spTgt spid="2364463"/>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2364464"/>
                                        </p:tgtEl>
                                        <p:attrNameLst>
                                          <p:attrName>style.visibility</p:attrName>
                                        </p:attrNameLst>
                                      </p:cBhvr>
                                      <p:to>
                                        <p:strVal val="visible"/>
                                      </p:to>
                                    </p:set>
                                    <p:animEffect transition="in" filter="dissolve">
                                      <p:cBhvr>
                                        <p:cTn id="47" dur="500"/>
                                        <p:tgtEl>
                                          <p:spTgt spid="2364464"/>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2364465"/>
                                        </p:tgtEl>
                                        <p:attrNameLst>
                                          <p:attrName>style.visibility</p:attrName>
                                        </p:attrNameLst>
                                      </p:cBhvr>
                                      <p:to>
                                        <p:strVal val="visible"/>
                                      </p:to>
                                    </p:set>
                                    <p:animEffect transition="in" filter="dissolve">
                                      <p:cBhvr>
                                        <p:cTn id="50" dur="500"/>
                                        <p:tgtEl>
                                          <p:spTgt spid="2364465"/>
                                        </p:tgtEl>
                                      </p:cBhvr>
                                    </p:animEffect>
                                  </p:childTnLst>
                                </p:cTn>
                              </p:par>
                              <p:par>
                                <p:cTn id="51" presetID="9" presetClass="entr" presetSubtype="0" fill="hold" grpId="0" nodeType="withEffect">
                                  <p:stCondLst>
                                    <p:cond delay="0"/>
                                  </p:stCondLst>
                                  <p:childTnLst>
                                    <p:set>
                                      <p:cBhvr>
                                        <p:cTn id="52" dur="1" fill="hold">
                                          <p:stCondLst>
                                            <p:cond delay="0"/>
                                          </p:stCondLst>
                                        </p:cTn>
                                        <p:tgtEl>
                                          <p:spTgt spid="2364466"/>
                                        </p:tgtEl>
                                        <p:attrNameLst>
                                          <p:attrName>style.visibility</p:attrName>
                                        </p:attrNameLst>
                                      </p:cBhvr>
                                      <p:to>
                                        <p:strVal val="visible"/>
                                      </p:to>
                                    </p:set>
                                    <p:animEffect transition="in" filter="dissolve">
                                      <p:cBhvr>
                                        <p:cTn id="53" dur="500"/>
                                        <p:tgtEl>
                                          <p:spTgt spid="2364466"/>
                                        </p:tgtEl>
                                      </p:cBhvr>
                                    </p:animEffect>
                                  </p:childTnLst>
                                </p:cTn>
                              </p:par>
                              <p:par>
                                <p:cTn id="54" presetID="9" presetClass="entr" presetSubtype="0" fill="hold" grpId="0" nodeType="withEffect">
                                  <p:stCondLst>
                                    <p:cond delay="0"/>
                                  </p:stCondLst>
                                  <p:childTnLst>
                                    <p:set>
                                      <p:cBhvr>
                                        <p:cTn id="55" dur="1" fill="hold">
                                          <p:stCondLst>
                                            <p:cond delay="0"/>
                                          </p:stCondLst>
                                        </p:cTn>
                                        <p:tgtEl>
                                          <p:spTgt spid="2364467"/>
                                        </p:tgtEl>
                                        <p:attrNameLst>
                                          <p:attrName>style.visibility</p:attrName>
                                        </p:attrNameLst>
                                      </p:cBhvr>
                                      <p:to>
                                        <p:strVal val="visible"/>
                                      </p:to>
                                    </p:set>
                                    <p:animEffect transition="in" filter="dissolve">
                                      <p:cBhvr>
                                        <p:cTn id="56" dur="500"/>
                                        <p:tgtEl>
                                          <p:spTgt spid="2364467"/>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2364468"/>
                                        </p:tgtEl>
                                        <p:attrNameLst>
                                          <p:attrName>style.visibility</p:attrName>
                                        </p:attrNameLst>
                                      </p:cBhvr>
                                      <p:to>
                                        <p:strVal val="visible"/>
                                      </p:to>
                                    </p:set>
                                    <p:animEffect transition="in" filter="dissolve">
                                      <p:cBhvr>
                                        <p:cTn id="59" dur="500"/>
                                        <p:tgtEl>
                                          <p:spTgt spid="2364468"/>
                                        </p:tgtEl>
                                      </p:cBhvr>
                                    </p:animEffect>
                                  </p:childTnLst>
                                </p:cTn>
                              </p:par>
                              <p:par>
                                <p:cTn id="60" presetID="9" presetClass="entr" presetSubtype="0" fill="hold" grpId="0" nodeType="withEffect">
                                  <p:stCondLst>
                                    <p:cond delay="0"/>
                                  </p:stCondLst>
                                  <p:childTnLst>
                                    <p:set>
                                      <p:cBhvr>
                                        <p:cTn id="61" dur="1" fill="hold">
                                          <p:stCondLst>
                                            <p:cond delay="0"/>
                                          </p:stCondLst>
                                        </p:cTn>
                                        <p:tgtEl>
                                          <p:spTgt spid="2364469"/>
                                        </p:tgtEl>
                                        <p:attrNameLst>
                                          <p:attrName>style.visibility</p:attrName>
                                        </p:attrNameLst>
                                      </p:cBhvr>
                                      <p:to>
                                        <p:strVal val="visible"/>
                                      </p:to>
                                    </p:set>
                                    <p:animEffect transition="in" filter="dissolve">
                                      <p:cBhvr>
                                        <p:cTn id="62" dur="500"/>
                                        <p:tgtEl>
                                          <p:spTgt spid="2364469"/>
                                        </p:tgtEl>
                                      </p:cBhvr>
                                    </p:animEffect>
                                  </p:childTnLst>
                                </p:cTn>
                              </p:par>
                              <p:par>
                                <p:cTn id="63" presetID="9" presetClass="entr" presetSubtype="0" fill="hold" grpId="0" nodeType="withEffect">
                                  <p:stCondLst>
                                    <p:cond delay="0"/>
                                  </p:stCondLst>
                                  <p:childTnLst>
                                    <p:set>
                                      <p:cBhvr>
                                        <p:cTn id="64" dur="1" fill="hold">
                                          <p:stCondLst>
                                            <p:cond delay="0"/>
                                          </p:stCondLst>
                                        </p:cTn>
                                        <p:tgtEl>
                                          <p:spTgt spid="2364470"/>
                                        </p:tgtEl>
                                        <p:attrNameLst>
                                          <p:attrName>style.visibility</p:attrName>
                                        </p:attrNameLst>
                                      </p:cBhvr>
                                      <p:to>
                                        <p:strVal val="visible"/>
                                      </p:to>
                                    </p:set>
                                    <p:animEffect transition="in" filter="dissolve">
                                      <p:cBhvr>
                                        <p:cTn id="65" dur="500"/>
                                        <p:tgtEl>
                                          <p:spTgt spid="2364470"/>
                                        </p:tgtEl>
                                      </p:cBhvr>
                                    </p:animEffect>
                                  </p:childTnLst>
                                </p:cTn>
                              </p:par>
                              <p:par>
                                <p:cTn id="66" presetID="9" presetClass="entr" presetSubtype="0" fill="hold" grpId="0" nodeType="withEffect">
                                  <p:stCondLst>
                                    <p:cond delay="0"/>
                                  </p:stCondLst>
                                  <p:childTnLst>
                                    <p:set>
                                      <p:cBhvr>
                                        <p:cTn id="67" dur="1" fill="hold">
                                          <p:stCondLst>
                                            <p:cond delay="0"/>
                                          </p:stCondLst>
                                        </p:cTn>
                                        <p:tgtEl>
                                          <p:spTgt spid="2364471"/>
                                        </p:tgtEl>
                                        <p:attrNameLst>
                                          <p:attrName>style.visibility</p:attrName>
                                        </p:attrNameLst>
                                      </p:cBhvr>
                                      <p:to>
                                        <p:strVal val="visible"/>
                                      </p:to>
                                    </p:set>
                                    <p:animEffect transition="in" filter="dissolve">
                                      <p:cBhvr>
                                        <p:cTn id="68" dur="500"/>
                                        <p:tgtEl>
                                          <p:spTgt spid="2364471"/>
                                        </p:tgtEl>
                                      </p:cBhvr>
                                    </p:animEffect>
                                  </p:childTnLst>
                                </p:cTn>
                              </p:par>
                              <p:par>
                                <p:cTn id="69" presetID="9" presetClass="entr" presetSubtype="0" fill="hold" grpId="0" nodeType="withEffect">
                                  <p:stCondLst>
                                    <p:cond delay="0"/>
                                  </p:stCondLst>
                                  <p:childTnLst>
                                    <p:set>
                                      <p:cBhvr>
                                        <p:cTn id="70" dur="1" fill="hold">
                                          <p:stCondLst>
                                            <p:cond delay="0"/>
                                          </p:stCondLst>
                                        </p:cTn>
                                        <p:tgtEl>
                                          <p:spTgt spid="2364472"/>
                                        </p:tgtEl>
                                        <p:attrNameLst>
                                          <p:attrName>style.visibility</p:attrName>
                                        </p:attrNameLst>
                                      </p:cBhvr>
                                      <p:to>
                                        <p:strVal val="visible"/>
                                      </p:to>
                                    </p:set>
                                    <p:animEffect transition="in" filter="dissolve">
                                      <p:cBhvr>
                                        <p:cTn id="71" dur="500"/>
                                        <p:tgtEl>
                                          <p:spTgt spid="2364472"/>
                                        </p:tgtEl>
                                      </p:cBhvr>
                                    </p:animEffect>
                                  </p:childTnLst>
                                </p:cTn>
                              </p:par>
                              <p:par>
                                <p:cTn id="72" presetID="9" presetClass="entr" presetSubtype="0" fill="hold" grpId="0" nodeType="withEffect">
                                  <p:stCondLst>
                                    <p:cond delay="0"/>
                                  </p:stCondLst>
                                  <p:childTnLst>
                                    <p:set>
                                      <p:cBhvr>
                                        <p:cTn id="73" dur="1" fill="hold">
                                          <p:stCondLst>
                                            <p:cond delay="0"/>
                                          </p:stCondLst>
                                        </p:cTn>
                                        <p:tgtEl>
                                          <p:spTgt spid="2364473"/>
                                        </p:tgtEl>
                                        <p:attrNameLst>
                                          <p:attrName>style.visibility</p:attrName>
                                        </p:attrNameLst>
                                      </p:cBhvr>
                                      <p:to>
                                        <p:strVal val="visible"/>
                                      </p:to>
                                    </p:set>
                                    <p:animEffect transition="in" filter="dissolve">
                                      <p:cBhvr>
                                        <p:cTn id="74" dur="500"/>
                                        <p:tgtEl>
                                          <p:spTgt spid="2364473"/>
                                        </p:tgtEl>
                                      </p:cBhvr>
                                    </p:animEffect>
                                  </p:childTnLst>
                                </p:cTn>
                              </p:par>
                              <p:par>
                                <p:cTn id="75" presetID="9" presetClass="entr" presetSubtype="0" fill="hold" grpId="0" nodeType="withEffect">
                                  <p:stCondLst>
                                    <p:cond delay="0"/>
                                  </p:stCondLst>
                                  <p:childTnLst>
                                    <p:set>
                                      <p:cBhvr>
                                        <p:cTn id="76" dur="1" fill="hold">
                                          <p:stCondLst>
                                            <p:cond delay="0"/>
                                          </p:stCondLst>
                                        </p:cTn>
                                        <p:tgtEl>
                                          <p:spTgt spid="2364474"/>
                                        </p:tgtEl>
                                        <p:attrNameLst>
                                          <p:attrName>style.visibility</p:attrName>
                                        </p:attrNameLst>
                                      </p:cBhvr>
                                      <p:to>
                                        <p:strVal val="visible"/>
                                      </p:to>
                                    </p:set>
                                    <p:animEffect transition="in" filter="dissolve">
                                      <p:cBhvr>
                                        <p:cTn id="77" dur="500"/>
                                        <p:tgtEl>
                                          <p:spTgt spid="2364474"/>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364475"/>
                                        </p:tgtEl>
                                        <p:attrNameLst>
                                          <p:attrName>style.visibility</p:attrName>
                                        </p:attrNameLst>
                                      </p:cBhvr>
                                      <p:to>
                                        <p:strVal val="visible"/>
                                      </p:to>
                                    </p:set>
                                    <p:animEffect transition="in" filter="dissolve">
                                      <p:cBhvr>
                                        <p:cTn id="80" dur="500"/>
                                        <p:tgtEl>
                                          <p:spTgt spid="2364475"/>
                                        </p:tgtEl>
                                      </p:cBhvr>
                                    </p:animEffect>
                                  </p:childTnLst>
                                </p:cTn>
                              </p:par>
                              <p:par>
                                <p:cTn id="81" presetID="9" presetClass="entr" presetSubtype="0" fill="hold" grpId="0" nodeType="withEffect">
                                  <p:stCondLst>
                                    <p:cond delay="0"/>
                                  </p:stCondLst>
                                  <p:childTnLst>
                                    <p:set>
                                      <p:cBhvr>
                                        <p:cTn id="82" dur="1" fill="hold">
                                          <p:stCondLst>
                                            <p:cond delay="0"/>
                                          </p:stCondLst>
                                        </p:cTn>
                                        <p:tgtEl>
                                          <p:spTgt spid="2364476"/>
                                        </p:tgtEl>
                                        <p:attrNameLst>
                                          <p:attrName>style.visibility</p:attrName>
                                        </p:attrNameLst>
                                      </p:cBhvr>
                                      <p:to>
                                        <p:strVal val="visible"/>
                                      </p:to>
                                    </p:set>
                                    <p:animEffect transition="in" filter="dissolve">
                                      <p:cBhvr>
                                        <p:cTn id="83" dur="500"/>
                                        <p:tgtEl>
                                          <p:spTgt spid="2364476"/>
                                        </p:tgtEl>
                                      </p:cBhvr>
                                    </p:animEffect>
                                  </p:childTnLst>
                                </p:cTn>
                              </p:par>
                              <p:par>
                                <p:cTn id="84" presetID="9" presetClass="entr" presetSubtype="0" fill="hold" grpId="0" nodeType="withEffect">
                                  <p:stCondLst>
                                    <p:cond delay="0"/>
                                  </p:stCondLst>
                                  <p:childTnLst>
                                    <p:set>
                                      <p:cBhvr>
                                        <p:cTn id="85" dur="1" fill="hold">
                                          <p:stCondLst>
                                            <p:cond delay="0"/>
                                          </p:stCondLst>
                                        </p:cTn>
                                        <p:tgtEl>
                                          <p:spTgt spid="2364477"/>
                                        </p:tgtEl>
                                        <p:attrNameLst>
                                          <p:attrName>style.visibility</p:attrName>
                                        </p:attrNameLst>
                                      </p:cBhvr>
                                      <p:to>
                                        <p:strVal val="visible"/>
                                      </p:to>
                                    </p:set>
                                    <p:animEffect transition="in" filter="dissolve">
                                      <p:cBhvr>
                                        <p:cTn id="86" dur="500"/>
                                        <p:tgtEl>
                                          <p:spTgt spid="2364477"/>
                                        </p:tgtEl>
                                      </p:cBhvr>
                                    </p:animEffect>
                                  </p:childTnLst>
                                </p:cTn>
                              </p:par>
                            </p:childTnLst>
                          </p:cTn>
                        </p:par>
                      </p:childTnLst>
                    </p:cTn>
                  </p:par>
                  <p:par>
                    <p:cTn id="87" fill="hold">
                      <p:stCondLst>
                        <p:cond delay="indefinite"/>
                      </p:stCondLst>
                      <p:childTnLst>
                        <p:par>
                          <p:cTn id="88" fill="hold">
                            <p:stCondLst>
                              <p:cond delay="0"/>
                            </p:stCondLst>
                            <p:childTnLst>
                              <p:par>
                                <p:cTn id="89" presetID="47" presetClass="entr" presetSubtype="0" fill="hold" grpId="0" nodeType="clickEffect">
                                  <p:stCondLst>
                                    <p:cond delay="0"/>
                                  </p:stCondLst>
                                  <p:childTnLst>
                                    <p:set>
                                      <p:cBhvr>
                                        <p:cTn id="90" dur="1" fill="hold">
                                          <p:stCondLst>
                                            <p:cond delay="0"/>
                                          </p:stCondLst>
                                        </p:cTn>
                                        <p:tgtEl>
                                          <p:spTgt spid="2364479"/>
                                        </p:tgtEl>
                                        <p:attrNameLst>
                                          <p:attrName>style.visibility</p:attrName>
                                        </p:attrNameLst>
                                      </p:cBhvr>
                                      <p:to>
                                        <p:strVal val="visible"/>
                                      </p:to>
                                    </p:set>
                                    <p:animEffect transition="in" filter="fade">
                                      <p:cBhvr>
                                        <p:cTn id="91" dur="1000"/>
                                        <p:tgtEl>
                                          <p:spTgt spid="2364479"/>
                                        </p:tgtEl>
                                      </p:cBhvr>
                                    </p:animEffect>
                                    <p:anim calcmode="lin" valueType="num">
                                      <p:cBhvr>
                                        <p:cTn id="92" dur="1000" fill="hold"/>
                                        <p:tgtEl>
                                          <p:spTgt spid="2364479"/>
                                        </p:tgtEl>
                                        <p:attrNameLst>
                                          <p:attrName>ppt_x</p:attrName>
                                        </p:attrNameLst>
                                      </p:cBhvr>
                                      <p:tavLst>
                                        <p:tav tm="0">
                                          <p:val>
                                            <p:strVal val="#ppt_x"/>
                                          </p:val>
                                        </p:tav>
                                        <p:tav tm="100000">
                                          <p:val>
                                            <p:strVal val="#ppt_x"/>
                                          </p:val>
                                        </p:tav>
                                      </p:tavLst>
                                    </p:anim>
                                    <p:anim calcmode="lin" valueType="num">
                                      <p:cBhvr>
                                        <p:cTn id="93" dur="1000" fill="hold"/>
                                        <p:tgtEl>
                                          <p:spTgt spid="2364479"/>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2364480"/>
                                        </p:tgtEl>
                                        <p:attrNameLst>
                                          <p:attrName>style.visibility</p:attrName>
                                        </p:attrNameLst>
                                      </p:cBhvr>
                                      <p:to>
                                        <p:strVal val="visible"/>
                                      </p:to>
                                    </p:set>
                                    <p:animEffect transition="in" filter="fade">
                                      <p:cBhvr>
                                        <p:cTn id="96" dur="1000"/>
                                        <p:tgtEl>
                                          <p:spTgt spid="2364480"/>
                                        </p:tgtEl>
                                      </p:cBhvr>
                                    </p:animEffect>
                                    <p:anim calcmode="lin" valueType="num">
                                      <p:cBhvr>
                                        <p:cTn id="97" dur="1000" fill="hold"/>
                                        <p:tgtEl>
                                          <p:spTgt spid="2364480"/>
                                        </p:tgtEl>
                                        <p:attrNameLst>
                                          <p:attrName>ppt_x</p:attrName>
                                        </p:attrNameLst>
                                      </p:cBhvr>
                                      <p:tavLst>
                                        <p:tav tm="0">
                                          <p:val>
                                            <p:strVal val="#ppt_x"/>
                                          </p:val>
                                        </p:tav>
                                        <p:tav tm="100000">
                                          <p:val>
                                            <p:strVal val="#ppt_x"/>
                                          </p:val>
                                        </p:tav>
                                      </p:tavLst>
                                    </p:anim>
                                    <p:anim calcmode="lin" valueType="num">
                                      <p:cBhvr>
                                        <p:cTn id="98" dur="1000" fill="hold"/>
                                        <p:tgtEl>
                                          <p:spTgt spid="2364480"/>
                                        </p:tgtEl>
                                        <p:attrNameLst>
                                          <p:attrName>ppt_y</p:attrName>
                                        </p:attrNameLst>
                                      </p:cBhvr>
                                      <p:tavLst>
                                        <p:tav tm="0">
                                          <p:val>
                                            <p:strVal val="#ppt_y-.1"/>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54" presetClass="entr" presetSubtype="0" accel="100000" fill="hold" grpId="0" nodeType="clickEffect">
                                  <p:stCondLst>
                                    <p:cond delay="0"/>
                                  </p:stCondLst>
                                  <p:childTnLst>
                                    <p:set>
                                      <p:cBhvr>
                                        <p:cTn id="102" dur="1" fill="hold">
                                          <p:stCondLst>
                                            <p:cond delay="0"/>
                                          </p:stCondLst>
                                        </p:cTn>
                                        <p:tgtEl>
                                          <p:spTgt spid="2364483"/>
                                        </p:tgtEl>
                                        <p:attrNameLst>
                                          <p:attrName>style.visibility</p:attrName>
                                        </p:attrNameLst>
                                      </p:cBhvr>
                                      <p:to>
                                        <p:strVal val="visible"/>
                                      </p:to>
                                    </p:set>
                                    <p:anim calcmode="lin" valueType="num">
                                      <p:cBhvr>
                                        <p:cTn id="103" dur="500" fill="hold"/>
                                        <p:tgtEl>
                                          <p:spTgt spid="2364483"/>
                                        </p:tgtEl>
                                        <p:attrNameLst>
                                          <p:attrName>ppt_w</p:attrName>
                                        </p:attrNameLst>
                                      </p:cBhvr>
                                      <p:tavLst>
                                        <p:tav tm="0">
                                          <p:val>
                                            <p:strVal val="#ppt_w*0.05"/>
                                          </p:val>
                                        </p:tav>
                                        <p:tav tm="100000">
                                          <p:val>
                                            <p:strVal val="#ppt_w"/>
                                          </p:val>
                                        </p:tav>
                                      </p:tavLst>
                                    </p:anim>
                                    <p:anim calcmode="lin" valueType="num">
                                      <p:cBhvr>
                                        <p:cTn id="104" dur="500" fill="hold"/>
                                        <p:tgtEl>
                                          <p:spTgt spid="2364483"/>
                                        </p:tgtEl>
                                        <p:attrNameLst>
                                          <p:attrName>ppt_h</p:attrName>
                                        </p:attrNameLst>
                                      </p:cBhvr>
                                      <p:tavLst>
                                        <p:tav tm="0">
                                          <p:val>
                                            <p:strVal val="#ppt_h"/>
                                          </p:val>
                                        </p:tav>
                                        <p:tav tm="100000">
                                          <p:val>
                                            <p:strVal val="#ppt_h"/>
                                          </p:val>
                                        </p:tav>
                                      </p:tavLst>
                                    </p:anim>
                                    <p:anim calcmode="lin" valueType="num">
                                      <p:cBhvr>
                                        <p:cTn id="105" dur="500" fill="hold"/>
                                        <p:tgtEl>
                                          <p:spTgt spid="2364483"/>
                                        </p:tgtEl>
                                        <p:attrNameLst>
                                          <p:attrName>ppt_x</p:attrName>
                                        </p:attrNameLst>
                                      </p:cBhvr>
                                      <p:tavLst>
                                        <p:tav tm="0">
                                          <p:val>
                                            <p:strVal val="#ppt_x-.2"/>
                                          </p:val>
                                        </p:tav>
                                        <p:tav tm="100000">
                                          <p:val>
                                            <p:strVal val="#ppt_x"/>
                                          </p:val>
                                        </p:tav>
                                      </p:tavLst>
                                    </p:anim>
                                    <p:anim calcmode="lin" valueType="num">
                                      <p:cBhvr>
                                        <p:cTn id="106" dur="500" fill="hold"/>
                                        <p:tgtEl>
                                          <p:spTgt spid="2364483"/>
                                        </p:tgtEl>
                                        <p:attrNameLst>
                                          <p:attrName>ppt_y</p:attrName>
                                        </p:attrNameLst>
                                      </p:cBhvr>
                                      <p:tavLst>
                                        <p:tav tm="0">
                                          <p:val>
                                            <p:strVal val="#ppt_y"/>
                                          </p:val>
                                        </p:tav>
                                        <p:tav tm="100000">
                                          <p:val>
                                            <p:strVal val="#ppt_y"/>
                                          </p:val>
                                        </p:tav>
                                      </p:tavLst>
                                    </p:anim>
                                    <p:animEffect transition="in" filter="fade">
                                      <p:cBhvr>
                                        <p:cTn id="107" dur="500"/>
                                        <p:tgtEl>
                                          <p:spTgt spid="2364483"/>
                                        </p:tgtEl>
                                      </p:cBhvr>
                                    </p:animEffect>
                                  </p:childTnLst>
                                </p:cTn>
                              </p:par>
                            </p:childTnLst>
                          </p:cTn>
                        </p:par>
                        <p:par>
                          <p:cTn id="108" fill="hold">
                            <p:stCondLst>
                              <p:cond delay="500"/>
                            </p:stCondLst>
                            <p:childTnLst>
                              <p:par>
                                <p:cTn id="109" presetID="9" presetClass="entr" presetSubtype="0" fill="hold" grpId="0" nodeType="afterEffect">
                                  <p:stCondLst>
                                    <p:cond delay="0"/>
                                  </p:stCondLst>
                                  <p:childTnLst>
                                    <p:set>
                                      <p:cBhvr>
                                        <p:cTn id="110" dur="1" fill="hold">
                                          <p:stCondLst>
                                            <p:cond delay="0"/>
                                          </p:stCondLst>
                                        </p:cTn>
                                        <p:tgtEl>
                                          <p:spTgt spid="2364484"/>
                                        </p:tgtEl>
                                        <p:attrNameLst>
                                          <p:attrName>style.visibility</p:attrName>
                                        </p:attrNameLst>
                                      </p:cBhvr>
                                      <p:to>
                                        <p:strVal val="visible"/>
                                      </p:to>
                                    </p:set>
                                    <p:animEffect transition="in" filter="dissolve">
                                      <p:cBhvr>
                                        <p:cTn id="111" dur="500"/>
                                        <p:tgtEl>
                                          <p:spTgt spid="2364484"/>
                                        </p:tgtEl>
                                      </p:cBhvr>
                                    </p:animEffect>
                                  </p:childTnLst>
                                </p:cTn>
                              </p:par>
                              <p:par>
                                <p:cTn id="112" presetID="9" presetClass="emph" presetSubtype="0" grpId="1" nodeType="withEffect">
                                  <p:stCondLst>
                                    <p:cond delay="0"/>
                                  </p:stCondLst>
                                  <p:childTnLst>
                                    <p:set>
                                      <p:cBhvr rctx="PPT">
                                        <p:cTn id="113" dur="indefinite"/>
                                        <p:tgtEl>
                                          <p:spTgt spid="2364430"/>
                                        </p:tgtEl>
                                        <p:attrNameLst>
                                          <p:attrName>style.opacity</p:attrName>
                                        </p:attrNameLst>
                                      </p:cBhvr>
                                      <p:to>
                                        <p:strVal val="0.5"/>
                                      </p:to>
                                    </p:set>
                                    <p:animEffect filter="image" prLst="opacity: 0.5">
                                      <p:cBhvr rctx="IE">
                                        <p:cTn id="114" dur="indefinite"/>
                                        <p:tgtEl>
                                          <p:spTgt spid="23644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4420" grpId="0" animBg="1"/>
      <p:bldP spid="2364430" grpId="0" animBg="1"/>
      <p:bldP spid="2364430" grpId="1" animBg="1"/>
      <p:bldP spid="2364454" grpId="0" animBg="1"/>
      <p:bldP spid="2364455" grpId="0" animBg="1"/>
      <p:bldP spid="2364456" grpId="0" animBg="1"/>
      <p:bldP spid="2364457" grpId="0" animBg="1"/>
      <p:bldP spid="2364458" grpId="0" animBg="1"/>
      <p:bldP spid="2364459" grpId="0" animBg="1"/>
      <p:bldP spid="2364460" grpId="0" animBg="1"/>
      <p:bldP spid="2364461" grpId="0" animBg="1"/>
      <p:bldP spid="2364462" grpId="0" animBg="1"/>
      <p:bldP spid="2364463" grpId="0" animBg="1"/>
      <p:bldP spid="2364464" grpId="0" animBg="1"/>
      <p:bldP spid="2364465" grpId="0" animBg="1"/>
      <p:bldP spid="2364466" grpId="0" animBg="1"/>
      <p:bldP spid="2364467" grpId="0" animBg="1"/>
      <p:bldP spid="2364468" grpId="0" animBg="1"/>
      <p:bldP spid="2364469" grpId="0" animBg="1"/>
      <p:bldP spid="2364470" grpId="0" animBg="1"/>
      <p:bldP spid="2364471" grpId="0" animBg="1"/>
      <p:bldP spid="2364472" grpId="0" animBg="1"/>
      <p:bldP spid="2364473" grpId="0" animBg="1"/>
      <p:bldP spid="2364474" grpId="0" animBg="1"/>
      <p:bldP spid="2364475" grpId="0" animBg="1"/>
      <p:bldP spid="2364476" grpId="0" animBg="1"/>
      <p:bldP spid="2364477" grpId="0" animBg="1"/>
      <p:bldP spid="2364479" grpId="0"/>
      <p:bldP spid="2364480" grpId="0"/>
      <p:bldP spid="2364483" grpId="0"/>
      <p:bldP spid="236448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42" name="Oval 2"/>
          <p:cNvSpPr>
            <a:spLocks noChangeAspect="1" noChangeArrowheads="1"/>
          </p:cNvSpPr>
          <p:nvPr/>
        </p:nvSpPr>
        <p:spPr bwMode="auto">
          <a:xfrm>
            <a:off x="7119938" y="3005138"/>
            <a:ext cx="1262062" cy="1262062"/>
          </a:xfrm>
          <a:prstGeom prst="ellipse">
            <a:avLst/>
          </a:prstGeom>
          <a:noFill/>
          <a:ln w="9525">
            <a:solidFill>
              <a:schemeClr val="tx1"/>
            </a:solidFill>
            <a:round/>
            <a:headEnd/>
            <a:tailEnd/>
          </a:ln>
          <a:effectLst/>
        </p:spPr>
        <p:txBody>
          <a:bodyPr wrap="none" anchor="ctr"/>
          <a:lstStyle/>
          <a:p>
            <a:endParaRPr lang="en-US"/>
          </a:p>
        </p:txBody>
      </p:sp>
      <p:sp>
        <p:nvSpPr>
          <p:cNvPr id="2365443" name="Rectangle 3"/>
          <p:cNvSpPr>
            <a:spLocks noChangeArrowheads="1"/>
          </p:cNvSpPr>
          <p:nvPr/>
        </p:nvSpPr>
        <p:spPr bwMode="auto">
          <a:xfrm>
            <a:off x="228600" y="2057400"/>
            <a:ext cx="8686800" cy="3505200"/>
          </a:xfrm>
          <a:prstGeom prst="rect">
            <a:avLst/>
          </a:prstGeom>
          <a:noFill/>
          <a:ln w="9525">
            <a:solidFill>
              <a:schemeClr val="tx1"/>
            </a:solidFill>
            <a:miter lim="800000"/>
            <a:headEnd/>
            <a:tailEnd/>
          </a:ln>
          <a:effectLst/>
        </p:spPr>
        <p:txBody>
          <a:bodyPr wrap="none" anchor="ctr"/>
          <a:lstStyle/>
          <a:p>
            <a:endParaRPr lang="en-US"/>
          </a:p>
        </p:txBody>
      </p:sp>
      <p:sp>
        <p:nvSpPr>
          <p:cNvPr id="2365444" name="Rectangle 4"/>
          <p:cNvSpPr>
            <a:spLocks noGrp="1" noChangeArrowheads="1"/>
          </p:cNvSpPr>
          <p:nvPr>
            <p:ph type="title"/>
          </p:nvPr>
        </p:nvSpPr>
        <p:spPr/>
        <p:txBody>
          <a:bodyPr/>
          <a:lstStyle/>
          <a:p>
            <a:r>
              <a:rPr lang="en-US"/>
              <a:t>Covalent Bonding</a:t>
            </a:r>
          </a:p>
        </p:txBody>
      </p:sp>
      <p:sp>
        <p:nvSpPr>
          <p:cNvPr id="2365445" name="Oval 5"/>
          <p:cNvSpPr>
            <a:spLocks noChangeAspect="1" noChangeArrowheads="1"/>
          </p:cNvSpPr>
          <p:nvPr/>
        </p:nvSpPr>
        <p:spPr bwMode="auto">
          <a:xfrm>
            <a:off x="655638" y="2560638"/>
            <a:ext cx="2011362" cy="2011362"/>
          </a:xfrm>
          <a:prstGeom prst="ellipse">
            <a:avLst/>
          </a:prstGeom>
          <a:noFill/>
          <a:ln w="9525">
            <a:solidFill>
              <a:schemeClr val="tx1"/>
            </a:solidFill>
            <a:round/>
            <a:headEnd/>
            <a:tailEnd/>
          </a:ln>
          <a:effectLst/>
        </p:spPr>
        <p:txBody>
          <a:bodyPr wrap="none" anchor="ctr"/>
          <a:lstStyle/>
          <a:p>
            <a:endParaRPr lang="en-US"/>
          </a:p>
        </p:txBody>
      </p:sp>
      <p:sp>
        <p:nvSpPr>
          <p:cNvPr id="2365446" name="Oval 6"/>
          <p:cNvSpPr>
            <a:spLocks noChangeAspect="1" noChangeArrowheads="1"/>
          </p:cNvSpPr>
          <p:nvPr/>
        </p:nvSpPr>
        <p:spPr bwMode="auto">
          <a:xfrm>
            <a:off x="1023938" y="2928938"/>
            <a:ext cx="1262062" cy="1262062"/>
          </a:xfrm>
          <a:prstGeom prst="ellipse">
            <a:avLst/>
          </a:prstGeom>
          <a:noFill/>
          <a:ln w="9525">
            <a:solidFill>
              <a:schemeClr val="tx1"/>
            </a:solidFill>
            <a:round/>
            <a:headEnd/>
            <a:tailEnd/>
          </a:ln>
          <a:effectLst/>
        </p:spPr>
        <p:txBody>
          <a:bodyPr wrap="none" anchor="ctr"/>
          <a:lstStyle/>
          <a:p>
            <a:endParaRPr lang="en-US"/>
          </a:p>
        </p:txBody>
      </p:sp>
      <p:sp>
        <p:nvSpPr>
          <p:cNvPr id="2365447" name="Oval 7"/>
          <p:cNvSpPr>
            <a:spLocks noChangeArrowheads="1"/>
          </p:cNvSpPr>
          <p:nvPr/>
        </p:nvSpPr>
        <p:spPr bwMode="auto">
          <a:xfrm>
            <a:off x="609600" y="35052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48" name="Oval 8"/>
          <p:cNvSpPr>
            <a:spLocks noChangeArrowheads="1"/>
          </p:cNvSpPr>
          <p:nvPr/>
        </p:nvSpPr>
        <p:spPr bwMode="auto">
          <a:xfrm>
            <a:off x="1447800" y="28956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49" name="Oval 9"/>
          <p:cNvSpPr>
            <a:spLocks noChangeArrowheads="1"/>
          </p:cNvSpPr>
          <p:nvPr/>
        </p:nvSpPr>
        <p:spPr bwMode="auto">
          <a:xfrm>
            <a:off x="2133600" y="38862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50" name="Oval 10"/>
          <p:cNvSpPr>
            <a:spLocks noChangeArrowheads="1"/>
          </p:cNvSpPr>
          <p:nvPr/>
        </p:nvSpPr>
        <p:spPr bwMode="auto">
          <a:xfrm>
            <a:off x="1951038" y="25908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51" name="Text Box 11"/>
          <p:cNvSpPr txBox="1">
            <a:spLocks noChangeArrowheads="1"/>
          </p:cNvSpPr>
          <p:nvPr/>
        </p:nvSpPr>
        <p:spPr bwMode="auto">
          <a:xfrm>
            <a:off x="255588" y="2819400"/>
            <a:ext cx="582612" cy="304800"/>
          </a:xfrm>
          <a:prstGeom prst="rect">
            <a:avLst/>
          </a:prstGeom>
          <a:noFill/>
          <a:ln w="9525">
            <a:noFill/>
            <a:miter lim="800000"/>
            <a:headEnd/>
            <a:tailEnd/>
          </a:ln>
          <a:effectLst/>
        </p:spPr>
        <p:txBody>
          <a:bodyPr wrap="none">
            <a:spAutoFit/>
          </a:bodyPr>
          <a:lstStyle/>
          <a:p>
            <a:r>
              <a:rPr lang="en-US" sz="1400"/>
              <a:t>n = 1</a:t>
            </a:r>
          </a:p>
        </p:txBody>
      </p:sp>
      <p:sp>
        <p:nvSpPr>
          <p:cNvPr id="2365452" name="Text Box 12"/>
          <p:cNvSpPr txBox="1">
            <a:spLocks noChangeArrowheads="1"/>
          </p:cNvSpPr>
          <p:nvPr/>
        </p:nvSpPr>
        <p:spPr bwMode="auto">
          <a:xfrm>
            <a:off x="942975" y="4684713"/>
            <a:ext cx="1266825" cy="641350"/>
          </a:xfrm>
          <a:prstGeom prst="rect">
            <a:avLst/>
          </a:prstGeom>
          <a:noFill/>
          <a:ln w="9525">
            <a:noFill/>
            <a:miter lim="800000"/>
            <a:headEnd/>
            <a:tailEnd/>
          </a:ln>
          <a:effectLst/>
        </p:spPr>
        <p:txBody>
          <a:bodyPr wrap="none">
            <a:spAutoFit/>
          </a:bodyPr>
          <a:lstStyle/>
          <a:p>
            <a:pPr algn="ctr"/>
            <a:r>
              <a:rPr lang="en-US" sz="1800"/>
              <a:t>O</a:t>
            </a:r>
          </a:p>
          <a:p>
            <a:pPr algn="ctr"/>
            <a:r>
              <a:rPr lang="en-US" sz="1800"/>
              <a:t>[He]2</a:t>
            </a:r>
            <a:r>
              <a:rPr lang="en-US" sz="1800" i="1"/>
              <a:t>s</a:t>
            </a:r>
            <a:r>
              <a:rPr lang="en-US" sz="1800" baseline="30000"/>
              <a:t>2</a:t>
            </a:r>
            <a:r>
              <a:rPr lang="en-US" sz="1800"/>
              <a:t>2</a:t>
            </a:r>
            <a:r>
              <a:rPr lang="en-US" sz="1800" i="1"/>
              <a:t>p</a:t>
            </a:r>
            <a:r>
              <a:rPr lang="en-US" sz="1800" baseline="30000"/>
              <a:t>4</a:t>
            </a:r>
          </a:p>
        </p:txBody>
      </p:sp>
      <p:sp>
        <p:nvSpPr>
          <p:cNvPr id="2365453" name="Oval 13"/>
          <p:cNvSpPr>
            <a:spLocks noChangeAspect="1" noChangeArrowheads="1"/>
          </p:cNvSpPr>
          <p:nvPr/>
        </p:nvSpPr>
        <p:spPr bwMode="auto">
          <a:xfrm>
            <a:off x="1603375" y="3505200"/>
            <a:ext cx="119063" cy="119063"/>
          </a:xfrm>
          <a:prstGeom prst="ellipse">
            <a:avLst/>
          </a:prstGeom>
          <a:gradFill rotWithShape="1">
            <a:gsLst>
              <a:gs pos="0">
                <a:srgbClr val="FF5B5B"/>
              </a:gs>
              <a:gs pos="100000">
                <a:srgbClr val="FF1D1D"/>
              </a:gs>
            </a:gsLst>
            <a:path path="shape">
              <a:fillToRect l="50000" t="50000" r="50000" b="50000"/>
            </a:path>
          </a:gradFill>
          <a:ln w="9525">
            <a:noFill/>
            <a:round/>
            <a:headEnd/>
            <a:tailEnd/>
          </a:ln>
          <a:effectLst/>
        </p:spPr>
        <p:txBody>
          <a:bodyPr wrap="none" anchor="ctr"/>
          <a:lstStyle/>
          <a:p>
            <a:endParaRPr lang="en-US"/>
          </a:p>
        </p:txBody>
      </p:sp>
      <p:grpSp>
        <p:nvGrpSpPr>
          <p:cNvPr id="2365454" name="Group 14"/>
          <p:cNvGrpSpPr>
            <a:grpSpLocks/>
          </p:cNvGrpSpPr>
          <p:nvPr/>
        </p:nvGrpSpPr>
        <p:grpSpPr bwMode="auto">
          <a:xfrm>
            <a:off x="884238" y="2160588"/>
            <a:ext cx="582612" cy="430212"/>
            <a:chOff x="413" y="1121"/>
            <a:chExt cx="367" cy="271"/>
          </a:xfrm>
        </p:grpSpPr>
        <p:sp>
          <p:nvSpPr>
            <p:cNvPr id="2365455" name="Text Box 15"/>
            <p:cNvSpPr txBox="1">
              <a:spLocks noChangeArrowheads="1"/>
            </p:cNvSpPr>
            <p:nvPr/>
          </p:nvSpPr>
          <p:spPr bwMode="auto">
            <a:xfrm>
              <a:off x="413" y="1121"/>
              <a:ext cx="367" cy="192"/>
            </a:xfrm>
            <a:prstGeom prst="rect">
              <a:avLst/>
            </a:prstGeom>
            <a:noFill/>
            <a:ln w="9525">
              <a:noFill/>
              <a:miter lim="800000"/>
              <a:headEnd/>
              <a:tailEnd/>
            </a:ln>
            <a:effectLst/>
          </p:spPr>
          <p:txBody>
            <a:bodyPr wrap="none">
              <a:spAutoFit/>
            </a:bodyPr>
            <a:lstStyle/>
            <a:p>
              <a:r>
                <a:rPr lang="en-US" sz="1400"/>
                <a:t>n = 2</a:t>
              </a:r>
            </a:p>
          </p:txBody>
        </p:sp>
        <p:sp>
          <p:nvSpPr>
            <p:cNvPr id="2365456" name="Line 16"/>
            <p:cNvSpPr>
              <a:spLocks noChangeShapeType="1"/>
            </p:cNvSpPr>
            <p:nvPr/>
          </p:nvSpPr>
          <p:spPr bwMode="auto">
            <a:xfrm>
              <a:off x="720" y="1296"/>
              <a:ext cx="48" cy="96"/>
            </a:xfrm>
            <a:prstGeom prst="line">
              <a:avLst/>
            </a:prstGeom>
            <a:noFill/>
            <a:ln w="9525">
              <a:solidFill>
                <a:schemeClr val="tx1"/>
              </a:solidFill>
              <a:round/>
              <a:headEnd/>
              <a:tailEnd/>
            </a:ln>
            <a:effectLst/>
          </p:spPr>
          <p:txBody>
            <a:bodyPr/>
            <a:lstStyle/>
            <a:p>
              <a:endParaRPr lang="en-US"/>
            </a:p>
          </p:txBody>
        </p:sp>
      </p:grpSp>
      <p:sp>
        <p:nvSpPr>
          <p:cNvPr id="2365457" name="Line 17"/>
          <p:cNvSpPr>
            <a:spLocks noChangeShapeType="1"/>
          </p:cNvSpPr>
          <p:nvPr/>
        </p:nvSpPr>
        <p:spPr bwMode="auto">
          <a:xfrm>
            <a:off x="685800" y="3124200"/>
            <a:ext cx="381000" cy="228600"/>
          </a:xfrm>
          <a:prstGeom prst="line">
            <a:avLst/>
          </a:prstGeom>
          <a:noFill/>
          <a:ln w="9525">
            <a:solidFill>
              <a:schemeClr val="tx1"/>
            </a:solidFill>
            <a:round/>
            <a:headEnd/>
            <a:tailEnd/>
          </a:ln>
          <a:effectLst/>
        </p:spPr>
        <p:txBody>
          <a:bodyPr/>
          <a:lstStyle/>
          <a:p>
            <a:endParaRPr lang="en-US"/>
          </a:p>
        </p:txBody>
      </p:sp>
      <p:sp>
        <p:nvSpPr>
          <p:cNvPr id="2365458" name="Text Box 18"/>
          <p:cNvSpPr txBox="1">
            <a:spLocks noChangeArrowheads="1"/>
          </p:cNvSpPr>
          <p:nvPr/>
        </p:nvSpPr>
        <p:spPr bwMode="auto">
          <a:xfrm>
            <a:off x="2743200" y="3389313"/>
            <a:ext cx="317500" cy="366712"/>
          </a:xfrm>
          <a:prstGeom prst="rect">
            <a:avLst/>
          </a:prstGeom>
          <a:noFill/>
          <a:ln w="9525">
            <a:noFill/>
            <a:miter lim="800000"/>
            <a:headEnd/>
            <a:tailEnd/>
          </a:ln>
          <a:effectLst/>
        </p:spPr>
        <p:txBody>
          <a:bodyPr wrap="none">
            <a:spAutoFit/>
          </a:bodyPr>
          <a:lstStyle/>
          <a:p>
            <a:r>
              <a:rPr lang="en-US" sz="1800" b="1"/>
              <a:t>+</a:t>
            </a:r>
          </a:p>
        </p:txBody>
      </p:sp>
      <p:sp>
        <p:nvSpPr>
          <p:cNvPr id="2365459" name="Line 19"/>
          <p:cNvSpPr>
            <a:spLocks noChangeShapeType="1"/>
          </p:cNvSpPr>
          <p:nvPr/>
        </p:nvSpPr>
        <p:spPr bwMode="auto">
          <a:xfrm>
            <a:off x="5257800" y="3581400"/>
            <a:ext cx="381000" cy="0"/>
          </a:xfrm>
          <a:prstGeom prst="line">
            <a:avLst/>
          </a:prstGeom>
          <a:noFill/>
          <a:ln w="9525">
            <a:solidFill>
              <a:schemeClr val="tx1"/>
            </a:solidFill>
            <a:round/>
            <a:headEnd/>
            <a:tailEnd type="triangle" w="med" len="med"/>
          </a:ln>
          <a:effectLst/>
        </p:spPr>
        <p:txBody>
          <a:bodyPr/>
          <a:lstStyle/>
          <a:p>
            <a:endParaRPr lang="en-US"/>
          </a:p>
        </p:txBody>
      </p:sp>
      <p:sp>
        <p:nvSpPr>
          <p:cNvPr id="2365460" name="Oval 20"/>
          <p:cNvSpPr>
            <a:spLocks noChangeAspect="1" noChangeArrowheads="1"/>
          </p:cNvSpPr>
          <p:nvPr/>
        </p:nvSpPr>
        <p:spPr bwMode="auto">
          <a:xfrm>
            <a:off x="5867400" y="3005138"/>
            <a:ext cx="1262063" cy="1262062"/>
          </a:xfrm>
          <a:prstGeom prst="ellipse">
            <a:avLst/>
          </a:prstGeom>
          <a:noFill/>
          <a:ln w="9525">
            <a:solidFill>
              <a:schemeClr val="tx1"/>
            </a:solidFill>
            <a:round/>
            <a:headEnd/>
            <a:tailEnd/>
          </a:ln>
          <a:effectLst/>
        </p:spPr>
        <p:txBody>
          <a:bodyPr wrap="none" anchor="ctr"/>
          <a:lstStyle/>
          <a:p>
            <a:endParaRPr lang="en-US"/>
          </a:p>
        </p:txBody>
      </p:sp>
      <p:sp>
        <p:nvSpPr>
          <p:cNvPr id="2365461" name="Oval 21"/>
          <p:cNvSpPr>
            <a:spLocks noChangeArrowheads="1"/>
          </p:cNvSpPr>
          <p:nvPr/>
        </p:nvSpPr>
        <p:spPr bwMode="auto">
          <a:xfrm>
            <a:off x="6324600" y="29718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grpSp>
        <p:nvGrpSpPr>
          <p:cNvPr id="2365462" name="Group 22"/>
          <p:cNvGrpSpPr>
            <a:grpSpLocks/>
          </p:cNvGrpSpPr>
          <p:nvPr/>
        </p:nvGrpSpPr>
        <p:grpSpPr bwMode="auto">
          <a:xfrm>
            <a:off x="7086600" y="3505200"/>
            <a:ext cx="76200" cy="304800"/>
            <a:chOff x="4464" y="2208"/>
            <a:chExt cx="48" cy="192"/>
          </a:xfrm>
        </p:grpSpPr>
        <p:sp>
          <p:nvSpPr>
            <p:cNvPr id="2365463" name="Oval 23"/>
            <p:cNvSpPr>
              <a:spLocks noChangeArrowheads="1"/>
            </p:cNvSpPr>
            <p:nvPr/>
          </p:nvSpPr>
          <p:spPr bwMode="auto">
            <a:xfrm>
              <a:off x="4464" y="2352"/>
              <a:ext cx="48" cy="48"/>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64" name="Oval 24"/>
            <p:cNvSpPr>
              <a:spLocks noChangeArrowheads="1"/>
            </p:cNvSpPr>
            <p:nvPr/>
          </p:nvSpPr>
          <p:spPr bwMode="auto">
            <a:xfrm>
              <a:off x="4464" y="2304"/>
              <a:ext cx="48" cy="48"/>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65" name="Oval 25"/>
            <p:cNvSpPr>
              <a:spLocks noChangeArrowheads="1"/>
            </p:cNvSpPr>
            <p:nvPr/>
          </p:nvSpPr>
          <p:spPr bwMode="auto">
            <a:xfrm>
              <a:off x="4464" y="2256"/>
              <a:ext cx="48" cy="48"/>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66" name="Oval 26"/>
            <p:cNvSpPr>
              <a:spLocks noChangeArrowheads="1"/>
            </p:cNvSpPr>
            <p:nvPr/>
          </p:nvSpPr>
          <p:spPr bwMode="auto">
            <a:xfrm>
              <a:off x="4464" y="2208"/>
              <a:ext cx="48" cy="48"/>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grpSp>
      <p:sp>
        <p:nvSpPr>
          <p:cNvPr id="2365467" name="Oval 27"/>
          <p:cNvSpPr>
            <a:spLocks noChangeArrowheads="1"/>
          </p:cNvSpPr>
          <p:nvPr/>
        </p:nvSpPr>
        <p:spPr bwMode="auto">
          <a:xfrm>
            <a:off x="6248400" y="41910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68" name="Oval 28"/>
          <p:cNvSpPr>
            <a:spLocks noChangeArrowheads="1"/>
          </p:cNvSpPr>
          <p:nvPr/>
        </p:nvSpPr>
        <p:spPr bwMode="auto">
          <a:xfrm>
            <a:off x="5943600" y="32766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69" name="Oval 29"/>
          <p:cNvSpPr>
            <a:spLocks noChangeArrowheads="1"/>
          </p:cNvSpPr>
          <p:nvPr/>
        </p:nvSpPr>
        <p:spPr bwMode="auto">
          <a:xfrm>
            <a:off x="6324600" y="3505200"/>
            <a:ext cx="304800" cy="304800"/>
          </a:xfrm>
          <a:prstGeom prst="ellipse">
            <a:avLst/>
          </a:prstGeom>
          <a:gradFill rotWithShape="1">
            <a:gsLst>
              <a:gs pos="0">
                <a:schemeClr val="bg1"/>
              </a:gs>
              <a:gs pos="100000">
                <a:schemeClr val="accent2"/>
              </a:gs>
            </a:gsLst>
            <a:path path="shape">
              <a:fillToRect l="50000" t="50000" r="50000" b="50000"/>
            </a:path>
          </a:gradFill>
          <a:ln w="9525">
            <a:noFill/>
            <a:round/>
            <a:headEnd/>
            <a:tailEnd/>
          </a:ln>
          <a:effectLst/>
        </p:spPr>
        <p:txBody>
          <a:bodyPr wrap="none" anchor="ctr"/>
          <a:lstStyle/>
          <a:p>
            <a:endParaRPr lang="en-US"/>
          </a:p>
        </p:txBody>
      </p:sp>
      <p:sp>
        <p:nvSpPr>
          <p:cNvPr id="2365470" name="Oval 30"/>
          <p:cNvSpPr>
            <a:spLocks noChangeAspect="1" noChangeArrowheads="1"/>
          </p:cNvSpPr>
          <p:nvPr/>
        </p:nvSpPr>
        <p:spPr bwMode="auto">
          <a:xfrm>
            <a:off x="6403975" y="3581400"/>
            <a:ext cx="119063" cy="119063"/>
          </a:xfrm>
          <a:prstGeom prst="ellipse">
            <a:avLst/>
          </a:prstGeom>
          <a:gradFill rotWithShape="1">
            <a:gsLst>
              <a:gs pos="0">
                <a:schemeClr val="bg1"/>
              </a:gs>
              <a:gs pos="100000">
                <a:srgbClr val="FF5B5B"/>
              </a:gs>
            </a:gsLst>
            <a:path path="shape">
              <a:fillToRect l="50000" t="50000" r="50000" b="50000"/>
            </a:path>
          </a:gradFill>
          <a:ln w="9525">
            <a:noFill/>
            <a:round/>
            <a:headEnd/>
            <a:tailEnd/>
          </a:ln>
          <a:effectLst/>
        </p:spPr>
        <p:txBody>
          <a:bodyPr wrap="none" anchor="ctr"/>
          <a:lstStyle/>
          <a:p>
            <a:endParaRPr lang="en-US"/>
          </a:p>
        </p:txBody>
      </p:sp>
      <p:sp>
        <p:nvSpPr>
          <p:cNvPr id="2365471" name="Text Box 31"/>
          <p:cNvSpPr txBox="1">
            <a:spLocks noChangeArrowheads="1"/>
          </p:cNvSpPr>
          <p:nvPr/>
        </p:nvSpPr>
        <p:spPr bwMode="auto">
          <a:xfrm>
            <a:off x="6945313" y="4692650"/>
            <a:ext cx="446087" cy="366713"/>
          </a:xfrm>
          <a:prstGeom prst="rect">
            <a:avLst/>
          </a:prstGeom>
          <a:noFill/>
          <a:ln w="9525">
            <a:noFill/>
            <a:miter lim="800000"/>
            <a:headEnd/>
            <a:tailEnd/>
          </a:ln>
          <a:effectLst/>
        </p:spPr>
        <p:txBody>
          <a:bodyPr wrap="none">
            <a:spAutoFit/>
          </a:bodyPr>
          <a:lstStyle/>
          <a:p>
            <a:pPr algn="ctr"/>
            <a:r>
              <a:rPr lang="en-US" sz="1800"/>
              <a:t>O</a:t>
            </a:r>
            <a:r>
              <a:rPr lang="en-US" sz="1800" baseline="-25000"/>
              <a:t>2</a:t>
            </a:r>
          </a:p>
        </p:txBody>
      </p:sp>
      <p:sp>
        <p:nvSpPr>
          <p:cNvPr id="2365472" name="Text Box 32"/>
          <p:cNvSpPr txBox="1">
            <a:spLocks noChangeArrowheads="1"/>
          </p:cNvSpPr>
          <p:nvPr/>
        </p:nvSpPr>
        <p:spPr bwMode="auto">
          <a:xfrm>
            <a:off x="762000" y="5881688"/>
            <a:ext cx="7766050" cy="366712"/>
          </a:xfrm>
          <a:prstGeom prst="rect">
            <a:avLst/>
          </a:prstGeom>
          <a:noFill/>
          <a:ln w="9525">
            <a:noFill/>
            <a:miter lim="800000"/>
            <a:headEnd/>
            <a:tailEnd/>
          </a:ln>
          <a:effectLst/>
        </p:spPr>
        <p:txBody>
          <a:bodyPr wrap="none">
            <a:spAutoFit/>
          </a:bodyPr>
          <a:lstStyle/>
          <a:p>
            <a:r>
              <a:rPr lang="en-US" sz="1800"/>
              <a:t>Sharing of electrons to achieve a stable octet (8 electrons in valence shell).</a:t>
            </a:r>
          </a:p>
        </p:txBody>
      </p:sp>
      <p:sp>
        <p:nvSpPr>
          <p:cNvPr id="2365473" name="Oval 33"/>
          <p:cNvSpPr>
            <a:spLocks noChangeArrowheads="1"/>
          </p:cNvSpPr>
          <p:nvPr/>
        </p:nvSpPr>
        <p:spPr bwMode="auto">
          <a:xfrm>
            <a:off x="1066800" y="43434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74" name="Oval 34"/>
          <p:cNvSpPr>
            <a:spLocks noChangeArrowheads="1"/>
          </p:cNvSpPr>
          <p:nvPr/>
        </p:nvSpPr>
        <p:spPr bwMode="auto">
          <a:xfrm>
            <a:off x="1905000" y="44958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75" name="Oval 35"/>
          <p:cNvSpPr>
            <a:spLocks noChangeArrowheads="1"/>
          </p:cNvSpPr>
          <p:nvPr/>
        </p:nvSpPr>
        <p:spPr bwMode="auto">
          <a:xfrm>
            <a:off x="2590800" y="32766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76" name="Oval 36"/>
          <p:cNvSpPr>
            <a:spLocks noChangeArrowheads="1"/>
          </p:cNvSpPr>
          <p:nvPr/>
        </p:nvSpPr>
        <p:spPr bwMode="auto">
          <a:xfrm>
            <a:off x="990600" y="27432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77" name="Oval 37"/>
          <p:cNvSpPr>
            <a:spLocks noChangeAspect="1" noChangeArrowheads="1"/>
          </p:cNvSpPr>
          <p:nvPr/>
        </p:nvSpPr>
        <p:spPr bwMode="auto">
          <a:xfrm>
            <a:off x="3170238" y="2560638"/>
            <a:ext cx="2011362" cy="2011362"/>
          </a:xfrm>
          <a:prstGeom prst="ellipse">
            <a:avLst/>
          </a:prstGeom>
          <a:noFill/>
          <a:ln w="9525">
            <a:solidFill>
              <a:schemeClr val="tx1"/>
            </a:solidFill>
            <a:round/>
            <a:headEnd/>
            <a:tailEnd/>
          </a:ln>
          <a:effectLst/>
        </p:spPr>
        <p:txBody>
          <a:bodyPr wrap="none" anchor="ctr"/>
          <a:lstStyle/>
          <a:p>
            <a:endParaRPr lang="en-US"/>
          </a:p>
        </p:txBody>
      </p:sp>
      <p:sp>
        <p:nvSpPr>
          <p:cNvPr id="2365478" name="Oval 38"/>
          <p:cNvSpPr>
            <a:spLocks noChangeAspect="1" noChangeArrowheads="1"/>
          </p:cNvSpPr>
          <p:nvPr/>
        </p:nvSpPr>
        <p:spPr bwMode="auto">
          <a:xfrm>
            <a:off x="3538538" y="2928938"/>
            <a:ext cx="1262062" cy="1262062"/>
          </a:xfrm>
          <a:prstGeom prst="ellipse">
            <a:avLst/>
          </a:prstGeom>
          <a:noFill/>
          <a:ln w="9525">
            <a:solidFill>
              <a:schemeClr val="tx1"/>
            </a:solidFill>
            <a:round/>
            <a:headEnd/>
            <a:tailEnd/>
          </a:ln>
          <a:effectLst/>
        </p:spPr>
        <p:txBody>
          <a:bodyPr wrap="none" anchor="ctr"/>
          <a:lstStyle/>
          <a:p>
            <a:endParaRPr lang="en-US"/>
          </a:p>
        </p:txBody>
      </p:sp>
      <p:sp>
        <p:nvSpPr>
          <p:cNvPr id="2365479" name="Oval 39"/>
          <p:cNvSpPr>
            <a:spLocks noChangeArrowheads="1"/>
          </p:cNvSpPr>
          <p:nvPr/>
        </p:nvSpPr>
        <p:spPr bwMode="auto">
          <a:xfrm>
            <a:off x="3124200" y="35052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80" name="Oval 40"/>
          <p:cNvSpPr>
            <a:spLocks noChangeArrowheads="1"/>
          </p:cNvSpPr>
          <p:nvPr/>
        </p:nvSpPr>
        <p:spPr bwMode="auto">
          <a:xfrm>
            <a:off x="3962400" y="28956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81" name="Oval 41"/>
          <p:cNvSpPr>
            <a:spLocks noChangeArrowheads="1"/>
          </p:cNvSpPr>
          <p:nvPr/>
        </p:nvSpPr>
        <p:spPr bwMode="auto">
          <a:xfrm>
            <a:off x="4648200" y="38862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82" name="Oval 42"/>
          <p:cNvSpPr>
            <a:spLocks noChangeArrowheads="1"/>
          </p:cNvSpPr>
          <p:nvPr/>
        </p:nvSpPr>
        <p:spPr bwMode="auto">
          <a:xfrm>
            <a:off x="4465638" y="25908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83" name="Oval 43"/>
          <p:cNvSpPr>
            <a:spLocks noChangeAspect="1" noChangeArrowheads="1"/>
          </p:cNvSpPr>
          <p:nvPr/>
        </p:nvSpPr>
        <p:spPr bwMode="auto">
          <a:xfrm>
            <a:off x="4117975" y="3505200"/>
            <a:ext cx="119063" cy="119063"/>
          </a:xfrm>
          <a:prstGeom prst="ellipse">
            <a:avLst/>
          </a:prstGeom>
          <a:gradFill rotWithShape="1">
            <a:gsLst>
              <a:gs pos="0">
                <a:srgbClr val="FF5B5B"/>
              </a:gs>
              <a:gs pos="100000">
                <a:srgbClr val="FF1D1D"/>
              </a:gs>
            </a:gsLst>
            <a:path path="shape">
              <a:fillToRect l="50000" t="50000" r="50000" b="50000"/>
            </a:path>
          </a:gradFill>
          <a:ln w="9525">
            <a:noFill/>
            <a:round/>
            <a:headEnd/>
            <a:tailEnd/>
          </a:ln>
          <a:effectLst/>
        </p:spPr>
        <p:txBody>
          <a:bodyPr wrap="none" anchor="ctr"/>
          <a:lstStyle/>
          <a:p>
            <a:endParaRPr lang="en-US"/>
          </a:p>
        </p:txBody>
      </p:sp>
      <p:sp>
        <p:nvSpPr>
          <p:cNvPr id="2365484" name="Oval 44"/>
          <p:cNvSpPr>
            <a:spLocks noChangeArrowheads="1"/>
          </p:cNvSpPr>
          <p:nvPr/>
        </p:nvSpPr>
        <p:spPr bwMode="auto">
          <a:xfrm>
            <a:off x="3581400" y="43434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85" name="Oval 45"/>
          <p:cNvSpPr>
            <a:spLocks noChangeArrowheads="1"/>
          </p:cNvSpPr>
          <p:nvPr/>
        </p:nvSpPr>
        <p:spPr bwMode="auto">
          <a:xfrm>
            <a:off x="4419600" y="44958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86" name="Oval 46"/>
          <p:cNvSpPr>
            <a:spLocks noChangeArrowheads="1"/>
          </p:cNvSpPr>
          <p:nvPr/>
        </p:nvSpPr>
        <p:spPr bwMode="auto">
          <a:xfrm>
            <a:off x="5105400" y="32766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87" name="Oval 47"/>
          <p:cNvSpPr>
            <a:spLocks noChangeArrowheads="1"/>
          </p:cNvSpPr>
          <p:nvPr/>
        </p:nvSpPr>
        <p:spPr bwMode="auto">
          <a:xfrm>
            <a:off x="3505200" y="27432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88" name="Oval 48"/>
          <p:cNvSpPr>
            <a:spLocks noChangeArrowheads="1"/>
          </p:cNvSpPr>
          <p:nvPr/>
        </p:nvSpPr>
        <p:spPr bwMode="auto">
          <a:xfrm>
            <a:off x="5943600" y="39624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89" name="Oval 49"/>
          <p:cNvSpPr>
            <a:spLocks noChangeArrowheads="1"/>
          </p:cNvSpPr>
          <p:nvPr/>
        </p:nvSpPr>
        <p:spPr bwMode="auto">
          <a:xfrm>
            <a:off x="7924800" y="29718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90" name="Oval 50"/>
          <p:cNvSpPr>
            <a:spLocks noChangeArrowheads="1"/>
          </p:cNvSpPr>
          <p:nvPr/>
        </p:nvSpPr>
        <p:spPr bwMode="auto">
          <a:xfrm>
            <a:off x="7924800" y="41910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91" name="Oval 51"/>
          <p:cNvSpPr>
            <a:spLocks noChangeArrowheads="1"/>
          </p:cNvSpPr>
          <p:nvPr/>
        </p:nvSpPr>
        <p:spPr bwMode="auto">
          <a:xfrm>
            <a:off x="8305800" y="33528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92" name="Oval 52"/>
          <p:cNvSpPr>
            <a:spLocks noChangeArrowheads="1"/>
          </p:cNvSpPr>
          <p:nvPr/>
        </p:nvSpPr>
        <p:spPr bwMode="auto">
          <a:xfrm>
            <a:off x="7620000" y="3505200"/>
            <a:ext cx="304800" cy="304800"/>
          </a:xfrm>
          <a:prstGeom prst="ellipse">
            <a:avLst/>
          </a:prstGeom>
          <a:gradFill rotWithShape="1">
            <a:gsLst>
              <a:gs pos="0">
                <a:schemeClr val="bg1"/>
              </a:gs>
              <a:gs pos="100000">
                <a:schemeClr val="accent2"/>
              </a:gs>
            </a:gsLst>
            <a:path path="shape">
              <a:fillToRect l="50000" t="50000" r="50000" b="50000"/>
            </a:path>
          </a:gradFill>
          <a:ln w="9525">
            <a:noFill/>
            <a:round/>
            <a:headEnd/>
            <a:tailEnd/>
          </a:ln>
          <a:effectLst/>
        </p:spPr>
        <p:txBody>
          <a:bodyPr wrap="none" anchor="ctr"/>
          <a:lstStyle/>
          <a:p>
            <a:endParaRPr lang="en-US"/>
          </a:p>
        </p:txBody>
      </p:sp>
      <p:sp>
        <p:nvSpPr>
          <p:cNvPr id="2365493" name="Oval 53"/>
          <p:cNvSpPr>
            <a:spLocks noChangeAspect="1" noChangeArrowheads="1"/>
          </p:cNvSpPr>
          <p:nvPr/>
        </p:nvSpPr>
        <p:spPr bwMode="auto">
          <a:xfrm>
            <a:off x="7699375" y="3581400"/>
            <a:ext cx="119063" cy="119063"/>
          </a:xfrm>
          <a:prstGeom prst="ellipse">
            <a:avLst/>
          </a:prstGeom>
          <a:gradFill rotWithShape="1">
            <a:gsLst>
              <a:gs pos="0">
                <a:schemeClr val="bg1"/>
              </a:gs>
              <a:gs pos="100000">
                <a:srgbClr val="FF5B5B"/>
              </a:gs>
            </a:gsLst>
            <a:path path="shape">
              <a:fillToRect l="50000" t="50000" r="50000" b="50000"/>
            </a:path>
          </a:gradFill>
          <a:ln w="9525">
            <a:noFill/>
            <a:round/>
            <a:headEnd/>
            <a:tailEnd/>
          </a:ln>
          <a:effectLst/>
        </p:spPr>
        <p:txBody>
          <a:bodyPr wrap="none" anchor="ctr"/>
          <a:lstStyle/>
          <a:p>
            <a:endParaRPr lang="en-US"/>
          </a:p>
        </p:txBody>
      </p:sp>
      <p:sp>
        <p:nvSpPr>
          <p:cNvPr id="2365494" name="Oval 54"/>
          <p:cNvSpPr>
            <a:spLocks noChangeArrowheads="1"/>
          </p:cNvSpPr>
          <p:nvPr/>
        </p:nvSpPr>
        <p:spPr bwMode="auto">
          <a:xfrm>
            <a:off x="8229600" y="3962400"/>
            <a:ext cx="76200" cy="76200"/>
          </a:xfrm>
          <a:prstGeom prst="ellipse">
            <a:avLst/>
          </a:prstGeom>
          <a:gradFill rotWithShape="1">
            <a:gsLst>
              <a:gs pos="0">
                <a:srgbClr val="3366FF"/>
              </a:gs>
              <a:gs pos="100000">
                <a:schemeClr val="accent1"/>
              </a:gs>
            </a:gsLst>
            <a:lin ang="2700000" scaled="1"/>
          </a:gradFill>
          <a:ln w="9525">
            <a:noFill/>
            <a:round/>
            <a:headEnd/>
            <a:tailEnd/>
          </a:ln>
          <a:effectLst/>
        </p:spPr>
        <p:txBody>
          <a:bodyPr wrap="none" anchor="ctr"/>
          <a:lstStyle/>
          <a:p>
            <a:pPr algn="ctr"/>
            <a:r>
              <a:rPr lang="en-US" sz="800"/>
              <a:t>-</a:t>
            </a:r>
          </a:p>
        </p:txBody>
      </p:sp>
      <p:sp>
        <p:nvSpPr>
          <p:cNvPr id="2365495" name="Text Box 55"/>
          <p:cNvSpPr txBox="1">
            <a:spLocks noChangeArrowheads="1"/>
          </p:cNvSpPr>
          <p:nvPr/>
        </p:nvSpPr>
        <p:spPr bwMode="auto">
          <a:xfrm>
            <a:off x="3533775" y="4692650"/>
            <a:ext cx="1266825" cy="641350"/>
          </a:xfrm>
          <a:prstGeom prst="rect">
            <a:avLst/>
          </a:prstGeom>
          <a:noFill/>
          <a:ln w="9525">
            <a:noFill/>
            <a:miter lim="800000"/>
            <a:headEnd/>
            <a:tailEnd/>
          </a:ln>
          <a:effectLst/>
        </p:spPr>
        <p:txBody>
          <a:bodyPr wrap="none">
            <a:spAutoFit/>
          </a:bodyPr>
          <a:lstStyle/>
          <a:p>
            <a:pPr algn="ctr"/>
            <a:r>
              <a:rPr lang="en-US" sz="1800"/>
              <a:t>O</a:t>
            </a:r>
          </a:p>
          <a:p>
            <a:pPr algn="ctr"/>
            <a:r>
              <a:rPr lang="en-US" sz="1800"/>
              <a:t>[He]2</a:t>
            </a:r>
            <a:r>
              <a:rPr lang="en-US" sz="1800" i="1"/>
              <a:t>s</a:t>
            </a:r>
            <a:r>
              <a:rPr lang="en-US" sz="1800" baseline="30000"/>
              <a:t>2</a:t>
            </a:r>
            <a:r>
              <a:rPr lang="en-US" sz="1800"/>
              <a:t>2</a:t>
            </a:r>
            <a:r>
              <a:rPr lang="en-US" sz="1800" i="1"/>
              <a:t>p</a:t>
            </a:r>
            <a:r>
              <a:rPr lang="en-US" sz="1800" baseline="30000"/>
              <a:t>4</a:t>
            </a:r>
          </a:p>
        </p:txBody>
      </p:sp>
      <p:sp>
        <p:nvSpPr>
          <p:cNvPr id="2365496" name="AutoShape 56">
            <a:hlinkClick r:id="rId3" action="ppaction://hlinksldjump" highlightClick="1"/>
          </p:cNvPr>
          <p:cNvSpPr>
            <a:spLocks noChangeArrowheads="1"/>
          </p:cNvSpPr>
          <p:nvPr/>
        </p:nvSpPr>
        <p:spPr bwMode="auto">
          <a:xfrm>
            <a:off x="0" y="6172200"/>
            <a:ext cx="609600" cy="357188"/>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365459"/>
                                        </p:tgtEl>
                                        <p:attrNameLst>
                                          <p:attrName>style.visibility</p:attrName>
                                        </p:attrNameLst>
                                      </p:cBhvr>
                                      <p:to>
                                        <p:strVal val="visible"/>
                                      </p:to>
                                    </p:set>
                                    <p:animEffect transition="in" filter="wipe(left)">
                                      <p:cBhvr>
                                        <p:cTn id="7" dur="500"/>
                                        <p:tgtEl>
                                          <p:spTgt spid="236545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65442"/>
                                        </p:tgtEl>
                                        <p:attrNameLst>
                                          <p:attrName>style.visibility</p:attrName>
                                        </p:attrNameLst>
                                      </p:cBhvr>
                                      <p:to>
                                        <p:strVal val="visible"/>
                                      </p:to>
                                    </p:set>
                                    <p:animEffect transition="in" filter="wipe(left)">
                                      <p:cBhvr>
                                        <p:cTn id="11" dur="500"/>
                                        <p:tgtEl>
                                          <p:spTgt spid="2365442"/>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2365460"/>
                                        </p:tgtEl>
                                        <p:attrNameLst>
                                          <p:attrName>style.visibility</p:attrName>
                                        </p:attrNameLst>
                                      </p:cBhvr>
                                      <p:to>
                                        <p:strVal val="visible"/>
                                      </p:to>
                                    </p:set>
                                    <p:animEffect transition="in" filter="wipe(left)">
                                      <p:cBhvr>
                                        <p:cTn id="14" dur="500"/>
                                        <p:tgtEl>
                                          <p:spTgt spid="2365460"/>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365461"/>
                                        </p:tgtEl>
                                        <p:attrNameLst>
                                          <p:attrName>style.visibility</p:attrName>
                                        </p:attrNameLst>
                                      </p:cBhvr>
                                      <p:to>
                                        <p:strVal val="visible"/>
                                      </p:to>
                                    </p:set>
                                    <p:animEffect transition="in" filter="wipe(left)">
                                      <p:cBhvr>
                                        <p:cTn id="17" dur="500"/>
                                        <p:tgtEl>
                                          <p:spTgt spid="2365461"/>
                                        </p:tgtEl>
                                      </p:cBhvr>
                                    </p:animEffect>
                                  </p:childTnLst>
                                </p:cTn>
                              </p:par>
                              <p:par>
                                <p:cTn id="18" presetID="22" presetClass="entr" presetSubtype="8" fill="hold" nodeType="withEffect">
                                  <p:stCondLst>
                                    <p:cond delay="0"/>
                                  </p:stCondLst>
                                  <p:childTnLst>
                                    <p:set>
                                      <p:cBhvr>
                                        <p:cTn id="19" dur="1" fill="hold">
                                          <p:stCondLst>
                                            <p:cond delay="0"/>
                                          </p:stCondLst>
                                        </p:cTn>
                                        <p:tgtEl>
                                          <p:spTgt spid="2365462"/>
                                        </p:tgtEl>
                                        <p:attrNameLst>
                                          <p:attrName>style.visibility</p:attrName>
                                        </p:attrNameLst>
                                      </p:cBhvr>
                                      <p:to>
                                        <p:strVal val="visible"/>
                                      </p:to>
                                    </p:set>
                                    <p:animEffect transition="in" filter="wipe(left)">
                                      <p:cBhvr>
                                        <p:cTn id="20" dur="500"/>
                                        <p:tgtEl>
                                          <p:spTgt spid="2365462"/>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2365467"/>
                                        </p:tgtEl>
                                        <p:attrNameLst>
                                          <p:attrName>style.visibility</p:attrName>
                                        </p:attrNameLst>
                                      </p:cBhvr>
                                      <p:to>
                                        <p:strVal val="visible"/>
                                      </p:to>
                                    </p:set>
                                    <p:animEffect transition="in" filter="wipe(left)">
                                      <p:cBhvr>
                                        <p:cTn id="23" dur="500"/>
                                        <p:tgtEl>
                                          <p:spTgt spid="236546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2365468"/>
                                        </p:tgtEl>
                                        <p:attrNameLst>
                                          <p:attrName>style.visibility</p:attrName>
                                        </p:attrNameLst>
                                      </p:cBhvr>
                                      <p:to>
                                        <p:strVal val="visible"/>
                                      </p:to>
                                    </p:set>
                                    <p:animEffect transition="in" filter="wipe(left)">
                                      <p:cBhvr>
                                        <p:cTn id="26" dur="500"/>
                                        <p:tgtEl>
                                          <p:spTgt spid="2365468"/>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2365469"/>
                                        </p:tgtEl>
                                        <p:attrNameLst>
                                          <p:attrName>style.visibility</p:attrName>
                                        </p:attrNameLst>
                                      </p:cBhvr>
                                      <p:to>
                                        <p:strVal val="visible"/>
                                      </p:to>
                                    </p:set>
                                    <p:animEffect transition="in" filter="wipe(left)">
                                      <p:cBhvr>
                                        <p:cTn id="29" dur="500"/>
                                        <p:tgtEl>
                                          <p:spTgt spid="2365469"/>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2365470"/>
                                        </p:tgtEl>
                                        <p:attrNameLst>
                                          <p:attrName>style.visibility</p:attrName>
                                        </p:attrNameLst>
                                      </p:cBhvr>
                                      <p:to>
                                        <p:strVal val="visible"/>
                                      </p:to>
                                    </p:set>
                                    <p:animEffect transition="in" filter="wipe(left)">
                                      <p:cBhvr>
                                        <p:cTn id="32" dur="500"/>
                                        <p:tgtEl>
                                          <p:spTgt spid="2365470"/>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365488"/>
                                        </p:tgtEl>
                                        <p:attrNameLst>
                                          <p:attrName>style.visibility</p:attrName>
                                        </p:attrNameLst>
                                      </p:cBhvr>
                                      <p:to>
                                        <p:strVal val="visible"/>
                                      </p:to>
                                    </p:set>
                                    <p:animEffect transition="in" filter="wipe(left)">
                                      <p:cBhvr>
                                        <p:cTn id="35" dur="500"/>
                                        <p:tgtEl>
                                          <p:spTgt spid="236548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2365489"/>
                                        </p:tgtEl>
                                        <p:attrNameLst>
                                          <p:attrName>style.visibility</p:attrName>
                                        </p:attrNameLst>
                                      </p:cBhvr>
                                      <p:to>
                                        <p:strVal val="visible"/>
                                      </p:to>
                                    </p:set>
                                    <p:animEffect transition="in" filter="wipe(left)">
                                      <p:cBhvr>
                                        <p:cTn id="38" dur="500"/>
                                        <p:tgtEl>
                                          <p:spTgt spid="2365489"/>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2365490"/>
                                        </p:tgtEl>
                                        <p:attrNameLst>
                                          <p:attrName>style.visibility</p:attrName>
                                        </p:attrNameLst>
                                      </p:cBhvr>
                                      <p:to>
                                        <p:strVal val="visible"/>
                                      </p:to>
                                    </p:set>
                                    <p:animEffect transition="in" filter="wipe(left)">
                                      <p:cBhvr>
                                        <p:cTn id="41" dur="500"/>
                                        <p:tgtEl>
                                          <p:spTgt spid="236549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65491"/>
                                        </p:tgtEl>
                                        <p:attrNameLst>
                                          <p:attrName>style.visibility</p:attrName>
                                        </p:attrNameLst>
                                      </p:cBhvr>
                                      <p:to>
                                        <p:strVal val="visible"/>
                                      </p:to>
                                    </p:set>
                                    <p:animEffect transition="in" filter="wipe(left)">
                                      <p:cBhvr>
                                        <p:cTn id="44" dur="500"/>
                                        <p:tgtEl>
                                          <p:spTgt spid="2365491"/>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365492"/>
                                        </p:tgtEl>
                                        <p:attrNameLst>
                                          <p:attrName>style.visibility</p:attrName>
                                        </p:attrNameLst>
                                      </p:cBhvr>
                                      <p:to>
                                        <p:strVal val="visible"/>
                                      </p:to>
                                    </p:set>
                                    <p:animEffect transition="in" filter="wipe(left)">
                                      <p:cBhvr>
                                        <p:cTn id="47" dur="500"/>
                                        <p:tgtEl>
                                          <p:spTgt spid="2365492"/>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2365493"/>
                                        </p:tgtEl>
                                        <p:attrNameLst>
                                          <p:attrName>style.visibility</p:attrName>
                                        </p:attrNameLst>
                                      </p:cBhvr>
                                      <p:to>
                                        <p:strVal val="visible"/>
                                      </p:to>
                                    </p:set>
                                    <p:animEffect transition="in" filter="wipe(left)">
                                      <p:cBhvr>
                                        <p:cTn id="50" dur="500"/>
                                        <p:tgtEl>
                                          <p:spTgt spid="2365493"/>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365494"/>
                                        </p:tgtEl>
                                        <p:attrNameLst>
                                          <p:attrName>style.visibility</p:attrName>
                                        </p:attrNameLst>
                                      </p:cBhvr>
                                      <p:to>
                                        <p:strVal val="visible"/>
                                      </p:to>
                                    </p:set>
                                    <p:animEffect transition="in" filter="wipe(left)">
                                      <p:cBhvr>
                                        <p:cTn id="53" dur="500"/>
                                        <p:tgtEl>
                                          <p:spTgt spid="2365494"/>
                                        </p:tgtEl>
                                      </p:cBhvr>
                                    </p:animEffect>
                                  </p:childTnLst>
                                </p:cTn>
                              </p:par>
                              <p:par>
                                <p:cTn id="54" presetID="47" presetClass="entr" presetSubtype="0" fill="hold" grpId="0" nodeType="withEffect">
                                  <p:stCondLst>
                                    <p:cond delay="0"/>
                                  </p:stCondLst>
                                  <p:childTnLst>
                                    <p:set>
                                      <p:cBhvr>
                                        <p:cTn id="55" dur="1" fill="hold">
                                          <p:stCondLst>
                                            <p:cond delay="0"/>
                                          </p:stCondLst>
                                        </p:cTn>
                                        <p:tgtEl>
                                          <p:spTgt spid="2365471"/>
                                        </p:tgtEl>
                                        <p:attrNameLst>
                                          <p:attrName>style.visibility</p:attrName>
                                        </p:attrNameLst>
                                      </p:cBhvr>
                                      <p:to>
                                        <p:strVal val="visible"/>
                                      </p:to>
                                    </p:set>
                                    <p:animEffect transition="in" filter="fade">
                                      <p:cBhvr>
                                        <p:cTn id="56" dur="1000"/>
                                        <p:tgtEl>
                                          <p:spTgt spid="2365471"/>
                                        </p:tgtEl>
                                      </p:cBhvr>
                                    </p:animEffect>
                                    <p:anim calcmode="lin" valueType="num">
                                      <p:cBhvr>
                                        <p:cTn id="57" dur="1000" fill="hold"/>
                                        <p:tgtEl>
                                          <p:spTgt spid="2365471"/>
                                        </p:tgtEl>
                                        <p:attrNameLst>
                                          <p:attrName>ppt_x</p:attrName>
                                        </p:attrNameLst>
                                      </p:cBhvr>
                                      <p:tavLst>
                                        <p:tav tm="0">
                                          <p:val>
                                            <p:strVal val="#ppt_x"/>
                                          </p:val>
                                        </p:tav>
                                        <p:tav tm="100000">
                                          <p:val>
                                            <p:strVal val="#ppt_x"/>
                                          </p:val>
                                        </p:tav>
                                      </p:tavLst>
                                    </p:anim>
                                    <p:anim calcmode="lin" valueType="num">
                                      <p:cBhvr>
                                        <p:cTn id="58" dur="1000" fill="hold"/>
                                        <p:tgtEl>
                                          <p:spTgt spid="236547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54" presetClass="entr" presetSubtype="0" accel="100000" fill="hold" grpId="0" nodeType="clickEffect">
                                  <p:stCondLst>
                                    <p:cond delay="0"/>
                                  </p:stCondLst>
                                  <p:childTnLst>
                                    <p:set>
                                      <p:cBhvr>
                                        <p:cTn id="62" dur="1" fill="hold">
                                          <p:stCondLst>
                                            <p:cond delay="0"/>
                                          </p:stCondLst>
                                        </p:cTn>
                                        <p:tgtEl>
                                          <p:spTgt spid="2365472"/>
                                        </p:tgtEl>
                                        <p:attrNameLst>
                                          <p:attrName>style.visibility</p:attrName>
                                        </p:attrNameLst>
                                      </p:cBhvr>
                                      <p:to>
                                        <p:strVal val="visible"/>
                                      </p:to>
                                    </p:set>
                                    <p:anim calcmode="lin" valueType="num">
                                      <p:cBhvr>
                                        <p:cTn id="63" dur="500" fill="hold"/>
                                        <p:tgtEl>
                                          <p:spTgt spid="2365472"/>
                                        </p:tgtEl>
                                        <p:attrNameLst>
                                          <p:attrName>ppt_w</p:attrName>
                                        </p:attrNameLst>
                                      </p:cBhvr>
                                      <p:tavLst>
                                        <p:tav tm="0">
                                          <p:val>
                                            <p:strVal val="#ppt_w*0.05"/>
                                          </p:val>
                                        </p:tav>
                                        <p:tav tm="100000">
                                          <p:val>
                                            <p:strVal val="#ppt_w"/>
                                          </p:val>
                                        </p:tav>
                                      </p:tavLst>
                                    </p:anim>
                                    <p:anim calcmode="lin" valueType="num">
                                      <p:cBhvr>
                                        <p:cTn id="64" dur="500" fill="hold"/>
                                        <p:tgtEl>
                                          <p:spTgt spid="2365472"/>
                                        </p:tgtEl>
                                        <p:attrNameLst>
                                          <p:attrName>ppt_h</p:attrName>
                                        </p:attrNameLst>
                                      </p:cBhvr>
                                      <p:tavLst>
                                        <p:tav tm="0">
                                          <p:val>
                                            <p:strVal val="#ppt_h"/>
                                          </p:val>
                                        </p:tav>
                                        <p:tav tm="100000">
                                          <p:val>
                                            <p:strVal val="#ppt_h"/>
                                          </p:val>
                                        </p:tav>
                                      </p:tavLst>
                                    </p:anim>
                                    <p:anim calcmode="lin" valueType="num">
                                      <p:cBhvr>
                                        <p:cTn id="65" dur="500" fill="hold"/>
                                        <p:tgtEl>
                                          <p:spTgt spid="2365472"/>
                                        </p:tgtEl>
                                        <p:attrNameLst>
                                          <p:attrName>ppt_x</p:attrName>
                                        </p:attrNameLst>
                                      </p:cBhvr>
                                      <p:tavLst>
                                        <p:tav tm="0">
                                          <p:val>
                                            <p:strVal val="#ppt_x-.2"/>
                                          </p:val>
                                        </p:tav>
                                        <p:tav tm="100000">
                                          <p:val>
                                            <p:strVal val="#ppt_x"/>
                                          </p:val>
                                        </p:tav>
                                      </p:tavLst>
                                    </p:anim>
                                    <p:anim calcmode="lin" valueType="num">
                                      <p:cBhvr>
                                        <p:cTn id="66" dur="500" fill="hold"/>
                                        <p:tgtEl>
                                          <p:spTgt spid="2365472"/>
                                        </p:tgtEl>
                                        <p:attrNameLst>
                                          <p:attrName>ppt_y</p:attrName>
                                        </p:attrNameLst>
                                      </p:cBhvr>
                                      <p:tavLst>
                                        <p:tav tm="0">
                                          <p:val>
                                            <p:strVal val="#ppt_y"/>
                                          </p:val>
                                        </p:tav>
                                        <p:tav tm="100000">
                                          <p:val>
                                            <p:strVal val="#ppt_y"/>
                                          </p:val>
                                        </p:tav>
                                      </p:tavLst>
                                    </p:anim>
                                    <p:animEffect transition="in" filter="fade">
                                      <p:cBhvr>
                                        <p:cTn id="67" dur="500"/>
                                        <p:tgtEl>
                                          <p:spTgt spid="2365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42" grpId="0" animBg="1"/>
      <p:bldP spid="2365459" grpId="0" animBg="1"/>
      <p:bldP spid="2365460" grpId="0" animBg="1"/>
      <p:bldP spid="2365461" grpId="0" animBg="1"/>
      <p:bldP spid="2365467" grpId="0" animBg="1"/>
      <p:bldP spid="2365468" grpId="0" animBg="1"/>
      <p:bldP spid="2365469" grpId="0" animBg="1"/>
      <p:bldP spid="2365470" grpId="0" animBg="1"/>
      <p:bldP spid="2365471" grpId="0"/>
      <p:bldP spid="2365472" grpId="0"/>
      <p:bldP spid="2365488" grpId="0" animBg="1"/>
      <p:bldP spid="2365489" grpId="0" animBg="1"/>
      <p:bldP spid="2365490" grpId="0" animBg="1"/>
      <p:bldP spid="2365491" grpId="0" animBg="1"/>
      <p:bldP spid="2365492" grpId="0" animBg="1"/>
      <p:bldP spid="2365493" grpId="0" animBg="1"/>
      <p:bldP spid="236549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757" name="Text Box 197"/>
          <p:cNvSpPr txBox="1">
            <a:spLocks noChangeArrowheads="1"/>
          </p:cNvSpPr>
          <p:nvPr/>
        </p:nvSpPr>
        <p:spPr bwMode="auto">
          <a:xfrm>
            <a:off x="6789738" y="5018088"/>
            <a:ext cx="354012" cy="457200"/>
          </a:xfrm>
          <a:prstGeom prst="rect">
            <a:avLst/>
          </a:prstGeom>
          <a:noFill/>
          <a:ln w="9525">
            <a:noFill/>
            <a:miter lim="800000"/>
            <a:headEnd/>
            <a:tailEnd/>
          </a:ln>
          <a:effectLst/>
        </p:spPr>
        <p:txBody>
          <a:bodyPr wrap="none">
            <a:spAutoFit/>
          </a:bodyPr>
          <a:lstStyle/>
          <a:p>
            <a:r>
              <a:rPr lang="en-US" sz="2400"/>
              <a:t>?</a:t>
            </a:r>
          </a:p>
        </p:txBody>
      </p:sp>
      <p:sp>
        <p:nvSpPr>
          <p:cNvPr id="2498580" name="Oval 20"/>
          <p:cNvSpPr>
            <a:spLocks noChangeArrowheads="1"/>
          </p:cNvSpPr>
          <p:nvPr/>
        </p:nvSpPr>
        <p:spPr bwMode="auto">
          <a:xfrm>
            <a:off x="228600" y="2133600"/>
            <a:ext cx="2514600" cy="2514600"/>
          </a:xfrm>
          <a:prstGeom prst="ellipse">
            <a:avLst/>
          </a:prstGeom>
          <a:noFill/>
          <a:ln w="9525">
            <a:solidFill>
              <a:schemeClr val="tx1"/>
            </a:solidFill>
            <a:round/>
            <a:headEnd/>
            <a:tailEnd/>
          </a:ln>
          <a:effectLst/>
        </p:spPr>
        <p:txBody>
          <a:bodyPr wrap="none" anchor="ctr"/>
          <a:lstStyle/>
          <a:p>
            <a:endParaRPr lang="en-US"/>
          </a:p>
        </p:txBody>
      </p:sp>
      <p:sp>
        <p:nvSpPr>
          <p:cNvPr id="2498730" name="Oval 170"/>
          <p:cNvSpPr>
            <a:spLocks noChangeArrowheads="1"/>
          </p:cNvSpPr>
          <p:nvPr/>
        </p:nvSpPr>
        <p:spPr bwMode="auto">
          <a:xfrm>
            <a:off x="1277938" y="4205288"/>
            <a:ext cx="304800" cy="304800"/>
          </a:xfrm>
          <a:prstGeom prst="ellipse">
            <a:avLst/>
          </a:prstGeom>
          <a:gradFill rotWithShape="1">
            <a:gsLst>
              <a:gs pos="0">
                <a:srgbClr val="EAEAEA">
                  <a:alpha val="33000"/>
                </a:srgbClr>
              </a:gs>
              <a:gs pos="100000">
                <a:srgbClr val="EAEAEA">
                  <a:gamma/>
                  <a:tint val="95294"/>
                  <a:invGamma/>
                </a:srgbClr>
              </a:gs>
            </a:gsLst>
            <a:path path="shape">
              <a:fillToRect l="50000" t="50000" r="50000" b="50000"/>
            </a:path>
          </a:gradFill>
          <a:ln w="9525">
            <a:solidFill>
              <a:srgbClr val="333333"/>
            </a:solidFill>
            <a:prstDash val="dash"/>
            <a:round/>
            <a:headEnd/>
            <a:tailEnd/>
          </a:ln>
          <a:effectLst/>
        </p:spPr>
        <p:txBody>
          <a:bodyPr wrap="none" anchor="ctr"/>
          <a:lstStyle/>
          <a:p>
            <a:endParaRPr lang="en-US"/>
          </a:p>
        </p:txBody>
      </p:sp>
      <p:sp>
        <p:nvSpPr>
          <p:cNvPr id="2498731" name="Oval 171"/>
          <p:cNvSpPr>
            <a:spLocks noChangeArrowheads="1"/>
          </p:cNvSpPr>
          <p:nvPr/>
        </p:nvSpPr>
        <p:spPr bwMode="auto">
          <a:xfrm>
            <a:off x="1573213" y="2276475"/>
            <a:ext cx="304800" cy="304800"/>
          </a:xfrm>
          <a:prstGeom prst="ellipse">
            <a:avLst/>
          </a:prstGeom>
          <a:gradFill rotWithShape="1">
            <a:gsLst>
              <a:gs pos="0">
                <a:srgbClr val="EAEAEA">
                  <a:alpha val="33000"/>
                </a:srgbClr>
              </a:gs>
              <a:gs pos="100000">
                <a:srgbClr val="EAEAEA">
                  <a:gamma/>
                  <a:tint val="95294"/>
                  <a:invGamma/>
                </a:srgbClr>
              </a:gs>
            </a:gsLst>
            <a:path path="shape">
              <a:fillToRect l="50000" t="50000" r="50000" b="50000"/>
            </a:path>
          </a:gradFill>
          <a:ln w="9525">
            <a:solidFill>
              <a:srgbClr val="333333"/>
            </a:solidFill>
            <a:prstDash val="dash"/>
            <a:round/>
            <a:headEnd/>
            <a:tailEnd/>
          </a:ln>
          <a:effectLst/>
        </p:spPr>
        <p:txBody>
          <a:bodyPr wrap="none" anchor="ctr"/>
          <a:lstStyle/>
          <a:p>
            <a:endParaRPr lang="en-US"/>
          </a:p>
        </p:txBody>
      </p:sp>
      <p:sp>
        <p:nvSpPr>
          <p:cNvPr id="2498732" name="Oval 172"/>
          <p:cNvSpPr>
            <a:spLocks noChangeArrowheads="1"/>
          </p:cNvSpPr>
          <p:nvPr/>
        </p:nvSpPr>
        <p:spPr bwMode="auto">
          <a:xfrm>
            <a:off x="693738" y="2571750"/>
            <a:ext cx="304800" cy="304800"/>
          </a:xfrm>
          <a:prstGeom prst="ellipse">
            <a:avLst/>
          </a:prstGeom>
          <a:gradFill rotWithShape="1">
            <a:gsLst>
              <a:gs pos="0">
                <a:srgbClr val="EAEAEA">
                  <a:alpha val="33000"/>
                </a:srgbClr>
              </a:gs>
              <a:gs pos="100000">
                <a:srgbClr val="EAEAEA">
                  <a:gamma/>
                  <a:tint val="95294"/>
                  <a:invGamma/>
                </a:srgbClr>
              </a:gs>
            </a:gsLst>
            <a:path path="shape">
              <a:fillToRect l="50000" t="50000" r="50000" b="50000"/>
            </a:path>
          </a:gradFill>
          <a:ln w="9525">
            <a:solidFill>
              <a:srgbClr val="333333"/>
            </a:solidFill>
            <a:prstDash val="dash"/>
            <a:round/>
            <a:headEnd/>
            <a:tailEnd/>
          </a:ln>
          <a:effectLst/>
        </p:spPr>
        <p:txBody>
          <a:bodyPr wrap="none" anchor="ctr"/>
          <a:lstStyle/>
          <a:p>
            <a:endParaRPr lang="en-US"/>
          </a:p>
        </p:txBody>
      </p:sp>
      <p:sp>
        <p:nvSpPr>
          <p:cNvPr id="2498733" name="Oval 173"/>
          <p:cNvSpPr>
            <a:spLocks noChangeArrowheads="1"/>
          </p:cNvSpPr>
          <p:nvPr/>
        </p:nvSpPr>
        <p:spPr bwMode="auto">
          <a:xfrm>
            <a:off x="471488" y="3325813"/>
            <a:ext cx="304800" cy="304800"/>
          </a:xfrm>
          <a:prstGeom prst="ellipse">
            <a:avLst/>
          </a:prstGeom>
          <a:gradFill rotWithShape="1">
            <a:gsLst>
              <a:gs pos="0">
                <a:srgbClr val="EAEAEA">
                  <a:alpha val="33000"/>
                </a:srgbClr>
              </a:gs>
              <a:gs pos="100000">
                <a:srgbClr val="EAEAEA">
                  <a:gamma/>
                  <a:tint val="95294"/>
                  <a:invGamma/>
                </a:srgbClr>
              </a:gs>
            </a:gsLst>
            <a:path path="shape">
              <a:fillToRect l="50000" t="50000" r="50000" b="50000"/>
            </a:path>
          </a:gradFill>
          <a:ln w="9525">
            <a:solidFill>
              <a:srgbClr val="333333"/>
            </a:solidFill>
            <a:prstDash val="dash"/>
            <a:round/>
            <a:headEnd/>
            <a:tailEnd/>
          </a:ln>
          <a:effectLst/>
        </p:spPr>
        <p:txBody>
          <a:bodyPr wrap="none" anchor="ctr"/>
          <a:lstStyle/>
          <a:p>
            <a:endParaRPr lang="en-US"/>
          </a:p>
        </p:txBody>
      </p:sp>
      <p:sp>
        <p:nvSpPr>
          <p:cNvPr id="2498734" name="Oval 174"/>
          <p:cNvSpPr>
            <a:spLocks noChangeArrowheads="1"/>
          </p:cNvSpPr>
          <p:nvPr/>
        </p:nvSpPr>
        <p:spPr bwMode="auto">
          <a:xfrm>
            <a:off x="2022475" y="2851150"/>
            <a:ext cx="304800" cy="304800"/>
          </a:xfrm>
          <a:prstGeom prst="ellipse">
            <a:avLst/>
          </a:prstGeom>
          <a:gradFill rotWithShape="1">
            <a:gsLst>
              <a:gs pos="0">
                <a:srgbClr val="EAEAEA">
                  <a:alpha val="33000"/>
                </a:srgbClr>
              </a:gs>
              <a:gs pos="100000">
                <a:srgbClr val="EAEAEA">
                  <a:gamma/>
                  <a:tint val="95294"/>
                  <a:invGamma/>
                </a:srgbClr>
              </a:gs>
            </a:gsLst>
            <a:path path="shape">
              <a:fillToRect l="50000" t="50000" r="50000" b="50000"/>
            </a:path>
          </a:gradFill>
          <a:ln w="9525">
            <a:solidFill>
              <a:srgbClr val="333333"/>
            </a:solidFill>
            <a:prstDash val="dash"/>
            <a:round/>
            <a:headEnd/>
            <a:tailEnd/>
          </a:ln>
          <a:effectLst/>
        </p:spPr>
        <p:txBody>
          <a:bodyPr wrap="none" anchor="ctr"/>
          <a:lstStyle/>
          <a:p>
            <a:endParaRPr lang="en-US"/>
          </a:p>
        </p:txBody>
      </p:sp>
      <p:sp>
        <p:nvSpPr>
          <p:cNvPr id="2498735" name="Oval 175"/>
          <p:cNvSpPr>
            <a:spLocks noChangeArrowheads="1"/>
          </p:cNvSpPr>
          <p:nvPr/>
        </p:nvSpPr>
        <p:spPr bwMode="auto">
          <a:xfrm>
            <a:off x="758825" y="3792538"/>
            <a:ext cx="304800" cy="304800"/>
          </a:xfrm>
          <a:prstGeom prst="ellipse">
            <a:avLst/>
          </a:prstGeom>
          <a:gradFill rotWithShape="1">
            <a:gsLst>
              <a:gs pos="0">
                <a:srgbClr val="EAEAEA">
                  <a:alpha val="33000"/>
                </a:srgbClr>
              </a:gs>
              <a:gs pos="100000">
                <a:srgbClr val="EAEAEA">
                  <a:gamma/>
                  <a:tint val="95294"/>
                  <a:invGamma/>
                </a:srgbClr>
              </a:gs>
            </a:gsLst>
            <a:path path="shape">
              <a:fillToRect l="50000" t="50000" r="50000" b="50000"/>
            </a:path>
          </a:gradFill>
          <a:ln w="9525">
            <a:solidFill>
              <a:srgbClr val="333333"/>
            </a:solidFill>
            <a:prstDash val="dash"/>
            <a:round/>
            <a:headEnd/>
            <a:tailEnd/>
          </a:ln>
          <a:effectLst/>
        </p:spPr>
        <p:txBody>
          <a:bodyPr wrap="none" anchor="ctr"/>
          <a:lstStyle/>
          <a:p>
            <a:endParaRPr lang="en-US"/>
          </a:p>
        </p:txBody>
      </p:sp>
      <p:sp>
        <p:nvSpPr>
          <p:cNvPr id="2498736" name="Oval 176"/>
          <p:cNvSpPr>
            <a:spLocks noChangeArrowheads="1"/>
          </p:cNvSpPr>
          <p:nvPr/>
        </p:nvSpPr>
        <p:spPr bwMode="auto">
          <a:xfrm>
            <a:off x="2203450" y="3514725"/>
            <a:ext cx="304800" cy="304800"/>
          </a:xfrm>
          <a:prstGeom prst="ellipse">
            <a:avLst/>
          </a:prstGeom>
          <a:gradFill rotWithShape="1">
            <a:gsLst>
              <a:gs pos="0">
                <a:srgbClr val="EAEAEA">
                  <a:alpha val="33000"/>
                </a:srgbClr>
              </a:gs>
              <a:gs pos="100000">
                <a:srgbClr val="EAEAEA">
                  <a:gamma/>
                  <a:tint val="95294"/>
                  <a:invGamma/>
                </a:srgbClr>
              </a:gs>
            </a:gsLst>
            <a:path path="shape">
              <a:fillToRect l="50000" t="50000" r="50000" b="50000"/>
            </a:path>
          </a:gradFill>
          <a:ln w="9525">
            <a:solidFill>
              <a:srgbClr val="333333"/>
            </a:solidFill>
            <a:prstDash val="dash"/>
            <a:round/>
            <a:headEnd/>
            <a:tailEnd/>
          </a:ln>
          <a:effectLst/>
        </p:spPr>
        <p:txBody>
          <a:bodyPr wrap="none" anchor="ctr"/>
          <a:lstStyle/>
          <a:p>
            <a:endParaRPr lang="en-US"/>
          </a:p>
        </p:txBody>
      </p:sp>
      <p:sp>
        <p:nvSpPr>
          <p:cNvPr id="2498737" name="Oval 177"/>
          <p:cNvSpPr>
            <a:spLocks noChangeArrowheads="1"/>
          </p:cNvSpPr>
          <p:nvPr/>
        </p:nvSpPr>
        <p:spPr bwMode="auto">
          <a:xfrm>
            <a:off x="1189038" y="2895600"/>
            <a:ext cx="304800" cy="304800"/>
          </a:xfrm>
          <a:prstGeom prst="ellipse">
            <a:avLst/>
          </a:prstGeom>
          <a:gradFill rotWithShape="1">
            <a:gsLst>
              <a:gs pos="0">
                <a:srgbClr val="EAEAEA">
                  <a:alpha val="33000"/>
                </a:srgbClr>
              </a:gs>
              <a:gs pos="100000">
                <a:srgbClr val="EAEAEA">
                  <a:gamma/>
                  <a:tint val="95294"/>
                  <a:invGamma/>
                </a:srgbClr>
              </a:gs>
            </a:gsLst>
            <a:path path="shape">
              <a:fillToRect l="50000" t="50000" r="50000" b="50000"/>
            </a:path>
          </a:gradFill>
          <a:ln w="9525">
            <a:solidFill>
              <a:srgbClr val="333333"/>
            </a:solidFill>
            <a:prstDash val="dash"/>
            <a:round/>
            <a:headEnd/>
            <a:tailEnd/>
          </a:ln>
          <a:effectLst/>
        </p:spPr>
        <p:txBody>
          <a:bodyPr wrap="none" anchor="ctr"/>
          <a:lstStyle/>
          <a:p>
            <a:endParaRPr lang="en-US"/>
          </a:p>
        </p:txBody>
      </p:sp>
      <p:sp>
        <p:nvSpPr>
          <p:cNvPr id="2498738" name="Oval 178"/>
          <p:cNvSpPr>
            <a:spLocks noChangeArrowheads="1"/>
          </p:cNvSpPr>
          <p:nvPr/>
        </p:nvSpPr>
        <p:spPr bwMode="auto">
          <a:xfrm>
            <a:off x="1890713" y="3990975"/>
            <a:ext cx="304800" cy="304800"/>
          </a:xfrm>
          <a:prstGeom prst="ellipse">
            <a:avLst/>
          </a:prstGeom>
          <a:gradFill rotWithShape="1">
            <a:gsLst>
              <a:gs pos="0">
                <a:srgbClr val="EAEAEA">
                  <a:alpha val="33000"/>
                </a:srgbClr>
              </a:gs>
              <a:gs pos="100000">
                <a:srgbClr val="EAEAEA">
                  <a:gamma/>
                  <a:tint val="95294"/>
                  <a:invGamma/>
                </a:srgbClr>
              </a:gs>
            </a:gsLst>
            <a:path path="shape">
              <a:fillToRect l="50000" t="50000" r="50000" b="50000"/>
            </a:path>
          </a:gradFill>
          <a:ln w="9525">
            <a:solidFill>
              <a:srgbClr val="333333"/>
            </a:solidFill>
            <a:prstDash val="dash"/>
            <a:round/>
            <a:headEnd/>
            <a:tailEnd/>
          </a:ln>
          <a:effectLst/>
        </p:spPr>
        <p:txBody>
          <a:bodyPr wrap="none" anchor="ctr"/>
          <a:lstStyle/>
          <a:p>
            <a:endParaRPr lang="en-US"/>
          </a:p>
        </p:txBody>
      </p:sp>
      <p:sp>
        <p:nvSpPr>
          <p:cNvPr id="2498739" name="Oval 179"/>
          <p:cNvSpPr>
            <a:spLocks noChangeArrowheads="1"/>
          </p:cNvSpPr>
          <p:nvPr/>
        </p:nvSpPr>
        <p:spPr bwMode="auto">
          <a:xfrm>
            <a:off x="1449388" y="3470275"/>
            <a:ext cx="304800" cy="304800"/>
          </a:xfrm>
          <a:prstGeom prst="ellipse">
            <a:avLst/>
          </a:prstGeom>
          <a:gradFill rotWithShape="1">
            <a:gsLst>
              <a:gs pos="0">
                <a:srgbClr val="EAEAEA">
                  <a:alpha val="33000"/>
                </a:srgbClr>
              </a:gs>
              <a:gs pos="100000">
                <a:srgbClr val="EAEAEA">
                  <a:gamma/>
                  <a:tint val="95294"/>
                  <a:invGamma/>
                </a:srgbClr>
              </a:gs>
            </a:gsLst>
            <a:path path="shape">
              <a:fillToRect l="50000" t="50000" r="50000" b="50000"/>
            </a:path>
          </a:gradFill>
          <a:ln w="9525">
            <a:solidFill>
              <a:srgbClr val="333333"/>
            </a:solidFill>
            <a:prstDash val="dash"/>
            <a:round/>
            <a:headEnd/>
            <a:tailEnd/>
          </a:ln>
          <a:effectLst/>
        </p:spPr>
        <p:txBody>
          <a:bodyPr wrap="none" anchor="ctr"/>
          <a:lstStyle/>
          <a:p>
            <a:endParaRPr lang="en-US"/>
          </a:p>
        </p:txBody>
      </p:sp>
      <p:sp>
        <p:nvSpPr>
          <p:cNvPr id="2498703" name="Oval 143"/>
          <p:cNvSpPr>
            <a:spLocks noChangeAspect="1" noChangeArrowheads="1"/>
          </p:cNvSpPr>
          <p:nvPr/>
        </p:nvSpPr>
        <p:spPr bwMode="auto">
          <a:xfrm>
            <a:off x="1277938" y="4203700"/>
            <a:ext cx="311150" cy="31115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498713" name="Oval 153"/>
          <p:cNvSpPr>
            <a:spLocks noChangeAspect="1" noChangeArrowheads="1"/>
          </p:cNvSpPr>
          <p:nvPr/>
        </p:nvSpPr>
        <p:spPr bwMode="auto">
          <a:xfrm>
            <a:off x="693738" y="2570163"/>
            <a:ext cx="311150" cy="31115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498716" name="Oval 156"/>
          <p:cNvSpPr>
            <a:spLocks noChangeAspect="1" noChangeArrowheads="1"/>
          </p:cNvSpPr>
          <p:nvPr/>
        </p:nvSpPr>
        <p:spPr bwMode="auto">
          <a:xfrm>
            <a:off x="2022475" y="2849563"/>
            <a:ext cx="311150" cy="31115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498724" name="Oval 164"/>
          <p:cNvSpPr>
            <a:spLocks noChangeAspect="1" noChangeArrowheads="1"/>
          </p:cNvSpPr>
          <p:nvPr/>
        </p:nvSpPr>
        <p:spPr bwMode="auto">
          <a:xfrm>
            <a:off x="1189038" y="2894013"/>
            <a:ext cx="311150" cy="31115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498725" name="Oval 165"/>
          <p:cNvSpPr>
            <a:spLocks noChangeAspect="1" noChangeArrowheads="1"/>
          </p:cNvSpPr>
          <p:nvPr/>
        </p:nvSpPr>
        <p:spPr bwMode="auto">
          <a:xfrm>
            <a:off x="1890713" y="3989388"/>
            <a:ext cx="311150" cy="31115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498641" name="Oval 81"/>
          <p:cNvSpPr>
            <a:spLocks noChangeArrowheads="1"/>
          </p:cNvSpPr>
          <p:nvPr/>
        </p:nvSpPr>
        <p:spPr bwMode="auto">
          <a:xfrm>
            <a:off x="3200400" y="2057400"/>
            <a:ext cx="2514600" cy="2514600"/>
          </a:xfrm>
          <a:prstGeom prst="ellipse">
            <a:avLst/>
          </a:prstGeom>
          <a:noFill/>
          <a:ln w="9525">
            <a:solidFill>
              <a:schemeClr val="tx1"/>
            </a:solidFill>
            <a:round/>
            <a:headEnd/>
            <a:tailEnd/>
          </a:ln>
          <a:effectLst/>
        </p:spPr>
        <p:txBody>
          <a:bodyPr wrap="none" anchor="ctr"/>
          <a:lstStyle/>
          <a:p>
            <a:endParaRPr lang="en-US"/>
          </a:p>
        </p:txBody>
      </p:sp>
      <p:sp>
        <p:nvSpPr>
          <p:cNvPr id="2498742" name="Oval 182"/>
          <p:cNvSpPr>
            <a:spLocks noChangeAspect="1" noChangeArrowheads="1"/>
          </p:cNvSpPr>
          <p:nvPr/>
        </p:nvSpPr>
        <p:spPr bwMode="auto">
          <a:xfrm>
            <a:off x="4502150" y="3836988"/>
            <a:ext cx="457200" cy="457200"/>
          </a:xfrm>
          <a:prstGeom prst="ellipse">
            <a:avLst/>
          </a:prstGeom>
          <a:gradFill rotWithShape="1">
            <a:gsLst>
              <a:gs pos="0">
                <a:srgbClr val="008000">
                  <a:alpha val="8000"/>
                </a:srgbClr>
              </a:gs>
              <a:gs pos="100000">
                <a:srgbClr val="008000">
                  <a:gamma/>
                  <a:tint val="57255"/>
                  <a:invGamma/>
                </a:srgbClr>
              </a:gs>
            </a:gsLst>
            <a:lin ang="2700000" scaled="1"/>
          </a:gradFill>
          <a:ln w="9525">
            <a:solidFill>
              <a:srgbClr val="009900"/>
            </a:solidFill>
            <a:prstDash val="dash"/>
            <a:round/>
            <a:headEnd/>
            <a:tailEnd/>
          </a:ln>
          <a:effectLst/>
        </p:spPr>
        <p:txBody>
          <a:bodyPr wrap="none" anchor="ctr"/>
          <a:lstStyle/>
          <a:p>
            <a:endParaRPr lang="en-US"/>
          </a:p>
        </p:txBody>
      </p:sp>
      <p:sp>
        <p:nvSpPr>
          <p:cNvPr id="2498743" name="Oval 183"/>
          <p:cNvSpPr>
            <a:spLocks noChangeAspect="1" noChangeArrowheads="1"/>
          </p:cNvSpPr>
          <p:nvPr/>
        </p:nvSpPr>
        <p:spPr bwMode="auto">
          <a:xfrm>
            <a:off x="3313113" y="3290888"/>
            <a:ext cx="457200" cy="457200"/>
          </a:xfrm>
          <a:prstGeom prst="ellipse">
            <a:avLst/>
          </a:prstGeom>
          <a:gradFill rotWithShape="1">
            <a:gsLst>
              <a:gs pos="0">
                <a:srgbClr val="008000">
                  <a:alpha val="8000"/>
                </a:srgbClr>
              </a:gs>
              <a:gs pos="100000">
                <a:srgbClr val="008000">
                  <a:gamma/>
                  <a:tint val="57255"/>
                  <a:invGamma/>
                </a:srgbClr>
              </a:gs>
            </a:gsLst>
            <a:lin ang="2700000" scaled="1"/>
          </a:gradFill>
          <a:ln w="9525">
            <a:solidFill>
              <a:srgbClr val="009900"/>
            </a:solidFill>
            <a:prstDash val="dash"/>
            <a:round/>
            <a:headEnd/>
            <a:tailEnd/>
          </a:ln>
          <a:effectLst/>
        </p:spPr>
        <p:txBody>
          <a:bodyPr wrap="none" anchor="ctr"/>
          <a:lstStyle/>
          <a:p>
            <a:endParaRPr lang="en-US"/>
          </a:p>
        </p:txBody>
      </p:sp>
      <p:sp>
        <p:nvSpPr>
          <p:cNvPr id="2498744" name="Oval 184"/>
          <p:cNvSpPr>
            <a:spLocks noChangeAspect="1" noChangeArrowheads="1"/>
          </p:cNvSpPr>
          <p:nvPr/>
        </p:nvSpPr>
        <p:spPr bwMode="auto">
          <a:xfrm>
            <a:off x="3276600" y="2922588"/>
            <a:ext cx="457200" cy="457200"/>
          </a:xfrm>
          <a:prstGeom prst="ellipse">
            <a:avLst/>
          </a:prstGeom>
          <a:gradFill rotWithShape="1">
            <a:gsLst>
              <a:gs pos="0">
                <a:srgbClr val="008000">
                  <a:alpha val="8000"/>
                </a:srgbClr>
              </a:gs>
              <a:gs pos="100000">
                <a:srgbClr val="008000">
                  <a:gamma/>
                  <a:tint val="57255"/>
                  <a:invGamma/>
                </a:srgbClr>
              </a:gs>
            </a:gsLst>
            <a:lin ang="2700000" scaled="1"/>
          </a:gradFill>
          <a:ln w="9525">
            <a:solidFill>
              <a:srgbClr val="009900"/>
            </a:solidFill>
            <a:prstDash val="dash"/>
            <a:round/>
            <a:headEnd/>
            <a:tailEnd/>
          </a:ln>
          <a:effectLst/>
        </p:spPr>
        <p:txBody>
          <a:bodyPr wrap="none" anchor="ctr"/>
          <a:lstStyle/>
          <a:p>
            <a:endParaRPr lang="en-US"/>
          </a:p>
        </p:txBody>
      </p:sp>
      <p:sp>
        <p:nvSpPr>
          <p:cNvPr id="2498745" name="Oval 185"/>
          <p:cNvSpPr>
            <a:spLocks noChangeAspect="1" noChangeArrowheads="1"/>
          </p:cNvSpPr>
          <p:nvPr/>
        </p:nvSpPr>
        <p:spPr bwMode="auto">
          <a:xfrm>
            <a:off x="4244975" y="2376488"/>
            <a:ext cx="457200" cy="457200"/>
          </a:xfrm>
          <a:prstGeom prst="ellipse">
            <a:avLst/>
          </a:prstGeom>
          <a:gradFill rotWithShape="1">
            <a:gsLst>
              <a:gs pos="0">
                <a:srgbClr val="008000">
                  <a:alpha val="8000"/>
                </a:srgbClr>
              </a:gs>
              <a:gs pos="100000">
                <a:srgbClr val="008000">
                  <a:gamma/>
                  <a:tint val="57255"/>
                  <a:invGamma/>
                </a:srgbClr>
              </a:gs>
            </a:gsLst>
            <a:lin ang="2700000" scaled="1"/>
          </a:gradFill>
          <a:ln w="9525">
            <a:solidFill>
              <a:srgbClr val="009900"/>
            </a:solidFill>
            <a:prstDash val="dash"/>
            <a:round/>
            <a:headEnd/>
            <a:tailEnd/>
          </a:ln>
          <a:effectLst/>
        </p:spPr>
        <p:txBody>
          <a:bodyPr wrap="none" anchor="ctr"/>
          <a:lstStyle/>
          <a:p>
            <a:endParaRPr lang="en-US"/>
          </a:p>
        </p:txBody>
      </p:sp>
      <p:sp>
        <p:nvSpPr>
          <p:cNvPr id="2498746" name="Oval 186"/>
          <p:cNvSpPr>
            <a:spLocks noChangeAspect="1" noChangeArrowheads="1"/>
          </p:cNvSpPr>
          <p:nvPr/>
        </p:nvSpPr>
        <p:spPr bwMode="auto">
          <a:xfrm>
            <a:off x="3859213" y="2178050"/>
            <a:ext cx="457200" cy="457200"/>
          </a:xfrm>
          <a:prstGeom prst="ellipse">
            <a:avLst/>
          </a:prstGeom>
          <a:gradFill rotWithShape="1">
            <a:gsLst>
              <a:gs pos="0">
                <a:srgbClr val="008000">
                  <a:alpha val="8000"/>
                </a:srgbClr>
              </a:gs>
              <a:gs pos="100000">
                <a:srgbClr val="008000">
                  <a:gamma/>
                  <a:tint val="57255"/>
                  <a:invGamma/>
                </a:srgbClr>
              </a:gs>
            </a:gsLst>
            <a:lin ang="2700000" scaled="1"/>
          </a:gradFill>
          <a:ln w="9525">
            <a:solidFill>
              <a:srgbClr val="009900"/>
            </a:solidFill>
            <a:prstDash val="dash"/>
            <a:round/>
            <a:headEnd/>
            <a:tailEnd/>
          </a:ln>
          <a:effectLst/>
        </p:spPr>
        <p:txBody>
          <a:bodyPr wrap="none" anchor="ctr"/>
          <a:lstStyle/>
          <a:p>
            <a:endParaRPr lang="en-US"/>
          </a:p>
        </p:txBody>
      </p:sp>
      <p:sp>
        <p:nvSpPr>
          <p:cNvPr id="2498747" name="Oval 187"/>
          <p:cNvSpPr>
            <a:spLocks noChangeAspect="1" noChangeArrowheads="1"/>
          </p:cNvSpPr>
          <p:nvPr/>
        </p:nvSpPr>
        <p:spPr bwMode="auto">
          <a:xfrm>
            <a:off x="4011613" y="3354388"/>
            <a:ext cx="457200" cy="457200"/>
          </a:xfrm>
          <a:prstGeom prst="ellipse">
            <a:avLst/>
          </a:prstGeom>
          <a:gradFill rotWithShape="1">
            <a:gsLst>
              <a:gs pos="0">
                <a:srgbClr val="008000">
                  <a:alpha val="8000"/>
                </a:srgbClr>
              </a:gs>
              <a:gs pos="100000">
                <a:srgbClr val="008000">
                  <a:gamma/>
                  <a:tint val="57255"/>
                  <a:invGamma/>
                </a:srgbClr>
              </a:gs>
            </a:gsLst>
            <a:lin ang="2700000" scaled="1"/>
          </a:gradFill>
          <a:ln w="9525">
            <a:solidFill>
              <a:srgbClr val="009900"/>
            </a:solidFill>
            <a:prstDash val="dash"/>
            <a:round/>
            <a:headEnd/>
            <a:tailEnd/>
          </a:ln>
          <a:effectLst/>
        </p:spPr>
        <p:txBody>
          <a:bodyPr wrap="none" anchor="ctr"/>
          <a:lstStyle/>
          <a:p>
            <a:endParaRPr lang="en-US"/>
          </a:p>
        </p:txBody>
      </p:sp>
      <p:sp>
        <p:nvSpPr>
          <p:cNvPr id="2498748" name="Oval 188"/>
          <p:cNvSpPr>
            <a:spLocks noChangeAspect="1" noChangeArrowheads="1"/>
          </p:cNvSpPr>
          <p:nvPr/>
        </p:nvSpPr>
        <p:spPr bwMode="auto">
          <a:xfrm>
            <a:off x="4846638" y="3613150"/>
            <a:ext cx="457200" cy="457200"/>
          </a:xfrm>
          <a:prstGeom prst="ellipse">
            <a:avLst/>
          </a:prstGeom>
          <a:gradFill rotWithShape="1">
            <a:gsLst>
              <a:gs pos="0">
                <a:srgbClr val="008000">
                  <a:alpha val="8000"/>
                </a:srgbClr>
              </a:gs>
              <a:gs pos="100000">
                <a:srgbClr val="008000">
                  <a:gamma/>
                  <a:tint val="57255"/>
                  <a:invGamma/>
                </a:srgbClr>
              </a:gs>
            </a:gsLst>
            <a:lin ang="2700000" scaled="1"/>
          </a:gradFill>
          <a:ln w="9525">
            <a:solidFill>
              <a:srgbClr val="009900"/>
            </a:solidFill>
            <a:prstDash val="dash"/>
            <a:round/>
            <a:headEnd/>
            <a:tailEnd/>
          </a:ln>
          <a:effectLst/>
        </p:spPr>
        <p:txBody>
          <a:bodyPr wrap="none" anchor="ctr"/>
          <a:lstStyle/>
          <a:p>
            <a:endParaRPr lang="en-US"/>
          </a:p>
        </p:txBody>
      </p:sp>
      <p:sp>
        <p:nvSpPr>
          <p:cNvPr id="2498749" name="Oval 189"/>
          <p:cNvSpPr>
            <a:spLocks noChangeAspect="1" noChangeArrowheads="1"/>
          </p:cNvSpPr>
          <p:nvPr/>
        </p:nvSpPr>
        <p:spPr bwMode="auto">
          <a:xfrm>
            <a:off x="3832225" y="3694113"/>
            <a:ext cx="457200" cy="457200"/>
          </a:xfrm>
          <a:prstGeom prst="ellipse">
            <a:avLst/>
          </a:prstGeom>
          <a:gradFill rotWithShape="1">
            <a:gsLst>
              <a:gs pos="0">
                <a:srgbClr val="008000">
                  <a:alpha val="8000"/>
                </a:srgbClr>
              </a:gs>
              <a:gs pos="100000">
                <a:srgbClr val="008000">
                  <a:gamma/>
                  <a:tint val="57255"/>
                  <a:invGamma/>
                </a:srgbClr>
              </a:gs>
            </a:gsLst>
            <a:lin ang="2700000" scaled="1"/>
          </a:gradFill>
          <a:ln w="9525">
            <a:solidFill>
              <a:srgbClr val="009900"/>
            </a:solidFill>
            <a:prstDash val="dash"/>
            <a:round/>
            <a:headEnd/>
            <a:tailEnd/>
          </a:ln>
          <a:effectLst/>
        </p:spPr>
        <p:txBody>
          <a:bodyPr wrap="none" anchor="ctr"/>
          <a:lstStyle/>
          <a:p>
            <a:endParaRPr lang="en-US"/>
          </a:p>
        </p:txBody>
      </p:sp>
      <p:sp>
        <p:nvSpPr>
          <p:cNvPr id="2498750" name="Oval 190"/>
          <p:cNvSpPr>
            <a:spLocks noChangeAspect="1" noChangeArrowheads="1"/>
          </p:cNvSpPr>
          <p:nvPr/>
        </p:nvSpPr>
        <p:spPr bwMode="auto">
          <a:xfrm>
            <a:off x="4621213" y="2930525"/>
            <a:ext cx="457200" cy="457200"/>
          </a:xfrm>
          <a:prstGeom prst="ellipse">
            <a:avLst/>
          </a:prstGeom>
          <a:gradFill rotWithShape="1">
            <a:gsLst>
              <a:gs pos="0">
                <a:srgbClr val="008000">
                  <a:alpha val="8000"/>
                </a:srgbClr>
              </a:gs>
              <a:gs pos="100000">
                <a:srgbClr val="008000">
                  <a:gamma/>
                  <a:tint val="57255"/>
                  <a:invGamma/>
                </a:srgbClr>
              </a:gs>
            </a:gsLst>
            <a:lin ang="2700000" scaled="1"/>
          </a:gradFill>
          <a:ln w="9525">
            <a:solidFill>
              <a:srgbClr val="009900"/>
            </a:solidFill>
            <a:prstDash val="dash"/>
            <a:round/>
            <a:headEnd/>
            <a:tailEnd/>
          </a:ln>
          <a:effectLst/>
        </p:spPr>
        <p:txBody>
          <a:bodyPr wrap="none" anchor="ctr"/>
          <a:lstStyle/>
          <a:p>
            <a:endParaRPr lang="en-US"/>
          </a:p>
        </p:txBody>
      </p:sp>
      <p:sp>
        <p:nvSpPr>
          <p:cNvPr id="2498751" name="Oval 191"/>
          <p:cNvSpPr>
            <a:spLocks noChangeAspect="1" noChangeArrowheads="1"/>
          </p:cNvSpPr>
          <p:nvPr/>
        </p:nvSpPr>
        <p:spPr bwMode="auto">
          <a:xfrm>
            <a:off x="4989513" y="2698750"/>
            <a:ext cx="457200" cy="457200"/>
          </a:xfrm>
          <a:prstGeom prst="ellipse">
            <a:avLst/>
          </a:prstGeom>
          <a:gradFill rotWithShape="1">
            <a:gsLst>
              <a:gs pos="0">
                <a:srgbClr val="008000">
                  <a:alpha val="8000"/>
                </a:srgbClr>
              </a:gs>
              <a:gs pos="100000">
                <a:srgbClr val="008000">
                  <a:gamma/>
                  <a:tint val="57255"/>
                  <a:invGamma/>
                </a:srgbClr>
              </a:gs>
            </a:gsLst>
            <a:lin ang="2700000" scaled="1"/>
          </a:gradFill>
          <a:ln w="9525">
            <a:solidFill>
              <a:srgbClr val="009900"/>
            </a:solidFill>
            <a:prstDash val="dash"/>
            <a:round/>
            <a:headEnd/>
            <a:tailEnd/>
          </a:ln>
          <a:effectLst/>
        </p:spPr>
        <p:txBody>
          <a:bodyPr wrap="none" anchor="ctr"/>
          <a:lstStyle/>
          <a:p>
            <a:endParaRPr lang="en-US"/>
          </a:p>
        </p:txBody>
      </p:sp>
      <p:sp>
        <p:nvSpPr>
          <p:cNvPr id="2498708" name="Oval 148"/>
          <p:cNvSpPr>
            <a:spLocks noChangeAspect="1" noChangeArrowheads="1"/>
          </p:cNvSpPr>
          <p:nvPr/>
        </p:nvSpPr>
        <p:spPr bwMode="auto">
          <a:xfrm>
            <a:off x="4502150" y="3835400"/>
            <a:ext cx="457200" cy="4572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498709" name="Oval 149"/>
          <p:cNvSpPr>
            <a:spLocks noChangeAspect="1" noChangeArrowheads="1"/>
          </p:cNvSpPr>
          <p:nvPr/>
        </p:nvSpPr>
        <p:spPr bwMode="auto">
          <a:xfrm>
            <a:off x="3313113" y="3289300"/>
            <a:ext cx="457200" cy="4572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498710" name="Oval 150"/>
          <p:cNvSpPr>
            <a:spLocks noChangeAspect="1" noChangeArrowheads="1"/>
          </p:cNvSpPr>
          <p:nvPr/>
        </p:nvSpPr>
        <p:spPr bwMode="auto">
          <a:xfrm>
            <a:off x="3276600" y="2921000"/>
            <a:ext cx="457200" cy="4572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498711" name="Oval 151"/>
          <p:cNvSpPr>
            <a:spLocks noChangeAspect="1" noChangeArrowheads="1"/>
          </p:cNvSpPr>
          <p:nvPr/>
        </p:nvSpPr>
        <p:spPr bwMode="auto">
          <a:xfrm>
            <a:off x="4244975" y="2374900"/>
            <a:ext cx="457200" cy="4572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498712" name="Oval 152"/>
          <p:cNvSpPr>
            <a:spLocks noChangeAspect="1" noChangeArrowheads="1"/>
          </p:cNvSpPr>
          <p:nvPr/>
        </p:nvSpPr>
        <p:spPr bwMode="auto">
          <a:xfrm>
            <a:off x="3859213" y="2176463"/>
            <a:ext cx="457200" cy="4572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498718" name="Oval 158"/>
          <p:cNvSpPr>
            <a:spLocks noChangeAspect="1" noChangeArrowheads="1"/>
          </p:cNvSpPr>
          <p:nvPr/>
        </p:nvSpPr>
        <p:spPr bwMode="auto">
          <a:xfrm>
            <a:off x="4011613" y="3352800"/>
            <a:ext cx="457200" cy="4572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498719" name="Oval 159"/>
          <p:cNvSpPr>
            <a:spLocks noChangeAspect="1" noChangeArrowheads="1"/>
          </p:cNvSpPr>
          <p:nvPr/>
        </p:nvSpPr>
        <p:spPr bwMode="auto">
          <a:xfrm>
            <a:off x="4846638" y="3611563"/>
            <a:ext cx="457200" cy="4572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498720" name="Oval 160"/>
          <p:cNvSpPr>
            <a:spLocks noChangeAspect="1" noChangeArrowheads="1"/>
          </p:cNvSpPr>
          <p:nvPr/>
        </p:nvSpPr>
        <p:spPr bwMode="auto">
          <a:xfrm>
            <a:off x="3832225" y="3692525"/>
            <a:ext cx="457200" cy="4572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498721" name="Oval 161"/>
          <p:cNvSpPr>
            <a:spLocks noChangeAspect="1" noChangeArrowheads="1"/>
          </p:cNvSpPr>
          <p:nvPr/>
        </p:nvSpPr>
        <p:spPr bwMode="auto">
          <a:xfrm>
            <a:off x="4621213" y="2928938"/>
            <a:ext cx="457200" cy="4572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498722" name="Oval 162"/>
          <p:cNvSpPr>
            <a:spLocks noChangeAspect="1" noChangeArrowheads="1"/>
          </p:cNvSpPr>
          <p:nvPr/>
        </p:nvSpPr>
        <p:spPr bwMode="auto">
          <a:xfrm>
            <a:off x="4989513" y="2697163"/>
            <a:ext cx="457200" cy="4572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498632" name="Rectangle 72"/>
          <p:cNvSpPr>
            <a:spLocks noGrp="1" noChangeArrowheads="1"/>
          </p:cNvSpPr>
          <p:nvPr>
            <p:ph type="title"/>
          </p:nvPr>
        </p:nvSpPr>
        <p:spPr/>
        <p:txBody>
          <a:bodyPr/>
          <a:lstStyle/>
          <a:p>
            <a:r>
              <a:rPr lang="en-US" sz="3600" i="1"/>
              <a:t>Visualizing a Chemical Reaction</a:t>
            </a:r>
          </a:p>
        </p:txBody>
      </p:sp>
      <p:sp>
        <p:nvSpPr>
          <p:cNvPr id="2498642" name="Oval 82"/>
          <p:cNvSpPr>
            <a:spLocks noChangeArrowheads="1"/>
          </p:cNvSpPr>
          <p:nvPr/>
        </p:nvSpPr>
        <p:spPr bwMode="auto">
          <a:xfrm>
            <a:off x="6324600" y="2133600"/>
            <a:ext cx="2514600" cy="2514600"/>
          </a:xfrm>
          <a:prstGeom prst="ellipse">
            <a:avLst/>
          </a:prstGeom>
          <a:noFill/>
          <a:ln w="9525">
            <a:solidFill>
              <a:schemeClr val="tx1"/>
            </a:solidFill>
            <a:round/>
            <a:headEnd/>
            <a:tailEnd/>
          </a:ln>
          <a:effectLst/>
        </p:spPr>
        <p:txBody>
          <a:bodyPr wrap="none" anchor="ctr"/>
          <a:lstStyle/>
          <a:p>
            <a:endParaRPr lang="en-US"/>
          </a:p>
        </p:txBody>
      </p:sp>
      <p:sp>
        <p:nvSpPr>
          <p:cNvPr id="2498643" name="Line 83"/>
          <p:cNvSpPr>
            <a:spLocks noChangeAspect="1" noChangeShapeType="1"/>
          </p:cNvSpPr>
          <p:nvPr/>
        </p:nvSpPr>
        <p:spPr bwMode="auto">
          <a:xfrm>
            <a:off x="5791200" y="3276600"/>
            <a:ext cx="285750" cy="1588"/>
          </a:xfrm>
          <a:prstGeom prst="line">
            <a:avLst/>
          </a:prstGeom>
          <a:noFill/>
          <a:ln w="9525">
            <a:solidFill>
              <a:schemeClr val="tx1"/>
            </a:solidFill>
            <a:round/>
            <a:headEnd/>
            <a:tailEnd type="triangle" w="med" len="med"/>
          </a:ln>
          <a:effectLst/>
        </p:spPr>
        <p:txBody>
          <a:bodyPr/>
          <a:lstStyle/>
          <a:p>
            <a:endParaRPr lang="en-US"/>
          </a:p>
        </p:txBody>
      </p:sp>
      <p:sp>
        <p:nvSpPr>
          <p:cNvPr id="2498644" name="Text Box 84"/>
          <p:cNvSpPr txBox="1">
            <a:spLocks noChangeArrowheads="1"/>
          </p:cNvSpPr>
          <p:nvPr/>
        </p:nvSpPr>
        <p:spPr bwMode="auto">
          <a:xfrm>
            <a:off x="1295400" y="1487488"/>
            <a:ext cx="7839075" cy="457200"/>
          </a:xfrm>
          <a:prstGeom prst="rect">
            <a:avLst/>
          </a:prstGeom>
          <a:noFill/>
          <a:ln w="9525">
            <a:noFill/>
            <a:miter lim="800000"/>
            <a:headEnd/>
            <a:tailEnd/>
          </a:ln>
          <a:effectLst/>
        </p:spPr>
        <p:txBody>
          <a:bodyPr wrap="none">
            <a:spAutoFit/>
          </a:bodyPr>
          <a:lstStyle/>
          <a:p>
            <a:r>
              <a:rPr lang="en-US" sz="2400" b="1"/>
              <a:t>Na             +              Cl</a:t>
            </a:r>
            <a:r>
              <a:rPr lang="en-US" sz="2400" b="1" baseline="-25000"/>
              <a:t>2</a:t>
            </a:r>
            <a:r>
              <a:rPr lang="en-US" sz="2400" b="1"/>
              <a:t>                                NaCl            </a:t>
            </a:r>
          </a:p>
        </p:txBody>
      </p:sp>
      <p:sp>
        <p:nvSpPr>
          <p:cNvPr id="2498645" name="Line 85"/>
          <p:cNvSpPr>
            <a:spLocks noChangeShapeType="1"/>
          </p:cNvSpPr>
          <p:nvPr/>
        </p:nvSpPr>
        <p:spPr bwMode="auto">
          <a:xfrm>
            <a:off x="5486400" y="1752600"/>
            <a:ext cx="762000" cy="0"/>
          </a:xfrm>
          <a:prstGeom prst="line">
            <a:avLst/>
          </a:prstGeom>
          <a:noFill/>
          <a:ln w="19050">
            <a:solidFill>
              <a:schemeClr val="tx1"/>
            </a:solidFill>
            <a:round/>
            <a:headEnd/>
            <a:tailEnd type="triangle" w="med" len="med"/>
          </a:ln>
          <a:effectLst/>
        </p:spPr>
        <p:txBody>
          <a:bodyPr/>
          <a:lstStyle/>
          <a:p>
            <a:endParaRPr lang="en-US"/>
          </a:p>
        </p:txBody>
      </p:sp>
      <p:sp>
        <p:nvSpPr>
          <p:cNvPr id="2498646" name="Text Box 86"/>
          <p:cNvSpPr txBox="1">
            <a:spLocks noChangeArrowheads="1"/>
          </p:cNvSpPr>
          <p:nvPr/>
        </p:nvSpPr>
        <p:spPr bwMode="auto">
          <a:xfrm>
            <a:off x="3267075" y="5029200"/>
            <a:ext cx="1925638" cy="457200"/>
          </a:xfrm>
          <a:prstGeom prst="rect">
            <a:avLst/>
          </a:prstGeom>
          <a:noFill/>
          <a:ln w="9525">
            <a:noFill/>
            <a:miter lim="800000"/>
            <a:headEnd/>
            <a:tailEnd/>
          </a:ln>
          <a:effectLst/>
        </p:spPr>
        <p:txBody>
          <a:bodyPr wrap="none">
            <a:spAutoFit/>
          </a:bodyPr>
          <a:lstStyle/>
          <a:p>
            <a:r>
              <a:rPr lang="en-US" sz="2400"/>
              <a:t>___ mole Cl</a:t>
            </a:r>
            <a:r>
              <a:rPr lang="en-US" sz="2400" baseline="-25000"/>
              <a:t>2</a:t>
            </a:r>
          </a:p>
        </p:txBody>
      </p:sp>
      <p:sp>
        <p:nvSpPr>
          <p:cNvPr id="2498647" name="Text Box 87"/>
          <p:cNvSpPr txBox="1">
            <a:spLocks noChangeArrowheads="1"/>
          </p:cNvSpPr>
          <p:nvPr/>
        </p:nvSpPr>
        <p:spPr bwMode="auto">
          <a:xfrm>
            <a:off x="6619875" y="5029200"/>
            <a:ext cx="2203450" cy="457200"/>
          </a:xfrm>
          <a:prstGeom prst="rect">
            <a:avLst/>
          </a:prstGeom>
          <a:noFill/>
          <a:ln w="9525">
            <a:noFill/>
            <a:miter lim="800000"/>
            <a:headEnd/>
            <a:tailEnd/>
          </a:ln>
          <a:effectLst/>
        </p:spPr>
        <p:txBody>
          <a:bodyPr wrap="none">
            <a:spAutoFit/>
          </a:bodyPr>
          <a:lstStyle/>
          <a:p>
            <a:r>
              <a:rPr lang="en-US" sz="2400"/>
              <a:t>___ mole NaCl</a:t>
            </a:r>
          </a:p>
        </p:txBody>
      </p:sp>
      <p:sp>
        <p:nvSpPr>
          <p:cNvPr id="2498648" name="Text Box 88"/>
          <p:cNvSpPr txBox="1">
            <a:spLocks noChangeArrowheads="1"/>
          </p:cNvSpPr>
          <p:nvPr/>
        </p:nvSpPr>
        <p:spPr bwMode="auto">
          <a:xfrm>
            <a:off x="533400" y="5029200"/>
            <a:ext cx="1914525" cy="457200"/>
          </a:xfrm>
          <a:prstGeom prst="rect">
            <a:avLst/>
          </a:prstGeom>
          <a:noFill/>
          <a:ln w="9525">
            <a:noFill/>
            <a:miter lim="800000"/>
            <a:headEnd/>
            <a:tailEnd/>
          </a:ln>
          <a:effectLst/>
        </p:spPr>
        <p:txBody>
          <a:bodyPr wrap="none">
            <a:spAutoFit/>
          </a:bodyPr>
          <a:lstStyle/>
          <a:p>
            <a:r>
              <a:rPr lang="en-US" sz="2400"/>
              <a:t>___ mole Na</a:t>
            </a:r>
            <a:endParaRPr lang="en-US" sz="2400" baseline="-25000"/>
          </a:p>
        </p:txBody>
      </p:sp>
      <p:sp>
        <p:nvSpPr>
          <p:cNvPr id="2498700" name="Text Box 140"/>
          <p:cNvSpPr txBox="1">
            <a:spLocks noChangeArrowheads="1"/>
          </p:cNvSpPr>
          <p:nvPr/>
        </p:nvSpPr>
        <p:spPr bwMode="auto">
          <a:xfrm>
            <a:off x="1039813" y="1485900"/>
            <a:ext cx="354012" cy="457200"/>
          </a:xfrm>
          <a:prstGeom prst="rect">
            <a:avLst/>
          </a:prstGeom>
          <a:noFill/>
          <a:ln w="9525">
            <a:noFill/>
            <a:miter lim="800000"/>
            <a:headEnd/>
            <a:tailEnd/>
          </a:ln>
          <a:effectLst/>
        </p:spPr>
        <p:txBody>
          <a:bodyPr wrap="none">
            <a:spAutoFit/>
          </a:bodyPr>
          <a:lstStyle/>
          <a:p>
            <a:r>
              <a:rPr lang="en-US" sz="2400"/>
              <a:t>2</a:t>
            </a:r>
          </a:p>
        </p:txBody>
      </p:sp>
      <p:sp>
        <p:nvSpPr>
          <p:cNvPr id="2498706" name="Oval 146"/>
          <p:cNvSpPr>
            <a:spLocks noChangeAspect="1" noChangeArrowheads="1"/>
          </p:cNvSpPr>
          <p:nvPr/>
        </p:nvSpPr>
        <p:spPr bwMode="auto">
          <a:xfrm>
            <a:off x="1573213" y="2274888"/>
            <a:ext cx="311150" cy="31115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498717" name="Oval 157"/>
          <p:cNvSpPr>
            <a:spLocks noChangeAspect="1" noChangeArrowheads="1"/>
          </p:cNvSpPr>
          <p:nvPr/>
        </p:nvSpPr>
        <p:spPr bwMode="auto">
          <a:xfrm>
            <a:off x="758825" y="3790950"/>
            <a:ext cx="311150" cy="31115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498723" name="Oval 163"/>
          <p:cNvSpPr>
            <a:spLocks noChangeAspect="1" noChangeArrowheads="1"/>
          </p:cNvSpPr>
          <p:nvPr/>
        </p:nvSpPr>
        <p:spPr bwMode="auto">
          <a:xfrm>
            <a:off x="2203450" y="3513138"/>
            <a:ext cx="311150" cy="31115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498726" name="Oval 166"/>
          <p:cNvSpPr>
            <a:spLocks noChangeAspect="1" noChangeArrowheads="1"/>
          </p:cNvSpPr>
          <p:nvPr/>
        </p:nvSpPr>
        <p:spPr bwMode="auto">
          <a:xfrm>
            <a:off x="1449388" y="3468688"/>
            <a:ext cx="311150" cy="31115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498714" name="Oval 154"/>
          <p:cNvSpPr>
            <a:spLocks noChangeAspect="1" noChangeArrowheads="1"/>
          </p:cNvSpPr>
          <p:nvPr/>
        </p:nvSpPr>
        <p:spPr bwMode="auto">
          <a:xfrm>
            <a:off x="471488" y="3324225"/>
            <a:ext cx="311150" cy="31115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498754" name="Text Box 194"/>
          <p:cNvSpPr txBox="1">
            <a:spLocks noChangeArrowheads="1"/>
          </p:cNvSpPr>
          <p:nvPr/>
        </p:nvSpPr>
        <p:spPr bwMode="auto">
          <a:xfrm>
            <a:off x="606425" y="5018088"/>
            <a:ext cx="523875" cy="457200"/>
          </a:xfrm>
          <a:prstGeom prst="rect">
            <a:avLst/>
          </a:prstGeom>
          <a:noFill/>
          <a:ln w="9525">
            <a:noFill/>
            <a:miter lim="800000"/>
            <a:headEnd/>
            <a:tailEnd/>
          </a:ln>
          <a:effectLst/>
        </p:spPr>
        <p:txBody>
          <a:bodyPr wrap="none">
            <a:spAutoFit/>
          </a:bodyPr>
          <a:lstStyle/>
          <a:p>
            <a:r>
              <a:rPr lang="en-US" sz="2400"/>
              <a:t>10</a:t>
            </a:r>
          </a:p>
        </p:txBody>
      </p:sp>
      <p:sp>
        <p:nvSpPr>
          <p:cNvPr id="2498755" name="Text Box 195"/>
          <p:cNvSpPr txBox="1">
            <a:spLocks noChangeArrowheads="1"/>
          </p:cNvSpPr>
          <p:nvPr/>
        </p:nvSpPr>
        <p:spPr bwMode="auto">
          <a:xfrm>
            <a:off x="3435350" y="5018088"/>
            <a:ext cx="354013" cy="457200"/>
          </a:xfrm>
          <a:prstGeom prst="rect">
            <a:avLst/>
          </a:prstGeom>
          <a:noFill/>
          <a:ln w="9525">
            <a:noFill/>
            <a:miter lim="800000"/>
            <a:headEnd/>
            <a:tailEnd/>
          </a:ln>
          <a:effectLst/>
        </p:spPr>
        <p:txBody>
          <a:bodyPr wrap="none">
            <a:spAutoFit/>
          </a:bodyPr>
          <a:lstStyle/>
          <a:p>
            <a:r>
              <a:rPr lang="en-US" sz="2400"/>
              <a:t>5</a:t>
            </a:r>
          </a:p>
        </p:txBody>
      </p:sp>
      <p:sp>
        <p:nvSpPr>
          <p:cNvPr id="2498756" name="Text Box 196"/>
          <p:cNvSpPr txBox="1">
            <a:spLocks noChangeArrowheads="1"/>
          </p:cNvSpPr>
          <p:nvPr/>
        </p:nvSpPr>
        <p:spPr bwMode="auto">
          <a:xfrm>
            <a:off x="6702425" y="5018088"/>
            <a:ext cx="523875" cy="457200"/>
          </a:xfrm>
          <a:prstGeom prst="rect">
            <a:avLst/>
          </a:prstGeom>
          <a:noFill/>
          <a:ln w="9525">
            <a:noFill/>
            <a:miter lim="800000"/>
            <a:headEnd/>
            <a:tailEnd/>
          </a:ln>
          <a:effectLst/>
        </p:spPr>
        <p:txBody>
          <a:bodyPr wrap="none">
            <a:spAutoFit/>
          </a:bodyPr>
          <a:lstStyle/>
          <a:p>
            <a:r>
              <a:rPr lang="en-US" sz="2400"/>
              <a:t>10</a:t>
            </a:r>
          </a:p>
        </p:txBody>
      </p:sp>
      <p:sp>
        <p:nvSpPr>
          <p:cNvPr id="2498758" name="Text Box 198"/>
          <p:cNvSpPr txBox="1">
            <a:spLocks noChangeArrowheads="1"/>
          </p:cNvSpPr>
          <p:nvPr/>
        </p:nvSpPr>
        <p:spPr bwMode="auto">
          <a:xfrm>
            <a:off x="6985000" y="1482725"/>
            <a:ext cx="354013" cy="457200"/>
          </a:xfrm>
          <a:prstGeom prst="rect">
            <a:avLst/>
          </a:prstGeom>
          <a:noFill/>
          <a:ln w="9525">
            <a:noFill/>
            <a:miter lim="800000"/>
            <a:headEnd/>
            <a:tailEnd/>
          </a:ln>
          <a:effectLst/>
        </p:spPr>
        <p:txBody>
          <a:bodyPr wrap="none">
            <a:spAutoFit/>
          </a:bodyPr>
          <a:lstStyle/>
          <a:p>
            <a:r>
              <a:rPr lang="en-US" sz="2400"/>
              <a:t>2</a:t>
            </a:r>
          </a:p>
        </p:txBody>
      </p:sp>
      <p:sp>
        <p:nvSpPr>
          <p:cNvPr id="2498759" name="Text Box 199"/>
          <p:cNvSpPr txBox="1">
            <a:spLocks noChangeArrowheads="1"/>
          </p:cNvSpPr>
          <p:nvPr/>
        </p:nvSpPr>
        <p:spPr bwMode="auto">
          <a:xfrm>
            <a:off x="601663" y="5024438"/>
            <a:ext cx="523875" cy="457200"/>
          </a:xfrm>
          <a:prstGeom prst="rect">
            <a:avLst/>
          </a:prstGeom>
          <a:noFill/>
          <a:ln w="9525">
            <a:noFill/>
            <a:miter lim="800000"/>
            <a:headEnd/>
            <a:tailEnd/>
          </a:ln>
          <a:effectLst/>
        </p:spPr>
        <p:txBody>
          <a:bodyPr wrap="none">
            <a:spAutoFit/>
          </a:bodyPr>
          <a:lstStyle/>
          <a:p>
            <a:r>
              <a:rPr lang="en-US" sz="2400"/>
              <a:t>10</a:t>
            </a:r>
          </a:p>
        </p:txBody>
      </p:sp>
      <p:sp>
        <p:nvSpPr>
          <p:cNvPr id="2498760" name="Text Box 200"/>
          <p:cNvSpPr txBox="1">
            <a:spLocks noChangeArrowheads="1"/>
          </p:cNvSpPr>
          <p:nvPr/>
        </p:nvSpPr>
        <p:spPr bwMode="auto">
          <a:xfrm>
            <a:off x="3441700" y="5027613"/>
            <a:ext cx="354013" cy="457200"/>
          </a:xfrm>
          <a:prstGeom prst="rect">
            <a:avLst/>
          </a:prstGeom>
          <a:noFill/>
          <a:ln w="9525">
            <a:noFill/>
            <a:miter lim="800000"/>
            <a:headEnd/>
            <a:tailEnd/>
          </a:ln>
          <a:effectLst/>
        </p:spPr>
        <p:txBody>
          <a:bodyPr wrap="none">
            <a:spAutoFit/>
          </a:bodyPr>
          <a:lstStyle/>
          <a:p>
            <a:r>
              <a:rPr lang="en-US" sz="2400"/>
              <a:t>5</a:t>
            </a:r>
          </a:p>
        </p:txBody>
      </p:sp>
      <p:sp>
        <p:nvSpPr>
          <p:cNvPr id="2498761" name="Text Box 201"/>
          <p:cNvSpPr txBox="1">
            <a:spLocks noChangeArrowheads="1"/>
          </p:cNvSpPr>
          <p:nvPr/>
        </p:nvSpPr>
        <p:spPr bwMode="auto">
          <a:xfrm>
            <a:off x="6694488" y="5018088"/>
            <a:ext cx="523875" cy="457200"/>
          </a:xfrm>
          <a:prstGeom prst="rect">
            <a:avLst/>
          </a:prstGeom>
          <a:noFill/>
          <a:ln w="9525">
            <a:noFill/>
            <a:miter lim="800000"/>
            <a:headEnd/>
            <a:tailEnd/>
          </a:ln>
          <a:effectLst/>
        </p:spPr>
        <p:txBody>
          <a:bodyPr wrap="none">
            <a:spAutoFit/>
          </a:bodyPr>
          <a:lstStyle/>
          <a:p>
            <a:r>
              <a:rPr lang="en-US" sz="2400"/>
              <a:t>10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498754"/>
                                        </p:tgtEl>
                                        <p:attrNameLst>
                                          <p:attrName>style.visibility</p:attrName>
                                        </p:attrNameLst>
                                      </p:cBhvr>
                                      <p:to>
                                        <p:strVal val="visible"/>
                                      </p:to>
                                    </p:set>
                                    <p:animEffect transition="in" filter="fade">
                                      <p:cBhvr>
                                        <p:cTn id="7" dur="1000"/>
                                        <p:tgtEl>
                                          <p:spTgt spid="2498754"/>
                                        </p:tgtEl>
                                      </p:cBhvr>
                                    </p:animEffect>
                                    <p:anim calcmode="lin" valueType="num">
                                      <p:cBhvr>
                                        <p:cTn id="8" dur="1000" fill="hold"/>
                                        <p:tgtEl>
                                          <p:spTgt spid="2498754"/>
                                        </p:tgtEl>
                                        <p:attrNameLst>
                                          <p:attrName>ppt_x</p:attrName>
                                        </p:attrNameLst>
                                      </p:cBhvr>
                                      <p:tavLst>
                                        <p:tav tm="0">
                                          <p:val>
                                            <p:strVal val="#ppt_x"/>
                                          </p:val>
                                        </p:tav>
                                        <p:tav tm="100000">
                                          <p:val>
                                            <p:strVal val="#ppt_x"/>
                                          </p:val>
                                        </p:tav>
                                      </p:tavLst>
                                    </p:anim>
                                    <p:anim calcmode="lin" valueType="num">
                                      <p:cBhvr>
                                        <p:cTn id="9" dur="1000" fill="hold"/>
                                        <p:tgtEl>
                                          <p:spTgt spid="249875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498755"/>
                                        </p:tgtEl>
                                        <p:attrNameLst>
                                          <p:attrName>style.visibility</p:attrName>
                                        </p:attrNameLst>
                                      </p:cBhvr>
                                      <p:to>
                                        <p:strVal val="visible"/>
                                      </p:to>
                                    </p:set>
                                    <p:animEffect transition="in" filter="fade">
                                      <p:cBhvr>
                                        <p:cTn id="14" dur="1000"/>
                                        <p:tgtEl>
                                          <p:spTgt spid="2498755"/>
                                        </p:tgtEl>
                                      </p:cBhvr>
                                    </p:animEffect>
                                    <p:anim calcmode="lin" valueType="num">
                                      <p:cBhvr>
                                        <p:cTn id="15" dur="1000" fill="hold"/>
                                        <p:tgtEl>
                                          <p:spTgt spid="2498755"/>
                                        </p:tgtEl>
                                        <p:attrNameLst>
                                          <p:attrName>ppt_x</p:attrName>
                                        </p:attrNameLst>
                                      </p:cBhvr>
                                      <p:tavLst>
                                        <p:tav tm="0">
                                          <p:val>
                                            <p:strVal val="#ppt_x"/>
                                          </p:val>
                                        </p:tav>
                                        <p:tav tm="100000">
                                          <p:val>
                                            <p:strVal val="#ppt_x"/>
                                          </p:val>
                                        </p:tav>
                                      </p:tavLst>
                                    </p:anim>
                                    <p:anim calcmode="lin" valueType="num">
                                      <p:cBhvr>
                                        <p:cTn id="16" dur="1000" fill="hold"/>
                                        <p:tgtEl>
                                          <p:spTgt spid="249875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2498757"/>
                                        </p:tgtEl>
                                        <p:attrNameLst>
                                          <p:attrName>style.visibility</p:attrName>
                                        </p:attrNameLst>
                                      </p:cBhvr>
                                      <p:to>
                                        <p:strVal val="visible"/>
                                      </p:to>
                                    </p:set>
                                    <p:animEffect transition="in" filter="fade">
                                      <p:cBhvr>
                                        <p:cTn id="21" dur="1000"/>
                                        <p:tgtEl>
                                          <p:spTgt spid="2498757"/>
                                        </p:tgtEl>
                                      </p:cBhvr>
                                    </p:animEffect>
                                    <p:anim calcmode="lin" valueType="num">
                                      <p:cBhvr>
                                        <p:cTn id="22" dur="1000" fill="hold"/>
                                        <p:tgtEl>
                                          <p:spTgt spid="2498757"/>
                                        </p:tgtEl>
                                        <p:attrNameLst>
                                          <p:attrName>ppt_x</p:attrName>
                                        </p:attrNameLst>
                                      </p:cBhvr>
                                      <p:tavLst>
                                        <p:tav tm="0">
                                          <p:val>
                                            <p:strVal val="#ppt_x"/>
                                          </p:val>
                                        </p:tav>
                                        <p:tav tm="100000">
                                          <p:val>
                                            <p:strVal val="#ppt_x"/>
                                          </p:val>
                                        </p:tav>
                                      </p:tavLst>
                                    </p:anim>
                                    <p:anim calcmode="lin" valueType="num">
                                      <p:cBhvr>
                                        <p:cTn id="23" dur="1000" fill="hold"/>
                                        <p:tgtEl>
                                          <p:spTgt spid="249875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0" presetClass="path" presetSubtype="0" accel="50000" decel="50000" fill="hold" grpId="0" nodeType="clickEffect">
                                  <p:stCondLst>
                                    <p:cond delay="0"/>
                                  </p:stCondLst>
                                  <p:childTnLst>
                                    <p:animMotion origin="layout" path="M 2.5E-6 1.85185E-6 C 0.08316 -0.06829 0.16649 -0.13634 0.26146 -0.13056 C 0.35642 -0.12477 0.46302 -0.04514 0.56979 0.03472 " pathEditMode="relative" ptsTypes="aaA">
                                      <p:cBhvr>
                                        <p:cTn id="27" dur="2000" fill="hold"/>
                                        <p:tgtEl>
                                          <p:spTgt spid="2498706"/>
                                        </p:tgtEl>
                                        <p:attrNameLst>
                                          <p:attrName>ppt_x</p:attrName>
                                          <p:attrName>ppt_y</p:attrName>
                                        </p:attrNameLst>
                                      </p:cBhvr>
                                    </p:animMotion>
                                  </p:childTnLst>
                                </p:cTn>
                              </p:par>
                              <p:par>
                                <p:cTn id="28" presetID="0" presetClass="path" presetSubtype="0" accel="50000" decel="50000" fill="hold" grpId="0" nodeType="withEffect">
                                  <p:stCondLst>
                                    <p:cond delay="0"/>
                                  </p:stCondLst>
                                  <p:childTnLst>
                                    <p:animMotion origin="layout" path="M 5.27778E-6 -5.18519E-6 C 0.11216 0.03911 0.22431 0.07846 0.28126 0.08194 C 0.3382 0.08541 0.33994 0.053 0.34167 0.02083 " pathEditMode="relative" ptsTypes="aaA">
                                      <p:cBhvr>
                                        <p:cTn id="29" dur="2000" fill="hold"/>
                                        <p:tgtEl>
                                          <p:spTgt spid="2498712"/>
                                        </p:tgtEl>
                                        <p:attrNameLst>
                                          <p:attrName>ppt_x</p:attrName>
                                          <p:attrName>ppt_y</p:attrName>
                                        </p:attrNameLst>
                                      </p:cBhvr>
                                    </p:animMotion>
                                  </p:childTnLst>
                                </p:cTn>
                              </p:par>
                            </p:childTnLst>
                          </p:cTn>
                        </p:par>
                        <p:par>
                          <p:cTn id="30" fill="hold">
                            <p:stCondLst>
                              <p:cond delay="2000"/>
                            </p:stCondLst>
                            <p:childTnLst>
                              <p:par>
                                <p:cTn id="31" presetID="0" presetClass="path" presetSubtype="0" accel="50000" decel="50000" fill="hold" grpId="0" nodeType="afterEffect">
                                  <p:stCondLst>
                                    <p:cond delay="3000"/>
                                  </p:stCondLst>
                                  <p:childTnLst>
                                    <p:animMotion origin="layout" path="M 0.00018 -0.00046 C 0.13438 0.06181 0.26875 0.12407 0.38039 0.12593 C 0.49202 0.12778 0.62171 0.02986 0.66997 0.01065 " pathEditMode="relative" ptsTypes="aaA">
                                      <p:cBhvr>
                                        <p:cTn id="32" dur="2000" fill="hold"/>
                                        <p:tgtEl>
                                          <p:spTgt spid="2498725"/>
                                        </p:tgtEl>
                                        <p:attrNameLst>
                                          <p:attrName>ppt_x</p:attrName>
                                          <p:attrName>ppt_y</p:attrName>
                                        </p:attrNameLst>
                                      </p:cBhvr>
                                    </p:animMotion>
                                  </p:childTnLst>
                                </p:cTn>
                              </p:par>
                              <p:par>
                                <p:cTn id="33" presetID="0" presetClass="path" presetSubtype="0" accel="50000" decel="50000" fill="hold" grpId="0" nodeType="withEffect">
                                  <p:stCondLst>
                                    <p:cond delay="0"/>
                                  </p:stCondLst>
                                  <p:childTnLst>
                                    <p:animMotion origin="layout" path="M 3.88889E-6 -1.11111E-6 C 0.05295 0.09884 0.10156 0.19537 0.16458 0.2375 C 0.2276 0.27963 0.33385 0.24908 0.37847 0.25208 " pathEditMode="relative" rAng="0" ptsTypes="aaa">
                                      <p:cBhvr>
                                        <p:cTn id="34" dur="2000" fill="hold"/>
                                        <p:tgtEl>
                                          <p:spTgt spid="2498711"/>
                                        </p:tgtEl>
                                        <p:attrNameLst>
                                          <p:attrName>ppt_x</p:attrName>
                                          <p:attrName>ppt_y</p:attrName>
                                        </p:attrNameLst>
                                      </p:cBhvr>
                                      <p:rCtr x="189" y="140"/>
                                    </p:animMotion>
                                  </p:childTnLst>
                                </p:cTn>
                              </p:par>
                            </p:childTnLst>
                          </p:cTn>
                        </p:par>
                      </p:childTnLst>
                    </p:cTn>
                  </p:par>
                  <p:par>
                    <p:cTn id="35" fill="hold">
                      <p:stCondLst>
                        <p:cond delay="indefinite"/>
                      </p:stCondLst>
                      <p:childTnLst>
                        <p:par>
                          <p:cTn id="36" fill="hold">
                            <p:stCondLst>
                              <p:cond delay="0"/>
                            </p:stCondLst>
                            <p:childTnLst>
                              <p:par>
                                <p:cTn id="37" presetID="0" presetClass="path" presetSubtype="0" accel="50000" decel="50000" fill="hold" grpId="0" nodeType="clickEffect">
                                  <p:stCondLst>
                                    <p:cond delay="0"/>
                                  </p:stCondLst>
                                  <p:childTnLst>
                                    <p:animMotion origin="layout" path="M 0 -0.00069 C 0.10139 0.09121 0.20295 0.18334 0.3375 0.15487 C 0.47205 0.12639 0.63958 -0.02268 0.80729 -0.17152 " pathEditMode="relative" ptsTypes="aaA">
                                      <p:cBhvr>
                                        <p:cTn id="38" dur="2000" fill="hold"/>
                                        <p:tgtEl>
                                          <p:spTgt spid="2498717"/>
                                        </p:tgtEl>
                                        <p:attrNameLst>
                                          <p:attrName>ppt_x</p:attrName>
                                          <p:attrName>ppt_y</p:attrName>
                                        </p:attrNameLst>
                                      </p:cBhvr>
                                    </p:animMotion>
                                  </p:childTnLst>
                                </p:cTn>
                              </p:par>
                              <p:par>
                                <p:cTn id="39" presetID="0" presetClass="path" presetSubtype="0" accel="50000" decel="50000" fill="hold" grpId="0" nodeType="withEffect">
                                  <p:stCondLst>
                                    <p:cond delay="0"/>
                                  </p:stCondLst>
                                  <p:childTnLst>
                                    <p:animMotion origin="layout" path="M 0.00017 0.00092 C 0.10573 -0.00255 0.21163 -0.00579 0.27083 -0.02686 C 0.33003 -0.04792 0.34253 -0.08681 0.35538 -0.12547 " pathEditMode="relative" rAng="0" ptsTypes="aaA">
                                      <p:cBhvr>
                                        <p:cTn id="40" dur="2000" fill="hold"/>
                                        <p:tgtEl>
                                          <p:spTgt spid="2498719"/>
                                        </p:tgtEl>
                                        <p:attrNameLst>
                                          <p:attrName>ppt_x</p:attrName>
                                          <p:attrName>ppt_y</p:attrName>
                                        </p:attrNameLst>
                                      </p:cBhvr>
                                      <p:rCtr x="178" y="-63"/>
                                    </p:animMotion>
                                  </p:childTnLst>
                                </p:cTn>
                              </p:par>
                            </p:childTnLst>
                          </p:cTn>
                        </p:par>
                        <p:par>
                          <p:cTn id="41" fill="hold">
                            <p:stCondLst>
                              <p:cond delay="2000"/>
                            </p:stCondLst>
                            <p:childTnLst>
                              <p:par>
                                <p:cTn id="42" presetID="0" presetClass="path" presetSubtype="0" accel="50000" decel="50000" fill="hold" grpId="0" nodeType="afterEffect">
                                  <p:stCondLst>
                                    <p:cond delay="2000"/>
                                  </p:stCondLst>
                                  <p:childTnLst>
                                    <p:animMotion origin="layout" path="M -0.00122 -0.00047 C 0.04462 -0.04167 0.20573 -0.21898 0.27396 -0.24931 C 0.34219 -0.27963 0.35677 -0.22709 0.40833 -0.18218 C 0.45972 -0.1375 0.52153 -0.05903 0.58333 0.01944 " pathEditMode="relative" rAng="0" ptsTypes="aaaa">
                                      <p:cBhvr>
                                        <p:cTn id="43" dur="2000" fill="hold"/>
                                        <p:tgtEl>
                                          <p:spTgt spid="2498724"/>
                                        </p:tgtEl>
                                        <p:attrNameLst>
                                          <p:attrName>ppt_x</p:attrName>
                                          <p:attrName>ppt_y</p:attrName>
                                        </p:attrNameLst>
                                      </p:cBhvr>
                                      <p:rCtr x="292" y="-130"/>
                                    </p:animMotion>
                                  </p:childTnLst>
                                </p:cTn>
                              </p:par>
                              <p:par>
                                <p:cTn id="44" presetID="0" presetClass="path" presetSubtype="0" accel="50000" decel="50000" fill="hold" grpId="0" nodeType="withEffect">
                                  <p:stCondLst>
                                    <p:cond delay="0"/>
                                  </p:stCondLst>
                                  <p:childTnLst>
                                    <p:animMotion origin="layout" path="M -1.11111E-6 -0.00833 C 0.04115 0.03982 0.08247 0.08797 0.11823 0.07362 C 0.15399 0.05949 0.1842 -0.01689 0.21458 -0.09305 " pathEditMode="relative" rAng="0" ptsTypes="aaA">
                                      <p:cBhvr>
                                        <p:cTn id="45" dur="2000" fill="hold"/>
                                        <p:tgtEl>
                                          <p:spTgt spid="2498708"/>
                                        </p:tgtEl>
                                        <p:attrNameLst>
                                          <p:attrName>ppt_x</p:attrName>
                                          <p:attrName>ppt_y</p:attrName>
                                        </p:attrNameLst>
                                      </p:cBhvr>
                                      <p:rCtr x="107" y="6"/>
                                    </p:animMotion>
                                  </p:childTnLst>
                                </p:cTn>
                              </p:par>
                            </p:childTnLst>
                          </p:cTn>
                        </p:par>
                      </p:childTnLst>
                    </p:cTn>
                  </p:par>
                  <p:par>
                    <p:cTn id="46" fill="hold">
                      <p:stCondLst>
                        <p:cond delay="indefinite"/>
                      </p:stCondLst>
                      <p:childTnLst>
                        <p:par>
                          <p:cTn id="47" fill="hold">
                            <p:stCondLst>
                              <p:cond delay="0"/>
                            </p:stCondLst>
                            <p:childTnLst>
                              <p:par>
                                <p:cTn id="48" presetID="0" presetClass="path" presetSubtype="0" accel="50000" decel="50000" fill="hold" grpId="0" nodeType="clickEffect">
                                  <p:stCondLst>
                                    <p:cond delay="0"/>
                                  </p:stCondLst>
                                  <p:childTnLst>
                                    <p:animMotion origin="layout" path="M 3.88889E-6 4.81481E-6 C 0.10503 0.0993 0.21145 0.19722 0.32395 0.20138 C 0.43645 0.20555 0.60208 0.06134 0.67534 0.02453 " pathEditMode="relative" rAng="0" ptsTypes="aaa">
                                      <p:cBhvr>
                                        <p:cTn id="49" dur="2000" fill="hold"/>
                                        <p:tgtEl>
                                          <p:spTgt spid="2498723"/>
                                        </p:tgtEl>
                                        <p:attrNameLst>
                                          <p:attrName>ppt_x</p:attrName>
                                          <p:attrName>ppt_y</p:attrName>
                                        </p:attrNameLst>
                                      </p:cBhvr>
                                      <p:rCtr x="338" y="103"/>
                                    </p:animMotion>
                                  </p:childTnLst>
                                </p:cTn>
                              </p:par>
                              <p:par>
                                <p:cTn id="50" presetID="0" presetClass="path" presetSubtype="0" accel="50000" decel="50000" fill="hold" grpId="0" nodeType="withEffect">
                                  <p:stCondLst>
                                    <p:cond delay="0"/>
                                  </p:stCondLst>
                                  <p:childTnLst>
                                    <p:animMotion origin="layout" path="M -3.33333E-6 -7.40741E-7 C 0.08907 0.01111 0.42309 0.05301 0.53438 0.0669 " pathEditMode="relative" rAng="0" ptsTypes="aa">
                                      <p:cBhvr>
                                        <p:cTn id="51" dur="2000" fill="hold"/>
                                        <p:tgtEl>
                                          <p:spTgt spid="2498710"/>
                                        </p:tgtEl>
                                        <p:attrNameLst>
                                          <p:attrName>ppt_x</p:attrName>
                                          <p:attrName>ppt_y</p:attrName>
                                        </p:attrNameLst>
                                      </p:cBhvr>
                                      <p:rCtr x="267" y="33"/>
                                    </p:animMotion>
                                  </p:childTnLst>
                                </p:cTn>
                              </p:par>
                            </p:childTnLst>
                          </p:cTn>
                        </p:par>
                        <p:par>
                          <p:cTn id="52" fill="hold">
                            <p:stCondLst>
                              <p:cond delay="2000"/>
                            </p:stCondLst>
                            <p:childTnLst>
                              <p:par>
                                <p:cTn id="53" presetID="0" presetClass="path" presetSubtype="0" accel="50000" decel="50000" fill="hold" grpId="0" nodeType="afterEffect">
                                  <p:stCondLst>
                                    <p:cond delay="1500"/>
                                  </p:stCondLst>
                                  <p:childTnLst>
                                    <p:animMotion origin="layout" path="M 5.27778E-6 -4.81481E-6 C 0.06685 -0.08241 0.13369 -0.16458 0.23542 -0.19861 C 0.33716 -0.23264 0.53924 -0.22315 0.61025 -0.20417 C 0.6816 -0.18519 0.63751 -0.10995 0.66251 -0.08472 C 0.68751 -0.05949 0.72397 -0.05625 0.76042 -0.05278 " pathEditMode="relative" ptsTypes="aaaaA">
                                      <p:cBhvr>
                                        <p:cTn id="54" dur="2000" fill="hold"/>
                                        <p:tgtEl>
                                          <p:spTgt spid="2498713"/>
                                        </p:tgtEl>
                                        <p:attrNameLst>
                                          <p:attrName>ppt_x</p:attrName>
                                          <p:attrName>ppt_y</p:attrName>
                                        </p:attrNameLst>
                                      </p:cBhvr>
                                    </p:animMotion>
                                  </p:childTnLst>
                                </p:cTn>
                              </p:par>
                              <p:par>
                                <p:cTn id="55" presetID="0" presetClass="path" presetSubtype="0" accel="50000" decel="50000" fill="hold" grpId="0" nodeType="withEffect">
                                  <p:stCondLst>
                                    <p:cond delay="0"/>
                                  </p:stCondLst>
                                  <p:childTnLst>
                                    <p:animMotion origin="layout" path="M 3.05556E-6 -3.33333E-6 C -0.04063 0.01042 -0.08108 0.02083 -0.07604 -0.0375 C -0.07101 -0.09583 -0.03733 -0.30671 0.03021 -0.35 C 0.09774 -0.39329 0.27482 -0.32708 0.32916 -0.29722 C 0.3835 -0.26736 0.33368 -0.19722 0.35625 -0.17083 C 0.37882 -0.14445 0.4217 -0.14167 0.46458 -0.13889 " pathEditMode="relative" ptsTypes="aaaaaA">
                                      <p:cBhvr>
                                        <p:cTn id="56" dur="2000" fill="hold"/>
                                        <p:tgtEl>
                                          <p:spTgt spid="2498709"/>
                                        </p:tgtEl>
                                        <p:attrNameLst>
                                          <p:attrName>ppt_x</p:attrName>
                                          <p:attrName>ppt_y</p:attrName>
                                        </p:attrNameLst>
                                      </p:cBhvr>
                                    </p:animMotion>
                                  </p:childTnLst>
                                </p:cTn>
                              </p:par>
                            </p:childTnLst>
                          </p:cTn>
                        </p:par>
                      </p:childTnLst>
                    </p:cTn>
                  </p:par>
                  <p:par>
                    <p:cTn id="57" fill="hold">
                      <p:stCondLst>
                        <p:cond delay="indefinite"/>
                      </p:stCondLst>
                      <p:childTnLst>
                        <p:par>
                          <p:cTn id="58" fill="hold">
                            <p:stCondLst>
                              <p:cond delay="0"/>
                            </p:stCondLst>
                            <p:childTnLst>
                              <p:par>
                                <p:cTn id="59" presetID="0" presetClass="path" presetSubtype="0" accel="50000" decel="50000" fill="hold" grpId="0" nodeType="clickEffect">
                                  <p:stCondLst>
                                    <p:cond delay="0"/>
                                  </p:stCondLst>
                                  <p:childTnLst>
                                    <p:animMotion origin="layout" path="M 0.00035 -0.00093 C 0.05973 -0.07639 0.1191 -0.15186 0.19514 -0.16204 C 0.27119 -0.17223 0.38351 -0.09561 0.45643 -0.06204 C 0.52969 -0.02848 0.5816 0.00532 0.63369 0.03935 " pathEditMode="relative" ptsTypes="aaaA">
                                      <p:cBhvr>
                                        <p:cTn id="60" dur="2000" fill="hold"/>
                                        <p:tgtEl>
                                          <p:spTgt spid="2498716"/>
                                        </p:tgtEl>
                                        <p:attrNameLst>
                                          <p:attrName>ppt_x</p:attrName>
                                          <p:attrName>ppt_y</p:attrName>
                                        </p:attrNameLst>
                                      </p:cBhvr>
                                    </p:animMotion>
                                  </p:childTnLst>
                                </p:cTn>
                              </p:par>
                              <p:par>
                                <p:cTn id="61" presetID="0" presetClass="path" presetSubtype="0" accel="50000" decel="50000" fill="hold" grpId="0" nodeType="withEffect">
                                  <p:stCondLst>
                                    <p:cond delay="0"/>
                                  </p:stCondLst>
                                  <p:childTnLst>
                                    <p:animMotion origin="layout" path="M 1.38889E-6 2.96296E-6 C 1.38889E-6 2.96296E-6 0.14167 0.03819 0.28334 0.07639 " pathEditMode="relative" ptsTypes="aA">
                                      <p:cBhvr>
                                        <p:cTn id="62" dur="2000" fill="hold"/>
                                        <p:tgtEl>
                                          <p:spTgt spid="2498722"/>
                                        </p:tgtEl>
                                        <p:attrNameLst>
                                          <p:attrName>ppt_x</p:attrName>
                                          <p:attrName>ppt_y</p:attrName>
                                        </p:attrNameLst>
                                      </p:cBhvr>
                                    </p:animMotion>
                                  </p:childTnLst>
                                </p:cTn>
                              </p:par>
                            </p:childTnLst>
                          </p:cTn>
                        </p:par>
                        <p:par>
                          <p:cTn id="63" fill="hold">
                            <p:stCondLst>
                              <p:cond delay="2000"/>
                            </p:stCondLst>
                            <p:childTnLst>
                              <p:par>
                                <p:cTn id="64" presetID="0" presetClass="path" presetSubtype="0" accel="50000" decel="50000" fill="hold" grpId="0" nodeType="afterEffect">
                                  <p:stCondLst>
                                    <p:cond delay="1000"/>
                                  </p:stCondLst>
                                  <p:childTnLst>
                                    <p:animMotion origin="layout" path="M -8.33333E-7 -3.7037E-6 C 0.0967 0.08449 0.1934 0.16922 0.28958 0.19723 C 0.38576 0.22524 0.53038 0.19098 0.57708 0.16806 C 0.62379 0.14514 0.57101 0.08264 0.56927 0.06019 " pathEditMode="relative" rAng="0" ptsTypes="aaaa">
                                      <p:cBhvr>
                                        <p:cTn id="65" dur="2000" fill="hold"/>
                                        <p:tgtEl>
                                          <p:spTgt spid="2498726"/>
                                        </p:tgtEl>
                                        <p:attrNameLst>
                                          <p:attrName>ppt_x</p:attrName>
                                          <p:attrName>ppt_y</p:attrName>
                                        </p:attrNameLst>
                                      </p:cBhvr>
                                      <p:rCtr x="312" y="112"/>
                                    </p:animMotion>
                                  </p:childTnLst>
                                </p:cTn>
                              </p:par>
                              <p:par>
                                <p:cTn id="66" presetID="0" presetClass="path" presetSubtype="0" accel="50000" decel="50000" fill="hold" grpId="0" nodeType="withEffect">
                                  <p:stCondLst>
                                    <p:cond delay="0"/>
                                  </p:stCondLst>
                                  <p:childTnLst>
                                    <p:animMotion origin="layout" path="M -1.94444E-6 1.85185E-6 C 0.10816 0.05486 0.2165 0.10972 0.2625 0.125 C 0.30851 0.14028 0.28038 0.09537 0.27604 0.09166 C 0.2717 0.08796 0.24462 0.10092 0.23629 0.10324 " pathEditMode="relative" rAng="0" ptsTypes="aaaa">
                                      <p:cBhvr>
                                        <p:cTn id="67" dur="2000" fill="hold"/>
                                        <p:tgtEl>
                                          <p:spTgt spid="2498721"/>
                                        </p:tgtEl>
                                        <p:attrNameLst>
                                          <p:attrName>ppt_x</p:attrName>
                                          <p:attrName>ppt_y</p:attrName>
                                        </p:attrNameLst>
                                      </p:cBhvr>
                                      <p:rCtr x="154" y="70"/>
                                    </p:animMotion>
                                  </p:childTnLst>
                                </p:cTn>
                              </p:par>
                            </p:childTnLst>
                          </p:cTn>
                        </p:par>
                      </p:childTnLst>
                    </p:cTn>
                  </p:par>
                  <p:par>
                    <p:cTn id="68" fill="hold">
                      <p:stCondLst>
                        <p:cond delay="indefinite"/>
                      </p:stCondLst>
                      <p:childTnLst>
                        <p:par>
                          <p:cTn id="69" fill="hold">
                            <p:stCondLst>
                              <p:cond delay="0"/>
                            </p:stCondLst>
                            <p:childTnLst>
                              <p:par>
                                <p:cTn id="70" presetID="0" presetClass="path" presetSubtype="0" accel="50000" decel="50000" fill="hold" grpId="0" nodeType="clickEffect">
                                  <p:stCondLst>
                                    <p:cond delay="0"/>
                                  </p:stCondLst>
                                  <p:childTnLst>
                                    <p:animMotion origin="layout" path="M 3.61111E-6 1.11111E-6 C 0.14218 0.10555 0.28784 0.20532 0.4125 0.19861 C 0.53715 0.1919 0.67812 0.00903 0.74809 -0.04097 " pathEditMode="relative" rAng="0" ptsTypes="aaa">
                                      <p:cBhvr>
                                        <p:cTn id="71" dur="2000" fill="hold"/>
                                        <p:tgtEl>
                                          <p:spTgt spid="2498714"/>
                                        </p:tgtEl>
                                        <p:attrNameLst>
                                          <p:attrName>ppt_x</p:attrName>
                                          <p:attrName>ppt_y</p:attrName>
                                        </p:attrNameLst>
                                      </p:cBhvr>
                                      <p:rCtr x="374" y="82"/>
                                    </p:animMotion>
                                  </p:childTnLst>
                                </p:cTn>
                              </p:par>
                              <p:par>
                                <p:cTn id="72" presetID="0" presetClass="path" presetSubtype="0" accel="50000" decel="50000" fill="hold" grpId="0" nodeType="withEffect">
                                  <p:stCondLst>
                                    <p:cond delay="0"/>
                                  </p:stCondLst>
                                  <p:childTnLst>
                                    <p:animMotion origin="layout" path="M -0.00139 0.00162 C 0.02274 0.02014 0.08385 0.13171 0.1434 0.11134 C 0.20295 0.09097 0.27934 -0.01551 0.3559 -0.1206 " pathEditMode="relative" rAng="0" ptsTypes="aaa">
                                      <p:cBhvr>
                                        <p:cTn id="73" dur="2000" fill="hold"/>
                                        <p:tgtEl>
                                          <p:spTgt spid="2498720"/>
                                        </p:tgtEl>
                                        <p:attrNameLst>
                                          <p:attrName>ppt_x</p:attrName>
                                          <p:attrName>ppt_y</p:attrName>
                                        </p:attrNameLst>
                                      </p:cBhvr>
                                      <p:rCtr x="179" y="4"/>
                                    </p:animMotion>
                                  </p:childTnLst>
                                </p:cTn>
                              </p:par>
                            </p:childTnLst>
                          </p:cTn>
                        </p:par>
                        <p:par>
                          <p:cTn id="74" fill="hold">
                            <p:stCondLst>
                              <p:cond delay="2000"/>
                            </p:stCondLst>
                            <p:childTnLst>
                              <p:par>
                                <p:cTn id="75" presetID="0" presetClass="path" presetSubtype="0" accel="50000" decel="50000" fill="hold" grpId="0" nodeType="afterEffect">
                                  <p:stCondLst>
                                    <p:cond delay="0"/>
                                  </p:stCondLst>
                                  <p:childTnLst>
                                    <p:animMotion origin="layout" path="M -0.00052 0.00301 C 0.07708 0.02014 0.35382 0.1162 0.46476 0.10718 C 0.5757 0.09815 0.62344 -0.01829 0.66511 -0.05116 " pathEditMode="relative" rAng="0" ptsTypes="aaa">
                                      <p:cBhvr>
                                        <p:cTn id="76" dur="2000" fill="hold"/>
                                        <p:tgtEl>
                                          <p:spTgt spid="2498703"/>
                                        </p:tgtEl>
                                        <p:attrNameLst>
                                          <p:attrName>ppt_x</p:attrName>
                                          <p:attrName>ppt_y</p:attrName>
                                        </p:attrNameLst>
                                      </p:cBhvr>
                                      <p:rCtr x="333" y="29"/>
                                    </p:animMotion>
                                  </p:childTnLst>
                                </p:cTn>
                              </p:par>
                              <p:par>
                                <p:cTn id="77" presetID="0" presetClass="path" presetSubtype="0" accel="50000" decel="50000" fill="hold" grpId="0" nodeType="withEffect">
                                  <p:stCondLst>
                                    <p:cond delay="0"/>
                                  </p:stCondLst>
                                  <p:childTnLst>
                                    <p:animMotion origin="layout" path="M -0.00122 0.00394 C 0.03628 -0.00069 0.16701 -0.03865 0.22447 -0.02338 C 0.28194 -0.0081 0.31875 0.07084 0.34357 0.09561 " pathEditMode="relative" rAng="0" ptsTypes="aaa">
                                      <p:cBhvr>
                                        <p:cTn id="78" dur="2000" fill="hold"/>
                                        <p:tgtEl>
                                          <p:spTgt spid="2498718"/>
                                        </p:tgtEl>
                                        <p:attrNameLst>
                                          <p:attrName>ppt_x</p:attrName>
                                          <p:attrName>ppt_y</p:attrName>
                                        </p:attrNameLst>
                                      </p:cBhvr>
                                      <p:rCtr x="172" y="25"/>
                                    </p:animMotion>
                                  </p:childTnLst>
                                </p:cTn>
                              </p:par>
                            </p:childTnLst>
                          </p:cTn>
                        </p:par>
                      </p:childTnLst>
                    </p:cTn>
                  </p:par>
                  <p:par>
                    <p:cTn id="79" fill="hold">
                      <p:stCondLst>
                        <p:cond delay="indefinite"/>
                      </p:stCondLst>
                      <p:childTnLst>
                        <p:par>
                          <p:cTn id="80" fill="hold">
                            <p:stCondLst>
                              <p:cond delay="0"/>
                            </p:stCondLst>
                            <p:childTnLst>
                              <p:par>
                                <p:cTn id="81" presetID="55" presetClass="exit" presetSubtype="0" fill="hold" grpId="1" nodeType="clickEffect">
                                  <p:stCondLst>
                                    <p:cond delay="0"/>
                                  </p:stCondLst>
                                  <p:childTnLst>
                                    <p:anim calcmode="lin" valueType="num">
                                      <p:cBhvr>
                                        <p:cTn id="82" dur="1000"/>
                                        <p:tgtEl>
                                          <p:spTgt spid="2498757"/>
                                        </p:tgtEl>
                                        <p:attrNameLst>
                                          <p:attrName>ppt_w</p:attrName>
                                        </p:attrNameLst>
                                      </p:cBhvr>
                                      <p:tavLst>
                                        <p:tav tm="0">
                                          <p:val>
                                            <p:strVal val="ppt_w"/>
                                          </p:val>
                                        </p:tav>
                                        <p:tav tm="100000">
                                          <p:val>
                                            <p:strVal val="ppt_w*0.70"/>
                                          </p:val>
                                        </p:tav>
                                      </p:tavLst>
                                    </p:anim>
                                    <p:anim calcmode="lin" valueType="num">
                                      <p:cBhvr>
                                        <p:cTn id="83" dur="1000"/>
                                        <p:tgtEl>
                                          <p:spTgt spid="2498757"/>
                                        </p:tgtEl>
                                        <p:attrNameLst>
                                          <p:attrName>ppt_h</p:attrName>
                                        </p:attrNameLst>
                                      </p:cBhvr>
                                      <p:tavLst>
                                        <p:tav tm="0">
                                          <p:val>
                                            <p:strVal val="ppt_h"/>
                                          </p:val>
                                        </p:tav>
                                        <p:tav tm="100000">
                                          <p:val>
                                            <p:strVal val="ppt_h"/>
                                          </p:val>
                                        </p:tav>
                                      </p:tavLst>
                                    </p:anim>
                                    <p:animEffect transition="out" filter="fade">
                                      <p:cBhvr>
                                        <p:cTn id="84" dur="1000"/>
                                        <p:tgtEl>
                                          <p:spTgt spid="2498757"/>
                                        </p:tgtEl>
                                      </p:cBhvr>
                                    </p:animEffect>
                                    <p:set>
                                      <p:cBhvr>
                                        <p:cTn id="85" dur="1" fill="hold">
                                          <p:stCondLst>
                                            <p:cond delay="999"/>
                                          </p:stCondLst>
                                        </p:cTn>
                                        <p:tgtEl>
                                          <p:spTgt spid="2498757"/>
                                        </p:tgtEl>
                                        <p:attrNameLst>
                                          <p:attrName>style.visibility</p:attrName>
                                        </p:attrNameLst>
                                      </p:cBhvr>
                                      <p:to>
                                        <p:strVal val="hidden"/>
                                      </p:to>
                                    </p:set>
                                  </p:childTnLst>
                                </p:cTn>
                              </p:par>
                              <p:par>
                                <p:cTn id="86" presetID="9" presetClass="entr" presetSubtype="0" fill="hold" grpId="0" nodeType="withEffect">
                                  <p:stCondLst>
                                    <p:cond delay="0"/>
                                  </p:stCondLst>
                                  <p:childTnLst>
                                    <p:set>
                                      <p:cBhvr>
                                        <p:cTn id="87" dur="1" fill="hold">
                                          <p:stCondLst>
                                            <p:cond delay="0"/>
                                          </p:stCondLst>
                                        </p:cTn>
                                        <p:tgtEl>
                                          <p:spTgt spid="2498756"/>
                                        </p:tgtEl>
                                        <p:attrNameLst>
                                          <p:attrName>style.visibility</p:attrName>
                                        </p:attrNameLst>
                                      </p:cBhvr>
                                      <p:to>
                                        <p:strVal val="visible"/>
                                      </p:to>
                                    </p:set>
                                    <p:animEffect transition="in" filter="dissolve">
                                      <p:cBhvr>
                                        <p:cTn id="88" dur="500"/>
                                        <p:tgtEl>
                                          <p:spTgt spid="2498756"/>
                                        </p:tgtEl>
                                      </p:cBhvr>
                                    </p:animEffect>
                                  </p:childTnLst>
                                </p:cTn>
                              </p:par>
                            </p:childTnLst>
                          </p:cTn>
                        </p:par>
                      </p:childTnLst>
                    </p:cTn>
                  </p:par>
                  <p:par>
                    <p:cTn id="89" fill="hold">
                      <p:stCondLst>
                        <p:cond delay="indefinite"/>
                      </p:stCondLst>
                      <p:childTnLst>
                        <p:par>
                          <p:cTn id="90" fill="hold">
                            <p:stCondLst>
                              <p:cond delay="0"/>
                            </p:stCondLst>
                            <p:childTnLst>
                              <p:par>
                                <p:cTn id="91" presetID="10" presetClass="entr" presetSubtype="0" fill="hold" grpId="0" nodeType="clickEffect">
                                  <p:stCondLst>
                                    <p:cond delay="0"/>
                                  </p:stCondLst>
                                  <p:childTnLst>
                                    <p:set>
                                      <p:cBhvr>
                                        <p:cTn id="92" dur="1" fill="hold">
                                          <p:stCondLst>
                                            <p:cond delay="0"/>
                                          </p:stCondLst>
                                        </p:cTn>
                                        <p:tgtEl>
                                          <p:spTgt spid="2498759"/>
                                        </p:tgtEl>
                                        <p:attrNameLst>
                                          <p:attrName>style.visibility</p:attrName>
                                        </p:attrNameLst>
                                      </p:cBhvr>
                                      <p:to>
                                        <p:strVal val="visible"/>
                                      </p:to>
                                    </p:set>
                                    <p:animEffect transition="in" filter="fade">
                                      <p:cBhvr>
                                        <p:cTn id="93" dur="2000"/>
                                        <p:tgtEl>
                                          <p:spTgt spid="2498759"/>
                                        </p:tgtEl>
                                      </p:cBhvr>
                                    </p:animEffect>
                                  </p:childTnLst>
                                </p:cTn>
                              </p:par>
                              <p:par>
                                <p:cTn id="94" presetID="0" presetClass="path" presetSubtype="0" accel="50000" decel="50000" fill="hold" grpId="1" nodeType="withEffect">
                                  <p:stCondLst>
                                    <p:cond delay="0"/>
                                  </p:stCondLst>
                                  <p:childTnLst>
                                    <p:animMotion origin="layout" path="M -4.44444E-6 -2.22222E-6 L 0.02796 -0.51597 " pathEditMode="relative" rAng="0" ptsTypes="AA">
                                      <p:cBhvr>
                                        <p:cTn id="95" dur="2000" fill="hold"/>
                                        <p:tgtEl>
                                          <p:spTgt spid="2498759"/>
                                        </p:tgtEl>
                                        <p:attrNameLst>
                                          <p:attrName>ppt_x</p:attrName>
                                          <p:attrName>ppt_y</p:attrName>
                                        </p:attrNameLst>
                                      </p:cBhvr>
                                      <p:rCtr x="14" y="-258"/>
                                    </p:animMotion>
                                  </p:childTnLst>
                                </p:cTn>
                              </p:par>
                              <p:par>
                                <p:cTn id="96" presetID="10" presetClass="entr" presetSubtype="0" fill="hold" grpId="0" nodeType="withEffect">
                                  <p:stCondLst>
                                    <p:cond delay="0"/>
                                  </p:stCondLst>
                                  <p:childTnLst>
                                    <p:set>
                                      <p:cBhvr>
                                        <p:cTn id="97" dur="1" fill="hold">
                                          <p:stCondLst>
                                            <p:cond delay="0"/>
                                          </p:stCondLst>
                                        </p:cTn>
                                        <p:tgtEl>
                                          <p:spTgt spid="2498760"/>
                                        </p:tgtEl>
                                        <p:attrNameLst>
                                          <p:attrName>style.visibility</p:attrName>
                                        </p:attrNameLst>
                                      </p:cBhvr>
                                      <p:to>
                                        <p:strVal val="visible"/>
                                      </p:to>
                                    </p:set>
                                    <p:animEffect transition="in" filter="fade">
                                      <p:cBhvr>
                                        <p:cTn id="98" dur="2000"/>
                                        <p:tgtEl>
                                          <p:spTgt spid="2498760"/>
                                        </p:tgtEl>
                                      </p:cBhvr>
                                    </p:animEffect>
                                  </p:childTnLst>
                                </p:cTn>
                              </p:par>
                              <p:par>
                                <p:cTn id="99" presetID="0" presetClass="path" presetSubtype="0" accel="50000" decel="50000" fill="hold" grpId="1" nodeType="withEffect">
                                  <p:stCondLst>
                                    <p:cond delay="0"/>
                                  </p:stCondLst>
                                  <p:childTnLst>
                                    <p:animMotion origin="layout" path="M 2.77778E-7 4.81481E-6 L 0.0474 -0.51644 " pathEditMode="relative" rAng="0" ptsTypes="AA">
                                      <p:cBhvr>
                                        <p:cTn id="100" dur="2000" fill="hold"/>
                                        <p:tgtEl>
                                          <p:spTgt spid="2498760"/>
                                        </p:tgtEl>
                                        <p:attrNameLst>
                                          <p:attrName>ppt_x</p:attrName>
                                          <p:attrName>ppt_y</p:attrName>
                                        </p:attrNameLst>
                                      </p:cBhvr>
                                      <p:rCtr x="24" y="-258"/>
                                    </p:animMotion>
                                  </p:childTnLst>
                                </p:cTn>
                              </p:par>
                              <p:par>
                                <p:cTn id="101" presetID="10" presetClass="entr" presetSubtype="0" fill="hold" grpId="0" nodeType="withEffect">
                                  <p:stCondLst>
                                    <p:cond delay="0"/>
                                  </p:stCondLst>
                                  <p:childTnLst>
                                    <p:set>
                                      <p:cBhvr>
                                        <p:cTn id="102" dur="1" fill="hold">
                                          <p:stCondLst>
                                            <p:cond delay="0"/>
                                          </p:stCondLst>
                                        </p:cTn>
                                        <p:tgtEl>
                                          <p:spTgt spid="2498761"/>
                                        </p:tgtEl>
                                        <p:attrNameLst>
                                          <p:attrName>style.visibility</p:attrName>
                                        </p:attrNameLst>
                                      </p:cBhvr>
                                      <p:to>
                                        <p:strVal val="visible"/>
                                      </p:to>
                                    </p:set>
                                    <p:animEffect transition="in" filter="fade">
                                      <p:cBhvr>
                                        <p:cTn id="103" dur="2000"/>
                                        <p:tgtEl>
                                          <p:spTgt spid="2498761"/>
                                        </p:tgtEl>
                                      </p:cBhvr>
                                    </p:animEffect>
                                  </p:childTnLst>
                                </p:cTn>
                              </p:par>
                              <p:par>
                                <p:cTn id="104" presetID="0" presetClass="path" presetSubtype="0" accel="50000" decel="50000" fill="hold" grpId="1" nodeType="withEffect">
                                  <p:stCondLst>
                                    <p:cond delay="0"/>
                                  </p:stCondLst>
                                  <p:childTnLst>
                                    <p:animMotion origin="layout" path="M -3.88889E-6 3.7037E-6 L 0.01042 -0.51598 " pathEditMode="relative" rAng="0" ptsTypes="AA">
                                      <p:cBhvr>
                                        <p:cTn id="105" dur="2000" fill="hold"/>
                                        <p:tgtEl>
                                          <p:spTgt spid="2498761"/>
                                        </p:tgtEl>
                                        <p:attrNameLst>
                                          <p:attrName>ppt_x</p:attrName>
                                          <p:attrName>ppt_y</p:attrName>
                                        </p:attrNameLst>
                                      </p:cBhvr>
                                      <p:rCtr x="5" y="-258"/>
                                    </p:animMotion>
                                  </p:childTnLst>
                                </p:cTn>
                              </p:par>
                            </p:childTnLst>
                          </p:cTn>
                        </p:par>
                      </p:childTnLst>
                    </p:cTn>
                  </p:par>
                  <p:par>
                    <p:cTn id="106" fill="hold">
                      <p:stCondLst>
                        <p:cond delay="indefinite"/>
                      </p:stCondLst>
                      <p:childTnLst>
                        <p:par>
                          <p:cTn id="107" fill="hold">
                            <p:stCondLst>
                              <p:cond delay="0"/>
                            </p:stCondLst>
                            <p:childTnLst>
                              <p:par>
                                <p:cTn id="108" presetID="53" presetClass="exit" presetSubtype="0" fill="hold" grpId="2" nodeType="clickEffect">
                                  <p:stCondLst>
                                    <p:cond delay="0"/>
                                  </p:stCondLst>
                                  <p:childTnLst>
                                    <p:anim calcmode="lin" valueType="num">
                                      <p:cBhvr>
                                        <p:cTn id="109" dur="500"/>
                                        <p:tgtEl>
                                          <p:spTgt spid="2498759"/>
                                        </p:tgtEl>
                                        <p:attrNameLst>
                                          <p:attrName>ppt_w</p:attrName>
                                        </p:attrNameLst>
                                      </p:cBhvr>
                                      <p:tavLst>
                                        <p:tav tm="0">
                                          <p:val>
                                            <p:strVal val="ppt_w"/>
                                          </p:val>
                                        </p:tav>
                                        <p:tav tm="100000">
                                          <p:val>
                                            <p:fltVal val="0"/>
                                          </p:val>
                                        </p:tav>
                                      </p:tavLst>
                                    </p:anim>
                                    <p:anim calcmode="lin" valueType="num">
                                      <p:cBhvr>
                                        <p:cTn id="110" dur="500"/>
                                        <p:tgtEl>
                                          <p:spTgt spid="2498759"/>
                                        </p:tgtEl>
                                        <p:attrNameLst>
                                          <p:attrName>ppt_h</p:attrName>
                                        </p:attrNameLst>
                                      </p:cBhvr>
                                      <p:tavLst>
                                        <p:tav tm="0">
                                          <p:val>
                                            <p:strVal val="ppt_h"/>
                                          </p:val>
                                        </p:tav>
                                        <p:tav tm="100000">
                                          <p:val>
                                            <p:fltVal val="0"/>
                                          </p:val>
                                        </p:tav>
                                      </p:tavLst>
                                    </p:anim>
                                    <p:animEffect transition="out" filter="fade">
                                      <p:cBhvr>
                                        <p:cTn id="111" dur="500"/>
                                        <p:tgtEl>
                                          <p:spTgt spid="2498759"/>
                                        </p:tgtEl>
                                      </p:cBhvr>
                                    </p:animEffect>
                                    <p:set>
                                      <p:cBhvr>
                                        <p:cTn id="112" dur="1" fill="hold">
                                          <p:stCondLst>
                                            <p:cond delay="499"/>
                                          </p:stCondLst>
                                        </p:cTn>
                                        <p:tgtEl>
                                          <p:spTgt spid="2498759"/>
                                        </p:tgtEl>
                                        <p:attrNameLst>
                                          <p:attrName>style.visibility</p:attrName>
                                        </p:attrNameLst>
                                      </p:cBhvr>
                                      <p:to>
                                        <p:strVal val="hidden"/>
                                      </p:to>
                                    </p:set>
                                  </p:childTnLst>
                                </p:cTn>
                              </p:par>
                              <p:par>
                                <p:cTn id="113" presetID="53" presetClass="entr" presetSubtype="0" fill="hold" grpId="0" nodeType="withEffect">
                                  <p:stCondLst>
                                    <p:cond delay="0"/>
                                  </p:stCondLst>
                                  <p:childTnLst>
                                    <p:set>
                                      <p:cBhvr>
                                        <p:cTn id="114" dur="1" fill="hold">
                                          <p:stCondLst>
                                            <p:cond delay="0"/>
                                          </p:stCondLst>
                                        </p:cTn>
                                        <p:tgtEl>
                                          <p:spTgt spid="2498700"/>
                                        </p:tgtEl>
                                        <p:attrNameLst>
                                          <p:attrName>style.visibility</p:attrName>
                                        </p:attrNameLst>
                                      </p:cBhvr>
                                      <p:to>
                                        <p:strVal val="visible"/>
                                      </p:to>
                                    </p:set>
                                    <p:anim calcmode="lin" valueType="num">
                                      <p:cBhvr>
                                        <p:cTn id="115" dur="500" fill="hold"/>
                                        <p:tgtEl>
                                          <p:spTgt spid="2498700"/>
                                        </p:tgtEl>
                                        <p:attrNameLst>
                                          <p:attrName>ppt_w</p:attrName>
                                        </p:attrNameLst>
                                      </p:cBhvr>
                                      <p:tavLst>
                                        <p:tav tm="0">
                                          <p:val>
                                            <p:fltVal val="0"/>
                                          </p:val>
                                        </p:tav>
                                        <p:tav tm="100000">
                                          <p:val>
                                            <p:strVal val="#ppt_w"/>
                                          </p:val>
                                        </p:tav>
                                      </p:tavLst>
                                    </p:anim>
                                    <p:anim calcmode="lin" valueType="num">
                                      <p:cBhvr>
                                        <p:cTn id="116" dur="500" fill="hold"/>
                                        <p:tgtEl>
                                          <p:spTgt spid="2498700"/>
                                        </p:tgtEl>
                                        <p:attrNameLst>
                                          <p:attrName>ppt_h</p:attrName>
                                        </p:attrNameLst>
                                      </p:cBhvr>
                                      <p:tavLst>
                                        <p:tav tm="0">
                                          <p:val>
                                            <p:fltVal val="0"/>
                                          </p:val>
                                        </p:tav>
                                        <p:tav tm="100000">
                                          <p:val>
                                            <p:strVal val="#ppt_h"/>
                                          </p:val>
                                        </p:tav>
                                      </p:tavLst>
                                    </p:anim>
                                    <p:animEffect transition="in" filter="fade">
                                      <p:cBhvr>
                                        <p:cTn id="117" dur="500"/>
                                        <p:tgtEl>
                                          <p:spTgt spid="2498700"/>
                                        </p:tgtEl>
                                      </p:cBhvr>
                                    </p:animEffect>
                                  </p:childTnLst>
                                </p:cTn>
                              </p:par>
                              <p:par>
                                <p:cTn id="118" presetID="53" presetClass="exit" presetSubtype="0" fill="hold" grpId="2" nodeType="withEffect">
                                  <p:stCondLst>
                                    <p:cond delay="0"/>
                                  </p:stCondLst>
                                  <p:childTnLst>
                                    <p:anim calcmode="lin" valueType="num">
                                      <p:cBhvr>
                                        <p:cTn id="119" dur="500"/>
                                        <p:tgtEl>
                                          <p:spTgt spid="2498761"/>
                                        </p:tgtEl>
                                        <p:attrNameLst>
                                          <p:attrName>ppt_w</p:attrName>
                                        </p:attrNameLst>
                                      </p:cBhvr>
                                      <p:tavLst>
                                        <p:tav tm="0">
                                          <p:val>
                                            <p:strVal val="ppt_w"/>
                                          </p:val>
                                        </p:tav>
                                        <p:tav tm="100000">
                                          <p:val>
                                            <p:fltVal val="0"/>
                                          </p:val>
                                        </p:tav>
                                      </p:tavLst>
                                    </p:anim>
                                    <p:anim calcmode="lin" valueType="num">
                                      <p:cBhvr>
                                        <p:cTn id="120" dur="500"/>
                                        <p:tgtEl>
                                          <p:spTgt spid="2498761"/>
                                        </p:tgtEl>
                                        <p:attrNameLst>
                                          <p:attrName>ppt_h</p:attrName>
                                        </p:attrNameLst>
                                      </p:cBhvr>
                                      <p:tavLst>
                                        <p:tav tm="0">
                                          <p:val>
                                            <p:strVal val="ppt_h"/>
                                          </p:val>
                                        </p:tav>
                                        <p:tav tm="100000">
                                          <p:val>
                                            <p:fltVal val="0"/>
                                          </p:val>
                                        </p:tav>
                                      </p:tavLst>
                                    </p:anim>
                                    <p:animEffect transition="out" filter="fade">
                                      <p:cBhvr>
                                        <p:cTn id="121" dur="500"/>
                                        <p:tgtEl>
                                          <p:spTgt spid="2498761"/>
                                        </p:tgtEl>
                                      </p:cBhvr>
                                    </p:animEffect>
                                    <p:set>
                                      <p:cBhvr>
                                        <p:cTn id="122" dur="1" fill="hold">
                                          <p:stCondLst>
                                            <p:cond delay="499"/>
                                          </p:stCondLst>
                                        </p:cTn>
                                        <p:tgtEl>
                                          <p:spTgt spid="2498761"/>
                                        </p:tgtEl>
                                        <p:attrNameLst>
                                          <p:attrName>style.visibility</p:attrName>
                                        </p:attrNameLst>
                                      </p:cBhvr>
                                      <p:to>
                                        <p:strVal val="hidden"/>
                                      </p:to>
                                    </p:set>
                                  </p:childTnLst>
                                </p:cTn>
                              </p:par>
                              <p:par>
                                <p:cTn id="123" presetID="53" presetClass="entr" presetSubtype="0" fill="hold" grpId="0" nodeType="withEffect">
                                  <p:stCondLst>
                                    <p:cond delay="0"/>
                                  </p:stCondLst>
                                  <p:childTnLst>
                                    <p:set>
                                      <p:cBhvr>
                                        <p:cTn id="124" dur="1" fill="hold">
                                          <p:stCondLst>
                                            <p:cond delay="0"/>
                                          </p:stCondLst>
                                        </p:cTn>
                                        <p:tgtEl>
                                          <p:spTgt spid="2498758"/>
                                        </p:tgtEl>
                                        <p:attrNameLst>
                                          <p:attrName>style.visibility</p:attrName>
                                        </p:attrNameLst>
                                      </p:cBhvr>
                                      <p:to>
                                        <p:strVal val="visible"/>
                                      </p:to>
                                    </p:set>
                                    <p:anim calcmode="lin" valueType="num">
                                      <p:cBhvr>
                                        <p:cTn id="125" dur="500" fill="hold"/>
                                        <p:tgtEl>
                                          <p:spTgt spid="2498758"/>
                                        </p:tgtEl>
                                        <p:attrNameLst>
                                          <p:attrName>ppt_w</p:attrName>
                                        </p:attrNameLst>
                                      </p:cBhvr>
                                      <p:tavLst>
                                        <p:tav tm="0">
                                          <p:val>
                                            <p:fltVal val="0"/>
                                          </p:val>
                                        </p:tav>
                                        <p:tav tm="100000">
                                          <p:val>
                                            <p:strVal val="#ppt_w"/>
                                          </p:val>
                                        </p:tav>
                                      </p:tavLst>
                                    </p:anim>
                                    <p:anim calcmode="lin" valueType="num">
                                      <p:cBhvr>
                                        <p:cTn id="126" dur="500" fill="hold"/>
                                        <p:tgtEl>
                                          <p:spTgt spid="2498758"/>
                                        </p:tgtEl>
                                        <p:attrNameLst>
                                          <p:attrName>ppt_h</p:attrName>
                                        </p:attrNameLst>
                                      </p:cBhvr>
                                      <p:tavLst>
                                        <p:tav tm="0">
                                          <p:val>
                                            <p:fltVal val="0"/>
                                          </p:val>
                                        </p:tav>
                                        <p:tav tm="100000">
                                          <p:val>
                                            <p:strVal val="#ppt_h"/>
                                          </p:val>
                                        </p:tav>
                                      </p:tavLst>
                                    </p:anim>
                                    <p:animEffect transition="in" filter="fade">
                                      <p:cBhvr>
                                        <p:cTn id="127" dur="500"/>
                                        <p:tgtEl>
                                          <p:spTgt spid="2498758"/>
                                        </p:tgtEl>
                                      </p:cBhvr>
                                    </p:animEffect>
                                  </p:childTnLst>
                                </p:cTn>
                              </p:par>
                              <p:par>
                                <p:cTn id="128" presetID="9" presetClass="exit" presetSubtype="0" fill="hold" grpId="3" nodeType="withEffect">
                                  <p:stCondLst>
                                    <p:cond delay="0"/>
                                  </p:stCondLst>
                                  <p:childTnLst>
                                    <p:animEffect transition="out" filter="dissolve">
                                      <p:cBhvr>
                                        <p:cTn id="129" dur="500"/>
                                        <p:tgtEl>
                                          <p:spTgt spid="2498760"/>
                                        </p:tgtEl>
                                      </p:cBhvr>
                                    </p:animEffect>
                                    <p:set>
                                      <p:cBhvr>
                                        <p:cTn id="130" dur="1" fill="hold">
                                          <p:stCondLst>
                                            <p:cond delay="499"/>
                                          </p:stCondLst>
                                        </p:cTn>
                                        <p:tgtEl>
                                          <p:spTgt spid="24987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757" grpId="0"/>
      <p:bldP spid="2498757" grpId="1"/>
      <p:bldP spid="2498703" grpId="0" animBg="1"/>
      <p:bldP spid="2498713" grpId="0" animBg="1"/>
      <p:bldP spid="2498716" grpId="0" animBg="1"/>
      <p:bldP spid="2498724" grpId="0" animBg="1"/>
      <p:bldP spid="2498725" grpId="0" animBg="1"/>
      <p:bldP spid="2498708" grpId="0" animBg="1"/>
      <p:bldP spid="2498709" grpId="0" animBg="1"/>
      <p:bldP spid="2498710" grpId="0" animBg="1"/>
      <p:bldP spid="2498711" grpId="0" animBg="1"/>
      <p:bldP spid="2498712" grpId="0" animBg="1"/>
      <p:bldP spid="2498718" grpId="0" animBg="1"/>
      <p:bldP spid="2498719" grpId="0" animBg="1"/>
      <p:bldP spid="2498720" grpId="0" animBg="1"/>
      <p:bldP spid="2498721" grpId="0" animBg="1"/>
      <p:bldP spid="2498722" grpId="0" animBg="1"/>
      <p:bldP spid="2498700" grpId="0"/>
      <p:bldP spid="2498706" grpId="0" animBg="1"/>
      <p:bldP spid="2498717" grpId="0" animBg="1"/>
      <p:bldP spid="2498723" grpId="0" animBg="1"/>
      <p:bldP spid="2498726" grpId="0" animBg="1"/>
      <p:bldP spid="2498714" grpId="0" animBg="1"/>
      <p:bldP spid="2498754" grpId="0"/>
      <p:bldP spid="2498755" grpId="0"/>
      <p:bldP spid="2498756" grpId="0"/>
      <p:bldP spid="2498758" grpId="0"/>
      <p:bldP spid="2498759" grpId="0"/>
      <p:bldP spid="2498759" grpId="1"/>
      <p:bldP spid="2498759" grpId="2"/>
      <p:bldP spid="2498760" grpId="0"/>
      <p:bldP spid="2498760" grpId="1"/>
      <p:bldP spid="2498760" grpId="3"/>
      <p:bldP spid="2498761" grpId="0"/>
      <p:bldP spid="2498761" grpId="1"/>
      <p:bldP spid="2498761" grpId="2"/>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4706" name="Rectangle 2"/>
          <p:cNvSpPr>
            <a:spLocks noGrp="1" noChangeArrowheads="1"/>
          </p:cNvSpPr>
          <p:nvPr>
            <p:ph type="title"/>
          </p:nvPr>
        </p:nvSpPr>
        <p:spPr/>
        <p:txBody>
          <a:bodyPr/>
          <a:lstStyle/>
          <a:p>
            <a:r>
              <a:rPr lang="en-US"/>
              <a:t>Synthesis Reaction</a:t>
            </a:r>
          </a:p>
        </p:txBody>
      </p:sp>
      <p:sp>
        <p:nvSpPr>
          <p:cNvPr id="2504707" name="Text Box 3"/>
          <p:cNvSpPr txBox="1">
            <a:spLocks noChangeArrowheads="1"/>
          </p:cNvSpPr>
          <p:nvPr/>
        </p:nvSpPr>
        <p:spPr bwMode="auto">
          <a:xfrm>
            <a:off x="1355725" y="1944688"/>
            <a:ext cx="5940425" cy="457200"/>
          </a:xfrm>
          <a:prstGeom prst="rect">
            <a:avLst/>
          </a:prstGeom>
          <a:noFill/>
          <a:ln w="9525">
            <a:noFill/>
            <a:miter lim="800000"/>
            <a:headEnd/>
            <a:tailEnd/>
          </a:ln>
          <a:effectLst/>
        </p:spPr>
        <p:txBody>
          <a:bodyPr wrap="none">
            <a:spAutoFit/>
          </a:bodyPr>
          <a:lstStyle/>
          <a:p>
            <a:r>
              <a:rPr lang="en-US" sz="2400" b="1"/>
              <a:t>Direct combination reaction (Synthesis)</a:t>
            </a:r>
          </a:p>
        </p:txBody>
      </p:sp>
      <p:sp>
        <p:nvSpPr>
          <p:cNvPr id="2504708" name="Text Box 4"/>
          <p:cNvSpPr txBox="1">
            <a:spLocks noChangeArrowheads="1"/>
          </p:cNvSpPr>
          <p:nvPr/>
        </p:nvSpPr>
        <p:spPr bwMode="auto">
          <a:xfrm>
            <a:off x="762000" y="5040313"/>
            <a:ext cx="6332538" cy="396875"/>
          </a:xfrm>
          <a:prstGeom prst="rect">
            <a:avLst/>
          </a:prstGeom>
          <a:noFill/>
          <a:ln w="9525">
            <a:noFill/>
            <a:miter lim="800000"/>
            <a:headEnd/>
            <a:tailEnd/>
          </a:ln>
          <a:effectLst/>
        </p:spPr>
        <p:txBody>
          <a:bodyPr wrap="none">
            <a:spAutoFit/>
          </a:bodyPr>
          <a:lstStyle/>
          <a:p>
            <a:r>
              <a:rPr lang="en-US" sz="2000" b="1"/>
              <a:t>General form:   A           +           B          </a:t>
            </a:r>
            <a:r>
              <a:rPr lang="en-US" sz="2000" b="1">
                <a:sym typeface="Wingdings" pitchFamily="2" charset="2"/>
              </a:rPr>
              <a:t>             AB</a:t>
            </a:r>
            <a:endParaRPr lang="en-US" sz="2000" b="1"/>
          </a:p>
        </p:txBody>
      </p:sp>
      <p:sp>
        <p:nvSpPr>
          <p:cNvPr id="2504709" name="Text Box 5"/>
          <p:cNvSpPr txBox="1">
            <a:spLocks noChangeArrowheads="1"/>
          </p:cNvSpPr>
          <p:nvPr/>
        </p:nvSpPr>
        <p:spPr bwMode="auto">
          <a:xfrm>
            <a:off x="2230438" y="5497513"/>
            <a:ext cx="5237162" cy="701675"/>
          </a:xfrm>
          <a:prstGeom prst="rect">
            <a:avLst/>
          </a:prstGeom>
          <a:noFill/>
          <a:ln w="9525">
            <a:noFill/>
            <a:miter lim="800000"/>
            <a:headEnd/>
            <a:tailEnd/>
          </a:ln>
          <a:effectLst/>
        </p:spPr>
        <p:txBody>
          <a:bodyPr wrap="none">
            <a:spAutoFit/>
          </a:bodyPr>
          <a:lstStyle/>
          <a:p>
            <a:r>
              <a:rPr lang="en-US" sz="2000"/>
              <a:t>element or	element or	   compound</a:t>
            </a:r>
          </a:p>
          <a:p>
            <a:r>
              <a:rPr lang="en-US" sz="2000"/>
              <a:t>compound	compound</a:t>
            </a:r>
          </a:p>
        </p:txBody>
      </p:sp>
      <p:sp>
        <p:nvSpPr>
          <p:cNvPr id="2504710" name="Oval 6"/>
          <p:cNvSpPr>
            <a:spLocks noChangeArrowheads="1"/>
          </p:cNvSpPr>
          <p:nvPr/>
        </p:nvSpPr>
        <p:spPr bwMode="auto">
          <a:xfrm>
            <a:off x="2663825" y="4227513"/>
            <a:ext cx="533400" cy="533400"/>
          </a:xfrm>
          <a:prstGeom prst="ellipse">
            <a:avLst/>
          </a:prstGeom>
          <a:solidFill>
            <a:srgbClr val="C0C0C0">
              <a:alpha val="50000"/>
            </a:srgbClr>
          </a:solidFill>
          <a:ln w="6350">
            <a:solidFill>
              <a:schemeClr val="bg2"/>
            </a:solidFill>
            <a:prstDash val="dash"/>
            <a:round/>
            <a:headEnd/>
            <a:tailEnd/>
          </a:ln>
          <a:effectLst/>
        </p:spPr>
        <p:txBody>
          <a:bodyPr wrap="none" anchor="ctr"/>
          <a:lstStyle/>
          <a:p>
            <a:pPr algn="ctr"/>
            <a:r>
              <a:rPr lang="en-US" sz="2000"/>
              <a:t>Na</a:t>
            </a:r>
          </a:p>
        </p:txBody>
      </p:sp>
      <p:sp>
        <p:nvSpPr>
          <p:cNvPr id="2504711" name="Oval 7"/>
          <p:cNvSpPr>
            <a:spLocks noChangeArrowheads="1"/>
          </p:cNvSpPr>
          <p:nvPr/>
        </p:nvSpPr>
        <p:spPr bwMode="auto">
          <a:xfrm>
            <a:off x="4273550" y="3351213"/>
            <a:ext cx="533400" cy="533400"/>
          </a:xfrm>
          <a:prstGeom prst="ellipse">
            <a:avLst/>
          </a:prstGeom>
          <a:solidFill>
            <a:srgbClr val="99CC00">
              <a:alpha val="50000"/>
            </a:srgbClr>
          </a:solidFill>
          <a:ln w="9525">
            <a:solidFill>
              <a:srgbClr val="99CC00"/>
            </a:solidFill>
            <a:round/>
            <a:headEnd/>
            <a:tailEnd/>
          </a:ln>
          <a:effectLst/>
        </p:spPr>
        <p:txBody>
          <a:bodyPr wrap="none" anchor="ctr"/>
          <a:lstStyle/>
          <a:p>
            <a:pPr algn="ctr"/>
            <a:r>
              <a:rPr lang="en-US" sz="2000"/>
              <a:t>Cl</a:t>
            </a:r>
          </a:p>
        </p:txBody>
      </p:sp>
      <p:sp>
        <p:nvSpPr>
          <p:cNvPr id="2504712" name="Oval 8"/>
          <p:cNvSpPr>
            <a:spLocks noChangeArrowheads="1"/>
          </p:cNvSpPr>
          <p:nvPr/>
        </p:nvSpPr>
        <p:spPr bwMode="auto">
          <a:xfrm>
            <a:off x="2587625" y="3351213"/>
            <a:ext cx="533400" cy="533400"/>
          </a:xfrm>
          <a:prstGeom prst="ellipse">
            <a:avLst/>
          </a:prstGeom>
          <a:solidFill>
            <a:srgbClr val="C0C0C0">
              <a:alpha val="50000"/>
            </a:srgbClr>
          </a:solidFill>
          <a:ln w="6350">
            <a:solidFill>
              <a:schemeClr val="bg2"/>
            </a:solidFill>
            <a:prstDash val="dash"/>
            <a:round/>
            <a:headEnd/>
            <a:tailEnd/>
          </a:ln>
          <a:effectLst/>
        </p:spPr>
        <p:txBody>
          <a:bodyPr wrap="none" anchor="ctr"/>
          <a:lstStyle/>
          <a:p>
            <a:pPr algn="ctr"/>
            <a:r>
              <a:rPr lang="en-US" sz="2000"/>
              <a:t>Na</a:t>
            </a:r>
          </a:p>
        </p:txBody>
      </p:sp>
      <p:sp>
        <p:nvSpPr>
          <p:cNvPr id="2504713" name="Oval 9"/>
          <p:cNvSpPr>
            <a:spLocks noChangeArrowheads="1"/>
          </p:cNvSpPr>
          <p:nvPr/>
        </p:nvSpPr>
        <p:spPr bwMode="auto">
          <a:xfrm>
            <a:off x="4340225" y="3846513"/>
            <a:ext cx="533400" cy="533400"/>
          </a:xfrm>
          <a:prstGeom prst="ellipse">
            <a:avLst/>
          </a:prstGeom>
          <a:solidFill>
            <a:srgbClr val="99CC00">
              <a:alpha val="50000"/>
            </a:srgbClr>
          </a:solidFill>
          <a:ln w="9525">
            <a:solidFill>
              <a:srgbClr val="99CC00"/>
            </a:solidFill>
            <a:round/>
            <a:headEnd/>
            <a:tailEnd/>
          </a:ln>
          <a:effectLst/>
        </p:spPr>
        <p:txBody>
          <a:bodyPr wrap="none" anchor="ctr"/>
          <a:lstStyle/>
          <a:p>
            <a:pPr algn="ctr"/>
            <a:r>
              <a:rPr lang="en-US" sz="2000"/>
              <a:t>Cl</a:t>
            </a:r>
          </a:p>
        </p:txBody>
      </p:sp>
      <p:sp>
        <p:nvSpPr>
          <p:cNvPr id="2504714" name="Text Box 10"/>
          <p:cNvSpPr txBox="1">
            <a:spLocks noChangeArrowheads="1"/>
          </p:cNvSpPr>
          <p:nvPr/>
        </p:nvSpPr>
        <p:spPr bwMode="auto">
          <a:xfrm>
            <a:off x="2438400" y="2667000"/>
            <a:ext cx="4827588" cy="457200"/>
          </a:xfrm>
          <a:prstGeom prst="rect">
            <a:avLst/>
          </a:prstGeom>
          <a:noFill/>
          <a:ln w="9525">
            <a:noFill/>
            <a:miter lim="800000"/>
            <a:headEnd/>
            <a:tailEnd/>
          </a:ln>
          <a:effectLst/>
        </p:spPr>
        <p:txBody>
          <a:bodyPr wrap="none">
            <a:spAutoFit/>
          </a:bodyPr>
          <a:lstStyle/>
          <a:p>
            <a:r>
              <a:rPr lang="en-US" sz="2400"/>
              <a:t>2 Na    +        Cl</a:t>
            </a:r>
            <a:r>
              <a:rPr lang="en-US" sz="2400" baseline="-25000"/>
              <a:t>2</a:t>
            </a:r>
            <a:r>
              <a:rPr lang="en-US" sz="2400"/>
              <a:t>      </a:t>
            </a:r>
            <a:r>
              <a:rPr lang="en-US" sz="2400">
                <a:sym typeface="Wingdings" pitchFamily="2" charset="2"/>
              </a:rPr>
              <a:t>        2 NaCl</a:t>
            </a:r>
            <a:endParaRPr lang="en-US" sz="2400"/>
          </a:p>
        </p:txBody>
      </p:sp>
      <p:sp>
        <p:nvSpPr>
          <p:cNvPr id="2504715" name="AutoShape 11">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504716" name="Rectangle 12"/>
          <p:cNvSpPr>
            <a:spLocks noChangeArrowheads="1"/>
          </p:cNvSpPr>
          <p:nvPr/>
        </p:nvSpPr>
        <p:spPr bwMode="auto">
          <a:xfrm>
            <a:off x="5181600" y="3657600"/>
            <a:ext cx="482600" cy="457200"/>
          </a:xfrm>
          <a:prstGeom prst="rect">
            <a:avLst/>
          </a:prstGeom>
          <a:noFill/>
          <a:ln w="9525">
            <a:noFill/>
            <a:miter lim="800000"/>
            <a:headEnd/>
            <a:tailEnd/>
          </a:ln>
          <a:effectLst/>
        </p:spPr>
        <p:txBody>
          <a:bodyPr wrap="none">
            <a:spAutoFit/>
          </a:bodyPr>
          <a:lstStyle/>
          <a:p>
            <a:r>
              <a:rPr lang="en-US" sz="2400">
                <a:latin typeface="Times New Roman" pitchFamily="18" charset="0"/>
                <a:sym typeface="Wingdings" pitchFamily="2" charset="2"/>
              </a:rPr>
              <a:t></a:t>
            </a:r>
          </a:p>
        </p:txBody>
      </p:sp>
      <p:sp>
        <p:nvSpPr>
          <p:cNvPr id="2504717" name="Oval 13"/>
          <p:cNvSpPr>
            <a:spLocks noChangeArrowheads="1"/>
          </p:cNvSpPr>
          <p:nvPr/>
        </p:nvSpPr>
        <p:spPr bwMode="auto">
          <a:xfrm>
            <a:off x="4267200" y="3352800"/>
            <a:ext cx="533400" cy="533400"/>
          </a:xfrm>
          <a:prstGeom prst="ellipse">
            <a:avLst/>
          </a:prstGeom>
          <a:gradFill rotWithShape="1">
            <a:gsLst>
              <a:gs pos="0">
                <a:srgbClr val="99CC00"/>
              </a:gs>
              <a:gs pos="100000">
                <a:srgbClr val="99CC00">
                  <a:gamma/>
                  <a:shade val="46275"/>
                  <a:invGamma/>
                </a:srgbClr>
              </a:gs>
            </a:gsLst>
            <a:path path="shape">
              <a:fillToRect l="50000" t="50000" r="50000" b="50000"/>
            </a:path>
          </a:gradFill>
          <a:ln w="9525">
            <a:solidFill>
              <a:srgbClr val="99CC00"/>
            </a:solidFill>
            <a:round/>
            <a:headEnd/>
            <a:tailEnd/>
          </a:ln>
          <a:effectLst/>
        </p:spPr>
        <p:txBody>
          <a:bodyPr wrap="none" anchor="ctr"/>
          <a:lstStyle/>
          <a:p>
            <a:pPr algn="ctr"/>
            <a:r>
              <a:rPr lang="en-US" sz="2000"/>
              <a:t>Cl</a:t>
            </a:r>
          </a:p>
        </p:txBody>
      </p:sp>
      <p:sp>
        <p:nvSpPr>
          <p:cNvPr id="2504718" name="Oval 14"/>
          <p:cNvSpPr>
            <a:spLocks noChangeArrowheads="1"/>
          </p:cNvSpPr>
          <p:nvPr/>
        </p:nvSpPr>
        <p:spPr bwMode="auto">
          <a:xfrm>
            <a:off x="2587625" y="3351213"/>
            <a:ext cx="533400" cy="533400"/>
          </a:xfrm>
          <a:prstGeom prst="ellipse">
            <a:avLst/>
          </a:prstGeom>
          <a:gradFill rotWithShape="1">
            <a:gsLst>
              <a:gs pos="0">
                <a:srgbClr val="D1D1D1"/>
              </a:gs>
              <a:gs pos="100000">
                <a:srgbClr val="D1D1D1">
                  <a:gamma/>
                  <a:shade val="46275"/>
                  <a:invGamma/>
                </a:srgbClr>
              </a:gs>
            </a:gsLst>
            <a:path path="shape">
              <a:fillToRect l="50000" t="50000" r="50000" b="50000"/>
            </a:path>
          </a:gradFill>
          <a:ln w="9525">
            <a:solidFill>
              <a:schemeClr val="bg2"/>
            </a:solidFill>
            <a:round/>
            <a:headEnd/>
            <a:tailEnd/>
          </a:ln>
          <a:effectLst/>
        </p:spPr>
        <p:txBody>
          <a:bodyPr wrap="none" anchor="ctr"/>
          <a:lstStyle/>
          <a:p>
            <a:pPr algn="ctr"/>
            <a:r>
              <a:rPr lang="en-US" sz="2000"/>
              <a:t>Na</a:t>
            </a:r>
          </a:p>
        </p:txBody>
      </p:sp>
      <p:sp>
        <p:nvSpPr>
          <p:cNvPr id="2504719" name="Oval 15"/>
          <p:cNvSpPr>
            <a:spLocks noChangeArrowheads="1"/>
          </p:cNvSpPr>
          <p:nvPr/>
        </p:nvSpPr>
        <p:spPr bwMode="auto">
          <a:xfrm>
            <a:off x="2665413" y="4227513"/>
            <a:ext cx="533400" cy="533400"/>
          </a:xfrm>
          <a:prstGeom prst="ellipse">
            <a:avLst/>
          </a:prstGeom>
          <a:gradFill rotWithShape="1">
            <a:gsLst>
              <a:gs pos="0">
                <a:srgbClr val="D1D1D1"/>
              </a:gs>
              <a:gs pos="100000">
                <a:srgbClr val="D1D1D1">
                  <a:gamma/>
                  <a:shade val="46275"/>
                  <a:invGamma/>
                </a:srgbClr>
              </a:gs>
            </a:gsLst>
            <a:path path="shape">
              <a:fillToRect l="50000" t="50000" r="50000" b="50000"/>
            </a:path>
          </a:gradFill>
          <a:ln w="9525">
            <a:solidFill>
              <a:schemeClr val="bg2"/>
            </a:solidFill>
            <a:round/>
            <a:headEnd/>
            <a:tailEnd/>
          </a:ln>
          <a:effectLst/>
        </p:spPr>
        <p:txBody>
          <a:bodyPr wrap="none" anchor="ctr"/>
          <a:lstStyle/>
          <a:p>
            <a:pPr algn="ctr"/>
            <a:r>
              <a:rPr lang="en-US" sz="2000"/>
              <a:t>Na</a:t>
            </a:r>
          </a:p>
        </p:txBody>
      </p:sp>
      <p:sp>
        <p:nvSpPr>
          <p:cNvPr id="2504720" name="Oval 16"/>
          <p:cNvSpPr>
            <a:spLocks noChangeArrowheads="1"/>
          </p:cNvSpPr>
          <p:nvPr/>
        </p:nvSpPr>
        <p:spPr bwMode="auto">
          <a:xfrm>
            <a:off x="4343400" y="3848100"/>
            <a:ext cx="533400" cy="533400"/>
          </a:xfrm>
          <a:prstGeom prst="ellipse">
            <a:avLst/>
          </a:prstGeom>
          <a:gradFill rotWithShape="1">
            <a:gsLst>
              <a:gs pos="0">
                <a:srgbClr val="99CC00"/>
              </a:gs>
              <a:gs pos="100000">
                <a:srgbClr val="99CC00">
                  <a:gamma/>
                  <a:shade val="46275"/>
                  <a:invGamma/>
                </a:srgbClr>
              </a:gs>
            </a:gsLst>
            <a:path path="shape">
              <a:fillToRect l="50000" t="50000" r="50000" b="50000"/>
            </a:path>
          </a:gradFill>
          <a:ln w="9525">
            <a:solidFill>
              <a:srgbClr val="99CC00"/>
            </a:solidFill>
            <a:round/>
            <a:headEnd/>
            <a:tailEnd/>
          </a:ln>
          <a:effectLst/>
        </p:spPr>
        <p:txBody>
          <a:bodyPr wrap="none" anchor="ctr"/>
          <a:lstStyle/>
          <a:p>
            <a:pPr algn="ctr"/>
            <a:r>
              <a:rPr lang="en-US" sz="2000"/>
              <a:t>Cl</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04716"/>
                                        </p:tgtEl>
                                        <p:attrNameLst>
                                          <p:attrName>style.visibility</p:attrName>
                                        </p:attrNameLst>
                                      </p:cBhvr>
                                      <p:to>
                                        <p:strVal val="visible"/>
                                      </p:to>
                                    </p:set>
                                    <p:animEffect transition="in" filter="wipe(left)">
                                      <p:cBhvr>
                                        <p:cTn id="7" dur="2000"/>
                                        <p:tgtEl>
                                          <p:spTgt spid="2504716"/>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grpId="0" nodeType="clickEffect">
                                  <p:stCondLst>
                                    <p:cond delay="0"/>
                                  </p:stCondLst>
                                  <p:childTnLst>
                                    <p:animMotion origin="layout" path="M 1.38889E-6 5.8501E-6 C 0.05573 -0.01943 0.11146 -0.03862 0.17899 -0.04071 C 0.24653 -0.04279 0.32587 -0.02775 0.40521 -0.01272 " pathEditMode="relative" ptsTypes="aaA">
                                      <p:cBhvr>
                                        <p:cTn id="11" dur="2000" fill="hold"/>
                                        <p:tgtEl>
                                          <p:spTgt spid="2504718"/>
                                        </p:tgtEl>
                                        <p:attrNameLst>
                                          <p:attrName>ppt_x</p:attrName>
                                          <p:attrName>ppt_y</p:attrName>
                                        </p:attrNameLst>
                                      </p:cBhvr>
                                    </p:animMotion>
                                  </p:childTnLst>
                                </p:cTn>
                              </p:par>
                              <p:par>
                                <p:cTn id="12" presetID="0" presetClass="path" presetSubtype="0" accel="50000" decel="50000" fill="hold" grpId="0" nodeType="withEffect">
                                  <p:stCondLst>
                                    <p:cond delay="500"/>
                                  </p:stCondLst>
                                  <p:childTnLst>
                                    <p:animMotion origin="layout" path="M 6.66667E-6 5.8501E-6 C 0.0764 0.01412 0.15278 0.02846 0.19897 0.02661 C 0.24515 0.02476 0.26094 0.00671 0.27674 -0.01133 " pathEditMode="relative" ptsTypes="aaA">
                                      <p:cBhvr>
                                        <p:cTn id="13" dur="2000" fill="hold"/>
                                        <p:tgtEl>
                                          <p:spTgt spid="2504717"/>
                                        </p:tgtEl>
                                        <p:attrNameLst>
                                          <p:attrName>ppt_x</p:attrName>
                                          <p:attrName>ppt_y</p:attrName>
                                        </p:attrNameLst>
                                      </p:cBhvr>
                                    </p:animMotion>
                                  </p:childTnLst>
                                </p:cTn>
                              </p:par>
                            </p:childTnLst>
                          </p:cTn>
                        </p:par>
                        <p:par>
                          <p:cTn id="14" fill="hold">
                            <p:stCondLst>
                              <p:cond delay="2500"/>
                            </p:stCondLst>
                            <p:childTnLst>
                              <p:par>
                                <p:cTn id="15" presetID="0" presetClass="path" presetSubtype="0" accel="50000" decel="50000" fill="hold" grpId="0" nodeType="afterEffect">
                                  <p:stCondLst>
                                    <p:cond delay="0"/>
                                  </p:stCondLst>
                                  <p:childTnLst>
                                    <p:animMotion origin="layout" path="M -3.33333E-6 -6.24566E-7 C 0.05747 -0.01018 0.12084 -0.01989 0.18004 -0.01689 C 0.23924 -0.01388 0.31719 0.02221 0.35504 0.01804 C 0.39289 0.01388 0.3967 -0.02961 0.40764 -0.0421 " pathEditMode="relative" rAng="0" ptsTypes="aaaa">
                                      <p:cBhvr>
                                        <p:cTn id="16" dur="2000" fill="hold"/>
                                        <p:tgtEl>
                                          <p:spTgt spid="2504719"/>
                                        </p:tgtEl>
                                        <p:attrNameLst>
                                          <p:attrName>ppt_x</p:attrName>
                                          <p:attrName>ppt_y</p:attrName>
                                        </p:attrNameLst>
                                      </p:cBhvr>
                                      <p:rCtr x="204" y="-10"/>
                                    </p:animMotion>
                                  </p:childTnLst>
                                </p:cTn>
                              </p:par>
                              <p:par>
                                <p:cTn id="17" presetID="0" presetClass="path" presetSubtype="0" accel="50000" decel="50000" fill="hold" grpId="0" nodeType="withEffect">
                                  <p:stCondLst>
                                    <p:cond delay="500"/>
                                  </p:stCondLst>
                                  <p:childTnLst>
                                    <p:animMotion origin="layout" path="M 3.33333E-6 -3.62248E-6 C 0.03819 -0.00601 0.18316 -0.03701 0.22951 -0.03585 C 0.27586 -0.03469 0.26788 -0.00138 0.27795 0.00764 " pathEditMode="relative" rAng="0" ptsTypes="aaa">
                                      <p:cBhvr>
                                        <p:cTn id="18" dur="2000" fill="hold"/>
                                        <p:tgtEl>
                                          <p:spTgt spid="2504720"/>
                                        </p:tgtEl>
                                        <p:attrNameLst>
                                          <p:attrName>ppt_x</p:attrName>
                                          <p:attrName>ppt_y</p:attrName>
                                        </p:attrNameLst>
                                      </p:cBhvr>
                                      <p:rCtr x="139" y="-15"/>
                                    </p:animMotion>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504708"/>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1500"/>
                                  </p:stCondLst>
                                  <p:childTnLst>
                                    <p:set>
                                      <p:cBhvr>
                                        <p:cTn id="25" dur="1" fill="hold">
                                          <p:stCondLst>
                                            <p:cond delay="499"/>
                                          </p:stCondLst>
                                        </p:cTn>
                                        <p:tgtEl>
                                          <p:spTgt spid="25047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4708" grpId="0" autoUpdateAnimBg="0"/>
      <p:bldP spid="2504709" grpId="0" autoUpdateAnimBg="0"/>
      <p:bldP spid="2504716" grpId="0"/>
      <p:bldP spid="2504717" grpId="0" animBg="1"/>
      <p:bldP spid="2504718" grpId="0" animBg="1"/>
      <p:bldP spid="2504719" grpId="0" animBg="1"/>
      <p:bldP spid="250472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2116" name="Picture 4" descr="183161"/>
          <p:cNvPicPr>
            <a:picLocks noChangeAspect="1" noChangeArrowheads="1"/>
          </p:cNvPicPr>
          <p:nvPr/>
        </p:nvPicPr>
        <p:blipFill>
          <a:blip r:embed="rId3"/>
          <a:srcRect/>
          <a:stretch>
            <a:fillRect/>
          </a:stretch>
        </p:blipFill>
        <p:spPr bwMode="auto">
          <a:xfrm>
            <a:off x="0" y="0"/>
            <a:ext cx="9144000" cy="68580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06754" name="Rectangle 2"/>
          <p:cNvSpPr>
            <a:spLocks noGrp="1" noChangeArrowheads="1"/>
          </p:cNvSpPr>
          <p:nvPr>
            <p:ph type="title"/>
          </p:nvPr>
        </p:nvSpPr>
        <p:spPr/>
        <p:txBody>
          <a:bodyPr/>
          <a:lstStyle/>
          <a:p>
            <a:r>
              <a:rPr lang="en-US"/>
              <a:t>Synthesis Reaction</a:t>
            </a:r>
          </a:p>
        </p:txBody>
      </p:sp>
      <p:sp>
        <p:nvSpPr>
          <p:cNvPr id="2506755" name="Text Box 3"/>
          <p:cNvSpPr txBox="1">
            <a:spLocks noChangeArrowheads="1"/>
          </p:cNvSpPr>
          <p:nvPr/>
        </p:nvSpPr>
        <p:spPr bwMode="auto">
          <a:xfrm>
            <a:off x="1355725" y="1944688"/>
            <a:ext cx="5940425" cy="457200"/>
          </a:xfrm>
          <a:prstGeom prst="rect">
            <a:avLst/>
          </a:prstGeom>
          <a:noFill/>
          <a:ln w="9525">
            <a:noFill/>
            <a:miter lim="800000"/>
            <a:headEnd/>
            <a:tailEnd/>
          </a:ln>
          <a:effectLst/>
        </p:spPr>
        <p:txBody>
          <a:bodyPr wrap="none">
            <a:spAutoFit/>
          </a:bodyPr>
          <a:lstStyle/>
          <a:p>
            <a:r>
              <a:rPr lang="en-US" sz="2400" b="1"/>
              <a:t>Direct combination reaction (Synthesis)</a:t>
            </a:r>
          </a:p>
        </p:txBody>
      </p:sp>
      <p:sp>
        <p:nvSpPr>
          <p:cNvPr id="2506756" name="Text Box 4"/>
          <p:cNvSpPr txBox="1">
            <a:spLocks noChangeArrowheads="1"/>
          </p:cNvSpPr>
          <p:nvPr/>
        </p:nvSpPr>
        <p:spPr bwMode="auto">
          <a:xfrm>
            <a:off x="1066800" y="5040313"/>
            <a:ext cx="6332538" cy="396875"/>
          </a:xfrm>
          <a:prstGeom prst="rect">
            <a:avLst/>
          </a:prstGeom>
          <a:noFill/>
          <a:ln w="9525">
            <a:noFill/>
            <a:miter lim="800000"/>
            <a:headEnd/>
            <a:tailEnd/>
          </a:ln>
          <a:effectLst/>
        </p:spPr>
        <p:txBody>
          <a:bodyPr wrap="none">
            <a:spAutoFit/>
          </a:bodyPr>
          <a:lstStyle/>
          <a:p>
            <a:r>
              <a:rPr lang="en-US" sz="2000" b="1"/>
              <a:t>General form:   A           +           B          </a:t>
            </a:r>
            <a:r>
              <a:rPr lang="en-US" sz="2000" b="1">
                <a:sym typeface="Wingdings" pitchFamily="2" charset="2"/>
              </a:rPr>
              <a:t>             AB</a:t>
            </a:r>
            <a:endParaRPr lang="en-US" sz="2000" b="1"/>
          </a:p>
        </p:txBody>
      </p:sp>
      <p:sp>
        <p:nvSpPr>
          <p:cNvPr id="2506757" name="Text Box 5"/>
          <p:cNvSpPr txBox="1">
            <a:spLocks noChangeArrowheads="1"/>
          </p:cNvSpPr>
          <p:nvPr/>
        </p:nvSpPr>
        <p:spPr bwMode="auto">
          <a:xfrm>
            <a:off x="2574925" y="5497513"/>
            <a:ext cx="5237163" cy="701675"/>
          </a:xfrm>
          <a:prstGeom prst="rect">
            <a:avLst/>
          </a:prstGeom>
          <a:noFill/>
          <a:ln w="9525">
            <a:noFill/>
            <a:miter lim="800000"/>
            <a:headEnd/>
            <a:tailEnd/>
          </a:ln>
          <a:effectLst/>
        </p:spPr>
        <p:txBody>
          <a:bodyPr wrap="none">
            <a:spAutoFit/>
          </a:bodyPr>
          <a:lstStyle/>
          <a:p>
            <a:r>
              <a:rPr lang="en-US" sz="2000"/>
              <a:t>element or	element or	   compound</a:t>
            </a:r>
          </a:p>
          <a:p>
            <a:r>
              <a:rPr lang="en-US" sz="2000"/>
              <a:t>compound	compound</a:t>
            </a:r>
          </a:p>
        </p:txBody>
      </p:sp>
      <p:sp>
        <p:nvSpPr>
          <p:cNvPr id="2506758" name="Oval 6"/>
          <p:cNvSpPr>
            <a:spLocks noChangeArrowheads="1"/>
          </p:cNvSpPr>
          <p:nvPr/>
        </p:nvSpPr>
        <p:spPr bwMode="auto">
          <a:xfrm>
            <a:off x="6721475" y="3846513"/>
            <a:ext cx="533400" cy="533400"/>
          </a:xfrm>
          <a:prstGeom prst="ellipse">
            <a:avLst/>
          </a:prstGeom>
          <a:solidFill>
            <a:schemeClr val="folHlink">
              <a:alpha val="50000"/>
            </a:schemeClr>
          </a:solidFill>
          <a:ln w="9525">
            <a:solidFill>
              <a:schemeClr val="bg2"/>
            </a:solidFill>
            <a:round/>
            <a:headEnd/>
            <a:tailEnd/>
          </a:ln>
          <a:effectLst/>
        </p:spPr>
        <p:txBody>
          <a:bodyPr wrap="none" anchor="ctr"/>
          <a:lstStyle/>
          <a:p>
            <a:pPr algn="ctr"/>
            <a:r>
              <a:rPr lang="en-US" sz="2000"/>
              <a:t>Na</a:t>
            </a:r>
            <a:r>
              <a:rPr lang="en-US" sz="2000" baseline="30000"/>
              <a:t>+</a:t>
            </a:r>
          </a:p>
        </p:txBody>
      </p:sp>
      <p:sp>
        <p:nvSpPr>
          <p:cNvPr id="2506759" name="Oval 7"/>
          <p:cNvSpPr>
            <a:spLocks noChangeArrowheads="1"/>
          </p:cNvSpPr>
          <p:nvPr/>
        </p:nvSpPr>
        <p:spPr bwMode="auto">
          <a:xfrm>
            <a:off x="6188075" y="3846513"/>
            <a:ext cx="533400" cy="533400"/>
          </a:xfrm>
          <a:prstGeom prst="ellipse">
            <a:avLst/>
          </a:prstGeom>
          <a:solidFill>
            <a:srgbClr val="99CC00">
              <a:alpha val="50000"/>
            </a:srgbClr>
          </a:solidFill>
          <a:ln w="9525">
            <a:solidFill>
              <a:srgbClr val="99CC00"/>
            </a:solidFill>
            <a:round/>
            <a:headEnd/>
            <a:tailEnd/>
          </a:ln>
          <a:effectLst/>
        </p:spPr>
        <p:txBody>
          <a:bodyPr wrap="none" anchor="ctr"/>
          <a:lstStyle/>
          <a:p>
            <a:pPr algn="ctr"/>
            <a:r>
              <a:rPr lang="en-US" sz="2000"/>
              <a:t>Cl </a:t>
            </a:r>
            <a:r>
              <a:rPr lang="en-US" sz="2000" baseline="30000"/>
              <a:t>-</a:t>
            </a:r>
          </a:p>
        </p:txBody>
      </p:sp>
      <p:sp>
        <p:nvSpPr>
          <p:cNvPr id="2506760" name="Oval 8"/>
          <p:cNvSpPr>
            <a:spLocks noChangeArrowheads="1"/>
          </p:cNvSpPr>
          <p:nvPr/>
        </p:nvSpPr>
        <p:spPr bwMode="auto">
          <a:xfrm>
            <a:off x="2606675" y="4227513"/>
            <a:ext cx="533400" cy="533400"/>
          </a:xfrm>
          <a:prstGeom prst="ellipse">
            <a:avLst/>
          </a:prstGeom>
          <a:solidFill>
            <a:schemeClr val="folHlink">
              <a:alpha val="50000"/>
            </a:schemeClr>
          </a:solidFill>
          <a:ln w="9525">
            <a:solidFill>
              <a:schemeClr val="bg2"/>
            </a:solidFill>
            <a:round/>
            <a:headEnd/>
            <a:tailEnd/>
          </a:ln>
          <a:effectLst/>
        </p:spPr>
        <p:txBody>
          <a:bodyPr wrap="none" anchor="ctr"/>
          <a:lstStyle/>
          <a:p>
            <a:pPr algn="ctr"/>
            <a:r>
              <a:rPr lang="en-US" sz="2000"/>
              <a:t>Na</a:t>
            </a:r>
          </a:p>
        </p:txBody>
      </p:sp>
      <p:sp>
        <p:nvSpPr>
          <p:cNvPr id="2506761" name="Oval 9"/>
          <p:cNvSpPr>
            <a:spLocks noChangeArrowheads="1"/>
          </p:cNvSpPr>
          <p:nvPr/>
        </p:nvSpPr>
        <p:spPr bwMode="auto">
          <a:xfrm>
            <a:off x="4283075" y="3313113"/>
            <a:ext cx="533400" cy="533400"/>
          </a:xfrm>
          <a:prstGeom prst="ellipse">
            <a:avLst/>
          </a:prstGeom>
          <a:solidFill>
            <a:srgbClr val="99CC00">
              <a:alpha val="50000"/>
            </a:srgbClr>
          </a:solidFill>
          <a:ln w="9525">
            <a:solidFill>
              <a:srgbClr val="99CC00"/>
            </a:solidFill>
            <a:round/>
            <a:headEnd/>
            <a:tailEnd/>
          </a:ln>
          <a:effectLst/>
        </p:spPr>
        <p:txBody>
          <a:bodyPr wrap="none" anchor="ctr"/>
          <a:lstStyle/>
          <a:p>
            <a:pPr algn="ctr"/>
            <a:r>
              <a:rPr lang="en-US" sz="2000"/>
              <a:t>Cl</a:t>
            </a:r>
          </a:p>
        </p:txBody>
      </p:sp>
      <p:sp>
        <p:nvSpPr>
          <p:cNvPr id="2506762" name="Oval 10"/>
          <p:cNvSpPr>
            <a:spLocks noChangeArrowheads="1"/>
          </p:cNvSpPr>
          <p:nvPr/>
        </p:nvSpPr>
        <p:spPr bwMode="auto">
          <a:xfrm>
            <a:off x="2606675" y="3313113"/>
            <a:ext cx="533400" cy="533400"/>
          </a:xfrm>
          <a:prstGeom prst="ellipse">
            <a:avLst/>
          </a:prstGeom>
          <a:solidFill>
            <a:schemeClr val="folHlink">
              <a:alpha val="50000"/>
            </a:schemeClr>
          </a:solidFill>
          <a:ln w="9525">
            <a:solidFill>
              <a:schemeClr val="bg2"/>
            </a:solidFill>
            <a:round/>
            <a:headEnd/>
            <a:tailEnd/>
          </a:ln>
          <a:effectLst/>
        </p:spPr>
        <p:txBody>
          <a:bodyPr wrap="none" anchor="ctr"/>
          <a:lstStyle/>
          <a:p>
            <a:pPr algn="ctr"/>
            <a:r>
              <a:rPr lang="en-US" sz="2000"/>
              <a:t>Na</a:t>
            </a:r>
          </a:p>
        </p:txBody>
      </p:sp>
      <p:sp>
        <p:nvSpPr>
          <p:cNvPr id="2506763" name="Oval 11"/>
          <p:cNvSpPr>
            <a:spLocks noChangeArrowheads="1"/>
          </p:cNvSpPr>
          <p:nvPr/>
        </p:nvSpPr>
        <p:spPr bwMode="auto">
          <a:xfrm>
            <a:off x="4283075" y="3846513"/>
            <a:ext cx="533400" cy="533400"/>
          </a:xfrm>
          <a:prstGeom prst="ellipse">
            <a:avLst/>
          </a:prstGeom>
          <a:solidFill>
            <a:srgbClr val="99CC00">
              <a:alpha val="50000"/>
            </a:srgbClr>
          </a:solidFill>
          <a:ln w="9525">
            <a:solidFill>
              <a:srgbClr val="99CC00"/>
            </a:solidFill>
            <a:round/>
            <a:headEnd/>
            <a:tailEnd/>
          </a:ln>
          <a:effectLst/>
        </p:spPr>
        <p:txBody>
          <a:bodyPr wrap="none" anchor="ctr"/>
          <a:lstStyle/>
          <a:p>
            <a:pPr algn="ctr"/>
            <a:r>
              <a:rPr lang="en-US" sz="2000"/>
              <a:t>Cl</a:t>
            </a:r>
          </a:p>
        </p:txBody>
      </p:sp>
      <p:sp>
        <p:nvSpPr>
          <p:cNvPr id="2506764" name="Oval 12"/>
          <p:cNvSpPr>
            <a:spLocks noChangeArrowheads="1"/>
          </p:cNvSpPr>
          <p:nvPr/>
        </p:nvSpPr>
        <p:spPr bwMode="auto">
          <a:xfrm>
            <a:off x="6188075" y="3313113"/>
            <a:ext cx="533400" cy="533400"/>
          </a:xfrm>
          <a:prstGeom prst="ellipse">
            <a:avLst/>
          </a:prstGeom>
          <a:solidFill>
            <a:schemeClr val="folHlink">
              <a:alpha val="50000"/>
            </a:schemeClr>
          </a:solidFill>
          <a:ln w="9525">
            <a:solidFill>
              <a:schemeClr val="bg2"/>
            </a:solidFill>
            <a:round/>
            <a:headEnd/>
            <a:tailEnd/>
          </a:ln>
          <a:effectLst/>
        </p:spPr>
        <p:txBody>
          <a:bodyPr wrap="none" anchor="ctr"/>
          <a:lstStyle/>
          <a:p>
            <a:pPr algn="ctr"/>
            <a:r>
              <a:rPr lang="en-US" sz="2000"/>
              <a:t>Na</a:t>
            </a:r>
            <a:r>
              <a:rPr lang="en-US" sz="2000" baseline="30000"/>
              <a:t>+</a:t>
            </a:r>
          </a:p>
        </p:txBody>
      </p:sp>
      <p:sp>
        <p:nvSpPr>
          <p:cNvPr id="2506765" name="Oval 13"/>
          <p:cNvSpPr>
            <a:spLocks noChangeArrowheads="1"/>
          </p:cNvSpPr>
          <p:nvPr/>
        </p:nvSpPr>
        <p:spPr bwMode="auto">
          <a:xfrm>
            <a:off x="6721475" y="3313113"/>
            <a:ext cx="533400" cy="533400"/>
          </a:xfrm>
          <a:prstGeom prst="ellipse">
            <a:avLst/>
          </a:prstGeom>
          <a:solidFill>
            <a:srgbClr val="99CC00">
              <a:alpha val="50000"/>
            </a:srgbClr>
          </a:solidFill>
          <a:ln w="9525">
            <a:solidFill>
              <a:srgbClr val="99CC00"/>
            </a:solidFill>
            <a:round/>
            <a:headEnd/>
            <a:tailEnd/>
          </a:ln>
          <a:effectLst/>
        </p:spPr>
        <p:txBody>
          <a:bodyPr wrap="none" anchor="ctr"/>
          <a:lstStyle/>
          <a:p>
            <a:pPr algn="ctr"/>
            <a:r>
              <a:rPr lang="en-US" sz="2000"/>
              <a:t>Cl </a:t>
            </a:r>
            <a:r>
              <a:rPr lang="en-US" sz="2000" baseline="30000"/>
              <a:t>-</a:t>
            </a:r>
          </a:p>
        </p:txBody>
      </p:sp>
      <p:sp>
        <p:nvSpPr>
          <p:cNvPr id="2506766" name="Text Box 14"/>
          <p:cNvSpPr txBox="1">
            <a:spLocks noChangeArrowheads="1"/>
          </p:cNvSpPr>
          <p:nvPr/>
        </p:nvSpPr>
        <p:spPr bwMode="auto">
          <a:xfrm>
            <a:off x="2438400" y="2667000"/>
            <a:ext cx="4827588" cy="457200"/>
          </a:xfrm>
          <a:prstGeom prst="rect">
            <a:avLst/>
          </a:prstGeom>
          <a:noFill/>
          <a:ln w="9525">
            <a:noFill/>
            <a:miter lim="800000"/>
            <a:headEnd/>
            <a:tailEnd/>
          </a:ln>
          <a:effectLst/>
        </p:spPr>
        <p:txBody>
          <a:bodyPr wrap="none">
            <a:spAutoFit/>
          </a:bodyPr>
          <a:lstStyle/>
          <a:p>
            <a:r>
              <a:rPr lang="en-US" sz="2400"/>
              <a:t>2 Na    +        Cl</a:t>
            </a:r>
            <a:r>
              <a:rPr lang="en-US" sz="2400" baseline="-25000"/>
              <a:t>2</a:t>
            </a:r>
            <a:r>
              <a:rPr lang="en-US" sz="2400"/>
              <a:t>      </a:t>
            </a:r>
            <a:r>
              <a:rPr lang="en-US" sz="2400">
                <a:sym typeface="Wingdings" pitchFamily="2" charset="2"/>
              </a:rPr>
              <a:t>        2 NaCl</a:t>
            </a:r>
            <a:endParaRPr lang="en-US" sz="2400"/>
          </a:p>
        </p:txBody>
      </p:sp>
      <p:sp>
        <p:nvSpPr>
          <p:cNvPr id="2506767" name="AutoShape 1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10000"/>
                                  </p:stCondLst>
                                  <p:childTnLst>
                                    <p:set>
                                      <p:cBhvr>
                                        <p:cTn id="6" dur="1" fill="hold">
                                          <p:stCondLst>
                                            <p:cond delay="499"/>
                                          </p:stCondLst>
                                        </p:cTn>
                                        <p:tgtEl>
                                          <p:spTgt spid="2506756"/>
                                        </p:tgtEl>
                                        <p:attrNameLst>
                                          <p:attrName>style.visibility</p:attrName>
                                        </p:attrNameLst>
                                      </p:cBhvr>
                                      <p:to>
                                        <p:strVal val="visible"/>
                                      </p:to>
                                    </p:set>
                                  </p:childTnLst>
                                </p:cTn>
                              </p:par>
                            </p:childTnLst>
                          </p:cTn>
                        </p:par>
                        <p:par>
                          <p:cTn id="7" fill="hold">
                            <p:stCondLst>
                              <p:cond delay="10500"/>
                            </p:stCondLst>
                            <p:childTnLst>
                              <p:par>
                                <p:cTn id="8" presetID="1" presetClass="entr" presetSubtype="0" fill="hold" grpId="0" nodeType="afterEffect">
                                  <p:stCondLst>
                                    <p:cond delay="2000"/>
                                  </p:stCondLst>
                                  <p:childTnLst>
                                    <p:set>
                                      <p:cBhvr>
                                        <p:cTn id="9" dur="1" fill="hold">
                                          <p:stCondLst>
                                            <p:cond delay="499"/>
                                          </p:stCondLst>
                                        </p:cTn>
                                        <p:tgtEl>
                                          <p:spTgt spid="25067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6756" grpId="0" autoUpdateAnimBg="0"/>
      <p:bldP spid="2506757"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1826" name="Rectangle 2"/>
          <p:cNvSpPr>
            <a:spLocks noGrp="1" noChangeArrowheads="1"/>
          </p:cNvSpPr>
          <p:nvPr>
            <p:ph type="title"/>
          </p:nvPr>
        </p:nvSpPr>
        <p:spPr>
          <a:xfrm>
            <a:off x="381000" y="274638"/>
            <a:ext cx="8229600" cy="1143000"/>
          </a:xfrm>
        </p:spPr>
        <p:txBody>
          <a:bodyPr/>
          <a:lstStyle/>
          <a:p>
            <a:r>
              <a:rPr lang="en-US"/>
              <a:t>Dissolving of Salt in Water</a:t>
            </a:r>
          </a:p>
        </p:txBody>
      </p:sp>
      <p:sp>
        <p:nvSpPr>
          <p:cNvPr id="2381827" name="Text Box 3"/>
          <p:cNvSpPr txBox="1">
            <a:spLocks noChangeArrowheads="1"/>
          </p:cNvSpPr>
          <p:nvPr/>
        </p:nvSpPr>
        <p:spPr bwMode="auto">
          <a:xfrm>
            <a:off x="2105025" y="6248400"/>
            <a:ext cx="5237163" cy="457200"/>
          </a:xfrm>
          <a:prstGeom prst="rect">
            <a:avLst/>
          </a:prstGeom>
          <a:noFill/>
          <a:ln w="9525">
            <a:noFill/>
            <a:miter lim="800000"/>
            <a:headEnd/>
            <a:tailEnd/>
          </a:ln>
          <a:effectLst/>
        </p:spPr>
        <p:txBody>
          <a:bodyPr wrap="none">
            <a:spAutoFit/>
          </a:bodyPr>
          <a:lstStyle/>
          <a:p>
            <a:r>
              <a:rPr lang="en-US" sz="2400"/>
              <a:t>NaCl(</a:t>
            </a:r>
            <a:r>
              <a:rPr lang="en-US" sz="2400" i="1"/>
              <a:t>s</a:t>
            </a:r>
            <a:r>
              <a:rPr lang="en-US" sz="2400"/>
              <a:t>) + H</a:t>
            </a:r>
            <a:r>
              <a:rPr lang="en-US" sz="2400" baseline="-25000"/>
              <a:t>2</a:t>
            </a:r>
            <a:r>
              <a:rPr lang="en-US" sz="2400"/>
              <a:t>O  </a:t>
            </a:r>
            <a:r>
              <a:rPr lang="en-US" sz="2400">
                <a:sym typeface="Wingdings" pitchFamily="2" charset="2"/>
              </a:rPr>
              <a:t>  Na</a:t>
            </a:r>
            <a:r>
              <a:rPr lang="en-US" sz="2400" baseline="30000">
                <a:sym typeface="Wingdings" pitchFamily="2" charset="2"/>
              </a:rPr>
              <a:t>+</a:t>
            </a:r>
            <a:r>
              <a:rPr lang="en-US" sz="2400">
                <a:sym typeface="Wingdings" pitchFamily="2" charset="2"/>
              </a:rPr>
              <a:t>(</a:t>
            </a:r>
            <a:r>
              <a:rPr lang="en-US" sz="2400" i="1">
                <a:sym typeface="Wingdings" pitchFamily="2" charset="2"/>
              </a:rPr>
              <a:t>aq</a:t>
            </a:r>
            <a:r>
              <a:rPr lang="en-US" sz="2400">
                <a:sym typeface="Wingdings" pitchFamily="2" charset="2"/>
              </a:rPr>
              <a:t>)  +  Cl</a:t>
            </a:r>
            <a:r>
              <a:rPr lang="en-US" sz="2400" baseline="30000">
                <a:sym typeface="Wingdings" pitchFamily="2" charset="2"/>
              </a:rPr>
              <a:t>-</a:t>
            </a:r>
            <a:r>
              <a:rPr lang="en-US" sz="2400">
                <a:sym typeface="Wingdings" pitchFamily="2" charset="2"/>
              </a:rPr>
              <a:t>(</a:t>
            </a:r>
            <a:r>
              <a:rPr lang="en-US" sz="2400" i="1">
                <a:sym typeface="Wingdings" pitchFamily="2" charset="2"/>
              </a:rPr>
              <a:t>aq</a:t>
            </a:r>
            <a:r>
              <a:rPr lang="en-US" sz="2400">
                <a:sym typeface="Wingdings" pitchFamily="2" charset="2"/>
              </a:rPr>
              <a:t>)</a:t>
            </a:r>
          </a:p>
        </p:txBody>
      </p:sp>
      <p:sp>
        <p:nvSpPr>
          <p:cNvPr id="2381828" name="Rectangle 4"/>
          <p:cNvSpPr>
            <a:spLocks noChangeArrowheads="1"/>
          </p:cNvSpPr>
          <p:nvPr/>
        </p:nvSpPr>
        <p:spPr bwMode="auto">
          <a:xfrm>
            <a:off x="914400" y="1295400"/>
            <a:ext cx="7391400" cy="4876800"/>
          </a:xfrm>
          <a:prstGeom prst="rect">
            <a:avLst/>
          </a:prstGeom>
          <a:solidFill>
            <a:schemeClr val="accent1">
              <a:alpha val="19000"/>
            </a:schemeClr>
          </a:solidFill>
          <a:ln w="9525">
            <a:solidFill>
              <a:schemeClr val="tx1"/>
            </a:solidFill>
            <a:miter lim="800000"/>
            <a:headEnd/>
            <a:tailEnd/>
          </a:ln>
          <a:effectLst/>
        </p:spPr>
        <p:txBody>
          <a:bodyPr wrap="none" anchor="ctr"/>
          <a:lstStyle/>
          <a:p>
            <a:pPr algn="ctr"/>
            <a:endParaRPr lang="en-US" sz="1800"/>
          </a:p>
        </p:txBody>
      </p:sp>
      <p:sp>
        <p:nvSpPr>
          <p:cNvPr id="2381829" name="Oval 5"/>
          <p:cNvSpPr>
            <a:spLocks noChangeArrowheads="1"/>
          </p:cNvSpPr>
          <p:nvPr/>
        </p:nvSpPr>
        <p:spPr bwMode="auto">
          <a:xfrm>
            <a:off x="1143000" y="51816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30" name="Oval 6"/>
          <p:cNvSpPr>
            <a:spLocks noChangeArrowheads="1"/>
          </p:cNvSpPr>
          <p:nvPr/>
        </p:nvSpPr>
        <p:spPr bwMode="auto">
          <a:xfrm>
            <a:off x="1143000" y="42672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31" name="Oval 7"/>
          <p:cNvSpPr>
            <a:spLocks noChangeArrowheads="1"/>
          </p:cNvSpPr>
          <p:nvPr/>
        </p:nvSpPr>
        <p:spPr bwMode="auto">
          <a:xfrm>
            <a:off x="1600200" y="56388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32" name="Oval 8"/>
          <p:cNvSpPr>
            <a:spLocks noChangeArrowheads="1"/>
          </p:cNvSpPr>
          <p:nvPr/>
        </p:nvSpPr>
        <p:spPr bwMode="auto">
          <a:xfrm>
            <a:off x="1600200" y="47244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33" name="Oval 9"/>
          <p:cNvSpPr>
            <a:spLocks noChangeArrowheads="1"/>
          </p:cNvSpPr>
          <p:nvPr/>
        </p:nvSpPr>
        <p:spPr bwMode="auto">
          <a:xfrm>
            <a:off x="2057400" y="51816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34" name="Oval 10"/>
          <p:cNvSpPr>
            <a:spLocks noChangeArrowheads="1"/>
          </p:cNvSpPr>
          <p:nvPr/>
        </p:nvSpPr>
        <p:spPr bwMode="auto">
          <a:xfrm>
            <a:off x="1600200" y="38100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35" name="Oval 11"/>
          <p:cNvSpPr>
            <a:spLocks noChangeArrowheads="1"/>
          </p:cNvSpPr>
          <p:nvPr/>
        </p:nvSpPr>
        <p:spPr bwMode="auto">
          <a:xfrm>
            <a:off x="2514600" y="56388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36" name="Oval 12"/>
          <p:cNvSpPr>
            <a:spLocks noChangeArrowheads="1"/>
          </p:cNvSpPr>
          <p:nvPr/>
        </p:nvSpPr>
        <p:spPr bwMode="auto">
          <a:xfrm>
            <a:off x="2514600" y="47244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37" name="Oval 13"/>
          <p:cNvSpPr>
            <a:spLocks noChangeArrowheads="1"/>
          </p:cNvSpPr>
          <p:nvPr/>
        </p:nvSpPr>
        <p:spPr bwMode="auto">
          <a:xfrm>
            <a:off x="2971800" y="51816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38" name="Oval 14"/>
          <p:cNvSpPr>
            <a:spLocks noChangeArrowheads="1"/>
          </p:cNvSpPr>
          <p:nvPr/>
        </p:nvSpPr>
        <p:spPr bwMode="auto">
          <a:xfrm>
            <a:off x="2057400" y="42672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39" name="Oval 15"/>
          <p:cNvSpPr>
            <a:spLocks noChangeArrowheads="1"/>
          </p:cNvSpPr>
          <p:nvPr/>
        </p:nvSpPr>
        <p:spPr bwMode="auto">
          <a:xfrm>
            <a:off x="3429000" y="56388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40" name="Oval 16"/>
          <p:cNvSpPr>
            <a:spLocks noChangeArrowheads="1"/>
          </p:cNvSpPr>
          <p:nvPr/>
        </p:nvSpPr>
        <p:spPr bwMode="auto">
          <a:xfrm>
            <a:off x="1143000" y="33528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41" name="Oval 17"/>
          <p:cNvSpPr>
            <a:spLocks noChangeArrowheads="1"/>
          </p:cNvSpPr>
          <p:nvPr/>
        </p:nvSpPr>
        <p:spPr bwMode="auto">
          <a:xfrm>
            <a:off x="2057400" y="33528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42" name="Oval 18"/>
          <p:cNvSpPr>
            <a:spLocks noChangeArrowheads="1"/>
          </p:cNvSpPr>
          <p:nvPr/>
        </p:nvSpPr>
        <p:spPr bwMode="auto">
          <a:xfrm>
            <a:off x="2971800" y="42672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43" name="Oval 19"/>
          <p:cNvSpPr>
            <a:spLocks noChangeArrowheads="1"/>
          </p:cNvSpPr>
          <p:nvPr/>
        </p:nvSpPr>
        <p:spPr bwMode="auto">
          <a:xfrm>
            <a:off x="3429000" y="47244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44" name="Oval 20"/>
          <p:cNvSpPr>
            <a:spLocks noChangeArrowheads="1"/>
          </p:cNvSpPr>
          <p:nvPr/>
        </p:nvSpPr>
        <p:spPr bwMode="auto">
          <a:xfrm>
            <a:off x="3886200" y="51816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45" name="Oval 21"/>
          <p:cNvSpPr>
            <a:spLocks noChangeArrowheads="1"/>
          </p:cNvSpPr>
          <p:nvPr/>
        </p:nvSpPr>
        <p:spPr bwMode="auto">
          <a:xfrm>
            <a:off x="3886200" y="42672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46" name="Oval 22"/>
          <p:cNvSpPr>
            <a:spLocks noChangeArrowheads="1"/>
          </p:cNvSpPr>
          <p:nvPr/>
        </p:nvSpPr>
        <p:spPr bwMode="auto">
          <a:xfrm>
            <a:off x="3429000" y="38100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47" name="Oval 23"/>
          <p:cNvSpPr>
            <a:spLocks noChangeArrowheads="1"/>
          </p:cNvSpPr>
          <p:nvPr/>
        </p:nvSpPr>
        <p:spPr bwMode="auto">
          <a:xfrm>
            <a:off x="2514600" y="38100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48" name="Oval 24"/>
          <p:cNvSpPr>
            <a:spLocks noChangeArrowheads="1"/>
          </p:cNvSpPr>
          <p:nvPr/>
        </p:nvSpPr>
        <p:spPr bwMode="auto">
          <a:xfrm>
            <a:off x="2438400" y="18288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sp>
        <p:nvSpPr>
          <p:cNvPr id="2381849" name="Oval 25"/>
          <p:cNvSpPr>
            <a:spLocks noChangeArrowheads="1"/>
          </p:cNvSpPr>
          <p:nvPr/>
        </p:nvSpPr>
        <p:spPr bwMode="auto">
          <a:xfrm>
            <a:off x="2971800" y="3352800"/>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grpSp>
        <p:nvGrpSpPr>
          <p:cNvPr id="2381850" name="Group 26"/>
          <p:cNvGrpSpPr>
            <a:grpSpLocks/>
          </p:cNvGrpSpPr>
          <p:nvPr/>
        </p:nvGrpSpPr>
        <p:grpSpPr bwMode="auto">
          <a:xfrm rot="-2037623">
            <a:off x="2743200" y="1584325"/>
            <a:ext cx="244475" cy="320675"/>
            <a:chOff x="384" y="2976"/>
            <a:chExt cx="154" cy="202"/>
          </a:xfrm>
        </p:grpSpPr>
        <p:sp>
          <p:nvSpPr>
            <p:cNvPr id="2381851" name="Oval 27"/>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52" name="Oval 28"/>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53" name="Oval 29"/>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54" name="Group 30"/>
          <p:cNvGrpSpPr>
            <a:grpSpLocks/>
          </p:cNvGrpSpPr>
          <p:nvPr/>
        </p:nvGrpSpPr>
        <p:grpSpPr bwMode="auto">
          <a:xfrm rot="1888588">
            <a:off x="2743200" y="1981200"/>
            <a:ext cx="244475" cy="320675"/>
            <a:chOff x="384" y="2976"/>
            <a:chExt cx="154" cy="202"/>
          </a:xfrm>
        </p:grpSpPr>
        <p:sp>
          <p:nvSpPr>
            <p:cNvPr id="2381855" name="Oval 31"/>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56" name="Oval 32"/>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57" name="Oval 33"/>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58" name="Group 34"/>
          <p:cNvGrpSpPr>
            <a:grpSpLocks/>
          </p:cNvGrpSpPr>
          <p:nvPr/>
        </p:nvGrpSpPr>
        <p:grpSpPr bwMode="auto">
          <a:xfrm rot="14850759">
            <a:off x="2209800" y="1546225"/>
            <a:ext cx="244475" cy="320675"/>
            <a:chOff x="384" y="2976"/>
            <a:chExt cx="154" cy="202"/>
          </a:xfrm>
        </p:grpSpPr>
        <p:sp>
          <p:nvSpPr>
            <p:cNvPr id="2381859" name="Oval 35"/>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60" name="Oval 36"/>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61" name="Oval 37"/>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62" name="Group 38"/>
          <p:cNvGrpSpPr>
            <a:grpSpLocks/>
          </p:cNvGrpSpPr>
          <p:nvPr/>
        </p:nvGrpSpPr>
        <p:grpSpPr bwMode="auto">
          <a:xfrm rot="8130917">
            <a:off x="2209800" y="2057400"/>
            <a:ext cx="244475" cy="320675"/>
            <a:chOff x="384" y="2976"/>
            <a:chExt cx="154" cy="202"/>
          </a:xfrm>
        </p:grpSpPr>
        <p:sp>
          <p:nvSpPr>
            <p:cNvPr id="2381863" name="Oval 39"/>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64" name="Oval 40"/>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65" name="Oval 41"/>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66" name="Group 42"/>
          <p:cNvGrpSpPr>
            <a:grpSpLocks/>
          </p:cNvGrpSpPr>
          <p:nvPr/>
        </p:nvGrpSpPr>
        <p:grpSpPr bwMode="auto">
          <a:xfrm rot="3864172">
            <a:off x="5327650" y="1471613"/>
            <a:ext cx="244475" cy="320675"/>
            <a:chOff x="384" y="2976"/>
            <a:chExt cx="154" cy="202"/>
          </a:xfrm>
        </p:grpSpPr>
        <p:sp>
          <p:nvSpPr>
            <p:cNvPr id="2381867" name="Oval 43"/>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68" name="Oval 44"/>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69" name="Oval 45"/>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70" name="Group 46"/>
          <p:cNvGrpSpPr>
            <a:grpSpLocks/>
          </p:cNvGrpSpPr>
          <p:nvPr/>
        </p:nvGrpSpPr>
        <p:grpSpPr bwMode="auto">
          <a:xfrm rot="8979565">
            <a:off x="5969000" y="1574800"/>
            <a:ext cx="244475" cy="320675"/>
            <a:chOff x="384" y="2976"/>
            <a:chExt cx="154" cy="202"/>
          </a:xfrm>
        </p:grpSpPr>
        <p:sp>
          <p:nvSpPr>
            <p:cNvPr id="2381871" name="Oval 47"/>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72" name="Oval 48"/>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73" name="Oval 49"/>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74" name="Group 50"/>
          <p:cNvGrpSpPr>
            <a:grpSpLocks/>
          </p:cNvGrpSpPr>
          <p:nvPr/>
        </p:nvGrpSpPr>
        <p:grpSpPr bwMode="auto">
          <a:xfrm rot="12043781">
            <a:off x="6157913" y="2079625"/>
            <a:ext cx="244475" cy="320675"/>
            <a:chOff x="384" y="2976"/>
            <a:chExt cx="154" cy="202"/>
          </a:xfrm>
        </p:grpSpPr>
        <p:sp>
          <p:nvSpPr>
            <p:cNvPr id="2381875" name="Oval 51"/>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76" name="Oval 52"/>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77" name="Oval 53"/>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78" name="Group 54"/>
          <p:cNvGrpSpPr>
            <a:grpSpLocks/>
          </p:cNvGrpSpPr>
          <p:nvPr/>
        </p:nvGrpSpPr>
        <p:grpSpPr bwMode="auto">
          <a:xfrm rot="-6081420">
            <a:off x="5689600" y="2368550"/>
            <a:ext cx="244475" cy="320675"/>
            <a:chOff x="384" y="2976"/>
            <a:chExt cx="154" cy="202"/>
          </a:xfrm>
        </p:grpSpPr>
        <p:sp>
          <p:nvSpPr>
            <p:cNvPr id="2381879" name="Oval 55"/>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80" name="Oval 56"/>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81" name="Oval 57"/>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82" name="Group 58"/>
          <p:cNvGrpSpPr>
            <a:grpSpLocks/>
          </p:cNvGrpSpPr>
          <p:nvPr/>
        </p:nvGrpSpPr>
        <p:grpSpPr bwMode="auto">
          <a:xfrm rot="-914624">
            <a:off x="5097463" y="2012950"/>
            <a:ext cx="244475" cy="320675"/>
            <a:chOff x="384" y="2976"/>
            <a:chExt cx="154" cy="202"/>
          </a:xfrm>
        </p:grpSpPr>
        <p:sp>
          <p:nvSpPr>
            <p:cNvPr id="2381883" name="Oval 59"/>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84" name="Oval 60"/>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85" name="Oval 61"/>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86" name="Group 62"/>
          <p:cNvGrpSpPr>
            <a:grpSpLocks/>
          </p:cNvGrpSpPr>
          <p:nvPr/>
        </p:nvGrpSpPr>
        <p:grpSpPr bwMode="auto">
          <a:xfrm rot="10343468">
            <a:off x="4419600" y="5562600"/>
            <a:ext cx="244475" cy="320675"/>
            <a:chOff x="384" y="2976"/>
            <a:chExt cx="154" cy="202"/>
          </a:xfrm>
        </p:grpSpPr>
        <p:sp>
          <p:nvSpPr>
            <p:cNvPr id="2381887" name="Oval 63"/>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88" name="Oval 64"/>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89" name="Oval 65"/>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90" name="Group 66"/>
          <p:cNvGrpSpPr>
            <a:grpSpLocks/>
          </p:cNvGrpSpPr>
          <p:nvPr/>
        </p:nvGrpSpPr>
        <p:grpSpPr bwMode="auto">
          <a:xfrm rot="-3586411">
            <a:off x="4137025" y="4822825"/>
            <a:ext cx="244475" cy="320675"/>
            <a:chOff x="384" y="2976"/>
            <a:chExt cx="154" cy="202"/>
          </a:xfrm>
        </p:grpSpPr>
        <p:sp>
          <p:nvSpPr>
            <p:cNvPr id="2381891" name="Oval 67"/>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92" name="Oval 68"/>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93" name="Oval 69"/>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94" name="Group 70"/>
          <p:cNvGrpSpPr>
            <a:grpSpLocks/>
          </p:cNvGrpSpPr>
          <p:nvPr/>
        </p:nvGrpSpPr>
        <p:grpSpPr bwMode="auto">
          <a:xfrm rot="-1116147">
            <a:off x="4191000" y="4038600"/>
            <a:ext cx="244475" cy="320675"/>
            <a:chOff x="384" y="2976"/>
            <a:chExt cx="154" cy="202"/>
          </a:xfrm>
        </p:grpSpPr>
        <p:sp>
          <p:nvSpPr>
            <p:cNvPr id="2381895" name="Oval 71"/>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896" name="Oval 72"/>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897" name="Oval 73"/>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898" name="Group 74"/>
          <p:cNvGrpSpPr>
            <a:grpSpLocks/>
          </p:cNvGrpSpPr>
          <p:nvPr/>
        </p:nvGrpSpPr>
        <p:grpSpPr bwMode="auto">
          <a:xfrm rot="8019673">
            <a:off x="3733800" y="2971800"/>
            <a:ext cx="244475" cy="320675"/>
            <a:chOff x="384" y="2976"/>
            <a:chExt cx="154" cy="202"/>
          </a:xfrm>
        </p:grpSpPr>
        <p:sp>
          <p:nvSpPr>
            <p:cNvPr id="2381899" name="Oval 75"/>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00" name="Oval 76"/>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01" name="Oval 77"/>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02" name="Group 78"/>
          <p:cNvGrpSpPr>
            <a:grpSpLocks/>
          </p:cNvGrpSpPr>
          <p:nvPr/>
        </p:nvGrpSpPr>
        <p:grpSpPr bwMode="auto">
          <a:xfrm rot="6300890">
            <a:off x="1295400" y="2286000"/>
            <a:ext cx="244475" cy="320675"/>
            <a:chOff x="384" y="2976"/>
            <a:chExt cx="154" cy="202"/>
          </a:xfrm>
        </p:grpSpPr>
        <p:sp>
          <p:nvSpPr>
            <p:cNvPr id="2381903" name="Oval 79"/>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04" name="Oval 80"/>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05" name="Oval 81"/>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06" name="Group 82"/>
          <p:cNvGrpSpPr>
            <a:grpSpLocks/>
          </p:cNvGrpSpPr>
          <p:nvPr/>
        </p:nvGrpSpPr>
        <p:grpSpPr bwMode="auto">
          <a:xfrm rot="17281860">
            <a:off x="2133600" y="2895600"/>
            <a:ext cx="244475" cy="320675"/>
            <a:chOff x="384" y="2976"/>
            <a:chExt cx="154" cy="202"/>
          </a:xfrm>
        </p:grpSpPr>
        <p:sp>
          <p:nvSpPr>
            <p:cNvPr id="2381907" name="Oval 83"/>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08" name="Oval 84"/>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09" name="Oval 85"/>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10" name="Group 86"/>
          <p:cNvGrpSpPr>
            <a:grpSpLocks/>
          </p:cNvGrpSpPr>
          <p:nvPr/>
        </p:nvGrpSpPr>
        <p:grpSpPr bwMode="auto">
          <a:xfrm rot="2387521">
            <a:off x="5791200" y="3260725"/>
            <a:ext cx="244475" cy="320675"/>
            <a:chOff x="384" y="2976"/>
            <a:chExt cx="154" cy="202"/>
          </a:xfrm>
        </p:grpSpPr>
        <p:sp>
          <p:nvSpPr>
            <p:cNvPr id="2381911" name="Oval 87"/>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12" name="Oval 88"/>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13" name="Oval 89"/>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14" name="Group 90"/>
          <p:cNvGrpSpPr>
            <a:grpSpLocks/>
          </p:cNvGrpSpPr>
          <p:nvPr/>
        </p:nvGrpSpPr>
        <p:grpSpPr bwMode="auto">
          <a:xfrm rot="7502915">
            <a:off x="6416675" y="3086100"/>
            <a:ext cx="244475" cy="320675"/>
            <a:chOff x="384" y="2976"/>
            <a:chExt cx="154" cy="202"/>
          </a:xfrm>
        </p:grpSpPr>
        <p:sp>
          <p:nvSpPr>
            <p:cNvPr id="2381915" name="Oval 91"/>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16" name="Oval 92"/>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17" name="Oval 93"/>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18" name="Group 94"/>
          <p:cNvGrpSpPr>
            <a:grpSpLocks/>
          </p:cNvGrpSpPr>
          <p:nvPr/>
        </p:nvGrpSpPr>
        <p:grpSpPr bwMode="auto">
          <a:xfrm rot="10567130">
            <a:off x="6797675" y="3467100"/>
            <a:ext cx="244475" cy="320675"/>
            <a:chOff x="384" y="2976"/>
            <a:chExt cx="154" cy="202"/>
          </a:xfrm>
        </p:grpSpPr>
        <p:sp>
          <p:nvSpPr>
            <p:cNvPr id="2381919" name="Oval 95"/>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20" name="Oval 96"/>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21" name="Oval 97"/>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22" name="Group 98"/>
          <p:cNvGrpSpPr>
            <a:grpSpLocks/>
          </p:cNvGrpSpPr>
          <p:nvPr/>
        </p:nvGrpSpPr>
        <p:grpSpPr bwMode="auto">
          <a:xfrm rot="-7558070">
            <a:off x="6492875" y="3924300"/>
            <a:ext cx="244475" cy="320675"/>
            <a:chOff x="384" y="2976"/>
            <a:chExt cx="154" cy="202"/>
          </a:xfrm>
        </p:grpSpPr>
        <p:sp>
          <p:nvSpPr>
            <p:cNvPr id="2381923" name="Oval 99"/>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24" name="Oval 100"/>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25" name="Oval 101"/>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26" name="Group 102"/>
          <p:cNvGrpSpPr>
            <a:grpSpLocks/>
          </p:cNvGrpSpPr>
          <p:nvPr/>
        </p:nvGrpSpPr>
        <p:grpSpPr bwMode="auto">
          <a:xfrm rot="-2391274">
            <a:off x="5807075" y="3848100"/>
            <a:ext cx="244475" cy="320675"/>
            <a:chOff x="384" y="2976"/>
            <a:chExt cx="154" cy="202"/>
          </a:xfrm>
        </p:grpSpPr>
        <p:sp>
          <p:nvSpPr>
            <p:cNvPr id="2381927" name="Oval 103"/>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28" name="Oval 104"/>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29" name="Oval 105"/>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30" name="Group 106"/>
          <p:cNvGrpSpPr>
            <a:grpSpLocks/>
          </p:cNvGrpSpPr>
          <p:nvPr/>
        </p:nvGrpSpPr>
        <p:grpSpPr bwMode="auto">
          <a:xfrm rot="332579">
            <a:off x="6791325" y="4995863"/>
            <a:ext cx="244475" cy="320675"/>
            <a:chOff x="384" y="2976"/>
            <a:chExt cx="154" cy="202"/>
          </a:xfrm>
        </p:grpSpPr>
        <p:sp>
          <p:nvSpPr>
            <p:cNvPr id="2381931" name="Oval 107"/>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32" name="Oval 108"/>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33" name="Oval 109"/>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34" name="Group 110"/>
          <p:cNvGrpSpPr>
            <a:grpSpLocks/>
          </p:cNvGrpSpPr>
          <p:nvPr/>
        </p:nvGrpSpPr>
        <p:grpSpPr bwMode="auto">
          <a:xfrm rot="5447973">
            <a:off x="7210425" y="4498975"/>
            <a:ext cx="244475" cy="320675"/>
            <a:chOff x="384" y="2976"/>
            <a:chExt cx="154" cy="202"/>
          </a:xfrm>
        </p:grpSpPr>
        <p:sp>
          <p:nvSpPr>
            <p:cNvPr id="2381935" name="Oval 111"/>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36" name="Oval 112"/>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37" name="Oval 113"/>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38" name="Group 114"/>
          <p:cNvGrpSpPr>
            <a:grpSpLocks/>
          </p:cNvGrpSpPr>
          <p:nvPr/>
        </p:nvGrpSpPr>
        <p:grpSpPr bwMode="auto">
          <a:xfrm rot="8512188">
            <a:off x="7739063" y="4598988"/>
            <a:ext cx="244475" cy="320675"/>
            <a:chOff x="384" y="2976"/>
            <a:chExt cx="154" cy="202"/>
          </a:xfrm>
        </p:grpSpPr>
        <p:sp>
          <p:nvSpPr>
            <p:cNvPr id="2381939" name="Oval 115"/>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40" name="Oval 116"/>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41" name="Oval 117"/>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42" name="Group 118"/>
          <p:cNvGrpSpPr>
            <a:grpSpLocks/>
          </p:cNvGrpSpPr>
          <p:nvPr/>
        </p:nvGrpSpPr>
        <p:grpSpPr bwMode="auto">
          <a:xfrm rot="-9613012">
            <a:off x="7743825" y="5148263"/>
            <a:ext cx="244475" cy="320675"/>
            <a:chOff x="384" y="2976"/>
            <a:chExt cx="154" cy="202"/>
          </a:xfrm>
        </p:grpSpPr>
        <p:sp>
          <p:nvSpPr>
            <p:cNvPr id="2381943" name="Oval 119"/>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44" name="Oval 120"/>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45" name="Oval 121"/>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46" name="Group 122"/>
          <p:cNvGrpSpPr>
            <a:grpSpLocks/>
          </p:cNvGrpSpPr>
          <p:nvPr/>
        </p:nvGrpSpPr>
        <p:grpSpPr bwMode="auto">
          <a:xfrm rot="-4446216">
            <a:off x="7134225" y="5472113"/>
            <a:ext cx="244475" cy="320675"/>
            <a:chOff x="384" y="2976"/>
            <a:chExt cx="154" cy="202"/>
          </a:xfrm>
        </p:grpSpPr>
        <p:sp>
          <p:nvSpPr>
            <p:cNvPr id="2381947" name="Oval 123"/>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48" name="Oval 124"/>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49" name="Oval 125"/>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sp>
        <p:nvSpPr>
          <p:cNvPr id="2381950" name="Oval 126"/>
          <p:cNvSpPr>
            <a:spLocks noChangeArrowheads="1"/>
          </p:cNvSpPr>
          <p:nvPr/>
        </p:nvSpPr>
        <p:spPr bwMode="auto">
          <a:xfrm rot="-1132140">
            <a:off x="7504113" y="1763713"/>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grpSp>
        <p:nvGrpSpPr>
          <p:cNvPr id="2381951" name="Group 127"/>
          <p:cNvGrpSpPr>
            <a:grpSpLocks/>
          </p:cNvGrpSpPr>
          <p:nvPr/>
        </p:nvGrpSpPr>
        <p:grpSpPr bwMode="auto">
          <a:xfrm rot="-3169763">
            <a:off x="7718425" y="1443038"/>
            <a:ext cx="244475" cy="320675"/>
            <a:chOff x="384" y="2976"/>
            <a:chExt cx="154" cy="202"/>
          </a:xfrm>
        </p:grpSpPr>
        <p:sp>
          <p:nvSpPr>
            <p:cNvPr id="2381952" name="Oval 128"/>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53" name="Oval 129"/>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54" name="Oval 130"/>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55" name="Group 131"/>
          <p:cNvGrpSpPr>
            <a:grpSpLocks/>
          </p:cNvGrpSpPr>
          <p:nvPr/>
        </p:nvGrpSpPr>
        <p:grpSpPr bwMode="auto">
          <a:xfrm rot="756448">
            <a:off x="7845425" y="1819275"/>
            <a:ext cx="244475" cy="320675"/>
            <a:chOff x="384" y="2976"/>
            <a:chExt cx="154" cy="202"/>
          </a:xfrm>
        </p:grpSpPr>
        <p:sp>
          <p:nvSpPr>
            <p:cNvPr id="2381956" name="Oval 132"/>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57" name="Oval 133"/>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58" name="Oval 134"/>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59" name="Group 135"/>
          <p:cNvGrpSpPr>
            <a:grpSpLocks/>
          </p:cNvGrpSpPr>
          <p:nvPr/>
        </p:nvGrpSpPr>
        <p:grpSpPr bwMode="auto">
          <a:xfrm rot="13718619">
            <a:off x="7200900" y="1579563"/>
            <a:ext cx="244475" cy="320675"/>
            <a:chOff x="384" y="2976"/>
            <a:chExt cx="154" cy="202"/>
          </a:xfrm>
        </p:grpSpPr>
        <p:sp>
          <p:nvSpPr>
            <p:cNvPr id="2381960" name="Oval 136"/>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61" name="Oval 137"/>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62" name="Oval 138"/>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63" name="Group 139"/>
          <p:cNvGrpSpPr>
            <a:grpSpLocks/>
          </p:cNvGrpSpPr>
          <p:nvPr/>
        </p:nvGrpSpPr>
        <p:grpSpPr bwMode="auto">
          <a:xfrm rot="6998777">
            <a:off x="7366000" y="2063750"/>
            <a:ext cx="244475" cy="320675"/>
            <a:chOff x="384" y="2976"/>
            <a:chExt cx="154" cy="202"/>
          </a:xfrm>
        </p:grpSpPr>
        <p:sp>
          <p:nvSpPr>
            <p:cNvPr id="2381964" name="Oval 140"/>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65" name="Oval 141"/>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66" name="Oval 142"/>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sp>
        <p:nvSpPr>
          <p:cNvPr id="2381967" name="Oval 143"/>
          <p:cNvSpPr>
            <a:spLocks noChangeArrowheads="1"/>
          </p:cNvSpPr>
          <p:nvPr/>
        </p:nvSpPr>
        <p:spPr bwMode="auto">
          <a:xfrm rot="-2006176">
            <a:off x="4911725" y="3209925"/>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grpSp>
        <p:nvGrpSpPr>
          <p:cNvPr id="2381968" name="Group 144"/>
          <p:cNvGrpSpPr>
            <a:grpSpLocks/>
          </p:cNvGrpSpPr>
          <p:nvPr/>
        </p:nvGrpSpPr>
        <p:grpSpPr bwMode="auto">
          <a:xfrm rot="-4043799">
            <a:off x="5041900" y="2852738"/>
            <a:ext cx="244475" cy="320675"/>
            <a:chOff x="384" y="2976"/>
            <a:chExt cx="154" cy="202"/>
          </a:xfrm>
        </p:grpSpPr>
        <p:sp>
          <p:nvSpPr>
            <p:cNvPr id="2381969" name="Oval 145"/>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70" name="Oval 146"/>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71" name="Oval 147"/>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72" name="Group 148"/>
          <p:cNvGrpSpPr>
            <a:grpSpLocks/>
          </p:cNvGrpSpPr>
          <p:nvPr/>
        </p:nvGrpSpPr>
        <p:grpSpPr bwMode="auto">
          <a:xfrm rot="-117588">
            <a:off x="5259388" y="3184525"/>
            <a:ext cx="244475" cy="320675"/>
            <a:chOff x="384" y="2976"/>
            <a:chExt cx="154" cy="202"/>
          </a:xfrm>
        </p:grpSpPr>
        <p:sp>
          <p:nvSpPr>
            <p:cNvPr id="2381973" name="Oval 149"/>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74" name="Oval 150"/>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75" name="Oval 151"/>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76" name="Group 152"/>
          <p:cNvGrpSpPr>
            <a:grpSpLocks/>
          </p:cNvGrpSpPr>
          <p:nvPr/>
        </p:nvGrpSpPr>
        <p:grpSpPr bwMode="auto">
          <a:xfrm rot="12844583">
            <a:off x="4575175" y="3114675"/>
            <a:ext cx="244475" cy="320675"/>
            <a:chOff x="384" y="2976"/>
            <a:chExt cx="154" cy="202"/>
          </a:xfrm>
        </p:grpSpPr>
        <p:sp>
          <p:nvSpPr>
            <p:cNvPr id="2381977" name="Oval 153"/>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78" name="Oval 154"/>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79" name="Oval 155"/>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80" name="Group 156"/>
          <p:cNvGrpSpPr>
            <a:grpSpLocks/>
          </p:cNvGrpSpPr>
          <p:nvPr/>
        </p:nvGrpSpPr>
        <p:grpSpPr bwMode="auto">
          <a:xfrm rot="6124742">
            <a:off x="4856163" y="3541713"/>
            <a:ext cx="244475" cy="320675"/>
            <a:chOff x="384" y="2976"/>
            <a:chExt cx="154" cy="202"/>
          </a:xfrm>
        </p:grpSpPr>
        <p:sp>
          <p:nvSpPr>
            <p:cNvPr id="2381981" name="Oval 157"/>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82" name="Oval 158"/>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83" name="Oval 159"/>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sp>
        <p:nvSpPr>
          <p:cNvPr id="2381984" name="Oval 160"/>
          <p:cNvSpPr>
            <a:spLocks noChangeArrowheads="1"/>
          </p:cNvSpPr>
          <p:nvPr/>
        </p:nvSpPr>
        <p:spPr bwMode="auto">
          <a:xfrm rot="3275723">
            <a:off x="5595938" y="4900613"/>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grpSp>
        <p:nvGrpSpPr>
          <p:cNvPr id="2381985" name="Group 161"/>
          <p:cNvGrpSpPr>
            <a:grpSpLocks/>
          </p:cNvGrpSpPr>
          <p:nvPr/>
        </p:nvGrpSpPr>
        <p:grpSpPr bwMode="auto">
          <a:xfrm rot="1238100">
            <a:off x="5976938" y="4979988"/>
            <a:ext cx="244475" cy="320675"/>
            <a:chOff x="384" y="2976"/>
            <a:chExt cx="154" cy="202"/>
          </a:xfrm>
        </p:grpSpPr>
        <p:sp>
          <p:nvSpPr>
            <p:cNvPr id="2381986" name="Oval 162"/>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87" name="Oval 163"/>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88" name="Oval 164"/>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89" name="Group 165"/>
          <p:cNvGrpSpPr>
            <a:grpSpLocks/>
          </p:cNvGrpSpPr>
          <p:nvPr/>
        </p:nvGrpSpPr>
        <p:grpSpPr bwMode="auto">
          <a:xfrm rot="5164311">
            <a:off x="5653088" y="5210175"/>
            <a:ext cx="244475" cy="320675"/>
            <a:chOff x="384" y="2976"/>
            <a:chExt cx="154" cy="202"/>
          </a:xfrm>
        </p:grpSpPr>
        <p:sp>
          <p:nvSpPr>
            <p:cNvPr id="2381990" name="Oval 166"/>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91" name="Oval 167"/>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92" name="Oval 168"/>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93" name="Group 169"/>
          <p:cNvGrpSpPr>
            <a:grpSpLocks/>
          </p:cNvGrpSpPr>
          <p:nvPr/>
        </p:nvGrpSpPr>
        <p:grpSpPr bwMode="auto">
          <a:xfrm rot="18126482">
            <a:off x="5699125" y="4522788"/>
            <a:ext cx="244475" cy="320675"/>
            <a:chOff x="384" y="2976"/>
            <a:chExt cx="154" cy="202"/>
          </a:xfrm>
        </p:grpSpPr>
        <p:sp>
          <p:nvSpPr>
            <p:cNvPr id="2381994" name="Oval 170"/>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95" name="Oval 171"/>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1996" name="Oval 172"/>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1997" name="Group 173"/>
          <p:cNvGrpSpPr>
            <a:grpSpLocks/>
          </p:cNvGrpSpPr>
          <p:nvPr/>
        </p:nvGrpSpPr>
        <p:grpSpPr bwMode="auto">
          <a:xfrm rot="11406640">
            <a:off x="5283200" y="4819650"/>
            <a:ext cx="244475" cy="320675"/>
            <a:chOff x="384" y="2976"/>
            <a:chExt cx="154" cy="202"/>
          </a:xfrm>
        </p:grpSpPr>
        <p:sp>
          <p:nvSpPr>
            <p:cNvPr id="2381998" name="Oval 174"/>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1999" name="Oval 175"/>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2000" name="Oval 176"/>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sp>
        <p:nvSpPr>
          <p:cNvPr id="2382001" name="Line 177"/>
          <p:cNvSpPr>
            <a:spLocks noChangeShapeType="1"/>
          </p:cNvSpPr>
          <p:nvPr/>
        </p:nvSpPr>
        <p:spPr bwMode="auto">
          <a:xfrm flipV="1">
            <a:off x="2438400" y="2209800"/>
            <a:ext cx="76200" cy="533400"/>
          </a:xfrm>
          <a:prstGeom prst="line">
            <a:avLst/>
          </a:prstGeom>
          <a:noFill/>
          <a:ln w="9525">
            <a:solidFill>
              <a:schemeClr val="tx1"/>
            </a:solidFill>
            <a:round/>
            <a:headEnd/>
            <a:tailEnd type="triangle" w="med" len="med"/>
          </a:ln>
          <a:effectLst/>
        </p:spPr>
        <p:txBody>
          <a:bodyPr/>
          <a:lstStyle/>
          <a:p>
            <a:endParaRPr lang="en-US"/>
          </a:p>
        </p:txBody>
      </p:sp>
      <p:sp>
        <p:nvSpPr>
          <p:cNvPr id="2382002" name="Line 178"/>
          <p:cNvSpPr>
            <a:spLocks noChangeShapeType="1"/>
          </p:cNvSpPr>
          <p:nvPr/>
        </p:nvSpPr>
        <p:spPr bwMode="auto">
          <a:xfrm>
            <a:off x="2438400" y="2743200"/>
            <a:ext cx="533400" cy="609600"/>
          </a:xfrm>
          <a:prstGeom prst="line">
            <a:avLst/>
          </a:prstGeom>
          <a:noFill/>
          <a:ln w="9525">
            <a:solidFill>
              <a:schemeClr val="tx1"/>
            </a:solidFill>
            <a:round/>
            <a:headEnd/>
            <a:tailEnd type="triangle" w="med" len="med"/>
          </a:ln>
          <a:effectLst/>
        </p:spPr>
        <p:txBody>
          <a:bodyPr/>
          <a:lstStyle/>
          <a:p>
            <a:endParaRPr lang="en-US"/>
          </a:p>
        </p:txBody>
      </p:sp>
      <p:grpSp>
        <p:nvGrpSpPr>
          <p:cNvPr id="2382003" name="Group 179"/>
          <p:cNvGrpSpPr>
            <a:grpSpLocks/>
          </p:cNvGrpSpPr>
          <p:nvPr/>
        </p:nvGrpSpPr>
        <p:grpSpPr bwMode="auto">
          <a:xfrm rot="2387521">
            <a:off x="3276600" y="1736725"/>
            <a:ext cx="244475" cy="320675"/>
            <a:chOff x="384" y="2976"/>
            <a:chExt cx="154" cy="202"/>
          </a:xfrm>
        </p:grpSpPr>
        <p:sp>
          <p:nvSpPr>
            <p:cNvPr id="2382004" name="Oval 180"/>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2005" name="Oval 181"/>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2006" name="Oval 182"/>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2007" name="Group 183"/>
          <p:cNvGrpSpPr>
            <a:grpSpLocks/>
          </p:cNvGrpSpPr>
          <p:nvPr/>
        </p:nvGrpSpPr>
        <p:grpSpPr bwMode="auto">
          <a:xfrm rot="7502915">
            <a:off x="3902075" y="1562100"/>
            <a:ext cx="244475" cy="320675"/>
            <a:chOff x="384" y="2976"/>
            <a:chExt cx="154" cy="202"/>
          </a:xfrm>
        </p:grpSpPr>
        <p:sp>
          <p:nvSpPr>
            <p:cNvPr id="2382008" name="Oval 184"/>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2009" name="Oval 185"/>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2010" name="Oval 186"/>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2011" name="Group 187"/>
          <p:cNvGrpSpPr>
            <a:grpSpLocks/>
          </p:cNvGrpSpPr>
          <p:nvPr/>
        </p:nvGrpSpPr>
        <p:grpSpPr bwMode="auto">
          <a:xfrm rot="10567130">
            <a:off x="4283075" y="1943100"/>
            <a:ext cx="244475" cy="320675"/>
            <a:chOff x="384" y="2976"/>
            <a:chExt cx="154" cy="202"/>
          </a:xfrm>
        </p:grpSpPr>
        <p:sp>
          <p:nvSpPr>
            <p:cNvPr id="2382012" name="Oval 188"/>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2013" name="Oval 189"/>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2014" name="Oval 190"/>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2015" name="Group 191"/>
          <p:cNvGrpSpPr>
            <a:grpSpLocks/>
          </p:cNvGrpSpPr>
          <p:nvPr/>
        </p:nvGrpSpPr>
        <p:grpSpPr bwMode="auto">
          <a:xfrm rot="-7558070">
            <a:off x="3978275" y="2400300"/>
            <a:ext cx="244475" cy="320675"/>
            <a:chOff x="384" y="2976"/>
            <a:chExt cx="154" cy="202"/>
          </a:xfrm>
        </p:grpSpPr>
        <p:sp>
          <p:nvSpPr>
            <p:cNvPr id="2382016" name="Oval 192"/>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2017" name="Oval 193"/>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2018" name="Oval 194"/>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2019" name="Group 195"/>
          <p:cNvGrpSpPr>
            <a:grpSpLocks/>
          </p:cNvGrpSpPr>
          <p:nvPr/>
        </p:nvGrpSpPr>
        <p:grpSpPr bwMode="auto">
          <a:xfrm rot="-2391274">
            <a:off x="3292475" y="2324100"/>
            <a:ext cx="244475" cy="320675"/>
            <a:chOff x="384" y="2976"/>
            <a:chExt cx="154" cy="202"/>
          </a:xfrm>
        </p:grpSpPr>
        <p:sp>
          <p:nvSpPr>
            <p:cNvPr id="2382020" name="Oval 196"/>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2021" name="Oval 197"/>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2022" name="Oval 198"/>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sp>
        <p:nvSpPr>
          <p:cNvPr id="2382023" name="Oval 199"/>
          <p:cNvSpPr>
            <a:spLocks noChangeArrowheads="1"/>
          </p:cNvSpPr>
          <p:nvPr/>
        </p:nvSpPr>
        <p:spPr bwMode="auto">
          <a:xfrm rot="1593903">
            <a:off x="7504113" y="3525838"/>
            <a:ext cx="304800" cy="304800"/>
          </a:xfrm>
          <a:prstGeom prst="ellipse">
            <a:avLst/>
          </a:prstGeom>
          <a:gradFill rotWithShape="1">
            <a:gsLst>
              <a:gs pos="0">
                <a:srgbClr val="C0C0C0"/>
              </a:gs>
              <a:gs pos="100000">
                <a:srgbClr val="C0C0C0">
                  <a:gamma/>
                  <a:shade val="46275"/>
                  <a:invGamma/>
                </a:srgbClr>
              </a:gs>
            </a:gsLst>
            <a:path path="shape">
              <a:fillToRect l="50000" t="50000" r="50000" b="50000"/>
            </a:path>
          </a:gradFill>
          <a:ln w="9525">
            <a:solidFill>
              <a:schemeClr val="tx1"/>
            </a:solidFill>
            <a:round/>
            <a:headEnd/>
            <a:tailEnd/>
          </a:ln>
          <a:effectLst/>
        </p:spPr>
        <p:txBody>
          <a:bodyPr wrap="none" anchor="ctr"/>
          <a:lstStyle/>
          <a:p>
            <a:endParaRPr lang="en-US"/>
          </a:p>
        </p:txBody>
      </p:sp>
      <p:grpSp>
        <p:nvGrpSpPr>
          <p:cNvPr id="2382024" name="Group 200"/>
          <p:cNvGrpSpPr>
            <a:grpSpLocks/>
          </p:cNvGrpSpPr>
          <p:nvPr/>
        </p:nvGrpSpPr>
        <p:grpSpPr bwMode="auto">
          <a:xfrm rot="-443720">
            <a:off x="7885113" y="3429000"/>
            <a:ext cx="244475" cy="320675"/>
            <a:chOff x="384" y="2976"/>
            <a:chExt cx="154" cy="202"/>
          </a:xfrm>
        </p:grpSpPr>
        <p:sp>
          <p:nvSpPr>
            <p:cNvPr id="2382025" name="Oval 201"/>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2026" name="Oval 202"/>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2027" name="Oval 203"/>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2028" name="Group 204"/>
          <p:cNvGrpSpPr>
            <a:grpSpLocks/>
          </p:cNvGrpSpPr>
          <p:nvPr/>
        </p:nvGrpSpPr>
        <p:grpSpPr bwMode="auto">
          <a:xfrm rot="3482491">
            <a:off x="7707313" y="3783013"/>
            <a:ext cx="244475" cy="320675"/>
            <a:chOff x="384" y="2976"/>
            <a:chExt cx="154" cy="202"/>
          </a:xfrm>
        </p:grpSpPr>
        <p:sp>
          <p:nvSpPr>
            <p:cNvPr id="2382029" name="Oval 205"/>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2030" name="Oval 206"/>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2031" name="Oval 207"/>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2032" name="Group 208"/>
          <p:cNvGrpSpPr>
            <a:grpSpLocks/>
          </p:cNvGrpSpPr>
          <p:nvPr/>
        </p:nvGrpSpPr>
        <p:grpSpPr bwMode="auto">
          <a:xfrm rot="16444662">
            <a:off x="7424738" y="3155950"/>
            <a:ext cx="244475" cy="320675"/>
            <a:chOff x="384" y="2976"/>
            <a:chExt cx="154" cy="202"/>
          </a:xfrm>
        </p:grpSpPr>
        <p:sp>
          <p:nvSpPr>
            <p:cNvPr id="2382033" name="Oval 209"/>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2034" name="Oval 210"/>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2035" name="Oval 211"/>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grpSp>
        <p:nvGrpSpPr>
          <p:cNvPr id="2382036" name="Group 212"/>
          <p:cNvGrpSpPr>
            <a:grpSpLocks/>
          </p:cNvGrpSpPr>
          <p:nvPr/>
        </p:nvGrpSpPr>
        <p:grpSpPr bwMode="auto">
          <a:xfrm rot="9724820">
            <a:off x="7196138" y="3613150"/>
            <a:ext cx="244475" cy="320675"/>
            <a:chOff x="384" y="2976"/>
            <a:chExt cx="154" cy="202"/>
          </a:xfrm>
        </p:grpSpPr>
        <p:sp>
          <p:nvSpPr>
            <p:cNvPr id="2382037" name="Oval 213"/>
            <p:cNvSpPr>
              <a:spLocks noChangeArrowheads="1"/>
            </p:cNvSpPr>
            <p:nvPr/>
          </p:nvSpPr>
          <p:spPr bwMode="auto">
            <a:xfrm>
              <a:off x="384" y="3024"/>
              <a:ext cx="144" cy="144"/>
            </a:xfrm>
            <a:prstGeom prst="ellipse">
              <a:avLst/>
            </a:prstGeom>
            <a:gradFill rotWithShape="1">
              <a:gsLst>
                <a:gs pos="0">
                  <a:srgbClr val="FF0000"/>
                </a:gs>
                <a:gs pos="100000">
                  <a:srgbClr val="FF0000">
                    <a:gamma/>
                    <a:shade val="46275"/>
                    <a:invGamma/>
                  </a:srgbClr>
                </a:gs>
              </a:gsLst>
              <a:path path="shape">
                <a:fillToRect l="50000" t="50000" r="50000" b="50000"/>
              </a:path>
            </a:gradFill>
            <a:ln w="9525">
              <a:noFill/>
              <a:round/>
              <a:headEnd/>
              <a:tailEnd/>
            </a:ln>
            <a:effectLst/>
          </p:spPr>
          <p:txBody>
            <a:bodyPr wrap="none" anchor="ctr"/>
            <a:lstStyle/>
            <a:p>
              <a:endParaRPr lang="en-US"/>
            </a:p>
          </p:txBody>
        </p:sp>
        <p:sp>
          <p:nvSpPr>
            <p:cNvPr id="2382038" name="Oval 214"/>
            <p:cNvSpPr>
              <a:spLocks noChangeAspect="1" noChangeArrowheads="1"/>
            </p:cNvSpPr>
            <p:nvPr/>
          </p:nvSpPr>
          <p:spPr bwMode="auto">
            <a:xfrm>
              <a:off x="480" y="3120"/>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sp>
          <p:nvSpPr>
            <p:cNvPr id="2382039" name="Oval 215"/>
            <p:cNvSpPr>
              <a:spLocks noChangeAspect="1" noChangeArrowheads="1"/>
            </p:cNvSpPr>
            <p:nvPr/>
          </p:nvSpPr>
          <p:spPr bwMode="auto">
            <a:xfrm>
              <a:off x="470" y="2976"/>
              <a:ext cx="58" cy="58"/>
            </a:xfrm>
            <a:prstGeom prst="ellipse">
              <a:avLst/>
            </a:prstGeom>
            <a:gradFill rotWithShape="1">
              <a:gsLst>
                <a:gs pos="0">
                  <a:schemeClr val="bg1"/>
                </a:gs>
                <a:gs pos="100000">
                  <a:schemeClr val="bg1">
                    <a:gamma/>
                    <a:shade val="85882"/>
                    <a:invGamma/>
                  </a:schemeClr>
                </a:gs>
              </a:gsLst>
              <a:path path="shape">
                <a:fillToRect l="50000" t="50000" r="50000" b="50000"/>
              </a:path>
            </a:gradFill>
            <a:ln w="9525">
              <a:solidFill>
                <a:schemeClr val="bg2"/>
              </a:solidFill>
              <a:round/>
              <a:headEnd/>
              <a:tailEnd/>
            </a:ln>
            <a:effectLst/>
          </p:spPr>
          <p:txBody>
            <a:bodyPr wrap="none" anchor="ctr"/>
            <a:lstStyle/>
            <a:p>
              <a:endParaRPr lang="en-US"/>
            </a:p>
          </p:txBody>
        </p:sp>
      </p:grpSp>
      <p:sp>
        <p:nvSpPr>
          <p:cNvPr id="2382040" name="Line 216"/>
          <p:cNvSpPr>
            <a:spLocks noChangeShapeType="1"/>
          </p:cNvSpPr>
          <p:nvPr/>
        </p:nvSpPr>
        <p:spPr bwMode="auto">
          <a:xfrm flipH="1">
            <a:off x="4267200" y="4038600"/>
            <a:ext cx="990600" cy="1447800"/>
          </a:xfrm>
          <a:prstGeom prst="line">
            <a:avLst/>
          </a:prstGeom>
          <a:noFill/>
          <a:ln w="9525">
            <a:solidFill>
              <a:schemeClr val="tx1"/>
            </a:solidFill>
            <a:round/>
            <a:headEnd/>
            <a:tailEnd type="triangle" w="med" len="med"/>
          </a:ln>
          <a:effectLst/>
        </p:spPr>
        <p:txBody>
          <a:bodyPr/>
          <a:lstStyle/>
          <a:p>
            <a:endParaRPr lang="en-US"/>
          </a:p>
        </p:txBody>
      </p:sp>
      <p:sp>
        <p:nvSpPr>
          <p:cNvPr id="2382041" name="Line 217"/>
          <p:cNvSpPr>
            <a:spLocks noChangeShapeType="1"/>
          </p:cNvSpPr>
          <p:nvPr/>
        </p:nvSpPr>
        <p:spPr bwMode="auto">
          <a:xfrm flipV="1">
            <a:off x="5257800" y="3657600"/>
            <a:ext cx="685800" cy="381000"/>
          </a:xfrm>
          <a:prstGeom prst="line">
            <a:avLst/>
          </a:prstGeom>
          <a:noFill/>
          <a:ln w="9525">
            <a:solidFill>
              <a:schemeClr val="tx1"/>
            </a:solidFill>
            <a:round/>
            <a:headEnd/>
            <a:tailEnd type="triangle" w="med" len="med"/>
          </a:ln>
          <a:effectLst/>
        </p:spPr>
        <p:txBody>
          <a:bodyPr/>
          <a:lstStyle/>
          <a:p>
            <a:endParaRPr lang="en-US"/>
          </a:p>
        </p:txBody>
      </p:sp>
      <p:sp>
        <p:nvSpPr>
          <p:cNvPr id="2382042" name="Text Box 218"/>
          <p:cNvSpPr txBox="1">
            <a:spLocks noChangeArrowheads="1"/>
          </p:cNvSpPr>
          <p:nvPr/>
        </p:nvSpPr>
        <p:spPr bwMode="auto">
          <a:xfrm>
            <a:off x="5105400" y="3962400"/>
            <a:ext cx="603250" cy="641350"/>
          </a:xfrm>
          <a:prstGeom prst="rect">
            <a:avLst/>
          </a:prstGeom>
          <a:noFill/>
          <a:ln w="9525">
            <a:noFill/>
            <a:miter lim="800000"/>
            <a:headEnd/>
            <a:tailEnd/>
          </a:ln>
          <a:effectLst/>
        </p:spPr>
        <p:txBody>
          <a:bodyPr wrap="none">
            <a:spAutoFit/>
          </a:bodyPr>
          <a:lstStyle/>
          <a:p>
            <a:pPr algn="ctr"/>
            <a:r>
              <a:rPr lang="en-US" sz="1800"/>
              <a:t>Cl</a:t>
            </a:r>
            <a:r>
              <a:rPr lang="en-US" sz="1800" baseline="30000"/>
              <a:t>-</a:t>
            </a:r>
          </a:p>
          <a:p>
            <a:pPr algn="ctr"/>
            <a:r>
              <a:rPr lang="en-US" sz="1800"/>
              <a:t>ions</a:t>
            </a:r>
          </a:p>
        </p:txBody>
      </p:sp>
      <p:sp>
        <p:nvSpPr>
          <p:cNvPr id="2382043" name="Text Box 219"/>
          <p:cNvSpPr txBox="1">
            <a:spLocks noChangeArrowheads="1"/>
          </p:cNvSpPr>
          <p:nvPr/>
        </p:nvSpPr>
        <p:spPr bwMode="auto">
          <a:xfrm>
            <a:off x="2590800" y="2362200"/>
            <a:ext cx="603250" cy="641350"/>
          </a:xfrm>
          <a:prstGeom prst="rect">
            <a:avLst/>
          </a:prstGeom>
          <a:noFill/>
          <a:ln w="9525">
            <a:noFill/>
            <a:miter lim="800000"/>
            <a:headEnd/>
            <a:tailEnd/>
          </a:ln>
          <a:effectLst/>
        </p:spPr>
        <p:txBody>
          <a:bodyPr wrap="none">
            <a:spAutoFit/>
          </a:bodyPr>
          <a:lstStyle/>
          <a:p>
            <a:pPr algn="ctr"/>
            <a:r>
              <a:rPr lang="en-US" sz="1800"/>
              <a:t>Na</a:t>
            </a:r>
            <a:r>
              <a:rPr lang="en-US" sz="1800" baseline="30000"/>
              <a:t>+</a:t>
            </a:r>
          </a:p>
          <a:p>
            <a:pPr algn="ctr"/>
            <a:r>
              <a:rPr lang="en-US" sz="1800"/>
              <a:t>ions</a:t>
            </a:r>
          </a:p>
        </p:txBody>
      </p:sp>
      <p:sp>
        <p:nvSpPr>
          <p:cNvPr id="2382044" name="Text Box 220"/>
          <p:cNvSpPr txBox="1">
            <a:spLocks noChangeArrowheads="1"/>
          </p:cNvSpPr>
          <p:nvPr/>
        </p:nvSpPr>
        <p:spPr bwMode="auto">
          <a:xfrm>
            <a:off x="5334000" y="2681288"/>
            <a:ext cx="2971800" cy="366712"/>
          </a:xfrm>
          <a:prstGeom prst="rect">
            <a:avLst/>
          </a:prstGeom>
          <a:noFill/>
          <a:ln w="9525">
            <a:noFill/>
            <a:miter lim="800000"/>
            <a:headEnd/>
            <a:tailEnd/>
          </a:ln>
          <a:effectLst/>
        </p:spPr>
        <p:txBody>
          <a:bodyPr>
            <a:spAutoFit/>
          </a:bodyPr>
          <a:lstStyle/>
          <a:p>
            <a:pPr algn="ctr"/>
            <a:r>
              <a:rPr lang="en-US" sz="1800"/>
              <a:t>Water molecules</a:t>
            </a:r>
          </a:p>
        </p:txBody>
      </p:sp>
      <p:sp>
        <p:nvSpPr>
          <p:cNvPr id="2382045" name="Line 221"/>
          <p:cNvSpPr>
            <a:spLocks noChangeShapeType="1"/>
          </p:cNvSpPr>
          <p:nvPr/>
        </p:nvSpPr>
        <p:spPr bwMode="auto">
          <a:xfrm flipV="1">
            <a:off x="7239000" y="2362200"/>
            <a:ext cx="76200" cy="381000"/>
          </a:xfrm>
          <a:prstGeom prst="line">
            <a:avLst/>
          </a:prstGeom>
          <a:noFill/>
          <a:ln w="9525">
            <a:solidFill>
              <a:schemeClr val="tx1"/>
            </a:solidFill>
            <a:round/>
            <a:headEnd/>
            <a:tailEnd type="triangle" w="med" len="med"/>
          </a:ln>
          <a:effectLst/>
        </p:spPr>
        <p:txBody>
          <a:bodyPr/>
          <a:lstStyle/>
          <a:p>
            <a:endParaRPr lang="en-US"/>
          </a:p>
        </p:txBody>
      </p:sp>
      <p:sp>
        <p:nvSpPr>
          <p:cNvPr id="2382046" name="Line 222"/>
          <p:cNvSpPr>
            <a:spLocks noChangeShapeType="1"/>
          </p:cNvSpPr>
          <p:nvPr/>
        </p:nvSpPr>
        <p:spPr bwMode="auto">
          <a:xfrm flipH="1" flipV="1">
            <a:off x="6248400" y="2514600"/>
            <a:ext cx="990600" cy="228600"/>
          </a:xfrm>
          <a:prstGeom prst="line">
            <a:avLst/>
          </a:prstGeom>
          <a:noFill/>
          <a:ln w="9525">
            <a:solidFill>
              <a:schemeClr val="tx1"/>
            </a:solidFill>
            <a:round/>
            <a:headEnd/>
            <a:tailEnd type="triangle" w="med" len="med"/>
          </a:ln>
          <a:effectLst/>
        </p:spPr>
        <p:txBody>
          <a:bodyPr/>
          <a:lstStyle/>
          <a:p>
            <a:endParaRPr lang="en-US"/>
          </a:p>
        </p:txBody>
      </p:sp>
      <p:sp>
        <p:nvSpPr>
          <p:cNvPr id="2382047" name="Line 223"/>
          <p:cNvSpPr>
            <a:spLocks noChangeShapeType="1"/>
          </p:cNvSpPr>
          <p:nvPr/>
        </p:nvSpPr>
        <p:spPr bwMode="auto">
          <a:xfrm flipH="1">
            <a:off x="6705600" y="3048000"/>
            <a:ext cx="76200" cy="76200"/>
          </a:xfrm>
          <a:prstGeom prst="line">
            <a:avLst/>
          </a:prstGeom>
          <a:noFill/>
          <a:ln w="9525">
            <a:solidFill>
              <a:schemeClr val="tx1"/>
            </a:solidFill>
            <a:round/>
            <a:headEnd/>
            <a:tailEnd type="triangle" w="med" len="med"/>
          </a:ln>
          <a:effectLst/>
        </p:spPr>
        <p:txBody>
          <a:bodyPr/>
          <a:lstStyle/>
          <a:p>
            <a:endParaRPr lang="en-US"/>
          </a:p>
        </p:txBody>
      </p:sp>
      <p:sp>
        <p:nvSpPr>
          <p:cNvPr id="2382048" name="AutoShape 22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382049" name="Oval 225"/>
          <p:cNvSpPr>
            <a:spLocks noChangeArrowheads="1"/>
          </p:cNvSpPr>
          <p:nvPr/>
        </p:nvSpPr>
        <p:spPr bwMode="auto">
          <a:xfrm>
            <a:off x="990600" y="45720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50" name="Oval 226"/>
          <p:cNvSpPr>
            <a:spLocks noChangeArrowheads="1"/>
          </p:cNvSpPr>
          <p:nvPr/>
        </p:nvSpPr>
        <p:spPr bwMode="auto">
          <a:xfrm>
            <a:off x="1447800" y="41148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51" name="Oval 227"/>
          <p:cNvSpPr>
            <a:spLocks noChangeArrowheads="1"/>
          </p:cNvSpPr>
          <p:nvPr/>
        </p:nvSpPr>
        <p:spPr bwMode="auto">
          <a:xfrm>
            <a:off x="990600" y="36576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52" name="Oval 228"/>
          <p:cNvSpPr>
            <a:spLocks noChangeArrowheads="1"/>
          </p:cNvSpPr>
          <p:nvPr/>
        </p:nvSpPr>
        <p:spPr bwMode="auto">
          <a:xfrm>
            <a:off x="1905000" y="45720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53" name="Oval 229"/>
          <p:cNvSpPr>
            <a:spLocks noChangeArrowheads="1"/>
          </p:cNvSpPr>
          <p:nvPr/>
        </p:nvSpPr>
        <p:spPr bwMode="auto">
          <a:xfrm>
            <a:off x="1905000" y="36576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54" name="Oval 230"/>
          <p:cNvSpPr>
            <a:spLocks noChangeArrowheads="1"/>
          </p:cNvSpPr>
          <p:nvPr/>
        </p:nvSpPr>
        <p:spPr bwMode="auto">
          <a:xfrm>
            <a:off x="1447800" y="50292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55" name="Oval 231"/>
          <p:cNvSpPr>
            <a:spLocks noChangeArrowheads="1"/>
          </p:cNvSpPr>
          <p:nvPr/>
        </p:nvSpPr>
        <p:spPr bwMode="auto">
          <a:xfrm>
            <a:off x="2362200" y="50292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56" name="Oval 232"/>
          <p:cNvSpPr>
            <a:spLocks noChangeArrowheads="1"/>
          </p:cNvSpPr>
          <p:nvPr/>
        </p:nvSpPr>
        <p:spPr bwMode="auto">
          <a:xfrm>
            <a:off x="3733800" y="54864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57" name="Oval 233"/>
          <p:cNvSpPr>
            <a:spLocks noChangeArrowheads="1"/>
          </p:cNvSpPr>
          <p:nvPr/>
        </p:nvSpPr>
        <p:spPr bwMode="auto">
          <a:xfrm>
            <a:off x="2819400" y="45720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58" name="Oval 234"/>
          <p:cNvSpPr>
            <a:spLocks noChangeArrowheads="1"/>
          </p:cNvSpPr>
          <p:nvPr/>
        </p:nvSpPr>
        <p:spPr bwMode="auto">
          <a:xfrm>
            <a:off x="3276600" y="50292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59" name="Oval 235"/>
          <p:cNvSpPr>
            <a:spLocks noChangeArrowheads="1"/>
          </p:cNvSpPr>
          <p:nvPr/>
        </p:nvSpPr>
        <p:spPr bwMode="auto">
          <a:xfrm>
            <a:off x="3276600" y="41148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60" name="Oval 236"/>
          <p:cNvSpPr>
            <a:spLocks noChangeArrowheads="1"/>
          </p:cNvSpPr>
          <p:nvPr/>
        </p:nvSpPr>
        <p:spPr bwMode="auto">
          <a:xfrm>
            <a:off x="2819400" y="54864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61" name="Oval 237"/>
          <p:cNvSpPr>
            <a:spLocks noChangeArrowheads="1"/>
          </p:cNvSpPr>
          <p:nvPr/>
        </p:nvSpPr>
        <p:spPr bwMode="auto">
          <a:xfrm>
            <a:off x="1447800" y="32004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62" name="Oval 238"/>
          <p:cNvSpPr>
            <a:spLocks noChangeArrowheads="1"/>
          </p:cNvSpPr>
          <p:nvPr/>
        </p:nvSpPr>
        <p:spPr bwMode="auto">
          <a:xfrm>
            <a:off x="990600" y="27432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63" name="Oval 239"/>
          <p:cNvSpPr>
            <a:spLocks noChangeArrowheads="1"/>
          </p:cNvSpPr>
          <p:nvPr/>
        </p:nvSpPr>
        <p:spPr bwMode="auto">
          <a:xfrm>
            <a:off x="1905000" y="54864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64" name="Oval 240"/>
          <p:cNvSpPr>
            <a:spLocks noChangeArrowheads="1"/>
          </p:cNvSpPr>
          <p:nvPr/>
        </p:nvSpPr>
        <p:spPr bwMode="auto">
          <a:xfrm>
            <a:off x="2819400" y="36576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65" name="Oval 241"/>
          <p:cNvSpPr>
            <a:spLocks noChangeArrowheads="1"/>
          </p:cNvSpPr>
          <p:nvPr/>
        </p:nvSpPr>
        <p:spPr bwMode="auto">
          <a:xfrm>
            <a:off x="990600" y="54864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66" name="Oval 242"/>
          <p:cNvSpPr>
            <a:spLocks noChangeArrowheads="1"/>
          </p:cNvSpPr>
          <p:nvPr/>
        </p:nvSpPr>
        <p:spPr bwMode="auto">
          <a:xfrm>
            <a:off x="2362200" y="41148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67" name="Oval 243"/>
          <p:cNvSpPr>
            <a:spLocks noChangeArrowheads="1"/>
          </p:cNvSpPr>
          <p:nvPr/>
        </p:nvSpPr>
        <p:spPr bwMode="auto">
          <a:xfrm rot="1476650">
            <a:off x="5419725" y="1755775"/>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68" name="Oval 244"/>
          <p:cNvSpPr>
            <a:spLocks noChangeArrowheads="1"/>
          </p:cNvSpPr>
          <p:nvPr/>
        </p:nvSpPr>
        <p:spPr bwMode="auto">
          <a:xfrm>
            <a:off x="3276600" y="32004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69" name="Oval 245"/>
          <p:cNvSpPr>
            <a:spLocks noChangeArrowheads="1"/>
          </p:cNvSpPr>
          <p:nvPr/>
        </p:nvSpPr>
        <p:spPr bwMode="auto">
          <a:xfrm>
            <a:off x="6035675" y="33909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70" name="Oval 246"/>
          <p:cNvSpPr>
            <a:spLocks noChangeArrowheads="1"/>
          </p:cNvSpPr>
          <p:nvPr/>
        </p:nvSpPr>
        <p:spPr bwMode="auto">
          <a:xfrm rot="-2054942">
            <a:off x="7116763" y="4837113"/>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2071" name="Oval 247"/>
          <p:cNvSpPr>
            <a:spLocks noChangeArrowheads="1"/>
          </p:cNvSpPr>
          <p:nvPr/>
        </p:nvSpPr>
        <p:spPr bwMode="auto">
          <a:xfrm>
            <a:off x="3521075" y="1866900"/>
            <a:ext cx="609600" cy="609600"/>
          </a:xfrm>
          <a:prstGeom prst="ellipse">
            <a:avLst/>
          </a:prstGeom>
          <a:gradFill rotWithShape="1">
            <a:gsLst>
              <a:gs pos="0">
                <a:srgbClr val="008000"/>
              </a:gs>
              <a:gs pos="100000">
                <a:srgbClr val="008000">
                  <a:gamma/>
                  <a:shade val="46275"/>
                  <a:invGamma/>
                </a:srgbClr>
              </a:gs>
            </a:gsLst>
            <a:lin ang="2700000" scaled="1"/>
          </a:gradFill>
          <a:ln w="9525">
            <a:solidFill>
              <a:schemeClr val="tx1"/>
            </a:solidFill>
            <a:round/>
            <a:headEnd/>
            <a:tailEnd/>
          </a:ln>
          <a:effectLst/>
        </p:spPr>
        <p:txBody>
          <a:bodyPr wrap="none" anchor="ctr"/>
          <a:lstStyle/>
          <a:p>
            <a:endParaRPr lang="en-US"/>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81827"/>
                                        </p:tgtEl>
                                        <p:attrNameLst>
                                          <p:attrName>style.visibility</p:attrName>
                                        </p:attrNameLst>
                                      </p:cBhvr>
                                      <p:to>
                                        <p:strVal val="visible"/>
                                      </p:to>
                                    </p:set>
                                    <p:animEffect transition="in" filter="dissolve">
                                      <p:cBhvr>
                                        <p:cTn id="7" dur="500"/>
                                        <p:tgtEl>
                                          <p:spTgt spid="2381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1827" grpId="0"/>
    </p:bldLst>
  </p:timing>
</p:sld>
</file>

<file path=ppt/slides/slide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83874" name="Line 2"/>
          <p:cNvSpPr>
            <a:spLocks noChangeShapeType="1"/>
          </p:cNvSpPr>
          <p:nvPr/>
        </p:nvSpPr>
        <p:spPr bwMode="auto">
          <a:xfrm>
            <a:off x="5029200" y="5181600"/>
            <a:ext cx="1371600" cy="304800"/>
          </a:xfrm>
          <a:prstGeom prst="line">
            <a:avLst/>
          </a:prstGeom>
          <a:noFill/>
          <a:ln w="9525">
            <a:solidFill>
              <a:schemeClr val="tx1"/>
            </a:solidFill>
            <a:prstDash val="dash"/>
            <a:round/>
            <a:headEnd/>
            <a:tailEnd/>
          </a:ln>
          <a:effectLst/>
        </p:spPr>
        <p:txBody>
          <a:bodyPr/>
          <a:lstStyle/>
          <a:p>
            <a:endParaRPr lang="en-US"/>
          </a:p>
        </p:txBody>
      </p:sp>
      <p:sp>
        <p:nvSpPr>
          <p:cNvPr id="2383875" name="Line 3"/>
          <p:cNvSpPr>
            <a:spLocks noChangeShapeType="1"/>
          </p:cNvSpPr>
          <p:nvPr/>
        </p:nvSpPr>
        <p:spPr bwMode="auto">
          <a:xfrm flipV="1">
            <a:off x="5257800" y="4800600"/>
            <a:ext cx="990600" cy="1066800"/>
          </a:xfrm>
          <a:prstGeom prst="line">
            <a:avLst/>
          </a:prstGeom>
          <a:noFill/>
          <a:ln w="9525">
            <a:solidFill>
              <a:schemeClr val="tx1"/>
            </a:solidFill>
            <a:prstDash val="dash"/>
            <a:round/>
            <a:headEnd/>
            <a:tailEnd/>
          </a:ln>
          <a:effectLst/>
        </p:spPr>
        <p:txBody>
          <a:bodyPr/>
          <a:lstStyle/>
          <a:p>
            <a:endParaRPr lang="en-US"/>
          </a:p>
        </p:txBody>
      </p:sp>
      <p:sp>
        <p:nvSpPr>
          <p:cNvPr id="2383876" name="Freeform 4"/>
          <p:cNvSpPr>
            <a:spLocks/>
          </p:cNvSpPr>
          <p:nvPr/>
        </p:nvSpPr>
        <p:spPr bwMode="auto">
          <a:xfrm>
            <a:off x="5562600" y="4724400"/>
            <a:ext cx="390525" cy="1274763"/>
          </a:xfrm>
          <a:custGeom>
            <a:avLst/>
            <a:gdLst/>
            <a:ahLst/>
            <a:cxnLst>
              <a:cxn ang="0">
                <a:pos x="0" y="0"/>
              </a:cxn>
              <a:cxn ang="0">
                <a:pos x="246" y="803"/>
              </a:cxn>
            </a:cxnLst>
            <a:rect l="0" t="0" r="r" b="b"/>
            <a:pathLst>
              <a:path w="246" h="803">
                <a:moveTo>
                  <a:pt x="0" y="0"/>
                </a:moveTo>
                <a:lnTo>
                  <a:pt x="246" y="803"/>
                </a:lnTo>
              </a:path>
            </a:pathLst>
          </a:custGeom>
          <a:noFill/>
          <a:ln w="9525" cap="flat">
            <a:solidFill>
              <a:schemeClr val="tx1"/>
            </a:solidFill>
            <a:prstDash val="dash"/>
            <a:round/>
            <a:headEnd type="none" w="med" len="med"/>
            <a:tailEnd type="none" w="med" len="med"/>
          </a:ln>
          <a:effectLst/>
        </p:spPr>
        <p:txBody>
          <a:bodyPr/>
          <a:lstStyle/>
          <a:p>
            <a:endParaRPr lang="en-US"/>
          </a:p>
        </p:txBody>
      </p:sp>
      <p:grpSp>
        <p:nvGrpSpPr>
          <p:cNvPr id="2383877" name="Group 5"/>
          <p:cNvGrpSpPr>
            <a:grpSpLocks/>
          </p:cNvGrpSpPr>
          <p:nvPr/>
        </p:nvGrpSpPr>
        <p:grpSpPr bwMode="auto">
          <a:xfrm>
            <a:off x="5334000" y="2438400"/>
            <a:ext cx="762000" cy="914400"/>
            <a:chOff x="3360" y="1536"/>
            <a:chExt cx="480" cy="576"/>
          </a:xfrm>
        </p:grpSpPr>
        <p:sp>
          <p:nvSpPr>
            <p:cNvPr id="2383878" name="Line 6"/>
            <p:cNvSpPr>
              <a:spLocks noChangeShapeType="1"/>
            </p:cNvSpPr>
            <p:nvPr/>
          </p:nvSpPr>
          <p:spPr bwMode="auto">
            <a:xfrm flipV="1">
              <a:off x="3360" y="1680"/>
              <a:ext cx="480" cy="288"/>
            </a:xfrm>
            <a:prstGeom prst="line">
              <a:avLst/>
            </a:prstGeom>
            <a:noFill/>
            <a:ln w="9525">
              <a:solidFill>
                <a:schemeClr val="tx1"/>
              </a:solidFill>
              <a:prstDash val="dash"/>
              <a:round/>
              <a:headEnd/>
              <a:tailEnd/>
            </a:ln>
            <a:effectLst/>
          </p:spPr>
          <p:txBody>
            <a:bodyPr/>
            <a:lstStyle/>
            <a:p>
              <a:endParaRPr lang="en-US"/>
            </a:p>
          </p:txBody>
        </p:sp>
        <p:sp>
          <p:nvSpPr>
            <p:cNvPr id="2383879" name="Line 7"/>
            <p:cNvSpPr>
              <a:spLocks noChangeShapeType="1"/>
            </p:cNvSpPr>
            <p:nvPr/>
          </p:nvSpPr>
          <p:spPr bwMode="auto">
            <a:xfrm>
              <a:off x="3360" y="1680"/>
              <a:ext cx="480" cy="288"/>
            </a:xfrm>
            <a:prstGeom prst="line">
              <a:avLst/>
            </a:prstGeom>
            <a:noFill/>
            <a:ln w="9525">
              <a:solidFill>
                <a:schemeClr val="tx1"/>
              </a:solidFill>
              <a:prstDash val="dash"/>
              <a:round/>
              <a:headEnd/>
              <a:tailEnd/>
            </a:ln>
            <a:effectLst/>
          </p:spPr>
          <p:txBody>
            <a:bodyPr/>
            <a:lstStyle/>
            <a:p>
              <a:endParaRPr lang="en-US"/>
            </a:p>
          </p:txBody>
        </p:sp>
        <p:sp>
          <p:nvSpPr>
            <p:cNvPr id="2383880" name="Line 8"/>
            <p:cNvSpPr>
              <a:spLocks noChangeShapeType="1"/>
            </p:cNvSpPr>
            <p:nvPr/>
          </p:nvSpPr>
          <p:spPr bwMode="auto">
            <a:xfrm>
              <a:off x="3600" y="1536"/>
              <a:ext cx="0" cy="576"/>
            </a:xfrm>
            <a:prstGeom prst="line">
              <a:avLst/>
            </a:prstGeom>
            <a:noFill/>
            <a:ln w="9525">
              <a:solidFill>
                <a:schemeClr val="tx1"/>
              </a:solidFill>
              <a:prstDash val="dash"/>
              <a:round/>
              <a:headEnd/>
              <a:tailEnd/>
            </a:ln>
            <a:effectLst/>
          </p:spPr>
          <p:txBody>
            <a:bodyPr/>
            <a:lstStyle/>
            <a:p>
              <a:endParaRPr lang="en-US"/>
            </a:p>
          </p:txBody>
        </p:sp>
      </p:grpSp>
      <p:sp>
        <p:nvSpPr>
          <p:cNvPr id="2383881" name="Rectangle 9"/>
          <p:cNvSpPr>
            <a:spLocks noGrp="1" noChangeArrowheads="1"/>
          </p:cNvSpPr>
          <p:nvPr>
            <p:ph type="title"/>
          </p:nvPr>
        </p:nvSpPr>
        <p:spPr/>
        <p:txBody>
          <a:bodyPr/>
          <a:lstStyle/>
          <a:p>
            <a:r>
              <a:rPr lang="en-US"/>
              <a:t>Dissolving of NaCl</a:t>
            </a:r>
          </a:p>
        </p:txBody>
      </p:sp>
      <p:sp>
        <p:nvSpPr>
          <p:cNvPr id="2383882" name="Rectangle 10"/>
          <p:cNvSpPr>
            <a:spLocks noChangeArrowheads="1"/>
          </p:cNvSpPr>
          <p:nvPr/>
        </p:nvSpPr>
        <p:spPr bwMode="auto">
          <a:xfrm>
            <a:off x="76200" y="6567488"/>
            <a:ext cx="2166938" cy="214312"/>
          </a:xfrm>
          <a:prstGeom prst="rect">
            <a:avLst/>
          </a:prstGeom>
          <a:noFill/>
          <a:ln w="9525">
            <a:noFill/>
            <a:miter lim="800000"/>
            <a:headEnd/>
            <a:tailEnd/>
          </a:ln>
          <a:effectLst/>
        </p:spPr>
        <p:txBody>
          <a:bodyPr wrap="none">
            <a:spAutoFit/>
          </a:bodyPr>
          <a:lstStyle/>
          <a:p>
            <a:r>
              <a:rPr lang="en-US" sz="800"/>
              <a:t>Timberlake, </a:t>
            </a:r>
            <a:r>
              <a:rPr lang="en-US" sz="800" u="sng"/>
              <a:t>Chemistry </a:t>
            </a:r>
            <a:r>
              <a:rPr lang="en-US" sz="800"/>
              <a:t>7</a:t>
            </a:r>
            <a:r>
              <a:rPr lang="en-US" sz="800" baseline="30000"/>
              <a:t>th</a:t>
            </a:r>
            <a:r>
              <a:rPr lang="en-US" sz="800"/>
              <a:t> Edition, page 287</a:t>
            </a:r>
          </a:p>
        </p:txBody>
      </p:sp>
      <p:sp>
        <p:nvSpPr>
          <p:cNvPr id="2383883" name="AutoShape 11">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2383884" name="Group 12"/>
          <p:cNvGrpSpPr>
            <a:grpSpLocks/>
          </p:cNvGrpSpPr>
          <p:nvPr/>
        </p:nvGrpSpPr>
        <p:grpSpPr bwMode="auto">
          <a:xfrm>
            <a:off x="5410200" y="1905000"/>
            <a:ext cx="609600" cy="533400"/>
            <a:chOff x="4656" y="1248"/>
            <a:chExt cx="384" cy="336"/>
          </a:xfrm>
        </p:grpSpPr>
        <p:sp>
          <p:nvSpPr>
            <p:cNvPr id="2383885" name="Oval 13"/>
            <p:cNvSpPr>
              <a:spLocks noChangeArrowheads="1"/>
            </p:cNvSpPr>
            <p:nvPr/>
          </p:nvSpPr>
          <p:spPr bwMode="auto">
            <a:xfrm>
              <a:off x="4896" y="1248"/>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H</a:t>
              </a:r>
            </a:p>
          </p:txBody>
        </p:sp>
        <p:sp>
          <p:nvSpPr>
            <p:cNvPr id="2383886" name="Oval 14"/>
            <p:cNvSpPr>
              <a:spLocks noChangeArrowheads="1"/>
            </p:cNvSpPr>
            <p:nvPr/>
          </p:nvSpPr>
          <p:spPr bwMode="auto">
            <a:xfrm>
              <a:off x="4656" y="1248"/>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H</a:t>
              </a:r>
            </a:p>
          </p:txBody>
        </p:sp>
        <p:sp>
          <p:nvSpPr>
            <p:cNvPr id="2383887" name="Oval 15"/>
            <p:cNvSpPr>
              <a:spLocks noChangeArrowheads="1"/>
            </p:cNvSpPr>
            <p:nvPr/>
          </p:nvSpPr>
          <p:spPr bwMode="auto">
            <a:xfrm>
              <a:off x="4704" y="1296"/>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O</a:t>
              </a:r>
            </a:p>
          </p:txBody>
        </p:sp>
      </p:grpSp>
      <p:grpSp>
        <p:nvGrpSpPr>
          <p:cNvPr id="2383888" name="Group 16"/>
          <p:cNvGrpSpPr>
            <a:grpSpLocks/>
          </p:cNvGrpSpPr>
          <p:nvPr/>
        </p:nvGrpSpPr>
        <p:grpSpPr bwMode="auto">
          <a:xfrm>
            <a:off x="6019800" y="2209800"/>
            <a:ext cx="533400" cy="533400"/>
            <a:chOff x="4992" y="1872"/>
            <a:chExt cx="336" cy="336"/>
          </a:xfrm>
        </p:grpSpPr>
        <p:sp>
          <p:nvSpPr>
            <p:cNvPr id="2383889" name="Oval 17"/>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890" name="Oval 18"/>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891" name="Oval 19"/>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892" name="Group 20"/>
          <p:cNvGrpSpPr>
            <a:grpSpLocks/>
          </p:cNvGrpSpPr>
          <p:nvPr/>
        </p:nvGrpSpPr>
        <p:grpSpPr bwMode="auto">
          <a:xfrm rot="3032580">
            <a:off x="6096000" y="2971800"/>
            <a:ext cx="533400" cy="533400"/>
            <a:chOff x="4992" y="1872"/>
            <a:chExt cx="336" cy="336"/>
          </a:xfrm>
        </p:grpSpPr>
        <p:sp>
          <p:nvSpPr>
            <p:cNvPr id="2383893" name="Oval 21"/>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894" name="Oval 22"/>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895" name="Oval 23"/>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896" name="Group 24"/>
          <p:cNvGrpSpPr>
            <a:grpSpLocks/>
          </p:cNvGrpSpPr>
          <p:nvPr/>
        </p:nvGrpSpPr>
        <p:grpSpPr bwMode="auto">
          <a:xfrm rot="6401955">
            <a:off x="5486400" y="3352800"/>
            <a:ext cx="533400" cy="533400"/>
            <a:chOff x="4992" y="1872"/>
            <a:chExt cx="336" cy="336"/>
          </a:xfrm>
        </p:grpSpPr>
        <p:sp>
          <p:nvSpPr>
            <p:cNvPr id="2383897" name="Oval 25"/>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898" name="Oval 26"/>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899" name="Oval 27"/>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900" name="Group 28"/>
          <p:cNvGrpSpPr>
            <a:grpSpLocks/>
          </p:cNvGrpSpPr>
          <p:nvPr/>
        </p:nvGrpSpPr>
        <p:grpSpPr bwMode="auto">
          <a:xfrm rot="13615511">
            <a:off x="4800600" y="2286000"/>
            <a:ext cx="533400" cy="533400"/>
            <a:chOff x="4992" y="1872"/>
            <a:chExt cx="336" cy="336"/>
          </a:xfrm>
        </p:grpSpPr>
        <p:sp>
          <p:nvSpPr>
            <p:cNvPr id="2383901" name="Oval 29"/>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02" name="Oval 30"/>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03" name="Oval 31"/>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904" name="Group 32"/>
          <p:cNvGrpSpPr>
            <a:grpSpLocks/>
          </p:cNvGrpSpPr>
          <p:nvPr/>
        </p:nvGrpSpPr>
        <p:grpSpPr bwMode="auto">
          <a:xfrm rot="10326699">
            <a:off x="4800600" y="2971800"/>
            <a:ext cx="533400" cy="533400"/>
            <a:chOff x="4992" y="1872"/>
            <a:chExt cx="336" cy="336"/>
          </a:xfrm>
        </p:grpSpPr>
        <p:sp>
          <p:nvSpPr>
            <p:cNvPr id="2383905" name="Oval 33"/>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06" name="Oval 34"/>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07" name="Oval 35"/>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908" name="Group 36"/>
          <p:cNvGrpSpPr>
            <a:grpSpLocks/>
          </p:cNvGrpSpPr>
          <p:nvPr/>
        </p:nvGrpSpPr>
        <p:grpSpPr bwMode="auto">
          <a:xfrm rot="6252154">
            <a:off x="5486400" y="4267200"/>
            <a:ext cx="533400" cy="533400"/>
            <a:chOff x="4992" y="1872"/>
            <a:chExt cx="336" cy="336"/>
          </a:xfrm>
        </p:grpSpPr>
        <p:sp>
          <p:nvSpPr>
            <p:cNvPr id="2383909" name="Oval 37"/>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10" name="Oval 38"/>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11" name="Oval 39"/>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912" name="Group 40"/>
          <p:cNvGrpSpPr>
            <a:grpSpLocks/>
          </p:cNvGrpSpPr>
          <p:nvPr/>
        </p:nvGrpSpPr>
        <p:grpSpPr bwMode="auto">
          <a:xfrm rot="9537750">
            <a:off x="6248400" y="4572000"/>
            <a:ext cx="533400" cy="533400"/>
            <a:chOff x="4992" y="1872"/>
            <a:chExt cx="336" cy="336"/>
          </a:xfrm>
        </p:grpSpPr>
        <p:sp>
          <p:nvSpPr>
            <p:cNvPr id="2383913" name="Oval 41"/>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14" name="Oval 42"/>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15" name="Oval 43"/>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916" name="Group 44"/>
          <p:cNvGrpSpPr>
            <a:grpSpLocks/>
          </p:cNvGrpSpPr>
          <p:nvPr/>
        </p:nvGrpSpPr>
        <p:grpSpPr bwMode="auto">
          <a:xfrm rot="13717289">
            <a:off x="6248400" y="5486400"/>
            <a:ext cx="533400" cy="533400"/>
            <a:chOff x="4992" y="1872"/>
            <a:chExt cx="336" cy="336"/>
          </a:xfrm>
        </p:grpSpPr>
        <p:sp>
          <p:nvSpPr>
            <p:cNvPr id="2383917" name="Oval 45"/>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18" name="Oval 46"/>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19" name="Oval 47"/>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920" name="Group 48"/>
          <p:cNvGrpSpPr>
            <a:grpSpLocks/>
          </p:cNvGrpSpPr>
          <p:nvPr/>
        </p:nvGrpSpPr>
        <p:grpSpPr bwMode="auto">
          <a:xfrm rot="-4190544">
            <a:off x="5486400" y="5943600"/>
            <a:ext cx="533400" cy="533400"/>
            <a:chOff x="4992" y="1872"/>
            <a:chExt cx="336" cy="336"/>
          </a:xfrm>
        </p:grpSpPr>
        <p:sp>
          <p:nvSpPr>
            <p:cNvPr id="2383921" name="Oval 49"/>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22" name="Oval 50"/>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23" name="Oval 51"/>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924" name="Group 52"/>
          <p:cNvGrpSpPr>
            <a:grpSpLocks/>
          </p:cNvGrpSpPr>
          <p:nvPr/>
        </p:nvGrpSpPr>
        <p:grpSpPr bwMode="auto">
          <a:xfrm rot="-470502">
            <a:off x="4724400" y="5486400"/>
            <a:ext cx="533400" cy="533400"/>
            <a:chOff x="4992" y="1872"/>
            <a:chExt cx="336" cy="336"/>
          </a:xfrm>
        </p:grpSpPr>
        <p:sp>
          <p:nvSpPr>
            <p:cNvPr id="2383925" name="Oval 53"/>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26" name="Oval 54"/>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27" name="Oval 55"/>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928" name="Group 56"/>
          <p:cNvGrpSpPr>
            <a:grpSpLocks/>
          </p:cNvGrpSpPr>
          <p:nvPr/>
        </p:nvGrpSpPr>
        <p:grpSpPr bwMode="auto">
          <a:xfrm rot="3003817">
            <a:off x="4724400" y="4648200"/>
            <a:ext cx="533400" cy="533400"/>
            <a:chOff x="4992" y="1872"/>
            <a:chExt cx="336" cy="336"/>
          </a:xfrm>
        </p:grpSpPr>
        <p:sp>
          <p:nvSpPr>
            <p:cNvPr id="2383929" name="Oval 57"/>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30" name="Oval 58"/>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31" name="Oval 59"/>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932" name="Group 60"/>
          <p:cNvGrpSpPr>
            <a:grpSpLocks/>
          </p:cNvGrpSpPr>
          <p:nvPr/>
        </p:nvGrpSpPr>
        <p:grpSpPr bwMode="auto">
          <a:xfrm rot="-4281028">
            <a:off x="1752600" y="2209800"/>
            <a:ext cx="533400" cy="533400"/>
            <a:chOff x="4992" y="1872"/>
            <a:chExt cx="336" cy="336"/>
          </a:xfrm>
        </p:grpSpPr>
        <p:sp>
          <p:nvSpPr>
            <p:cNvPr id="2383933" name="Oval 61"/>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34" name="Oval 62"/>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35" name="Oval 63"/>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936" name="Group 64"/>
          <p:cNvGrpSpPr>
            <a:grpSpLocks/>
          </p:cNvGrpSpPr>
          <p:nvPr/>
        </p:nvGrpSpPr>
        <p:grpSpPr bwMode="auto">
          <a:xfrm rot="13746168">
            <a:off x="2895600" y="4876800"/>
            <a:ext cx="533400" cy="533400"/>
            <a:chOff x="4992" y="1872"/>
            <a:chExt cx="336" cy="336"/>
          </a:xfrm>
        </p:grpSpPr>
        <p:sp>
          <p:nvSpPr>
            <p:cNvPr id="2383937" name="Oval 65"/>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38" name="Oval 66"/>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39" name="Oval 67"/>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sp>
        <p:nvSpPr>
          <p:cNvPr id="2383940" name="Oval 68"/>
          <p:cNvSpPr>
            <a:spLocks noChangeArrowheads="1"/>
          </p:cNvSpPr>
          <p:nvPr/>
        </p:nvSpPr>
        <p:spPr bwMode="auto">
          <a:xfrm>
            <a:off x="5562600" y="2743200"/>
            <a:ext cx="304800" cy="304800"/>
          </a:xfrm>
          <a:prstGeom prst="ellipse">
            <a:avLst/>
          </a:prstGeom>
          <a:solidFill>
            <a:srgbClr val="969696"/>
          </a:solidFill>
          <a:ln w="9525">
            <a:solidFill>
              <a:schemeClr val="tx1"/>
            </a:solidFill>
            <a:round/>
            <a:headEnd/>
            <a:tailEnd/>
          </a:ln>
          <a:effectLst/>
        </p:spPr>
        <p:txBody>
          <a:bodyPr wrap="none" anchor="ctr"/>
          <a:lstStyle/>
          <a:p>
            <a:pPr algn="ctr"/>
            <a:r>
              <a:rPr lang="en-US" sz="1200"/>
              <a:t>Na</a:t>
            </a:r>
            <a:r>
              <a:rPr lang="en-US" sz="1200" baseline="30000"/>
              <a:t>+</a:t>
            </a:r>
          </a:p>
        </p:txBody>
      </p:sp>
      <p:grpSp>
        <p:nvGrpSpPr>
          <p:cNvPr id="2383941" name="Group 69"/>
          <p:cNvGrpSpPr>
            <a:grpSpLocks/>
          </p:cNvGrpSpPr>
          <p:nvPr/>
        </p:nvGrpSpPr>
        <p:grpSpPr bwMode="auto">
          <a:xfrm>
            <a:off x="1143000" y="3048000"/>
            <a:ext cx="1524000" cy="2057400"/>
            <a:chOff x="144" y="960"/>
            <a:chExt cx="960" cy="1296"/>
          </a:xfrm>
        </p:grpSpPr>
        <p:sp>
          <p:nvSpPr>
            <p:cNvPr id="2383942" name="Oval 70"/>
            <p:cNvSpPr>
              <a:spLocks noChangeArrowheads="1"/>
            </p:cNvSpPr>
            <p:nvPr/>
          </p:nvSpPr>
          <p:spPr bwMode="auto">
            <a:xfrm>
              <a:off x="624" y="960"/>
              <a:ext cx="192" cy="192"/>
            </a:xfrm>
            <a:prstGeom prst="ellipse">
              <a:avLst/>
            </a:prstGeom>
            <a:solidFill>
              <a:srgbClr val="969696"/>
            </a:solidFill>
            <a:ln w="9525">
              <a:solidFill>
                <a:schemeClr val="tx1"/>
              </a:solidFill>
              <a:round/>
              <a:headEnd/>
              <a:tailEnd/>
            </a:ln>
            <a:effectLst/>
          </p:spPr>
          <p:txBody>
            <a:bodyPr wrap="none" anchor="ctr"/>
            <a:lstStyle/>
            <a:p>
              <a:pPr algn="ctr"/>
              <a:r>
                <a:rPr lang="en-US" sz="2000"/>
                <a:t>+</a:t>
              </a:r>
            </a:p>
          </p:txBody>
        </p:sp>
        <p:sp>
          <p:nvSpPr>
            <p:cNvPr id="2383943" name="Oval 71"/>
            <p:cNvSpPr>
              <a:spLocks noChangeArrowheads="1"/>
            </p:cNvSpPr>
            <p:nvPr/>
          </p:nvSpPr>
          <p:spPr bwMode="auto">
            <a:xfrm>
              <a:off x="384" y="1680"/>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r>
                <a:rPr lang="en-US" sz="3200"/>
                <a:t>-</a:t>
              </a:r>
            </a:p>
          </p:txBody>
        </p:sp>
        <p:sp>
          <p:nvSpPr>
            <p:cNvPr id="2383944" name="Oval 72"/>
            <p:cNvSpPr>
              <a:spLocks noChangeArrowheads="1"/>
            </p:cNvSpPr>
            <p:nvPr/>
          </p:nvSpPr>
          <p:spPr bwMode="auto">
            <a:xfrm>
              <a:off x="624" y="1824"/>
              <a:ext cx="192" cy="192"/>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45" name="Oval 73"/>
            <p:cNvSpPr>
              <a:spLocks noChangeArrowheads="1"/>
            </p:cNvSpPr>
            <p:nvPr/>
          </p:nvSpPr>
          <p:spPr bwMode="auto">
            <a:xfrm>
              <a:off x="336" y="960"/>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46" name="Oval 74"/>
            <p:cNvSpPr>
              <a:spLocks noChangeArrowheads="1"/>
            </p:cNvSpPr>
            <p:nvPr/>
          </p:nvSpPr>
          <p:spPr bwMode="auto">
            <a:xfrm>
              <a:off x="384" y="1104"/>
              <a:ext cx="192" cy="192"/>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47" name="Oval 75"/>
            <p:cNvSpPr>
              <a:spLocks noChangeArrowheads="1"/>
            </p:cNvSpPr>
            <p:nvPr/>
          </p:nvSpPr>
          <p:spPr bwMode="auto">
            <a:xfrm>
              <a:off x="480" y="1104"/>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48" name="Oval 76"/>
            <p:cNvSpPr>
              <a:spLocks noChangeArrowheads="1"/>
            </p:cNvSpPr>
            <p:nvPr/>
          </p:nvSpPr>
          <p:spPr bwMode="auto">
            <a:xfrm>
              <a:off x="768" y="960"/>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49" name="Oval 77"/>
            <p:cNvSpPr>
              <a:spLocks noChangeArrowheads="1"/>
            </p:cNvSpPr>
            <p:nvPr/>
          </p:nvSpPr>
          <p:spPr bwMode="auto">
            <a:xfrm>
              <a:off x="144" y="1872"/>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50" name="Oval 78"/>
            <p:cNvSpPr>
              <a:spLocks noChangeArrowheads="1"/>
            </p:cNvSpPr>
            <p:nvPr/>
          </p:nvSpPr>
          <p:spPr bwMode="auto">
            <a:xfrm>
              <a:off x="432" y="1968"/>
              <a:ext cx="192" cy="192"/>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51" name="Oval 79"/>
            <p:cNvSpPr>
              <a:spLocks noChangeArrowheads="1"/>
            </p:cNvSpPr>
            <p:nvPr/>
          </p:nvSpPr>
          <p:spPr bwMode="auto">
            <a:xfrm>
              <a:off x="768" y="1248"/>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52" name="Oval 80"/>
            <p:cNvSpPr>
              <a:spLocks noChangeArrowheads="1"/>
            </p:cNvSpPr>
            <p:nvPr/>
          </p:nvSpPr>
          <p:spPr bwMode="auto">
            <a:xfrm>
              <a:off x="720" y="1152"/>
              <a:ext cx="192" cy="192"/>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53" name="Oval 81"/>
            <p:cNvSpPr>
              <a:spLocks noChangeArrowheads="1"/>
            </p:cNvSpPr>
            <p:nvPr/>
          </p:nvSpPr>
          <p:spPr bwMode="auto">
            <a:xfrm>
              <a:off x="192" y="1248"/>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54" name="Oval 82"/>
            <p:cNvSpPr>
              <a:spLocks noChangeArrowheads="1"/>
            </p:cNvSpPr>
            <p:nvPr/>
          </p:nvSpPr>
          <p:spPr bwMode="auto">
            <a:xfrm>
              <a:off x="432" y="1248"/>
              <a:ext cx="192" cy="192"/>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55" name="Oval 83"/>
            <p:cNvSpPr>
              <a:spLocks noChangeArrowheads="1"/>
            </p:cNvSpPr>
            <p:nvPr/>
          </p:nvSpPr>
          <p:spPr bwMode="auto">
            <a:xfrm>
              <a:off x="528" y="1248"/>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56" name="Oval 84"/>
            <p:cNvSpPr>
              <a:spLocks noChangeArrowheads="1"/>
            </p:cNvSpPr>
            <p:nvPr/>
          </p:nvSpPr>
          <p:spPr bwMode="auto">
            <a:xfrm>
              <a:off x="240" y="1392"/>
              <a:ext cx="192" cy="192"/>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57" name="Oval 85"/>
            <p:cNvSpPr>
              <a:spLocks noChangeArrowheads="1"/>
            </p:cNvSpPr>
            <p:nvPr/>
          </p:nvSpPr>
          <p:spPr bwMode="auto">
            <a:xfrm>
              <a:off x="384" y="1344"/>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58" name="Oval 86"/>
            <p:cNvSpPr>
              <a:spLocks noChangeArrowheads="1"/>
            </p:cNvSpPr>
            <p:nvPr/>
          </p:nvSpPr>
          <p:spPr bwMode="auto">
            <a:xfrm>
              <a:off x="576" y="1392"/>
              <a:ext cx="192" cy="192"/>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59" name="Oval 87"/>
            <p:cNvSpPr>
              <a:spLocks noChangeArrowheads="1"/>
            </p:cNvSpPr>
            <p:nvPr/>
          </p:nvSpPr>
          <p:spPr bwMode="auto">
            <a:xfrm>
              <a:off x="144" y="1488"/>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r>
                <a:rPr lang="en-US" sz="3200"/>
                <a:t>-</a:t>
              </a:r>
            </a:p>
          </p:txBody>
        </p:sp>
        <p:sp>
          <p:nvSpPr>
            <p:cNvPr id="2383960" name="Oval 88"/>
            <p:cNvSpPr>
              <a:spLocks noChangeArrowheads="1"/>
            </p:cNvSpPr>
            <p:nvPr/>
          </p:nvSpPr>
          <p:spPr bwMode="auto">
            <a:xfrm>
              <a:off x="432" y="1584"/>
              <a:ext cx="192" cy="192"/>
            </a:xfrm>
            <a:prstGeom prst="ellipse">
              <a:avLst/>
            </a:prstGeom>
            <a:solidFill>
              <a:srgbClr val="969696"/>
            </a:solidFill>
            <a:ln w="9525">
              <a:solidFill>
                <a:schemeClr val="tx1"/>
              </a:solidFill>
              <a:round/>
              <a:headEnd/>
              <a:tailEnd/>
            </a:ln>
            <a:effectLst/>
          </p:spPr>
          <p:txBody>
            <a:bodyPr wrap="none" anchor="ctr"/>
            <a:lstStyle/>
            <a:p>
              <a:pPr algn="ctr"/>
              <a:r>
                <a:rPr lang="en-US" sz="2000"/>
                <a:t>+</a:t>
              </a:r>
            </a:p>
          </p:txBody>
        </p:sp>
        <p:sp>
          <p:nvSpPr>
            <p:cNvPr id="2383961" name="Oval 89"/>
            <p:cNvSpPr>
              <a:spLocks noChangeArrowheads="1"/>
            </p:cNvSpPr>
            <p:nvPr/>
          </p:nvSpPr>
          <p:spPr bwMode="auto">
            <a:xfrm>
              <a:off x="624" y="1536"/>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r>
                <a:rPr lang="en-US" sz="3200"/>
                <a:t>-</a:t>
              </a:r>
            </a:p>
          </p:txBody>
        </p:sp>
        <p:sp>
          <p:nvSpPr>
            <p:cNvPr id="2383962" name="Oval 90"/>
            <p:cNvSpPr>
              <a:spLocks noChangeArrowheads="1"/>
            </p:cNvSpPr>
            <p:nvPr/>
          </p:nvSpPr>
          <p:spPr bwMode="auto">
            <a:xfrm>
              <a:off x="240" y="1776"/>
              <a:ext cx="192" cy="192"/>
            </a:xfrm>
            <a:prstGeom prst="ellipse">
              <a:avLst/>
            </a:prstGeom>
            <a:solidFill>
              <a:srgbClr val="969696"/>
            </a:solidFill>
            <a:ln w="9525">
              <a:solidFill>
                <a:schemeClr val="tx1"/>
              </a:solidFill>
              <a:round/>
              <a:headEnd/>
              <a:tailEnd/>
            </a:ln>
            <a:effectLst/>
          </p:spPr>
          <p:txBody>
            <a:bodyPr wrap="none" anchor="ctr"/>
            <a:lstStyle/>
            <a:p>
              <a:pPr algn="ctr"/>
              <a:r>
                <a:rPr lang="en-US" sz="2000"/>
                <a:t>+</a:t>
              </a:r>
            </a:p>
          </p:txBody>
        </p:sp>
        <p:sp>
          <p:nvSpPr>
            <p:cNvPr id="2383963" name="Oval 91"/>
            <p:cNvSpPr>
              <a:spLocks noChangeArrowheads="1"/>
            </p:cNvSpPr>
            <p:nvPr/>
          </p:nvSpPr>
          <p:spPr bwMode="auto">
            <a:xfrm>
              <a:off x="576" y="1920"/>
              <a:ext cx="336" cy="336"/>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64" name="Oval 92"/>
            <p:cNvSpPr>
              <a:spLocks noChangeArrowheads="1"/>
            </p:cNvSpPr>
            <p:nvPr/>
          </p:nvSpPr>
          <p:spPr bwMode="auto">
            <a:xfrm>
              <a:off x="816" y="1488"/>
              <a:ext cx="192" cy="192"/>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grpSp>
      <p:sp>
        <p:nvSpPr>
          <p:cNvPr id="2383965" name="Oval 93"/>
          <p:cNvSpPr>
            <a:spLocks noChangeArrowheads="1"/>
          </p:cNvSpPr>
          <p:nvPr/>
        </p:nvSpPr>
        <p:spPr bwMode="auto">
          <a:xfrm>
            <a:off x="8153400" y="3048000"/>
            <a:ext cx="304800" cy="304800"/>
          </a:xfrm>
          <a:prstGeom prst="ellipse">
            <a:avLst/>
          </a:prstGeom>
          <a:solidFill>
            <a:srgbClr val="969696"/>
          </a:solidFill>
          <a:ln w="9525">
            <a:solidFill>
              <a:schemeClr val="tx1"/>
            </a:solidFill>
            <a:round/>
            <a:headEnd/>
            <a:tailEnd/>
          </a:ln>
          <a:effectLst/>
        </p:spPr>
        <p:txBody>
          <a:bodyPr wrap="none" anchor="ctr"/>
          <a:lstStyle/>
          <a:p>
            <a:pPr algn="ctr"/>
            <a:r>
              <a:rPr lang="en-US" sz="2000"/>
              <a:t>+</a:t>
            </a:r>
          </a:p>
        </p:txBody>
      </p:sp>
      <p:sp>
        <p:nvSpPr>
          <p:cNvPr id="2383966" name="Oval 94"/>
          <p:cNvSpPr>
            <a:spLocks noChangeArrowheads="1"/>
          </p:cNvSpPr>
          <p:nvPr/>
        </p:nvSpPr>
        <p:spPr bwMode="auto">
          <a:xfrm>
            <a:off x="7772400" y="41910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r>
              <a:rPr lang="en-US" sz="3200"/>
              <a:t>-</a:t>
            </a:r>
          </a:p>
        </p:txBody>
      </p:sp>
      <p:sp>
        <p:nvSpPr>
          <p:cNvPr id="2383967" name="Oval 95"/>
          <p:cNvSpPr>
            <a:spLocks noChangeArrowheads="1"/>
          </p:cNvSpPr>
          <p:nvPr/>
        </p:nvSpPr>
        <p:spPr bwMode="auto">
          <a:xfrm>
            <a:off x="8153400" y="4419600"/>
            <a:ext cx="304800" cy="304800"/>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68" name="Oval 96"/>
          <p:cNvSpPr>
            <a:spLocks noChangeArrowheads="1"/>
          </p:cNvSpPr>
          <p:nvPr/>
        </p:nvSpPr>
        <p:spPr bwMode="auto">
          <a:xfrm>
            <a:off x="7696200" y="30480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69" name="Oval 97"/>
          <p:cNvSpPr>
            <a:spLocks noChangeArrowheads="1"/>
          </p:cNvSpPr>
          <p:nvPr/>
        </p:nvSpPr>
        <p:spPr bwMode="auto">
          <a:xfrm>
            <a:off x="7772400" y="3276600"/>
            <a:ext cx="304800" cy="304800"/>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70" name="Oval 98"/>
          <p:cNvSpPr>
            <a:spLocks noChangeArrowheads="1"/>
          </p:cNvSpPr>
          <p:nvPr/>
        </p:nvSpPr>
        <p:spPr bwMode="auto">
          <a:xfrm>
            <a:off x="7924800" y="32766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71" name="Oval 99"/>
          <p:cNvSpPr>
            <a:spLocks noChangeArrowheads="1"/>
          </p:cNvSpPr>
          <p:nvPr/>
        </p:nvSpPr>
        <p:spPr bwMode="auto">
          <a:xfrm>
            <a:off x="8382000" y="30480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72" name="Oval 100"/>
          <p:cNvSpPr>
            <a:spLocks noChangeArrowheads="1"/>
          </p:cNvSpPr>
          <p:nvPr/>
        </p:nvSpPr>
        <p:spPr bwMode="auto">
          <a:xfrm>
            <a:off x="7391400" y="44958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73" name="Oval 101"/>
          <p:cNvSpPr>
            <a:spLocks noChangeArrowheads="1"/>
          </p:cNvSpPr>
          <p:nvPr/>
        </p:nvSpPr>
        <p:spPr bwMode="auto">
          <a:xfrm>
            <a:off x="7848600" y="4648200"/>
            <a:ext cx="304800" cy="304800"/>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74" name="Oval 102"/>
          <p:cNvSpPr>
            <a:spLocks noChangeArrowheads="1"/>
          </p:cNvSpPr>
          <p:nvPr/>
        </p:nvSpPr>
        <p:spPr bwMode="auto">
          <a:xfrm>
            <a:off x="8382000" y="35052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75" name="Oval 103"/>
          <p:cNvSpPr>
            <a:spLocks noChangeArrowheads="1"/>
          </p:cNvSpPr>
          <p:nvPr/>
        </p:nvSpPr>
        <p:spPr bwMode="auto">
          <a:xfrm>
            <a:off x="8305800" y="3352800"/>
            <a:ext cx="304800" cy="304800"/>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76" name="Oval 104"/>
          <p:cNvSpPr>
            <a:spLocks noChangeArrowheads="1"/>
          </p:cNvSpPr>
          <p:nvPr/>
        </p:nvSpPr>
        <p:spPr bwMode="auto">
          <a:xfrm>
            <a:off x="7467600" y="35052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77" name="Oval 105"/>
          <p:cNvSpPr>
            <a:spLocks noChangeArrowheads="1"/>
          </p:cNvSpPr>
          <p:nvPr/>
        </p:nvSpPr>
        <p:spPr bwMode="auto">
          <a:xfrm>
            <a:off x="7848600" y="3505200"/>
            <a:ext cx="304800" cy="304800"/>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78" name="Oval 106"/>
          <p:cNvSpPr>
            <a:spLocks noChangeArrowheads="1"/>
          </p:cNvSpPr>
          <p:nvPr/>
        </p:nvSpPr>
        <p:spPr bwMode="auto">
          <a:xfrm>
            <a:off x="8001000" y="35052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79" name="Oval 107"/>
          <p:cNvSpPr>
            <a:spLocks noChangeArrowheads="1"/>
          </p:cNvSpPr>
          <p:nvPr/>
        </p:nvSpPr>
        <p:spPr bwMode="auto">
          <a:xfrm>
            <a:off x="7543800" y="3733800"/>
            <a:ext cx="304800" cy="304800"/>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80" name="Oval 108"/>
          <p:cNvSpPr>
            <a:spLocks noChangeArrowheads="1"/>
          </p:cNvSpPr>
          <p:nvPr/>
        </p:nvSpPr>
        <p:spPr bwMode="auto">
          <a:xfrm>
            <a:off x="7772400" y="36576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81" name="Oval 109"/>
          <p:cNvSpPr>
            <a:spLocks noChangeArrowheads="1"/>
          </p:cNvSpPr>
          <p:nvPr/>
        </p:nvSpPr>
        <p:spPr bwMode="auto">
          <a:xfrm>
            <a:off x="2133600" y="4724400"/>
            <a:ext cx="304800" cy="304800"/>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82" name="Oval 110"/>
          <p:cNvSpPr>
            <a:spLocks noChangeArrowheads="1"/>
          </p:cNvSpPr>
          <p:nvPr/>
        </p:nvSpPr>
        <p:spPr bwMode="auto">
          <a:xfrm>
            <a:off x="5486400" y="50292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r>
              <a:rPr lang="en-US" sz="2000"/>
              <a:t>Cl</a:t>
            </a:r>
            <a:r>
              <a:rPr lang="en-US" sz="2000" baseline="30000"/>
              <a:t>-</a:t>
            </a:r>
          </a:p>
        </p:txBody>
      </p:sp>
      <p:sp>
        <p:nvSpPr>
          <p:cNvPr id="2383983" name="Oval 111"/>
          <p:cNvSpPr>
            <a:spLocks noChangeArrowheads="1"/>
          </p:cNvSpPr>
          <p:nvPr/>
        </p:nvSpPr>
        <p:spPr bwMode="auto">
          <a:xfrm>
            <a:off x="7848600" y="4038600"/>
            <a:ext cx="304800" cy="304800"/>
          </a:xfrm>
          <a:prstGeom prst="ellipse">
            <a:avLst/>
          </a:prstGeom>
          <a:solidFill>
            <a:srgbClr val="969696"/>
          </a:solidFill>
          <a:ln w="9525">
            <a:solidFill>
              <a:schemeClr val="tx1"/>
            </a:solidFill>
            <a:round/>
            <a:headEnd/>
            <a:tailEnd/>
          </a:ln>
          <a:effectLst/>
        </p:spPr>
        <p:txBody>
          <a:bodyPr wrap="none" anchor="ctr"/>
          <a:lstStyle/>
          <a:p>
            <a:pPr algn="ctr"/>
            <a:r>
              <a:rPr lang="en-US" sz="2000"/>
              <a:t>+</a:t>
            </a:r>
          </a:p>
        </p:txBody>
      </p:sp>
      <p:sp>
        <p:nvSpPr>
          <p:cNvPr id="2383984" name="Oval 112"/>
          <p:cNvSpPr>
            <a:spLocks noChangeArrowheads="1"/>
          </p:cNvSpPr>
          <p:nvPr/>
        </p:nvSpPr>
        <p:spPr bwMode="auto">
          <a:xfrm>
            <a:off x="8153400" y="39624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r>
              <a:rPr lang="en-US" sz="3200"/>
              <a:t>-</a:t>
            </a:r>
          </a:p>
        </p:txBody>
      </p:sp>
      <p:sp>
        <p:nvSpPr>
          <p:cNvPr id="2383985" name="Oval 113"/>
          <p:cNvSpPr>
            <a:spLocks noChangeArrowheads="1"/>
          </p:cNvSpPr>
          <p:nvPr/>
        </p:nvSpPr>
        <p:spPr bwMode="auto">
          <a:xfrm>
            <a:off x="2438400" y="3429000"/>
            <a:ext cx="304800" cy="304800"/>
          </a:xfrm>
          <a:prstGeom prst="ellipse">
            <a:avLst/>
          </a:prstGeom>
          <a:solidFill>
            <a:srgbClr val="969696"/>
          </a:solidFill>
          <a:ln w="9525">
            <a:solidFill>
              <a:schemeClr val="tx1"/>
            </a:solidFill>
            <a:round/>
            <a:headEnd/>
            <a:tailEnd/>
          </a:ln>
          <a:effectLst/>
        </p:spPr>
        <p:txBody>
          <a:bodyPr wrap="none" anchor="ctr"/>
          <a:lstStyle/>
          <a:p>
            <a:pPr algn="ctr"/>
            <a:r>
              <a:rPr lang="en-US" sz="2000"/>
              <a:t>+</a:t>
            </a:r>
          </a:p>
        </p:txBody>
      </p:sp>
      <p:sp>
        <p:nvSpPr>
          <p:cNvPr id="2383986" name="Oval 114"/>
          <p:cNvSpPr>
            <a:spLocks noChangeArrowheads="1"/>
          </p:cNvSpPr>
          <p:nvPr/>
        </p:nvSpPr>
        <p:spPr bwMode="auto">
          <a:xfrm>
            <a:off x="2133600" y="4343400"/>
            <a:ext cx="533400" cy="533400"/>
          </a:xfrm>
          <a:prstGeom prst="ellipse">
            <a:avLst/>
          </a:prstGeom>
          <a:gradFill rotWithShape="1">
            <a:gsLst>
              <a:gs pos="0">
                <a:srgbClr val="008000"/>
              </a:gs>
              <a:gs pos="100000">
                <a:srgbClr val="008000">
                  <a:gamma/>
                  <a:shade val="46275"/>
                  <a:invGamma/>
                </a:srgbClr>
              </a:gs>
            </a:gsLst>
            <a:lin ang="2700000" scaled="1"/>
          </a:gradFill>
          <a:ln w="3175">
            <a:solidFill>
              <a:schemeClr val="tx1"/>
            </a:solidFill>
            <a:round/>
            <a:headEnd/>
            <a:tailEnd/>
          </a:ln>
          <a:effectLst/>
        </p:spPr>
        <p:txBody>
          <a:bodyPr wrap="none" anchor="ctr"/>
          <a:lstStyle/>
          <a:p>
            <a:pPr algn="ctr"/>
            <a:endParaRPr lang="en-US" sz="3200"/>
          </a:p>
        </p:txBody>
      </p:sp>
      <p:sp>
        <p:nvSpPr>
          <p:cNvPr id="2383987" name="Oval 115"/>
          <p:cNvSpPr>
            <a:spLocks noChangeArrowheads="1"/>
          </p:cNvSpPr>
          <p:nvPr/>
        </p:nvSpPr>
        <p:spPr bwMode="auto">
          <a:xfrm>
            <a:off x="8458200" y="3886200"/>
            <a:ext cx="304800" cy="304800"/>
          </a:xfrm>
          <a:prstGeom prst="ellipse">
            <a:avLst/>
          </a:prstGeom>
          <a:solidFill>
            <a:srgbClr val="969696"/>
          </a:solidFill>
          <a:ln w="9525">
            <a:solidFill>
              <a:schemeClr val="tx1"/>
            </a:solidFill>
            <a:round/>
            <a:headEnd/>
            <a:tailEnd/>
          </a:ln>
          <a:effectLst/>
        </p:spPr>
        <p:txBody>
          <a:bodyPr wrap="none" anchor="ctr"/>
          <a:lstStyle/>
          <a:p>
            <a:pPr algn="ctr"/>
            <a:endParaRPr lang="en-US" sz="2000"/>
          </a:p>
        </p:txBody>
      </p:sp>
      <p:sp>
        <p:nvSpPr>
          <p:cNvPr id="2383988" name="Text Box 116"/>
          <p:cNvSpPr txBox="1">
            <a:spLocks noChangeArrowheads="1"/>
          </p:cNvSpPr>
          <p:nvPr/>
        </p:nvSpPr>
        <p:spPr bwMode="auto">
          <a:xfrm>
            <a:off x="5181600" y="3916363"/>
            <a:ext cx="1184275" cy="274637"/>
          </a:xfrm>
          <a:prstGeom prst="rect">
            <a:avLst/>
          </a:prstGeom>
          <a:noFill/>
          <a:ln w="9525">
            <a:noFill/>
            <a:miter lim="800000"/>
            <a:headEnd/>
            <a:tailEnd/>
          </a:ln>
          <a:effectLst/>
        </p:spPr>
        <p:txBody>
          <a:bodyPr wrap="none">
            <a:spAutoFit/>
          </a:bodyPr>
          <a:lstStyle/>
          <a:p>
            <a:r>
              <a:rPr lang="en-US" sz="1200" b="1"/>
              <a:t>hydrated ions</a:t>
            </a:r>
          </a:p>
        </p:txBody>
      </p:sp>
      <p:sp>
        <p:nvSpPr>
          <p:cNvPr id="2383989" name="AutoShape 117"/>
          <p:cNvSpPr>
            <a:spLocks noChangeArrowheads="1"/>
          </p:cNvSpPr>
          <p:nvPr/>
        </p:nvSpPr>
        <p:spPr bwMode="auto">
          <a:xfrm rot="-1950451">
            <a:off x="2819400" y="2971800"/>
            <a:ext cx="1295400" cy="381000"/>
          </a:xfrm>
          <a:prstGeom prst="rightArrow">
            <a:avLst>
              <a:gd name="adj1" fmla="val 50000"/>
              <a:gd name="adj2" fmla="val 85000"/>
            </a:avLst>
          </a:prstGeom>
          <a:gradFill rotWithShape="1">
            <a:gsLst>
              <a:gs pos="0">
                <a:schemeClr val="bg1"/>
              </a:gs>
              <a:gs pos="100000">
                <a:srgbClr val="66CCFF"/>
              </a:gs>
            </a:gsLst>
            <a:lin ang="0" scaled="1"/>
          </a:gradFill>
          <a:ln w="9525">
            <a:noFill/>
            <a:miter lim="800000"/>
            <a:headEnd/>
            <a:tailEnd/>
          </a:ln>
          <a:effectLst/>
        </p:spPr>
        <p:txBody>
          <a:bodyPr wrap="none" anchor="ctr"/>
          <a:lstStyle/>
          <a:p>
            <a:endParaRPr lang="en-US"/>
          </a:p>
        </p:txBody>
      </p:sp>
      <p:sp>
        <p:nvSpPr>
          <p:cNvPr id="2383990" name="AutoShape 118"/>
          <p:cNvSpPr>
            <a:spLocks noChangeArrowheads="1"/>
          </p:cNvSpPr>
          <p:nvPr/>
        </p:nvSpPr>
        <p:spPr bwMode="auto">
          <a:xfrm rot="1778694">
            <a:off x="2819400" y="4343400"/>
            <a:ext cx="1295400" cy="381000"/>
          </a:xfrm>
          <a:prstGeom prst="rightArrow">
            <a:avLst>
              <a:gd name="adj1" fmla="val 50000"/>
              <a:gd name="adj2" fmla="val 85000"/>
            </a:avLst>
          </a:prstGeom>
          <a:gradFill rotWithShape="1">
            <a:gsLst>
              <a:gs pos="0">
                <a:schemeClr val="bg1"/>
              </a:gs>
              <a:gs pos="100000">
                <a:srgbClr val="66CCFF"/>
              </a:gs>
            </a:gsLst>
            <a:lin ang="0" scaled="1"/>
          </a:gradFill>
          <a:ln w="9525">
            <a:noFill/>
            <a:miter lim="800000"/>
            <a:headEnd/>
            <a:tailEnd/>
          </a:ln>
          <a:effectLst/>
        </p:spPr>
        <p:txBody>
          <a:bodyPr wrap="none" anchor="ctr"/>
          <a:lstStyle/>
          <a:p>
            <a:endParaRPr lang="en-US"/>
          </a:p>
        </p:txBody>
      </p:sp>
      <p:sp>
        <p:nvSpPr>
          <p:cNvPr id="2383991" name="Line 119"/>
          <p:cNvSpPr>
            <a:spLocks noChangeShapeType="1"/>
          </p:cNvSpPr>
          <p:nvPr/>
        </p:nvSpPr>
        <p:spPr bwMode="auto">
          <a:xfrm>
            <a:off x="2057400" y="2743200"/>
            <a:ext cx="0" cy="304800"/>
          </a:xfrm>
          <a:prstGeom prst="line">
            <a:avLst/>
          </a:prstGeom>
          <a:noFill/>
          <a:ln w="9525">
            <a:solidFill>
              <a:schemeClr val="tx1"/>
            </a:solidFill>
            <a:prstDash val="dash"/>
            <a:round/>
            <a:headEnd/>
            <a:tailEnd/>
          </a:ln>
          <a:effectLst/>
        </p:spPr>
        <p:txBody>
          <a:bodyPr/>
          <a:lstStyle/>
          <a:p>
            <a:endParaRPr lang="en-US"/>
          </a:p>
        </p:txBody>
      </p:sp>
      <p:sp>
        <p:nvSpPr>
          <p:cNvPr id="2383992" name="Freeform 120"/>
          <p:cNvSpPr>
            <a:spLocks/>
          </p:cNvSpPr>
          <p:nvPr/>
        </p:nvSpPr>
        <p:spPr bwMode="auto">
          <a:xfrm>
            <a:off x="2667000" y="4724400"/>
            <a:ext cx="477838" cy="90488"/>
          </a:xfrm>
          <a:custGeom>
            <a:avLst/>
            <a:gdLst/>
            <a:ahLst/>
            <a:cxnLst>
              <a:cxn ang="0">
                <a:pos x="0" y="0"/>
              </a:cxn>
              <a:cxn ang="0">
                <a:pos x="301" y="57"/>
              </a:cxn>
            </a:cxnLst>
            <a:rect l="0" t="0" r="r" b="b"/>
            <a:pathLst>
              <a:path w="301" h="57">
                <a:moveTo>
                  <a:pt x="0" y="0"/>
                </a:moveTo>
                <a:lnTo>
                  <a:pt x="301" y="57"/>
                </a:lnTo>
              </a:path>
            </a:pathLst>
          </a:custGeom>
          <a:noFill/>
          <a:ln w="9525" cap="flat">
            <a:solidFill>
              <a:schemeClr val="tx1"/>
            </a:solidFill>
            <a:prstDash val="dash"/>
            <a:round/>
            <a:headEnd type="none" w="med" len="med"/>
            <a:tailEnd type="none" w="med" len="med"/>
          </a:ln>
          <a:effectLst/>
        </p:spPr>
        <p:txBody>
          <a:bodyPr/>
          <a:lstStyle/>
          <a:p>
            <a:endParaRPr lang="en-US"/>
          </a:p>
        </p:txBody>
      </p:sp>
      <p:grpSp>
        <p:nvGrpSpPr>
          <p:cNvPr id="2383993" name="Group 121"/>
          <p:cNvGrpSpPr>
            <a:grpSpLocks/>
          </p:cNvGrpSpPr>
          <p:nvPr/>
        </p:nvGrpSpPr>
        <p:grpSpPr bwMode="auto">
          <a:xfrm rot="3581041">
            <a:off x="633413" y="1612900"/>
            <a:ext cx="457200" cy="457200"/>
            <a:chOff x="4992" y="1872"/>
            <a:chExt cx="336" cy="336"/>
          </a:xfrm>
        </p:grpSpPr>
        <p:sp>
          <p:nvSpPr>
            <p:cNvPr id="2383994" name="Oval 122"/>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95" name="Oval 123"/>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96" name="Oval 124"/>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3997" name="Group 125"/>
          <p:cNvGrpSpPr>
            <a:grpSpLocks/>
          </p:cNvGrpSpPr>
          <p:nvPr/>
        </p:nvGrpSpPr>
        <p:grpSpPr bwMode="auto">
          <a:xfrm rot="3581041">
            <a:off x="1571625" y="5970588"/>
            <a:ext cx="381000" cy="381000"/>
            <a:chOff x="4992" y="1872"/>
            <a:chExt cx="336" cy="336"/>
          </a:xfrm>
        </p:grpSpPr>
        <p:sp>
          <p:nvSpPr>
            <p:cNvPr id="2383998" name="Oval 126"/>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3999" name="Oval 127"/>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4000" name="Oval 128"/>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4001" name="Group 129"/>
          <p:cNvGrpSpPr>
            <a:grpSpLocks/>
          </p:cNvGrpSpPr>
          <p:nvPr/>
        </p:nvGrpSpPr>
        <p:grpSpPr bwMode="auto">
          <a:xfrm rot="4162684">
            <a:off x="7421563" y="1773238"/>
            <a:ext cx="381000" cy="381000"/>
            <a:chOff x="4992" y="1872"/>
            <a:chExt cx="336" cy="336"/>
          </a:xfrm>
        </p:grpSpPr>
        <p:sp>
          <p:nvSpPr>
            <p:cNvPr id="2384002" name="Oval 130"/>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4003" name="Oval 131"/>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4004" name="Oval 132"/>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grpSp>
        <p:nvGrpSpPr>
          <p:cNvPr id="2384005" name="Group 133"/>
          <p:cNvGrpSpPr>
            <a:grpSpLocks/>
          </p:cNvGrpSpPr>
          <p:nvPr/>
        </p:nvGrpSpPr>
        <p:grpSpPr bwMode="auto">
          <a:xfrm rot="3465506">
            <a:off x="7900988" y="6124575"/>
            <a:ext cx="381000" cy="381000"/>
            <a:chOff x="4992" y="1872"/>
            <a:chExt cx="336" cy="336"/>
          </a:xfrm>
        </p:grpSpPr>
        <p:sp>
          <p:nvSpPr>
            <p:cNvPr id="2384006" name="Oval 134"/>
            <p:cNvSpPr>
              <a:spLocks noChangeArrowheads="1"/>
            </p:cNvSpPr>
            <p:nvPr/>
          </p:nvSpPr>
          <p:spPr bwMode="auto">
            <a:xfrm>
              <a:off x="5136" y="1872"/>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4007" name="Oval 135"/>
            <p:cNvSpPr>
              <a:spLocks noChangeArrowheads="1"/>
            </p:cNvSpPr>
            <p:nvPr/>
          </p:nvSpPr>
          <p:spPr bwMode="auto">
            <a:xfrm>
              <a:off x="5184" y="2064"/>
              <a:ext cx="144" cy="144"/>
            </a:xfrm>
            <a:prstGeom prst="ellipse">
              <a:avLst/>
            </a:prstGeom>
            <a:gradFill rotWithShape="1">
              <a:gsLst>
                <a:gs pos="0">
                  <a:schemeClr val="bg1"/>
                </a:gs>
                <a:gs pos="100000">
                  <a:srgbClr val="66CCFF"/>
                </a:gs>
              </a:gsLst>
              <a:lin ang="2700000" scaled="1"/>
            </a:gradFill>
            <a:ln w="3175">
              <a:solidFill>
                <a:schemeClr val="bg2"/>
              </a:solidFill>
              <a:round/>
              <a:headEnd/>
              <a:tailEnd/>
            </a:ln>
            <a:effectLst/>
          </p:spPr>
          <p:txBody>
            <a:bodyPr wrap="none" anchor="ctr"/>
            <a:lstStyle/>
            <a:p>
              <a:pPr algn="ctr"/>
              <a:r>
                <a:rPr lang="en-US" sz="900"/>
                <a:t> </a:t>
              </a:r>
            </a:p>
          </p:txBody>
        </p:sp>
        <p:sp>
          <p:nvSpPr>
            <p:cNvPr id="2384008" name="Oval 136"/>
            <p:cNvSpPr>
              <a:spLocks noChangeArrowheads="1"/>
            </p:cNvSpPr>
            <p:nvPr/>
          </p:nvSpPr>
          <p:spPr bwMode="auto">
            <a:xfrm>
              <a:off x="4992" y="1920"/>
              <a:ext cx="288" cy="288"/>
            </a:xfrm>
            <a:prstGeom prst="ellipse">
              <a:avLst/>
            </a:prstGeom>
            <a:gradFill rotWithShape="1">
              <a:gsLst>
                <a:gs pos="0">
                  <a:srgbClr val="FF3F3F"/>
                </a:gs>
                <a:gs pos="100000">
                  <a:srgbClr val="FF0000"/>
                </a:gs>
              </a:gsLst>
              <a:lin ang="2700000" scaled="1"/>
            </a:gradFill>
            <a:ln w="3175">
              <a:solidFill>
                <a:schemeClr val="tx1"/>
              </a:solidFill>
              <a:round/>
              <a:headEnd/>
              <a:tailEnd/>
            </a:ln>
            <a:effectLst/>
          </p:spPr>
          <p:txBody>
            <a:bodyPr wrap="none" anchor="ctr"/>
            <a:lstStyle/>
            <a:p>
              <a:pPr algn="ctr"/>
              <a:r>
                <a:rPr lang="en-US" sz="2000"/>
                <a:t> </a:t>
              </a:r>
            </a:p>
          </p:txBody>
        </p:sp>
      </p:gr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5522" name="Rectangle 2"/>
          <p:cNvSpPr>
            <a:spLocks noGrp="1" noChangeArrowheads="1"/>
          </p:cNvSpPr>
          <p:nvPr>
            <p:ph type="title"/>
          </p:nvPr>
        </p:nvSpPr>
        <p:spPr/>
        <p:txBody>
          <a:bodyPr/>
          <a:lstStyle/>
          <a:p>
            <a:r>
              <a:rPr lang="en-US" sz="3600"/>
              <a:t>The Octet Rule and Common Ions</a:t>
            </a:r>
          </a:p>
        </p:txBody>
      </p:sp>
      <p:sp>
        <p:nvSpPr>
          <p:cNvPr id="2155523" name="Text Box 3"/>
          <p:cNvSpPr txBox="1">
            <a:spLocks noChangeArrowheads="1"/>
          </p:cNvSpPr>
          <p:nvPr/>
        </p:nvSpPr>
        <p:spPr bwMode="auto">
          <a:xfrm>
            <a:off x="590550" y="2895600"/>
            <a:ext cx="1238250" cy="730250"/>
          </a:xfrm>
          <a:prstGeom prst="rect">
            <a:avLst/>
          </a:prstGeom>
          <a:noFill/>
          <a:ln w="9525">
            <a:noFill/>
            <a:miter lim="800000"/>
            <a:headEnd/>
            <a:tailEnd/>
          </a:ln>
          <a:effectLst/>
        </p:spPr>
        <p:txBody>
          <a:bodyPr wrap="none">
            <a:spAutoFit/>
          </a:bodyPr>
          <a:lstStyle/>
          <a:p>
            <a:pPr algn="ctr"/>
            <a:r>
              <a:rPr lang="en-US" sz="1400"/>
              <a:t>Oxygen atom</a:t>
            </a:r>
          </a:p>
          <a:p>
            <a:pPr algn="ctr"/>
            <a:r>
              <a:rPr lang="en-US" sz="1400" b="1"/>
              <a:t>O</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4</a:t>
            </a:r>
          </a:p>
        </p:txBody>
      </p:sp>
      <p:sp>
        <p:nvSpPr>
          <p:cNvPr id="2155524" name="Text Box 4"/>
          <p:cNvSpPr txBox="1">
            <a:spLocks noChangeArrowheads="1"/>
          </p:cNvSpPr>
          <p:nvPr/>
        </p:nvSpPr>
        <p:spPr bwMode="auto">
          <a:xfrm>
            <a:off x="2254250" y="2895600"/>
            <a:ext cx="1266825" cy="730250"/>
          </a:xfrm>
          <a:prstGeom prst="rect">
            <a:avLst/>
          </a:prstGeom>
          <a:noFill/>
          <a:ln w="9525">
            <a:noFill/>
            <a:miter lim="800000"/>
            <a:headEnd/>
            <a:tailEnd/>
          </a:ln>
          <a:effectLst/>
        </p:spPr>
        <p:txBody>
          <a:bodyPr wrap="none">
            <a:spAutoFit/>
          </a:bodyPr>
          <a:lstStyle/>
          <a:p>
            <a:pPr algn="ctr"/>
            <a:r>
              <a:rPr lang="en-US" sz="1400"/>
              <a:t>Fluorine atom</a:t>
            </a:r>
          </a:p>
          <a:p>
            <a:pPr algn="ctr"/>
            <a:r>
              <a:rPr lang="en-US" sz="1400" b="1"/>
              <a:t>F</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5</a:t>
            </a:r>
          </a:p>
        </p:txBody>
      </p:sp>
      <p:sp>
        <p:nvSpPr>
          <p:cNvPr id="2155525" name="Text Box 5"/>
          <p:cNvSpPr txBox="1">
            <a:spLocks noChangeArrowheads="1"/>
          </p:cNvSpPr>
          <p:nvPr/>
        </p:nvSpPr>
        <p:spPr bwMode="auto">
          <a:xfrm>
            <a:off x="5416550" y="2895600"/>
            <a:ext cx="1228725" cy="730250"/>
          </a:xfrm>
          <a:prstGeom prst="rect">
            <a:avLst/>
          </a:prstGeom>
          <a:noFill/>
          <a:ln w="9525">
            <a:noFill/>
            <a:miter lim="800000"/>
            <a:headEnd/>
            <a:tailEnd/>
          </a:ln>
          <a:effectLst/>
        </p:spPr>
        <p:txBody>
          <a:bodyPr wrap="none">
            <a:spAutoFit/>
          </a:bodyPr>
          <a:lstStyle/>
          <a:p>
            <a:pPr algn="ctr"/>
            <a:r>
              <a:rPr lang="en-US" sz="1400"/>
              <a:t>Sodium atom</a:t>
            </a:r>
          </a:p>
          <a:p>
            <a:pPr algn="ctr"/>
            <a:r>
              <a:rPr lang="en-US" sz="1400" b="1"/>
              <a:t>Na</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r>
              <a:rPr lang="en-US" sz="1400"/>
              <a:t>3s</a:t>
            </a:r>
            <a:r>
              <a:rPr lang="en-US" sz="1400" baseline="30000"/>
              <a:t>1</a:t>
            </a:r>
          </a:p>
        </p:txBody>
      </p:sp>
      <p:sp>
        <p:nvSpPr>
          <p:cNvPr id="2155526" name="Text Box 6"/>
          <p:cNvSpPr txBox="1">
            <a:spLocks noChangeArrowheads="1"/>
          </p:cNvSpPr>
          <p:nvPr/>
        </p:nvSpPr>
        <p:spPr bwMode="auto">
          <a:xfrm>
            <a:off x="6935788" y="2895600"/>
            <a:ext cx="1543050" cy="730250"/>
          </a:xfrm>
          <a:prstGeom prst="rect">
            <a:avLst/>
          </a:prstGeom>
          <a:noFill/>
          <a:ln w="9525">
            <a:noFill/>
            <a:miter lim="800000"/>
            <a:headEnd/>
            <a:tailEnd/>
          </a:ln>
          <a:effectLst/>
        </p:spPr>
        <p:txBody>
          <a:bodyPr wrap="none">
            <a:spAutoFit/>
          </a:bodyPr>
          <a:lstStyle/>
          <a:p>
            <a:pPr algn="ctr"/>
            <a:r>
              <a:rPr lang="en-US" sz="1400"/>
              <a:t>Magnesium atom</a:t>
            </a:r>
          </a:p>
          <a:p>
            <a:pPr algn="ctr"/>
            <a:r>
              <a:rPr lang="en-US" sz="1400" b="1"/>
              <a:t>Mg</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r>
              <a:rPr lang="en-US" sz="1400"/>
              <a:t>3s</a:t>
            </a:r>
            <a:r>
              <a:rPr lang="en-US" sz="1400" baseline="30000"/>
              <a:t>2</a:t>
            </a:r>
          </a:p>
        </p:txBody>
      </p:sp>
      <p:grpSp>
        <p:nvGrpSpPr>
          <p:cNvPr id="2155527" name="Group 7"/>
          <p:cNvGrpSpPr>
            <a:grpSpLocks/>
          </p:cNvGrpSpPr>
          <p:nvPr/>
        </p:nvGrpSpPr>
        <p:grpSpPr bwMode="auto">
          <a:xfrm>
            <a:off x="777875" y="1676400"/>
            <a:ext cx="7486650" cy="1203325"/>
            <a:chOff x="490" y="1056"/>
            <a:chExt cx="4716" cy="758"/>
          </a:xfrm>
        </p:grpSpPr>
        <p:grpSp>
          <p:nvGrpSpPr>
            <p:cNvPr id="2155528" name="Group 8"/>
            <p:cNvGrpSpPr>
              <a:grpSpLocks/>
            </p:cNvGrpSpPr>
            <p:nvPr/>
          </p:nvGrpSpPr>
          <p:grpSpPr bwMode="auto">
            <a:xfrm>
              <a:off x="490" y="1152"/>
              <a:ext cx="604" cy="544"/>
              <a:chOff x="490" y="1152"/>
              <a:chExt cx="604" cy="544"/>
            </a:xfrm>
          </p:grpSpPr>
          <p:sp>
            <p:nvSpPr>
              <p:cNvPr id="2155529" name="Oval 9"/>
              <p:cNvSpPr>
                <a:spLocks noChangeArrowheads="1"/>
              </p:cNvSpPr>
              <p:nvPr/>
            </p:nvSpPr>
            <p:spPr bwMode="auto">
              <a:xfrm>
                <a:off x="606" y="1266"/>
                <a:ext cx="345" cy="344"/>
              </a:xfrm>
              <a:prstGeom prst="ellipse">
                <a:avLst/>
              </a:prstGeom>
              <a:noFill/>
              <a:ln w="9525">
                <a:solidFill>
                  <a:srgbClr val="000000"/>
                </a:solidFill>
                <a:round/>
                <a:headEnd/>
                <a:tailEnd/>
              </a:ln>
              <a:effectLst/>
            </p:spPr>
            <p:txBody>
              <a:bodyPr wrap="none" anchor="ctr"/>
              <a:lstStyle/>
              <a:p>
                <a:pPr algn="ctr"/>
                <a:r>
                  <a:rPr lang="en-US" sz="1400" b="1"/>
                  <a:t>8+</a:t>
                </a:r>
              </a:p>
            </p:txBody>
          </p:sp>
          <p:sp>
            <p:nvSpPr>
              <p:cNvPr id="2155530" name="Oval 10"/>
              <p:cNvSpPr>
                <a:spLocks noChangeAspect="1" noChangeArrowheads="1"/>
              </p:cNvSpPr>
              <p:nvPr/>
            </p:nvSpPr>
            <p:spPr bwMode="auto">
              <a:xfrm>
                <a:off x="520" y="1180"/>
                <a:ext cx="517" cy="516"/>
              </a:xfrm>
              <a:prstGeom prst="ellipse">
                <a:avLst/>
              </a:prstGeom>
              <a:noFill/>
              <a:ln w="9525">
                <a:solidFill>
                  <a:srgbClr val="000000"/>
                </a:solidFill>
                <a:round/>
                <a:headEnd/>
                <a:tailEnd/>
              </a:ln>
              <a:effectLst/>
            </p:spPr>
            <p:txBody>
              <a:bodyPr wrap="none" anchor="ctr"/>
              <a:lstStyle/>
              <a:p>
                <a:endParaRPr lang="en-US"/>
              </a:p>
            </p:txBody>
          </p:sp>
          <p:sp>
            <p:nvSpPr>
              <p:cNvPr id="2155531" name="Oval 11"/>
              <p:cNvSpPr>
                <a:spLocks noChangeArrowheads="1"/>
              </p:cNvSpPr>
              <p:nvPr/>
            </p:nvSpPr>
            <p:spPr bwMode="auto">
              <a:xfrm>
                <a:off x="720"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32" name="Oval 12"/>
              <p:cNvSpPr>
                <a:spLocks noChangeArrowheads="1"/>
              </p:cNvSpPr>
              <p:nvPr/>
            </p:nvSpPr>
            <p:spPr bwMode="auto">
              <a:xfrm>
                <a:off x="672" y="15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33" name="Oval 13"/>
              <p:cNvSpPr>
                <a:spLocks noChangeArrowheads="1"/>
              </p:cNvSpPr>
              <p:nvPr/>
            </p:nvSpPr>
            <p:spPr bwMode="auto">
              <a:xfrm>
                <a:off x="1008" y="144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34" name="Oval 14"/>
              <p:cNvSpPr>
                <a:spLocks noChangeArrowheads="1"/>
              </p:cNvSpPr>
              <p:nvPr/>
            </p:nvSpPr>
            <p:spPr bwMode="auto">
              <a:xfrm>
                <a:off x="864" y="159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35" name="Oval 15"/>
              <p:cNvSpPr>
                <a:spLocks noChangeArrowheads="1"/>
              </p:cNvSpPr>
              <p:nvPr/>
            </p:nvSpPr>
            <p:spPr bwMode="auto">
              <a:xfrm>
                <a:off x="538" y="121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36" name="Oval 16"/>
              <p:cNvSpPr>
                <a:spLocks noChangeArrowheads="1"/>
              </p:cNvSpPr>
              <p:nvPr/>
            </p:nvSpPr>
            <p:spPr bwMode="auto">
              <a:xfrm>
                <a:off x="816" y="115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37" name="Oval 17"/>
              <p:cNvSpPr>
                <a:spLocks noChangeArrowheads="1"/>
              </p:cNvSpPr>
              <p:nvPr/>
            </p:nvSpPr>
            <p:spPr bwMode="auto">
              <a:xfrm>
                <a:off x="960"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38" name="Oval 18"/>
              <p:cNvSpPr>
                <a:spLocks noChangeArrowheads="1"/>
              </p:cNvSpPr>
              <p:nvPr/>
            </p:nvSpPr>
            <p:spPr bwMode="auto">
              <a:xfrm>
                <a:off x="490" y="14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2155539" name="Group 19"/>
            <p:cNvGrpSpPr>
              <a:grpSpLocks/>
            </p:cNvGrpSpPr>
            <p:nvPr/>
          </p:nvGrpSpPr>
          <p:grpSpPr bwMode="auto">
            <a:xfrm>
              <a:off x="1536" y="1152"/>
              <a:ext cx="614" cy="566"/>
              <a:chOff x="1536" y="1152"/>
              <a:chExt cx="614" cy="566"/>
            </a:xfrm>
          </p:grpSpPr>
          <p:sp>
            <p:nvSpPr>
              <p:cNvPr id="2155540" name="Oval 20"/>
              <p:cNvSpPr>
                <a:spLocks noChangeArrowheads="1"/>
              </p:cNvSpPr>
              <p:nvPr/>
            </p:nvSpPr>
            <p:spPr bwMode="auto">
              <a:xfrm>
                <a:off x="1662" y="1266"/>
                <a:ext cx="345" cy="344"/>
              </a:xfrm>
              <a:prstGeom prst="ellipse">
                <a:avLst/>
              </a:prstGeom>
              <a:noFill/>
              <a:ln w="9525">
                <a:solidFill>
                  <a:srgbClr val="000000"/>
                </a:solidFill>
                <a:round/>
                <a:headEnd/>
                <a:tailEnd/>
              </a:ln>
              <a:effectLst/>
            </p:spPr>
            <p:txBody>
              <a:bodyPr wrap="none" anchor="ctr"/>
              <a:lstStyle/>
              <a:p>
                <a:pPr algn="ctr"/>
                <a:r>
                  <a:rPr lang="en-US" sz="1400" b="1"/>
                  <a:t>9+</a:t>
                </a:r>
              </a:p>
            </p:txBody>
          </p:sp>
          <p:sp>
            <p:nvSpPr>
              <p:cNvPr id="2155541" name="Oval 21"/>
              <p:cNvSpPr>
                <a:spLocks noChangeAspect="1" noChangeArrowheads="1"/>
              </p:cNvSpPr>
              <p:nvPr/>
            </p:nvSpPr>
            <p:spPr bwMode="auto">
              <a:xfrm>
                <a:off x="1576" y="1180"/>
                <a:ext cx="517" cy="516"/>
              </a:xfrm>
              <a:prstGeom prst="ellipse">
                <a:avLst/>
              </a:prstGeom>
              <a:noFill/>
              <a:ln w="9525">
                <a:solidFill>
                  <a:srgbClr val="000000"/>
                </a:solidFill>
                <a:round/>
                <a:headEnd/>
                <a:tailEnd/>
              </a:ln>
              <a:effectLst/>
            </p:spPr>
            <p:txBody>
              <a:bodyPr wrap="none" anchor="ctr"/>
              <a:lstStyle/>
              <a:p>
                <a:endParaRPr lang="en-US"/>
              </a:p>
            </p:txBody>
          </p:sp>
          <p:sp>
            <p:nvSpPr>
              <p:cNvPr id="2155542" name="Oval 22"/>
              <p:cNvSpPr>
                <a:spLocks noChangeArrowheads="1"/>
              </p:cNvSpPr>
              <p:nvPr/>
            </p:nvSpPr>
            <p:spPr bwMode="auto">
              <a:xfrm>
                <a:off x="1776"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43" name="Oval 23"/>
              <p:cNvSpPr>
                <a:spLocks noChangeArrowheads="1"/>
              </p:cNvSpPr>
              <p:nvPr/>
            </p:nvSpPr>
            <p:spPr bwMode="auto">
              <a:xfrm>
                <a:off x="1728" y="15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44" name="Oval 24"/>
              <p:cNvSpPr>
                <a:spLocks noChangeArrowheads="1"/>
              </p:cNvSpPr>
              <p:nvPr/>
            </p:nvSpPr>
            <p:spPr bwMode="auto">
              <a:xfrm>
                <a:off x="2064" y="144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45" name="Oval 25"/>
              <p:cNvSpPr>
                <a:spLocks noChangeArrowheads="1"/>
              </p:cNvSpPr>
              <p:nvPr/>
            </p:nvSpPr>
            <p:spPr bwMode="auto">
              <a:xfrm>
                <a:off x="1632" y="121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46" name="Oval 26"/>
              <p:cNvSpPr>
                <a:spLocks noChangeArrowheads="1"/>
              </p:cNvSpPr>
              <p:nvPr/>
            </p:nvSpPr>
            <p:spPr bwMode="auto">
              <a:xfrm>
                <a:off x="1920" y="159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47" name="Oval 27"/>
              <p:cNvSpPr>
                <a:spLocks noChangeArrowheads="1"/>
              </p:cNvSpPr>
              <p:nvPr/>
            </p:nvSpPr>
            <p:spPr bwMode="auto">
              <a:xfrm>
                <a:off x="1536" y="14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48" name="Oval 28"/>
              <p:cNvSpPr>
                <a:spLocks noChangeArrowheads="1"/>
              </p:cNvSpPr>
              <p:nvPr/>
            </p:nvSpPr>
            <p:spPr bwMode="auto">
              <a:xfrm>
                <a:off x="1872" y="115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49" name="Oval 29"/>
              <p:cNvSpPr>
                <a:spLocks noChangeArrowheads="1"/>
              </p:cNvSpPr>
              <p:nvPr/>
            </p:nvSpPr>
            <p:spPr bwMode="auto">
              <a:xfrm>
                <a:off x="2016"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50" name="Oval 30"/>
              <p:cNvSpPr>
                <a:spLocks noChangeArrowheads="1"/>
              </p:cNvSpPr>
              <p:nvPr/>
            </p:nvSpPr>
            <p:spPr bwMode="auto">
              <a:xfrm>
                <a:off x="1680" y="163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2155551" name="Group 31"/>
            <p:cNvGrpSpPr>
              <a:grpSpLocks/>
            </p:cNvGrpSpPr>
            <p:nvPr/>
          </p:nvGrpSpPr>
          <p:grpSpPr bwMode="auto">
            <a:xfrm>
              <a:off x="3458" y="1066"/>
              <a:ext cx="692" cy="720"/>
              <a:chOff x="3458" y="1066"/>
              <a:chExt cx="692" cy="720"/>
            </a:xfrm>
          </p:grpSpPr>
          <p:sp>
            <p:nvSpPr>
              <p:cNvPr id="2155552" name="Oval 32"/>
              <p:cNvSpPr>
                <a:spLocks noChangeArrowheads="1"/>
              </p:cNvSpPr>
              <p:nvPr/>
            </p:nvSpPr>
            <p:spPr bwMode="auto">
              <a:xfrm>
                <a:off x="3630" y="1266"/>
                <a:ext cx="345" cy="344"/>
              </a:xfrm>
              <a:prstGeom prst="ellipse">
                <a:avLst/>
              </a:prstGeom>
              <a:noFill/>
              <a:ln w="9525">
                <a:solidFill>
                  <a:srgbClr val="000000"/>
                </a:solidFill>
                <a:round/>
                <a:headEnd/>
                <a:tailEnd/>
              </a:ln>
              <a:effectLst/>
            </p:spPr>
            <p:txBody>
              <a:bodyPr wrap="none" anchor="ctr"/>
              <a:lstStyle/>
              <a:p>
                <a:pPr algn="ctr"/>
                <a:r>
                  <a:rPr lang="en-US" sz="1400" b="1"/>
                  <a:t>11+</a:t>
                </a:r>
              </a:p>
            </p:txBody>
          </p:sp>
          <p:sp>
            <p:nvSpPr>
              <p:cNvPr id="2155553" name="Oval 33"/>
              <p:cNvSpPr>
                <a:spLocks noChangeAspect="1" noChangeArrowheads="1"/>
              </p:cNvSpPr>
              <p:nvPr/>
            </p:nvSpPr>
            <p:spPr bwMode="auto">
              <a:xfrm>
                <a:off x="3544" y="1180"/>
                <a:ext cx="517" cy="516"/>
              </a:xfrm>
              <a:prstGeom prst="ellipse">
                <a:avLst/>
              </a:prstGeom>
              <a:noFill/>
              <a:ln w="9525">
                <a:solidFill>
                  <a:srgbClr val="000000"/>
                </a:solidFill>
                <a:round/>
                <a:headEnd/>
                <a:tailEnd/>
              </a:ln>
              <a:effectLst/>
            </p:spPr>
            <p:txBody>
              <a:bodyPr wrap="none" anchor="ctr"/>
              <a:lstStyle/>
              <a:p>
                <a:endParaRPr lang="en-US"/>
              </a:p>
            </p:txBody>
          </p:sp>
          <p:sp>
            <p:nvSpPr>
              <p:cNvPr id="2155554" name="Oval 34"/>
              <p:cNvSpPr>
                <a:spLocks noChangeAspect="1" noChangeArrowheads="1"/>
              </p:cNvSpPr>
              <p:nvPr/>
            </p:nvSpPr>
            <p:spPr bwMode="auto">
              <a:xfrm>
                <a:off x="3458" y="1094"/>
                <a:ext cx="692" cy="692"/>
              </a:xfrm>
              <a:prstGeom prst="ellipse">
                <a:avLst/>
              </a:prstGeom>
              <a:noFill/>
              <a:ln w="9525">
                <a:solidFill>
                  <a:srgbClr val="000000"/>
                </a:solidFill>
                <a:round/>
                <a:headEnd/>
                <a:tailEnd/>
              </a:ln>
              <a:effectLst/>
            </p:spPr>
            <p:txBody>
              <a:bodyPr wrap="none" anchor="ctr"/>
              <a:lstStyle/>
              <a:p>
                <a:endParaRPr lang="en-US"/>
              </a:p>
            </p:txBody>
          </p:sp>
          <p:sp>
            <p:nvSpPr>
              <p:cNvPr id="2155555" name="Oval 35"/>
              <p:cNvSpPr>
                <a:spLocks noChangeArrowheads="1"/>
              </p:cNvSpPr>
              <p:nvPr/>
            </p:nvSpPr>
            <p:spPr bwMode="auto">
              <a:xfrm>
                <a:off x="3744"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56" name="Oval 36"/>
              <p:cNvSpPr>
                <a:spLocks noChangeArrowheads="1"/>
              </p:cNvSpPr>
              <p:nvPr/>
            </p:nvSpPr>
            <p:spPr bwMode="auto">
              <a:xfrm>
                <a:off x="3696" y="15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57" name="Oval 37"/>
              <p:cNvSpPr>
                <a:spLocks noChangeArrowheads="1"/>
              </p:cNvSpPr>
              <p:nvPr/>
            </p:nvSpPr>
            <p:spPr bwMode="auto">
              <a:xfrm>
                <a:off x="4032" y="144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58" name="Oval 38"/>
              <p:cNvSpPr>
                <a:spLocks noChangeArrowheads="1"/>
              </p:cNvSpPr>
              <p:nvPr/>
            </p:nvSpPr>
            <p:spPr bwMode="auto">
              <a:xfrm>
                <a:off x="3600" y="121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59" name="Oval 39"/>
              <p:cNvSpPr>
                <a:spLocks noChangeArrowheads="1"/>
              </p:cNvSpPr>
              <p:nvPr/>
            </p:nvSpPr>
            <p:spPr bwMode="auto">
              <a:xfrm>
                <a:off x="3888" y="159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60" name="Oval 40"/>
              <p:cNvSpPr>
                <a:spLocks noChangeArrowheads="1"/>
              </p:cNvSpPr>
              <p:nvPr/>
            </p:nvSpPr>
            <p:spPr bwMode="auto">
              <a:xfrm>
                <a:off x="3504" y="134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61" name="Oval 41"/>
              <p:cNvSpPr>
                <a:spLocks noChangeArrowheads="1"/>
              </p:cNvSpPr>
              <p:nvPr/>
            </p:nvSpPr>
            <p:spPr bwMode="auto">
              <a:xfrm>
                <a:off x="3504" y="14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62" name="Oval 42"/>
              <p:cNvSpPr>
                <a:spLocks noChangeArrowheads="1"/>
              </p:cNvSpPr>
              <p:nvPr/>
            </p:nvSpPr>
            <p:spPr bwMode="auto">
              <a:xfrm>
                <a:off x="3840" y="115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63" name="Oval 43"/>
              <p:cNvSpPr>
                <a:spLocks noChangeArrowheads="1"/>
              </p:cNvSpPr>
              <p:nvPr/>
            </p:nvSpPr>
            <p:spPr bwMode="auto">
              <a:xfrm>
                <a:off x="3984"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64" name="Oval 44"/>
              <p:cNvSpPr>
                <a:spLocks noChangeArrowheads="1"/>
              </p:cNvSpPr>
              <p:nvPr/>
            </p:nvSpPr>
            <p:spPr bwMode="auto">
              <a:xfrm>
                <a:off x="3648" y="163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65" name="Oval 45"/>
              <p:cNvSpPr>
                <a:spLocks noChangeArrowheads="1"/>
              </p:cNvSpPr>
              <p:nvPr/>
            </p:nvSpPr>
            <p:spPr bwMode="auto">
              <a:xfrm>
                <a:off x="3696" y="106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2155566" name="Group 46"/>
            <p:cNvGrpSpPr>
              <a:grpSpLocks/>
            </p:cNvGrpSpPr>
            <p:nvPr/>
          </p:nvGrpSpPr>
          <p:grpSpPr bwMode="auto">
            <a:xfrm>
              <a:off x="4514" y="1056"/>
              <a:ext cx="692" cy="758"/>
              <a:chOff x="4514" y="1056"/>
              <a:chExt cx="692" cy="758"/>
            </a:xfrm>
          </p:grpSpPr>
          <p:sp>
            <p:nvSpPr>
              <p:cNvPr id="2155567" name="Oval 47"/>
              <p:cNvSpPr>
                <a:spLocks noChangeArrowheads="1"/>
              </p:cNvSpPr>
              <p:nvPr/>
            </p:nvSpPr>
            <p:spPr bwMode="auto">
              <a:xfrm>
                <a:off x="4686" y="1266"/>
                <a:ext cx="345" cy="344"/>
              </a:xfrm>
              <a:prstGeom prst="ellipse">
                <a:avLst/>
              </a:prstGeom>
              <a:noFill/>
              <a:ln w="9525">
                <a:solidFill>
                  <a:srgbClr val="000000"/>
                </a:solidFill>
                <a:round/>
                <a:headEnd/>
                <a:tailEnd/>
              </a:ln>
              <a:effectLst/>
            </p:spPr>
            <p:txBody>
              <a:bodyPr wrap="none" anchor="ctr"/>
              <a:lstStyle/>
              <a:p>
                <a:pPr algn="ctr"/>
                <a:r>
                  <a:rPr lang="en-US" sz="1400" b="1"/>
                  <a:t>12+</a:t>
                </a:r>
              </a:p>
            </p:txBody>
          </p:sp>
          <p:sp>
            <p:nvSpPr>
              <p:cNvPr id="2155568" name="Oval 48"/>
              <p:cNvSpPr>
                <a:spLocks noChangeAspect="1" noChangeArrowheads="1"/>
              </p:cNvSpPr>
              <p:nvPr/>
            </p:nvSpPr>
            <p:spPr bwMode="auto">
              <a:xfrm>
                <a:off x="4600" y="1180"/>
                <a:ext cx="517" cy="516"/>
              </a:xfrm>
              <a:prstGeom prst="ellipse">
                <a:avLst/>
              </a:prstGeom>
              <a:noFill/>
              <a:ln w="9525">
                <a:solidFill>
                  <a:srgbClr val="000000"/>
                </a:solidFill>
                <a:round/>
                <a:headEnd/>
                <a:tailEnd/>
              </a:ln>
              <a:effectLst/>
            </p:spPr>
            <p:txBody>
              <a:bodyPr wrap="none" anchor="ctr"/>
              <a:lstStyle/>
              <a:p>
                <a:endParaRPr lang="en-US"/>
              </a:p>
            </p:txBody>
          </p:sp>
          <p:sp>
            <p:nvSpPr>
              <p:cNvPr id="2155569" name="Oval 49"/>
              <p:cNvSpPr>
                <a:spLocks noChangeAspect="1" noChangeArrowheads="1"/>
              </p:cNvSpPr>
              <p:nvPr/>
            </p:nvSpPr>
            <p:spPr bwMode="auto">
              <a:xfrm>
                <a:off x="4514" y="1094"/>
                <a:ext cx="692" cy="692"/>
              </a:xfrm>
              <a:prstGeom prst="ellipse">
                <a:avLst/>
              </a:prstGeom>
              <a:noFill/>
              <a:ln w="9525">
                <a:solidFill>
                  <a:srgbClr val="000000"/>
                </a:solidFill>
                <a:round/>
                <a:headEnd/>
                <a:tailEnd/>
              </a:ln>
              <a:effectLst/>
            </p:spPr>
            <p:txBody>
              <a:bodyPr wrap="none" anchor="ctr"/>
              <a:lstStyle/>
              <a:p>
                <a:endParaRPr lang="en-US"/>
              </a:p>
            </p:txBody>
          </p:sp>
          <p:sp>
            <p:nvSpPr>
              <p:cNvPr id="2155570" name="Oval 50"/>
              <p:cNvSpPr>
                <a:spLocks noChangeArrowheads="1"/>
              </p:cNvSpPr>
              <p:nvPr/>
            </p:nvSpPr>
            <p:spPr bwMode="auto">
              <a:xfrm>
                <a:off x="4800"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71" name="Oval 51"/>
              <p:cNvSpPr>
                <a:spLocks noChangeArrowheads="1"/>
              </p:cNvSpPr>
              <p:nvPr/>
            </p:nvSpPr>
            <p:spPr bwMode="auto">
              <a:xfrm>
                <a:off x="4752" y="15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72" name="Oval 52"/>
              <p:cNvSpPr>
                <a:spLocks noChangeArrowheads="1"/>
              </p:cNvSpPr>
              <p:nvPr/>
            </p:nvSpPr>
            <p:spPr bwMode="auto">
              <a:xfrm>
                <a:off x="5088" y="144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73" name="Oval 53"/>
              <p:cNvSpPr>
                <a:spLocks noChangeArrowheads="1"/>
              </p:cNvSpPr>
              <p:nvPr/>
            </p:nvSpPr>
            <p:spPr bwMode="auto">
              <a:xfrm>
                <a:off x="4656" y="121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74" name="Oval 54"/>
              <p:cNvSpPr>
                <a:spLocks noChangeArrowheads="1"/>
              </p:cNvSpPr>
              <p:nvPr/>
            </p:nvSpPr>
            <p:spPr bwMode="auto">
              <a:xfrm>
                <a:off x="4944" y="159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75" name="Oval 55"/>
              <p:cNvSpPr>
                <a:spLocks noChangeArrowheads="1"/>
              </p:cNvSpPr>
              <p:nvPr/>
            </p:nvSpPr>
            <p:spPr bwMode="auto">
              <a:xfrm>
                <a:off x="4560" y="134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76" name="Oval 56"/>
              <p:cNvSpPr>
                <a:spLocks noChangeArrowheads="1"/>
              </p:cNvSpPr>
              <p:nvPr/>
            </p:nvSpPr>
            <p:spPr bwMode="auto">
              <a:xfrm>
                <a:off x="4560" y="14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77" name="Oval 57"/>
              <p:cNvSpPr>
                <a:spLocks noChangeArrowheads="1"/>
              </p:cNvSpPr>
              <p:nvPr/>
            </p:nvSpPr>
            <p:spPr bwMode="auto">
              <a:xfrm>
                <a:off x="4896" y="115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78" name="Oval 58"/>
              <p:cNvSpPr>
                <a:spLocks noChangeArrowheads="1"/>
              </p:cNvSpPr>
              <p:nvPr/>
            </p:nvSpPr>
            <p:spPr bwMode="auto">
              <a:xfrm>
                <a:off x="5040"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79" name="Oval 59"/>
              <p:cNvSpPr>
                <a:spLocks noChangeArrowheads="1"/>
              </p:cNvSpPr>
              <p:nvPr/>
            </p:nvSpPr>
            <p:spPr bwMode="auto">
              <a:xfrm>
                <a:off x="4704" y="163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80" name="Oval 60"/>
              <p:cNvSpPr>
                <a:spLocks noChangeArrowheads="1"/>
              </p:cNvSpPr>
              <p:nvPr/>
            </p:nvSpPr>
            <p:spPr bwMode="auto">
              <a:xfrm>
                <a:off x="4858" y="172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81" name="Oval 61"/>
              <p:cNvSpPr>
                <a:spLocks noChangeArrowheads="1"/>
              </p:cNvSpPr>
              <p:nvPr/>
            </p:nvSpPr>
            <p:spPr bwMode="auto">
              <a:xfrm>
                <a:off x="4762" y="105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grpSp>
        <p:nvGrpSpPr>
          <p:cNvPr id="2155582" name="Group 62"/>
          <p:cNvGrpSpPr>
            <a:grpSpLocks/>
          </p:cNvGrpSpPr>
          <p:nvPr/>
        </p:nvGrpSpPr>
        <p:grpSpPr bwMode="auto">
          <a:xfrm>
            <a:off x="5581650" y="4603750"/>
            <a:ext cx="974725" cy="898525"/>
            <a:chOff x="3516" y="2900"/>
            <a:chExt cx="614" cy="566"/>
          </a:xfrm>
        </p:grpSpPr>
        <p:sp>
          <p:nvSpPr>
            <p:cNvPr id="2155583" name="Oval 63"/>
            <p:cNvSpPr>
              <a:spLocks noChangeArrowheads="1"/>
            </p:cNvSpPr>
            <p:nvPr/>
          </p:nvSpPr>
          <p:spPr bwMode="auto">
            <a:xfrm>
              <a:off x="3642" y="3014"/>
              <a:ext cx="345" cy="344"/>
            </a:xfrm>
            <a:prstGeom prst="ellipse">
              <a:avLst/>
            </a:prstGeom>
            <a:noFill/>
            <a:ln w="9525">
              <a:solidFill>
                <a:srgbClr val="000000"/>
              </a:solidFill>
              <a:round/>
              <a:headEnd/>
              <a:tailEnd/>
            </a:ln>
            <a:effectLst/>
          </p:spPr>
          <p:txBody>
            <a:bodyPr wrap="none" anchor="ctr"/>
            <a:lstStyle/>
            <a:p>
              <a:pPr algn="ctr"/>
              <a:r>
                <a:rPr lang="en-US" sz="1400" b="1"/>
                <a:t>11+</a:t>
              </a:r>
            </a:p>
          </p:txBody>
        </p:sp>
        <p:sp>
          <p:nvSpPr>
            <p:cNvPr id="2155584" name="Oval 64"/>
            <p:cNvSpPr>
              <a:spLocks noChangeAspect="1" noChangeArrowheads="1"/>
            </p:cNvSpPr>
            <p:nvPr/>
          </p:nvSpPr>
          <p:spPr bwMode="auto">
            <a:xfrm>
              <a:off x="3556" y="2928"/>
              <a:ext cx="517" cy="516"/>
            </a:xfrm>
            <a:prstGeom prst="ellipse">
              <a:avLst/>
            </a:prstGeom>
            <a:noFill/>
            <a:ln w="9525">
              <a:solidFill>
                <a:srgbClr val="000000"/>
              </a:solidFill>
              <a:round/>
              <a:headEnd/>
              <a:tailEnd/>
            </a:ln>
            <a:effectLst/>
          </p:spPr>
          <p:txBody>
            <a:bodyPr wrap="none" anchor="ctr"/>
            <a:lstStyle/>
            <a:p>
              <a:endParaRPr lang="en-US"/>
            </a:p>
          </p:txBody>
        </p:sp>
        <p:sp>
          <p:nvSpPr>
            <p:cNvPr id="2155585" name="Oval 65"/>
            <p:cNvSpPr>
              <a:spLocks noChangeArrowheads="1"/>
            </p:cNvSpPr>
            <p:nvPr/>
          </p:nvSpPr>
          <p:spPr bwMode="auto">
            <a:xfrm>
              <a:off x="3756"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86" name="Oval 66"/>
            <p:cNvSpPr>
              <a:spLocks noChangeArrowheads="1"/>
            </p:cNvSpPr>
            <p:nvPr/>
          </p:nvSpPr>
          <p:spPr bwMode="auto">
            <a:xfrm>
              <a:off x="3708"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87" name="Oval 67"/>
            <p:cNvSpPr>
              <a:spLocks noChangeArrowheads="1"/>
            </p:cNvSpPr>
            <p:nvPr/>
          </p:nvSpPr>
          <p:spPr bwMode="auto">
            <a:xfrm>
              <a:off x="4044"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88" name="Oval 68"/>
            <p:cNvSpPr>
              <a:spLocks noChangeArrowheads="1"/>
            </p:cNvSpPr>
            <p:nvPr/>
          </p:nvSpPr>
          <p:spPr bwMode="auto">
            <a:xfrm>
              <a:off x="3612"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89" name="Oval 69"/>
            <p:cNvSpPr>
              <a:spLocks noChangeArrowheads="1"/>
            </p:cNvSpPr>
            <p:nvPr/>
          </p:nvSpPr>
          <p:spPr bwMode="auto">
            <a:xfrm>
              <a:off x="3900"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90" name="Oval 70"/>
            <p:cNvSpPr>
              <a:spLocks noChangeArrowheads="1"/>
            </p:cNvSpPr>
            <p:nvPr/>
          </p:nvSpPr>
          <p:spPr bwMode="auto">
            <a:xfrm>
              <a:off x="3516" y="30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91" name="Oval 71"/>
            <p:cNvSpPr>
              <a:spLocks noChangeArrowheads="1"/>
            </p:cNvSpPr>
            <p:nvPr/>
          </p:nvSpPr>
          <p:spPr bwMode="auto">
            <a:xfrm>
              <a:off x="3516"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92" name="Oval 72"/>
            <p:cNvSpPr>
              <a:spLocks noChangeArrowheads="1"/>
            </p:cNvSpPr>
            <p:nvPr/>
          </p:nvSpPr>
          <p:spPr bwMode="auto">
            <a:xfrm>
              <a:off x="3852"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93" name="Oval 73"/>
            <p:cNvSpPr>
              <a:spLocks noChangeArrowheads="1"/>
            </p:cNvSpPr>
            <p:nvPr/>
          </p:nvSpPr>
          <p:spPr bwMode="auto">
            <a:xfrm>
              <a:off x="3996"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94" name="Oval 74"/>
            <p:cNvSpPr>
              <a:spLocks noChangeArrowheads="1"/>
            </p:cNvSpPr>
            <p:nvPr/>
          </p:nvSpPr>
          <p:spPr bwMode="auto">
            <a:xfrm>
              <a:off x="3660"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2155595" name="Group 75"/>
          <p:cNvGrpSpPr>
            <a:grpSpLocks/>
          </p:cNvGrpSpPr>
          <p:nvPr/>
        </p:nvGrpSpPr>
        <p:grpSpPr bwMode="auto">
          <a:xfrm>
            <a:off x="7258050" y="4603750"/>
            <a:ext cx="974725" cy="898525"/>
            <a:chOff x="4572" y="2900"/>
            <a:chExt cx="614" cy="566"/>
          </a:xfrm>
        </p:grpSpPr>
        <p:sp>
          <p:nvSpPr>
            <p:cNvPr id="2155596" name="Oval 76"/>
            <p:cNvSpPr>
              <a:spLocks noChangeArrowheads="1"/>
            </p:cNvSpPr>
            <p:nvPr/>
          </p:nvSpPr>
          <p:spPr bwMode="auto">
            <a:xfrm>
              <a:off x="4698" y="3014"/>
              <a:ext cx="345" cy="344"/>
            </a:xfrm>
            <a:prstGeom prst="ellipse">
              <a:avLst/>
            </a:prstGeom>
            <a:noFill/>
            <a:ln w="9525">
              <a:solidFill>
                <a:srgbClr val="000000"/>
              </a:solidFill>
              <a:round/>
              <a:headEnd/>
              <a:tailEnd/>
            </a:ln>
            <a:effectLst/>
          </p:spPr>
          <p:txBody>
            <a:bodyPr wrap="none" anchor="ctr"/>
            <a:lstStyle/>
            <a:p>
              <a:pPr algn="ctr"/>
              <a:r>
                <a:rPr lang="en-US" sz="1400" b="1"/>
                <a:t>12+</a:t>
              </a:r>
            </a:p>
          </p:txBody>
        </p:sp>
        <p:sp>
          <p:nvSpPr>
            <p:cNvPr id="2155597" name="Oval 77"/>
            <p:cNvSpPr>
              <a:spLocks noChangeAspect="1" noChangeArrowheads="1"/>
            </p:cNvSpPr>
            <p:nvPr/>
          </p:nvSpPr>
          <p:spPr bwMode="auto">
            <a:xfrm>
              <a:off x="4612" y="2928"/>
              <a:ext cx="517" cy="516"/>
            </a:xfrm>
            <a:prstGeom prst="ellipse">
              <a:avLst/>
            </a:prstGeom>
            <a:noFill/>
            <a:ln w="9525">
              <a:solidFill>
                <a:srgbClr val="000000"/>
              </a:solidFill>
              <a:round/>
              <a:headEnd/>
              <a:tailEnd/>
            </a:ln>
            <a:effectLst/>
          </p:spPr>
          <p:txBody>
            <a:bodyPr wrap="none" anchor="ctr"/>
            <a:lstStyle/>
            <a:p>
              <a:endParaRPr lang="en-US"/>
            </a:p>
          </p:txBody>
        </p:sp>
        <p:sp>
          <p:nvSpPr>
            <p:cNvPr id="2155598" name="Oval 78"/>
            <p:cNvSpPr>
              <a:spLocks noChangeArrowheads="1"/>
            </p:cNvSpPr>
            <p:nvPr/>
          </p:nvSpPr>
          <p:spPr bwMode="auto">
            <a:xfrm>
              <a:off x="481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599" name="Oval 79"/>
            <p:cNvSpPr>
              <a:spLocks noChangeArrowheads="1"/>
            </p:cNvSpPr>
            <p:nvPr/>
          </p:nvSpPr>
          <p:spPr bwMode="auto">
            <a:xfrm>
              <a:off x="4764"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00" name="Oval 80"/>
            <p:cNvSpPr>
              <a:spLocks noChangeArrowheads="1"/>
            </p:cNvSpPr>
            <p:nvPr/>
          </p:nvSpPr>
          <p:spPr bwMode="auto">
            <a:xfrm>
              <a:off x="5100"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01" name="Oval 81"/>
            <p:cNvSpPr>
              <a:spLocks noChangeArrowheads="1"/>
            </p:cNvSpPr>
            <p:nvPr/>
          </p:nvSpPr>
          <p:spPr bwMode="auto">
            <a:xfrm>
              <a:off x="4668"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02" name="Oval 82"/>
            <p:cNvSpPr>
              <a:spLocks noChangeArrowheads="1"/>
            </p:cNvSpPr>
            <p:nvPr/>
          </p:nvSpPr>
          <p:spPr bwMode="auto">
            <a:xfrm>
              <a:off x="4956"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03" name="Oval 83"/>
            <p:cNvSpPr>
              <a:spLocks noChangeArrowheads="1"/>
            </p:cNvSpPr>
            <p:nvPr/>
          </p:nvSpPr>
          <p:spPr bwMode="auto">
            <a:xfrm>
              <a:off x="4572" y="30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04" name="Oval 84"/>
            <p:cNvSpPr>
              <a:spLocks noChangeArrowheads="1"/>
            </p:cNvSpPr>
            <p:nvPr/>
          </p:nvSpPr>
          <p:spPr bwMode="auto">
            <a:xfrm>
              <a:off x="4572"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05" name="Oval 85"/>
            <p:cNvSpPr>
              <a:spLocks noChangeArrowheads="1"/>
            </p:cNvSpPr>
            <p:nvPr/>
          </p:nvSpPr>
          <p:spPr bwMode="auto">
            <a:xfrm>
              <a:off x="4908"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06" name="Oval 86"/>
            <p:cNvSpPr>
              <a:spLocks noChangeArrowheads="1"/>
            </p:cNvSpPr>
            <p:nvPr/>
          </p:nvSpPr>
          <p:spPr bwMode="auto">
            <a:xfrm>
              <a:off x="505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07" name="Oval 87"/>
            <p:cNvSpPr>
              <a:spLocks noChangeArrowheads="1"/>
            </p:cNvSpPr>
            <p:nvPr/>
          </p:nvSpPr>
          <p:spPr bwMode="auto">
            <a:xfrm>
              <a:off x="4716"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
        <p:nvSpPr>
          <p:cNvPr id="2155608" name="Text Box 88"/>
          <p:cNvSpPr txBox="1">
            <a:spLocks noChangeArrowheads="1"/>
          </p:cNvSpPr>
          <p:nvPr/>
        </p:nvSpPr>
        <p:spPr bwMode="auto">
          <a:xfrm>
            <a:off x="688975" y="5670550"/>
            <a:ext cx="1081088" cy="730250"/>
          </a:xfrm>
          <a:prstGeom prst="rect">
            <a:avLst/>
          </a:prstGeom>
          <a:noFill/>
          <a:ln w="9525">
            <a:noFill/>
            <a:miter lim="800000"/>
            <a:headEnd/>
            <a:tailEnd/>
          </a:ln>
          <a:effectLst/>
        </p:spPr>
        <p:txBody>
          <a:bodyPr wrap="none">
            <a:spAutoFit/>
          </a:bodyPr>
          <a:lstStyle/>
          <a:p>
            <a:pPr algn="ctr"/>
            <a:r>
              <a:rPr lang="en-US" sz="1400"/>
              <a:t>Oxygen ion</a:t>
            </a:r>
          </a:p>
          <a:p>
            <a:pPr algn="ctr"/>
            <a:r>
              <a:rPr lang="en-US" sz="1400" b="1"/>
              <a:t>O</a:t>
            </a:r>
            <a:r>
              <a:rPr lang="en-US" sz="1400" b="1" baseline="30000"/>
              <a:t>2-</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sp>
        <p:nvSpPr>
          <p:cNvPr id="2155609" name="Text Box 89"/>
          <p:cNvSpPr txBox="1">
            <a:spLocks noChangeArrowheads="1"/>
          </p:cNvSpPr>
          <p:nvPr/>
        </p:nvSpPr>
        <p:spPr bwMode="auto">
          <a:xfrm>
            <a:off x="2352675" y="5670550"/>
            <a:ext cx="1109663" cy="730250"/>
          </a:xfrm>
          <a:prstGeom prst="rect">
            <a:avLst/>
          </a:prstGeom>
          <a:noFill/>
          <a:ln w="9525">
            <a:noFill/>
            <a:miter lim="800000"/>
            <a:headEnd/>
            <a:tailEnd/>
          </a:ln>
          <a:effectLst/>
        </p:spPr>
        <p:txBody>
          <a:bodyPr wrap="none">
            <a:spAutoFit/>
          </a:bodyPr>
          <a:lstStyle/>
          <a:p>
            <a:pPr algn="ctr"/>
            <a:r>
              <a:rPr lang="en-US" sz="1400"/>
              <a:t>Fluorine ion</a:t>
            </a:r>
          </a:p>
          <a:p>
            <a:pPr algn="ctr"/>
            <a:r>
              <a:rPr lang="en-US" sz="1400" b="1"/>
              <a:t>F</a:t>
            </a:r>
            <a:r>
              <a:rPr lang="en-US" sz="1400" b="1" baseline="30000"/>
              <a:t>1-</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sp>
        <p:nvSpPr>
          <p:cNvPr id="2155610" name="Text Box 90"/>
          <p:cNvSpPr txBox="1">
            <a:spLocks noChangeArrowheads="1"/>
          </p:cNvSpPr>
          <p:nvPr/>
        </p:nvSpPr>
        <p:spPr bwMode="auto">
          <a:xfrm>
            <a:off x="5513388" y="5670550"/>
            <a:ext cx="1071562" cy="730250"/>
          </a:xfrm>
          <a:prstGeom prst="rect">
            <a:avLst/>
          </a:prstGeom>
          <a:noFill/>
          <a:ln w="9525">
            <a:noFill/>
            <a:miter lim="800000"/>
            <a:headEnd/>
            <a:tailEnd/>
          </a:ln>
          <a:effectLst/>
        </p:spPr>
        <p:txBody>
          <a:bodyPr wrap="none">
            <a:spAutoFit/>
          </a:bodyPr>
          <a:lstStyle/>
          <a:p>
            <a:pPr algn="ctr"/>
            <a:r>
              <a:rPr lang="en-US" sz="1400"/>
              <a:t>Sodium ion</a:t>
            </a:r>
          </a:p>
          <a:p>
            <a:pPr algn="ctr"/>
            <a:r>
              <a:rPr lang="en-US" sz="1400" b="1"/>
              <a:t>Na</a:t>
            </a:r>
            <a:r>
              <a:rPr lang="en-US" sz="1400" b="1" baseline="30000"/>
              <a:t>1+</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r>
              <a:rPr lang="en-US" sz="1400"/>
              <a:t> </a:t>
            </a:r>
            <a:endParaRPr lang="en-US" sz="1400" baseline="30000"/>
          </a:p>
        </p:txBody>
      </p:sp>
      <p:sp>
        <p:nvSpPr>
          <p:cNvPr id="2155611" name="Text Box 91"/>
          <p:cNvSpPr txBox="1">
            <a:spLocks noChangeArrowheads="1"/>
          </p:cNvSpPr>
          <p:nvPr/>
        </p:nvSpPr>
        <p:spPr bwMode="auto">
          <a:xfrm>
            <a:off x="7032625" y="5670550"/>
            <a:ext cx="1385888" cy="730250"/>
          </a:xfrm>
          <a:prstGeom prst="rect">
            <a:avLst/>
          </a:prstGeom>
          <a:noFill/>
          <a:ln w="9525">
            <a:noFill/>
            <a:miter lim="800000"/>
            <a:headEnd/>
            <a:tailEnd/>
          </a:ln>
          <a:effectLst/>
        </p:spPr>
        <p:txBody>
          <a:bodyPr wrap="none">
            <a:spAutoFit/>
          </a:bodyPr>
          <a:lstStyle/>
          <a:p>
            <a:pPr algn="ctr"/>
            <a:r>
              <a:rPr lang="en-US" sz="1400"/>
              <a:t>Magnesium ion</a:t>
            </a:r>
          </a:p>
          <a:p>
            <a:pPr algn="ctr"/>
            <a:r>
              <a:rPr lang="en-US" sz="1400" b="1"/>
              <a:t>Mg</a:t>
            </a:r>
            <a:r>
              <a:rPr lang="en-US" sz="1400" b="1" baseline="30000"/>
              <a:t>2+</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grpSp>
        <p:nvGrpSpPr>
          <p:cNvPr id="2155612" name="Group 92"/>
          <p:cNvGrpSpPr>
            <a:grpSpLocks/>
          </p:cNvGrpSpPr>
          <p:nvPr/>
        </p:nvGrpSpPr>
        <p:grpSpPr bwMode="auto">
          <a:xfrm>
            <a:off x="3959225" y="1800225"/>
            <a:ext cx="974725" cy="898525"/>
            <a:chOff x="2494" y="1134"/>
            <a:chExt cx="614" cy="566"/>
          </a:xfrm>
        </p:grpSpPr>
        <p:sp>
          <p:nvSpPr>
            <p:cNvPr id="2155613" name="Oval 93"/>
            <p:cNvSpPr>
              <a:spLocks noChangeArrowheads="1"/>
            </p:cNvSpPr>
            <p:nvPr/>
          </p:nvSpPr>
          <p:spPr bwMode="auto">
            <a:xfrm>
              <a:off x="2620" y="1248"/>
              <a:ext cx="345" cy="344"/>
            </a:xfrm>
            <a:prstGeom prst="ellipse">
              <a:avLst/>
            </a:prstGeom>
            <a:noFill/>
            <a:ln w="9525">
              <a:solidFill>
                <a:srgbClr val="000000"/>
              </a:solidFill>
              <a:round/>
              <a:headEnd/>
              <a:tailEnd/>
            </a:ln>
            <a:effectLst/>
          </p:spPr>
          <p:txBody>
            <a:bodyPr wrap="none" anchor="ctr"/>
            <a:lstStyle/>
            <a:p>
              <a:pPr algn="ctr"/>
              <a:r>
                <a:rPr lang="en-US" sz="1400" b="1"/>
                <a:t>10+</a:t>
              </a:r>
            </a:p>
          </p:txBody>
        </p:sp>
        <p:sp>
          <p:nvSpPr>
            <p:cNvPr id="2155614" name="Oval 94"/>
            <p:cNvSpPr>
              <a:spLocks noChangeAspect="1" noChangeArrowheads="1"/>
            </p:cNvSpPr>
            <p:nvPr/>
          </p:nvSpPr>
          <p:spPr bwMode="auto">
            <a:xfrm>
              <a:off x="2534" y="1162"/>
              <a:ext cx="517" cy="516"/>
            </a:xfrm>
            <a:prstGeom prst="ellipse">
              <a:avLst/>
            </a:prstGeom>
            <a:noFill/>
            <a:ln w="9525">
              <a:solidFill>
                <a:srgbClr val="000000"/>
              </a:solidFill>
              <a:round/>
              <a:headEnd/>
              <a:tailEnd/>
            </a:ln>
            <a:effectLst/>
          </p:spPr>
          <p:txBody>
            <a:bodyPr wrap="none" anchor="ctr"/>
            <a:lstStyle/>
            <a:p>
              <a:endParaRPr lang="en-US"/>
            </a:p>
          </p:txBody>
        </p:sp>
        <p:sp>
          <p:nvSpPr>
            <p:cNvPr id="2155615" name="Oval 95"/>
            <p:cNvSpPr>
              <a:spLocks noChangeArrowheads="1"/>
            </p:cNvSpPr>
            <p:nvPr/>
          </p:nvSpPr>
          <p:spPr bwMode="auto">
            <a:xfrm>
              <a:off x="2734" y="123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16" name="Oval 96"/>
            <p:cNvSpPr>
              <a:spLocks noChangeArrowheads="1"/>
            </p:cNvSpPr>
            <p:nvPr/>
          </p:nvSpPr>
          <p:spPr bwMode="auto">
            <a:xfrm>
              <a:off x="2686" y="151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17" name="Oval 97"/>
            <p:cNvSpPr>
              <a:spLocks noChangeArrowheads="1"/>
            </p:cNvSpPr>
            <p:nvPr/>
          </p:nvSpPr>
          <p:spPr bwMode="auto">
            <a:xfrm>
              <a:off x="3022" y="142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18" name="Oval 98"/>
            <p:cNvSpPr>
              <a:spLocks noChangeArrowheads="1"/>
            </p:cNvSpPr>
            <p:nvPr/>
          </p:nvSpPr>
          <p:spPr bwMode="auto">
            <a:xfrm>
              <a:off x="2590" y="11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19" name="Oval 99"/>
            <p:cNvSpPr>
              <a:spLocks noChangeArrowheads="1"/>
            </p:cNvSpPr>
            <p:nvPr/>
          </p:nvSpPr>
          <p:spPr bwMode="auto">
            <a:xfrm>
              <a:off x="2878" y="157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20" name="Oval 100"/>
            <p:cNvSpPr>
              <a:spLocks noChangeArrowheads="1"/>
            </p:cNvSpPr>
            <p:nvPr/>
          </p:nvSpPr>
          <p:spPr bwMode="auto">
            <a:xfrm>
              <a:off x="2494" y="132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21" name="Oval 101"/>
            <p:cNvSpPr>
              <a:spLocks noChangeArrowheads="1"/>
            </p:cNvSpPr>
            <p:nvPr/>
          </p:nvSpPr>
          <p:spPr bwMode="auto">
            <a:xfrm>
              <a:off x="2494" y="147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22" name="Oval 102"/>
            <p:cNvSpPr>
              <a:spLocks noChangeArrowheads="1"/>
            </p:cNvSpPr>
            <p:nvPr/>
          </p:nvSpPr>
          <p:spPr bwMode="auto">
            <a:xfrm>
              <a:off x="2830" y="113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23" name="Oval 103"/>
            <p:cNvSpPr>
              <a:spLocks noChangeArrowheads="1"/>
            </p:cNvSpPr>
            <p:nvPr/>
          </p:nvSpPr>
          <p:spPr bwMode="auto">
            <a:xfrm>
              <a:off x="2974" y="123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24" name="Oval 104"/>
            <p:cNvSpPr>
              <a:spLocks noChangeArrowheads="1"/>
            </p:cNvSpPr>
            <p:nvPr/>
          </p:nvSpPr>
          <p:spPr bwMode="auto">
            <a:xfrm>
              <a:off x="2638" y="161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
        <p:nvSpPr>
          <p:cNvPr id="2155625" name="Text Box 105"/>
          <p:cNvSpPr txBox="1">
            <a:spLocks noChangeArrowheads="1"/>
          </p:cNvSpPr>
          <p:nvPr/>
        </p:nvSpPr>
        <p:spPr bwMode="auto">
          <a:xfrm>
            <a:off x="3914775" y="2927350"/>
            <a:ext cx="1050925" cy="730250"/>
          </a:xfrm>
          <a:prstGeom prst="rect">
            <a:avLst/>
          </a:prstGeom>
          <a:noFill/>
          <a:ln w="9525">
            <a:noFill/>
            <a:miter lim="800000"/>
            <a:headEnd/>
            <a:tailEnd/>
          </a:ln>
          <a:effectLst/>
        </p:spPr>
        <p:txBody>
          <a:bodyPr wrap="none">
            <a:spAutoFit/>
          </a:bodyPr>
          <a:lstStyle/>
          <a:p>
            <a:pPr algn="ctr"/>
            <a:r>
              <a:rPr lang="en-US" sz="1400"/>
              <a:t>Neon atom</a:t>
            </a:r>
          </a:p>
          <a:p>
            <a:pPr algn="ctr"/>
            <a:r>
              <a:rPr lang="en-US" sz="1400" b="1"/>
              <a:t>Ne</a:t>
            </a:r>
            <a:endParaRPr lang="en-US" sz="1400" b="1" baseline="30000"/>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grpSp>
        <p:nvGrpSpPr>
          <p:cNvPr id="2155626" name="Group 106"/>
          <p:cNvGrpSpPr>
            <a:grpSpLocks/>
          </p:cNvGrpSpPr>
          <p:nvPr/>
        </p:nvGrpSpPr>
        <p:grpSpPr bwMode="auto">
          <a:xfrm>
            <a:off x="2895600" y="3657600"/>
            <a:ext cx="533400" cy="609600"/>
            <a:chOff x="1824" y="2304"/>
            <a:chExt cx="336" cy="384"/>
          </a:xfrm>
        </p:grpSpPr>
        <p:sp>
          <p:nvSpPr>
            <p:cNvPr id="2155627" name="Line 107"/>
            <p:cNvSpPr>
              <a:spLocks noChangeShapeType="1"/>
            </p:cNvSpPr>
            <p:nvPr/>
          </p:nvSpPr>
          <p:spPr bwMode="auto">
            <a:xfrm>
              <a:off x="1824" y="2304"/>
              <a:ext cx="0" cy="384"/>
            </a:xfrm>
            <a:prstGeom prst="line">
              <a:avLst/>
            </a:prstGeom>
            <a:noFill/>
            <a:ln w="9525">
              <a:solidFill>
                <a:schemeClr val="tx1"/>
              </a:solidFill>
              <a:round/>
              <a:headEnd/>
              <a:tailEnd type="triangle" w="med" len="med"/>
            </a:ln>
            <a:effectLst/>
          </p:spPr>
          <p:txBody>
            <a:bodyPr wrap="none" anchor="ctr"/>
            <a:lstStyle/>
            <a:p>
              <a:endParaRPr lang="en-US"/>
            </a:p>
          </p:txBody>
        </p:sp>
        <p:sp>
          <p:nvSpPr>
            <p:cNvPr id="2155628" name="Text Box 108"/>
            <p:cNvSpPr txBox="1">
              <a:spLocks noChangeArrowheads="1"/>
            </p:cNvSpPr>
            <p:nvPr/>
          </p:nvSpPr>
          <p:spPr bwMode="auto">
            <a:xfrm>
              <a:off x="1831" y="2352"/>
              <a:ext cx="329" cy="192"/>
            </a:xfrm>
            <a:prstGeom prst="rect">
              <a:avLst/>
            </a:prstGeom>
            <a:noFill/>
            <a:ln w="9525">
              <a:noFill/>
              <a:miter lim="800000"/>
              <a:headEnd/>
              <a:tailEnd/>
            </a:ln>
            <a:effectLst/>
          </p:spPr>
          <p:txBody>
            <a:bodyPr wrap="none">
              <a:spAutoFit/>
            </a:bodyPr>
            <a:lstStyle/>
            <a:p>
              <a:pPr algn="ctr"/>
              <a:r>
                <a:rPr lang="en-US" sz="1400">
                  <a:effectLst>
                    <a:outerShdw blurRad="38100" dist="38100" dir="2700000" algn="tl">
                      <a:srgbClr val="C0C0C0"/>
                    </a:outerShdw>
                  </a:effectLst>
                </a:rPr>
                <a:t>+1e</a:t>
              </a:r>
              <a:r>
                <a:rPr lang="en-US" sz="1400" baseline="30000">
                  <a:effectLst>
                    <a:outerShdw blurRad="38100" dist="38100" dir="2700000" algn="tl">
                      <a:srgbClr val="C0C0C0"/>
                    </a:outerShdw>
                  </a:effectLst>
                </a:rPr>
                <a:t>-</a:t>
              </a:r>
            </a:p>
          </p:txBody>
        </p:sp>
      </p:grpSp>
      <p:grpSp>
        <p:nvGrpSpPr>
          <p:cNvPr id="2155629" name="Group 109"/>
          <p:cNvGrpSpPr>
            <a:grpSpLocks/>
          </p:cNvGrpSpPr>
          <p:nvPr/>
        </p:nvGrpSpPr>
        <p:grpSpPr bwMode="auto">
          <a:xfrm>
            <a:off x="6019800" y="3657600"/>
            <a:ext cx="511175" cy="609600"/>
            <a:chOff x="3792" y="2304"/>
            <a:chExt cx="322" cy="384"/>
          </a:xfrm>
        </p:grpSpPr>
        <p:sp>
          <p:nvSpPr>
            <p:cNvPr id="2155630" name="Line 110"/>
            <p:cNvSpPr>
              <a:spLocks noChangeShapeType="1"/>
            </p:cNvSpPr>
            <p:nvPr/>
          </p:nvSpPr>
          <p:spPr bwMode="auto">
            <a:xfrm>
              <a:off x="3792" y="2304"/>
              <a:ext cx="0" cy="384"/>
            </a:xfrm>
            <a:prstGeom prst="line">
              <a:avLst/>
            </a:prstGeom>
            <a:noFill/>
            <a:ln w="9525">
              <a:solidFill>
                <a:schemeClr val="tx1"/>
              </a:solidFill>
              <a:round/>
              <a:headEnd/>
              <a:tailEnd type="triangle" w="med" len="med"/>
            </a:ln>
            <a:effectLst/>
          </p:spPr>
          <p:txBody>
            <a:bodyPr wrap="none" anchor="ctr"/>
            <a:lstStyle/>
            <a:p>
              <a:endParaRPr lang="en-US"/>
            </a:p>
          </p:txBody>
        </p:sp>
        <p:sp>
          <p:nvSpPr>
            <p:cNvPr id="2155631" name="Text Box 111"/>
            <p:cNvSpPr txBox="1">
              <a:spLocks noChangeArrowheads="1"/>
            </p:cNvSpPr>
            <p:nvPr/>
          </p:nvSpPr>
          <p:spPr bwMode="auto">
            <a:xfrm>
              <a:off x="3813" y="2352"/>
              <a:ext cx="301" cy="192"/>
            </a:xfrm>
            <a:prstGeom prst="rect">
              <a:avLst/>
            </a:prstGeom>
            <a:noFill/>
            <a:ln w="9525">
              <a:noFill/>
              <a:miter lim="800000"/>
              <a:headEnd/>
              <a:tailEnd/>
            </a:ln>
            <a:effectLst/>
          </p:spPr>
          <p:txBody>
            <a:bodyPr wrap="none">
              <a:spAutoFit/>
            </a:bodyPr>
            <a:lstStyle/>
            <a:p>
              <a:pPr algn="ctr"/>
              <a:r>
                <a:rPr lang="en-US" sz="1400">
                  <a:effectLst>
                    <a:outerShdw blurRad="38100" dist="38100" dir="2700000" algn="tl">
                      <a:srgbClr val="C0C0C0"/>
                    </a:outerShdw>
                  </a:effectLst>
                </a:rPr>
                <a:t>-1e</a:t>
              </a:r>
              <a:r>
                <a:rPr lang="en-US" sz="1400" baseline="30000">
                  <a:effectLst>
                    <a:outerShdw blurRad="38100" dist="38100" dir="2700000" algn="tl">
                      <a:srgbClr val="C0C0C0"/>
                    </a:outerShdw>
                  </a:effectLst>
                </a:rPr>
                <a:t>-</a:t>
              </a:r>
            </a:p>
          </p:txBody>
        </p:sp>
      </p:grpSp>
      <p:grpSp>
        <p:nvGrpSpPr>
          <p:cNvPr id="2155632" name="Group 112"/>
          <p:cNvGrpSpPr>
            <a:grpSpLocks/>
          </p:cNvGrpSpPr>
          <p:nvPr/>
        </p:nvGrpSpPr>
        <p:grpSpPr bwMode="auto">
          <a:xfrm>
            <a:off x="7696200" y="3657600"/>
            <a:ext cx="576263" cy="609600"/>
            <a:chOff x="4848" y="2304"/>
            <a:chExt cx="363" cy="384"/>
          </a:xfrm>
        </p:grpSpPr>
        <p:sp>
          <p:nvSpPr>
            <p:cNvPr id="2155633" name="Line 113"/>
            <p:cNvSpPr>
              <a:spLocks noChangeShapeType="1"/>
            </p:cNvSpPr>
            <p:nvPr/>
          </p:nvSpPr>
          <p:spPr bwMode="auto">
            <a:xfrm>
              <a:off x="4848" y="2304"/>
              <a:ext cx="0" cy="384"/>
            </a:xfrm>
            <a:prstGeom prst="line">
              <a:avLst/>
            </a:prstGeom>
            <a:noFill/>
            <a:ln w="9525">
              <a:solidFill>
                <a:schemeClr val="tx1"/>
              </a:solidFill>
              <a:round/>
              <a:headEnd/>
              <a:tailEnd type="triangle" w="med" len="med"/>
            </a:ln>
            <a:effectLst/>
          </p:spPr>
          <p:txBody>
            <a:bodyPr wrap="none" anchor="ctr"/>
            <a:lstStyle/>
            <a:p>
              <a:endParaRPr lang="en-US"/>
            </a:p>
          </p:txBody>
        </p:sp>
        <p:sp>
          <p:nvSpPr>
            <p:cNvPr id="2155634" name="Text Box 114"/>
            <p:cNvSpPr txBox="1">
              <a:spLocks noChangeArrowheads="1"/>
            </p:cNvSpPr>
            <p:nvPr/>
          </p:nvSpPr>
          <p:spPr bwMode="auto">
            <a:xfrm>
              <a:off x="4910" y="2352"/>
              <a:ext cx="301" cy="192"/>
            </a:xfrm>
            <a:prstGeom prst="rect">
              <a:avLst/>
            </a:prstGeom>
            <a:noFill/>
            <a:ln w="9525">
              <a:noFill/>
              <a:miter lim="800000"/>
              <a:headEnd/>
              <a:tailEnd/>
            </a:ln>
            <a:effectLst/>
          </p:spPr>
          <p:txBody>
            <a:bodyPr wrap="none">
              <a:spAutoFit/>
            </a:bodyPr>
            <a:lstStyle/>
            <a:p>
              <a:pPr algn="ctr"/>
              <a:r>
                <a:rPr lang="en-US" sz="1400">
                  <a:effectLst>
                    <a:outerShdw blurRad="38100" dist="38100" dir="2700000" algn="tl">
                      <a:srgbClr val="C0C0C0"/>
                    </a:outerShdw>
                  </a:effectLst>
                </a:rPr>
                <a:t>-2e</a:t>
              </a:r>
              <a:r>
                <a:rPr lang="en-US" sz="1400" baseline="30000">
                  <a:effectLst>
                    <a:outerShdw blurRad="38100" dist="38100" dir="2700000" algn="tl">
                      <a:srgbClr val="C0C0C0"/>
                    </a:outerShdw>
                  </a:effectLst>
                </a:rPr>
                <a:t>-</a:t>
              </a:r>
            </a:p>
          </p:txBody>
        </p:sp>
      </p:grpSp>
      <p:grpSp>
        <p:nvGrpSpPr>
          <p:cNvPr id="2155635" name="Group 115"/>
          <p:cNvGrpSpPr>
            <a:grpSpLocks/>
          </p:cNvGrpSpPr>
          <p:nvPr/>
        </p:nvGrpSpPr>
        <p:grpSpPr bwMode="auto">
          <a:xfrm>
            <a:off x="1219200" y="3657600"/>
            <a:ext cx="598488" cy="609600"/>
            <a:chOff x="768" y="2304"/>
            <a:chExt cx="377" cy="384"/>
          </a:xfrm>
        </p:grpSpPr>
        <p:sp>
          <p:nvSpPr>
            <p:cNvPr id="2155636" name="Line 116"/>
            <p:cNvSpPr>
              <a:spLocks noChangeShapeType="1"/>
            </p:cNvSpPr>
            <p:nvPr/>
          </p:nvSpPr>
          <p:spPr bwMode="auto">
            <a:xfrm>
              <a:off x="768" y="2304"/>
              <a:ext cx="0" cy="384"/>
            </a:xfrm>
            <a:prstGeom prst="line">
              <a:avLst/>
            </a:prstGeom>
            <a:noFill/>
            <a:ln w="9525">
              <a:solidFill>
                <a:schemeClr val="tx1"/>
              </a:solidFill>
              <a:round/>
              <a:headEnd/>
              <a:tailEnd type="triangle" w="med" len="med"/>
            </a:ln>
            <a:effectLst/>
          </p:spPr>
          <p:txBody>
            <a:bodyPr wrap="none" anchor="ctr"/>
            <a:lstStyle/>
            <a:p>
              <a:endParaRPr lang="en-US"/>
            </a:p>
          </p:txBody>
        </p:sp>
        <p:sp>
          <p:nvSpPr>
            <p:cNvPr id="2155637" name="Text Box 117"/>
            <p:cNvSpPr txBox="1">
              <a:spLocks noChangeArrowheads="1"/>
            </p:cNvSpPr>
            <p:nvPr/>
          </p:nvSpPr>
          <p:spPr bwMode="auto">
            <a:xfrm>
              <a:off x="816" y="2352"/>
              <a:ext cx="329" cy="192"/>
            </a:xfrm>
            <a:prstGeom prst="rect">
              <a:avLst/>
            </a:prstGeom>
            <a:noFill/>
            <a:ln w="9525">
              <a:noFill/>
              <a:miter lim="800000"/>
              <a:headEnd/>
              <a:tailEnd/>
            </a:ln>
            <a:effectLst/>
          </p:spPr>
          <p:txBody>
            <a:bodyPr wrap="none">
              <a:spAutoFit/>
            </a:bodyPr>
            <a:lstStyle/>
            <a:p>
              <a:pPr algn="ctr"/>
              <a:r>
                <a:rPr lang="en-US" sz="1400">
                  <a:effectLst>
                    <a:outerShdw blurRad="38100" dist="38100" dir="2700000" algn="tl">
                      <a:srgbClr val="C0C0C0"/>
                    </a:outerShdw>
                  </a:effectLst>
                </a:rPr>
                <a:t>+2e</a:t>
              </a:r>
              <a:r>
                <a:rPr lang="en-US" sz="1400" baseline="30000">
                  <a:effectLst>
                    <a:outerShdw blurRad="38100" dist="38100" dir="2700000" algn="tl">
                      <a:srgbClr val="C0C0C0"/>
                    </a:outerShdw>
                  </a:effectLst>
                </a:rPr>
                <a:t>-</a:t>
              </a:r>
            </a:p>
          </p:txBody>
        </p:sp>
      </p:grpSp>
      <p:grpSp>
        <p:nvGrpSpPr>
          <p:cNvPr id="2155638" name="Group 118"/>
          <p:cNvGrpSpPr>
            <a:grpSpLocks/>
          </p:cNvGrpSpPr>
          <p:nvPr/>
        </p:nvGrpSpPr>
        <p:grpSpPr bwMode="auto">
          <a:xfrm>
            <a:off x="762000" y="4603750"/>
            <a:ext cx="993775" cy="942975"/>
            <a:chOff x="480" y="2900"/>
            <a:chExt cx="626" cy="594"/>
          </a:xfrm>
        </p:grpSpPr>
        <p:sp>
          <p:nvSpPr>
            <p:cNvPr id="2155639" name="Oval 119"/>
            <p:cNvSpPr>
              <a:spLocks noChangeArrowheads="1"/>
            </p:cNvSpPr>
            <p:nvPr/>
          </p:nvSpPr>
          <p:spPr bwMode="auto">
            <a:xfrm>
              <a:off x="618" y="3014"/>
              <a:ext cx="345" cy="344"/>
            </a:xfrm>
            <a:prstGeom prst="ellipse">
              <a:avLst/>
            </a:prstGeom>
            <a:noFill/>
            <a:ln w="9525">
              <a:solidFill>
                <a:srgbClr val="000000"/>
              </a:solidFill>
              <a:round/>
              <a:headEnd/>
              <a:tailEnd/>
            </a:ln>
            <a:effectLst/>
          </p:spPr>
          <p:txBody>
            <a:bodyPr wrap="none" anchor="ctr"/>
            <a:lstStyle/>
            <a:p>
              <a:pPr algn="ctr"/>
              <a:r>
                <a:rPr lang="en-US" sz="1400" b="1"/>
                <a:t>8+</a:t>
              </a:r>
            </a:p>
          </p:txBody>
        </p:sp>
        <p:sp>
          <p:nvSpPr>
            <p:cNvPr id="2155640" name="Oval 120"/>
            <p:cNvSpPr>
              <a:spLocks noChangeAspect="1" noChangeArrowheads="1"/>
            </p:cNvSpPr>
            <p:nvPr/>
          </p:nvSpPr>
          <p:spPr bwMode="auto">
            <a:xfrm>
              <a:off x="532" y="2928"/>
              <a:ext cx="517" cy="516"/>
            </a:xfrm>
            <a:prstGeom prst="ellipse">
              <a:avLst/>
            </a:prstGeom>
            <a:noFill/>
            <a:ln w="9525">
              <a:solidFill>
                <a:srgbClr val="000000"/>
              </a:solidFill>
              <a:round/>
              <a:headEnd/>
              <a:tailEnd/>
            </a:ln>
            <a:effectLst/>
          </p:spPr>
          <p:txBody>
            <a:bodyPr wrap="none" anchor="ctr"/>
            <a:lstStyle/>
            <a:p>
              <a:endParaRPr lang="en-US"/>
            </a:p>
          </p:txBody>
        </p:sp>
        <p:sp>
          <p:nvSpPr>
            <p:cNvPr id="2155641" name="Oval 121"/>
            <p:cNvSpPr>
              <a:spLocks noChangeArrowheads="1"/>
            </p:cNvSpPr>
            <p:nvPr/>
          </p:nvSpPr>
          <p:spPr bwMode="auto">
            <a:xfrm>
              <a:off x="73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42" name="Oval 122"/>
            <p:cNvSpPr>
              <a:spLocks noChangeArrowheads="1"/>
            </p:cNvSpPr>
            <p:nvPr/>
          </p:nvSpPr>
          <p:spPr bwMode="auto">
            <a:xfrm>
              <a:off x="684"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43" name="Oval 123"/>
            <p:cNvSpPr>
              <a:spLocks noChangeArrowheads="1"/>
            </p:cNvSpPr>
            <p:nvPr/>
          </p:nvSpPr>
          <p:spPr bwMode="auto">
            <a:xfrm>
              <a:off x="1020"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44" name="Oval 124"/>
            <p:cNvSpPr>
              <a:spLocks noChangeArrowheads="1"/>
            </p:cNvSpPr>
            <p:nvPr/>
          </p:nvSpPr>
          <p:spPr bwMode="auto">
            <a:xfrm>
              <a:off x="876"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45" name="Oval 125"/>
            <p:cNvSpPr>
              <a:spLocks noChangeArrowheads="1"/>
            </p:cNvSpPr>
            <p:nvPr/>
          </p:nvSpPr>
          <p:spPr bwMode="auto">
            <a:xfrm>
              <a:off x="576" y="292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46" name="Oval 126"/>
            <p:cNvSpPr>
              <a:spLocks noChangeArrowheads="1"/>
            </p:cNvSpPr>
            <p:nvPr/>
          </p:nvSpPr>
          <p:spPr bwMode="auto">
            <a:xfrm>
              <a:off x="828"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47" name="Oval 127"/>
            <p:cNvSpPr>
              <a:spLocks noChangeArrowheads="1"/>
            </p:cNvSpPr>
            <p:nvPr/>
          </p:nvSpPr>
          <p:spPr bwMode="auto">
            <a:xfrm>
              <a:off x="97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48" name="Oval 128"/>
            <p:cNvSpPr>
              <a:spLocks noChangeArrowheads="1"/>
            </p:cNvSpPr>
            <p:nvPr/>
          </p:nvSpPr>
          <p:spPr bwMode="auto">
            <a:xfrm>
              <a:off x="502"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49" name="Oval 129"/>
            <p:cNvSpPr>
              <a:spLocks noChangeArrowheads="1"/>
            </p:cNvSpPr>
            <p:nvPr/>
          </p:nvSpPr>
          <p:spPr bwMode="auto">
            <a:xfrm>
              <a:off x="672" y="340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50" name="Oval 130"/>
            <p:cNvSpPr>
              <a:spLocks noChangeArrowheads="1"/>
            </p:cNvSpPr>
            <p:nvPr/>
          </p:nvSpPr>
          <p:spPr bwMode="auto">
            <a:xfrm>
              <a:off x="480" y="307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2155651" name="Group 131"/>
          <p:cNvGrpSpPr>
            <a:grpSpLocks/>
          </p:cNvGrpSpPr>
          <p:nvPr/>
        </p:nvGrpSpPr>
        <p:grpSpPr bwMode="auto">
          <a:xfrm>
            <a:off x="2438400" y="4603750"/>
            <a:ext cx="993775" cy="898525"/>
            <a:chOff x="1536" y="2900"/>
            <a:chExt cx="626" cy="566"/>
          </a:xfrm>
        </p:grpSpPr>
        <p:sp>
          <p:nvSpPr>
            <p:cNvPr id="2155652" name="Oval 132"/>
            <p:cNvSpPr>
              <a:spLocks noChangeArrowheads="1"/>
            </p:cNvSpPr>
            <p:nvPr/>
          </p:nvSpPr>
          <p:spPr bwMode="auto">
            <a:xfrm>
              <a:off x="1674" y="3014"/>
              <a:ext cx="345" cy="344"/>
            </a:xfrm>
            <a:prstGeom prst="ellipse">
              <a:avLst/>
            </a:prstGeom>
            <a:noFill/>
            <a:ln w="9525">
              <a:solidFill>
                <a:srgbClr val="000000"/>
              </a:solidFill>
              <a:round/>
              <a:headEnd/>
              <a:tailEnd/>
            </a:ln>
            <a:effectLst/>
          </p:spPr>
          <p:txBody>
            <a:bodyPr wrap="none" anchor="ctr"/>
            <a:lstStyle/>
            <a:p>
              <a:pPr algn="ctr"/>
              <a:r>
                <a:rPr lang="en-US" sz="1400" b="1"/>
                <a:t>9+</a:t>
              </a:r>
            </a:p>
          </p:txBody>
        </p:sp>
        <p:sp>
          <p:nvSpPr>
            <p:cNvPr id="2155653" name="Oval 133"/>
            <p:cNvSpPr>
              <a:spLocks noChangeAspect="1" noChangeArrowheads="1"/>
            </p:cNvSpPr>
            <p:nvPr/>
          </p:nvSpPr>
          <p:spPr bwMode="auto">
            <a:xfrm>
              <a:off x="1588" y="2928"/>
              <a:ext cx="517" cy="516"/>
            </a:xfrm>
            <a:prstGeom prst="ellipse">
              <a:avLst/>
            </a:prstGeom>
            <a:noFill/>
            <a:ln w="9525">
              <a:solidFill>
                <a:srgbClr val="000000"/>
              </a:solidFill>
              <a:round/>
              <a:headEnd/>
              <a:tailEnd/>
            </a:ln>
            <a:effectLst/>
          </p:spPr>
          <p:txBody>
            <a:bodyPr wrap="none" anchor="ctr"/>
            <a:lstStyle/>
            <a:p>
              <a:endParaRPr lang="en-US"/>
            </a:p>
          </p:txBody>
        </p:sp>
        <p:sp>
          <p:nvSpPr>
            <p:cNvPr id="2155654" name="Oval 134"/>
            <p:cNvSpPr>
              <a:spLocks noChangeArrowheads="1"/>
            </p:cNvSpPr>
            <p:nvPr/>
          </p:nvSpPr>
          <p:spPr bwMode="auto">
            <a:xfrm>
              <a:off x="1788"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55" name="Oval 135"/>
            <p:cNvSpPr>
              <a:spLocks noChangeArrowheads="1"/>
            </p:cNvSpPr>
            <p:nvPr/>
          </p:nvSpPr>
          <p:spPr bwMode="auto">
            <a:xfrm>
              <a:off x="1740"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56" name="Oval 136"/>
            <p:cNvSpPr>
              <a:spLocks noChangeArrowheads="1"/>
            </p:cNvSpPr>
            <p:nvPr/>
          </p:nvSpPr>
          <p:spPr bwMode="auto">
            <a:xfrm>
              <a:off x="2076"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57" name="Oval 137"/>
            <p:cNvSpPr>
              <a:spLocks noChangeArrowheads="1"/>
            </p:cNvSpPr>
            <p:nvPr/>
          </p:nvSpPr>
          <p:spPr bwMode="auto">
            <a:xfrm>
              <a:off x="1644"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58" name="Oval 138"/>
            <p:cNvSpPr>
              <a:spLocks noChangeArrowheads="1"/>
            </p:cNvSpPr>
            <p:nvPr/>
          </p:nvSpPr>
          <p:spPr bwMode="auto">
            <a:xfrm>
              <a:off x="1932"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59" name="Oval 139"/>
            <p:cNvSpPr>
              <a:spLocks noChangeArrowheads="1"/>
            </p:cNvSpPr>
            <p:nvPr/>
          </p:nvSpPr>
          <p:spPr bwMode="auto">
            <a:xfrm>
              <a:off x="1548"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60" name="Oval 140"/>
            <p:cNvSpPr>
              <a:spLocks noChangeArrowheads="1"/>
            </p:cNvSpPr>
            <p:nvPr/>
          </p:nvSpPr>
          <p:spPr bwMode="auto">
            <a:xfrm>
              <a:off x="1884"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61" name="Oval 141"/>
            <p:cNvSpPr>
              <a:spLocks noChangeArrowheads="1"/>
            </p:cNvSpPr>
            <p:nvPr/>
          </p:nvSpPr>
          <p:spPr bwMode="auto">
            <a:xfrm>
              <a:off x="2028"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62" name="Oval 142"/>
            <p:cNvSpPr>
              <a:spLocks noChangeArrowheads="1"/>
            </p:cNvSpPr>
            <p:nvPr/>
          </p:nvSpPr>
          <p:spPr bwMode="auto">
            <a:xfrm>
              <a:off x="1692"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5663" name="Oval 143"/>
            <p:cNvSpPr>
              <a:spLocks noChangeArrowheads="1"/>
            </p:cNvSpPr>
            <p:nvPr/>
          </p:nvSpPr>
          <p:spPr bwMode="auto">
            <a:xfrm>
              <a:off x="1536" y="307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55527"/>
                                        </p:tgtEl>
                                        <p:attrNameLst>
                                          <p:attrName>style.visibility</p:attrName>
                                        </p:attrNameLst>
                                      </p:cBhvr>
                                      <p:to>
                                        <p:strVal val="visible"/>
                                      </p:to>
                                    </p:set>
                                    <p:animEffect transition="in" filter="fade">
                                      <p:cBhvr>
                                        <p:cTn id="7" dur="2000"/>
                                        <p:tgtEl>
                                          <p:spTgt spid="2155527"/>
                                        </p:tgtEl>
                                      </p:cBhvr>
                                    </p:animEffect>
                                  </p:childTnLst>
                                </p:cTn>
                              </p:par>
                              <p:par>
                                <p:cTn id="8" presetID="10" presetClass="entr" presetSubtype="0" fill="hold" nodeType="withEffect">
                                  <p:stCondLst>
                                    <p:cond delay="0"/>
                                  </p:stCondLst>
                                  <p:childTnLst>
                                    <p:set>
                                      <p:cBhvr>
                                        <p:cTn id="9" dur="1" fill="hold">
                                          <p:stCondLst>
                                            <p:cond delay="0"/>
                                          </p:stCondLst>
                                        </p:cTn>
                                        <p:tgtEl>
                                          <p:spTgt spid="2155612"/>
                                        </p:tgtEl>
                                        <p:attrNameLst>
                                          <p:attrName>style.visibility</p:attrName>
                                        </p:attrNameLst>
                                      </p:cBhvr>
                                      <p:to>
                                        <p:strVal val="visible"/>
                                      </p:to>
                                    </p:set>
                                    <p:animEffect transition="in" filter="fade">
                                      <p:cBhvr>
                                        <p:cTn id="10" dur="2000"/>
                                        <p:tgtEl>
                                          <p:spTgt spid="2155612"/>
                                        </p:tgtEl>
                                      </p:cBhvr>
                                    </p:animEffect>
                                  </p:childTnLst>
                                </p:cTn>
                              </p:par>
                            </p:childTnLst>
                          </p:cTn>
                        </p:par>
                      </p:childTnLst>
                    </p:cTn>
                  </p:par>
                  <p:par>
                    <p:cTn id="11" fill="hold">
                      <p:stCondLst>
                        <p:cond delay="indefinite"/>
                      </p:stCondLst>
                      <p:childTnLst>
                        <p:par>
                          <p:cTn id="12" fill="hold">
                            <p:stCondLst>
                              <p:cond delay="0"/>
                            </p:stCondLst>
                            <p:childTnLst>
                              <p:par>
                                <p:cTn id="13" presetID="47" presetClass="entr" presetSubtype="0" fill="hold" grpId="0" nodeType="clickEffect">
                                  <p:stCondLst>
                                    <p:cond delay="0"/>
                                  </p:stCondLst>
                                  <p:childTnLst>
                                    <p:set>
                                      <p:cBhvr>
                                        <p:cTn id="14" dur="1" fill="hold">
                                          <p:stCondLst>
                                            <p:cond delay="0"/>
                                          </p:stCondLst>
                                        </p:cTn>
                                        <p:tgtEl>
                                          <p:spTgt spid="2155523"/>
                                        </p:tgtEl>
                                        <p:attrNameLst>
                                          <p:attrName>style.visibility</p:attrName>
                                        </p:attrNameLst>
                                      </p:cBhvr>
                                      <p:to>
                                        <p:strVal val="visible"/>
                                      </p:to>
                                    </p:set>
                                    <p:animEffect transition="in" filter="fade">
                                      <p:cBhvr>
                                        <p:cTn id="15" dur="1000"/>
                                        <p:tgtEl>
                                          <p:spTgt spid="2155523"/>
                                        </p:tgtEl>
                                      </p:cBhvr>
                                    </p:animEffect>
                                    <p:anim calcmode="lin" valueType="num">
                                      <p:cBhvr>
                                        <p:cTn id="16" dur="1000" fill="hold"/>
                                        <p:tgtEl>
                                          <p:spTgt spid="2155523"/>
                                        </p:tgtEl>
                                        <p:attrNameLst>
                                          <p:attrName>ppt_x</p:attrName>
                                        </p:attrNameLst>
                                      </p:cBhvr>
                                      <p:tavLst>
                                        <p:tav tm="0">
                                          <p:val>
                                            <p:strVal val="#ppt_x"/>
                                          </p:val>
                                        </p:tav>
                                        <p:tav tm="100000">
                                          <p:val>
                                            <p:strVal val="#ppt_x"/>
                                          </p:val>
                                        </p:tav>
                                      </p:tavLst>
                                    </p:anim>
                                    <p:anim calcmode="lin" valueType="num">
                                      <p:cBhvr>
                                        <p:cTn id="17" dur="1000" fill="hold"/>
                                        <p:tgtEl>
                                          <p:spTgt spid="2155523"/>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2155524"/>
                                        </p:tgtEl>
                                        <p:attrNameLst>
                                          <p:attrName>style.visibility</p:attrName>
                                        </p:attrNameLst>
                                      </p:cBhvr>
                                      <p:to>
                                        <p:strVal val="visible"/>
                                      </p:to>
                                    </p:set>
                                    <p:animEffect transition="in" filter="fade">
                                      <p:cBhvr>
                                        <p:cTn id="22" dur="1000"/>
                                        <p:tgtEl>
                                          <p:spTgt spid="2155524"/>
                                        </p:tgtEl>
                                      </p:cBhvr>
                                    </p:animEffect>
                                    <p:anim calcmode="lin" valueType="num">
                                      <p:cBhvr>
                                        <p:cTn id="23" dur="1000" fill="hold"/>
                                        <p:tgtEl>
                                          <p:spTgt spid="2155524"/>
                                        </p:tgtEl>
                                        <p:attrNameLst>
                                          <p:attrName>ppt_x</p:attrName>
                                        </p:attrNameLst>
                                      </p:cBhvr>
                                      <p:tavLst>
                                        <p:tav tm="0">
                                          <p:val>
                                            <p:strVal val="#ppt_x"/>
                                          </p:val>
                                        </p:tav>
                                        <p:tav tm="100000">
                                          <p:val>
                                            <p:strVal val="#ppt_x"/>
                                          </p:val>
                                        </p:tav>
                                      </p:tavLst>
                                    </p:anim>
                                    <p:anim calcmode="lin" valueType="num">
                                      <p:cBhvr>
                                        <p:cTn id="24" dur="1000" fill="hold"/>
                                        <p:tgtEl>
                                          <p:spTgt spid="2155524"/>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2155625">
                                            <p:txEl>
                                              <p:pRg st="0" end="0"/>
                                            </p:txEl>
                                          </p:spTgt>
                                        </p:tgtEl>
                                        <p:attrNameLst>
                                          <p:attrName>style.visibility</p:attrName>
                                        </p:attrNameLst>
                                      </p:cBhvr>
                                      <p:to>
                                        <p:strVal val="visible"/>
                                      </p:to>
                                    </p:set>
                                    <p:animEffect transition="in" filter="fade">
                                      <p:cBhvr>
                                        <p:cTn id="29" dur="1000"/>
                                        <p:tgtEl>
                                          <p:spTgt spid="2155625">
                                            <p:txEl>
                                              <p:pRg st="0" end="0"/>
                                            </p:txEl>
                                          </p:spTgt>
                                        </p:tgtEl>
                                      </p:cBhvr>
                                    </p:animEffect>
                                    <p:anim calcmode="lin" valueType="num">
                                      <p:cBhvr>
                                        <p:cTn id="30" dur="1000" fill="hold"/>
                                        <p:tgtEl>
                                          <p:spTgt spid="2155625">
                                            <p:txEl>
                                              <p:pRg st="0" end="0"/>
                                            </p:txEl>
                                          </p:spTgt>
                                        </p:tgtEl>
                                        <p:attrNameLst>
                                          <p:attrName>ppt_x</p:attrName>
                                        </p:attrNameLst>
                                      </p:cBhvr>
                                      <p:tavLst>
                                        <p:tav tm="0">
                                          <p:val>
                                            <p:strVal val="#ppt_x"/>
                                          </p:val>
                                        </p:tav>
                                        <p:tav tm="100000">
                                          <p:val>
                                            <p:strVal val="#ppt_x"/>
                                          </p:val>
                                        </p:tav>
                                      </p:tavLst>
                                    </p:anim>
                                    <p:anim calcmode="lin" valueType="num">
                                      <p:cBhvr>
                                        <p:cTn id="31" dur="1000" fill="hold"/>
                                        <p:tgtEl>
                                          <p:spTgt spid="2155625">
                                            <p:txEl>
                                              <p:pRg st="0" end="0"/>
                                            </p:txEl>
                                          </p:spTgt>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2155625">
                                            <p:txEl>
                                              <p:pRg st="1" end="1"/>
                                            </p:txEl>
                                          </p:spTgt>
                                        </p:tgtEl>
                                        <p:attrNameLst>
                                          <p:attrName>style.visibility</p:attrName>
                                        </p:attrNameLst>
                                      </p:cBhvr>
                                      <p:to>
                                        <p:strVal val="visible"/>
                                      </p:to>
                                    </p:set>
                                    <p:animEffect transition="in" filter="fade">
                                      <p:cBhvr>
                                        <p:cTn id="34" dur="1000"/>
                                        <p:tgtEl>
                                          <p:spTgt spid="2155625">
                                            <p:txEl>
                                              <p:pRg st="1" end="1"/>
                                            </p:txEl>
                                          </p:spTgt>
                                        </p:tgtEl>
                                      </p:cBhvr>
                                    </p:animEffect>
                                    <p:anim calcmode="lin" valueType="num">
                                      <p:cBhvr>
                                        <p:cTn id="35" dur="1000" fill="hold"/>
                                        <p:tgtEl>
                                          <p:spTgt spid="2155625">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155625">
                                            <p:txEl>
                                              <p:pRg st="1" end="1"/>
                                            </p:txEl>
                                          </p:spTgt>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iterate type="lt">
                                    <p:tmPct val="0"/>
                                  </p:iterate>
                                  <p:childTnLst>
                                    <p:set>
                                      <p:cBhvr>
                                        <p:cTn id="38" dur="1" fill="hold">
                                          <p:stCondLst>
                                            <p:cond delay="0"/>
                                          </p:stCondLst>
                                        </p:cTn>
                                        <p:tgtEl>
                                          <p:spTgt spid="2155625">
                                            <p:txEl>
                                              <p:pRg st="2" end="2"/>
                                            </p:txEl>
                                          </p:spTgt>
                                        </p:tgtEl>
                                        <p:attrNameLst>
                                          <p:attrName>style.visibility</p:attrName>
                                        </p:attrNameLst>
                                      </p:cBhvr>
                                      <p:to>
                                        <p:strVal val="visible"/>
                                      </p:to>
                                    </p:set>
                                    <p:animEffect transition="in" filter="fade">
                                      <p:cBhvr>
                                        <p:cTn id="39" dur="1000"/>
                                        <p:tgtEl>
                                          <p:spTgt spid="2155625">
                                            <p:txEl>
                                              <p:pRg st="2" end="2"/>
                                            </p:txEl>
                                          </p:spTgt>
                                        </p:tgtEl>
                                      </p:cBhvr>
                                    </p:animEffect>
                                    <p:anim calcmode="lin" valueType="num">
                                      <p:cBhvr>
                                        <p:cTn id="40" dur="1000" fill="hold"/>
                                        <p:tgtEl>
                                          <p:spTgt spid="2155625">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215562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7" presetClass="entr" presetSubtype="0" fill="hold" grpId="0" nodeType="clickEffect">
                                  <p:stCondLst>
                                    <p:cond delay="0"/>
                                  </p:stCondLst>
                                  <p:childTnLst>
                                    <p:set>
                                      <p:cBhvr>
                                        <p:cTn id="45" dur="1" fill="hold">
                                          <p:stCondLst>
                                            <p:cond delay="0"/>
                                          </p:stCondLst>
                                        </p:cTn>
                                        <p:tgtEl>
                                          <p:spTgt spid="2155525"/>
                                        </p:tgtEl>
                                        <p:attrNameLst>
                                          <p:attrName>style.visibility</p:attrName>
                                        </p:attrNameLst>
                                      </p:cBhvr>
                                      <p:to>
                                        <p:strVal val="visible"/>
                                      </p:to>
                                    </p:set>
                                    <p:animEffect transition="in" filter="fade">
                                      <p:cBhvr>
                                        <p:cTn id="46" dur="1000"/>
                                        <p:tgtEl>
                                          <p:spTgt spid="2155525"/>
                                        </p:tgtEl>
                                      </p:cBhvr>
                                    </p:animEffect>
                                    <p:anim calcmode="lin" valueType="num">
                                      <p:cBhvr>
                                        <p:cTn id="47" dur="1000" fill="hold"/>
                                        <p:tgtEl>
                                          <p:spTgt spid="2155525"/>
                                        </p:tgtEl>
                                        <p:attrNameLst>
                                          <p:attrName>ppt_x</p:attrName>
                                        </p:attrNameLst>
                                      </p:cBhvr>
                                      <p:tavLst>
                                        <p:tav tm="0">
                                          <p:val>
                                            <p:strVal val="#ppt_x"/>
                                          </p:val>
                                        </p:tav>
                                        <p:tav tm="100000">
                                          <p:val>
                                            <p:strVal val="#ppt_x"/>
                                          </p:val>
                                        </p:tav>
                                      </p:tavLst>
                                    </p:anim>
                                    <p:anim calcmode="lin" valueType="num">
                                      <p:cBhvr>
                                        <p:cTn id="48" dur="1000" fill="hold"/>
                                        <p:tgtEl>
                                          <p:spTgt spid="2155525"/>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7" presetClass="entr" presetSubtype="0" fill="hold" grpId="0" nodeType="clickEffect">
                                  <p:stCondLst>
                                    <p:cond delay="0"/>
                                  </p:stCondLst>
                                  <p:childTnLst>
                                    <p:set>
                                      <p:cBhvr>
                                        <p:cTn id="52" dur="1" fill="hold">
                                          <p:stCondLst>
                                            <p:cond delay="0"/>
                                          </p:stCondLst>
                                        </p:cTn>
                                        <p:tgtEl>
                                          <p:spTgt spid="2155526"/>
                                        </p:tgtEl>
                                        <p:attrNameLst>
                                          <p:attrName>style.visibility</p:attrName>
                                        </p:attrNameLst>
                                      </p:cBhvr>
                                      <p:to>
                                        <p:strVal val="visible"/>
                                      </p:to>
                                    </p:set>
                                    <p:animEffect transition="in" filter="fade">
                                      <p:cBhvr>
                                        <p:cTn id="53" dur="1000"/>
                                        <p:tgtEl>
                                          <p:spTgt spid="2155526"/>
                                        </p:tgtEl>
                                      </p:cBhvr>
                                    </p:animEffect>
                                    <p:anim calcmode="lin" valueType="num">
                                      <p:cBhvr>
                                        <p:cTn id="54" dur="1000" fill="hold"/>
                                        <p:tgtEl>
                                          <p:spTgt spid="2155526"/>
                                        </p:tgtEl>
                                        <p:attrNameLst>
                                          <p:attrName>ppt_x</p:attrName>
                                        </p:attrNameLst>
                                      </p:cBhvr>
                                      <p:tavLst>
                                        <p:tav tm="0">
                                          <p:val>
                                            <p:strVal val="#ppt_x"/>
                                          </p:val>
                                        </p:tav>
                                        <p:tav tm="100000">
                                          <p:val>
                                            <p:strVal val="#ppt_x"/>
                                          </p:val>
                                        </p:tav>
                                      </p:tavLst>
                                    </p:anim>
                                    <p:anim calcmode="lin" valueType="num">
                                      <p:cBhvr>
                                        <p:cTn id="55" dur="1000" fill="hold"/>
                                        <p:tgtEl>
                                          <p:spTgt spid="2155526"/>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0" presetClass="path" presetSubtype="0" accel="50000" decel="50000" fill="hold" nodeType="clickEffect">
                                  <p:stCondLst>
                                    <p:cond delay="0"/>
                                  </p:stCondLst>
                                  <p:childTnLst>
                                    <p:animMotion origin="layout" path="M 0 0 L 0 0.2 " pathEditMode="relative" ptsTypes="AA">
                                      <p:cBhvr>
                                        <p:cTn id="59" dur="2000" fill="hold"/>
                                        <p:tgtEl>
                                          <p:spTgt spid="2155612"/>
                                        </p:tgtEl>
                                        <p:attrNameLst>
                                          <p:attrName>ppt_x</p:attrName>
                                          <p:attrName>ppt_y</p:attrName>
                                        </p:attrNameLst>
                                      </p:cBhvr>
                                    </p:animMotion>
                                  </p:childTnLst>
                                </p:cTn>
                              </p:par>
                              <p:par>
                                <p:cTn id="60" presetID="0" presetClass="path" presetSubtype="0" accel="50000" decel="50000" fill="hold" grpId="1" nodeType="withEffect">
                                  <p:stCondLst>
                                    <p:cond delay="0"/>
                                  </p:stCondLst>
                                  <p:childTnLst>
                                    <p:animMotion origin="layout" path="M 0 0 L 0 0.2 " pathEditMode="relative" ptsTypes="AA">
                                      <p:cBhvr>
                                        <p:cTn id="61" dur="2000" fill="hold"/>
                                        <p:tgtEl>
                                          <p:spTgt spid="2155625">
                                            <p:txEl>
                                              <p:pRg st="0" end="0"/>
                                            </p:txEl>
                                          </p:spTgt>
                                        </p:tgtEl>
                                        <p:attrNameLst>
                                          <p:attrName>ppt_x</p:attrName>
                                          <p:attrName>ppt_y</p:attrName>
                                        </p:attrNameLst>
                                      </p:cBhvr>
                                    </p:animMotion>
                                  </p:childTnLst>
                                </p:cTn>
                              </p:par>
                              <p:par>
                                <p:cTn id="62" presetID="0" presetClass="path" presetSubtype="0" accel="50000" decel="50000" fill="hold" grpId="1" nodeType="withEffect">
                                  <p:stCondLst>
                                    <p:cond delay="0"/>
                                  </p:stCondLst>
                                  <p:childTnLst>
                                    <p:animMotion origin="layout" path="M 0 0 L 0 0.2 " pathEditMode="relative" ptsTypes="AA">
                                      <p:cBhvr>
                                        <p:cTn id="63" dur="2000" fill="hold"/>
                                        <p:tgtEl>
                                          <p:spTgt spid="2155625">
                                            <p:txEl>
                                              <p:pRg st="1" end="1"/>
                                            </p:txEl>
                                          </p:spTgt>
                                        </p:tgtEl>
                                        <p:attrNameLst>
                                          <p:attrName>ppt_x</p:attrName>
                                          <p:attrName>ppt_y</p:attrName>
                                        </p:attrNameLst>
                                      </p:cBhvr>
                                    </p:animMotion>
                                  </p:childTnLst>
                                </p:cTn>
                              </p:par>
                              <p:par>
                                <p:cTn id="64" presetID="0" presetClass="path" presetSubtype="0" accel="50000" decel="50000" fill="hold" grpId="1" nodeType="withEffect">
                                  <p:stCondLst>
                                    <p:cond delay="0"/>
                                  </p:stCondLst>
                                  <p:iterate type="lt">
                                    <p:tmPct val="0"/>
                                  </p:iterate>
                                  <p:childTnLst>
                                    <p:animMotion origin="layout" path="M 0 0 L 0 0.2 " pathEditMode="relative" ptsTypes="AA">
                                      <p:cBhvr>
                                        <p:cTn id="65" dur="2000" fill="hold"/>
                                        <p:tgtEl>
                                          <p:spTgt spid="2155625">
                                            <p:txEl>
                                              <p:pRg st="2" end="2"/>
                                            </p:txEl>
                                          </p:spTgt>
                                        </p:tgtEl>
                                        <p:attrNameLst>
                                          <p:attrName>ppt_x</p:attrName>
                                          <p:attrName>ppt_y</p:attrName>
                                        </p:attrNameLst>
                                      </p:cBhvr>
                                    </p:animMotion>
                                  </p:childTnLst>
                                </p:cTn>
                              </p:par>
                            </p:childTnLst>
                          </p:cTn>
                        </p:par>
                      </p:childTnLst>
                    </p:cTn>
                  </p:par>
                  <p:par>
                    <p:cTn id="66" fill="hold">
                      <p:stCondLst>
                        <p:cond delay="indefinite"/>
                      </p:stCondLst>
                      <p:childTnLst>
                        <p:par>
                          <p:cTn id="67" fill="hold">
                            <p:stCondLst>
                              <p:cond delay="0"/>
                            </p:stCondLst>
                            <p:childTnLst>
                              <p:par>
                                <p:cTn id="68" presetID="36" presetClass="emph" presetSubtype="0" fill="hold" nodeType="clickEffect">
                                  <p:stCondLst>
                                    <p:cond delay="0"/>
                                  </p:stCondLst>
                                  <p:iterate type="lt">
                                    <p:tmPct val="10000"/>
                                  </p:iterate>
                                  <p:childTnLst>
                                    <p:animScale>
                                      <p:cBhvr>
                                        <p:cTn id="69" dur="250" autoRev="1" fill="hold">
                                          <p:stCondLst>
                                            <p:cond delay="0"/>
                                          </p:stCondLst>
                                        </p:cTn>
                                        <p:tgtEl>
                                          <p:spTgt spid="2155625">
                                            <p:txEl>
                                              <p:pRg st="2" end="2"/>
                                            </p:txEl>
                                          </p:spTgt>
                                        </p:tgtEl>
                                      </p:cBhvr>
                                      <p:to x="80000" y="100000"/>
                                    </p:animScale>
                                    <p:anim by="(#ppt_w*0.10)" calcmode="lin" valueType="num">
                                      <p:cBhvr>
                                        <p:cTn id="70" dur="250" autoRev="1" fill="hold">
                                          <p:stCondLst>
                                            <p:cond delay="0"/>
                                          </p:stCondLst>
                                        </p:cTn>
                                        <p:tgtEl>
                                          <p:spTgt spid="2155625">
                                            <p:txEl>
                                              <p:pRg st="2" end="2"/>
                                            </p:txEl>
                                          </p:spTgt>
                                        </p:tgtEl>
                                        <p:attrNameLst>
                                          <p:attrName>ppt_x</p:attrName>
                                        </p:attrNameLst>
                                      </p:cBhvr>
                                    </p:anim>
                                    <p:anim by="(-#ppt_w*0.10)" calcmode="lin" valueType="num">
                                      <p:cBhvr>
                                        <p:cTn id="71" dur="250" autoRev="1" fill="hold">
                                          <p:stCondLst>
                                            <p:cond delay="0"/>
                                          </p:stCondLst>
                                        </p:cTn>
                                        <p:tgtEl>
                                          <p:spTgt spid="2155625">
                                            <p:txEl>
                                              <p:pRg st="2" end="2"/>
                                            </p:txEl>
                                          </p:spTgt>
                                        </p:tgtEl>
                                        <p:attrNameLst>
                                          <p:attrName>ppt_y</p:attrName>
                                        </p:attrNameLst>
                                      </p:cBhvr>
                                    </p:anim>
                                    <p:animRot by="-480000">
                                      <p:cBhvr>
                                        <p:cTn id="72" dur="250" autoRev="1" fill="hold">
                                          <p:stCondLst>
                                            <p:cond delay="0"/>
                                          </p:stCondLst>
                                        </p:cTn>
                                        <p:tgtEl>
                                          <p:spTgt spid="2155625">
                                            <p:txEl>
                                              <p:pRg st="2" end="2"/>
                                            </p:txEl>
                                          </p:spTgt>
                                        </p:tgtEl>
                                        <p:attrNameLst>
                                          <p:attrName>r</p:attrName>
                                        </p:attrNameLst>
                                      </p:cBhvr>
                                    </p:animRot>
                                  </p:childTnLst>
                                </p:cTn>
                              </p:par>
                            </p:childTnLst>
                          </p:cTn>
                        </p:par>
                      </p:childTnLst>
                    </p:cTn>
                  </p:par>
                  <p:par>
                    <p:cTn id="73" fill="hold">
                      <p:stCondLst>
                        <p:cond delay="indefinite"/>
                      </p:stCondLst>
                      <p:childTnLst>
                        <p:par>
                          <p:cTn id="74" fill="hold">
                            <p:stCondLst>
                              <p:cond delay="0"/>
                            </p:stCondLst>
                            <p:childTnLst>
                              <p:par>
                                <p:cTn id="75" presetID="22" presetClass="entr" presetSubtype="1" fill="hold" nodeType="clickEffect">
                                  <p:stCondLst>
                                    <p:cond delay="0"/>
                                  </p:stCondLst>
                                  <p:childTnLst>
                                    <p:set>
                                      <p:cBhvr>
                                        <p:cTn id="76" dur="1" fill="hold">
                                          <p:stCondLst>
                                            <p:cond delay="0"/>
                                          </p:stCondLst>
                                        </p:cTn>
                                        <p:tgtEl>
                                          <p:spTgt spid="2155635"/>
                                        </p:tgtEl>
                                        <p:attrNameLst>
                                          <p:attrName>style.visibility</p:attrName>
                                        </p:attrNameLst>
                                      </p:cBhvr>
                                      <p:to>
                                        <p:strVal val="visible"/>
                                      </p:to>
                                    </p:set>
                                    <p:animEffect transition="in" filter="wipe(up)">
                                      <p:cBhvr>
                                        <p:cTn id="77" dur="500"/>
                                        <p:tgtEl>
                                          <p:spTgt spid="2155635"/>
                                        </p:tgtEl>
                                      </p:cBhvr>
                                    </p:animEffect>
                                  </p:childTnLst>
                                </p:cTn>
                              </p:par>
                            </p:childTnLst>
                          </p:cTn>
                        </p:par>
                        <p:par>
                          <p:cTn id="78" fill="hold">
                            <p:stCondLst>
                              <p:cond delay="500"/>
                            </p:stCondLst>
                            <p:childTnLst>
                              <p:par>
                                <p:cTn id="79" presetID="9" presetClass="entr" presetSubtype="0" fill="hold" nodeType="afterEffect">
                                  <p:stCondLst>
                                    <p:cond delay="0"/>
                                  </p:stCondLst>
                                  <p:childTnLst>
                                    <p:set>
                                      <p:cBhvr>
                                        <p:cTn id="80" dur="1" fill="hold">
                                          <p:stCondLst>
                                            <p:cond delay="0"/>
                                          </p:stCondLst>
                                        </p:cTn>
                                        <p:tgtEl>
                                          <p:spTgt spid="2155638"/>
                                        </p:tgtEl>
                                        <p:attrNameLst>
                                          <p:attrName>style.visibility</p:attrName>
                                        </p:attrNameLst>
                                      </p:cBhvr>
                                      <p:to>
                                        <p:strVal val="visible"/>
                                      </p:to>
                                    </p:set>
                                    <p:animEffect transition="in" filter="dissolve">
                                      <p:cBhvr>
                                        <p:cTn id="81" dur="500"/>
                                        <p:tgtEl>
                                          <p:spTgt spid="2155638"/>
                                        </p:tgtEl>
                                      </p:cBhvr>
                                    </p:animEffect>
                                  </p:childTnLst>
                                </p:cTn>
                              </p:par>
                            </p:childTnLst>
                          </p:cTn>
                        </p:par>
                      </p:childTnLst>
                    </p:cTn>
                  </p:par>
                  <p:par>
                    <p:cTn id="82" fill="hold">
                      <p:stCondLst>
                        <p:cond delay="indefinite"/>
                      </p:stCondLst>
                      <p:childTnLst>
                        <p:par>
                          <p:cTn id="83" fill="hold">
                            <p:stCondLst>
                              <p:cond delay="0"/>
                            </p:stCondLst>
                            <p:childTnLst>
                              <p:par>
                                <p:cTn id="84" presetID="55" presetClass="entr" presetSubtype="0" fill="hold" grpId="0" nodeType="clickEffect">
                                  <p:stCondLst>
                                    <p:cond delay="0"/>
                                  </p:stCondLst>
                                  <p:childTnLst>
                                    <p:set>
                                      <p:cBhvr>
                                        <p:cTn id="85" dur="1" fill="hold">
                                          <p:stCondLst>
                                            <p:cond delay="0"/>
                                          </p:stCondLst>
                                        </p:cTn>
                                        <p:tgtEl>
                                          <p:spTgt spid="2155608"/>
                                        </p:tgtEl>
                                        <p:attrNameLst>
                                          <p:attrName>style.visibility</p:attrName>
                                        </p:attrNameLst>
                                      </p:cBhvr>
                                      <p:to>
                                        <p:strVal val="visible"/>
                                      </p:to>
                                    </p:set>
                                    <p:anim calcmode="lin" valueType="num">
                                      <p:cBhvr>
                                        <p:cTn id="86" dur="1000" fill="hold"/>
                                        <p:tgtEl>
                                          <p:spTgt spid="2155608"/>
                                        </p:tgtEl>
                                        <p:attrNameLst>
                                          <p:attrName>ppt_w</p:attrName>
                                        </p:attrNameLst>
                                      </p:cBhvr>
                                      <p:tavLst>
                                        <p:tav tm="0">
                                          <p:val>
                                            <p:strVal val="#ppt_w*0.70"/>
                                          </p:val>
                                        </p:tav>
                                        <p:tav tm="100000">
                                          <p:val>
                                            <p:strVal val="#ppt_w"/>
                                          </p:val>
                                        </p:tav>
                                      </p:tavLst>
                                    </p:anim>
                                    <p:anim calcmode="lin" valueType="num">
                                      <p:cBhvr>
                                        <p:cTn id="87" dur="1000" fill="hold"/>
                                        <p:tgtEl>
                                          <p:spTgt spid="2155608"/>
                                        </p:tgtEl>
                                        <p:attrNameLst>
                                          <p:attrName>ppt_h</p:attrName>
                                        </p:attrNameLst>
                                      </p:cBhvr>
                                      <p:tavLst>
                                        <p:tav tm="0">
                                          <p:val>
                                            <p:strVal val="#ppt_h"/>
                                          </p:val>
                                        </p:tav>
                                        <p:tav tm="100000">
                                          <p:val>
                                            <p:strVal val="#ppt_h"/>
                                          </p:val>
                                        </p:tav>
                                      </p:tavLst>
                                    </p:anim>
                                    <p:animEffect transition="in" filter="fade">
                                      <p:cBhvr>
                                        <p:cTn id="88" dur="1000"/>
                                        <p:tgtEl>
                                          <p:spTgt spid="2155608"/>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2155626"/>
                                        </p:tgtEl>
                                        <p:attrNameLst>
                                          <p:attrName>style.visibility</p:attrName>
                                        </p:attrNameLst>
                                      </p:cBhvr>
                                      <p:to>
                                        <p:strVal val="visible"/>
                                      </p:to>
                                    </p:set>
                                    <p:animEffect transition="in" filter="wipe(up)">
                                      <p:cBhvr>
                                        <p:cTn id="93" dur="500"/>
                                        <p:tgtEl>
                                          <p:spTgt spid="2155626"/>
                                        </p:tgtEl>
                                      </p:cBhvr>
                                    </p:animEffect>
                                  </p:childTnLst>
                                </p:cTn>
                              </p:par>
                            </p:childTnLst>
                          </p:cTn>
                        </p:par>
                        <p:par>
                          <p:cTn id="94" fill="hold">
                            <p:stCondLst>
                              <p:cond delay="500"/>
                            </p:stCondLst>
                            <p:childTnLst>
                              <p:par>
                                <p:cTn id="95" presetID="9" presetClass="entr" presetSubtype="0" fill="hold" nodeType="afterEffect">
                                  <p:stCondLst>
                                    <p:cond delay="0"/>
                                  </p:stCondLst>
                                  <p:childTnLst>
                                    <p:set>
                                      <p:cBhvr>
                                        <p:cTn id="96" dur="1" fill="hold">
                                          <p:stCondLst>
                                            <p:cond delay="0"/>
                                          </p:stCondLst>
                                        </p:cTn>
                                        <p:tgtEl>
                                          <p:spTgt spid="2155651"/>
                                        </p:tgtEl>
                                        <p:attrNameLst>
                                          <p:attrName>style.visibility</p:attrName>
                                        </p:attrNameLst>
                                      </p:cBhvr>
                                      <p:to>
                                        <p:strVal val="visible"/>
                                      </p:to>
                                    </p:set>
                                    <p:animEffect transition="in" filter="dissolve">
                                      <p:cBhvr>
                                        <p:cTn id="97" dur="500"/>
                                        <p:tgtEl>
                                          <p:spTgt spid="2155651"/>
                                        </p:tgtEl>
                                      </p:cBhvr>
                                    </p:animEffect>
                                  </p:childTnLst>
                                </p:cTn>
                              </p:par>
                            </p:childTnLst>
                          </p:cTn>
                        </p:par>
                      </p:childTnLst>
                    </p:cTn>
                  </p:par>
                  <p:par>
                    <p:cTn id="98" fill="hold">
                      <p:stCondLst>
                        <p:cond delay="indefinite"/>
                      </p:stCondLst>
                      <p:childTnLst>
                        <p:par>
                          <p:cTn id="99" fill="hold">
                            <p:stCondLst>
                              <p:cond delay="0"/>
                            </p:stCondLst>
                            <p:childTnLst>
                              <p:par>
                                <p:cTn id="100" presetID="55" presetClass="entr" presetSubtype="0" fill="hold" grpId="0" nodeType="clickEffect">
                                  <p:stCondLst>
                                    <p:cond delay="0"/>
                                  </p:stCondLst>
                                  <p:childTnLst>
                                    <p:set>
                                      <p:cBhvr>
                                        <p:cTn id="101" dur="1" fill="hold">
                                          <p:stCondLst>
                                            <p:cond delay="0"/>
                                          </p:stCondLst>
                                        </p:cTn>
                                        <p:tgtEl>
                                          <p:spTgt spid="2155609"/>
                                        </p:tgtEl>
                                        <p:attrNameLst>
                                          <p:attrName>style.visibility</p:attrName>
                                        </p:attrNameLst>
                                      </p:cBhvr>
                                      <p:to>
                                        <p:strVal val="visible"/>
                                      </p:to>
                                    </p:set>
                                    <p:anim calcmode="lin" valueType="num">
                                      <p:cBhvr>
                                        <p:cTn id="102" dur="1000" fill="hold"/>
                                        <p:tgtEl>
                                          <p:spTgt spid="2155609"/>
                                        </p:tgtEl>
                                        <p:attrNameLst>
                                          <p:attrName>ppt_w</p:attrName>
                                        </p:attrNameLst>
                                      </p:cBhvr>
                                      <p:tavLst>
                                        <p:tav tm="0">
                                          <p:val>
                                            <p:strVal val="#ppt_w*0.70"/>
                                          </p:val>
                                        </p:tav>
                                        <p:tav tm="100000">
                                          <p:val>
                                            <p:strVal val="#ppt_w"/>
                                          </p:val>
                                        </p:tav>
                                      </p:tavLst>
                                    </p:anim>
                                    <p:anim calcmode="lin" valueType="num">
                                      <p:cBhvr>
                                        <p:cTn id="103" dur="1000" fill="hold"/>
                                        <p:tgtEl>
                                          <p:spTgt spid="2155609"/>
                                        </p:tgtEl>
                                        <p:attrNameLst>
                                          <p:attrName>ppt_h</p:attrName>
                                        </p:attrNameLst>
                                      </p:cBhvr>
                                      <p:tavLst>
                                        <p:tav tm="0">
                                          <p:val>
                                            <p:strVal val="#ppt_h"/>
                                          </p:val>
                                        </p:tav>
                                        <p:tav tm="100000">
                                          <p:val>
                                            <p:strVal val="#ppt_h"/>
                                          </p:val>
                                        </p:tav>
                                      </p:tavLst>
                                    </p:anim>
                                    <p:animEffect transition="in" filter="fade">
                                      <p:cBhvr>
                                        <p:cTn id="104" dur="1000"/>
                                        <p:tgtEl>
                                          <p:spTgt spid="2155609"/>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1" fill="hold" nodeType="clickEffect">
                                  <p:stCondLst>
                                    <p:cond delay="0"/>
                                  </p:stCondLst>
                                  <p:childTnLst>
                                    <p:set>
                                      <p:cBhvr>
                                        <p:cTn id="108" dur="1" fill="hold">
                                          <p:stCondLst>
                                            <p:cond delay="0"/>
                                          </p:stCondLst>
                                        </p:cTn>
                                        <p:tgtEl>
                                          <p:spTgt spid="2155629"/>
                                        </p:tgtEl>
                                        <p:attrNameLst>
                                          <p:attrName>style.visibility</p:attrName>
                                        </p:attrNameLst>
                                      </p:cBhvr>
                                      <p:to>
                                        <p:strVal val="visible"/>
                                      </p:to>
                                    </p:set>
                                    <p:animEffect transition="in" filter="wipe(up)">
                                      <p:cBhvr>
                                        <p:cTn id="109" dur="500"/>
                                        <p:tgtEl>
                                          <p:spTgt spid="2155629"/>
                                        </p:tgtEl>
                                      </p:cBhvr>
                                    </p:animEffect>
                                  </p:childTnLst>
                                </p:cTn>
                              </p:par>
                            </p:childTnLst>
                          </p:cTn>
                        </p:par>
                        <p:par>
                          <p:cTn id="110" fill="hold">
                            <p:stCondLst>
                              <p:cond delay="500"/>
                            </p:stCondLst>
                            <p:childTnLst>
                              <p:par>
                                <p:cTn id="111" presetID="53" presetClass="entr" presetSubtype="0" fill="hold" nodeType="afterEffect">
                                  <p:stCondLst>
                                    <p:cond delay="0"/>
                                  </p:stCondLst>
                                  <p:childTnLst>
                                    <p:set>
                                      <p:cBhvr>
                                        <p:cTn id="112" dur="1" fill="hold">
                                          <p:stCondLst>
                                            <p:cond delay="0"/>
                                          </p:stCondLst>
                                        </p:cTn>
                                        <p:tgtEl>
                                          <p:spTgt spid="2155582"/>
                                        </p:tgtEl>
                                        <p:attrNameLst>
                                          <p:attrName>style.visibility</p:attrName>
                                        </p:attrNameLst>
                                      </p:cBhvr>
                                      <p:to>
                                        <p:strVal val="visible"/>
                                      </p:to>
                                    </p:set>
                                    <p:anim calcmode="lin" valueType="num">
                                      <p:cBhvr>
                                        <p:cTn id="113" dur="500" fill="hold"/>
                                        <p:tgtEl>
                                          <p:spTgt spid="2155582"/>
                                        </p:tgtEl>
                                        <p:attrNameLst>
                                          <p:attrName>ppt_w</p:attrName>
                                        </p:attrNameLst>
                                      </p:cBhvr>
                                      <p:tavLst>
                                        <p:tav tm="0">
                                          <p:val>
                                            <p:fltVal val="0"/>
                                          </p:val>
                                        </p:tav>
                                        <p:tav tm="100000">
                                          <p:val>
                                            <p:strVal val="#ppt_w"/>
                                          </p:val>
                                        </p:tav>
                                      </p:tavLst>
                                    </p:anim>
                                    <p:anim calcmode="lin" valueType="num">
                                      <p:cBhvr>
                                        <p:cTn id="114" dur="500" fill="hold"/>
                                        <p:tgtEl>
                                          <p:spTgt spid="2155582"/>
                                        </p:tgtEl>
                                        <p:attrNameLst>
                                          <p:attrName>ppt_h</p:attrName>
                                        </p:attrNameLst>
                                      </p:cBhvr>
                                      <p:tavLst>
                                        <p:tav tm="0">
                                          <p:val>
                                            <p:fltVal val="0"/>
                                          </p:val>
                                        </p:tav>
                                        <p:tav tm="100000">
                                          <p:val>
                                            <p:strVal val="#ppt_h"/>
                                          </p:val>
                                        </p:tav>
                                      </p:tavLst>
                                    </p:anim>
                                    <p:animEffect transition="in" filter="fade">
                                      <p:cBhvr>
                                        <p:cTn id="115" dur="500"/>
                                        <p:tgtEl>
                                          <p:spTgt spid="2155582"/>
                                        </p:tgtEl>
                                      </p:cBhvr>
                                    </p:animEffect>
                                  </p:childTnLst>
                                </p:cTn>
                              </p:par>
                            </p:childTnLst>
                          </p:cTn>
                        </p:par>
                      </p:childTnLst>
                    </p:cTn>
                  </p:par>
                  <p:par>
                    <p:cTn id="116" fill="hold">
                      <p:stCondLst>
                        <p:cond delay="indefinite"/>
                      </p:stCondLst>
                      <p:childTnLst>
                        <p:par>
                          <p:cTn id="117" fill="hold">
                            <p:stCondLst>
                              <p:cond delay="0"/>
                            </p:stCondLst>
                            <p:childTnLst>
                              <p:par>
                                <p:cTn id="118" presetID="55" presetClass="entr" presetSubtype="0" fill="hold" grpId="0" nodeType="clickEffect">
                                  <p:stCondLst>
                                    <p:cond delay="0"/>
                                  </p:stCondLst>
                                  <p:childTnLst>
                                    <p:set>
                                      <p:cBhvr>
                                        <p:cTn id="119" dur="1" fill="hold">
                                          <p:stCondLst>
                                            <p:cond delay="0"/>
                                          </p:stCondLst>
                                        </p:cTn>
                                        <p:tgtEl>
                                          <p:spTgt spid="2155610"/>
                                        </p:tgtEl>
                                        <p:attrNameLst>
                                          <p:attrName>style.visibility</p:attrName>
                                        </p:attrNameLst>
                                      </p:cBhvr>
                                      <p:to>
                                        <p:strVal val="visible"/>
                                      </p:to>
                                    </p:set>
                                    <p:anim calcmode="lin" valueType="num">
                                      <p:cBhvr>
                                        <p:cTn id="120" dur="1000" fill="hold"/>
                                        <p:tgtEl>
                                          <p:spTgt spid="2155610"/>
                                        </p:tgtEl>
                                        <p:attrNameLst>
                                          <p:attrName>ppt_w</p:attrName>
                                        </p:attrNameLst>
                                      </p:cBhvr>
                                      <p:tavLst>
                                        <p:tav tm="0">
                                          <p:val>
                                            <p:strVal val="#ppt_w*0.70"/>
                                          </p:val>
                                        </p:tav>
                                        <p:tav tm="100000">
                                          <p:val>
                                            <p:strVal val="#ppt_w"/>
                                          </p:val>
                                        </p:tav>
                                      </p:tavLst>
                                    </p:anim>
                                    <p:anim calcmode="lin" valueType="num">
                                      <p:cBhvr>
                                        <p:cTn id="121" dur="1000" fill="hold"/>
                                        <p:tgtEl>
                                          <p:spTgt spid="2155610"/>
                                        </p:tgtEl>
                                        <p:attrNameLst>
                                          <p:attrName>ppt_h</p:attrName>
                                        </p:attrNameLst>
                                      </p:cBhvr>
                                      <p:tavLst>
                                        <p:tav tm="0">
                                          <p:val>
                                            <p:strVal val="#ppt_h"/>
                                          </p:val>
                                        </p:tav>
                                        <p:tav tm="100000">
                                          <p:val>
                                            <p:strVal val="#ppt_h"/>
                                          </p:val>
                                        </p:tav>
                                      </p:tavLst>
                                    </p:anim>
                                    <p:animEffect transition="in" filter="fade">
                                      <p:cBhvr>
                                        <p:cTn id="122" dur="1000"/>
                                        <p:tgtEl>
                                          <p:spTgt spid="2155610"/>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1" fill="hold" nodeType="clickEffect">
                                  <p:stCondLst>
                                    <p:cond delay="0"/>
                                  </p:stCondLst>
                                  <p:childTnLst>
                                    <p:set>
                                      <p:cBhvr>
                                        <p:cTn id="126" dur="1" fill="hold">
                                          <p:stCondLst>
                                            <p:cond delay="0"/>
                                          </p:stCondLst>
                                        </p:cTn>
                                        <p:tgtEl>
                                          <p:spTgt spid="2155632"/>
                                        </p:tgtEl>
                                        <p:attrNameLst>
                                          <p:attrName>style.visibility</p:attrName>
                                        </p:attrNameLst>
                                      </p:cBhvr>
                                      <p:to>
                                        <p:strVal val="visible"/>
                                      </p:to>
                                    </p:set>
                                    <p:animEffect transition="in" filter="wipe(up)">
                                      <p:cBhvr>
                                        <p:cTn id="127" dur="500"/>
                                        <p:tgtEl>
                                          <p:spTgt spid="2155632"/>
                                        </p:tgtEl>
                                      </p:cBhvr>
                                    </p:animEffect>
                                  </p:childTnLst>
                                </p:cTn>
                              </p:par>
                            </p:childTnLst>
                          </p:cTn>
                        </p:par>
                        <p:par>
                          <p:cTn id="128" fill="hold">
                            <p:stCondLst>
                              <p:cond delay="500"/>
                            </p:stCondLst>
                            <p:childTnLst>
                              <p:par>
                                <p:cTn id="129" presetID="53" presetClass="entr" presetSubtype="0" fill="hold" nodeType="afterEffect">
                                  <p:stCondLst>
                                    <p:cond delay="0"/>
                                  </p:stCondLst>
                                  <p:childTnLst>
                                    <p:set>
                                      <p:cBhvr>
                                        <p:cTn id="130" dur="1" fill="hold">
                                          <p:stCondLst>
                                            <p:cond delay="0"/>
                                          </p:stCondLst>
                                        </p:cTn>
                                        <p:tgtEl>
                                          <p:spTgt spid="2155595"/>
                                        </p:tgtEl>
                                        <p:attrNameLst>
                                          <p:attrName>style.visibility</p:attrName>
                                        </p:attrNameLst>
                                      </p:cBhvr>
                                      <p:to>
                                        <p:strVal val="visible"/>
                                      </p:to>
                                    </p:set>
                                    <p:anim calcmode="lin" valueType="num">
                                      <p:cBhvr>
                                        <p:cTn id="131" dur="500" fill="hold"/>
                                        <p:tgtEl>
                                          <p:spTgt spid="2155595"/>
                                        </p:tgtEl>
                                        <p:attrNameLst>
                                          <p:attrName>ppt_w</p:attrName>
                                        </p:attrNameLst>
                                      </p:cBhvr>
                                      <p:tavLst>
                                        <p:tav tm="0">
                                          <p:val>
                                            <p:fltVal val="0"/>
                                          </p:val>
                                        </p:tav>
                                        <p:tav tm="100000">
                                          <p:val>
                                            <p:strVal val="#ppt_w"/>
                                          </p:val>
                                        </p:tav>
                                      </p:tavLst>
                                    </p:anim>
                                    <p:anim calcmode="lin" valueType="num">
                                      <p:cBhvr>
                                        <p:cTn id="132" dur="500" fill="hold"/>
                                        <p:tgtEl>
                                          <p:spTgt spid="2155595"/>
                                        </p:tgtEl>
                                        <p:attrNameLst>
                                          <p:attrName>ppt_h</p:attrName>
                                        </p:attrNameLst>
                                      </p:cBhvr>
                                      <p:tavLst>
                                        <p:tav tm="0">
                                          <p:val>
                                            <p:fltVal val="0"/>
                                          </p:val>
                                        </p:tav>
                                        <p:tav tm="100000">
                                          <p:val>
                                            <p:strVal val="#ppt_h"/>
                                          </p:val>
                                        </p:tav>
                                      </p:tavLst>
                                    </p:anim>
                                    <p:animEffect transition="in" filter="fade">
                                      <p:cBhvr>
                                        <p:cTn id="133" dur="500"/>
                                        <p:tgtEl>
                                          <p:spTgt spid="2155595"/>
                                        </p:tgtEl>
                                      </p:cBhvr>
                                    </p:animEffect>
                                  </p:childTnLst>
                                </p:cTn>
                              </p:par>
                            </p:childTnLst>
                          </p:cTn>
                        </p:par>
                      </p:childTnLst>
                    </p:cTn>
                  </p:par>
                  <p:par>
                    <p:cTn id="134" fill="hold">
                      <p:stCondLst>
                        <p:cond delay="indefinite"/>
                      </p:stCondLst>
                      <p:childTnLst>
                        <p:par>
                          <p:cTn id="135" fill="hold">
                            <p:stCondLst>
                              <p:cond delay="0"/>
                            </p:stCondLst>
                            <p:childTnLst>
                              <p:par>
                                <p:cTn id="136" presetID="55" presetClass="entr" presetSubtype="0" fill="hold" grpId="0" nodeType="clickEffect">
                                  <p:stCondLst>
                                    <p:cond delay="0"/>
                                  </p:stCondLst>
                                  <p:childTnLst>
                                    <p:set>
                                      <p:cBhvr>
                                        <p:cTn id="137" dur="1" fill="hold">
                                          <p:stCondLst>
                                            <p:cond delay="0"/>
                                          </p:stCondLst>
                                        </p:cTn>
                                        <p:tgtEl>
                                          <p:spTgt spid="2155611"/>
                                        </p:tgtEl>
                                        <p:attrNameLst>
                                          <p:attrName>style.visibility</p:attrName>
                                        </p:attrNameLst>
                                      </p:cBhvr>
                                      <p:to>
                                        <p:strVal val="visible"/>
                                      </p:to>
                                    </p:set>
                                    <p:anim calcmode="lin" valueType="num">
                                      <p:cBhvr>
                                        <p:cTn id="138" dur="1000" fill="hold"/>
                                        <p:tgtEl>
                                          <p:spTgt spid="2155611"/>
                                        </p:tgtEl>
                                        <p:attrNameLst>
                                          <p:attrName>ppt_w</p:attrName>
                                        </p:attrNameLst>
                                      </p:cBhvr>
                                      <p:tavLst>
                                        <p:tav tm="0">
                                          <p:val>
                                            <p:strVal val="#ppt_w*0.70"/>
                                          </p:val>
                                        </p:tav>
                                        <p:tav tm="100000">
                                          <p:val>
                                            <p:strVal val="#ppt_w"/>
                                          </p:val>
                                        </p:tav>
                                      </p:tavLst>
                                    </p:anim>
                                    <p:anim calcmode="lin" valueType="num">
                                      <p:cBhvr>
                                        <p:cTn id="139" dur="1000" fill="hold"/>
                                        <p:tgtEl>
                                          <p:spTgt spid="2155611"/>
                                        </p:tgtEl>
                                        <p:attrNameLst>
                                          <p:attrName>ppt_h</p:attrName>
                                        </p:attrNameLst>
                                      </p:cBhvr>
                                      <p:tavLst>
                                        <p:tav tm="0">
                                          <p:val>
                                            <p:strVal val="#ppt_h"/>
                                          </p:val>
                                        </p:tav>
                                        <p:tav tm="100000">
                                          <p:val>
                                            <p:strVal val="#ppt_h"/>
                                          </p:val>
                                        </p:tav>
                                      </p:tavLst>
                                    </p:anim>
                                    <p:animEffect transition="in" filter="fade">
                                      <p:cBhvr>
                                        <p:cTn id="140" dur="1000"/>
                                        <p:tgtEl>
                                          <p:spTgt spid="21556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5523" grpId="0"/>
      <p:bldP spid="2155524" grpId="0"/>
      <p:bldP spid="2155525" grpId="0"/>
      <p:bldP spid="2155526" grpId="0"/>
      <p:bldP spid="2155608" grpId="0"/>
      <p:bldP spid="2155609" grpId="0"/>
      <p:bldP spid="2155610" grpId="0"/>
      <p:bldP spid="2155611" grpId="0"/>
      <p:bldP spid="2155625" grpId="0" build="allAtOnce"/>
      <p:bldP spid="2155625" grpId="1" build="allAtOnce"/>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6546" name="Rectangle 2"/>
          <p:cNvSpPr>
            <a:spLocks noGrp="1" noChangeArrowheads="1"/>
          </p:cNvSpPr>
          <p:nvPr>
            <p:ph type="title"/>
          </p:nvPr>
        </p:nvSpPr>
        <p:spPr/>
        <p:txBody>
          <a:bodyPr/>
          <a:lstStyle/>
          <a:p>
            <a:r>
              <a:rPr lang="en-US"/>
              <a:t>Isoelectronic Species</a:t>
            </a:r>
          </a:p>
        </p:txBody>
      </p:sp>
      <p:grpSp>
        <p:nvGrpSpPr>
          <p:cNvPr id="2156547" name="Group 3"/>
          <p:cNvGrpSpPr>
            <a:grpSpLocks/>
          </p:cNvGrpSpPr>
          <p:nvPr/>
        </p:nvGrpSpPr>
        <p:grpSpPr bwMode="auto">
          <a:xfrm>
            <a:off x="5581650" y="3003550"/>
            <a:ext cx="974725" cy="898525"/>
            <a:chOff x="3516" y="2900"/>
            <a:chExt cx="614" cy="566"/>
          </a:xfrm>
        </p:grpSpPr>
        <p:sp>
          <p:nvSpPr>
            <p:cNvPr id="2156548" name="Oval 4"/>
            <p:cNvSpPr>
              <a:spLocks noChangeArrowheads="1"/>
            </p:cNvSpPr>
            <p:nvPr/>
          </p:nvSpPr>
          <p:spPr bwMode="auto">
            <a:xfrm>
              <a:off x="3642" y="3014"/>
              <a:ext cx="345" cy="344"/>
            </a:xfrm>
            <a:prstGeom prst="ellipse">
              <a:avLst/>
            </a:prstGeom>
            <a:noFill/>
            <a:ln w="9525">
              <a:solidFill>
                <a:srgbClr val="000000"/>
              </a:solidFill>
              <a:round/>
              <a:headEnd/>
              <a:tailEnd/>
            </a:ln>
            <a:effectLst/>
          </p:spPr>
          <p:txBody>
            <a:bodyPr wrap="none" anchor="ctr"/>
            <a:lstStyle/>
            <a:p>
              <a:pPr algn="ctr"/>
              <a:r>
                <a:rPr lang="en-US" sz="1400" b="1"/>
                <a:t>11+</a:t>
              </a:r>
            </a:p>
          </p:txBody>
        </p:sp>
        <p:sp>
          <p:nvSpPr>
            <p:cNvPr id="2156549" name="Oval 5"/>
            <p:cNvSpPr>
              <a:spLocks noChangeAspect="1" noChangeArrowheads="1"/>
            </p:cNvSpPr>
            <p:nvPr/>
          </p:nvSpPr>
          <p:spPr bwMode="auto">
            <a:xfrm>
              <a:off x="3556" y="2928"/>
              <a:ext cx="517" cy="516"/>
            </a:xfrm>
            <a:prstGeom prst="ellipse">
              <a:avLst/>
            </a:prstGeom>
            <a:noFill/>
            <a:ln w="9525">
              <a:solidFill>
                <a:srgbClr val="000000"/>
              </a:solidFill>
              <a:round/>
              <a:headEnd/>
              <a:tailEnd/>
            </a:ln>
            <a:effectLst/>
          </p:spPr>
          <p:txBody>
            <a:bodyPr wrap="none" anchor="ctr"/>
            <a:lstStyle/>
            <a:p>
              <a:endParaRPr lang="en-US"/>
            </a:p>
          </p:txBody>
        </p:sp>
        <p:sp>
          <p:nvSpPr>
            <p:cNvPr id="2156550" name="Oval 6"/>
            <p:cNvSpPr>
              <a:spLocks noChangeArrowheads="1"/>
            </p:cNvSpPr>
            <p:nvPr/>
          </p:nvSpPr>
          <p:spPr bwMode="auto">
            <a:xfrm>
              <a:off x="3756"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51" name="Oval 7"/>
            <p:cNvSpPr>
              <a:spLocks noChangeArrowheads="1"/>
            </p:cNvSpPr>
            <p:nvPr/>
          </p:nvSpPr>
          <p:spPr bwMode="auto">
            <a:xfrm>
              <a:off x="3708"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52" name="Oval 8"/>
            <p:cNvSpPr>
              <a:spLocks noChangeArrowheads="1"/>
            </p:cNvSpPr>
            <p:nvPr/>
          </p:nvSpPr>
          <p:spPr bwMode="auto">
            <a:xfrm>
              <a:off x="4044"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53" name="Oval 9"/>
            <p:cNvSpPr>
              <a:spLocks noChangeArrowheads="1"/>
            </p:cNvSpPr>
            <p:nvPr/>
          </p:nvSpPr>
          <p:spPr bwMode="auto">
            <a:xfrm>
              <a:off x="3612"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54" name="Oval 10"/>
            <p:cNvSpPr>
              <a:spLocks noChangeArrowheads="1"/>
            </p:cNvSpPr>
            <p:nvPr/>
          </p:nvSpPr>
          <p:spPr bwMode="auto">
            <a:xfrm>
              <a:off x="3900"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55" name="Oval 11"/>
            <p:cNvSpPr>
              <a:spLocks noChangeArrowheads="1"/>
            </p:cNvSpPr>
            <p:nvPr/>
          </p:nvSpPr>
          <p:spPr bwMode="auto">
            <a:xfrm>
              <a:off x="3516" y="30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56" name="Oval 12"/>
            <p:cNvSpPr>
              <a:spLocks noChangeArrowheads="1"/>
            </p:cNvSpPr>
            <p:nvPr/>
          </p:nvSpPr>
          <p:spPr bwMode="auto">
            <a:xfrm>
              <a:off x="3516"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57" name="Oval 13"/>
            <p:cNvSpPr>
              <a:spLocks noChangeArrowheads="1"/>
            </p:cNvSpPr>
            <p:nvPr/>
          </p:nvSpPr>
          <p:spPr bwMode="auto">
            <a:xfrm>
              <a:off x="3852"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58" name="Oval 14"/>
            <p:cNvSpPr>
              <a:spLocks noChangeArrowheads="1"/>
            </p:cNvSpPr>
            <p:nvPr/>
          </p:nvSpPr>
          <p:spPr bwMode="auto">
            <a:xfrm>
              <a:off x="3996"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59" name="Oval 15"/>
            <p:cNvSpPr>
              <a:spLocks noChangeArrowheads="1"/>
            </p:cNvSpPr>
            <p:nvPr/>
          </p:nvSpPr>
          <p:spPr bwMode="auto">
            <a:xfrm>
              <a:off x="3660"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2156560" name="Group 16"/>
          <p:cNvGrpSpPr>
            <a:grpSpLocks/>
          </p:cNvGrpSpPr>
          <p:nvPr/>
        </p:nvGrpSpPr>
        <p:grpSpPr bwMode="auto">
          <a:xfrm>
            <a:off x="7258050" y="3003550"/>
            <a:ext cx="974725" cy="898525"/>
            <a:chOff x="4572" y="2900"/>
            <a:chExt cx="614" cy="566"/>
          </a:xfrm>
        </p:grpSpPr>
        <p:sp>
          <p:nvSpPr>
            <p:cNvPr id="2156561" name="Oval 17"/>
            <p:cNvSpPr>
              <a:spLocks noChangeArrowheads="1"/>
            </p:cNvSpPr>
            <p:nvPr/>
          </p:nvSpPr>
          <p:spPr bwMode="auto">
            <a:xfrm>
              <a:off x="4698" y="3014"/>
              <a:ext cx="345" cy="344"/>
            </a:xfrm>
            <a:prstGeom prst="ellipse">
              <a:avLst/>
            </a:prstGeom>
            <a:noFill/>
            <a:ln w="9525">
              <a:solidFill>
                <a:srgbClr val="000000"/>
              </a:solidFill>
              <a:round/>
              <a:headEnd/>
              <a:tailEnd/>
            </a:ln>
            <a:effectLst/>
          </p:spPr>
          <p:txBody>
            <a:bodyPr wrap="none" anchor="ctr"/>
            <a:lstStyle/>
            <a:p>
              <a:pPr algn="ctr"/>
              <a:r>
                <a:rPr lang="en-US" sz="1400" b="1"/>
                <a:t>12+</a:t>
              </a:r>
            </a:p>
          </p:txBody>
        </p:sp>
        <p:sp>
          <p:nvSpPr>
            <p:cNvPr id="2156562" name="Oval 18"/>
            <p:cNvSpPr>
              <a:spLocks noChangeAspect="1" noChangeArrowheads="1"/>
            </p:cNvSpPr>
            <p:nvPr/>
          </p:nvSpPr>
          <p:spPr bwMode="auto">
            <a:xfrm>
              <a:off x="4612" y="2928"/>
              <a:ext cx="517" cy="516"/>
            </a:xfrm>
            <a:prstGeom prst="ellipse">
              <a:avLst/>
            </a:prstGeom>
            <a:noFill/>
            <a:ln w="9525">
              <a:solidFill>
                <a:srgbClr val="000000"/>
              </a:solidFill>
              <a:round/>
              <a:headEnd/>
              <a:tailEnd/>
            </a:ln>
            <a:effectLst/>
          </p:spPr>
          <p:txBody>
            <a:bodyPr wrap="none" anchor="ctr"/>
            <a:lstStyle/>
            <a:p>
              <a:endParaRPr lang="en-US"/>
            </a:p>
          </p:txBody>
        </p:sp>
        <p:sp>
          <p:nvSpPr>
            <p:cNvPr id="2156563" name="Oval 19"/>
            <p:cNvSpPr>
              <a:spLocks noChangeArrowheads="1"/>
            </p:cNvSpPr>
            <p:nvPr/>
          </p:nvSpPr>
          <p:spPr bwMode="auto">
            <a:xfrm>
              <a:off x="481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64" name="Oval 20"/>
            <p:cNvSpPr>
              <a:spLocks noChangeArrowheads="1"/>
            </p:cNvSpPr>
            <p:nvPr/>
          </p:nvSpPr>
          <p:spPr bwMode="auto">
            <a:xfrm>
              <a:off x="4764"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65" name="Oval 21"/>
            <p:cNvSpPr>
              <a:spLocks noChangeArrowheads="1"/>
            </p:cNvSpPr>
            <p:nvPr/>
          </p:nvSpPr>
          <p:spPr bwMode="auto">
            <a:xfrm>
              <a:off x="5100"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66" name="Oval 22"/>
            <p:cNvSpPr>
              <a:spLocks noChangeArrowheads="1"/>
            </p:cNvSpPr>
            <p:nvPr/>
          </p:nvSpPr>
          <p:spPr bwMode="auto">
            <a:xfrm>
              <a:off x="4668"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67" name="Oval 23"/>
            <p:cNvSpPr>
              <a:spLocks noChangeArrowheads="1"/>
            </p:cNvSpPr>
            <p:nvPr/>
          </p:nvSpPr>
          <p:spPr bwMode="auto">
            <a:xfrm>
              <a:off x="4956"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68" name="Oval 24"/>
            <p:cNvSpPr>
              <a:spLocks noChangeArrowheads="1"/>
            </p:cNvSpPr>
            <p:nvPr/>
          </p:nvSpPr>
          <p:spPr bwMode="auto">
            <a:xfrm>
              <a:off x="4572" y="30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69" name="Oval 25"/>
            <p:cNvSpPr>
              <a:spLocks noChangeArrowheads="1"/>
            </p:cNvSpPr>
            <p:nvPr/>
          </p:nvSpPr>
          <p:spPr bwMode="auto">
            <a:xfrm>
              <a:off x="4572"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70" name="Oval 26"/>
            <p:cNvSpPr>
              <a:spLocks noChangeArrowheads="1"/>
            </p:cNvSpPr>
            <p:nvPr/>
          </p:nvSpPr>
          <p:spPr bwMode="auto">
            <a:xfrm>
              <a:off x="4908"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71" name="Oval 27"/>
            <p:cNvSpPr>
              <a:spLocks noChangeArrowheads="1"/>
            </p:cNvSpPr>
            <p:nvPr/>
          </p:nvSpPr>
          <p:spPr bwMode="auto">
            <a:xfrm>
              <a:off x="505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72" name="Oval 28"/>
            <p:cNvSpPr>
              <a:spLocks noChangeArrowheads="1"/>
            </p:cNvSpPr>
            <p:nvPr/>
          </p:nvSpPr>
          <p:spPr bwMode="auto">
            <a:xfrm>
              <a:off x="4716"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
        <p:nvSpPr>
          <p:cNvPr id="2156573" name="Text Box 29"/>
          <p:cNvSpPr txBox="1">
            <a:spLocks noChangeArrowheads="1"/>
          </p:cNvSpPr>
          <p:nvPr/>
        </p:nvSpPr>
        <p:spPr bwMode="auto">
          <a:xfrm>
            <a:off x="688975" y="4070350"/>
            <a:ext cx="1081088" cy="730250"/>
          </a:xfrm>
          <a:prstGeom prst="rect">
            <a:avLst/>
          </a:prstGeom>
          <a:noFill/>
          <a:ln w="9525">
            <a:noFill/>
            <a:miter lim="800000"/>
            <a:headEnd/>
            <a:tailEnd/>
          </a:ln>
          <a:effectLst/>
        </p:spPr>
        <p:txBody>
          <a:bodyPr wrap="none">
            <a:spAutoFit/>
          </a:bodyPr>
          <a:lstStyle/>
          <a:p>
            <a:pPr algn="ctr"/>
            <a:r>
              <a:rPr lang="en-US" sz="1400"/>
              <a:t>Oxygen ion</a:t>
            </a:r>
          </a:p>
          <a:p>
            <a:pPr algn="ctr"/>
            <a:r>
              <a:rPr lang="en-US" sz="1400" b="1"/>
              <a:t>O</a:t>
            </a:r>
            <a:r>
              <a:rPr lang="en-US" sz="1400" b="1" baseline="30000"/>
              <a:t>2-</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sp>
        <p:nvSpPr>
          <p:cNvPr id="2156574" name="Text Box 30"/>
          <p:cNvSpPr txBox="1">
            <a:spLocks noChangeArrowheads="1"/>
          </p:cNvSpPr>
          <p:nvPr/>
        </p:nvSpPr>
        <p:spPr bwMode="auto">
          <a:xfrm>
            <a:off x="2352675" y="4070350"/>
            <a:ext cx="1109663" cy="730250"/>
          </a:xfrm>
          <a:prstGeom prst="rect">
            <a:avLst/>
          </a:prstGeom>
          <a:noFill/>
          <a:ln w="9525">
            <a:noFill/>
            <a:miter lim="800000"/>
            <a:headEnd/>
            <a:tailEnd/>
          </a:ln>
          <a:effectLst/>
        </p:spPr>
        <p:txBody>
          <a:bodyPr wrap="none">
            <a:spAutoFit/>
          </a:bodyPr>
          <a:lstStyle/>
          <a:p>
            <a:pPr algn="ctr"/>
            <a:r>
              <a:rPr lang="en-US" sz="1400"/>
              <a:t>Fluorine ion</a:t>
            </a:r>
          </a:p>
          <a:p>
            <a:pPr algn="ctr"/>
            <a:r>
              <a:rPr lang="en-US" sz="1400" b="1"/>
              <a:t>F</a:t>
            </a:r>
            <a:r>
              <a:rPr lang="en-US" sz="1400" b="1" baseline="30000"/>
              <a:t>1-</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sp>
        <p:nvSpPr>
          <p:cNvPr id="2156575" name="Text Box 31"/>
          <p:cNvSpPr txBox="1">
            <a:spLocks noChangeArrowheads="1"/>
          </p:cNvSpPr>
          <p:nvPr/>
        </p:nvSpPr>
        <p:spPr bwMode="auto">
          <a:xfrm>
            <a:off x="5513388" y="4070350"/>
            <a:ext cx="1071562" cy="730250"/>
          </a:xfrm>
          <a:prstGeom prst="rect">
            <a:avLst/>
          </a:prstGeom>
          <a:noFill/>
          <a:ln w="9525">
            <a:noFill/>
            <a:miter lim="800000"/>
            <a:headEnd/>
            <a:tailEnd/>
          </a:ln>
          <a:effectLst/>
        </p:spPr>
        <p:txBody>
          <a:bodyPr wrap="none">
            <a:spAutoFit/>
          </a:bodyPr>
          <a:lstStyle/>
          <a:p>
            <a:pPr algn="ctr"/>
            <a:r>
              <a:rPr lang="en-US" sz="1400"/>
              <a:t>Sodium ion</a:t>
            </a:r>
          </a:p>
          <a:p>
            <a:pPr algn="ctr"/>
            <a:r>
              <a:rPr lang="en-US" sz="1400" b="1"/>
              <a:t>Na</a:t>
            </a:r>
            <a:r>
              <a:rPr lang="en-US" sz="1400" b="1" baseline="30000"/>
              <a:t>1+</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r>
              <a:rPr lang="en-US" sz="1400"/>
              <a:t> </a:t>
            </a:r>
            <a:endParaRPr lang="en-US" sz="1400" baseline="30000"/>
          </a:p>
        </p:txBody>
      </p:sp>
      <p:sp>
        <p:nvSpPr>
          <p:cNvPr id="2156576" name="Text Box 32"/>
          <p:cNvSpPr txBox="1">
            <a:spLocks noChangeArrowheads="1"/>
          </p:cNvSpPr>
          <p:nvPr/>
        </p:nvSpPr>
        <p:spPr bwMode="auto">
          <a:xfrm>
            <a:off x="7032625" y="4070350"/>
            <a:ext cx="1385888" cy="730250"/>
          </a:xfrm>
          <a:prstGeom prst="rect">
            <a:avLst/>
          </a:prstGeom>
          <a:noFill/>
          <a:ln w="9525">
            <a:noFill/>
            <a:miter lim="800000"/>
            <a:headEnd/>
            <a:tailEnd/>
          </a:ln>
          <a:effectLst/>
        </p:spPr>
        <p:txBody>
          <a:bodyPr wrap="none">
            <a:spAutoFit/>
          </a:bodyPr>
          <a:lstStyle/>
          <a:p>
            <a:pPr algn="ctr"/>
            <a:r>
              <a:rPr lang="en-US" sz="1400"/>
              <a:t>Magnesium ion</a:t>
            </a:r>
          </a:p>
          <a:p>
            <a:pPr algn="ctr"/>
            <a:r>
              <a:rPr lang="en-US" sz="1400" b="1"/>
              <a:t>Mg</a:t>
            </a:r>
            <a:r>
              <a:rPr lang="en-US" sz="1400" b="1" baseline="30000"/>
              <a:t>2+</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grpSp>
        <p:nvGrpSpPr>
          <p:cNvPr id="2156577" name="Group 33"/>
          <p:cNvGrpSpPr>
            <a:grpSpLocks/>
          </p:cNvGrpSpPr>
          <p:nvPr/>
        </p:nvGrpSpPr>
        <p:grpSpPr bwMode="auto">
          <a:xfrm>
            <a:off x="762000" y="3003550"/>
            <a:ext cx="993775" cy="942975"/>
            <a:chOff x="480" y="2900"/>
            <a:chExt cx="626" cy="594"/>
          </a:xfrm>
        </p:grpSpPr>
        <p:sp>
          <p:nvSpPr>
            <p:cNvPr id="2156578" name="Oval 34"/>
            <p:cNvSpPr>
              <a:spLocks noChangeArrowheads="1"/>
            </p:cNvSpPr>
            <p:nvPr/>
          </p:nvSpPr>
          <p:spPr bwMode="auto">
            <a:xfrm>
              <a:off x="618" y="3014"/>
              <a:ext cx="345" cy="344"/>
            </a:xfrm>
            <a:prstGeom prst="ellipse">
              <a:avLst/>
            </a:prstGeom>
            <a:noFill/>
            <a:ln w="9525">
              <a:solidFill>
                <a:srgbClr val="000000"/>
              </a:solidFill>
              <a:round/>
              <a:headEnd/>
              <a:tailEnd/>
            </a:ln>
            <a:effectLst/>
          </p:spPr>
          <p:txBody>
            <a:bodyPr wrap="none" anchor="ctr"/>
            <a:lstStyle/>
            <a:p>
              <a:pPr algn="ctr"/>
              <a:r>
                <a:rPr lang="en-US" sz="1400" b="1"/>
                <a:t>8+</a:t>
              </a:r>
            </a:p>
          </p:txBody>
        </p:sp>
        <p:sp>
          <p:nvSpPr>
            <p:cNvPr id="2156579" name="Oval 35"/>
            <p:cNvSpPr>
              <a:spLocks noChangeAspect="1" noChangeArrowheads="1"/>
            </p:cNvSpPr>
            <p:nvPr/>
          </p:nvSpPr>
          <p:spPr bwMode="auto">
            <a:xfrm>
              <a:off x="532" y="2928"/>
              <a:ext cx="517" cy="516"/>
            </a:xfrm>
            <a:prstGeom prst="ellipse">
              <a:avLst/>
            </a:prstGeom>
            <a:noFill/>
            <a:ln w="9525">
              <a:solidFill>
                <a:srgbClr val="000000"/>
              </a:solidFill>
              <a:round/>
              <a:headEnd/>
              <a:tailEnd/>
            </a:ln>
            <a:effectLst/>
          </p:spPr>
          <p:txBody>
            <a:bodyPr wrap="none" anchor="ctr"/>
            <a:lstStyle/>
            <a:p>
              <a:endParaRPr lang="en-US"/>
            </a:p>
          </p:txBody>
        </p:sp>
        <p:sp>
          <p:nvSpPr>
            <p:cNvPr id="2156580" name="Oval 36"/>
            <p:cNvSpPr>
              <a:spLocks noChangeArrowheads="1"/>
            </p:cNvSpPr>
            <p:nvPr/>
          </p:nvSpPr>
          <p:spPr bwMode="auto">
            <a:xfrm>
              <a:off x="73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81" name="Oval 37"/>
            <p:cNvSpPr>
              <a:spLocks noChangeArrowheads="1"/>
            </p:cNvSpPr>
            <p:nvPr/>
          </p:nvSpPr>
          <p:spPr bwMode="auto">
            <a:xfrm>
              <a:off x="684"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82" name="Oval 38"/>
            <p:cNvSpPr>
              <a:spLocks noChangeArrowheads="1"/>
            </p:cNvSpPr>
            <p:nvPr/>
          </p:nvSpPr>
          <p:spPr bwMode="auto">
            <a:xfrm>
              <a:off x="1020"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83" name="Oval 39"/>
            <p:cNvSpPr>
              <a:spLocks noChangeArrowheads="1"/>
            </p:cNvSpPr>
            <p:nvPr/>
          </p:nvSpPr>
          <p:spPr bwMode="auto">
            <a:xfrm>
              <a:off x="876"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84" name="Oval 40"/>
            <p:cNvSpPr>
              <a:spLocks noChangeArrowheads="1"/>
            </p:cNvSpPr>
            <p:nvPr/>
          </p:nvSpPr>
          <p:spPr bwMode="auto">
            <a:xfrm>
              <a:off x="576" y="292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85" name="Oval 41"/>
            <p:cNvSpPr>
              <a:spLocks noChangeArrowheads="1"/>
            </p:cNvSpPr>
            <p:nvPr/>
          </p:nvSpPr>
          <p:spPr bwMode="auto">
            <a:xfrm>
              <a:off x="828"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86" name="Oval 42"/>
            <p:cNvSpPr>
              <a:spLocks noChangeArrowheads="1"/>
            </p:cNvSpPr>
            <p:nvPr/>
          </p:nvSpPr>
          <p:spPr bwMode="auto">
            <a:xfrm>
              <a:off x="97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87" name="Oval 43"/>
            <p:cNvSpPr>
              <a:spLocks noChangeArrowheads="1"/>
            </p:cNvSpPr>
            <p:nvPr/>
          </p:nvSpPr>
          <p:spPr bwMode="auto">
            <a:xfrm>
              <a:off x="502"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88" name="Oval 44"/>
            <p:cNvSpPr>
              <a:spLocks noChangeArrowheads="1"/>
            </p:cNvSpPr>
            <p:nvPr/>
          </p:nvSpPr>
          <p:spPr bwMode="auto">
            <a:xfrm>
              <a:off x="672" y="340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89" name="Oval 45"/>
            <p:cNvSpPr>
              <a:spLocks noChangeArrowheads="1"/>
            </p:cNvSpPr>
            <p:nvPr/>
          </p:nvSpPr>
          <p:spPr bwMode="auto">
            <a:xfrm>
              <a:off x="480" y="307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2156590" name="Group 46"/>
          <p:cNvGrpSpPr>
            <a:grpSpLocks/>
          </p:cNvGrpSpPr>
          <p:nvPr/>
        </p:nvGrpSpPr>
        <p:grpSpPr bwMode="auto">
          <a:xfrm>
            <a:off x="2438400" y="3003550"/>
            <a:ext cx="993775" cy="898525"/>
            <a:chOff x="1536" y="2900"/>
            <a:chExt cx="626" cy="566"/>
          </a:xfrm>
        </p:grpSpPr>
        <p:sp>
          <p:nvSpPr>
            <p:cNvPr id="2156591" name="Oval 47"/>
            <p:cNvSpPr>
              <a:spLocks noChangeArrowheads="1"/>
            </p:cNvSpPr>
            <p:nvPr/>
          </p:nvSpPr>
          <p:spPr bwMode="auto">
            <a:xfrm>
              <a:off x="1674" y="3014"/>
              <a:ext cx="345" cy="344"/>
            </a:xfrm>
            <a:prstGeom prst="ellipse">
              <a:avLst/>
            </a:prstGeom>
            <a:noFill/>
            <a:ln w="9525">
              <a:solidFill>
                <a:srgbClr val="000000"/>
              </a:solidFill>
              <a:round/>
              <a:headEnd/>
              <a:tailEnd/>
            </a:ln>
            <a:effectLst/>
          </p:spPr>
          <p:txBody>
            <a:bodyPr wrap="none" anchor="ctr"/>
            <a:lstStyle/>
            <a:p>
              <a:pPr algn="ctr"/>
              <a:r>
                <a:rPr lang="en-US" sz="1400" b="1"/>
                <a:t>9+</a:t>
              </a:r>
            </a:p>
          </p:txBody>
        </p:sp>
        <p:sp>
          <p:nvSpPr>
            <p:cNvPr id="2156592" name="Oval 48"/>
            <p:cNvSpPr>
              <a:spLocks noChangeAspect="1" noChangeArrowheads="1"/>
            </p:cNvSpPr>
            <p:nvPr/>
          </p:nvSpPr>
          <p:spPr bwMode="auto">
            <a:xfrm>
              <a:off x="1588" y="2928"/>
              <a:ext cx="517" cy="516"/>
            </a:xfrm>
            <a:prstGeom prst="ellipse">
              <a:avLst/>
            </a:prstGeom>
            <a:noFill/>
            <a:ln w="9525">
              <a:solidFill>
                <a:srgbClr val="000000"/>
              </a:solidFill>
              <a:round/>
              <a:headEnd/>
              <a:tailEnd/>
            </a:ln>
            <a:effectLst/>
          </p:spPr>
          <p:txBody>
            <a:bodyPr wrap="none" anchor="ctr"/>
            <a:lstStyle/>
            <a:p>
              <a:endParaRPr lang="en-US"/>
            </a:p>
          </p:txBody>
        </p:sp>
        <p:sp>
          <p:nvSpPr>
            <p:cNvPr id="2156593" name="Oval 49"/>
            <p:cNvSpPr>
              <a:spLocks noChangeArrowheads="1"/>
            </p:cNvSpPr>
            <p:nvPr/>
          </p:nvSpPr>
          <p:spPr bwMode="auto">
            <a:xfrm>
              <a:off x="1788"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94" name="Oval 50"/>
            <p:cNvSpPr>
              <a:spLocks noChangeArrowheads="1"/>
            </p:cNvSpPr>
            <p:nvPr/>
          </p:nvSpPr>
          <p:spPr bwMode="auto">
            <a:xfrm>
              <a:off x="1740"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95" name="Oval 51"/>
            <p:cNvSpPr>
              <a:spLocks noChangeArrowheads="1"/>
            </p:cNvSpPr>
            <p:nvPr/>
          </p:nvSpPr>
          <p:spPr bwMode="auto">
            <a:xfrm>
              <a:off x="2076"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96" name="Oval 52"/>
            <p:cNvSpPr>
              <a:spLocks noChangeArrowheads="1"/>
            </p:cNvSpPr>
            <p:nvPr/>
          </p:nvSpPr>
          <p:spPr bwMode="auto">
            <a:xfrm>
              <a:off x="1644"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97" name="Oval 53"/>
            <p:cNvSpPr>
              <a:spLocks noChangeArrowheads="1"/>
            </p:cNvSpPr>
            <p:nvPr/>
          </p:nvSpPr>
          <p:spPr bwMode="auto">
            <a:xfrm>
              <a:off x="1932"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98" name="Oval 54"/>
            <p:cNvSpPr>
              <a:spLocks noChangeArrowheads="1"/>
            </p:cNvSpPr>
            <p:nvPr/>
          </p:nvSpPr>
          <p:spPr bwMode="auto">
            <a:xfrm>
              <a:off x="1548"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599" name="Oval 55"/>
            <p:cNvSpPr>
              <a:spLocks noChangeArrowheads="1"/>
            </p:cNvSpPr>
            <p:nvPr/>
          </p:nvSpPr>
          <p:spPr bwMode="auto">
            <a:xfrm>
              <a:off x="1884"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00" name="Oval 56"/>
            <p:cNvSpPr>
              <a:spLocks noChangeArrowheads="1"/>
            </p:cNvSpPr>
            <p:nvPr/>
          </p:nvSpPr>
          <p:spPr bwMode="auto">
            <a:xfrm>
              <a:off x="2028"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01" name="Oval 57"/>
            <p:cNvSpPr>
              <a:spLocks noChangeArrowheads="1"/>
            </p:cNvSpPr>
            <p:nvPr/>
          </p:nvSpPr>
          <p:spPr bwMode="auto">
            <a:xfrm>
              <a:off x="1692"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02" name="Oval 58"/>
            <p:cNvSpPr>
              <a:spLocks noChangeArrowheads="1"/>
            </p:cNvSpPr>
            <p:nvPr/>
          </p:nvSpPr>
          <p:spPr bwMode="auto">
            <a:xfrm>
              <a:off x="1536" y="307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2156603" name="Group 59"/>
          <p:cNvGrpSpPr>
            <a:grpSpLocks/>
          </p:cNvGrpSpPr>
          <p:nvPr/>
        </p:nvGrpSpPr>
        <p:grpSpPr bwMode="auto">
          <a:xfrm>
            <a:off x="4111625" y="2943225"/>
            <a:ext cx="974725" cy="898525"/>
            <a:chOff x="2494" y="1134"/>
            <a:chExt cx="614" cy="566"/>
          </a:xfrm>
        </p:grpSpPr>
        <p:sp>
          <p:nvSpPr>
            <p:cNvPr id="2156604" name="Oval 60"/>
            <p:cNvSpPr>
              <a:spLocks noChangeArrowheads="1"/>
            </p:cNvSpPr>
            <p:nvPr/>
          </p:nvSpPr>
          <p:spPr bwMode="auto">
            <a:xfrm>
              <a:off x="2620" y="1248"/>
              <a:ext cx="345" cy="344"/>
            </a:xfrm>
            <a:prstGeom prst="ellipse">
              <a:avLst/>
            </a:prstGeom>
            <a:noFill/>
            <a:ln w="9525">
              <a:solidFill>
                <a:srgbClr val="000000"/>
              </a:solidFill>
              <a:round/>
              <a:headEnd/>
              <a:tailEnd/>
            </a:ln>
            <a:effectLst/>
          </p:spPr>
          <p:txBody>
            <a:bodyPr wrap="none" anchor="ctr"/>
            <a:lstStyle/>
            <a:p>
              <a:pPr algn="ctr"/>
              <a:r>
                <a:rPr lang="en-US" sz="1400" b="1"/>
                <a:t>10+</a:t>
              </a:r>
            </a:p>
          </p:txBody>
        </p:sp>
        <p:sp>
          <p:nvSpPr>
            <p:cNvPr id="2156605" name="Oval 61"/>
            <p:cNvSpPr>
              <a:spLocks noChangeAspect="1" noChangeArrowheads="1"/>
            </p:cNvSpPr>
            <p:nvPr/>
          </p:nvSpPr>
          <p:spPr bwMode="auto">
            <a:xfrm>
              <a:off x="2534" y="1162"/>
              <a:ext cx="517" cy="516"/>
            </a:xfrm>
            <a:prstGeom prst="ellipse">
              <a:avLst/>
            </a:prstGeom>
            <a:noFill/>
            <a:ln w="9525">
              <a:solidFill>
                <a:srgbClr val="000000"/>
              </a:solidFill>
              <a:round/>
              <a:headEnd/>
              <a:tailEnd/>
            </a:ln>
            <a:effectLst/>
          </p:spPr>
          <p:txBody>
            <a:bodyPr wrap="none" anchor="ctr"/>
            <a:lstStyle/>
            <a:p>
              <a:endParaRPr lang="en-US"/>
            </a:p>
          </p:txBody>
        </p:sp>
        <p:sp>
          <p:nvSpPr>
            <p:cNvPr id="2156606" name="Oval 62"/>
            <p:cNvSpPr>
              <a:spLocks noChangeArrowheads="1"/>
            </p:cNvSpPr>
            <p:nvPr/>
          </p:nvSpPr>
          <p:spPr bwMode="auto">
            <a:xfrm>
              <a:off x="2734" y="123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07" name="Oval 63"/>
            <p:cNvSpPr>
              <a:spLocks noChangeArrowheads="1"/>
            </p:cNvSpPr>
            <p:nvPr/>
          </p:nvSpPr>
          <p:spPr bwMode="auto">
            <a:xfrm>
              <a:off x="2686" y="151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08" name="Oval 64"/>
            <p:cNvSpPr>
              <a:spLocks noChangeArrowheads="1"/>
            </p:cNvSpPr>
            <p:nvPr/>
          </p:nvSpPr>
          <p:spPr bwMode="auto">
            <a:xfrm>
              <a:off x="3022" y="142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09" name="Oval 65"/>
            <p:cNvSpPr>
              <a:spLocks noChangeArrowheads="1"/>
            </p:cNvSpPr>
            <p:nvPr/>
          </p:nvSpPr>
          <p:spPr bwMode="auto">
            <a:xfrm>
              <a:off x="2590" y="11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10" name="Oval 66"/>
            <p:cNvSpPr>
              <a:spLocks noChangeArrowheads="1"/>
            </p:cNvSpPr>
            <p:nvPr/>
          </p:nvSpPr>
          <p:spPr bwMode="auto">
            <a:xfrm>
              <a:off x="2878" y="157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11" name="Oval 67"/>
            <p:cNvSpPr>
              <a:spLocks noChangeArrowheads="1"/>
            </p:cNvSpPr>
            <p:nvPr/>
          </p:nvSpPr>
          <p:spPr bwMode="auto">
            <a:xfrm>
              <a:off x="2494" y="132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12" name="Oval 68"/>
            <p:cNvSpPr>
              <a:spLocks noChangeArrowheads="1"/>
            </p:cNvSpPr>
            <p:nvPr/>
          </p:nvSpPr>
          <p:spPr bwMode="auto">
            <a:xfrm>
              <a:off x="2494" y="147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13" name="Oval 69"/>
            <p:cNvSpPr>
              <a:spLocks noChangeArrowheads="1"/>
            </p:cNvSpPr>
            <p:nvPr/>
          </p:nvSpPr>
          <p:spPr bwMode="auto">
            <a:xfrm>
              <a:off x="2830" y="113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14" name="Oval 70"/>
            <p:cNvSpPr>
              <a:spLocks noChangeArrowheads="1"/>
            </p:cNvSpPr>
            <p:nvPr/>
          </p:nvSpPr>
          <p:spPr bwMode="auto">
            <a:xfrm>
              <a:off x="2974" y="123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2156615" name="Oval 71"/>
            <p:cNvSpPr>
              <a:spLocks noChangeArrowheads="1"/>
            </p:cNvSpPr>
            <p:nvPr/>
          </p:nvSpPr>
          <p:spPr bwMode="auto">
            <a:xfrm>
              <a:off x="2638" y="161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
        <p:nvSpPr>
          <p:cNvPr id="2156616" name="Text Box 72"/>
          <p:cNvSpPr txBox="1">
            <a:spLocks noChangeArrowheads="1"/>
          </p:cNvSpPr>
          <p:nvPr/>
        </p:nvSpPr>
        <p:spPr bwMode="auto">
          <a:xfrm>
            <a:off x="4067175" y="4070350"/>
            <a:ext cx="1050925" cy="730250"/>
          </a:xfrm>
          <a:prstGeom prst="rect">
            <a:avLst/>
          </a:prstGeom>
          <a:noFill/>
          <a:ln w="9525">
            <a:noFill/>
            <a:miter lim="800000"/>
            <a:headEnd/>
            <a:tailEnd/>
          </a:ln>
          <a:effectLst/>
        </p:spPr>
        <p:txBody>
          <a:bodyPr wrap="none">
            <a:spAutoFit/>
          </a:bodyPr>
          <a:lstStyle/>
          <a:p>
            <a:pPr algn="ctr"/>
            <a:r>
              <a:rPr lang="en-US" sz="1400"/>
              <a:t>Neon atom</a:t>
            </a:r>
          </a:p>
          <a:p>
            <a:pPr algn="ctr"/>
            <a:r>
              <a:rPr lang="en-US" sz="1400" b="1"/>
              <a:t>Ne</a:t>
            </a:r>
            <a:endParaRPr lang="en-US" sz="1400" b="1" baseline="30000"/>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sp>
        <p:nvSpPr>
          <p:cNvPr id="2156617" name="Text Box 73"/>
          <p:cNvSpPr txBox="1">
            <a:spLocks noChangeArrowheads="1"/>
          </p:cNvSpPr>
          <p:nvPr/>
        </p:nvSpPr>
        <p:spPr bwMode="auto">
          <a:xfrm>
            <a:off x="1187450" y="1625600"/>
            <a:ext cx="6572250" cy="366713"/>
          </a:xfrm>
          <a:prstGeom prst="rect">
            <a:avLst/>
          </a:prstGeom>
          <a:noFill/>
          <a:ln w="9525">
            <a:noFill/>
            <a:miter lim="800000"/>
            <a:headEnd/>
            <a:tailEnd/>
          </a:ln>
          <a:effectLst/>
        </p:spPr>
        <p:txBody>
          <a:bodyPr wrap="none">
            <a:spAutoFit/>
          </a:bodyPr>
          <a:lstStyle/>
          <a:p>
            <a:pPr algn="ctr"/>
            <a:r>
              <a:rPr lang="en-US" sz="1800" b="1">
                <a:solidFill>
                  <a:schemeClr val="accent2"/>
                </a:solidFill>
                <a:effectLst>
                  <a:outerShdw blurRad="38100" dist="38100" dir="2700000" algn="tl">
                    <a:srgbClr val="C0C0C0"/>
                  </a:outerShdw>
                </a:effectLst>
              </a:rPr>
              <a:t>Isoelectronic</a:t>
            </a:r>
            <a:r>
              <a:rPr lang="en-US" sz="1800" b="1"/>
              <a:t> </a:t>
            </a:r>
            <a:r>
              <a:rPr lang="en-US" sz="1800"/>
              <a:t>- all species have the same number of electrons.</a:t>
            </a:r>
            <a:endParaRPr lang="en-US" sz="1800" b="1"/>
          </a:p>
        </p:txBody>
      </p:sp>
      <p:sp>
        <p:nvSpPr>
          <p:cNvPr id="2156618" name="Text Box 74"/>
          <p:cNvSpPr txBox="1">
            <a:spLocks noChangeArrowheads="1"/>
          </p:cNvSpPr>
          <p:nvPr/>
        </p:nvSpPr>
        <p:spPr bwMode="auto">
          <a:xfrm>
            <a:off x="1073150" y="5195888"/>
            <a:ext cx="7080250" cy="366712"/>
          </a:xfrm>
          <a:prstGeom prst="rect">
            <a:avLst/>
          </a:prstGeom>
          <a:noFill/>
          <a:ln w="9525">
            <a:noFill/>
            <a:miter lim="800000"/>
            <a:headEnd/>
            <a:tailEnd/>
          </a:ln>
          <a:effectLst/>
        </p:spPr>
        <p:txBody>
          <a:bodyPr wrap="none">
            <a:spAutoFit/>
          </a:bodyPr>
          <a:lstStyle/>
          <a:p>
            <a:pPr algn="ctr"/>
            <a:r>
              <a:rPr lang="en-US" sz="1800" i="1">
                <a:solidFill>
                  <a:schemeClr val="accent2"/>
                </a:solidFill>
              </a:rPr>
              <a:t>Can you come up with another isoelectronic series of five elements?</a:t>
            </a:r>
          </a:p>
        </p:txBody>
      </p:sp>
      <p:sp>
        <p:nvSpPr>
          <p:cNvPr id="2156619" name="Text Box 75"/>
          <p:cNvSpPr txBox="1">
            <a:spLocks noChangeArrowheads="1"/>
          </p:cNvSpPr>
          <p:nvPr/>
        </p:nvSpPr>
        <p:spPr bwMode="auto">
          <a:xfrm>
            <a:off x="914400" y="2089150"/>
            <a:ext cx="681038" cy="730250"/>
          </a:xfrm>
          <a:prstGeom prst="rect">
            <a:avLst/>
          </a:prstGeom>
          <a:noFill/>
          <a:ln w="9525">
            <a:noFill/>
            <a:miter lim="800000"/>
            <a:headEnd/>
            <a:tailEnd/>
          </a:ln>
          <a:effectLst/>
        </p:spPr>
        <p:txBody>
          <a:bodyPr wrap="none">
            <a:spAutoFit/>
          </a:bodyPr>
          <a:lstStyle/>
          <a:p>
            <a:r>
              <a:rPr lang="en-US" sz="1400"/>
              <a:t>p = 8</a:t>
            </a:r>
          </a:p>
          <a:p>
            <a:r>
              <a:rPr lang="en-US" sz="1400"/>
              <a:t>n = 8</a:t>
            </a:r>
          </a:p>
          <a:p>
            <a:r>
              <a:rPr lang="en-US" sz="1400"/>
              <a:t>e = 10</a:t>
            </a:r>
          </a:p>
        </p:txBody>
      </p:sp>
      <p:sp>
        <p:nvSpPr>
          <p:cNvPr id="2156620" name="Text Box 76"/>
          <p:cNvSpPr txBox="1">
            <a:spLocks noChangeArrowheads="1"/>
          </p:cNvSpPr>
          <p:nvPr/>
        </p:nvSpPr>
        <p:spPr bwMode="auto">
          <a:xfrm>
            <a:off x="2595563" y="2089150"/>
            <a:ext cx="681037" cy="730250"/>
          </a:xfrm>
          <a:prstGeom prst="rect">
            <a:avLst/>
          </a:prstGeom>
          <a:noFill/>
          <a:ln w="9525">
            <a:noFill/>
            <a:miter lim="800000"/>
            <a:headEnd/>
            <a:tailEnd/>
          </a:ln>
          <a:effectLst/>
        </p:spPr>
        <p:txBody>
          <a:bodyPr wrap="none">
            <a:spAutoFit/>
          </a:bodyPr>
          <a:lstStyle/>
          <a:p>
            <a:r>
              <a:rPr lang="en-US" sz="1400"/>
              <a:t>p = 9</a:t>
            </a:r>
          </a:p>
          <a:p>
            <a:r>
              <a:rPr lang="en-US" sz="1400"/>
              <a:t>n = 9</a:t>
            </a:r>
          </a:p>
          <a:p>
            <a:r>
              <a:rPr lang="en-US" sz="1400"/>
              <a:t>e = 10</a:t>
            </a:r>
          </a:p>
        </p:txBody>
      </p:sp>
      <p:sp>
        <p:nvSpPr>
          <p:cNvPr id="2156621" name="Text Box 77"/>
          <p:cNvSpPr txBox="1">
            <a:spLocks noChangeArrowheads="1"/>
          </p:cNvSpPr>
          <p:nvPr/>
        </p:nvSpPr>
        <p:spPr bwMode="auto">
          <a:xfrm>
            <a:off x="4267200" y="2089150"/>
            <a:ext cx="681038" cy="730250"/>
          </a:xfrm>
          <a:prstGeom prst="rect">
            <a:avLst/>
          </a:prstGeom>
          <a:noFill/>
          <a:ln w="9525">
            <a:noFill/>
            <a:miter lim="800000"/>
            <a:headEnd/>
            <a:tailEnd/>
          </a:ln>
          <a:effectLst/>
        </p:spPr>
        <p:txBody>
          <a:bodyPr wrap="none">
            <a:spAutoFit/>
          </a:bodyPr>
          <a:lstStyle/>
          <a:p>
            <a:r>
              <a:rPr lang="en-US" sz="1400"/>
              <a:t>p = 10</a:t>
            </a:r>
          </a:p>
          <a:p>
            <a:r>
              <a:rPr lang="en-US" sz="1400"/>
              <a:t>n = 10</a:t>
            </a:r>
          </a:p>
          <a:p>
            <a:r>
              <a:rPr lang="en-US" sz="1400"/>
              <a:t>e = 10</a:t>
            </a:r>
          </a:p>
        </p:txBody>
      </p:sp>
      <p:sp>
        <p:nvSpPr>
          <p:cNvPr id="2156622" name="Text Box 78"/>
          <p:cNvSpPr txBox="1">
            <a:spLocks noChangeArrowheads="1"/>
          </p:cNvSpPr>
          <p:nvPr/>
        </p:nvSpPr>
        <p:spPr bwMode="auto">
          <a:xfrm>
            <a:off x="5719763" y="2089150"/>
            <a:ext cx="681037" cy="730250"/>
          </a:xfrm>
          <a:prstGeom prst="rect">
            <a:avLst/>
          </a:prstGeom>
          <a:noFill/>
          <a:ln w="9525">
            <a:noFill/>
            <a:miter lim="800000"/>
            <a:headEnd/>
            <a:tailEnd/>
          </a:ln>
          <a:effectLst/>
        </p:spPr>
        <p:txBody>
          <a:bodyPr wrap="none">
            <a:spAutoFit/>
          </a:bodyPr>
          <a:lstStyle/>
          <a:p>
            <a:r>
              <a:rPr lang="en-US" sz="1400"/>
              <a:t>p = 11</a:t>
            </a:r>
          </a:p>
          <a:p>
            <a:r>
              <a:rPr lang="en-US" sz="1400"/>
              <a:t>n = 11</a:t>
            </a:r>
          </a:p>
          <a:p>
            <a:r>
              <a:rPr lang="en-US" sz="1400"/>
              <a:t>e = 10</a:t>
            </a:r>
          </a:p>
        </p:txBody>
      </p:sp>
      <p:sp>
        <p:nvSpPr>
          <p:cNvPr id="2156623" name="Text Box 79"/>
          <p:cNvSpPr txBox="1">
            <a:spLocks noChangeArrowheads="1"/>
          </p:cNvSpPr>
          <p:nvPr/>
        </p:nvSpPr>
        <p:spPr bwMode="auto">
          <a:xfrm>
            <a:off x="7396163" y="2089150"/>
            <a:ext cx="681037" cy="730250"/>
          </a:xfrm>
          <a:prstGeom prst="rect">
            <a:avLst/>
          </a:prstGeom>
          <a:noFill/>
          <a:ln w="9525">
            <a:noFill/>
            <a:miter lim="800000"/>
            <a:headEnd/>
            <a:tailEnd/>
          </a:ln>
          <a:effectLst/>
        </p:spPr>
        <p:txBody>
          <a:bodyPr wrap="none">
            <a:spAutoFit/>
          </a:bodyPr>
          <a:lstStyle/>
          <a:p>
            <a:r>
              <a:rPr lang="en-US" sz="1400"/>
              <a:t>p = 12</a:t>
            </a:r>
          </a:p>
          <a:p>
            <a:r>
              <a:rPr lang="en-US" sz="1400"/>
              <a:t>n = 12</a:t>
            </a:r>
          </a:p>
          <a:p>
            <a:r>
              <a:rPr lang="en-US" sz="1400"/>
              <a:t>e = 10</a:t>
            </a:r>
          </a:p>
        </p:txBody>
      </p:sp>
      <p:sp>
        <p:nvSpPr>
          <p:cNvPr id="2156624" name="Rectangle 80"/>
          <p:cNvSpPr>
            <a:spLocks noChangeArrowheads="1"/>
          </p:cNvSpPr>
          <p:nvPr/>
        </p:nvSpPr>
        <p:spPr bwMode="auto">
          <a:xfrm>
            <a:off x="914400" y="2590800"/>
            <a:ext cx="7162800" cy="152400"/>
          </a:xfrm>
          <a:prstGeom prst="rect">
            <a:avLst/>
          </a:prstGeom>
          <a:noFill/>
          <a:ln w="9525">
            <a:solidFill>
              <a:srgbClr val="000080"/>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56619"/>
                                        </p:tgtEl>
                                        <p:attrNameLst>
                                          <p:attrName>style.visibility</p:attrName>
                                        </p:attrNameLst>
                                      </p:cBhvr>
                                      <p:to>
                                        <p:strVal val="visible"/>
                                      </p:to>
                                    </p:set>
                                    <p:animEffect transition="in" filter="fade">
                                      <p:cBhvr>
                                        <p:cTn id="7" dur="1000"/>
                                        <p:tgtEl>
                                          <p:spTgt spid="2156619"/>
                                        </p:tgtEl>
                                      </p:cBhvr>
                                    </p:animEffect>
                                    <p:anim calcmode="lin" valueType="num">
                                      <p:cBhvr>
                                        <p:cTn id="8" dur="1000" fill="hold"/>
                                        <p:tgtEl>
                                          <p:spTgt spid="2156619"/>
                                        </p:tgtEl>
                                        <p:attrNameLst>
                                          <p:attrName>ppt_x</p:attrName>
                                        </p:attrNameLst>
                                      </p:cBhvr>
                                      <p:tavLst>
                                        <p:tav tm="0">
                                          <p:val>
                                            <p:strVal val="#ppt_x"/>
                                          </p:val>
                                        </p:tav>
                                        <p:tav tm="100000">
                                          <p:val>
                                            <p:strVal val="#ppt_x"/>
                                          </p:val>
                                        </p:tav>
                                      </p:tavLst>
                                    </p:anim>
                                    <p:anim calcmode="lin" valueType="num">
                                      <p:cBhvr>
                                        <p:cTn id="9" dur="1000" fill="hold"/>
                                        <p:tgtEl>
                                          <p:spTgt spid="21566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156620"/>
                                        </p:tgtEl>
                                        <p:attrNameLst>
                                          <p:attrName>style.visibility</p:attrName>
                                        </p:attrNameLst>
                                      </p:cBhvr>
                                      <p:to>
                                        <p:strVal val="visible"/>
                                      </p:to>
                                    </p:set>
                                    <p:animEffect transition="in" filter="fade">
                                      <p:cBhvr>
                                        <p:cTn id="14" dur="1000"/>
                                        <p:tgtEl>
                                          <p:spTgt spid="2156620"/>
                                        </p:tgtEl>
                                      </p:cBhvr>
                                    </p:animEffect>
                                    <p:anim calcmode="lin" valueType="num">
                                      <p:cBhvr>
                                        <p:cTn id="15" dur="1000" fill="hold"/>
                                        <p:tgtEl>
                                          <p:spTgt spid="2156620"/>
                                        </p:tgtEl>
                                        <p:attrNameLst>
                                          <p:attrName>ppt_x</p:attrName>
                                        </p:attrNameLst>
                                      </p:cBhvr>
                                      <p:tavLst>
                                        <p:tav tm="0">
                                          <p:val>
                                            <p:strVal val="#ppt_x"/>
                                          </p:val>
                                        </p:tav>
                                        <p:tav tm="100000">
                                          <p:val>
                                            <p:strVal val="#ppt_x"/>
                                          </p:val>
                                        </p:tav>
                                      </p:tavLst>
                                    </p:anim>
                                    <p:anim calcmode="lin" valueType="num">
                                      <p:cBhvr>
                                        <p:cTn id="16" dur="1000" fill="hold"/>
                                        <p:tgtEl>
                                          <p:spTgt spid="215662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156621"/>
                                        </p:tgtEl>
                                        <p:attrNameLst>
                                          <p:attrName>style.visibility</p:attrName>
                                        </p:attrNameLst>
                                      </p:cBhvr>
                                      <p:to>
                                        <p:strVal val="visible"/>
                                      </p:to>
                                    </p:set>
                                    <p:animEffect transition="in" filter="fade">
                                      <p:cBhvr>
                                        <p:cTn id="21" dur="1000"/>
                                        <p:tgtEl>
                                          <p:spTgt spid="2156621"/>
                                        </p:tgtEl>
                                      </p:cBhvr>
                                    </p:animEffect>
                                    <p:anim calcmode="lin" valueType="num">
                                      <p:cBhvr>
                                        <p:cTn id="22" dur="1000" fill="hold"/>
                                        <p:tgtEl>
                                          <p:spTgt spid="2156621"/>
                                        </p:tgtEl>
                                        <p:attrNameLst>
                                          <p:attrName>ppt_x</p:attrName>
                                        </p:attrNameLst>
                                      </p:cBhvr>
                                      <p:tavLst>
                                        <p:tav tm="0">
                                          <p:val>
                                            <p:strVal val="#ppt_x"/>
                                          </p:val>
                                        </p:tav>
                                        <p:tav tm="100000">
                                          <p:val>
                                            <p:strVal val="#ppt_x"/>
                                          </p:val>
                                        </p:tav>
                                      </p:tavLst>
                                    </p:anim>
                                    <p:anim calcmode="lin" valueType="num">
                                      <p:cBhvr>
                                        <p:cTn id="23" dur="1000" fill="hold"/>
                                        <p:tgtEl>
                                          <p:spTgt spid="215662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156622"/>
                                        </p:tgtEl>
                                        <p:attrNameLst>
                                          <p:attrName>style.visibility</p:attrName>
                                        </p:attrNameLst>
                                      </p:cBhvr>
                                      <p:to>
                                        <p:strVal val="visible"/>
                                      </p:to>
                                    </p:set>
                                    <p:animEffect transition="in" filter="fade">
                                      <p:cBhvr>
                                        <p:cTn id="28" dur="1000"/>
                                        <p:tgtEl>
                                          <p:spTgt spid="2156622"/>
                                        </p:tgtEl>
                                      </p:cBhvr>
                                    </p:animEffect>
                                    <p:anim calcmode="lin" valueType="num">
                                      <p:cBhvr>
                                        <p:cTn id="29" dur="1000" fill="hold"/>
                                        <p:tgtEl>
                                          <p:spTgt spid="2156622"/>
                                        </p:tgtEl>
                                        <p:attrNameLst>
                                          <p:attrName>ppt_x</p:attrName>
                                        </p:attrNameLst>
                                      </p:cBhvr>
                                      <p:tavLst>
                                        <p:tav tm="0">
                                          <p:val>
                                            <p:strVal val="#ppt_x"/>
                                          </p:val>
                                        </p:tav>
                                        <p:tav tm="100000">
                                          <p:val>
                                            <p:strVal val="#ppt_x"/>
                                          </p:val>
                                        </p:tav>
                                      </p:tavLst>
                                    </p:anim>
                                    <p:anim calcmode="lin" valueType="num">
                                      <p:cBhvr>
                                        <p:cTn id="30" dur="1000" fill="hold"/>
                                        <p:tgtEl>
                                          <p:spTgt spid="215662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156623"/>
                                        </p:tgtEl>
                                        <p:attrNameLst>
                                          <p:attrName>style.visibility</p:attrName>
                                        </p:attrNameLst>
                                      </p:cBhvr>
                                      <p:to>
                                        <p:strVal val="visible"/>
                                      </p:to>
                                    </p:set>
                                    <p:animEffect transition="in" filter="fade">
                                      <p:cBhvr>
                                        <p:cTn id="35" dur="1000"/>
                                        <p:tgtEl>
                                          <p:spTgt spid="2156623"/>
                                        </p:tgtEl>
                                      </p:cBhvr>
                                    </p:animEffect>
                                    <p:anim calcmode="lin" valueType="num">
                                      <p:cBhvr>
                                        <p:cTn id="36" dur="1000" fill="hold"/>
                                        <p:tgtEl>
                                          <p:spTgt spid="2156623"/>
                                        </p:tgtEl>
                                        <p:attrNameLst>
                                          <p:attrName>ppt_x</p:attrName>
                                        </p:attrNameLst>
                                      </p:cBhvr>
                                      <p:tavLst>
                                        <p:tav tm="0">
                                          <p:val>
                                            <p:strVal val="#ppt_x"/>
                                          </p:val>
                                        </p:tav>
                                        <p:tav tm="100000">
                                          <p:val>
                                            <p:strVal val="#ppt_x"/>
                                          </p:val>
                                        </p:tav>
                                      </p:tavLst>
                                    </p:anim>
                                    <p:anim calcmode="lin" valueType="num">
                                      <p:cBhvr>
                                        <p:cTn id="37" dur="1000" fill="hold"/>
                                        <p:tgtEl>
                                          <p:spTgt spid="215662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156624"/>
                                        </p:tgtEl>
                                        <p:attrNameLst>
                                          <p:attrName>style.visibility</p:attrName>
                                        </p:attrNameLst>
                                      </p:cBhvr>
                                      <p:to>
                                        <p:strVal val="visible"/>
                                      </p:to>
                                    </p:set>
                                    <p:animEffect transition="in" filter="dissolve">
                                      <p:cBhvr>
                                        <p:cTn id="42" dur="500"/>
                                        <p:tgtEl>
                                          <p:spTgt spid="2156624"/>
                                        </p:tgtEl>
                                      </p:cBhvr>
                                    </p:animEffect>
                                  </p:childTnLst>
                                </p:cTn>
                              </p:par>
                            </p:childTnLst>
                          </p:cTn>
                        </p:par>
                      </p:childTnLst>
                    </p:cTn>
                  </p:par>
                  <p:par>
                    <p:cTn id="43" fill="hold">
                      <p:stCondLst>
                        <p:cond delay="indefinite"/>
                      </p:stCondLst>
                      <p:childTnLst>
                        <p:par>
                          <p:cTn id="44" fill="hold">
                            <p:stCondLst>
                              <p:cond delay="0"/>
                            </p:stCondLst>
                            <p:childTnLst>
                              <p:par>
                                <p:cTn id="45" presetID="17" presetClass="exit" presetSubtype="10" fill="hold" grpId="1" nodeType="clickEffect">
                                  <p:stCondLst>
                                    <p:cond delay="0"/>
                                  </p:stCondLst>
                                  <p:childTnLst>
                                    <p:anim calcmode="lin" valueType="num">
                                      <p:cBhvr>
                                        <p:cTn id="46" dur="500"/>
                                        <p:tgtEl>
                                          <p:spTgt spid="2156619"/>
                                        </p:tgtEl>
                                        <p:attrNameLst>
                                          <p:attrName>ppt_w</p:attrName>
                                        </p:attrNameLst>
                                      </p:cBhvr>
                                      <p:tavLst>
                                        <p:tav tm="0">
                                          <p:val>
                                            <p:strVal val="ppt_w"/>
                                          </p:val>
                                        </p:tav>
                                        <p:tav tm="100000">
                                          <p:val>
                                            <p:fltVal val="0"/>
                                          </p:val>
                                        </p:tav>
                                      </p:tavLst>
                                    </p:anim>
                                    <p:anim calcmode="lin" valueType="num">
                                      <p:cBhvr>
                                        <p:cTn id="47" dur="500"/>
                                        <p:tgtEl>
                                          <p:spTgt spid="2156619"/>
                                        </p:tgtEl>
                                        <p:attrNameLst>
                                          <p:attrName>ppt_h</p:attrName>
                                        </p:attrNameLst>
                                      </p:cBhvr>
                                      <p:tavLst>
                                        <p:tav tm="0">
                                          <p:val>
                                            <p:strVal val="ppt_h"/>
                                          </p:val>
                                        </p:tav>
                                        <p:tav tm="100000">
                                          <p:val>
                                            <p:strVal val="ppt_h"/>
                                          </p:val>
                                        </p:tav>
                                      </p:tavLst>
                                    </p:anim>
                                    <p:set>
                                      <p:cBhvr>
                                        <p:cTn id="48" dur="1" fill="hold">
                                          <p:stCondLst>
                                            <p:cond delay="499"/>
                                          </p:stCondLst>
                                        </p:cTn>
                                        <p:tgtEl>
                                          <p:spTgt spid="2156619"/>
                                        </p:tgtEl>
                                        <p:attrNameLst>
                                          <p:attrName>style.visibility</p:attrName>
                                        </p:attrNameLst>
                                      </p:cBhvr>
                                      <p:to>
                                        <p:strVal val="hidden"/>
                                      </p:to>
                                    </p:set>
                                  </p:childTnLst>
                                </p:cTn>
                              </p:par>
                              <p:par>
                                <p:cTn id="49" presetID="17" presetClass="exit" presetSubtype="10" fill="hold" grpId="1" nodeType="withEffect">
                                  <p:stCondLst>
                                    <p:cond delay="0"/>
                                  </p:stCondLst>
                                  <p:childTnLst>
                                    <p:anim calcmode="lin" valueType="num">
                                      <p:cBhvr>
                                        <p:cTn id="50" dur="500"/>
                                        <p:tgtEl>
                                          <p:spTgt spid="2156620"/>
                                        </p:tgtEl>
                                        <p:attrNameLst>
                                          <p:attrName>ppt_w</p:attrName>
                                        </p:attrNameLst>
                                      </p:cBhvr>
                                      <p:tavLst>
                                        <p:tav tm="0">
                                          <p:val>
                                            <p:strVal val="ppt_w"/>
                                          </p:val>
                                        </p:tav>
                                        <p:tav tm="100000">
                                          <p:val>
                                            <p:fltVal val="0"/>
                                          </p:val>
                                        </p:tav>
                                      </p:tavLst>
                                    </p:anim>
                                    <p:anim calcmode="lin" valueType="num">
                                      <p:cBhvr>
                                        <p:cTn id="51" dur="500"/>
                                        <p:tgtEl>
                                          <p:spTgt spid="2156620"/>
                                        </p:tgtEl>
                                        <p:attrNameLst>
                                          <p:attrName>ppt_h</p:attrName>
                                        </p:attrNameLst>
                                      </p:cBhvr>
                                      <p:tavLst>
                                        <p:tav tm="0">
                                          <p:val>
                                            <p:strVal val="ppt_h"/>
                                          </p:val>
                                        </p:tav>
                                        <p:tav tm="100000">
                                          <p:val>
                                            <p:strVal val="ppt_h"/>
                                          </p:val>
                                        </p:tav>
                                      </p:tavLst>
                                    </p:anim>
                                    <p:set>
                                      <p:cBhvr>
                                        <p:cTn id="52" dur="1" fill="hold">
                                          <p:stCondLst>
                                            <p:cond delay="499"/>
                                          </p:stCondLst>
                                        </p:cTn>
                                        <p:tgtEl>
                                          <p:spTgt spid="2156620"/>
                                        </p:tgtEl>
                                        <p:attrNameLst>
                                          <p:attrName>style.visibility</p:attrName>
                                        </p:attrNameLst>
                                      </p:cBhvr>
                                      <p:to>
                                        <p:strVal val="hidden"/>
                                      </p:to>
                                    </p:set>
                                  </p:childTnLst>
                                </p:cTn>
                              </p:par>
                              <p:par>
                                <p:cTn id="53" presetID="17" presetClass="exit" presetSubtype="10" fill="hold" grpId="1" nodeType="withEffect">
                                  <p:stCondLst>
                                    <p:cond delay="0"/>
                                  </p:stCondLst>
                                  <p:childTnLst>
                                    <p:anim calcmode="lin" valueType="num">
                                      <p:cBhvr>
                                        <p:cTn id="54" dur="500"/>
                                        <p:tgtEl>
                                          <p:spTgt spid="2156621"/>
                                        </p:tgtEl>
                                        <p:attrNameLst>
                                          <p:attrName>ppt_w</p:attrName>
                                        </p:attrNameLst>
                                      </p:cBhvr>
                                      <p:tavLst>
                                        <p:tav tm="0">
                                          <p:val>
                                            <p:strVal val="ppt_w"/>
                                          </p:val>
                                        </p:tav>
                                        <p:tav tm="100000">
                                          <p:val>
                                            <p:fltVal val="0"/>
                                          </p:val>
                                        </p:tav>
                                      </p:tavLst>
                                    </p:anim>
                                    <p:anim calcmode="lin" valueType="num">
                                      <p:cBhvr>
                                        <p:cTn id="55" dur="500"/>
                                        <p:tgtEl>
                                          <p:spTgt spid="2156621"/>
                                        </p:tgtEl>
                                        <p:attrNameLst>
                                          <p:attrName>ppt_h</p:attrName>
                                        </p:attrNameLst>
                                      </p:cBhvr>
                                      <p:tavLst>
                                        <p:tav tm="0">
                                          <p:val>
                                            <p:strVal val="ppt_h"/>
                                          </p:val>
                                        </p:tav>
                                        <p:tav tm="100000">
                                          <p:val>
                                            <p:strVal val="ppt_h"/>
                                          </p:val>
                                        </p:tav>
                                      </p:tavLst>
                                    </p:anim>
                                    <p:set>
                                      <p:cBhvr>
                                        <p:cTn id="56" dur="1" fill="hold">
                                          <p:stCondLst>
                                            <p:cond delay="499"/>
                                          </p:stCondLst>
                                        </p:cTn>
                                        <p:tgtEl>
                                          <p:spTgt spid="2156621"/>
                                        </p:tgtEl>
                                        <p:attrNameLst>
                                          <p:attrName>style.visibility</p:attrName>
                                        </p:attrNameLst>
                                      </p:cBhvr>
                                      <p:to>
                                        <p:strVal val="hidden"/>
                                      </p:to>
                                    </p:set>
                                  </p:childTnLst>
                                </p:cTn>
                              </p:par>
                              <p:par>
                                <p:cTn id="57" presetID="17" presetClass="exit" presetSubtype="10" fill="hold" grpId="1" nodeType="withEffect">
                                  <p:stCondLst>
                                    <p:cond delay="0"/>
                                  </p:stCondLst>
                                  <p:childTnLst>
                                    <p:anim calcmode="lin" valueType="num">
                                      <p:cBhvr>
                                        <p:cTn id="58" dur="500"/>
                                        <p:tgtEl>
                                          <p:spTgt spid="2156622"/>
                                        </p:tgtEl>
                                        <p:attrNameLst>
                                          <p:attrName>ppt_w</p:attrName>
                                        </p:attrNameLst>
                                      </p:cBhvr>
                                      <p:tavLst>
                                        <p:tav tm="0">
                                          <p:val>
                                            <p:strVal val="ppt_w"/>
                                          </p:val>
                                        </p:tav>
                                        <p:tav tm="100000">
                                          <p:val>
                                            <p:fltVal val="0"/>
                                          </p:val>
                                        </p:tav>
                                      </p:tavLst>
                                    </p:anim>
                                    <p:anim calcmode="lin" valueType="num">
                                      <p:cBhvr>
                                        <p:cTn id="59" dur="500"/>
                                        <p:tgtEl>
                                          <p:spTgt spid="2156622"/>
                                        </p:tgtEl>
                                        <p:attrNameLst>
                                          <p:attrName>ppt_h</p:attrName>
                                        </p:attrNameLst>
                                      </p:cBhvr>
                                      <p:tavLst>
                                        <p:tav tm="0">
                                          <p:val>
                                            <p:strVal val="ppt_h"/>
                                          </p:val>
                                        </p:tav>
                                        <p:tav tm="100000">
                                          <p:val>
                                            <p:strVal val="ppt_h"/>
                                          </p:val>
                                        </p:tav>
                                      </p:tavLst>
                                    </p:anim>
                                    <p:set>
                                      <p:cBhvr>
                                        <p:cTn id="60" dur="1" fill="hold">
                                          <p:stCondLst>
                                            <p:cond delay="499"/>
                                          </p:stCondLst>
                                        </p:cTn>
                                        <p:tgtEl>
                                          <p:spTgt spid="2156622"/>
                                        </p:tgtEl>
                                        <p:attrNameLst>
                                          <p:attrName>style.visibility</p:attrName>
                                        </p:attrNameLst>
                                      </p:cBhvr>
                                      <p:to>
                                        <p:strVal val="hidden"/>
                                      </p:to>
                                    </p:set>
                                  </p:childTnLst>
                                </p:cTn>
                              </p:par>
                              <p:par>
                                <p:cTn id="61" presetID="17" presetClass="exit" presetSubtype="10" fill="hold" grpId="1" nodeType="withEffect">
                                  <p:stCondLst>
                                    <p:cond delay="0"/>
                                  </p:stCondLst>
                                  <p:childTnLst>
                                    <p:anim calcmode="lin" valueType="num">
                                      <p:cBhvr>
                                        <p:cTn id="62" dur="500"/>
                                        <p:tgtEl>
                                          <p:spTgt spid="2156623"/>
                                        </p:tgtEl>
                                        <p:attrNameLst>
                                          <p:attrName>ppt_w</p:attrName>
                                        </p:attrNameLst>
                                      </p:cBhvr>
                                      <p:tavLst>
                                        <p:tav tm="0">
                                          <p:val>
                                            <p:strVal val="ppt_w"/>
                                          </p:val>
                                        </p:tav>
                                        <p:tav tm="100000">
                                          <p:val>
                                            <p:fltVal val="0"/>
                                          </p:val>
                                        </p:tav>
                                      </p:tavLst>
                                    </p:anim>
                                    <p:anim calcmode="lin" valueType="num">
                                      <p:cBhvr>
                                        <p:cTn id="63" dur="500"/>
                                        <p:tgtEl>
                                          <p:spTgt spid="2156623"/>
                                        </p:tgtEl>
                                        <p:attrNameLst>
                                          <p:attrName>ppt_h</p:attrName>
                                        </p:attrNameLst>
                                      </p:cBhvr>
                                      <p:tavLst>
                                        <p:tav tm="0">
                                          <p:val>
                                            <p:strVal val="ppt_h"/>
                                          </p:val>
                                        </p:tav>
                                        <p:tav tm="100000">
                                          <p:val>
                                            <p:strVal val="ppt_h"/>
                                          </p:val>
                                        </p:tav>
                                      </p:tavLst>
                                    </p:anim>
                                    <p:set>
                                      <p:cBhvr>
                                        <p:cTn id="64" dur="1" fill="hold">
                                          <p:stCondLst>
                                            <p:cond delay="499"/>
                                          </p:stCondLst>
                                        </p:cTn>
                                        <p:tgtEl>
                                          <p:spTgt spid="2156623"/>
                                        </p:tgtEl>
                                        <p:attrNameLst>
                                          <p:attrName>style.visibility</p:attrName>
                                        </p:attrNameLst>
                                      </p:cBhvr>
                                      <p:to>
                                        <p:strVal val="hidden"/>
                                      </p:to>
                                    </p:set>
                                  </p:childTnLst>
                                </p:cTn>
                              </p:par>
                              <p:par>
                                <p:cTn id="65" presetID="17" presetClass="exit" presetSubtype="10" fill="hold" grpId="1" nodeType="withEffect">
                                  <p:stCondLst>
                                    <p:cond delay="0"/>
                                  </p:stCondLst>
                                  <p:childTnLst>
                                    <p:anim calcmode="lin" valueType="num">
                                      <p:cBhvr>
                                        <p:cTn id="66" dur="500"/>
                                        <p:tgtEl>
                                          <p:spTgt spid="2156624"/>
                                        </p:tgtEl>
                                        <p:attrNameLst>
                                          <p:attrName>ppt_w</p:attrName>
                                        </p:attrNameLst>
                                      </p:cBhvr>
                                      <p:tavLst>
                                        <p:tav tm="0">
                                          <p:val>
                                            <p:strVal val="ppt_w"/>
                                          </p:val>
                                        </p:tav>
                                        <p:tav tm="100000">
                                          <p:val>
                                            <p:fltVal val="0"/>
                                          </p:val>
                                        </p:tav>
                                      </p:tavLst>
                                    </p:anim>
                                    <p:anim calcmode="lin" valueType="num">
                                      <p:cBhvr>
                                        <p:cTn id="67" dur="500"/>
                                        <p:tgtEl>
                                          <p:spTgt spid="2156624"/>
                                        </p:tgtEl>
                                        <p:attrNameLst>
                                          <p:attrName>ppt_h</p:attrName>
                                        </p:attrNameLst>
                                      </p:cBhvr>
                                      <p:tavLst>
                                        <p:tav tm="0">
                                          <p:val>
                                            <p:strVal val="ppt_h"/>
                                          </p:val>
                                        </p:tav>
                                        <p:tav tm="100000">
                                          <p:val>
                                            <p:strVal val="ppt_h"/>
                                          </p:val>
                                        </p:tav>
                                      </p:tavLst>
                                    </p:anim>
                                    <p:set>
                                      <p:cBhvr>
                                        <p:cTn id="68" dur="1" fill="hold">
                                          <p:stCondLst>
                                            <p:cond delay="499"/>
                                          </p:stCondLst>
                                        </p:cTn>
                                        <p:tgtEl>
                                          <p:spTgt spid="2156624"/>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7" presetClass="entr" presetSubtype="10" fill="hold" grpId="0" nodeType="clickEffect">
                                  <p:stCondLst>
                                    <p:cond delay="0"/>
                                  </p:stCondLst>
                                  <p:childTnLst>
                                    <p:set>
                                      <p:cBhvr>
                                        <p:cTn id="72" dur="1" fill="hold">
                                          <p:stCondLst>
                                            <p:cond delay="0"/>
                                          </p:stCondLst>
                                        </p:cTn>
                                        <p:tgtEl>
                                          <p:spTgt spid="2156618"/>
                                        </p:tgtEl>
                                        <p:attrNameLst>
                                          <p:attrName>style.visibility</p:attrName>
                                        </p:attrNameLst>
                                      </p:cBhvr>
                                      <p:to>
                                        <p:strVal val="visible"/>
                                      </p:to>
                                    </p:set>
                                    <p:anim calcmode="lin" valueType="num">
                                      <p:cBhvr>
                                        <p:cTn id="73" dur="500" fill="hold"/>
                                        <p:tgtEl>
                                          <p:spTgt spid="2156618"/>
                                        </p:tgtEl>
                                        <p:attrNameLst>
                                          <p:attrName>ppt_w</p:attrName>
                                        </p:attrNameLst>
                                      </p:cBhvr>
                                      <p:tavLst>
                                        <p:tav tm="0">
                                          <p:val>
                                            <p:fltVal val="0"/>
                                          </p:val>
                                        </p:tav>
                                        <p:tav tm="100000">
                                          <p:val>
                                            <p:strVal val="#ppt_w"/>
                                          </p:val>
                                        </p:tav>
                                      </p:tavLst>
                                    </p:anim>
                                    <p:anim calcmode="lin" valueType="num">
                                      <p:cBhvr>
                                        <p:cTn id="74" dur="500" fill="hold"/>
                                        <p:tgtEl>
                                          <p:spTgt spid="215661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6618" grpId="0"/>
      <p:bldP spid="2156619" grpId="0"/>
      <p:bldP spid="2156619" grpId="1"/>
      <p:bldP spid="2156620" grpId="0"/>
      <p:bldP spid="2156620" grpId="1"/>
      <p:bldP spid="2156621" grpId="0"/>
      <p:bldP spid="2156621" grpId="1"/>
      <p:bldP spid="2156622" grpId="0"/>
      <p:bldP spid="2156622" grpId="1"/>
      <p:bldP spid="2156623" grpId="0"/>
      <p:bldP spid="2156623" grpId="1"/>
      <p:bldP spid="2156624" grpId="0" animBg="1"/>
      <p:bldP spid="2156624" grpId="1"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78018" name="Group 2"/>
          <p:cNvGrpSpPr>
            <a:grpSpLocks/>
          </p:cNvGrpSpPr>
          <p:nvPr/>
        </p:nvGrpSpPr>
        <p:grpSpPr bwMode="auto">
          <a:xfrm>
            <a:off x="5715000" y="1371600"/>
            <a:ext cx="2971800" cy="1676400"/>
            <a:chOff x="3600" y="864"/>
            <a:chExt cx="1872" cy="1056"/>
          </a:xfrm>
        </p:grpSpPr>
        <p:grpSp>
          <p:nvGrpSpPr>
            <p:cNvPr id="1878019" name="Group 3"/>
            <p:cNvGrpSpPr>
              <a:grpSpLocks/>
            </p:cNvGrpSpPr>
            <p:nvPr/>
          </p:nvGrpSpPr>
          <p:grpSpPr bwMode="auto">
            <a:xfrm>
              <a:off x="3600" y="864"/>
              <a:ext cx="428" cy="768"/>
              <a:chOff x="4128" y="720"/>
              <a:chExt cx="428" cy="768"/>
            </a:xfrm>
          </p:grpSpPr>
          <p:sp>
            <p:nvSpPr>
              <p:cNvPr id="1878020" name="Line 4"/>
              <p:cNvSpPr>
                <a:spLocks noChangeShapeType="1"/>
              </p:cNvSpPr>
              <p:nvPr/>
            </p:nvSpPr>
            <p:spPr bwMode="auto">
              <a:xfrm flipV="1">
                <a:off x="4368" y="720"/>
                <a:ext cx="0" cy="768"/>
              </a:xfrm>
              <a:prstGeom prst="line">
                <a:avLst/>
              </a:prstGeom>
              <a:noFill/>
              <a:ln w="9525">
                <a:solidFill>
                  <a:schemeClr val="tx1"/>
                </a:solidFill>
                <a:round/>
                <a:headEnd type="triangle" w="med" len="med"/>
                <a:tailEnd type="triangle" w="med" len="med"/>
              </a:ln>
              <a:effectLst/>
            </p:spPr>
            <p:txBody>
              <a:bodyPr/>
              <a:lstStyle/>
              <a:p>
                <a:endParaRPr lang="en-US"/>
              </a:p>
            </p:txBody>
          </p:sp>
          <p:sp>
            <p:nvSpPr>
              <p:cNvPr id="1878021" name="Text Box 5"/>
              <p:cNvSpPr txBox="1">
                <a:spLocks noChangeArrowheads="1"/>
              </p:cNvSpPr>
              <p:nvPr/>
            </p:nvSpPr>
            <p:spPr bwMode="auto">
              <a:xfrm>
                <a:off x="4128" y="960"/>
                <a:ext cx="428" cy="231"/>
              </a:xfrm>
              <a:prstGeom prst="rect">
                <a:avLst/>
              </a:prstGeom>
              <a:solidFill>
                <a:schemeClr val="bg1"/>
              </a:solidFill>
              <a:ln w="9525">
                <a:noFill/>
                <a:miter lim="800000"/>
                <a:headEnd/>
                <a:tailEnd/>
              </a:ln>
              <a:effectLst/>
            </p:spPr>
            <p:txBody>
              <a:bodyPr wrap="none">
                <a:spAutoFit/>
              </a:bodyPr>
              <a:lstStyle/>
              <a:p>
                <a:r>
                  <a:rPr lang="en-US" sz="1800"/>
                  <a:t>2 cm</a:t>
                </a:r>
              </a:p>
            </p:txBody>
          </p:sp>
          <p:sp>
            <p:nvSpPr>
              <p:cNvPr id="1878022" name="Line 6"/>
              <p:cNvSpPr>
                <a:spLocks noChangeShapeType="1"/>
              </p:cNvSpPr>
              <p:nvPr/>
            </p:nvSpPr>
            <p:spPr bwMode="auto">
              <a:xfrm>
                <a:off x="4272" y="720"/>
                <a:ext cx="192" cy="0"/>
              </a:xfrm>
              <a:prstGeom prst="line">
                <a:avLst/>
              </a:prstGeom>
              <a:noFill/>
              <a:ln w="9525">
                <a:solidFill>
                  <a:schemeClr val="tx1"/>
                </a:solidFill>
                <a:round/>
                <a:headEnd/>
                <a:tailEnd/>
              </a:ln>
              <a:effectLst/>
            </p:spPr>
            <p:txBody>
              <a:bodyPr/>
              <a:lstStyle/>
              <a:p>
                <a:endParaRPr lang="en-US"/>
              </a:p>
            </p:txBody>
          </p:sp>
          <p:sp>
            <p:nvSpPr>
              <p:cNvPr id="1878023" name="Line 7"/>
              <p:cNvSpPr>
                <a:spLocks noChangeShapeType="1"/>
              </p:cNvSpPr>
              <p:nvPr/>
            </p:nvSpPr>
            <p:spPr bwMode="auto">
              <a:xfrm>
                <a:off x="4272" y="1488"/>
                <a:ext cx="192" cy="0"/>
              </a:xfrm>
              <a:prstGeom prst="line">
                <a:avLst/>
              </a:prstGeom>
              <a:noFill/>
              <a:ln w="9525">
                <a:solidFill>
                  <a:schemeClr val="tx1"/>
                </a:solidFill>
                <a:round/>
                <a:headEnd/>
                <a:tailEnd/>
              </a:ln>
              <a:effectLst/>
            </p:spPr>
            <p:txBody>
              <a:bodyPr/>
              <a:lstStyle/>
              <a:p>
                <a:endParaRPr lang="en-US"/>
              </a:p>
            </p:txBody>
          </p:sp>
        </p:grpSp>
        <p:grpSp>
          <p:nvGrpSpPr>
            <p:cNvPr id="1878024" name="Group 8"/>
            <p:cNvGrpSpPr>
              <a:grpSpLocks/>
            </p:cNvGrpSpPr>
            <p:nvPr/>
          </p:nvGrpSpPr>
          <p:grpSpPr bwMode="auto">
            <a:xfrm>
              <a:off x="4790" y="1392"/>
              <a:ext cx="682" cy="480"/>
              <a:chOff x="4790" y="1392"/>
              <a:chExt cx="682" cy="480"/>
            </a:xfrm>
          </p:grpSpPr>
          <p:sp>
            <p:nvSpPr>
              <p:cNvPr id="1878025" name="Line 9"/>
              <p:cNvSpPr>
                <a:spLocks noChangeAspect="1" noChangeShapeType="1"/>
              </p:cNvSpPr>
              <p:nvPr/>
            </p:nvSpPr>
            <p:spPr bwMode="auto">
              <a:xfrm flipV="1">
                <a:off x="4790" y="1492"/>
                <a:ext cx="682" cy="284"/>
              </a:xfrm>
              <a:prstGeom prst="line">
                <a:avLst/>
              </a:prstGeom>
              <a:noFill/>
              <a:ln w="9525">
                <a:solidFill>
                  <a:schemeClr val="tx1"/>
                </a:solidFill>
                <a:round/>
                <a:headEnd type="arrow" w="med" len="med"/>
                <a:tailEnd type="arrow" w="med" len="med"/>
              </a:ln>
              <a:effectLst/>
            </p:spPr>
            <p:txBody>
              <a:bodyPr/>
              <a:lstStyle/>
              <a:p>
                <a:endParaRPr lang="en-US"/>
              </a:p>
            </p:txBody>
          </p:sp>
          <p:sp>
            <p:nvSpPr>
              <p:cNvPr id="1878026" name="Line 10"/>
              <p:cNvSpPr>
                <a:spLocks noChangeShapeType="1"/>
              </p:cNvSpPr>
              <p:nvPr/>
            </p:nvSpPr>
            <p:spPr bwMode="auto">
              <a:xfrm rot="5400000">
                <a:off x="4704" y="1776"/>
                <a:ext cx="192" cy="0"/>
              </a:xfrm>
              <a:prstGeom prst="line">
                <a:avLst/>
              </a:prstGeom>
              <a:noFill/>
              <a:ln w="9525">
                <a:solidFill>
                  <a:schemeClr val="tx1"/>
                </a:solidFill>
                <a:round/>
                <a:headEnd/>
                <a:tailEnd/>
              </a:ln>
              <a:effectLst/>
            </p:spPr>
            <p:txBody>
              <a:bodyPr/>
              <a:lstStyle/>
              <a:p>
                <a:endParaRPr lang="en-US"/>
              </a:p>
            </p:txBody>
          </p:sp>
          <p:sp>
            <p:nvSpPr>
              <p:cNvPr id="1878027" name="Line 11"/>
              <p:cNvSpPr>
                <a:spLocks noChangeShapeType="1"/>
              </p:cNvSpPr>
              <p:nvPr/>
            </p:nvSpPr>
            <p:spPr bwMode="auto">
              <a:xfrm rot="5400000">
                <a:off x="5376" y="1488"/>
                <a:ext cx="192" cy="0"/>
              </a:xfrm>
              <a:prstGeom prst="line">
                <a:avLst/>
              </a:prstGeom>
              <a:noFill/>
              <a:ln w="9525">
                <a:solidFill>
                  <a:schemeClr val="tx1"/>
                </a:solidFill>
                <a:round/>
                <a:headEnd/>
                <a:tailEnd/>
              </a:ln>
              <a:effectLst/>
            </p:spPr>
            <p:txBody>
              <a:bodyPr/>
              <a:lstStyle/>
              <a:p>
                <a:endParaRPr lang="en-US"/>
              </a:p>
            </p:txBody>
          </p:sp>
          <p:sp>
            <p:nvSpPr>
              <p:cNvPr id="1878028" name="Text Box 12"/>
              <p:cNvSpPr txBox="1">
                <a:spLocks noChangeArrowheads="1"/>
              </p:cNvSpPr>
              <p:nvPr/>
            </p:nvSpPr>
            <p:spPr bwMode="auto">
              <a:xfrm>
                <a:off x="4944" y="1545"/>
                <a:ext cx="428" cy="231"/>
              </a:xfrm>
              <a:prstGeom prst="rect">
                <a:avLst/>
              </a:prstGeom>
              <a:solidFill>
                <a:schemeClr val="bg1"/>
              </a:solidFill>
              <a:ln w="9525">
                <a:noFill/>
                <a:miter lim="800000"/>
                <a:headEnd/>
                <a:tailEnd/>
              </a:ln>
              <a:effectLst/>
            </p:spPr>
            <p:txBody>
              <a:bodyPr wrap="none">
                <a:spAutoFit/>
              </a:bodyPr>
              <a:lstStyle/>
              <a:p>
                <a:r>
                  <a:rPr lang="en-US" sz="1800"/>
                  <a:t>2 cm</a:t>
                </a:r>
              </a:p>
            </p:txBody>
          </p:sp>
        </p:grpSp>
        <p:grpSp>
          <p:nvGrpSpPr>
            <p:cNvPr id="1878029" name="Group 13"/>
            <p:cNvGrpSpPr>
              <a:grpSpLocks/>
            </p:cNvGrpSpPr>
            <p:nvPr/>
          </p:nvGrpSpPr>
          <p:grpSpPr bwMode="auto">
            <a:xfrm>
              <a:off x="3984" y="1680"/>
              <a:ext cx="816" cy="240"/>
              <a:chOff x="3984" y="1680"/>
              <a:chExt cx="816" cy="240"/>
            </a:xfrm>
          </p:grpSpPr>
          <p:sp>
            <p:nvSpPr>
              <p:cNvPr id="1878030" name="Line 14"/>
              <p:cNvSpPr>
                <a:spLocks noChangeShapeType="1"/>
              </p:cNvSpPr>
              <p:nvPr/>
            </p:nvSpPr>
            <p:spPr bwMode="auto">
              <a:xfrm rot="5400000">
                <a:off x="3888" y="1776"/>
                <a:ext cx="192" cy="0"/>
              </a:xfrm>
              <a:prstGeom prst="line">
                <a:avLst/>
              </a:prstGeom>
              <a:noFill/>
              <a:ln w="9525">
                <a:solidFill>
                  <a:schemeClr val="tx1"/>
                </a:solidFill>
                <a:round/>
                <a:headEnd/>
                <a:tailEnd/>
              </a:ln>
              <a:effectLst/>
            </p:spPr>
            <p:txBody>
              <a:bodyPr/>
              <a:lstStyle/>
              <a:p>
                <a:endParaRPr lang="en-US"/>
              </a:p>
            </p:txBody>
          </p:sp>
          <p:sp>
            <p:nvSpPr>
              <p:cNvPr id="1878031" name="Line 15"/>
              <p:cNvSpPr>
                <a:spLocks noChangeShapeType="1"/>
              </p:cNvSpPr>
              <p:nvPr/>
            </p:nvSpPr>
            <p:spPr bwMode="auto">
              <a:xfrm>
                <a:off x="3984" y="1776"/>
                <a:ext cx="816" cy="0"/>
              </a:xfrm>
              <a:prstGeom prst="line">
                <a:avLst/>
              </a:prstGeom>
              <a:noFill/>
              <a:ln w="9525">
                <a:solidFill>
                  <a:schemeClr val="tx1"/>
                </a:solidFill>
                <a:round/>
                <a:headEnd type="triangle" w="med" len="med"/>
                <a:tailEnd type="triangle" w="med" len="med"/>
              </a:ln>
              <a:effectLst/>
            </p:spPr>
            <p:txBody>
              <a:bodyPr/>
              <a:lstStyle/>
              <a:p>
                <a:endParaRPr lang="en-US"/>
              </a:p>
            </p:txBody>
          </p:sp>
          <p:sp>
            <p:nvSpPr>
              <p:cNvPr id="1878032" name="Text Box 16"/>
              <p:cNvSpPr txBox="1">
                <a:spLocks noChangeArrowheads="1"/>
              </p:cNvSpPr>
              <p:nvPr/>
            </p:nvSpPr>
            <p:spPr bwMode="auto">
              <a:xfrm>
                <a:off x="4128" y="1689"/>
                <a:ext cx="428" cy="231"/>
              </a:xfrm>
              <a:prstGeom prst="rect">
                <a:avLst/>
              </a:prstGeom>
              <a:solidFill>
                <a:schemeClr val="bg1"/>
              </a:solidFill>
              <a:ln w="9525">
                <a:noFill/>
                <a:miter lim="800000"/>
                <a:headEnd/>
                <a:tailEnd/>
              </a:ln>
              <a:effectLst/>
            </p:spPr>
            <p:txBody>
              <a:bodyPr wrap="none">
                <a:spAutoFit/>
              </a:bodyPr>
              <a:lstStyle/>
              <a:p>
                <a:r>
                  <a:rPr lang="en-US" sz="1800"/>
                  <a:t>2 cm</a:t>
                </a:r>
              </a:p>
            </p:txBody>
          </p:sp>
        </p:grpSp>
      </p:grpSp>
      <p:grpSp>
        <p:nvGrpSpPr>
          <p:cNvPr id="1878033" name="Group 17"/>
          <p:cNvGrpSpPr>
            <a:grpSpLocks/>
          </p:cNvGrpSpPr>
          <p:nvPr/>
        </p:nvGrpSpPr>
        <p:grpSpPr bwMode="auto">
          <a:xfrm>
            <a:off x="1905000" y="2743200"/>
            <a:ext cx="4800600" cy="2286000"/>
            <a:chOff x="1200" y="1728"/>
            <a:chExt cx="3024" cy="1440"/>
          </a:xfrm>
        </p:grpSpPr>
        <p:sp>
          <p:nvSpPr>
            <p:cNvPr id="1878034" name="Freeform 18"/>
            <p:cNvSpPr>
              <a:spLocks/>
            </p:cNvSpPr>
            <p:nvPr/>
          </p:nvSpPr>
          <p:spPr bwMode="auto">
            <a:xfrm>
              <a:off x="3551" y="2495"/>
              <a:ext cx="669" cy="673"/>
            </a:xfrm>
            <a:custGeom>
              <a:avLst/>
              <a:gdLst/>
              <a:ahLst/>
              <a:cxnLst>
                <a:cxn ang="0">
                  <a:pos x="0" y="288"/>
                </a:cxn>
                <a:cxn ang="0">
                  <a:pos x="669" y="0"/>
                </a:cxn>
                <a:cxn ang="0">
                  <a:pos x="669" y="385"/>
                </a:cxn>
                <a:cxn ang="0">
                  <a:pos x="1" y="673"/>
                </a:cxn>
                <a:cxn ang="0">
                  <a:pos x="1" y="289"/>
                </a:cxn>
              </a:cxnLst>
              <a:rect l="0" t="0" r="r" b="b"/>
              <a:pathLst>
                <a:path w="669" h="673">
                  <a:moveTo>
                    <a:pt x="0" y="288"/>
                  </a:moveTo>
                  <a:lnTo>
                    <a:pt x="669" y="0"/>
                  </a:lnTo>
                  <a:lnTo>
                    <a:pt x="669" y="385"/>
                  </a:lnTo>
                  <a:lnTo>
                    <a:pt x="1" y="673"/>
                  </a:lnTo>
                  <a:lnTo>
                    <a:pt x="1" y="289"/>
                  </a:lnTo>
                </a:path>
              </a:pathLst>
            </a:custGeom>
            <a:solidFill>
              <a:srgbClr val="E7F6FD"/>
            </a:solidFill>
            <a:ln w="9525">
              <a:solidFill>
                <a:schemeClr val="tx1"/>
              </a:solidFill>
              <a:round/>
              <a:headEnd/>
              <a:tailEnd/>
            </a:ln>
            <a:effectLst/>
          </p:spPr>
          <p:txBody>
            <a:bodyPr/>
            <a:lstStyle/>
            <a:p>
              <a:endParaRPr lang="en-US"/>
            </a:p>
          </p:txBody>
        </p:sp>
        <p:sp>
          <p:nvSpPr>
            <p:cNvPr id="1878035" name="Freeform 19"/>
            <p:cNvSpPr>
              <a:spLocks/>
            </p:cNvSpPr>
            <p:nvPr/>
          </p:nvSpPr>
          <p:spPr bwMode="auto">
            <a:xfrm>
              <a:off x="2736" y="1728"/>
              <a:ext cx="720" cy="1056"/>
            </a:xfrm>
            <a:custGeom>
              <a:avLst/>
              <a:gdLst/>
              <a:ahLst/>
              <a:cxnLst>
                <a:cxn ang="0">
                  <a:pos x="0" y="288"/>
                </a:cxn>
                <a:cxn ang="0">
                  <a:pos x="720" y="0"/>
                </a:cxn>
                <a:cxn ang="0">
                  <a:pos x="720" y="768"/>
                </a:cxn>
                <a:cxn ang="0">
                  <a:pos x="0" y="1056"/>
                </a:cxn>
                <a:cxn ang="0">
                  <a:pos x="0" y="288"/>
                </a:cxn>
              </a:cxnLst>
              <a:rect l="0" t="0" r="r" b="b"/>
              <a:pathLst>
                <a:path w="720" h="1056">
                  <a:moveTo>
                    <a:pt x="0" y="288"/>
                  </a:moveTo>
                  <a:lnTo>
                    <a:pt x="720" y="0"/>
                  </a:lnTo>
                  <a:lnTo>
                    <a:pt x="720" y="768"/>
                  </a:lnTo>
                  <a:lnTo>
                    <a:pt x="0" y="1056"/>
                  </a:lnTo>
                  <a:lnTo>
                    <a:pt x="0" y="288"/>
                  </a:lnTo>
                  <a:close/>
                </a:path>
              </a:pathLst>
            </a:custGeom>
            <a:solidFill>
              <a:srgbClr val="E7F6FD"/>
            </a:solidFill>
            <a:ln w="9525">
              <a:solidFill>
                <a:schemeClr val="tx1"/>
              </a:solidFill>
              <a:round/>
              <a:headEnd/>
              <a:tailEnd/>
            </a:ln>
            <a:effectLst/>
          </p:spPr>
          <p:txBody>
            <a:bodyPr/>
            <a:lstStyle/>
            <a:p>
              <a:endParaRPr lang="en-US"/>
            </a:p>
          </p:txBody>
        </p:sp>
        <p:sp>
          <p:nvSpPr>
            <p:cNvPr id="1878036" name="Freeform 20"/>
            <p:cNvSpPr>
              <a:spLocks/>
            </p:cNvSpPr>
            <p:nvPr/>
          </p:nvSpPr>
          <p:spPr bwMode="auto">
            <a:xfrm>
              <a:off x="2736" y="2496"/>
              <a:ext cx="1488" cy="288"/>
            </a:xfrm>
            <a:custGeom>
              <a:avLst/>
              <a:gdLst/>
              <a:ahLst/>
              <a:cxnLst>
                <a:cxn ang="0">
                  <a:pos x="0" y="288"/>
                </a:cxn>
                <a:cxn ang="0">
                  <a:pos x="722" y="0"/>
                </a:cxn>
                <a:cxn ang="0">
                  <a:pos x="1488" y="0"/>
                </a:cxn>
                <a:cxn ang="0">
                  <a:pos x="818" y="287"/>
                </a:cxn>
                <a:cxn ang="0">
                  <a:pos x="0" y="288"/>
                </a:cxn>
              </a:cxnLst>
              <a:rect l="0" t="0" r="r" b="b"/>
              <a:pathLst>
                <a:path w="1488" h="288">
                  <a:moveTo>
                    <a:pt x="0" y="288"/>
                  </a:moveTo>
                  <a:lnTo>
                    <a:pt x="722" y="0"/>
                  </a:lnTo>
                  <a:lnTo>
                    <a:pt x="1488" y="0"/>
                  </a:lnTo>
                  <a:lnTo>
                    <a:pt x="818" y="287"/>
                  </a:lnTo>
                  <a:lnTo>
                    <a:pt x="0" y="288"/>
                  </a:lnTo>
                  <a:close/>
                </a:path>
              </a:pathLst>
            </a:custGeom>
            <a:solidFill>
              <a:srgbClr val="ABCDFF"/>
            </a:solidFill>
            <a:ln w="9525">
              <a:noFill/>
              <a:round/>
              <a:headEnd/>
              <a:tailEnd/>
            </a:ln>
            <a:effectLst/>
          </p:spPr>
          <p:txBody>
            <a:bodyPr/>
            <a:lstStyle/>
            <a:p>
              <a:endParaRPr lang="en-US"/>
            </a:p>
          </p:txBody>
        </p:sp>
        <p:sp>
          <p:nvSpPr>
            <p:cNvPr id="1878037" name="Freeform 21"/>
            <p:cNvSpPr>
              <a:spLocks/>
            </p:cNvSpPr>
            <p:nvPr/>
          </p:nvSpPr>
          <p:spPr bwMode="auto">
            <a:xfrm>
              <a:off x="1200" y="1728"/>
              <a:ext cx="2256" cy="288"/>
            </a:xfrm>
            <a:custGeom>
              <a:avLst/>
              <a:gdLst/>
              <a:ahLst/>
              <a:cxnLst>
                <a:cxn ang="0">
                  <a:pos x="0" y="288"/>
                </a:cxn>
                <a:cxn ang="0">
                  <a:pos x="723" y="2"/>
                </a:cxn>
                <a:cxn ang="0">
                  <a:pos x="2256" y="0"/>
                </a:cxn>
                <a:cxn ang="0">
                  <a:pos x="1530" y="287"/>
                </a:cxn>
                <a:cxn ang="0">
                  <a:pos x="0" y="288"/>
                </a:cxn>
              </a:cxnLst>
              <a:rect l="0" t="0" r="r" b="b"/>
              <a:pathLst>
                <a:path w="2256" h="288">
                  <a:moveTo>
                    <a:pt x="0" y="288"/>
                  </a:moveTo>
                  <a:lnTo>
                    <a:pt x="723" y="2"/>
                  </a:lnTo>
                  <a:lnTo>
                    <a:pt x="2256" y="0"/>
                  </a:lnTo>
                  <a:lnTo>
                    <a:pt x="1530" y="287"/>
                  </a:lnTo>
                  <a:lnTo>
                    <a:pt x="0" y="288"/>
                  </a:lnTo>
                  <a:close/>
                </a:path>
              </a:pathLst>
            </a:custGeom>
            <a:solidFill>
              <a:srgbClr val="ABCDFF"/>
            </a:solidFill>
            <a:ln w="9525">
              <a:noFill/>
              <a:round/>
              <a:headEnd/>
              <a:tailEnd/>
            </a:ln>
            <a:effectLst/>
          </p:spPr>
          <p:txBody>
            <a:bodyPr/>
            <a:lstStyle/>
            <a:p>
              <a:endParaRPr lang="en-US"/>
            </a:p>
          </p:txBody>
        </p:sp>
        <p:sp>
          <p:nvSpPr>
            <p:cNvPr id="1878038" name="Freeform 22"/>
            <p:cNvSpPr>
              <a:spLocks/>
            </p:cNvSpPr>
            <p:nvPr/>
          </p:nvSpPr>
          <p:spPr bwMode="auto">
            <a:xfrm>
              <a:off x="1200" y="2016"/>
              <a:ext cx="2352" cy="1152"/>
            </a:xfrm>
            <a:custGeom>
              <a:avLst/>
              <a:gdLst/>
              <a:ahLst/>
              <a:cxnLst>
                <a:cxn ang="0">
                  <a:pos x="0" y="0"/>
                </a:cxn>
                <a:cxn ang="0">
                  <a:pos x="1539" y="2"/>
                </a:cxn>
                <a:cxn ang="0">
                  <a:pos x="1536" y="768"/>
                </a:cxn>
                <a:cxn ang="0">
                  <a:pos x="2352" y="768"/>
                </a:cxn>
                <a:cxn ang="0">
                  <a:pos x="2352" y="1152"/>
                </a:cxn>
                <a:cxn ang="0">
                  <a:pos x="0" y="1152"/>
                </a:cxn>
                <a:cxn ang="0">
                  <a:pos x="0" y="0"/>
                </a:cxn>
              </a:cxnLst>
              <a:rect l="0" t="0" r="r" b="b"/>
              <a:pathLst>
                <a:path w="2352" h="1152">
                  <a:moveTo>
                    <a:pt x="0" y="0"/>
                  </a:moveTo>
                  <a:lnTo>
                    <a:pt x="1539" y="2"/>
                  </a:lnTo>
                  <a:lnTo>
                    <a:pt x="1536" y="768"/>
                  </a:lnTo>
                  <a:lnTo>
                    <a:pt x="2352" y="768"/>
                  </a:lnTo>
                  <a:lnTo>
                    <a:pt x="2352" y="1152"/>
                  </a:lnTo>
                  <a:lnTo>
                    <a:pt x="0" y="1152"/>
                  </a:lnTo>
                  <a:lnTo>
                    <a:pt x="0" y="0"/>
                  </a:lnTo>
                  <a:close/>
                </a:path>
              </a:pathLst>
            </a:custGeom>
            <a:solidFill>
              <a:srgbClr val="5399FF"/>
            </a:solidFill>
            <a:ln w="9525">
              <a:solidFill>
                <a:schemeClr val="tx1"/>
              </a:solidFill>
              <a:round/>
              <a:headEnd/>
              <a:tailEnd/>
            </a:ln>
            <a:effectLst/>
          </p:spPr>
          <p:txBody>
            <a:bodyPr/>
            <a:lstStyle/>
            <a:p>
              <a:endParaRPr lang="en-US"/>
            </a:p>
          </p:txBody>
        </p:sp>
      </p:grpSp>
      <p:sp>
        <p:nvSpPr>
          <p:cNvPr id="1878039" name="Rectangle 23"/>
          <p:cNvSpPr>
            <a:spLocks noGrp="1" noChangeArrowheads="1"/>
          </p:cNvSpPr>
          <p:nvPr>
            <p:ph type="title"/>
          </p:nvPr>
        </p:nvSpPr>
        <p:spPr/>
        <p:txBody>
          <a:bodyPr/>
          <a:lstStyle/>
          <a:p>
            <a:r>
              <a:rPr lang="en-US">
                <a:latin typeface="Arial" charset="0"/>
              </a:rPr>
              <a:t>Volume</a:t>
            </a:r>
          </a:p>
        </p:txBody>
      </p:sp>
      <p:sp>
        <p:nvSpPr>
          <p:cNvPr id="1878040" name="Rectangle 24"/>
          <p:cNvSpPr>
            <a:spLocks noChangeArrowheads="1"/>
          </p:cNvSpPr>
          <p:nvPr/>
        </p:nvSpPr>
        <p:spPr bwMode="auto">
          <a:xfrm>
            <a:off x="76200" y="6567488"/>
            <a:ext cx="3579813" cy="214312"/>
          </a:xfrm>
          <a:prstGeom prst="rect">
            <a:avLst/>
          </a:prstGeom>
          <a:noFill/>
          <a:ln w="9525">
            <a:noFill/>
            <a:miter lim="800000"/>
            <a:headEnd/>
            <a:tailEnd/>
          </a:ln>
          <a:effectLst/>
        </p:spPr>
        <p:txBody>
          <a:bodyPr wrap="none">
            <a:spAutoFit/>
          </a:bodyPr>
          <a:lstStyle/>
          <a:p>
            <a:r>
              <a:rPr lang="en-US" sz="800"/>
              <a:t>Dorin, Demmin, Gabel, </a:t>
            </a:r>
            <a:r>
              <a:rPr lang="en-US" sz="800" u="sng"/>
              <a:t>Chemistry The Study of Matter</a:t>
            </a:r>
            <a:r>
              <a:rPr lang="en-US" sz="800"/>
              <a:t> 3rd Edition, page 41</a:t>
            </a:r>
          </a:p>
        </p:txBody>
      </p:sp>
      <p:sp>
        <p:nvSpPr>
          <p:cNvPr id="1878041" name="Line 25"/>
          <p:cNvSpPr>
            <a:spLocks noChangeAspect="1" noChangeShapeType="1"/>
          </p:cNvSpPr>
          <p:nvPr/>
        </p:nvSpPr>
        <p:spPr bwMode="auto">
          <a:xfrm>
            <a:off x="1905000" y="3200400"/>
            <a:ext cx="0" cy="1830388"/>
          </a:xfrm>
          <a:prstGeom prst="line">
            <a:avLst/>
          </a:prstGeom>
          <a:noFill/>
          <a:ln w="9525">
            <a:solidFill>
              <a:schemeClr val="tx1"/>
            </a:solidFill>
            <a:round/>
            <a:headEnd/>
            <a:tailEnd/>
          </a:ln>
          <a:effectLst/>
        </p:spPr>
        <p:txBody>
          <a:bodyPr/>
          <a:lstStyle/>
          <a:p>
            <a:endParaRPr lang="en-US"/>
          </a:p>
        </p:txBody>
      </p:sp>
      <p:sp>
        <p:nvSpPr>
          <p:cNvPr id="1878042" name="Line 26"/>
          <p:cNvSpPr>
            <a:spLocks noChangeAspect="1" noChangeShapeType="1"/>
          </p:cNvSpPr>
          <p:nvPr/>
        </p:nvSpPr>
        <p:spPr bwMode="auto">
          <a:xfrm rot="-5400000">
            <a:off x="3771900" y="3163888"/>
            <a:ext cx="0" cy="3733800"/>
          </a:xfrm>
          <a:prstGeom prst="line">
            <a:avLst/>
          </a:prstGeom>
          <a:noFill/>
          <a:ln w="9525">
            <a:solidFill>
              <a:schemeClr val="tx1"/>
            </a:solidFill>
            <a:round/>
            <a:headEnd/>
            <a:tailEnd/>
          </a:ln>
          <a:effectLst/>
        </p:spPr>
        <p:txBody>
          <a:bodyPr/>
          <a:lstStyle/>
          <a:p>
            <a:endParaRPr lang="en-US"/>
          </a:p>
        </p:txBody>
      </p:sp>
      <p:sp>
        <p:nvSpPr>
          <p:cNvPr id="1878043" name="Line 27"/>
          <p:cNvSpPr>
            <a:spLocks noChangeAspect="1" noChangeShapeType="1"/>
          </p:cNvSpPr>
          <p:nvPr/>
        </p:nvSpPr>
        <p:spPr bwMode="auto">
          <a:xfrm rot="-5400000">
            <a:off x="3124994" y="1980406"/>
            <a:ext cx="0" cy="2439988"/>
          </a:xfrm>
          <a:prstGeom prst="line">
            <a:avLst/>
          </a:prstGeom>
          <a:noFill/>
          <a:ln w="9525">
            <a:solidFill>
              <a:schemeClr val="tx1"/>
            </a:solidFill>
            <a:round/>
            <a:headEnd/>
            <a:tailEnd/>
          </a:ln>
          <a:effectLst/>
        </p:spPr>
        <p:txBody>
          <a:bodyPr/>
          <a:lstStyle/>
          <a:p>
            <a:endParaRPr lang="en-US"/>
          </a:p>
        </p:txBody>
      </p:sp>
      <p:sp>
        <p:nvSpPr>
          <p:cNvPr id="1878044" name="Line 28"/>
          <p:cNvSpPr>
            <a:spLocks noChangeAspect="1" noChangeShapeType="1"/>
          </p:cNvSpPr>
          <p:nvPr/>
        </p:nvSpPr>
        <p:spPr bwMode="auto">
          <a:xfrm>
            <a:off x="4344988" y="3200400"/>
            <a:ext cx="0" cy="1220788"/>
          </a:xfrm>
          <a:prstGeom prst="line">
            <a:avLst/>
          </a:prstGeom>
          <a:noFill/>
          <a:ln w="9525">
            <a:solidFill>
              <a:schemeClr val="tx1"/>
            </a:solidFill>
            <a:round/>
            <a:headEnd/>
            <a:tailEnd/>
          </a:ln>
          <a:effectLst/>
        </p:spPr>
        <p:txBody>
          <a:bodyPr/>
          <a:lstStyle/>
          <a:p>
            <a:endParaRPr lang="en-US"/>
          </a:p>
        </p:txBody>
      </p:sp>
      <p:sp>
        <p:nvSpPr>
          <p:cNvPr id="1878045" name="Line 29"/>
          <p:cNvSpPr>
            <a:spLocks noChangeAspect="1" noChangeShapeType="1"/>
          </p:cNvSpPr>
          <p:nvPr/>
        </p:nvSpPr>
        <p:spPr bwMode="auto">
          <a:xfrm>
            <a:off x="5638800" y="4421188"/>
            <a:ext cx="0" cy="609600"/>
          </a:xfrm>
          <a:prstGeom prst="line">
            <a:avLst/>
          </a:prstGeom>
          <a:noFill/>
          <a:ln w="9525">
            <a:solidFill>
              <a:schemeClr val="tx1"/>
            </a:solidFill>
            <a:round/>
            <a:headEnd/>
            <a:tailEnd/>
          </a:ln>
          <a:effectLst/>
        </p:spPr>
        <p:txBody>
          <a:bodyPr/>
          <a:lstStyle/>
          <a:p>
            <a:endParaRPr lang="en-US"/>
          </a:p>
        </p:txBody>
      </p:sp>
      <p:sp>
        <p:nvSpPr>
          <p:cNvPr id="1878046" name="Line 30"/>
          <p:cNvSpPr>
            <a:spLocks noChangeAspect="1" noChangeShapeType="1"/>
          </p:cNvSpPr>
          <p:nvPr/>
        </p:nvSpPr>
        <p:spPr bwMode="auto">
          <a:xfrm rot="5400000">
            <a:off x="4991894" y="3774282"/>
            <a:ext cx="0" cy="1293812"/>
          </a:xfrm>
          <a:prstGeom prst="line">
            <a:avLst/>
          </a:prstGeom>
          <a:noFill/>
          <a:ln w="9525">
            <a:solidFill>
              <a:schemeClr val="tx1"/>
            </a:solidFill>
            <a:round/>
            <a:headEnd/>
            <a:tailEnd/>
          </a:ln>
          <a:effectLst/>
        </p:spPr>
        <p:txBody>
          <a:bodyPr/>
          <a:lstStyle/>
          <a:p>
            <a:endParaRPr lang="en-US"/>
          </a:p>
        </p:txBody>
      </p:sp>
      <p:sp>
        <p:nvSpPr>
          <p:cNvPr id="1878047" name="Freeform 31"/>
          <p:cNvSpPr>
            <a:spLocks noChangeAspect="1"/>
          </p:cNvSpPr>
          <p:nvPr/>
        </p:nvSpPr>
        <p:spPr bwMode="auto">
          <a:xfrm>
            <a:off x="5643563" y="4567238"/>
            <a:ext cx="1062037" cy="460375"/>
          </a:xfrm>
          <a:custGeom>
            <a:avLst/>
            <a:gdLst/>
            <a:ahLst/>
            <a:cxnLst>
              <a:cxn ang="0">
                <a:pos x="0" y="290"/>
              </a:cxn>
              <a:cxn ang="0">
                <a:pos x="669" y="0"/>
              </a:cxn>
            </a:cxnLst>
            <a:rect l="0" t="0" r="r" b="b"/>
            <a:pathLst>
              <a:path w="669" h="290">
                <a:moveTo>
                  <a:pt x="0" y="290"/>
                </a:moveTo>
                <a:lnTo>
                  <a:pt x="669" y="0"/>
                </a:lnTo>
              </a:path>
            </a:pathLst>
          </a:custGeom>
          <a:noFill/>
          <a:ln w="9525">
            <a:solidFill>
              <a:schemeClr val="tx1"/>
            </a:solidFill>
            <a:round/>
            <a:headEnd/>
            <a:tailEnd/>
          </a:ln>
          <a:effectLst/>
        </p:spPr>
        <p:txBody>
          <a:bodyPr/>
          <a:lstStyle/>
          <a:p>
            <a:endParaRPr lang="en-US"/>
          </a:p>
        </p:txBody>
      </p:sp>
      <p:sp>
        <p:nvSpPr>
          <p:cNvPr id="1878048" name="Line 32"/>
          <p:cNvSpPr>
            <a:spLocks noChangeAspect="1" noChangeShapeType="1"/>
          </p:cNvSpPr>
          <p:nvPr/>
        </p:nvSpPr>
        <p:spPr bwMode="auto">
          <a:xfrm>
            <a:off x="6705600" y="3962400"/>
            <a:ext cx="0" cy="609600"/>
          </a:xfrm>
          <a:prstGeom prst="line">
            <a:avLst/>
          </a:prstGeom>
          <a:noFill/>
          <a:ln w="9525">
            <a:solidFill>
              <a:schemeClr val="tx1"/>
            </a:solidFill>
            <a:round/>
            <a:headEnd/>
            <a:tailEnd/>
          </a:ln>
          <a:effectLst/>
        </p:spPr>
        <p:txBody>
          <a:bodyPr/>
          <a:lstStyle/>
          <a:p>
            <a:endParaRPr lang="en-US"/>
          </a:p>
        </p:txBody>
      </p:sp>
      <p:sp>
        <p:nvSpPr>
          <p:cNvPr id="1878049" name="Freeform 33"/>
          <p:cNvSpPr>
            <a:spLocks noChangeAspect="1"/>
          </p:cNvSpPr>
          <p:nvPr/>
        </p:nvSpPr>
        <p:spPr bwMode="auto">
          <a:xfrm>
            <a:off x="5486400" y="3962400"/>
            <a:ext cx="1219200" cy="1588"/>
          </a:xfrm>
          <a:custGeom>
            <a:avLst/>
            <a:gdLst/>
            <a:ahLst/>
            <a:cxnLst>
              <a:cxn ang="0">
                <a:pos x="768" y="0"/>
              </a:cxn>
              <a:cxn ang="0">
                <a:pos x="0" y="1"/>
              </a:cxn>
            </a:cxnLst>
            <a:rect l="0" t="0" r="r" b="b"/>
            <a:pathLst>
              <a:path w="768" h="1">
                <a:moveTo>
                  <a:pt x="768" y="0"/>
                </a:moveTo>
                <a:lnTo>
                  <a:pt x="0" y="1"/>
                </a:lnTo>
              </a:path>
            </a:pathLst>
          </a:custGeom>
          <a:noFill/>
          <a:ln w="9525">
            <a:solidFill>
              <a:schemeClr val="tx1"/>
            </a:solidFill>
            <a:round/>
            <a:headEnd/>
            <a:tailEnd/>
          </a:ln>
          <a:effectLst/>
        </p:spPr>
        <p:txBody>
          <a:bodyPr/>
          <a:lstStyle/>
          <a:p>
            <a:endParaRPr lang="en-US"/>
          </a:p>
        </p:txBody>
      </p:sp>
      <p:sp>
        <p:nvSpPr>
          <p:cNvPr id="1878050" name="Line 34"/>
          <p:cNvSpPr>
            <a:spLocks noChangeAspect="1" noChangeShapeType="1"/>
          </p:cNvSpPr>
          <p:nvPr/>
        </p:nvSpPr>
        <p:spPr bwMode="auto">
          <a:xfrm>
            <a:off x="5486400" y="2741613"/>
            <a:ext cx="0" cy="1220787"/>
          </a:xfrm>
          <a:prstGeom prst="line">
            <a:avLst/>
          </a:prstGeom>
          <a:noFill/>
          <a:ln w="9525">
            <a:solidFill>
              <a:schemeClr val="tx1"/>
            </a:solidFill>
            <a:round/>
            <a:headEnd/>
            <a:tailEnd/>
          </a:ln>
          <a:effectLst/>
        </p:spPr>
        <p:txBody>
          <a:bodyPr/>
          <a:lstStyle/>
          <a:p>
            <a:endParaRPr lang="en-US"/>
          </a:p>
        </p:txBody>
      </p:sp>
      <p:sp>
        <p:nvSpPr>
          <p:cNvPr id="1878051" name="Freeform 35"/>
          <p:cNvSpPr>
            <a:spLocks noChangeAspect="1"/>
          </p:cNvSpPr>
          <p:nvPr/>
        </p:nvSpPr>
        <p:spPr bwMode="auto">
          <a:xfrm>
            <a:off x="3048000" y="2743200"/>
            <a:ext cx="2436813" cy="3175"/>
          </a:xfrm>
          <a:custGeom>
            <a:avLst/>
            <a:gdLst/>
            <a:ahLst/>
            <a:cxnLst>
              <a:cxn ang="0">
                <a:pos x="0" y="2"/>
              </a:cxn>
              <a:cxn ang="0">
                <a:pos x="1535" y="0"/>
              </a:cxn>
            </a:cxnLst>
            <a:rect l="0" t="0" r="r" b="b"/>
            <a:pathLst>
              <a:path w="1535" h="2">
                <a:moveTo>
                  <a:pt x="0" y="2"/>
                </a:moveTo>
                <a:lnTo>
                  <a:pt x="1535" y="0"/>
                </a:lnTo>
              </a:path>
            </a:pathLst>
          </a:custGeom>
          <a:noFill/>
          <a:ln w="9525">
            <a:solidFill>
              <a:schemeClr val="tx1"/>
            </a:solidFill>
            <a:round/>
            <a:headEnd/>
            <a:tailEnd/>
          </a:ln>
          <a:effectLst/>
        </p:spPr>
        <p:txBody>
          <a:bodyPr/>
          <a:lstStyle/>
          <a:p>
            <a:endParaRPr lang="en-US"/>
          </a:p>
        </p:txBody>
      </p:sp>
      <p:sp>
        <p:nvSpPr>
          <p:cNvPr id="1878052" name="Line 36"/>
          <p:cNvSpPr>
            <a:spLocks noChangeShapeType="1"/>
          </p:cNvSpPr>
          <p:nvPr/>
        </p:nvSpPr>
        <p:spPr bwMode="auto">
          <a:xfrm flipV="1">
            <a:off x="1905000" y="2743200"/>
            <a:ext cx="1143000" cy="457200"/>
          </a:xfrm>
          <a:prstGeom prst="line">
            <a:avLst/>
          </a:prstGeom>
          <a:noFill/>
          <a:ln w="9525">
            <a:solidFill>
              <a:schemeClr val="tx1"/>
            </a:solidFill>
            <a:round/>
            <a:headEnd/>
            <a:tailEnd/>
          </a:ln>
          <a:effectLst/>
        </p:spPr>
        <p:txBody>
          <a:bodyPr/>
          <a:lstStyle/>
          <a:p>
            <a:endParaRPr lang="en-US"/>
          </a:p>
        </p:txBody>
      </p:sp>
      <p:sp>
        <p:nvSpPr>
          <p:cNvPr id="1878053" name="Line 37"/>
          <p:cNvSpPr>
            <a:spLocks noChangeShapeType="1"/>
          </p:cNvSpPr>
          <p:nvPr/>
        </p:nvSpPr>
        <p:spPr bwMode="auto">
          <a:xfrm flipV="1">
            <a:off x="4343400" y="2743200"/>
            <a:ext cx="1143000" cy="457200"/>
          </a:xfrm>
          <a:prstGeom prst="line">
            <a:avLst/>
          </a:prstGeom>
          <a:noFill/>
          <a:ln w="9525">
            <a:solidFill>
              <a:schemeClr val="tx1"/>
            </a:solidFill>
            <a:round/>
            <a:headEnd/>
            <a:tailEnd/>
          </a:ln>
          <a:effectLst/>
        </p:spPr>
        <p:txBody>
          <a:bodyPr/>
          <a:lstStyle/>
          <a:p>
            <a:endParaRPr lang="en-US"/>
          </a:p>
        </p:txBody>
      </p:sp>
      <p:sp>
        <p:nvSpPr>
          <p:cNvPr id="1878054" name="Line 38"/>
          <p:cNvSpPr>
            <a:spLocks noChangeShapeType="1"/>
          </p:cNvSpPr>
          <p:nvPr/>
        </p:nvSpPr>
        <p:spPr bwMode="auto">
          <a:xfrm flipV="1">
            <a:off x="4343400" y="3962400"/>
            <a:ext cx="1143000" cy="457200"/>
          </a:xfrm>
          <a:prstGeom prst="line">
            <a:avLst/>
          </a:prstGeom>
          <a:noFill/>
          <a:ln w="9525">
            <a:solidFill>
              <a:schemeClr val="tx1"/>
            </a:solidFill>
            <a:round/>
            <a:headEnd/>
            <a:tailEnd/>
          </a:ln>
          <a:effectLst/>
        </p:spPr>
        <p:txBody>
          <a:bodyPr/>
          <a:lstStyle/>
          <a:p>
            <a:endParaRPr lang="en-US"/>
          </a:p>
        </p:txBody>
      </p:sp>
      <p:sp>
        <p:nvSpPr>
          <p:cNvPr id="1878055" name="Freeform 39"/>
          <p:cNvSpPr>
            <a:spLocks/>
          </p:cNvSpPr>
          <p:nvPr/>
        </p:nvSpPr>
        <p:spPr bwMode="auto">
          <a:xfrm>
            <a:off x="5638800" y="3965575"/>
            <a:ext cx="1066800" cy="454025"/>
          </a:xfrm>
          <a:custGeom>
            <a:avLst/>
            <a:gdLst/>
            <a:ahLst/>
            <a:cxnLst>
              <a:cxn ang="0">
                <a:pos x="0" y="286"/>
              </a:cxn>
              <a:cxn ang="0">
                <a:pos x="672" y="0"/>
              </a:cxn>
            </a:cxnLst>
            <a:rect l="0" t="0" r="r" b="b"/>
            <a:pathLst>
              <a:path w="672" h="286">
                <a:moveTo>
                  <a:pt x="0" y="286"/>
                </a:moveTo>
                <a:lnTo>
                  <a:pt x="672" y="0"/>
                </a:lnTo>
              </a:path>
            </a:pathLst>
          </a:custGeom>
          <a:noFill/>
          <a:ln w="9525">
            <a:solidFill>
              <a:schemeClr val="tx1"/>
            </a:solidFill>
            <a:round/>
            <a:headEnd type="none" w="med" len="med"/>
            <a:tailEnd type="none" w="med" len="med"/>
          </a:ln>
          <a:effectLst/>
        </p:spPr>
        <p:txBody>
          <a:bodyPr/>
          <a:lstStyle/>
          <a:p>
            <a:endParaRPr lang="en-US"/>
          </a:p>
        </p:txBody>
      </p:sp>
      <p:grpSp>
        <p:nvGrpSpPr>
          <p:cNvPr id="1878056" name="Group 40"/>
          <p:cNvGrpSpPr>
            <a:grpSpLocks/>
          </p:cNvGrpSpPr>
          <p:nvPr/>
        </p:nvGrpSpPr>
        <p:grpSpPr bwMode="auto">
          <a:xfrm>
            <a:off x="4343400" y="2732088"/>
            <a:ext cx="2374900" cy="1687512"/>
            <a:chOff x="2736" y="1721"/>
            <a:chExt cx="1496" cy="1063"/>
          </a:xfrm>
        </p:grpSpPr>
        <p:sp>
          <p:nvSpPr>
            <p:cNvPr id="1878057" name="Line 41"/>
            <p:cNvSpPr>
              <a:spLocks noChangeAspect="1" noChangeShapeType="1"/>
            </p:cNvSpPr>
            <p:nvPr/>
          </p:nvSpPr>
          <p:spPr bwMode="auto">
            <a:xfrm>
              <a:off x="2737" y="2015"/>
              <a:ext cx="0" cy="769"/>
            </a:xfrm>
            <a:prstGeom prst="line">
              <a:avLst/>
            </a:prstGeom>
            <a:noFill/>
            <a:ln w="9525">
              <a:solidFill>
                <a:schemeClr val="tx1"/>
              </a:solidFill>
              <a:round/>
              <a:headEnd/>
              <a:tailEnd/>
            </a:ln>
            <a:effectLst/>
          </p:spPr>
          <p:txBody>
            <a:bodyPr/>
            <a:lstStyle/>
            <a:p>
              <a:endParaRPr lang="en-US"/>
            </a:p>
          </p:txBody>
        </p:sp>
        <p:sp>
          <p:nvSpPr>
            <p:cNvPr id="1878058" name="Line 42"/>
            <p:cNvSpPr>
              <a:spLocks noChangeAspect="1" noChangeShapeType="1"/>
            </p:cNvSpPr>
            <p:nvPr/>
          </p:nvSpPr>
          <p:spPr bwMode="auto">
            <a:xfrm rot="5400000">
              <a:off x="3145" y="2376"/>
              <a:ext cx="0" cy="815"/>
            </a:xfrm>
            <a:prstGeom prst="line">
              <a:avLst/>
            </a:prstGeom>
            <a:noFill/>
            <a:ln w="9525">
              <a:solidFill>
                <a:schemeClr val="tx1"/>
              </a:solidFill>
              <a:round/>
              <a:headEnd/>
              <a:tailEnd/>
            </a:ln>
            <a:effectLst/>
          </p:spPr>
          <p:txBody>
            <a:bodyPr/>
            <a:lstStyle/>
            <a:p>
              <a:endParaRPr lang="en-US"/>
            </a:p>
          </p:txBody>
        </p:sp>
        <p:sp>
          <p:nvSpPr>
            <p:cNvPr id="1878059" name="Freeform 43"/>
            <p:cNvSpPr>
              <a:spLocks noChangeAspect="1"/>
            </p:cNvSpPr>
            <p:nvPr/>
          </p:nvSpPr>
          <p:spPr bwMode="auto">
            <a:xfrm>
              <a:off x="3456" y="2492"/>
              <a:ext cx="771" cy="4"/>
            </a:xfrm>
            <a:custGeom>
              <a:avLst/>
              <a:gdLst/>
              <a:ahLst/>
              <a:cxnLst>
                <a:cxn ang="0">
                  <a:pos x="771" y="0"/>
                </a:cxn>
                <a:cxn ang="0">
                  <a:pos x="0" y="4"/>
                </a:cxn>
              </a:cxnLst>
              <a:rect l="0" t="0" r="r" b="b"/>
              <a:pathLst>
                <a:path w="771" h="4">
                  <a:moveTo>
                    <a:pt x="771" y="0"/>
                  </a:moveTo>
                  <a:lnTo>
                    <a:pt x="0" y="4"/>
                  </a:lnTo>
                </a:path>
              </a:pathLst>
            </a:custGeom>
            <a:solidFill>
              <a:srgbClr val="FF99CC"/>
            </a:solidFill>
            <a:ln w="9525">
              <a:solidFill>
                <a:schemeClr val="tx1"/>
              </a:solidFill>
              <a:round/>
              <a:headEnd/>
              <a:tailEnd/>
            </a:ln>
            <a:effectLst/>
          </p:spPr>
          <p:txBody>
            <a:bodyPr/>
            <a:lstStyle/>
            <a:p>
              <a:endParaRPr lang="en-US"/>
            </a:p>
          </p:txBody>
        </p:sp>
        <p:sp>
          <p:nvSpPr>
            <p:cNvPr id="1878060" name="Line 44"/>
            <p:cNvSpPr>
              <a:spLocks noChangeAspect="1" noChangeShapeType="1"/>
            </p:cNvSpPr>
            <p:nvPr/>
          </p:nvSpPr>
          <p:spPr bwMode="auto">
            <a:xfrm>
              <a:off x="3456" y="1726"/>
              <a:ext cx="0" cy="769"/>
            </a:xfrm>
            <a:prstGeom prst="line">
              <a:avLst/>
            </a:prstGeom>
            <a:noFill/>
            <a:ln w="9525">
              <a:solidFill>
                <a:schemeClr val="tx1"/>
              </a:solidFill>
              <a:round/>
              <a:headEnd/>
              <a:tailEnd/>
            </a:ln>
            <a:effectLst/>
          </p:spPr>
          <p:txBody>
            <a:bodyPr/>
            <a:lstStyle/>
            <a:p>
              <a:endParaRPr lang="en-US"/>
            </a:p>
          </p:txBody>
        </p:sp>
        <p:sp>
          <p:nvSpPr>
            <p:cNvPr id="1878061" name="Line 45"/>
            <p:cNvSpPr>
              <a:spLocks noChangeShapeType="1"/>
            </p:cNvSpPr>
            <p:nvPr/>
          </p:nvSpPr>
          <p:spPr bwMode="auto">
            <a:xfrm flipV="1">
              <a:off x="2736" y="1727"/>
              <a:ext cx="720" cy="288"/>
            </a:xfrm>
            <a:prstGeom prst="line">
              <a:avLst/>
            </a:prstGeom>
            <a:noFill/>
            <a:ln w="9525">
              <a:solidFill>
                <a:schemeClr val="tx1"/>
              </a:solidFill>
              <a:round/>
              <a:headEnd/>
              <a:tailEnd/>
            </a:ln>
            <a:effectLst/>
          </p:spPr>
          <p:txBody>
            <a:bodyPr/>
            <a:lstStyle/>
            <a:p>
              <a:endParaRPr lang="en-US"/>
            </a:p>
          </p:txBody>
        </p:sp>
        <p:sp>
          <p:nvSpPr>
            <p:cNvPr id="1878062" name="Line 46"/>
            <p:cNvSpPr>
              <a:spLocks noChangeShapeType="1"/>
            </p:cNvSpPr>
            <p:nvPr/>
          </p:nvSpPr>
          <p:spPr bwMode="auto">
            <a:xfrm flipV="1">
              <a:off x="2736" y="2495"/>
              <a:ext cx="720" cy="288"/>
            </a:xfrm>
            <a:prstGeom prst="line">
              <a:avLst/>
            </a:prstGeom>
            <a:noFill/>
            <a:ln w="9525">
              <a:solidFill>
                <a:schemeClr val="tx1"/>
              </a:solidFill>
              <a:round/>
              <a:headEnd/>
              <a:tailEnd/>
            </a:ln>
            <a:effectLst/>
          </p:spPr>
          <p:txBody>
            <a:bodyPr/>
            <a:lstStyle/>
            <a:p>
              <a:endParaRPr lang="en-US"/>
            </a:p>
          </p:txBody>
        </p:sp>
        <p:sp>
          <p:nvSpPr>
            <p:cNvPr id="1878063" name="Line 47"/>
            <p:cNvSpPr>
              <a:spLocks noChangeAspect="1" noChangeShapeType="1"/>
            </p:cNvSpPr>
            <p:nvPr/>
          </p:nvSpPr>
          <p:spPr bwMode="auto">
            <a:xfrm>
              <a:off x="3553" y="2013"/>
              <a:ext cx="0" cy="769"/>
            </a:xfrm>
            <a:prstGeom prst="line">
              <a:avLst/>
            </a:prstGeom>
            <a:noFill/>
            <a:ln w="9525">
              <a:solidFill>
                <a:schemeClr val="tx1"/>
              </a:solidFill>
              <a:round/>
              <a:headEnd/>
              <a:tailEnd/>
            </a:ln>
            <a:effectLst/>
          </p:spPr>
          <p:txBody>
            <a:bodyPr/>
            <a:lstStyle/>
            <a:p>
              <a:endParaRPr lang="en-US"/>
            </a:p>
          </p:txBody>
        </p:sp>
        <p:sp>
          <p:nvSpPr>
            <p:cNvPr id="1878064" name="Line 48"/>
            <p:cNvSpPr>
              <a:spLocks noChangeAspect="1" noChangeShapeType="1"/>
            </p:cNvSpPr>
            <p:nvPr/>
          </p:nvSpPr>
          <p:spPr bwMode="auto">
            <a:xfrm rot="5400000">
              <a:off x="3144" y="1606"/>
              <a:ext cx="0" cy="815"/>
            </a:xfrm>
            <a:prstGeom prst="line">
              <a:avLst/>
            </a:prstGeom>
            <a:noFill/>
            <a:ln w="9525">
              <a:solidFill>
                <a:schemeClr val="tx1"/>
              </a:solidFill>
              <a:round/>
              <a:headEnd/>
              <a:tailEnd/>
            </a:ln>
            <a:effectLst/>
          </p:spPr>
          <p:txBody>
            <a:bodyPr/>
            <a:lstStyle/>
            <a:p>
              <a:endParaRPr lang="en-US"/>
            </a:p>
          </p:txBody>
        </p:sp>
        <p:sp>
          <p:nvSpPr>
            <p:cNvPr id="1878065" name="Freeform 49"/>
            <p:cNvSpPr>
              <a:spLocks noChangeAspect="1"/>
            </p:cNvSpPr>
            <p:nvPr/>
          </p:nvSpPr>
          <p:spPr bwMode="auto">
            <a:xfrm>
              <a:off x="3456" y="1721"/>
              <a:ext cx="773" cy="6"/>
            </a:xfrm>
            <a:custGeom>
              <a:avLst/>
              <a:gdLst/>
              <a:ahLst/>
              <a:cxnLst>
                <a:cxn ang="0">
                  <a:pos x="773" y="0"/>
                </a:cxn>
                <a:cxn ang="0">
                  <a:pos x="0" y="6"/>
                </a:cxn>
              </a:cxnLst>
              <a:rect l="0" t="0" r="r" b="b"/>
              <a:pathLst>
                <a:path w="773" h="6">
                  <a:moveTo>
                    <a:pt x="773" y="0"/>
                  </a:moveTo>
                  <a:lnTo>
                    <a:pt x="0" y="6"/>
                  </a:lnTo>
                </a:path>
              </a:pathLst>
            </a:custGeom>
            <a:solidFill>
              <a:srgbClr val="FF99CC"/>
            </a:solidFill>
            <a:ln w="9525">
              <a:solidFill>
                <a:schemeClr val="tx1"/>
              </a:solidFill>
              <a:round/>
              <a:headEnd/>
              <a:tailEnd/>
            </a:ln>
            <a:effectLst/>
          </p:spPr>
          <p:txBody>
            <a:bodyPr/>
            <a:lstStyle/>
            <a:p>
              <a:endParaRPr lang="en-US"/>
            </a:p>
          </p:txBody>
        </p:sp>
        <p:sp>
          <p:nvSpPr>
            <p:cNvPr id="1878066" name="Freeform 50"/>
            <p:cNvSpPr>
              <a:spLocks noChangeAspect="1"/>
            </p:cNvSpPr>
            <p:nvPr/>
          </p:nvSpPr>
          <p:spPr bwMode="auto">
            <a:xfrm>
              <a:off x="4224" y="1724"/>
              <a:ext cx="8" cy="768"/>
            </a:xfrm>
            <a:custGeom>
              <a:avLst/>
              <a:gdLst/>
              <a:ahLst/>
              <a:cxnLst>
                <a:cxn ang="0">
                  <a:pos x="8" y="0"/>
                </a:cxn>
                <a:cxn ang="0">
                  <a:pos x="0" y="768"/>
                </a:cxn>
              </a:cxnLst>
              <a:rect l="0" t="0" r="r" b="b"/>
              <a:pathLst>
                <a:path w="8" h="768">
                  <a:moveTo>
                    <a:pt x="8" y="0"/>
                  </a:moveTo>
                  <a:lnTo>
                    <a:pt x="0" y="768"/>
                  </a:lnTo>
                </a:path>
              </a:pathLst>
            </a:custGeom>
            <a:solidFill>
              <a:srgbClr val="FF99CC"/>
            </a:solidFill>
            <a:ln w="9525">
              <a:solidFill>
                <a:schemeClr val="tx1"/>
              </a:solidFill>
              <a:round/>
              <a:headEnd/>
              <a:tailEnd/>
            </a:ln>
            <a:effectLst/>
          </p:spPr>
          <p:txBody>
            <a:bodyPr/>
            <a:lstStyle/>
            <a:p>
              <a:endParaRPr lang="en-US"/>
            </a:p>
          </p:txBody>
        </p:sp>
        <p:sp>
          <p:nvSpPr>
            <p:cNvPr id="1878067" name="Freeform 51"/>
            <p:cNvSpPr>
              <a:spLocks/>
            </p:cNvSpPr>
            <p:nvPr/>
          </p:nvSpPr>
          <p:spPr bwMode="auto">
            <a:xfrm>
              <a:off x="3552" y="2496"/>
              <a:ext cx="672" cy="285"/>
            </a:xfrm>
            <a:custGeom>
              <a:avLst/>
              <a:gdLst/>
              <a:ahLst/>
              <a:cxnLst>
                <a:cxn ang="0">
                  <a:pos x="0" y="285"/>
                </a:cxn>
                <a:cxn ang="0">
                  <a:pos x="672" y="0"/>
                </a:cxn>
              </a:cxnLst>
              <a:rect l="0" t="0" r="r" b="b"/>
              <a:pathLst>
                <a:path w="672" h="285">
                  <a:moveTo>
                    <a:pt x="0" y="285"/>
                  </a:moveTo>
                  <a:lnTo>
                    <a:pt x="672" y="0"/>
                  </a:lnTo>
                </a:path>
              </a:pathLst>
            </a:custGeom>
            <a:solidFill>
              <a:srgbClr val="FF99CC"/>
            </a:solidFill>
            <a:ln w="9525">
              <a:solidFill>
                <a:schemeClr val="tx1"/>
              </a:solidFill>
              <a:round/>
              <a:headEnd type="none" w="med" len="med"/>
              <a:tailEnd type="none" w="med" len="med"/>
            </a:ln>
            <a:effectLst/>
          </p:spPr>
          <p:txBody>
            <a:bodyPr/>
            <a:lstStyle/>
            <a:p>
              <a:endParaRPr lang="en-US"/>
            </a:p>
          </p:txBody>
        </p:sp>
        <p:sp>
          <p:nvSpPr>
            <p:cNvPr id="1878068" name="Freeform 52"/>
            <p:cNvSpPr>
              <a:spLocks/>
            </p:cNvSpPr>
            <p:nvPr/>
          </p:nvSpPr>
          <p:spPr bwMode="auto">
            <a:xfrm>
              <a:off x="3552" y="1724"/>
              <a:ext cx="678" cy="290"/>
            </a:xfrm>
            <a:custGeom>
              <a:avLst/>
              <a:gdLst/>
              <a:ahLst/>
              <a:cxnLst>
                <a:cxn ang="0">
                  <a:pos x="0" y="290"/>
                </a:cxn>
                <a:cxn ang="0">
                  <a:pos x="678" y="0"/>
                </a:cxn>
              </a:cxnLst>
              <a:rect l="0" t="0" r="r" b="b"/>
              <a:pathLst>
                <a:path w="678" h="290">
                  <a:moveTo>
                    <a:pt x="0" y="290"/>
                  </a:moveTo>
                  <a:lnTo>
                    <a:pt x="678" y="0"/>
                  </a:lnTo>
                </a:path>
              </a:pathLst>
            </a:custGeom>
            <a:solidFill>
              <a:srgbClr val="FF99CC"/>
            </a:solidFill>
            <a:ln w="9525">
              <a:solidFill>
                <a:schemeClr val="tx1"/>
              </a:solidFill>
              <a:round/>
              <a:headEnd type="none" w="med" len="med"/>
              <a:tailEnd type="none" w="med" len="med"/>
            </a:ln>
            <a:effectLst/>
          </p:spPr>
          <p:txBody>
            <a:bodyPr/>
            <a:lstStyle/>
            <a:p>
              <a:endParaRPr lang="en-US"/>
            </a:p>
          </p:txBody>
        </p:sp>
      </p:grpSp>
      <p:sp>
        <p:nvSpPr>
          <p:cNvPr id="1878069" name="Text Box 53"/>
          <p:cNvSpPr txBox="1">
            <a:spLocks noChangeArrowheads="1"/>
          </p:cNvSpPr>
          <p:nvPr/>
        </p:nvSpPr>
        <p:spPr bwMode="auto">
          <a:xfrm>
            <a:off x="6134100" y="3124200"/>
            <a:ext cx="2857500" cy="366713"/>
          </a:xfrm>
          <a:prstGeom prst="rect">
            <a:avLst/>
          </a:prstGeom>
          <a:noFill/>
          <a:ln w="9525">
            <a:noFill/>
            <a:miter lim="800000"/>
            <a:headEnd/>
            <a:tailEnd/>
          </a:ln>
          <a:effectLst/>
        </p:spPr>
        <p:txBody>
          <a:bodyPr wrap="none">
            <a:spAutoFit/>
          </a:bodyPr>
          <a:lstStyle/>
          <a:p>
            <a:r>
              <a:rPr lang="en-US" sz="1800"/>
              <a:t>V = length x width x height</a:t>
            </a:r>
          </a:p>
        </p:txBody>
      </p:sp>
      <p:sp>
        <p:nvSpPr>
          <p:cNvPr id="1878070" name="Text Box 54"/>
          <p:cNvSpPr txBox="1">
            <a:spLocks noChangeArrowheads="1"/>
          </p:cNvSpPr>
          <p:nvPr/>
        </p:nvSpPr>
        <p:spPr bwMode="auto">
          <a:xfrm>
            <a:off x="6121400" y="3124200"/>
            <a:ext cx="2565400" cy="366713"/>
          </a:xfrm>
          <a:prstGeom prst="rect">
            <a:avLst/>
          </a:prstGeom>
          <a:noFill/>
          <a:ln w="9525">
            <a:noFill/>
            <a:miter lim="800000"/>
            <a:headEnd/>
            <a:tailEnd/>
          </a:ln>
          <a:effectLst/>
        </p:spPr>
        <p:txBody>
          <a:bodyPr wrap="none">
            <a:spAutoFit/>
          </a:bodyPr>
          <a:lstStyle/>
          <a:p>
            <a:r>
              <a:rPr lang="en-US" sz="1800"/>
              <a:t>V = 2 cm x 2 cm x 2 cm</a:t>
            </a:r>
          </a:p>
        </p:txBody>
      </p:sp>
      <p:sp>
        <p:nvSpPr>
          <p:cNvPr id="1878071" name="Text Box 55"/>
          <p:cNvSpPr txBox="1">
            <a:spLocks noChangeArrowheads="1"/>
          </p:cNvSpPr>
          <p:nvPr/>
        </p:nvSpPr>
        <p:spPr bwMode="auto">
          <a:xfrm>
            <a:off x="6748463" y="3138488"/>
            <a:ext cx="1176337" cy="366712"/>
          </a:xfrm>
          <a:prstGeom prst="rect">
            <a:avLst/>
          </a:prstGeom>
          <a:noFill/>
          <a:ln w="9525">
            <a:noFill/>
            <a:miter lim="800000"/>
            <a:headEnd/>
            <a:tailEnd/>
          </a:ln>
          <a:effectLst/>
        </p:spPr>
        <p:txBody>
          <a:bodyPr wrap="none">
            <a:spAutoFit/>
          </a:bodyPr>
          <a:lstStyle/>
          <a:p>
            <a:r>
              <a:rPr lang="en-US" sz="1800"/>
              <a:t>V = 8 cm</a:t>
            </a:r>
            <a:r>
              <a:rPr lang="en-US" sz="1800" baseline="30000"/>
              <a:t>3</a:t>
            </a:r>
          </a:p>
        </p:txBody>
      </p:sp>
      <p:sp>
        <p:nvSpPr>
          <p:cNvPr id="1878072" name="Text Box 56"/>
          <p:cNvSpPr txBox="1">
            <a:spLocks noChangeArrowheads="1"/>
          </p:cNvSpPr>
          <p:nvPr/>
        </p:nvSpPr>
        <p:spPr bwMode="auto">
          <a:xfrm>
            <a:off x="746125" y="1385888"/>
            <a:ext cx="3479800" cy="366712"/>
          </a:xfrm>
          <a:prstGeom prst="rect">
            <a:avLst/>
          </a:prstGeom>
          <a:noFill/>
          <a:ln w="9525">
            <a:noFill/>
            <a:miter lim="800000"/>
            <a:headEnd/>
            <a:tailEnd/>
          </a:ln>
          <a:effectLst/>
        </p:spPr>
        <p:txBody>
          <a:bodyPr wrap="none">
            <a:spAutoFit/>
          </a:bodyPr>
          <a:lstStyle/>
          <a:p>
            <a:r>
              <a:rPr lang="en-US" sz="1800"/>
              <a:t>Volume = length x width x height</a:t>
            </a:r>
          </a:p>
        </p:txBody>
      </p:sp>
      <p:sp>
        <p:nvSpPr>
          <p:cNvPr id="1878073" name="Text Box 57"/>
          <p:cNvSpPr txBox="1">
            <a:spLocks noChangeArrowheads="1"/>
          </p:cNvSpPr>
          <p:nvPr/>
        </p:nvSpPr>
        <p:spPr bwMode="auto">
          <a:xfrm>
            <a:off x="762000" y="1385888"/>
            <a:ext cx="3314700" cy="366712"/>
          </a:xfrm>
          <a:prstGeom prst="rect">
            <a:avLst/>
          </a:prstGeom>
          <a:noFill/>
          <a:ln w="9525">
            <a:noFill/>
            <a:miter lim="800000"/>
            <a:headEnd/>
            <a:tailEnd/>
          </a:ln>
          <a:effectLst/>
        </p:spPr>
        <p:txBody>
          <a:bodyPr wrap="none">
            <a:spAutoFit/>
          </a:bodyPr>
          <a:lstStyle/>
          <a:p>
            <a:r>
              <a:rPr lang="en-US" sz="1800"/>
              <a:t>Volume  =  6 cm x 2 cm x 3 cm</a:t>
            </a:r>
          </a:p>
        </p:txBody>
      </p:sp>
      <p:grpSp>
        <p:nvGrpSpPr>
          <p:cNvPr id="1878074" name="Group 58"/>
          <p:cNvGrpSpPr>
            <a:grpSpLocks/>
          </p:cNvGrpSpPr>
          <p:nvPr/>
        </p:nvGrpSpPr>
        <p:grpSpPr bwMode="auto">
          <a:xfrm>
            <a:off x="1143000" y="3200400"/>
            <a:ext cx="6242050" cy="2209800"/>
            <a:chOff x="720" y="2016"/>
            <a:chExt cx="3932" cy="1392"/>
          </a:xfrm>
        </p:grpSpPr>
        <p:grpSp>
          <p:nvGrpSpPr>
            <p:cNvPr id="1878075" name="Group 59"/>
            <p:cNvGrpSpPr>
              <a:grpSpLocks/>
            </p:cNvGrpSpPr>
            <p:nvPr/>
          </p:nvGrpSpPr>
          <p:grpSpPr bwMode="auto">
            <a:xfrm>
              <a:off x="912" y="3177"/>
              <a:ext cx="2607" cy="231"/>
              <a:chOff x="912" y="3177"/>
              <a:chExt cx="2607" cy="231"/>
            </a:xfrm>
          </p:grpSpPr>
          <p:sp>
            <p:nvSpPr>
              <p:cNvPr id="1878076" name="Line 60"/>
              <p:cNvSpPr>
                <a:spLocks noChangeAspect="1" noChangeShapeType="1"/>
              </p:cNvSpPr>
              <p:nvPr/>
            </p:nvSpPr>
            <p:spPr bwMode="auto">
              <a:xfrm rot="-5400000">
                <a:off x="2200" y="2072"/>
                <a:ext cx="0" cy="2383"/>
              </a:xfrm>
              <a:prstGeom prst="line">
                <a:avLst/>
              </a:prstGeom>
              <a:noFill/>
              <a:ln w="9525">
                <a:solidFill>
                  <a:schemeClr val="tx1"/>
                </a:solidFill>
                <a:round/>
                <a:headEnd type="arrow" w="med" len="med"/>
                <a:tailEnd type="arrow" w="med" len="med"/>
              </a:ln>
              <a:effectLst/>
            </p:spPr>
            <p:txBody>
              <a:bodyPr/>
              <a:lstStyle/>
              <a:p>
                <a:endParaRPr lang="en-US"/>
              </a:p>
            </p:txBody>
          </p:sp>
          <p:sp>
            <p:nvSpPr>
              <p:cNvPr id="1878077" name="Line 61"/>
              <p:cNvSpPr>
                <a:spLocks noChangeAspect="1" noChangeShapeType="1"/>
              </p:cNvSpPr>
              <p:nvPr/>
            </p:nvSpPr>
            <p:spPr bwMode="auto">
              <a:xfrm flipV="1">
                <a:off x="912" y="3225"/>
                <a:ext cx="207" cy="87"/>
              </a:xfrm>
              <a:prstGeom prst="line">
                <a:avLst/>
              </a:prstGeom>
              <a:noFill/>
              <a:ln w="9525">
                <a:solidFill>
                  <a:schemeClr val="tx1"/>
                </a:solidFill>
                <a:round/>
                <a:headEnd/>
                <a:tailEnd/>
              </a:ln>
              <a:effectLst/>
            </p:spPr>
            <p:txBody>
              <a:bodyPr/>
              <a:lstStyle/>
              <a:p>
                <a:endParaRPr lang="en-US"/>
              </a:p>
            </p:txBody>
          </p:sp>
          <p:sp>
            <p:nvSpPr>
              <p:cNvPr id="1878078" name="Line 62"/>
              <p:cNvSpPr>
                <a:spLocks noChangeAspect="1" noChangeShapeType="1"/>
              </p:cNvSpPr>
              <p:nvPr/>
            </p:nvSpPr>
            <p:spPr bwMode="auto">
              <a:xfrm flipV="1">
                <a:off x="3312" y="3225"/>
                <a:ext cx="207" cy="87"/>
              </a:xfrm>
              <a:prstGeom prst="line">
                <a:avLst/>
              </a:prstGeom>
              <a:noFill/>
              <a:ln w="9525">
                <a:solidFill>
                  <a:schemeClr val="tx1"/>
                </a:solidFill>
                <a:round/>
                <a:headEnd/>
                <a:tailEnd/>
              </a:ln>
              <a:effectLst/>
            </p:spPr>
            <p:txBody>
              <a:bodyPr/>
              <a:lstStyle/>
              <a:p>
                <a:endParaRPr lang="en-US"/>
              </a:p>
            </p:txBody>
          </p:sp>
          <p:sp>
            <p:nvSpPr>
              <p:cNvPr id="1878079" name="Text Box 63"/>
              <p:cNvSpPr txBox="1">
                <a:spLocks noChangeArrowheads="1"/>
              </p:cNvSpPr>
              <p:nvPr/>
            </p:nvSpPr>
            <p:spPr bwMode="auto">
              <a:xfrm>
                <a:off x="1872" y="3177"/>
                <a:ext cx="428" cy="231"/>
              </a:xfrm>
              <a:prstGeom prst="rect">
                <a:avLst/>
              </a:prstGeom>
              <a:solidFill>
                <a:schemeClr val="bg1"/>
              </a:solidFill>
              <a:ln w="9525">
                <a:noFill/>
                <a:miter lim="800000"/>
                <a:headEnd/>
                <a:tailEnd/>
              </a:ln>
              <a:effectLst/>
            </p:spPr>
            <p:txBody>
              <a:bodyPr wrap="none">
                <a:spAutoFit/>
              </a:bodyPr>
              <a:lstStyle/>
              <a:p>
                <a:r>
                  <a:rPr lang="en-US" sz="1800"/>
                  <a:t>6 cm</a:t>
                </a:r>
              </a:p>
            </p:txBody>
          </p:sp>
        </p:grpSp>
        <p:grpSp>
          <p:nvGrpSpPr>
            <p:cNvPr id="1878080" name="Group 64"/>
            <p:cNvGrpSpPr>
              <a:grpSpLocks/>
            </p:cNvGrpSpPr>
            <p:nvPr/>
          </p:nvGrpSpPr>
          <p:grpSpPr bwMode="auto">
            <a:xfrm>
              <a:off x="720" y="2016"/>
              <a:ext cx="428" cy="1153"/>
              <a:chOff x="720" y="2016"/>
              <a:chExt cx="428" cy="1153"/>
            </a:xfrm>
          </p:grpSpPr>
          <p:sp>
            <p:nvSpPr>
              <p:cNvPr id="1878081" name="Line 65"/>
              <p:cNvSpPr>
                <a:spLocks noChangeAspect="1" noChangeShapeType="1"/>
              </p:cNvSpPr>
              <p:nvPr/>
            </p:nvSpPr>
            <p:spPr bwMode="auto">
              <a:xfrm>
                <a:off x="960" y="2016"/>
                <a:ext cx="0" cy="1153"/>
              </a:xfrm>
              <a:prstGeom prst="line">
                <a:avLst/>
              </a:prstGeom>
              <a:noFill/>
              <a:ln w="9525">
                <a:solidFill>
                  <a:schemeClr val="tx1"/>
                </a:solidFill>
                <a:round/>
                <a:headEnd type="arrow" w="med" len="med"/>
                <a:tailEnd type="arrow" w="med" len="med"/>
              </a:ln>
              <a:effectLst/>
            </p:spPr>
            <p:txBody>
              <a:bodyPr/>
              <a:lstStyle/>
              <a:p>
                <a:endParaRPr lang="en-US"/>
              </a:p>
            </p:txBody>
          </p:sp>
          <p:sp>
            <p:nvSpPr>
              <p:cNvPr id="1878082" name="Line 66"/>
              <p:cNvSpPr>
                <a:spLocks noChangeShapeType="1"/>
              </p:cNvSpPr>
              <p:nvPr/>
            </p:nvSpPr>
            <p:spPr bwMode="auto">
              <a:xfrm>
                <a:off x="864" y="3168"/>
                <a:ext cx="192" cy="0"/>
              </a:xfrm>
              <a:prstGeom prst="line">
                <a:avLst/>
              </a:prstGeom>
              <a:noFill/>
              <a:ln w="9525">
                <a:solidFill>
                  <a:schemeClr val="tx1"/>
                </a:solidFill>
                <a:round/>
                <a:headEnd/>
                <a:tailEnd/>
              </a:ln>
              <a:effectLst/>
            </p:spPr>
            <p:txBody>
              <a:bodyPr/>
              <a:lstStyle/>
              <a:p>
                <a:endParaRPr lang="en-US"/>
              </a:p>
            </p:txBody>
          </p:sp>
          <p:sp>
            <p:nvSpPr>
              <p:cNvPr id="1878083" name="Line 67"/>
              <p:cNvSpPr>
                <a:spLocks noChangeShapeType="1"/>
              </p:cNvSpPr>
              <p:nvPr/>
            </p:nvSpPr>
            <p:spPr bwMode="auto">
              <a:xfrm>
                <a:off x="864" y="2016"/>
                <a:ext cx="192" cy="0"/>
              </a:xfrm>
              <a:prstGeom prst="line">
                <a:avLst/>
              </a:prstGeom>
              <a:noFill/>
              <a:ln w="9525">
                <a:solidFill>
                  <a:schemeClr val="tx1"/>
                </a:solidFill>
                <a:round/>
                <a:headEnd/>
                <a:tailEnd/>
              </a:ln>
              <a:effectLst/>
            </p:spPr>
            <p:txBody>
              <a:bodyPr/>
              <a:lstStyle/>
              <a:p>
                <a:endParaRPr lang="en-US"/>
              </a:p>
            </p:txBody>
          </p:sp>
          <p:sp>
            <p:nvSpPr>
              <p:cNvPr id="1878084" name="Text Box 68"/>
              <p:cNvSpPr txBox="1">
                <a:spLocks noChangeArrowheads="1"/>
              </p:cNvSpPr>
              <p:nvPr/>
            </p:nvSpPr>
            <p:spPr bwMode="auto">
              <a:xfrm>
                <a:off x="720" y="2448"/>
                <a:ext cx="428" cy="231"/>
              </a:xfrm>
              <a:prstGeom prst="rect">
                <a:avLst/>
              </a:prstGeom>
              <a:solidFill>
                <a:schemeClr val="bg1"/>
              </a:solidFill>
              <a:ln w="9525">
                <a:noFill/>
                <a:miter lim="800000"/>
                <a:headEnd/>
                <a:tailEnd/>
              </a:ln>
              <a:effectLst/>
            </p:spPr>
            <p:txBody>
              <a:bodyPr wrap="none">
                <a:spAutoFit/>
              </a:bodyPr>
              <a:lstStyle/>
              <a:p>
                <a:r>
                  <a:rPr lang="en-US" sz="1800"/>
                  <a:t>3 cm</a:t>
                </a:r>
              </a:p>
            </p:txBody>
          </p:sp>
        </p:grpSp>
        <p:grpSp>
          <p:nvGrpSpPr>
            <p:cNvPr id="1878085" name="Group 69"/>
            <p:cNvGrpSpPr>
              <a:grpSpLocks/>
            </p:cNvGrpSpPr>
            <p:nvPr/>
          </p:nvGrpSpPr>
          <p:grpSpPr bwMode="auto">
            <a:xfrm>
              <a:off x="3590" y="2928"/>
              <a:ext cx="682" cy="480"/>
              <a:chOff x="3590" y="2928"/>
              <a:chExt cx="682" cy="480"/>
            </a:xfrm>
          </p:grpSpPr>
          <p:sp>
            <p:nvSpPr>
              <p:cNvPr id="1878086" name="Line 70"/>
              <p:cNvSpPr>
                <a:spLocks noChangeAspect="1" noChangeShapeType="1"/>
              </p:cNvSpPr>
              <p:nvPr/>
            </p:nvSpPr>
            <p:spPr bwMode="auto">
              <a:xfrm flipV="1">
                <a:off x="3590" y="3028"/>
                <a:ext cx="682" cy="284"/>
              </a:xfrm>
              <a:prstGeom prst="line">
                <a:avLst/>
              </a:prstGeom>
              <a:noFill/>
              <a:ln w="9525">
                <a:solidFill>
                  <a:schemeClr val="tx1"/>
                </a:solidFill>
                <a:round/>
                <a:headEnd type="arrow" w="med" len="med"/>
                <a:tailEnd type="arrow" w="med" len="med"/>
              </a:ln>
              <a:effectLst/>
            </p:spPr>
            <p:txBody>
              <a:bodyPr/>
              <a:lstStyle/>
              <a:p>
                <a:endParaRPr lang="en-US"/>
              </a:p>
            </p:txBody>
          </p:sp>
          <p:sp>
            <p:nvSpPr>
              <p:cNvPr id="1878087" name="Line 71"/>
              <p:cNvSpPr>
                <a:spLocks noChangeShapeType="1"/>
              </p:cNvSpPr>
              <p:nvPr/>
            </p:nvSpPr>
            <p:spPr bwMode="auto">
              <a:xfrm rot="5400000">
                <a:off x="3504" y="3312"/>
                <a:ext cx="192" cy="0"/>
              </a:xfrm>
              <a:prstGeom prst="line">
                <a:avLst/>
              </a:prstGeom>
              <a:noFill/>
              <a:ln w="9525">
                <a:solidFill>
                  <a:schemeClr val="tx1"/>
                </a:solidFill>
                <a:round/>
                <a:headEnd/>
                <a:tailEnd/>
              </a:ln>
              <a:effectLst/>
            </p:spPr>
            <p:txBody>
              <a:bodyPr/>
              <a:lstStyle/>
              <a:p>
                <a:endParaRPr lang="en-US"/>
              </a:p>
            </p:txBody>
          </p:sp>
          <p:sp>
            <p:nvSpPr>
              <p:cNvPr id="1878088" name="Line 72"/>
              <p:cNvSpPr>
                <a:spLocks noChangeShapeType="1"/>
              </p:cNvSpPr>
              <p:nvPr/>
            </p:nvSpPr>
            <p:spPr bwMode="auto">
              <a:xfrm rot="5400000">
                <a:off x="4176" y="3024"/>
                <a:ext cx="192" cy="0"/>
              </a:xfrm>
              <a:prstGeom prst="line">
                <a:avLst/>
              </a:prstGeom>
              <a:noFill/>
              <a:ln w="9525">
                <a:solidFill>
                  <a:schemeClr val="tx1"/>
                </a:solidFill>
                <a:round/>
                <a:headEnd/>
                <a:tailEnd/>
              </a:ln>
              <a:effectLst/>
            </p:spPr>
            <p:txBody>
              <a:bodyPr/>
              <a:lstStyle/>
              <a:p>
                <a:endParaRPr lang="en-US"/>
              </a:p>
            </p:txBody>
          </p:sp>
          <p:sp>
            <p:nvSpPr>
              <p:cNvPr id="1878089" name="Text Box 73"/>
              <p:cNvSpPr txBox="1">
                <a:spLocks noChangeArrowheads="1"/>
              </p:cNvSpPr>
              <p:nvPr/>
            </p:nvSpPr>
            <p:spPr bwMode="auto">
              <a:xfrm>
                <a:off x="3744" y="3081"/>
                <a:ext cx="428" cy="231"/>
              </a:xfrm>
              <a:prstGeom prst="rect">
                <a:avLst/>
              </a:prstGeom>
              <a:solidFill>
                <a:schemeClr val="bg1"/>
              </a:solidFill>
              <a:ln w="9525">
                <a:noFill/>
                <a:miter lim="800000"/>
                <a:headEnd/>
                <a:tailEnd/>
              </a:ln>
              <a:effectLst/>
            </p:spPr>
            <p:txBody>
              <a:bodyPr wrap="none">
                <a:spAutoFit/>
              </a:bodyPr>
              <a:lstStyle/>
              <a:p>
                <a:r>
                  <a:rPr lang="en-US" sz="1800"/>
                  <a:t>2 cm</a:t>
                </a:r>
              </a:p>
            </p:txBody>
          </p:sp>
        </p:grpSp>
        <p:grpSp>
          <p:nvGrpSpPr>
            <p:cNvPr id="1878090" name="Group 74"/>
            <p:cNvGrpSpPr>
              <a:grpSpLocks/>
            </p:cNvGrpSpPr>
            <p:nvPr/>
          </p:nvGrpSpPr>
          <p:grpSpPr bwMode="auto">
            <a:xfrm>
              <a:off x="4224" y="2496"/>
              <a:ext cx="428" cy="384"/>
              <a:chOff x="4224" y="2496"/>
              <a:chExt cx="428" cy="384"/>
            </a:xfrm>
          </p:grpSpPr>
          <p:sp>
            <p:nvSpPr>
              <p:cNvPr id="1878091" name="Line 75"/>
              <p:cNvSpPr>
                <a:spLocks noChangeAspect="1" noChangeShapeType="1"/>
              </p:cNvSpPr>
              <p:nvPr/>
            </p:nvSpPr>
            <p:spPr bwMode="auto">
              <a:xfrm>
                <a:off x="4416" y="2496"/>
                <a:ext cx="0" cy="384"/>
              </a:xfrm>
              <a:prstGeom prst="line">
                <a:avLst/>
              </a:prstGeom>
              <a:noFill/>
              <a:ln w="9525">
                <a:solidFill>
                  <a:schemeClr val="tx1"/>
                </a:solidFill>
                <a:round/>
                <a:headEnd type="arrow" w="med" len="med"/>
                <a:tailEnd type="arrow" w="med" len="med"/>
              </a:ln>
              <a:effectLst/>
            </p:spPr>
            <p:txBody>
              <a:bodyPr/>
              <a:lstStyle/>
              <a:p>
                <a:endParaRPr lang="en-US"/>
              </a:p>
            </p:txBody>
          </p:sp>
          <p:sp>
            <p:nvSpPr>
              <p:cNvPr id="1878092" name="Line 76"/>
              <p:cNvSpPr>
                <a:spLocks noChangeShapeType="1"/>
              </p:cNvSpPr>
              <p:nvPr/>
            </p:nvSpPr>
            <p:spPr bwMode="auto">
              <a:xfrm>
                <a:off x="4320" y="2496"/>
                <a:ext cx="192" cy="0"/>
              </a:xfrm>
              <a:prstGeom prst="line">
                <a:avLst/>
              </a:prstGeom>
              <a:noFill/>
              <a:ln w="9525">
                <a:solidFill>
                  <a:schemeClr val="tx1"/>
                </a:solidFill>
                <a:round/>
                <a:headEnd/>
                <a:tailEnd/>
              </a:ln>
              <a:effectLst/>
            </p:spPr>
            <p:txBody>
              <a:bodyPr/>
              <a:lstStyle/>
              <a:p>
                <a:endParaRPr lang="en-US"/>
              </a:p>
            </p:txBody>
          </p:sp>
          <p:sp>
            <p:nvSpPr>
              <p:cNvPr id="1878093" name="Line 77"/>
              <p:cNvSpPr>
                <a:spLocks noChangeShapeType="1"/>
              </p:cNvSpPr>
              <p:nvPr/>
            </p:nvSpPr>
            <p:spPr bwMode="auto">
              <a:xfrm>
                <a:off x="4320" y="2880"/>
                <a:ext cx="192" cy="0"/>
              </a:xfrm>
              <a:prstGeom prst="line">
                <a:avLst/>
              </a:prstGeom>
              <a:noFill/>
              <a:ln w="9525">
                <a:solidFill>
                  <a:schemeClr val="tx1"/>
                </a:solidFill>
                <a:round/>
                <a:headEnd/>
                <a:tailEnd/>
              </a:ln>
              <a:effectLst/>
            </p:spPr>
            <p:txBody>
              <a:bodyPr/>
              <a:lstStyle/>
              <a:p>
                <a:endParaRPr lang="en-US"/>
              </a:p>
            </p:txBody>
          </p:sp>
          <p:sp>
            <p:nvSpPr>
              <p:cNvPr id="1878094" name="Text Box 78"/>
              <p:cNvSpPr txBox="1">
                <a:spLocks noChangeArrowheads="1"/>
              </p:cNvSpPr>
              <p:nvPr/>
            </p:nvSpPr>
            <p:spPr bwMode="auto">
              <a:xfrm>
                <a:off x="4224" y="2592"/>
                <a:ext cx="428" cy="231"/>
              </a:xfrm>
              <a:prstGeom prst="rect">
                <a:avLst/>
              </a:prstGeom>
              <a:solidFill>
                <a:schemeClr val="bg1"/>
              </a:solidFill>
              <a:ln w="9525">
                <a:noFill/>
                <a:miter lim="800000"/>
                <a:headEnd/>
                <a:tailEnd/>
              </a:ln>
              <a:effectLst/>
            </p:spPr>
            <p:txBody>
              <a:bodyPr wrap="none">
                <a:spAutoFit/>
              </a:bodyPr>
              <a:lstStyle/>
              <a:p>
                <a:r>
                  <a:rPr lang="en-US" sz="1800"/>
                  <a:t>1 cm</a:t>
                </a:r>
              </a:p>
            </p:txBody>
          </p:sp>
        </p:grpSp>
        <p:sp>
          <p:nvSpPr>
            <p:cNvPr id="1878095" name="Line 79"/>
            <p:cNvSpPr>
              <a:spLocks noChangeAspect="1" noChangeShapeType="1"/>
            </p:cNvSpPr>
            <p:nvPr/>
          </p:nvSpPr>
          <p:spPr bwMode="auto">
            <a:xfrm rot="-5400000">
              <a:off x="1464" y="2040"/>
              <a:ext cx="0" cy="528"/>
            </a:xfrm>
            <a:prstGeom prst="line">
              <a:avLst/>
            </a:prstGeom>
            <a:noFill/>
            <a:ln w="9525">
              <a:solidFill>
                <a:schemeClr val="tx1"/>
              </a:solidFill>
              <a:round/>
              <a:headEnd type="arrow" w="med" len="med"/>
              <a:tailEnd/>
            </a:ln>
            <a:effectLst/>
          </p:spPr>
          <p:txBody>
            <a:bodyPr/>
            <a:lstStyle/>
            <a:p>
              <a:endParaRPr lang="en-US"/>
            </a:p>
          </p:txBody>
        </p:sp>
        <p:grpSp>
          <p:nvGrpSpPr>
            <p:cNvPr id="1878096" name="Group 80"/>
            <p:cNvGrpSpPr>
              <a:grpSpLocks/>
            </p:cNvGrpSpPr>
            <p:nvPr/>
          </p:nvGrpSpPr>
          <p:grpSpPr bwMode="auto">
            <a:xfrm>
              <a:off x="1732" y="2208"/>
              <a:ext cx="1004" cy="231"/>
              <a:chOff x="1732" y="2208"/>
              <a:chExt cx="1004" cy="231"/>
            </a:xfrm>
          </p:grpSpPr>
          <p:sp>
            <p:nvSpPr>
              <p:cNvPr id="1878097" name="Text Box 81"/>
              <p:cNvSpPr txBox="1">
                <a:spLocks noChangeArrowheads="1"/>
              </p:cNvSpPr>
              <p:nvPr/>
            </p:nvSpPr>
            <p:spPr bwMode="auto">
              <a:xfrm>
                <a:off x="1732" y="2208"/>
                <a:ext cx="428" cy="231"/>
              </a:xfrm>
              <a:prstGeom prst="rect">
                <a:avLst/>
              </a:prstGeom>
              <a:noFill/>
              <a:ln w="9525">
                <a:noFill/>
                <a:miter lim="800000"/>
                <a:headEnd/>
                <a:tailEnd/>
              </a:ln>
              <a:effectLst/>
            </p:spPr>
            <p:txBody>
              <a:bodyPr wrap="none">
                <a:spAutoFit/>
              </a:bodyPr>
              <a:lstStyle/>
              <a:p>
                <a:r>
                  <a:rPr lang="en-US" sz="1800"/>
                  <a:t>4 cm</a:t>
                </a:r>
              </a:p>
            </p:txBody>
          </p:sp>
          <p:sp>
            <p:nvSpPr>
              <p:cNvPr id="1878098" name="Line 82"/>
              <p:cNvSpPr>
                <a:spLocks noChangeAspect="1" noChangeShapeType="1"/>
              </p:cNvSpPr>
              <p:nvPr/>
            </p:nvSpPr>
            <p:spPr bwMode="auto">
              <a:xfrm rot="-5400000">
                <a:off x="2472" y="2040"/>
                <a:ext cx="0" cy="528"/>
              </a:xfrm>
              <a:prstGeom prst="line">
                <a:avLst/>
              </a:prstGeom>
              <a:noFill/>
              <a:ln w="9525">
                <a:solidFill>
                  <a:schemeClr val="tx1"/>
                </a:solidFill>
                <a:round/>
                <a:headEnd/>
                <a:tailEnd type="arrow" w="med" len="med"/>
              </a:ln>
              <a:effectLst/>
            </p:spPr>
            <p:txBody>
              <a:bodyPr/>
              <a:lstStyle/>
              <a:p>
                <a:endParaRPr lang="en-US"/>
              </a:p>
            </p:txBody>
          </p:sp>
        </p:grpSp>
      </p:grpSp>
      <p:sp>
        <p:nvSpPr>
          <p:cNvPr id="1878099" name="Text Box 83"/>
          <p:cNvSpPr txBox="1">
            <a:spLocks noChangeArrowheads="1"/>
          </p:cNvSpPr>
          <p:nvPr/>
        </p:nvSpPr>
        <p:spPr bwMode="auto">
          <a:xfrm>
            <a:off x="1431925" y="1385888"/>
            <a:ext cx="1925638" cy="366712"/>
          </a:xfrm>
          <a:prstGeom prst="rect">
            <a:avLst/>
          </a:prstGeom>
          <a:noFill/>
          <a:ln w="9525">
            <a:noFill/>
            <a:miter lim="800000"/>
            <a:headEnd/>
            <a:tailEnd/>
          </a:ln>
          <a:effectLst/>
        </p:spPr>
        <p:txBody>
          <a:bodyPr wrap="none">
            <a:spAutoFit/>
          </a:bodyPr>
          <a:lstStyle/>
          <a:p>
            <a:r>
              <a:rPr lang="en-US" sz="1800"/>
              <a:t>Volume = 36 cm</a:t>
            </a:r>
            <a:r>
              <a:rPr lang="en-US" sz="1800" baseline="30000"/>
              <a:t>3</a:t>
            </a:r>
          </a:p>
        </p:txBody>
      </p:sp>
      <p:sp>
        <p:nvSpPr>
          <p:cNvPr id="1878100" name="Text Box 84"/>
          <p:cNvSpPr txBox="1">
            <a:spLocks noChangeArrowheads="1"/>
          </p:cNvSpPr>
          <p:nvPr/>
        </p:nvSpPr>
        <p:spPr bwMode="auto">
          <a:xfrm>
            <a:off x="1981200" y="5653088"/>
            <a:ext cx="1155700" cy="366712"/>
          </a:xfrm>
          <a:prstGeom prst="rect">
            <a:avLst/>
          </a:prstGeom>
          <a:noFill/>
          <a:ln w="9525">
            <a:noFill/>
            <a:miter lim="800000"/>
            <a:headEnd/>
            <a:tailEnd/>
          </a:ln>
          <a:effectLst/>
        </p:spPr>
        <p:txBody>
          <a:bodyPr wrap="none">
            <a:spAutoFit/>
          </a:bodyPr>
          <a:lstStyle/>
          <a:p>
            <a:r>
              <a:rPr lang="en-US" sz="1800"/>
              <a:t>Volume =</a:t>
            </a:r>
            <a:endParaRPr lang="en-US" sz="1800" baseline="30000"/>
          </a:p>
        </p:txBody>
      </p:sp>
      <p:sp>
        <p:nvSpPr>
          <p:cNvPr id="1878101" name="Text Box 85"/>
          <p:cNvSpPr txBox="1">
            <a:spLocks noChangeArrowheads="1"/>
          </p:cNvSpPr>
          <p:nvPr/>
        </p:nvSpPr>
        <p:spPr bwMode="auto">
          <a:xfrm>
            <a:off x="1981200" y="6110288"/>
            <a:ext cx="1925638" cy="366712"/>
          </a:xfrm>
          <a:prstGeom prst="rect">
            <a:avLst/>
          </a:prstGeom>
          <a:noFill/>
          <a:ln w="9525">
            <a:noFill/>
            <a:miter lim="800000"/>
            <a:headEnd/>
            <a:tailEnd/>
          </a:ln>
          <a:effectLst/>
        </p:spPr>
        <p:txBody>
          <a:bodyPr wrap="none">
            <a:spAutoFit/>
          </a:bodyPr>
          <a:lstStyle/>
          <a:p>
            <a:r>
              <a:rPr lang="en-US" sz="1800"/>
              <a:t>Volume = 28 cm</a:t>
            </a:r>
            <a:r>
              <a:rPr lang="en-US" sz="1800" baseline="30000"/>
              <a:t>3</a:t>
            </a:r>
          </a:p>
        </p:txBody>
      </p:sp>
      <p:grpSp>
        <p:nvGrpSpPr>
          <p:cNvPr id="1878102" name="Group 86"/>
          <p:cNvGrpSpPr>
            <a:grpSpLocks/>
          </p:cNvGrpSpPr>
          <p:nvPr/>
        </p:nvGrpSpPr>
        <p:grpSpPr bwMode="auto">
          <a:xfrm>
            <a:off x="4343400" y="2743200"/>
            <a:ext cx="2374900" cy="1687513"/>
            <a:chOff x="2736" y="1721"/>
            <a:chExt cx="1496" cy="1063"/>
          </a:xfrm>
        </p:grpSpPr>
        <p:sp>
          <p:nvSpPr>
            <p:cNvPr id="1878103" name="Line 87"/>
            <p:cNvSpPr>
              <a:spLocks noChangeAspect="1" noChangeShapeType="1"/>
            </p:cNvSpPr>
            <p:nvPr/>
          </p:nvSpPr>
          <p:spPr bwMode="auto">
            <a:xfrm>
              <a:off x="2737" y="2015"/>
              <a:ext cx="0" cy="769"/>
            </a:xfrm>
            <a:prstGeom prst="line">
              <a:avLst/>
            </a:prstGeom>
            <a:noFill/>
            <a:ln w="9525">
              <a:solidFill>
                <a:schemeClr val="tx1"/>
              </a:solidFill>
              <a:round/>
              <a:headEnd/>
              <a:tailEnd/>
            </a:ln>
            <a:effectLst/>
          </p:spPr>
          <p:txBody>
            <a:bodyPr/>
            <a:lstStyle/>
            <a:p>
              <a:endParaRPr lang="en-US"/>
            </a:p>
          </p:txBody>
        </p:sp>
        <p:sp>
          <p:nvSpPr>
            <p:cNvPr id="1878104" name="Line 88"/>
            <p:cNvSpPr>
              <a:spLocks noChangeAspect="1" noChangeShapeType="1"/>
            </p:cNvSpPr>
            <p:nvPr/>
          </p:nvSpPr>
          <p:spPr bwMode="auto">
            <a:xfrm rot="5400000">
              <a:off x="3145" y="2376"/>
              <a:ext cx="0" cy="815"/>
            </a:xfrm>
            <a:prstGeom prst="line">
              <a:avLst/>
            </a:prstGeom>
            <a:noFill/>
            <a:ln w="9525">
              <a:solidFill>
                <a:schemeClr val="tx1"/>
              </a:solidFill>
              <a:round/>
              <a:headEnd/>
              <a:tailEnd/>
            </a:ln>
            <a:effectLst/>
          </p:spPr>
          <p:txBody>
            <a:bodyPr/>
            <a:lstStyle/>
            <a:p>
              <a:endParaRPr lang="en-US"/>
            </a:p>
          </p:txBody>
        </p:sp>
        <p:sp>
          <p:nvSpPr>
            <p:cNvPr id="1878105" name="Freeform 89"/>
            <p:cNvSpPr>
              <a:spLocks noChangeAspect="1"/>
            </p:cNvSpPr>
            <p:nvPr/>
          </p:nvSpPr>
          <p:spPr bwMode="auto">
            <a:xfrm>
              <a:off x="3456" y="2492"/>
              <a:ext cx="771" cy="4"/>
            </a:xfrm>
            <a:custGeom>
              <a:avLst/>
              <a:gdLst/>
              <a:ahLst/>
              <a:cxnLst>
                <a:cxn ang="0">
                  <a:pos x="771" y="0"/>
                </a:cxn>
                <a:cxn ang="0">
                  <a:pos x="0" y="4"/>
                </a:cxn>
              </a:cxnLst>
              <a:rect l="0" t="0" r="r" b="b"/>
              <a:pathLst>
                <a:path w="771" h="4">
                  <a:moveTo>
                    <a:pt x="771" y="0"/>
                  </a:moveTo>
                  <a:lnTo>
                    <a:pt x="0" y="4"/>
                  </a:lnTo>
                </a:path>
              </a:pathLst>
            </a:custGeom>
            <a:solidFill>
              <a:srgbClr val="FF99CC"/>
            </a:solidFill>
            <a:ln w="9525">
              <a:solidFill>
                <a:schemeClr val="tx1"/>
              </a:solidFill>
              <a:round/>
              <a:headEnd/>
              <a:tailEnd/>
            </a:ln>
            <a:effectLst/>
          </p:spPr>
          <p:txBody>
            <a:bodyPr/>
            <a:lstStyle/>
            <a:p>
              <a:endParaRPr lang="en-US"/>
            </a:p>
          </p:txBody>
        </p:sp>
        <p:sp>
          <p:nvSpPr>
            <p:cNvPr id="1878106" name="Line 90"/>
            <p:cNvSpPr>
              <a:spLocks noChangeAspect="1" noChangeShapeType="1"/>
            </p:cNvSpPr>
            <p:nvPr/>
          </p:nvSpPr>
          <p:spPr bwMode="auto">
            <a:xfrm>
              <a:off x="3456" y="1726"/>
              <a:ext cx="0" cy="769"/>
            </a:xfrm>
            <a:prstGeom prst="line">
              <a:avLst/>
            </a:prstGeom>
            <a:noFill/>
            <a:ln w="9525">
              <a:solidFill>
                <a:schemeClr val="tx1"/>
              </a:solidFill>
              <a:round/>
              <a:headEnd/>
              <a:tailEnd/>
            </a:ln>
            <a:effectLst/>
          </p:spPr>
          <p:txBody>
            <a:bodyPr/>
            <a:lstStyle/>
            <a:p>
              <a:endParaRPr lang="en-US"/>
            </a:p>
          </p:txBody>
        </p:sp>
        <p:sp>
          <p:nvSpPr>
            <p:cNvPr id="1878107" name="Line 91"/>
            <p:cNvSpPr>
              <a:spLocks noChangeShapeType="1"/>
            </p:cNvSpPr>
            <p:nvPr/>
          </p:nvSpPr>
          <p:spPr bwMode="auto">
            <a:xfrm flipV="1">
              <a:off x="2736" y="1727"/>
              <a:ext cx="720" cy="288"/>
            </a:xfrm>
            <a:prstGeom prst="line">
              <a:avLst/>
            </a:prstGeom>
            <a:noFill/>
            <a:ln w="9525">
              <a:solidFill>
                <a:schemeClr val="tx1"/>
              </a:solidFill>
              <a:round/>
              <a:headEnd/>
              <a:tailEnd/>
            </a:ln>
            <a:effectLst/>
          </p:spPr>
          <p:txBody>
            <a:bodyPr/>
            <a:lstStyle/>
            <a:p>
              <a:endParaRPr lang="en-US"/>
            </a:p>
          </p:txBody>
        </p:sp>
        <p:sp>
          <p:nvSpPr>
            <p:cNvPr id="1878108" name="Line 92"/>
            <p:cNvSpPr>
              <a:spLocks noChangeShapeType="1"/>
            </p:cNvSpPr>
            <p:nvPr/>
          </p:nvSpPr>
          <p:spPr bwMode="auto">
            <a:xfrm flipV="1">
              <a:off x="2736" y="2495"/>
              <a:ext cx="720" cy="288"/>
            </a:xfrm>
            <a:prstGeom prst="line">
              <a:avLst/>
            </a:prstGeom>
            <a:noFill/>
            <a:ln w="9525">
              <a:solidFill>
                <a:schemeClr val="tx1"/>
              </a:solidFill>
              <a:round/>
              <a:headEnd/>
              <a:tailEnd/>
            </a:ln>
            <a:effectLst/>
          </p:spPr>
          <p:txBody>
            <a:bodyPr/>
            <a:lstStyle/>
            <a:p>
              <a:endParaRPr lang="en-US"/>
            </a:p>
          </p:txBody>
        </p:sp>
        <p:sp>
          <p:nvSpPr>
            <p:cNvPr id="1878109" name="Line 93"/>
            <p:cNvSpPr>
              <a:spLocks noChangeAspect="1" noChangeShapeType="1"/>
            </p:cNvSpPr>
            <p:nvPr/>
          </p:nvSpPr>
          <p:spPr bwMode="auto">
            <a:xfrm>
              <a:off x="3553" y="2013"/>
              <a:ext cx="0" cy="769"/>
            </a:xfrm>
            <a:prstGeom prst="line">
              <a:avLst/>
            </a:prstGeom>
            <a:noFill/>
            <a:ln w="9525">
              <a:solidFill>
                <a:schemeClr val="tx1"/>
              </a:solidFill>
              <a:round/>
              <a:headEnd/>
              <a:tailEnd/>
            </a:ln>
            <a:effectLst/>
          </p:spPr>
          <p:txBody>
            <a:bodyPr/>
            <a:lstStyle/>
            <a:p>
              <a:endParaRPr lang="en-US"/>
            </a:p>
          </p:txBody>
        </p:sp>
        <p:sp>
          <p:nvSpPr>
            <p:cNvPr id="1878110" name="Line 94"/>
            <p:cNvSpPr>
              <a:spLocks noChangeAspect="1" noChangeShapeType="1"/>
            </p:cNvSpPr>
            <p:nvPr/>
          </p:nvSpPr>
          <p:spPr bwMode="auto">
            <a:xfrm rot="5400000">
              <a:off x="3144" y="1606"/>
              <a:ext cx="0" cy="815"/>
            </a:xfrm>
            <a:prstGeom prst="line">
              <a:avLst/>
            </a:prstGeom>
            <a:noFill/>
            <a:ln w="9525">
              <a:solidFill>
                <a:schemeClr val="tx1"/>
              </a:solidFill>
              <a:round/>
              <a:headEnd/>
              <a:tailEnd/>
            </a:ln>
            <a:effectLst/>
          </p:spPr>
          <p:txBody>
            <a:bodyPr/>
            <a:lstStyle/>
            <a:p>
              <a:endParaRPr lang="en-US"/>
            </a:p>
          </p:txBody>
        </p:sp>
        <p:sp>
          <p:nvSpPr>
            <p:cNvPr id="1878111" name="Freeform 95"/>
            <p:cNvSpPr>
              <a:spLocks noChangeAspect="1"/>
            </p:cNvSpPr>
            <p:nvPr/>
          </p:nvSpPr>
          <p:spPr bwMode="auto">
            <a:xfrm>
              <a:off x="3456" y="1721"/>
              <a:ext cx="773" cy="6"/>
            </a:xfrm>
            <a:custGeom>
              <a:avLst/>
              <a:gdLst/>
              <a:ahLst/>
              <a:cxnLst>
                <a:cxn ang="0">
                  <a:pos x="773" y="0"/>
                </a:cxn>
                <a:cxn ang="0">
                  <a:pos x="0" y="6"/>
                </a:cxn>
              </a:cxnLst>
              <a:rect l="0" t="0" r="r" b="b"/>
              <a:pathLst>
                <a:path w="773" h="6">
                  <a:moveTo>
                    <a:pt x="773" y="0"/>
                  </a:moveTo>
                  <a:lnTo>
                    <a:pt x="0" y="6"/>
                  </a:lnTo>
                </a:path>
              </a:pathLst>
            </a:custGeom>
            <a:solidFill>
              <a:srgbClr val="FF99CC"/>
            </a:solidFill>
            <a:ln w="9525">
              <a:solidFill>
                <a:schemeClr val="tx1"/>
              </a:solidFill>
              <a:round/>
              <a:headEnd/>
              <a:tailEnd/>
            </a:ln>
            <a:effectLst/>
          </p:spPr>
          <p:txBody>
            <a:bodyPr/>
            <a:lstStyle/>
            <a:p>
              <a:endParaRPr lang="en-US"/>
            </a:p>
          </p:txBody>
        </p:sp>
        <p:sp>
          <p:nvSpPr>
            <p:cNvPr id="1878112" name="Freeform 96"/>
            <p:cNvSpPr>
              <a:spLocks noChangeAspect="1"/>
            </p:cNvSpPr>
            <p:nvPr/>
          </p:nvSpPr>
          <p:spPr bwMode="auto">
            <a:xfrm>
              <a:off x="4224" y="1724"/>
              <a:ext cx="8" cy="768"/>
            </a:xfrm>
            <a:custGeom>
              <a:avLst/>
              <a:gdLst/>
              <a:ahLst/>
              <a:cxnLst>
                <a:cxn ang="0">
                  <a:pos x="8" y="0"/>
                </a:cxn>
                <a:cxn ang="0">
                  <a:pos x="0" y="768"/>
                </a:cxn>
              </a:cxnLst>
              <a:rect l="0" t="0" r="r" b="b"/>
              <a:pathLst>
                <a:path w="8" h="768">
                  <a:moveTo>
                    <a:pt x="8" y="0"/>
                  </a:moveTo>
                  <a:lnTo>
                    <a:pt x="0" y="768"/>
                  </a:lnTo>
                </a:path>
              </a:pathLst>
            </a:custGeom>
            <a:solidFill>
              <a:srgbClr val="FF99CC"/>
            </a:solidFill>
            <a:ln w="9525">
              <a:solidFill>
                <a:schemeClr val="tx1"/>
              </a:solidFill>
              <a:round/>
              <a:headEnd/>
              <a:tailEnd/>
            </a:ln>
            <a:effectLst/>
          </p:spPr>
          <p:txBody>
            <a:bodyPr/>
            <a:lstStyle/>
            <a:p>
              <a:endParaRPr lang="en-US"/>
            </a:p>
          </p:txBody>
        </p:sp>
        <p:sp>
          <p:nvSpPr>
            <p:cNvPr id="1878113" name="Freeform 97"/>
            <p:cNvSpPr>
              <a:spLocks/>
            </p:cNvSpPr>
            <p:nvPr/>
          </p:nvSpPr>
          <p:spPr bwMode="auto">
            <a:xfrm>
              <a:off x="3552" y="2496"/>
              <a:ext cx="672" cy="285"/>
            </a:xfrm>
            <a:custGeom>
              <a:avLst/>
              <a:gdLst/>
              <a:ahLst/>
              <a:cxnLst>
                <a:cxn ang="0">
                  <a:pos x="0" y="285"/>
                </a:cxn>
                <a:cxn ang="0">
                  <a:pos x="672" y="0"/>
                </a:cxn>
              </a:cxnLst>
              <a:rect l="0" t="0" r="r" b="b"/>
              <a:pathLst>
                <a:path w="672" h="285">
                  <a:moveTo>
                    <a:pt x="0" y="285"/>
                  </a:moveTo>
                  <a:lnTo>
                    <a:pt x="672" y="0"/>
                  </a:lnTo>
                </a:path>
              </a:pathLst>
            </a:custGeom>
            <a:solidFill>
              <a:srgbClr val="FF99CC"/>
            </a:solidFill>
            <a:ln w="9525">
              <a:solidFill>
                <a:schemeClr val="tx1"/>
              </a:solidFill>
              <a:round/>
              <a:headEnd type="none" w="med" len="med"/>
              <a:tailEnd type="none" w="med" len="med"/>
            </a:ln>
            <a:effectLst/>
          </p:spPr>
          <p:txBody>
            <a:bodyPr/>
            <a:lstStyle/>
            <a:p>
              <a:endParaRPr lang="en-US"/>
            </a:p>
          </p:txBody>
        </p:sp>
        <p:sp>
          <p:nvSpPr>
            <p:cNvPr id="1878114" name="Freeform 98"/>
            <p:cNvSpPr>
              <a:spLocks/>
            </p:cNvSpPr>
            <p:nvPr/>
          </p:nvSpPr>
          <p:spPr bwMode="auto">
            <a:xfrm>
              <a:off x="3552" y="1724"/>
              <a:ext cx="678" cy="290"/>
            </a:xfrm>
            <a:custGeom>
              <a:avLst/>
              <a:gdLst/>
              <a:ahLst/>
              <a:cxnLst>
                <a:cxn ang="0">
                  <a:pos x="0" y="290"/>
                </a:cxn>
                <a:cxn ang="0">
                  <a:pos x="678" y="0"/>
                </a:cxn>
              </a:cxnLst>
              <a:rect l="0" t="0" r="r" b="b"/>
              <a:pathLst>
                <a:path w="678" h="290">
                  <a:moveTo>
                    <a:pt x="0" y="290"/>
                  </a:moveTo>
                  <a:lnTo>
                    <a:pt x="678" y="0"/>
                  </a:lnTo>
                </a:path>
              </a:pathLst>
            </a:custGeom>
            <a:solidFill>
              <a:srgbClr val="FF99CC"/>
            </a:solidFill>
            <a:ln w="9525">
              <a:solidFill>
                <a:schemeClr val="tx1"/>
              </a:solidFill>
              <a:round/>
              <a:headEnd type="none" w="med" len="med"/>
              <a:tailEnd type="none" w="med" len="med"/>
            </a:ln>
            <a:effectLst/>
          </p:spPr>
          <p:txBody>
            <a:bodyPr/>
            <a:lstStyle/>
            <a:p>
              <a:endParaRPr lang="en-US"/>
            </a:p>
          </p:txBody>
        </p:sp>
      </p:grpSp>
      <p:sp>
        <p:nvSpPr>
          <p:cNvPr id="1878115" name="Text Box 99"/>
          <p:cNvSpPr txBox="1">
            <a:spLocks noChangeArrowheads="1"/>
          </p:cNvSpPr>
          <p:nvPr/>
        </p:nvSpPr>
        <p:spPr bwMode="auto">
          <a:xfrm>
            <a:off x="2438400" y="1385888"/>
            <a:ext cx="890588" cy="366712"/>
          </a:xfrm>
          <a:prstGeom prst="rect">
            <a:avLst/>
          </a:prstGeom>
          <a:noFill/>
          <a:ln w="9525">
            <a:noFill/>
            <a:miter lim="800000"/>
            <a:headEnd/>
            <a:tailEnd/>
          </a:ln>
          <a:effectLst/>
        </p:spPr>
        <p:txBody>
          <a:bodyPr wrap="none">
            <a:spAutoFit/>
          </a:bodyPr>
          <a:lstStyle/>
          <a:p>
            <a:r>
              <a:rPr lang="en-US" sz="1800"/>
              <a:t>36 cm</a:t>
            </a:r>
            <a:r>
              <a:rPr lang="en-US" sz="1800" baseline="30000"/>
              <a:t>3</a:t>
            </a:r>
          </a:p>
        </p:txBody>
      </p:sp>
      <p:sp>
        <p:nvSpPr>
          <p:cNvPr id="1878116" name="Text Box 100"/>
          <p:cNvSpPr txBox="1">
            <a:spLocks noChangeArrowheads="1"/>
          </p:cNvSpPr>
          <p:nvPr/>
        </p:nvSpPr>
        <p:spPr bwMode="auto">
          <a:xfrm>
            <a:off x="6932613" y="547688"/>
            <a:ext cx="763587" cy="366712"/>
          </a:xfrm>
          <a:prstGeom prst="rect">
            <a:avLst/>
          </a:prstGeom>
          <a:noFill/>
          <a:ln w="9525">
            <a:noFill/>
            <a:miter lim="800000"/>
            <a:headEnd/>
            <a:tailEnd/>
          </a:ln>
          <a:effectLst/>
        </p:spPr>
        <p:txBody>
          <a:bodyPr wrap="none">
            <a:spAutoFit/>
          </a:bodyPr>
          <a:lstStyle/>
          <a:p>
            <a:r>
              <a:rPr lang="en-US" sz="1800"/>
              <a:t>8 cm</a:t>
            </a:r>
            <a:r>
              <a:rPr lang="en-US" sz="1800" baseline="30000"/>
              <a:t>3</a:t>
            </a:r>
          </a:p>
        </p:txBody>
      </p:sp>
      <p:sp>
        <p:nvSpPr>
          <p:cNvPr id="1878117" name="Text Box 101"/>
          <p:cNvSpPr txBox="1">
            <a:spLocks noChangeArrowheads="1"/>
          </p:cNvSpPr>
          <p:nvPr/>
        </p:nvSpPr>
        <p:spPr bwMode="auto">
          <a:xfrm>
            <a:off x="3810000" y="5653088"/>
            <a:ext cx="260350" cy="366712"/>
          </a:xfrm>
          <a:prstGeom prst="rect">
            <a:avLst/>
          </a:prstGeom>
          <a:noFill/>
          <a:ln w="9525">
            <a:noFill/>
            <a:miter lim="800000"/>
            <a:headEnd/>
            <a:tailEnd/>
          </a:ln>
          <a:effectLst/>
        </p:spPr>
        <p:txBody>
          <a:bodyPr wrap="none">
            <a:spAutoFit/>
          </a:bodyPr>
          <a:lstStyle/>
          <a:p>
            <a:r>
              <a:rPr lang="en-US" sz="180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78074"/>
                                        </p:tgtEl>
                                        <p:attrNameLst>
                                          <p:attrName>style.visibility</p:attrName>
                                        </p:attrNameLst>
                                      </p:cBhvr>
                                      <p:to>
                                        <p:strVal val="visible"/>
                                      </p:to>
                                    </p:set>
                                    <p:animEffect transition="in" filter="fade">
                                      <p:cBhvr>
                                        <p:cTn id="7" dur="2000"/>
                                        <p:tgtEl>
                                          <p:spTgt spid="187807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78033"/>
                                        </p:tgtEl>
                                        <p:attrNameLst>
                                          <p:attrName>style.visibility</p:attrName>
                                        </p:attrNameLst>
                                      </p:cBhvr>
                                      <p:to>
                                        <p:strVal val="visible"/>
                                      </p:to>
                                    </p:set>
                                    <p:animEffect transition="in" filter="fade">
                                      <p:cBhvr>
                                        <p:cTn id="12" dur="2000"/>
                                        <p:tgtEl>
                                          <p:spTgt spid="187803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78056"/>
                                        </p:tgtEl>
                                        <p:attrNameLst>
                                          <p:attrName>style.visibility</p:attrName>
                                        </p:attrNameLst>
                                      </p:cBhvr>
                                      <p:to>
                                        <p:strVal val="visible"/>
                                      </p:to>
                                    </p:set>
                                    <p:animEffect transition="in" filter="fade">
                                      <p:cBhvr>
                                        <p:cTn id="17" dur="2000"/>
                                        <p:tgtEl>
                                          <p:spTgt spid="1878056"/>
                                        </p:tgtEl>
                                      </p:cBhvr>
                                    </p:animEffect>
                                  </p:childTnLst>
                                </p:cTn>
                              </p:par>
                            </p:childTnLst>
                          </p:cTn>
                        </p:par>
                      </p:childTnLst>
                    </p:cTn>
                  </p:par>
                  <p:par>
                    <p:cTn id="18" fill="hold">
                      <p:stCondLst>
                        <p:cond delay="indefinite"/>
                      </p:stCondLst>
                      <p:childTnLst>
                        <p:par>
                          <p:cTn id="19" fill="hold">
                            <p:stCondLst>
                              <p:cond delay="0"/>
                            </p:stCondLst>
                            <p:childTnLst>
                              <p:par>
                                <p:cTn id="20" presetID="43" presetClass="path" presetSubtype="0" accel="50000" decel="50000" fill="hold" nodeType="clickEffect">
                                  <p:stCondLst>
                                    <p:cond delay="0"/>
                                  </p:stCondLst>
                                  <p:childTnLst>
                                    <p:animMotion origin="layout" path="M 1.11022E-16 -2.22222E-6 L 0.10833 -2.22222E-6 C 0.15677 -2.22222E-6 0.21667 -0.07361 0.21667 -0.13333 L 0.21667 -0.26666 " pathEditMode="relative" rAng="0" ptsTypes="FfFF">
                                      <p:cBhvr>
                                        <p:cTn id="21" dur="2000" fill="hold"/>
                                        <p:tgtEl>
                                          <p:spTgt spid="1878056"/>
                                        </p:tgtEl>
                                        <p:attrNameLst>
                                          <p:attrName>ppt_x</p:attrName>
                                          <p:attrName>ppt_y</p:attrName>
                                        </p:attrNameLst>
                                      </p:cBhvr>
                                      <p:rCtr x="108" y="-133"/>
                                    </p:animMotion>
                                  </p:childTnLst>
                                </p:cTn>
                              </p:par>
                            </p:childTnLst>
                          </p:cTn>
                        </p:par>
                        <p:par>
                          <p:cTn id="22" fill="hold">
                            <p:stCondLst>
                              <p:cond delay="2000"/>
                            </p:stCondLst>
                            <p:childTnLst>
                              <p:par>
                                <p:cTn id="23" presetID="53" presetClass="entr" presetSubtype="0" fill="hold" nodeType="afterEffect">
                                  <p:stCondLst>
                                    <p:cond delay="0"/>
                                  </p:stCondLst>
                                  <p:childTnLst>
                                    <p:set>
                                      <p:cBhvr>
                                        <p:cTn id="24" dur="1" fill="hold">
                                          <p:stCondLst>
                                            <p:cond delay="0"/>
                                          </p:stCondLst>
                                        </p:cTn>
                                        <p:tgtEl>
                                          <p:spTgt spid="1878018"/>
                                        </p:tgtEl>
                                        <p:attrNameLst>
                                          <p:attrName>style.visibility</p:attrName>
                                        </p:attrNameLst>
                                      </p:cBhvr>
                                      <p:to>
                                        <p:strVal val="visible"/>
                                      </p:to>
                                    </p:set>
                                    <p:anim calcmode="lin" valueType="num">
                                      <p:cBhvr>
                                        <p:cTn id="25" dur="500" fill="hold"/>
                                        <p:tgtEl>
                                          <p:spTgt spid="1878018"/>
                                        </p:tgtEl>
                                        <p:attrNameLst>
                                          <p:attrName>ppt_w</p:attrName>
                                        </p:attrNameLst>
                                      </p:cBhvr>
                                      <p:tavLst>
                                        <p:tav tm="0">
                                          <p:val>
                                            <p:fltVal val="0"/>
                                          </p:val>
                                        </p:tav>
                                        <p:tav tm="100000">
                                          <p:val>
                                            <p:strVal val="#ppt_w"/>
                                          </p:val>
                                        </p:tav>
                                      </p:tavLst>
                                    </p:anim>
                                    <p:anim calcmode="lin" valueType="num">
                                      <p:cBhvr>
                                        <p:cTn id="26" dur="500" fill="hold"/>
                                        <p:tgtEl>
                                          <p:spTgt spid="1878018"/>
                                        </p:tgtEl>
                                        <p:attrNameLst>
                                          <p:attrName>ppt_h</p:attrName>
                                        </p:attrNameLst>
                                      </p:cBhvr>
                                      <p:tavLst>
                                        <p:tav tm="0">
                                          <p:val>
                                            <p:fltVal val="0"/>
                                          </p:val>
                                        </p:tav>
                                        <p:tav tm="100000">
                                          <p:val>
                                            <p:strVal val="#ppt_h"/>
                                          </p:val>
                                        </p:tav>
                                      </p:tavLst>
                                    </p:anim>
                                    <p:animEffect transition="in" filter="fade">
                                      <p:cBhvr>
                                        <p:cTn id="27" dur="500"/>
                                        <p:tgtEl>
                                          <p:spTgt spid="1878018"/>
                                        </p:tgtEl>
                                      </p:cBhvr>
                                    </p:animEffect>
                                  </p:childTnLst>
                                </p:cTn>
                              </p:par>
                            </p:childTnLst>
                          </p:cTn>
                        </p:par>
                      </p:childTnLst>
                    </p:cTn>
                  </p:par>
                  <p:par>
                    <p:cTn id="28" fill="hold">
                      <p:stCondLst>
                        <p:cond delay="indefinite"/>
                      </p:stCondLst>
                      <p:childTnLst>
                        <p:par>
                          <p:cTn id="29" fill="hold">
                            <p:stCondLst>
                              <p:cond delay="0"/>
                            </p:stCondLst>
                            <p:childTnLst>
                              <p:par>
                                <p:cTn id="30" presetID="47" presetClass="entr" presetSubtype="0" fill="hold" grpId="0" nodeType="clickEffect">
                                  <p:stCondLst>
                                    <p:cond delay="0"/>
                                  </p:stCondLst>
                                  <p:childTnLst>
                                    <p:set>
                                      <p:cBhvr>
                                        <p:cTn id="31" dur="1" fill="hold">
                                          <p:stCondLst>
                                            <p:cond delay="0"/>
                                          </p:stCondLst>
                                        </p:cTn>
                                        <p:tgtEl>
                                          <p:spTgt spid="1878069"/>
                                        </p:tgtEl>
                                        <p:attrNameLst>
                                          <p:attrName>style.visibility</p:attrName>
                                        </p:attrNameLst>
                                      </p:cBhvr>
                                      <p:to>
                                        <p:strVal val="visible"/>
                                      </p:to>
                                    </p:set>
                                    <p:animEffect transition="in" filter="fade">
                                      <p:cBhvr>
                                        <p:cTn id="32" dur="1000"/>
                                        <p:tgtEl>
                                          <p:spTgt spid="1878069"/>
                                        </p:tgtEl>
                                      </p:cBhvr>
                                    </p:animEffect>
                                    <p:anim calcmode="lin" valueType="num">
                                      <p:cBhvr>
                                        <p:cTn id="33" dur="1000" fill="hold"/>
                                        <p:tgtEl>
                                          <p:spTgt spid="1878069"/>
                                        </p:tgtEl>
                                        <p:attrNameLst>
                                          <p:attrName>ppt_x</p:attrName>
                                        </p:attrNameLst>
                                      </p:cBhvr>
                                      <p:tavLst>
                                        <p:tav tm="0">
                                          <p:val>
                                            <p:strVal val="#ppt_x"/>
                                          </p:val>
                                        </p:tav>
                                        <p:tav tm="100000">
                                          <p:val>
                                            <p:strVal val="#ppt_x"/>
                                          </p:val>
                                        </p:tav>
                                      </p:tavLst>
                                    </p:anim>
                                    <p:anim calcmode="lin" valueType="num">
                                      <p:cBhvr>
                                        <p:cTn id="34" dur="1000" fill="hold"/>
                                        <p:tgtEl>
                                          <p:spTgt spid="1878069"/>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2" presetClass="exit" presetSubtype="8" fill="hold" grpId="1" nodeType="clickEffect">
                                  <p:stCondLst>
                                    <p:cond delay="0"/>
                                  </p:stCondLst>
                                  <p:childTnLst>
                                    <p:animEffect transition="out" filter="wipe(left)">
                                      <p:cBhvr>
                                        <p:cTn id="38" dur="500"/>
                                        <p:tgtEl>
                                          <p:spTgt spid="1878069"/>
                                        </p:tgtEl>
                                      </p:cBhvr>
                                    </p:animEffect>
                                    <p:set>
                                      <p:cBhvr>
                                        <p:cTn id="39" dur="1" fill="hold">
                                          <p:stCondLst>
                                            <p:cond delay="499"/>
                                          </p:stCondLst>
                                        </p:cTn>
                                        <p:tgtEl>
                                          <p:spTgt spid="1878069"/>
                                        </p:tgtEl>
                                        <p:attrNameLst>
                                          <p:attrName>style.visibility</p:attrName>
                                        </p:attrNameLst>
                                      </p:cBhvr>
                                      <p:to>
                                        <p:strVal val="hidden"/>
                                      </p:to>
                                    </p:set>
                                  </p:childTnLst>
                                </p:cTn>
                              </p:par>
                              <p:par>
                                <p:cTn id="40" presetID="22" presetClass="entr" presetSubtype="8" fill="hold" grpId="0" nodeType="withEffect">
                                  <p:stCondLst>
                                    <p:cond delay="0"/>
                                  </p:stCondLst>
                                  <p:childTnLst>
                                    <p:set>
                                      <p:cBhvr>
                                        <p:cTn id="41" dur="1" fill="hold">
                                          <p:stCondLst>
                                            <p:cond delay="0"/>
                                          </p:stCondLst>
                                        </p:cTn>
                                        <p:tgtEl>
                                          <p:spTgt spid="1878070"/>
                                        </p:tgtEl>
                                        <p:attrNameLst>
                                          <p:attrName>style.visibility</p:attrName>
                                        </p:attrNameLst>
                                      </p:cBhvr>
                                      <p:to>
                                        <p:strVal val="visible"/>
                                      </p:to>
                                    </p:set>
                                    <p:animEffect transition="in" filter="wipe(left)">
                                      <p:cBhvr>
                                        <p:cTn id="42" dur="500"/>
                                        <p:tgtEl>
                                          <p:spTgt spid="1878070"/>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2000"/>
                                        <p:tgtEl>
                                          <p:spTgt spid="1878070"/>
                                        </p:tgtEl>
                                      </p:cBhvr>
                                    </p:animEffect>
                                    <p:set>
                                      <p:cBhvr>
                                        <p:cTn id="47" dur="1" fill="hold">
                                          <p:stCondLst>
                                            <p:cond delay="1999"/>
                                          </p:stCondLst>
                                        </p:cTn>
                                        <p:tgtEl>
                                          <p:spTgt spid="1878070"/>
                                        </p:tgtEl>
                                        <p:attrNameLst>
                                          <p:attrName>style.visibility</p:attrName>
                                        </p:attrNameLst>
                                      </p:cBhvr>
                                      <p:to>
                                        <p:strVal val="hidden"/>
                                      </p:to>
                                    </p:set>
                                  </p:childTnLst>
                                </p:cTn>
                              </p:par>
                            </p:childTnLst>
                          </p:cTn>
                        </p:par>
                        <p:par>
                          <p:cTn id="48" fill="hold">
                            <p:stCondLst>
                              <p:cond delay="2000"/>
                            </p:stCondLst>
                            <p:childTnLst>
                              <p:par>
                                <p:cTn id="49" presetID="53" presetClass="entr" presetSubtype="0" fill="hold" nodeType="afterEffect">
                                  <p:stCondLst>
                                    <p:cond delay="0"/>
                                  </p:stCondLst>
                                  <p:childTnLst>
                                    <p:set>
                                      <p:cBhvr>
                                        <p:cTn id="50" dur="1" fill="hold">
                                          <p:stCondLst>
                                            <p:cond delay="0"/>
                                          </p:stCondLst>
                                        </p:cTn>
                                        <p:tgtEl>
                                          <p:spTgt spid="1878071">
                                            <p:txEl>
                                              <p:pRg st="0" end="0"/>
                                            </p:txEl>
                                          </p:spTgt>
                                        </p:tgtEl>
                                        <p:attrNameLst>
                                          <p:attrName>style.visibility</p:attrName>
                                        </p:attrNameLst>
                                      </p:cBhvr>
                                      <p:to>
                                        <p:strVal val="visible"/>
                                      </p:to>
                                    </p:set>
                                    <p:anim calcmode="lin" valueType="num">
                                      <p:cBhvr>
                                        <p:cTn id="51" dur="500" fill="hold"/>
                                        <p:tgtEl>
                                          <p:spTgt spid="1878071">
                                            <p:txEl>
                                              <p:pRg st="0" end="0"/>
                                            </p:txEl>
                                          </p:spTgt>
                                        </p:tgtEl>
                                        <p:attrNameLst>
                                          <p:attrName>ppt_w</p:attrName>
                                        </p:attrNameLst>
                                      </p:cBhvr>
                                      <p:tavLst>
                                        <p:tav tm="0">
                                          <p:val>
                                            <p:fltVal val="0"/>
                                          </p:val>
                                        </p:tav>
                                        <p:tav tm="100000">
                                          <p:val>
                                            <p:strVal val="#ppt_w"/>
                                          </p:val>
                                        </p:tav>
                                      </p:tavLst>
                                    </p:anim>
                                    <p:anim calcmode="lin" valueType="num">
                                      <p:cBhvr>
                                        <p:cTn id="52" dur="500" fill="hold"/>
                                        <p:tgtEl>
                                          <p:spTgt spid="1878071">
                                            <p:txEl>
                                              <p:pRg st="0" end="0"/>
                                            </p:txEl>
                                          </p:spTgt>
                                        </p:tgtEl>
                                        <p:attrNameLst>
                                          <p:attrName>ppt_h</p:attrName>
                                        </p:attrNameLst>
                                      </p:cBhvr>
                                      <p:tavLst>
                                        <p:tav tm="0">
                                          <p:val>
                                            <p:fltVal val="0"/>
                                          </p:val>
                                        </p:tav>
                                        <p:tav tm="100000">
                                          <p:val>
                                            <p:strVal val="#ppt_h"/>
                                          </p:val>
                                        </p:tav>
                                      </p:tavLst>
                                    </p:anim>
                                    <p:animEffect transition="in" filter="fade">
                                      <p:cBhvr>
                                        <p:cTn id="53" dur="500"/>
                                        <p:tgtEl>
                                          <p:spTgt spid="1878071">
                                            <p:txEl>
                                              <p:pRg st="0" end="0"/>
                                            </p:txEl>
                                          </p:spTgt>
                                        </p:tgtEl>
                                      </p:cBhvr>
                                    </p:animEffect>
                                  </p:childTnLst>
                                </p:cTn>
                              </p:par>
                            </p:childTnLst>
                          </p:cTn>
                        </p:par>
                        <p:par>
                          <p:cTn id="54" fill="hold">
                            <p:stCondLst>
                              <p:cond delay="2500"/>
                            </p:stCondLst>
                            <p:childTnLst>
                              <p:par>
                                <p:cTn id="55" presetID="64" presetClass="path" presetSubtype="0" accel="50000" decel="50000" fill="hold" grpId="0" nodeType="afterEffect">
                                  <p:stCondLst>
                                    <p:cond delay="0"/>
                                  </p:stCondLst>
                                  <p:childTnLst>
                                    <p:animMotion origin="layout" path="M -5.55556E-7 -6.35838E-7 L -0.00243 -0.37295 " pathEditMode="relative" rAng="0" ptsTypes="AA">
                                      <p:cBhvr>
                                        <p:cTn id="56" dur="2000" fill="hold"/>
                                        <p:tgtEl>
                                          <p:spTgt spid="1878071">
                                            <p:txEl>
                                              <p:pRg st="0" end="0"/>
                                            </p:txEl>
                                          </p:spTgt>
                                        </p:tgtEl>
                                        <p:attrNameLst>
                                          <p:attrName>ppt_x</p:attrName>
                                          <p:attrName>ppt_y</p:attrName>
                                        </p:attrNameLst>
                                      </p:cBhvr>
                                      <p:rCtr x="-1" y="-187"/>
                                    </p:animMotion>
                                  </p:childTnLst>
                                </p:cTn>
                              </p:par>
                            </p:childTnLst>
                          </p:cTn>
                        </p:par>
                      </p:childTnLst>
                    </p:cTn>
                  </p:par>
                  <p:par>
                    <p:cTn id="57" fill="hold">
                      <p:stCondLst>
                        <p:cond delay="indefinite"/>
                      </p:stCondLst>
                      <p:childTnLst>
                        <p:par>
                          <p:cTn id="58" fill="hold">
                            <p:stCondLst>
                              <p:cond delay="0"/>
                            </p:stCondLst>
                            <p:childTnLst>
                              <p:par>
                                <p:cTn id="59" presetID="55" presetClass="exit" presetSubtype="0" fill="hold" nodeType="clickEffect">
                                  <p:stCondLst>
                                    <p:cond delay="0"/>
                                  </p:stCondLst>
                                  <p:childTnLst>
                                    <p:anim calcmode="lin" valueType="num">
                                      <p:cBhvr>
                                        <p:cTn id="60" dur="1000"/>
                                        <p:tgtEl>
                                          <p:spTgt spid="1878018"/>
                                        </p:tgtEl>
                                        <p:attrNameLst>
                                          <p:attrName>ppt_w</p:attrName>
                                        </p:attrNameLst>
                                      </p:cBhvr>
                                      <p:tavLst>
                                        <p:tav tm="0">
                                          <p:val>
                                            <p:strVal val="ppt_w"/>
                                          </p:val>
                                        </p:tav>
                                        <p:tav tm="100000">
                                          <p:val>
                                            <p:strVal val="ppt_w*0.70"/>
                                          </p:val>
                                        </p:tav>
                                      </p:tavLst>
                                    </p:anim>
                                    <p:anim calcmode="lin" valueType="num">
                                      <p:cBhvr>
                                        <p:cTn id="61" dur="1000"/>
                                        <p:tgtEl>
                                          <p:spTgt spid="1878018"/>
                                        </p:tgtEl>
                                        <p:attrNameLst>
                                          <p:attrName>ppt_h</p:attrName>
                                        </p:attrNameLst>
                                      </p:cBhvr>
                                      <p:tavLst>
                                        <p:tav tm="0">
                                          <p:val>
                                            <p:strVal val="ppt_h"/>
                                          </p:val>
                                        </p:tav>
                                        <p:tav tm="100000">
                                          <p:val>
                                            <p:strVal val="ppt_h"/>
                                          </p:val>
                                        </p:tav>
                                      </p:tavLst>
                                    </p:anim>
                                    <p:animEffect transition="out" filter="fade">
                                      <p:cBhvr>
                                        <p:cTn id="62" dur="1000"/>
                                        <p:tgtEl>
                                          <p:spTgt spid="1878018"/>
                                        </p:tgtEl>
                                      </p:cBhvr>
                                    </p:animEffect>
                                    <p:set>
                                      <p:cBhvr>
                                        <p:cTn id="63" dur="1" fill="hold">
                                          <p:stCondLst>
                                            <p:cond delay="999"/>
                                          </p:stCondLst>
                                        </p:cTn>
                                        <p:tgtEl>
                                          <p:spTgt spid="1878018"/>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nodeType="clickEffect">
                                  <p:stCondLst>
                                    <p:cond delay="0"/>
                                  </p:stCondLst>
                                  <p:childTnLst>
                                    <p:set>
                                      <p:cBhvr>
                                        <p:cTn id="67" dur="1" fill="hold">
                                          <p:stCondLst>
                                            <p:cond delay="0"/>
                                          </p:stCondLst>
                                        </p:cTn>
                                        <p:tgtEl>
                                          <p:spTgt spid="1878102"/>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1878072"/>
                                        </p:tgtEl>
                                        <p:attrNameLst>
                                          <p:attrName>style.visibility</p:attrName>
                                        </p:attrNameLst>
                                      </p:cBhvr>
                                      <p:to>
                                        <p:strVal val="visible"/>
                                      </p:to>
                                    </p:set>
                                    <p:animEffect transition="in" filter="dissolve">
                                      <p:cBhvr>
                                        <p:cTn id="72" dur="500"/>
                                        <p:tgtEl>
                                          <p:spTgt spid="1878072"/>
                                        </p:tgtEl>
                                      </p:cBhvr>
                                    </p:animEffect>
                                  </p:childTnLst>
                                </p:cTn>
                              </p:par>
                            </p:childTnLst>
                          </p:cTn>
                        </p:par>
                      </p:childTnLst>
                    </p:cTn>
                  </p:par>
                  <p:par>
                    <p:cTn id="73" fill="hold">
                      <p:stCondLst>
                        <p:cond delay="indefinite"/>
                      </p:stCondLst>
                      <p:childTnLst>
                        <p:par>
                          <p:cTn id="74" fill="hold">
                            <p:stCondLst>
                              <p:cond delay="0"/>
                            </p:stCondLst>
                            <p:childTnLst>
                              <p:par>
                                <p:cTn id="75" presetID="55" presetClass="exit" presetSubtype="0" fill="hold" grpId="0" nodeType="clickEffect">
                                  <p:stCondLst>
                                    <p:cond delay="1000"/>
                                  </p:stCondLst>
                                  <p:childTnLst>
                                    <p:anim calcmode="lin" valueType="num">
                                      <p:cBhvr>
                                        <p:cTn id="76" dur="1000"/>
                                        <p:tgtEl>
                                          <p:spTgt spid="1878072"/>
                                        </p:tgtEl>
                                        <p:attrNameLst>
                                          <p:attrName>ppt_w</p:attrName>
                                        </p:attrNameLst>
                                      </p:cBhvr>
                                      <p:tavLst>
                                        <p:tav tm="0">
                                          <p:val>
                                            <p:strVal val="ppt_w"/>
                                          </p:val>
                                        </p:tav>
                                        <p:tav tm="100000">
                                          <p:val>
                                            <p:strVal val="ppt_w*0.70"/>
                                          </p:val>
                                        </p:tav>
                                      </p:tavLst>
                                    </p:anim>
                                    <p:anim calcmode="lin" valueType="num">
                                      <p:cBhvr>
                                        <p:cTn id="77" dur="1000"/>
                                        <p:tgtEl>
                                          <p:spTgt spid="1878072"/>
                                        </p:tgtEl>
                                        <p:attrNameLst>
                                          <p:attrName>ppt_h</p:attrName>
                                        </p:attrNameLst>
                                      </p:cBhvr>
                                      <p:tavLst>
                                        <p:tav tm="0">
                                          <p:val>
                                            <p:strVal val="ppt_h"/>
                                          </p:val>
                                        </p:tav>
                                        <p:tav tm="100000">
                                          <p:val>
                                            <p:strVal val="ppt_h"/>
                                          </p:val>
                                        </p:tav>
                                      </p:tavLst>
                                    </p:anim>
                                    <p:animEffect transition="out" filter="fade">
                                      <p:cBhvr>
                                        <p:cTn id="78" dur="1000"/>
                                        <p:tgtEl>
                                          <p:spTgt spid="1878072"/>
                                        </p:tgtEl>
                                      </p:cBhvr>
                                    </p:animEffect>
                                    <p:set>
                                      <p:cBhvr>
                                        <p:cTn id="79" dur="1" fill="hold">
                                          <p:stCondLst>
                                            <p:cond delay="999"/>
                                          </p:stCondLst>
                                        </p:cTn>
                                        <p:tgtEl>
                                          <p:spTgt spid="1878072"/>
                                        </p:tgtEl>
                                        <p:attrNameLst>
                                          <p:attrName>style.visibility</p:attrName>
                                        </p:attrNameLst>
                                      </p:cBhvr>
                                      <p:to>
                                        <p:strVal val="hidden"/>
                                      </p:to>
                                    </p:set>
                                  </p:childTnLst>
                                </p:cTn>
                              </p:par>
                              <p:par>
                                <p:cTn id="80" presetID="10" presetClass="entr" presetSubtype="0" fill="hold" grpId="0" nodeType="withEffect">
                                  <p:stCondLst>
                                    <p:cond delay="0"/>
                                  </p:stCondLst>
                                  <p:childTnLst>
                                    <p:set>
                                      <p:cBhvr>
                                        <p:cTn id="81" dur="1" fill="hold">
                                          <p:stCondLst>
                                            <p:cond delay="0"/>
                                          </p:stCondLst>
                                        </p:cTn>
                                        <p:tgtEl>
                                          <p:spTgt spid="1878073"/>
                                        </p:tgtEl>
                                        <p:attrNameLst>
                                          <p:attrName>style.visibility</p:attrName>
                                        </p:attrNameLst>
                                      </p:cBhvr>
                                      <p:to>
                                        <p:strVal val="visible"/>
                                      </p:to>
                                    </p:set>
                                    <p:animEffect transition="in" filter="fade">
                                      <p:cBhvr>
                                        <p:cTn id="82" dur="2000"/>
                                        <p:tgtEl>
                                          <p:spTgt spid="1878073"/>
                                        </p:tgtEl>
                                      </p:cBhvr>
                                    </p:animEffect>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1" nodeType="clickEffect">
                                  <p:stCondLst>
                                    <p:cond delay="0"/>
                                  </p:stCondLst>
                                  <p:childTnLst>
                                    <p:set>
                                      <p:cBhvr>
                                        <p:cTn id="86" dur="1" fill="hold">
                                          <p:stCondLst>
                                            <p:cond delay="0"/>
                                          </p:stCondLst>
                                        </p:cTn>
                                        <p:tgtEl>
                                          <p:spTgt spid="1878073"/>
                                        </p:tgtEl>
                                        <p:attrNameLst>
                                          <p:attrName>style.visibility</p:attrName>
                                        </p:attrNameLst>
                                      </p:cBhvr>
                                      <p:to>
                                        <p:strVal val="hidden"/>
                                      </p:to>
                                    </p:set>
                                  </p:childTnLst>
                                </p:cTn>
                              </p:par>
                            </p:childTnLst>
                          </p:cTn>
                        </p:par>
                        <p:par>
                          <p:cTn id="87" fill="hold">
                            <p:stCondLst>
                              <p:cond delay="0"/>
                            </p:stCondLst>
                            <p:childTnLst>
                              <p:par>
                                <p:cTn id="88" presetID="9" presetClass="entr" presetSubtype="0" fill="hold" grpId="0" nodeType="afterEffect">
                                  <p:stCondLst>
                                    <p:cond delay="0"/>
                                  </p:stCondLst>
                                  <p:childTnLst>
                                    <p:set>
                                      <p:cBhvr>
                                        <p:cTn id="89" dur="1" fill="hold">
                                          <p:stCondLst>
                                            <p:cond delay="0"/>
                                          </p:stCondLst>
                                        </p:cTn>
                                        <p:tgtEl>
                                          <p:spTgt spid="1878099"/>
                                        </p:tgtEl>
                                        <p:attrNameLst>
                                          <p:attrName>style.visibility</p:attrName>
                                        </p:attrNameLst>
                                      </p:cBhvr>
                                      <p:to>
                                        <p:strVal val="visible"/>
                                      </p:to>
                                    </p:set>
                                    <p:animEffect transition="in" filter="dissolve">
                                      <p:cBhvr>
                                        <p:cTn id="90" dur="500"/>
                                        <p:tgtEl>
                                          <p:spTgt spid="1878099"/>
                                        </p:tgtEl>
                                      </p:cBhvr>
                                    </p:animEffect>
                                  </p:childTnLst>
                                </p:cTn>
                              </p:par>
                            </p:childTnLst>
                          </p:cTn>
                        </p:par>
                      </p:childTnLst>
                    </p:cTn>
                  </p:par>
                  <p:par>
                    <p:cTn id="91" fill="hold">
                      <p:stCondLst>
                        <p:cond delay="indefinite"/>
                      </p:stCondLst>
                      <p:childTnLst>
                        <p:par>
                          <p:cTn id="92" fill="hold">
                            <p:stCondLst>
                              <p:cond delay="0"/>
                            </p:stCondLst>
                            <p:childTnLst>
                              <p:par>
                                <p:cTn id="93" presetID="2" presetClass="exit" presetSubtype="2" fill="hold" nodeType="clickEffect">
                                  <p:stCondLst>
                                    <p:cond delay="0"/>
                                  </p:stCondLst>
                                  <p:childTnLst>
                                    <p:anim calcmode="lin" valueType="num">
                                      <p:cBhvr additive="base">
                                        <p:cTn id="94" dur="500"/>
                                        <p:tgtEl>
                                          <p:spTgt spid="1878102"/>
                                        </p:tgtEl>
                                        <p:attrNameLst>
                                          <p:attrName>ppt_x</p:attrName>
                                        </p:attrNameLst>
                                      </p:cBhvr>
                                      <p:tavLst>
                                        <p:tav tm="0">
                                          <p:val>
                                            <p:strVal val="ppt_x"/>
                                          </p:val>
                                        </p:tav>
                                        <p:tav tm="100000">
                                          <p:val>
                                            <p:strVal val="1+ppt_w/2"/>
                                          </p:val>
                                        </p:tav>
                                      </p:tavLst>
                                    </p:anim>
                                    <p:anim calcmode="lin" valueType="num">
                                      <p:cBhvr additive="base">
                                        <p:cTn id="95" dur="500"/>
                                        <p:tgtEl>
                                          <p:spTgt spid="1878102"/>
                                        </p:tgtEl>
                                        <p:attrNameLst>
                                          <p:attrName>ppt_y</p:attrName>
                                        </p:attrNameLst>
                                      </p:cBhvr>
                                      <p:tavLst>
                                        <p:tav tm="0">
                                          <p:val>
                                            <p:strVal val="ppt_y"/>
                                          </p:val>
                                        </p:tav>
                                        <p:tav tm="100000">
                                          <p:val>
                                            <p:strVal val="ppt_y"/>
                                          </p:val>
                                        </p:tav>
                                      </p:tavLst>
                                    </p:anim>
                                    <p:set>
                                      <p:cBhvr>
                                        <p:cTn id="96" dur="1" fill="hold">
                                          <p:stCondLst>
                                            <p:cond delay="499"/>
                                          </p:stCondLst>
                                        </p:cTn>
                                        <p:tgtEl>
                                          <p:spTgt spid="1878102"/>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2" presetClass="entr" presetSubtype="3" fill="hold" grpId="0" nodeType="clickEffect">
                                  <p:stCondLst>
                                    <p:cond delay="0"/>
                                  </p:stCondLst>
                                  <p:childTnLst>
                                    <p:set>
                                      <p:cBhvr>
                                        <p:cTn id="100" dur="1" fill="hold">
                                          <p:stCondLst>
                                            <p:cond delay="0"/>
                                          </p:stCondLst>
                                        </p:cTn>
                                        <p:tgtEl>
                                          <p:spTgt spid="1878100"/>
                                        </p:tgtEl>
                                        <p:attrNameLst>
                                          <p:attrName>style.visibility</p:attrName>
                                        </p:attrNameLst>
                                      </p:cBhvr>
                                      <p:to>
                                        <p:strVal val="visible"/>
                                      </p:to>
                                    </p:set>
                                    <p:anim calcmode="lin" valueType="num">
                                      <p:cBhvr additive="base">
                                        <p:cTn id="101" dur="500" fill="hold"/>
                                        <p:tgtEl>
                                          <p:spTgt spid="1878100"/>
                                        </p:tgtEl>
                                        <p:attrNameLst>
                                          <p:attrName>ppt_x</p:attrName>
                                        </p:attrNameLst>
                                      </p:cBhvr>
                                      <p:tavLst>
                                        <p:tav tm="0">
                                          <p:val>
                                            <p:strVal val="1+#ppt_w/2"/>
                                          </p:val>
                                        </p:tav>
                                        <p:tav tm="100000">
                                          <p:val>
                                            <p:strVal val="#ppt_x"/>
                                          </p:val>
                                        </p:tav>
                                      </p:tavLst>
                                    </p:anim>
                                    <p:anim calcmode="lin" valueType="num">
                                      <p:cBhvr additive="base">
                                        <p:cTn id="102" dur="500" fill="hold"/>
                                        <p:tgtEl>
                                          <p:spTgt spid="1878100"/>
                                        </p:tgtEl>
                                        <p:attrNameLst>
                                          <p:attrName>ppt_y</p:attrName>
                                        </p:attrNameLst>
                                      </p:cBhvr>
                                      <p:tavLst>
                                        <p:tav tm="0">
                                          <p:val>
                                            <p:strVal val="0-#ppt_h/2"/>
                                          </p:val>
                                        </p:tav>
                                        <p:tav tm="100000">
                                          <p:val>
                                            <p:strVal val="#ppt_y"/>
                                          </p:val>
                                        </p:tav>
                                      </p:tavLst>
                                    </p:anim>
                                  </p:childTnLst>
                                </p:cTn>
                              </p:par>
                            </p:childTnLst>
                          </p:cTn>
                        </p:par>
                        <p:par>
                          <p:cTn id="103" fill="hold">
                            <p:stCondLst>
                              <p:cond delay="500"/>
                            </p:stCondLst>
                            <p:childTnLst>
                              <p:par>
                                <p:cTn id="104" presetID="39" presetClass="entr" presetSubtype="0" accel="100000" fill="hold" grpId="1" nodeType="afterEffect">
                                  <p:stCondLst>
                                    <p:cond delay="0"/>
                                  </p:stCondLst>
                                  <p:childTnLst>
                                    <p:set>
                                      <p:cBhvr>
                                        <p:cTn id="105" dur="1" fill="hold">
                                          <p:stCondLst>
                                            <p:cond delay="0"/>
                                          </p:stCondLst>
                                        </p:cTn>
                                        <p:tgtEl>
                                          <p:spTgt spid="1878115"/>
                                        </p:tgtEl>
                                        <p:attrNameLst>
                                          <p:attrName>style.visibility</p:attrName>
                                        </p:attrNameLst>
                                      </p:cBhvr>
                                      <p:to>
                                        <p:strVal val="visible"/>
                                      </p:to>
                                    </p:set>
                                    <p:anim calcmode="lin" valueType="num">
                                      <p:cBhvr>
                                        <p:cTn id="106" dur="500" fill="hold"/>
                                        <p:tgtEl>
                                          <p:spTgt spid="1878115"/>
                                        </p:tgtEl>
                                        <p:attrNameLst>
                                          <p:attrName>ppt_h</p:attrName>
                                        </p:attrNameLst>
                                      </p:cBhvr>
                                      <p:tavLst>
                                        <p:tav tm="0">
                                          <p:val>
                                            <p:strVal val="#ppt_h/20"/>
                                          </p:val>
                                        </p:tav>
                                        <p:tav tm="50000">
                                          <p:val>
                                            <p:strVal val="#ppt_h/20"/>
                                          </p:val>
                                        </p:tav>
                                        <p:tav tm="100000">
                                          <p:val>
                                            <p:strVal val="#ppt_h"/>
                                          </p:val>
                                        </p:tav>
                                      </p:tavLst>
                                    </p:anim>
                                    <p:anim calcmode="lin" valueType="num">
                                      <p:cBhvr>
                                        <p:cTn id="107" dur="500" fill="hold"/>
                                        <p:tgtEl>
                                          <p:spTgt spid="1878115"/>
                                        </p:tgtEl>
                                        <p:attrNameLst>
                                          <p:attrName>ppt_w</p:attrName>
                                        </p:attrNameLst>
                                      </p:cBhvr>
                                      <p:tavLst>
                                        <p:tav tm="0">
                                          <p:val>
                                            <p:strVal val="#ppt_w+.3"/>
                                          </p:val>
                                        </p:tav>
                                        <p:tav tm="50000">
                                          <p:val>
                                            <p:strVal val="#ppt_w+.3"/>
                                          </p:val>
                                        </p:tav>
                                        <p:tav tm="100000">
                                          <p:val>
                                            <p:strVal val="#ppt_w"/>
                                          </p:val>
                                        </p:tav>
                                      </p:tavLst>
                                    </p:anim>
                                    <p:anim calcmode="lin" valueType="num">
                                      <p:cBhvr>
                                        <p:cTn id="108" dur="500" fill="hold"/>
                                        <p:tgtEl>
                                          <p:spTgt spid="1878115"/>
                                        </p:tgtEl>
                                        <p:attrNameLst>
                                          <p:attrName>ppt_x</p:attrName>
                                        </p:attrNameLst>
                                      </p:cBhvr>
                                      <p:tavLst>
                                        <p:tav tm="0">
                                          <p:val>
                                            <p:strVal val="#ppt_x-.3"/>
                                          </p:val>
                                        </p:tav>
                                        <p:tav tm="50000">
                                          <p:val>
                                            <p:strVal val="#ppt_x"/>
                                          </p:val>
                                        </p:tav>
                                        <p:tav tm="100000">
                                          <p:val>
                                            <p:strVal val="#ppt_x"/>
                                          </p:val>
                                        </p:tav>
                                      </p:tavLst>
                                    </p:anim>
                                    <p:anim calcmode="lin" valueType="num">
                                      <p:cBhvr>
                                        <p:cTn id="109" dur="500" fill="hold"/>
                                        <p:tgtEl>
                                          <p:spTgt spid="1878115"/>
                                        </p:tgtEl>
                                        <p:attrNameLst>
                                          <p:attrName>ppt_y</p:attrName>
                                        </p:attrNameLst>
                                      </p:cBhvr>
                                      <p:tavLst>
                                        <p:tav tm="0">
                                          <p:val>
                                            <p:strVal val="#ppt_y"/>
                                          </p:val>
                                        </p:tav>
                                        <p:tav tm="100000">
                                          <p:val>
                                            <p:strVal val="#ppt_y"/>
                                          </p:val>
                                        </p:tav>
                                      </p:tavLst>
                                    </p:anim>
                                  </p:childTnLst>
                                </p:cTn>
                              </p:par>
                            </p:childTnLst>
                          </p:cTn>
                        </p:par>
                        <p:par>
                          <p:cTn id="110" fill="hold">
                            <p:stCondLst>
                              <p:cond delay="1000"/>
                            </p:stCondLst>
                            <p:childTnLst>
                              <p:par>
                                <p:cTn id="111" presetID="0" presetClass="path" presetSubtype="0" accel="50000" decel="50000" fill="hold" grpId="0" nodeType="afterEffect">
                                  <p:stCondLst>
                                    <p:cond delay="0"/>
                                  </p:stCondLst>
                                  <p:childTnLst>
                                    <p:animMotion origin="layout" path="M 2.22222E-6 -3.7037E-6 L 0.06805 0.62686 " pathEditMode="relative" rAng="0" ptsTypes="AA">
                                      <p:cBhvr>
                                        <p:cTn id="112" dur="2000" fill="hold"/>
                                        <p:tgtEl>
                                          <p:spTgt spid="1878115"/>
                                        </p:tgtEl>
                                        <p:attrNameLst>
                                          <p:attrName>ppt_x</p:attrName>
                                          <p:attrName>ppt_y</p:attrName>
                                        </p:attrNameLst>
                                      </p:cBhvr>
                                      <p:rCtr x="34" y="313"/>
                                    </p:animMotion>
                                  </p:childTnLst>
                                </p:cTn>
                              </p:par>
                            </p:childTnLst>
                          </p:cTn>
                        </p:par>
                        <p:par>
                          <p:cTn id="113" fill="hold">
                            <p:stCondLst>
                              <p:cond delay="3000"/>
                            </p:stCondLst>
                            <p:childTnLst>
                              <p:par>
                                <p:cTn id="114" presetID="10" presetClass="entr" presetSubtype="0" fill="hold" grpId="0" nodeType="afterEffect">
                                  <p:stCondLst>
                                    <p:cond delay="0"/>
                                  </p:stCondLst>
                                  <p:childTnLst>
                                    <p:set>
                                      <p:cBhvr>
                                        <p:cTn id="115" dur="1" fill="hold">
                                          <p:stCondLst>
                                            <p:cond delay="0"/>
                                          </p:stCondLst>
                                        </p:cTn>
                                        <p:tgtEl>
                                          <p:spTgt spid="1878117"/>
                                        </p:tgtEl>
                                        <p:attrNameLst>
                                          <p:attrName>style.visibility</p:attrName>
                                        </p:attrNameLst>
                                      </p:cBhvr>
                                      <p:to>
                                        <p:strVal val="visible"/>
                                      </p:to>
                                    </p:set>
                                    <p:animEffect transition="in" filter="fade">
                                      <p:cBhvr>
                                        <p:cTn id="116" dur="2000"/>
                                        <p:tgtEl>
                                          <p:spTgt spid="1878117"/>
                                        </p:tgtEl>
                                      </p:cBhvr>
                                    </p:animEffect>
                                  </p:childTnLst>
                                </p:cTn>
                              </p:par>
                            </p:childTnLst>
                          </p:cTn>
                        </p:par>
                        <p:par>
                          <p:cTn id="117" fill="hold">
                            <p:stCondLst>
                              <p:cond delay="5000"/>
                            </p:stCondLst>
                            <p:childTnLst>
                              <p:par>
                                <p:cTn id="118" presetID="10" presetClass="entr" presetSubtype="0" fill="hold" grpId="0" nodeType="afterEffect">
                                  <p:stCondLst>
                                    <p:cond delay="0"/>
                                  </p:stCondLst>
                                  <p:childTnLst>
                                    <p:set>
                                      <p:cBhvr>
                                        <p:cTn id="119" dur="1" fill="hold">
                                          <p:stCondLst>
                                            <p:cond delay="0"/>
                                          </p:stCondLst>
                                        </p:cTn>
                                        <p:tgtEl>
                                          <p:spTgt spid="1878116"/>
                                        </p:tgtEl>
                                        <p:attrNameLst>
                                          <p:attrName>style.visibility</p:attrName>
                                        </p:attrNameLst>
                                      </p:cBhvr>
                                      <p:to>
                                        <p:strVal val="visible"/>
                                      </p:to>
                                    </p:set>
                                    <p:animEffect transition="in" filter="fade">
                                      <p:cBhvr>
                                        <p:cTn id="120" dur="2000"/>
                                        <p:tgtEl>
                                          <p:spTgt spid="1878116"/>
                                        </p:tgtEl>
                                      </p:cBhvr>
                                    </p:animEffect>
                                  </p:childTnLst>
                                </p:cTn>
                              </p:par>
                              <p:par>
                                <p:cTn id="121" presetID="0" presetClass="path" presetSubtype="0" accel="50000" decel="50000" fill="hold" grpId="1" nodeType="withEffect">
                                  <p:stCondLst>
                                    <p:cond delay="0"/>
                                  </p:stCondLst>
                                  <p:childTnLst>
                                    <p:animMotion origin="layout" path="M 0.00017 0.00463 C 0.00069 0.00648 0.00104 0.00926 0.00191 0.01158 C 0.00277 0.01435 0.00468 0.01621 0.00538 0.01898 C 0.00625 0.02292 0.00607 0.02755 0.00694 0.03195 C 0.00781 0.03681 0.01093 0.04676 0.01093 0.04699 C 0.00972 0.15695 0.00972 0.2669 0.00868 0.37732 C 0.0085 0.39537 -0.0033 0.45556 -0.01007 0.4706 C -0.01598 0.50371 -0.02848 0.5331 -0.04132 0.56134 C -0.04236 0.56389 -0.0448 0.56458 -0.04636 0.56644 C -0.0625 0.58611 -0.04219 0.56227 -0.05486 0.58171 C -0.06077 0.59051 -0.06962 0.59607 -0.07552 0.60417 C -0.08108 0.61204 -0.08577 0.61945 -0.09289 0.62454 C -0.10712 0.63472 -0.1191 0.64722 -0.1342 0.65463 C -0.14167 0.65833 -0.14132 0.65996 -0.14792 0.6625 C -0.15261 0.66435 -0.16181 0.66736 -0.16181 0.66759 C -0.17014 0.67546 -0.1783 0.67662 -0.18768 0.67986 C -0.20608 0.68704 -0.22344 0.69445 -0.24271 0.69769 C -0.25278 0.70139 -0.24792 0.69931 -0.2599 0.70509 C -0.26164 0.70602 -0.26545 0.70486 -0.26545 0.70509 C -0.26945 0.70903 -0.2717 0.70857 -0.27639 0.71204 C -0.27969 0.71412 -0.28577 0.7169 -0.28577 0.71713 C -0.29914 0.73634 -0.29757 0.72662 -0.31181 0.74074 C -0.31337 0.74213 -0.31702 0.74884 -0.31702 0.74908 " pathEditMode="relative" rAng="0" ptsTypes="fffffffffffffffffffffff">
                                      <p:cBhvr>
                                        <p:cTn id="122" dur="2000" fill="hold"/>
                                        <p:tgtEl>
                                          <p:spTgt spid="1878116"/>
                                        </p:tgtEl>
                                        <p:attrNameLst>
                                          <p:attrName>ppt_x</p:attrName>
                                          <p:attrName>ppt_y</p:attrName>
                                        </p:attrNameLst>
                                      </p:cBhvr>
                                      <p:rCtr x="-153" y="372"/>
                                    </p:animMotion>
                                  </p:childTnLst>
                                </p:cTn>
                              </p:par>
                            </p:childTnLst>
                          </p:cTn>
                        </p:par>
                        <p:par>
                          <p:cTn id="123" fill="hold">
                            <p:stCondLst>
                              <p:cond delay="7000"/>
                            </p:stCondLst>
                            <p:childTnLst>
                              <p:par>
                                <p:cTn id="124" presetID="51" presetClass="entr" presetSubtype="0" fill="hold" grpId="0" nodeType="afterEffect">
                                  <p:stCondLst>
                                    <p:cond delay="2500"/>
                                  </p:stCondLst>
                                  <p:childTnLst>
                                    <p:set>
                                      <p:cBhvr>
                                        <p:cTn id="125" dur="1" fill="hold">
                                          <p:stCondLst>
                                            <p:cond delay="0"/>
                                          </p:stCondLst>
                                        </p:cTn>
                                        <p:tgtEl>
                                          <p:spTgt spid="1878101"/>
                                        </p:tgtEl>
                                        <p:attrNameLst>
                                          <p:attrName>style.visibility</p:attrName>
                                        </p:attrNameLst>
                                      </p:cBhvr>
                                      <p:to>
                                        <p:strVal val="visible"/>
                                      </p:to>
                                    </p:set>
                                    <p:animEffect transition="in" filter="fade">
                                      <p:cBhvr>
                                        <p:cTn id="126" dur="770" decel="100000"/>
                                        <p:tgtEl>
                                          <p:spTgt spid="1878101"/>
                                        </p:tgtEl>
                                      </p:cBhvr>
                                    </p:animEffect>
                                    <p:animScale>
                                      <p:cBhvr>
                                        <p:cTn id="127" dur="770" decel="100000"/>
                                        <p:tgtEl>
                                          <p:spTgt spid="1878101"/>
                                        </p:tgtEl>
                                      </p:cBhvr>
                                      <p:from x="10000" y="10000"/>
                                      <p:to x="200000" y="450000"/>
                                    </p:animScale>
                                    <p:animScale>
                                      <p:cBhvr>
                                        <p:cTn id="128" dur="1230" accel="100000" fill="hold">
                                          <p:stCondLst>
                                            <p:cond delay="770"/>
                                          </p:stCondLst>
                                        </p:cTn>
                                        <p:tgtEl>
                                          <p:spTgt spid="1878101"/>
                                        </p:tgtEl>
                                      </p:cBhvr>
                                      <p:from x="200000" y="450000"/>
                                      <p:to x="100000" y="100000"/>
                                    </p:animScale>
                                    <p:set>
                                      <p:cBhvr>
                                        <p:cTn id="129" dur="770" fill="hold"/>
                                        <p:tgtEl>
                                          <p:spTgt spid="1878101"/>
                                        </p:tgtEl>
                                        <p:attrNameLst>
                                          <p:attrName>ppt_x</p:attrName>
                                        </p:attrNameLst>
                                      </p:cBhvr>
                                      <p:to>
                                        <p:strVal val="(0.5)"/>
                                      </p:to>
                                    </p:set>
                                    <p:anim from="(0.5)" to="(#ppt_x)" calcmode="lin" valueType="num">
                                      <p:cBhvr>
                                        <p:cTn id="130" dur="1230" accel="100000" fill="hold">
                                          <p:stCondLst>
                                            <p:cond delay="770"/>
                                          </p:stCondLst>
                                        </p:cTn>
                                        <p:tgtEl>
                                          <p:spTgt spid="1878101"/>
                                        </p:tgtEl>
                                        <p:attrNameLst>
                                          <p:attrName>ppt_x</p:attrName>
                                        </p:attrNameLst>
                                      </p:cBhvr>
                                    </p:anim>
                                    <p:set>
                                      <p:cBhvr>
                                        <p:cTn id="131" dur="770" fill="hold"/>
                                        <p:tgtEl>
                                          <p:spTgt spid="1878101"/>
                                        </p:tgtEl>
                                        <p:attrNameLst>
                                          <p:attrName>ppt_y</p:attrName>
                                        </p:attrNameLst>
                                      </p:cBhvr>
                                      <p:to>
                                        <p:strVal val="(#ppt_y+0.4)"/>
                                      </p:to>
                                    </p:set>
                                    <p:anim from="(#ppt_y+0.4)" to="(#ppt_y)" calcmode="lin" valueType="num">
                                      <p:cBhvr>
                                        <p:cTn id="132" dur="1230" accel="100000" fill="hold">
                                          <p:stCondLst>
                                            <p:cond delay="770"/>
                                          </p:stCondLst>
                                        </p:cTn>
                                        <p:tgtEl>
                                          <p:spTgt spid="187810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8069" grpId="0"/>
      <p:bldP spid="1878069" grpId="1"/>
      <p:bldP spid="1878070" grpId="0"/>
      <p:bldP spid="1878070" grpId="1"/>
      <p:bldP spid="1878071" grpId="0" build="allAtOnce"/>
      <p:bldP spid="1878072" grpId="0"/>
      <p:bldP spid="1878073" grpId="0"/>
      <p:bldP spid="1878073" grpId="1"/>
      <p:bldP spid="1878099" grpId="0"/>
      <p:bldP spid="1878100" grpId="0"/>
      <p:bldP spid="1878101" grpId="0"/>
      <p:bldP spid="1878115" grpId="0"/>
      <p:bldP spid="1878115" grpId="1"/>
      <p:bldP spid="1878116" grpId="0"/>
      <p:bldP spid="1878116" grpId="1"/>
      <p:bldP spid="187811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2" name="Rectangle 2"/>
          <p:cNvSpPr>
            <a:spLocks noChangeArrowheads="1"/>
          </p:cNvSpPr>
          <p:nvPr/>
        </p:nvSpPr>
        <p:spPr bwMode="auto">
          <a:xfrm>
            <a:off x="1371600" y="1020763"/>
            <a:ext cx="3352800" cy="1371600"/>
          </a:xfrm>
          <a:prstGeom prst="rect">
            <a:avLst/>
          </a:prstGeom>
          <a:noFill/>
          <a:ln w="9525">
            <a:noFill/>
            <a:miter lim="800000"/>
            <a:headEnd/>
            <a:tailEnd/>
          </a:ln>
          <a:effectLst/>
        </p:spPr>
        <p:txBody>
          <a:bodyPr/>
          <a:lstStyle/>
          <a:p>
            <a:pPr marL="342900" indent="-342900" algn="ctr">
              <a:spcBef>
                <a:spcPct val="20000"/>
              </a:spcBef>
            </a:pPr>
            <a:r>
              <a:rPr lang="en-US" sz="2800"/>
              <a:t>How many seconds is 4.38 days?</a:t>
            </a:r>
          </a:p>
        </p:txBody>
      </p:sp>
      <p:sp>
        <p:nvSpPr>
          <p:cNvPr id="583683" name="Rectangle 3"/>
          <p:cNvSpPr>
            <a:spLocks noChangeArrowheads="1"/>
          </p:cNvSpPr>
          <p:nvPr/>
        </p:nvSpPr>
        <p:spPr bwMode="auto">
          <a:xfrm>
            <a:off x="1905000" y="4114800"/>
            <a:ext cx="457200" cy="533400"/>
          </a:xfrm>
          <a:prstGeom prst="rect">
            <a:avLst/>
          </a:prstGeom>
          <a:noFill/>
          <a:ln w="9525">
            <a:noFill/>
            <a:miter lim="800000"/>
            <a:headEnd/>
            <a:tailEnd/>
          </a:ln>
          <a:effectLst/>
        </p:spPr>
        <p:txBody>
          <a:bodyPr/>
          <a:lstStyle/>
          <a:p>
            <a:pPr marL="342900" indent="-342900">
              <a:spcBef>
                <a:spcPct val="20000"/>
              </a:spcBef>
            </a:pPr>
            <a:r>
              <a:rPr lang="en-US" sz="2800"/>
              <a:t>=</a:t>
            </a:r>
          </a:p>
        </p:txBody>
      </p:sp>
      <p:sp>
        <p:nvSpPr>
          <p:cNvPr id="583684" name="Line 4"/>
          <p:cNvSpPr>
            <a:spLocks noChangeShapeType="1"/>
          </p:cNvSpPr>
          <p:nvPr/>
        </p:nvSpPr>
        <p:spPr bwMode="auto">
          <a:xfrm flipV="1">
            <a:off x="3886200" y="3581400"/>
            <a:ext cx="381000" cy="228600"/>
          </a:xfrm>
          <a:prstGeom prst="line">
            <a:avLst/>
          </a:prstGeom>
          <a:noFill/>
          <a:ln w="19050">
            <a:solidFill>
              <a:srgbClr val="FF0000"/>
            </a:solidFill>
            <a:round/>
            <a:headEnd/>
            <a:tailEnd/>
          </a:ln>
          <a:effectLst/>
        </p:spPr>
        <p:txBody>
          <a:bodyPr/>
          <a:lstStyle/>
          <a:p>
            <a:endParaRPr lang="en-US"/>
          </a:p>
        </p:txBody>
      </p:sp>
      <p:grpSp>
        <p:nvGrpSpPr>
          <p:cNvPr id="583685" name="Group 5"/>
          <p:cNvGrpSpPr>
            <a:grpSpLocks/>
          </p:cNvGrpSpPr>
          <p:nvPr/>
        </p:nvGrpSpPr>
        <p:grpSpPr bwMode="auto">
          <a:xfrm>
            <a:off x="4800600" y="2971800"/>
            <a:ext cx="1447800" cy="990600"/>
            <a:chOff x="4320" y="2448"/>
            <a:chExt cx="912" cy="624"/>
          </a:xfrm>
        </p:grpSpPr>
        <p:sp>
          <p:nvSpPr>
            <p:cNvPr id="583686" name="Rectangle 6"/>
            <p:cNvSpPr>
              <a:spLocks noChangeArrowheads="1"/>
            </p:cNvSpPr>
            <p:nvPr/>
          </p:nvSpPr>
          <p:spPr bwMode="auto">
            <a:xfrm>
              <a:off x="4512" y="2736"/>
              <a:ext cx="720" cy="336"/>
            </a:xfrm>
            <a:prstGeom prst="rect">
              <a:avLst/>
            </a:prstGeom>
            <a:noFill/>
            <a:ln w="9525">
              <a:noFill/>
              <a:miter lim="800000"/>
              <a:headEnd/>
              <a:tailEnd/>
            </a:ln>
            <a:effectLst/>
          </p:spPr>
          <p:txBody>
            <a:bodyPr/>
            <a:lstStyle/>
            <a:p>
              <a:pPr marL="342900" indent="-342900">
                <a:spcBef>
                  <a:spcPct val="20000"/>
                </a:spcBef>
              </a:pPr>
              <a:r>
                <a:rPr lang="en-US" sz="2800"/>
                <a:t>1 h</a:t>
              </a:r>
            </a:p>
          </p:txBody>
        </p:sp>
        <p:sp>
          <p:nvSpPr>
            <p:cNvPr id="583687" name="Rectangle 7"/>
            <p:cNvSpPr>
              <a:spLocks noChangeArrowheads="1"/>
            </p:cNvSpPr>
            <p:nvPr/>
          </p:nvSpPr>
          <p:spPr bwMode="auto">
            <a:xfrm>
              <a:off x="4320" y="2448"/>
              <a:ext cx="912" cy="336"/>
            </a:xfrm>
            <a:prstGeom prst="rect">
              <a:avLst/>
            </a:prstGeom>
            <a:noFill/>
            <a:ln w="9525">
              <a:noFill/>
              <a:miter lim="800000"/>
              <a:headEnd/>
              <a:tailEnd/>
            </a:ln>
            <a:effectLst/>
          </p:spPr>
          <p:txBody>
            <a:bodyPr/>
            <a:lstStyle/>
            <a:p>
              <a:pPr marL="342900" indent="-342900">
                <a:spcBef>
                  <a:spcPct val="20000"/>
                </a:spcBef>
              </a:pPr>
              <a:r>
                <a:rPr lang="en-US" sz="2800"/>
                <a:t>60 min</a:t>
              </a:r>
            </a:p>
          </p:txBody>
        </p:sp>
      </p:grpSp>
      <p:grpSp>
        <p:nvGrpSpPr>
          <p:cNvPr id="583688" name="Group 8"/>
          <p:cNvGrpSpPr>
            <a:grpSpLocks/>
          </p:cNvGrpSpPr>
          <p:nvPr/>
        </p:nvGrpSpPr>
        <p:grpSpPr bwMode="auto">
          <a:xfrm>
            <a:off x="3505200" y="2971800"/>
            <a:ext cx="1219200" cy="990600"/>
            <a:chOff x="2928" y="3504"/>
            <a:chExt cx="768" cy="624"/>
          </a:xfrm>
        </p:grpSpPr>
        <p:sp>
          <p:nvSpPr>
            <p:cNvPr id="583689" name="Rectangle 9"/>
            <p:cNvSpPr>
              <a:spLocks noChangeArrowheads="1"/>
            </p:cNvSpPr>
            <p:nvPr/>
          </p:nvSpPr>
          <p:spPr bwMode="auto">
            <a:xfrm>
              <a:off x="2928" y="3504"/>
              <a:ext cx="720" cy="336"/>
            </a:xfrm>
            <a:prstGeom prst="rect">
              <a:avLst/>
            </a:prstGeom>
            <a:noFill/>
            <a:ln w="9525">
              <a:noFill/>
              <a:miter lim="800000"/>
              <a:headEnd/>
              <a:tailEnd/>
            </a:ln>
            <a:effectLst/>
          </p:spPr>
          <p:txBody>
            <a:bodyPr/>
            <a:lstStyle/>
            <a:p>
              <a:pPr marL="342900" indent="-342900">
                <a:spcBef>
                  <a:spcPct val="20000"/>
                </a:spcBef>
              </a:pPr>
              <a:r>
                <a:rPr lang="en-US" sz="2800"/>
                <a:t>24 h</a:t>
              </a:r>
            </a:p>
          </p:txBody>
        </p:sp>
        <p:sp>
          <p:nvSpPr>
            <p:cNvPr id="583690" name="Rectangle 10"/>
            <p:cNvSpPr>
              <a:spLocks noChangeArrowheads="1"/>
            </p:cNvSpPr>
            <p:nvPr/>
          </p:nvSpPr>
          <p:spPr bwMode="auto">
            <a:xfrm>
              <a:off x="2976" y="3792"/>
              <a:ext cx="720" cy="336"/>
            </a:xfrm>
            <a:prstGeom prst="rect">
              <a:avLst/>
            </a:prstGeom>
            <a:noFill/>
            <a:ln w="9525">
              <a:noFill/>
              <a:miter lim="800000"/>
              <a:headEnd/>
              <a:tailEnd/>
            </a:ln>
            <a:effectLst/>
          </p:spPr>
          <p:txBody>
            <a:bodyPr/>
            <a:lstStyle/>
            <a:p>
              <a:pPr marL="342900" indent="-342900">
                <a:spcBef>
                  <a:spcPct val="20000"/>
                </a:spcBef>
              </a:pPr>
              <a:r>
                <a:rPr lang="en-US" sz="2800"/>
                <a:t>1 d</a:t>
              </a:r>
            </a:p>
          </p:txBody>
        </p:sp>
      </p:grpSp>
      <p:grpSp>
        <p:nvGrpSpPr>
          <p:cNvPr id="583691" name="Group 11"/>
          <p:cNvGrpSpPr>
            <a:grpSpLocks/>
          </p:cNvGrpSpPr>
          <p:nvPr/>
        </p:nvGrpSpPr>
        <p:grpSpPr bwMode="auto">
          <a:xfrm>
            <a:off x="6400800" y="2971800"/>
            <a:ext cx="1295400" cy="990600"/>
            <a:chOff x="3888" y="3360"/>
            <a:chExt cx="816" cy="624"/>
          </a:xfrm>
        </p:grpSpPr>
        <p:sp>
          <p:nvSpPr>
            <p:cNvPr id="583692" name="Rectangle 12"/>
            <p:cNvSpPr>
              <a:spLocks noChangeArrowheads="1"/>
            </p:cNvSpPr>
            <p:nvPr/>
          </p:nvSpPr>
          <p:spPr bwMode="auto">
            <a:xfrm>
              <a:off x="3888" y="3648"/>
              <a:ext cx="720" cy="336"/>
            </a:xfrm>
            <a:prstGeom prst="rect">
              <a:avLst/>
            </a:prstGeom>
            <a:noFill/>
            <a:ln w="9525">
              <a:noFill/>
              <a:miter lim="800000"/>
              <a:headEnd/>
              <a:tailEnd/>
            </a:ln>
            <a:effectLst/>
          </p:spPr>
          <p:txBody>
            <a:bodyPr/>
            <a:lstStyle/>
            <a:p>
              <a:pPr marL="342900" indent="-342900">
                <a:spcBef>
                  <a:spcPct val="20000"/>
                </a:spcBef>
              </a:pPr>
              <a:r>
                <a:rPr lang="en-US" sz="2800"/>
                <a:t>1 min</a:t>
              </a:r>
            </a:p>
          </p:txBody>
        </p:sp>
        <p:sp>
          <p:nvSpPr>
            <p:cNvPr id="583693" name="Rectangle 13"/>
            <p:cNvSpPr>
              <a:spLocks noChangeArrowheads="1"/>
            </p:cNvSpPr>
            <p:nvPr/>
          </p:nvSpPr>
          <p:spPr bwMode="auto">
            <a:xfrm>
              <a:off x="3984" y="3360"/>
              <a:ext cx="720" cy="336"/>
            </a:xfrm>
            <a:prstGeom prst="rect">
              <a:avLst/>
            </a:prstGeom>
            <a:noFill/>
            <a:ln w="9525">
              <a:noFill/>
              <a:miter lim="800000"/>
              <a:headEnd/>
              <a:tailEnd/>
            </a:ln>
            <a:effectLst/>
          </p:spPr>
          <p:txBody>
            <a:bodyPr/>
            <a:lstStyle/>
            <a:p>
              <a:pPr marL="342900" indent="-342900">
                <a:spcBef>
                  <a:spcPct val="20000"/>
                </a:spcBef>
              </a:pPr>
              <a:r>
                <a:rPr lang="en-US" sz="2800"/>
                <a:t>60 s</a:t>
              </a:r>
            </a:p>
          </p:txBody>
        </p:sp>
      </p:grpSp>
      <p:grpSp>
        <p:nvGrpSpPr>
          <p:cNvPr id="583694" name="Group 14"/>
          <p:cNvGrpSpPr>
            <a:grpSpLocks/>
          </p:cNvGrpSpPr>
          <p:nvPr/>
        </p:nvGrpSpPr>
        <p:grpSpPr bwMode="auto">
          <a:xfrm>
            <a:off x="3276600" y="2743200"/>
            <a:ext cx="1524000" cy="1524000"/>
            <a:chOff x="2784" y="3360"/>
            <a:chExt cx="960" cy="960"/>
          </a:xfrm>
        </p:grpSpPr>
        <p:sp>
          <p:nvSpPr>
            <p:cNvPr id="583695" name="Rectangle 15"/>
            <p:cNvSpPr>
              <a:spLocks noChangeArrowheads="1"/>
            </p:cNvSpPr>
            <p:nvPr/>
          </p:nvSpPr>
          <p:spPr bwMode="auto">
            <a:xfrm>
              <a:off x="2880" y="3504"/>
              <a:ext cx="720" cy="432"/>
            </a:xfrm>
            <a:prstGeom prst="rect">
              <a:avLst/>
            </a:prstGeom>
            <a:noFill/>
            <a:ln w="9525">
              <a:noFill/>
              <a:miter lim="800000"/>
              <a:headEnd/>
              <a:tailEnd/>
            </a:ln>
            <a:effectLst/>
          </p:spPr>
          <p:txBody>
            <a:bodyPr/>
            <a:lstStyle/>
            <a:p>
              <a:pPr marL="342900" indent="-342900">
                <a:spcBef>
                  <a:spcPct val="20000"/>
                </a:spcBef>
              </a:pPr>
              <a:r>
                <a:rPr lang="en-US" sz="3200"/>
                <a:t>____</a:t>
              </a:r>
            </a:p>
          </p:txBody>
        </p:sp>
        <p:grpSp>
          <p:nvGrpSpPr>
            <p:cNvPr id="583696" name="Group 16"/>
            <p:cNvGrpSpPr>
              <a:grpSpLocks/>
            </p:cNvGrpSpPr>
            <p:nvPr/>
          </p:nvGrpSpPr>
          <p:grpSpPr bwMode="auto">
            <a:xfrm>
              <a:off x="2784" y="3360"/>
              <a:ext cx="960" cy="960"/>
              <a:chOff x="2784" y="3360"/>
              <a:chExt cx="960" cy="960"/>
            </a:xfrm>
          </p:grpSpPr>
          <p:sp>
            <p:nvSpPr>
              <p:cNvPr id="583697" name="Rectangle 17"/>
              <p:cNvSpPr>
                <a:spLocks noChangeArrowheads="1"/>
              </p:cNvSpPr>
              <p:nvPr/>
            </p:nvSpPr>
            <p:spPr bwMode="auto">
              <a:xfrm>
                <a:off x="2784" y="3360"/>
                <a:ext cx="288" cy="864"/>
              </a:xfrm>
              <a:prstGeom prst="rect">
                <a:avLst/>
              </a:prstGeom>
              <a:noFill/>
              <a:ln w="9525">
                <a:noFill/>
                <a:miter lim="800000"/>
                <a:headEnd/>
                <a:tailEnd/>
              </a:ln>
              <a:effectLst/>
            </p:spPr>
            <p:txBody>
              <a:bodyPr/>
              <a:lstStyle/>
              <a:p>
                <a:pPr marL="342900" indent="-342900">
                  <a:spcBef>
                    <a:spcPct val="20000"/>
                  </a:spcBef>
                </a:pPr>
                <a:r>
                  <a:rPr lang="en-US" sz="7200"/>
                  <a:t>(</a:t>
                </a:r>
              </a:p>
            </p:txBody>
          </p:sp>
          <p:sp>
            <p:nvSpPr>
              <p:cNvPr id="583698" name="Rectangle 18"/>
              <p:cNvSpPr>
                <a:spLocks noChangeArrowheads="1"/>
              </p:cNvSpPr>
              <p:nvPr/>
            </p:nvSpPr>
            <p:spPr bwMode="auto">
              <a:xfrm>
                <a:off x="3408" y="3360"/>
                <a:ext cx="336" cy="960"/>
              </a:xfrm>
              <a:prstGeom prst="rect">
                <a:avLst/>
              </a:prstGeom>
              <a:noFill/>
              <a:ln w="9525">
                <a:noFill/>
                <a:miter lim="800000"/>
                <a:headEnd/>
                <a:tailEnd/>
              </a:ln>
              <a:effectLst/>
            </p:spPr>
            <p:txBody>
              <a:bodyPr/>
              <a:lstStyle/>
              <a:p>
                <a:pPr marL="342900" indent="-342900">
                  <a:spcBef>
                    <a:spcPct val="20000"/>
                  </a:spcBef>
                </a:pPr>
                <a:r>
                  <a:rPr lang="en-US" sz="7200"/>
                  <a:t>)</a:t>
                </a:r>
              </a:p>
            </p:txBody>
          </p:sp>
        </p:grpSp>
      </p:grpSp>
      <p:grpSp>
        <p:nvGrpSpPr>
          <p:cNvPr id="583699" name="Group 19"/>
          <p:cNvGrpSpPr>
            <a:grpSpLocks/>
          </p:cNvGrpSpPr>
          <p:nvPr/>
        </p:nvGrpSpPr>
        <p:grpSpPr bwMode="auto">
          <a:xfrm>
            <a:off x="6172200" y="2743200"/>
            <a:ext cx="1676400" cy="1524000"/>
            <a:chOff x="3792" y="3216"/>
            <a:chExt cx="1056" cy="960"/>
          </a:xfrm>
        </p:grpSpPr>
        <p:sp>
          <p:nvSpPr>
            <p:cNvPr id="583700" name="Rectangle 20"/>
            <p:cNvSpPr>
              <a:spLocks noChangeArrowheads="1"/>
            </p:cNvSpPr>
            <p:nvPr/>
          </p:nvSpPr>
          <p:spPr bwMode="auto">
            <a:xfrm>
              <a:off x="3792" y="3216"/>
              <a:ext cx="288" cy="864"/>
            </a:xfrm>
            <a:prstGeom prst="rect">
              <a:avLst/>
            </a:prstGeom>
            <a:noFill/>
            <a:ln w="9525">
              <a:noFill/>
              <a:miter lim="800000"/>
              <a:headEnd/>
              <a:tailEnd/>
            </a:ln>
            <a:effectLst/>
          </p:spPr>
          <p:txBody>
            <a:bodyPr/>
            <a:lstStyle/>
            <a:p>
              <a:pPr marL="342900" indent="-342900">
                <a:spcBef>
                  <a:spcPct val="20000"/>
                </a:spcBef>
              </a:pPr>
              <a:r>
                <a:rPr lang="en-US" sz="7200"/>
                <a:t>(</a:t>
              </a:r>
            </a:p>
          </p:txBody>
        </p:sp>
        <p:sp>
          <p:nvSpPr>
            <p:cNvPr id="583701" name="Rectangle 21"/>
            <p:cNvSpPr>
              <a:spLocks noChangeArrowheads="1"/>
            </p:cNvSpPr>
            <p:nvPr/>
          </p:nvSpPr>
          <p:spPr bwMode="auto">
            <a:xfrm>
              <a:off x="4512" y="3216"/>
              <a:ext cx="336" cy="960"/>
            </a:xfrm>
            <a:prstGeom prst="rect">
              <a:avLst/>
            </a:prstGeom>
            <a:noFill/>
            <a:ln w="9525">
              <a:noFill/>
              <a:miter lim="800000"/>
              <a:headEnd/>
              <a:tailEnd/>
            </a:ln>
            <a:effectLst/>
          </p:spPr>
          <p:txBody>
            <a:bodyPr/>
            <a:lstStyle/>
            <a:p>
              <a:pPr marL="342900" indent="-342900">
                <a:spcBef>
                  <a:spcPct val="20000"/>
                </a:spcBef>
              </a:pPr>
              <a:r>
                <a:rPr lang="en-US" sz="7200"/>
                <a:t>)</a:t>
              </a:r>
            </a:p>
          </p:txBody>
        </p:sp>
        <p:sp>
          <p:nvSpPr>
            <p:cNvPr id="583702" name="Rectangle 22"/>
            <p:cNvSpPr>
              <a:spLocks noChangeArrowheads="1"/>
            </p:cNvSpPr>
            <p:nvPr/>
          </p:nvSpPr>
          <p:spPr bwMode="auto">
            <a:xfrm>
              <a:off x="3936" y="3360"/>
              <a:ext cx="768" cy="432"/>
            </a:xfrm>
            <a:prstGeom prst="rect">
              <a:avLst/>
            </a:prstGeom>
            <a:noFill/>
            <a:ln w="9525">
              <a:noFill/>
              <a:miter lim="800000"/>
              <a:headEnd/>
              <a:tailEnd/>
            </a:ln>
            <a:effectLst/>
          </p:spPr>
          <p:txBody>
            <a:bodyPr/>
            <a:lstStyle/>
            <a:p>
              <a:pPr marL="342900" indent="-342900">
                <a:spcBef>
                  <a:spcPct val="20000"/>
                </a:spcBef>
              </a:pPr>
              <a:r>
                <a:rPr lang="en-US" sz="3200"/>
                <a:t>____</a:t>
              </a:r>
            </a:p>
          </p:txBody>
        </p:sp>
      </p:grpSp>
      <p:grpSp>
        <p:nvGrpSpPr>
          <p:cNvPr id="583703" name="Group 23"/>
          <p:cNvGrpSpPr>
            <a:grpSpLocks/>
          </p:cNvGrpSpPr>
          <p:nvPr/>
        </p:nvGrpSpPr>
        <p:grpSpPr bwMode="auto">
          <a:xfrm>
            <a:off x="4572000" y="2743200"/>
            <a:ext cx="1828800" cy="1524000"/>
            <a:chOff x="4176" y="2304"/>
            <a:chExt cx="1152" cy="960"/>
          </a:xfrm>
        </p:grpSpPr>
        <p:sp>
          <p:nvSpPr>
            <p:cNvPr id="583704" name="Rectangle 24"/>
            <p:cNvSpPr>
              <a:spLocks noChangeArrowheads="1"/>
            </p:cNvSpPr>
            <p:nvPr/>
          </p:nvSpPr>
          <p:spPr bwMode="auto">
            <a:xfrm>
              <a:off x="4176" y="2304"/>
              <a:ext cx="288" cy="864"/>
            </a:xfrm>
            <a:prstGeom prst="rect">
              <a:avLst/>
            </a:prstGeom>
            <a:noFill/>
            <a:ln w="9525">
              <a:noFill/>
              <a:miter lim="800000"/>
              <a:headEnd/>
              <a:tailEnd/>
            </a:ln>
            <a:effectLst/>
          </p:spPr>
          <p:txBody>
            <a:bodyPr/>
            <a:lstStyle/>
            <a:p>
              <a:pPr marL="342900" indent="-342900">
                <a:spcBef>
                  <a:spcPct val="20000"/>
                </a:spcBef>
              </a:pPr>
              <a:r>
                <a:rPr lang="en-US" sz="7200"/>
                <a:t>(</a:t>
              </a:r>
            </a:p>
          </p:txBody>
        </p:sp>
        <p:sp>
          <p:nvSpPr>
            <p:cNvPr id="583705" name="Rectangle 25"/>
            <p:cNvSpPr>
              <a:spLocks noChangeArrowheads="1"/>
            </p:cNvSpPr>
            <p:nvPr/>
          </p:nvSpPr>
          <p:spPr bwMode="auto">
            <a:xfrm>
              <a:off x="4992" y="2304"/>
              <a:ext cx="336" cy="960"/>
            </a:xfrm>
            <a:prstGeom prst="rect">
              <a:avLst/>
            </a:prstGeom>
            <a:noFill/>
            <a:ln w="9525">
              <a:noFill/>
              <a:miter lim="800000"/>
              <a:headEnd/>
              <a:tailEnd/>
            </a:ln>
            <a:effectLst/>
          </p:spPr>
          <p:txBody>
            <a:bodyPr/>
            <a:lstStyle/>
            <a:p>
              <a:pPr marL="342900" indent="-342900">
                <a:spcBef>
                  <a:spcPct val="20000"/>
                </a:spcBef>
              </a:pPr>
              <a:r>
                <a:rPr lang="en-US" sz="7200"/>
                <a:t>)</a:t>
              </a:r>
            </a:p>
          </p:txBody>
        </p:sp>
        <p:sp>
          <p:nvSpPr>
            <p:cNvPr id="583706" name="Rectangle 26"/>
            <p:cNvSpPr>
              <a:spLocks noChangeArrowheads="1"/>
            </p:cNvSpPr>
            <p:nvPr/>
          </p:nvSpPr>
          <p:spPr bwMode="auto">
            <a:xfrm>
              <a:off x="4320" y="2448"/>
              <a:ext cx="864" cy="432"/>
            </a:xfrm>
            <a:prstGeom prst="rect">
              <a:avLst/>
            </a:prstGeom>
            <a:noFill/>
            <a:ln w="9525">
              <a:noFill/>
              <a:miter lim="800000"/>
              <a:headEnd/>
              <a:tailEnd/>
            </a:ln>
            <a:effectLst/>
          </p:spPr>
          <p:txBody>
            <a:bodyPr/>
            <a:lstStyle/>
            <a:p>
              <a:pPr marL="342900" indent="-342900">
                <a:spcBef>
                  <a:spcPct val="20000"/>
                </a:spcBef>
              </a:pPr>
              <a:r>
                <a:rPr lang="en-US" sz="3200"/>
                <a:t>_____</a:t>
              </a:r>
            </a:p>
          </p:txBody>
        </p:sp>
      </p:grpSp>
      <p:sp>
        <p:nvSpPr>
          <p:cNvPr id="583707" name="Rectangle 27"/>
          <p:cNvSpPr>
            <a:spLocks noChangeArrowheads="1"/>
          </p:cNvSpPr>
          <p:nvPr/>
        </p:nvSpPr>
        <p:spPr bwMode="auto">
          <a:xfrm>
            <a:off x="1295400" y="3048000"/>
            <a:ext cx="2209800" cy="533400"/>
          </a:xfrm>
          <a:prstGeom prst="rect">
            <a:avLst/>
          </a:prstGeom>
          <a:noFill/>
          <a:ln w="9525">
            <a:noFill/>
            <a:miter lim="800000"/>
            <a:headEnd/>
            <a:tailEnd/>
          </a:ln>
          <a:effectLst/>
        </p:spPr>
        <p:txBody>
          <a:bodyPr/>
          <a:lstStyle/>
          <a:p>
            <a:pPr marL="342900" indent="-342900">
              <a:spcBef>
                <a:spcPct val="20000"/>
              </a:spcBef>
            </a:pPr>
            <a:r>
              <a:rPr lang="en-US" sz="2800"/>
              <a:t>X s = 4.38 d</a:t>
            </a:r>
          </a:p>
        </p:txBody>
      </p:sp>
      <p:sp>
        <p:nvSpPr>
          <p:cNvPr id="583708" name="Line 28"/>
          <p:cNvSpPr>
            <a:spLocks noChangeShapeType="1"/>
          </p:cNvSpPr>
          <p:nvPr/>
        </p:nvSpPr>
        <p:spPr bwMode="auto">
          <a:xfrm flipV="1">
            <a:off x="3048000" y="3200400"/>
            <a:ext cx="381000" cy="228600"/>
          </a:xfrm>
          <a:prstGeom prst="line">
            <a:avLst/>
          </a:prstGeom>
          <a:noFill/>
          <a:ln w="19050">
            <a:solidFill>
              <a:srgbClr val="FF0000"/>
            </a:solidFill>
            <a:round/>
            <a:headEnd/>
            <a:tailEnd/>
          </a:ln>
          <a:effectLst/>
        </p:spPr>
        <p:txBody>
          <a:bodyPr/>
          <a:lstStyle/>
          <a:p>
            <a:endParaRPr lang="en-US"/>
          </a:p>
        </p:txBody>
      </p:sp>
      <p:sp>
        <p:nvSpPr>
          <p:cNvPr id="583709" name="Line 29"/>
          <p:cNvSpPr>
            <a:spLocks noChangeShapeType="1"/>
          </p:cNvSpPr>
          <p:nvPr/>
        </p:nvSpPr>
        <p:spPr bwMode="auto">
          <a:xfrm flipH="1" flipV="1">
            <a:off x="4038600" y="3124200"/>
            <a:ext cx="381000" cy="304800"/>
          </a:xfrm>
          <a:prstGeom prst="line">
            <a:avLst/>
          </a:prstGeom>
          <a:noFill/>
          <a:ln w="19050">
            <a:solidFill>
              <a:srgbClr val="FF0000"/>
            </a:solidFill>
            <a:round/>
            <a:headEnd/>
            <a:tailEnd/>
          </a:ln>
          <a:effectLst/>
        </p:spPr>
        <p:txBody>
          <a:bodyPr/>
          <a:lstStyle/>
          <a:p>
            <a:endParaRPr lang="en-US"/>
          </a:p>
        </p:txBody>
      </p:sp>
      <p:sp>
        <p:nvSpPr>
          <p:cNvPr id="583710" name="Line 30"/>
          <p:cNvSpPr>
            <a:spLocks noChangeShapeType="1"/>
          </p:cNvSpPr>
          <p:nvPr/>
        </p:nvSpPr>
        <p:spPr bwMode="auto">
          <a:xfrm flipH="1" flipV="1">
            <a:off x="5410200" y="3581400"/>
            <a:ext cx="381000" cy="304800"/>
          </a:xfrm>
          <a:prstGeom prst="line">
            <a:avLst/>
          </a:prstGeom>
          <a:noFill/>
          <a:ln w="19050">
            <a:solidFill>
              <a:srgbClr val="FF0000"/>
            </a:solidFill>
            <a:round/>
            <a:headEnd/>
            <a:tailEnd/>
          </a:ln>
          <a:effectLst/>
        </p:spPr>
        <p:txBody>
          <a:bodyPr/>
          <a:lstStyle/>
          <a:p>
            <a:endParaRPr lang="en-US"/>
          </a:p>
        </p:txBody>
      </p:sp>
      <p:grpSp>
        <p:nvGrpSpPr>
          <p:cNvPr id="583711" name="Group 31"/>
          <p:cNvGrpSpPr>
            <a:grpSpLocks/>
          </p:cNvGrpSpPr>
          <p:nvPr/>
        </p:nvGrpSpPr>
        <p:grpSpPr bwMode="auto">
          <a:xfrm>
            <a:off x="5486400" y="3048000"/>
            <a:ext cx="381000" cy="304800"/>
            <a:chOff x="2736" y="2976"/>
            <a:chExt cx="240" cy="192"/>
          </a:xfrm>
        </p:grpSpPr>
        <p:sp>
          <p:nvSpPr>
            <p:cNvPr id="583712" name="Line 32"/>
            <p:cNvSpPr>
              <a:spLocks noChangeShapeType="1"/>
            </p:cNvSpPr>
            <p:nvPr/>
          </p:nvSpPr>
          <p:spPr bwMode="auto">
            <a:xfrm flipH="1" flipV="1">
              <a:off x="2736" y="2976"/>
              <a:ext cx="240" cy="192"/>
            </a:xfrm>
            <a:prstGeom prst="line">
              <a:avLst/>
            </a:prstGeom>
            <a:noFill/>
            <a:ln w="19050">
              <a:solidFill>
                <a:srgbClr val="FF0000"/>
              </a:solidFill>
              <a:round/>
              <a:headEnd/>
              <a:tailEnd/>
            </a:ln>
            <a:effectLst/>
          </p:spPr>
          <p:txBody>
            <a:bodyPr/>
            <a:lstStyle/>
            <a:p>
              <a:endParaRPr lang="en-US"/>
            </a:p>
          </p:txBody>
        </p:sp>
        <p:sp>
          <p:nvSpPr>
            <p:cNvPr id="583713" name="Line 33"/>
            <p:cNvSpPr>
              <a:spLocks noChangeShapeType="1"/>
            </p:cNvSpPr>
            <p:nvPr/>
          </p:nvSpPr>
          <p:spPr bwMode="auto">
            <a:xfrm flipV="1">
              <a:off x="2736" y="2976"/>
              <a:ext cx="240" cy="192"/>
            </a:xfrm>
            <a:prstGeom prst="line">
              <a:avLst/>
            </a:prstGeom>
            <a:noFill/>
            <a:ln w="19050">
              <a:solidFill>
                <a:srgbClr val="FF0000"/>
              </a:solidFill>
              <a:round/>
              <a:headEnd/>
              <a:tailEnd/>
            </a:ln>
            <a:effectLst/>
          </p:spPr>
          <p:txBody>
            <a:bodyPr/>
            <a:lstStyle/>
            <a:p>
              <a:endParaRPr lang="en-US"/>
            </a:p>
          </p:txBody>
        </p:sp>
      </p:grpSp>
      <p:grpSp>
        <p:nvGrpSpPr>
          <p:cNvPr id="583714" name="Group 34"/>
          <p:cNvGrpSpPr>
            <a:grpSpLocks/>
          </p:cNvGrpSpPr>
          <p:nvPr/>
        </p:nvGrpSpPr>
        <p:grpSpPr bwMode="auto">
          <a:xfrm>
            <a:off x="6934200" y="3581400"/>
            <a:ext cx="381000" cy="304800"/>
            <a:chOff x="2736" y="2976"/>
            <a:chExt cx="240" cy="192"/>
          </a:xfrm>
        </p:grpSpPr>
        <p:sp>
          <p:nvSpPr>
            <p:cNvPr id="583715" name="Line 35"/>
            <p:cNvSpPr>
              <a:spLocks noChangeShapeType="1"/>
            </p:cNvSpPr>
            <p:nvPr/>
          </p:nvSpPr>
          <p:spPr bwMode="auto">
            <a:xfrm flipH="1" flipV="1">
              <a:off x="2736" y="2976"/>
              <a:ext cx="240" cy="192"/>
            </a:xfrm>
            <a:prstGeom prst="line">
              <a:avLst/>
            </a:prstGeom>
            <a:noFill/>
            <a:ln w="19050">
              <a:solidFill>
                <a:srgbClr val="FF0000"/>
              </a:solidFill>
              <a:round/>
              <a:headEnd/>
              <a:tailEnd/>
            </a:ln>
            <a:effectLst/>
          </p:spPr>
          <p:txBody>
            <a:bodyPr/>
            <a:lstStyle/>
            <a:p>
              <a:endParaRPr lang="en-US"/>
            </a:p>
          </p:txBody>
        </p:sp>
        <p:sp>
          <p:nvSpPr>
            <p:cNvPr id="583716" name="Line 36"/>
            <p:cNvSpPr>
              <a:spLocks noChangeShapeType="1"/>
            </p:cNvSpPr>
            <p:nvPr/>
          </p:nvSpPr>
          <p:spPr bwMode="auto">
            <a:xfrm flipV="1">
              <a:off x="2736" y="2976"/>
              <a:ext cx="240" cy="192"/>
            </a:xfrm>
            <a:prstGeom prst="line">
              <a:avLst/>
            </a:prstGeom>
            <a:noFill/>
            <a:ln w="19050">
              <a:solidFill>
                <a:srgbClr val="FF0000"/>
              </a:solidFill>
              <a:round/>
              <a:headEnd/>
              <a:tailEnd/>
            </a:ln>
            <a:effectLst/>
          </p:spPr>
          <p:txBody>
            <a:bodyPr/>
            <a:lstStyle/>
            <a:p>
              <a:endParaRPr lang="en-US"/>
            </a:p>
          </p:txBody>
        </p:sp>
      </p:grpSp>
      <p:grpSp>
        <p:nvGrpSpPr>
          <p:cNvPr id="583717" name="Group 37"/>
          <p:cNvGrpSpPr>
            <a:grpSpLocks/>
          </p:cNvGrpSpPr>
          <p:nvPr/>
        </p:nvGrpSpPr>
        <p:grpSpPr bwMode="auto">
          <a:xfrm>
            <a:off x="2359025" y="4038600"/>
            <a:ext cx="1908175" cy="685800"/>
            <a:chOff x="1344" y="2976"/>
            <a:chExt cx="1202" cy="432"/>
          </a:xfrm>
        </p:grpSpPr>
        <p:sp>
          <p:nvSpPr>
            <p:cNvPr id="583718" name="Rectangle 38"/>
            <p:cNvSpPr>
              <a:spLocks noChangeArrowheads="1"/>
            </p:cNvSpPr>
            <p:nvPr/>
          </p:nvSpPr>
          <p:spPr bwMode="auto">
            <a:xfrm>
              <a:off x="1387" y="3024"/>
              <a:ext cx="1159" cy="336"/>
            </a:xfrm>
            <a:prstGeom prst="rect">
              <a:avLst/>
            </a:prstGeom>
            <a:noFill/>
            <a:ln w="9525">
              <a:noFill/>
              <a:miter lim="800000"/>
              <a:headEnd/>
              <a:tailEnd/>
            </a:ln>
            <a:effectLst/>
          </p:spPr>
          <p:txBody>
            <a:bodyPr/>
            <a:lstStyle/>
            <a:p>
              <a:pPr marL="342900" indent="-342900">
                <a:spcBef>
                  <a:spcPct val="20000"/>
                </a:spcBef>
              </a:pPr>
              <a:r>
                <a:rPr lang="en-US" sz="2800"/>
                <a:t>378,432 s</a:t>
              </a:r>
            </a:p>
          </p:txBody>
        </p:sp>
        <p:sp>
          <p:nvSpPr>
            <p:cNvPr id="583719" name="Rectangle 39"/>
            <p:cNvSpPr>
              <a:spLocks noChangeArrowheads="1"/>
            </p:cNvSpPr>
            <p:nvPr/>
          </p:nvSpPr>
          <p:spPr bwMode="auto">
            <a:xfrm>
              <a:off x="1344" y="2976"/>
              <a:ext cx="1200" cy="432"/>
            </a:xfrm>
            <a:prstGeom prst="rect">
              <a:avLst/>
            </a:prstGeom>
            <a:solidFill>
              <a:srgbClr val="FF9900">
                <a:alpha val="20000"/>
              </a:srgbClr>
            </a:solidFill>
            <a:ln w="9525">
              <a:solidFill>
                <a:schemeClr val="tx1"/>
              </a:solidFill>
              <a:miter lim="800000"/>
              <a:headEnd/>
              <a:tailEnd/>
            </a:ln>
            <a:effectLst/>
          </p:spPr>
          <p:txBody>
            <a:bodyPr wrap="none" anchor="ctr"/>
            <a:lstStyle/>
            <a:p>
              <a:endParaRPr lang="en-US"/>
            </a:p>
          </p:txBody>
        </p:sp>
      </p:grpSp>
      <p:grpSp>
        <p:nvGrpSpPr>
          <p:cNvPr id="583720" name="Group 40"/>
          <p:cNvGrpSpPr>
            <a:grpSpLocks/>
          </p:cNvGrpSpPr>
          <p:nvPr/>
        </p:nvGrpSpPr>
        <p:grpSpPr bwMode="auto">
          <a:xfrm>
            <a:off x="6400800" y="5410200"/>
            <a:ext cx="2514600" cy="685800"/>
            <a:chOff x="1728" y="3360"/>
            <a:chExt cx="1584" cy="432"/>
          </a:xfrm>
        </p:grpSpPr>
        <p:sp>
          <p:nvSpPr>
            <p:cNvPr id="583721" name="Rectangle 41"/>
            <p:cNvSpPr>
              <a:spLocks noChangeArrowheads="1"/>
            </p:cNvSpPr>
            <p:nvPr/>
          </p:nvSpPr>
          <p:spPr bwMode="auto">
            <a:xfrm>
              <a:off x="1776" y="3408"/>
              <a:ext cx="1536" cy="336"/>
            </a:xfrm>
            <a:prstGeom prst="rect">
              <a:avLst/>
            </a:prstGeom>
            <a:noFill/>
            <a:ln w="9525">
              <a:noFill/>
              <a:miter lim="800000"/>
              <a:headEnd/>
              <a:tailEnd/>
            </a:ln>
            <a:effectLst/>
          </p:spPr>
          <p:txBody>
            <a:bodyPr/>
            <a:lstStyle/>
            <a:p>
              <a:pPr marL="342900" indent="-342900">
                <a:spcBef>
                  <a:spcPct val="20000"/>
                </a:spcBef>
              </a:pPr>
              <a:r>
                <a:rPr lang="en-US" sz="2800"/>
                <a:t>3.78 x 10</a:t>
              </a:r>
              <a:r>
                <a:rPr lang="en-US" sz="2800" baseline="30000"/>
                <a:t>5</a:t>
              </a:r>
              <a:r>
                <a:rPr lang="en-US" sz="2800"/>
                <a:t> s</a:t>
              </a:r>
            </a:p>
          </p:txBody>
        </p:sp>
        <p:sp>
          <p:nvSpPr>
            <p:cNvPr id="583722" name="Rectangle 42"/>
            <p:cNvSpPr>
              <a:spLocks noChangeArrowheads="1"/>
            </p:cNvSpPr>
            <p:nvPr/>
          </p:nvSpPr>
          <p:spPr bwMode="auto">
            <a:xfrm>
              <a:off x="1728" y="3360"/>
              <a:ext cx="1392" cy="432"/>
            </a:xfrm>
            <a:prstGeom prst="rect">
              <a:avLst/>
            </a:prstGeom>
            <a:solidFill>
              <a:srgbClr val="FF9900">
                <a:alpha val="20000"/>
              </a:srgbClr>
            </a:solidFill>
            <a:ln w="9525">
              <a:solidFill>
                <a:schemeClr val="tx1"/>
              </a:solidFill>
              <a:miter lim="800000"/>
              <a:headEnd/>
              <a:tailEnd/>
            </a:ln>
            <a:effectLst/>
          </p:spPr>
          <p:txBody>
            <a:bodyPr wrap="none" anchor="ctr"/>
            <a:lstStyle/>
            <a:p>
              <a:endParaRPr lang="en-US"/>
            </a:p>
          </p:txBody>
        </p:sp>
      </p:grpSp>
      <p:sp>
        <p:nvSpPr>
          <p:cNvPr id="583723" name="Text Box 43"/>
          <p:cNvSpPr txBox="1">
            <a:spLocks noChangeArrowheads="1"/>
          </p:cNvSpPr>
          <p:nvPr/>
        </p:nvSpPr>
        <p:spPr bwMode="auto">
          <a:xfrm>
            <a:off x="533400" y="5181600"/>
            <a:ext cx="5943600" cy="946150"/>
          </a:xfrm>
          <a:prstGeom prst="rect">
            <a:avLst/>
          </a:prstGeom>
          <a:noFill/>
          <a:ln w="9525">
            <a:noFill/>
            <a:miter lim="800000"/>
            <a:headEnd/>
            <a:tailEnd/>
          </a:ln>
          <a:effectLst/>
        </p:spPr>
        <p:txBody>
          <a:bodyPr>
            <a:spAutoFit/>
          </a:bodyPr>
          <a:lstStyle/>
          <a:p>
            <a:r>
              <a:rPr lang="en-US" sz="2800"/>
              <a:t>If we are accounting for significant figures, we would change this to…</a:t>
            </a:r>
          </a:p>
        </p:txBody>
      </p:sp>
      <p:pic>
        <p:nvPicPr>
          <p:cNvPr id="583724" name="Picture 44" descr="MPj03414390000[1]"/>
          <p:cNvPicPr>
            <a:picLocks noChangeAspect="1" noChangeArrowheads="1"/>
          </p:cNvPicPr>
          <p:nvPr/>
        </p:nvPicPr>
        <p:blipFill>
          <a:blip r:embed="rId4"/>
          <a:srcRect/>
          <a:stretch>
            <a:fillRect/>
          </a:stretch>
        </p:blipFill>
        <p:spPr bwMode="auto">
          <a:xfrm>
            <a:off x="5181600" y="609600"/>
            <a:ext cx="2819400" cy="2011363"/>
          </a:xfrm>
          <a:prstGeom prst="rect">
            <a:avLst/>
          </a:prstGeom>
          <a:noFill/>
        </p:spPr>
      </p:pic>
      <p:pic>
        <p:nvPicPr>
          <p:cNvPr id="583726" name="Picture 46">
            <a:hlinkClick r:id="" action="ppaction://media"/>
          </p:cNvPr>
          <p:cNvPicPr>
            <a:picLocks noRot="1" noChangeAspect="1" noChangeArrowheads="1"/>
          </p:cNvPicPr>
          <p:nvPr>
            <a:wavAudioFile r:embed="rId1" name="MSj03884070000[1].wav"/>
          </p:nvPr>
        </p:nvPicPr>
        <p:blipFill>
          <a:blip r:embed="rId5"/>
          <a:srcRect/>
          <a:stretch>
            <a:fillRect/>
          </a:stretch>
        </p:blipFill>
        <p:spPr bwMode="auto">
          <a:xfrm>
            <a:off x="76200" y="5791200"/>
            <a:ext cx="304800" cy="304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0331" fill="hold"/>
                                        <p:tgtEl>
                                          <p:spTgt spid="583726"/>
                                        </p:tgtEl>
                                      </p:cBhvr>
                                    </p:cmd>
                                  </p:childTnLst>
                                </p:cTn>
                              </p:par>
                            </p:childTnLst>
                          </p:cTn>
                        </p:par>
                      </p:childTnLst>
                    </p:cTn>
                  </p:par>
                  <p:par>
                    <p:cTn id="7" fill="hold">
                      <p:stCondLst>
                        <p:cond delay="indefinite"/>
                      </p:stCondLst>
                      <p:childTnLst>
                        <p:par>
                          <p:cTn id="8" fill="hold">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583707"/>
                                        </p:tgtEl>
                                        <p:attrNameLst>
                                          <p:attrName>style.visibility</p:attrName>
                                        </p:attrNameLst>
                                      </p:cBhvr>
                                      <p:to>
                                        <p:strVal val="visible"/>
                                      </p:to>
                                    </p:set>
                                    <p:anim calcmode="lin" valueType="num">
                                      <p:cBhvr additive="base">
                                        <p:cTn id="11" dur="1000" fill="hold"/>
                                        <p:tgtEl>
                                          <p:spTgt spid="583707"/>
                                        </p:tgtEl>
                                        <p:attrNameLst>
                                          <p:attrName>ppt_x</p:attrName>
                                        </p:attrNameLst>
                                      </p:cBhvr>
                                      <p:tavLst>
                                        <p:tav tm="0">
                                          <p:val>
                                            <p:strVal val="0-#ppt_w/2"/>
                                          </p:val>
                                        </p:tav>
                                        <p:tav tm="100000">
                                          <p:val>
                                            <p:strVal val="#ppt_x"/>
                                          </p:val>
                                        </p:tav>
                                      </p:tavLst>
                                    </p:anim>
                                    <p:anim calcmode="lin" valueType="num">
                                      <p:cBhvr additive="base">
                                        <p:cTn id="12" dur="1000" fill="hold"/>
                                        <p:tgtEl>
                                          <p:spTgt spid="58370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nodeType="clickEffect">
                                  <p:stCondLst>
                                    <p:cond delay="0"/>
                                  </p:stCondLst>
                                  <p:childTnLst>
                                    <p:set>
                                      <p:cBhvr>
                                        <p:cTn id="16" dur="1" fill="hold">
                                          <p:stCondLst>
                                            <p:cond delay="0"/>
                                          </p:stCondLst>
                                        </p:cTn>
                                        <p:tgtEl>
                                          <p:spTgt spid="583694"/>
                                        </p:tgtEl>
                                        <p:attrNameLst>
                                          <p:attrName>style.visibility</p:attrName>
                                        </p:attrNameLst>
                                      </p:cBhvr>
                                      <p:to>
                                        <p:strVal val="visible"/>
                                      </p:to>
                                    </p:set>
                                    <p:anim calcmode="lin" valueType="num">
                                      <p:cBhvr additive="base">
                                        <p:cTn id="17" dur="1000" fill="hold"/>
                                        <p:tgtEl>
                                          <p:spTgt spid="583694"/>
                                        </p:tgtEl>
                                        <p:attrNameLst>
                                          <p:attrName>ppt_x</p:attrName>
                                        </p:attrNameLst>
                                      </p:cBhvr>
                                      <p:tavLst>
                                        <p:tav tm="0">
                                          <p:val>
                                            <p:strVal val="#ppt_x"/>
                                          </p:val>
                                        </p:tav>
                                        <p:tav tm="100000">
                                          <p:val>
                                            <p:strVal val="#ppt_x"/>
                                          </p:val>
                                        </p:tav>
                                      </p:tavLst>
                                    </p:anim>
                                    <p:anim calcmode="lin" valueType="num">
                                      <p:cBhvr additive="base">
                                        <p:cTn id="18" dur="1000" fill="hold"/>
                                        <p:tgtEl>
                                          <p:spTgt spid="583694"/>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83688"/>
                                        </p:tgtEl>
                                        <p:attrNameLst>
                                          <p:attrName>style.visibility</p:attrName>
                                        </p:attrNameLst>
                                      </p:cBhvr>
                                      <p:to>
                                        <p:strVal val="visible"/>
                                      </p:to>
                                    </p:set>
                                    <p:animEffect transition="in" filter="dissolve">
                                      <p:cBhvr>
                                        <p:cTn id="23" dur="1000"/>
                                        <p:tgtEl>
                                          <p:spTgt spid="583688"/>
                                        </p:tgtEl>
                                      </p:cBhvr>
                                    </p:animEffect>
                                  </p:childTnLst>
                                </p:cTn>
                              </p:par>
                            </p:childTnLst>
                          </p:cTn>
                        </p:par>
                      </p:childTnLst>
                    </p:cTn>
                  </p:par>
                  <p:par>
                    <p:cTn id="24" fill="hold">
                      <p:stCondLst>
                        <p:cond delay="indefinite"/>
                      </p:stCondLst>
                      <p:childTnLst>
                        <p:par>
                          <p:cTn id="25" fill="hold">
                            <p:stCondLst>
                              <p:cond delay="0"/>
                            </p:stCondLst>
                            <p:childTnLst>
                              <p:par>
                                <p:cTn id="26" presetID="49" presetClass="entr" presetSubtype="0" decel="100000" fill="hold" grpId="0" nodeType="clickEffect">
                                  <p:stCondLst>
                                    <p:cond delay="0"/>
                                  </p:stCondLst>
                                  <p:childTnLst>
                                    <p:set>
                                      <p:cBhvr>
                                        <p:cTn id="27" dur="1" fill="hold">
                                          <p:stCondLst>
                                            <p:cond delay="0"/>
                                          </p:stCondLst>
                                        </p:cTn>
                                        <p:tgtEl>
                                          <p:spTgt spid="583708"/>
                                        </p:tgtEl>
                                        <p:attrNameLst>
                                          <p:attrName>style.visibility</p:attrName>
                                        </p:attrNameLst>
                                      </p:cBhvr>
                                      <p:to>
                                        <p:strVal val="visible"/>
                                      </p:to>
                                    </p:set>
                                    <p:anim calcmode="lin" valueType="num">
                                      <p:cBhvr>
                                        <p:cTn id="28" dur="1000" fill="hold"/>
                                        <p:tgtEl>
                                          <p:spTgt spid="583708"/>
                                        </p:tgtEl>
                                        <p:attrNameLst>
                                          <p:attrName>ppt_w</p:attrName>
                                        </p:attrNameLst>
                                      </p:cBhvr>
                                      <p:tavLst>
                                        <p:tav tm="0">
                                          <p:val>
                                            <p:fltVal val="0"/>
                                          </p:val>
                                        </p:tav>
                                        <p:tav tm="100000">
                                          <p:val>
                                            <p:strVal val="#ppt_w"/>
                                          </p:val>
                                        </p:tav>
                                      </p:tavLst>
                                    </p:anim>
                                    <p:anim calcmode="lin" valueType="num">
                                      <p:cBhvr>
                                        <p:cTn id="29" dur="1000" fill="hold"/>
                                        <p:tgtEl>
                                          <p:spTgt spid="583708"/>
                                        </p:tgtEl>
                                        <p:attrNameLst>
                                          <p:attrName>ppt_h</p:attrName>
                                        </p:attrNameLst>
                                      </p:cBhvr>
                                      <p:tavLst>
                                        <p:tav tm="0">
                                          <p:val>
                                            <p:fltVal val="0"/>
                                          </p:val>
                                        </p:tav>
                                        <p:tav tm="100000">
                                          <p:val>
                                            <p:strVal val="#ppt_h"/>
                                          </p:val>
                                        </p:tav>
                                      </p:tavLst>
                                    </p:anim>
                                    <p:anim calcmode="lin" valueType="num">
                                      <p:cBhvr>
                                        <p:cTn id="30" dur="1000" fill="hold"/>
                                        <p:tgtEl>
                                          <p:spTgt spid="583708"/>
                                        </p:tgtEl>
                                        <p:attrNameLst>
                                          <p:attrName>style.rotation</p:attrName>
                                        </p:attrNameLst>
                                      </p:cBhvr>
                                      <p:tavLst>
                                        <p:tav tm="0">
                                          <p:val>
                                            <p:fltVal val="360"/>
                                          </p:val>
                                        </p:tav>
                                        <p:tav tm="100000">
                                          <p:val>
                                            <p:fltVal val="0"/>
                                          </p:val>
                                        </p:tav>
                                      </p:tavLst>
                                    </p:anim>
                                    <p:animEffect transition="in" filter="fade">
                                      <p:cBhvr>
                                        <p:cTn id="31" dur="1000"/>
                                        <p:tgtEl>
                                          <p:spTgt spid="583708"/>
                                        </p:tgtEl>
                                      </p:cBhvr>
                                    </p:animEffect>
                                  </p:childTnLst>
                                </p:cTn>
                              </p:par>
                              <p:par>
                                <p:cTn id="32" presetID="49" presetClass="entr" presetSubtype="0" decel="100000" fill="hold" grpId="0" nodeType="withEffect">
                                  <p:stCondLst>
                                    <p:cond delay="0"/>
                                  </p:stCondLst>
                                  <p:childTnLst>
                                    <p:set>
                                      <p:cBhvr>
                                        <p:cTn id="33" dur="1" fill="hold">
                                          <p:stCondLst>
                                            <p:cond delay="0"/>
                                          </p:stCondLst>
                                        </p:cTn>
                                        <p:tgtEl>
                                          <p:spTgt spid="583684"/>
                                        </p:tgtEl>
                                        <p:attrNameLst>
                                          <p:attrName>style.visibility</p:attrName>
                                        </p:attrNameLst>
                                      </p:cBhvr>
                                      <p:to>
                                        <p:strVal val="visible"/>
                                      </p:to>
                                    </p:set>
                                    <p:anim calcmode="lin" valueType="num">
                                      <p:cBhvr>
                                        <p:cTn id="34" dur="1000" fill="hold"/>
                                        <p:tgtEl>
                                          <p:spTgt spid="583684"/>
                                        </p:tgtEl>
                                        <p:attrNameLst>
                                          <p:attrName>ppt_w</p:attrName>
                                        </p:attrNameLst>
                                      </p:cBhvr>
                                      <p:tavLst>
                                        <p:tav tm="0">
                                          <p:val>
                                            <p:fltVal val="0"/>
                                          </p:val>
                                        </p:tav>
                                        <p:tav tm="100000">
                                          <p:val>
                                            <p:strVal val="#ppt_w"/>
                                          </p:val>
                                        </p:tav>
                                      </p:tavLst>
                                    </p:anim>
                                    <p:anim calcmode="lin" valueType="num">
                                      <p:cBhvr>
                                        <p:cTn id="35" dur="1000" fill="hold"/>
                                        <p:tgtEl>
                                          <p:spTgt spid="583684"/>
                                        </p:tgtEl>
                                        <p:attrNameLst>
                                          <p:attrName>ppt_h</p:attrName>
                                        </p:attrNameLst>
                                      </p:cBhvr>
                                      <p:tavLst>
                                        <p:tav tm="0">
                                          <p:val>
                                            <p:fltVal val="0"/>
                                          </p:val>
                                        </p:tav>
                                        <p:tav tm="100000">
                                          <p:val>
                                            <p:strVal val="#ppt_h"/>
                                          </p:val>
                                        </p:tav>
                                      </p:tavLst>
                                    </p:anim>
                                    <p:anim calcmode="lin" valueType="num">
                                      <p:cBhvr>
                                        <p:cTn id="36" dur="1000" fill="hold"/>
                                        <p:tgtEl>
                                          <p:spTgt spid="583684"/>
                                        </p:tgtEl>
                                        <p:attrNameLst>
                                          <p:attrName>style.rotation</p:attrName>
                                        </p:attrNameLst>
                                      </p:cBhvr>
                                      <p:tavLst>
                                        <p:tav tm="0">
                                          <p:val>
                                            <p:fltVal val="360"/>
                                          </p:val>
                                        </p:tav>
                                        <p:tav tm="100000">
                                          <p:val>
                                            <p:fltVal val="0"/>
                                          </p:val>
                                        </p:tav>
                                      </p:tavLst>
                                    </p:anim>
                                    <p:animEffect transition="in" filter="fade">
                                      <p:cBhvr>
                                        <p:cTn id="37" dur="1000"/>
                                        <p:tgtEl>
                                          <p:spTgt spid="583684"/>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nodeType="clickEffect">
                                  <p:stCondLst>
                                    <p:cond delay="0"/>
                                  </p:stCondLst>
                                  <p:childTnLst>
                                    <p:set>
                                      <p:cBhvr>
                                        <p:cTn id="41" dur="1" fill="hold">
                                          <p:stCondLst>
                                            <p:cond delay="0"/>
                                          </p:stCondLst>
                                        </p:cTn>
                                        <p:tgtEl>
                                          <p:spTgt spid="583703"/>
                                        </p:tgtEl>
                                        <p:attrNameLst>
                                          <p:attrName>style.visibility</p:attrName>
                                        </p:attrNameLst>
                                      </p:cBhvr>
                                      <p:to>
                                        <p:strVal val="visible"/>
                                      </p:to>
                                    </p:set>
                                    <p:anim calcmode="lin" valueType="num">
                                      <p:cBhvr additive="base">
                                        <p:cTn id="42" dur="1000" fill="hold"/>
                                        <p:tgtEl>
                                          <p:spTgt spid="583703"/>
                                        </p:tgtEl>
                                        <p:attrNameLst>
                                          <p:attrName>ppt_x</p:attrName>
                                        </p:attrNameLst>
                                      </p:cBhvr>
                                      <p:tavLst>
                                        <p:tav tm="0">
                                          <p:val>
                                            <p:strVal val="#ppt_x"/>
                                          </p:val>
                                        </p:tav>
                                        <p:tav tm="100000">
                                          <p:val>
                                            <p:strVal val="#ppt_x"/>
                                          </p:val>
                                        </p:tav>
                                      </p:tavLst>
                                    </p:anim>
                                    <p:anim calcmode="lin" valueType="num">
                                      <p:cBhvr additive="base">
                                        <p:cTn id="43" dur="1000" fill="hold"/>
                                        <p:tgtEl>
                                          <p:spTgt spid="583703"/>
                                        </p:tgtEl>
                                        <p:attrNameLst>
                                          <p:attrName>ppt_y</p:attrName>
                                        </p:attrNameLst>
                                      </p:cBhvr>
                                      <p:tavLst>
                                        <p:tav tm="0">
                                          <p:val>
                                            <p:strVal val="0-#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583685"/>
                                        </p:tgtEl>
                                        <p:attrNameLst>
                                          <p:attrName>style.visibility</p:attrName>
                                        </p:attrNameLst>
                                      </p:cBhvr>
                                      <p:to>
                                        <p:strVal val="visible"/>
                                      </p:to>
                                    </p:set>
                                    <p:animEffect transition="in" filter="dissolve">
                                      <p:cBhvr>
                                        <p:cTn id="48" dur="1000"/>
                                        <p:tgtEl>
                                          <p:spTgt spid="583685"/>
                                        </p:tgtEl>
                                      </p:cBhvr>
                                    </p:animEffect>
                                  </p:childTnLst>
                                </p:cTn>
                              </p:par>
                            </p:childTnLst>
                          </p:cTn>
                        </p:par>
                      </p:childTnLst>
                    </p:cTn>
                  </p:par>
                  <p:par>
                    <p:cTn id="49" fill="hold">
                      <p:stCondLst>
                        <p:cond delay="indefinite"/>
                      </p:stCondLst>
                      <p:childTnLst>
                        <p:par>
                          <p:cTn id="50" fill="hold">
                            <p:stCondLst>
                              <p:cond delay="0"/>
                            </p:stCondLst>
                            <p:childTnLst>
                              <p:par>
                                <p:cTn id="51" presetID="49" presetClass="entr" presetSubtype="0" decel="100000" fill="hold" grpId="0" nodeType="clickEffect">
                                  <p:stCondLst>
                                    <p:cond delay="0"/>
                                  </p:stCondLst>
                                  <p:childTnLst>
                                    <p:set>
                                      <p:cBhvr>
                                        <p:cTn id="52" dur="1" fill="hold">
                                          <p:stCondLst>
                                            <p:cond delay="0"/>
                                          </p:stCondLst>
                                        </p:cTn>
                                        <p:tgtEl>
                                          <p:spTgt spid="583709"/>
                                        </p:tgtEl>
                                        <p:attrNameLst>
                                          <p:attrName>style.visibility</p:attrName>
                                        </p:attrNameLst>
                                      </p:cBhvr>
                                      <p:to>
                                        <p:strVal val="visible"/>
                                      </p:to>
                                    </p:set>
                                    <p:anim calcmode="lin" valueType="num">
                                      <p:cBhvr>
                                        <p:cTn id="53" dur="1000" fill="hold"/>
                                        <p:tgtEl>
                                          <p:spTgt spid="583709"/>
                                        </p:tgtEl>
                                        <p:attrNameLst>
                                          <p:attrName>ppt_w</p:attrName>
                                        </p:attrNameLst>
                                      </p:cBhvr>
                                      <p:tavLst>
                                        <p:tav tm="0">
                                          <p:val>
                                            <p:fltVal val="0"/>
                                          </p:val>
                                        </p:tav>
                                        <p:tav tm="100000">
                                          <p:val>
                                            <p:strVal val="#ppt_w"/>
                                          </p:val>
                                        </p:tav>
                                      </p:tavLst>
                                    </p:anim>
                                    <p:anim calcmode="lin" valueType="num">
                                      <p:cBhvr>
                                        <p:cTn id="54" dur="1000" fill="hold"/>
                                        <p:tgtEl>
                                          <p:spTgt spid="583709"/>
                                        </p:tgtEl>
                                        <p:attrNameLst>
                                          <p:attrName>ppt_h</p:attrName>
                                        </p:attrNameLst>
                                      </p:cBhvr>
                                      <p:tavLst>
                                        <p:tav tm="0">
                                          <p:val>
                                            <p:fltVal val="0"/>
                                          </p:val>
                                        </p:tav>
                                        <p:tav tm="100000">
                                          <p:val>
                                            <p:strVal val="#ppt_h"/>
                                          </p:val>
                                        </p:tav>
                                      </p:tavLst>
                                    </p:anim>
                                    <p:anim calcmode="lin" valueType="num">
                                      <p:cBhvr>
                                        <p:cTn id="55" dur="1000" fill="hold"/>
                                        <p:tgtEl>
                                          <p:spTgt spid="583709"/>
                                        </p:tgtEl>
                                        <p:attrNameLst>
                                          <p:attrName>style.rotation</p:attrName>
                                        </p:attrNameLst>
                                      </p:cBhvr>
                                      <p:tavLst>
                                        <p:tav tm="0">
                                          <p:val>
                                            <p:fltVal val="360"/>
                                          </p:val>
                                        </p:tav>
                                        <p:tav tm="100000">
                                          <p:val>
                                            <p:fltVal val="0"/>
                                          </p:val>
                                        </p:tav>
                                      </p:tavLst>
                                    </p:anim>
                                    <p:animEffect transition="in" filter="fade">
                                      <p:cBhvr>
                                        <p:cTn id="56" dur="1000"/>
                                        <p:tgtEl>
                                          <p:spTgt spid="583709"/>
                                        </p:tgtEl>
                                      </p:cBhvr>
                                    </p:animEffect>
                                  </p:childTnLst>
                                </p:cTn>
                              </p:par>
                              <p:par>
                                <p:cTn id="57" presetID="49" presetClass="entr" presetSubtype="0" decel="100000" fill="hold" grpId="0" nodeType="withEffect">
                                  <p:stCondLst>
                                    <p:cond delay="0"/>
                                  </p:stCondLst>
                                  <p:childTnLst>
                                    <p:set>
                                      <p:cBhvr>
                                        <p:cTn id="58" dur="1" fill="hold">
                                          <p:stCondLst>
                                            <p:cond delay="0"/>
                                          </p:stCondLst>
                                        </p:cTn>
                                        <p:tgtEl>
                                          <p:spTgt spid="583710"/>
                                        </p:tgtEl>
                                        <p:attrNameLst>
                                          <p:attrName>style.visibility</p:attrName>
                                        </p:attrNameLst>
                                      </p:cBhvr>
                                      <p:to>
                                        <p:strVal val="visible"/>
                                      </p:to>
                                    </p:set>
                                    <p:anim calcmode="lin" valueType="num">
                                      <p:cBhvr>
                                        <p:cTn id="59" dur="1000" fill="hold"/>
                                        <p:tgtEl>
                                          <p:spTgt spid="583710"/>
                                        </p:tgtEl>
                                        <p:attrNameLst>
                                          <p:attrName>ppt_w</p:attrName>
                                        </p:attrNameLst>
                                      </p:cBhvr>
                                      <p:tavLst>
                                        <p:tav tm="0">
                                          <p:val>
                                            <p:fltVal val="0"/>
                                          </p:val>
                                        </p:tav>
                                        <p:tav tm="100000">
                                          <p:val>
                                            <p:strVal val="#ppt_w"/>
                                          </p:val>
                                        </p:tav>
                                      </p:tavLst>
                                    </p:anim>
                                    <p:anim calcmode="lin" valueType="num">
                                      <p:cBhvr>
                                        <p:cTn id="60" dur="1000" fill="hold"/>
                                        <p:tgtEl>
                                          <p:spTgt spid="583710"/>
                                        </p:tgtEl>
                                        <p:attrNameLst>
                                          <p:attrName>ppt_h</p:attrName>
                                        </p:attrNameLst>
                                      </p:cBhvr>
                                      <p:tavLst>
                                        <p:tav tm="0">
                                          <p:val>
                                            <p:fltVal val="0"/>
                                          </p:val>
                                        </p:tav>
                                        <p:tav tm="100000">
                                          <p:val>
                                            <p:strVal val="#ppt_h"/>
                                          </p:val>
                                        </p:tav>
                                      </p:tavLst>
                                    </p:anim>
                                    <p:anim calcmode="lin" valueType="num">
                                      <p:cBhvr>
                                        <p:cTn id="61" dur="1000" fill="hold"/>
                                        <p:tgtEl>
                                          <p:spTgt spid="583710"/>
                                        </p:tgtEl>
                                        <p:attrNameLst>
                                          <p:attrName>style.rotation</p:attrName>
                                        </p:attrNameLst>
                                      </p:cBhvr>
                                      <p:tavLst>
                                        <p:tav tm="0">
                                          <p:val>
                                            <p:fltVal val="360"/>
                                          </p:val>
                                        </p:tav>
                                        <p:tav tm="100000">
                                          <p:val>
                                            <p:fltVal val="0"/>
                                          </p:val>
                                        </p:tav>
                                      </p:tavLst>
                                    </p:anim>
                                    <p:animEffect transition="in" filter="fade">
                                      <p:cBhvr>
                                        <p:cTn id="62" dur="1000"/>
                                        <p:tgtEl>
                                          <p:spTgt spid="583710"/>
                                        </p:tgtEl>
                                      </p:cBhvr>
                                    </p:animEffect>
                                  </p:childTnLst>
                                </p:cTn>
                              </p:par>
                            </p:childTnLst>
                          </p:cTn>
                        </p:par>
                      </p:childTnLst>
                    </p:cTn>
                  </p:par>
                  <p:par>
                    <p:cTn id="63" fill="hold">
                      <p:stCondLst>
                        <p:cond delay="indefinite"/>
                      </p:stCondLst>
                      <p:childTnLst>
                        <p:par>
                          <p:cTn id="64" fill="hold">
                            <p:stCondLst>
                              <p:cond delay="0"/>
                            </p:stCondLst>
                            <p:childTnLst>
                              <p:par>
                                <p:cTn id="65" presetID="2" presetClass="entr" presetSubtype="1" fill="hold" nodeType="clickEffect">
                                  <p:stCondLst>
                                    <p:cond delay="0"/>
                                  </p:stCondLst>
                                  <p:childTnLst>
                                    <p:set>
                                      <p:cBhvr>
                                        <p:cTn id="66" dur="1" fill="hold">
                                          <p:stCondLst>
                                            <p:cond delay="0"/>
                                          </p:stCondLst>
                                        </p:cTn>
                                        <p:tgtEl>
                                          <p:spTgt spid="583699"/>
                                        </p:tgtEl>
                                        <p:attrNameLst>
                                          <p:attrName>style.visibility</p:attrName>
                                        </p:attrNameLst>
                                      </p:cBhvr>
                                      <p:to>
                                        <p:strVal val="visible"/>
                                      </p:to>
                                    </p:set>
                                    <p:anim calcmode="lin" valueType="num">
                                      <p:cBhvr additive="base">
                                        <p:cTn id="67" dur="1000" fill="hold"/>
                                        <p:tgtEl>
                                          <p:spTgt spid="583699"/>
                                        </p:tgtEl>
                                        <p:attrNameLst>
                                          <p:attrName>ppt_x</p:attrName>
                                        </p:attrNameLst>
                                      </p:cBhvr>
                                      <p:tavLst>
                                        <p:tav tm="0">
                                          <p:val>
                                            <p:strVal val="#ppt_x"/>
                                          </p:val>
                                        </p:tav>
                                        <p:tav tm="100000">
                                          <p:val>
                                            <p:strVal val="#ppt_x"/>
                                          </p:val>
                                        </p:tav>
                                      </p:tavLst>
                                    </p:anim>
                                    <p:anim calcmode="lin" valueType="num">
                                      <p:cBhvr additive="base">
                                        <p:cTn id="68" dur="1000" fill="hold"/>
                                        <p:tgtEl>
                                          <p:spTgt spid="583699"/>
                                        </p:tgtEl>
                                        <p:attrNameLst>
                                          <p:attrName>ppt_y</p:attrName>
                                        </p:attrNameLst>
                                      </p:cBhvr>
                                      <p:tavLst>
                                        <p:tav tm="0">
                                          <p:val>
                                            <p:strVal val="0-#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583691"/>
                                        </p:tgtEl>
                                        <p:attrNameLst>
                                          <p:attrName>style.visibility</p:attrName>
                                        </p:attrNameLst>
                                      </p:cBhvr>
                                      <p:to>
                                        <p:strVal val="visible"/>
                                      </p:to>
                                    </p:set>
                                    <p:animEffect transition="in" filter="dissolve">
                                      <p:cBhvr>
                                        <p:cTn id="73" dur="1000"/>
                                        <p:tgtEl>
                                          <p:spTgt spid="583691"/>
                                        </p:tgtEl>
                                      </p:cBhvr>
                                    </p:animEffect>
                                  </p:childTnLst>
                                </p:cTn>
                              </p:par>
                            </p:childTnLst>
                          </p:cTn>
                        </p:par>
                      </p:childTnLst>
                    </p:cTn>
                  </p:par>
                  <p:par>
                    <p:cTn id="74" fill="hold">
                      <p:stCondLst>
                        <p:cond delay="indefinite"/>
                      </p:stCondLst>
                      <p:childTnLst>
                        <p:par>
                          <p:cTn id="75" fill="hold">
                            <p:stCondLst>
                              <p:cond delay="0"/>
                            </p:stCondLst>
                            <p:childTnLst>
                              <p:par>
                                <p:cTn id="76" presetID="49" presetClass="entr" presetSubtype="0" decel="100000" fill="hold" nodeType="clickEffect">
                                  <p:stCondLst>
                                    <p:cond delay="0"/>
                                  </p:stCondLst>
                                  <p:childTnLst>
                                    <p:set>
                                      <p:cBhvr>
                                        <p:cTn id="77" dur="1" fill="hold">
                                          <p:stCondLst>
                                            <p:cond delay="0"/>
                                          </p:stCondLst>
                                        </p:cTn>
                                        <p:tgtEl>
                                          <p:spTgt spid="583711"/>
                                        </p:tgtEl>
                                        <p:attrNameLst>
                                          <p:attrName>style.visibility</p:attrName>
                                        </p:attrNameLst>
                                      </p:cBhvr>
                                      <p:to>
                                        <p:strVal val="visible"/>
                                      </p:to>
                                    </p:set>
                                    <p:anim calcmode="lin" valueType="num">
                                      <p:cBhvr>
                                        <p:cTn id="78" dur="1000" fill="hold"/>
                                        <p:tgtEl>
                                          <p:spTgt spid="583711"/>
                                        </p:tgtEl>
                                        <p:attrNameLst>
                                          <p:attrName>ppt_w</p:attrName>
                                        </p:attrNameLst>
                                      </p:cBhvr>
                                      <p:tavLst>
                                        <p:tav tm="0">
                                          <p:val>
                                            <p:fltVal val="0"/>
                                          </p:val>
                                        </p:tav>
                                        <p:tav tm="100000">
                                          <p:val>
                                            <p:strVal val="#ppt_w"/>
                                          </p:val>
                                        </p:tav>
                                      </p:tavLst>
                                    </p:anim>
                                    <p:anim calcmode="lin" valueType="num">
                                      <p:cBhvr>
                                        <p:cTn id="79" dur="1000" fill="hold"/>
                                        <p:tgtEl>
                                          <p:spTgt spid="583711"/>
                                        </p:tgtEl>
                                        <p:attrNameLst>
                                          <p:attrName>ppt_h</p:attrName>
                                        </p:attrNameLst>
                                      </p:cBhvr>
                                      <p:tavLst>
                                        <p:tav tm="0">
                                          <p:val>
                                            <p:fltVal val="0"/>
                                          </p:val>
                                        </p:tav>
                                        <p:tav tm="100000">
                                          <p:val>
                                            <p:strVal val="#ppt_h"/>
                                          </p:val>
                                        </p:tav>
                                      </p:tavLst>
                                    </p:anim>
                                    <p:anim calcmode="lin" valueType="num">
                                      <p:cBhvr>
                                        <p:cTn id="80" dur="1000" fill="hold"/>
                                        <p:tgtEl>
                                          <p:spTgt spid="583711"/>
                                        </p:tgtEl>
                                        <p:attrNameLst>
                                          <p:attrName>style.rotation</p:attrName>
                                        </p:attrNameLst>
                                      </p:cBhvr>
                                      <p:tavLst>
                                        <p:tav tm="0">
                                          <p:val>
                                            <p:fltVal val="360"/>
                                          </p:val>
                                        </p:tav>
                                        <p:tav tm="100000">
                                          <p:val>
                                            <p:fltVal val="0"/>
                                          </p:val>
                                        </p:tav>
                                      </p:tavLst>
                                    </p:anim>
                                    <p:animEffect transition="in" filter="fade">
                                      <p:cBhvr>
                                        <p:cTn id="81" dur="1000"/>
                                        <p:tgtEl>
                                          <p:spTgt spid="583711"/>
                                        </p:tgtEl>
                                      </p:cBhvr>
                                    </p:animEffect>
                                  </p:childTnLst>
                                </p:cTn>
                              </p:par>
                              <p:par>
                                <p:cTn id="82" presetID="49" presetClass="entr" presetSubtype="0" decel="100000" fill="hold" nodeType="withEffect">
                                  <p:stCondLst>
                                    <p:cond delay="0"/>
                                  </p:stCondLst>
                                  <p:childTnLst>
                                    <p:set>
                                      <p:cBhvr>
                                        <p:cTn id="83" dur="1" fill="hold">
                                          <p:stCondLst>
                                            <p:cond delay="0"/>
                                          </p:stCondLst>
                                        </p:cTn>
                                        <p:tgtEl>
                                          <p:spTgt spid="583714"/>
                                        </p:tgtEl>
                                        <p:attrNameLst>
                                          <p:attrName>style.visibility</p:attrName>
                                        </p:attrNameLst>
                                      </p:cBhvr>
                                      <p:to>
                                        <p:strVal val="visible"/>
                                      </p:to>
                                    </p:set>
                                    <p:anim calcmode="lin" valueType="num">
                                      <p:cBhvr>
                                        <p:cTn id="84" dur="1000" fill="hold"/>
                                        <p:tgtEl>
                                          <p:spTgt spid="583714"/>
                                        </p:tgtEl>
                                        <p:attrNameLst>
                                          <p:attrName>ppt_w</p:attrName>
                                        </p:attrNameLst>
                                      </p:cBhvr>
                                      <p:tavLst>
                                        <p:tav tm="0">
                                          <p:val>
                                            <p:fltVal val="0"/>
                                          </p:val>
                                        </p:tav>
                                        <p:tav tm="100000">
                                          <p:val>
                                            <p:strVal val="#ppt_w"/>
                                          </p:val>
                                        </p:tav>
                                      </p:tavLst>
                                    </p:anim>
                                    <p:anim calcmode="lin" valueType="num">
                                      <p:cBhvr>
                                        <p:cTn id="85" dur="1000" fill="hold"/>
                                        <p:tgtEl>
                                          <p:spTgt spid="583714"/>
                                        </p:tgtEl>
                                        <p:attrNameLst>
                                          <p:attrName>ppt_h</p:attrName>
                                        </p:attrNameLst>
                                      </p:cBhvr>
                                      <p:tavLst>
                                        <p:tav tm="0">
                                          <p:val>
                                            <p:fltVal val="0"/>
                                          </p:val>
                                        </p:tav>
                                        <p:tav tm="100000">
                                          <p:val>
                                            <p:strVal val="#ppt_h"/>
                                          </p:val>
                                        </p:tav>
                                      </p:tavLst>
                                    </p:anim>
                                    <p:anim calcmode="lin" valueType="num">
                                      <p:cBhvr>
                                        <p:cTn id="86" dur="1000" fill="hold"/>
                                        <p:tgtEl>
                                          <p:spTgt spid="583714"/>
                                        </p:tgtEl>
                                        <p:attrNameLst>
                                          <p:attrName>style.rotation</p:attrName>
                                        </p:attrNameLst>
                                      </p:cBhvr>
                                      <p:tavLst>
                                        <p:tav tm="0">
                                          <p:val>
                                            <p:fltVal val="360"/>
                                          </p:val>
                                        </p:tav>
                                        <p:tav tm="100000">
                                          <p:val>
                                            <p:fltVal val="0"/>
                                          </p:val>
                                        </p:tav>
                                      </p:tavLst>
                                    </p:anim>
                                    <p:animEffect transition="in" filter="fade">
                                      <p:cBhvr>
                                        <p:cTn id="87" dur="1000"/>
                                        <p:tgtEl>
                                          <p:spTgt spid="583714"/>
                                        </p:tgtEl>
                                      </p:cBhvr>
                                    </p:animEffect>
                                  </p:childTnLst>
                                </p:cTn>
                              </p:par>
                            </p:childTnLst>
                          </p:cTn>
                        </p:par>
                      </p:childTnLst>
                    </p:cTn>
                  </p:par>
                  <p:par>
                    <p:cTn id="88" fill="hold">
                      <p:stCondLst>
                        <p:cond delay="indefinite"/>
                      </p:stCondLst>
                      <p:childTnLst>
                        <p:par>
                          <p:cTn id="89" fill="hold">
                            <p:stCondLst>
                              <p:cond delay="0"/>
                            </p:stCondLst>
                            <p:childTnLst>
                              <p:par>
                                <p:cTn id="90" presetID="9" presetClass="entr" presetSubtype="0" fill="hold" grpId="0" nodeType="clickEffect">
                                  <p:stCondLst>
                                    <p:cond delay="0"/>
                                  </p:stCondLst>
                                  <p:childTnLst>
                                    <p:set>
                                      <p:cBhvr>
                                        <p:cTn id="91" dur="1" fill="hold">
                                          <p:stCondLst>
                                            <p:cond delay="0"/>
                                          </p:stCondLst>
                                        </p:cTn>
                                        <p:tgtEl>
                                          <p:spTgt spid="583683"/>
                                        </p:tgtEl>
                                        <p:attrNameLst>
                                          <p:attrName>style.visibility</p:attrName>
                                        </p:attrNameLst>
                                      </p:cBhvr>
                                      <p:to>
                                        <p:strVal val="visible"/>
                                      </p:to>
                                    </p:set>
                                    <p:animEffect transition="in" filter="dissolve">
                                      <p:cBhvr>
                                        <p:cTn id="92" dur="1000"/>
                                        <p:tgtEl>
                                          <p:spTgt spid="583683"/>
                                        </p:tgtEl>
                                      </p:cBhvr>
                                    </p:animEffect>
                                  </p:childTnLst>
                                </p:cTn>
                              </p:par>
                            </p:childTnLst>
                          </p:cTn>
                        </p:par>
                      </p:childTnLst>
                    </p:cTn>
                  </p:par>
                  <p:par>
                    <p:cTn id="93" fill="hold">
                      <p:stCondLst>
                        <p:cond delay="indefinite"/>
                      </p:stCondLst>
                      <p:childTnLst>
                        <p:par>
                          <p:cTn id="94" fill="hold">
                            <p:stCondLst>
                              <p:cond delay="0"/>
                            </p:stCondLst>
                            <p:childTnLst>
                              <p:par>
                                <p:cTn id="95" presetID="9" presetClass="entr" presetSubtype="0" fill="hold" nodeType="clickEffect">
                                  <p:stCondLst>
                                    <p:cond delay="0"/>
                                  </p:stCondLst>
                                  <p:childTnLst>
                                    <p:set>
                                      <p:cBhvr>
                                        <p:cTn id="96" dur="1" fill="hold">
                                          <p:stCondLst>
                                            <p:cond delay="0"/>
                                          </p:stCondLst>
                                        </p:cTn>
                                        <p:tgtEl>
                                          <p:spTgt spid="583717"/>
                                        </p:tgtEl>
                                        <p:attrNameLst>
                                          <p:attrName>style.visibility</p:attrName>
                                        </p:attrNameLst>
                                      </p:cBhvr>
                                      <p:to>
                                        <p:strVal val="visible"/>
                                      </p:to>
                                    </p:set>
                                    <p:animEffect transition="in" filter="dissolve">
                                      <p:cBhvr>
                                        <p:cTn id="97" dur="1000"/>
                                        <p:tgtEl>
                                          <p:spTgt spid="583717"/>
                                        </p:tgtEl>
                                      </p:cBhvr>
                                    </p:animEffect>
                                  </p:childTnLst>
                                </p:cTn>
                              </p:par>
                            </p:childTnLst>
                          </p:cTn>
                        </p:par>
                      </p:childTnLst>
                    </p:cTn>
                  </p:par>
                  <p:par>
                    <p:cTn id="98" fill="hold">
                      <p:stCondLst>
                        <p:cond delay="indefinite"/>
                      </p:stCondLst>
                      <p:childTnLst>
                        <p:par>
                          <p:cTn id="99" fill="hold">
                            <p:stCondLst>
                              <p:cond delay="0"/>
                            </p:stCondLst>
                            <p:childTnLst>
                              <p:par>
                                <p:cTn id="100" presetID="2" presetClass="entr" presetSubtype="4" fill="hold" grpId="0" nodeType="clickEffect">
                                  <p:stCondLst>
                                    <p:cond delay="0"/>
                                  </p:stCondLst>
                                  <p:childTnLst>
                                    <p:set>
                                      <p:cBhvr>
                                        <p:cTn id="101" dur="1" fill="hold">
                                          <p:stCondLst>
                                            <p:cond delay="0"/>
                                          </p:stCondLst>
                                        </p:cTn>
                                        <p:tgtEl>
                                          <p:spTgt spid="583723"/>
                                        </p:tgtEl>
                                        <p:attrNameLst>
                                          <p:attrName>style.visibility</p:attrName>
                                        </p:attrNameLst>
                                      </p:cBhvr>
                                      <p:to>
                                        <p:strVal val="visible"/>
                                      </p:to>
                                    </p:set>
                                    <p:anim calcmode="lin" valueType="num">
                                      <p:cBhvr additive="base">
                                        <p:cTn id="102" dur="1000" fill="hold"/>
                                        <p:tgtEl>
                                          <p:spTgt spid="583723"/>
                                        </p:tgtEl>
                                        <p:attrNameLst>
                                          <p:attrName>ppt_x</p:attrName>
                                        </p:attrNameLst>
                                      </p:cBhvr>
                                      <p:tavLst>
                                        <p:tav tm="0">
                                          <p:val>
                                            <p:strVal val="#ppt_x"/>
                                          </p:val>
                                        </p:tav>
                                        <p:tav tm="100000">
                                          <p:val>
                                            <p:strVal val="#ppt_x"/>
                                          </p:val>
                                        </p:tav>
                                      </p:tavLst>
                                    </p:anim>
                                    <p:anim calcmode="lin" valueType="num">
                                      <p:cBhvr additive="base">
                                        <p:cTn id="103" dur="1000" fill="hold"/>
                                        <p:tgtEl>
                                          <p:spTgt spid="583723"/>
                                        </p:tgtEl>
                                        <p:attrNameLst>
                                          <p:attrName>ppt_y</p:attrName>
                                        </p:attrNameLst>
                                      </p:cBhvr>
                                      <p:tavLst>
                                        <p:tav tm="0">
                                          <p:val>
                                            <p:strVal val="1+#ppt_h/2"/>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9" presetClass="entr" presetSubtype="0" fill="hold" nodeType="clickEffect">
                                  <p:stCondLst>
                                    <p:cond delay="0"/>
                                  </p:stCondLst>
                                  <p:childTnLst>
                                    <p:set>
                                      <p:cBhvr>
                                        <p:cTn id="107" dur="1" fill="hold">
                                          <p:stCondLst>
                                            <p:cond delay="0"/>
                                          </p:stCondLst>
                                        </p:cTn>
                                        <p:tgtEl>
                                          <p:spTgt spid="583720"/>
                                        </p:tgtEl>
                                        <p:attrNameLst>
                                          <p:attrName>style.visibility</p:attrName>
                                        </p:attrNameLst>
                                      </p:cBhvr>
                                      <p:to>
                                        <p:strVal val="visible"/>
                                      </p:to>
                                    </p:set>
                                    <p:animEffect transition="in" filter="dissolve">
                                      <p:cBhvr>
                                        <p:cTn id="108" dur="1000"/>
                                        <p:tgtEl>
                                          <p:spTgt spid="58372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109" fill="hold" display="0">
                  <p:stCondLst>
                    <p:cond delay="indefinite"/>
                  </p:stCondLst>
                  <p:endCondLst>
                    <p:cond evt="onNext" delay="0">
                      <p:tgtEl>
                        <p:sldTgt/>
                      </p:tgtEl>
                    </p:cond>
                    <p:cond evt="onPrev" delay="0">
                      <p:tgtEl>
                        <p:sldTgt/>
                      </p:tgtEl>
                    </p:cond>
                    <p:cond evt="onStopAudio" delay="0">
                      <p:tgtEl>
                        <p:sldTgt/>
                      </p:tgtEl>
                    </p:cond>
                  </p:endCondLst>
                </p:cTn>
                <p:tgtEl>
                  <p:spTgt spid="583726"/>
                </p:tgtEl>
              </p:cMediaNode>
            </p:audio>
          </p:childTnLst>
        </p:cTn>
      </p:par>
    </p:tnLst>
    <p:bldLst>
      <p:bldP spid="583683" grpId="0"/>
      <p:bldP spid="583684" grpId="0" animBg="1"/>
      <p:bldP spid="583707" grpId="0"/>
      <p:bldP spid="583708" grpId="0" animBg="1"/>
      <p:bldP spid="583709" grpId="0" animBg="1"/>
      <p:bldP spid="583710" grpId="0" animBg="1"/>
      <p:bldP spid="58372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Rectangle 2"/>
          <p:cNvSpPr>
            <a:spLocks noGrp="1" noChangeArrowheads="1"/>
          </p:cNvSpPr>
          <p:nvPr>
            <p:ph type="body" idx="1"/>
          </p:nvPr>
        </p:nvSpPr>
        <p:spPr>
          <a:xfrm>
            <a:off x="762000" y="1295400"/>
            <a:ext cx="6934200" cy="685800"/>
          </a:xfrm>
        </p:spPr>
        <p:txBody>
          <a:bodyPr/>
          <a:lstStyle/>
          <a:p>
            <a:pPr>
              <a:buFontTx/>
              <a:buNone/>
            </a:pPr>
            <a:r>
              <a:rPr lang="en-US" sz="2800">
                <a:latin typeface="Arial" charset="0"/>
              </a:rPr>
              <a:t>Measured dimensions of a rectangle:</a:t>
            </a:r>
          </a:p>
        </p:txBody>
      </p:sp>
      <p:sp>
        <p:nvSpPr>
          <p:cNvPr id="585731" name="Rectangle 3"/>
          <p:cNvSpPr>
            <a:spLocks noChangeArrowheads="1"/>
          </p:cNvSpPr>
          <p:nvPr/>
        </p:nvSpPr>
        <p:spPr bwMode="auto">
          <a:xfrm>
            <a:off x="762000" y="3352800"/>
            <a:ext cx="4267200" cy="609600"/>
          </a:xfrm>
          <a:prstGeom prst="rect">
            <a:avLst/>
          </a:prstGeom>
          <a:noFill/>
          <a:ln w="9525">
            <a:noFill/>
            <a:miter lim="800000"/>
            <a:headEnd/>
            <a:tailEnd/>
          </a:ln>
          <a:effectLst/>
        </p:spPr>
        <p:txBody>
          <a:bodyPr/>
          <a:lstStyle/>
          <a:p>
            <a:pPr marL="342900" indent="-342900">
              <a:spcBef>
                <a:spcPct val="20000"/>
              </a:spcBef>
            </a:pPr>
            <a:r>
              <a:rPr lang="en-US" sz="2800"/>
              <a:t>Find area of rectangle.</a:t>
            </a:r>
          </a:p>
        </p:txBody>
      </p:sp>
      <p:sp>
        <p:nvSpPr>
          <p:cNvPr id="585732" name="Rectangle 4"/>
          <p:cNvSpPr>
            <a:spLocks noChangeArrowheads="1"/>
          </p:cNvSpPr>
          <p:nvPr/>
        </p:nvSpPr>
        <p:spPr bwMode="auto">
          <a:xfrm>
            <a:off x="990600" y="3962400"/>
            <a:ext cx="2286000" cy="639763"/>
          </a:xfrm>
          <a:prstGeom prst="rect">
            <a:avLst/>
          </a:prstGeom>
          <a:noFill/>
          <a:ln w="9525">
            <a:noFill/>
            <a:miter lim="800000"/>
            <a:headEnd/>
            <a:tailEnd/>
          </a:ln>
          <a:effectLst/>
        </p:spPr>
        <p:txBody>
          <a:bodyPr/>
          <a:lstStyle/>
          <a:p>
            <a:pPr marL="342900" indent="-342900">
              <a:spcBef>
                <a:spcPct val="20000"/>
              </a:spcBef>
            </a:pPr>
            <a:r>
              <a:rPr lang="en-US" sz="2800"/>
              <a:t>	A = L </a:t>
            </a:r>
            <a:r>
              <a:rPr lang="en-US" sz="2800" b="1" baseline="30000"/>
              <a:t>.</a:t>
            </a:r>
            <a:r>
              <a:rPr lang="en-US" sz="2800"/>
              <a:t> W</a:t>
            </a:r>
          </a:p>
        </p:txBody>
      </p:sp>
      <p:sp>
        <p:nvSpPr>
          <p:cNvPr id="585733" name="Rectangle 5"/>
          <p:cNvSpPr>
            <a:spLocks noChangeArrowheads="1"/>
          </p:cNvSpPr>
          <p:nvPr/>
        </p:nvSpPr>
        <p:spPr bwMode="auto">
          <a:xfrm>
            <a:off x="1295400" y="4572000"/>
            <a:ext cx="4495800" cy="639763"/>
          </a:xfrm>
          <a:prstGeom prst="rect">
            <a:avLst/>
          </a:prstGeom>
          <a:noFill/>
          <a:ln w="9525">
            <a:noFill/>
            <a:miter lim="800000"/>
            <a:headEnd/>
            <a:tailEnd/>
          </a:ln>
          <a:effectLst/>
        </p:spPr>
        <p:txBody>
          <a:bodyPr/>
          <a:lstStyle/>
          <a:p>
            <a:pPr marL="342900" indent="-342900">
              <a:spcBef>
                <a:spcPct val="20000"/>
              </a:spcBef>
            </a:pPr>
            <a:r>
              <a:rPr lang="en-US" sz="2800"/>
              <a:t>	= (9.70 cm)(4.25 cm)  </a:t>
            </a:r>
          </a:p>
        </p:txBody>
      </p:sp>
      <p:sp>
        <p:nvSpPr>
          <p:cNvPr id="585734" name="Rectangle 6"/>
          <p:cNvSpPr>
            <a:spLocks noChangeArrowheads="1"/>
          </p:cNvSpPr>
          <p:nvPr/>
        </p:nvSpPr>
        <p:spPr bwMode="auto">
          <a:xfrm>
            <a:off x="685800" y="1905000"/>
            <a:ext cx="4495800" cy="1295400"/>
          </a:xfrm>
          <a:prstGeom prst="rect">
            <a:avLst/>
          </a:prstGeom>
          <a:noFill/>
          <a:ln w="9525">
            <a:noFill/>
            <a:miter lim="800000"/>
            <a:headEnd/>
            <a:tailEnd/>
          </a:ln>
          <a:effectLst/>
        </p:spPr>
        <p:txBody>
          <a:bodyPr/>
          <a:lstStyle/>
          <a:p>
            <a:pPr marL="342900" indent="-342900">
              <a:spcBef>
                <a:spcPct val="20000"/>
              </a:spcBef>
            </a:pPr>
            <a:r>
              <a:rPr lang="en-US" sz="2800"/>
              <a:t>	length (L) = 9.70 cm</a:t>
            </a:r>
          </a:p>
          <a:p>
            <a:pPr marL="342900" indent="-342900">
              <a:spcBef>
                <a:spcPct val="20000"/>
              </a:spcBef>
            </a:pPr>
            <a:r>
              <a:rPr lang="en-US" sz="2800"/>
              <a:t>	width (W) = 4.25 cm</a:t>
            </a:r>
          </a:p>
        </p:txBody>
      </p:sp>
      <p:grpSp>
        <p:nvGrpSpPr>
          <p:cNvPr id="585735" name="Group 7"/>
          <p:cNvGrpSpPr>
            <a:grpSpLocks/>
          </p:cNvGrpSpPr>
          <p:nvPr/>
        </p:nvGrpSpPr>
        <p:grpSpPr bwMode="auto">
          <a:xfrm>
            <a:off x="5943600" y="2247900"/>
            <a:ext cx="2057400" cy="4305300"/>
            <a:chOff x="3744" y="1416"/>
            <a:chExt cx="1296" cy="2712"/>
          </a:xfrm>
        </p:grpSpPr>
        <p:sp>
          <p:nvSpPr>
            <p:cNvPr id="585736" name="Rectangle 8"/>
            <p:cNvSpPr>
              <a:spLocks noChangeArrowheads="1"/>
            </p:cNvSpPr>
            <p:nvPr/>
          </p:nvSpPr>
          <p:spPr bwMode="auto">
            <a:xfrm rot="5400000">
              <a:off x="3369" y="2055"/>
              <a:ext cx="2309" cy="1032"/>
            </a:xfrm>
            <a:prstGeom prst="rect">
              <a:avLst/>
            </a:prstGeom>
            <a:solidFill>
              <a:srgbClr val="3366FF"/>
            </a:solidFill>
            <a:ln w="9525">
              <a:solidFill>
                <a:schemeClr val="tx1"/>
              </a:solidFill>
              <a:miter lim="800000"/>
              <a:headEnd/>
              <a:tailEnd/>
            </a:ln>
            <a:effectLst/>
          </p:spPr>
          <p:txBody>
            <a:bodyPr wrap="none" anchor="ctr"/>
            <a:lstStyle/>
            <a:p>
              <a:endParaRPr lang="en-US"/>
            </a:p>
          </p:txBody>
        </p:sp>
        <p:sp>
          <p:nvSpPr>
            <p:cNvPr id="585737" name="Rectangle 9"/>
            <p:cNvSpPr>
              <a:spLocks noChangeArrowheads="1"/>
            </p:cNvSpPr>
            <p:nvPr/>
          </p:nvSpPr>
          <p:spPr bwMode="auto">
            <a:xfrm>
              <a:off x="3744" y="2410"/>
              <a:ext cx="432" cy="403"/>
            </a:xfrm>
            <a:prstGeom prst="rect">
              <a:avLst/>
            </a:prstGeom>
            <a:noFill/>
            <a:ln w="9525">
              <a:noFill/>
              <a:miter lim="800000"/>
              <a:headEnd/>
              <a:tailEnd/>
            </a:ln>
            <a:effectLst/>
          </p:spPr>
          <p:txBody>
            <a:bodyPr/>
            <a:lstStyle/>
            <a:p>
              <a:pPr marL="342900" indent="-342900">
                <a:spcBef>
                  <a:spcPct val="20000"/>
                </a:spcBef>
              </a:pPr>
              <a:r>
                <a:rPr lang="en-US" sz="2800"/>
                <a:t>L</a:t>
              </a:r>
            </a:p>
          </p:txBody>
        </p:sp>
        <p:sp>
          <p:nvSpPr>
            <p:cNvPr id="585738" name="Rectangle 10"/>
            <p:cNvSpPr>
              <a:spLocks noChangeArrowheads="1"/>
            </p:cNvSpPr>
            <p:nvPr/>
          </p:nvSpPr>
          <p:spPr bwMode="auto">
            <a:xfrm>
              <a:off x="4392" y="3725"/>
              <a:ext cx="432" cy="403"/>
            </a:xfrm>
            <a:prstGeom prst="rect">
              <a:avLst/>
            </a:prstGeom>
            <a:noFill/>
            <a:ln w="9525">
              <a:noFill/>
              <a:miter lim="800000"/>
              <a:headEnd/>
              <a:tailEnd/>
            </a:ln>
            <a:effectLst/>
          </p:spPr>
          <p:txBody>
            <a:bodyPr/>
            <a:lstStyle/>
            <a:p>
              <a:pPr marL="342900" indent="-342900">
                <a:spcBef>
                  <a:spcPct val="20000"/>
                </a:spcBef>
              </a:pPr>
              <a:r>
                <a:rPr lang="en-US" sz="2800"/>
                <a:t>W</a:t>
              </a:r>
            </a:p>
          </p:txBody>
        </p:sp>
      </p:grpSp>
      <p:sp>
        <p:nvSpPr>
          <p:cNvPr id="585739" name="Rectangle 11"/>
          <p:cNvSpPr>
            <a:spLocks noChangeArrowheads="1"/>
          </p:cNvSpPr>
          <p:nvPr/>
        </p:nvSpPr>
        <p:spPr bwMode="auto">
          <a:xfrm>
            <a:off x="1676400" y="5608638"/>
            <a:ext cx="457200" cy="639762"/>
          </a:xfrm>
          <a:prstGeom prst="rect">
            <a:avLst/>
          </a:prstGeom>
          <a:noFill/>
          <a:ln w="9525">
            <a:noFill/>
            <a:miter lim="800000"/>
            <a:headEnd/>
            <a:tailEnd/>
          </a:ln>
          <a:effectLst/>
        </p:spPr>
        <p:txBody>
          <a:bodyPr/>
          <a:lstStyle/>
          <a:p>
            <a:pPr marL="342900" indent="-342900">
              <a:spcBef>
                <a:spcPct val="20000"/>
              </a:spcBef>
            </a:pPr>
            <a:r>
              <a:rPr lang="en-US" sz="2800"/>
              <a:t>=</a:t>
            </a:r>
          </a:p>
        </p:txBody>
      </p:sp>
      <p:sp>
        <p:nvSpPr>
          <p:cNvPr id="585740" name="Rectangle 12"/>
          <p:cNvSpPr>
            <a:spLocks noChangeArrowheads="1"/>
          </p:cNvSpPr>
          <p:nvPr/>
        </p:nvSpPr>
        <p:spPr bwMode="auto">
          <a:xfrm>
            <a:off x="2971800" y="427038"/>
            <a:ext cx="3505200" cy="639762"/>
          </a:xfrm>
          <a:prstGeom prst="rect">
            <a:avLst/>
          </a:prstGeom>
          <a:noFill/>
          <a:ln w="9525">
            <a:noFill/>
            <a:miter lim="800000"/>
            <a:headEnd/>
            <a:tailEnd/>
          </a:ln>
          <a:effectLst/>
        </p:spPr>
        <p:txBody>
          <a:bodyPr/>
          <a:lstStyle/>
          <a:p>
            <a:pPr marL="342900" indent="-342900">
              <a:spcBef>
                <a:spcPct val="20000"/>
              </a:spcBef>
            </a:pPr>
            <a:r>
              <a:rPr lang="en-US" sz="3200"/>
              <a:t>Example Problem</a:t>
            </a:r>
          </a:p>
        </p:txBody>
      </p:sp>
      <p:sp>
        <p:nvSpPr>
          <p:cNvPr id="585741" name="Rectangle 13"/>
          <p:cNvSpPr>
            <a:spLocks noChangeArrowheads="1"/>
          </p:cNvSpPr>
          <p:nvPr/>
        </p:nvSpPr>
        <p:spPr bwMode="auto">
          <a:xfrm>
            <a:off x="2209800" y="5608638"/>
            <a:ext cx="1066800" cy="639762"/>
          </a:xfrm>
          <a:prstGeom prst="rect">
            <a:avLst/>
          </a:prstGeom>
          <a:noFill/>
          <a:ln w="9525">
            <a:noFill/>
            <a:miter lim="800000"/>
            <a:headEnd/>
            <a:tailEnd/>
          </a:ln>
          <a:effectLst/>
        </p:spPr>
        <p:txBody>
          <a:bodyPr/>
          <a:lstStyle/>
          <a:p>
            <a:pPr marL="342900" indent="-342900">
              <a:spcBef>
                <a:spcPct val="20000"/>
              </a:spcBef>
            </a:pPr>
            <a:r>
              <a:rPr lang="en-US" sz="2800"/>
              <a:t>41.2</a:t>
            </a:r>
          </a:p>
        </p:txBody>
      </p:sp>
      <p:sp>
        <p:nvSpPr>
          <p:cNvPr id="585742" name="Rectangle 14"/>
          <p:cNvSpPr>
            <a:spLocks noChangeArrowheads="1"/>
          </p:cNvSpPr>
          <p:nvPr/>
        </p:nvSpPr>
        <p:spPr bwMode="auto">
          <a:xfrm>
            <a:off x="3048000" y="5608638"/>
            <a:ext cx="1066800" cy="639762"/>
          </a:xfrm>
          <a:prstGeom prst="rect">
            <a:avLst/>
          </a:prstGeom>
          <a:noFill/>
          <a:ln w="9525">
            <a:noFill/>
            <a:miter lim="800000"/>
            <a:headEnd/>
            <a:tailEnd/>
          </a:ln>
          <a:effectLst/>
        </p:spPr>
        <p:txBody>
          <a:bodyPr/>
          <a:lstStyle/>
          <a:p>
            <a:pPr marL="342900" indent="-342900">
              <a:spcBef>
                <a:spcPct val="20000"/>
              </a:spcBef>
            </a:pPr>
            <a:r>
              <a:rPr lang="en-US" sz="2800"/>
              <a:t>cm</a:t>
            </a:r>
          </a:p>
        </p:txBody>
      </p:sp>
      <p:sp>
        <p:nvSpPr>
          <p:cNvPr id="585743" name="Rectangle 15"/>
          <p:cNvSpPr>
            <a:spLocks noChangeArrowheads="1"/>
          </p:cNvSpPr>
          <p:nvPr/>
        </p:nvSpPr>
        <p:spPr bwMode="auto">
          <a:xfrm>
            <a:off x="3505200" y="5608638"/>
            <a:ext cx="1066800" cy="639762"/>
          </a:xfrm>
          <a:prstGeom prst="rect">
            <a:avLst/>
          </a:prstGeom>
          <a:noFill/>
          <a:ln w="9525">
            <a:noFill/>
            <a:miter lim="800000"/>
            <a:headEnd/>
            <a:tailEnd/>
          </a:ln>
          <a:effectLst/>
        </p:spPr>
        <p:txBody>
          <a:bodyPr/>
          <a:lstStyle/>
          <a:p>
            <a:pPr marL="342900" indent="-342900">
              <a:spcBef>
                <a:spcPct val="20000"/>
              </a:spcBef>
            </a:pPr>
            <a:r>
              <a:rPr lang="en-US" sz="2800" baseline="30000"/>
              <a:t>2</a:t>
            </a:r>
          </a:p>
        </p:txBody>
      </p:sp>
      <p:sp>
        <p:nvSpPr>
          <p:cNvPr id="585744" name="Rectangle 16"/>
          <p:cNvSpPr>
            <a:spLocks noChangeArrowheads="1"/>
          </p:cNvSpPr>
          <p:nvPr/>
        </p:nvSpPr>
        <p:spPr bwMode="auto">
          <a:xfrm>
            <a:off x="2133600" y="5486400"/>
            <a:ext cx="1828800" cy="685800"/>
          </a:xfrm>
          <a:prstGeom prst="rect">
            <a:avLst/>
          </a:prstGeom>
          <a:solidFill>
            <a:srgbClr val="3366FF">
              <a:alpha val="20000"/>
            </a:srgbClr>
          </a:solidFill>
          <a:ln w="9525">
            <a:solidFill>
              <a:schemeClr val="tx1"/>
            </a:solidFill>
            <a:miter lim="800000"/>
            <a:headEnd/>
            <a:tailEnd/>
          </a:ln>
          <a:effectLst/>
        </p:spPr>
        <p:txBody>
          <a:bodyPr wrap="none" anchor="ctr"/>
          <a:lstStyle/>
          <a:p>
            <a:pPr algn="ctr"/>
            <a:endParaRPr lang="en-US" sz="1800"/>
          </a:p>
        </p:txBody>
      </p:sp>
      <p:sp>
        <p:nvSpPr>
          <p:cNvPr id="585745" name="Text Box 17"/>
          <p:cNvSpPr txBox="1">
            <a:spLocks noChangeArrowheads="1"/>
          </p:cNvSpPr>
          <p:nvPr/>
        </p:nvSpPr>
        <p:spPr bwMode="auto">
          <a:xfrm>
            <a:off x="3627438" y="5608638"/>
            <a:ext cx="792162" cy="519112"/>
          </a:xfrm>
          <a:prstGeom prst="rect">
            <a:avLst/>
          </a:prstGeom>
          <a:noFill/>
          <a:ln w="9525">
            <a:noFill/>
            <a:miter lim="800000"/>
            <a:headEnd/>
            <a:tailEnd/>
          </a:ln>
          <a:effectLst/>
        </p:spPr>
        <p:txBody>
          <a:bodyPr wrap="none">
            <a:spAutoFit/>
          </a:bodyPr>
          <a:lstStyle/>
          <a:p>
            <a:r>
              <a:rPr lang="en-US" sz="2800" b="1" baseline="30000"/>
              <a:t>. </a:t>
            </a:r>
            <a:r>
              <a:rPr lang="en-US" sz="2800"/>
              <a:t>cm</a:t>
            </a:r>
          </a:p>
        </p:txBody>
      </p:sp>
      <p:sp>
        <p:nvSpPr>
          <p:cNvPr id="585746" name="Line 18"/>
          <p:cNvSpPr>
            <a:spLocks noChangeShapeType="1"/>
          </p:cNvSpPr>
          <p:nvPr/>
        </p:nvSpPr>
        <p:spPr bwMode="auto">
          <a:xfrm>
            <a:off x="3200400" y="5029200"/>
            <a:ext cx="152400" cy="685800"/>
          </a:xfrm>
          <a:prstGeom prst="line">
            <a:avLst/>
          </a:prstGeom>
          <a:noFill/>
          <a:ln w="19050">
            <a:solidFill>
              <a:srgbClr val="3366FF"/>
            </a:solidFill>
            <a:round/>
            <a:headEnd/>
            <a:tailEnd type="triangle" w="med" len="med"/>
          </a:ln>
          <a:effectLst/>
        </p:spPr>
        <p:txBody>
          <a:bodyPr/>
          <a:lstStyle/>
          <a:p>
            <a:endParaRPr lang="en-US"/>
          </a:p>
        </p:txBody>
      </p:sp>
      <p:sp>
        <p:nvSpPr>
          <p:cNvPr id="585747" name="Line 19"/>
          <p:cNvSpPr>
            <a:spLocks noChangeShapeType="1"/>
          </p:cNvSpPr>
          <p:nvPr/>
        </p:nvSpPr>
        <p:spPr bwMode="auto">
          <a:xfrm flipH="1">
            <a:off x="4114800" y="5029200"/>
            <a:ext cx="533400" cy="685800"/>
          </a:xfrm>
          <a:prstGeom prst="line">
            <a:avLst/>
          </a:prstGeom>
          <a:noFill/>
          <a:ln w="19050">
            <a:solidFill>
              <a:srgbClr val="3366FF"/>
            </a:solidFill>
            <a:round/>
            <a:headEnd/>
            <a:tailEnd type="triangle" w="med" len="med"/>
          </a:ln>
          <a:effec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5731"/>
                                        </p:tgtEl>
                                        <p:attrNameLst>
                                          <p:attrName>style.visibility</p:attrName>
                                        </p:attrNameLst>
                                      </p:cBhvr>
                                      <p:to>
                                        <p:strVal val="visible"/>
                                      </p:to>
                                    </p:set>
                                    <p:anim calcmode="lin" valueType="num">
                                      <p:cBhvr additive="base">
                                        <p:cTn id="7" dur="1000" fill="hold"/>
                                        <p:tgtEl>
                                          <p:spTgt spid="585731"/>
                                        </p:tgtEl>
                                        <p:attrNameLst>
                                          <p:attrName>ppt_x</p:attrName>
                                        </p:attrNameLst>
                                      </p:cBhvr>
                                      <p:tavLst>
                                        <p:tav tm="0">
                                          <p:val>
                                            <p:strVal val="0-#ppt_w/2"/>
                                          </p:val>
                                        </p:tav>
                                        <p:tav tm="100000">
                                          <p:val>
                                            <p:strVal val="#ppt_x"/>
                                          </p:val>
                                        </p:tav>
                                      </p:tavLst>
                                    </p:anim>
                                    <p:anim calcmode="lin" valueType="num">
                                      <p:cBhvr additive="base">
                                        <p:cTn id="8" dur="1000" fill="hold"/>
                                        <p:tgtEl>
                                          <p:spTgt spid="58573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585732"/>
                                        </p:tgtEl>
                                        <p:attrNameLst>
                                          <p:attrName>style.visibility</p:attrName>
                                        </p:attrNameLst>
                                      </p:cBhvr>
                                      <p:to>
                                        <p:strVal val="visible"/>
                                      </p:to>
                                    </p:set>
                                    <p:animEffect transition="in" filter="dissolve">
                                      <p:cBhvr>
                                        <p:cTn id="13" dur="1000"/>
                                        <p:tgtEl>
                                          <p:spTgt spid="585732"/>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585733"/>
                                        </p:tgtEl>
                                        <p:attrNameLst>
                                          <p:attrName>style.visibility</p:attrName>
                                        </p:attrNameLst>
                                      </p:cBhvr>
                                      <p:to>
                                        <p:strVal val="visible"/>
                                      </p:to>
                                    </p:set>
                                    <p:animEffect transition="in" filter="dissolve">
                                      <p:cBhvr>
                                        <p:cTn id="18" dur="1000"/>
                                        <p:tgtEl>
                                          <p:spTgt spid="585733"/>
                                        </p:tgtEl>
                                      </p:cBhvr>
                                    </p:animEffect>
                                  </p:childTnLst>
                                </p:cTn>
                              </p:par>
                            </p:childTnLst>
                          </p:cTn>
                        </p:par>
                        <p:par>
                          <p:cTn id="19" fill="hold">
                            <p:stCondLst>
                              <p:cond delay="1000"/>
                            </p:stCondLst>
                            <p:childTnLst>
                              <p:par>
                                <p:cTn id="20" presetID="9" presetClass="entr" presetSubtype="0" fill="hold" grpId="0" nodeType="afterEffect">
                                  <p:stCondLst>
                                    <p:cond delay="3000"/>
                                  </p:stCondLst>
                                  <p:childTnLst>
                                    <p:set>
                                      <p:cBhvr>
                                        <p:cTn id="21" dur="1" fill="hold">
                                          <p:stCondLst>
                                            <p:cond delay="0"/>
                                          </p:stCondLst>
                                        </p:cTn>
                                        <p:tgtEl>
                                          <p:spTgt spid="585739"/>
                                        </p:tgtEl>
                                        <p:attrNameLst>
                                          <p:attrName>style.visibility</p:attrName>
                                        </p:attrNameLst>
                                      </p:cBhvr>
                                      <p:to>
                                        <p:strVal val="visible"/>
                                      </p:to>
                                    </p:set>
                                    <p:animEffect transition="in" filter="dissolve">
                                      <p:cBhvr>
                                        <p:cTn id="22" dur="1000"/>
                                        <p:tgtEl>
                                          <p:spTgt spid="58573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85741"/>
                                        </p:tgtEl>
                                        <p:attrNameLst>
                                          <p:attrName>style.visibility</p:attrName>
                                        </p:attrNameLst>
                                      </p:cBhvr>
                                      <p:to>
                                        <p:strVal val="visible"/>
                                      </p:to>
                                    </p:set>
                                    <p:animEffect transition="in" filter="dissolve">
                                      <p:cBhvr>
                                        <p:cTn id="27" dur="1000"/>
                                        <p:tgtEl>
                                          <p:spTgt spid="585741"/>
                                        </p:tgtEl>
                                      </p:cBhvr>
                                    </p:animEffect>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iterate type="lt">
                                    <p:tmPct val="5000"/>
                                  </p:iterate>
                                  <p:childTnLst>
                                    <p:set>
                                      <p:cBhvr>
                                        <p:cTn id="31" dur="1" fill="hold">
                                          <p:stCondLst>
                                            <p:cond delay="0"/>
                                          </p:stCondLst>
                                        </p:cTn>
                                        <p:tgtEl>
                                          <p:spTgt spid="585746"/>
                                        </p:tgtEl>
                                        <p:attrNameLst>
                                          <p:attrName>style.visibility</p:attrName>
                                        </p:attrNameLst>
                                      </p:cBhvr>
                                      <p:to>
                                        <p:strVal val="visible"/>
                                      </p:to>
                                    </p:set>
                                    <p:anim calcmode="lin" valueType="num">
                                      <p:cBhvr>
                                        <p:cTn id="32" dur="1000" fill="hold"/>
                                        <p:tgtEl>
                                          <p:spTgt spid="585746"/>
                                        </p:tgtEl>
                                        <p:attrNameLst>
                                          <p:attrName>ppt_w</p:attrName>
                                        </p:attrNameLst>
                                      </p:cBhvr>
                                      <p:tavLst>
                                        <p:tav tm="0">
                                          <p:val>
                                            <p:fltVal val="0"/>
                                          </p:val>
                                        </p:tav>
                                        <p:tav tm="100000">
                                          <p:val>
                                            <p:strVal val="#ppt_w"/>
                                          </p:val>
                                        </p:tav>
                                      </p:tavLst>
                                    </p:anim>
                                    <p:anim calcmode="lin" valueType="num">
                                      <p:cBhvr>
                                        <p:cTn id="33" dur="1000" fill="hold"/>
                                        <p:tgtEl>
                                          <p:spTgt spid="585746"/>
                                        </p:tgtEl>
                                        <p:attrNameLst>
                                          <p:attrName>ppt_h</p:attrName>
                                        </p:attrNameLst>
                                      </p:cBhvr>
                                      <p:tavLst>
                                        <p:tav tm="0">
                                          <p:val>
                                            <p:fltVal val="0"/>
                                          </p:val>
                                        </p:tav>
                                        <p:tav tm="100000">
                                          <p:val>
                                            <p:strVal val="#ppt_h"/>
                                          </p:val>
                                        </p:tav>
                                      </p:tavLst>
                                    </p:anim>
                                    <p:anim calcmode="lin" valueType="num">
                                      <p:cBhvr>
                                        <p:cTn id="34" dur="1000" fill="hold"/>
                                        <p:tgtEl>
                                          <p:spTgt spid="585746"/>
                                        </p:tgtEl>
                                        <p:attrNameLst>
                                          <p:attrName>style.rotation</p:attrName>
                                        </p:attrNameLst>
                                      </p:cBhvr>
                                      <p:tavLst>
                                        <p:tav tm="0">
                                          <p:val>
                                            <p:fltVal val="90"/>
                                          </p:val>
                                        </p:tav>
                                        <p:tav tm="100000">
                                          <p:val>
                                            <p:fltVal val="0"/>
                                          </p:val>
                                        </p:tav>
                                      </p:tavLst>
                                    </p:anim>
                                    <p:animEffect transition="in" filter="fade">
                                      <p:cBhvr>
                                        <p:cTn id="35" dur="1000"/>
                                        <p:tgtEl>
                                          <p:spTgt spid="585746"/>
                                        </p:tgtEl>
                                      </p:cBhvr>
                                    </p:animEffect>
                                  </p:childTnLst>
                                </p:cTn>
                              </p:par>
                            </p:childTnLst>
                          </p:cTn>
                        </p:par>
                        <p:par>
                          <p:cTn id="36" fill="hold">
                            <p:stCondLst>
                              <p:cond delay="1000"/>
                            </p:stCondLst>
                            <p:childTnLst>
                              <p:par>
                                <p:cTn id="37" presetID="9" presetClass="entr" presetSubtype="0" fill="hold" grpId="0" nodeType="afterEffect">
                                  <p:stCondLst>
                                    <p:cond delay="2000"/>
                                  </p:stCondLst>
                                  <p:childTnLst>
                                    <p:set>
                                      <p:cBhvr>
                                        <p:cTn id="38" dur="1" fill="hold">
                                          <p:stCondLst>
                                            <p:cond delay="0"/>
                                          </p:stCondLst>
                                        </p:cTn>
                                        <p:tgtEl>
                                          <p:spTgt spid="585742"/>
                                        </p:tgtEl>
                                        <p:attrNameLst>
                                          <p:attrName>style.visibility</p:attrName>
                                        </p:attrNameLst>
                                      </p:cBhvr>
                                      <p:to>
                                        <p:strVal val="visible"/>
                                      </p:to>
                                    </p:set>
                                    <p:animEffect transition="in" filter="dissolve">
                                      <p:cBhvr>
                                        <p:cTn id="39" dur="1000"/>
                                        <p:tgtEl>
                                          <p:spTgt spid="585742"/>
                                        </p:tgtEl>
                                      </p:cBhvr>
                                    </p:animEffect>
                                  </p:childTnLst>
                                </p:cTn>
                              </p:par>
                            </p:childTnLst>
                          </p:cTn>
                        </p:par>
                      </p:childTnLst>
                    </p:cTn>
                  </p:par>
                  <p:par>
                    <p:cTn id="40" fill="hold">
                      <p:stCondLst>
                        <p:cond delay="indefinite"/>
                      </p:stCondLst>
                      <p:childTnLst>
                        <p:par>
                          <p:cTn id="41" fill="hold">
                            <p:stCondLst>
                              <p:cond delay="0"/>
                            </p:stCondLst>
                            <p:childTnLst>
                              <p:par>
                                <p:cTn id="42" presetID="31" presetClass="entr" presetSubtype="0" fill="hold" grpId="0" nodeType="clickEffect">
                                  <p:stCondLst>
                                    <p:cond delay="0"/>
                                  </p:stCondLst>
                                  <p:iterate type="lt">
                                    <p:tmPct val="5000"/>
                                  </p:iterate>
                                  <p:childTnLst>
                                    <p:set>
                                      <p:cBhvr>
                                        <p:cTn id="43" dur="1" fill="hold">
                                          <p:stCondLst>
                                            <p:cond delay="0"/>
                                          </p:stCondLst>
                                        </p:cTn>
                                        <p:tgtEl>
                                          <p:spTgt spid="585747"/>
                                        </p:tgtEl>
                                        <p:attrNameLst>
                                          <p:attrName>style.visibility</p:attrName>
                                        </p:attrNameLst>
                                      </p:cBhvr>
                                      <p:to>
                                        <p:strVal val="visible"/>
                                      </p:to>
                                    </p:set>
                                    <p:anim calcmode="lin" valueType="num">
                                      <p:cBhvr>
                                        <p:cTn id="44" dur="1000" fill="hold"/>
                                        <p:tgtEl>
                                          <p:spTgt spid="585747"/>
                                        </p:tgtEl>
                                        <p:attrNameLst>
                                          <p:attrName>ppt_w</p:attrName>
                                        </p:attrNameLst>
                                      </p:cBhvr>
                                      <p:tavLst>
                                        <p:tav tm="0">
                                          <p:val>
                                            <p:fltVal val="0"/>
                                          </p:val>
                                        </p:tav>
                                        <p:tav tm="100000">
                                          <p:val>
                                            <p:strVal val="#ppt_w"/>
                                          </p:val>
                                        </p:tav>
                                      </p:tavLst>
                                    </p:anim>
                                    <p:anim calcmode="lin" valueType="num">
                                      <p:cBhvr>
                                        <p:cTn id="45" dur="1000" fill="hold"/>
                                        <p:tgtEl>
                                          <p:spTgt spid="585747"/>
                                        </p:tgtEl>
                                        <p:attrNameLst>
                                          <p:attrName>ppt_h</p:attrName>
                                        </p:attrNameLst>
                                      </p:cBhvr>
                                      <p:tavLst>
                                        <p:tav tm="0">
                                          <p:val>
                                            <p:fltVal val="0"/>
                                          </p:val>
                                        </p:tav>
                                        <p:tav tm="100000">
                                          <p:val>
                                            <p:strVal val="#ppt_h"/>
                                          </p:val>
                                        </p:tav>
                                      </p:tavLst>
                                    </p:anim>
                                    <p:anim calcmode="lin" valueType="num">
                                      <p:cBhvr>
                                        <p:cTn id="46" dur="1000" fill="hold"/>
                                        <p:tgtEl>
                                          <p:spTgt spid="585747"/>
                                        </p:tgtEl>
                                        <p:attrNameLst>
                                          <p:attrName>style.rotation</p:attrName>
                                        </p:attrNameLst>
                                      </p:cBhvr>
                                      <p:tavLst>
                                        <p:tav tm="0">
                                          <p:val>
                                            <p:fltVal val="90"/>
                                          </p:val>
                                        </p:tav>
                                        <p:tav tm="100000">
                                          <p:val>
                                            <p:fltVal val="0"/>
                                          </p:val>
                                        </p:tav>
                                      </p:tavLst>
                                    </p:anim>
                                    <p:animEffect transition="in" filter="fade">
                                      <p:cBhvr>
                                        <p:cTn id="47" dur="1000"/>
                                        <p:tgtEl>
                                          <p:spTgt spid="585747"/>
                                        </p:tgtEl>
                                      </p:cBhvr>
                                    </p:animEffect>
                                  </p:childTnLst>
                                </p:cTn>
                              </p:par>
                            </p:childTnLst>
                          </p:cTn>
                        </p:par>
                        <p:par>
                          <p:cTn id="48" fill="hold">
                            <p:stCondLst>
                              <p:cond delay="1000"/>
                            </p:stCondLst>
                            <p:childTnLst>
                              <p:par>
                                <p:cTn id="49" presetID="9" presetClass="entr" presetSubtype="0" fill="hold" grpId="0" nodeType="afterEffect">
                                  <p:stCondLst>
                                    <p:cond delay="2000"/>
                                  </p:stCondLst>
                                  <p:childTnLst>
                                    <p:set>
                                      <p:cBhvr>
                                        <p:cTn id="50" dur="1" fill="hold">
                                          <p:stCondLst>
                                            <p:cond delay="0"/>
                                          </p:stCondLst>
                                        </p:cTn>
                                        <p:tgtEl>
                                          <p:spTgt spid="585745"/>
                                        </p:tgtEl>
                                        <p:attrNameLst>
                                          <p:attrName>style.visibility</p:attrName>
                                        </p:attrNameLst>
                                      </p:cBhvr>
                                      <p:to>
                                        <p:strVal val="visible"/>
                                      </p:to>
                                    </p:set>
                                    <p:animEffect transition="in" filter="dissolve">
                                      <p:cBhvr>
                                        <p:cTn id="51" dur="1000"/>
                                        <p:tgtEl>
                                          <p:spTgt spid="585745"/>
                                        </p:tgtEl>
                                      </p:cBhvr>
                                    </p:animEffect>
                                  </p:childTnLst>
                                </p:cTn>
                              </p:par>
                            </p:childTnLst>
                          </p:cTn>
                        </p:par>
                      </p:childTnLst>
                    </p:cTn>
                  </p:par>
                  <p:par>
                    <p:cTn id="52" fill="hold">
                      <p:stCondLst>
                        <p:cond delay="indefinite"/>
                      </p:stCondLst>
                      <p:childTnLst>
                        <p:par>
                          <p:cTn id="53" fill="hold">
                            <p:stCondLst>
                              <p:cond delay="0"/>
                            </p:stCondLst>
                            <p:childTnLst>
                              <p:par>
                                <p:cTn id="54" presetID="31" presetClass="exit" presetSubtype="0" fill="hold" grpId="1" nodeType="clickEffect">
                                  <p:stCondLst>
                                    <p:cond delay="0"/>
                                  </p:stCondLst>
                                  <p:iterate type="lt">
                                    <p:tmPct val="5000"/>
                                  </p:iterate>
                                  <p:childTnLst>
                                    <p:anim calcmode="lin" valueType="num">
                                      <p:cBhvr>
                                        <p:cTn id="55" dur="1000"/>
                                        <p:tgtEl>
                                          <p:spTgt spid="585746"/>
                                        </p:tgtEl>
                                        <p:attrNameLst>
                                          <p:attrName>ppt_w</p:attrName>
                                        </p:attrNameLst>
                                      </p:cBhvr>
                                      <p:tavLst>
                                        <p:tav tm="0">
                                          <p:val>
                                            <p:strVal val="ppt_w"/>
                                          </p:val>
                                        </p:tav>
                                        <p:tav tm="100000">
                                          <p:val>
                                            <p:fltVal val="0"/>
                                          </p:val>
                                        </p:tav>
                                      </p:tavLst>
                                    </p:anim>
                                    <p:anim calcmode="lin" valueType="num">
                                      <p:cBhvr>
                                        <p:cTn id="56" dur="1000"/>
                                        <p:tgtEl>
                                          <p:spTgt spid="585746"/>
                                        </p:tgtEl>
                                        <p:attrNameLst>
                                          <p:attrName>ppt_h</p:attrName>
                                        </p:attrNameLst>
                                      </p:cBhvr>
                                      <p:tavLst>
                                        <p:tav tm="0">
                                          <p:val>
                                            <p:strVal val="ppt_h"/>
                                          </p:val>
                                        </p:tav>
                                        <p:tav tm="100000">
                                          <p:val>
                                            <p:fltVal val="0"/>
                                          </p:val>
                                        </p:tav>
                                      </p:tavLst>
                                    </p:anim>
                                    <p:anim calcmode="lin" valueType="num">
                                      <p:cBhvr>
                                        <p:cTn id="57" dur="1000"/>
                                        <p:tgtEl>
                                          <p:spTgt spid="585746"/>
                                        </p:tgtEl>
                                        <p:attrNameLst>
                                          <p:attrName>style.rotation</p:attrName>
                                        </p:attrNameLst>
                                      </p:cBhvr>
                                      <p:tavLst>
                                        <p:tav tm="0">
                                          <p:val>
                                            <p:fltVal val="0"/>
                                          </p:val>
                                        </p:tav>
                                        <p:tav tm="100000">
                                          <p:val>
                                            <p:fltVal val="90"/>
                                          </p:val>
                                        </p:tav>
                                      </p:tavLst>
                                    </p:anim>
                                    <p:animEffect transition="out" filter="fade">
                                      <p:cBhvr>
                                        <p:cTn id="58" dur="1000"/>
                                        <p:tgtEl>
                                          <p:spTgt spid="585746"/>
                                        </p:tgtEl>
                                      </p:cBhvr>
                                    </p:animEffect>
                                    <p:set>
                                      <p:cBhvr>
                                        <p:cTn id="59" dur="1" fill="hold">
                                          <p:stCondLst>
                                            <p:cond delay="999"/>
                                          </p:stCondLst>
                                        </p:cTn>
                                        <p:tgtEl>
                                          <p:spTgt spid="585746"/>
                                        </p:tgtEl>
                                        <p:attrNameLst>
                                          <p:attrName>style.visibility</p:attrName>
                                        </p:attrNameLst>
                                      </p:cBhvr>
                                      <p:to>
                                        <p:strVal val="hidden"/>
                                      </p:to>
                                    </p:set>
                                  </p:childTnLst>
                                </p:cTn>
                              </p:par>
                              <p:par>
                                <p:cTn id="60" presetID="31" presetClass="exit" presetSubtype="0" fill="hold" grpId="1" nodeType="withEffect">
                                  <p:stCondLst>
                                    <p:cond delay="0"/>
                                  </p:stCondLst>
                                  <p:iterate type="lt">
                                    <p:tmPct val="5000"/>
                                  </p:iterate>
                                  <p:childTnLst>
                                    <p:anim calcmode="lin" valueType="num">
                                      <p:cBhvr>
                                        <p:cTn id="61" dur="1000"/>
                                        <p:tgtEl>
                                          <p:spTgt spid="585747"/>
                                        </p:tgtEl>
                                        <p:attrNameLst>
                                          <p:attrName>ppt_w</p:attrName>
                                        </p:attrNameLst>
                                      </p:cBhvr>
                                      <p:tavLst>
                                        <p:tav tm="0">
                                          <p:val>
                                            <p:strVal val="ppt_w"/>
                                          </p:val>
                                        </p:tav>
                                        <p:tav tm="100000">
                                          <p:val>
                                            <p:fltVal val="0"/>
                                          </p:val>
                                        </p:tav>
                                      </p:tavLst>
                                    </p:anim>
                                    <p:anim calcmode="lin" valueType="num">
                                      <p:cBhvr>
                                        <p:cTn id="62" dur="1000"/>
                                        <p:tgtEl>
                                          <p:spTgt spid="585747"/>
                                        </p:tgtEl>
                                        <p:attrNameLst>
                                          <p:attrName>ppt_h</p:attrName>
                                        </p:attrNameLst>
                                      </p:cBhvr>
                                      <p:tavLst>
                                        <p:tav tm="0">
                                          <p:val>
                                            <p:strVal val="ppt_h"/>
                                          </p:val>
                                        </p:tav>
                                        <p:tav tm="100000">
                                          <p:val>
                                            <p:fltVal val="0"/>
                                          </p:val>
                                        </p:tav>
                                      </p:tavLst>
                                    </p:anim>
                                    <p:anim calcmode="lin" valueType="num">
                                      <p:cBhvr>
                                        <p:cTn id="63" dur="1000"/>
                                        <p:tgtEl>
                                          <p:spTgt spid="585747"/>
                                        </p:tgtEl>
                                        <p:attrNameLst>
                                          <p:attrName>style.rotation</p:attrName>
                                        </p:attrNameLst>
                                      </p:cBhvr>
                                      <p:tavLst>
                                        <p:tav tm="0">
                                          <p:val>
                                            <p:fltVal val="0"/>
                                          </p:val>
                                        </p:tav>
                                        <p:tav tm="100000">
                                          <p:val>
                                            <p:fltVal val="90"/>
                                          </p:val>
                                        </p:tav>
                                      </p:tavLst>
                                    </p:anim>
                                    <p:animEffect transition="out" filter="fade">
                                      <p:cBhvr>
                                        <p:cTn id="64" dur="1000"/>
                                        <p:tgtEl>
                                          <p:spTgt spid="585747"/>
                                        </p:tgtEl>
                                      </p:cBhvr>
                                    </p:animEffect>
                                    <p:set>
                                      <p:cBhvr>
                                        <p:cTn id="65" dur="1" fill="hold">
                                          <p:stCondLst>
                                            <p:cond delay="999"/>
                                          </p:stCondLst>
                                        </p:cTn>
                                        <p:tgtEl>
                                          <p:spTgt spid="585747"/>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5745"/>
                                        </p:tgtEl>
                                        <p:attrNameLst>
                                          <p:attrName>ppt_x</p:attrName>
                                        </p:attrNameLst>
                                      </p:cBhvr>
                                      <p:tavLst>
                                        <p:tav tm="0">
                                          <p:val>
                                            <p:strVal val="ppt_x"/>
                                          </p:val>
                                        </p:tav>
                                        <p:tav tm="100000">
                                          <p:val>
                                            <p:strVal val="ppt_x"/>
                                          </p:val>
                                        </p:tav>
                                      </p:tavLst>
                                    </p:anim>
                                    <p:anim calcmode="lin" valueType="num">
                                      <p:cBhvr additive="base">
                                        <p:cTn id="68" dur="500"/>
                                        <p:tgtEl>
                                          <p:spTgt spid="585745"/>
                                        </p:tgtEl>
                                        <p:attrNameLst>
                                          <p:attrName>ppt_y</p:attrName>
                                        </p:attrNameLst>
                                      </p:cBhvr>
                                      <p:tavLst>
                                        <p:tav tm="0">
                                          <p:val>
                                            <p:strVal val="ppt_y"/>
                                          </p:val>
                                        </p:tav>
                                        <p:tav tm="100000">
                                          <p:val>
                                            <p:strVal val="1+ppt_h/2"/>
                                          </p:val>
                                        </p:tav>
                                      </p:tavLst>
                                    </p:anim>
                                    <p:set>
                                      <p:cBhvr>
                                        <p:cTn id="69" dur="1" fill="hold">
                                          <p:stCondLst>
                                            <p:cond delay="499"/>
                                          </p:stCondLst>
                                        </p:cTn>
                                        <p:tgtEl>
                                          <p:spTgt spid="585745"/>
                                        </p:tgtEl>
                                        <p:attrNameLst>
                                          <p:attrName>style.visibility</p:attrName>
                                        </p:attrNameLst>
                                      </p:cBhvr>
                                      <p:to>
                                        <p:strVal val="hidden"/>
                                      </p:to>
                                    </p:set>
                                  </p:childTnLst>
                                </p:cTn>
                              </p:par>
                              <p:par>
                                <p:cTn id="70" presetID="9" presetClass="entr" presetSubtype="0" fill="hold" grpId="0" nodeType="withEffect">
                                  <p:stCondLst>
                                    <p:cond delay="0"/>
                                  </p:stCondLst>
                                  <p:childTnLst>
                                    <p:set>
                                      <p:cBhvr>
                                        <p:cTn id="71" dur="1" fill="hold">
                                          <p:stCondLst>
                                            <p:cond delay="0"/>
                                          </p:stCondLst>
                                        </p:cTn>
                                        <p:tgtEl>
                                          <p:spTgt spid="585743"/>
                                        </p:tgtEl>
                                        <p:attrNameLst>
                                          <p:attrName>style.visibility</p:attrName>
                                        </p:attrNameLst>
                                      </p:cBhvr>
                                      <p:to>
                                        <p:strVal val="visible"/>
                                      </p:to>
                                    </p:set>
                                    <p:animEffect transition="in" filter="dissolve">
                                      <p:cBhvr>
                                        <p:cTn id="72" dur="1000"/>
                                        <p:tgtEl>
                                          <p:spTgt spid="585743"/>
                                        </p:tgtEl>
                                      </p:cBhvr>
                                    </p:animEffect>
                                  </p:childTnLst>
                                </p:cTn>
                              </p:par>
                            </p:childTnLst>
                          </p:cTn>
                        </p:par>
                        <p:par>
                          <p:cTn id="73" fill="hold">
                            <p:stCondLst>
                              <p:cond delay="1000"/>
                            </p:stCondLst>
                            <p:childTnLst>
                              <p:par>
                                <p:cTn id="74" presetID="9" presetClass="entr" presetSubtype="0" fill="hold" grpId="0" nodeType="afterEffect">
                                  <p:stCondLst>
                                    <p:cond delay="4000"/>
                                  </p:stCondLst>
                                  <p:childTnLst>
                                    <p:set>
                                      <p:cBhvr>
                                        <p:cTn id="75" dur="1" fill="hold">
                                          <p:stCondLst>
                                            <p:cond delay="0"/>
                                          </p:stCondLst>
                                        </p:cTn>
                                        <p:tgtEl>
                                          <p:spTgt spid="585744"/>
                                        </p:tgtEl>
                                        <p:attrNameLst>
                                          <p:attrName>style.visibility</p:attrName>
                                        </p:attrNameLst>
                                      </p:cBhvr>
                                      <p:to>
                                        <p:strVal val="visible"/>
                                      </p:to>
                                    </p:set>
                                    <p:animEffect transition="in" filter="dissolve">
                                      <p:cBhvr>
                                        <p:cTn id="76" dur="1000"/>
                                        <p:tgtEl>
                                          <p:spTgt spid="5857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1" grpId="0"/>
      <p:bldP spid="585732" grpId="0"/>
      <p:bldP spid="585733" grpId="0"/>
      <p:bldP spid="585739" grpId="0"/>
      <p:bldP spid="585741" grpId="0"/>
      <p:bldP spid="585742" grpId="0"/>
      <p:bldP spid="585743" grpId="0"/>
      <p:bldP spid="585744" grpId="0" animBg="1"/>
      <p:bldP spid="585745" grpId="0"/>
      <p:bldP spid="585745" grpId="1"/>
      <p:bldP spid="585746" grpId="0" animBg="1"/>
      <p:bldP spid="585746" grpId="1" animBg="1"/>
      <p:bldP spid="585747" grpId="0" animBg="1"/>
      <p:bldP spid="585747" grpId="1"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6946" name="Text Box 2"/>
          <p:cNvSpPr txBox="1">
            <a:spLocks noChangeArrowheads="1"/>
          </p:cNvSpPr>
          <p:nvPr/>
        </p:nvSpPr>
        <p:spPr bwMode="auto">
          <a:xfrm>
            <a:off x="457200" y="1676400"/>
            <a:ext cx="4495800" cy="579438"/>
          </a:xfrm>
          <a:prstGeom prst="rect">
            <a:avLst/>
          </a:prstGeom>
          <a:noFill/>
          <a:ln w="9525">
            <a:noFill/>
            <a:miter lim="800000"/>
            <a:headEnd/>
            <a:tailEnd/>
          </a:ln>
          <a:effectLst/>
        </p:spPr>
        <p:txBody>
          <a:bodyPr>
            <a:spAutoFit/>
          </a:bodyPr>
          <a:lstStyle/>
          <a:p>
            <a:r>
              <a:rPr lang="en-US" sz="3200"/>
              <a:t>methane  +  oxygen  </a:t>
            </a:r>
            <a:r>
              <a:rPr lang="en-US" sz="3200">
                <a:sym typeface="Wingdings" pitchFamily="2" charset="2"/>
              </a:rPr>
              <a:t></a:t>
            </a:r>
            <a:endParaRPr lang="en-US" sz="3200"/>
          </a:p>
        </p:txBody>
      </p:sp>
      <p:sp>
        <p:nvSpPr>
          <p:cNvPr id="2386947" name="Text Box 3"/>
          <p:cNvSpPr txBox="1">
            <a:spLocks noChangeArrowheads="1"/>
          </p:cNvSpPr>
          <p:nvPr/>
        </p:nvSpPr>
        <p:spPr bwMode="auto">
          <a:xfrm>
            <a:off x="2168525" y="3048000"/>
            <a:ext cx="422275" cy="579438"/>
          </a:xfrm>
          <a:prstGeom prst="rect">
            <a:avLst/>
          </a:prstGeom>
          <a:noFill/>
          <a:ln w="9525">
            <a:noFill/>
            <a:miter lim="800000"/>
            <a:headEnd/>
            <a:tailEnd/>
          </a:ln>
          <a:effectLst/>
        </p:spPr>
        <p:txBody>
          <a:bodyPr wrap="none">
            <a:spAutoFit/>
          </a:bodyPr>
          <a:lstStyle/>
          <a:p>
            <a:r>
              <a:rPr lang="en-US" sz="3200"/>
              <a:t>+</a:t>
            </a:r>
          </a:p>
        </p:txBody>
      </p:sp>
      <p:sp>
        <p:nvSpPr>
          <p:cNvPr id="2386948" name="Text Box 4"/>
          <p:cNvSpPr txBox="1">
            <a:spLocks noChangeArrowheads="1"/>
          </p:cNvSpPr>
          <p:nvPr/>
        </p:nvSpPr>
        <p:spPr bwMode="auto">
          <a:xfrm>
            <a:off x="6967538" y="3048000"/>
            <a:ext cx="1774825" cy="579438"/>
          </a:xfrm>
          <a:prstGeom prst="rect">
            <a:avLst/>
          </a:prstGeom>
          <a:noFill/>
          <a:ln w="9525">
            <a:noFill/>
            <a:miter lim="800000"/>
            <a:headEnd/>
            <a:tailEnd/>
          </a:ln>
          <a:effectLst/>
        </p:spPr>
        <p:txBody>
          <a:bodyPr wrap="none">
            <a:spAutoFit/>
          </a:bodyPr>
          <a:lstStyle/>
          <a:p>
            <a:r>
              <a:rPr lang="en-US" sz="3200"/>
              <a:t>   H</a:t>
            </a:r>
            <a:r>
              <a:rPr lang="en-US" sz="3200" baseline="-25000"/>
              <a:t>2</a:t>
            </a:r>
            <a:r>
              <a:rPr lang="en-US" sz="3200"/>
              <a:t>O(</a:t>
            </a:r>
            <a:r>
              <a:rPr lang="en-US" sz="3200" i="1"/>
              <a:t>g</a:t>
            </a:r>
            <a:r>
              <a:rPr lang="en-US" sz="3200"/>
              <a:t>)</a:t>
            </a:r>
          </a:p>
        </p:txBody>
      </p:sp>
      <p:sp>
        <p:nvSpPr>
          <p:cNvPr id="2386949" name="Text Box 5"/>
          <p:cNvSpPr txBox="1">
            <a:spLocks noChangeArrowheads="1"/>
          </p:cNvSpPr>
          <p:nvPr/>
        </p:nvSpPr>
        <p:spPr bwMode="auto">
          <a:xfrm>
            <a:off x="5048250" y="1447800"/>
            <a:ext cx="1581150" cy="1066800"/>
          </a:xfrm>
          <a:prstGeom prst="rect">
            <a:avLst/>
          </a:prstGeom>
          <a:noFill/>
          <a:ln w="9525">
            <a:noFill/>
            <a:miter lim="800000"/>
            <a:headEnd/>
            <a:tailEnd/>
          </a:ln>
          <a:effectLst/>
        </p:spPr>
        <p:txBody>
          <a:bodyPr>
            <a:spAutoFit/>
          </a:bodyPr>
          <a:lstStyle/>
          <a:p>
            <a:r>
              <a:rPr lang="en-US" sz="3200"/>
              <a:t>carbon</a:t>
            </a:r>
          </a:p>
          <a:p>
            <a:r>
              <a:rPr lang="en-US" sz="3200"/>
              <a:t>dioxide</a:t>
            </a:r>
          </a:p>
        </p:txBody>
      </p:sp>
      <p:sp>
        <p:nvSpPr>
          <p:cNvPr id="2386950" name="Text Box 6"/>
          <p:cNvSpPr txBox="1">
            <a:spLocks noChangeArrowheads="1"/>
          </p:cNvSpPr>
          <p:nvPr/>
        </p:nvSpPr>
        <p:spPr bwMode="auto">
          <a:xfrm>
            <a:off x="2895600" y="3048000"/>
            <a:ext cx="1255713" cy="579438"/>
          </a:xfrm>
          <a:prstGeom prst="rect">
            <a:avLst/>
          </a:prstGeom>
          <a:noFill/>
          <a:ln w="9525">
            <a:noFill/>
            <a:miter lim="800000"/>
            <a:headEnd/>
            <a:tailEnd/>
          </a:ln>
          <a:effectLst/>
        </p:spPr>
        <p:txBody>
          <a:bodyPr wrap="none">
            <a:spAutoFit/>
          </a:bodyPr>
          <a:lstStyle/>
          <a:p>
            <a:r>
              <a:rPr lang="en-US" sz="3200"/>
              <a:t> O</a:t>
            </a:r>
            <a:r>
              <a:rPr lang="en-US" sz="3200" baseline="-25000"/>
              <a:t>2</a:t>
            </a:r>
            <a:r>
              <a:rPr lang="en-US" sz="3200"/>
              <a:t>(</a:t>
            </a:r>
            <a:r>
              <a:rPr lang="en-US" sz="3200" i="1"/>
              <a:t>g</a:t>
            </a:r>
            <a:r>
              <a:rPr lang="en-US" sz="3200"/>
              <a:t>)</a:t>
            </a:r>
          </a:p>
        </p:txBody>
      </p:sp>
      <p:sp>
        <p:nvSpPr>
          <p:cNvPr id="2386951" name="Text Box 7"/>
          <p:cNvSpPr txBox="1">
            <a:spLocks noChangeArrowheads="1"/>
          </p:cNvSpPr>
          <p:nvPr/>
        </p:nvSpPr>
        <p:spPr bwMode="auto">
          <a:xfrm>
            <a:off x="5029200" y="3048000"/>
            <a:ext cx="1436688" cy="579438"/>
          </a:xfrm>
          <a:prstGeom prst="rect">
            <a:avLst/>
          </a:prstGeom>
          <a:noFill/>
          <a:ln w="9525">
            <a:noFill/>
            <a:miter lim="800000"/>
            <a:headEnd/>
            <a:tailEnd/>
          </a:ln>
          <a:effectLst/>
        </p:spPr>
        <p:txBody>
          <a:bodyPr wrap="none">
            <a:spAutoFit/>
          </a:bodyPr>
          <a:lstStyle/>
          <a:p>
            <a:r>
              <a:rPr lang="en-US" sz="3200"/>
              <a:t>CO</a:t>
            </a:r>
            <a:r>
              <a:rPr lang="en-US" sz="3200" baseline="-25000"/>
              <a:t>2</a:t>
            </a:r>
            <a:r>
              <a:rPr lang="en-US" sz="3200"/>
              <a:t>(</a:t>
            </a:r>
            <a:r>
              <a:rPr lang="en-US" sz="3200" i="1"/>
              <a:t>g</a:t>
            </a:r>
            <a:r>
              <a:rPr lang="en-US" sz="3200"/>
              <a:t>)</a:t>
            </a:r>
          </a:p>
        </p:txBody>
      </p:sp>
      <p:sp>
        <p:nvSpPr>
          <p:cNvPr id="2386952" name="Text Box 8"/>
          <p:cNvSpPr txBox="1">
            <a:spLocks noChangeArrowheads="1"/>
          </p:cNvSpPr>
          <p:nvPr/>
        </p:nvSpPr>
        <p:spPr bwMode="auto">
          <a:xfrm>
            <a:off x="685800" y="3048000"/>
            <a:ext cx="1414463" cy="579438"/>
          </a:xfrm>
          <a:prstGeom prst="rect">
            <a:avLst/>
          </a:prstGeom>
          <a:noFill/>
          <a:ln w="9525">
            <a:noFill/>
            <a:miter lim="800000"/>
            <a:headEnd/>
            <a:tailEnd/>
          </a:ln>
          <a:effectLst/>
        </p:spPr>
        <p:txBody>
          <a:bodyPr wrap="none">
            <a:spAutoFit/>
          </a:bodyPr>
          <a:lstStyle/>
          <a:p>
            <a:r>
              <a:rPr lang="en-US" sz="3200"/>
              <a:t>CH</a:t>
            </a:r>
            <a:r>
              <a:rPr lang="en-US" sz="3200" baseline="-25000"/>
              <a:t>4</a:t>
            </a:r>
            <a:r>
              <a:rPr lang="en-US" sz="3200"/>
              <a:t>(</a:t>
            </a:r>
            <a:r>
              <a:rPr lang="en-US" sz="3200" i="1"/>
              <a:t>g</a:t>
            </a:r>
            <a:r>
              <a:rPr lang="en-US" sz="3200"/>
              <a:t>)</a:t>
            </a:r>
          </a:p>
        </p:txBody>
      </p:sp>
      <p:sp>
        <p:nvSpPr>
          <p:cNvPr id="2386953" name="Text Box 9"/>
          <p:cNvSpPr txBox="1">
            <a:spLocks noChangeArrowheads="1"/>
          </p:cNvSpPr>
          <p:nvPr/>
        </p:nvSpPr>
        <p:spPr bwMode="auto">
          <a:xfrm>
            <a:off x="6477000" y="3048000"/>
            <a:ext cx="422275" cy="579438"/>
          </a:xfrm>
          <a:prstGeom prst="rect">
            <a:avLst/>
          </a:prstGeom>
          <a:noFill/>
          <a:ln w="9525">
            <a:noFill/>
            <a:miter lim="800000"/>
            <a:headEnd/>
            <a:tailEnd/>
          </a:ln>
          <a:effectLst/>
        </p:spPr>
        <p:txBody>
          <a:bodyPr wrap="none">
            <a:spAutoFit/>
          </a:bodyPr>
          <a:lstStyle/>
          <a:p>
            <a:r>
              <a:rPr lang="en-US" sz="3200"/>
              <a:t>+</a:t>
            </a:r>
          </a:p>
        </p:txBody>
      </p:sp>
      <p:sp>
        <p:nvSpPr>
          <p:cNvPr id="2386954" name="Text Box 10"/>
          <p:cNvSpPr txBox="1">
            <a:spLocks noChangeArrowheads="1"/>
          </p:cNvSpPr>
          <p:nvPr/>
        </p:nvSpPr>
        <p:spPr bwMode="auto">
          <a:xfrm>
            <a:off x="4294188" y="3048000"/>
            <a:ext cx="582612" cy="579438"/>
          </a:xfrm>
          <a:prstGeom prst="rect">
            <a:avLst/>
          </a:prstGeom>
          <a:noFill/>
          <a:ln w="9525">
            <a:noFill/>
            <a:miter lim="800000"/>
            <a:headEnd/>
            <a:tailEnd/>
          </a:ln>
          <a:effectLst/>
        </p:spPr>
        <p:txBody>
          <a:bodyPr wrap="none">
            <a:spAutoFit/>
          </a:bodyPr>
          <a:lstStyle/>
          <a:p>
            <a:r>
              <a:rPr lang="en-US" sz="3200">
                <a:sym typeface="Wingdings" pitchFamily="2" charset="2"/>
              </a:rPr>
              <a:t></a:t>
            </a:r>
            <a:endParaRPr lang="en-US" sz="3200"/>
          </a:p>
        </p:txBody>
      </p:sp>
      <p:sp>
        <p:nvSpPr>
          <p:cNvPr id="2386955" name="Text Box 11"/>
          <p:cNvSpPr txBox="1">
            <a:spLocks noChangeArrowheads="1"/>
          </p:cNvSpPr>
          <p:nvPr/>
        </p:nvSpPr>
        <p:spPr bwMode="auto">
          <a:xfrm>
            <a:off x="7053263" y="1676400"/>
            <a:ext cx="1176337" cy="579438"/>
          </a:xfrm>
          <a:prstGeom prst="rect">
            <a:avLst/>
          </a:prstGeom>
          <a:noFill/>
          <a:ln w="9525">
            <a:noFill/>
            <a:miter lim="800000"/>
            <a:headEnd/>
            <a:tailEnd/>
          </a:ln>
          <a:effectLst/>
        </p:spPr>
        <p:txBody>
          <a:bodyPr wrap="none">
            <a:spAutoFit/>
          </a:bodyPr>
          <a:lstStyle/>
          <a:p>
            <a:r>
              <a:rPr lang="en-US" sz="3200"/>
              <a:t>water</a:t>
            </a:r>
          </a:p>
        </p:txBody>
      </p:sp>
      <p:sp>
        <p:nvSpPr>
          <p:cNvPr id="2386956" name="Text Box 12"/>
          <p:cNvSpPr txBox="1">
            <a:spLocks noChangeArrowheads="1"/>
          </p:cNvSpPr>
          <p:nvPr/>
        </p:nvSpPr>
        <p:spPr bwMode="auto">
          <a:xfrm>
            <a:off x="6553200" y="1676400"/>
            <a:ext cx="422275" cy="579438"/>
          </a:xfrm>
          <a:prstGeom prst="rect">
            <a:avLst/>
          </a:prstGeom>
          <a:noFill/>
          <a:ln w="9525">
            <a:noFill/>
            <a:miter lim="800000"/>
            <a:headEnd/>
            <a:tailEnd/>
          </a:ln>
          <a:effectLst/>
        </p:spPr>
        <p:txBody>
          <a:bodyPr wrap="none">
            <a:spAutoFit/>
          </a:bodyPr>
          <a:lstStyle/>
          <a:p>
            <a:r>
              <a:rPr lang="en-US" sz="3200"/>
              <a:t>+</a:t>
            </a:r>
            <a:endParaRPr lang="en-US" sz="1800"/>
          </a:p>
        </p:txBody>
      </p:sp>
      <p:grpSp>
        <p:nvGrpSpPr>
          <p:cNvPr id="2386957" name="Group 13"/>
          <p:cNvGrpSpPr>
            <a:grpSpLocks/>
          </p:cNvGrpSpPr>
          <p:nvPr/>
        </p:nvGrpSpPr>
        <p:grpSpPr bwMode="auto">
          <a:xfrm>
            <a:off x="2819400" y="4572000"/>
            <a:ext cx="990600" cy="609600"/>
            <a:chOff x="1776" y="2880"/>
            <a:chExt cx="624" cy="384"/>
          </a:xfrm>
        </p:grpSpPr>
        <p:sp>
          <p:nvSpPr>
            <p:cNvPr id="2386958" name="Oval 14"/>
            <p:cNvSpPr>
              <a:spLocks noChangeArrowheads="1"/>
            </p:cNvSpPr>
            <p:nvPr/>
          </p:nvSpPr>
          <p:spPr bwMode="auto">
            <a:xfrm>
              <a:off x="1776" y="2880"/>
              <a:ext cx="336" cy="336"/>
            </a:xfrm>
            <a:prstGeom prst="ellipse">
              <a:avLst/>
            </a:prstGeom>
            <a:gradFill rotWithShape="1">
              <a:gsLst>
                <a:gs pos="0">
                  <a:srgbClr val="FF0000">
                    <a:gamma/>
                    <a:shade val="46275"/>
                    <a:invGamma/>
                  </a:srgbClr>
                </a:gs>
                <a:gs pos="50000">
                  <a:srgbClr val="FF0000"/>
                </a:gs>
                <a:gs pos="100000">
                  <a:srgbClr val="FF0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6959" name="Oval 15"/>
            <p:cNvSpPr>
              <a:spLocks noChangeArrowheads="1"/>
            </p:cNvSpPr>
            <p:nvPr/>
          </p:nvSpPr>
          <p:spPr bwMode="auto">
            <a:xfrm>
              <a:off x="2064" y="2928"/>
              <a:ext cx="336" cy="336"/>
            </a:xfrm>
            <a:prstGeom prst="ellipse">
              <a:avLst/>
            </a:prstGeom>
            <a:gradFill rotWithShape="1">
              <a:gsLst>
                <a:gs pos="0">
                  <a:srgbClr val="FF0000">
                    <a:gamma/>
                    <a:shade val="46275"/>
                    <a:invGamma/>
                  </a:srgbClr>
                </a:gs>
                <a:gs pos="50000">
                  <a:srgbClr val="FF0000"/>
                </a:gs>
                <a:gs pos="100000">
                  <a:srgbClr val="FF0000">
                    <a:gamma/>
                    <a:shade val="46275"/>
                    <a:invGamma/>
                  </a:srgbClr>
                </a:gs>
              </a:gsLst>
              <a:lin ang="2700000" scaled="1"/>
            </a:gradFill>
            <a:ln w="9525">
              <a:solidFill>
                <a:schemeClr val="tx1"/>
              </a:solidFill>
              <a:round/>
              <a:headEnd/>
              <a:tailEnd/>
            </a:ln>
            <a:effectLst/>
          </p:spPr>
          <p:txBody>
            <a:bodyPr wrap="none" anchor="ctr"/>
            <a:lstStyle/>
            <a:p>
              <a:endParaRPr lang="en-US"/>
            </a:p>
          </p:txBody>
        </p:sp>
      </p:grpSp>
      <p:grpSp>
        <p:nvGrpSpPr>
          <p:cNvPr id="2386960" name="Group 16"/>
          <p:cNvGrpSpPr>
            <a:grpSpLocks/>
          </p:cNvGrpSpPr>
          <p:nvPr/>
        </p:nvGrpSpPr>
        <p:grpSpPr bwMode="auto">
          <a:xfrm>
            <a:off x="7512050" y="4495800"/>
            <a:ext cx="641350" cy="601663"/>
            <a:chOff x="4732" y="2832"/>
            <a:chExt cx="404" cy="379"/>
          </a:xfrm>
        </p:grpSpPr>
        <p:sp>
          <p:nvSpPr>
            <p:cNvPr id="2386961" name="Oval 17"/>
            <p:cNvSpPr>
              <a:spLocks noChangeArrowheads="1"/>
            </p:cNvSpPr>
            <p:nvPr/>
          </p:nvSpPr>
          <p:spPr bwMode="auto">
            <a:xfrm rot="6836726">
              <a:off x="4992" y="2854"/>
              <a:ext cx="144" cy="144"/>
            </a:xfrm>
            <a:prstGeom prst="ellipse">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round/>
              <a:headEnd/>
              <a:tailEnd/>
            </a:ln>
            <a:effectLst/>
          </p:spPr>
          <p:txBody>
            <a:bodyPr wrap="none" anchor="ctr"/>
            <a:lstStyle/>
            <a:p>
              <a:endParaRPr lang="en-US"/>
            </a:p>
          </p:txBody>
        </p:sp>
        <p:sp>
          <p:nvSpPr>
            <p:cNvPr id="2386962" name="Oval 18"/>
            <p:cNvSpPr>
              <a:spLocks noChangeArrowheads="1"/>
            </p:cNvSpPr>
            <p:nvPr/>
          </p:nvSpPr>
          <p:spPr bwMode="auto">
            <a:xfrm rot="6836726">
              <a:off x="4732" y="2875"/>
              <a:ext cx="336" cy="336"/>
            </a:xfrm>
            <a:prstGeom prst="ellipse">
              <a:avLst/>
            </a:prstGeom>
            <a:gradFill rotWithShape="1">
              <a:gsLst>
                <a:gs pos="0">
                  <a:srgbClr val="FF0000">
                    <a:gamma/>
                    <a:shade val="46275"/>
                    <a:invGamma/>
                  </a:srgbClr>
                </a:gs>
                <a:gs pos="50000">
                  <a:srgbClr val="FF0000"/>
                </a:gs>
                <a:gs pos="100000">
                  <a:srgbClr val="FF0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6963" name="Oval 19"/>
            <p:cNvSpPr>
              <a:spLocks noChangeArrowheads="1"/>
            </p:cNvSpPr>
            <p:nvPr/>
          </p:nvSpPr>
          <p:spPr bwMode="auto">
            <a:xfrm rot="6836726">
              <a:off x="4752" y="2832"/>
              <a:ext cx="144" cy="144"/>
            </a:xfrm>
            <a:prstGeom prst="ellipse">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round/>
              <a:headEnd/>
              <a:tailEnd/>
            </a:ln>
            <a:effectLst/>
          </p:spPr>
          <p:txBody>
            <a:bodyPr wrap="none" anchor="ctr"/>
            <a:lstStyle/>
            <a:p>
              <a:endParaRPr lang="en-US"/>
            </a:p>
          </p:txBody>
        </p:sp>
      </p:grpSp>
      <p:grpSp>
        <p:nvGrpSpPr>
          <p:cNvPr id="2386964" name="Group 20"/>
          <p:cNvGrpSpPr>
            <a:grpSpLocks/>
          </p:cNvGrpSpPr>
          <p:nvPr/>
        </p:nvGrpSpPr>
        <p:grpSpPr bwMode="auto">
          <a:xfrm>
            <a:off x="5410200" y="4648200"/>
            <a:ext cx="990600" cy="1143000"/>
            <a:chOff x="3408" y="2928"/>
            <a:chExt cx="624" cy="720"/>
          </a:xfrm>
        </p:grpSpPr>
        <p:sp>
          <p:nvSpPr>
            <p:cNvPr id="2386965" name="Oval 21"/>
            <p:cNvSpPr>
              <a:spLocks noChangeArrowheads="1"/>
            </p:cNvSpPr>
            <p:nvPr/>
          </p:nvSpPr>
          <p:spPr bwMode="auto">
            <a:xfrm>
              <a:off x="3600" y="3168"/>
              <a:ext cx="240" cy="240"/>
            </a:xfrm>
            <a:prstGeom prst="ellipse">
              <a:avLst/>
            </a:prstGeom>
            <a:gradFill rotWithShape="1">
              <a:gsLst>
                <a:gs pos="0">
                  <a:schemeClr val="tx1"/>
                </a:gs>
                <a:gs pos="50000">
                  <a:srgbClr val="1C1C1C"/>
                </a:gs>
                <a:gs pos="100000">
                  <a:schemeClr val="tx1"/>
                </a:gs>
              </a:gsLst>
              <a:lin ang="2700000" scaled="1"/>
            </a:gradFill>
            <a:ln w="9525">
              <a:solidFill>
                <a:schemeClr val="tx1"/>
              </a:solidFill>
              <a:round/>
              <a:headEnd/>
              <a:tailEnd/>
            </a:ln>
            <a:effectLst/>
          </p:spPr>
          <p:txBody>
            <a:bodyPr wrap="none" anchor="ctr"/>
            <a:lstStyle/>
            <a:p>
              <a:endParaRPr lang="en-US"/>
            </a:p>
          </p:txBody>
        </p:sp>
        <p:sp>
          <p:nvSpPr>
            <p:cNvPr id="2386966" name="Oval 22"/>
            <p:cNvSpPr>
              <a:spLocks noChangeArrowheads="1"/>
            </p:cNvSpPr>
            <p:nvPr/>
          </p:nvSpPr>
          <p:spPr bwMode="auto">
            <a:xfrm rot="-2981154">
              <a:off x="3696" y="2928"/>
              <a:ext cx="336" cy="336"/>
            </a:xfrm>
            <a:prstGeom prst="ellipse">
              <a:avLst/>
            </a:prstGeom>
            <a:gradFill rotWithShape="1">
              <a:gsLst>
                <a:gs pos="0">
                  <a:srgbClr val="FF0000">
                    <a:gamma/>
                    <a:shade val="46275"/>
                    <a:invGamma/>
                  </a:srgbClr>
                </a:gs>
                <a:gs pos="50000">
                  <a:srgbClr val="FF0000"/>
                </a:gs>
                <a:gs pos="100000">
                  <a:srgbClr val="FF0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6967" name="Oval 23"/>
            <p:cNvSpPr>
              <a:spLocks noChangeArrowheads="1"/>
            </p:cNvSpPr>
            <p:nvPr/>
          </p:nvSpPr>
          <p:spPr bwMode="auto">
            <a:xfrm rot="-2981154">
              <a:off x="3408" y="3312"/>
              <a:ext cx="336" cy="336"/>
            </a:xfrm>
            <a:prstGeom prst="ellipse">
              <a:avLst/>
            </a:prstGeom>
            <a:gradFill rotWithShape="1">
              <a:gsLst>
                <a:gs pos="0">
                  <a:srgbClr val="FF0000">
                    <a:gamma/>
                    <a:shade val="46275"/>
                    <a:invGamma/>
                  </a:srgbClr>
                </a:gs>
                <a:gs pos="50000">
                  <a:srgbClr val="FF0000"/>
                </a:gs>
                <a:gs pos="100000">
                  <a:srgbClr val="FF0000">
                    <a:gamma/>
                    <a:shade val="46275"/>
                    <a:invGamma/>
                  </a:srgbClr>
                </a:gs>
              </a:gsLst>
              <a:lin ang="2700000" scaled="1"/>
            </a:gradFill>
            <a:ln w="9525">
              <a:solidFill>
                <a:schemeClr val="tx1"/>
              </a:solidFill>
              <a:round/>
              <a:headEnd/>
              <a:tailEnd/>
            </a:ln>
            <a:effectLst/>
          </p:spPr>
          <p:txBody>
            <a:bodyPr wrap="none" anchor="ctr"/>
            <a:lstStyle/>
            <a:p>
              <a:endParaRPr lang="en-US"/>
            </a:p>
          </p:txBody>
        </p:sp>
      </p:grpSp>
      <p:sp>
        <p:nvSpPr>
          <p:cNvPr id="2386968" name="Text Box 24"/>
          <p:cNvSpPr txBox="1">
            <a:spLocks noChangeArrowheads="1"/>
          </p:cNvSpPr>
          <p:nvPr/>
        </p:nvSpPr>
        <p:spPr bwMode="auto">
          <a:xfrm>
            <a:off x="7010400" y="3048000"/>
            <a:ext cx="409575" cy="579438"/>
          </a:xfrm>
          <a:prstGeom prst="rect">
            <a:avLst/>
          </a:prstGeom>
          <a:noFill/>
          <a:ln w="9525">
            <a:noFill/>
            <a:miter lim="800000"/>
            <a:headEnd/>
            <a:tailEnd/>
          </a:ln>
          <a:effectLst/>
        </p:spPr>
        <p:txBody>
          <a:bodyPr wrap="none">
            <a:spAutoFit/>
          </a:bodyPr>
          <a:lstStyle/>
          <a:p>
            <a:r>
              <a:rPr lang="en-US" sz="3200"/>
              <a:t>2</a:t>
            </a:r>
          </a:p>
        </p:txBody>
      </p:sp>
      <p:sp>
        <p:nvSpPr>
          <p:cNvPr id="2386969" name="Text Box 25"/>
          <p:cNvSpPr txBox="1">
            <a:spLocks noChangeArrowheads="1"/>
          </p:cNvSpPr>
          <p:nvPr/>
        </p:nvSpPr>
        <p:spPr bwMode="auto">
          <a:xfrm>
            <a:off x="2714625" y="3048000"/>
            <a:ext cx="409575" cy="579438"/>
          </a:xfrm>
          <a:prstGeom prst="rect">
            <a:avLst/>
          </a:prstGeom>
          <a:noFill/>
          <a:ln w="9525">
            <a:noFill/>
            <a:miter lim="800000"/>
            <a:headEnd/>
            <a:tailEnd/>
          </a:ln>
          <a:effectLst/>
        </p:spPr>
        <p:txBody>
          <a:bodyPr wrap="none">
            <a:spAutoFit/>
          </a:bodyPr>
          <a:lstStyle/>
          <a:p>
            <a:r>
              <a:rPr lang="en-US" sz="3200"/>
              <a:t>2</a:t>
            </a:r>
          </a:p>
        </p:txBody>
      </p:sp>
      <p:sp>
        <p:nvSpPr>
          <p:cNvPr id="2386970" name="Text Box 26"/>
          <p:cNvSpPr txBox="1">
            <a:spLocks noChangeArrowheads="1"/>
          </p:cNvSpPr>
          <p:nvPr/>
        </p:nvSpPr>
        <p:spPr bwMode="auto">
          <a:xfrm>
            <a:off x="4343400" y="5029200"/>
            <a:ext cx="582613" cy="579438"/>
          </a:xfrm>
          <a:prstGeom prst="rect">
            <a:avLst/>
          </a:prstGeom>
          <a:noFill/>
          <a:ln w="9525">
            <a:noFill/>
            <a:miter lim="800000"/>
            <a:headEnd/>
            <a:tailEnd/>
          </a:ln>
          <a:effectLst/>
        </p:spPr>
        <p:txBody>
          <a:bodyPr wrap="none">
            <a:spAutoFit/>
          </a:bodyPr>
          <a:lstStyle/>
          <a:p>
            <a:r>
              <a:rPr lang="en-US" sz="3200">
                <a:sym typeface="Wingdings" pitchFamily="2" charset="2"/>
              </a:rPr>
              <a:t></a:t>
            </a:r>
            <a:endParaRPr lang="en-US" sz="3200"/>
          </a:p>
        </p:txBody>
      </p:sp>
      <p:sp>
        <p:nvSpPr>
          <p:cNvPr id="2386971" name="Text Box 27"/>
          <p:cNvSpPr txBox="1">
            <a:spLocks noChangeArrowheads="1"/>
          </p:cNvSpPr>
          <p:nvPr/>
        </p:nvSpPr>
        <p:spPr bwMode="auto">
          <a:xfrm>
            <a:off x="762000" y="457200"/>
            <a:ext cx="7489825" cy="701675"/>
          </a:xfrm>
          <a:prstGeom prst="rect">
            <a:avLst/>
          </a:prstGeom>
          <a:noFill/>
          <a:ln w="9525">
            <a:noFill/>
            <a:miter lim="800000"/>
            <a:headEnd/>
            <a:tailEnd/>
          </a:ln>
          <a:effectLst/>
        </p:spPr>
        <p:txBody>
          <a:bodyPr wrap="none">
            <a:spAutoFit/>
          </a:bodyPr>
          <a:lstStyle/>
          <a:p>
            <a:r>
              <a:rPr lang="en-US" sz="4000" b="1" i="1"/>
              <a:t>Combustion of a Hydrocarbon</a:t>
            </a:r>
          </a:p>
        </p:txBody>
      </p:sp>
      <p:sp>
        <p:nvSpPr>
          <p:cNvPr id="2386972" name="AutoShape 2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2386973" name="Group 29"/>
          <p:cNvGrpSpPr>
            <a:grpSpLocks/>
          </p:cNvGrpSpPr>
          <p:nvPr/>
        </p:nvGrpSpPr>
        <p:grpSpPr bwMode="auto">
          <a:xfrm>
            <a:off x="990600" y="4876800"/>
            <a:ext cx="533400" cy="533400"/>
            <a:chOff x="624" y="3072"/>
            <a:chExt cx="336" cy="336"/>
          </a:xfrm>
        </p:grpSpPr>
        <p:sp>
          <p:nvSpPr>
            <p:cNvPr id="2386974" name="Oval 30"/>
            <p:cNvSpPr>
              <a:spLocks noChangeArrowheads="1"/>
            </p:cNvSpPr>
            <p:nvPr/>
          </p:nvSpPr>
          <p:spPr bwMode="auto">
            <a:xfrm>
              <a:off x="624" y="3264"/>
              <a:ext cx="144" cy="144"/>
            </a:xfrm>
            <a:prstGeom prst="ellipse">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round/>
              <a:headEnd/>
              <a:tailEnd/>
            </a:ln>
            <a:effectLst/>
          </p:spPr>
          <p:txBody>
            <a:bodyPr wrap="none" anchor="ctr"/>
            <a:lstStyle/>
            <a:p>
              <a:endParaRPr lang="en-US"/>
            </a:p>
          </p:txBody>
        </p:sp>
        <p:sp>
          <p:nvSpPr>
            <p:cNvPr id="2386975" name="Oval 31"/>
            <p:cNvSpPr>
              <a:spLocks noChangeArrowheads="1"/>
            </p:cNvSpPr>
            <p:nvPr/>
          </p:nvSpPr>
          <p:spPr bwMode="auto">
            <a:xfrm>
              <a:off x="816" y="3072"/>
              <a:ext cx="144" cy="144"/>
            </a:xfrm>
            <a:prstGeom prst="ellipse">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round/>
              <a:headEnd/>
              <a:tailEnd/>
            </a:ln>
            <a:effectLst/>
          </p:spPr>
          <p:txBody>
            <a:bodyPr wrap="none" anchor="ctr"/>
            <a:lstStyle/>
            <a:p>
              <a:endParaRPr lang="en-US"/>
            </a:p>
          </p:txBody>
        </p:sp>
        <p:sp>
          <p:nvSpPr>
            <p:cNvPr id="2386976" name="Oval 32"/>
            <p:cNvSpPr>
              <a:spLocks noChangeArrowheads="1"/>
            </p:cNvSpPr>
            <p:nvPr/>
          </p:nvSpPr>
          <p:spPr bwMode="auto">
            <a:xfrm>
              <a:off x="672" y="3120"/>
              <a:ext cx="240" cy="240"/>
            </a:xfrm>
            <a:prstGeom prst="ellipse">
              <a:avLst/>
            </a:prstGeom>
            <a:gradFill rotWithShape="1">
              <a:gsLst>
                <a:gs pos="0">
                  <a:schemeClr val="tx1"/>
                </a:gs>
                <a:gs pos="50000">
                  <a:srgbClr val="1C1C1C"/>
                </a:gs>
                <a:gs pos="100000">
                  <a:schemeClr val="tx1"/>
                </a:gs>
              </a:gsLst>
              <a:lin ang="2700000" scaled="1"/>
            </a:gradFill>
            <a:ln w="9525">
              <a:solidFill>
                <a:schemeClr val="tx1"/>
              </a:solidFill>
              <a:round/>
              <a:headEnd/>
              <a:tailEnd/>
            </a:ln>
            <a:effectLst/>
          </p:spPr>
          <p:txBody>
            <a:bodyPr wrap="none" anchor="ctr"/>
            <a:lstStyle/>
            <a:p>
              <a:endParaRPr lang="en-US"/>
            </a:p>
          </p:txBody>
        </p:sp>
        <p:sp>
          <p:nvSpPr>
            <p:cNvPr id="2386977" name="Oval 33"/>
            <p:cNvSpPr>
              <a:spLocks noChangeArrowheads="1"/>
            </p:cNvSpPr>
            <p:nvPr/>
          </p:nvSpPr>
          <p:spPr bwMode="auto">
            <a:xfrm>
              <a:off x="816" y="3264"/>
              <a:ext cx="144" cy="144"/>
            </a:xfrm>
            <a:prstGeom prst="ellipse">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round/>
              <a:headEnd/>
              <a:tailEnd/>
            </a:ln>
            <a:effectLst/>
          </p:spPr>
          <p:txBody>
            <a:bodyPr wrap="none" anchor="ctr"/>
            <a:lstStyle/>
            <a:p>
              <a:endParaRPr lang="en-US"/>
            </a:p>
          </p:txBody>
        </p:sp>
        <p:sp>
          <p:nvSpPr>
            <p:cNvPr id="2386978" name="Oval 34"/>
            <p:cNvSpPr>
              <a:spLocks noChangeArrowheads="1"/>
            </p:cNvSpPr>
            <p:nvPr/>
          </p:nvSpPr>
          <p:spPr bwMode="auto">
            <a:xfrm>
              <a:off x="624" y="3072"/>
              <a:ext cx="144" cy="144"/>
            </a:xfrm>
            <a:prstGeom prst="ellipse">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round/>
              <a:headEnd/>
              <a:tailEnd/>
            </a:ln>
            <a:effectLst/>
          </p:spPr>
          <p:txBody>
            <a:bodyPr wrap="none" anchor="ctr"/>
            <a:lstStyle/>
            <a:p>
              <a:endParaRPr lang="en-US"/>
            </a:p>
          </p:txBody>
        </p:sp>
      </p:grpSp>
      <p:grpSp>
        <p:nvGrpSpPr>
          <p:cNvPr id="2386979" name="Group 35"/>
          <p:cNvGrpSpPr>
            <a:grpSpLocks/>
          </p:cNvGrpSpPr>
          <p:nvPr/>
        </p:nvGrpSpPr>
        <p:grpSpPr bwMode="auto">
          <a:xfrm>
            <a:off x="2620963" y="5638800"/>
            <a:ext cx="852487" cy="787400"/>
            <a:chOff x="1651" y="3552"/>
            <a:chExt cx="537" cy="496"/>
          </a:xfrm>
        </p:grpSpPr>
        <p:sp>
          <p:nvSpPr>
            <p:cNvPr id="2386980" name="Oval 36"/>
            <p:cNvSpPr>
              <a:spLocks noChangeArrowheads="1"/>
            </p:cNvSpPr>
            <p:nvPr/>
          </p:nvSpPr>
          <p:spPr bwMode="auto">
            <a:xfrm rot="2738055">
              <a:off x="1852" y="3712"/>
              <a:ext cx="336" cy="336"/>
            </a:xfrm>
            <a:prstGeom prst="ellipse">
              <a:avLst/>
            </a:prstGeom>
            <a:gradFill rotWithShape="1">
              <a:gsLst>
                <a:gs pos="0">
                  <a:srgbClr val="FF0000">
                    <a:gamma/>
                    <a:shade val="46275"/>
                    <a:invGamma/>
                  </a:srgbClr>
                </a:gs>
                <a:gs pos="50000">
                  <a:srgbClr val="FF0000"/>
                </a:gs>
                <a:gs pos="100000">
                  <a:srgbClr val="FF0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6981" name="Oval 37"/>
            <p:cNvSpPr>
              <a:spLocks noChangeArrowheads="1"/>
            </p:cNvSpPr>
            <p:nvPr/>
          </p:nvSpPr>
          <p:spPr bwMode="auto">
            <a:xfrm rot="2738055">
              <a:off x="1651" y="3552"/>
              <a:ext cx="336" cy="336"/>
            </a:xfrm>
            <a:prstGeom prst="ellipse">
              <a:avLst/>
            </a:prstGeom>
            <a:gradFill rotWithShape="1">
              <a:gsLst>
                <a:gs pos="0">
                  <a:srgbClr val="FF0000">
                    <a:gamma/>
                    <a:shade val="46275"/>
                    <a:invGamma/>
                  </a:srgbClr>
                </a:gs>
                <a:gs pos="50000">
                  <a:srgbClr val="FF0000"/>
                </a:gs>
                <a:gs pos="100000">
                  <a:srgbClr val="FF0000">
                    <a:gamma/>
                    <a:shade val="46275"/>
                    <a:invGamma/>
                  </a:srgbClr>
                </a:gs>
              </a:gsLst>
              <a:lin ang="2700000" scaled="1"/>
            </a:gradFill>
            <a:ln w="9525">
              <a:solidFill>
                <a:schemeClr val="tx1"/>
              </a:solidFill>
              <a:round/>
              <a:headEnd/>
              <a:tailEnd/>
            </a:ln>
            <a:effectLst/>
          </p:spPr>
          <p:txBody>
            <a:bodyPr wrap="none" anchor="ctr"/>
            <a:lstStyle/>
            <a:p>
              <a:endParaRPr lang="en-US"/>
            </a:p>
          </p:txBody>
        </p:sp>
      </p:grpSp>
      <p:grpSp>
        <p:nvGrpSpPr>
          <p:cNvPr id="2386982" name="Group 38"/>
          <p:cNvGrpSpPr>
            <a:grpSpLocks/>
          </p:cNvGrpSpPr>
          <p:nvPr/>
        </p:nvGrpSpPr>
        <p:grpSpPr bwMode="auto">
          <a:xfrm>
            <a:off x="7772400" y="5721350"/>
            <a:ext cx="685800" cy="533400"/>
            <a:chOff x="4896" y="3604"/>
            <a:chExt cx="432" cy="336"/>
          </a:xfrm>
        </p:grpSpPr>
        <p:sp>
          <p:nvSpPr>
            <p:cNvPr id="2386983" name="Oval 39"/>
            <p:cNvSpPr>
              <a:spLocks noChangeArrowheads="1"/>
            </p:cNvSpPr>
            <p:nvPr/>
          </p:nvSpPr>
          <p:spPr bwMode="auto">
            <a:xfrm rot="2791667">
              <a:off x="4896" y="3660"/>
              <a:ext cx="144" cy="144"/>
            </a:xfrm>
            <a:prstGeom prst="ellipse">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round/>
              <a:headEnd/>
              <a:tailEnd/>
            </a:ln>
            <a:effectLst/>
          </p:spPr>
          <p:txBody>
            <a:bodyPr wrap="none" anchor="ctr"/>
            <a:lstStyle/>
            <a:p>
              <a:endParaRPr lang="en-US"/>
            </a:p>
          </p:txBody>
        </p:sp>
        <p:sp>
          <p:nvSpPr>
            <p:cNvPr id="2386984" name="Oval 40"/>
            <p:cNvSpPr>
              <a:spLocks noChangeArrowheads="1"/>
            </p:cNvSpPr>
            <p:nvPr/>
          </p:nvSpPr>
          <p:spPr bwMode="auto">
            <a:xfrm rot="2791667">
              <a:off x="4992" y="3604"/>
              <a:ext cx="336" cy="336"/>
            </a:xfrm>
            <a:prstGeom prst="ellipse">
              <a:avLst/>
            </a:prstGeom>
            <a:gradFill rotWithShape="1">
              <a:gsLst>
                <a:gs pos="0">
                  <a:srgbClr val="FF0000">
                    <a:gamma/>
                    <a:shade val="46275"/>
                    <a:invGamma/>
                  </a:srgbClr>
                </a:gs>
                <a:gs pos="50000">
                  <a:srgbClr val="FF0000"/>
                </a:gs>
                <a:gs pos="100000">
                  <a:srgbClr val="FF0000">
                    <a:gamma/>
                    <a:shade val="46275"/>
                    <a:invGamma/>
                  </a:srgbClr>
                </a:gs>
              </a:gsLst>
              <a:lin ang="2700000" scaled="1"/>
            </a:gradFill>
            <a:ln w="9525">
              <a:solidFill>
                <a:schemeClr val="tx1"/>
              </a:solidFill>
              <a:round/>
              <a:headEnd/>
              <a:tailEnd/>
            </a:ln>
            <a:effectLst/>
          </p:spPr>
          <p:txBody>
            <a:bodyPr wrap="none" anchor="ctr"/>
            <a:lstStyle/>
            <a:p>
              <a:endParaRPr lang="en-US"/>
            </a:p>
          </p:txBody>
        </p:sp>
        <p:sp>
          <p:nvSpPr>
            <p:cNvPr id="2386985" name="Oval 41"/>
            <p:cNvSpPr>
              <a:spLocks noChangeArrowheads="1"/>
            </p:cNvSpPr>
            <p:nvPr/>
          </p:nvSpPr>
          <p:spPr bwMode="auto">
            <a:xfrm rot="2791667">
              <a:off x="5088" y="3744"/>
              <a:ext cx="144" cy="144"/>
            </a:xfrm>
            <a:prstGeom prst="ellipse">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round/>
              <a:headEnd/>
              <a:tailEnd/>
            </a:ln>
            <a:effectLst/>
          </p:spPr>
          <p:txBody>
            <a:bodyPr wrap="none" anchor="ctr"/>
            <a:lstStyle/>
            <a:p>
              <a:endParaRPr lang="en-US"/>
            </a:p>
          </p:txBody>
        </p:sp>
      </p:gr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386949"/>
                                        </p:tgtEl>
                                        <p:attrNameLst>
                                          <p:attrName>style.visibility</p:attrName>
                                        </p:attrNameLst>
                                      </p:cBhvr>
                                      <p:to>
                                        <p:strVal val="visible"/>
                                      </p:to>
                                    </p:set>
                                    <p:animEffect transition="in" filter="fade">
                                      <p:cBhvr>
                                        <p:cTn id="7" dur="1000"/>
                                        <p:tgtEl>
                                          <p:spTgt spid="2386949"/>
                                        </p:tgtEl>
                                      </p:cBhvr>
                                    </p:animEffect>
                                    <p:anim calcmode="lin" valueType="num">
                                      <p:cBhvr>
                                        <p:cTn id="8" dur="1000" fill="hold"/>
                                        <p:tgtEl>
                                          <p:spTgt spid="2386949"/>
                                        </p:tgtEl>
                                        <p:attrNameLst>
                                          <p:attrName>ppt_x</p:attrName>
                                        </p:attrNameLst>
                                      </p:cBhvr>
                                      <p:tavLst>
                                        <p:tav tm="0">
                                          <p:val>
                                            <p:strVal val="#ppt_x"/>
                                          </p:val>
                                        </p:tav>
                                        <p:tav tm="100000">
                                          <p:val>
                                            <p:strVal val="#ppt_x"/>
                                          </p:val>
                                        </p:tav>
                                      </p:tavLst>
                                    </p:anim>
                                    <p:anim calcmode="lin" valueType="num">
                                      <p:cBhvr>
                                        <p:cTn id="9" dur="1000" fill="hold"/>
                                        <p:tgtEl>
                                          <p:spTgt spid="238694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386956"/>
                                        </p:tgtEl>
                                        <p:attrNameLst>
                                          <p:attrName>style.visibility</p:attrName>
                                        </p:attrNameLst>
                                      </p:cBhvr>
                                      <p:to>
                                        <p:strVal val="visible"/>
                                      </p:to>
                                    </p:set>
                                    <p:animEffect transition="in" filter="fade">
                                      <p:cBhvr>
                                        <p:cTn id="14" dur="1000"/>
                                        <p:tgtEl>
                                          <p:spTgt spid="2386956"/>
                                        </p:tgtEl>
                                      </p:cBhvr>
                                    </p:animEffect>
                                    <p:anim calcmode="lin" valueType="num">
                                      <p:cBhvr>
                                        <p:cTn id="15" dur="1000" fill="hold"/>
                                        <p:tgtEl>
                                          <p:spTgt spid="2386956"/>
                                        </p:tgtEl>
                                        <p:attrNameLst>
                                          <p:attrName>ppt_x</p:attrName>
                                        </p:attrNameLst>
                                      </p:cBhvr>
                                      <p:tavLst>
                                        <p:tav tm="0">
                                          <p:val>
                                            <p:strVal val="#ppt_x"/>
                                          </p:val>
                                        </p:tav>
                                        <p:tav tm="100000">
                                          <p:val>
                                            <p:strVal val="#ppt_x"/>
                                          </p:val>
                                        </p:tav>
                                      </p:tavLst>
                                    </p:anim>
                                    <p:anim calcmode="lin" valueType="num">
                                      <p:cBhvr>
                                        <p:cTn id="16" dur="1000" fill="hold"/>
                                        <p:tgtEl>
                                          <p:spTgt spid="238695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386955"/>
                                        </p:tgtEl>
                                        <p:attrNameLst>
                                          <p:attrName>style.visibility</p:attrName>
                                        </p:attrNameLst>
                                      </p:cBhvr>
                                      <p:to>
                                        <p:strVal val="visible"/>
                                      </p:to>
                                    </p:set>
                                    <p:animEffect transition="in" filter="fade">
                                      <p:cBhvr>
                                        <p:cTn id="21" dur="1000"/>
                                        <p:tgtEl>
                                          <p:spTgt spid="2386955"/>
                                        </p:tgtEl>
                                      </p:cBhvr>
                                    </p:animEffect>
                                    <p:anim calcmode="lin" valueType="num">
                                      <p:cBhvr>
                                        <p:cTn id="22" dur="1000" fill="hold"/>
                                        <p:tgtEl>
                                          <p:spTgt spid="2386955"/>
                                        </p:tgtEl>
                                        <p:attrNameLst>
                                          <p:attrName>ppt_x</p:attrName>
                                        </p:attrNameLst>
                                      </p:cBhvr>
                                      <p:tavLst>
                                        <p:tav tm="0">
                                          <p:val>
                                            <p:strVal val="#ppt_x"/>
                                          </p:val>
                                        </p:tav>
                                        <p:tav tm="100000">
                                          <p:val>
                                            <p:strVal val="#ppt_x"/>
                                          </p:val>
                                        </p:tav>
                                      </p:tavLst>
                                    </p:anim>
                                    <p:anim calcmode="lin" valueType="num">
                                      <p:cBhvr>
                                        <p:cTn id="23" dur="1000" fill="hold"/>
                                        <p:tgtEl>
                                          <p:spTgt spid="238695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nodeType="clickEffect">
                                  <p:stCondLst>
                                    <p:cond delay="0"/>
                                  </p:stCondLst>
                                  <p:childTnLst>
                                    <p:set>
                                      <p:cBhvr>
                                        <p:cTn id="27" dur="1" fill="hold">
                                          <p:stCondLst>
                                            <p:cond delay="0"/>
                                          </p:stCondLst>
                                        </p:cTn>
                                        <p:tgtEl>
                                          <p:spTgt spid="2386952">
                                            <p:txEl>
                                              <p:pRg st="0" end="0"/>
                                            </p:txEl>
                                          </p:spTgt>
                                        </p:tgtEl>
                                        <p:attrNameLst>
                                          <p:attrName>style.visibility</p:attrName>
                                        </p:attrNameLst>
                                      </p:cBhvr>
                                      <p:to>
                                        <p:strVal val="visible"/>
                                      </p:to>
                                    </p:set>
                                    <p:animEffect transition="in" filter="fade">
                                      <p:cBhvr>
                                        <p:cTn id="28" dur="1000"/>
                                        <p:tgtEl>
                                          <p:spTgt spid="2386952">
                                            <p:txEl>
                                              <p:pRg st="0" end="0"/>
                                            </p:txEl>
                                          </p:spTgt>
                                        </p:tgtEl>
                                      </p:cBhvr>
                                    </p:animEffect>
                                    <p:anim calcmode="lin" valueType="num">
                                      <p:cBhvr>
                                        <p:cTn id="29" dur="1000" fill="hold"/>
                                        <p:tgtEl>
                                          <p:spTgt spid="238695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386952">
                                            <p:txEl>
                                              <p:pRg st="0" end="0"/>
                                            </p:txEl>
                                          </p:spTgt>
                                        </p:tgtEl>
                                        <p:attrNameLst>
                                          <p:attrName>ppt_y</p:attrName>
                                        </p:attrNameLst>
                                      </p:cBhvr>
                                      <p:tavLst>
                                        <p:tav tm="0">
                                          <p:val>
                                            <p:strVal val="#ppt_y-.1"/>
                                          </p:val>
                                        </p:tav>
                                        <p:tav tm="100000">
                                          <p:val>
                                            <p:strVal val="#ppt_y"/>
                                          </p:val>
                                        </p:tav>
                                      </p:tavLst>
                                    </p:anim>
                                  </p:childTnLst>
                                </p:cTn>
                              </p:par>
                              <p:par>
                                <p:cTn id="31" presetID="47" presetClass="entr" presetSubtype="0" fill="hold" grpId="0" nodeType="withEffect">
                                  <p:stCondLst>
                                    <p:cond delay="0"/>
                                  </p:stCondLst>
                                  <p:childTnLst>
                                    <p:set>
                                      <p:cBhvr>
                                        <p:cTn id="32" dur="1" fill="hold">
                                          <p:stCondLst>
                                            <p:cond delay="0"/>
                                          </p:stCondLst>
                                        </p:cTn>
                                        <p:tgtEl>
                                          <p:spTgt spid="2386947"/>
                                        </p:tgtEl>
                                        <p:attrNameLst>
                                          <p:attrName>style.visibility</p:attrName>
                                        </p:attrNameLst>
                                      </p:cBhvr>
                                      <p:to>
                                        <p:strVal val="visible"/>
                                      </p:to>
                                    </p:set>
                                    <p:animEffect transition="in" filter="fade">
                                      <p:cBhvr>
                                        <p:cTn id="33" dur="1000"/>
                                        <p:tgtEl>
                                          <p:spTgt spid="2386947"/>
                                        </p:tgtEl>
                                      </p:cBhvr>
                                    </p:animEffect>
                                    <p:anim calcmode="lin" valueType="num">
                                      <p:cBhvr>
                                        <p:cTn id="34" dur="1000" fill="hold"/>
                                        <p:tgtEl>
                                          <p:spTgt spid="2386947"/>
                                        </p:tgtEl>
                                        <p:attrNameLst>
                                          <p:attrName>ppt_x</p:attrName>
                                        </p:attrNameLst>
                                      </p:cBhvr>
                                      <p:tavLst>
                                        <p:tav tm="0">
                                          <p:val>
                                            <p:strVal val="#ppt_x"/>
                                          </p:val>
                                        </p:tav>
                                        <p:tav tm="100000">
                                          <p:val>
                                            <p:strVal val="#ppt_x"/>
                                          </p:val>
                                        </p:tav>
                                      </p:tavLst>
                                    </p:anim>
                                    <p:anim calcmode="lin" valueType="num">
                                      <p:cBhvr>
                                        <p:cTn id="35" dur="1000" fill="hold"/>
                                        <p:tgtEl>
                                          <p:spTgt spid="2386947"/>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2386950"/>
                                        </p:tgtEl>
                                        <p:attrNameLst>
                                          <p:attrName>style.visibility</p:attrName>
                                        </p:attrNameLst>
                                      </p:cBhvr>
                                      <p:to>
                                        <p:strVal val="visible"/>
                                      </p:to>
                                    </p:set>
                                    <p:animEffect transition="in" filter="fade">
                                      <p:cBhvr>
                                        <p:cTn id="40" dur="1000"/>
                                        <p:tgtEl>
                                          <p:spTgt spid="2386950"/>
                                        </p:tgtEl>
                                      </p:cBhvr>
                                    </p:animEffect>
                                    <p:anim calcmode="lin" valueType="num">
                                      <p:cBhvr>
                                        <p:cTn id="41" dur="1000" fill="hold"/>
                                        <p:tgtEl>
                                          <p:spTgt spid="2386950"/>
                                        </p:tgtEl>
                                        <p:attrNameLst>
                                          <p:attrName>ppt_x</p:attrName>
                                        </p:attrNameLst>
                                      </p:cBhvr>
                                      <p:tavLst>
                                        <p:tav tm="0">
                                          <p:val>
                                            <p:strVal val="#ppt_x"/>
                                          </p:val>
                                        </p:tav>
                                        <p:tav tm="100000">
                                          <p:val>
                                            <p:strVal val="#ppt_x"/>
                                          </p:val>
                                        </p:tav>
                                      </p:tavLst>
                                    </p:anim>
                                    <p:anim calcmode="lin" valueType="num">
                                      <p:cBhvr>
                                        <p:cTn id="42" dur="1000" fill="hold"/>
                                        <p:tgtEl>
                                          <p:spTgt spid="2386950"/>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386954"/>
                                        </p:tgtEl>
                                        <p:attrNameLst>
                                          <p:attrName>style.visibility</p:attrName>
                                        </p:attrNameLst>
                                      </p:cBhvr>
                                      <p:to>
                                        <p:strVal val="visible"/>
                                      </p:to>
                                    </p:set>
                                    <p:animEffect transition="in" filter="fade">
                                      <p:cBhvr>
                                        <p:cTn id="45" dur="1000"/>
                                        <p:tgtEl>
                                          <p:spTgt spid="2386954"/>
                                        </p:tgtEl>
                                      </p:cBhvr>
                                    </p:animEffect>
                                    <p:anim calcmode="lin" valueType="num">
                                      <p:cBhvr>
                                        <p:cTn id="46" dur="1000" fill="hold"/>
                                        <p:tgtEl>
                                          <p:spTgt spid="2386954"/>
                                        </p:tgtEl>
                                        <p:attrNameLst>
                                          <p:attrName>ppt_x</p:attrName>
                                        </p:attrNameLst>
                                      </p:cBhvr>
                                      <p:tavLst>
                                        <p:tav tm="0">
                                          <p:val>
                                            <p:strVal val="#ppt_x"/>
                                          </p:val>
                                        </p:tav>
                                        <p:tav tm="100000">
                                          <p:val>
                                            <p:strVal val="#ppt_x"/>
                                          </p:val>
                                        </p:tav>
                                      </p:tavLst>
                                    </p:anim>
                                    <p:anim calcmode="lin" valueType="num">
                                      <p:cBhvr>
                                        <p:cTn id="47" dur="1000" fill="hold"/>
                                        <p:tgtEl>
                                          <p:spTgt spid="2386954"/>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7" presetClass="entr" presetSubtype="0" fill="hold" grpId="0" nodeType="clickEffect">
                                  <p:stCondLst>
                                    <p:cond delay="0"/>
                                  </p:stCondLst>
                                  <p:childTnLst>
                                    <p:set>
                                      <p:cBhvr>
                                        <p:cTn id="51" dur="1" fill="hold">
                                          <p:stCondLst>
                                            <p:cond delay="0"/>
                                          </p:stCondLst>
                                        </p:cTn>
                                        <p:tgtEl>
                                          <p:spTgt spid="2386951"/>
                                        </p:tgtEl>
                                        <p:attrNameLst>
                                          <p:attrName>style.visibility</p:attrName>
                                        </p:attrNameLst>
                                      </p:cBhvr>
                                      <p:to>
                                        <p:strVal val="visible"/>
                                      </p:to>
                                    </p:set>
                                    <p:animEffect transition="in" filter="fade">
                                      <p:cBhvr>
                                        <p:cTn id="52" dur="1000"/>
                                        <p:tgtEl>
                                          <p:spTgt spid="2386951"/>
                                        </p:tgtEl>
                                      </p:cBhvr>
                                    </p:animEffect>
                                    <p:anim calcmode="lin" valueType="num">
                                      <p:cBhvr>
                                        <p:cTn id="53" dur="1000" fill="hold"/>
                                        <p:tgtEl>
                                          <p:spTgt spid="2386951"/>
                                        </p:tgtEl>
                                        <p:attrNameLst>
                                          <p:attrName>ppt_x</p:attrName>
                                        </p:attrNameLst>
                                      </p:cBhvr>
                                      <p:tavLst>
                                        <p:tav tm="0">
                                          <p:val>
                                            <p:strVal val="#ppt_x"/>
                                          </p:val>
                                        </p:tav>
                                        <p:tav tm="100000">
                                          <p:val>
                                            <p:strVal val="#ppt_x"/>
                                          </p:val>
                                        </p:tav>
                                      </p:tavLst>
                                    </p:anim>
                                    <p:anim calcmode="lin" valueType="num">
                                      <p:cBhvr>
                                        <p:cTn id="54" dur="1000" fill="hold"/>
                                        <p:tgtEl>
                                          <p:spTgt spid="2386951"/>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2386953"/>
                                        </p:tgtEl>
                                        <p:attrNameLst>
                                          <p:attrName>style.visibility</p:attrName>
                                        </p:attrNameLst>
                                      </p:cBhvr>
                                      <p:to>
                                        <p:strVal val="visible"/>
                                      </p:to>
                                    </p:set>
                                    <p:animEffect transition="in" filter="fade">
                                      <p:cBhvr>
                                        <p:cTn id="57" dur="1000"/>
                                        <p:tgtEl>
                                          <p:spTgt spid="2386953"/>
                                        </p:tgtEl>
                                      </p:cBhvr>
                                    </p:animEffect>
                                    <p:anim calcmode="lin" valueType="num">
                                      <p:cBhvr>
                                        <p:cTn id="58" dur="1000" fill="hold"/>
                                        <p:tgtEl>
                                          <p:spTgt spid="2386953"/>
                                        </p:tgtEl>
                                        <p:attrNameLst>
                                          <p:attrName>ppt_x</p:attrName>
                                        </p:attrNameLst>
                                      </p:cBhvr>
                                      <p:tavLst>
                                        <p:tav tm="0">
                                          <p:val>
                                            <p:strVal val="#ppt_x"/>
                                          </p:val>
                                        </p:tav>
                                        <p:tav tm="100000">
                                          <p:val>
                                            <p:strVal val="#ppt_x"/>
                                          </p:val>
                                        </p:tav>
                                      </p:tavLst>
                                    </p:anim>
                                    <p:anim calcmode="lin" valueType="num">
                                      <p:cBhvr>
                                        <p:cTn id="59" dur="1000" fill="hold"/>
                                        <p:tgtEl>
                                          <p:spTgt spid="2386953"/>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7" presetClass="entr" presetSubtype="0" fill="hold" grpId="0" nodeType="clickEffect">
                                  <p:stCondLst>
                                    <p:cond delay="0"/>
                                  </p:stCondLst>
                                  <p:childTnLst>
                                    <p:set>
                                      <p:cBhvr>
                                        <p:cTn id="63" dur="1" fill="hold">
                                          <p:stCondLst>
                                            <p:cond delay="0"/>
                                          </p:stCondLst>
                                        </p:cTn>
                                        <p:tgtEl>
                                          <p:spTgt spid="2386948"/>
                                        </p:tgtEl>
                                        <p:attrNameLst>
                                          <p:attrName>style.visibility</p:attrName>
                                        </p:attrNameLst>
                                      </p:cBhvr>
                                      <p:to>
                                        <p:strVal val="visible"/>
                                      </p:to>
                                    </p:set>
                                    <p:animEffect transition="in" filter="fade">
                                      <p:cBhvr>
                                        <p:cTn id="64" dur="1000"/>
                                        <p:tgtEl>
                                          <p:spTgt spid="2386948"/>
                                        </p:tgtEl>
                                      </p:cBhvr>
                                    </p:animEffect>
                                    <p:anim calcmode="lin" valueType="num">
                                      <p:cBhvr>
                                        <p:cTn id="65" dur="1000" fill="hold"/>
                                        <p:tgtEl>
                                          <p:spTgt spid="2386948"/>
                                        </p:tgtEl>
                                        <p:attrNameLst>
                                          <p:attrName>ppt_x</p:attrName>
                                        </p:attrNameLst>
                                      </p:cBhvr>
                                      <p:tavLst>
                                        <p:tav tm="0">
                                          <p:val>
                                            <p:strVal val="#ppt_x"/>
                                          </p:val>
                                        </p:tav>
                                        <p:tav tm="100000">
                                          <p:val>
                                            <p:strVal val="#ppt_x"/>
                                          </p:val>
                                        </p:tav>
                                      </p:tavLst>
                                    </p:anim>
                                    <p:anim calcmode="lin" valueType="num">
                                      <p:cBhvr>
                                        <p:cTn id="66" dur="1000" fill="hold"/>
                                        <p:tgtEl>
                                          <p:spTgt spid="2386948"/>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7" presetClass="entr" presetSubtype="0" fill="hold" nodeType="clickEffect">
                                  <p:stCondLst>
                                    <p:cond delay="0"/>
                                  </p:stCondLst>
                                  <p:childTnLst>
                                    <p:set>
                                      <p:cBhvr>
                                        <p:cTn id="70" dur="1" fill="hold">
                                          <p:stCondLst>
                                            <p:cond delay="0"/>
                                          </p:stCondLst>
                                        </p:cTn>
                                        <p:tgtEl>
                                          <p:spTgt spid="2386973"/>
                                        </p:tgtEl>
                                        <p:attrNameLst>
                                          <p:attrName>style.visibility</p:attrName>
                                        </p:attrNameLst>
                                      </p:cBhvr>
                                      <p:to>
                                        <p:strVal val="visible"/>
                                      </p:to>
                                    </p:set>
                                    <p:animEffect transition="in" filter="fade">
                                      <p:cBhvr>
                                        <p:cTn id="71" dur="1000"/>
                                        <p:tgtEl>
                                          <p:spTgt spid="2386973"/>
                                        </p:tgtEl>
                                      </p:cBhvr>
                                    </p:animEffect>
                                    <p:anim calcmode="lin" valueType="num">
                                      <p:cBhvr>
                                        <p:cTn id="72" dur="1000" fill="hold"/>
                                        <p:tgtEl>
                                          <p:spTgt spid="2386973"/>
                                        </p:tgtEl>
                                        <p:attrNameLst>
                                          <p:attrName>ppt_x</p:attrName>
                                        </p:attrNameLst>
                                      </p:cBhvr>
                                      <p:tavLst>
                                        <p:tav tm="0">
                                          <p:val>
                                            <p:strVal val="#ppt_x"/>
                                          </p:val>
                                        </p:tav>
                                        <p:tav tm="100000">
                                          <p:val>
                                            <p:strVal val="#ppt_x"/>
                                          </p:val>
                                        </p:tav>
                                      </p:tavLst>
                                    </p:anim>
                                    <p:anim calcmode="lin" valueType="num">
                                      <p:cBhvr>
                                        <p:cTn id="73" dur="1000" fill="hold"/>
                                        <p:tgtEl>
                                          <p:spTgt spid="2386973"/>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47" presetClass="entr" presetSubtype="0" fill="hold" nodeType="clickEffect">
                                  <p:stCondLst>
                                    <p:cond delay="0"/>
                                  </p:stCondLst>
                                  <p:childTnLst>
                                    <p:set>
                                      <p:cBhvr>
                                        <p:cTn id="77" dur="1" fill="hold">
                                          <p:stCondLst>
                                            <p:cond delay="0"/>
                                          </p:stCondLst>
                                        </p:cTn>
                                        <p:tgtEl>
                                          <p:spTgt spid="2386957"/>
                                        </p:tgtEl>
                                        <p:attrNameLst>
                                          <p:attrName>style.visibility</p:attrName>
                                        </p:attrNameLst>
                                      </p:cBhvr>
                                      <p:to>
                                        <p:strVal val="visible"/>
                                      </p:to>
                                    </p:set>
                                    <p:animEffect transition="in" filter="fade">
                                      <p:cBhvr>
                                        <p:cTn id="78" dur="1000"/>
                                        <p:tgtEl>
                                          <p:spTgt spid="2386957"/>
                                        </p:tgtEl>
                                      </p:cBhvr>
                                    </p:animEffect>
                                    <p:anim calcmode="lin" valueType="num">
                                      <p:cBhvr>
                                        <p:cTn id="79" dur="1000" fill="hold"/>
                                        <p:tgtEl>
                                          <p:spTgt spid="2386957"/>
                                        </p:tgtEl>
                                        <p:attrNameLst>
                                          <p:attrName>ppt_x</p:attrName>
                                        </p:attrNameLst>
                                      </p:cBhvr>
                                      <p:tavLst>
                                        <p:tav tm="0">
                                          <p:val>
                                            <p:strVal val="#ppt_x"/>
                                          </p:val>
                                        </p:tav>
                                        <p:tav tm="100000">
                                          <p:val>
                                            <p:strVal val="#ppt_x"/>
                                          </p:val>
                                        </p:tav>
                                      </p:tavLst>
                                    </p:anim>
                                    <p:anim calcmode="lin" valueType="num">
                                      <p:cBhvr>
                                        <p:cTn id="80" dur="1000" fill="hold"/>
                                        <p:tgtEl>
                                          <p:spTgt spid="2386957"/>
                                        </p:tgtEl>
                                        <p:attrNameLst>
                                          <p:attrName>ppt_y</p:attrName>
                                        </p:attrNameLst>
                                      </p:cBhvr>
                                      <p:tavLst>
                                        <p:tav tm="0">
                                          <p:val>
                                            <p:strVal val="#ppt_y-.1"/>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9" presetClass="entr" presetSubtype="0" fill="hold" grpId="0" nodeType="clickEffect">
                                  <p:stCondLst>
                                    <p:cond delay="0"/>
                                  </p:stCondLst>
                                  <p:childTnLst>
                                    <p:set>
                                      <p:cBhvr>
                                        <p:cTn id="84" dur="1" fill="hold">
                                          <p:stCondLst>
                                            <p:cond delay="0"/>
                                          </p:stCondLst>
                                        </p:cTn>
                                        <p:tgtEl>
                                          <p:spTgt spid="2386970"/>
                                        </p:tgtEl>
                                        <p:attrNameLst>
                                          <p:attrName>style.visibility</p:attrName>
                                        </p:attrNameLst>
                                      </p:cBhvr>
                                      <p:to>
                                        <p:strVal val="visible"/>
                                      </p:to>
                                    </p:set>
                                    <p:animEffect transition="in" filter="dissolve">
                                      <p:cBhvr>
                                        <p:cTn id="85" dur="500"/>
                                        <p:tgtEl>
                                          <p:spTgt spid="2386970"/>
                                        </p:tgtEl>
                                      </p:cBhvr>
                                    </p:animEffect>
                                  </p:childTnLst>
                                </p:cTn>
                              </p:par>
                            </p:childTnLst>
                          </p:cTn>
                        </p:par>
                      </p:childTnLst>
                    </p:cTn>
                  </p:par>
                  <p:par>
                    <p:cTn id="86" fill="hold">
                      <p:stCondLst>
                        <p:cond delay="indefinite"/>
                      </p:stCondLst>
                      <p:childTnLst>
                        <p:par>
                          <p:cTn id="87" fill="hold">
                            <p:stCondLst>
                              <p:cond delay="0"/>
                            </p:stCondLst>
                            <p:childTnLst>
                              <p:par>
                                <p:cTn id="88" presetID="47" presetClass="entr" presetSubtype="0" fill="hold" nodeType="clickEffect">
                                  <p:stCondLst>
                                    <p:cond delay="0"/>
                                  </p:stCondLst>
                                  <p:childTnLst>
                                    <p:set>
                                      <p:cBhvr>
                                        <p:cTn id="89" dur="1" fill="hold">
                                          <p:stCondLst>
                                            <p:cond delay="0"/>
                                          </p:stCondLst>
                                        </p:cTn>
                                        <p:tgtEl>
                                          <p:spTgt spid="2386964"/>
                                        </p:tgtEl>
                                        <p:attrNameLst>
                                          <p:attrName>style.visibility</p:attrName>
                                        </p:attrNameLst>
                                      </p:cBhvr>
                                      <p:to>
                                        <p:strVal val="visible"/>
                                      </p:to>
                                    </p:set>
                                    <p:animEffect transition="in" filter="fade">
                                      <p:cBhvr>
                                        <p:cTn id="90" dur="1000"/>
                                        <p:tgtEl>
                                          <p:spTgt spid="2386964"/>
                                        </p:tgtEl>
                                      </p:cBhvr>
                                    </p:animEffect>
                                    <p:anim calcmode="lin" valueType="num">
                                      <p:cBhvr>
                                        <p:cTn id="91" dur="1000" fill="hold"/>
                                        <p:tgtEl>
                                          <p:spTgt spid="2386964"/>
                                        </p:tgtEl>
                                        <p:attrNameLst>
                                          <p:attrName>ppt_x</p:attrName>
                                        </p:attrNameLst>
                                      </p:cBhvr>
                                      <p:tavLst>
                                        <p:tav tm="0">
                                          <p:val>
                                            <p:strVal val="#ppt_x"/>
                                          </p:val>
                                        </p:tav>
                                        <p:tav tm="100000">
                                          <p:val>
                                            <p:strVal val="#ppt_x"/>
                                          </p:val>
                                        </p:tav>
                                      </p:tavLst>
                                    </p:anim>
                                    <p:anim calcmode="lin" valueType="num">
                                      <p:cBhvr>
                                        <p:cTn id="92" dur="1000" fill="hold"/>
                                        <p:tgtEl>
                                          <p:spTgt spid="2386964"/>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47" presetClass="entr" presetSubtype="0" fill="hold" nodeType="clickEffect">
                                  <p:stCondLst>
                                    <p:cond delay="0"/>
                                  </p:stCondLst>
                                  <p:childTnLst>
                                    <p:set>
                                      <p:cBhvr>
                                        <p:cTn id="96" dur="1" fill="hold">
                                          <p:stCondLst>
                                            <p:cond delay="0"/>
                                          </p:stCondLst>
                                        </p:cTn>
                                        <p:tgtEl>
                                          <p:spTgt spid="2386960"/>
                                        </p:tgtEl>
                                        <p:attrNameLst>
                                          <p:attrName>style.visibility</p:attrName>
                                        </p:attrNameLst>
                                      </p:cBhvr>
                                      <p:to>
                                        <p:strVal val="visible"/>
                                      </p:to>
                                    </p:set>
                                    <p:animEffect transition="in" filter="fade">
                                      <p:cBhvr>
                                        <p:cTn id="97" dur="1000"/>
                                        <p:tgtEl>
                                          <p:spTgt spid="2386960"/>
                                        </p:tgtEl>
                                      </p:cBhvr>
                                    </p:animEffect>
                                    <p:anim calcmode="lin" valueType="num">
                                      <p:cBhvr>
                                        <p:cTn id="98" dur="1000" fill="hold"/>
                                        <p:tgtEl>
                                          <p:spTgt spid="2386960"/>
                                        </p:tgtEl>
                                        <p:attrNameLst>
                                          <p:attrName>ppt_x</p:attrName>
                                        </p:attrNameLst>
                                      </p:cBhvr>
                                      <p:tavLst>
                                        <p:tav tm="0">
                                          <p:val>
                                            <p:strVal val="#ppt_x"/>
                                          </p:val>
                                        </p:tav>
                                        <p:tav tm="100000">
                                          <p:val>
                                            <p:strVal val="#ppt_x"/>
                                          </p:val>
                                        </p:tav>
                                      </p:tavLst>
                                    </p:anim>
                                    <p:anim calcmode="lin" valueType="num">
                                      <p:cBhvr>
                                        <p:cTn id="99" dur="1000" fill="hold"/>
                                        <p:tgtEl>
                                          <p:spTgt spid="2386960"/>
                                        </p:tgtEl>
                                        <p:attrNameLst>
                                          <p:attrName>ppt_y</p:attrName>
                                        </p:attrNameLst>
                                      </p:cBhvr>
                                      <p:tavLst>
                                        <p:tav tm="0">
                                          <p:val>
                                            <p:strVal val="#ppt_y-.1"/>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grpId="0" nodeType="clickEffect">
                                  <p:stCondLst>
                                    <p:cond delay="0"/>
                                  </p:stCondLst>
                                  <p:childTnLst>
                                    <p:set>
                                      <p:cBhvr>
                                        <p:cTn id="103" dur="1" fill="hold">
                                          <p:stCondLst>
                                            <p:cond delay="0"/>
                                          </p:stCondLst>
                                        </p:cTn>
                                        <p:tgtEl>
                                          <p:spTgt spid="2386968"/>
                                        </p:tgtEl>
                                        <p:attrNameLst>
                                          <p:attrName>style.visibility</p:attrName>
                                        </p:attrNameLst>
                                      </p:cBhvr>
                                      <p:to>
                                        <p:strVal val="visible"/>
                                      </p:to>
                                    </p:set>
                                    <p:animEffect transition="in" filter="fade">
                                      <p:cBhvr>
                                        <p:cTn id="104" dur="1000"/>
                                        <p:tgtEl>
                                          <p:spTgt spid="2386968"/>
                                        </p:tgtEl>
                                      </p:cBhvr>
                                    </p:animEffect>
                                    <p:anim calcmode="lin" valueType="num">
                                      <p:cBhvr>
                                        <p:cTn id="105" dur="1000" fill="hold"/>
                                        <p:tgtEl>
                                          <p:spTgt spid="2386968"/>
                                        </p:tgtEl>
                                        <p:attrNameLst>
                                          <p:attrName>ppt_x</p:attrName>
                                        </p:attrNameLst>
                                      </p:cBhvr>
                                      <p:tavLst>
                                        <p:tav tm="0">
                                          <p:val>
                                            <p:strVal val="#ppt_x"/>
                                          </p:val>
                                        </p:tav>
                                        <p:tav tm="100000">
                                          <p:val>
                                            <p:strVal val="#ppt_x"/>
                                          </p:val>
                                        </p:tav>
                                      </p:tavLst>
                                    </p:anim>
                                    <p:anim calcmode="lin" valueType="num">
                                      <p:cBhvr>
                                        <p:cTn id="106" dur="1000" fill="hold"/>
                                        <p:tgtEl>
                                          <p:spTgt spid="2386968"/>
                                        </p:tgtEl>
                                        <p:attrNameLst>
                                          <p:attrName>ppt_y</p:attrName>
                                        </p:attrNameLst>
                                      </p:cBhvr>
                                      <p:tavLst>
                                        <p:tav tm="0">
                                          <p:val>
                                            <p:strVal val="#ppt_y+.1"/>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42" presetClass="entr" presetSubtype="0" fill="hold" grpId="0" nodeType="clickEffect">
                                  <p:stCondLst>
                                    <p:cond delay="0"/>
                                  </p:stCondLst>
                                  <p:childTnLst>
                                    <p:set>
                                      <p:cBhvr>
                                        <p:cTn id="110" dur="1" fill="hold">
                                          <p:stCondLst>
                                            <p:cond delay="0"/>
                                          </p:stCondLst>
                                        </p:cTn>
                                        <p:tgtEl>
                                          <p:spTgt spid="2386969"/>
                                        </p:tgtEl>
                                        <p:attrNameLst>
                                          <p:attrName>style.visibility</p:attrName>
                                        </p:attrNameLst>
                                      </p:cBhvr>
                                      <p:to>
                                        <p:strVal val="visible"/>
                                      </p:to>
                                    </p:set>
                                    <p:animEffect transition="in" filter="fade">
                                      <p:cBhvr>
                                        <p:cTn id="111" dur="1000"/>
                                        <p:tgtEl>
                                          <p:spTgt spid="2386969"/>
                                        </p:tgtEl>
                                      </p:cBhvr>
                                    </p:animEffect>
                                    <p:anim calcmode="lin" valueType="num">
                                      <p:cBhvr>
                                        <p:cTn id="112" dur="1000" fill="hold"/>
                                        <p:tgtEl>
                                          <p:spTgt spid="2386969"/>
                                        </p:tgtEl>
                                        <p:attrNameLst>
                                          <p:attrName>ppt_x</p:attrName>
                                        </p:attrNameLst>
                                      </p:cBhvr>
                                      <p:tavLst>
                                        <p:tav tm="0">
                                          <p:val>
                                            <p:strVal val="#ppt_x"/>
                                          </p:val>
                                        </p:tav>
                                        <p:tav tm="100000">
                                          <p:val>
                                            <p:strVal val="#ppt_x"/>
                                          </p:val>
                                        </p:tav>
                                      </p:tavLst>
                                    </p:anim>
                                    <p:anim calcmode="lin" valueType="num">
                                      <p:cBhvr>
                                        <p:cTn id="113" dur="1000" fill="hold"/>
                                        <p:tgtEl>
                                          <p:spTgt spid="2386969"/>
                                        </p:tgtEl>
                                        <p:attrNameLst>
                                          <p:attrName>ppt_y</p:attrName>
                                        </p:attrNameLst>
                                      </p:cBhvr>
                                      <p:tavLst>
                                        <p:tav tm="0">
                                          <p:val>
                                            <p:strVal val="#ppt_y+.1"/>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9" presetClass="entr" presetSubtype="0" fill="hold" nodeType="clickEffect">
                                  <p:stCondLst>
                                    <p:cond delay="0"/>
                                  </p:stCondLst>
                                  <p:childTnLst>
                                    <p:set>
                                      <p:cBhvr>
                                        <p:cTn id="117" dur="1" fill="hold">
                                          <p:stCondLst>
                                            <p:cond delay="0"/>
                                          </p:stCondLst>
                                        </p:cTn>
                                        <p:tgtEl>
                                          <p:spTgt spid="2386982"/>
                                        </p:tgtEl>
                                        <p:attrNameLst>
                                          <p:attrName>style.visibility</p:attrName>
                                        </p:attrNameLst>
                                      </p:cBhvr>
                                      <p:to>
                                        <p:strVal val="visible"/>
                                      </p:to>
                                    </p:set>
                                    <p:animEffect transition="in" filter="dissolve">
                                      <p:cBhvr>
                                        <p:cTn id="118" dur="500"/>
                                        <p:tgtEl>
                                          <p:spTgt spid="2386982"/>
                                        </p:tgtEl>
                                      </p:cBhvr>
                                    </p:animEffect>
                                  </p:childTnLst>
                                </p:cTn>
                              </p:par>
                            </p:childTnLst>
                          </p:cTn>
                        </p:par>
                      </p:childTnLst>
                    </p:cTn>
                  </p:par>
                  <p:par>
                    <p:cTn id="119" fill="hold">
                      <p:stCondLst>
                        <p:cond delay="indefinite"/>
                      </p:stCondLst>
                      <p:childTnLst>
                        <p:par>
                          <p:cTn id="120" fill="hold">
                            <p:stCondLst>
                              <p:cond delay="0"/>
                            </p:stCondLst>
                            <p:childTnLst>
                              <p:par>
                                <p:cTn id="121" presetID="9" presetClass="entr" presetSubtype="0" fill="hold" nodeType="clickEffect">
                                  <p:stCondLst>
                                    <p:cond delay="0"/>
                                  </p:stCondLst>
                                  <p:childTnLst>
                                    <p:set>
                                      <p:cBhvr>
                                        <p:cTn id="122" dur="1" fill="hold">
                                          <p:stCondLst>
                                            <p:cond delay="0"/>
                                          </p:stCondLst>
                                        </p:cTn>
                                        <p:tgtEl>
                                          <p:spTgt spid="2386979"/>
                                        </p:tgtEl>
                                        <p:attrNameLst>
                                          <p:attrName>style.visibility</p:attrName>
                                        </p:attrNameLst>
                                      </p:cBhvr>
                                      <p:to>
                                        <p:strVal val="visible"/>
                                      </p:to>
                                    </p:set>
                                    <p:animEffect transition="in" filter="dissolve">
                                      <p:cBhvr>
                                        <p:cTn id="123" dur="500"/>
                                        <p:tgtEl>
                                          <p:spTgt spid="23869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6947" grpId="0"/>
      <p:bldP spid="2386948" grpId="0"/>
      <p:bldP spid="2386949" grpId="0"/>
      <p:bldP spid="2386950" grpId="0"/>
      <p:bldP spid="2386951" grpId="0"/>
      <p:bldP spid="2386953" grpId="0"/>
      <p:bldP spid="2386954" grpId="0"/>
      <p:bldP spid="2386955" grpId="0"/>
      <p:bldP spid="2386956" grpId="0"/>
      <p:bldP spid="2386968" grpId="0"/>
      <p:bldP spid="2386969" grpId="0"/>
      <p:bldP spid="2386970"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1138" name="Rectangle 2"/>
          <p:cNvSpPr>
            <a:spLocks noGrp="1" noChangeArrowheads="1"/>
          </p:cNvSpPr>
          <p:nvPr>
            <p:ph type="title"/>
          </p:nvPr>
        </p:nvSpPr>
        <p:spPr/>
        <p:txBody>
          <a:bodyPr/>
          <a:lstStyle/>
          <a:p>
            <a:endParaRPr lang="en-US"/>
          </a:p>
        </p:txBody>
      </p:sp>
      <p:sp>
        <p:nvSpPr>
          <p:cNvPr id="1371139" name="AutoShape 3"/>
          <p:cNvSpPr>
            <a:spLocks noChangeAspect="1" noChangeArrowheads="1"/>
          </p:cNvSpPr>
          <p:nvPr/>
        </p:nvSpPr>
        <p:spPr bwMode="auto">
          <a:xfrm rot="32400000" flipH="1" flipV="1">
            <a:off x="3657600" y="3001963"/>
            <a:ext cx="2011363" cy="620712"/>
          </a:xfrm>
          <a:prstGeom prst="cube">
            <a:avLst>
              <a:gd name="adj" fmla="val 13042"/>
            </a:avLst>
          </a:prstGeom>
          <a:solidFill>
            <a:srgbClr val="FFCC99"/>
          </a:solidFill>
          <a:ln w="9525">
            <a:solidFill>
              <a:schemeClr val="tx1"/>
            </a:solidFill>
            <a:miter lim="800000"/>
            <a:headEnd/>
            <a:tailEnd/>
          </a:ln>
          <a:effectLst/>
        </p:spPr>
        <p:txBody>
          <a:bodyPr wrap="none" anchor="ctr"/>
          <a:lstStyle/>
          <a:p>
            <a:endParaRPr lang="en-US"/>
          </a:p>
        </p:txBody>
      </p:sp>
      <p:sp>
        <p:nvSpPr>
          <p:cNvPr id="1371140" name="Text Box 4"/>
          <p:cNvSpPr txBox="1">
            <a:spLocks noChangeArrowheads="1"/>
          </p:cNvSpPr>
          <p:nvPr/>
        </p:nvSpPr>
        <p:spPr bwMode="auto">
          <a:xfrm>
            <a:off x="1219200" y="4205288"/>
            <a:ext cx="6743700" cy="366712"/>
          </a:xfrm>
          <a:prstGeom prst="rect">
            <a:avLst/>
          </a:prstGeom>
          <a:noFill/>
          <a:ln w="9525">
            <a:noFill/>
            <a:miter lim="800000"/>
            <a:headEnd/>
            <a:tailEnd/>
          </a:ln>
          <a:effectLst/>
        </p:spPr>
        <p:txBody>
          <a:bodyPr wrap="none">
            <a:spAutoFit/>
          </a:bodyPr>
          <a:lstStyle/>
          <a:p>
            <a:r>
              <a:rPr lang="en-US" sz="1800"/>
              <a:t>block of wood:  length = 2.0 m      width = 0.9 m     height = 0.5 m</a:t>
            </a:r>
          </a:p>
        </p:txBody>
      </p:sp>
      <p:sp>
        <p:nvSpPr>
          <p:cNvPr id="1371141" name="Text Box 5"/>
          <p:cNvSpPr txBox="1">
            <a:spLocks noChangeArrowheads="1"/>
          </p:cNvSpPr>
          <p:nvPr/>
        </p:nvSpPr>
        <p:spPr bwMode="auto">
          <a:xfrm>
            <a:off x="1219200" y="4586288"/>
            <a:ext cx="3022600" cy="366712"/>
          </a:xfrm>
          <a:prstGeom prst="rect">
            <a:avLst/>
          </a:prstGeom>
          <a:noFill/>
          <a:ln w="9525">
            <a:noFill/>
            <a:miter lim="800000"/>
            <a:headEnd/>
            <a:tailEnd/>
          </a:ln>
          <a:effectLst/>
        </p:spPr>
        <p:txBody>
          <a:bodyPr wrap="none">
            <a:spAutoFit/>
          </a:bodyPr>
          <a:lstStyle/>
          <a:p>
            <a:r>
              <a:rPr lang="en-US" sz="1800"/>
              <a:t>block of wood:  force = 45 N</a:t>
            </a:r>
          </a:p>
        </p:txBody>
      </p:sp>
      <p:grpSp>
        <p:nvGrpSpPr>
          <p:cNvPr id="1371142" name="Group 6"/>
          <p:cNvGrpSpPr>
            <a:grpSpLocks/>
          </p:cNvGrpSpPr>
          <p:nvPr/>
        </p:nvGrpSpPr>
        <p:grpSpPr bwMode="auto">
          <a:xfrm>
            <a:off x="2286000" y="5218113"/>
            <a:ext cx="4927600" cy="366712"/>
            <a:chOff x="1670" y="3287"/>
            <a:chExt cx="3104" cy="231"/>
          </a:xfrm>
        </p:grpSpPr>
        <p:sp>
          <p:nvSpPr>
            <p:cNvPr id="1371143" name="Text Box 7"/>
            <p:cNvSpPr txBox="1">
              <a:spLocks noChangeArrowheads="1"/>
            </p:cNvSpPr>
            <p:nvPr/>
          </p:nvSpPr>
          <p:spPr bwMode="auto">
            <a:xfrm>
              <a:off x="1670" y="3287"/>
              <a:ext cx="3104" cy="231"/>
            </a:xfrm>
            <a:prstGeom prst="rect">
              <a:avLst/>
            </a:prstGeom>
            <a:noFill/>
            <a:ln w="9525">
              <a:noFill/>
              <a:miter lim="800000"/>
              <a:headEnd/>
              <a:tailEnd/>
            </a:ln>
            <a:effectLst/>
          </p:spPr>
          <p:txBody>
            <a:bodyPr wrap="none">
              <a:spAutoFit/>
            </a:bodyPr>
            <a:lstStyle/>
            <a:p>
              <a:r>
                <a:rPr lang="en-US" sz="1800"/>
                <a:t>2.205 pounds = 1 kilogram   10 Newton (9.8 N)</a:t>
              </a:r>
            </a:p>
          </p:txBody>
        </p:sp>
        <p:graphicFrame>
          <p:nvGraphicFramePr>
            <p:cNvPr id="1371144" name="Object 8"/>
            <p:cNvGraphicFramePr>
              <a:graphicFrameLocks noChangeAspect="1"/>
            </p:cNvGraphicFramePr>
            <p:nvPr/>
          </p:nvGraphicFramePr>
          <p:xfrm>
            <a:off x="3448" y="3352"/>
            <a:ext cx="112" cy="104"/>
          </p:xfrm>
          <a:graphic>
            <a:graphicData uri="http://schemas.openxmlformats.org/presentationml/2006/ole">
              <p:oleObj spid="_x0000_s1371144" name="Equation" r:id="rId4" imgW="177480" imgH="164880" progId="Equation.3">
                <p:embed/>
              </p:oleObj>
            </a:graphicData>
          </a:graphic>
        </p:graphicFrame>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1139"/>
                                        </p:tgtEl>
                                        <p:attrNameLst>
                                          <p:attrName>style.visibility</p:attrName>
                                        </p:attrNameLst>
                                      </p:cBhvr>
                                      <p:to>
                                        <p:strVal val="visible"/>
                                      </p:to>
                                    </p:set>
                                    <p:animEffect transition="in" filter="fade">
                                      <p:cBhvr>
                                        <p:cTn id="7" dur="2000"/>
                                        <p:tgtEl>
                                          <p:spTgt spid="1371139"/>
                                        </p:tgtEl>
                                      </p:cBhvr>
                                    </p:animEffect>
                                  </p:childTnLst>
                                </p:cTn>
                              </p:par>
                              <p:par>
                                <p:cTn id="8" presetID="0" presetClass="path" presetSubtype="0" accel="50000" decel="50000" fill="hold" grpId="1" nodeType="withEffect">
                                  <p:stCondLst>
                                    <p:cond delay="0"/>
                                  </p:stCondLst>
                                  <p:childTnLst>
                                    <p:animMotion origin="layout" path="M -0.5099 0.51641 C -0.47969 0.41979 -0.41094 0.02335 -0.329 -0.06287 C -0.24723 -0.1491 -0.08316 -0.01364 -0.01841 -0.00069 " pathEditMode="relative" rAng="0" ptsTypes="aaa">
                                      <p:cBhvr>
                                        <p:cTn id="9" dur="2000" fill="hold"/>
                                        <p:tgtEl>
                                          <p:spTgt spid="1371139"/>
                                        </p:tgtEl>
                                        <p:attrNameLst>
                                          <p:attrName>ppt_x</p:attrName>
                                          <p:attrName>ppt_y</p:attrName>
                                        </p:attrNameLst>
                                      </p:cBhvr>
                                      <p:rCtr x="246" y="-333"/>
                                    </p:animMotion>
                                  </p:childTnLst>
                                </p:cTn>
                              </p:par>
                            </p:childTnLst>
                          </p:cTn>
                        </p:par>
                        <p:par>
                          <p:cTn id="10" fill="hold">
                            <p:stCondLst>
                              <p:cond delay="2000"/>
                            </p:stCondLst>
                            <p:childTnLst>
                              <p:par>
                                <p:cTn id="11" presetID="37" presetClass="entr" presetSubtype="0" fill="hold" grpId="0" nodeType="afterEffect">
                                  <p:stCondLst>
                                    <p:cond delay="1000"/>
                                  </p:stCondLst>
                                  <p:childTnLst>
                                    <p:set>
                                      <p:cBhvr>
                                        <p:cTn id="12" dur="1" fill="hold">
                                          <p:stCondLst>
                                            <p:cond delay="0"/>
                                          </p:stCondLst>
                                        </p:cTn>
                                        <p:tgtEl>
                                          <p:spTgt spid="1371140"/>
                                        </p:tgtEl>
                                        <p:attrNameLst>
                                          <p:attrName>style.visibility</p:attrName>
                                        </p:attrNameLst>
                                      </p:cBhvr>
                                      <p:to>
                                        <p:strVal val="visible"/>
                                      </p:to>
                                    </p:set>
                                    <p:animEffect transition="in" filter="fade">
                                      <p:cBhvr>
                                        <p:cTn id="13" dur="1000"/>
                                        <p:tgtEl>
                                          <p:spTgt spid="1371140"/>
                                        </p:tgtEl>
                                      </p:cBhvr>
                                    </p:animEffect>
                                    <p:anim calcmode="lin" valueType="num">
                                      <p:cBhvr>
                                        <p:cTn id="14" dur="1000" fill="hold"/>
                                        <p:tgtEl>
                                          <p:spTgt spid="1371140"/>
                                        </p:tgtEl>
                                        <p:attrNameLst>
                                          <p:attrName>ppt_x</p:attrName>
                                        </p:attrNameLst>
                                      </p:cBhvr>
                                      <p:tavLst>
                                        <p:tav tm="0">
                                          <p:val>
                                            <p:strVal val="#ppt_x"/>
                                          </p:val>
                                        </p:tav>
                                        <p:tav tm="100000">
                                          <p:val>
                                            <p:strVal val="#ppt_x"/>
                                          </p:val>
                                        </p:tav>
                                      </p:tavLst>
                                    </p:anim>
                                    <p:anim calcmode="lin" valueType="num">
                                      <p:cBhvr>
                                        <p:cTn id="15" dur="900" decel="100000" fill="hold"/>
                                        <p:tgtEl>
                                          <p:spTgt spid="137114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371140"/>
                                        </p:tgtEl>
                                        <p:attrNameLst>
                                          <p:attrName>ppt_y</p:attrName>
                                        </p:attrNameLst>
                                      </p:cBhvr>
                                      <p:tavLst>
                                        <p:tav tm="0">
                                          <p:val>
                                            <p:strVal val="#ppt_y-.03"/>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7" presetClass="entr" presetSubtype="0" fill="hold" grpId="0" nodeType="clickEffect">
                                  <p:stCondLst>
                                    <p:cond delay="0"/>
                                  </p:stCondLst>
                                  <p:childTnLst>
                                    <p:set>
                                      <p:cBhvr>
                                        <p:cTn id="20" dur="1" fill="hold">
                                          <p:stCondLst>
                                            <p:cond delay="0"/>
                                          </p:stCondLst>
                                        </p:cTn>
                                        <p:tgtEl>
                                          <p:spTgt spid="1371141"/>
                                        </p:tgtEl>
                                        <p:attrNameLst>
                                          <p:attrName>style.visibility</p:attrName>
                                        </p:attrNameLst>
                                      </p:cBhvr>
                                      <p:to>
                                        <p:strVal val="visible"/>
                                      </p:to>
                                    </p:set>
                                    <p:animEffect transition="in" filter="fade">
                                      <p:cBhvr>
                                        <p:cTn id="21" dur="1000"/>
                                        <p:tgtEl>
                                          <p:spTgt spid="1371141"/>
                                        </p:tgtEl>
                                      </p:cBhvr>
                                    </p:animEffect>
                                    <p:anim calcmode="lin" valueType="num">
                                      <p:cBhvr>
                                        <p:cTn id="22" dur="1000" fill="hold"/>
                                        <p:tgtEl>
                                          <p:spTgt spid="1371141"/>
                                        </p:tgtEl>
                                        <p:attrNameLst>
                                          <p:attrName>ppt_x</p:attrName>
                                        </p:attrNameLst>
                                      </p:cBhvr>
                                      <p:tavLst>
                                        <p:tav tm="0">
                                          <p:val>
                                            <p:strVal val="#ppt_x"/>
                                          </p:val>
                                        </p:tav>
                                        <p:tav tm="100000">
                                          <p:val>
                                            <p:strVal val="#ppt_x"/>
                                          </p:val>
                                        </p:tav>
                                      </p:tavLst>
                                    </p:anim>
                                    <p:anim calcmode="lin" valueType="num">
                                      <p:cBhvr>
                                        <p:cTn id="23" dur="900" decel="100000" fill="hold"/>
                                        <p:tgtEl>
                                          <p:spTgt spid="1371141"/>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1371141"/>
                                        </p:tgtEl>
                                        <p:attrNameLst>
                                          <p:attrName>ppt_y</p:attrName>
                                        </p:attrNameLst>
                                      </p:cBhvr>
                                      <p:tavLst>
                                        <p:tav tm="0">
                                          <p:val>
                                            <p:strVal val="#ppt_y-.03"/>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37" presetClass="entr" presetSubtype="0" fill="hold" nodeType="clickEffect">
                                  <p:stCondLst>
                                    <p:cond delay="0"/>
                                  </p:stCondLst>
                                  <p:childTnLst>
                                    <p:set>
                                      <p:cBhvr>
                                        <p:cTn id="28" dur="1" fill="hold">
                                          <p:stCondLst>
                                            <p:cond delay="0"/>
                                          </p:stCondLst>
                                        </p:cTn>
                                        <p:tgtEl>
                                          <p:spTgt spid="1371142"/>
                                        </p:tgtEl>
                                        <p:attrNameLst>
                                          <p:attrName>style.visibility</p:attrName>
                                        </p:attrNameLst>
                                      </p:cBhvr>
                                      <p:to>
                                        <p:strVal val="visible"/>
                                      </p:to>
                                    </p:set>
                                    <p:animEffect transition="in" filter="fade">
                                      <p:cBhvr>
                                        <p:cTn id="29" dur="1000"/>
                                        <p:tgtEl>
                                          <p:spTgt spid="1371142"/>
                                        </p:tgtEl>
                                      </p:cBhvr>
                                    </p:animEffect>
                                    <p:anim calcmode="lin" valueType="num">
                                      <p:cBhvr>
                                        <p:cTn id="30" dur="1000" fill="hold"/>
                                        <p:tgtEl>
                                          <p:spTgt spid="1371142"/>
                                        </p:tgtEl>
                                        <p:attrNameLst>
                                          <p:attrName>ppt_x</p:attrName>
                                        </p:attrNameLst>
                                      </p:cBhvr>
                                      <p:tavLst>
                                        <p:tav tm="0">
                                          <p:val>
                                            <p:strVal val="#ppt_x"/>
                                          </p:val>
                                        </p:tav>
                                        <p:tav tm="100000">
                                          <p:val>
                                            <p:strVal val="#ppt_x"/>
                                          </p:val>
                                        </p:tav>
                                      </p:tavLst>
                                    </p:anim>
                                    <p:anim calcmode="lin" valueType="num">
                                      <p:cBhvr>
                                        <p:cTn id="31" dur="900" decel="100000" fill="hold"/>
                                        <p:tgtEl>
                                          <p:spTgt spid="137114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37114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1139" grpId="0" animBg="1"/>
      <p:bldP spid="1371139" grpId="1" animBg="1"/>
      <p:bldP spid="1371140" grpId="0"/>
      <p:bldP spid="137114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1970" name="Rectangle 2"/>
          <p:cNvSpPr>
            <a:spLocks noGrp="1" noChangeArrowheads="1"/>
          </p:cNvSpPr>
          <p:nvPr>
            <p:ph type="title"/>
          </p:nvPr>
        </p:nvSpPr>
        <p:spPr/>
        <p:txBody>
          <a:bodyPr/>
          <a:lstStyle/>
          <a:p>
            <a:r>
              <a:rPr lang="en-US"/>
              <a:t>Presenters</a:t>
            </a:r>
          </a:p>
        </p:txBody>
      </p:sp>
      <p:sp>
        <p:nvSpPr>
          <p:cNvPr id="2131971" name="Rectangle 3"/>
          <p:cNvSpPr>
            <a:spLocks noGrp="1" noChangeArrowheads="1"/>
          </p:cNvSpPr>
          <p:nvPr>
            <p:ph type="body" idx="1"/>
          </p:nvPr>
        </p:nvSpPr>
        <p:spPr/>
        <p:txBody>
          <a:bodyPr/>
          <a:lstStyle/>
          <a:p>
            <a:r>
              <a:rPr lang="en-US">
                <a:hlinkClick r:id="rId3" action="ppaction://hlinksldjump"/>
              </a:rPr>
              <a:t>Jeff Christopherson</a:t>
            </a:r>
            <a:endParaRPr lang="en-US"/>
          </a:p>
          <a:p>
            <a:pPr lvl="1"/>
            <a:r>
              <a:rPr lang="en-US"/>
              <a:t>Teacher at Normal Community High School</a:t>
            </a:r>
          </a:p>
          <a:p>
            <a:pPr lvl="2">
              <a:buFontTx/>
              <a:buNone/>
            </a:pPr>
            <a:r>
              <a:rPr lang="en-US"/>
              <a:t>3900 East Raab Road</a:t>
            </a:r>
          </a:p>
          <a:p>
            <a:pPr lvl="2">
              <a:buFontTx/>
              <a:buNone/>
            </a:pPr>
            <a:r>
              <a:rPr lang="en-US"/>
              <a:t>Normal, IL  61761</a:t>
            </a:r>
          </a:p>
          <a:p>
            <a:pPr lvl="1"/>
            <a:r>
              <a:rPr lang="en-US"/>
              <a:t>e-mail:  </a:t>
            </a:r>
            <a:r>
              <a:rPr lang="en-US">
                <a:hlinkClick r:id="rId4"/>
              </a:rPr>
              <a:t>christjs@unit5.org</a:t>
            </a:r>
            <a:endParaRPr lang="en-US"/>
          </a:p>
          <a:p>
            <a:pPr lvl="4">
              <a:buFontTx/>
              <a:buNone/>
            </a:pPr>
            <a:r>
              <a:rPr lang="en-US"/>
              <a:t> </a:t>
            </a:r>
          </a:p>
          <a:p>
            <a:pPr lvl="1"/>
            <a:r>
              <a:rPr lang="en-US">
                <a:hlinkClick r:id="rId5" action="ppaction://hlinksldjump"/>
              </a:rPr>
              <a:t>Successful</a:t>
            </a:r>
            <a:endParaRPr lang="en-US"/>
          </a:p>
          <a:p>
            <a:pPr lvl="1"/>
            <a:endParaRPr lang="en-US"/>
          </a:p>
          <a:p>
            <a:pPr lvl="1"/>
            <a:endParaRPr lang="en-US"/>
          </a:p>
        </p:txBody>
      </p:sp>
      <p:pic>
        <p:nvPicPr>
          <p:cNvPr id="2131975" name="Picture 7" descr="MPj03960050000[1]"/>
          <p:cNvPicPr>
            <a:picLocks noChangeAspect="1" noChangeArrowheads="1"/>
          </p:cNvPicPr>
          <p:nvPr/>
        </p:nvPicPr>
        <p:blipFill>
          <a:blip r:embed="rId6" cstate="print"/>
          <a:srcRect/>
          <a:stretch>
            <a:fillRect/>
          </a:stretch>
        </p:blipFill>
        <p:spPr bwMode="auto">
          <a:xfrm>
            <a:off x="6858000" y="3886200"/>
            <a:ext cx="1554163" cy="2341563"/>
          </a:xfrm>
          <a:prstGeom prst="rect">
            <a:avLst/>
          </a:prstGeom>
          <a:noFill/>
        </p:spPr>
      </p:pic>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62" name="AutoShape 2"/>
          <p:cNvSpPr>
            <a:spLocks noChangeArrowheads="1"/>
          </p:cNvSpPr>
          <p:nvPr/>
        </p:nvSpPr>
        <p:spPr bwMode="auto">
          <a:xfrm>
            <a:off x="2057400" y="4343400"/>
            <a:ext cx="609600" cy="838200"/>
          </a:xfrm>
          <a:prstGeom prst="downArrow">
            <a:avLst>
              <a:gd name="adj1" fmla="val 50000"/>
              <a:gd name="adj2" fmla="val 34375"/>
            </a:avLst>
          </a:prstGeom>
          <a:gradFill rotWithShape="1">
            <a:gsLst>
              <a:gs pos="0">
                <a:schemeClr val="bg1"/>
              </a:gs>
              <a:gs pos="100000">
                <a:srgbClr val="FF8447"/>
              </a:gs>
            </a:gsLst>
            <a:lin ang="5400000" scaled="1"/>
          </a:gradFill>
          <a:ln w="9525">
            <a:noFill/>
            <a:miter lim="800000"/>
            <a:headEnd/>
            <a:tailEnd/>
          </a:ln>
          <a:effectLst/>
        </p:spPr>
        <p:txBody>
          <a:bodyPr vert="eaVert" wrap="none" anchor="ctr"/>
          <a:lstStyle/>
          <a:p>
            <a:endParaRPr lang="en-US"/>
          </a:p>
        </p:txBody>
      </p:sp>
      <p:sp>
        <p:nvSpPr>
          <p:cNvPr id="1372163" name="Rectangle 3"/>
          <p:cNvSpPr>
            <a:spLocks noGrp="1" noChangeArrowheads="1"/>
          </p:cNvSpPr>
          <p:nvPr>
            <p:ph type="title"/>
          </p:nvPr>
        </p:nvSpPr>
        <p:spPr/>
        <p:txBody>
          <a:bodyPr/>
          <a:lstStyle/>
          <a:p>
            <a:r>
              <a:rPr lang="en-US"/>
              <a:t>Force versus Pressure</a:t>
            </a:r>
          </a:p>
        </p:txBody>
      </p:sp>
      <p:sp>
        <p:nvSpPr>
          <p:cNvPr id="1372164" name="AutoShape 4"/>
          <p:cNvSpPr>
            <a:spLocks noChangeArrowheads="1"/>
          </p:cNvSpPr>
          <p:nvPr/>
        </p:nvSpPr>
        <p:spPr bwMode="auto">
          <a:xfrm>
            <a:off x="533400" y="2849563"/>
            <a:ext cx="7162800" cy="1600200"/>
          </a:xfrm>
          <a:prstGeom prst="cube">
            <a:avLst>
              <a:gd name="adj" fmla="val 80954"/>
            </a:avLst>
          </a:prstGeom>
          <a:gradFill rotWithShape="1">
            <a:gsLst>
              <a:gs pos="0">
                <a:schemeClr val="accent1"/>
              </a:gs>
              <a:gs pos="50000">
                <a:schemeClr val="bg1"/>
              </a:gs>
              <a:gs pos="100000">
                <a:schemeClr val="accent1"/>
              </a:gs>
            </a:gsLst>
            <a:lin ang="5400000" scaled="1"/>
          </a:gradFill>
          <a:ln w="9525">
            <a:solidFill>
              <a:schemeClr val="tx1"/>
            </a:solidFill>
            <a:miter lim="800000"/>
            <a:headEnd/>
            <a:tailEnd/>
          </a:ln>
          <a:effectLst/>
        </p:spPr>
        <p:txBody>
          <a:bodyPr wrap="none" anchor="ctr"/>
          <a:lstStyle/>
          <a:p>
            <a:endParaRPr lang="en-US"/>
          </a:p>
        </p:txBody>
      </p:sp>
      <p:sp>
        <p:nvSpPr>
          <p:cNvPr id="1372165" name="AutoShape 5"/>
          <p:cNvSpPr>
            <a:spLocks noChangeArrowheads="1"/>
          </p:cNvSpPr>
          <p:nvPr/>
        </p:nvSpPr>
        <p:spPr bwMode="auto">
          <a:xfrm>
            <a:off x="3886200" y="4495800"/>
            <a:ext cx="990600" cy="1066800"/>
          </a:xfrm>
          <a:prstGeom prst="downArrow">
            <a:avLst>
              <a:gd name="adj1" fmla="val 50000"/>
              <a:gd name="adj2" fmla="val 26923"/>
            </a:avLst>
          </a:prstGeom>
          <a:gradFill rotWithShape="1">
            <a:gsLst>
              <a:gs pos="0">
                <a:schemeClr val="bg1"/>
              </a:gs>
              <a:gs pos="100000">
                <a:srgbClr val="FF8447"/>
              </a:gs>
            </a:gsLst>
            <a:lin ang="5400000" scaled="1"/>
          </a:gradFill>
          <a:ln w="9525">
            <a:noFill/>
            <a:miter lim="800000"/>
            <a:headEnd/>
            <a:tailEnd/>
          </a:ln>
          <a:effectLst/>
        </p:spPr>
        <p:txBody>
          <a:bodyPr vert="eaVert" wrap="none" anchor="ctr"/>
          <a:lstStyle/>
          <a:p>
            <a:endParaRPr lang="en-US"/>
          </a:p>
        </p:txBody>
      </p:sp>
      <p:sp>
        <p:nvSpPr>
          <p:cNvPr id="1372166" name="Text Box 6"/>
          <p:cNvSpPr txBox="1">
            <a:spLocks noChangeArrowheads="1"/>
          </p:cNvSpPr>
          <p:nvPr/>
        </p:nvSpPr>
        <p:spPr bwMode="auto">
          <a:xfrm>
            <a:off x="1508125" y="1760538"/>
            <a:ext cx="1833563" cy="517525"/>
          </a:xfrm>
          <a:prstGeom prst="rect">
            <a:avLst/>
          </a:prstGeom>
          <a:noFill/>
          <a:ln w="9525">
            <a:noFill/>
            <a:miter lim="800000"/>
            <a:headEnd/>
            <a:tailEnd/>
          </a:ln>
          <a:effectLst/>
        </p:spPr>
        <p:txBody>
          <a:bodyPr wrap="none">
            <a:spAutoFit/>
          </a:bodyPr>
          <a:lstStyle/>
          <a:p>
            <a:r>
              <a:rPr lang="en-US" sz="1400"/>
              <a:t>Area = 0.9 m x 2.0 m</a:t>
            </a:r>
          </a:p>
          <a:p>
            <a:r>
              <a:rPr lang="en-US" sz="1400"/>
              <a:t>         = 1.8 m</a:t>
            </a:r>
            <a:r>
              <a:rPr lang="en-US" sz="1400" baseline="30000"/>
              <a:t>2</a:t>
            </a:r>
          </a:p>
        </p:txBody>
      </p:sp>
      <p:sp>
        <p:nvSpPr>
          <p:cNvPr id="1372167" name="Text Box 7"/>
          <p:cNvSpPr txBox="1">
            <a:spLocks noChangeArrowheads="1"/>
          </p:cNvSpPr>
          <p:nvPr/>
        </p:nvSpPr>
        <p:spPr bwMode="auto">
          <a:xfrm>
            <a:off x="3644900" y="1768475"/>
            <a:ext cx="1833563" cy="517525"/>
          </a:xfrm>
          <a:prstGeom prst="rect">
            <a:avLst/>
          </a:prstGeom>
          <a:noFill/>
          <a:ln w="9525">
            <a:noFill/>
            <a:miter lim="800000"/>
            <a:headEnd/>
            <a:tailEnd/>
          </a:ln>
          <a:effectLst/>
        </p:spPr>
        <p:txBody>
          <a:bodyPr wrap="none">
            <a:spAutoFit/>
          </a:bodyPr>
          <a:lstStyle/>
          <a:p>
            <a:r>
              <a:rPr lang="en-US" sz="1400"/>
              <a:t>Area = 0.5 m x 2.0 m</a:t>
            </a:r>
          </a:p>
          <a:p>
            <a:r>
              <a:rPr lang="en-US" sz="1400"/>
              <a:t>         = 1.0 m</a:t>
            </a:r>
            <a:r>
              <a:rPr lang="en-US" sz="1400" baseline="30000"/>
              <a:t>2</a:t>
            </a:r>
          </a:p>
        </p:txBody>
      </p:sp>
      <p:sp>
        <p:nvSpPr>
          <p:cNvPr id="1372168" name="Text Box 8"/>
          <p:cNvSpPr txBox="1">
            <a:spLocks noChangeArrowheads="1"/>
          </p:cNvSpPr>
          <p:nvPr/>
        </p:nvSpPr>
        <p:spPr bwMode="auto">
          <a:xfrm>
            <a:off x="6437313" y="1768475"/>
            <a:ext cx="1833562" cy="517525"/>
          </a:xfrm>
          <a:prstGeom prst="rect">
            <a:avLst/>
          </a:prstGeom>
          <a:noFill/>
          <a:ln w="9525">
            <a:noFill/>
            <a:miter lim="800000"/>
            <a:headEnd/>
            <a:tailEnd/>
          </a:ln>
          <a:effectLst/>
        </p:spPr>
        <p:txBody>
          <a:bodyPr wrap="none">
            <a:spAutoFit/>
          </a:bodyPr>
          <a:lstStyle/>
          <a:p>
            <a:r>
              <a:rPr lang="en-US" sz="1400"/>
              <a:t>Area = 0.5 m x 0.9 m</a:t>
            </a:r>
          </a:p>
          <a:p>
            <a:r>
              <a:rPr lang="en-US" sz="1400"/>
              <a:t>         = 0.45 m</a:t>
            </a:r>
            <a:r>
              <a:rPr lang="en-US" sz="1400" baseline="30000"/>
              <a:t>2</a:t>
            </a:r>
          </a:p>
        </p:txBody>
      </p:sp>
      <p:sp>
        <p:nvSpPr>
          <p:cNvPr id="1372169" name="AutoShape 9"/>
          <p:cNvSpPr>
            <a:spLocks noChangeArrowheads="1"/>
          </p:cNvSpPr>
          <p:nvPr/>
        </p:nvSpPr>
        <p:spPr bwMode="auto">
          <a:xfrm>
            <a:off x="5486400" y="4495800"/>
            <a:ext cx="1219200" cy="1600200"/>
          </a:xfrm>
          <a:prstGeom prst="downArrow">
            <a:avLst>
              <a:gd name="adj1" fmla="val 50000"/>
              <a:gd name="adj2" fmla="val 32813"/>
            </a:avLst>
          </a:prstGeom>
          <a:gradFill rotWithShape="1">
            <a:gsLst>
              <a:gs pos="0">
                <a:schemeClr val="bg1"/>
              </a:gs>
              <a:gs pos="100000">
                <a:srgbClr val="FF8447"/>
              </a:gs>
            </a:gsLst>
            <a:lin ang="5400000" scaled="1"/>
          </a:gradFill>
          <a:ln w="9525">
            <a:noFill/>
            <a:miter lim="800000"/>
            <a:headEnd/>
            <a:tailEnd/>
          </a:ln>
          <a:effectLst/>
        </p:spPr>
        <p:txBody>
          <a:bodyPr vert="eaVert" wrap="none" anchor="ctr"/>
          <a:lstStyle/>
          <a:p>
            <a:endParaRPr lang="en-US"/>
          </a:p>
        </p:txBody>
      </p:sp>
      <p:sp>
        <p:nvSpPr>
          <p:cNvPr id="1372170" name="AutoShape 10"/>
          <p:cNvSpPr>
            <a:spLocks noChangeAspect="1" noChangeArrowheads="1"/>
          </p:cNvSpPr>
          <p:nvPr/>
        </p:nvSpPr>
        <p:spPr bwMode="auto">
          <a:xfrm>
            <a:off x="1447800" y="3341688"/>
            <a:ext cx="2011363" cy="392112"/>
          </a:xfrm>
          <a:prstGeom prst="cube">
            <a:avLst>
              <a:gd name="adj" fmla="val 54949"/>
            </a:avLst>
          </a:prstGeom>
          <a:solidFill>
            <a:srgbClr val="FFCC99"/>
          </a:solidFill>
          <a:ln w="9525">
            <a:solidFill>
              <a:schemeClr val="tx1"/>
            </a:solidFill>
            <a:miter lim="800000"/>
            <a:headEnd/>
            <a:tailEnd/>
          </a:ln>
          <a:effectLst/>
        </p:spPr>
        <p:txBody>
          <a:bodyPr wrap="none" anchor="ctr"/>
          <a:lstStyle/>
          <a:p>
            <a:endParaRPr lang="en-US"/>
          </a:p>
        </p:txBody>
      </p:sp>
      <p:sp>
        <p:nvSpPr>
          <p:cNvPr id="1372171" name="AutoShape 11"/>
          <p:cNvSpPr>
            <a:spLocks noChangeAspect="1" noChangeArrowheads="1"/>
          </p:cNvSpPr>
          <p:nvPr/>
        </p:nvSpPr>
        <p:spPr bwMode="auto">
          <a:xfrm rot="-5400000">
            <a:off x="5210176" y="2608262"/>
            <a:ext cx="2011362" cy="392113"/>
          </a:xfrm>
          <a:prstGeom prst="cube">
            <a:avLst>
              <a:gd name="adj" fmla="val 54949"/>
            </a:avLst>
          </a:prstGeom>
          <a:solidFill>
            <a:srgbClr val="FFCC99"/>
          </a:solidFill>
          <a:ln w="9525">
            <a:solidFill>
              <a:schemeClr val="tx1"/>
            </a:solidFill>
            <a:miter lim="800000"/>
            <a:headEnd/>
            <a:tailEnd/>
          </a:ln>
          <a:effectLst/>
        </p:spPr>
        <p:txBody>
          <a:bodyPr wrap="none" anchor="ctr"/>
          <a:lstStyle/>
          <a:p>
            <a:endParaRPr lang="en-US"/>
          </a:p>
        </p:txBody>
      </p:sp>
      <p:sp>
        <p:nvSpPr>
          <p:cNvPr id="1372172" name="AutoShape 12"/>
          <p:cNvSpPr>
            <a:spLocks noChangeAspect="1" noChangeArrowheads="1"/>
          </p:cNvSpPr>
          <p:nvPr/>
        </p:nvSpPr>
        <p:spPr bwMode="auto">
          <a:xfrm rot="32400000" flipH="1" flipV="1">
            <a:off x="3657600" y="3001963"/>
            <a:ext cx="2011363" cy="620712"/>
          </a:xfrm>
          <a:prstGeom prst="cube">
            <a:avLst>
              <a:gd name="adj" fmla="val 13042"/>
            </a:avLst>
          </a:prstGeom>
          <a:solidFill>
            <a:srgbClr val="FFCC99"/>
          </a:solidFill>
          <a:ln w="9525">
            <a:solidFill>
              <a:schemeClr val="tx1"/>
            </a:solidFill>
            <a:miter lim="800000"/>
            <a:headEnd/>
            <a:tailEnd/>
          </a:ln>
          <a:effectLst/>
        </p:spPr>
        <p:txBody>
          <a:bodyPr wrap="none" anchor="ctr"/>
          <a:lstStyle/>
          <a:p>
            <a:endParaRPr lang="en-US"/>
          </a:p>
        </p:txBody>
      </p:sp>
      <p:graphicFrame>
        <p:nvGraphicFramePr>
          <p:cNvPr id="1372173" name="Object 13"/>
          <p:cNvGraphicFramePr>
            <a:graphicFrameLocks noChangeAspect="1"/>
          </p:cNvGraphicFramePr>
          <p:nvPr/>
        </p:nvGraphicFramePr>
        <p:xfrm>
          <a:off x="7118350" y="4857750"/>
          <a:ext cx="1346200" cy="457200"/>
        </p:xfrm>
        <a:graphic>
          <a:graphicData uri="http://schemas.openxmlformats.org/presentationml/2006/ole">
            <p:oleObj spid="_x0000_s1372173" name="Equation" r:id="rId4" imgW="1346040" imgH="457200" progId="Equation.3">
              <p:embed/>
            </p:oleObj>
          </a:graphicData>
        </a:graphic>
      </p:graphicFrame>
      <p:graphicFrame>
        <p:nvGraphicFramePr>
          <p:cNvPr id="1372174" name="Object 14"/>
          <p:cNvGraphicFramePr>
            <a:graphicFrameLocks noChangeAspect="1"/>
          </p:cNvGraphicFramePr>
          <p:nvPr/>
        </p:nvGraphicFramePr>
        <p:xfrm>
          <a:off x="1581150" y="5410200"/>
          <a:ext cx="1447800" cy="469900"/>
        </p:xfrm>
        <a:graphic>
          <a:graphicData uri="http://schemas.openxmlformats.org/presentationml/2006/ole">
            <p:oleObj spid="_x0000_s1372174" name="Equation" r:id="rId5" imgW="1447560" imgH="469800" progId="Equation.3">
              <p:embed/>
            </p:oleObj>
          </a:graphicData>
        </a:graphic>
      </p:graphicFrame>
      <p:graphicFrame>
        <p:nvGraphicFramePr>
          <p:cNvPr id="1372175" name="Object 15"/>
          <p:cNvGraphicFramePr>
            <a:graphicFrameLocks noChangeAspect="1"/>
          </p:cNvGraphicFramePr>
          <p:nvPr/>
        </p:nvGraphicFramePr>
        <p:xfrm>
          <a:off x="3511550" y="5791200"/>
          <a:ext cx="1549400" cy="469900"/>
        </p:xfrm>
        <a:graphic>
          <a:graphicData uri="http://schemas.openxmlformats.org/presentationml/2006/ole">
            <p:oleObj spid="_x0000_s1372175" name="Equation" r:id="rId6" imgW="1549080" imgH="469800" progId="Equation.3">
              <p:embed/>
            </p:oleObj>
          </a:graphicData>
        </a:graphic>
      </p:graphicFrame>
      <p:graphicFrame>
        <p:nvGraphicFramePr>
          <p:cNvPr id="1372176" name="Object 16"/>
          <p:cNvGraphicFramePr>
            <a:graphicFrameLocks noChangeAspect="1"/>
          </p:cNvGraphicFramePr>
          <p:nvPr/>
        </p:nvGraphicFramePr>
        <p:xfrm>
          <a:off x="5334000" y="6248400"/>
          <a:ext cx="1562100" cy="469900"/>
        </p:xfrm>
        <a:graphic>
          <a:graphicData uri="http://schemas.openxmlformats.org/presentationml/2006/ole">
            <p:oleObj spid="_x0000_s1372176" name="Equation" r:id="rId7" imgW="1562040" imgH="469800" progId="Equation.3">
              <p:embed/>
            </p:oleObj>
          </a:graphicData>
        </a:graphic>
      </p:graphicFrame>
      <p:sp>
        <p:nvSpPr>
          <p:cNvPr id="1372177" name="Text Box 17"/>
          <p:cNvSpPr txBox="1">
            <a:spLocks noChangeArrowheads="1"/>
          </p:cNvSpPr>
          <p:nvPr/>
        </p:nvSpPr>
        <p:spPr bwMode="auto">
          <a:xfrm>
            <a:off x="1219200" y="1143000"/>
            <a:ext cx="6743700" cy="366713"/>
          </a:xfrm>
          <a:prstGeom prst="rect">
            <a:avLst/>
          </a:prstGeom>
          <a:noFill/>
          <a:ln w="9525">
            <a:noFill/>
            <a:miter lim="800000"/>
            <a:headEnd/>
            <a:tailEnd/>
          </a:ln>
          <a:effectLst/>
        </p:spPr>
        <p:txBody>
          <a:bodyPr wrap="none">
            <a:spAutoFit/>
          </a:bodyPr>
          <a:lstStyle/>
          <a:p>
            <a:r>
              <a:rPr lang="en-US" sz="1800"/>
              <a:t>block of wood:  length = 2.0 m      width = 0.9 m     height = 0.5 m</a:t>
            </a:r>
          </a:p>
        </p:txBody>
      </p:sp>
      <p:sp>
        <p:nvSpPr>
          <p:cNvPr id="1372178" name="Text Box 18"/>
          <p:cNvSpPr txBox="1">
            <a:spLocks noChangeArrowheads="1"/>
          </p:cNvSpPr>
          <p:nvPr/>
        </p:nvSpPr>
        <p:spPr bwMode="auto">
          <a:xfrm>
            <a:off x="1963738" y="4433888"/>
            <a:ext cx="882650" cy="366712"/>
          </a:xfrm>
          <a:prstGeom prst="rect">
            <a:avLst/>
          </a:prstGeom>
          <a:noFill/>
          <a:ln w="9525">
            <a:noFill/>
            <a:miter lim="800000"/>
            <a:headEnd/>
            <a:tailEnd/>
          </a:ln>
          <a:effectLst/>
        </p:spPr>
        <p:txBody>
          <a:bodyPr wrap="none">
            <a:spAutoFit/>
          </a:bodyPr>
          <a:lstStyle/>
          <a:p>
            <a:r>
              <a:rPr lang="en-US" sz="1400"/>
              <a:t>25 N/m</a:t>
            </a:r>
            <a:r>
              <a:rPr lang="en-US" sz="1400" baseline="30000"/>
              <a:t>2</a:t>
            </a:r>
            <a:r>
              <a:rPr lang="en-US" sz="1800"/>
              <a:t> </a:t>
            </a:r>
          </a:p>
        </p:txBody>
      </p:sp>
      <p:sp>
        <p:nvSpPr>
          <p:cNvPr id="1372179" name="Text Box 19"/>
          <p:cNvSpPr txBox="1">
            <a:spLocks noChangeArrowheads="1"/>
          </p:cNvSpPr>
          <p:nvPr/>
        </p:nvSpPr>
        <p:spPr bwMode="auto">
          <a:xfrm>
            <a:off x="3886200" y="4495800"/>
            <a:ext cx="868363" cy="304800"/>
          </a:xfrm>
          <a:prstGeom prst="rect">
            <a:avLst/>
          </a:prstGeom>
          <a:noFill/>
          <a:ln w="9525">
            <a:noFill/>
            <a:miter lim="800000"/>
            <a:headEnd/>
            <a:tailEnd/>
          </a:ln>
          <a:effectLst/>
        </p:spPr>
        <p:txBody>
          <a:bodyPr wrap="none">
            <a:spAutoFit/>
          </a:bodyPr>
          <a:lstStyle/>
          <a:p>
            <a:r>
              <a:rPr lang="en-US" sz="1400"/>
              <a:t>45 N/m</a:t>
            </a:r>
            <a:r>
              <a:rPr lang="en-US" sz="1400" baseline="30000"/>
              <a:t>2</a:t>
            </a:r>
            <a:r>
              <a:rPr lang="en-US" sz="1400"/>
              <a:t> </a:t>
            </a:r>
          </a:p>
        </p:txBody>
      </p:sp>
      <p:sp>
        <p:nvSpPr>
          <p:cNvPr id="1372180" name="Text Box 20"/>
          <p:cNvSpPr txBox="1">
            <a:spLocks noChangeArrowheads="1"/>
          </p:cNvSpPr>
          <p:nvPr/>
        </p:nvSpPr>
        <p:spPr bwMode="auto">
          <a:xfrm>
            <a:off x="5670550" y="4510088"/>
            <a:ext cx="981075" cy="366712"/>
          </a:xfrm>
          <a:prstGeom prst="rect">
            <a:avLst/>
          </a:prstGeom>
          <a:noFill/>
          <a:ln w="9525">
            <a:noFill/>
            <a:miter lim="800000"/>
            <a:headEnd/>
            <a:tailEnd/>
          </a:ln>
          <a:effectLst/>
        </p:spPr>
        <p:txBody>
          <a:bodyPr wrap="none">
            <a:spAutoFit/>
          </a:bodyPr>
          <a:lstStyle/>
          <a:p>
            <a:r>
              <a:rPr lang="en-US" sz="1400"/>
              <a:t>100 N/m</a:t>
            </a:r>
            <a:r>
              <a:rPr lang="en-US" sz="1400" baseline="30000"/>
              <a:t>2</a:t>
            </a:r>
            <a:r>
              <a:rPr lang="en-US" sz="1800"/>
              <a:t> </a:t>
            </a:r>
          </a:p>
        </p:txBody>
      </p:sp>
      <p:sp>
        <p:nvSpPr>
          <p:cNvPr id="1372181" name="Rectangle 21"/>
          <p:cNvSpPr>
            <a:spLocks noChangeArrowheads="1"/>
          </p:cNvSpPr>
          <p:nvPr/>
        </p:nvSpPr>
        <p:spPr bwMode="auto">
          <a:xfrm>
            <a:off x="76200" y="6567488"/>
            <a:ext cx="4832350" cy="214312"/>
          </a:xfrm>
          <a:prstGeom prst="rect">
            <a:avLst/>
          </a:prstGeom>
          <a:noFill/>
          <a:ln w="9525">
            <a:noFill/>
            <a:miter lim="800000"/>
            <a:headEnd/>
            <a:tailEnd/>
          </a:ln>
          <a:effectLst/>
        </p:spPr>
        <p:txBody>
          <a:bodyPr wrap="none">
            <a:spAutoFit/>
          </a:bodyPr>
          <a:lstStyle/>
          <a:p>
            <a:r>
              <a:rPr lang="en-US" sz="800"/>
              <a:t>Herron, Frank, Sarquis, Sarquis, Schrader, Kulka, </a:t>
            </a:r>
            <a:r>
              <a:rPr lang="en-US" sz="800" u="sng"/>
              <a:t>Chemistry</a:t>
            </a:r>
            <a:r>
              <a:rPr lang="en-US" sz="800"/>
              <a:t>, Heath Publishing,1996, page Section 6.1</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372177"/>
                                        </p:tgtEl>
                                        <p:attrNameLst>
                                          <p:attrName>style.visibility</p:attrName>
                                        </p:attrNameLst>
                                      </p:cBhvr>
                                      <p:to>
                                        <p:strVal val="visible"/>
                                      </p:to>
                                    </p:set>
                                    <p:animEffect transition="in" filter="fade">
                                      <p:cBhvr>
                                        <p:cTn id="7" dur="1000"/>
                                        <p:tgtEl>
                                          <p:spTgt spid="1372177"/>
                                        </p:tgtEl>
                                      </p:cBhvr>
                                    </p:animEffect>
                                    <p:anim calcmode="lin" valueType="num">
                                      <p:cBhvr>
                                        <p:cTn id="8" dur="1000" fill="hold"/>
                                        <p:tgtEl>
                                          <p:spTgt spid="1372177"/>
                                        </p:tgtEl>
                                        <p:attrNameLst>
                                          <p:attrName>ppt_x</p:attrName>
                                        </p:attrNameLst>
                                      </p:cBhvr>
                                      <p:tavLst>
                                        <p:tav tm="0">
                                          <p:val>
                                            <p:strVal val="#ppt_x"/>
                                          </p:val>
                                        </p:tav>
                                        <p:tav tm="100000">
                                          <p:val>
                                            <p:strVal val="#ppt_x"/>
                                          </p:val>
                                        </p:tav>
                                      </p:tavLst>
                                    </p:anim>
                                    <p:anim calcmode="lin" valueType="num">
                                      <p:cBhvr>
                                        <p:cTn id="9" dur="900" decel="100000" fill="hold"/>
                                        <p:tgtEl>
                                          <p:spTgt spid="137217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72177"/>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1372166"/>
                                        </p:tgtEl>
                                        <p:attrNameLst>
                                          <p:attrName>style.visibility</p:attrName>
                                        </p:attrNameLst>
                                      </p:cBhvr>
                                      <p:to>
                                        <p:strVal val="visible"/>
                                      </p:to>
                                    </p:set>
                                    <p:animEffect transition="in" filter="fade">
                                      <p:cBhvr>
                                        <p:cTn id="15" dur="1000"/>
                                        <p:tgtEl>
                                          <p:spTgt spid="1372166"/>
                                        </p:tgtEl>
                                      </p:cBhvr>
                                    </p:animEffect>
                                    <p:anim calcmode="lin" valueType="num">
                                      <p:cBhvr>
                                        <p:cTn id="16" dur="1000" fill="hold"/>
                                        <p:tgtEl>
                                          <p:spTgt spid="1372166"/>
                                        </p:tgtEl>
                                        <p:attrNameLst>
                                          <p:attrName>ppt_x</p:attrName>
                                        </p:attrNameLst>
                                      </p:cBhvr>
                                      <p:tavLst>
                                        <p:tav tm="0">
                                          <p:val>
                                            <p:strVal val="#ppt_x"/>
                                          </p:val>
                                        </p:tav>
                                        <p:tav tm="100000">
                                          <p:val>
                                            <p:strVal val="#ppt_x"/>
                                          </p:val>
                                        </p:tav>
                                      </p:tavLst>
                                    </p:anim>
                                    <p:anim calcmode="lin" valueType="num">
                                      <p:cBhvr>
                                        <p:cTn id="17" dur="1000" fill="hold"/>
                                        <p:tgtEl>
                                          <p:spTgt spid="1372166"/>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53" presetClass="entr" presetSubtype="0" fill="hold" nodeType="clickEffect">
                                  <p:stCondLst>
                                    <p:cond delay="0"/>
                                  </p:stCondLst>
                                  <p:childTnLst>
                                    <p:set>
                                      <p:cBhvr>
                                        <p:cTn id="21" dur="1" fill="hold">
                                          <p:stCondLst>
                                            <p:cond delay="0"/>
                                          </p:stCondLst>
                                        </p:cTn>
                                        <p:tgtEl>
                                          <p:spTgt spid="1372173"/>
                                        </p:tgtEl>
                                        <p:attrNameLst>
                                          <p:attrName>style.visibility</p:attrName>
                                        </p:attrNameLst>
                                      </p:cBhvr>
                                      <p:to>
                                        <p:strVal val="visible"/>
                                      </p:to>
                                    </p:set>
                                    <p:anim calcmode="lin" valueType="num">
                                      <p:cBhvr>
                                        <p:cTn id="22" dur="500" fill="hold"/>
                                        <p:tgtEl>
                                          <p:spTgt spid="1372173"/>
                                        </p:tgtEl>
                                        <p:attrNameLst>
                                          <p:attrName>ppt_w</p:attrName>
                                        </p:attrNameLst>
                                      </p:cBhvr>
                                      <p:tavLst>
                                        <p:tav tm="0">
                                          <p:val>
                                            <p:fltVal val="0"/>
                                          </p:val>
                                        </p:tav>
                                        <p:tav tm="100000">
                                          <p:val>
                                            <p:strVal val="#ppt_w"/>
                                          </p:val>
                                        </p:tav>
                                      </p:tavLst>
                                    </p:anim>
                                    <p:anim calcmode="lin" valueType="num">
                                      <p:cBhvr>
                                        <p:cTn id="23" dur="500" fill="hold"/>
                                        <p:tgtEl>
                                          <p:spTgt spid="1372173"/>
                                        </p:tgtEl>
                                        <p:attrNameLst>
                                          <p:attrName>ppt_h</p:attrName>
                                        </p:attrNameLst>
                                      </p:cBhvr>
                                      <p:tavLst>
                                        <p:tav tm="0">
                                          <p:val>
                                            <p:fltVal val="0"/>
                                          </p:val>
                                        </p:tav>
                                        <p:tav tm="100000">
                                          <p:val>
                                            <p:strVal val="#ppt_h"/>
                                          </p:val>
                                        </p:tav>
                                      </p:tavLst>
                                    </p:anim>
                                    <p:animEffect transition="in" filter="fade">
                                      <p:cBhvr>
                                        <p:cTn id="24" dur="500"/>
                                        <p:tgtEl>
                                          <p:spTgt spid="137217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1372162"/>
                                        </p:tgtEl>
                                        <p:attrNameLst>
                                          <p:attrName>style.visibility</p:attrName>
                                        </p:attrNameLst>
                                      </p:cBhvr>
                                      <p:to>
                                        <p:strVal val="visible"/>
                                      </p:to>
                                    </p:set>
                                    <p:animEffect transition="in" filter="wipe(up)">
                                      <p:cBhvr>
                                        <p:cTn id="29" dur="500"/>
                                        <p:tgtEl>
                                          <p:spTgt spid="1372162"/>
                                        </p:tgtEl>
                                      </p:cBhvr>
                                    </p:animEffect>
                                  </p:childTnLst>
                                </p:cTn>
                              </p:par>
                            </p:childTnLst>
                          </p:cTn>
                        </p:par>
                        <p:par>
                          <p:cTn id="30" fill="hold">
                            <p:stCondLst>
                              <p:cond delay="500"/>
                            </p:stCondLst>
                            <p:childTnLst>
                              <p:par>
                                <p:cTn id="31" presetID="47" presetClass="entr" presetSubtype="0" fill="hold" nodeType="afterEffect">
                                  <p:stCondLst>
                                    <p:cond delay="0"/>
                                  </p:stCondLst>
                                  <p:childTnLst>
                                    <p:set>
                                      <p:cBhvr>
                                        <p:cTn id="32" dur="1" fill="hold">
                                          <p:stCondLst>
                                            <p:cond delay="0"/>
                                          </p:stCondLst>
                                        </p:cTn>
                                        <p:tgtEl>
                                          <p:spTgt spid="1372174"/>
                                        </p:tgtEl>
                                        <p:attrNameLst>
                                          <p:attrName>style.visibility</p:attrName>
                                        </p:attrNameLst>
                                      </p:cBhvr>
                                      <p:to>
                                        <p:strVal val="visible"/>
                                      </p:to>
                                    </p:set>
                                    <p:animEffect transition="in" filter="fade">
                                      <p:cBhvr>
                                        <p:cTn id="33" dur="1000"/>
                                        <p:tgtEl>
                                          <p:spTgt spid="1372174"/>
                                        </p:tgtEl>
                                      </p:cBhvr>
                                    </p:animEffect>
                                    <p:anim calcmode="lin" valueType="num">
                                      <p:cBhvr>
                                        <p:cTn id="34" dur="1000" fill="hold"/>
                                        <p:tgtEl>
                                          <p:spTgt spid="1372174"/>
                                        </p:tgtEl>
                                        <p:attrNameLst>
                                          <p:attrName>ppt_x</p:attrName>
                                        </p:attrNameLst>
                                      </p:cBhvr>
                                      <p:tavLst>
                                        <p:tav tm="0">
                                          <p:val>
                                            <p:strVal val="#ppt_x"/>
                                          </p:val>
                                        </p:tav>
                                        <p:tav tm="100000">
                                          <p:val>
                                            <p:strVal val="#ppt_x"/>
                                          </p:val>
                                        </p:tav>
                                      </p:tavLst>
                                    </p:anim>
                                    <p:anim calcmode="lin" valueType="num">
                                      <p:cBhvr>
                                        <p:cTn id="35" dur="1000" fill="hold"/>
                                        <p:tgtEl>
                                          <p:spTgt spid="1372174"/>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1372178"/>
                                        </p:tgtEl>
                                        <p:attrNameLst>
                                          <p:attrName>style.visibility</p:attrName>
                                        </p:attrNameLst>
                                      </p:cBhvr>
                                      <p:to>
                                        <p:strVal val="visible"/>
                                      </p:to>
                                    </p:set>
                                    <p:animEffect transition="in" filter="fade">
                                      <p:cBhvr>
                                        <p:cTn id="40" dur="1000"/>
                                        <p:tgtEl>
                                          <p:spTgt spid="1372178"/>
                                        </p:tgtEl>
                                      </p:cBhvr>
                                    </p:animEffect>
                                    <p:anim calcmode="lin" valueType="num">
                                      <p:cBhvr>
                                        <p:cTn id="41" dur="1000" fill="hold"/>
                                        <p:tgtEl>
                                          <p:spTgt spid="1372178"/>
                                        </p:tgtEl>
                                        <p:attrNameLst>
                                          <p:attrName>ppt_x</p:attrName>
                                        </p:attrNameLst>
                                      </p:cBhvr>
                                      <p:tavLst>
                                        <p:tav tm="0">
                                          <p:val>
                                            <p:strVal val="#ppt_x"/>
                                          </p:val>
                                        </p:tav>
                                        <p:tav tm="100000">
                                          <p:val>
                                            <p:strVal val="#ppt_x"/>
                                          </p:val>
                                        </p:tav>
                                      </p:tavLst>
                                    </p:anim>
                                    <p:anim calcmode="lin" valueType="num">
                                      <p:cBhvr>
                                        <p:cTn id="42" dur="1000" fill="hold"/>
                                        <p:tgtEl>
                                          <p:spTgt spid="1372178"/>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9" presetClass="emph" presetSubtype="0" grpId="0" nodeType="clickEffect">
                                  <p:stCondLst>
                                    <p:cond delay="0"/>
                                  </p:stCondLst>
                                  <p:childTnLst>
                                    <p:set>
                                      <p:cBhvr rctx="PPT">
                                        <p:cTn id="46" dur="indefinite"/>
                                        <p:tgtEl>
                                          <p:spTgt spid="1372170"/>
                                        </p:tgtEl>
                                        <p:attrNameLst>
                                          <p:attrName>style.opacity</p:attrName>
                                        </p:attrNameLst>
                                      </p:cBhvr>
                                      <p:to>
                                        <p:strVal val="0.5"/>
                                      </p:to>
                                    </p:set>
                                    <p:animEffect filter="image" prLst="opacity: 0.5">
                                      <p:cBhvr rctx="IE">
                                        <p:cTn id="47" dur="indefinite"/>
                                        <p:tgtEl>
                                          <p:spTgt spid="1372170"/>
                                        </p:tgtEl>
                                      </p:cBhvr>
                                    </p:animEffect>
                                  </p:childTnLst>
                                </p:cTn>
                              </p:par>
                            </p:childTnLst>
                          </p:cTn>
                        </p:par>
                        <p:par>
                          <p:cTn id="48" fill="hold">
                            <p:stCondLst>
                              <p:cond delay="0"/>
                            </p:stCondLst>
                            <p:childTnLst>
                              <p:par>
                                <p:cTn id="49" presetID="10" presetClass="entr" presetSubtype="0" fill="hold" grpId="0" nodeType="afterEffect">
                                  <p:stCondLst>
                                    <p:cond delay="0"/>
                                  </p:stCondLst>
                                  <p:childTnLst>
                                    <p:set>
                                      <p:cBhvr>
                                        <p:cTn id="50" dur="1" fill="hold">
                                          <p:stCondLst>
                                            <p:cond delay="0"/>
                                          </p:stCondLst>
                                        </p:cTn>
                                        <p:tgtEl>
                                          <p:spTgt spid="1372172"/>
                                        </p:tgtEl>
                                        <p:attrNameLst>
                                          <p:attrName>style.visibility</p:attrName>
                                        </p:attrNameLst>
                                      </p:cBhvr>
                                      <p:to>
                                        <p:strVal val="visible"/>
                                      </p:to>
                                    </p:set>
                                    <p:animEffect transition="in" filter="fade">
                                      <p:cBhvr>
                                        <p:cTn id="51" dur="2000"/>
                                        <p:tgtEl>
                                          <p:spTgt spid="1372172"/>
                                        </p:tgtEl>
                                      </p:cBhvr>
                                    </p:animEffect>
                                  </p:childTnLst>
                                </p:cTn>
                              </p:par>
                              <p:par>
                                <p:cTn id="52" presetID="0" presetClass="path" presetSubtype="0" accel="50000" decel="50000" fill="hold" grpId="1" nodeType="withEffect">
                                  <p:stCondLst>
                                    <p:cond delay="0"/>
                                  </p:stCondLst>
                                  <p:childTnLst>
                                    <p:animMotion origin="layout" path="M -0.2467 0.03565 C -0.23316 -0.00023 -0.21945 -0.03611 -0.1783 -0.04213 C -0.13715 -0.04815 -0.02969 -0.00694 -2.22222E-6 -2.59259E-6 " pathEditMode="relative" ptsTypes="aaA">
                                      <p:cBhvr>
                                        <p:cTn id="53" dur="2000" fill="hold"/>
                                        <p:tgtEl>
                                          <p:spTgt spid="1372172"/>
                                        </p:tgtEl>
                                        <p:attrNameLst>
                                          <p:attrName>ppt_x</p:attrName>
                                          <p:attrName>ppt_y</p:attrName>
                                        </p:attrNameLst>
                                      </p:cBhvr>
                                    </p:animMotion>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1372167"/>
                                        </p:tgtEl>
                                        <p:attrNameLst>
                                          <p:attrName>style.visibility</p:attrName>
                                        </p:attrNameLst>
                                      </p:cBhvr>
                                      <p:to>
                                        <p:strVal val="visible"/>
                                      </p:to>
                                    </p:set>
                                    <p:animEffect transition="in" filter="fade">
                                      <p:cBhvr>
                                        <p:cTn id="58" dur="1000"/>
                                        <p:tgtEl>
                                          <p:spTgt spid="1372167"/>
                                        </p:tgtEl>
                                      </p:cBhvr>
                                    </p:animEffect>
                                    <p:anim calcmode="lin" valueType="num">
                                      <p:cBhvr>
                                        <p:cTn id="59" dur="1000" fill="hold"/>
                                        <p:tgtEl>
                                          <p:spTgt spid="1372167"/>
                                        </p:tgtEl>
                                        <p:attrNameLst>
                                          <p:attrName>ppt_x</p:attrName>
                                        </p:attrNameLst>
                                      </p:cBhvr>
                                      <p:tavLst>
                                        <p:tav tm="0">
                                          <p:val>
                                            <p:strVal val="#ppt_x"/>
                                          </p:val>
                                        </p:tav>
                                        <p:tav tm="100000">
                                          <p:val>
                                            <p:strVal val="#ppt_x"/>
                                          </p:val>
                                        </p:tav>
                                      </p:tavLst>
                                    </p:anim>
                                    <p:anim calcmode="lin" valueType="num">
                                      <p:cBhvr>
                                        <p:cTn id="60" dur="1000" fill="hold"/>
                                        <p:tgtEl>
                                          <p:spTgt spid="1372167"/>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2" presetClass="entr" presetSubtype="1" fill="hold" grpId="0" nodeType="clickEffect">
                                  <p:stCondLst>
                                    <p:cond delay="0"/>
                                  </p:stCondLst>
                                  <p:childTnLst>
                                    <p:set>
                                      <p:cBhvr>
                                        <p:cTn id="64" dur="1" fill="hold">
                                          <p:stCondLst>
                                            <p:cond delay="0"/>
                                          </p:stCondLst>
                                        </p:cTn>
                                        <p:tgtEl>
                                          <p:spTgt spid="1372165"/>
                                        </p:tgtEl>
                                        <p:attrNameLst>
                                          <p:attrName>style.visibility</p:attrName>
                                        </p:attrNameLst>
                                      </p:cBhvr>
                                      <p:to>
                                        <p:strVal val="visible"/>
                                      </p:to>
                                    </p:set>
                                    <p:animEffect transition="in" filter="wipe(up)">
                                      <p:cBhvr>
                                        <p:cTn id="65" dur="500"/>
                                        <p:tgtEl>
                                          <p:spTgt spid="1372165"/>
                                        </p:tgtEl>
                                      </p:cBhvr>
                                    </p:animEffect>
                                  </p:childTnLst>
                                </p:cTn>
                              </p:par>
                            </p:childTnLst>
                          </p:cTn>
                        </p:par>
                        <p:par>
                          <p:cTn id="66" fill="hold">
                            <p:stCondLst>
                              <p:cond delay="500"/>
                            </p:stCondLst>
                            <p:childTnLst>
                              <p:par>
                                <p:cTn id="67" presetID="47" presetClass="entr" presetSubtype="0" fill="hold" nodeType="afterEffect">
                                  <p:stCondLst>
                                    <p:cond delay="0"/>
                                  </p:stCondLst>
                                  <p:childTnLst>
                                    <p:set>
                                      <p:cBhvr>
                                        <p:cTn id="68" dur="1" fill="hold">
                                          <p:stCondLst>
                                            <p:cond delay="0"/>
                                          </p:stCondLst>
                                        </p:cTn>
                                        <p:tgtEl>
                                          <p:spTgt spid="1372175"/>
                                        </p:tgtEl>
                                        <p:attrNameLst>
                                          <p:attrName>style.visibility</p:attrName>
                                        </p:attrNameLst>
                                      </p:cBhvr>
                                      <p:to>
                                        <p:strVal val="visible"/>
                                      </p:to>
                                    </p:set>
                                    <p:animEffect transition="in" filter="fade">
                                      <p:cBhvr>
                                        <p:cTn id="69" dur="1000"/>
                                        <p:tgtEl>
                                          <p:spTgt spid="1372175"/>
                                        </p:tgtEl>
                                      </p:cBhvr>
                                    </p:animEffect>
                                    <p:anim calcmode="lin" valueType="num">
                                      <p:cBhvr>
                                        <p:cTn id="70" dur="1000" fill="hold"/>
                                        <p:tgtEl>
                                          <p:spTgt spid="1372175"/>
                                        </p:tgtEl>
                                        <p:attrNameLst>
                                          <p:attrName>ppt_x</p:attrName>
                                        </p:attrNameLst>
                                      </p:cBhvr>
                                      <p:tavLst>
                                        <p:tav tm="0">
                                          <p:val>
                                            <p:strVal val="#ppt_x"/>
                                          </p:val>
                                        </p:tav>
                                        <p:tav tm="100000">
                                          <p:val>
                                            <p:strVal val="#ppt_x"/>
                                          </p:val>
                                        </p:tav>
                                      </p:tavLst>
                                    </p:anim>
                                    <p:anim calcmode="lin" valueType="num">
                                      <p:cBhvr>
                                        <p:cTn id="71" dur="1000" fill="hold"/>
                                        <p:tgtEl>
                                          <p:spTgt spid="1372175"/>
                                        </p:tgtEl>
                                        <p:attrNameLst>
                                          <p:attrName>ppt_y</p:attrName>
                                        </p:attrNameLst>
                                      </p:cBhvr>
                                      <p:tavLst>
                                        <p:tav tm="0">
                                          <p:val>
                                            <p:strVal val="#ppt_y-.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47" presetClass="entr" presetSubtype="0" fill="hold" grpId="0" nodeType="clickEffect">
                                  <p:stCondLst>
                                    <p:cond delay="0"/>
                                  </p:stCondLst>
                                  <p:childTnLst>
                                    <p:set>
                                      <p:cBhvr>
                                        <p:cTn id="75" dur="1" fill="hold">
                                          <p:stCondLst>
                                            <p:cond delay="0"/>
                                          </p:stCondLst>
                                        </p:cTn>
                                        <p:tgtEl>
                                          <p:spTgt spid="1372179"/>
                                        </p:tgtEl>
                                        <p:attrNameLst>
                                          <p:attrName>style.visibility</p:attrName>
                                        </p:attrNameLst>
                                      </p:cBhvr>
                                      <p:to>
                                        <p:strVal val="visible"/>
                                      </p:to>
                                    </p:set>
                                    <p:animEffect transition="in" filter="fade">
                                      <p:cBhvr>
                                        <p:cTn id="76" dur="1000"/>
                                        <p:tgtEl>
                                          <p:spTgt spid="1372179"/>
                                        </p:tgtEl>
                                      </p:cBhvr>
                                    </p:animEffect>
                                    <p:anim calcmode="lin" valueType="num">
                                      <p:cBhvr>
                                        <p:cTn id="77" dur="1000" fill="hold"/>
                                        <p:tgtEl>
                                          <p:spTgt spid="1372179"/>
                                        </p:tgtEl>
                                        <p:attrNameLst>
                                          <p:attrName>ppt_x</p:attrName>
                                        </p:attrNameLst>
                                      </p:cBhvr>
                                      <p:tavLst>
                                        <p:tav tm="0">
                                          <p:val>
                                            <p:strVal val="#ppt_x"/>
                                          </p:val>
                                        </p:tav>
                                        <p:tav tm="100000">
                                          <p:val>
                                            <p:strVal val="#ppt_x"/>
                                          </p:val>
                                        </p:tav>
                                      </p:tavLst>
                                    </p:anim>
                                    <p:anim calcmode="lin" valueType="num">
                                      <p:cBhvr>
                                        <p:cTn id="78" dur="1000" fill="hold"/>
                                        <p:tgtEl>
                                          <p:spTgt spid="1372179"/>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9" presetClass="emph" presetSubtype="0" grpId="2" nodeType="clickEffect">
                                  <p:stCondLst>
                                    <p:cond delay="0"/>
                                  </p:stCondLst>
                                  <p:childTnLst>
                                    <p:set>
                                      <p:cBhvr rctx="PPT">
                                        <p:cTn id="82" dur="indefinite"/>
                                        <p:tgtEl>
                                          <p:spTgt spid="1372172"/>
                                        </p:tgtEl>
                                        <p:attrNameLst>
                                          <p:attrName>style.opacity</p:attrName>
                                        </p:attrNameLst>
                                      </p:cBhvr>
                                      <p:to>
                                        <p:strVal val="0.5"/>
                                      </p:to>
                                    </p:set>
                                    <p:animEffect filter="image" prLst="opacity: 0.5">
                                      <p:cBhvr rctx="IE">
                                        <p:cTn id="83" dur="indefinite"/>
                                        <p:tgtEl>
                                          <p:spTgt spid="1372172"/>
                                        </p:tgtEl>
                                      </p:cBhvr>
                                    </p:animEffect>
                                  </p:childTnLst>
                                </p:cTn>
                              </p:par>
                            </p:childTnLst>
                          </p:cTn>
                        </p:par>
                        <p:par>
                          <p:cTn id="84" fill="hold">
                            <p:stCondLst>
                              <p:cond delay="0"/>
                            </p:stCondLst>
                            <p:childTnLst>
                              <p:par>
                                <p:cTn id="85" presetID="10" presetClass="entr" presetSubtype="0" fill="hold" grpId="0" nodeType="afterEffect">
                                  <p:stCondLst>
                                    <p:cond delay="0"/>
                                  </p:stCondLst>
                                  <p:childTnLst>
                                    <p:set>
                                      <p:cBhvr>
                                        <p:cTn id="86" dur="1" fill="hold">
                                          <p:stCondLst>
                                            <p:cond delay="0"/>
                                          </p:stCondLst>
                                        </p:cTn>
                                        <p:tgtEl>
                                          <p:spTgt spid="1372171"/>
                                        </p:tgtEl>
                                        <p:attrNameLst>
                                          <p:attrName>style.visibility</p:attrName>
                                        </p:attrNameLst>
                                      </p:cBhvr>
                                      <p:to>
                                        <p:strVal val="visible"/>
                                      </p:to>
                                    </p:set>
                                    <p:animEffect transition="in" filter="fade">
                                      <p:cBhvr>
                                        <p:cTn id="87" dur="2000"/>
                                        <p:tgtEl>
                                          <p:spTgt spid="1372171"/>
                                        </p:tgtEl>
                                      </p:cBhvr>
                                    </p:animEffect>
                                  </p:childTnLst>
                                </p:cTn>
                              </p:par>
                              <p:par>
                                <p:cTn id="88" presetID="0" presetClass="path" presetSubtype="0" accel="50000" decel="50000" fill="hold" grpId="1" nodeType="withEffect">
                                  <p:stCondLst>
                                    <p:cond delay="0"/>
                                  </p:stCondLst>
                                  <p:childTnLst>
                                    <p:animMotion origin="layout" path="M -0.16979 0.05856 C -0.16614 0.03194 -0.16232 0.00532 -0.13316 -0.0058 C -0.10399 -0.01691 -0.01753 -0.00765 0.00521 -0.00811 " pathEditMode="relative" ptsTypes="aaA">
                                      <p:cBhvr>
                                        <p:cTn id="89" dur="2000" fill="hold"/>
                                        <p:tgtEl>
                                          <p:spTgt spid="1372171"/>
                                        </p:tgtEl>
                                        <p:attrNameLst>
                                          <p:attrName>ppt_x</p:attrName>
                                          <p:attrName>ppt_y</p:attrName>
                                        </p:attrNameLst>
                                      </p:cBhvr>
                                    </p:animMotion>
                                  </p:childTnLst>
                                </p:cTn>
                              </p:par>
                            </p:childTnLst>
                          </p:cTn>
                        </p:par>
                      </p:childTnLst>
                    </p:cTn>
                  </p:par>
                  <p:par>
                    <p:cTn id="90" fill="hold">
                      <p:stCondLst>
                        <p:cond delay="indefinite"/>
                      </p:stCondLst>
                      <p:childTnLst>
                        <p:par>
                          <p:cTn id="91" fill="hold">
                            <p:stCondLst>
                              <p:cond delay="0"/>
                            </p:stCondLst>
                            <p:childTnLst>
                              <p:par>
                                <p:cTn id="92" presetID="42" presetClass="entr" presetSubtype="0" fill="hold" grpId="0" nodeType="clickEffect">
                                  <p:stCondLst>
                                    <p:cond delay="0"/>
                                  </p:stCondLst>
                                  <p:childTnLst>
                                    <p:set>
                                      <p:cBhvr>
                                        <p:cTn id="93" dur="1" fill="hold">
                                          <p:stCondLst>
                                            <p:cond delay="0"/>
                                          </p:stCondLst>
                                        </p:cTn>
                                        <p:tgtEl>
                                          <p:spTgt spid="1372168"/>
                                        </p:tgtEl>
                                        <p:attrNameLst>
                                          <p:attrName>style.visibility</p:attrName>
                                        </p:attrNameLst>
                                      </p:cBhvr>
                                      <p:to>
                                        <p:strVal val="visible"/>
                                      </p:to>
                                    </p:set>
                                    <p:animEffect transition="in" filter="fade">
                                      <p:cBhvr>
                                        <p:cTn id="94" dur="1000"/>
                                        <p:tgtEl>
                                          <p:spTgt spid="1372168"/>
                                        </p:tgtEl>
                                      </p:cBhvr>
                                    </p:animEffect>
                                    <p:anim calcmode="lin" valueType="num">
                                      <p:cBhvr>
                                        <p:cTn id="95" dur="1000" fill="hold"/>
                                        <p:tgtEl>
                                          <p:spTgt spid="1372168"/>
                                        </p:tgtEl>
                                        <p:attrNameLst>
                                          <p:attrName>ppt_x</p:attrName>
                                        </p:attrNameLst>
                                      </p:cBhvr>
                                      <p:tavLst>
                                        <p:tav tm="0">
                                          <p:val>
                                            <p:strVal val="#ppt_x"/>
                                          </p:val>
                                        </p:tav>
                                        <p:tav tm="100000">
                                          <p:val>
                                            <p:strVal val="#ppt_x"/>
                                          </p:val>
                                        </p:tav>
                                      </p:tavLst>
                                    </p:anim>
                                    <p:anim calcmode="lin" valueType="num">
                                      <p:cBhvr>
                                        <p:cTn id="96" dur="1000" fill="hold"/>
                                        <p:tgtEl>
                                          <p:spTgt spid="1372168"/>
                                        </p:tgtEl>
                                        <p:attrNameLst>
                                          <p:attrName>ppt_y</p:attrName>
                                        </p:attrNameLst>
                                      </p:cBhvr>
                                      <p:tavLst>
                                        <p:tav tm="0">
                                          <p:val>
                                            <p:strVal val="#ppt_y+.1"/>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1372169"/>
                                        </p:tgtEl>
                                        <p:attrNameLst>
                                          <p:attrName>style.visibility</p:attrName>
                                        </p:attrNameLst>
                                      </p:cBhvr>
                                      <p:to>
                                        <p:strVal val="visible"/>
                                      </p:to>
                                    </p:set>
                                    <p:animEffect transition="in" filter="wipe(up)">
                                      <p:cBhvr>
                                        <p:cTn id="101" dur="500"/>
                                        <p:tgtEl>
                                          <p:spTgt spid="1372169"/>
                                        </p:tgtEl>
                                      </p:cBhvr>
                                    </p:animEffect>
                                  </p:childTnLst>
                                </p:cTn>
                              </p:par>
                            </p:childTnLst>
                          </p:cTn>
                        </p:par>
                        <p:par>
                          <p:cTn id="102" fill="hold">
                            <p:stCondLst>
                              <p:cond delay="500"/>
                            </p:stCondLst>
                            <p:childTnLst>
                              <p:par>
                                <p:cTn id="103" presetID="47" presetClass="entr" presetSubtype="0" fill="hold" nodeType="afterEffect">
                                  <p:stCondLst>
                                    <p:cond delay="0"/>
                                  </p:stCondLst>
                                  <p:childTnLst>
                                    <p:set>
                                      <p:cBhvr>
                                        <p:cTn id="104" dur="1" fill="hold">
                                          <p:stCondLst>
                                            <p:cond delay="0"/>
                                          </p:stCondLst>
                                        </p:cTn>
                                        <p:tgtEl>
                                          <p:spTgt spid="1372176"/>
                                        </p:tgtEl>
                                        <p:attrNameLst>
                                          <p:attrName>style.visibility</p:attrName>
                                        </p:attrNameLst>
                                      </p:cBhvr>
                                      <p:to>
                                        <p:strVal val="visible"/>
                                      </p:to>
                                    </p:set>
                                    <p:animEffect transition="in" filter="fade">
                                      <p:cBhvr>
                                        <p:cTn id="105" dur="1000"/>
                                        <p:tgtEl>
                                          <p:spTgt spid="1372176"/>
                                        </p:tgtEl>
                                      </p:cBhvr>
                                    </p:animEffect>
                                    <p:anim calcmode="lin" valueType="num">
                                      <p:cBhvr>
                                        <p:cTn id="106" dur="1000" fill="hold"/>
                                        <p:tgtEl>
                                          <p:spTgt spid="1372176"/>
                                        </p:tgtEl>
                                        <p:attrNameLst>
                                          <p:attrName>ppt_x</p:attrName>
                                        </p:attrNameLst>
                                      </p:cBhvr>
                                      <p:tavLst>
                                        <p:tav tm="0">
                                          <p:val>
                                            <p:strVal val="#ppt_x"/>
                                          </p:val>
                                        </p:tav>
                                        <p:tav tm="100000">
                                          <p:val>
                                            <p:strVal val="#ppt_x"/>
                                          </p:val>
                                        </p:tav>
                                      </p:tavLst>
                                    </p:anim>
                                    <p:anim calcmode="lin" valueType="num">
                                      <p:cBhvr>
                                        <p:cTn id="107" dur="1000" fill="hold"/>
                                        <p:tgtEl>
                                          <p:spTgt spid="1372176"/>
                                        </p:tgtEl>
                                        <p:attrNameLst>
                                          <p:attrName>ppt_y</p:attrName>
                                        </p:attrNameLst>
                                      </p:cBhvr>
                                      <p:tavLst>
                                        <p:tav tm="0">
                                          <p:val>
                                            <p:strVal val="#ppt_y-.1"/>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47" presetClass="entr" presetSubtype="0" fill="hold" grpId="0" nodeType="clickEffect">
                                  <p:stCondLst>
                                    <p:cond delay="0"/>
                                  </p:stCondLst>
                                  <p:childTnLst>
                                    <p:set>
                                      <p:cBhvr>
                                        <p:cTn id="111" dur="1" fill="hold">
                                          <p:stCondLst>
                                            <p:cond delay="0"/>
                                          </p:stCondLst>
                                        </p:cTn>
                                        <p:tgtEl>
                                          <p:spTgt spid="1372180"/>
                                        </p:tgtEl>
                                        <p:attrNameLst>
                                          <p:attrName>style.visibility</p:attrName>
                                        </p:attrNameLst>
                                      </p:cBhvr>
                                      <p:to>
                                        <p:strVal val="visible"/>
                                      </p:to>
                                    </p:set>
                                    <p:animEffect transition="in" filter="fade">
                                      <p:cBhvr>
                                        <p:cTn id="112" dur="1000"/>
                                        <p:tgtEl>
                                          <p:spTgt spid="1372180"/>
                                        </p:tgtEl>
                                      </p:cBhvr>
                                    </p:animEffect>
                                    <p:anim calcmode="lin" valueType="num">
                                      <p:cBhvr>
                                        <p:cTn id="113" dur="1000" fill="hold"/>
                                        <p:tgtEl>
                                          <p:spTgt spid="1372180"/>
                                        </p:tgtEl>
                                        <p:attrNameLst>
                                          <p:attrName>ppt_x</p:attrName>
                                        </p:attrNameLst>
                                      </p:cBhvr>
                                      <p:tavLst>
                                        <p:tav tm="0">
                                          <p:val>
                                            <p:strVal val="#ppt_x"/>
                                          </p:val>
                                        </p:tav>
                                        <p:tav tm="100000">
                                          <p:val>
                                            <p:strVal val="#ppt_x"/>
                                          </p:val>
                                        </p:tav>
                                      </p:tavLst>
                                    </p:anim>
                                    <p:anim calcmode="lin" valueType="num">
                                      <p:cBhvr>
                                        <p:cTn id="114" dur="1000" fill="hold"/>
                                        <p:tgtEl>
                                          <p:spTgt spid="13721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162" grpId="0" animBg="1"/>
      <p:bldP spid="1372165" grpId="0" animBg="1"/>
      <p:bldP spid="1372166" grpId="0"/>
      <p:bldP spid="1372167" grpId="0"/>
      <p:bldP spid="1372168" grpId="0"/>
      <p:bldP spid="1372169" grpId="0" animBg="1"/>
      <p:bldP spid="1372170" grpId="0" animBg="1"/>
      <p:bldP spid="1372171" grpId="0" animBg="1"/>
      <p:bldP spid="1372171" grpId="1" animBg="1"/>
      <p:bldP spid="1372172" grpId="0" animBg="1"/>
      <p:bldP spid="1372172" grpId="1" animBg="1"/>
      <p:bldP spid="1372172" grpId="2" animBg="1"/>
      <p:bldP spid="1372177" grpId="0"/>
      <p:bldP spid="1372178" grpId="0"/>
      <p:bldP spid="1372179" grpId="0"/>
      <p:bldP spid="137218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4210" name="Rectangle 2"/>
          <p:cNvSpPr>
            <a:spLocks noChangeArrowheads="1"/>
          </p:cNvSpPr>
          <p:nvPr/>
        </p:nvSpPr>
        <p:spPr bwMode="auto">
          <a:xfrm>
            <a:off x="1295400" y="3581400"/>
            <a:ext cx="6858000" cy="2133600"/>
          </a:xfrm>
          <a:prstGeom prst="rect">
            <a:avLst/>
          </a:prstGeom>
          <a:solidFill>
            <a:srgbClr val="CCECFF">
              <a:alpha val="53999"/>
            </a:srgbClr>
          </a:solidFill>
          <a:ln w="9525">
            <a:miter lim="800000"/>
            <a:headEnd/>
            <a:tailEnd/>
          </a:ln>
          <a:effectLst/>
          <a:scene3d>
            <a:camera prst="legacyPerspectiveTopRight"/>
            <a:lightRig rig="legacyFlat3" dir="b"/>
          </a:scene3d>
          <a:sp3d extrusionH="887400" prstMaterial="legacyMatte">
            <a:bevelT w="13500" h="13500" prst="angle"/>
            <a:bevelB w="13500" h="13500" prst="angle"/>
            <a:extrusionClr>
              <a:srgbClr val="CCECFF"/>
            </a:extrusionClr>
          </a:sp3d>
        </p:spPr>
        <p:txBody>
          <a:bodyPr wrap="none" anchor="ctr">
            <a:flatTx/>
          </a:bodyPr>
          <a:lstStyle/>
          <a:p>
            <a:pPr algn="ctr"/>
            <a:endParaRPr lang="en-US" sz="1800"/>
          </a:p>
        </p:txBody>
      </p:sp>
      <p:sp>
        <p:nvSpPr>
          <p:cNvPr id="1374211" name="Rectangle 3"/>
          <p:cNvSpPr>
            <a:spLocks noGrp="1" noChangeArrowheads="1"/>
          </p:cNvSpPr>
          <p:nvPr>
            <p:ph type="title"/>
          </p:nvPr>
        </p:nvSpPr>
        <p:spPr/>
        <p:txBody>
          <a:bodyPr/>
          <a:lstStyle/>
          <a:p>
            <a:r>
              <a:rPr lang="en-US"/>
              <a:t>Specific Gravity</a:t>
            </a:r>
          </a:p>
        </p:txBody>
      </p:sp>
      <p:sp>
        <p:nvSpPr>
          <p:cNvPr id="1374212" name="Rectangle 4"/>
          <p:cNvSpPr>
            <a:spLocks noChangeArrowheads="1"/>
          </p:cNvSpPr>
          <p:nvPr/>
        </p:nvSpPr>
        <p:spPr bwMode="auto">
          <a:xfrm>
            <a:off x="76200" y="6567488"/>
            <a:ext cx="2274888" cy="214312"/>
          </a:xfrm>
          <a:prstGeom prst="rect">
            <a:avLst/>
          </a:prstGeom>
          <a:noFill/>
          <a:ln w="9525">
            <a:noFill/>
            <a:miter lim="800000"/>
            <a:headEnd/>
            <a:tailEnd/>
          </a:ln>
          <a:effectLst/>
        </p:spPr>
        <p:txBody>
          <a:bodyPr wrap="none">
            <a:spAutoFit/>
          </a:bodyPr>
          <a:lstStyle/>
          <a:p>
            <a:r>
              <a:rPr lang="en-US" sz="800"/>
              <a:t>Jaffe, </a:t>
            </a:r>
            <a:r>
              <a:rPr lang="en-US" sz="800" u="sng"/>
              <a:t>New World of Chemistry</a:t>
            </a:r>
            <a:r>
              <a:rPr lang="en-US" sz="800"/>
              <a:t>, 1955, page 66</a:t>
            </a:r>
          </a:p>
        </p:txBody>
      </p:sp>
      <p:sp>
        <p:nvSpPr>
          <p:cNvPr id="1374213" name="Rectangle 5"/>
          <p:cNvSpPr>
            <a:spLocks noChangeArrowheads="1"/>
          </p:cNvSpPr>
          <p:nvPr/>
        </p:nvSpPr>
        <p:spPr bwMode="auto">
          <a:xfrm>
            <a:off x="1295400" y="2438400"/>
            <a:ext cx="6858000" cy="3276600"/>
          </a:xfrm>
          <a:prstGeom prst="rect">
            <a:avLst/>
          </a:prstGeom>
          <a:solidFill>
            <a:schemeClr val="accent1"/>
          </a:solidFill>
          <a:ln w="9525">
            <a:miter lim="800000"/>
            <a:headEnd/>
            <a:tailEnd/>
          </a:ln>
          <a:effectLst/>
          <a:scene3d>
            <a:camera prst="legacyObliqueTopRight"/>
            <a:lightRig rig="legacyFlat3" dir="b"/>
          </a:scene3d>
          <a:sp3d extrusionH="430200" prstMaterial="legacyWireframe">
            <a:bevelT w="13500" h="13500" prst="angle"/>
            <a:bevelB w="13500" h="13500" prst="angle"/>
            <a:extrusionClr>
              <a:schemeClr val="accent1"/>
            </a:extrusionClr>
          </a:sp3d>
        </p:spPr>
        <p:txBody>
          <a:bodyPr wrap="none" anchor="ctr">
            <a:flatTx/>
          </a:bodyPr>
          <a:lstStyle/>
          <a:p>
            <a:endParaRPr lang="en-US"/>
          </a:p>
        </p:txBody>
      </p:sp>
      <p:sp>
        <p:nvSpPr>
          <p:cNvPr id="1374214" name="AutoShape 6"/>
          <p:cNvSpPr>
            <a:spLocks noChangeArrowheads="1"/>
          </p:cNvSpPr>
          <p:nvPr/>
        </p:nvSpPr>
        <p:spPr bwMode="auto">
          <a:xfrm>
            <a:off x="2209800" y="4724400"/>
            <a:ext cx="1143000" cy="990600"/>
          </a:xfrm>
          <a:prstGeom prst="cube">
            <a:avLst>
              <a:gd name="adj" fmla="val 25000"/>
            </a:avLst>
          </a:prstGeom>
          <a:gradFill rotWithShape="1">
            <a:gsLst>
              <a:gs pos="0">
                <a:srgbClr val="C0C0C0"/>
              </a:gs>
              <a:gs pos="100000">
                <a:schemeClr val="bg1"/>
              </a:gs>
            </a:gsLst>
            <a:lin ang="2700000" scaled="1"/>
          </a:gradFill>
          <a:ln w="9525">
            <a:solidFill>
              <a:schemeClr val="tx1"/>
            </a:solidFill>
            <a:miter lim="800000"/>
            <a:headEnd/>
            <a:tailEnd/>
          </a:ln>
          <a:effectLst/>
        </p:spPr>
        <p:txBody>
          <a:bodyPr wrap="none" anchor="ctr"/>
          <a:lstStyle/>
          <a:p>
            <a:pPr algn="ctr"/>
            <a:endParaRPr lang="en-US" sz="2400"/>
          </a:p>
        </p:txBody>
      </p:sp>
      <p:sp>
        <p:nvSpPr>
          <p:cNvPr id="1374215" name="AutoShape 7"/>
          <p:cNvSpPr>
            <a:spLocks noChangeArrowheads="1"/>
          </p:cNvSpPr>
          <p:nvPr/>
        </p:nvSpPr>
        <p:spPr bwMode="auto">
          <a:xfrm>
            <a:off x="3657600" y="3200400"/>
            <a:ext cx="1143000" cy="990600"/>
          </a:xfrm>
          <a:prstGeom prst="cube">
            <a:avLst>
              <a:gd name="adj" fmla="val 25000"/>
            </a:avLst>
          </a:prstGeom>
          <a:gradFill rotWithShape="1">
            <a:gsLst>
              <a:gs pos="0">
                <a:schemeClr val="bg1"/>
              </a:gs>
              <a:gs pos="100000">
                <a:srgbClr val="CCECFF"/>
              </a:gs>
            </a:gsLst>
            <a:lin ang="2700000" scaled="1"/>
          </a:gradFill>
          <a:ln w="9525">
            <a:noFill/>
            <a:miter lim="800000"/>
            <a:headEnd/>
            <a:tailEnd/>
          </a:ln>
          <a:effectLst/>
        </p:spPr>
        <p:txBody>
          <a:bodyPr wrap="none" anchor="ctr"/>
          <a:lstStyle/>
          <a:p>
            <a:pPr algn="ctr"/>
            <a:r>
              <a:rPr lang="en-US" sz="2400"/>
              <a:t>0.9</a:t>
            </a:r>
          </a:p>
        </p:txBody>
      </p:sp>
      <p:sp>
        <p:nvSpPr>
          <p:cNvPr id="1374216" name="AutoShape 8" descr="Cork"/>
          <p:cNvSpPr>
            <a:spLocks noChangeArrowheads="1"/>
          </p:cNvSpPr>
          <p:nvPr/>
        </p:nvSpPr>
        <p:spPr bwMode="auto">
          <a:xfrm>
            <a:off x="6019800" y="2819400"/>
            <a:ext cx="1143000" cy="990600"/>
          </a:xfrm>
          <a:prstGeom prst="cube">
            <a:avLst>
              <a:gd name="adj" fmla="val 25000"/>
            </a:avLst>
          </a:prstGeom>
          <a:blipFill dpi="0" rotWithShape="1">
            <a:blip r:embed="rId6"/>
            <a:srcRect/>
            <a:tile tx="0" ty="0" sx="100000" sy="100000" flip="none" algn="tl"/>
          </a:blipFill>
          <a:ln w="9525">
            <a:noFill/>
            <a:miter lim="800000"/>
            <a:headEnd/>
            <a:tailEnd/>
          </a:ln>
          <a:effectLst/>
        </p:spPr>
        <p:txBody>
          <a:bodyPr wrap="none" anchor="ctr"/>
          <a:lstStyle/>
          <a:p>
            <a:pPr algn="ctr"/>
            <a:r>
              <a:rPr lang="en-US" sz="2400"/>
              <a:t>0.25</a:t>
            </a:r>
          </a:p>
        </p:txBody>
      </p:sp>
      <p:sp>
        <p:nvSpPr>
          <p:cNvPr id="1374217" name="Text Box 9"/>
          <p:cNvSpPr txBox="1">
            <a:spLocks noChangeArrowheads="1"/>
          </p:cNvSpPr>
          <p:nvPr/>
        </p:nvSpPr>
        <p:spPr bwMode="auto">
          <a:xfrm>
            <a:off x="6019800" y="4648200"/>
            <a:ext cx="1187450" cy="366713"/>
          </a:xfrm>
          <a:prstGeom prst="rect">
            <a:avLst/>
          </a:prstGeom>
          <a:noFill/>
          <a:ln w="9525">
            <a:noFill/>
            <a:miter lim="800000"/>
            <a:headEnd/>
            <a:tailEnd/>
          </a:ln>
          <a:effectLst/>
        </p:spPr>
        <p:txBody>
          <a:bodyPr wrap="none">
            <a:spAutoFit/>
          </a:bodyPr>
          <a:lstStyle/>
          <a:p>
            <a:r>
              <a:rPr lang="en-US" sz="1800"/>
              <a:t>water  1.0</a:t>
            </a:r>
          </a:p>
        </p:txBody>
      </p:sp>
      <p:grpSp>
        <p:nvGrpSpPr>
          <p:cNvPr id="1374218" name="Group 10"/>
          <p:cNvGrpSpPr>
            <a:grpSpLocks/>
          </p:cNvGrpSpPr>
          <p:nvPr/>
        </p:nvGrpSpPr>
        <p:grpSpPr bwMode="auto">
          <a:xfrm>
            <a:off x="4648200" y="2971800"/>
            <a:ext cx="3435350" cy="976313"/>
            <a:chOff x="2928" y="1872"/>
            <a:chExt cx="2164" cy="615"/>
          </a:xfrm>
        </p:grpSpPr>
        <p:sp>
          <p:nvSpPr>
            <p:cNvPr id="1374219" name="Text Box 11"/>
            <p:cNvSpPr txBox="1">
              <a:spLocks noChangeArrowheads="1"/>
            </p:cNvSpPr>
            <p:nvPr/>
          </p:nvSpPr>
          <p:spPr bwMode="auto">
            <a:xfrm>
              <a:off x="3216" y="2256"/>
              <a:ext cx="300" cy="231"/>
            </a:xfrm>
            <a:prstGeom prst="rect">
              <a:avLst/>
            </a:prstGeom>
            <a:noFill/>
            <a:ln w="9525">
              <a:noFill/>
              <a:miter lim="800000"/>
              <a:headEnd/>
              <a:tailEnd/>
            </a:ln>
            <a:effectLst/>
          </p:spPr>
          <p:txBody>
            <a:bodyPr wrap="none">
              <a:spAutoFit/>
            </a:bodyPr>
            <a:lstStyle/>
            <a:p>
              <a:r>
                <a:rPr lang="en-US" sz="1800"/>
                <a:t>ice</a:t>
              </a:r>
            </a:p>
          </p:txBody>
        </p:sp>
        <p:sp>
          <p:nvSpPr>
            <p:cNvPr id="1374220" name="Text Box 12"/>
            <p:cNvSpPr txBox="1">
              <a:spLocks noChangeArrowheads="1"/>
            </p:cNvSpPr>
            <p:nvPr/>
          </p:nvSpPr>
          <p:spPr bwMode="auto">
            <a:xfrm>
              <a:off x="4704" y="1872"/>
              <a:ext cx="388" cy="231"/>
            </a:xfrm>
            <a:prstGeom prst="rect">
              <a:avLst/>
            </a:prstGeom>
            <a:noFill/>
            <a:ln w="9525">
              <a:noFill/>
              <a:miter lim="800000"/>
              <a:headEnd/>
              <a:tailEnd/>
            </a:ln>
            <a:effectLst/>
          </p:spPr>
          <p:txBody>
            <a:bodyPr wrap="none">
              <a:spAutoFit/>
            </a:bodyPr>
            <a:lstStyle/>
            <a:p>
              <a:r>
                <a:rPr lang="en-US" sz="1800"/>
                <a:t>cork</a:t>
              </a:r>
            </a:p>
          </p:txBody>
        </p:sp>
        <p:sp>
          <p:nvSpPr>
            <p:cNvPr id="1374221" name="Line 13"/>
            <p:cNvSpPr>
              <a:spLocks noChangeShapeType="1"/>
            </p:cNvSpPr>
            <p:nvPr/>
          </p:nvSpPr>
          <p:spPr bwMode="auto">
            <a:xfrm flipH="1" flipV="1">
              <a:off x="2928" y="2352"/>
              <a:ext cx="288" cy="48"/>
            </a:xfrm>
            <a:prstGeom prst="line">
              <a:avLst/>
            </a:prstGeom>
            <a:noFill/>
            <a:ln w="9525">
              <a:solidFill>
                <a:schemeClr val="tx1"/>
              </a:solidFill>
              <a:round/>
              <a:headEnd/>
              <a:tailEnd type="triangle" w="med" len="med"/>
            </a:ln>
            <a:effectLst/>
          </p:spPr>
          <p:txBody>
            <a:bodyPr/>
            <a:lstStyle/>
            <a:p>
              <a:endParaRPr lang="en-US"/>
            </a:p>
          </p:txBody>
        </p:sp>
        <p:sp>
          <p:nvSpPr>
            <p:cNvPr id="1374222" name="Line 14"/>
            <p:cNvSpPr>
              <a:spLocks noChangeShapeType="1"/>
            </p:cNvSpPr>
            <p:nvPr/>
          </p:nvSpPr>
          <p:spPr bwMode="auto">
            <a:xfrm flipH="1">
              <a:off x="4416" y="1968"/>
              <a:ext cx="288" cy="96"/>
            </a:xfrm>
            <a:prstGeom prst="line">
              <a:avLst/>
            </a:prstGeom>
            <a:noFill/>
            <a:ln w="9525">
              <a:solidFill>
                <a:schemeClr val="tx1"/>
              </a:solidFill>
              <a:round/>
              <a:headEnd/>
              <a:tailEnd type="triangle" w="med" len="med"/>
            </a:ln>
            <a:effectLst/>
          </p:spPr>
          <p:txBody>
            <a:bodyPr/>
            <a:lstStyle/>
            <a:p>
              <a:endParaRPr lang="en-US"/>
            </a:p>
          </p:txBody>
        </p:sp>
      </p:grpSp>
      <p:sp>
        <p:nvSpPr>
          <p:cNvPr id="1374223" name="Rectangle 15"/>
          <p:cNvSpPr>
            <a:spLocks noChangeArrowheads="1"/>
          </p:cNvSpPr>
          <p:nvPr/>
        </p:nvSpPr>
        <p:spPr bwMode="auto">
          <a:xfrm>
            <a:off x="1295400" y="3581400"/>
            <a:ext cx="7010400" cy="2133600"/>
          </a:xfrm>
          <a:prstGeom prst="rect">
            <a:avLst/>
          </a:prstGeom>
          <a:solidFill>
            <a:schemeClr val="accent1">
              <a:alpha val="12000"/>
            </a:schemeClr>
          </a:solidFill>
          <a:ln w="9525">
            <a:noFill/>
            <a:miter lim="800000"/>
            <a:headEnd/>
            <a:tailEnd/>
          </a:ln>
          <a:effectLst/>
        </p:spPr>
        <p:txBody>
          <a:bodyPr wrap="none" anchor="ctr"/>
          <a:lstStyle/>
          <a:p>
            <a:endParaRPr lang="en-US"/>
          </a:p>
        </p:txBody>
      </p:sp>
      <p:grpSp>
        <p:nvGrpSpPr>
          <p:cNvPr id="1374224" name="Group 16"/>
          <p:cNvGrpSpPr>
            <a:grpSpLocks/>
          </p:cNvGrpSpPr>
          <p:nvPr/>
        </p:nvGrpSpPr>
        <p:grpSpPr bwMode="auto">
          <a:xfrm>
            <a:off x="2363788" y="4814888"/>
            <a:ext cx="2436812" cy="747712"/>
            <a:chOff x="1489" y="3033"/>
            <a:chExt cx="1535" cy="471"/>
          </a:xfrm>
        </p:grpSpPr>
        <p:sp>
          <p:nvSpPr>
            <p:cNvPr id="1374225" name="Text Box 17"/>
            <p:cNvSpPr txBox="1">
              <a:spLocks noChangeArrowheads="1"/>
            </p:cNvSpPr>
            <p:nvPr/>
          </p:nvSpPr>
          <p:spPr bwMode="auto">
            <a:xfrm>
              <a:off x="2284" y="3033"/>
              <a:ext cx="740" cy="231"/>
            </a:xfrm>
            <a:prstGeom prst="rect">
              <a:avLst/>
            </a:prstGeom>
            <a:noFill/>
            <a:ln w="9525">
              <a:noFill/>
              <a:miter lim="800000"/>
              <a:headEnd/>
              <a:tailEnd/>
            </a:ln>
            <a:effectLst/>
          </p:spPr>
          <p:txBody>
            <a:bodyPr wrap="none">
              <a:spAutoFit/>
            </a:bodyPr>
            <a:lstStyle/>
            <a:p>
              <a:r>
                <a:rPr lang="en-US" sz="1800"/>
                <a:t>aluminum</a:t>
              </a:r>
            </a:p>
          </p:txBody>
        </p:sp>
        <p:sp>
          <p:nvSpPr>
            <p:cNvPr id="1374226" name="Line 18"/>
            <p:cNvSpPr>
              <a:spLocks noChangeShapeType="1"/>
            </p:cNvSpPr>
            <p:nvPr/>
          </p:nvSpPr>
          <p:spPr bwMode="auto">
            <a:xfrm flipH="1">
              <a:off x="2016" y="3168"/>
              <a:ext cx="288" cy="96"/>
            </a:xfrm>
            <a:prstGeom prst="line">
              <a:avLst/>
            </a:prstGeom>
            <a:noFill/>
            <a:ln w="9525">
              <a:solidFill>
                <a:schemeClr val="tx1"/>
              </a:solidFill>
              <a:round/>
              <a:headEnd/>
              <a:tailEnd type="triangle" w="med" len="med"/>
            </a:ln>
            <a:effectLst/>
          </p:spPr>
          <p:txBody>
            <a:bodyPr/>
            <a:lstStyle/>
            <a:p>
              <a:endParaRPr lang="en-US"/>
            </a:p>
          </p:txBody>
        </p:sp>
        <p:sp>
          <p:nvSpPr>
            <p:cNvPr id="1374227" name="Rectangle 19"/>
            <p:cNvSpPr>
              <a:spLocks noChangeArrowheads="1"/>
            </p:cNvSpPr>
            <p:nvPr/>
          </p:nvSpPr>
          <p:spPr bwMode="auto">
            <a:xfrm>
              <a:off x="1489" y="3216"/>
              <a:ext cx="383" cy="288"/>
            </a:xfrm>
            <a:prstGeom prst="rect">
              <a:avLst/>
            </a:prstGeom>
            <a:noFill/>
            <a:ln w="9525">
              <a:noFill/>
              <a:miter lim="800000"/>
              <a:headEnd/>
              <a:tailEnd/>
            </a:ln>
            <a:effectLst/>
          </p:spPr>
          <p:txBody>
            <a:bodyPr wrap="none">
              <a:spAutoFit/>
            </a:bodyPr>
            <a:lstStyle/>
            <a:p>
              <a:r>
                <a:rPr lang="en-US" sz="2400"/>
                <a:t>2.7</a:t>
              </a:r>
            </a:p>
          </p:txBody>
        </p:sp>
      </p:grpSp>
      <p:pic>
        <p:nvPicPr>
          <p:cNvPr id="1374228" name="Picture 20">
            <a:hlinkClick r:id="" action="ppaction://media"/>
          </p:cNvPr>
          <p:cNvPicPr>
            <a:picLocks noRot="1" noChangeAspect="1" noChangeArrowheads="1"/>
          </p:cNvPicPr>
          <p:nvPr>
            <a:wavAudioFile r:embed="rId1" name="MSj03883440000[1].wav"/>
          </p:nvPr>
        </p:nvPicPr>
        <p:blipFill>
          <a:blip r:embed="rId7"/>
          <a:srcRect/>
          <a:stretch>
            <a:fillRect/>
          </a:stretch>
        </p:blipFill>
        <p:spPr bwMode="auto">
          <a:xfrm>
            <a:off x="0" y="5943600"/>
            <a:ext cx="304800" cy="304800"/>
          </a:xfrm>
          <a:prstGeom prst="rect">
            <a:avLst/>
          </a:prstGeom>
          <a:noFill/>
        </p:spPr>
      </p:pic>
      <p:pic>
        <p:nvPicPr>
          <p:cNvPr id="1374229" name="Picture 21">
            <a:hlinkClick r:id="" action="ppaction://media"/>
          </p:cNvPr>
          <p:cNvPicPr>
            <a:picLocks noRot="1" noChangeAspect="1" noChangeArrowheads="1"/>
          </p:cNvPicPr>
          <p:nvPr>
            <a:wavAudioFile r:embed="rId2" name="MSSN00669A0000[1].wav"/>
          </p:nvPr>
        </p:nvPicPr>
        <p:blipFill>
          <a:blip r:embed="rId7"/>
          <a:srcRect/>
          <a:stretch>
            <a:fillRect/>
          </a:stretch>
        </p:blipFill>
        <p:spPr bwMode="auto">
          <a:xfrm>
            <a:off x="0" y="5562600"/>
            <a:ext cx="304800" cy="304800"/>
          </a:xfrm>
          <a:prstGeom prst="rect">
            <a:avLst/>
          </a:prstGeom>
          <a:noFill/>
        </p:spPr>
      </p:pic>
      <p:pic>
        <p:nvPicPr>
          <p:cNvPr id="1374230" name="Picture 22">
            <a:hlinkClick r:id="" action="ppaction://media"/>
          </p:cNvPr>
          <p:cNvPicPr>
            <a:picLocks noRot="1" noChangeAspect="1" noChangeArrowheads="1"/>
          </p:cNvPicPr>
          <p:nvPr>
            <a:wavAudioFile r:embed="rId3" name="MSSN00668A0000[1].wav"/>
          </p:nvPr>
        </p:nvPicPr>
        <p:blipFill>
          <a:blip r:embed="rId7"/>
          <a:srcRect/>
          <a:stretch>
            <a:fillRect/>
          </a:stretch>
        </p:blipFill>
        <p:spPr bwMode="auto">
          <a:xfrm>
            <a:off x="0" y="5181600"/>
            <a:ext cx="304800" cy="304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500"/>
                                  </p:stCondLst>
                                  <p:childTnLst>
                                    <p:cmd type="call" cmd="playFrom(0.0)">
                                      <p:cBhvr>
                                        <p:cTn id="6" dur="1898" fill="hold"/>
                                        <p:tgtEl>
                                          <p:spTgt spid="1374228"/>
                                        </p:tgtEl>
                                      </p:cBhvr>
                                    </p:cmd>
                                  </p:childTnLst>
                                </p:cTn>
                              </p:par>
                              <p:par>
                                <p:cTn id="7" presetID="56" presetClass="entr" presetSubtype="0" fill="hold" grpId="0" nodeType="withEffect">
                                  <p:stCondLst>
                                    <p:cond delay="0"/>
                                  </p:stCondLst>
                                  <p:iterate type="lt">
                                    <p:tmPct val="10000"/>
                                  </p:iterate>
                                  <p:childTnLst>
                                    <p:set>
                                      <p:cBhvr>
                                        <p:cTn id="8" dur="1" fill="hold">
                                          <p:stCondLst>
                                            <p:cond delay="0"/>
                                          </p:stCondLst>
                                        </p:cTn>
                                        <p:tgtEl>
                                          <p:spTgt spid="1374214"/>
                                        </p:tgtEl>
                                        <p:attrNameLst>
                                          <p:attrName>style.visibility</p:attrName>
                                        </p:attrNameLst>
                                      </p:cBhvr>
                                      <p:to>
                                        <p:strVal val="visible"/>
                                      </p:to>
                                    </p:set>
                                    <p:anim by="(-#ppt_w*2)" calcmode="lin" valueType="num">
                                      <p:cBhvr rctx="PPT">
                                        <p:cTn id="9" dur="500" autoRev="1" fill="hold">
                                          <p:stCondLst>
                                            <p:cond delay="0"/>
                                          </p:stCondLst>
                                        </p:cTn>
                                        <p:tgtEl>
                                          <p:spTgt spid="1374214"/>
                                        </p:tgtEl>
                                        <p:attrNameLst>
                                          <p:attrName>ppt_w</p:attrName>
                                        </p:attrNameLst>
                                      </p:cBhvr>
                                    </p:anim>
                                    <p:anim by="(#ppt_w*0.50)" calcmode="lin" valueType="num">
                                      <p:cBhvr>
                                        <p:cTn id="10" dur="500" decel="50000" autoRev="1" fill="hold">
                                          <p:stCondLst>
                                            <p:cond delay="0"/>
                                          </p:stCondLst>
                                        </p:cTn>
                                        <p:tgtEl>
                                          <p:spTgt spid="1374214"/>
                                        </p:tgtEl>
                                        <p:attrNameLst>
                                          <p:attrName>ppt_x</p:attrName>
                                        </p:attrNameLst>
                                      </p:cBhvr>
                                    </p:anim>
                                    <p:anim from="(-#ppt_h/2)" to="(#ppt_y)" calcmode="lin" valueType="num">
                                      <p:cBhvr>
                                        <p:cTn id="11" dur="1000" fill="hold">
                                          <p:stCondLst>
                                            <p:cond delay="0"/>
                                          </p:stCondLst>
                                        </p:cTn>
                                        <p:tgtEl>
                                          <p:spTgt spid="1374214"/>
                                        </p:tgtEl>
                                        <p:attrNameLst>
                                          <p:attrName>ppt_y</p:attrName>
                                        </p:attrNameLst>
                                      </p:cBhvr>
                                    </p:anim>
                                    <p:animRot by="21600000">
                                      <p:cBhvr>
                                        <p:cTn id="12" dur="1000" fill="hold">
                                          <p:stCondLst>
                                            <p:cond delay="0"/>
                                          </p:stCondLst>
                                        </p:cTn>
                                        <p:tgtEl>
                                          <p:spTgt spid="1374214"/>
                                        </p:tgtEl>
                                        <p:attrNameLst>
                                          <p:attrName>r</p:attrName>
                                        </p:attrNameLst>
                                      </p:cBhvr>
                                    </p:animRot>
                                  </p:childTnLst>
                                </p:cTn>
                              </p:par>
                            </p:childTnLst>
                          </p:cTn>
                        </p:par>
                        <p:par>
                          <p:cTn id="13" fill="hold">
                            <p:stCondLst>
                              <p:cond delay="2398"/>
                            </p:stCondLst>
                            <p:childTnLst>
                              <p:par>
                                <p:cTn id="14" presetID="9" presetClass="entr" presetSubtype="0" fill="hold" nodeType="afterEffect">
                                  <p:stCondLst>
                                    <p:cond delay="0"/>
                                  </p:stCondLst>
                                  <p:childTnLst>
                                    <p:set>
                                      <p:cBhvr>
                                        <p:cTn id="15" dur="1" fill="hold">
                                          <p:stCondLst>
                                            <p:cond delay="0"/>
                                          </p:stCondLst>
                                        </p:cTn>
                                        <p:tgtEl>
                                          <p:spTgt spid="1374224"/>
                                        </p:tgtEl>
                                        <p:attrNameLst>
                                          <p:attrName>style.visibility</p:attrName>
                                        </p:attrNameLst>
                                      </p:cBhvr>
                                      <p:to>
                                        <p:strVal val="visible"/>
                                      </p:to>
                                    </p:set>
                                    <p:animEffect transition="in" filter="dissolve">
                                      <p:cBhvr>
                                        <p:cTn id="16" dur="500"/>
                                        <p:tgtEl>
                                          <p:spTgt spid="1374224"/>
                                        </p:tgtEl>
                                      </p:cBhvr>
                                    </p:animEffect>
                                  </p:childTnLst>
                                </p:cTn>
                              </p:par>
                            </p:childTnLst>
                          </p:cTn>
                        </p:par>
                      </p:childTnLst>
                    </p:cTn>
                  </p:par>
                  <p:par>
                    <p:cTn id="17" fill="hold">
                      <p:stCondLst>
                        <p:cond delay="indefinite"/>
                      </p:stCondLst>
                      <p:childTnLst>
                        <p:par>
                          <p:cTn id="18" fill="hold">
                            <p:stCondLst>
                              <p:cond delay="0"/>
                            </p:stCondLst>
                            <p:childTnLst>
                              <p:par>
                                <p:cTn id="19" presetID="30" presetClass="entr" presetSubtype="0" fill="hold" grpId="0" nodeType="clickEffect">
                                  <p:stCondLst>
                                    <p:cond delay="0"/>
                                  </p:stCondLst>
                                  <p:childTnLst>
                                    <p:set>
                                      <p:cBhvr>
                                        <p:cTn id="20" dur="1" fill="hold">
                                          <p:stCondLst>
                                            <p:cond delay="0"/>
                                          </p:stCondLst>
                                        </p:cTn>
                                        <p:tgtEl>
                                          <p:spTgt spid="1374215"/>
                                        </p:tgtEl>
                                        <p:attrNameLst>
                                          <p:attrName>style.visibility</p:attrName>
                                        </p:attrNameLst>
                                      </p:cBhvr>
                                      <p:to>
                                        <p:strVal val="visible"/>
                                      </p:to>
                                    </p:set>
                                    <p:animEffect transition="in" filter="fade">
                                      <p:cBhvr>
                                        <p:cTn id="21" dur="800" decel="100000"/>
                                        <p:tgtEl>
                                          <p:spTgt spid="1374215"/>
                                        </p:tgtEl>
                                      </p:cBhvr>
                                    </p:animEffect>
                                    <p:anim calcmode="lin" valueType="num">
                                      <p:cBhvr>
                                        <p:cTn id="22" dur="800" decel="100000" fill="hold"/>
                                        <p:tgtEl>
                                          <p:spTgt spid="1374215"/>
                                        </p:tgtEl>
                                        <p:attrNameLst>
                                          <p:attrName>style.rotation</p:attrName>
                                        </p:attrNameLst>
                                      </p:cBhvr>
                                      <p:tavLst>
                                        <p:tav tm="0">
                                          <p:val>
                                            <p:fltVal val="-90"/>
                                          </p:val>
                                        </p:tav>
                                        <p:tav tm="100000">
                                          <p:val>
                                            <p:fltVal val="0"/>
                                          </p:val>
                                        </p:tav>
                                      </p:tavLst>
                                    </p:anim>
                                    <p:anim calcmode="lin" valueType="num">
                                      <p:cBhvr>
                                        <p:cTn id="23" dur="800" decel="100000" fill="hold"/>
                                        <p:tgtEl>
                                          <p:spTgt spid="1374215"/>
                                        </p:tgtEl>
                                        <p:attrNameLst>
                                          <p:attrName>ppt_x</p:attrName>
                                        </p:attrNameLst>
                                      </p:cBhvr>
                                      <p:tavLst>
                                        <p:tav tm="0">
                                          <p:val>
                                            <p:strVal val="#ppt_x+0.4"/>
                                          </p:val>
                                        </p:tav>
                                        <p:tav tm="100000">
                                          <p:val>
                                            <p:strVal val="#ppt_x-0.05"/>
                                          </p:val>
                                        </p:tav>
                                      </p:tavLst>
                                    </p:anim>
                                    <p:anim calcmode="lin" valueType="num">
                                      <p:cBhvr>
                                        <p:cTn id="24" dur="800" decel="100000" fill="hold"/>
                                        <p:tgtEl>
                                          <p:spTgt spid="1374215"/>
                                        </p:tgtEl>
                                        <p:attrNameLst>
                                          <p:attrName>ppt_y</p:attrName>
                                        </p:attrNameLst>
                                      </p:cBhvr>
                                      <p:tavLst>
                                        <p:tav tm="0">
                                          <p:val>
                                            <p:strVal val="#ppt_y-0.4"/>
                                          </p:val>
                                        </p:tav>
                                        <p:tav tm="100000">
                                          <p:val>
                                            <p:strVal val="#ppt_y+0.1"/>
                                          </p:val>
                                        </p:tav>
                                      </p:tavLst>
                                    </p:anim>
                                    <p:anim calcmode="lin" valueType="num">
                                      <p:cBhvr>
                                        <p:cTn id="25" dur="200" accel="100000" fill="hold">
                                          <p:stCondLst>
                                            <p:cond delay="800"/>
                                          </p:stCondLst>
                                        </p:cTn>
                                        <p:tgtEl>
                                          <p:spTgt spid="1374215"/>
                                        </p:tgtEl>
                                        <p:attrNameLst>
                                          <p:attrName>ppt_x</p:attrName>
                                        </p:attrNameLst>
                                      </p:cBhvr>
                                      <p:tavLst>
                                        <p:tav tm="0">
                                          <p:val>
                                            <p:strVal val="#ppt_x-0.05"/>
                                          </p:val>
                                        </p:tav>
                                        <p:tav tm="100000">
                                          <p:val>
                                            <p:strVal val="#ppt_x"/>
                                          </p:val>
                                        </p:tav>
                                      </p:tavLst>
                                    </p:anim>
                                    <p:anim calcmode="lin" valueType="num">
                                      <p:cBhvr>
                                        <p:cTn id="26" dur="200" accel="100000" fill="hold">
                                          <p:stCondLst>
                                            <p:cond delay="800"/>
                                          </p:stCondLst>
                                        </p:cTn>
                                        <p:tgtEl>
                                          <p:spTgt spid="1374215"/>
                                        </p:tgtEl>
                                        <p:attrNameLst>
                                          <p:attrName>ppt_y</p:attrName>
                                        </p:attrNameLst>
                                      </p:cBhvr>
                                      <p:tavLst>
                                        <p:tav tm="0">
                                          <p:val>
                                            <p:strVal val="#ppt_y+0.1"/>
                                          </p:val>
                                        </p:tav>
                                        <p:tav tm="100000">
                                          <p:val>
                                            <p:strVal val="#ppt_y"/>
                                          </p:val>
                                        </p:tav>
                                      </p:tavLst>
                                    </p:anim>
                                  </p:childTnLst>
                                </p:cTn>
                              </p:par>
                              <p:par>
                                <p:cTn id="27" presetID="1" presetClass="mediacall" presetSubtype="0" fill="hold" nodeType="withEffect">
                                  <p:stCondLst>
                                    <p:cond delay="500"/>
                                  </p:stCondLst>
                                  <p:childTnLst>
                                    <p:cmd type="call" cmd="playFrom(0.0)">
                                      <p:cBhvr>
                                        <p:cTn id="28" dur="1633" fill="hold"/>
                                        <p:tgtEl>
                                          <p:spTgt spid="1374229"/>
                                        </p:tgtEl>
                                      </p:cBhvr>
                                    </p:cmd>
                                  </p:childTnLst>
                                </p:cTn>
                              </p:par>
                            </p:childTnLst>
                          </p:cTn>
                        </p:par>
                        <p:par>
                          <p:cTn id="29" fill="hold">
                            <p:stCondLst>
                              <p:cond delay="2133"/>
                            </p:stCondLst>
                            <p:childTnLst>
                              <p:par>
                                <p:cTn id="30" presetID="30" presetClass="entr" presetSubtype="0" fill="hold" grpId="0" nodeType="afterEffect">
                                  <p:stCondLst>
                                    <p:cond delay="0"/>
                                  </p:stCondLst>
                                  <p:childTnLst>
                                    <p:set>
                                      <p:cBhvr>
                                        <p:cTn id="31" dur="1" fill="hold">
                                          <p:stCondLst>
                                            <p:cond delay="0"/>
                                          </p:stCondLst>
                                        </p:cTn>
                                        <p:tgtEl>
                                          <p:spTgt spid="1374216"/>
                                        </p:tgtEl>
                                        <p:attrNameLst>
                                          <p:attrName>style.visibility</p:attrName>
                                        </p:attrNameLst>
                                      </p:cBhvr>
                                      <p:to>
                                        <p:strVal val="visible"/>
                                      </p:to>
                                    </p:set>
                                    <p:animEffect transition="in" filter="fade">
                                      <p:cBhvr>
                                        <p:cTn id="32" dur="800" decel="100000"/>
                                        <p:tgtEl>
                                          <p:spTgt spid="1374216"/>
                                        </p:tgtEl>
                                      </p:cBhvr>
                                    </p:animEffect>
                                    <p:anim calcmode="lin" valueType="num">
                                      <p:cBhvr>
                                        <p:cTn id="33" dur="800" decel="100000" fill="hold"/>
                                        <p:tgtEl>
                                          <p:spTgt spid="1374216"/>
                                        </p:tgtEl>
                                        <p:attrNameLst>
                                          <p:attrName>style.rotation</p:attrName>
                                        </p:attrNameLst>
                                      </p:cBhvr>
                                      <p:tavLst>
                                        <p:tav tm="0">
                                          <p:val>
                                            <p:fltVal val="-90"/>
                                          </p:val>
                                        </p:tav>
                                        <p:tav tm="100000">
                                          <p:val>
                                            <p:fltVal val="0"/>
                                          </p:val>
                                        </p:tav>
                                      </p:tavLst>
                                    </p:anim>
                                    <p:anim calcmode="lin" valueType="num">
                                      <p:cBhvr>
                                        <p:cTn id="34" dur="800" decel="100000" fill="hold"/>
                                        <p:tgtEl>
                                          <p:spTgt spid="1374216"/>
                                        </p:tgtEl>
                                        <p:attrNameLst>
                                          <p:attrName>ppt_x</p:attrName>
                                        </p:attrNameLst>
                                      </p:cBhvr>
                                      <p:tavLst>
                                        <p:tav tm="0">
                                          <p:val>
                                            <p:strVal val="#ppt_x+0.4"/>
                                          </p:val>
                                        </p:tav>
                                        <p:tav tm="100000">
                                          <p:val>
                                            <p:strVal val="#ppt_x-0.05"/>
                                          </p:val>
                                        </p:tav>
                                      </p:tavLst>
                                    </p:anim>
                                    <p:anim calcmode="lin" valueType="num">
                                      <p:cBhvr>
                                        <p:cTn id="35" dur="800" decel="100000" fill="hold"/>
                                        <p:tgtEl>
                                          <p:spTgt spid="1374216"/>
                                        </p:tgtEl>
                                        <p:attrNameLst>
                                          <p:attrName>ppt_y</p:attrName>
                                        </p:attrNameLst>
                                      </p:cBhvr>
                                      <p:tavLst>
                                        <p:tav tm="0">
                                          <p:val>
                                            <p:strVal val="#ppt_y-0.4"/>
                                          </p:val>
                                        </p:tav>
                                        <p:tav tm="100000">
                                          <p:val>
                                            <p:strVal val="#ppt_y+0.1"/>
                                          </p:val>
                                        </p:tav>
                                      </p:tavLst>
                                    </p:anim>
                                    <p:anim calcmode="lin" valueType="num">
                                      <p:cBhvr>
                                        <p:cTn id="36" dur="200" accel="100000" fill="hold">
                                          <p:stCondLst>
                                            <p:cond delay="800"/>
                                          </p:stCondLst>
                                        </p:cTn>
                                        <p:tgtEl>
                                          <p:spTgt spid="1374216"/>
                                        </p:tgtEl>
                                        <p:attrNameLst>
                                          <p:attrName>ppt_x</p:attrName>
                                        </p:attrNameLst>
                                      </p:cBhvr>
                                      <p:tavLst>
                                        <p:tav tm="0">
                                          <p:val>
                                            <p:strVal val="#ppt_x-0.05"/>
                                          </p:val>
                                        </p:tav>
                                        <p:tav tm="100000">
                                          <p:val>
                                            <p:strVal val="#ppt_x"/>
                                          </p:val>
                                        </p:tav>
                                      </p:tavLst>
                                    </p:anim>
                                    <p:anim calcmode="lin" valueType="num">
                                      <p:cBhvr>
                                        <p:cTn id="37" dur="200" accel="100000" fill="hold">
                                          <p:stCondLst>
                                            <p:cond delay="800"/>
                                          </p:stCondLst>
                                        </p:cTn>
                                        <p:tgtEl>
                                          <p:spTgt spid="1374216"/>
                                        </p:tgtEl>
                                        <p:attrNameLst>
                                          <p:attrName>ppt_y</p:attrName>
                                        </p:attrNameLst>
                                      </p:cBhvr>
                                      <p:tavLst>
                                        <p:tav tm="0">
                                          <p:val>
                                            <p:strVal val="#ppt_y+0.1"/>
                                          </p:val>
                                        </p:tav>
                                        <p:tav tm="100000">
                                          <p:val>
                                            <p:strVal val="#ppt_y"/>
                                          </p:val>
                                        </p:tav>
                                      </p:tavLst>
                                    </p:anim>
                                  </p:childTnLst>
                                </p:cTn>
                              </p:par>
                              <p:par>
                                <p:cTn id="38" presetID="1" presetClass="mediacall" presetSubtype="0" fill="hold" nodeType="withEffect">
                                  <p:stCondLst>
                                    <p:cond delay="500"/>
                                  </p:stCondLst>
                                  <p:childTnLst>
                                    <p:cmd type="call" cmd="playFrom(0.0)">
                                      <p:cBhvr>
                                        <p:cTn id="39" dur="2268" fill="hold"/>
                                        <p:tgtEl>
                                          <p:spTgt spid="1374230"/>
                                        </p:tgtEl>
                                      </p:cBhvr>
                                    </p:cmd>
                                  </p:childTnLst>
                                </p:cTn>
                              </p:par>
                            </p:childTnLst>
                          </p:cTn>
                        </p:par>
                        <p:par>
                          <p:cTn id="40" fill="hold">
                            <p:stCondLst>
                              <p:cond delay="4901"/>
                            </p:stCondLst>
                            <p:childTnLst>
                              <p:par>
                                <p:cTn id="41" presetID="10" presetClass="entr" presetSubtype="0" fill="hold" nodeType="afterEffect">
                                  <p:stCondLst>
                                    <p:cond delay="0"/>
                                  </p:stCondLst>
                                  <p:childTnLst>
                                    <p:set>
                                      <p:cBhvr>
                                        <p:cTn id="42" dur="1" fill="hold">
                                          <p:stCondLst>
                                            <p:cond delay="0"/>
                                          </p:stCondLst>
                                        </p:cTn>
                                        <p:tgtEl>
                                          <p:spTgt spid="1374218"/>
                                        </p:tgtEl>
                                        <p:attrNameLst>
                                          <p:attrName>style.visibility</p:attrName>
                                        </p:attrNameLst>
                                      </p:cBhvr>
                                      <p:to>
                                        <p:strVal val="visible"/>
                                      </p:to>
                                    </p:set>
                                    <p:animEffect transition="in" filter="fade">
                                      <p:cBhvr>
                                        <p:cTn id="43" dur="2000"/>
                                        <p:tgtEl>
                                          <p:spTgt spid="1374218"/>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1374223"/>
                                        </p:tgtEl>
                                        <p:attrNameLst>
                                          <p:attrName>style.visibility</p:attrName>
                                        </p:attrNameLst>
                                      </p:cBhvr>
                                      <p:to>
                                        <p:strVal val="visible"/>
                                      </p:to>
                                    </p:set>
                                    <p:animEffect transition="in" filter="dissolve">
                                      <p:cBhvr>
                                        <p:cTn id="46" dur="500"/>
                                        <p:tgtEl>
                                          <p:spTgt spid="137422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91000" showWhenStopped="0">
                <p:cTn id="47" fill="hold" display="0">
                  <p:stCondLst>
                    <p:cond delay="indefinite"/>
                  </p:stCondLst>
                  <p:endCondLst>
                    <p:cond evt="onNext" delay="0">
                      <p:tgtEl>
                        <p:sldTgt/>
                      </p:tgtEl>
                    </p:cond>
                    <p:cond evt="onPrev" delay="0">
                      <p:tgtEl>
                        <p:sldTgt/>
                      </p:tgtEl>
                    </p:cond>
                    <p:cond evt="onStopAudio" delay="0">
                      <p:tgtEl>
                        <p:sldTgt/>
                      </p:tgtEl>
                    </p:cond>
                  </p:endCondLst>
                </p:cTn>
                <p:tgtEl>
                  <p:spTgt spid="1374228"/>
                </p:tgtEl>
              </p:cMediaNode>
            </p:audio>
            <p:audio>
              <p:cMediaNode showWhenStopped="0">
                <p:cTn id="48" fill="hold" display="0">
                  <p:stCondLst>
                    <p:cond delay="indefinite"/>
                  </p:stCondLst>
                  <p:endCondLst>
                    <p:cond evt="onNext" delay="0">
                      <p:tgtEl>
                        <p:sldTgt/>
                      </p:tgtEl>
                    </p:cond>
                    <p:cond evt="onPrev" delay="0">
                      <p:tgtEl>
                        <p:sldTgt/>
                      </p:tgtEl>
                    </p:cond>
                    <p:cond evt="onStopAudio" delay="0">
                      <p:tgtEl>
                        <p:sldTgt/>
                      </p:tgtEl>
                    </p:cond>
                  </p:endCondLst>
                </p:cTn>
                <p:tgtEl>
                  <p:spTgt spid="1374229"/>
                </p:tgtEl>
              </p:cMediaNode>
            </p:audio>
            <p:audio>
              <p:cMediaNode vol="26000" showWhenStopped="0">
                <p:cTn id="49" fill="hold" display="0">
                  <p:stCondLst>
                    <p:cond delay="indefinite"/>
                  </p:stCondLst>
                  <p:endCondLst>
                    <p:cond evt="onNext" delay="0">
                      <p:tgtEl>
                        <p:sldTgt/>
                      </p:tgtEl>
                    </p:cond>
                    <p:cond evt="onPrev" delay="0">
                      <p:tgtEl>
                        <p:sldTgt/>
                      </p:tgtEl>
                    </p:cond>
                    <p:cond evt="onStopAudio" delay="0">
                      <p:tgtEl>
                        <p:sldTgt/>
                      </p:tgtEl>
                    </p:cond>
                  </p:endCondLst>
                </p:cTn>
                <p:tgtEl>
                  <p:spTgt spid="1374230"/>
                </p:tgtEl>
              </p:cMediaNode>
            </p:audio>
          </p:childTnLst>
        </p:cTn>
      </p:par>
    </p:tnLst>
    <p:bldLst>
      <p:bldP spid="1374214" grpId="0" animBg="1"/>
      <p:bldP spid="1374215" grpId="0" animBg="1"/>
      <p:bldP spid="1374216" grpId="0" animBg="1"/>
      <p:bldP spid="1374223"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9330" name="Freeform 2"/>
          <p:cNvSpPr>
            <a:spLocks/>
          </p:cNvSpPr>
          <p:nvPr/>
        </p:nvSpPr>
        <p:spPr bwMode="auto">
          <a:xfrm>
            <a:off x="1127125" y="1776413"/>
            <a:ext cx="6246813" cy="3946525"/>
          </a:xfrm>
          <a:custGeom>
            <a:avLst/>
            <a:gdLst/>
            <a:ahLst/>
            <a:cxnLst>
              <a:cxn ang="0">
                <a:pos x="357" y="332"/>
              </a:cxn>
              <a:cxn ang="0">
                <a:pos x="591" y="310"/>
              </a:cxn>
              <a:cxn ang="0">
                <a:pos x="698" y="182"/>
              </a:cxn>
              <a:cxn ang="0">
                <a:pos x="847" y="97"/>
              </a:cxn>
              <a:cxn ang="0">
                <a:pos x="1093" y="76"/>
              </a:cxn>
              <a:cxn ang="0">
                <a:pos x="1125" y="97"/>
              </a:cxn>
              <a:cxn ang="0">
                <a:pos x="1327" y="44"/>
              </a:cxn>
              <a:cxn ang="0">
                <a:pos x="3162" y="76"/>
              </a:cxn>
              <a:cxn ang="0">
                <a:pos x="3386" y="86"/>
              </a:cxn>
              <a:cxn ang="0">
                <a:pos x="3471" y="236"/>
              </a:cxn>
              <a:cxn ang="0">
                <a:pos x="3333" y="278"/>
              </a:cxn>
              <a:cxn ang="0">
                <a:pos x="3450" y="406"/>
              </a:cxn>
              <a:cxn ang="0">
                <a:pos x="3493" y="620"/>
              </a:cxn>
              <a:cxn ang="0">
                <a:pos x="3631" y="748"/>
              </a:cxn>
              <a:cxn ang="0">
                <a:pos x="3685" y="801"/>
              </a:cxn>
              <a:cxn ang="0">
                <a:pos x="3855" y="1004"/>
              </a:cxn>
              <a:cxn ang="0">
                <a:pos x="3845" y="1142"/>
              </a:cxn>
              <a:cxn ang="0">
                <a:pos x="3877" y="1420"/>
              </a:cxn>
              <a:cxn ang="0">
                <a:pos x="3930" y="1644"/>
              </a:cxn>
              <a:cxn ang="0">
                <a:pos x="3887" y="1729"/>
              </a:cxn>
              <a:cxn ang="0">
                <a:pos x="3461" y="1846"/>
              </a:cxn>
              <a:cxn ang="0">
                <a:pos x="2298" y="1868"/>
              </a:cxn>
              <a:cxn ang="0">
                <a:pos x="2191" y="2028"/>
              </a:cxn>
              <a:cxn ang="0">
                <a:pos x="2106" y="2134"/>
              </a:cxn>
              <a:cxn ang="0">
                <a:pos x="1935" y="2241"/>
              </a:cxn>
              <a:cxn ang="0">
                <a:pos x="1786" y="2433"/>
              </a:cxn>
              <a:cxn ang="0">
                <a:pos x="1498" y="2476"/>
              </a:cxn>
              <a:cxn ang="0">
                <a:pos x="1263" y="2156"/>
              </a:cxn>
              <a:cxn ang="0">
                <a:pos x="1146" y="2060"/>
              </a:cxn>
              <a:cxn ang="0">
                <a:pos x="1082" y="1910"/>
              </a:cxn>
              <a:cxn ang="0">
                <a:pos x="1029" y="1654"/>
              </a:cxn>
              <a:cxn ang="0">
                <a:pos x="602" y="1494"/>
              </a:cxn>
              <a:cxn ang="0">
                <a:pos x="527" y="1473"/>
              </a:cxn>
              <a:cxn ang="0">
                <a:pos x="399" y="1409"/>
              </a:cxn>
              <a:cxn ang="0">
                <a:pos x="399" y="961"/>
              </a:cxn>
              <a:cxn ang="0">
                <a:pos x="175" y="769"/>
              </a:cxn>
              <a:cxn ang="0">
                <a:pos x="26" y="577"/>
              </a:cxn>
              <a:cxn ang="0">
                <a:pos x="79" y="428"/>
              </a:cxn>
              <a:cxn ang="0">
                <a:pos x="239" y="353"/>
              </a:cxn>
              <a:cxn ang="0">
                <a:pos x="357" y="332"/>
              </a:cxn>
            </a:cxnLst>
            <a:rect l="0" t="0" r="r" b="b"/>
            <a:pathLst>
              <a:path w="3935" h="2486">
                <a:moveTo>
                  <a:pt x="357" y="332"/>
                </a:moveTo>
                <a:cubicBezTo>
                  <a:pt x="489" y="366"/>
                  <a:pt x="329" y="335"/>
                  <a:pt x="591" y="310"/>
                </a:cubicBezTo>
                <a:cubicBezTo>
                  <a:pt x="621" y="307"/>
                  <a:pt x="665" y="190"/>
                  <a:pt x="698" y="182"/>
                </a:cubicBezTo>
                <a:cubicBezTo>
                  <a:pt x="753" y="153"/>
                  <a:pt x="784" y="110"/>
                  <a:pt x="847" y="97"/>
                </a:cubicBezTo>
                <a:cubicBezTo>
                  <a:pt x="932" y="55"/>
                  <a:pt x="1001" y="100"/>
                  <a:pt x="1093" y="76"/>
                </a:cubicBezTo>
                <a:cubicBezTo>
                  <a:pt x="1108" y="72"/>
                  <a:pt x="1110" y="103"/>
                  <a:pt x="1125" y="97"/>
                </a:cubicBezTo>
                <a:cubicBezTo>
                  <a:pt x="1188" y="73"/>
                  <a:pt x="1261" y="57"/>
                  <a:pt x="1327" y="44"/>
                </a:cubicBezTo>
                <a:cubicBezTo>
                  <a:pt x="1644" y="49"/>
                  <a:pt x="3065" y="43"/>
                  <a:pt x="3162" y="76"/>
                </a:cubicBezTo>
                <a:cubicBezTo>
                  <a:pt x="3203" y="117"/>
                  <a:pt x="3386" y="0"/>
                  <a:pt x="3386" y="86"/>
                </a:cubicBezTo>
                <a:cubicBezTo>
                  <a:pt x="3461" y="75"/>
                  <a:pt x="3464" y="215"/>
                  <a:pt x="3471" y="236"/>
                </a:cubicBezTo>
                <a:cubicBezTo>
                  <a:pt x="3475" y="247"/>
                  <a:pt x="3333" y="278"/>
                  <a:pt x="3333" y="278"/>
                </a:cubicBezTo>
                <a:cubicBezTo>
                  <a:pt x="3341" y="347"/>
                  <a:pt x="3420" y="345"/>
                  <a:pt x="3450" y="406"/>
                </a:cubicBezTo>
                <a:cubicBezTo>
                  <a:pt x="3467" y="487"/>
                  <a:pt x="3434" y="567"/>
                  <a:pt x="3493" y="620"/>
                </a:cubicBezTo>
                <a:cubicBezTo>
                  <a:pt x="3536" y="659"/>
                  <a:pt x="3589" y="706"/>
                  <a:pt x="3631" y="748"/>
                </a:cubicBezTo>
                <a:cubicBezTo>
                  <a:pt x="3699" y="816"/>
                  <a:pt x="3604" y="748"/>
                  <a:pt x="3685" y="801"/>
                </a:cubicBezTo>
                <a:cubicBezTo>
                  <a:pt x="3738" y="872"/>
                  <a:pt x="3810" y="924"/>
                  <a:pt x="3855" y="1004"/>
                </a:cubicBezTo>
                <a:cubicBezTo>
                  <a:pt x="3893" y="1072"/>
                  <a:pt x="3811" y="1072"/>
                  <a:pt x="3845" y="1142"/>
                </a:cubicBezTo>
                <a:cubicBezTo>
                  <a:pt x="3866" y="1285"/>
                  <a:pt x="3892" y="1235"/>
                  <a:pt x="3877" y="1420"/>
                </a:cubicBezTo>
                <a:cubicBezTo>
                  <a:pt x="3875" y="1439"/>
                  <a:pt x="3935" y="1631"/>
                  <a:pt x="3930" y="1644"/>
                </a:cubicBezTo>
                <a:cubicBezTo>
                  <a:pt x="3898" y="1725"/>
                  <a:pt x="3929" y="1689"/>
                  <a:pt x="3887" y="1729"/>
                </a:cubicBezTo>
                <a:cubicBezTo>
                  <a:pt x="3850" y="1804"/>
                  <a:pt x="3544" y="1845"/>
                  <a:pt x="3461" y="1846"/>
                </a:cubicBezTo>
                <a:cubicBezTo>
                  <a:pt x="3034" y="1853"/>
                  <a:pt x="2725" y="1864"/>
                  <a:pt x="2298" y="1868"/>
                </a:cubicBezTo>
                <a:cubicBezTo>
                  <a:pt x="2204" y="1900"/>
                  <a:pt x="2326" y="1925"/>
                  <a:pt x="2191" y="2028"/>
                </a:cubicBezTo>
                <a:cubicBezTo>
                  <a:pt x="2134" y="2071"/>
                  <a:pt x="2145" y="2083"/>
                  <a:pt x="2106" y="2134"/>
                </a:cubicBezTo>
                <a:cubicBezTo>
                  <a:pt x="2056" y="2199"/>
                  <a:pt x="2007" y="2210"/>
                  <a:pt x="1935" y="2241"/>
                </a:cubicBezTo>
                <a:cubicBezTo>
                  <a:pt x="1888" y="2261"/>
                  <a:pt x="1836" y="2421"/>
                  <a:pt x="1786" y="2433"/>
                </a:cubicBezTo>
                <a:cubicBezTo>
                  <a:pt x="1679" y="2454"/>
                  <a:pt x="1612" y="2486"/>
                  <a:pt x="1498" y="2476"/>
                </a:cubicBezTo>
                <a:cubicBezTo>
                  <a:pt x="1433" y="2470"/>
                  <a:pt x="1335" y="2178"/>
                  <a:pt x="1263" y="2156"/>
                </a:cubicBezTo>
                <a:cubicBezTo>
                  <a:pt x="1228" y="2119"/>
                  <a:pt x="1183" y="2097"/>
                  <a:pt x="1146" y="2060"/>
                </a:cubicBezTo>
                <a:cubicBezTo>
                  <a:pt x="1142" y="2051"/>
                  <a:pt x="1083" y="1926"/>
                  <a:pt x="1082" y="1910"/>
                </a:cubicBezTo>
                <a:cubicBezTo>
                  <a:pt x="1076" y="1819"/>
                  <a:pt x="1138" y="1726"/>
                  <a:pt x="1029" y="1654"/>
                </a:cubicBezTo>
                <a:cubicBezTo>
                  <a:pt x="940" y="1524"/>
                  <a:pt x="720" y="1499"/>
                  <a:pt x="602" y="1494"/>
                </a:cubicBezTo>
                <a:cubicBezTo>
                  <a:pt x="577" y="1486"/>
                  <a:pt x="551" y="1483"/>
                  <a:pt x="527" y="1473"/>
                </a:cubicBezTo>
                <a:cubicBezTo>
                  <a:pt x="483" y="1454"/>
                  <a:pt x="445" y="1425"/>
                  <a:pt x="399" y="1409"/>
                </a:cubicBezTo>
                <a:cubicBezTo>
                  <a:pt x="337" y="1268"/>
                  <a:pt x="310" y="1096"/>
                  <a:pt x="399" y="961"/>
                </a:cubicBezTo>
                <a:cubicBezTo>
                  <a:pt x="394" y="846"/>
                  <a:pt x="308" y="811"/>
                  <a:pt x="175" y="769"/>
                </a:cubicBezTo>
                <a:cubicBezTo>
                  <a:pt x="130" y="738"/>
                  <a:pt x="65" y="616"/>
                  <a:pt x="26" y="577"/>
                </a:cubicBezTo>
                <a:cubicBezTo>
                  <a:pt x="0" y="499"/>
                  <a:pt x="96" y="493"/>
                  <a:pt x="79" y="428"/>
                </a:cubicBezTo>
                <a:cubicBezTo>
                  <a:pt x="83" y="396"/>
                  <a:pt x="228" y="383"/>
                  <a:pt x="239" y="353"/>
                </a:cubicBezTo>
                <a:cubicBezTo>
                  <a:pt x="244" y="341"/>
                  <a:pt x="357" y="289"/>
                  <a:pt x="357" y="332"/>
                </a:cubicBezTo>
                <a:close/>
              </a:path>
            </a:pathLst>
          </a:custGeom>
          <a:gradFill rotWithShape="1">
            <a:gsLst>
              <a:gs pos="0">
                <a:schemeClr val="accent2"/>
              </a:gs>
              <a:gs pos="50000">
                <a:srgbClr val="B3D9FF"/>
              </a:gs>
              <a:gs pos="100000">
                <a:schemeClr val="accent2"/>
              </a:gs>
            </a:gsLst>
            <a:lin ang="2700000" scaled="1"/>
          </a:gradFill>
          <a:ln w="9525" cap="flat" cmpd="sng">
            <a:noFill/>
            <a:prstDash val="solid"/>
            <a:round/>
            <a:headEnd/>
            <a:tailEnd/>
          </a:ln>
          <a:effectLst/>
        </p:spPr>
        <p:txBody>
          <a:bodyPr/>
          <a:lstStyle/>
          <a:p>
            <a:endParaRPr lang="en-US"/>
          </a:p>
        </p:txBody>
      </p:sp>
      <p:sp>
        <p:nvSpPr>
          <p:cNvPr id="1379331" name="Rectangle 3"/>
          <p:cNvSpPr>
            <a:spLocks noGrp="1" noChangeArrowheads="1"/>
          </p:cNvSpPr>
          <p:nvPr>
            <p:ph type="title"/>
          </p:nvPr>
        </p:nvSpPr>
        <p:spPr/>
        <p:txBody>
          <a:bodyPr/>
          <a:lstStyle/>
          <a:p>
            <a:r>
              <a:rPr lang="en-US"/>
              <a:t>Metallic Bonding</a:t>
            </a:r>
          </a:p>
        </p:txBody>
      </p:sp>
      <p:sp>
        <p:nvSpPr>
          <p:cNvPr id="1379332" name="Text Box 4"/>
          <p:cNvSpPr txBox="1">
            <a:spLocks noChangeArrowheads="1"/>
          </p:cNvSpPr>
          <p:nvPr/>
        </p:nvSpPr>
        <p:spPr bwMode="auto">
          <a:xfrm>
            <a:off x="1543050" y="5637213"/>
            <a:ext cx="6229350" cy="915987"/>
          </a:xfrm>
          <a:prstGeom prst="rect">
            <a:avLst/>
          </a:prstGeom>
          <a:noFill/>
          <a:ln w="9525">
            <a:noFill/>
            <a:miter lim="800000"/>
            <a:headEnd/>
            <a:tailEnd/>
          </a:ln>
          <a:effectLst/>
        </p:spPr>
        <p:txBody>
          <a:bodyPr wrap="none">
            <a:spAutoFit/>
          </a:bodyPr>
          <a:lstStyle/>
          <a:p>
            <a:r>
              <a:rPr lang="en-US" sz="1800"/>
              <a:t>Metallic bonding is the attraction between positive ions and </a:t>
            </a:r>
          </a:p>
          <a:p>
            <a:r>
              <a:rPr lang="en-US" sz="1800"/>
              <a:t>surrounding freely mobile electrons.  Most metals contribute</a:t>
            </a:r>
          </a:p>
          <a:p>
            <a:r>
              <a:rPr lang="en-US" sz="1800"/>
              <a:t>more than one mobile electron per atom.</a:t>
            </a:r>
          </a:p>
        </p:txBody>
      </p:sp>
      <p:grpSp>
        <p:nvGrpSpPr>
          <p:cNvPr id="1379333" name="Group 5"/>
          <p:cNvGrpSpPr>
            <a:grpSpLocks/>
          </p:cNvGrpSpPr>
          <p:nvPr/>
        </p:nvGrpSpPr>
        <p:grpSpPr bwMode="auto">
          <a:xfrm>
            <a:off x="6324600" y="1789113"/>
            <a:ext cx="2022475" cy="649287"/>
            <a:chOff x="3984" y="1127"/>
            <a:chExt cx="1274" cy="409"/>
          </a:xfrm>
        </p:grpSpPr>
        <p:sp>
          <p:nvSpPr>
            <p:cNvPr id="1379334" name="Text Box 6"/>
            <p:cNvSpPr txBox="1">
              <a:spLocks noChangeArrowheads="1"/>
            </p:cNvSpPr>
            <p:nvPr/>
          </p:nvSpPr>
          <p:spPr bwMode="auto">
            <a:xfrm>
              <a:off x="4262" y="1127"/>
              <a:ext cx="996" cy="231"/>
            </a:xfrm>
            <a:prstGeom prst="rect">
              <a:avLst/>
            </a:prstGeom>
            <a:noFill/>
            <a:ln w="9525">
              <a:noFill/>
              <a:miter lim="800000"/>
              <a:headEnd/>
              <a:tailEnd/>
            </a:ln>
            <a:effectLst/>
          </p:spPr>
          <p:txBody>
            <a:bodyPr wrap="none">
              <a:spAutoFit/>
            </a:bodyPr>
            <a:lstStyle/>
            <a:p>
              <a:r>
                <a:rPr lang="en-US" sz="1800"/>
                <a:t>“electron sea”</a:t>
              </a:r>
            </a:p>
          </p:txBody>
        </p:sp>
        <p:sp>
          <p:nvSpPr>
            <p:cNvPr id="1379335" name="Line 7"/>
            <p:cNvSpPr>
              <a:spLocks noChangeShapeType="1"/>
            </p:cNvSpPr>
            <p:nvPr/>
          </p:nvSpPr>
          <p:spPr bwMode="auto">
            <a:xfrm flipH="1">
              <a:off x="3984" y="1296"/>
              <a:ext cx="336" cy="240"/>
            </a:xfrm>
            <a:prstGeom prst="line">
              <a:avLst/>
            </a:prstGeom>
            <a:noFill/>
            <a:ln w="9525">
              <a:solidFill>
                <a:schemeClr val="tx1"/>
              </a:solidFill>
              <a:round/>
              <a:headEnd/>
              <a:tailEnd/>
            </a:ln>
            <a:effectLst/>
          </p:spPr>
          <p:txBody>
            <a:bodyPr/>
            <a:lstStyle/>
            <a:p>
              <a:endParaRPr lang="en-US"/>
            </a:p>
          </p:txBody>
        </p:sp>
      </p:grpSp>
      <p:grpSp>
        <p:nvGrpSpPr>
          <p:cNvPr id="1379336" name="Group 8"/>
          <p:cNvGrpSpPr>
            <a:grpSpLocks/>
          </p:cNvGrpSpPr>
          <p:nvPr/>
        </p:nvGrpSpPr>
        <p:grpSpPr bwMode="auto">
          <a:xfrm>
            <a:off x="838200" y="1981200"/>
            <a:ext cx="6389688" cy="3262313"/>
            <a:chOff x="528" y="1248"/>
            <a:chExt cx="4025" cy="2055"/>
          </a:xfrm>
        </p:grpSpPr>
        <p:sp>
          <p:nvSpPr>
            <p:cNvPr id="1379337" name="Text Box 9"/>
            <p:cNvSpPr txBox="1">
              <a:spLocks noChangeArrowheads="1"/>
            </p:cNvSpPr>
            <p:nvPr/>
          </p:nvSpPr>
          <p:spPr bwMode="auto">
            <a:xfrm>
              <a:off x="2448" y="1296"/>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38" name="Text Box 10"/>
            <p:cNvSpPr txBox="1">
              <a:spLocks noChangeArrowheads="1"/>
            </p:cNvSpPr>
            <p:nvPr/>
          </p:nvSpPr>
          <p:spPr bwMode="auto">
            <a:xfrm>
              <a:off x="3072" y="1872"/>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39" name="Text Box 11"/>
            <p:cNvSpPr txBox="1">
              <a:spLocks noChangeArrowheads="1"/>
            </p:cNvSpPr>
            <p:nvPr/>
          </p:nvSpPr>
          <p:spPr bwMode="auto">
            <a:xfrm>
              <a:off x="3072" y="1248"/>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40" name="Text Box 12"/>
            <p:cNvSpPr txBox="1">
              <a:spLocks noChangeArrowheads="1"/>
            </p:cNvSpPr>
            <p:nvPr/>
          </p:nvSpPr>
          <p:spPr bwMode="auto">
            <a:xfrm>
              <a:off x="3888" y="1728"/>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41" name="Text Box 13"/>
            <p:cNvSpPr txBox="1">
              <a:spLocks noChangeArrowheads="1"/>
            </p:cNvSpPr>
            <p:nvPr/>
          </p:nvSpPr>
          <p:spPr bwMode="auto">
            <a:xfrm>
              <a:off x="4272" y="2352"/>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42" name="Text Box 14"/>
            <p:cNvSpPr txBox="1">
              <a:spLocks noChangeArrowheads="1"/>
            </p:cNvSpPr>
            <p:nvPr/>
          </p:nvSpPr>
          <p:spPr bwMode="auto">
            <a:xfrm>
              <a:off x="3696" y="2256"/>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43" name="Text Box 15"/>
            <p:cNvSpPr txBox="1">
              <a:spLocks noChangeArrowheads="1"/>
            </p:cNvSpPr>
            <p:nvPr/>
          </p:nvSpPr>
          <p:spPr bwMode="auto">
            <a:xfrm>
              <a:off x="3600" y="2688"/>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44" name="Text Box 16"/>
            <p:cNvSpPr txBox="1">
              <a:spLocks noChangeArrowheads="1"/>
            </p:cNvSpPr>
            <p:nvPr/>
          </p:nvSpPr>
          <p:spPr bwMode="auto">
            <a:xfrm>
              <a:off x="2400" y="2304"/>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45" name="Text Box 17"/>
            <p:cNvSpPr txBox="1">
              <a:spLocks noChangeArrowheads="1"/>
            </p:cNvSpPr>
            <p:nvPr/>
          </p:nvSpPr>
          <p:spPr bwMode="auto">
            <a:xfrm>
              <a:off x="2688" y="2736"/>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46" name="Text Box 18"/>
            <p:cNvSpPr txBox="1">
              <a:spLocks noChangeArrowheads="1"/>
            </p:cNvSpPr>
            <p:nvPr/>
          </p:nvSpPr>
          <p:spPr bwMode="auto">
            <a:xfrm>
              <a:off x="1920" y="2640"/>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47" name="Text Box 19"/>
            <p:cNvSpPr txBox="1">
              <a:spLocks noChangeArrowheads="1"/>
            </p:cNvSpPr>
            <p:nvPr/>
          </p:nvSpPr>
          <p:spPr bwMode="auto">
            <a:xfrm>
              <a:off x="1632" y="1968"/>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48" name="Text Box 20"/>
            <p:cNvSpPr txBox="1">
              <a:spLocks noChangeArrowheads="1"/>
            </p:cNvSpPr>
            <p:nvPr/>
          </p:nvSpPr>
          <p:spPr bwMode="auto">
            <a:xfrm>
              <a:off x="1536" y="1344"/>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49" name="Text Box 21"/>
            <p:cNvSpPr txBox="1">
              <a:spLocks noChangeArrowheads="1"/>
            </p:cNvSpPr>
            <p:nvPr/>
          </p:nvSpPr>
          <p:spPr bwMode="auto">
            <a:xfrm>
              <a:off x="2112" y="1584"/>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50" name="Text Box 22"/>
            <p:cNvSpPr txBox="1">
              <a:spLocks noChangeArrowheads="1"/>
            </p:cNvSpPr>
            <p:nvPr/>
          </p:nvSpPr>
          <p:spPr bwMode="auto">
            <a:xfrm>
              <a:off x="1152" y="1968"/>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51" name="Text Box 23"/>
            <p:cNvSpPr txBox="1">
              <a:spLocks noChangeArrowheads="1"/>
            </p:cNvSpPr>
            <p:nvPr/>
          </p:nvSpPr>
          <p:spPr bwMode="auto">
            <a:xfrm>
              <a:off x="1536" y="2400"/>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52" name="Text Box 24"/>
            <p:cNvSpPr txBox="1">
              <a:spLocks noChangeArrowheads="1"/>
            </p:cNvSpPr>
            <p:nvPr/>
          </p:nvSpPr>
          <p:spPr bwMode="auto">
            <a:xfrm>
              <a:off x="2256" y="3072"/>
              <a:ext cx="281" cy="231"/>
            </a:xfrm>
            <a:prstGeom prst="rect">
              <a:avLst/>
            </a:prstGeom>
            <a:noFill/>
            <a:ln w="9525">
              <a:noFill/>
              <a:miter lim="800000"/>
              <a:headEnd/>
              <a:tailEnd/>
            </a:ln>
            <a:effectLst/>
          </p:spPr>
          <p:txBody>
            <a:bodyPr wrap="none">
              <a:spAutoFit/>
            </a:bodyPr>
            <a:lstStyle/>
            <a:p>
              <a:r>
                <a:rPr lang="en-US" sz="1800"/>
                <a:t>e</a:t>
              </a:r>
              <a:r>
                <a:rPr lang="en-US" sz="1800" baseline="30000"/>
                <a:t>1-</a:t>
              </a:r>
              <a:endParaRPr lang="en-US" sz="1800"/>
            </a:p>
          </p:txBody>
        </p:sp>
        <p:sp>
          <p:nvSpPr>
            <p:cNvPr id="1379353" name="Text Box 25"/>
            <p:cNvSpPr txBox="1">
              <a:spLocks noChangeArrowheads="1"/>
            </p:cNvSpPr>
            <p:nvPr/>
          </p:nvSpPr>
          <p:spPr bwMode="auto">
            <a:xfrm>
              <a:off x="528" y="2976"/>
              <a:ext cx="1036" cy="231"/>
            </a:xfrm>
            <a:prstGeom prst="rect">
              <a:avLst/>
            </a:prstGeom>
            <a:noFill/>
            <a:ln w="9525">
              <a:noFill/>
              <a:miter lim="800000"/>
              <a:headEnd/>
              <a:tailEnd/>
            </a:ln>
            <a:effectLst/>
          </p:spPr>
          <p:txBody>
            <a:bodyPr wrap="none">
              <a:spAutoFit/>
            </a:bodyPr>
            <a:lstStyle/>
            <a:p>
              <a:r>
                <a:rPr lang="en-US" sz="1800"/>
                <a:t>Free electrons</a:t>
              </a:r>
            </a:p>
          </p:txBody>
        </p:sp>
        <p:sp>
          <p:nvSpPr>
            <p:cNvPr id="1379354" name="Line 26"/>
            <p:cNvSpPr>
              <a:spLocks noChangeShapeType="1"/>
            </p:cNvSpPr>
            <p:nvPr/>
          </p:nvSpPr>
          <p:spPr bwMode="auto">
            <a:xfrm flipV="1">
              <a:off x="960" y="2160"/>
              <a:ext cx="240" cy="816"/>
            </a:xfrm>
            <a:prstGeom prst="line">
              <a:avLst/>
            </a:prstGeom>
            <a:noFill/>
            <a:ln w="9525">
              <a:solidFill>
                <a:schemeClr val="tx1"/>
              </a:solidFill>
              <a:round/>
              <a:headEnd/>
              <a:tailEnd/>
            </a:ln>
            <a:effectLst/>
          </p:spPr>
          <p:txBody>
            <a:bodyPr/>
            <a:lstStyle/>
            <a:p>
              <a:endParaRPr lang="en-US"/>
            </a:p>
          </p:txBody>
        </p:sp>
        <p:sp>
          <p:nvSpPr>
            <p:cNvPr id="1379355" name="Line 27"/>
            <p:cNvSpPr>
              <a:spLocks noChangeShapeType="1"/>
            </p:cNvSpPr>
            <p:nvPr/>
          </p:nvSpPr>
          <p:spPr bwMode="auto">
            <a:xfrm flipV="1">
              <a:off x="960" y="2592"/>
              <a:ext cx="576" cy="384"/>
            </a:xfrm>
            <a:prstGeom prst="line">
              <a:avLst/>
            </a:prstGeom>
            <a:noFill/>
            <a:ln w="9525">
              <a:solidFill>
                <a:schemeClr val="tx1"/>
              </a:solidFill>
              <a:round/>
              <a:headEnd/>
              <a:tailEnd/>
            </a:ln>
            <a:effectLst/>
          </p:spPr>
          <p:txBody>
            <a:bodyPr/>
            <a:lstStyle/>
            <a:p>
              <a:endParaRPr lang="en-US"/>
            </a:p>
          </p:txBody>
        </p:sp>
        <p:sp>
          <p:nvSpPr>
            <p:cNvPr id="1379356" name="Line 28"/>
            <p:cNvSpPr>
              <a:spLocks noChangeShapeType="1"/>
            </p:cNvSpPr>
            <p:nvPr/>
          </p:nvSpPr>
          <p:spPr bwMode="auto">
            <a:xfrm flipV="1">
              <a:off x="960" y="2784"/>
              <a:ext cx="960" cy="192"/>
            </a:xfrm>
            <a:prstGeom prst="line">
              <a:avLst/>
            </a:prstGeom>
            <a:noFill/>
            <a:ln w="9525">
              <a:solidFill>
                <a:schemeClr val="tx1"/>
              </a:solidFill>
              <a:round/>
              <a:headEnd/>
              <a:tailEnd/>
            </a:ln>
            <a:effectLst/>
          </p:spPr>
          <p:txBody>
            <a:bodyPr/>
            <a:lstStyle/>
            <a:p>
              <a:endParaRPr lang="en-US"/>
            </a:p>
          </p:txBody>
        </p:sp>
      </p:grpSp>
      <p:grpSp>
        <p:nvGrpSpPr>
          <p:cNvPr id="1379357" name="Group 29"/>
          <p:cNvGrpSpPr>
            <a:grpSpLocks/>
          </p:cNvGrpSpPr>
          <p:nvPr/>
        </p:nvGrpSpPr>
        <p:grpSpPr bwMode="auto">
          <a:xfrm>
            <a:off x="1279525" y="1484313"/>
            <a:ext cx="5578475" cy="3392487"/>
            <a:chOff x="806" y="935"/>
            <a:chExt cx="3514" cy="2137"/>
          </a:xfrm>
        </p:grpSpPr>
        <p:sp>
          <p:nvSpPr>
            <p:cNvPr id="1379358" name="Oval 30"/>
            <p:cNvSpPr>
              <a:spLocks noChangeArrowheads="1"/>
            </p:cNvSpPr>
            <p:nvPr/>
          </p:nvSpPr>
          <p:spPr bwMode="auto">
            <a:xfrm>
              <a:off x="1728" y="1632"/>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59" name="Oval 31"/>
            <p:cNvSpPr>
              <a:spLocks noChangeArrowheads="1"/>
            </p:cNvSpPr>
            <p:nvPr/>
          </p:nvSpPr>
          <p:spPr bwMode="auto">
            <a:xfrm>
              <a:off x="2784" y="144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60" name="Oval 32"/>
            <p:cNvSpPr>
              <a:spLocks noChangeArrowheads="1"/>
            </p:cNvSpPr>
            <p:nvPr/>
          </p:nvSpPr>
          <p:spPr bwMode="auto">
            <a:xfrm>
              <a:off x="3936" y="264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61" name="Oval 33"/>
            <p:cNvSpPr>
              <a:spLocks noChangeArrowheads="1"/>
            </p:cNvSpPr>
            <p:nvPr/>
          </p:nvSpPr>
          <p:spPr bwMode="auto">
            <a:xfrm>
              <a:off x="3504" y="177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62" name="Oval 34"/>
            <p:cNvSpPr>
              <a:spLocks noChangeArrowheads="1"/>
            </p:cNvSpPr>
            <p:nvPr/>
          </p:nvSpPr>
          <p:spPr bwMode="auto">
            <a:xfrm>
              <a:off x="2256" y="27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63" name="Oval 35"/>
            <p:cNvSpPr>
              <a:spLocks noChangeArrowheads="1"/>
            </p:cNvSpPr>
            <p:nvPr/>
          </p:nvSpPr>
          <p:spPr bwMode="auto">
            <a:xfrm>
              <a:off x="2784" y="225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64" name="Oval 36"/>
            <p:cNvSpPr>
              <a:spLocks noChangeArrowheads="1"/>
            </p:cNvSpPr>
            <p:nvPr/>
          </p:nvSpPr>
          <p:spPr bwMode="auto">
            <a:xfrm>
              <a:off x="1824" y="220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65" name="Oval 37"/>
            <p:cNvSpPr>
              <a:spLocks noChangeArrowheads="1"/>
            </p:cNvSpPr>
            <p:nvPr/>
          </p:nvSpPr>
          <p:spPr bwMode="auto">
            <a:xfrm>
              <a:off x="2256" y="182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66" name="Oval 38"/>
            <p:cNvSpPr>
              <a:spLocks noChangeArrowheads="1"/>
            </p:cNvSpPr>
            <p:nvPr/>
          </p:nvSpPr>
          <p:spPr bwMode="auto">
            <a:xfrm>
              <a:off x="1968" y="124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67" name="Oval 39"/>
            <p:cNvSpPr>
              <a:spLocks noChangeArrowheads="1"/>
            </p:cNvSpPr>
            <p:nvPr/>
          </p:nvSpPr>
          <p:spPr bwMode="auto">
            <a:xfrm>
              <a:off x="1152" y="15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68" name="Oval 40"/>
            <p:cNvSpPr>
              <a:spLocks noChangeArrowheads="1"/>
            </p:cNvSpPr>
            <p:nvPr/>
          </p:nvSpPr>
          <p:spPr bwMode="auto">
            <a:xfrm>
              <a:off x="1296" y="216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69" name="Oval 41"/>
            <p:cNvSpPr>
              <a:spLocks noChangeArrowheads="1"/>
            </p:cNvSpPr>
            <p:nvPr/>
          </p:nvSpPr>
          <p:spPr bwMode="auto">
            <a:xfrm>
              <a:off x="4032" y="206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70" name="Oval 42"/>
            <p:cNvSpPr>
              <a:spLocks noChangeArrowheads="1"/>
            </p:cNvSpPr>
            <p:nvPr/>
          </p:nvSpPr>
          <p:spPr bwMode="auto">
            <a:xfrm>
              <a:off x="3456" y="134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71" name="Oval 43"/>
            <p:cNvSpPr>
              <a:spLocks noChangeArrowheads="1"/>
            </p:cNvSpPr>
            <p:nvPr/>
          </p:nvSpPr>
          <p:spPr bwMode="auto">
            <a:xfrm>
              <a:off x="3168" y="2592"/>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79372" name="Text Box 44"/>
            <p:cNvSpPr txBox="1">
              <a:spLocks noChangeArrowheads="1"/>
            </p:cNvSpPr>
            <p:nvPr/>
          </p:nvSpPr>
          <p:spPr bwMode="auto">
            <a:xfrm>
              <a:off x="806" y="935"/>
              <a:ext cx="604" cy="231"/>
            </a:xfrm>
            <a:prstGeom prst="rect">
              <a:avLst/>
            </a:prstGeom>
            <a:noFill/>
            <a:ln w="9525">
              <a:noFill/>
              <a:miter lim="800000"/>
              <a:headEnd/>
              <a:tailEnd/>
            </a:ln>
            <a:effectLst/>
          </p:spPr>
          <p:txBody>
            <a:bodyPr wrap="none">
              <a:spAutoFit/>
            </a:bodyPr>
            <a:lstStyle/>
            <a:p>
              <a:r>
                <a:rPr lang="en-US" sz="1800"/>
                <a:t>Cations</a:t>
              </a:r>
            </a:p>
          </p:txBody>
        </p:sp>
        <p:sp>
          <p:nvSpPr>
            <p:cNvPr id="1379373" name="Line 45"/>
            <p:cNvSpPr>
              <a:spLocks noChangeShapeType="1"/>
            </p:cNvSpPr>
            <p:nvPr/>
          </p:nvSpPr>
          <p:spPr bwMode="auto">
            <a:xfrm>
              <a:off x="1152" y="1152"/>
              <a:ext cx="96" cy="432"/>
            </a:xfrm>
            <a:prstGeom prst="line">
              <a:avLst/>
            </a:prstGeom>
            <a:noFill/>
            <a:ln w="9525">
              <a:solidFill>
                <a:schemeClr val="tx1"/>
              </a:solidFill>
              <a:round/>
              <a:headEnd/>
              <a:tailEnd/>
            </a:ln>
            <a:effectLst/>
          </p:spPr>
          <p:txBody>
            <a:bodyPr/>
            <a:lstStyle/>
            <a:p>
              <a:endParaRPr lang="en-US"/>
            </a:p>
          </p:txBody>
        </p:sp>
        <p:sp>
          <p:nvSpPr>
            <p:cNvPr id="1379374" name="Line 46"/>
            <p:cNvSpPr>
              <a:spLocks noChangeShapeType="1"/>
            </p:cNvSpPr>
            <p:nvPr/>
          </p:nvSpPr>
          <p:spPr bwMode="auto">
            <a:xfrm>
              <a:off x="1152" y="1152"/>
              <a:ext cx="864" cy="144"/>
            </a:xfrm>
            <a:prstGeom prst="line">
              <a:avLst/>
            </a:prstGeom>
            <a:noFill/>
            <a:ln w="9525">
              <a:solidFill>
                <a:schemeClr val="tx1"/>
              </a:solidFill>
              <a:round/>
              <a:headEnd/>
              <a:tailEnd/>
            </a:ln>
            <a:effectLst/>
          </p:spPr>
          <p:txBody>
            <a:bodyPr/>
            <a:lstStyle/>
            <a:p>
              <a:endParaRPr lang="en-US"/>
            </a:p>
          </p:txBody>
        </p:sp>
      </p:grpSp>
      <p:sp>
        <p:nvSpPr>
          <p:cNvPr id="1379375" name="Rectangle 47"/>
          <p:cNvSpPr>
            <a:spLocks noChangeArrowheads="1"/>
          </p:cNvSpPr>
          <p:nvPr/>
        </p:nvSpPr>
        <p:spPr bwMode="auto">
          <a:xfrm>
            <a:off x="76200" y="6567488"/>
            <a:ext cx="3829050" cy="214312"/>
          </a:xfrm>
          <a:prstGeom prst="rect">
            <a:avLst/>
          </a:prstGeom>
          <a:noFill/>
          <a:ln w="9525">
            <a:noFill/>
            <a:miter lim="800000"/>
            <a:headEnd/>
            <a:tailEnd/>
          </a:ln>
          <a:effectLst/>
        </p:spPr>
        <p:txBody>
          <a:bodyPr wrap="none">
            <a:spAutoFit/>
          </a:bodyPr>
          <a:lstStyle/>
          <a:p>
            <a:r>
              <a:rPr lang="en-US" sz="800"/>
              <a:t>Bailar, Jr, Moeller, Kleinberg, Guss, Castellion, Metz, </a:t>
            </a:r>
            <a:r>
              <a:rPr lang="en-US" sz="800" u="sng"/>
              <a:t>Chemistry</a:t>
            </a:r>
            <a:r>
              <a:rPr lang="en-US" sz="800"/>
              <a:t>, 1984, page 245</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79336"/>
                                        </p:tgtEl>
                                        <p:attrNameLst>
                                          <p:attrName>style.visibility</p:attrName>
                                        </p:attrNameLst>
                                      </p:cBhvr>
                                      <p:to>
                                        <p:strVal val="visible"/>
                                      </p:to>
                                    </p:set>
                                    <p:animEffect transition="in" filter="fade">
                                      <p:cBhvr>
                                        <p:cTn id="7" dur="2000"/>
                                        <p:tgtEl>
                                          <p:spTgt spid="1379336"/>
                                        </p:tgtEl>
                                      </p:cBhvr>
                                    </p:animEffect>
                                  </p:childTnLst>
                                </p:cTn>
                              </p:par>
                            </p:childTnLst>
                          </p:cTn>
                        </p:par>
                        <p:par>
                          <p:cTn id="8" fill="hold">
                            <p:stCondLst>
                              <p:cond delay="2000"/>
                            </p:stCondLst>
                            <p:childTnLst>
                              <p:par>
                                <p:cTn id="9" presetID="9" presetClass="entr" presetSubtype="0" fill="hold" nodeType="afterEffect">
                                  <p:stCondLst>
                                    <p:cond delay="0"/>
                                  </p:stCondLst>
                                  <p:childTnLst>
                                    <p:set>
                                      <p:cBhvr>
                                        <p:cTn id="10" dur="1" fill="hold">
                                          <p:stCondLst>
                                            <p:cond delay="0"/>
                                          </p:stCondLst>
                                        </p:cTn>
                                        <p:tgtEl>
                                          <p:spTgt spid="1379333"/>
                                        </p:tgtEl>
                                        <p:attrNameLst>
                                          <p:attrName>style.visibility</p:attrName>
                                        </p:attrNameLst>
                                      </p:cBhvr>
                                      <p:to>
                                        <p:strVal val="visible"/>
                                      </p:to>
                                    </p:set>
                                    <p:animEffect transition="in" filter="dissolve">
                                      <p:cBhvr>
                                        <p:cTn id="11" dur="500"/>
                                        <p:tgtEl>
                                          <p:spTgt spid="1379333"/>
                                        </p:tgtEl>
                                      </p:cBhvr>
                                    </p:animEffect>
                                  </p:childTnLst>
                                </p:cTn>
                              </p:par>
                            </p:childTnLst>
                          </p:cTn>
                        </p:par>
                      </p:childTnLst>
                    </p:cTn>
                  </p:par>
                  <p:par>
                    <p:cTn id="12" fill="hold">
                      <p:stCondLst>
                        <p:cond delay="indefinite"/>
                      </p:stCondLst>
                      <p:childTnLst>
                        <p:par>
                          <p:cTn id="13" fill="hold">
                            <p:stCondLst>
                              <p:cond delay="0"/>
                            </p:stCondLst>
                            <p:childTnLst>
                              <p:par>
                                <p:cTn id="14" presetID="54" presetClass="entr" presetSubtype="0" accel="100000" fill="hold" nodeType="clickEffect">
                                  <p:stCondLst>
                                    <p:cond delay="0"/>
                                  </p:stCondLst>
                                  <p:childTnLst>
                                    <p:set>
                                      <p:cBhvr>
                                        <p:cTn id="15" dur="1" fill="hold">
                                          <p:stCondLst>
                                            <p:cond delay="0"/>
                                          </p:stCondLst>
                                        </p:cTn>
                                        <p:tgtEl>
                                          <p:spTgt spid="1379357"/>
                                        </p:tgtEl>
                                        <p:attrNameLst>
                                          <p:attrName>style.visibility</p:attrName>
                                        </p:attrNameLst>
                                      </p:cBhvr>
                                      <p:to>
                                        <p:strVal val="visible"/>
                                      </p:to>
                                    </p:set>
                                    <p:anim calcmode="lin" valueType="num">
                                      <p:cBhvr>
                                        <p:cTn id="16" dur="500" fill="hold"/>
                                        <p:tgtEl>
                                          <p:spTgt spid="1379357"/>
                                        </p:tgtEl>
                                        <p:attrNameLst>
                                          <p:attrName>ppt_w</p:attrName>
                                        </p:attrNameLst>
                                      </p:cBhvr>
                                      <p:tavLst>
                                        <p:tav tm="0">
                                          <p:val>
                                            <p:strVal val="#ppt_w*0.05"/>
                                          </p:val>
                                        </p:tav>
                                        <p:tav tm="100000">
                                          <p:val>
                                            <p:strVal val="#ppt_w"/>
                                          </p:val>
                                        </p:tav>
                                      </p:tavLst>
                                    </p:anim>
                                    <p:anim calcmode="lin" valueType="num">
                                      <p:cBhvr>
                                        <p:cTn id="17" dur="500" fill="hold"/>
                                        <p:tgtEl>
                                          <p:spTgt spid="1379357"/>
                                        </p:tgtEl>
                                        <p:attrNameLst>
                                          <p:attrName>ppt_h</p:attrName>
                                        </p:attrNameLst>
                                      </p:cBhvr>
                                      <p:tavLst>
                                        <p:tav tm="0">
                                          <p:val>
                                            <p:strVal val="#ppt_h"/>
                                          </p:val>
                                        </p:tav>
                                        <p:tav tm="100000">
                                          <p:val>
                                            <p:strVal val="#ppt_h"/>
                                          </p:val>
                                        </p:tav>
                                      </p:tavLst>
                                    </p:anim>
                                    <p:anim calcmode="lin" valueType="num">
                                      <p:cBhvr>
                                        <p:cTn id="18" dur="500" fill="hold"/>
                                        <p:tgtEl>
                                          <p:spTgt spid="1379357"/>
                                        </p:tgtEl>
                                        <p:attrNameLst>
                                          <p:attrName>ppt_x</p:attrName>
                                        </p:attrNameLst>
                                      </p:cBhvr>
                                      <p:tavLst>
                                        <p:tav tm="0">
                                          <p:val>
                                            <p:strVal val="#ppt_x-.2"/>
                                          </p:val>
                                        </p:tav>
                                        <p:tav tm="100000">
                                          <p:val>
                                            <p:strVal val="#ppt_x"/>
                                          </p:val>
                                        </p:tav>
                                      </p:tavLst>
                                    </p:anim>
                                    <p:anim calcmode="lin" valueType="num">
                                      <p:cBhvr>
                                        <p:cTn id="19" dur="500" fill="hold"/>
                                        <p:tgtEl>
                                          <p:spTgt spid="1379357"/>
                                        </p:tgtEl>
                                        <p:attrNameLst>
                                          <p:attrName>ppt_y</p:attrName>
                                        </p:attrNameLst>
                                      </p:cBhvr>
                                      <p:tavLst>
                                        <p:tav tm="0">
                                          <p:val>
                                            <p:strVal val="#ppt_y"/>
                                          </p:val>
                                        </p:tav>
                                        <p:tav tm="100000">
                                          <p:val>
                                            <p:strVal val="#ppt_y"/>
                                          </p:val>
                                        </p:tav>
                                      </p:tavLst>
                                    </p:anim>
                                    <p:animEffect transition="in" filter="fade">
                                      <p:cBhvr>
                                        <p:cTn id="20" dur="500"/>
                                        <p:tgtEl>
                                          <p:spTgt spid="1379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0354" name="Line 2"/>
          <p:cNvSpPr>
            <a:spLocks noChangeShapeType="1"/>
          </p:cNvSpPr>
          <p:nvPr/>
        </p:nvSpPr>
        <p:spPr bwMode="auto">
          <a:xfrm>
            <a:off x="4495800" y="2590800"/>
            <a:ext cx="3048000" cy="0"/>
          </a:xfrm>
          <a:prstGeom prst="line">
            <a:avLst/>
          </a:prstGeom>
          <a:noFill/>
          <a:ln w="76200" cmpd="tri">
            <a:solidFill>
              <a:srgbClr val="FF8F8F"/>
            </a:solidFill>
            <a:round/>
            <a:headEnd/>
            <a:tailEnd/>
          </a:ln>
          <a:effectLst/>
        </p:spPr>
        <p:txBody>
          <a:bodyPr/>
          <a:lstStyle/>
          <a:p>
            <a:endParaRPr lang="en-US"/>
          </a:p>
        </p:txBody>
      </p:sp>
      <p:sp>
        <p:nvSpPr>
          <p:cNvPr id="1380355" name="Rectangle 3"/>
          <p:cNvSpPr>
            <a:spLocks noGrp="1" noChangeArrowheads="1"/>
          </p:cNvSpPr>
          <p:nvPr>
            <p:ph type="title"/>
          </p:nvPr>
        </p:nvSpPr>
        <p:spPr/>
        <p:txBody>
          <a:bodyPr/>
          <a:lstStyle/>
          <a:p>
            <a:r>
              <a:rPr lang="en-US" sz="2800"/>
              <a:t>Shattering an Ionic Crystal; Bending a Metal</a:t>
            </a:r>
          </a:p>
        </p:txBody>
      </p:sp>
      <p:sp>
        <p:nvSpPr>
          <p:cNvPr id="1380356" name="Rectangle 4"/>
          <p:cNvSpPr>
            <a:spLocks noChangeArrowheads="1"/>
          </p:cNvSpPr>
          <p:nvPr/>
        </p:nvSpPr>
        <p:spPr bwMode="auto">
          <a:xfrm>
            <a:off x="76200" y="6567488"/>
            <a:ext cx="3829050" cy="214312"/>
          </a:xfrm>
          <a:prstGeom prst="rect">
            <a:avLst/>
          </a:prstGeom>
          <a:noFill/>
          <a:ln w="9525">
            <a:noFill/>
            <a:miter lim="800000"/>
            <a:headEnd/>
            <a:tailEnd/>
          </a:ln>
          <a:effectLst/>
        </p:spPr>
        <p:txBody>
          <a:bodyPr wrap="none">
            <a:spAutoFit/>
          </a:bodyPr>
          <a:lstStyle/>
          <a:p>
            <a:r>
              <a:rPr lang="en-US" sz="800"/>
              <a:t>Bailar, Jr, Moeller, Kleinberg, Guss, Castellion, Metz, </a:t>
            </a:r>
            <a:r>
              <a:rPr lang="en-US" sz="800" u="sng"/>
              <a:t>Chemistry</a:t>
            </a:r>
            <a:r>
              <a:rPr lang="en-US" sz="800"/>
              <a:t>, 1984, page 248</a:t>
            </a:r>
          </a:p>
        </p:txBody>
      </p:sp>
      <p:grpSp>
        <p:nvGrpSpPr>
          <p:cNvPr id="1380357" name="Group 5"/>
          <p:cNvGrpSpPr>
            <a:grpSpLocks/>
          </p:cNvGrpSpPr>
          <p:nvPr/>
        </p:nvGrpSpPr>
        <p:grpSpPr bwMode="auto">
          <a:xfrm>
            <a:off x="1050925" y="3886200"/>
            <a:ext cx="3444875" cy="2174875"/>
            <a:chOff x="710" y="1119"/>
            <a:chExt cx="3935" cy="2486"/>
          </a:xfrm>
        </p:grpSpPr>
        <p:sp>
          <p:nvSpPr>
            <p:cNvPr id="1380358" name="Freeform 6"/>
            <p:cNvSpPr>
              <a:spLocks/>
            </p:cNvSpPr>
            <p:nvPr/>
          </p:nvSpPr>
          <p:spPr bwMode="auto">
            <a:xfrm>
              <a:off x="710" y="1119"/>
              <a:ext cx="3935" cy="2486"/>
            </a:xfrm>
            <a:custGeom>
              <a:avLst/>
              <a:gdLst/>
              <a:ahLst/>
              <a:cxnLst>
                <a:cxn ang="0">
                  <a:pos x="357" y="332"/>
                </a:cxn>
                <a:cxn ang="0">
                  <a:pos x="591" y="310"/>
                </a:cxn>
                <a:cxn ang="0">
                  <a:pos x="698" y="182"/>
                </a:cxn>
                <a:cxn ang="0">
                  <a:pos x="847" y="97"/>
                </a:cxn>
                <a:cxn ang="0">
                  <a:pos x="1093" y="76"/>
                </a:cxn>
                <a:cxn ang="0">
                  <a:pos x="1125" y="97"/>
                </a:cxn>
                <a:cxn ang="0">
                  <a:pos x="1327" y="44"/>
                </a:cxn>
                <a:cxn ang="0">
                  <a:pos x="3162" y="76"/>
                </a:cxn>
                <a:cxn ang="0">
                  <a:pos x="3386" y="86"/>
                </a:cxn>
                <a:cxn ang="0">
                  <a:pos x="3471" y="236"/>
                </a:cxn>
                <a:cxn ang="0">
                  <a:pos x="3333" y="278"/>
                </a:cxn>
                <a:cxn ang="0">
                  <a:pos x="3450" y="406"/>
                </a:cxn>
                <a:cxn ang="0">
                  <a:pos x="3493" y="620"/>
                </a:cxn>
                <a:cxn ang="0">
                  <a:pos x="3631" y="748"/>
                </a:cxn>
                <a:cxn ang="0">
                  <a:pos x="3685" y="801"/>
                </a:cxn>
                <a:cxn ang="0">
                  <a:pos x="3855" y="1004"/>
                </a:cxn>
                <a:cxn ang="0">
                  <a:pos x="3845" y="1142"/>
                </a:cxn>
                <a:cxn ang="0">
                  <a:pos x="3877" y="1420"/>
                </a:cxn>
                <a:cxn ang="0">
                  <a:pos x="3930" y="1644"/>
                </a:cxn>
                <a:cxn ang="0">
                  <a:pos x="3887" y="1729"/>
                </a:cxn>
                <a:cxn ang="0">
                  <a:pos x="3461" y="1846"/>
                </a:cxn>
                <a:cxn ang="0">
                  <a:pos x="2298" y="1868"/>
                </a:cxn>
                <a:cxn ang="0">
                  <a:pos x="2191" y="2028"/>
                </a:cxn>
                <a:cxn ang="0">
                  <a:pos x="2106" y="2134"/>
                </a:cxn>
                <a:cxn ang="0">
                  <a:pos x="1935" y="2241"/>
                </a:cxn>
                <a:cxn ang="0">
                  <a:pos x="1786" y="2433"/>
                </a:cxn>
                <a:cxn ang="0">
                  <a:pos x="1498" y="2476"/>
                </a:cxn>
                <a:cxn ang="0">
                  <a:pos x="1263" y="2156"/>
                </a:cxn>
                <a:cxn ang="0">
                  <a:pos x="1146" y="2060"/>
                </a:cxn>
                <a:cxn ang="0">
                  <a:pos x="1082" y="1910"/>
                </a:cxn>
                <a:cxn ang="0">
                  <a:pos x="1029" y="1654"/>
                </a:cxn>
                <a:cxn ang="0">
                  <a:pos x="602" y="1494"/>
                </a:cxn>
                <a:cxn ang="0">
                  <a:pos x="527" y="1473"/>
                </a:cxn>
                <a:cxn ang="0">
                  <a:pos x="399" y="1409"/>
                </a:cxn>
                <a:cxn ang="0">
                  <a:pos x="399" y="961"/>
                </a:cxn>
                <a:cxn ang="0">
                  <a:pos x="175" y="769"/>
                </a:cxn>
                <a:cxn ang="0">
                  <a:pos x="26" y="577"/>
                </a:cxn>
                <a:cxn ang="0">
                  <a:pos x="79" y="428"/>
                </a:cxn>
                <a:cxn ang="0">
                  <a:pos x="239" y="353"/>
                </a:cxn>
                <a:cxn ang="0">
                  <a:pos x="357" y="332"/>
                </a:cxn>
              </a:cxnLst>
              <a:rect l="0" t="0" r="r" b="b"/>
              <a:pathLst>
                <a:path w="3935" h="2486">
                  <a:moveTo>
                    <a:pt x="357" y="332"/>
                  </a:moveTo>
                  <a:cubicBezTo>
                    <a:pt x="489" y="366"/>
                    <a:pt x="329" y="335"/>
                    <a:pt x="591" y="310"/>
                  </a:cubicBezTo>
                  <a:cubicBezTo>
                    <a:pt x="621" y="307"/>
                    <a:pt x="665" y="190"/>
                    <a:pt x="698" y="182"/>
                  </a:cubicBezTo>
                  <a:cubicBezTo>
                    <a:pt x="753" y="153"/>
                    <a:pt x="784" y="110"/>
                    <a:pt x="847" y="97"/>
                  </a:cubicBezTo>
                  <a:cubicBezTo>
                    <a:pt x="932" y="55"/>
                    <a:pt x="1001" y="100"/>
                    <a:pt x="1093" y="76"/>
                  </a:cubicBezTo>
                  <a:cubicBezTo>
                    <a:pt x="1108" y="72"/>
                    <a:pt x="1110" y="103"/>
                    <a:pt x="1125" y="97"/>
                  </a:cubicBezTo>
                  <a:cubicBezTo>
                    <a:pt x="1188" y="73"/>
                    <a:pt x="1261" y="57"/>
                    <a:pt x="1327" y="44"/>
                  </a:cubicBezTo>
                  <a:cubicBezTo>
                    <a:pt x="1644" y="49"/>
                    <a:pt x="3065" y="43"/>
                    <a:pt x="3162" y="76"/>
                  </a:cubicBezTo>
                  <a:cubicBezTo>
                    <a:pt x="3203" y="117"/>
                    <a:pt x="3386" y="0"/>
                    <a:pt x="3386" y="86"/>
                  </a:cubicBezTo>
                  <a:cubicBezTo>
                    <a:pt x="3461" y="75"/>
                    <a:pt x="3464" y="215"/>
                    <a:pt x="3471" y="236"/>
                  </a:cubicBezTo>
                  <a:cubicBezTo>
                    <a:pt x="3475" y="247"/>
                    <a:pt x="3333" y="278"/>
                    <a:pt x="3333" y="278"/>
                  </a:cubicBezTo>
                  <a:cubicBezTo>
                    <a:pt x="3341" y="347"/>
                    <a:pt x="3420" y="345"/>
                    <a:pt x="3450" y="406"/>
                  </a:cubicBezTo>
                  <a:cubicBezTo>
                    <a:pt x="3467" y="487"/>
                    <a:pt x="3434" y="567"/>
                    <a:pt x="3493" y="620"/>
                  </a:cubicBezTo>
                  <a:cubicBezTo>
                    <a:pt x="3536" y="659"/>
                    <a:pt x="3589" y="706"/>
                    <a:pt x="3631" y="748"/>
                  </a:cubicBezTo>
                  <a:cubicBezTo>
                    <a:pt x="3699" y="816"/>
                    <a:pt x="3604" y="748"/>
                    <a:pt x="3685" y="801"/>
                  </a:cubicBezTo>
                  <a:cubicBezTo>
                    <a:pt x="3738" y="872"/>
                    <a:pt x="3810" y="924"/>
                    <a:pt x="3855" y="1004"/>
                  </a:cubicBezTo>
                  <a:cubicBezTo>
                    <a:pt x="3893" y="1072"/>
                    <a:pt x="3811" y="1072"/>
                    <a:pt x="3845" y="1142"/>
                  </a:cubicBezTo>
                  <a:cubicBezTo>
                    <a:pt x="3866" y="1285"/>
                    <a:pt x="3892" y="1235"/>
                    <a:pt x="3877" y="1420"/>
                  </a:cubicBezTo>
                  <a:cubicBezTo>
                    <a:pt x="3875" y="1439"/>
                    <a:pt x="3935" y="1631"/>
                    <a:pt x="3930" y="1644"/>
                  </a:cubicBezTo>
                  <a:cubicBezTo>
                    <a:pt x="3898" y="1725"/>
                    <a:pt x="3929" y="1689"/>
                    <a:pt x="3887" y="1729"/>
                  </a:cubicBezTo>
                  <a:cubicBezTo>
                    <a:pt x="3850" y="1804"/>
                    <a:pt x="3544" y="1845"/>
                    <a:pt x="3461" y="1846"/>
                  </a:cubicBezTo>
                  <a:cubicBezTo>
                    <a:pt x="3034" y="1853"/>
                    <a:pt x="2725" y="1864"/>
                    <a:pt x="2298" y="1868"/>
                  </a:cubicBezTo>
                  <a:cubicBezTo>
                    <a:pt x="2204" y="1900"/>
                    <a:pt x="2326" y="1925"/>
                    <a:pt x="2191" y="2028"/>
                  </a:cubicBezTo>
                  <a:cubicBezTo>
                    <a:pt x="2134" y="2071"/>
                    <a:pt x="2145" y="2083"/>
                    <a:pt x="2106" y="2134"/>
                  </a:cubicBezTo>
                  <a:cubicBezTo>
                    <a:pt x="2056" y="2199"/>
                    <a:pt x="2007" y="2210"/>
                    <a:pt x="1935" y="2241"/>
                  </a:cubicBezTo>
                  <a:cubicBezTo>
                    <a:pt x="1888" y="2261"/>
                    <a:pt x="1836" y="2421"/>
                    <a:pt x="1786" y="2433"/>
                  </a:cubicBezTo>
                  <a:cubicBezTo>
                    <a:pt x="1679" y="2454"/>
                    <a:pt x="1612" y="2486"/>
                    <a:pt x="1498" y="2476"/>
                  </a:cubicBezTo>
                  <a:cubicBezTo>
                    <a:pt x="1433" y="2470"/>
                    <a:pt x="1335" y="2178"/>
                    <a:pt x="1263" y="2156"/>
                  </a:cubicBezTo>
                  <a:cubicBezTo>
                    <a:pt x="1228" y="2119"/>
                    <a:pt x="1183" y="2097"/>
                    <a:pt x="1146" y="2060"/>
                  </a:cubicBezTo>
                  <a:cubicBezTo>
                    <a:pt x="1142" y="2051"/>
                    <a:pt x="1083" y="1926"/>
                    <a:pt x="1082" y="1910"/>
                  </a:cubicBezTo>
                  <a:cubicBezTo>
                    <a:pt x="1076" y="1819"/>
                    <a:pt x="1138" y="1726"/>
                    <a:pt x="1029" y="1654"/>
                  </a:cubicBezTo>
                  <a:cubicBezTo>
                    <a:pt x="940" y="1524"/>
                    <a:pt x="720" y="1499"/>
                    <a:pt x="602" y="1494"/>
                  </a:cubicBezTo>
                  <a:cubicBezTo>
                    <a:pt x="577" y="1486"/>
                    <a:pt x="551" y="1483"/>
                    <a:pt x="527" y="1473"/>
                  </a:cubicBezTo>
                  <a:cubicBezTo>
                    <a:pt x="483" y="1454"/>
                    <a:pt x="445" y="1425"/>
                    <a:pt x="399" y="1409"/>
                  </a:cubicBezTo>
                  <a:cubicBezTo>
                    <a:pt x="337" y="1268"/>
                    <a:pt x="310" y="1096"/>
                    <a:pt x="399" y="961"/>
                  </a:cubicBezTo>
                  <a:cubicBezTo>
                    <a:pt x="394" y="846"/>
                    <a:pt x="308" y="811"/>
                    <a:pt x="175" y="769"/>
                  </a:cubicBezTo>
                  <a:cubicBezTo>
                    <a:pt x="130" y="738"/>
                    <a:pt x="65" y="616"/>
                    <a:pt x="26" y="577"/>
                  </a:cubicBezTo>
                  <a:cubicBezTo>
                    <a:pt x="0" y="499"/>
                    <a:pt x="96" y="493"/>
                    <a:pt x="79" y="428"/>
                  </a:cubicBezTo>
                  <a:cubicBezTo>
                    <a:pt x="83" y="396"/>
                    <a:pt x="228" y="383"/>
                    <a:pt x="239" y="353"/>
                  </a:cubicBezTo>
                  <a:cubicBezTo>
                    <a:pt x="244" y="341"/>
                    <a:pt x="357" y="289"/>
                    <a:pt x="357" y="332"/>
                  </a:cubicBezTo>
                  <a:close/>
                </a:path>
              </a:pathLst>
            </a:custGeom>
            <a:gradFill rotWithShape="1">
              <a:gsLst>
                <a:gs pos="0">
                  <a:schemeClr val="accent2"/>
                </a:gs>
                <a:gs pos="50000">
                  <a:srgbClr val="B3D9FF"/>
                </a:gs>
                <a:gs pos="100000">
                  <a:schemeClr val="accent2"/>
                </a:gs>
              </a:gsLst>
              <a:lin ang="2700000" scaled="1"/>
            </a:gradFill>
            <a:ln w="9525" cap="flat" cmpd="sng">
              <a:noFill/>
              <a:prstDash val="solid"/>
              <a:round/>
              <a:headEnd/>
              <a:tailEnd/>
            </a:ln>
            <a:effectLst/>
          </p:spPr>
          <p:txBody>
            <a:bodyPr/>
            <a:lstStyle/>
            <a:p>
              <a:endParaRPr lang="en-US"/>
            </a:p>
          </p:txBody>
        </p:sp>
        <p:sp>
          <p:nvSpPr>
            <p:cNvPr id="1380359" name="Oval 7"/>
            <p:cNvSpPr>
              <a:spLocks noChangeArrowheads="1"/>
            </p:cNvSpPr>
            <p:nvPr/>
          </p:nvSpPr>
          <p:spPr bwMode="auto">
            <a:xfrm>
              <a:off x="1488" y="15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60" name="Oval 8"/>
            <p:cNvSpPr>
              <a:spLocks noChangeArrowheads="1"/>
            </p:cNvSpPr>
            <p:nvPr/>
          </p:nvSpPr>
          <p:spPr bwMode="auto">
            <a:xfrm>
              <a:off x="2496" y="15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61" name="Oval 9"/>
            <p:cNvSpPr>
              <a:spLocks noChangeArrowheads="1"/>
            </p:cNvSpPr>
            <p:nvPr/>
          </p:nvSpPr>
          <p:spPr bwMode="auto">
            <a:xfrm>
              <a:off x="1488" y="225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62" name="Oval 10"/>
            <p:cNvSpPr>
              <a:spLocks noChangeArrowheads="1"/>
            </p:cNvSpPr>
            <p:nvPr/>
          </p:nvSpPr>
          <p:spPr bwMode="auto">
            <a:xfrm>
              <a:off x="1152" y="225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63" name="Oval 11"/>
            <p:cNvSpPr>
              <a:spLocks noChangeArrowheads="1"/>
            </p:cNvSpPr>
            <p:nvPr/>
          </p:nvSpPr>
          <p:spPr bwMode="auto">
            <a:xfrm>
              <a:off x="1824" y="192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64" name="Oval 12"/>
            <p:cNvSpPr>
              <a:spLocks noChangeArrowheads="1"/>
            </p:cNvSpPr>
            <p:nvPr/>
          </p:nvSpPr>
          <p:spPr bwMode="auto">
            <a:xfrm>
              <a:off x="2160" y="192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65" name="Oval 13"/>
            <p:cNvSpPr>
              <a:spLocks noChangeArrowheads="1"/>
            </p:cNvSpPr>
            <p:nvPr/>
          </p:nvSpPr>
          <p:spPr bwMode="auto">
            <a:xfrm>
              <a:off x="1488" y="192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66" name="Oval 14"/>
            <p:cNvSpPr>
              <a:spLocks noChangeArrowheads="1"/>
            </p:cNvSpPr>
            <p:nvPr/>
          </p:nvSpPr>
          <p:spPr bwMode="auto">
            <a:xfrm>
              <a:off x="2160" y="15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67" name="Oval 15"/>
            <p:cNvSpPr>
              <a:spLocks noChangeArrowheads="1"/>
            </p:cNvSpPr>
            <p:nvPr/>
          </p:nvSpPr>
          <p:spPr bwMode="auto">
            <a:xfrm>
              <a:off x="1824" y="15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68" name="Oval 16"/>
            <p:cNvSpPr>
              <a:spLocks noChangeArrowheads="1"/>
            </p:cNvSpPr>
            <p:nvPr/>
          </p:nvSpPr>
          <p:spPr bwMode="auto">
            <a:xfrm>
              <a:off x="1152" y="15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69" name="Oval 17"/>
            <p:cNvSpPr>
              <a:spLocks noChangeArrowheads="1"/>
            </p:cNvSpPr>
            <p:nvPr/>
          </p:nvSpPr>
          <p:spPr bwMode="auto">
            <a:xfrm>
              <a:off x="1152" y="192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70" name="Oval 18"/>
            <p:cNvSpPr>
              <a:spLocks noChangeArrowheads="1"/>
            </p:cNvSpPr>
            <p:nvPr/>
          </p:nvSpPr>
          <p:spPr bwMode="auto">
            <a:xfrm>
              <a:off x="1824" y="225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71" name="Oval 19"/>
            <p:cNvSpPr>
              <a:spLocks noChangeArrowheads="1"/>
            </p:cNvSpPr>
            <p:nvPr/>
          </p:nvSpPr>
          <p:spPr bwMode="auto">
            <a:xfrm>
              <a:off x="2160" y="225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72" name="Oval 20"/>
            <p:cNvSpPr>
              <a:spLocks noChangeArrowheads="1"/>
            </p:cNvSpPr>
            <p:nvPr/>
          </p:nvSpPr>
          <p:spPr bwMode="auto">
            <a:xfrm>
              <a:off x="2496" y="192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73" name="Oval 21"/>
            <p:cNvSpPr>
              <a:spLocks noChangeArrowheads="1"/>
            </p:cNvSpPr>
            <p:nvPr/>
          </p:nvSpPr>
          <p:spPr bwMode="auto">
            <a:xfrm>
              <a:off x="2496" y="225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74" name="Oval 22"/>
            <p:cNvSpPr>
              <a:spLocks noChangeArrowheads="1"/>
            </p:cNvSpPr>
            <p:nvPr/>
          </p:nvSpPr>
          <p:spPr bwMode="auto">
            <a:xfrm>
              <a:off x="3168" y="15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75" name="Oval 23"/>
            <p:cNvSpPr>
              <a:spLocks noChangeArrowheads="1"/>
            </p:cNvSpPr>
            <p:nvPr/>
          </p:nvSpPr>
          <p:spPr bwMode="auto">
            <a:xfrm>
              <a:off x="2160" y="326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76" name="Oval 24"/>
            <p:cNvSpPr>
              <a:spLocks noChangeArrowheads="1"/>
            </p:cNvSpPr>
            <p:nvPr/>
          </p:nvSpPr>
          <p:spPr bwMode="auto">
            <a:xfrm>
              <a:off x="3168" y="225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77" name="Oval 25"/>
            <p:cNvSpPr>
              <a:spLocks noChangeArrowheads="1"/>
            </p:cNvSpPr>
            <p:nvPr/>
          </p:nvSpPr>
          <p:spPr bwMode="auto">
            <a:xfrm>
              <a:off x="2832" y="225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78" name="Oval 26"/>
            <p:cNvSpPr>
              <a:spLocks noChangeArrowheads="1"/>
            </p:cNvSpPr>
            <p:nvPr/>
          </p:nvSpPr>
          <p:spPr bwMode="auto">
            <a:xfrm>
              <a:off x="3504" y="192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79" name="Oval 27"/>
            <p:cNvSpPr>
              <a:spLocks noChangeArrowheads="1"/>
            </p:cNvSpPr>
            <p:nvPr/>
          </p:nvSpPr>
          <p:spPr bwMode="auto">
            <a:xfrm>
              <a:off x="3840" y="192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80" name="Oval 28"/>
            <p:cNvSpPr>
              <a:spLocks noChangeArrowheads="1"/>
            </p:cNvSpPr>
            <p:nvPr/>
          </p:nvSpPr>
          <p:spPr bwMode="auto">
            <a:xfrm>
              <a:off x="3168" y="192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81" name="Oval 29"/>
            <p:cNvSpPr>
              <a:spLocks noChangeArrowheads="1"/>
            </p:cNvSpPr>
            <p:nvPr/>
          </p:nvSpPr>
          <p:spPr bwMode="auto">
            <a:xfrm>
              <a:off x="3840" y="15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82" name="Oval 30"/>
            <p:cNvSpPr>
              <a:spLocks noChangeArrowheads="1"/>
            </p:cNvSpPr>
            <p:nvPr/>
          </p:nvSpPr>
          <p:spPr bwMode="auto">
            <a:xfrm>
              <a:off x="3504" y="15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83" name="Oval 31"/>
            <p:cNvSpPr>
              <a:spLocks noChangeArrowheads="1"/>
            </p:cNvSpPr>
            <p:nvPr/>
          </p:nvSpPr>
          <p:spPr bwMode="auto">
            <a:xfrm>
              <a:off x="2832" y="15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84" name="Oval 32"/>
            <p:cNvSpPr>
              <a:spLocks noChangeArrowheads="1"/>
            </p:cNvSpPr>
            <p:nvPr/>
          </p:nvSpPr>
          <p:spPr bwMode="auto">
            <a:xfrm>
              <a:off x="2832" y="192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85" name="Oval 33"/>
            <p:cNvSpPr>
              <a:spLocks noChangeArrowheads="1"/>
            </p:cNvSpPr>
            <p:nvPr/>
          </p:nvSpPr>
          <p:spPr bwMode="auto">
            <a:xfrm>
              <a:off x="3504" y="225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86" name="Oval 34"/>
            <p:cNvSpPr>
              <a:spLocks noChangeArrowheads="1"/>
            </p:cNvSpPr>
            <p:nvPr/>
          </p:nvSpPr>
          <p:spPr bwMode="auto">
            <a:xfrm>
              <a:off x="3840" y="225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87" name="Oval 35"/>
            <p:cNvSpPr>
              <a:spLocks noChangeArrowheads="1"/>
            </p:cNvSpPr>
            <p:nvPr/>
          </p:nvSpPr>
          <p:spPr bwMode="auto">
            <a:xfrm>
              <a:off x="4176" y="1920"/>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88" name="Oval 36"/>
            <p:cNvSpPr>
              <a:spLocks noChangeArrowheads="1"/>
            </p:cNvSpPr>
            <p:nvPr/>
          </p:nvSpPr>
          <p:spPr bwMode="auto">
            <a:xfrm>
              <a:off x="4176" y="2256"/>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89" name="Oval 37"/>
            <p:cNvSpPr>
              <a:spLocks noChangeArrowheads="1"/>
            </p:cNvSpPr>
            <p:nvPr/>
          </p:nvSpPr>
          <p:spPr bwMode="auto">
            <a:xfrm>
              <a:off x="1824" y="124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90" name="Oval 38"/>
            <p:cNvSpPr>
              <a:spLocks noChangeArrowheads="1"/>
            </p:cNvSpPr>
            <p:nvPr/>
          </p:nvSpPr>
          <p:spPr bwMode="auto">
            <a:xfrm>
              <a:off x="1488" y="124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91" name="Oval 39"/>
            <p:cNvSpPr>
              <a:spLocks noChangeArrowheads="1"/>
            </p:cNvSpPr>
            <p:nvPr/>
          </p:nvSpPr>
          <p:spPr bwMode="auto">
            <a:xfrm>
              <a:off x="2160" y="124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92" name="Oval 40"/>
            <p:cNvSpPr>
              <a:spLocks noChangeArrowheads="1"/>
            </p:cNvSpPr>
            <p:nvPr/>
          </p:nvSpPr>
          <p:spPr bwMode="auto">
            <a:xfrm>
              <a:off x="2496" y="124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93" name="Oval 41"/>
            <p:cNvSpPr>
              <a:spLocks noChangeArrowheads="1"/>
            </p:cNvSpPr>
            <p:nvPr/>
          </p:nvSpPr>
          <p:spPr bwMode="auto">
            <a:xfrm>
              <a:off x="2832" y="124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94" name="Oval 42"/>
            <p:cNvSpPr>
              <a:spLocks noChangeArrowheads="1"/>
            </p:cNvSpPr>
            <p:nvPr/>
          </p:nvSpPr>
          <p:spPr bwMode="auto">
            <a:xfrm>
              <a:off x="3504" y="124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95" name="Oval 43"/>
            <p:cNvSpPr>
              <a:spLocks noChangeArrowheads="1"/>
            </p:cNvSpPr>
            <p:nvPr/>
          </p:nvSpPr>
          <p:spPr bwMode="auto">
            <a:xfrm>
              <a:off x="3168" y="124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96" name="Oval 44"/>
            <p:cNvSpPr>
              <a:spLocks noChangeArrowheads="1"/>
            </p:cNvSpPr>
            <p:nvPr/>
          </p:nvSpPr>
          <p:spPr bwMode="auto">
            <a:xfrm>
              <a:off x="3840" y="124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97" name="Oval 45"/>
            <p:cNvSpPr>
              <a:spLocks noChangeArrowheads="1"/>
            </p:cNvSpPr>
            <p:nvPr/>
          </p:nvSpPr>
          <p:spPr bwMode="auto">
            <a:xfrm>
              <a:off x="1824" y="292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98" name="Oval 46"/>
            <p:cNvSpPr>
              <a:spLocks noChangeArrowheads="1"/>
            </p:cNvSpPr>
            <p:nvPr/>
          </p:nvSpPr>
          <p:spPr bwMode="auto">
            <a:xfrm>
              <a:off x="2496" y="292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399" name="Oval 47"/>
            <p:cNvSpPr>
              <a:spLocks noChangeArrowheads="1"/>
            </p:cNvSpPr>
            <p:nvPr/>
          </p:nvSpPr>
          <p:spPr bwMode="auto">
            <a:xfrm>
              <a:off x="1824" y="2592"/>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00" name="Oval 48"/>
            <p:cNvSpPr>
              <a:spLocks noChangeArrowheads="1"/>
            </p:cNvSpPr>
            <p:nvPr/>
          </p:nvSpPr>
          <p:spPr bwMode="auto">
            <a:xfrm>
              <a:off x="816" y="1584"/>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01" name="Oval 49"/>
            <p:cNvSpPr>
              <a:spLocks noChangeArrowheads="1"/>
            </p:cNvSpPr>
            <p:nvPr/>
          </p:nvSpPr>
          <p:spPr bwMode="auto">
            <a:xfrm>
              <a:off x="2160" y="2592"/>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02" name="Oval 50"/>
            <p:cNvSpPr>
              <a:spLocks noChangeArrowheads="1"/>
            </p:cNvSpPr>
            <p:nvPr/>
          </p:nvSpPr>
          <p:spPr bwMode="auto">
            <a:xfrm>
              <a:off x="2496" y="2592"/>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03" name="Oval 51"/>
            <p:cNvSpPr>
              <a:spLocks noChangeArrowheads="1"/>
            </p:cNvSpPr>
            <p:nvPr/>
          </p:nvSpPr>
          <p:spPr bwMode="auto">
            <a:xfrm>
              <a:off x="2832" y="2592"/>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04" name="Oval 52"/>
            <p:cNvSpPr>
              <a:spLocks noChangeArrowheads="1"/>
            </p:cNvSpPr>
            <p:nvPr/>
          </p:nvSpPr>
          <p:spPr bwMode="auto">
            <a:xfrm>
              <a:off x="3504" y="2592"/>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05" name="Oval 53"/>
            <p:cNvSpPr>
              <a:spLocks noChangeArrowheads="1"/>
            </p:cNvSpPr>
            <p:nvPr/>
          </p:nvSpPr>
          <p:spPr bwMode="auto">
            <a:xfrm>
              <a:off x="3168" y="2592"/>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06" name="Oval 54"/>
            <p:cNvSpPr>
              <a:spLocks noChangeArrowheads="1"/>
            </p:cNvSpPr>
            <p:nvPr/>
          </p:nvSpPr>
          <p:spPr bwMode="auto">
            <a:xfrm>
              <a:off x="3840" y="2592"/>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07" name="Oval 55"/>
            <p:cNvSpPr>
              <a:spLocks noChangeArrowheads="1"/>
            </p:cNvSpPr>
            <p:nvPr/>
          </p:nvSpPr>
          <p:spPr bwMode="auto">
            <a:xfrm>
              <a:off x="4176" y="2592"/>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08" name="Oval 56"/>
            <p:cNvSpPr>
              <a:spLocks noChangeArrowheads="1"/>
            </p:cNvSpPr>
            <p:nvPr/>
          </p:nvSpPr>
          <p:spPr bwMode="auto">
            <a:xfrm>
              <a:off x="2160" y="2928"/>
              <a:ext cx="288" cy="28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grpSp>
      <p:grpSp>
        <p:nvGrpSpPr>
          <p:cNvPr id="1380409" name="Group 57"/>
          <p:cNvGrpSpPr>
            <a:grpSpLocks/>
          </p:cNvGrpSpPr>
          <p:nvPr/>
        </p:nvGrpSpPr>
        <p:grpSpPr bwMode="auto">
          <a:xfrm>
            <a:off x="5503863" y="3886200"/>
            <a:ext cx="3529012" cy="2174875"/>
            <a:chOff x="3467" y="2448"/>
            <a:chExt cx="2223" cy="1370"/>
          </a:xfrm>
        </p:grpSpPr>
        <p:sp>
          <p:nvSpPr>
            <p:cNvPr id="1380410" name="Freeform 58"/>
            <p:cNvSpPr>
              <a:spLocks/>
            </p:cNvSpPr>
            <p:nvPr/>
          </p:nvSpPr>
          <p:spPr bwMode="auto">
            <a:xfrm>
              <a:off x="3467" y="2448"/>
              <a:ext cx="2223" cy="1370"/>
            </a:xfrm>
            <a:custGeom>
              <a:avLst/>
              <a:gdLst/>
              <a:ahLst/>
              <a:cxnLst>
                <a:cxn ang="0">
                  <a:pos x="199" y="306"/>
                </a:cxn>
                <a:cxn ang="0">
                  <a:pos x="229" y="276"/>
                </a:cxn>
                <a:cxn ang="0">
                  <a:pos x="271" y="222"/>
                </a:cxn>
                <a:cxn ang="0">
                  <a:pos x="373" y="204"/>
                </a:cxn>
                <a:cxn ang="0">
                  <a:pos x="505" y="168"/>
                </a:cxn>
                <a:cxn ang="0">
                  <a:pos x="523" y="102"/>
                </a:cxn>
                <a:cxn ang="0">
                  <a:pos x="567" y="24"/>
                </a:cxn>
                <a:cxn ang="0">
                  <a:pos x="1579" y="42"/>
                </a:cxn>
                <a:cxn ang="0">
                  <a:pos x="1702" y="47"/>
                </a:cxn>
                <a:cxn ang="0">
                  <a:pos x="2143" y="30"/>
                </a:cxn>
                <a:cxn ang="0">
                  <a:pos x="2149" y="66"/>
                </a:cxn>
                <a:cxn ang="0">
                  <a:pos x="2167" y="96"/>
                </a:cxn>
                <a:cxn ang="0">
                  <a:pos x="2173" y="198"/>
                </a:cxn>
                <a:cxn ang="0">
                  <a:pos x="2185" y="294"/>
                </a:cxn>
                <a:cxn ang="0">
                  <a:pos x="2155" y="420"/>
                </a:cxn>
                <a:cxn ang="0">
                  <a:pos x="1961" y="553"/>
                </a:cxn>
                <a:cxn ang="0">
                  <a:pos x="1955" y="629"/>
                </a:cxn>
                <a:cxn ang="0">
                  <a:pos x="1973" y="783"/>
                </a:cxn>
                <a:cxn ang="0">
                  <a:pos x="2002" y="906"/>
                </a:cxn>
                <a:cxn ang="0">
                  <a:pos x="1979" y="953"/>
                </a:cxn>
                <a:cxn ang="0">
                  <a:pos x="1744" y="1017"/>
                </a:cxn>
                <a:cxn ang="0">
                  <a:pos x="1102" y="1029"/>
                </a:cxn>
                <a:cxn ang="0">
                  <a:pos x="1043" y="1118"/>
                </a:cxn>
                <a:cxn ang="0">
                  <a:pos x="996" y="1176"/>
                </a:cxn>
                <a:cxn ang="0">
                  <a:pos x="902" y="1235"/>
                </a:cxn>
                <a:cxn ang="0">
                  <a:pos x="820" y="1341"/>
                </a:cxn>
                <a:cxn ang="0">
                  <a:pos x="661" y="1364"/>
                </a:cxn>
                <a:cxn ang="0">
                  <a:pos x="531" y="1188"/>
                </a:cxn>
                <a:cxn ang="0">
                  <a:pos x="467" y="1135"/>
                </a:cxn>
                <a:cxn ang="0">
                  <a:pos x="432" y="1053"/>
                </a:cxn>
                <a:cxn ang="0">
                  <a:pos x="402" y="911"/>
                </a:cxn>
                <a:cxn ang="0">
                  <a:pos x="167" y="823"/>
                </a:cxn>
                <a:cxn ang="0">
                  <a:pos x="126" y="812"/>
                </a:cxn>
                <a:cxn ang="0">
                  <a:pos x="55" y="776"/>
                </a:cxn>
                <a:cxn ang="0">
                  <a:pos x="55" y="530"/>
                </a:cxn>
                <a:cxn ang="0">
                  <a:pos x="25" y="456"/>
                </a:cxn>
                <a:cxn ang="0">
                  <a:pos x="55" y="414"/>
                </a:cxn>
                <a:cxn ang="0">
                  <a:pos x="115" y="384"/>
                </a:cxn>
                <a:cxn ang="0">
                  <a:pos x="163" y="360"/>
                </a:cxn>
                <a:cxn ang="0">
                  <a:pos x="199" y="306"/>
                </a:cxn>
              </a:cxnLst>
              <a:rect l="0" t="0" r="r" b="b"/>
              <a:pathLst>
                <a:path w="2223" h="1370">
                  <a:moveTo>
                    <a:pt x="199" y="306"/>
                  </a:moveTo>
                  <a:cubicBezTo>
                    <a:pt x="272" y="325"/>
                    <a:pt x="84" y="290"/>
                    <a:pt x="229" y="276"/>
                  </a:cubicBezTo>
                  <a:cubicBezTo>
                    <a:pt x="245" y="274"/>
                    <a:pt x="253" y="227"/>
                    <a:pt x="271" y="222"/>
                  </a:cubicBezTo>
                  <a:cubicBezTo>
                    <a:pt x="301" y="206"/>
                    <a:pt x="338" y="212"/>
                    <a:pt x="373" y="204"/>
                  </a:cubicBezTo>
                  <a:cubicBezTo>
                    <a:pt x="420" y="181"/>
                    <a:pt x="454" y="181"/>
                    <a:pt x="505" y="168"/>
                  </a:cubicBezTo>
                  <a:cubicBezTo>
                    <a:pt x="513" y="166"/>
                    <a:pt x="515" y="106"/>
                    <a:pt x="523" y="102"/>
                  </a:cubicBezTo>
                  <a:cubicBezTo>
                    <a:pt x="558" y="89"/>
                    <a:pt x="530" y="31"/>
                    <a:pt x="567" y="24"/>
                  </a:cubicBezTo>
                  <a:cubicBezTo>
                    <a:pt x="742" y="27"/>
                    <a:pt x="1525" y="24"/>
                    <a:pt x="1579" y="42"/>
                  </a:cubicBezTo>
                  <a:cubicBezTo>
                    <a:pt x="1601" y="64"/>
                    <a:pt x="1702" y="0"/>
                    <a:pt x="1702" y="47"/>
                  </a:cubicBezTo>
                  <a:cubicBezTo>
                    <a:pt x="1744" y="41"/>
                    <a:pt x="2139" y="18"/>
                    <a:pt x="2143" y="30"/>
                  </a:cubicBezTo>
                  <a:cubicBezTo>
                    <a:pt x="2145" y="36"/>
                    <a:pt x="2149" y="66"/>
                    <a:pt x="2149" y="66"/>
                  </a:cubicBezTo>
                  <a:cubicBezTo>
                    <a:pt x="2153" y="104"/>
                    <a:pt x="2150" y="62"/>
                    <a:pt x="2167" y="96"/>
                  </a:cubicBezTo>
                  <a:cubicBezTo>
                    <a:pt x="2176" y="140"/>
                    <a:pt x="2141" y="168"/>
                    <a:pt x="2173" y="198"/>
                  </a:cubicBezTo>
                  <a:cubicBezTo>
                    <a:pt x="2197" y="219"/>
                    <a:pt x="2162" y="271"/>
                    <a:pt x="2185" y="294"/>
                  </a:cubicBezTo>
                  <a:cubicBezTo>
                    <a:pt x="2223" y="332"/>
                    <a:pt x="2110" y="391"/>
                    <a:pt x="2155" y="420"/>
                  </a:cubicBezTo>
                  <a:cubicBezTo>
                    <a:pt x="2184" y="460"/>
                    <a:pt x="1936" y="509"/>
                    <a:pt x="1961" y="553"/>
                  </a:cubicBezTo>
                  <a:cubicBezTo>
                    <a:pt x="1982" y="591"/>
                    <a:pt x="1937" y="591"/>
                    <a:pt x="1955" y="629"/>
                  </a:cubicBezTo>
                  <a:cubicBezTo>
                    <a:pt x="1967" y="708"/>
                    <a:pt x="1981" y="681"/>
                    <a:pt x="1973" y="783"/>
                  </a:cubicBezTo>
                  <a:cubicBezTo>
                    <a:pt x="1972" y="793"/>
                    <a:pt x="2005" y="899"/>
                    <a:pt x="2002" y="906"/>
                  </a:cubicBezTo>
                  <a:cubicBezTo>
                    <a:pt x="1985" y="951"/>
                    <a:pt x="2002" y="931"/>
                    <a:pt x="1979" y="953"/>
                  </a:cubicBezTo>
                  <a:cubicBezTo>
                    <a:pt x="1958" y="994"/>
                    <a:pt x="1789" y="1017"/>
                    <a:pt x="1744" y="1017"/>
                  </a:cubicBezTo>
                  <a:cubicBezTo>
                    <a:pt x="1508" y="1021"/>
                    <a:pt x="1338" y="1027"/>
                    <a:pt x="1102" y="1029"/>
                  </a:cubicBezTo>
                  <a:cubicBezTo>
                    <a:pt x="1050" y="1047"/>
                    <a:pt x="1118" y="1061"/>
                    <a:pt x="1043" y="1118"/>
                  </a:cubicBezTo>
                  <a:cubicBezTo>
                    <a:pt x="1012" y="1141"/>
                    <a:pt x="1018" y="1148"/>
                    <a:pt x="996" y="1176"/>
                  </a:cubicBezTo>
                  <a:cubicBezTo>
                    <a:pt x="969" y="1212"/>
                    <a:pt x="942" y="1218"/>
                    <a:pt x="902" y="1235"/>
                  </a:cubicBezTo>
                  <a:cubicBezTo>
                    <a:pt x="876" y="1246"/>
                    <a:pt x="847" y="1334"/>
                    <a:pt x="820" y="1341"/>
                  </a:cubicBezTo>
                  <a:cubicBezTo>
                    <a:pt x="761" y="1352"/>
                    <a:pt x="724" y="1370"/>
                    <a:pt x="661" y="1364"/>
                  </a:cubicBezTo>
                  <a:cubicBezTo>
                    <a:pt x="625" y="1361"/>
                    <a:pt x="571" y="1200"/>
                    <a:pt x="531" y="1188"/>
                  </a:cubicBezTo>
                  <a:cubicBezTo>
                    <a:pt x="512" y="1168"/>
                    <a:pt x="487" y="1156"/>
                    <a:pt x="467" y="1135"/>
                  </a:cubicBezTo>
                  <a:cubicBezTo>
                    <a:pt x="465" y="1130"/>
                    <a:pt x="432" y="1061"/>
                    <a:pt x="432" y="1053"/>
                  </a:cubicBezTo>
                  <a:cubicBezTo>
                    <a:pt x="428" y="1002"/>
                    <a:pt x="463" y="951"/>
                    <a:pt x="402" y="911"/>
                  </a:cubicBezTo>
                  <a:cubicBezTo>
                    <a:pt x="353" y="840"/>
                    <a:pt x="232" y="826"/>
                    <a:pt x="167" y="823"/>
                  </a:cubicBezTo>
                  <a:cubicBezTo>
                    <a:pt x="153" y="819"/>
                    <a:pt x="139" y="817"/>
                    <a:pt x="126" y="812"/>
                  </a:cubicBezTo>
                  <a:cubicBezTo>
                    <a:pt x="101" y="801"/>
                    <a:pt x="80" y="785"/>
                    <a:pt x="55" y="776"/>
                  </a:cubicBezTo>
                  <a:cubicBezTo>
                    <a:pt x="21" y="699"/>
                    <a:pt x="6" y="604"/>
                    <a:pt x="55" y="530"/>
                  </a:cubicBezTo>
                  <a:cubicBezTo>
                    <a:pt x="52" y="466"/>
                    <a:pt x="98" y="479"/>
                    <a:pt x="25" y="456"/>
                  </a:cubicBezTo>
                  <a:cubicBezTo>
                    <a:pt x="0" y="439"/>
                    <a:pt x="77" y="435"/>
                    <a:pt x="55" y="414"/>
                  </a:cubicBezTo>
                  <a:cubicBezTo>
                    <a:pt x="41" y="371"/>
                    <a:pt x="124" y="420"/>
                    <a:pt x="115" y="384"/>
                  </a:cubicBezTo>
                  <a:cubicBezTo>
                    <a:pt x="117" y="366"/>
                    <a:pt x="157" y="376"/>
                    <a:pt x="163" y="360"/>
                  </a:cubicBezTo>
                  <a:cubicBezTo>
                    <a:pt x="166" y="353"/>
                    <a:pt x="265" y="312"/>
                    <a:pt x="199" y="306"/>
                  </a:cubicBezTo>
                  <a:close/>
                </a:path>
              </a:pathLst>
            </a:custGeom>
            <a:gradFill rotWithShape="1">
              <a:gsLst>
                <a:gs pos="0">
                  <a:schemeClr val="accent2"/>
                </a:gs>
                <a:gs pos="50000">
                  <a:srgbClr val="B3D9FF"/>
                </a:gs>
                <a:gs pos="100000">
                  <a:schemeClr val="accent2"/>
                </a:gs>
              </a:gsLst>
              <a:lin ang="2700000" scaled="1"/>
            </a:gradFill>
            <a:ln w="9525" cap="flat" cmpd="sng">
              <a:noFill/>
              <a:prstDash val="solid"/>
              <a:round/>
              <a:headEnd/>
              <a:tailEnd/>
            </a:ln>
            <a:effectLst/>
          </p:spPr>
          <p:txBody>
            <a:bodyPr/>
            <a:lstStyle/>
            <a:p>
              <a:endParaRPr lang="en-US"/>
            </a:p>
          </p:txBody>
        </p:sp>
        <p:sp>
          <p:nvSpPr>
            <p:cNvPr id="1380411" name="Oval 59"/>
            <p:cNvSpPr>
              <a:spLocks noChangeArrowheads="1"/>
            </p:cNvSpPr>
            <p:nvPr/>
          </p:nvSpPr>
          <p:spPr bwMode="auto">
            <a:xfrm>
              <a:off x="4115" y="2704"/>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12" name="Oval 60"/>
            <p:cNvSpPr>
              <a:spLocks noChangeArrowheads="1"/>
            </p:cNvSpPr>
            <p:nvPr/>
          </p:nvSpPr>
          <p:spPr bwMode="auto">
            <a:xfrm>
              <a:off x="4671" y="2704"/>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13" name="Oval 61"/>
            <p:cNvSpPr>
              <a:spLocks noChangeArrowheads="1"/>
            </p:cNvSpPr>
            <p:nvPr/>
          </p:nvSpPr>
          <p:spPr bwMode="auto">
            <a:xfrm>
              <a:off x="3731" y="307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14" name="Oval 62"/>
            <p:cNvSpPr>
              <a:spLocks noChangeArrowheads="1"/>
            </p:cNvSpPr>
            <p:nvPr/>
          </p:nvSpPr>
          <p:spPr bwMode="auto">
            <a:xfrm>
              <a:off x="3546" y="307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15" name="Oval 63"/>
            <p:cNvSpPr>
              <a:spLocks noChangeArrowheads="1"/>
            </p:cNvSpPr>
            <p:nvPr/>
          </p:nvSpPr>
          <p:spPr bwMode="auto">
            <a:xfrm>
              <a:off x="3916" y="288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16" name="Oval 64"/>
            <p:cNvSpPr>
              <a:spLocks noChangeArrowheads="1"/>
            </p:cNvSpPr>
            <p:nvPr/>
          </p:nvSpPr>
          <p:spPr bwMode="auto">
            <a:xfrm>
              <a:off x="4102" y="2889"/>
              <a:ext cx="158"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17" name="Oval 65"/>
            <p:cNvSpPr>
              <a:spLocks noChangeArrowheads="1"/>
            </p:cNvSpPr>
            <p:nvPr/>
          </p:nvSpPr>
          <p:spPr bwMode="auto">
            <a:xfrm>
              <a:off x="3731" y="288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18" name="Oval 66"/>
            <p:cNvSpPr>
              <a:spLocks noChangeArrowheads="1"/>
            </p:cNvSpPr>
            <p:nvPr/>
          </p:nvSpPr>
          <p:spPr bwMode="auto">
            <a:xfrm>
              <a:off x="4486" y="2704"/>
              <a:ext cx="158"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19" name="Oval 67"/>
            <p:cNvSpPr>
              <a:spLocks noChangeArrowheads="1"/>
            </p:cNvSpPr>
            <p:nvPr/>
          </p:nvSpPr>
          <p:spPr bwMode="auto">
            <a:xfrm>
              <a:off x="4300" y="2704"/>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20" name="Oval 68"/>
            <p:cNvSpPr>
              <a:spLocks noChangeArrowheads="1"/>
            </p:cNvSpPr>
            <p:nvPr/>
          </p:nvSpPr>
          <p:spPr bwMode="auto">
            <a:xfrm>
              <a:off x="3930" y="2704"/>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21" name="Oval 69"/>
            <p:cNvSpPr>
              <a:spLocks noChangeArrowheads="1"/>
            </p:cNvSpPr>
            <p:nvPr/>
          </p:nvSpPr>
          <p:spPr bwMode="auto">
            <a:xfrm>
              <a:off x="3546" y="288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22" name="Oval 70"/>
            <p:cNvSpPr>
              <a:spLocks noChangeArrowheads="1"/>
            </p:cNvSpPr>
            <p:nvPr/>
          </p:nvSpPr>
          <p:spPr bwMode="auto">
            <a:xfrm>
              <a:off x="3916" y="307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23" name="Oval 71"/>
            <p:cNvSpPr>
              <a:spLocks noChangeArrowheads="1"/>
            </p:cNvSpPr>
            <p:nvPr/>
          </p:nvSpPr>
          <p:spPr bwMode="auto">
            <a:xfrm>
              <a:off x="4102" y="3075"/>
              <a:ext cx="158"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24" name="Oval 72"/>
            <p:cNvSpPr>
              <a:spLocks noChangeArrowheads="1"/>
            </p:cNvSpPr>
            <p:nvPr/>
          </p:nvSpPr>
          <p:spPr bwMode="auto">
            <a:xfrm>
              <a:off x="4287" y="288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25" name="Oval 73"/>
            <p:cNvSpPr>
              <a:spLocks noChangeArrowheads="1"/>
            </p:cNvSpPr>
            <p:nvPr/>
          </p:nvSpPr>
          <p:spPr bwMode="auto">
            <a:xfrm>
              <a:off x="4287" y="307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26" name="Oval 74"/>
            <p:cNvSpPr>
              <a:spLocks noChangeArrowheads="1"/>
            </p:cNvSpPr>
            <p:nvPr/>
          </p:nvSpPr>
          <p:spPr bwMode="auto">
            <a:xfrm>
              <a:off x="5041" y="2704"/>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27" name="Oval 75"/>
            <p:cNvSpPr>
              <a:spLocks noChangeArrowheads="1"/>
            </p:cNvSpPr>
            <p:nvPr/>
          </p:nvSpPr>
          <p:spPr bwMode="auto">
            <a:xfrm>
              <a:off x="4102" y="3630"/>
              <a:ext cx="158"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28" name="Oval 76"/>
            <p:cNvSpPr>
              <a:spLocks noChangeArrowheads="1"/>
            </p:cNvSpPr>
            <p:nvPr/>
          </p:nvSpPr>
          <p:spPr bwMode="auto">
            <a:xfrm>
              <a:off x="4657" y="307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29" name="Oval 77"/>
            <p:cNvSpPr>
              <a:spLocks noChangeArrowheads="1"/>
            </p:cNvSpPr>
            <p:nvPr/>
          </p:nvSpPr>
          <p:spPr bwMode="auto">
            <a:xfrm>
              <a:off x="4472" y="307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30" name="Oval 78"/>
            <p:cNvSpPr>
              <a:spLocks noChangeArrowheads="1"/>
            </p:cNvSpPr>
            <p:nvPr/>
          </p:nvSpPr>
          <p:spPr bwMode="auto">
            <a:xfrm>
              <a:off x="4843" y="288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31" name="Oval 79"/>
            <p:cNvSpPr>
              <a:spLocks noChangeArrowheads="1"/>
            </p:cNvSpPr>
            <p:nvPr/>
          </p:nvSpPr>
          <p:spPr bwMode="auto">
            <a:xfrm>
              <a:off x="5028" y="288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32" name="Oval 80"/>
            <p:cNvSpPr>
              <a:spLocks noChangeArrowheads="1"/>
            </p:cNvSpPr>
            <p:nvPr/>
          </p:nvSpPr>
          <p:spPr bwMode="auto">
            <a:xfrm>
              <a:off x="4657" y="288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33" name="Oval 81"/>
            <p:cNvSpPr>
              <a:spLocks noChangeArrowheads="1"/>
            </p:cNvSpPr>
            <p:nvPr/>
          </p:nvSpPr>
          <p:spPr bwMode="auto">
            <a:xfrm>
              <a:off x="5412" y="2704"/>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34" name="Oval 82"/>
            <p:cNvSpPr>
              <a:spLocks noChangeArrowheads="1"/>
            </p:cNvSpPr>
            <p:nvPr/>
          </p:nvSpPr>
          <p:spPr bwMode="auto">
            <a:xfrm>
              <a:off x="5227" y="2704"/>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35" name="Oval 83"/>
            <p:cNvSpPr>
              <a:spLocks noChangeArrowheads="1"/>
            </p:cNvSpPr>
            <p:nvPr/>
          </p:nvSpPr>
          <p:spPr bwMode="auto">
            <a:xfrm>
              <a:off x="4856" y="2704"/>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36" name="Oval 84"/>
            <p:cNvSpPr>
              <a:spLocks noChangeArrowheads="1"/>
            </p:cNvSpPr>
            <p:nvPr/>
          </p:nvSpPr>
          <p:spPr bwMode="auto">
            <a:xfrm>
              <a:off x="4472" y="288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37" name="Oval 85"/>
            <p:cNvSpPr>
              <a:spLocks noChangeArrowheads="1"/>
            </p:cNvSpPr>
            <p:nvPr/>
          </p:nvSpPr>
          <p:spPr bwMode="auto">
            <a:xfrm>
              <a:off x="4843" y="307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38" name="Oval 86"/>
            <p:cNvSpPr>
              <a:spLocks noChangeArrowheads="1"/>
            </p:cNvSpPr>
            <p:nvPr/>
          </p:nvSpPr>
          <p:spPr bwMode="auto">
            <a:xfrm>
              <a:off x="5028" y="307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39" name="Oval 87"/>
            <p:cNvSpPr>
              <a:spLocks noChangeArrowheads="1"/>
            </p:cNvSpPr>
            <p:nvPr/>
          </p:nvSpPr>
          <p:spPr bwMode="auto">
            <a:xfrm>
              <a:off x="5213" y="288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40" name="Oval 88"/>
            <p:cNvSpPr>
              <a:spLocks noChangeArrowheads="1"/>
            </p:cNvSpPr>
            <p:nvPr/>
          </p:nvSpPr>
          <p:spPr bwMode="auto">
            <a:xfrm>
              <a:off x="5213" y="307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41" name="Oval 89"/>
            <p:cNvSpPr>
              <a:spLocks noChangeArrowheads="1"/>
            </p:cNvSpPr>
            <p:nvPr/>
          </p:nvSpPr>
          <p:spPr bwMode="auto">
            <a:xfrm>
              <a:off x="4300" y="251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42" name="Oval 90"/>
            <p:cNvSpPr>
              <a:spLocks noChangeArrowheads="1"/>
            </p:cNvSpPr>
            <p:nvPr/>
          </p:nvSpPr>
          <p:spPr bwMode="auto">
            <a:xfrm>
              <a:off x="4115" y="251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43" name="Oval 91"/>
            <p:cNvSpPr>
              <a:spLocks noChangeArrowheads="1"/>
            </p:cNvSpPr>
            <p:nvPr/>
          </p:nvSpPr>
          <p:spPr bwMode="auto">
            <a:xfrm>
              <a:off x="4486" y="2519"/>
              <a:ext cx="158"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44" name="Oval 92"/>
            <p:cNvSpPr>
              <a:spLocks noChangeArrowheads="1"/>
            </p:cNvSpPr>
            <p:nvPr/>
          </p:nvSpPr>
          <p:spPr bwMode="auto">
            <a:xfrm>
              <a:off x="4671" y="251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45" name="Oval 93"/>
            <p:cNvSpPr>
              <a:spLocks noChangeArrowheads="1"/>
            </p:cNvSpPr>
            <p:nvPr/>
          </p:nvSpPr>
          <p:spPr bwMode="auto">
            <a:xfrm>
              <a:off x="4856" y="251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46" name="Oval 94"/>
            <p:cNvSpPr>
              <a:spLocks noChangeArrowheads="1"/>
            </p:cNvSpPr>
            <p:nvPr/>
          </p:nvSpPr>
          <p:spPr bwMode="auto">
            <a:xfrm>
              <a:off x="5227" y="251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47" name="Oval 95"/>
            <p:cNvSpPr>
              <a:spLocks noChangeArrowheads="1"/>
            </p:cNvSpPr>
            <p:nvPr/>
          </p:nvSpPr>
          <p:spPr bwMode="auto">
            <a:xfrm>
              <a:off x="5041" y="251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48" name="Oval 96"/>
            <p:cNvSpPr>
              <a:spLocks noChangeArrowheads="1"/>
            </p:cNvSpPr>
            <p:nvPr/>
          </p:nvSpPr>
          <p:spPr bwMode="auto">
            <a:xfrm>
              <a:off x="5412" y="251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49" name="Oval 97"/>
            <p:cNvSpPr>
              <a:spLocks noChangeArrowheads="1"/>
            </p:cNvSpPr>
            <p:nvPr/>
          </p:nvSpPr>
          <p:spPr bwMode="auto">
            <a:xfrm>
              <a:off x="3916" y="3445"/>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50" name="Oval 98"/>
            <p:cNvSpPr>
              <a:spLocks noChangeArrowheads="1"/>
            </p:cNvSpPr>
            <p:nvPr/>
          </p:nvSpPr>
          <p:spPr bwMode="auto">
            <a:xfrm>
              <a:off x="4287" y="3445"/>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51" name="Oval 99"/>
            <p:cNvSpPr>
              <a:spLocks noChangeArrowheads="1"/>
            </p:cNvSpPr>
            <p:nvPr/>
          </p:nvSpPr>
          <p:spPr bwMode="auto">
            <a:xfrm>
              <a:off x="3916" y="3260"/>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52" name="Oval 100"/>
            <p:cNvSpPr>
              <a:spLocks noChangeArrowheads="1"/>
            </p:cNvSpPr>
            <p:nvPr/>
          </p:nvSpPr>
          <p:spPr bwMode="auto">
            <a:xfrm>
              <a:off x="3744" y="2704"/>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53" name="Oval 101"/>
            <p:cNvSpPr>
              <a:spLocks noChangeArrowheads="1"/>
            </p:cNvSpPr>
            <p:nvPr/>
          </p:nvSpPr>
          <p:spPr bwMode="auto">
            <a:xfrm>
              <a:off x="4102" y="3260"/>
              <a:ext cx="158"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54" name="Oval 102"/>
            <p:cNvSpPr>
              <a:spLocks noChangeArrowheads="1"/>
            </p:cNvSpPr>
            <p:nvPr/>
          </p:nvSpPr>
          <p:spPr bwMode="auto">
            <a:xfrm>
              <a:off x="4287" y="3260"/>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55" name="Oval 103"/>
            <p:cNvSpPr>
              <a:spLocks noChangeArrowheads="1"/>
            </p:cNvSpPr>
            <p:nvPr/>
          </p:nvSpPr>
          <p:spPr bwMode="auto">
            <a:xfrm>
              <a:off x="4472" y="3260"/>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56" name="Oval 104"/>
            <p:cNvSpPr>
              <a:spLocks noChangeArrowheads="1"/>
            </p:cNvSpPr>
            <p:nvPr/>
          </p:nvSpPr>
          <p:spPr bwMode="auto">
            <a:xfrm>
              <a:off x="4843" y="3260"/>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57" name="Oval 105"/>
            <p:cNvSpPr>
              <a:spLocks noChangeArrowheads="1"/>
            </p:cNvSpPr>
            <p:nvPr/>
          </p:nvSpPr>
          <p:spPr bwMode="auto">
            <a:xfrm>
              <a:off x="4657" y="3260"/>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58" name="Oval 106"/>
            <p:cNvSpPr>
              <a:spLocks noChangeArrowheads="1"/>
            </p:cNvSpPr>
            <p:nvPr/>
          </p:nvSpPr>
          <p:spPr bwMode="auto">
            <a:xfrm>
              <a:off x="5028" y="3260"/>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59" name="Oval 107"/>
            <p:cNvSpPr>
              <a:spLocks noChangeArrowheads="1"/>
            </p:cNvSpPr>
            <p:nvPr/>
          </p:nvSpPr>
          <p:spPr bwMode="auto">
            <a:xfrm>
              <a:off x="5213" y="3260"/>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60" name="Oval 108"/>
            <p:cNvSpPr>
              <a:spLocks noChangeArrowheads="1"/>
            </p:cNvSpPr>
            <p:nvPr/>
          </p:nvSpPr>
          <p:spPr bwMode="auto">
            <a:xfrm>
              <a:off x="4102" y="3445"/>
              <a:ext cx="158"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grpSp>
      <p:grpSp>
        <p:nvGrpSpPr>
          <p:cNvPr id="1380461" name="Group 109"/>
          <p:cNvGrpSpPr>
            <a:grpSpLocks/>
          </p:cNvGrpSpPr>
          <p:nvPr/>
        </p:nvGrpSpPr>
        <p:grpSpPr bwMode="auto">
          <a:xfrm>
            <a:off x="838200" y="2632075"/>
            <a:ext cx="2898775" cy="546100"/>
            <a:chOff x="528" y="1658"/>
            <a:chExt cx="1826" cy="344"/>
          </a:xfrm>
        </p:grpSpPr>
        <p:sp>
          <p:nvSpPr>
            <p:cNvPr id="1380462" name="Oval 110"/>
            <p:cNvSpPr>
              <a:spLocks noChangeArrowheads="1"/>
            </p:cNvSpPr>
            <p:nvPr/>
          </p:nvSpPr>
          <p:spPr bwMode="auto">
            <a:xfrm>
              <a:off x="713" y="1844"/>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63" name="Oval 111"/>
            <p:cNvSpPr>
              <a:spLocks noChangeArrowheads="1"/>
            </p:cNvSpPr>
            <p:nvPr/>
          </p:nvSpPr>
          <p:spPr bwMode="auto">
            <a:xfrm>
              <a:off x="528" y="1844"/>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64" name="Oval 112"/>
            <p:cNvSpPr>
              <a:spLocks noChangeArrowheads="1"/>
            </p:cNvSpPr>
            <p:nvPr/>
          </p:nvSpPr>
          <p:spPr bwMode="auto">
            <a:xfrm>
              <a:off x="898" y="1658"/>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65" name="Oval 113"/>
            <p:cNvSpPr>
              <a:spLocks noChangeArrowheads="1"/>
            </p:cNvSpPr>
            <p:nvPr/>
          </p:nvSpPr>
          <p:spPr bwMode="auto">
            <a:xfrm>
              <a:off x="1084" y="1658"/>
              <a:ext cx="158"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66" name="Oval 114"/>
            <p:cNvSpPr>
              <a:spLocks noChangeArrowheads="1"/>
            </p:cNvSpPr>
            <p:nvPr/>
          </p:nvSpPr>
          <p:spPr bwMode="auto">
            <a:xfrm>
              <a:off x="713" y="1658"/>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67" name="Oval 115"/>
            <p:cNvSpPr>
              <a:spLocks noChangeArrowheads="1"/>
            </p:cNvSpPr>
            <p:nvPr/>
          </p:nvSpPr>
          <p:spPr bwMode="auto">
            <a:xfrm>
              <a:off x="898" y="1844"/>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68" name="Oval 116"/>
            <p:cNvSpPr>
              <a:spLocks noChangeArrowheads="1"/>
            </p:cNvSpPr>
            <p:nvPr/>
          </p:nvSpPr>
          <p:spPr bwMode="auto">
            <a:xfrm>
              <a:off x="1084" y="1844"/>
              <a:ext cx="158"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69" name="Oval 117"/>
            <p:cNvSpPr>
              <a:spLocks noChangeArrowheads="1"/>
            </p:cNvSpPr>
            <p:nvPr/>
          </p:nvSpPr>
          <p:spPr bwMode="auto">
            <a:xfrm>
              <a:off x="1269" y="1658"/>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70" name="Oval 118"/>
            <p:cNvSpPr>
              <a:spLocks noChangeArrowheads="1"/>
            </p:cNvSpPr>
            <p:nvPr/>
          </p:nvSpPr>
          <p:spPr bwMode="auto">
            <a:xfrm>
              <a:off x="1269" y="1844"/>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71" name="Oval 119"/>
            <p:cNvSpPr>
              <a:spLocks noChangeArrowheads="1"/>
            </p:cNvSpPr>
            <p:nvPr/>
          </p:nvSpPr>
          <p:spPr bwMode="auto">
            <a:xfrm>
              <a:off x="1639" y="1844"/>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72" name="Oval 120"/>
            <p:cNvSpPr>
              <a:spLocks noChangeArrowheads="1"/>
            </p:cNvSpPr>
            <p:nvPr/>
          </p:nvSpPr>
          <p:spPr bwMode="auto">
            <a:xfrm>
              <a:off x="1454" y="1844"/>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73" name="Oval 121"/>
            <p:cNvSpPr>
              <a:spLocks noChangeArrowheads="1"/>
            </p:cNvSpPr>
            <p:nvPr/>
          </p:nvSpPr>
          <p:spPr bwMode="auto">
            <a:xfrm>
              <a:off x="1825" y="1658"/>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74" name="Oval 122"/>
            <p:cNvSpPr>
              <a:spLocks noChangeArrowheads="1"/>
            </p:cNvSpPr>
            <p:nvPr/>
          </p:nvSpPr>
          <p:spPr bwMode="auto">
            <a:xfrm>
              <a:off x="2010" y="1658"/>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75" name="Oval 123"/>
            <p:cNvSpPr>
              <a:spLocks noChangeArrowheads="1"/>
            </p:cNvSpPr>
            <p:nvPr/>
          </p:nvSpPr>
          <p:spPr bwMode="auto">
            <a:xfrm>
              <a:off x="1639" y="1658"/>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76" name="Oval 124"/>
            <p:cNvSpPr>
              <a:spLocks noChangeArrowheads="1"/>
            </p:cNvSpPr>
            <p:nvPr/>
          </p:nvSpPr>
          <p:spPr bwMode="auto">
            <a:xfrm>
              <a:off x="1454" y="1658"/>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77" name="Oval 125"/>
            <p:cNvSpPr>
              <a:spLocks noChangeArrowheads="1"/>
            </p:cNvSpPr>
            <p:nvPr/>
          </p:nvSpPr>
          <p:spPr bwMode="auto">
            <a:xfrm>
              <a:off x="1825" y="1844"/>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78" name="Oval 126"/>
            <p:cNvSpPr>
              <a:spLocks noChangeArrowheads="1"/>
            </p:cNvSpPr>
            <p:nvPr/>
          </p:nvSpPr>
          <p:spPr bwMode="auto">
            <a:xfrm>
              <a:off x="2010" y="1844"/>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79" name="Oval 127"/>
            <p:cNvSpPr>
              <a:spLocks noChangeArrowheads="1"/>
            </p:cNvSpPr>
            <p:nvPr/>
          </p:nvSpPr>
          <p:spPr bwMode="auto">
            <a:xfrm>
              <a:off x="2195" y="1658"/>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80" name="Oval 128"/>
            <p:cNvSpPr>
              <a:spLocks noChangeArrowheads="1"/>
            </p:cNvSpPr>
            <p:nvPr/>
          </p:nvSpPr>
          <p:spPr bwMode="auto">
            <a:xfrm>
              <a:off x="2195" y="1844"/>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grpSp>
      <p:grpSp>
        <p:nvGrpSpPr>
          <p:cNvPr id="1380481" name="Group 129"/>
          <p:cNvGrpSpPr>
            <a:grpSpLocks/>
          </p:cNvGrpSpPr>
          <p:nvPr/>
        </p:nvGrpSpPr>
        <p:grpSpPr bwMode="auto">
          <a:xfrm>
            <a:off x="838200" y="2008188"/>
            <a:ext cx="2928938" cy="582612"/>
            <a:chOff x="528" y="1265"/>
            <a:chExt cx="1845" cy="367"/>
          </a:xfrm>
        </p:grpSpPr>
        <p:sp>
          <p:nvSpPr>
            <p:cNvPr id="1380482" name="Oval 130"/>
            <p:cNvSpPr>
              <a:spLocks noChangeArrowheads="1"/>
            </p:cNvSpPr>
            <p:nvPr/>
          </p:nvSpPr>
          <p:spPr bwMode="auto">
            <a:xfrm>
              <a:off x="713" y="1473"/>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83" name="Oval 131"/>
            <p:cNvSpPr>
              <a:spLocks noChangeArrowheads="1"/>
            </p:cNvSpPr>
            <p:nvPr/>
          </p:nvSpPr>
          <p:spPr bwMode="auto">
            <a:xfrm>
              <a:off x="1269" y="1473"/>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84" name="Oval 132"/>
            <p:cNvSpPr>
              <a:spLocks noChangeArrowheads="1"/>
            </p:cNvSpPr>
            <p:nvPr/>
          </p:nvSpPr>
          <p:spPr bwMode="auto">
            <a:xfrm>
              <a:off x="1084" y="1473"/>
              <a:ext cx="158"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85" name="Oval 133"/>
            <p:cNvSpPr>
              <a:spLocks noChangeArrowheads="1"/>
            </p:cNvSpPr>
            <p:nvPr/>
          </p:nvSpPr>
          <p:spPr bwMode="auto">
            <a:xfrm>
              <a:off x="898" y="1473"/>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86" name="Oval 134"/>
            <p:cNvSpPr>
              <a:spLocks noChangeArrowheads="1"/>
            </p:cNvSpPr>
            <p:nvPr/>
          </p:nvSpPr>
          <p:spPr bwMode="auto">
            <a:xfrm>
              <a:off x="528" y="1473"/>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87" name="Oval 135"/>
            <p:cNvSpPr>
              <a:spLocks noChangeArrowheads="1"/>
            </p:cNvSpPr>
            <p:nvPr/>
          </p:nvSpPr>
          <p:spPr bwMode="auto">
            <a:xfrm>
              <a:off x="1639" y="1473"/>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88" name="Oval 136"/>
            <p:cNvSpPr>
              <a:spLocks noChangeArrowheads="1"/>
            </p:cNvSpPr>
            <p:nvPr/>
          </p:nvSpPr>
          <p:spPr bwMode="auto">
            <a:xfrm>
              <a:off x="2010" y="1473"/>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89" name="Oval 137"/>
            <p:cNvSpPr>
              <a:spLocks noChangeArrowheads="1"/>
            </p:cNvSpPr>
            <p:nvPr/>
          </p:nvSpPr>
          <p:spPr bwMode="auto">
            <a:xfrm>
              <a:off x="1825" y="1473"/>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90" name="Oval 138"/>
            <p:cNvSpPr>
              <a:spLocks noChangeArrowheads="1"/>
            </p:cNvSpPr>
            <p:nvPr/>
          </p:nvSpPr>
          <p:spPr bwMode="auto">
            <a:xfrm>
              <a:off x="1454" y="1473"/>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91" name="Oval 139"/>
            <p:cNvSpPr>
              <a:spLocks noChangeArrowheads="1"/>
            </p:cNvSpPr>
            <p:nvPr/>
          </p:nvSpPr>
          <p:spPr bwMode="auto">
            <a:xfrm>
              <a:off x="726" y="1269"/>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92" name="Oval 140"/>
            <p:cNvSpPr>
              <a:spLocks noChangeArrowheads="1"/>
            </p:cNvSpPr>
            <p:nvPr/>
          </p:nvSpPr>
          <p:spPr bwMode="auto">
            <a:xfrm>
              <a:off x="2214" y="1457"/>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93" name="Oval 141"/>
            <p:cNvSpPr>
              <a:spLocks noChangeArrowheads="1"/>
            </p:cNvSpPr>
            <p:nvPr/>
          </p:nvSpPr>
          <p:spPr bwMode="auto">
            <a:xfrm>
              <a:off x="898" y="1265"/>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94" name="Oval 142"/>
            <p:cNvSpPr>
              <a:spLocks noChangeArrowheads="1"/>
            </p:cNvSpPr>
            <p:nvPr/>
          </p:nvSpPr>
          <p:spPr bwMode="auto">
            <a:xfrm>
              <a:off x="1084" y="1265"/>
              <a:ext cx="158"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95" name="Oval 143"/>
            <p:cNvSpPr>
              <a:spLocks noChangeArrowheads="1"/>
            </p:cNvSpPr>
            <p:nvPr/>
          </p:nvSpPr>
          <p:spPr bwMode="auto">
            <a:xfrm>
              <a:off x="1269" y="1265"/>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96" name="Oval 144"/>
            <p:cNvSpPr>
              <a:spLocks noChangeArrowheads="1"/>
            </p:cNvSpPr>
            <p:nvPr/>
          </p:nvSpPr>
          <p:spPr bwMode="auto">
            <a:xfrm>
              <a:off x="1454" y="126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97" name="Oval 145"/>
            <p:cNvSpPr>
              <a:spLocks noChangeArrowheads="1"/>
            </p:cNvSpPr>
            <p:nvPr/>
          </p:nvSpPr>
          <p:spPr bwMode="auto">
            <a:xfrm>
              <a:off x="1825" y="126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498" name="Oval 146"/>
            <p:cNvSpPr>
              <a:spLocks noChangeArrowheads="1"/>
            </p:cNvSpPr>
            <p:nvPr/>
          </p:nvSpPr>
          <p:spPr bwMode="auto">
            <a:xfrm>
              <a:off x="1639" y="1265"/>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499" name="Oval 147"/>
            <p:cNvSpPr>
              <a:spLocks noChangeArrowheads="1"/>
            </p:cNvSpPr>
            <p:nvPr/>
          </p:nvSpPr>
          <p:spPr bwMode="auto">
            <a:xfrm>
              <a:off x="2010" y="1265"/>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00" name="Oval 148"/>
            <p:cNvSpPr>
              <a:spLocks noChangeArrowheads="1"/>
            </p:cNvSpPr>
            <p:nvPr/>
          </p:nvSpPr>
          <p:spPr bwMode="auto">
            <a:xfrm>
              <a:off x="2195" y="1265"/>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grpSp>
      <p:grpSp>
        <p:nvGrpSpPr>
          <p:cNvPr id="1380501" name="Group 149"/>
          <p:cNvGrpSpPr>
            <a:grpSpLocks/>
          </p:cNvGrpSpPr>
          <p:nvPr/>
        </p:nvGrpSpPr>
        <p:grpSpPr bwMode="auto">
          <a:xfrm>
            <a:off x="4233863" y="2605088"/>
            <a:ext cx="2898775" cy="546100"/>
            <a:chOff x="2811" y="1576"/>
            <a:chExt cx="1826" cy="344"/>
          </a:xfrm>
        </p:grpSpPr>
        <p:sp>
          <p:nvSpPr>
            <p:cNvPr id="1380502" name="Oval 150"/>
            <p:cNvSpPr>
              <a:spLocks noChangeArrowheads="1"/>
            </p:cNvSpPr>
            <p:nvPr/>
          </p:nvSpPr>
          <p:spPr bwMode="auto">
            <a:xfrm>
              <a:off x="2996" y="1762"/>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03" name="Oval 151"/>
            <p:cNvSpPr>
              <a:spLocks noChangeArrowheads="1"/>
            </p:cNvSpPr>
            <p:nvPr/>
          </p:nvSpPr>
          <p:spPr bwMode="auto">
            <a:xfrm>
              <a:off x="2811" y="1762"/>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04" name="Oval 152"/>
            <p:cNvSpPr>
              <a:spLocks noChangeArrowheads="1"/>
            </p:cNvSpPr>
            <p:nvPr/>
          </p:nvSpPr>
          <p:spPr bwMode="auto">
            <a:xfrm>
              <a:off x="3181" y="1576"/>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05" name="Oval 153"/>
            <p:cNvSpPr>
              <a:spLocks noChangeArrowheads="1"/>
            </p:cNvSpPr>
            <p:nvPr/>
          </p:nvSpPr>
          <p:spPr bwMode="auto">
            <a:xfrm>
              <a:off x="3367" y="1576"/>
              <a:ext cx="158"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06" name="Oval 154"/>
            <p:cNvSpPr>
              <a:spLocks noChangeArrowheads="1"/>
            </p:cNvSpPr>
            <p:nvPr/>
          </p:nvSpPr>
          <p:spPr bwMode="auto">
            <a:xfrm>
              <a:off x="2996" y="1576"/>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07" name="Oval 155"/>
            <p:cNvSpPr>
              <a:spLocks noChangeArrowheads="1"/>
            </p:cNvSpPr>
            <p:nvPr/>
          </p:nvSpPr>
          <p:spPr bwMode="auto">
            <a:xfrm>
              <a:off x="3181" y="1762"/>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08" name="Oval 156"/>
            <p:cNvSpPr>
              <a:spLocks noChangeArrowheads="1"/>
            </p:cNvSpPr>
            <p:nvPr/>
          </p:nvSpPr>
          <p:spPr bwMode="auto">
            <a:xfrm>
              <a:off x="3367" y="1762"/>
              <a:ext cx="158"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09" name="Oval 157"/>
            <p:cNvSpPr>
              <a:spLocks noChangeArrowheads="1"/>
            </p:cNvSpPr>
            <p:nvPr/>
          </p:nvSpPr>
          <p:spPr bwMode="auto">
            <a:xfrm>
              <a:off x="3552" y="1576"/>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10" name="Oval 158"/>
            <p:cNvSpPr>
              <a:spLocks noChangeArrowheads="1"/>
            </p:cNvSpPr>
            <p:nvPr/>
          </p:nvSpPr>
          <p:spPr bwMode="auto">
            <a:xfrm>
              <a:off x="3552" y="1762"/>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11" name="Oval 159"/>
            <p:cNvSpPr>
              <a:spLocks noChangeArrowheads="1"/>
            </p:cNvSpPr>
            <p:nvPr/>
          </p:nvSpPr>
          <p:spPr bwMode="auto">
            <a:xfrm>
              <a:off x="3922" y="1762"/>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12" name="Oval 160"/>
            <p:cNvSpPr>
              <a:spLocks noChangeArrowheads="1"/>
            </p:cNvSpPr>
            <p:nvPr/>
          </p:nvSpPr>
          <p:spPr bwMode="auto">
            <a:xfrm>
              <a:off x="3737" y="1762"/>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13" name="Oval 161"/>
            <p:cNvSpPr>
              <a:spLocks noChangeArrowheads="1"/>
            </p:cNvSpPr>
            <p:nvPr/>
          </p:nvSpPr>
          <p:spPr bwMode="auto">
            <a:xfrm>
              <a:off x="4108" y="1576"/>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14" name="Oval 162"/>
            <p:cNvSpPr>
              <a:spLocks noChangeArrowheads="1"/>
            </p:cNvSpPr>
            <p:nvPr/>
          </p:nvSpPr>
          <p:spPr bwMode="auto">
            <a:xfrm>
              <a:off x="4293" y="1576"/>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15" name="Oval 163"/>
            <p:cNvSpPr>
              <a:spLocks noChangeArrowheads="1"/>
            </p:cNvSpPr>
            <p:nvPr/>
          </p:nvSpPr>
          <p:spPr bwMode="auto">
            <a:xfrm>
              <a:off x="3922" y="1576"/>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16" name="Oval 164"/>
            <p:cNvSpPr>
              <a:spLocks noChangeArrowheads="1"/>
            </p:cNvSpPr>
            <p:nvPr/>
          </p:nvSpPr>
          <p:spPr bwMode="auto">
            <a:xfrm>
              <a:off x="3737" y="1576"/>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17" name="Oval 165"/>
            <p:cNvSpPr>
              <a:spLocks noChangeArrowheads="1"/>
            </p:cNvSpPr>
            <p:nvPr/>
          </p:nvSpPr>
          <p:spPr bwMode="auto">
            <a:xfrm>
              <a:off x="4108" y="1762"/>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18" name="Oval 166"/>
            <p:cNvSpPr>
              <a:spLocks noChangeArrowheads="1"/>
            </p:cNvSpPr>
            <p:nvPr/>
          </p:nvSpPr>
          <p:spPr bwMode="auto">
            <a:xfrm>
              <a:off x="4293" y="1762"/>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19" name="Oval 167"/>
            <p:cNvSpPr>
              <a:spLocks noChangeArrowheads="1"/>
            </p:cNvSpPr>
            <p:nvPr/>
          </p:nvSpPr>
          <p:spPr bwMode="auto">
            <a:xfrm>
              <a:off x="4478" y="1576"/>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20" name="Oval 168"/>
            <p:cNvSpPr>
              <a:spLocks noChangeArrowheads="1"/>
            </p:cNvSpPr>
            <p:nvPr/>
          </p:nvSpPr>
          <p:spPr bwMode="auto">
            <a:xfrm>
              <a:off x="4478" y="1762"/>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grpSp>
      <p:grpSp>
        <p:nvGrpSpPr>
          <p:cNvPr id="1380521" name="Group 169"/>
          <p:cNvGrpSpPr>
            <a:grpSpLocks/>
          </p:cNvGrpSpPr>
          <p:nvPr/>
        </p:nvGrpSpPr>
        <p:grpSpPr bwMode="auto">
          <a:xfrm>
            <a:off x="4538663" y="1981200"/>
            <a:ext cx="2928937" cy="582613"/>
            <a:chOff x="3003" y="1183"/>
            <a:chExt cx="1845" cy="367"/>
          </a:xfrm>
        </p:grpSpPr>
        <p:sp>
          <p:nvSpPr>
            <p:cNvPr id="1380522" name="Oval 170"/>
            <p:cNvSpPr>
              <a:spLocks noChangeArrowheads="1"/>
            </p:cNvSpPr>
            <p:nvPr/>
          </p:nvSpPr>
          <p:spPr bwMode="auto">
            <a:xfrm>
              <a:off x="3188" y="1391"/>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23" name="Oval 171"/>
            <p:cNvSpPr>
              <a:spLocks noChangeArrowheads="1"/>
            </p:cNvSpPr>
            <p:nvPr/>
          </p:nvSpPr>
          <p:spPr bwMode="auto">
            <a:xfrm>
              <a:off x="3744" y="1391"/>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24" name="Oval 172"/>
            <p:cNvSpPr>
              <a:spLocks noChangeArrowheads="1"/>
            </p:cNvSpPr>
            <p:nvPr/>
          </p:nvSpPr>
          <p:spPr bwMode="auto">
            <a:xfrm>
              <a:off x="3559" y="1391"/>
              <a:ext cx="158"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25" name="Oval 173"/>
            <p:cNvSpPr>
              <a:spLocks noChangeArrowheads="1"/>
            </p:cNvSpPr>
            <p:nvPr/>
          </p:nvSpPr>
          <p:spPr bwMode="auto">
            <a:xfrm>
              <a:off x="3373" y="1391"/>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26" name="Oval 174"/>
            <p:cNvSpPr>
              <a:spLocks noChangeArrowheads="1"/>
            </p:cNvSpPr>
            <p:nvPr/>
          </p:nvSpPr>
          <p:spPr bwMode="auto">
            <a:xfrm>
              <a:off x="3003" y="1391"/>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27" name="Oval 175"/>
            <p:cNvSpPr>
              <a:spLocks noChangeArrowheads="1"/>
            </p:cNvSpPr>
            <p:nvPr/>
          </p:nvSpPr>
          <p:spPr bwMode="auto">
            <a:xfrm>
              <a:off x="4114" y="1391"/>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28" name="Oval 176"/>
            <p:cNvSpPr>
              <a:spLocks noChangeArrowheads="1"/>
            </p:cNvSpPr>
            <p:nvPr/>
          </p:nvSpPr>
          <p:spPr bwMode="auto">
            <a:xfrm>
              <a:off x="4485" y="1391"/>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29" name="Oval 177"/>
            <p:cNvSpPr>
              <a:spLocks noChangeArrowheads="1"/>
            </p:cNvSpPr>
            <p:nvPr/>
          </p:nvSpPr>
          <p:spPr bwMode="auto">
            <a:xfrm>
              <a:off x="4300" y="1391"/>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30" name="Oval 178"/>
            <p:cNvSpPr>
              <a:spLocks noChangeArrowheads="1"/>
            </p:cNvSpPr>
            <p:nvPr/>
          </p:nvSpPr>
          <p:spPr bwMode="auto">
            <a:xfrm>
              <a:off x="3929" y="1391"/>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31" name="Oval 179"/>
            <p:cNvSpPr>
              <a:spLocks noChangeArrowheads="1"/>
            </p:cNvSpPr>
            <p:nvPr/>
          </p:nvSpPr>
          <p:spPr bwMode="auto">
            <a:xfrm>
              <a:off x="3201" y="1187"/>
              <a:ext cx="159" cy="159"/>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32" name="Oval 180"/>
            <p:cNvSpPr>
              <a:spLocks noChangeArrowheads="1"/>
            </p:cNvSpPr>
            <p:nvPr/>
          </p:nvSpPr>
          <p:spPr bwMode="auto">
            <a:xfrm>
              <a:off x="4689" y="1375"/>
              <a:ext cx="159" cy="159"/>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33" name="Oval 181"/>
            <p:cNvSpPr>
              <a:spLocks noChangeArrowheads="1"/>
            </p:cNvSpPr>
            <p:nvPr/>
          </p:nvSpPr>
          <p:spPr bwMode="auto">
            <a:xfrm>
              <a:off x="3373" y="1183"/>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34" name="Oval 182"/>
            <p:cNvSpPr>
              <a:spLocks noChangeArrowheads="1"/>
            </p:cNvSpPr>
            <p:nvPr/>
          </p:nvSpPr>
          <p:spPr bwMode="auto">
            <a:xfrm>
              <a:off x="3559" y="1183"/>
              <a:ext cx="158"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35" name="Oval 183"/>
            <p:cNvSpPr>
              <a:spLocks noChangeArrowheads="1"/>
            </p:cNvSpPr>
            <p:nvPr/>
          </p:nvSpPr>
          <p:spPr bwMode="auto">
            <a:xfrm>
              <a:off x="3744" y="1183"/>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36" name="Oval 184"/>
            <p:cNvSpPr>
              <a:spLocks noChangeArrowheads="1"/>
            </p:cNvSpPr>
            <p:nvPr/>
          </p:nvSpPr>
          <p:spPr bwMode="auto">
            <a:xfrm>
              <a:off x="3929" y="1183"/>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37" name="Oval 185"/>
            <p:cNvSpPr>
              <a:spLocks noChangeArrowheads="1"/>
            </p:cNvSpPr>
            <p:nvPr/>
          </p:nvSpPr>
          <p:spPr bwMode="auto">
            <a:xfrm>
              <a:off x="4300" y="1183"/>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sp>
          <p:nvSpPr>
            <p:cNvPr id="1380538" name="Oval 186"/>
            <p:cNvSpPr>
              <a:spLocks noChangeArrowheads="1"/>
            </p:cNvSpPr>
            <p:nvPr/>
          </p:nvSpPr>
          <p:spPr bwMode="auto">
            <a:xfrm>
              <a:off x="4114" y="1183"/>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39" name="Oval 187"/>
            <p:cNvSpPr>
              <a:spLocks noChangeArrowheads="1"/>
            </p:cNvSpPr>
            <p:nvPr/>
          </p:nvSpPr>
          <p:spPr bwMode="auto">
            <a:xfrm>
              <a:off x="4485" y="1183"/>
              <a:ext cx="159" cy="158"/>
            </a:xfrm>
            <a:prstGeom prst="ellipse">
              <a:avLst/>
            </a:prstGeom>
            <a:gradFill rotWithShape="1">
              <a:gsLst>
                <a:gs pos="0">
                  <a:srgbClr val="CC6600"/>
                </a:gs>
                <a:gs pos="100000">
                  <a:srgbClr val="FFFFCC"/>
                </a:gs>
              </a:gsLst>
              <a:lin ang="2700000" scaled="1"/>
            </a:gradFill>
            <a:ln w="9525">
              <a:noFill/>
              <a:round/>
              <a:headEnd/>
              <a:tailEnd/>
            </a:ln>
            <a:effectLst/>
          </p:spPr>
          <p:txBody>
            <a:bodyPr wrap="none" anchor="ctr"/>
            <a:lstStyle/>
            <a:p>
              <a:pPr algn="ctr"/>
              <a:r>
                <a:rPr lang="en-US" sz="1800"/>
                <a:t>+</a:t>
              </a:r>
            </a:p>
          </p:txBody>
        </p:sp>
        <p:sp>
          <p:nvSpPr>
            <p:cNvPr id="1380540" name="Oval 188"/>
            <p:cNvSpPr>
              <a:spLocks noChangeArrowheads="1"/>
            </p:cNvSpPr>
            <p:nvPr/>
          </p:nvSpPr>
          <p:spPr bwMode="auto">
            <a:xfrm>
              <a:off x="4670" y="1183"/>
              <a:ext cx="159" cy="158"/>
            </a:xfrm>
            <a:prstGeom prst="ellipse">
              <a:avLst/>
            </a:prstGeom>
            <a:gradFill rotWithShape="1">
              <a:gsLst>
                <a:gs pos="0">
                  <a:srgbClr val="C0C0C0"/>
                </a:gs>
                <a:gs pos="100000">
                  <a:schemeClr val="bg1"/>
                </a:gs>
              </a:gsLst>
              <a:lin ang="2700000" scaled="1"/>
            </a:gradFill>
            <a:ln w="9525">
              <a:noFill/>
              <a:round/>
              <a:headEnd/>
              <a:tailEnd/>
            </a:ln>
            <a:effectLst/>
          </p:spPr>
          <p:txBody>
            <a:bodyPr wrap="none" anchor="ctr"/>
            <a:lstStyle/>
            <a:p>
              <a:pPr algn="ctr"/>
              <a:r>
                <a:rPr lang="en-US" sz="1800"/>
                <a:t>-</a:t>
              </a:r>
            </a:p>
          </p:txBody>
        </p:sp>
      </p:grpSp>
      <p:sp>
        <p:nvSpPr>
          <p:cNvPr id="1380541" name="Text Box 189"/>
          <p:cNvSpPr txBox="1">
            <a:spLocks noChangeArrowheads="1"/>
          </p:cNvSpPr>
          <p:nvPr/>
        </p:nvSpPr>
        <p:spPr bwMode="auto">
          <a:xfrm>
            <a:off x="517525" y="1484313"/>
            <a:ext cx="1720850" cy="366712"/>
          </a:xfrm>
          <a:prstGeom prst="rect">
            <a:avLst/>
          </a:prstGeom>
          <a:noFill/>
          <a:ln w="9525">
            <a:noFill/>
            <a:miter lim="800000"/>
            <a:headEnd/>
            <a:tailEnd/>
          </a:ln>
          <a:effectLst/>
        </p:spPr>
        <p:txBody>
          <a:bodyPr wrap="none">
            <a:spAutoFit/>
          </a:bodyPr>
          <a:lstStyle/>
          <a:p>
            <a:r>
              <a:rPr lang="en-US" sz="1800"/>
              <a:t>An ionic crystal</a:t>
            </a:r>
          </a:p>
        </p:txBody>
      </p:sp>
      <p:sp>
        <p:nvSpPr>
          <p:cNvPr id="1380542" name="Text Box 190"/>
          <p:cNvSpPr txBox="1">
            <a:spLocks noChangeArrowheads="1"/>
          </p:cNvSpPr>
          <p:nvPr/>
        </p:nvSpPr>
        <p:spPr bwMode="auto">
          <a:xfrm>
            <a:off x="533400" y="3595688"/>
            <a:ext cx="958850" cy="366712"/>
          </a:xfrm>
          <a:prstGeom prst="rect">
            <a:avLst/>
          </a:prstGeom>
          <a:noFill/>
          <a:ln w="9525">
            <a:noFill/>
            <a:miter lim="800000"/>
            <a:headEnd/>
            <a:tailEnd/>
          </a:ln>
          <a:effectLst/>
        </p:spPr>
        <p:txBody>
          <a:bodyPr wrap="none">
            <a:spAutoFit/>
          </a:bodyPr>
          <a:lstStyle/>
          <a:p>
            <a:r>
              <a:rPr lang="en-US" sz="1800"/>
              <a:t>A metal</a:t>
            </a:r>
          </a:p>
        </p:txBody>
      </p:sp>
      <p:grpSp>
        <p:nvGrpSpPr>
          <p:cNvPr id="1380543" name="Group 191"/>
          <p:cNvGrpSpPr>
            <a:grpSpLocks/>
          </p:cNvGrpSpPr>
          <p:nvPr/>
        </p:nvGrpSpPr>
        <p:grpSpPr bwMode="auto">
          <a:xfrm>
            <a:off x="1066800" y="4038600"/>
            <a:ext cx="152400" cy="685800"/>
            <a:chOff x="672" y="2544"/>
            <a:chExt cx="96" cy="432"/>
          </a:xfrm>
        </p:grpSpPr>
        <p:sp>
          <p:nvSpPr>
            <p:cNvPr id="1380544" name="Line 192"/>
            <p:cNvSpPr>
              <a:spLocks noChangeShapeType="1"/>
            </p:cNvSpPr>
            <p:nvPr/>
          </p:nvSpPr>
          <p:spPr bwMode="auto">
            <a:xfrm flipH="1">
              <a:off x="672" y="2784"/>
              <a:ext cx="48" cy="192"/>
            </a:xfrm>
            <a:prstGeom prst="line">
              <a:avLst/>
            </a:prstGeom>
            <a:noFill/>
            <a:ln w="9525">
              <a:solidFill>
                <a:srgbClr val="FF0000"/>
              </a:solidFill>
              <a:round/>
              <a:headEnd/>
              <a:tailEnd/>
            </a:ln>
            <a:effectLst/>
          </p:spPr>
          <p:txBody>
            <a:bodyPr/>
            <a:lstStyle/>
            <a:p>
              <a:endParaRPr lang="en-US"/>
            </a:p>
          </p:txBody>
        </p:sp>
        <p:sp>
          <p:nvSpPr>
            <p:cNvPr id="1380545" name="Line 193"/>
            <p:cNvSpPr>
              <a:spLocks noChangeShapeType="1"/>
            </p:cNvSpPr>
            <p:nvPr/>
          </p:nvSpPr>
          <p:spPr bwMode="auto">
            <a:xfrm>
              <a:off x="720" y="2784"/>
              <a:ext cx="0" cy="144"/>
            </a:xfrm>
            <a:prstGeom prst="line">
              <a:avLst/>
            </a:prstGeom>
            <a:noFill/>
            <a:ln w="9525">
              <a:solidFill>
                <a:srgbClr val="FF0000"/>
              </a:solidFill>
              <a:round/>
              <a:headEnd/>
              <a:tailEnd/>
            </a:ln>
            <a:effectLst/>
          </p:spPr>
          <p:txBody>
            <a:bodyPr/>
            <a:lstStyle/>
            <a:p>
              <a:endParaRPr lang="en-US"/>
            </a:p>
          </p:txBody>
        </p:sp>
        <p:sp>
          <p:nvSpPr>
            <p:cNvPr id="1380546" name="Line 194"/>
            <p:cNvSpPr>
              <a:spLocks noChangeShapeType="1"/>
            </p:cNvSpPr>
            <p:nvPr/>
          </p:nvSpPr>
          <p:spPr bwMode="auto">
            <a:xfrm flipH="1">
              <a:off x="672" y="2784"/>
              <a:ext cx="48" cy="96"/>
            </a:xfrm>
            <a:prstGeom prst="line">
              <a:avLst/>
            </a:prstGeom>
            <a:noFill/>
            <a:ln w="9525">
              <a:solidFill>
                <a:srgbClr val="FF0000"/>
              </a:solidFill>
              <a:round/>
              <a:headEnd/>
              <a:tailEnd/>
            </a:ln>
            <a:effectLst/>
          </p:spPr>
          <p:txBody>
            <a:bodyPr/>
            <a:lstStyle/>
            <a:p>
              <a:endParaRPr lang="en-US"/>
            </a:p>
          </p:txBody>
        </p:sp>
        <p:sp>
          <p:nvSpPr>
            <p:cNvPr id="1380547" name="Line 195"/>
            <p:cNvSpPr>
              <a:spLocks noChangeShapeType="1"/>
            </p:cNvSpPr>
            <p:nvPr/>
          </p:nvSpPr>
          <p:spPr bwMode="auto">
            <a:xfrm flipV="1">
              <a:off x="720" y="2544"/>
              <a:ext cx="0" cy="240"/>
            </a:xfrm>
            <a:prstGeom prst="line">
              <a:avLst/>
            </a:prstGeom>
            <a:noFill/>
            <a:ln w="9525">
              <a:solidFill>
                <a:srgbClr val="FF0000"/>
              </a:solidFill>
              <a:round/>
              <a:headEnd/>
              <a:tailEnd/>
            </a:ln>
            <a:effectLst/>
          </p:spPr>
          <p:txBody>
            <a:bodyPr/>
            <a:lstStyle/>
            <a:p>
              <a:endParaRPr lang="en-US"/>
            </a:p>
          </p:txBody>
        </p:sp>
        <p:sp>
          <p:nvSpPr>
            <p:cNvPr id="1380548" name="Line 196"/>
            <p:cNvSpPr>
              <a:spLocks noChangeShapeType="1"/>
            </p:cNvSpPr>
            <p:nvPr/>
          </p:nvSpPr>
          <p:spPr bwMode="auto">
            <a:xfrm flipH="1" flipV="1">
              <a:off x="672" y="2640"/>
              <a:ext cx="48" cy="144"/>
            </a:xfrm>
            <a:prstGeom prst="line">
              <a:avLst/>
            </a:prstGeom>
            <a:noFill/>
            <a:ln w="9525">
              <a:solidFill>
                <a:srgbClr val="FF0000"/>
              </a:solidFill>
              <a:round/>
              <a:headEnd/>
              <a:tailEnd/>
            </a:ln>
            <a:effectLst/>
          </p:spPr>
          <p:txBody>
            <a:bodyPr/>
            <a:lstStyle/>
            <a:p>
              <a:endParaRPr lang="en-US"/>
            </a:p>
          </p:txBody>
        </p:sp>
        <p:sp>
          <p:nvSpPr>
            <p:cNvPr id="1380549" name="Line 197"/>
            <p:cNvSpPr>
              <a:spLocks noChangeShapeType="1"/>
            </p:cNvSpPr>
            <p:nvPr/>
          </p:nvSpPr>
          <p:spPr bwMode="auto">
            <a:xfrm flipV="1">
              <a:off x="720" y="2640"/>
              <a:ext cx="48" cy="144"/>
            </a:xfrm>
            <a:prstGeom prst="line">
              <a:avLst/>
            </a:prstGeom>
            <a:noFill/>
            <a:ln w="9525">
              <a:solidFill>
                <a:srgbClr val="FF0000"/>
              </a:solidFill>
              <a:round/>
              <a:headEnd/>
              <a:tailEnd/>
            </a:ln>
            <a:effectLst/>
          </p:spPr>
          <p:txBody>
            <a:bodyPr/>
            <a:lstStyle/>
            <a:p>
              <a:endParaRPr lang="en-US"/>
            </a:p>
          </p:txBody>
        </p:sp>
      </p:grpSp>
      <p:grpSp>
        <p:nvGrpSpPr>
          <p:cNvPr id="1380550" name="Group 198"/>
          <p:cNvGrpSpPr>
            <a:grpSpLocks/>
          </p:cNvGrpSpPr>
          <p:nvPr/>
        </p:nvGrpSpPr>
        <p:grpSpPr bwMode="auto">
          <a:xfrm>
            <a:off x="762000" y="2057400"/>
            <a:ext cx="152400" cy="685800"/>
            <a:chOff x="816" y="1296"/>
            <a:chExt cx="96" cy="432"/>
          </a:xfrm>
        </p:grpSpPr>
        <p:sp>
          <p:nvSpPr>
            <p:cNvPr id="1380551" name="Line 199"/>
            <p:cNvSpPr>
              <a:spLocks noChangeShapeType="1"/>
            </p:cNvSpPr>
            <p:nvPr/>
          </p:nvSpPr>
          <p:spPr bwMode="auto">
            <a:xfrm flipH="1">
              <a:off x="816" y="1536"/>
              <a:ext cx="48" cy="192"/>
            </a:xfrm>
            <a:prstGeom prst="line">
              <a:avLst/>
            </a:prstGeom>
            <a:noFill/>
            <a:ln w="9525">
              <a:solidFill>
                <a:srgbClr val="FF0000"/>
              </a:solidFill>
              <a:round/>
              <a:headEnd/>
              <a:tailEnd/>
            </a:ln>
            <a:effectLst/>
          </p:spPr>
          <p:txBody>
            <a:bodyPr/>
            <a:lstStyle/>
            <a:p>
              <a:endParaRPr lang="en-US"/>
            </a:p>
          </p:txBody>
        </p:sp>
        <p:sp>
          <p:nvSpPr>
            <p:cNvPr id="1380552" name="Line 200"/>
            <p:cNvSpPr>
              <a:spLocks noChangeShapeType="1"/>
            </p:cNvSpPr>
            <p:nvPr/>
          </p:nvSpPr>
          <p:spPr bwMode="auto">
            <a:xfrm>
              <a:off x="864" y="1536"/>
              <a:ext cx="0" cy="144"/>
            </a:xfrm>
            <a:prstGeom prst="line">
              <a:avLst/>
            </a:prstGeom>
            <a:noFill/>
            <a:ln w="9525">
              <a:solidFill>
                <a:srgbClr val="FF0000"/>
              </a:solidFill>
              <a:round/>
              <a:headEnd/>
              <a:tailEnd/>
            </a:ln>
            <a:effectLst/>
          </p:spPr>
          <p:txBody>
            <a:bodyPr/>
            <a:lstStyle/>
            <a:p>
              <a:endParaRPr lang="en-US"/>
            </a:p>
          </p:txBody>
        </p:sp>
        <p:sp>
          <p:nvSpPr>
            <p:cNvPr id="1380553" name="Line 201"/>
            <p:cNvSpPr>
              <a:spLocks noChangeShapeType="1"/>
            </p:cNvSpPr>
            <p:nvPr/>
          </p:nvSpPr>
          <p:spPr bwMode="auto">
            <a:xfrm flipH="1">
              <a:off x="816" y="1536"/>
              <a:ext cx="48" cy="96"/>
            </a:xfrm>
            <a:prstGeom prst="line">
              <a:avLst/>
            </a:prstGeom>
            <a:noFill/>
            <a:ln w="9525">
              <a:solidFill>
                <a:srgbClr val="FF0000"/>
              </a:solidFill>
              <a:round/>
              <a:headEnd/>
              <a:tailEnd/>
            </a:ln>
            <a:effectLst/>
          </p:spPr>
          <p:txBody>
            <a:bodyPr/>
            <a:lstStyle/>
            <a:p>
              <a:endParaRPr lang="en-US"/>
            </a:p>
          </p:txBody>
        </p:sp>
        <p:sp>
          <p:nvSpPr>
            <p:cNvPr id="1380554" name="Line 202"/>
            <p:cNvSpPr>
              <a:spLocks noChangeShapeType="1"/>
            </p:cNvSpPr>
            <p:nvPr/>
          </p:nvSpPr>
          <p:spPr bwMode="auto">
            <a:xfrm flipV="1">
              <a:off x="864" y="1296"/>
              <a:ext cx="0" cy="240"/>
            </a:xfrm>
            <a:prstGeom prst="line">
              <a:avLst/>
            </a:prstGeom>
            <a:noFill/>
            <a:ln w="9525">
              <a:solidFill>
                <a:srgbClr val="FF0000"/>
              </a:solidFill>
              <a:round/>
              <a:headEnd/>
              <a:tailEnd/>
            </a:ln>
            <a:effectLst/>
          </p:spPr>
          <p:txBody>
            <a:bodyPr/>
            <a:lstStyle/>
            <a:p>
              <a:endParaRPr lang="en-US"/>
            </a:p>
          </p:txBody>
        </p:sp>
        <p:sp>
          <p:nvSpPr>
            <p:cNvPr id="1380555" name="Line 203"/>
            <p:cNvSpPr>
              <a:spLocks noChangeShapeType="1"/>
            </p:cNvSpPr>
            <p:nvPr/>
          </p:nvSpPr>
          <p:spPr bwMode="auto">
            <a:xfrm flipH="1" flipV="1">
              <a:off x="816" y="1392"/>
              <a:ext cx="48" cy="144"/>
            </a:xfrm>
            <a:prstGeom prst="line">
              <a:avLst/>
            </a:prstGeom>
            <a:noFill/>
            <a:ln w="9525">
              <a:solidFill>
                <a:srgbClr val="FF0000"/>
              </a:solidFill>
              <a:round/>
              <a:headEnd/>
              <a:tailEnd/>
            </a:ln>
            <a:effectLst/>
          </p:spPr>
          <p:txBody>
            <a:bodyPr/>
            <a:lstStyle/>
            <a:p>
              <a:endParaRPr lang="en-US"/>
            </a:p>
          </p:txBody>
        </p:sp>
        <p:sp>
          <p:nvSpPr>
            <p:cNvPr id="1380556" name="Line 204"/>
            <p:cNvSpPr>
              <a:spLocks noChangeShapeType="1"/>
            </p:cNvSpPr>
            <p:nvPr/>
          </p:nvSpPr>
          <p:spPr bwMode="auto">
            <a:xfrm flipV="1">
              <a:off x="864" y="1392"/>
              <a:ext cx="48" cy="144"/>
            </a:xfrm>
            <a:prstGeom prst="line">
              <a:avLst/>
            </a:prstGeom>
            <a:noFill/>
            <a:ln w="9525">
              <a:solidFill>
                <a:srgbClr val="FF0000"/>
              </a:solidFill>
              <a:round/>
              <a:headEnd/>
              <a:tailEnd/>
            </a:ln>
            <a:effectLst/>
          </p:spPr>
          <p:txBody>
            <a:bodyPr/>
            <a:lstStyle/>
            <a:p>
              <a:endParaRPr lang="en-US"/>
            </a:p>
          </p:txBody>
        </p:sp>
      </p:grpSp>
      <p:sp>
        <p:nvSpPr>
          <p:cNvPr id="1380557" name="Line 205"/>
          <p:cNvSpPr>
            <a:spLocks noChangeShapeType="1"/>
          </p:cNvSpPr>
          <p:nvPr/>
        </p:nvSpPr>
        <p:spPr bwMode="auto">
          <a:xfrm>
            <a:off x="4038600" y="2590800"/>
            <a:ext cx="381000" cy="0"/>
          </a:xfrm>
          <a:prstGeom prst="line">
            <a:avLst/>
          </a:prstGeom>
          <a:noFill/>
          <a:ln w="9525">
            <a:solidFill>
              <a:schemeClr val="tx1"/>
            </a:solidFill>
            <a:round/>
            <a:headEnd/>
            <a:tailEnd type="triangle" w="med" len="med"/>
          </a:ln>
          <a:effectLst/>
        </p:spPr>
        <p:txBody>
          <a:bodyPr/>
          <a:lstStyle/>
          <a:p>
            <a:endParaRPr lang="en-US"/>
          </a:p>
        </p:txBody>
      </p:sp>
      <p:sp>
        <p:nvSpPr>
          <p:cNvPr id="1380558" name="Line 206"/>
          <p:cNvSpPr>
            <a:spLocks noChangeShapeType="1"/>
          </p:cNvSpPr>
          <p:nvPr/>
        </p:nvSpPr>
        <p:spPr bwMode="auto">
          <a:xfrm>
            <a:off x="4724400" y="4724400"/>
            <a:ext cx="381000" cy="0"/>
          </a:xfrm>
          <a:prstGeom prst="line">
            <a:avLst/>
          </a:prstGeom>
          <a:noFill/>
          <a:ln w="9525">
            <a:solidFill>
              <a:schemeClr val="tx1"/>
            </a:solidFill>
            <a:round/>
            <a:headEnd/>
            <a:tailEnd type="triangle" w="med" len="med"/>
          </a:ln>
          <a:effectLst/>
        </p:spPr>
        <p:txBody>
          <a:bodyPr/>
          <a:lstStyle/>
          <a:p>
            <a:endParaRPr lang="en-US"/>
          </a:p>
        </p:txBody>
      </p:sp>
      <p:sp>
        <p:nvSpPr>
          <p:cNvPr id="1380559" name="Text Box 207"/>
          <p:cNvSpPr txBox="1">
            <a:spLocks noChangeArrowheads="1"/>
          </p:cNvSpPr>
          <p:nvPr/>
        </p:nvSpPr>
        <p:spPr bwMode="auto">
          <a:xfrm>
            <a:off x="5562600" y="6064250"/>
            <a:ext cx="3529013" cy="581025"/>
          </a:xfrm>
          <a:prstGeom prst="rect">
            <a:avLst/>
          </a:prstGeom>
          <a:noFill/>
          <a:ln w="9525">
            <a:noFill/>
            <a:miter lim="800000"/>
            <a:headEnd/>
            <a:tailEnd/>
          </a:ln>
          <a:effectLst/>
        </p:spPr>
        <p:txBody>
          <a:bodyPr wrap="none">
            <a:spAutoFit/>
          </a:bodyPr>
          <a:lstStyle/>
          <a:p>
            <a:pPr algn="ctr"/>
            <a:r>
              <a:rPr lang="en-US" sz="1600"/>
              <a:t>No electrostatic forces of repulsion – </a:t>
            </a:r>
          </a:p>
          <a:p>
            <a:pPr algn="ctr"/>
            <a:r>
              <a:rPr lang="en-US" sz="1600"/>
              <a:t>metal is deformed (malleable)</a:t>
            </a:r>
          </a:p>
        </p:txBody>
      </p:sp>
      <p:sp>
        <p:nvSpPr>
          <p:cNvPr id="1380560" name="Text Box 208"/>
          <p:cNvSpPr txBox="1">
            <a:spLocks noChangeArrowheads="1"/>
          </p:cNvSpPr>
          <p:nvPr/>
        </p:nvSpPr>
        <p:spPr bwMode="auto">
          <a:xfrm>
            <a:off x="7696200" y="2146300"/>
            <a:ext cx="1347788" cy="825500"/>
          </a:xfrm>
          <a:prstGeom prst="rect">
            <a:avLst/>
          </a:prstGeom>
          <a:noFill/>
          <a:ln w="9525">
            <a:noFill/>
            <a:miter lim="800000"/>
            <a:headEnd/>
            <a:tailEnd/>
          </a:ln>
          <a:effectLst/>
        </p:spPr>
        <p:txBody>
          <a:bodyPr wrap="none">
            <a:spAutoFit/>
          </a:bodyPr>
          <a:lstStyle/>
          <a:p>
            <a:pPr algn="ctr"/>
            <a:r>
              <a:rPr lang="en-US" sz="1600"/>
              <a:t>Electrostatic </a:t>
            </a:r>
          </a:p>
          <a:p>
            <a:pPr algn="ctr"/>
            <a:r>
              <a:rPr lang="en-US" sz="1600"/>
              <a:t>forces</a:t>
            </a:r>
          </a:p>
          <a:p>
            <a:pPr algn="ctr"/>
            <a:r>
              <a:rPr lang="en-US" sz="1600"/>
              <a:t> of repulsion </a:t>
            </a:r>
          </a:p>
        </p:txBody>
      </p:sp>
      <p:sp>
        <p:nvSpPr>
          <p:cNvPr id="1380561" name="Line 209"/>
          <p:cNvSpPr>
            <a:spLocks noChangeShapeType="1"/>
          </p:cNvSpPr>
          <p:nvPr/>
        </p:nvSpPr>
        <p:spPr bwMode="auto">
          <a:xfrm flipH="1">
            <a:off x="7543800" y="2514600"/>
            <a:ext cx="381000" cy="76200"/>
          </a:xfrm>
          <a:prstGeom prst="line">
            <a:avLst/>
          </a:prstGeom>
          <a:noFill/>
          <a:ln w="9525">
            <a:solidFill>
              <a:schemeClr val="tx1"/>
            </a:solidFill>
            <a:round/>
            <a:headEnd/>
            <a:tailEnd/>
          </a:ln>
          <a:effectLst/>
        </p:spPr>
        <p:txBody>
          <a:bodyPr/>
          <a:lstStyle/>
          <a:p>
            <a:endParaRPr lang="en-US"/>
          </a:p>
        </p:txBody>
      </p:sp>
      <p:sp>
        <p:nvSpPr>
          <p:cNvPr id="1380562" name="Text Box 210"/>
          <p:cNvSpPr txBox="1">
            <a:spLocks noChangeArrowheads="1"/>
          </p:cNvSpPr>
          <p:nvPr/>
        </p:nvSpPr>
        <p:spPr bwMode="auto">
          <a:xfrm>
            <a:off x="76200" y="1981200"/>
            <a:ext cx="768350" cy="366713"/>
          </a:xfrm>
          <a:prstGeom prst="rect">
            <a:avLst/>
          </a:prstGeom>
          <a:noFill/>
          <a:ln w="9525">
            <a:noFill/>
            <a:miter lim="800000"/>
            <a:headEnd/>
            <a:tailEnd/>
          </a:ln>
          <a:effectLst/>
        </p:spPr>
        <p:txBody>
          <a:bodyPr wrap="none">
            <a:spAutoFit/>
          </a:bodyPr>
          <a:lstStyle/>
          <a:p>
            <a:r>
              <a:rPr lang="en-US" sz="1800"/>
              <a:t>Force</a:t>
            </a:r>
          </a:p>
        </p:txBody>
      </p:sp>
      <p:sp>
        <p:nvSpPr>
          <p:cNvPr id="1380563" name="Text Box 211"/>
          <p:cNvSpPr txBox="1">
            <a:spLocks noChangeArrowheads="1"/>
          </p:cNvSpPr>
          <p:nvPr/>
        </p:nvSpPr>
        <p:spPr bwMode="auto">
          <a:xfrm>
            <a:off x="228600" y="3886200"/>
            <a:ext cx="768350" cy="366713"/>
          </a:xfrm>
          <a:prstGeom prst="rect">
            <a:avLst/>
          </a:prstGeom>
          <a:noFill/>
          <a:ln w="9525">
            <a:noFill/>
            <a:miter lim="800000"/>
            <a:headEnd/>
            <a:tailEnd/>
          </a:ln>
          <a:effectLst/>
        </p:spPr>
        <p:txBody>
          <a:bodyPr wrap="none">
            <a:spAutoFit/>
          </a:bodyPr>
          <a:lstStyle/>
          <a:p>
            <a:r>
              <a:rPr lang="en-US" sz="1800"/>
              <a:t>Force</a:t>
            </a:r>
          </a:p>
        </p:txBody>
      </p:sp>
      <p:sp>
        <p:nvSpPr>
          <p:cNvPr id="1380564" name="Text Box 212"/>
          <p:cNvSpPr txBox="1">
            <a:spLocks noChangeArrowheads="1"/>
          </p:cNvSpPr>
          <p:nvPr/>
        </p:nvSpPr>
        <p:spPr bwMode="auto">
          <a:xfrm>
            <a:off x="5480050" y="1181100"/>
            <a:ext cx="1449388" cy="336550"/>
          </a:xfrm>
          <a:prstGeom prst="rect">
            <a:avLst/>
          </a:prstGeom>
          <a:noFill/>
          <a:ln w="9525">
            <a:noFill/>
            <a:miter lim="800000"/>
            <a:headEnd/>
            <a:tailEnd/>
          </a:ln>
          <a:effectLst/>
        </p:spPr>
        <p:txBody>
          <a:bodyPr wrap="none">
            <a:spAutoFit/>
          </a:bodyPr>
          <a:lstStyle/>
          <a:p>
            <a:r>
              <a:rPr lang="en-US" sz="1600"/>
              <a:t>broken crystal</a:t>
            </a:r>
          </a:p>
        </p:txBody>
      </p:sp>
      <p:pic>
        <p:nvPicPr>
          <p:cNvPr id="1380565" name="Picture 213">
            <a:hlinkClick r:id="" action="ppaction://media"/>
          </p:cNvPr>
          <p:cNvPicPr>
            <a:picLocks noRot="1" noChangeAspect="1" noChangeArrowheads="1"/>
          </p:cNvPicPr>
          <p:nvPr>
            <a:wavAudioFile r:embed="rId1" name="MSj00748180000[1].wav"/>
          </p:nvPr>
        </p:nvPicPr>
        <p:blipFill>
          <a:blip r:embed="rId4"/>
          <a:srcRect/>
          <a:stretch>
            <a:fillRect/>
          </a:stretch>
        </p:blipFill>
        <p:spPr bwMode="auto">
          <a:xfrm>
            <a:off x="0" y="6096000"/>
            <a:ext cx="304800" cy="304800"/>
          </a:xfrm>
          <a:prstGeom prst="rect">
            <a:avLst/>
          </a:prstGeom>
          <a:noFill/>
        </p:spPr>
      </p:pic>
      <p:pic>
        <p:nvPicPr>
          <p:cNvPr id="1380566" name="Picture 214" descr="MCj02507840000[1]"/>
          <p:cNvPicPr>
            <a:picLocks noChangeAspect="1" noChangeArrowheads="1"/>
          </p:cNvPicPr>
          <p:nvPr/>
        </p:nvPicPr>
        <p:blipFill>
          <a:blip r:embed="rId5"/>
          <a:srcRect/>
          <a:stretch>
            <a:fillRect/>
          </a:stretch>
        </p:blipFill>
        <p:spPr bwMode="auto">
          <a:xfrm flipH="1">
            <a:off x="58738" y="2327275"/>
            <a:ext cx="779462" cy="1711325"/>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380566"/>
                                        </p:tgtEl>
                                        <p:attrNameLst>
                                          <p:attrName>style.visibility</p:attrName>
                                        </p:attrNameLst>
                                      </p:cBhvr>
                                      <p:to>
                                        <p:strVal val="visible"/>
                                      </p:to>
                                    </p:set>
                                    <p:anim calcmode="lin" valueType="num">
                                      <p:cBhvr additive="base">
                                        <p:cTn id="7" dur="500" fill="hold"/>
                                        <p:tgtEl>
                                          <p:spTgt spid="1380566"/>
                                        </p:tgtEl>
                                        <p:attrNameLst>
                                          <p:attrName>ppt_x</p:attrName>
                                        </p:attrNameLst>
                                      </p:cBhvr>
                                      <p:tavLst>
                                        <p:tav tm="0">
                                          <p:val>
                                            <p:strVal val="0-#ppt_w/2"/>
                                          </p:val>
                                        </p:tav>
                                        <p:tav tm="100000">
                                          <p:val>
                                            <p:strVal val="#ppt_x"/>
                                          </p:val>
                                        </p:tav>
                                      </p:tavLst>
                                    </p:anim>
                                    <p:anim calcmode="lin" valueType="num">
                                      <p:cBhvr additive="base">
                                        <p:cTn id="8" dur="500" fill="hold"/>
                                        <p:tgtEl>
                                          <p:spTgt spid="138056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380562"/>
                                        </p:tgtEl>
                                        <p:attrNameLst>
                                          <p:attrName>style.visibility</p:attrName>
                                        </p:attrNameLst>
                                      </p:cBhvr>
                                      <p:to>
                                        <p:strVal val="visible"/>
                                      </p:to>
                                    </p:set>
                                    <p:anim calcmode="lin" valueType="num">
                                      <p:cBhvr additive="base">
                                        <p:cTn id="11" dur="500" fill="hold"/>
                                        <p:tgtEl>
                                          <p:spTgt spid="1380562"/>
                                        </p:tgtEl>
                                        <p:attrNameLst>
                                          <p:attrName>ppt_x</p:attrName>
                                        </p:attrNameLst>
                                      </p:cBhvr>
                                      <p:tavLst>
                                        <p:tav tm="0">
                                          <p:val>
                                            <p:strVal val="0-#ppt_w/2"/>
                                          </p:val>
                                        </p:tav>
                                        <p:tav tm="100000">
                                          <p:val>
                                            <p:strVal val="#ppt_x"/>
                                          </p:val>
                                        </p:tav>
                                      </p:tavLst>
                                    </p:anim>
                                    <p:anim calcmode="lin" valueType="num">
                                      <p:cBhvr additive="base">
                                        <p:cTn id="12" dur="500" fill="hold"/>
                                        <p:tgtEl>
                                          <p:spTgt spid="1380562"/>
                                        </p:tgtEl>
                                        <p:attrNameLst>
                                          <p:attrName>ppt_y</p:attrName>
                                        </p:attrNameLst>
                                      </p:cBhvr>
                                      <p:tavLst>
                                        <p:tav tm="0">
                                          <p:val>
                                            <p:strVal val="#ppt_y"/>
                                          </p:val>
                                        </p:tav>
                                        <p:tav tm="100000">
                                          <p:val>
                                            <p:strVal val="#ppt_y"/>
                                          </p:val>
                                        </p:tav>
                                      </p:tavLst>
                                    </p:anim>
                                  </p:childTnLst>
                                </p:cTn>
                              </p:par>
                              <p:par>
                                <p:cTn id="13" presetID="1" presetClass="mediacall" presetSubtype="0" fill="hold" nodeType="withEffect">
                                  <p:stCondLst>
                                    <p:cond delay="500"/>
                                  </p:stCondLst>
                                  <p:childTnLst>
                                    <p:cmd type="call" cmd="playFrom(0.0)">
                                      <p:cBhvr>
                                        <p:cTn id="14" dur="1225" fill="hold"/>
                                        <p:tgtEl>
                                          <p:spTgt spid="1380565"/>
                                        </p:tgtEl>
                                      </p:cBhvr>
                                    </p:cmd>
                                  </p:childTnLst>
                                </p:cTn>
                              </p:par>
                              <p:par>
                                <p:cTn id="15" presetID="9" presetClass="exit" presetSubtype="0" fill="hold" grpId="1" nodeType="withEffect">
                                  <p:stCondLst>
                                    <p:cond delay="500"/>
                                  </p:stCondLst>
                                  <p:childTnLst>
                                    <p:animEffect transition="out" filter="dissolve">
                                      <p:cBhvr>
                                        <p:cTn id="16" dur="500"/>
                                        <p:tgtEl>
                                          <p:spTgt spid="1380562"/>
                                        </p:tgtEl>
                                      </p:cBhvr>
                                    </p:animEffect>
                                    <p:set>
                                      <p:cBhvr>
                                        <p:cTn id="17" dur="1" fill="hold">
                                          <p:stCondLst>
                                            <p:cond delay="499"/>
                                          </p:stCondLst>
                                        </p:cTn>
                                        <p:tgtEl>
                                          <p:spTgt spid="1380562"/>
                                        </p:tgtEl>
                                        <p:attrNameLst>
                                          <p:attrName>style.visibility</p:attrName>
                                        </p:attrNameLst>
                                      </p:cBhvr>
                                      <p:to>
                                        <p:strVal val="hidden"/>
                                      </p:to>
                                    </p:set>
                                  </p:childTnLst>
                                </p:cTn>
                              </p:par>
                            </p:childTnLst>
                          </p:cTn>
                        </p:par>
                        <p:par>
                          <p:cTn id="18" fill="hold">
                            <p:stCondLst>
                              <p:cond delay="1725"/>
                            </p:stCondLst>
                            <p:childTnLst>
                              <p:par>
                                <p:cTn id="19" presetID="1" presetClass="exit" presetSubtype="0" fill="hold" nodeType="afterEffect">
                                  <p:stCondLst>
                                    <p:cond delay="0"/>
                                  </p:stCondLst>
                                  <p:childTnLst>
                                    <p:set>
                                      <p:cBhvr>
                                        <p:cTn id="20" dur="1" fill="hold">
                                          <p:stCondLst>
                                            <p:cond delay="0"/>
                                          </p:stCondLst>
                                        </p:cTn>
                                        <p:tgtEl>
                                          <p:spTgt spid="1380566"/>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1380550"/>
                                        </p:tgtEl>
                                        <p:attrNameLst>
                                          <p:attrName>style.visibility</p:attrName>
                                        </p:attrNameLst>
                                      </p:cBhvr>
                                      <p:to>
                                        <p:strVal val="visible"/>
                                      </p:to>
                                    </p:set>
                                    <p:animEffect transition="in" filter="dissolve">
                                      <p:cBhvr>
                                        <p:cTn id="23" dur="500"/>
                                        <p:tgtEl>
                                          <p:spTgt spid="1380550"/>
                                        </p:tgtEl>
                                      </p:cBhvr>
                                    </p:animEffect>
                                  </p:childTnLst>
                                </p:cTn>
                              </p:par>
                            </p:childTnLst>
                          </p:cTn>
                        </p:par>
                        <p:par>
                          <p:cTn id="24" fill="hold">
                            <p:stCondLst>
                              <p:cond delay="2225"/>
                            </p:stCondLst>
                            <p:childTnLst>
                              <p:par>
                                <p:cTn id="25" presetID="9" presetClass="exit" presetSubtype="0" fill="hold" nodeType="afterEffect">
                                  <p:stCondLst>
                                    <p:cond delay="0"/>
                                  </p:stCondLst>
                                  <p:childTnLst>
                                    <p:animEffect transition="out" filter="dissolve">
                                      <p:cBhvr>
                                        <p:cTn id="26" dur="500"/>
                                        <p:tgtEl>
                                          <p:spTgt spid="1380550"/>
                                        </p:tgtEl>
                                      </p:cBhvr>
                                    </p:animEffect>
                                    <p:set>
                                      <p:cBhvr>
                                        <p:cTn id="27" dur="1" fill="hold">
                                          <p:stCondLst>
                                            <p:cond delay="499"/>
                                          </p:stCondLst>
                                        </p:cTn>
                                        <p:tgtEl>
                                          <p:spTgt spid="1380550"/>
                                        </p:tgtEl>
                                        <p:attrNameLst>
                                          <p:attrName>style.visibility</p:attrName>
                                        </p:attrNameLst>
                                      </p:cBhvr>
                                      <p:to>
                                        <p:strVal val="hidden"/>
                                      </p:to>
                                    </p:set>
                                  </p:childTnLst>
                                </p:cTn>
                              </p:par>
                              <p:par>
                                <p:cTn id="28" presetID="0" presetClass="path" presetSubtype="0" accel="50000" decel="50000" fill="hold" nodeType="withEffect">
                                  <p:stCondLst>
                                    <p:cond delay="0"/>
                                  </p:stCondLst>
                                  <p:childTnLst>
                                    <p:animMotion origin="layout" path="M -3.88889E-6 -8.14815E-6 L 0.03333 -8.14815E-6 " pathEditMode="relative" ptsTypes="AA">
                                      <p:cBhvr>
                                        <p:cTn id="29" dur="2000" fill="hold"/>
                                        <p:tgtEl>
                                          <p:spTgt spid="1380481"/>
                                        </p:tgtEl>
                                        <p:attrNameLst>
                                          <p:attrName>ppt_x</p:attrName>
                                          <p:attrName>ppt_y</p:attrName>
                                        </p:attrNameLst>
                                      </p:cBhvr>
                                    </p:animMotion>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380354"/>
                                        </p:tgtEl>
                                        <p:attrNameLst>
                                          <p:attrName>style.visibility</p:attrName>
                                        </p:attrNameLst>
                                      </p:cBhvr>
                                      <p:to>
                                        <p:strVal val="visible"/>
                                      </p:to>
                                    </p:set>
                                    <p:animEffect transition="in" filter="fade">
                                      <p:cBhvr>
                                        <p:cTn id="34" dur="2000"/>
                                        <p:tgtEl>
                                          <p:spTgt spid="1380354"/>
                                        </p:tgtEl>
                                      </p:cBhvr>
                                    </p:animEffect>
                                  </p:childTnLst>
                                </p:cTn>
                              </p:par>
                              <p:par>
                                <p:cTn id="35" presetID="9" presetClass="emph" presetSubtype="0" nodeType="withEffect">
                                  <p:stCondLst>
                                    <p:cond delay="0"/>
                                  </p:stCondLst>
                                  <p:childTnLst>
                                    <p:set>
                                      <p:cBhvr rctx="PPT">
                                        <p:cTn id="36" dur="indefinite"/>
                                        <p:tgtEl>
                                          <p:spTgt spid="1380461"/>
                                        </p:tgtEl>
                                        <p:attrNameLst>
                                          <p:attrName>style.opacity</p:attrName>
                                        </p:attrNameLst>
                                      </p:cBhvr>
                                      <p:to>
                                        <p:strVal val="0.5"/>
                                      </p:to>
                                    </p:set>
                                    <p:animEffect filter="image" prLst="opacity: 0.5">
                                      <p:cBhvr rctx="IE">
                                        <p:cTn id="37" dur="indefinite"/>
                                        <p:tgtEl>
                                          <p:spTgt spid="1380461"/>
                                        </p:tgtEl>
                                      </p:cBhvr>
                                    </p:animEffect>
                                  </p:childTnLst>
                                </p:cTn>
                              </p:par>
                              <p:par>
                                <p:cTn id="38" presetID="9" presetClass="emph" presetSubtype="0" nodeType="withEffect">
                                  <p:stCondLst>
                                    <p:cond delay="0"/>
                                  </p:stCondLst>
                                  <p:childTnLst>
                                    <p:set>
                                      <p:cBhvr rctx="PPT">
                                        <p:cTn id="39" dur="indefinite"/>
                                        <p:tgtEl>
                                          <p:spTgt spid="1380481"/>
                                        </p:tgtEl>
                                        <p:attrNameLst>
                                          <p:attrName>style.opacity</p:attrName>
                                        </p:attrNameLst>
                                      </p:cBhvr>
                                      <p:to>
                                        <p:strVal val="0.5"/>
                                      </p:to>
                                    </p:set>
                                    <p:animEffect filter="image" prLst="opacity: 0.5">
                                      <p:cBhvr rctx="IE">
                                        <p:cTn id="40" dur="indefinite"/>
                                        <p:tgtEl>
                                          <p:spTgt spid="1380481"/>
                                        </p:tgtEl>
                                      </p:cBhvr>
                                    </p:animEffect>
                                  </p:childTnLst>
                                </p:cTn>
                              </p:par>
                              <p:par>
                                <p:cTn id="41" presetID="9" presetClass="emph" presetSubtype="0" nodeType="withEffect">
                                  <p:stCondLst>
                                    <p:cond delay="0"/>
                                  </p:stCondLst>
                                  <p:childTnLst>
                                    <p:set>
                                      <p:cBhvr rctx="PPT">
                                        <p:cTn id="42" dur="indefinite"/>
                                        <p:tgtEl>
                                          <p:spTgt spid="1380550"/>
                                        </p:tgtEl>
                                        <p:attrNameLst>
                                          <p:attrName>style.opacity</p:attrName>
                                        </p:attrNameLst>
                                      </p:cBhvr>
                                      <p:to>
                                        <p:strVal val="0.5"/>
                                      </p:to>
                                    </p:set>
                                    <p:animEffect filter="image" prLst="opacity: 0.5">
                                      <p:cBhvr rctx="IE">
                                        <p:cTn id="43" dur="indefinite"/>
                                        <p:tgtEl>
                                          <p:spTgt spid="1380550"/>
                                        </p:tgtEl>
                                      </p:cBhvr>
                                    </p:animEffect>
                                  </p:childTnLst>
                                </p:cTn>
                              </p:par>
                              <p:par>
                                <p:cTn id="44" presetID="9" presetClass="emph" presetSubtype="0" grpId="2" nodeType="withEffect">
                                  <p:stCondLst>
                                    <p:cond delay="0"/>
                                  </p:stCondLst>
                                  <p:childTnLst>
                                    <p:set>
                                      <p:cBhvr rctx="PPT">
                                        <p:cTn id="45" dur="indefinite"/>
                                        <p:tgtEl>
                                          <p:spTgt spid="1380562"/>
                                        </p:tgtEl>
                                        <p:attrNameLst>
                                          <p:attrName>style.opacity</p:attrName>
                                        </p:attrNameLst>
                                      </p:cBhvr>
                                      <p:to>
                                        <p:strVal val="0.5"/>
                                      </p:to>
                                    </p:set>
                                    <p:animEffect filter="image" prLst="opacity: 0.5">
                                      <p:cBhvr rctx="IE">
                                        <p:cTn id="46" dur="indefinite"/>
                                        <p:tgtEl>
                                          <p:spTgt spid="1380562"/>
                                        </p:tgtEl>
                                      </p:cBhvr>
                                    </p:animEffect>
                                  </p:childTnLst>
                                </p:cTn>
                              </p:par>
                              <p:par>
                                <p:cTn id="47" presetID="10" presetClass="entr" presetSubtype="0" fill="hold" nodeType="withEffect">
                                  <p:stCondLst>
                                    <p:cond delay="0"/>
                                  </p:stCondLst>
                                  <p:childTnLst>
                                    <p:set>
                                      <p:cBhvr>
                                        <p:cTn id="48" dur="1" fill="hold">
                                          <p:stCondLst>
                                            <p:cond delay="0"/>
                                          </p:stCondLst>
                                        </p:cTn>
                                        <p:tgtEl>
                                          <p:spTgt spid="1380501"/>
                                        </p:tgtEl>
                                        <p:attrNameLst>
                                          <p:attrName>style.visibility</p:attrName>
                                        </p:attrNameLst>
                                      </p:cBhvr>
                                      <p:to>
                                        <p:strVal val="visible"/>
                                      </p:to>
                                    </p:set>
                                    <p:animEffect transition="in" filter="fade">
                                      <p:cBhvr>
                                        <p:cTn id="49" dur="2000"/>
                                        <p:tgtEl>
                                          <p:spTgt spid="1380501"/>
                                        </p:tgtEl>
                                      </p:cBhvr>
                                    </p:animEffect>
                                  </p:childTnLst>
                                </p:cTn>
                              </p:par>
                              <p:par>
                                <p:cTn id="50" presetID="10" presetClass="entr" presetSubtype="0" fill="hold" nodeType="withEffect">
                                  <p:stCondLst>
                                    <p:cond delay="0"/>
                                  </p:stCondLst>
                                  <p:childTnLst>
                                    <p:set>
                                      <p:cBhvr>
                                        <p:cTn id="51" dur="1" fill="hold">
                                          <p:stCondLst>
                                            <p:cond delay="0"/>
                                          </p:stCondLst>
                                        </p:cTn>
                                        <p:tgtEl>
                                          <p:spTgt spid="1380521"/>
                                        </p:tgtEl>
                                        <p:attrNameLst>
                                          <p:attrName>style.visibility</p:attrName>
                                        </p:attrNameLst>
                                      </p:cBhvr>
                                      <p:to>
                                        <p:strVal val="visible"/>
                                      </p:to>
                                    </p:set>
                                    <p:animEffect transition="in" filter="fade">
                                      <p:cBhvr>
                                        <p:cTn id="52" dur="2000"/>
                                        <p:tgtEl>
                                          <p:spTgt spid="138052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380557"/>
                                        </p:tgtEl>
                                        <p:attrNameLst>
                                          <p:attrName>style.visibility</p:attrName>
                                        </p:attrNameLst>
                                      </p:cBhvr>
                                      <p:to>
                                        <p:strVal val="visible"/>
                                      </p:to>
                                    </p:set>
                                    <p:animEffect transition="in" filter="fade">
                                      <p:cBhvr>
                                        <p:cTn id="55" dur="2000"/>
                                        <p:tgtEl>
                                          <p:spTgt spid="1380557"/>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80560"/>
                                        </p:tgtEl>
                                        <p:attrNameLst>
                                          <p:attrName>style.visibility</p:attrName>
                                        </p:attrNameLst>
                                      </p:cBhvr>
                                      <p:to>
                                        <p:strVal val="visible"/>
                                      </p:to>
                                    </p:set>
                                    <p:animEffect transition="in" filter="fade">
                                      <p:cBhvr>
                                        <p:cTn id="58" dur="2000"/>
                                        <p:tgtEl>
                                          <p:spTgt spid="138056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380561"/>
                                        </p:tgtEl>
                                        <p:attrNameLst>
                                          <p:attrName>style.visibility</p:attrName>
                                        </p:attrNameLst>
                                      </p:cBhvr>
                                      <p:to>
                                        <p:strVal val="visible"/>
                                      </p:to>
                                    </p:set>
                                    <p:animEffect transition="in" filter="fade">
                                      <p:cBhvr>
                                        <p:cTn id="61" dur="2000"/>
                                        <p:tgtEl>
                                          <p:spTgt spid="1380561"/>
                                        </p:tgtEl>
                                      </p:cBhvr>
                                    </p:animEffect>
                                  </p:childTnLst>
                                </p:cTn>
                              </p:par>
                            </p:childTnLst>
                          </p:cTn>
                        </p:par>
                      </p:childTnLst>
                    </p:cTn>
                  </p:par>
                  <p:par>
                    <p:cTn id="62" fill="hold">
                      <p:stCondLst>
                        <p:cond delay="indefinite"/>
                      </p:stCondLst>
                      <p:childTnLst>
                        <p:par>
                          <p:cTn id="63" fill="hold">
                            <p:stCondLst>
                              <p:cond delay="0"/>
                            </p:stCondLst>
                            <p:childTnLst>
                              <p:par>
                                <p:cTn id="64" presetID="0" presetClass="path" presetSubtype="0" accel="50000" decel="50000" fill="hold" nodeType="clickEffect">
                                  <p:stCondLst>
                                    <p:cond delay="0"/>
                                  </p:stCondLst>
                                  <p:childTnLst>
                                    <p:animMotion origin="layout" path="M 3.61111E-6 -3.33333E-6 L 3.61111E-6 -0.04444 " pathEditMode="relative" ptsTypes="AA">
                                      <p:cBhvr>
                                        <p:cTn id="65" dur="2000" fill="hold"/>
                                        <p:tgtEl>
                                          <p:spTgt spid="1380521"/>
                                        </p:tgtEl>
                                        <p:attrNameLst>
                                          <p:attrName>ppt_x</p:attrName>
                                          <p:attrName>ppt_y</p:attrName>
                                        </p:attrNameLst>
                                      </p:cBhvr>
                                    </p:animMotion>
                                  </p:childTnLst>
                                </p:cTn>
                              </p:par>
                              <p:par>
                                <p:cTn id="66" presetID="0" presetClass="path" presetSubtype="0" accel="50000" decel="50000" fill="hold" nodeType="withEffect">
                                  <p:stCondLst>
                                    <p:cond delay="0"/>
                                  </p:stCondLst>
                                  <p:childTnLst>
                                    <p:animMotion origin="layout" path="M -5.55556E-6 -6.2963E-6 L -5.55556E-6 0.03333 " pathEditMode="relative" ptsTypes="AA">
                                      <p:cBhvr>
                                        <p:cTn id="67" dur="2000" fill="hold"/>
                                        <p:tgtEl>
                                          <p:spTgt spid="1380501"/>
                                        </p:tgtEl>
                                        <p:attrNameLst>
                                          <p:attrName>ppt_x</p:attrName>
                                          <p:attrName>ppt_y</p:attrName>
                                        </p:attrNameLst>
                                      </p:cBhvr>
                                    </p:animMotion>
                                  </p:childTnLst>
                                </p:cTn>
                              </p:par>
                              <p:par>
                                <p:cTn id="68" presetID="9" presetClass="exit" presetSubtype="0" fill="hold" grpId="1" nodeType="withEffect">
                                  <p:stCondLst>
                                    <p:cond delay="0"/>
                                  </p:stCondLst>
                                  <p:childTnLst>
                                    <p:animEffect transition="out" filter="dissolve">
                                      <p:cBhvr>
                                        <p:cTn id="69" dur="3000"/>
                                        <p:tgtEl>
                                          <p:spTgt spid="1380354"/>
                                        </p:tgtEl>
                                      </p:cBhvr>
                                    </p:animEffect>
                                    <p:set>
                                      <p:cBhvr>
                                        <p:cTn id="70" dur="1" fill="hold">
                                          <p:stCondLst>
                                            <p:cond delay="2999"/>
                                          </p:stCondLst>
                                        </p:cTn>
                                        <p:tgtEl>
                                          <p:spTgt spid="1380354"/>
                                        </p:tgtEl>
                                        <p:attrNameLst>
                                          <p:attrName>style.visibility</p:attrName>
                                        </p:attrNameLst>
                                      </p:cBhvr>
                                      <p:to>
                                        <p:strVal val="hidden"/>
                                      </p:to>
                                    </p:set>
                                  </p:childTnLst>
                                </p:cTn>
                              </p:par>
                              <p:par>
                                <p:cTn id="71" presetID="9" presetClass="exit" presetSubtype="0" fill="hold" grpId="1" nodeType="withEffect">
                                  <p:stCondLst>
                                    <p:cond delay="0"/>
                                  </p:stCondLst>
                                  <p:childTnLst>
                                    <p:animEffect transition="out" filter="dissolve">
                                      <p:cBhvr>
                                        <p:cTn id="72" dur="1000"/>
                                        <p:tgtEl>
                                          <p:spTgt spid="1380561"/>
                                        </p:tgtEl>
                                      </p:cBhvr>
                                    </p:animEffect>
                                    <p:set>
                                      <p:cBhvr>
                                        <p:cTn id="73" dur="1" fill="hold">
                                          <p:stCondLst>
                                            <p:cond delay="999"/>
                                          </p:stCondLst>
                                        </p:cTn>
                                        <p:tgtEl>
                                          <p:spTgt spid="1380561"/>
                                        </p:tgtEl>
                                        <p:attrNameLst>
                                          <p:attrName>style.visibility</p:attrName>
                                        </p:attrNameLst>
                                      </p:cBhvr>
                                      <p:to>
                                        <p:strVal val="hidden"/>
                                      </p:to>
                                    </p:set>
                                  </p:childTnLst>
                                </p:cTn>
                              </p:par>
                              <p:par>
                                <p:cTn id="74" presetID="9" presetClass="exit" presetSubtype="0" fill="hold" grpId="1" nodeType="withEffect">
                                  <p:stCondLst>
                                    <p:cond delay="0"/>
                                  </p:stCondLst>
                                  <p:childTnLst>
                                    <p:animEffect transition="out" filter="dissolve">
                                      <p:cBhvr>
                                        <p:cTn id="75" dur="1000"/>
                                        <p:tgtEl>
                                          <p:spTgt spid="1380560"/>
                                        </p:tgtEl>
                                      </p:cBhvr>
                                    </p:animEffect>
                                    <p:set>
                                      <p:cBhvr>
                                        <p:cTn id="76" dur="1" fill="hold">
                                          <p:stCondLst>
                                            <p:cond delay="999"/>
                                          </p:stCondLst>
                                        </p:cTn>
                                        <p:tgtEl>
                                          <p:spTgt spid="1380560"/>
                                        </p:tgtEl>
                                        <p:attrNameLst>
                                          <p:attrName>style.visibility</p:attrName>
                                        </p:attrNameLst>
                                      </p:cBhvr>
                                      <p:to>
                                        <p:strVal val="hidden"/>
                                      </p:to>
                                    </p:set>
                                  </p:childTnLst>
                                </p:cTn>
                              </p:par>
                            </p:childTnLst>
                          </p:cTn>
                        </p:par>
                        <p:par>
                          <p:cTn id="77" fill="hold">
                            <p:stCondLst>
                              <p:cond delay="3000"/>
                            </p:stCondLst>
                            <p:childTnLst>
                              <p:par>
                                <p:cTn id="78" presetID="42" presetClass="entr" presetSubtype="0" fill="hold" nodeType="afterEffect">
                                  <p:stCondLst>
                                    <p:cond delay="0"/>
                                  </p:stCondLst>
                                  <p:childTnLst>
                                    <p:set>
                                      <p:cBhvr>
                                        <p:cTn id="79" dur="1" fill="hold">
                                          <p:stCondLst>
                                            <p:cond delay="0"/>
                                          </p:stCondLst>
                                        </p:cTn>
                                        <p:tgtEl>
                                          <p:spTgt spid="1380564">
                                            <p:txEl>
                                              <p:pRg st="0" end="0"/>
                                            </p:txEl>
                                          </p:spTgt>
                                        </p:tgtEl>
                                        <p:attrNameLst>
                                          <p:attrName>style.visibility</p:attrName>
                                        </p:attrNameLst>
                                      </p:cBhvr>
                                      <p:to>
                                        <p:strVal val="visible"/>
                                      </p:to>
                                    </p:set>
                                    <p:animEffect transition="in" filter="fade">
                                      <p:cBhvr>
                                        <p:cTn id="80" dur="1000"/>
                                        <p:tgtEl>
                                          <p:spTgt spid="1380564">
                                            <p:txEl>
                                              <p:pRg st="0" end="0"/>
                                            </p:txEl>
                                          </p:spTgt>
                                        </p:tgtEl>
                                      </p:cBhvr>
                                    </p:animEffect>
                                    <p:anim calcmode="lin" valueType="num">
                                      <p:cBhvr>
                                        <p:cTn id="81" dur="1000" fill="hold"/>
                                        <p:tgtEl>
                                          <p:spTgt spid="1380564">
                                            <p:txEl>
                                              <p:pRg st="0" end="0"/>
                                            </p:txEl>
                                          </p:spTgt>
                                        </p:tgtEl>
                                        <p:attrNameLst>
                                          <p:attrName>ppt_x</p:attrName>
                                        </p:attrNameLst>
                                      </p:cBhvr>
                                      <p:tavLst>
                                        <p:tav tm="0">
                                          <p:val>
                                            <p:strVal val="#ppt_x"/>
                                          </p:val>
                                        </p:tav>
                                        <p:tav tm="100000">
                                          <p:val>
                                            <p:strVal val="#ppt_x"/>
                                          </p:val>
                                        </p:tav>
                                      </p:tavLst>
                                    </p:anim>
                                    <p:anim calcmode="lin" valueType="num">
                                      <p:cBhvr>
                                        <p:cTn id="82" dur="1000" fill="hold"/>
                                        <p:tgtEl>
                                          <p:spTgt spid="138056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37" presetClass="entr" presetSubtype="0" fill="hold" grpId="0" nodeType="clickEffect">
                                  <p:stCondLst>
                                    <p:cond delay="0"/>
                                  </p:stCondLst>
                                  <p:childTnLst>
                                    <p:set>
                                      <p:cBhvr>
                                        <p:cTn id="86" dur="1" fill="hold">
                                          <p:stCondLst>
                                            <p:cond delay="0"/>
                                          </p:stCondLst>
                                        </p:cTn>
                                        <p:tgtEl>
                                          <p:spTgt spid="1380542"/>
                                        </p:tgtEl>
                                        <p:attrNameLst>
                                          <p:attrName>style.visibility</p:attrName>
                                        </p:attrNameLst>
                                      </p:cBhvr>
                                      <p:to>
                                        <p:strVal val="visible"/>
                                      </p:to>
                                    </p:set>
                                    <p:animEffect transition="in" filter="fade">
                                      <p:cBhvr>
                                        <p:cTn id="87" dur="1000"/>
                                        <p:tgtEl>
                                          <p:spTgt spid="1380542"/>
                                        </p:tgtEl>
                                      </p:cBhvr>
                                    </p:animEffect>
                                    <p:anim calcmode="lin" valueType="num">
                                      <p:cBhvr>
                                        <p:cTn id="88" dur="1000" fill="hold"/>
                                        <p:tgtEl>
                                          <p:spTgt spid="1380542"/>
                                        </p:tgtEl>
                                        <p:attrNameLst>
                                          <p:attrName>ppt_x</p:attrName>
                                        </p:attrNameLst>
                                      </p:cBhvr>
                                      <p:tavLst>
                                        <p:tav tm="0">
                                          <p:val>
                                            <p:strVal val="#ppt_x"/>
                                          </p:val>
                                        </p:tav>
                                        <p:tav tm="100000">
                                          <p:val>
                                            <p:strVal val="#ppt_x"/>
                                          </p:val>
                                        </p:tav>
                                      </p:tavLst>
                                    </p:anim>
                                    <p:anim calcmode="lin" valueType="num">
                                      <p:cBhvr>
                                        <p:cTn id="89" dur="900" decel="100000" fill="hold"/>
                                        <p:tgtEl>
                                          <p:spTgt spid="1380542"/>
                                        </p:tgtEl>
                                        <p:attrNameLst>
                                          <p:attrName>ppt_y</p:attrName>
                                        </p:attrNameLst>
                                      </p:cBhvr>
                                      <p:tavLst>
                                        <p:tav tm="0">
                                          <p:val>
                                            <p:strVal val="#ppt_y+1"/>
                                          </p:val>
                                        </p:tav>
                                        <p:tav tm="100000">
                                          <p:val>
                                            <p:strVal val="#ppt_y-.03"/>
                                          </p:val>
                                        </p:tav>
                                      </p:tavLst>
                                    </p:anim>
                                    <p:anim calcmode="lin" valueType="num">
                                      <p:cBhvr>
                                        <p:cTn id="90" dur="100" accel="100000" fill="hold">
                                          <p:stCondLst>
                                            <p:cond delay="900"/>
                                          </p:stCondLst>
                                        </p:cTn>
                                        <p:tgtEl>
                                          <p:spTgt spid="1380542"/>
                                        </p:tgtEl>
                                        <p:attrNameLst>
                                          <p:attrName>ppt_y</p:attrName>
                                        </p:attrNameLst>
                                      </p:cBhvr>
                                      <p:tavLst>
                                        <p:tav tm="0">
                                          <p:val>
                                            <p:strVal val="#ppt_y-.03"/>
                                          </p:val>
                                        </p:tav>
                                        <p:tav tm="100000">
                                          <p:val>
                                            <p:strVal val="#ppt_y"/>
                                          </p:val>
                                        </p:tav>
                                      </p:tavLst>
                                    </p:anim>
                                  </p:childTnLst>
                                </p:cTn>
                              </p:par>
                              <p:par>
                                <p:cTn id="91" presetID="10" presetClass="entr" presetSubtype="0" fill="hold" nodeType="withEffect">
                                  <p:stCondLst>
                                    <p:cond delay="0"/>
                                  </p:stCondLst>
                                  <p:childTnLst>
                                    <p:set>
                                      <p:cBhvr>
                                        <p:cTn id="92" dur="1" fill="hold">
                                          <p:stCondLst>
                                            <p:cond delay="0"/>
                                          </p:stCondLst>
                                        </p:cTn>
                                        <p:tgtEl>
                                          <p:spTgt spid="1380357"/>
                                        </p:tgtEl>
                                        <p:attrNameLst>
                                          <p:attrName>style.visibility</p:attrName>
                                        </p:attrNameLst>
                                      </p:cBhvr>
                                      <p:to>
                                        <p:strVal val="visible"/>
                                      </p:to>
                                    </p:set>
                                    <p:animEffect transition="in" filter="fade">
                                      <p:cBhvr>
                                        <p:cTn id="93" dur="2000"/>
                                        <p:tgtEl>
                                          <p:spTgt spid="1380357"/>
                                        </p:tgtEl>
                                      </p:cBhvr>
                                    </p:animEffect>
                                  </p:childTnLst>
                                </p:cTn>
                              </p:par>
                            </p:childTnLst>
                          </p:cTn>
                        </p:par>
                      </p:childTnLst>
                    </p:cTn>
                  </p:par>
                  <p:par>
                    <p:cTn id="94" fill="hold">
                      <p:stCondLst>
                        <p:cond delay="indefinite"/>
                      </p:stCondLst>
                      <p:childTnLst>
                        <p:par>
                          <p:cTn id="95" fill="hold">
                            <p:stCondLst>
                              <p:cond delay="0"/>
                            </p:stCondLst>
                            <p:childTnLst>
                              <p:par>
                                <p:cTn id="96" presetID="2" presetClass="entr" presetSubtype="8" fill="hold" grpId="0" nodeType="clickEffect">
                                  <p:stCondLst>
                                    <p:cond delay="0"/>
                                  </p:stCondLst>
                                  <p:childTnLst>
                                    <p:set>
                                      <p:cBhvr>
                                        <p:cTn id="97" dur="1" fill="hold">
                                          <p:stCondLst>
                                            <p:cond delay="0"/>
                                          </p:stCondLst>
                                        </p:cTn>
                                        <p:tgtEl>
                                          <p:spTgt spid="1380563"/>
                                        </p:tgtEl>
                                        <p:attrNameLst>
                                          <p:attrName>style.visibility</p:attrName>
                                        </p:attrNameLst>
                                      </p:cBhvr>
                                      <p:to>
                                        <p:strVal val="visible"/>
                                      </p:to>
                                    </p:set>
                                    <p:anim calcmode="lin" valueType="num">
                                      <p:cBhvr additive="base">
                                        <p:cTn id="98" dur="500" fill="hold"/>
                                        <p:tgtEl>
                                          <p:spTgt spid="1380563"/>
                                        </p:tgtEl>
                                        <p:attrNameLst>
                                          <p:attrName>ppt_x</p:attrName>
                                        </p:attrNameLst>
                                      </p:cBhvr>
                                      <p:tavLst>
                                        <p:tav tm="0">
                                          <p:val>
                                            <p:strVal val="0-#ppt_w/2"/>
                                          </p:val>
                                        </p:tav>
                                        <p:tav tm="100000">
                                          <p:val>
                                            <p:strVal val="#ppt_x"/>
                                          </p:val>
                                        </p:tav>
                                      </p:tavLst>
                                    </p:anim>
                                    <p:anim calcmode="lin" valueType="num">
                                      <p:cBhvr additive="base">
                                        <p:cTn id="99" dur="500" fill="hold"/>
                                        <p:tgtEl>
                                          <p:spTgt spid="1380563"/>
                                        </p:tgtEl>
                                        <p:attrNameLst>
                                          <p:attrName>ppt_y</p:attrName>
                                        </p:attrNameLst>
                                      </p:cBhvr>
                                      <p:tavLst>
                                        <p:tav tm="0">
                                          <p:val>
                                            <p:strVal val="#ppt_y"/>
                                          </p:val>
                                        </p:tav>
                                        <p:tav tm="100000">
                                          <p:val>
                                            <p:strVal val="#ppt_y"/>
                                          </p:val>
                                        </p:tav>
                                      </p:tavLst>
                                    </p:anim>
                                  </p:childTnLst>
                                </p:cTn>
                              </p:par>
                              <p:par>
                                <p:cTn id="100" presetID="9" presetClass="entr" presetSubtype="0" fill="hold" nodeType="withEffect">
                                  <p:stCondLst>
                                    <p:cond delay="500"/>
                                  </p:stCondLst>
                                  <p:childTnLst>
                                    <p:set>
                                      <p:cBhvr>
                                        <p:cTn id="101" dur="1" fill="hold">
                                          <p:stCondLst>
                                            <p:cond delay="0"/>
                                          </p:stCondLst>
                                        </p:cTn>
                                        <p:tgtEl>
                                          <p:spTgt spid="1380543"/>
                                        </p:tgtEl>
                                        <p:attrNameLst>
                                          <p:attrName>style.visibility</p:attrName>
                                        </p:attrNameLst>
                                      </p:cBhvr>
                                      <p:to>
                                        <p:strVal val="visible"/>
                                      </p:to>
                                    </p:set>
                                    <p:animEffect transition="in" filter="dissolve">
                                      <p:cBhvr>
                                        <p:cTn id="102" dur="500"/>
                                        <p:tgtEl>
                                          <p:spTgt spid="1380543"/>
                                        </p:tgtEl>
                                      </p:cBhvr>
                                    </p:animEffect>
                                  </p:childTnLst>
                                </p:cTn>
                              </p:par>
                            </p:childTnLst>
                          </p:cTn>
                        </p:par>
                        <p:par>
                          <p:cTn id="103" fill="hold">
                            <p:stCondLst>
                              <p:cond delay="1000"/>
                            </p:stCondLst>
                            <p:childTnLst>
                              <p:par>
                                <p:cTn id="104" presetID="9" presetClass="exit" presetSubtype="0" fill="hold" nodeType="afterEffect">
                                  <p:stCondLst>
                                    <p:cond delay="1000"/>
                                  </p:stCondLst>
                                  <p:childTnLst>
                                    <p:animEffect transition="out" filter="dissolve">
                                      <p:cBhvr>
                                        <p:cTn id="105" dur="500"/>
                                        <p:tgtEl>
                                          <p:spTgt spid="1380543"/>
                                        </p:tgtEl>
                                      </p:cBhvr>
                                    </p:animEffect>
                                    <p:set>
                                      <p:cBhvr>
                                        <p:cTn id="106" dur="1" fill="hold">
                                          <p:stCondLst>
                                            <p:cond delay="499"/>
                                          </p:stCondLst>
                                        </p:cTn>
                                        <p:tgtEl>
                                          <p:spTgt spid="1380543"/>
                                        </p:tgtEl>
                                        <p:attrNameLst>
                                          <p:attrName>style.visibility</p:attrName>
                                        </p:attrNameLst>
                                      </p:cBhvr>
                                      <p:to>
                                        <p:strVal val="hidden"/>
                                      </p:to>
                                    </p:set>
                                  </p:childTnLst>
                                </p:cTn>
                              </p:par>
                            </p:childTnLst>
                          </p:cTn>
                        </p:par>
                        <p:par>
                          <p:cTn id="107" fill="hold">
                            <p:stCondLst>
                              <p:cond delay="2500"/>
                            </p:stCondLst>
                            <p:childTnLst>
                              <p:par>
                                <p:cTn id="108" presetID="22" presetClass="entr" presetSubtype="8" fill="hold" grpId="0" nodeType="afterEffect">
                                  <p:stCondLst>
                                    <p:cond delay="0"/>
                                  </p:stCondLst>
                                  <p:childTnLst>
                                    <p:set>
                                      <p:cBhvr>
                                        <p:cTn id="109" dur="1" fill="hold">
                                          <p:stCondLst>
                                            <p:cond delay="0"/>
                                          </p:stCondLst>
                                        </p:cTn>
                                        <p:tgtEl>
                                          <p:spTgt spid="1380558"/>
                                        </p:tgtEl>
                                        <p:attrNameLst>
                                          <p:attrName>style.visibility</p:attrName>
                                        </p:attrNameLst>
                                      </p:cBhvr>
                                      <p:to>
                                        <p:strVal val="visible"/>
                                      </p:to>
                                    </p:set>
                                    <p:animEffect transition="in" filter="wipe(left)">
                                      <p:cBhvr>
                                        <p:cTn id="110" dur="500"/>
                                        <p:tgtEl>
                                          <p:spTgt spid="1380558"/>
                                        </p:tgtEl>
                                      </p:cBhvr>
                                    </p:animEffect>
                                  </p:childTnLst>
                                </p:cTn>
                              </p:par>
                            </p:childTnLst>
                          </p:cTn>
                        </p:par>
                        <p:par>
                          <p:cTn id="111" fill="hold">
                            <p:stCondLst>
                              <p:cond delay="3000"/>
                            </p:stCondLst>
                            <p:childTnLst>
                              <p:par>
                                <p:cTn id="112" presetID="10" presetClass="entr" presetSubtype="0" fill="hold" nodeType="afterEffect">
                                  <p:stCondLst>
                                    <p:cond delay="0"/>
                                  </p:stCondLst>
                                  <p:childTnLst>
                                    <p:set>
                                      <p:cBhvr>
                                        <p:cTn id="113" dur="1" fill="hold">
                                          <p:stCondLst>
                                            <p:cond delay="0"/>
                                          </p:stCondLst>
                                        </p:cTn>
                                        <p:tgtEl>
                                          <p:spTgt spid="1380409"/>
                                        </p:tgtEl>
                                        <p:attrNameLst>
                                          <p:attrName>style.visibility</p:attrName>
                                        </p:attrNameLst>
                                      </p:cBhvr>
                                      <p:to>
                                        <p:strVal val="visible"/>
                                      </p:to>
                                    </p:set>
                                    <p:animEffect transition="in" filter="fade">
                                      <p:cBhvr>
                                        <p:cTn id="114" dur="2000"/>
                                        <p:tgtEl>
                                          <p:spTgt spid="1380409"/>
                                        </p:tgtEl>
                                      </p:cBhvr>
                                    </p:animEffect>
                                  </p:childTnLst>
                                </p:cTn>
                              </p:par>
                              <p:par>
                                <p:cTn id="115" presetID="9" presetClass="emph" presetSubtype="0" nodeType="withEffect">
                                  <p:stCondLst>
                                    <p:cond delay="0"/>
                                  </p:stCondLst>
                                  <p:childTnLst>
                                    <p:set>
                                      <p:cBhvr rctx="PPT">
                                        <p:cTn id="116" dur="indefinite"/>
                                        <p:tgtEl>
                                          <p:spTgt spid="1380357"/>
                                        </p:tgtEl>
                                        <p:attrNameLst>
                                          <p:attrName>style.opacity</p:attrName>
                                        </p:attrNameLst>
                                      </p:cBhvr>
                                      <p:to>
                                        <p:strVal val="0.5"/>
                                      </p:to>
                                    </p:set>
                                    <p:animEffect filter="image" prLst="opacity: 0.5">
                                      <p:cBhvr rctx="IE">
                                        <p:cTn id="117" dur="indefinite"/>
                                        <p:tgtEl>
                                          <p:spTgt spid="1380357"/>
                                        </p:tgtEl>
                                      </p:cBhvr>
                                    </p:animEffect>
                                  </p:childTnLst>
                                </p:cTn>
                              </p:par>
                              <p:par>
                                <p:cTn id="118" presetID="9" presetClass="emph" presetSubtype="0" nodeType="withEffect">
                                  <p:stCondLst>
                                    <p:cond delay="0"/>
                                  </p:stCondLst>
                                  <p:childTnLst>
                                    <p:set>
                                      <p:cBhvr rctx="PPT">
                                        <p:cTn id="119" dur="indefinite"/>
                                        <p:tgtEl>
                                          <p:spTgt spid="1380543"/>
                                        </p:tgtEl>
                                        <p:attrNameLst>
                                          <p:attrName>style.opacity</p:attrName>
                                        </p:attrNameLst>
                                      </p:cBhvr>
                                      <p:to>
                                        <p:strVal val="0.5"/>
                                      </p:to>
                                    </p:set>
                                    <p:animEffect filter="image" prLst="opacity: 0.5">
                                      <p:cBhvr rctx="IE">
                                        <p:cTn id="120" dur="indefinite"/>
                                        <p:tgtEl>
                                          <p:spTgt spid="1380543"/>
                                        </p:tgtEl>
                                      </p:cBhvr>
                                    </p:animEffect>
                                  </p:childTnLst>
                                </p:cTn>
                              </p:par>
                            </p:childTnLst>
                          </p:cTn>
                        </p:par>
                      </p:childTnLst>
                    </p:cTn>
                  </p:par>
                  <p:par>
                    <p:cTn id="121" fill="hold">
                      <p:stCondLst>
                        <p:cond delay="indefinite"/>
                      </p:stCondLst>
                      <p:childTnLst>
                        <p:par>
                          <p:cTn id="122" fill="hold">
                            <p:stCondLst>
                              <p:cond delay="0"/>
                            </p:stCondLst>
                            <p:childTnLst>
                              <p:par>
                                <p:cTn id="123" presetID="47" presetClass="entr" presetSubtype="0" fill="hold" grpId="0" nodeType="clickEffect">
                                  <p:stCondLst>
                                    <p:cond delay="0"/>
                                  </p:stCondLst>
                                  <p:childTnLst>
                                    <p:set>
                                      <p:cBhvr>
                                        <p:cTn id="124" dur="1" fill="hold">
                                          <p:stCondLst>
                                            <p:cond delay="0"/>
                                          </p:stCondLst>
                                        </p:cTn>
                                        <p:tgtEl>
                                          <p:spTgt spid="1380559"/>
                                        </p:tgtEl>
                                        <p:attrNameLst>
                                          <p:attrName>style.visibility</p:attrName>
                                        </p:attrNameLst>
                                      </p:cBhvr>
                                      <p:to>
                                        <p:strVal val="visible"/>
                                      </p:to>
                                    </p:set>
                                    <p:animEffect transition="in" filter="fade">
                                      <p:cBhvr>
                                        <p:cTn id="125" dur="1000"/>
                                        <p:tgtEl>
                                          <p:spTgt spid="1380559"/>
                                        </p:tgtEl>
                                      </p:cBhvr>
                                    </p:animEffect>
                                    <p:anim calcmode="lin" valueType="num">
                                      <p:cBhvr>
                                        <p:cTn id="126" dur="1000" fill="hold"/>
                                        <p:tgtEl>
                                          <p:spTgt spid="1380559"/>
                                        </p:tgtEl>
                                        <p:attrNameLst>
                                          <p:attrName>ppt_x</p:attrName>
                                        </p:attrNameLst>
                                      </p:cBhvr>
                                      <p:tavLst>
                                        <p:tav tm="0">
                                          <p:val>
                                            <p:strVal val="#ppt_x"/>
                                          </p:val>
                                        </p:tav>
                                        <p:tav tm="100000">
                                          <p:val>
                                            <p:strVal val="#ppt_x"/>
                                          </p:val>
                                        </p:tav>
                                      </p:tavLst>
                                    </p:anim>
                                    <p:anim calcmode="lin" valueType="num">
                                      <p:cBhvr>
                                        <p:cTn id="127" dur="1000" fill="hold"/>
                                        <p:tgtEl>
                                          <p:spTgt spid="13805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128" fill="hold" display="0">
                  <p:stCondLst>
                    <p:cond delay="indefinite"/>
                  </p:stCondLst>
                  <p:endCondLst>
                    <p:cond evt="onNext" delay="0">
                      <p:tgtEl>
                        <p:sldTgt/>
                      </p:tgtEl>
                    </p:cond>
                    <p:cond evt="onPrev" delay="0">
                      <p:tgtEl>
                        <p:sldTgt/>
                      </p:tgtEl>
                    </p:cond>
                    <p:cond evt="onStopAudio" delay="0">
                      <p:tgtEl>
                        <p:sldTgt/>
                      </p:tgtEl>
                    </p:cond>
                  </p:endCondLst>
                </p:cTn>
                <p:tgtEl>
                  <p:spTgt spid="1380565"/>
                </p:tgtEl>
              </p:cMediaNode>
            </p:audio>
          </p:childTnLst>
        </p:cTn>
      </p:par>
    </p:tnLst>
    <p:bldLst>
      <p:bldP spid="1380354" grpId="0" animBg="1"/>
      <p:bldP spid="1380354" grpId="1" animBg="1"/>
      <p:bldP spid="1380542" grpId="0"/>
      <p:bldP spid="1380557" grpId="0" animBg="1"/>
      <p:bldP spid="1380558" grpId="0" animBg="1"/>
      <p:bldP spid="1380559" grpId="0"/>
      <p:bldP spid="1380560" grpId="0"/>
      <p:bldP spid="1380560" grpId="1"/>
      <p:bldP spid="1380561" grpId="0" animBg="1"/>
      <p:bldP spid="1380561" grpId="1" animBg="1"/>
      <p:bldP spid="1380562" grpId="0"/>
      <p:bldP spid="1380562" grpId="1"/>
      <p:bldP spid="1380562" grpId="2"/>
      <p:bldP spid="1380563"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3378" name="Rectangle 2"/>
          <p:cNvSpPr>
            <a:spLocks noGrp="1" noChangeArrowheads="1"/>
          </p:cNvSpPr>
          <p:nvPr>
            <p:ph type="title"/>
          </p:nvPr>
        </p:nvSpPr>
        <p:spPr>
          <a:xfrm>
            <a:off x="4419600" y="914400"/>
            <a:ext cx="4724400" cy="1143000"/>
          </a:xfrm>
        </p:spPr>
        <p:txBody>
          <a:bodyPr/>
          <a:lstStyle/>
          <a:p>
            <a:r>
              <a:rPr lang="en-US" sz="3600">
                <a:latin typeface="Arial" charset="0"/>
              </a:rPr>
              <a:t>Boiling Points </a:t>
            </a:r>
            <a:br>
              <a:rPr lang="en-US" sz="3600">
                <a:latin typeface="Arial" charset="0"/>
              </a:rPr>
            </a:br>
            <a:r>
              <a:rPr lang="en-US" sz="3600">
                <a:latin typeface="Arial" charset="0"/>
              </a:rPr>
              <a:t>of Covalent Hydrides</a:t>
            </a:r>
          </a:p>
        </p:txBody>
      </p:sp>
      <p:sp>
        <p:nvSpPr>
          <p:cNvPr id="1893379" name="Rectangle 3"/>
          <p:cNvSpPr>
            <a:spLocks noChangeArrowheads="1"/>
          </p:cNvSpPr>
          <p:nvPr/>
        </p:nvSpPr>
        <p:spPr bwMode="auto">
          <a:xfrm>
            <a:off x="76200" y="6567488"/>
            <a:ext cx="3179763" cy="214312"/>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a:t>
            </a:r>
            <a:r>
              <a:rPr lang="en-US" sz="800">
                <a:latin typeface="Symbol" pitchFamily="18" charset="2"/>
              </a:rPr>
              <a:t> </a:t>
            </a:r>
            <a:r>
              <a:rPr lang="en-US" sz="800"/>
              <a:t>2002, page 443</a:t>
            </a:r>
          </a:p>
        </p:txBody>
      </p:sp>
      <p:sp>
        <p:nvSpPr>
          <p:cNvPr id="1893380"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893381" name="Rectangle 5"/>
          <p:cNvSpPr>
            <a:spLocks noChangeArrowheads="1"/>
          </p:cNvSpPr>
          <p:nvPr/>
        </p:nvSpPr>
        <p:spPr bwMode="auto">
          <a:xfrm>
            <a:off x="4495800" y="2971800"/>
            <a:ext cx="3581400" cy="3048000"/>
          </a:xfrm>
          <a:prstGeom prst="rect">
            <a:avLst/>
          </a:prstGeom>
          <a:solidFill>
            <a:srgbClr val="FFFF99">
              <a:alpha val="47000"/>
            </a:srgbClr>
          </a:solidFill>
          <a:ln w="9525">
            <a:solidFill>
              <a:schemeClr val="tx1"/>
            </a:solidFill>
            <a:miter lim="800000"/>
            <a:headEnd/>
            <a:tailEnd/>
          </a:ln>
          <a:effectLst/>
        </p:spPr>
        <p:txBody>
          <a:bodyPr wrap="none" anchor="ctr"/>
          <a:lstStyle/>
          <a:p>
            <a:endParaRPr lang="en-US"/>
          </a:p>
        </p:txBody>
      </p:sp>
      <p:sp>
        <p:nvSpPr>
          <p:cNvPr id="1893382" name="Text Box 6"/>
          <p:cNvSpPr txBox="1">
            <a:spLocks noChangeArrowheads="1"/>
          </p:cNvSpPr>
          <p:nvPr/>
        </p:nvSpPr>
        <p:spPr bwMode="auto">
          <a:xfrm>
            <a:off x="3811588" y="2754313"/>
            <a:ext cx="608012" cy="396875"/>
          </a:xfrm>
          <a:prstGeom prst="rect">
            <a:avLst/>
          </a:prstGeom>
          <a:noFill/>
          <a:ln w="9525">
            <a:noFill/>
            <a:miter lim="800000"/>
            <a:headEnd/>
            <a:tailEnd/>
          </a:ln>
          <a:effectLst/>
        </p:spPr>
        <p:txBody>
          <a:bodyPr wrap="none">
            <a:spAutoFit/>
          </a:bodyPr>
          <a:lstStyle/>
          <a:p>
            <a:r>
              <a:rPr lang="en-US" sz="2000"/>
              <a:t>100</a:t>
            </a:r>
          </a:p>
        </p:txBody>
      </p:sp>
      <p:sp>
        <p:nvSpPr>
          <p:cNvPr id="1893383" name="Text Box 7"/>
          <p:cNvSpPr txBox="1">
            <a:spLocks noChangeArrowheads="1"/>
          </p:cNvSpPr>
          <p:nvPr/>
        </p:nvSpPr>
        <p:spPr bwMode="auto">
          <a:xfrm>
            <a:off x="4024313" y="3794125"/>
            <a:ext cx="395287" cy="396875"/>
          </a:xfrm>
          <a:prstGeom prst="rect">
            <a:avLst/>
          </a:prstGeom>
          <a:noFill/>
          <a:ln w="9525">
            <a:noFill/>
            <a:miter lim="800000"/>
            <a:headEnd/>
            <a:tailEnd/>
          </a:ln>
          <a:effectLst/>
        </p:spPr>
        <p:txBody>
          <a:bodyPr wrap="none">
            <a:spAutoFit/>
          </a:bodyPr>
          <a:lstStyle/>
          <a:p>
            <a:r>
              <a:rPr lang="en-US" sz="2000"/>
              <a:t> 0</a:t>
            </a:r>
          </a:p>
        </p:txBody>
      </p:sp>
      <p:sp>
        <p:nvSpPr>
          <p:cNvPr id="1893384" name="Text Box 8"/>
          <p:cNvSpPr txBox="1">
            <a:spLocks noChangeArrowheads="1"/>
          </p:cNvSpPr>
          <p:nvPr/>
        </p:nvSpPr>
        <p:spPr bwMode="auto">
          <a:xfrm>
            <a:off x="3733800" y="4784725"/>
            <a:ext cx="692150" cy="396875"/>
          </a:xfrm>
          <a:prstGeom prst="rect">
            <a:avLst/>
          </a:prstGeom>
          <a:noFill/>
          <a:ln w="9525">
            <a:noFill/>
            <a:miter lim="800000"/>
            <a:headEnd/>
            <a:tailEnd/>
          </a:ln>
          <a:effectLst/>
        </p:spPr>
        <p:txBody>
          <a:bodyPr wrap="none">
            <a:spAutoFit/>
          </a:bodyPr>
          <a:lstStyle/>
          <a:p>
            <a:r>
              <a:rPr lang="en-US" sz="2000"/>
              <a:t>-100</a:t>
            </a:r>
          </a:p>
        </p:txBody>
      </p:sp>
      <p:sp>
        <p:nvSpPr>
          <p:cNvPr id="1893385" name="Text Box 9"/>
          <p:cNvSpPr txBox="1">
            <a:spLocks noChangeArrowheads="1"/>
          </p:cNvSpPr>
          <p:nvPr/>
        </p:nvSpPr>
        <p:spPr bwMode="auto">
          <a:xfrm>
            <a:off x="3733800" y="5775325"/>
            <a:ext cx="692150" cy="396875"/>
          </a:xfrm>
          <a:prstGeom prst="rect">
            <a:avLst/>
          </a:prstGeom>
          <a:noFill/>
          <a:ln w="9525">
            <a:noFill/>
            <a:miter lim="800000"/>
            <a:headEnd/>
            <a:tailEnd/>
          </a:ln>
          <a:effectLst/>
        </p:spPr>
        <p:txBody>
          <a:bodyPr wrap="none">
            <a:spAutoFit/>
          </a:bodyPr>
          <a:lstStyle/>
          <a:p>
            <a:r>
              <a:rPr lang="en-US" sz="2000"/>
              <a:t>-200</a:t>
            </a:r>
          </a:p>
        </p:txBody>
      </p:sp>
      <p:sp>
        <p:nvSpPr>
          <p:cNvPr id="1893386" name="Text Box 10"/>
          <p:cNvSpPr txBox="1">
            <a:spLocks noChangeArrowheads="1"/>
          </p:cNvSpPr>
          <p:nvPr/>
        </p:nvSpPr>
        <p:spPr bwMode="auto">
          <a:xfrm>
            <a:off x="5334000" y="6308725"/>
            <a:ext cx="2124075" cy="396875"/>
          </a:xfrm>
          <a:prstGeom prst="rect">
            <a:avLst/>
          </a:prstGeom>
          <a:noFill/>
          <a:ln w="9525">
            <a:noFill/>
            <a:miter lim="800000"/>
            <a:headEnd/>
            <a:tailEnd/>
          </a:ln>
          <a:effectLst/>
        </p:spPr>
        <p:txBody>
          <a:bodyPr wrap="none">
            <a:spAutoFit/>
          </a:bodyPr>
          <a:lstStyle/>
          <a:p>
            <a:r>
              <a:rPr lang="en-US" sz="2000"/>
              <a:t>Period of </a:t>
            </a:r>
            <a:r>
              <a:rPr lang="en-US" sz="2000" i="1"/>
              <a:t>X </a:t>
            </a:r>
            <a:r>
              <a:rPr lang="en-US" sz="2000"/>
              <a:t>(H</a:t>
            </a:r>
            <a:r>
              <a:rPr lang="en-US" sz="2000" baseline="-25000"/>
              <a:t>2</a:t>
            </a:r>
            <a:r>
              <a:rPr lang="en-US" sz="2000" i="1"/>
              <a:t>X</a:t>
            </a:r>
            <a:r>
              <a:rPr lang="en-US" sz="2000"/>
              <a:t>)</a:t>
            </a:r>
          </a:p>
        </p:txBody>
      </p:sp>
      <p:sp>
        <p:nvSpPr>
          <p:cNvPr id="1893387" name="Text Box 11"/>
          <p:cNvSpPr txBox="1">
            <a:spLocks noChangeArrowheads="1"/>
          </p:cNvSpPr>
          <p:nvPr/>
        </p:nvSpPr>
        <p:spPr bwMode="auto">
          <a:xfrm rot="-5400000">
            <a:off x="2432844" y="4272756"/>
            <a:ext cx="2084388" cy="396875"/>
          </a:xfrm>
          <a:prstGeom prst="rect">
            <a:avLst/>
          </a:prstGeom>
          <a:noFill/>
          <a:ln w="9525">
            <a:noFill/>
            <a:miter lim="800000"/>
            <a:headEnd/>
            <a:tailEnd/>
          </a:ln>
          <a:effectLst/>
        </p:spPr>
        <p:txBody>
          <a:bodyPr wrap="none">
            <a:spAutoFit/>
          </a:bodyPr>
          <a:lstStyle/>
          <a:p>
            <a:r>
              <a:rPr lang="en-US" sz="2000"/>
              <a:t>Boiling point (</a:t>
            </a:r>
            <a:r>
              <a:rPr lang="en-US" sz="2000" baseline="30000"/>
              <a:t>o</a:t>
            </a:r>
            <a:r>
              <a:rPr lang="en-US" sz="2000"/>
              <a:t>C)</a:t>
            </a:r>
          </a:p>
        </p:txBody>
      </p:sp>
      <p:grpSp>
        <p:nvGrpSpPr>
          <p:cNvPr id="1893388" name="Group 12"/>
          <p:cNvGrpSpPr>
            <a:grpSpLocks/>
          </p:cNvGrpSpPr>
          <p:nvPr/>
        </p:nvGrpSpPr>
        <p:grpSpPr bwMode="auto">
          <a:xfrm>
            <a:off x="4495800" y="2971800"/>
            <a:ext cx="3581400" cy="3048000"/>
            <a:chOff x="2160" y="1632"/>
            <a:chExt cx="2256" cy="1920"/>
          </a:xfrm>
        </p:grpSpPr>
        <p:sp>
          <p:nvSpPr>
            <p:cNvPr id="1893389" name="Line 13"/>
            <p:cNvSpPr>
              <a:spLocks noChangeShapeType="1"/>
            </p:cNvSpPr>
            <p:nvPr/>
          </p:nvSpPr>
          <p:spPr bwMode="auto">
            <a:xfrm>
              <a:off x="2160" y="2928"/>
              <a:ext cx="2256" cy="0"/>
            </a:xfrm>
            <a:prstGeom prst="line">
              <a:avLst/>
            </a:prstGeom>
            <a:noFill/>
            <a:ln w="9525">
              <a:solidFill>
                <a:schemeClr val="tx1"/>
              </a:solidFill>
              <a:round/>
              <a:headEnd/>
              <a:tailEnd/>
            </a:ln>
            <a:effectLst/>
          </p:spPr>
          <p:txBody>
            <a:bodyPr/>
            <a:lstStyle/>
            <a:p>
              <a:endParaRPr lang="en-US"/>
            </a:p>
          </p:txBody>
        </p:sp>
        <p:sp>
          <p:nvSpPr>
            <p:cNvPr id="1893390" name="Line 14"/>
            <p:cNvSpPr>
              <a:spLocks noChangeShapeType="1"/>
            </p:cNvSpPr>
            <p:nvPr/>
          </p:nvSpPr>
          <p:spPr bwMode="auto">
            <a:xfrm>
              <a:off x="2160" y="2256"/>
              <a:ext cx="2256" cy="0"/>
            </a:xfrm>
            <a:prstGeom prst="line">
              <a:avLst/>
            </a:prstGeom>
            <a:noFill/>
            <a:ln w="9525">
              <a:solidFill>
                <a:schemeClr val="tx1"/>
              </a:solidFill>
              <a:round/>
              <a:headEnd/>
              <a:tailEnd/>
            </a:ln>
            <a:effectLst/>
          </p:spPr>
          <p:txBody>
            <a:bodyPr/>
            <a:lstStyle/>
            <a:p>
              <a:endParaRPr lang="en-US"/>
            </a:p>
          </p:txBody>
        </p:sp>
        <p:sp>
          <p:nvSpPr>
            <p:cNvPr id="1893391" name="Line 15"/>
            <p:cNvSpPr>
              <a:spLocks noChangeShapeType="1"/>
            </p:cNvSpPr>
            <p:nvPr/>
          </p:nvSpPr>
          <p:spPr bwMode="auto">
            <a:xfrm>
              <a:off x="2736" y="1632"/>
              <a:ext cx="0" cy="1920"/>
            </a:xfrm>
            <a:prstGeom prst="line">
              <a:avLst/>
            </a:prstGeom>
            <a:noFill/>
            <a:ln w="9525">
              <a:solidFill>
                <a:schemeClr val="tx1"/>
              </a:solidFill>
              <a:round/>
              <a:headEnd/>
              <a:tailEnd/>
            </a:ln>
            <a:effectLst/>
          </p:spPr>
          <p:txBody>
            <a:bodyPr/>
            <a:lstStyle/>
            <a:p>
              <a:endParaRPr lang="en-US"/>
            </a:p>
          </p:txBody>
        </p:sp>
        <p:sp>
          <p:nvSpPr>
            <p:cNvPr id="1893392" name="Line 16"/>
            <p:cNvSpPr>
              <a:spLocks noChangeShapeType="1"/>
            </p:cNvSpPr>
            <p:nvPr/>
          </p:nvSpPr>
          <p:spPr bwMode="auto">
            <a:xfrm>
              <a:off x="3312" y="1632"/>
              <a:ext cx="0" cy="1920"/>
            </a:xfrm>
            <a:prstGeom prst="line">
              <a:avLst/>
            </a:prstGeom>
            <a:noFill/>
            <a:ln w="9525">
              <a:solidFill>
                <a:schemeClr val="tx1"/>
              </a:solidFill>
              <a:round/>
              <a:headEnd/>
              <a:tailEnd/>
            </a:ln>
            <a:effectLst/>
          </p:spPr>
          <p:txBody>
            <a:bodyPr/>
            <a:lstStyle/>
            <a:p>
              <a:endParaRPr lang="en-US"/>
            </a:p>
          </p:txBody>
        </p:sp>
        <p:sp>
          <p:nvSpPr>
            <p:cNvPr id="1893393" name="Line 17"/>
            <p:cNvSpPr>
              <a:spLocks noChangeShapeType="1"/>
            </p:cNvSpPr>
            <p:nvPr/>
          </p:nvSpPr>
          <p:spPr bwMode="auto">
            <a:xfrm>
              <a:off x="3888" y="1632"/>
              <a:ext cx="0" cy="1920"/>
            </a:xfrm>
            <a:prstGeom prst="line">
              <a:avLst/>
            </a:prstGeom>
            <a:noFill/>
            <a:ln w="9525">
              <a:solidFill>
                <a:schemeClr val="tx1"/>
              </a:solidFill>
              <a:round/>
              <a:headEnd/>
              <a:tailEnd/>
            </a:ln>
            <a:effectLst/>
          </p:spPr>
          <p:txBody>
            <a:bodyPr/>
            <a:lstStyle/>
            <a:p>
              <a:endParaRPr lang="en-US"/>
            </a:p>
          </p:txBody>
        </p:sp>
      </p:grpSp>
      <p:grpSp>
        <p:nvGrpSpPr>
          <p:cNvPr id="1893394" name="Group 18"/>
          <p:cNvGrpSpPr>
            <a:grpSpLocks/>
          </p:cNvGrpSpPr>
          <p:nvPr/>
        </p:nvGrpSpPr>
        <p:grpSpPr bwMode="auto">
          <a:xfrm>
            <a:off x="4981575" y="2406650"/>
            <a:ext cx="657225" cy="565150"/>
            <a:chOff x="2466" y="1286"/>
            <a:chExt cx="414" cy="356"/>
          </a:xfrm>
        </p:grpSpPr>
        <p:sp>
          <p:nvSpPr>
            <p:cNvPr id="1893395" name="Text Box 19"/>
            <p:cNvSpPr txBox="1">
              <a:spLocks noChangeArrowheads="1"/>
            </p:cNvSpPr>
            <p:nvPr/>
          </p:nvSpPr>
          <p:spPr bwMode="auto">
            <a:xfrm>
              <a:off x="2466" y="1286"/>
              <a:ext cx="414" cy="250"/>
            </a:xfrm>
            <a:prstGeom prst="rect">
              <a:avLst/>
            </a:prstGeom>
            <a:noFill/>
            <a:ln w="9525">
              <a:noFill/>
              <a:miter lim="800000"/>
              <a:headEnd/>
              <a:tailEnd/>
            </a:ln>
            <a:effectLst/>
          </p:spPr>
          <p:txBody>
            <a:bodyPr wrap="none">
              <a:spAutoFit/>
            </a:bodyPr>
            <a:lstStyle/>
            <a:p>
              <a:r>
                <a:rPr lang="en-US" sz="2000"/>
                <a:t>H</a:t>
              </a:r>
              <a:r>
                <a:rPr lang="en-US" sz="2000" baseline="-25000"/>
                <a:t>2</a:t>
              </a:r>
              <a:r>
                <a:rPr lang="en-US" sz="2000"/>
                <a:t>O</a:t>
              </a:r>
            </a:p>
          </p:txBody>
        </p:sp>
        <p:sp>
          <p:nvSpPr>
            <p:cNvPr id="1893396" name="Oval 20"/>
            <p:cNvSpPr>
              <a:spLocks noChangeAspect="1" noChangeArrowheads="1"/>
            </p:cNvSpPr>
            <p:nvPr/>
          </p:nvSpPr>
          <p:spPr bwMode="auto">
            <a:xfrm>
              <a:off x="2688" y="1584"/>
              <a:ext cx="58" cy="58"/>
            </a:xfrm>
            <a:prstGeom prst="ellipse">
              <a:avLst/>
            </a:prstGeom>
            <a:solidFill>
              <a:srgbClr val="008000"/>
            </a:solidFill>
            <a:ln w="9525">
              <a:solidFill>
                <a:srgbClr val="008000"/>
              </a:solidFill>
              <a:round/>
              <a:headEnd/>
              <a:tailEnd/>
            </a:ln>
            <a:effectLst/>
          </p:spPr>
          <p:txBody>
            <a:bodyPr wrap="none" anchor="ctr"/>
            <a:lstStyle/>
            <a:p>
              <a:endParaRPr lang="en-US"/>
            </a:p>
          </p:txBody>
        </p:sp>
      </p:grpSp>
      <p:grpSp>
        <p:nvGrpSpPr>
          <p:cNvPr id="1893397" name="Group 21"/>
          <p:cNvGrpSpPr>
            <a:grpSpLocks/>
          </p:cNvGrpSpPr>
          <p:nvPr/>
        </p:nvGrpSpPr>
        <p:grpSpPr bwMode="auto">
          <a:xfrm>
            <a:off x="5715000" y="4648200"/>
            <a:ext cx="630238" cy="396875"/>
            <a:chOff x="2928" y="2688"/>
            <a:chExt cx="397" cy="250"/>
          </a:xfrm>
        </p:grpSpPr>
        <p:sp>
          <p:nvSpPr>
            <p:cNvPr id="1893398" name="Text Box 22"/>
            <p:cNvSpPr txBox="1">
              <a:spLocks noChangeArrowheads="1"/>
            </p:cNvSpPr>
            <p:nvPr/>
          </p:nvSpPr>
          <p:spPr bwMode="auto">
            <a:xfrm>
              <a:off x="2928" y="2688"/>
              <a:ext cx="397" cy="250"/>
            </a:xfrm>
            <a:prstGeom prst="rect">
              <a:avLst/>
            </a:prstGeom>
            <a:noFill/>
            <a:ln w="9525">
              <a:noFill/>
              <a:miter lim="800000"/>
              <a:headEnd/>
              <a:tailEnd/>
            </a:ln>
            <a:effectLst/>
          </p:spPr>
          <p:txBody>
            <a:bodyPr wrap="none">
              <a:spAutoFit/>
            </a:bodyPr>
            <a:lstStyle/>
            <a:p>
              <a:r>
                <a:rPr lang="en-US" sz="2000"/>
                <a:t>H</a:t>
              </a:r>
              <a:r>
                <a:rPr lang="en-US" sz="2000" baseline="-25000"/>
                <a:t>2</a:t>
              </a:r>
              <a:r>
                <a:rPr lang="en-US" sz="2000"/>
                <a:t>S</a:t>
              </a:r>
            </a:p>
          </p:txBody>
        </p:sp>
        <p:sp>
          <p:nvSpPr>
            <p:cNvPr id="1893399" name="Oval 23"/>
            <p:cNvSpPr>
              <a:spLocks noChangeAspect="1" noChangeArrowheads="1"/>
            </p:cNvSpPr>
            <p:nvPr/>
          </p:nvSpPr>
          <p:spPr bwMode="auto">
            <a:xfrm>
              <a:off x="3264" y="2688"/>
              <a:ext cx="58" cy="58"/>
            </a:xfrm>
            <a:prstGeom prst="ellipse">
              <a:avLst/>
            </a:prstGeom>
            <a:solidFill>
              <a:srgbClr val="008000"/>
            </a:solidFill>
            <a:ln w="9525">
              <a:solidFill>
                <a:srgbClr val="008000"/>
              </a:solidFill>
              <a:round/>
              <a:headEnd/>
              <a:tailEnd/>
            </a:ln>
            <a:effectLst/>
          </p:spPr>
          <p:txBody>
            <a:bodyPr wrap="none" anchor="ctr"/>
            <a:lstStyle/>
            <a:p>
              <a:endParaRPr lang="en-US"/>
            </a:p>
          </p:txBody>
        </p:sp>
      </p:grpSp>
      <p:grpSp>
        <p:nvGrpSpPr>
          <p:cNvPr id="1893400" name="Group 24"/>
          <p:cNvGrpSpPr>
            <a:grpSpLocks/>
          </p:cNvGrpSpPr>
          <p:nvPr/>
        </p:nvGrpSpPr>
        <p:grpSpPr bwMode="auto">
          <a:xfrm>
            <a:off x="7010400" y="4419600"/>
            <a:ext cx="771525" cy="473075"/>
            <a:chOff x="3744" y="2544"/>
            <a:chExt cx="486" cy="298"/>
          </a:xfrm>
        </p:grpSpPr>
        <p:sp>
          <p:nvSpPr>
            <p:cNvPr id="1893401" name="Text Box 25"/>
            <p:cNvSpPr txBox="1">
              <a:spLocks noChangeArrowheads="1"/>
            </p:cNvSpPr>
            <p:nvPr/>
          </p:nvSpPr>
          <p:spPr bwMode="auto">
            <a:xfrm>
              <a:off x="3744" y="2592"/>
              <a:ext cx="486" cy="250"/>
            </a:xfrm>
            <a:prstGeom prst="rect">
              <a:avLst/>
            </a:prstGeom>
            <a:solidFill>
              <a:srgbClr val="FFFF99">
                <a:alpha val="14999"/>
              </a:srgbClr>
            </a:solidFill>
            <a:ln w="9525">
              <a:noFill/>
              <a:miter lim="800000"/>
              <a:headEnd/>
              <a:tailEnd/>
            </a:ln>
            <a:effectLst/>
          </p:spPr>
          <p:txBody>
            <a:bodyPr wrap="none">
              <a:spAutoFit/>
            </a:bodyPr>
            <a:lstStyle/>
            <a:p>
              <a:r>
                <a:rPr lang="en-US" sz="2000"/>
                <a:t>H</a:t>
              </a:r>
              <a:r>
                <a:rPr lang="en-US" sz="2000" baseline="-25000"/>
                <a:t>2</a:t>
              </a:r>
              <a:r>
                <a:rPr lang="en-US" sz="2000"/>
                <a:t>Se</a:t>
              </a:r>
            </a:p>
          </p:txBody>
        </p:sp>
        <p:sp>
          <p:nvSpPr>
            <p:cNvPr id="1893402" name="Oval 26"/>
            <p:cNvSpPr>
              <a:spLocks noChangeAspect="1" noChangeArrowheads="1"/>
            </p:cNvSpPr>
            <p:nvPr/>
          </p:nvSpPr>
          <p:spPr bwMode="auto">
            <a:xfrm>
              <a:off x="3878" y="2544"/>
              <a:ext cx="58" cy="58"/>
            </a:xfrm>
            <a:prstGeom prst="ellipse">
              <a:avLst/>
            </a:prstGeom>
            <a:solidFill>
              <a:srgbClr val="008000"/>
            </a:solidFill>
            <a:ln w="9525">
              <a:solidFill>
                <a:srgbClr val="008000"/>
              </a:solidFill>
              <a:round/>
              <a:headEnd/>
              <a:tailEnd/>
            </a:ln>
            <a:effectLst/>
          </p:spPr>
          <p:txBody>
            <a:bodyPr wrap="none" anchor="ctr"/>
            <a:lstStyle/>
            <a:p>
              <a:endParaRPr lang="en-US"/>
            </a:p>
          </p:txBody>
        </p:sp>
      </p:grpSp>
      <p:grpSp>
        <p:nvGrpSpPr>
          <p:cNvPr id="1893403" name="Group 27"/>
          <p:cNvGrpSpPr>
            <a:grpSpLocks/>
          </p:cNvGrpSpPr>
          <p:nvPr/>
        </p:nvGrpSpPr>
        <p:grpSpPr bwMode="auto">
          <a:xfrm>
            <a:off x="7239000" y="3657600"/>
            <a:ext cx="914400" cy="473075"/>
            <a:chOff x="3888" y="2064"/>
            <a:chExt cx="576" cy="298"/>
          </a:xfrm>
        </p:grpSpPr>
        <p:sp>
          <p:nvSpPr>
            <p:cNvPr id="1893404" name="Text Box 28"/>
            <p:cNvSpPr txBox="1">
              <a:spLocks noChangeArrowheads="1"/>
            </p:cNvSpPr>
            <p:nvPr/>
          </p:nvSpPr>
          <p:spPr bwMode="auto">
            <a:xfrm>
              <a:off x="3888" y="2064"/>
              <a:ext cx="477" cy="250"/>
            </a:xfrm>
            <a:prstGeom prst="rect">
              <a:avLst/>
            </a:prstGeom>
            <a:noFill/>
            <a:ln w="9525">
              <a:noFill/>
              <a:miter lim="800000"/>
              <a:headEnd/>
              <a:tailEnd/>
            </a:ln>
            <a:effectLst/>
          </p:spPr>
          <p:txBody>
            <a:bodyPr wrap="none">
              <a:spAutoFit/>
            </a:bodyPr>
            <a:lstStyle/>
            <a:p>
              <a:r>
                <a:rPr lang="en-US" sz="2000"/>
                <a:t>H</a:t>
              </a:r>
              <a:r>
                <a:rPr lang="en-US" sz="2000" baseline="-25000"/>
                <a:t>2</a:t>
              </a:r>
              <a:r>
                <a:rPr lang="en-US" sz="2000"/>
                <a:t>Te</a:t>
              </a:r>
            </a:p>
          </p:txBody>
        </p:sp>
        <p:sp>
          <p:nvSpPr>
            <p:cNvPr id="1893405" name="Oval 29"/>
            <p:cNvSpPr>
              <a:spLocks noChangeAspect="1" noChangeArrowheads="1"/>
            </p:cNvSpPr>
            <p:nvPr/>
          </p:nvSpPr>
          <p:spPr bwMode="auto">
            <a:xfrm>
              <a:off x="4406" y="2304"/>
              <a:ext cx="58" cy="58"/>
            </a:xfrm>
            <a:prstGeom prst="ellipse">
              <a:avLst/>
            </a:prstGeom>
            <a:solidFill>
              <a:srgbClr val="008000"/>
            </a:solidFill>
            <a:ln w="9525">
              <a:solidFill>
                <a:srgbClr val="008000"/>
              </a:solidFill>
              <a:round/>
              <a:headEnd/>
              <a:tailEnd/>
            </a:ln>
            <a:effectLst/>
          </p:spPr>
          <p:txBody>
            <a:bodyPr wrap="none" anchor="ctr"/>
            <a:lstStyle/>
            <a:p>
              <a:endParaRPr lang="en-US"/>
            </a:p>
          </p:txBody>
        </p:sp>
      </p:grpSp>
      <p:sp>
        <p:nvSpPr>
          <p:cNvPr id="1893406" name="Line 30"/>
          <p:cNvSpPr>
            <a:spLocks noChangeShapeType="1"/>
          </p:cNvSpPr>
          <p:nvPr/>
        </p:nvSpPr>
        <p:spPr bwMode="auto">
          <a:xfrm rot="153836" flipH="1">
            <a:off x="5410200" y="3887788"/>
            <a:ext cx="3197225" cy="1293812"/>
          </a:xfrm>
          <a:prstGeom prst="line">
            <a:avLst/>
          </a:prstGeom>
          <a:noFill/>
          <a:ln w="28575" cap="rnd">
            <a:solidFill>
              <a:srgbClr val="FF0000"/>
            </a:solidFill>
            <a:prstDash val="sysDot"/>
            <a:round/>
            <a:headEnd/>
            <a:tailEnd type="oval" w="med" len="med"/>
          </a:ln>
          <a:effectLst/>
        </p:spPr>
        <p:txBody>
          <a:bodyPr/>
          <a:lstStyle/>
          <a:p>
            <a:endParaRPr lang="en-US"/>
          </a:p>
        </p:txBody>
      </p:sp>
      <p:sp>
        <p:nvSpPr>
          <p:cNvPr id="1893407" name="Text Box 31"/>
          <p:cNvSpPr txBox="1">
            <a:spLocks noChangeArrowheads="1"/>
          </p:cNvSpPr>
          <p:nvPr/>
        </p:nvSpPr>
        <p:spPr bwMode="auto">
          <a:xfrm>
            <a:off x="5257800" y="6003925"/>
            <a:ext cx="325438" cy="396875"/>
          </a:xfrm>
          <a:prstGeom prst="rect">
            <a:avLst/>
          </a:prstGeom>
          <a:noFill/>
          <a:ln w="9525">
            <a:noFill/>
            <a:miter lim="800000"/>
            <a:headEnd/>
            <a:tailEnd/>
          </a:ln>
          <a:effectLst/>
        </p:spPr>
        <p:txBody>
          <a:bodyPr wrap="none">
            <a:spAutoFit/>
          </a:bodyPr>
          <a:lstStyle/>
          <a:p>
            <a:r>
              <a:rPr lang="en-US" sz="2000"/>
              <a:t>2</a:t>
            </a:r>
          </a:p>
        </p:txBody>
      </p:sp>
      <p:sp>
        <p:nvSpPr>
          <p:cNvPr id="1893408" name="Text Box 32"/>
          <p:cNvSpPr txBox="1">
            <a:spLocks noChangeArrowheads="1"/>
          </p:cNvSpPr>
          <p:nvPr/>
        </p:nvSpPr>
        <p:spPr bwMode="auto">
          <a:xfrm>
            <a:off x="6151563" y="6003925"/>
            <a:ext cx="325437" cy="396875"/>
          </a:xfrm>
          <a:prstGeom prst="rect">
            <a:avLst/>
          </a:prstGeom>
          <a:noFill/>
          <a:ln w="9525">
            <a:noFill/>
            <a:miter lim="800000"/>
            <a:headEnd/>
            <a:tailEnd/>
          </a:ln>
          <a:effectLst/>
        </p:spPr>
        <p:txBody>
          <a:bodyPr wrap="none">
            <a:spAutoFit/>
          </a:bodyPr>
          <a:lstStyle/>
          <a:p>
            <a:r>
              <a:rPr lang="en-US" sz="2000"/>
              <a:t>3</a:t>
            </a:r>
          </a:p>
        </p:txBody>
      </p:sp>
      <p:sp>
        <p:nvSpPr>
          <p:cNvPr id="1893409" name="Text Box 33"/>
          <p:cNvSpPr txBox="1">
            <a:spLocks noChangeArrowheads="1"/>
          </p:cNvSpPr>
          <p:nvPr/>
        </p:nvSpPr>
        <p:spPr bwMode="auto">
          <a:xfrm>
            <a:off x="7065963" y="6003925"/>
            <a:ext cx="325437" cy="396875"/>
          </a:xfrm>
          <a:prstGeom prst="rect">
            <a:avLst/>
          </a:prstGeom>
          <a:noFill/>
          <a:ln w="9525">
            <a:noFill/>
            <a:miter lim="800000"/>
            <a:headEnd/>
            <a:tailEnd/>
          </a:ln>
          <a:effectLst/>
        </p:spPr>
        <p:txBody>
          <a:bodyPr wrap="none">
            <a:spAutoFit/>
          </a:bodyPr>
          <a:lstStyle/>
          <a:p>
            <a:r>
              <a:rPr lang="en-US" sz="2000"/>
              <a:t>4</a:t>
            </a:r>
          </a:p>
        </p:txBody>
      </p:sp>
      <p:sp>
        <p:nvSpPr>
          <p:cNvPr id="1893410" name="Text Box 34"/>
          <p:cNvSpPr txBox="1">
            <a:spLocks noChangeArrowheads="1"/>
          </p:cNvSpPr>
          <p:nvPr/>
        </p:nvSpPr>
        <p:spPr bwMode="auto">
          <a:xfrm>
            <a:off x="7904163" y="6003925"/>
            <a:ext cx="325437" cy="396875"/>
          </a:xfrm>
          <a:prstGeom prst="rect">
            <a:avLst/>
          </a:prstGeom>
          <a:noFill/>
          <a:ln w="9525">
            <a:noFill/>
            <a:miter lim="800000"/>
            <a:headEnd/>
            <a:tailEnd/>
          </a:ln>
          <a:effectLst/>
        </p:spPr>
        <p:txBody>
          <a:bodyPr wrap="none">
            <a:spAutoFit/>
          </a:bodyPr>
          <a:lstStyle/>
          <a:p>
            <a:r>
              <a:rPr lang="en-US" sz="2000"/>
              <a:t>5</a:t>
            </a:r>
          </a:p>
        </p:txBody>
      </p:sp>
      <p:sp>
        <p:nvSpPr>
          <p:cNvPr id="1893411" name="Freeform 35"/>
          <p:cNvSpPr>
            <a:spLocks/>
          </p:cNvSpPr>
          <p:nvPr/>
        </p:nvSpPr>
        <p:spPr bwMode="auto">
          <a:xfrm>
            <a:off x="5410200" y="2971800"/>
            <a:ext cx="2667000" cy="1752600"/>
          </a:xfrm>
          <a:custGeom>
            <a:avLst/>
            <a:gdLst/>
            <a:ahLst/>
            <a:cxnLst>
              <a:cxn ang="0">
                <a:pos x="0" y="0"/>
              </a:cxn>
              <a:cxn ang="0">
                <a:pos x="576" y="1104"/>
              </a:cxn>
              <a:cxn ang="0">
                <a:pos x="1152" y="960"/>
              </a:cxn>
              <a:cxn ang="0">
                <a:pos x="1680" y="720"/>
              </a:cxn>
            </a:cxnLst>
            <a:rect l="0" t="0" r="r" b="b"/>
            <a:pathLst>
              <a:path w="1680" h="1104">
                <a:moveTo>
                  <a:pt x="0" y="0"/>
                </a:moveTo>
                <a:lnTo>
                  <a:pt x="576" y="1104"/>
                </a:lnTo>
                <a:lnTo>
                  <a:pt x="1152" y="960"/>
                </a:lnTo>
                <a:lnTo>
                  <a:pt x="1680" y="720"/>
                </a:lnTo>
              </a:path>
            </a:pathLst>
          </a:custGeom>
          <a:noFill/>
          <a:ln w="38100">
            <a:solidFill>
              <a:srgbClr val="008000"/>
            </a:solidFill>
            <a:round/>
            <a:headEnd/>
            <a:tailEnd/>
          </a:ln>
          <a:effectLst/>
        </p:spPr>
        <p:txBody>
          <a:bodyPr/>
          <a:lstStyle/>
          <a:p>
            <a:endParaRPr lang="en-US"/>
          </a:p>
        </p:txBody>
      </p:sp>
      <p:grpSp>
        <p:nvGrpSpPr>
          <p:cNvPr id="1893412" name="Group 36"/>
          <p:cNvGrpSpPr>
            <a:grpSpLocks/>
          </p:cNvGrpSpPr>
          <p:nvPr/>
        </p:nvGrpSpPr>
        <p:grpSpPr bwMode="auto">
          <a:xfrm>
            <a:off x="152400" y="381000"/>
            <a:ext cx="4267200" cy="2590800"/>
            <a:chOff x="586" y="912"/>
            <a:chExt cx="3206" cy="1968"/>
          </a:xfrm>
        </p:grpSpPr>
        <p:sp>
          <p:nvSpPr>
            <p:cNvPr id="1893413" name="Rectangle 37"/>
            <p:cNvSpPr>
              <a:spLocks noChangeArrowheads="1"/>
            </p:cNvSpPr>
            <p:nvPr/>
          </p:nvSpPr>
          <p:spPr bwMode="auto">
            <a:xfrm>
              <a:off x="760" y="1193"/>
              <a:ext cx="169" cy="281"/>
            </a:xfrm>
            <a:prstGeom prst="rect">
              <a:avLst/>
            </a:prstGeom>
            <a:noFill/>
            <a:ln w="9525">
              <a:solidFill>
                <a:schemeClr val="tx1"/>
              </a:solidFill>
              <a:miter lim="800000"/>
              <a:headEnd/>
              <a:tailEnd/>
            </a:ln>
            <a:effectLst/>
          </p:spPr>
          <p:txBody>
            <a:bodyPr wrap="none" anchor="ctr"/>
            <a:lstStyle/>
            <a:p>
              <a:pPr algn="ctr"/>
              <a:r>
                <a:rPr lang="en-US" sz="800" b="1"/>
                <a:t>Li</a:t>
              </a:r>
              <a:endParaRPr lang="en-US" sz="800"/>
            </a:p>
            <a:p>
              <a:pPr algn="ctr"/>
              <a:endParaRPr lang="en-US" sz="800"/>
            </a:p>
            <a:p>
              <a:pPr algn="ctr"/>
              <a:r>
                <a:rPr lang="en-US" sz="800"/>
                <a:t>3</a:t>
              </a:r>
              <a:endParaRPr lang="en-US" sz="800" baseline="30000"/>
            </a:p>
          </p:txBody>
        </p:sp>
        <p:sp>
          <p:nvSpPr>
            <p:cNvPr id="1893414" name="Rectangle 38"/>
            <p:cNvSpPr>
              <a:spLocks noChangeArrowheads="1"/>
            </p:cNvSpPr>
            <p:nvPr/>
          </p:nvSpPr>
          <p:spPr bwMode="auto">
            <a:xfrm>
              <a:off x="3624" y="912"/>
              <a:ext cx="168" cy="281"/>
            </a:xfrm>
            <a:prstGeom prst="rect">
              <a:avLst/>
            </a:prstGeom>
            <a:noFill/>
            <a:ln w="9525">
              <a:solidFill>
                <a:schemeClr val="tx1"/>
              </a:solidFill>
              <a:miter lim="800000"/>
              <a:headEnd/>
              <a:tailEnd/>
            </a:ln>
            <a:effectLst/>
          </p:spPr>
          <p:txBody>
            <a:bodyPr wrap="none" anchor="ctr"/>
            <a:lstStyle/>
            <a:p>
              <a:pPr algn="ctr"/>
              <a:r>
                <a:rPr lang="en-US" sz="800" b="1"/>
                <a:t>He</a:t>
              </a:r>
              <a:endParaRPr lang="en-US" sz="800"/>
            </a:p>
            <a:p>
              <a:pPr algn="ctr"/>
              <a:endParaRPr lang="en-US" sz="800"/>
            </a:p>
            <a:p>
              <a:pPr algn="ctr"/>
              <a:r>
                <a:rPr lang="en-US" sz="800"/>
                <a:t>2</a:t>
              </a:r>
              <a:endParaRPr lang="en-US" sz="800" baseline="30000"/>
            </a:p>
          </p:txBody>
        </p:sp>
        <p:sp>
          <p:nvSpPr>
            <p:cNvPr id="1893415" name="Rectangle 39"/>
            <p:cNvSpPr>
              <a:spLocks noChangeArrowheads="1"/>
            </p:cNvSpPr>
            <p:nvPr/>
          </p:nvSpPr>
          <p:spPr bwMode="auto">
            <a:xfrm>
              <a:off x="2950" y="1193"/>
              <a:ext cx="168" cy="281"/>
            </a:xfrm>
            <a:prstGeom prst="rect">
              <a:avLst/>
            </a:prstGeom>
            <a:noFill/>
            <a:ln w="9525">
              <a:solidFill>
                <a:schemeClr val="tx1"/>
              </a:solidFill>
              <a:miter lim="800000"/>
              <a:headEnd/>
              <a:tailEnd/>
            </a:ln>
            <a:effectLst/>
          </p:spPr>
          <p:txBody>
            <a:bodyPr wrap="none" anchor="ctr"/>
            <a:lstStyle/>
            <a:p>
              <a:pPr algn="ctr"/>
              <a:r>
                <a:rPr lang="en-US" sz="800" b="1"/>
                <a:t>C</a:t>
              </a:r>
              <a:endParaRPr lang="en-US" sz="800"/>
            </a:p>
            <a:p>
              <a:pPr algn="ctr"/>
              <a:endParaRPr lang="en-US" sz="800"/>
            </a:p>
            <a:p>
              <a:pPr algn="ctr"/>
              <a:r>
                <a:rPr lang="en-US" sz="800"/>
                <a:t>6</a:t>
              </a:r>
              <a:endParaRPr lang="en-US" sz="800" baseline="30000"/>
            </a:p>
          </p:txBody>
        </p:sp>
        <p:sp>
          <p:nvSpPr>
            <p:cNvPr id="1893416" name="Rectangle 40"/>
            <p:cNvSpPr>
              <a:spLocks noChangeArrowheads="1"/>
            </p:cNvSpPr>
            <p:nvPr/>
          </p:nvSpPr>
          <p:spPr bwMode="auto">
            <a:xfrm>
              <a:off x="3118" y="1193"/>
              <a:ext cx="169" cy="281"/>
            </a:xfrm>
            <a:prstGeom prst="rect">
              <a:avLst/>
            </a:prstGeom>
            <a:noFill/>
            <a:ln w="9525">
              <a:solidFill>
                <a:schemeClr val="tx1"/>
              </a:solidFill>
              <a:miter lim="800000"/>
              <a:headEnd/>
              <a:tailEnd/>
            </a:ln>
            <a:effectLst/>
          </p:spPr>
          <p:txBody>
            <a:bodyPr wrap="none" anchor="ctr"/>
            <a:lstStyle/>
            <a:p>
              <a:pPr algn="ctr"/>
              <a:r>
                <a:rPr lang="en-US" sz="800" b="1"/>
                <a:t>N</a:t>
              </a:r>
              <a:endParaRPr lang="en-US" sz="800"/>
            </a:p>
            <a:p>
              <a:pPr algn="ctr"/>
              <a:endParaRPr lang="en-US" sz="800"/>
            </a:p>
            <a:p>
              <a:pPr algn="ctr"/>
              <a:r>
                <a:rPr lang="en-US" sz="800"/>
                <a:t>7</a:t>
              </a:r>
              <a:endParaRPr lang="en-US" sz="800" baseline="30000"/>
            </a:p>
          </p:txBody>
        </p:sp>
        <p:sp>
          <p:nvSpPr>
            <p:cNvPr id="1893417" name="Rectangle 41"/>
            <p:cNvSpPr>
              <a:spLocks noChangeArrowheads="1"/>
            </p:cNvSpPr>
            <p:nvPr/>
          </p:nvSpPr>
          <p:spPr bwMode="auto">
            <a:xfrm>
              <a:off x="3287" y="1193"/>
              <a:ext cx="168" cy="281"/>
            </a:xfrm>
            <a:prstGeom prst="rect">
              <a:avLst/>
            </a:prstGeom>
            <a:solidFill>
              <a:srgbClr val="CCFFCC">
                <a:alpha val="50000"/>
              </a:srgbClr>
            </a:solidFill>
            <a:ln w="9525">
              <a:solidFill>
                <a:schemeClr val="tx1"/>
              </a:solidFill>
              <a:miter lim="800000"/>
              <a:headEnd/>
              <a:tailEnd/>
            </a:ln>
            <a:effectLst/>
          </p:spPr>
          <p:txBody>
            <a:bodyPr wrap="none" anchor="ctr"/>
            <a:lstStyle/>
            <a:p>
              <a:pPr algn="ctr"/>
              <a:r>
                <a:rPr lang="en-US" sz="800" b="1"/>
                <a:t>O</a:t>
              </a:r>
              <a:endParaRPr lang="en-US" sz="800"/>
            </a:p>
            <a:p>
              <a:pPr algn="ctr"/>
              <a:endParaRPr lang="en-US" sz="800"/>
            </a:p>
            <a:p>
              <a:pPr algn="ctr"/>
              <a:r>
                <a:rPr lang="en-US" sz="800"/>
                <a:t>8</a:t>
              </a:r>
              <a:endParaRPr lang="en-US" sz="800" baseline="30000"/>
            </a:p>
          </p:txBody>
        </p:sp>
        <p:sp>
          <p:nvSpPr>
            <p:cNvPr id="1893418" name="Rectangle 42"/>
            <p:cNvSpPr>
              <a:spLocks noChangeArrowheads="1"/>
            </p:cNvSpPr>
            <p:nvPr/>
          </p:nvSpPr>
          <p:spPr bwMode="auto">
            <a:xfrm>
              <a:off x="3455" y="1193"/>
              <a:ext cx="169" cy="281"/>
            </a:xfrm>
            <a:prstGeom prst="rect">
              <a:avLst/>
            </a:prstGeom>
            <a:noFill/>
            <a:ln w="9525">
              <a:solidFill>
                <a:schemeClr val="tx1"/>
              </a:solidFill>
              <a:miter lim="800000"/>
              <a:headEnd/>
              <a:tailEnd/>
            </a:ln>
            <a:effectLst/>
          </p:spPr>
          <p:txBody>
            <a:bodyPr wrap="none" anchor="ctr"/>
            <a:lstStyle/>
            <a:p>
              <a:pPr algn="ctr"/>
              <a:r>
                <a:rPr lang="en-US" sz="800" b="1"/>
                <a:t>F</a:t>
              </a:r>
              <a:endParaRPr lang="en-US" sz="800"/>
            </a:p>
            <a:p>
              <a:pPr algn="ctr"/>
              <a:endParaRPr lang="en-US" sz="800"/>
            </a:p>
            <a:p>
              <a:pPr algn="ctr"/>
              <a:r>
                <a:rPr lang="en-US" sz="800"/>
                <a:t>9</a:t>
              </a:r>
              <a:endParaRPr lang="en-US" sz="800" baseline="30000"/>
            </a:p>
          </p:txBody>
        </p:sp>
        <p:sp>
          <p:nvSpPr>
            <p:cNvPr id="1893419" name="Rectangle 43"/>
            <p:cNvSpPr>
              <a:spLocks noChangeArrowheads="1"/>
            </p:cNvSpPr>
            <p:nvPr/>
          </p:nvSpPr>
          <p:spPr bwMode="auto">
            <a:xfrm>
              <a:off x="3624" y="1193"/>
              <a:ext cx="168" cy="281"/>
            </a:xfrm>
            <a:prstGeom prst="rect">
              <a:avLst/>
            </a:prstGeom>
            <a:noFill/>
            <a:ln w="9525">
              <a:solidFill>
                <a:schemeClr val="tx1"/>
              </a:solidFill>
              <a:miter lim="800000"/>
              <a:headEnd/>
              <a:tailEnd/>
            </a:ln>
            <a:effectLst/>
          </p:spPr>
          <p:txBody>
            <a:bodyPr wrap="none" anchor="ctr"/>
            <a:lstStyle/>
            <a:p>
              <a:pPr algn="ctr"/>
              <a:r>
                <a:rPr lang="en-US" sz="800" b="1"/>
                <a:t>Ne</a:t>
              </a:r>
              <a:endParaRPr lang="en-US" sz="800"/>
            </a:p>
            <a:p>
              <a:pPr algn="ctr"/>
              <a:endParaRPr lang="en-US" sz="800"/>
            </a:p>
            <a:p>
              <a:pPr algn="ctr"/>
              <a:r>
                <a:rPr lang="en-US" sz="800"/>
                <a:t>10</a:t>
              </a:r>
              <a:endParaRPr lang="en-US" sz="800" baseline="30000"/>
            </a:p>
          </p:txBody>
        </p:sp>
        <p:sp>
          <p:nvSpPr>
            <p:cNvPr id="1893420" name="Rectangle 44"/>
            <p:cNvSpPr>
              <a:spLocks noChangeArrowheads="1"/>
            </p:cNvSpPr>
            <p:nvPr/>
          </p:nvSpPr>
          <p:spPr bwMode="auto">
            <a:xfrm>
              <a:off x="760" y="1474"/>
              <a:ext cx="169" cy="281"/>
            </a:xfrm>
            <a:prstGeom prst="rect">
              <a:avLst/>
            </a:prstGeom>
            <a:noFill/>
            <a:ln w="9525">
              <a:solidFill>
                <a:schemeClr val="tx1"/>
              </a:solidFill>
              <a:miter lim="800000"/>
              <a:headEnd/>
              <a:tailEnd/>
            </a:ln>
            <a:effectLst/>
          </p:spPr>
          <p:txBody>
            <a:bodyPr wrap="none" anchor="ctr"/>
            <a:lstStyle/>
            <a:p>
              <a:pPr algn="ctr"/>
              <a:r>
                <a:rPr lang="en-US" sz="800" b="1"/>
                <a:t>Na</a:t>
              </a:r>
              <a:endParaRPr lang="en-US" sz="800"/>
            </a:p>
            <a:p>
              <a:pPr algn="ctr"/>
              <a:endParaRPr lang="en-US" sz="800"/>
            </a:p>
            <a:p>
              <a:pPr algn="ctr"/>
              <a:r>
                <a:rPr lang="en-US" sz="800"/>
                <a:t>11</a:t>
              </a:r>
              <a:endParaRPr lang="en-US" sz="800" baseline="30000"/>
            </a:p>
          </p:txBody>
        </p:sp>
        <p:sp>
          <p:nvSpPr>
            <p:cNvPr id="1893421" name="Rectangle 45"/>
            <p:cNvSpPr>
              <a:spLocks noChangeArrowheads="1"/>
            </p:cNvSpPr>
            <p:nvPr/>
          </p:nvSpPr>
          <p:spPr bwMode="auto">
            <a:xfrm>
              <a:off x="2781" y="1193"/>
              <a:ext cx="169" cy="281"/>
            </a:xfrm>
            <a:prstGeom prst="rect">
              <a:avLst/>
            </a:prstGeom>
            <a:noFill/>
            <a:ln w="9525">
              <a:solidFill>
                <a:schemeClr val="tx1"/>
              </a:solidFill>
              <a:miter lim="800000"/>
              <a:headEnd/>
              <a:tailEnd/>
            </a:ln>
            <a:effectLst/>
          </p:spPr>
          <p:txBody>
            <a:bodyPr wrap="none" anchor="ctr"/>
            <a:lstStyle/>
            <a:p>
              <a:pPr algn="ctr"/>
              <a:r>
                <a:rPr lang="en-US" sz="800" b="1"/>
                <a:t>B</a:t>
              </a:r>
              <a:endParaRPr lang="en-US" sz="800"/>
            </a:p>
            <a:p>
              <a:pPr algn="ctr"/>
              <a:endParaRPr lang="en-US" sz="800"/>
            </a:p>
            <a:p>
              <a:pPr algn="ctr"/>
              <a:r>
                <a:rPr lang="en-US" sz="800"/>
                <a:t>5</a:t>
              </a:r>
              <a:endParaRPr lang="en-US" sz="800" baseline="30000"/>
            </a:p>
          </p:txBody>
        </p:sp>
        <p:sp>
          <p:nvSpPr>
            <p:cNvPr id="1893422" name="Rectangle 46"/>
            <p:cNvSpPr>
              <a:spLocks noChangeArrowheads="1"/>
            </p:cNvSpPr>
            <p:nvPr/>
          </p:nvSpPr>
          <p:spPr bwMode="auto">
            <a:xfrm>
              <a:off x="929" y="1193"/>
              <a:ext cx="168" cy="281"/>
            </a:xfrm>
            <a:prstGeom prst="rect">
              <a:avLst/>
            </a:prstGeom>
            <a:noFill/>
            <a:ln w="9525">
              <a:solidFill>
                <a:schemeClr val="tx1"/>
              </a:solidFill>
              <a:miter lim="800000"/>
              <a:headEnd/>
              <a:tailEnd/>
            </a:ln>
            <a:effectLst/>
          </p:spPr>
          <p:txBody>
            <a:bodyPr wrap="none" anchor="ctr"/>
            <a:lstStyle/>
            <a:p>
              <a:pPr algn="ctr"/>
              <a:r>
                <a:rPr lang="en-US" sz="800" b="1"/>
                <a:t>Be</a:t>
              </a:r>
              <a:endParaRPr lang="en-US" sz="800"/>
            </a:p>
            <a:p>
              <a:pPr algn="ctr"/>
              <a:endParaRPr lang="en-US" sz="800"/>
            </a:p>
            <a:p>
              <a:pPr algn="ctr"/>
              <a:r>
                <a:rPr lang="en-US" sz="800"/>
                <a:t>4</a:t>
              </a:r>
              <a:endParaRPr lang="en-US" sz="800" baseline="30000"/>
            </a:p>
          </p:txBody>
        </p:sp>
        <p:sp>
          <p:nvSpPr>
            <p:cNvPr id="1893423" name="Rectangle 47"/>
            <p:cNvSpPr>
              <a:spLocks noChangeArrowheads="1"/>
            </p:cNvSpPr>
            <p:nvPr/>
          </p:nvSpPr>
          <p:spPr bwMode="auto">
            <a:xfrm>
              <a:off x="760" y="912"/>
              <a:ext cx="169" cy="281"/>
            </a:xfrm>
            <a:prstGeom prst="rect">
              <a:avLst/>
            </a:prstGeom>
            <a:noFill/>
            <a:ln w="9525">
              <a:solidFill>
                <a:schemeClr val="tx1"/>
              </a:solidFill>
              <a:miter lim="800000"/>
              <a:headEnd/>
              <a:tailEnd/>
            </a:ln>
            <a:effectLst/>
          </p:spPr>
          <p:txBody>
            <a:bodyPr wrap="none" anchor="ctr"/>
            <a:lstStyle/>
            <a:p>
              <a:pPr algn="ctr"/>
              <a:r>
                <a:rPr lang="en-US" sz="800" b="1"/>
                <a:t>H</a:t>
              </a:r>
            </a:p>
            <a:p>
              <a:pPr algn="ctr"/>
              <a:endParaRPr lang="en-US" sz="800"/>
            </a:p>
            <a:p>
              <a:pPr algn="ctr"/>
              <a:r>
                <a:rPr lang="en-US" sz="800"/>
                <a:t>1</a:t>
              </a:r>
              <a:endParaRPr lang="en-US" sz="800" baseline="30000"/>
            </a:p>
          </p:txBody>
        </p:sp>
        <p:sp>
          <p:nvSpPr>
            <p:cNvPr id="1893424" name="Rectangle 48"/>
            <p:cNvSpPr>
              <a:spLocks noChangeArrowheads="1"/>
            </p:cNvSpPr>
            <p:nvPr/>
          </p:nvSpPr>
          <p:spPr bwMode="auto">
            <a:xfrm>
              <a:off x="2781" y="1474"/>
              <a:ext cx="169" cy="281"/>
            </a:xfrm>
            <a:prstGeom prst="rect">
              <a:avLst/>
            </a:prstGeom>
            <a:noFill/>
            <a:ln w="9525">
              <a:solidFill>
                <a:schemeClr val="tx1"/>
              </a:solidFill>
              <a:miter lim="800000"/>
              <a:headEnd/>
              <a:tailEnd/>
            </a:ln>
            <a:effectLst/>
          </p:spPr>
          <p:txBody>
            <a:bodyPr wrap="none" anchor="ctr"/>
            <a:lstStyle/>
            <a:p>
              <a:pPr algn="ctr"/>
              <a:r>
                <a:rPr lang="en-US" sz="800" b="1"/>
                <a:t>Al</a:t>
              </a:r>
              <a:endParaRPr lang="en-US" sz="800"/>
            </a:p>
            <a:p>
              <a:pPr algn="ctr"/>
              <a:endParaRPr lang="en-US" sz="800"/>
            </a:p>
            <a:p>
              <a:pPr algn="ctr"/>
              <a:r>
                <a:rPr lang="en-US" sz="800"/>
                <a:t>13</a:t>
              </a:r>
              <a:endParaRPr lang="en-US" sz="800" baseline="30000"/>
            </a:p>
          </p:txBody>
        </p:sp>
        <p:sp>
          <p:nvSpPr>
            <p:cNvPr id="1893425" name="Rectangle 49"/>
            <p:cNvSpPr>
              <a:spLocks noChangeArrowheads="1"/>
            </p:cNvSpPr>
            <p:nvPr/>
          </p:nvSpPr>
          <p:spPr bwMode="auto">
            <a:xfrm>
              <a:off x="2950" y="1474"/>
              <a:ext cx="168" cy="281"/>
            </a:xfrm>
            <a:prstGeom prst="rect">
              <a:avLst/>
            </a:prstGeom>
            <a:noFill/>
            <a:ln w="9525">
              <a:solidFill>
                <a:schemeClr val="tx1"/>
              </a:solidFill>
              <a:miter lim="800000"/>
              <a:headEnd/>
              <a:tailEnd/>
            </a:ln>
            <a:effectLst/>
          </p:spPr>
          <p:txBody>
            <a:bodyPr wrap="none" anchor="ctr"/>
            <a:lstStyle/>
            <a:p>
              <a:pPr algn="ctr"/>
              <a:r>
                <a:rPr lang="en-US" sz="800" b="1"/>
                <a:t>Si</a:t>
              </a:r>
              <a:endParaRPr lang="en-US" sz="800"/>
            </a:p>
            <a:p>
              <a:pPr algn="ctr"/>
              <a:endParaRPr lang="en-US" sz="800"/>
            </a:p>
            <a:p>
              <a:pPr algn="ctr"/>
              <a:r>
                <a:rPr lang="en-US" sz="800"/>
                <a:t>14</a:t>
              </a:r>
              <a:endParaRPr lang="en-US" sz="800" baseline="30000"/>
            </a:p>
          </p:txBody>
        </p:sp>
        <p:sp>
          <p:nvSpPr>
            <p:cNvPr id="1893426" name="Rectangle 50"/>
            <p:cNvSpPr>
              <a:spLocks noChangeArrowheads="1"/>
            </p:cNvSpPr>
            <p:nvPr/>
          </p:nvSpPr>
          <p:spPr bwMode="auto">
            <a:xfrm>
              <a:off x="3118" y="1474"/>
              <a:ext cx="169" cy="281"/>
            </a:xfrm>
            <a:prstGeom prst="rect">
              <a:avLst/>
            </a:prstGeom>
            <a:noFill/>
            <a:ln w="9525">
              <a:solidFill>
                <a:schemeClr val="tx1"/>
              </a:solidFill>
              <a:miter lim="800000"/>
              <a:headEnd/>
              <a:tailEnd/>
            </a:ln>
            <a:effectLst/>
          </p:spPr>
          <p:txBody>
            <a:bodyPr wrap="none" anchor="ctr"/>
            <a:lstStyle/>
            <a:p>
              <a:pPr algn="ctr"/>
              <a:r>
                <a:rPr lang="en-US" sz="800" b="1"/>
                <a:t>P</a:t>
              </a:r>
              <a:endParaRPr lang="en-US" sz="800"/>
            </a:p>
            <a:p>
              <a:pPr algn="ctr"/>
              <a:endParaRPr lang="en-US" sz="800"/>
            </a:p>
            <a:p>
              <a:pPr algn="ctr"/>
              <a:r>
                <a:rPr lang="en-US" sz="800"/>
                <a:t>15</a:t>
              </a:r>
              <a:endParaRPr lang="en-US" sz="800" baseline="30000"/>
            </a:p>
          </p:txBody>
        </p:sp>
        <p:sp>
          <p:nvSpPr>
            <p:cNvPr id="1893427" name="Rectangle 51"/>
            <p:cNvSpPr>
              <a:spLocks noChangeArrowheads="1"/>
            </p:cNvSpPr>
            <p:nvPr/>
          </p:nvSpPr>
          <p:spPr bwMode="auto">
            <a:xfrm>
              <a:off x="3287" y="1474"/>
              <a:ext cx="168" cy="281"/>
            </a:xfrm>
            <a:prstGeom prst="rect">
              <a:avLst/>
            </a:prstGeom>
            <a:solidFill>
              <a:srgbClr val="CCFFCC">
                <a:alpha val="50000"/>
              </a:srgbClr>
            </a:solidFill>
            <a:ln w="9525">
              <a:solidFill>
                <a:schemeClr val="tx1"/>
              </a:solidFill>
              <a:miter lim="800000"/>
              <a:headEnd/>
              <a:tailEnd/>
            </a:ln>
            <a:effectLst/>
          </p:spPr>
          <p:txBody>
            <a:bodyPr wrap="none" anchor="ctr"/>
            <a:lstStyle/>
            <a:p>
              <a:pPr algn="ctr"/>
              <a:r>
                <a:rPr lang="en-US" sz="800" b="1"/>
                <a:t>S</a:t>
              </a:r>
              <a:endParaRPr lang="en-US" sz="800"/>
            </a:p>
            <a:p>
              <a:pPr algn="ctr"/>
              <a:endParaRPr lang="en-US" sz="800"/>
            </a:p>
            <a:p>
              <a:pPr algn="ctr"/>
              <a:r>
                <a:rPr lang="en-US" sz="800"/>
                <a:t>16</a:t>
              </a:r>
              <a:endParaRPr lang="en-US" sz="800" baseline="30000"/>
            </a:p>
          </p:txBody>
        </p:sp>
        <p:sp>
          <p:nvSpPr>
            <p:cNvPr id="1893428" name="Rectangle 52"/>
            <p:cNvSpPr>
              <a:spLocks noChangeArrowheads="1"/>
            </p:cNvSpPr>
            <p:nvPr/>
          </p:nvSpPr>
          <p:spPr bwMode="auto">
            <a:xfrm>
              <a:off x="3455" y="1474"/>
              <a:ext cx="169" cy="281"/>
            </a:xfrm>
            <a:prstGeom prst="rect">
              <a:avLst/>
            </a:prstGeom>
            <a:noFill/>
            <a:ln w="9525">
              <a:solidFill>
                <a:schemeClr val="tx1"/>
              </a:solidFill>
              <a:miter lim="800000"/>
              <a:headEnd/>
              <a:tailEnd/>
            </a:ln>
            <a:effectLst/>
          </p:spPr>
          <p:txBody>
            <a:bodyPr wrap="none" anchor="ctr"/>
            <a:lstStyle/>
            <a:p>
              <a:pPr algn="ctr"/>
              <a:r>
                <a:rPr lang="en-US" sz="800" b="1"/>
                <a:t>Cl</a:t>
              </a:r>
              <a:endParaRPr lang="en-US" sz="800"/>
            </a:p>
            <a:p>
              <a:pPr algn="ctr"/>
              <a:endParaRPr lang="en-US" sz="800"/>
            </a:p>
            <a:p>
              <a:pPr algn="ctr"/>
              <a:r>
                <a:rPr lang="en-US" sz="800"/>
                <a:t>17</a:t>
              </a:r>
              <a:endParaRPr lang="en-US" sz="800" baseline="30000"/>
            </a:p>
          </p:txBody>
        </p:sp>
        <p:sp>
          <p:nvSpPr>
            <p:cNvPr id="1893429" name="Rectangle 53"/>
            <p:cNvSpPr>
              <a:spLocks noChangeArrowheads="1"/>
            </p:cNvSpPr>
            <p:nvPr/>
          </p:nvSpPr>
          <p:spPr bwMode="auto">
            <a:xfrm>
              <a:off x="3624" y="1474"/>
              <a:ext cx="168" cy="281"/>
            </a:xfrm>
            <a:prstGeom prst="rect">
              <a:avLst/>
            </a:prstGeom>
            <a:noFill/>
            <a:ln w="9525">
              <a:solidFill>
                <a:schemeClr val="tx1"/>
              </a:solidFill>
              <a:miter lim="800000"/>
              <a:headEnd/>
              <a:tailEnd/>
            </a:ln>
            <a:effectLst/>
          </p:spPr>
          <p:txBody>
            <a:bodyPr wrap="none" anchor="ctr"/>
            <a:lstStyle/>
            <a:p>
              <a:pPr algn="ctr"/>
              <a:r>
                <a:rPr lang="en-US" sz="800" b="1"/>
                <a:t>Ar</a:t>
              </a:r>
              <a:endParaRPr lang="en-US" sz="800"/>
            </a:p>
            <a:p>
              <a:pPr algn="ctr"/>
              <a:endParaRPr lang="en-US" sz="800"/>
            </a:p>
            <a:p>
              <a:pPr algn="ctr"/>
              <a:r>
                <a:rPr lang="en-US" sz="800"/>
                <a:t>18</a:t>
              </a:r>
              <a:endParaRPr lang="en-US" sz="800" baseline="30000"/>
            </a:p>
          </p:txBody>
        </p:sp>
        <p:sp>
          <p:nvSpPr>
            <p:cNvPr id="1893430" name="Rectangle 54"/>
            <p:cNvSpPr>
              <a:spLocks noChangeArrowheads="1"/>
            </p:cNvSpPr>
            <p:nvPr/>
          </p:nvSpPr>
          <p:spPr bwMode="auto">
            <a:xfrm>
              <a:off x="760" y="1755"/>
              <a:ext cx="169" cy="282"/>
            </a:xfrm>
            <a:prstGeom prst="rect">
              <a:avLst/>
            </a:prstGeom>
            <a:noFill/>
            <a:ln w="9525">
              <a:solidFill>
                <a:schemeClr val="tx1"/>
              </a:solidFill>
              <a:miter lim="800000"/>
              <a:headEnd/>
              <a:tailEnd/>
            </a:ln>
            <a:effectLst/>
          </p:spPr>
          <p:txBody>
            <a:bodyPr wrap="none" anchor="ctr"/>
            <a:lstStyle/>
            <a:p>
              <a:pPr algn="ctr"/>
              <a:r>
                <a:rPr lang="en-US" sz="800" b="1"/>
                <a:t>K</a:t>
              </a:r>
              <a:endParaRPr lang="en-US" sz="800"/>
            </a:p>
            <a:p>
              <a:pPr algn="ctr"/>
              <a:endParaRPr lang="en-US" sz="800" baseline="30000"/>
            </a:p>
            <a:p>
              <a:pPr algn="ctr"/>
              <a:r>
                <a:rPr lang="en-US" sz="800"/>
                <a:t>19</a:t>
              </a:r>
            </a:p>
          </p:txBody>
        </p:sp>
        <p:sp>
          <p:nvSpPr>
            <p:cNvPr id="1893431" name="Rectangle 55"/>
            <p:cNvSpPr>
              <a:spLocks noChangeArrowheads="1"/>
            </p:cNvSpPr>
            <p:nvPr/>
          </p:nvSpPr>
          <p:spPr bwMode="auto">
            <a:xfrm>
              <a:off x="929" y="1755"/>
              <a:ext cx="168" cy="282"/>
            </a:xfrm>
            <a:prstGeom prst="rect">
              <a:avLst/>
            </a:prstGeom>
            <a:noFill/>
            <a:ln w="9525">
              <a:solidFill>
                <a:schemeClr val="tx1"/>
              </a:solidFill>
              <a:miter lim="800000"/>
              <a:headEnd/>
              <a:tailEnd/>
            </a:ln>
            <a:effectLst/>
          </p:spPr>
          <p:txBody>
            <a:bodyPr wrap="none" anchor="ctr"/>
            <a:lstStyle/>
            <a:p>
              <a:pPr algn="ctr"/>
              <a:r>
                <a:rPr lang="en-US" sz="800" b="1"/>
                <a:t>Ca</a:t>
              </a:r>
              <a:endParaRPr lang="en-US" sz="800"/>
            </a:p>
            <a:p>
              <a:pPr algn="ctr"/>
              <a:endParaRPr lang="en-US" sz="800"/>
            </a:p>
            <a:p>
              <a:pPr algn="ctr"/>
              <a:r>
                <a:rPr lang="en-US" sz="800"/>
                <a:t>20</a:t>
              </a:r>
              <a:endParaRPr lang="en-US" sz="800" baseline="30000"/>
            </a:p>
          </p:txBody>
        </p:sp>
        <p:sp>
          <p:nvSpPr>
            <p:cNvPr id="1893432" name="Rectangle 56"/>
            <p:cNvSpPr>
              <a:spLocks noChangeArrowheads="1"/>
            </p:cNvSpPr>
            <p:nvPr/>
          </p:nvSpPr>
          <p:spPr bwMode="auto">
            <a:xfrm>
              <a:off x="1097" y="1755"/>
              <a:ext cx="169" cy="282"/>
            </a:xfrm>
            <a:prstGeom prst="rect">
              <a:avLst/>
            </a:prstGeom>
            <a:noFill/>
            <a:ln w="9525">
              <a:solidFill>
                <a:schemeClr val="tx1"/>
              </a:solidFill>
              <a:miter lim="800000"/>
              <a:headEnd/>
              <a:tailEnd/>
            </a:ln>
            <a:effectLst/>
          </p:spPr>
          <p:txBody>
            <a:bodyPr wrap="none" anchor="ctr"/>
            <a:lstStyle/>
            <a:p>
              <a:pPr algn="ctr"/>
              <a:r>
                <a:rPr lang="en-US" sz="800" b="1"/>
                <a:t>Sc</a:t>
              </a:r>
              <a:endParaRPr lang="en-US" sz="800"/>
            </a:p>
            <a:p>
              <a:pPr algn="ctr"/>
              <a:endParaRPr lang="en-US" sz="800"/>
            </a:p>
            <a:p>
              <a:pPr algn="ctr"/>
              <a:r>
                <a:rPr lang="en-US" sz="800"/>
                <a:t>21</a:t>
              </a:r>
              <a:endParaRPr lang="en-US" sz="800" baseline="30000"/>
            </a:p>
          </p:txBody>
        </p:sp>
        <p:sp>
          <p:nvSpPr>
            <p:cNvPr id="1893433" name="Rectangle 57"/>
            <p:cNvSpPr>
              <a:spLocks noChangeArrowheads="1"/>
            </p:cNvSpPr>
            <p:nvPr/>
          </p:nvSpPr>
          <p:spPr bwMode="auto">
            <a:xfrm>
              <a:off x="1266" y="1755"/>
              <a:ext cx="168" cy="282"/>
            </a:xfrm>
            <a:prstGeom prst="rect">
              <a:avLst/>
            </a:prstGeom>
            <a:noFill/>
            <a:ln w="9525">
              <a:solidFill>
                <a:schemeClr val="tx1"/>
              </a:solidFill>
              <a:miter lim="800000"/>
              <a:headEnd/>
              <a:tailEnd/>
            </a:ln>
            <a:effectLst/>
          </p:spPr>
          <p:txBody>
            <a:bodyPr wrap="none" anchor="ctr"/>
            <a:lstStyle/>
            <a:p>
              <a:pPr algn="ctr"/>
              <a:r>
                <a:rPr lang="en-US" sz="800" b="1"/>
                <a:t>Ti</a:t>
              </a:r>
              <a:endParaRPr lang="en-US" sz="800"/>
            </a:p>
            <a:p>
              <a:pPr algn="ctr"/>
              <a:endParaRPr lang="en-US" sz="800"/>
            </a:p>
            <a:p>
              <a:pPr algn="ctr"/>
              <a:r>
                <a:rPr lang="en-US" sz="800"/>
                <a:t>22</a:t>
              </a:r>
              <a:endParaRPr lang="en-US" sz="800" baseline="30000"/>
            </a:p>
          </p:txBody>
        </p:sp>
        <p:sp>
          <p:nvSpPr>
            <p:cNvPr id="1893434" name="Rectangle 58"/>
            <p:cNvSpPr>
              <a:spLocks noChangeArrowheads="1"/>
            </p:cNvSpPr>
            <p:nvPr/>
          </p:nvSpPr>
          <p:spPr bwMode="auto">
            <a:xfrm>
              <a:off x="1434" y="1755"/>
              <a:ext cx="168" cy="282"/>
            </a:xfrm>
            <a:prstGeom prst="rect">
              <a:avLst/>
            </a:prstGeom>
            <a:noFill/>
            <a:ln w="9525">
              <a:solidFill>
                <a:schemeClr val="tx1"/>
              </a:solidFill>
              <a:miter lim="800000"/>
              <a:headEnd/>
              <a:tailEnd/>
            </a:ln>
            <a:effectLst/>
          </p:spPr>
          <p:txBody>
            <a:bodyPr wrap="none" anchor="ctr"/>
            <a:lstStyle/>
            <a:p>
              <a:pPr algn="ctr"/>
              <a:r>
                <a:rPr lang="en-US" sz="800" b="1"/>
                <a:t>V</a:t>
              </a:r>
              <a:endParaRPr lang="en-US" sz="800"/>
            </a:p>
            <a:p>
              <a:pPr algn="ctr"/>
              <a:endParaRPr lang="en-US" sz="800"/>
            </a:p>
            <a:p>
              <a:pPr algn="ctr"/>
              <a:r>
                <a:rPr lang="en-US" sz="800"/>
                <a:t>23</a:t>
              </a:r>
              <a:endParaRPr lang="en-US" sz="800" baseline="30000"/>
            </a:p>
          </p:txBody>
        </p:sp>
        <p:sp>
          <p:nvSpPr>
            <p:cNvPr id="1893435" name="Rectangle 59"/>
            <p:cNvSpPr>
              <a:spLocks noChangeArrowheads="1"/>
            </p:cNvSpPr>
            <p:nvPr/>
          </p:nvSpPr>
          <p:spPr bwMode="auto">
            <a:xfrm>
              <a:off x="1602" y="1755"/>
              <a:ext cx="169" cy="282"/>
            </a:xfrm>
            <a:prstGeom prst="rect">
              <a:avLst/>
            </a:prstGeom>
            <a:noFill/>
            <a:ln w="9525">
              <a:solidFill>
                <a:schemeClr val="tx1"/>
              </a:solidFill>
              <a:miter lim="800000"/>
              <a:headEnd/>
              <a:tailEnd/>
            </a:ln>
            <a:effectLst/>
          </p:spPr>
          <p:txBody>
            <a:bodyPr wrap="none" anchor="ctr"/>
            <a:lstStyle/>
            <a:p>
              <a:pPr algn="ctr"/>
              <a:r>
                <a:rPr lang="en-US" sz="800" b="1"/>
                <a:t>Cr</a:t>
              </a:r>
              <a:endParaRPr lang="en-US" sz="800"/>
            </a:p>
            <a:p>
              <a:pPr algn="ctr"/>
              <a:endParaRPr lang="en-US" sz="800"/>
            </a:p>
            <a:p>
              <a:pPr algn="ctr"/>
              <a:r>
                <a:rPr lang="en-US" sz="800"/>
                <a:t>24</a:t>
              </a:r>
              <a:endParaRPr lang="en-US" sz="800" baseline="30000"/>
            </a:p>
          </p:txBody>
        </p:sp>
        <p:sp>
          <p:nvSpPr>
            <p:cNvPr id="1893436" name="Rectangle 60"/>
            <p:cNvSpPr>
              <a:spLocks noChangeArrowheads="1"/>
            </p:cNvSpPr>
            <p:nvPr/>
          </p:nvSpPr>
          <p:spPr bwMode="auto">
            <a:xfrm>
              <a:off x="1771" y="1755"/>
              <a:ext cx="168" cy="282"/>
            </a:xfrm>
            <a:prstGeom prst="rect">
              <a:avLst/>
            </a:prstGeom>
            <a:noFill/>
            <a:ln w="9525">
              <a:solidFill>
                <a:schemeClr val="tx1"/>
              </a:solidFill>
              <a:miter lim="800000"/>
              <a:headEnd/>
              <a:tailEnd/>
            </a:ln>
            <a:effectLst/>
          </p:spPr>
          <p:txBody>
            <a:bodyPr wrap="none" anchor="ctr"/>
            <a:lstStyle/>
            <a:p>
              <a:pPr algn="ctr"/>
              <a:r>
                <a:rPr lang="en-US" sz="800" b="1"/>
                <a:t>Mn</a:t>
              </a:r>
              <a:endParaRPr lang="en-US" sz="800"/>
            </a:p>
            <a:p>
              <a:pPr algn="ctr"/>
              <a:endParaRPr lang="en-US" sz="800"/>
            </a:p>
            <a:p>
              <a:pPr algn="ctr"/>
              <a:r>
                <a:rPr lang="en-US" sz="800"/>
                <a:t>25</a:t>
              </a:r>
              <a:endParaRPr lang="en-US" sz="800" baseline="30000"/>
            </a:p>
          </p:txBody>
        </p:sp>
        <p:sp>
          <p:nvSpPr>
            <p:cNvPr id="1893437" name="Rectangle 61"/>
            <p:cNvSpPr>
              <a:spLocks noChangeArrowheads="1"/>
            </p:cNvSpPr>
            <p:nvPr/>
          </p:nvSpPr>
          <p:spPr bwMode="auto">
            <a:xfrm>
              <a:off x="1939" y="1755"/>
              <a:ext cx="169" cy="282"/>
            </a:xfrm>
            <a:prstGeom prst="rect">
              <a:avLst/>
            </a:prstGeom>
            <a:noFill/>
            <a:ln w="9525">
              <a:solidFill>
                <a:schemeClr val="tx1"/>
              </a:solidFill>
              <a:miter lim="800000"/>
              <a:headEnd/>
              <a:tailEnd/>
            </a:ln>
            <a:effectLst/>
          </p:spPr>
          <p:txBody>
            <a:bodyPr wrap="none" anchor="ctr"/>
            <a:lstStyle/>
            <a:p>
              <a:pPr algn="ctr"/>
              <a:r>
                <a:rPr lang="en-US" sz="800" b="1"/>
                <a:t>Fe</a:t>
              </a:r>
              <a:endParaRPr lang="en-US" sz="800"/>
            </a:p>
            <a:p>
              <a:pPr algn="ctr"/>
              <a:endParaRPr lang="en-US" sz="800"/>
            </a:p>
            <a:p>
              <a:pPr algn="ctr"/>
              <a:r>
                <a:rPr lang="en-US" sz="800"/>
                <a:t>26</a:t>
              </a:r>
              <a:endParaRPr lang="en-US" sz="800" baseline="30000"/>
            </a:p>
          </p:txBody>
        </p:sp>
        <p:sp>
          <p:nvSpPr>
            <p:cNvPr id="1893438" name="Rectangle 62"/>
            <p:cNvSpPr>
              <a:spLocks noChangeArrowheads="1"/>
            </p:cNvSpPr>
            <p:nvPr/>
          </p:nvSpPr>
          <p:spPr bwMode="auto">
            <a:xfrm>
              <a:off x="2108" y="1755"/>
              <a:ext cx="168" cy="282"/>
            </a:xfrm>
            <a:prstGeom prst="rect">
              <a:avLst/>
            </a:prstGeom>
            <a:noFill/>
            <a:ln w="9525">
              <a:solidFill>
                <a:schemeClr val="tx1"/>
              </a:solidFill>
              <a:miter lim="800000"/>
              <a:headEnd/>
              <a:tailEnd/>
            </a:ln>
            <a:effectLst/>
          </p:spPr>
          <p:txBody>
            <a:bodyPr wrap="none" anchor="ctr"/>
            <a:lstStyle/>
            <a:p>
              <a:pPr algn="ctr"/>
              <a:r>
                <a:rPr lang="en-US" sz="800" b="1"/>
                <a:t>Co</a:t>
              </a:r>
              <a:endParaRPr lang="en-US" sz="800"/>
            </a:p>
            <a:p>
              <a:pPr algn="ctr"/>
              <a:endParaRPr lang="en-US" sz="800"/>
            </a:p>
            <a:p>
              <a:pPr algn="ctr"/>
              <a:r>
                <a:rPr lang="en-US" sz="800"/>
                <a:t>27</a:t>
              </a:r>
              <a:endParaRPr lang="en-US" sz="800" baseline="30000"/>
            </a:p>
          </p:txBody>
        </p:sp>
        <p:sp>
          <p:nvSpPr>
            <p:cNvPr id="1893439" name="Rectangle 63"/>
            <p:cNvSpPr>
              <a:spLocks noChangeArrowheads="1"/>
            </p:cNvSpPr>
            <p:nvPr/>
          </p:nvSpPr>
          <p:spPr bwMode="auto">
            <a:xfrm>
              <a:off x="2276" y="1755"/>
              <a:ext cx="169" cy="282"/>
            </a:xfrm>
            <a:prstGeom prst="rect">
              <a:avLst/>
            </a:prstGeom>
            <a:noFill/>
            <a:ln w="9525">
              <a:solidFill>
                <a:schemeClr val="tx1"/>
              </a:solidFill>
              <a:miter lim="800000"/>
              <a:headEnd/>
              <a:tailEnd/>
            </a:ln>
            <a:effectLst/>
          </p:spPr>
          <p:txBody>
            <a:bodyPr wrap="none" anchor="ctr"/>
            <a:lstStyle/>
            <a:p>
              <a:pPr algn="ctr"/>
              <a:r>
                <a:rPr lang="en-US" sz="800" b="1"/>
                <a:t>Ni</a:t>
              </a:r>
              <a:endParaRPr lang="en-US" sz="800"/>
            </a:p>
            <a:p>
              <a:pPr algn="ctr"/>
              <a:endParaRPr lang="en-US" sz="800"/>
            </a:p>
            <a:p>
              <a:pPr algn="ctr"/>
              <a:r>
                <a:rPr lang="en-US" sz="800"/>
                <a:t>28</a:t>
              </a:r>
              <a:endParaRPr lang="en-US" sz="800" baseline="30000"/>
            </a:p>
          </p:txBody>
        </p:sp>
        <p:sp>
          <p:nvSpPr>
            <p:cNvPr id="1893440" name="Rectangle 64"/>
            <p:cNvSpPr>
              <a:spLocks noChangeArrowheads="1"/>
            </p:cNvSpPr>
            <p:nvPr/>
          </p:nvSpPr>
          <p:spPr bwMode="auto">
            <a:xfrm>
              <a:off x="2445" y="1755"/>
              <a:ext cx="168" cy="282"/>
            </a:xfrm>
            <a:prstGeom prst="rect">
              <a:avLst/>
            </a:prstGeom>
            <a:noFill/>
            <a:ln w="9525">
              <a:solidFill>
                <a:schemeClr val="tx1"/>
              </a:solidFill>
              <a:miter lim="800000"/>
              <a:headEnd/>
              <a:tailEnd/>
            </a:ln>
            <a:effectLst/>
          </p:spPr>
          <p:txBody>
            <a:bodyPr wrap="none" anchor="ctr"/>
            <a:lstStyle/>
            <a:p>
              <a:pPr algn="ctr"/>
              <a:r>
                <a:rPr lang="en-US" sz="800" b="1"/>
                <a:t>Cu</a:t>
              </a:r>
              <a:endParaRPr lang="en-US" sz="800"/>
            </a:p>
            <a:p>
              <a:pPr algn="ctr"/>
              <a:endParaRPr lang="en-US" sz="800"/>
            </a:p>
            <a:p>
              <a:pPr algn="ctr"/>
              <a:r>
                <a:rPr lang="en-US" sz="800"/>
                <a:t>29</a:t>
              </a:r>
              <a:endParaRPr lang="en-US" sz="800" baseline="30000"/>
            </a:p>
          </p:txBody>
        </p:sp>
        <p:sp>
          <p:nvSpPr>
            <p:cNvPr id="1893441" name="Rectangle 65"/>
            <p:cNvSpPr>
              <a:spLocks noChangeArrowheads="1"/>
            </p:cNvSpPr>
            <p:nvPr/>
          </p:nvSpPr>
          <p:spPr bwMode="auto">
            <a:xfrm>
              <a:off x="2613" y="1755"/>
              <a:ext cx="168" cy="282"/>
            </a:xfrm>
            <a:prstGeom prst="rect">
              <a:avLst/>
            </a:prstGeom>
            <a:noFill/>
            <a:ln w="9525">
              <a:solidFill>
                <a:schemeClr val="tx1"/>
              </a:solidFill>
              <a:miter lim="800000"/>
              <a:headEnd/>
              <a:tailEnd/>
            </a:ln>
            <a:effectLst/>
          </p:spPr>
          <p:txBody>
            <a:bodyPr wrap="none" anchor="ctr"/>
            <a:lstStyle/>
            <a:p>
              <a:pPr algn="ctr"/>
              <a:r>
                <a:rPr lang="en-US" sz="800" b="1"/>
                <a:t>Zn</a:t>
              </a:r>
              <a:endParaRPr lang="en-US" sz="800"/>
            </a:p>
            <a:p>
              <a:pPr algn="ctr"/>
              <a:endParaRPr lang="en-US" sz="800"/>
            </a:p>
            <a:p>
              <a:pPr algn="ctr"/>
              <a:r>
                <a:rPr lang="en-US" sz="800"/>
                <a:t>30</a:t>
              </a:r>
              <a:endParaRPr lang="en-US" sz="800" baseline="30000"/>
            </a:p>
          </p:txBody>
        </p:sp>
        <p:sp>
          <p:nvSpPr>
            <p:cNvPr id="1893442" name="Rectangle 66"/>
            <p:cNvSpPr>
              <a:spLocks noChangeArrowheads="1"/>
            </p:cNvSpPr>
            <p:nvPr/>
          </p:nvSpPr>
          <p:spPr bwMode="auto">
            <a:xfrm>
              <a:off x="2781" y="1755"/>
              <a:ext cx="169" cy="282"/>
            </a:xfrm>
            <a:prstGeom prst="rect">
              <a:avLst/>
            </a:prstGeom>
            <a:noFill/>
            <a:ln w="9525">
              <a:solidFill>
                <a:schemeClr val="tx1"/>
              </a:solidFill>
              <a:miter lim="800000"/>
              <a:headEnd/>
              <a:tailEnd/>
            </a:ln>
            <a:effectLst/>
          </p:spPr>
          <p:txBody>
            <a:bodyPr wrap="none" anchor="ctr"/>
            <a:lstStyle/>
            <a:p>
              <a:pPr algn="ctr"/>
              <a:r>
                <a:rPr lang="en-US" sz="800" b="1"/>
                <a:t>Ga</a:t>
              </a:r>
              <a:endParaRPr lang="en-US" sz="800"/>
            </a:p>
            <a:p>
              <a:pPr algn="ctr"/>
              <a:endParaRPr lang="en-US" sz="800"/>
            </a:p>
            <a:p>
              <a:pPr algn="ctr"/>
              <a:r>
                <a:rPr lang="en-US" sz="800"/>
                <a:t>31</a:t>
              </a:r>
              <a:endParaRPr lang="en-US" sz="800" baseline="30000"/>
            </a:p>
          </p:txBody>
        </p:sp>
        <p:sp>
          <p:nvSpPr>
            <p:cNvPr id="1893443" name="Rectangle 67"/>
            <p:cNvSpPr>
              <a:spLocks noChangeArrowheads="1"/>
            </p:cNvSpPr>
            <p:nvPr/>
          </p:nvSpPr>
          <p:spPr bwMode="auto">
            <a:xfrm>
              <a:off x="2950" y="1755"/>
              <a:ext cx="168" cy="282"/>
            </a:xfrm>
            <a:prstGeom prst="rect">
              <a:avLst/>
            </a:prstGeom>
            <a:noFill/>
            <a:ln w="9525">
              <a:solidFill>
                <a:schemeClr val="tx1"/>
              </a:solidFill>
              <a:miter lim="800000"/>
              <a:headEnd/>
              <a:tailEnd/>
            </a:ln>
            <a:effectLst/>
          </p:spPr>
          <p:txBody>
            <a:bodyPr wrap="none" anchor="ctr"/>
            <a:lstStyle/>
            <a:p>
              <a:pPr algn="ctr"/>
              <a:r>
                <a:rPr lang="en-US" sz="800" b="1"/>
                <a:t>Ge</a:t>
              </a:r>
              <a:endParaRPr lang="en-US" sz="800"/>
            </a:p>
            <a:p>
              <a:pPr algn="ctr"/>
              <a:endParaRPr lang="en-US" sz="800"/>
            </a:p>
            <a:p>
              <a:pPr algn="ctr"/>
              <a:r>
                <a:rPr lang="en-US" sz="800"/>
                <a:t>32</a:t>
              </a:r>
              <a:endParaRPr lang="en-US" sz="800" baseline="30000"/>
            </a:p>
          </p:txBody>
        </p:sp>
        <p:sp>
          <p:nvSpPr>
            <p:cNvPr id="1893444" name="Rectangle 68"/>
            <p:cNvSpPr>
              <a:spLocks noChangeArrowheads="1"/>
            </p:cNvSpPr>
            <p:nvPr/>
          </p:nvSpPr>
          <p:spPr bwMode="auto">
            <a:xfrm>
              <a:off x="3118" y="1755"/>
              <a:ext cx="169" cy="282"/>
            </a:xfrm>
            <a:prstGeom prst="rect">
              <a:avLst/>
            </a:prstGeom>
            <a:noFill/>
            <a:ln w="9525">
              <a:solidFill>
                <a:schemeClr val="tx1"/>
              </a:solidFill>
              <a:miter lim="800000"/>
              <a:headEnd/>
              <a:tailEnd/>
            </a:ln>
            <a:effectLst/>
          </p:spPr>
          <p:txBody>
            <a:bodyPr wrap="none" anchor="ctr"/>
            <a:lstStyle/>
            <a:p>
              <a:pPr algn="ctr"/>
              <a:r>
                <a:rPr lang="en-US" sz="800" b="1"/>
                <a:t>As</a:t>
              </a:r>
              <a:endParaRPr lang="en-US" sz="800"/>
            </a:p>
            <a:p>
              <a:pPr algn="ctr"/>
              <a:endParaRPr lang="en-US" sz="800"/>
            </a:p>
            <a:p>
              <a:pPr algn="ctr"/>
              <a:r>
                <a:rPr lang="en-US" sz="800"/>
                <a:t>33</a:t>
              </a:r>
              <a:endParaRPr lang="en-US" sz="800" baseline="30000"/>
            </a:p>
          </p:txBody>
        </p:sp>
        <p:sp>
          <p:nvSpPr>
            <p:cNvPr id="1893445" name="Rectangle 69"/>
            <p:cNvSpPr>
              <a:spLocks noChangeArrowheads="1"/>
            </p:cNvSpPr>
            <p:nvPr/>
          </p:nvSpPr>
          <p:spPr bwMode="auto">
            <a:xfrm>
              <a:off x="3287" y="1755"/>
              <a:ext cx="168" cy="282"/>
            </a:xfrm>
            <a:prstGeom prst="rect">
              <a:avLst/>
            </a:prstGeom>
            <a:solidFill>
              <a:srgbClr val="CCFFCC">
                <a:alpha val="50000"/>
              </a:srgbClr>
            </a:solidFill>
            <a:ln w="9525">
              <a:solidFill>
                <a:schemeClr val="tx1"/>
              </a:solidFill>
              <a:miter lim="800000"/>
              <a:headEnd/>
              <a:tailEnd/>
            </a:ln>
            <a:effectLst/>
          </p:spPr>
          <p:txBody>
            <a:bodyPr wrap="none" anchor="ctr"/>
            <a:lstStyle/>
            <a:p>
              <a:pPr algn="ctr"/>
              <a:r>
                <a:rPr lang="en-US" sz="800" b="1"/>
                <a:t>Se</a:t>
              </a:r>
              <a:endParaRPr lang="en-US" sz="800"/>
            </a:p>
            <a:p>
              <a:pPr algn="ctr"/>
              <a:endParaRPr lang="en-US" sz="800"/>
            </a:p>
            <a:p>
              <a:pPr algn="ctr"/>
              <a:r>
                <a:rPr lang="en-US" sz="800"/>
                <a:t>34</a:t>
              </a:r>
              <a:endParaRPr lang="en-US" sz="800" baseline="30000"/>
            </a:p>
          </p:txBody>
        </p:sp>
        <p:sp>
          <p:nvSpPr>
            <p:cNvPr id="1893446" name="Rectangle 70"/>
            <p:cNvSpPr>
              <a:spLocks noChangeArrowheads="1"/>
            </p:cNvSpPr>
            <p:nvPr/>
          </p:nvSpPr>
          <p:spPr bwMode="auto">
            <a:xfrm>
              <a:off x="3455" y="1755"/>
              <a:ext cx="169" cy="282"/>
            </a:xfrm>
            <a:prstGeom prst="rect">
              <a:avLst/>
            </a:prstGeom>
            <a:noFill/>
            <a:ln w="9525">
              <a:solidFill>
                <a:schemeClr val="tx1"/>
              </a:solidFill>
              <a:miter lim="800000"/>
              <a:headEnd/>
              <a:tailEnd/>
            </a:ln>
            <a:effectLst/>
          </p:spPr>
          <p:txBody>
            <a:bodyPr wrap="none" anchor="ctr"/>
            <a:lstStyle/>
            <a:p>
              <a:pPr algn="ctr"/>
              <a:r>
                <a:rPr lang="en-US" sz="800" b="1"/>
                <a:t>Br</a:t>
              </a:r>
              <a:endParaRPr lang="en-US" sz="800"/>
            </a:p>
            <a:p>
              <a:pPr algn="ctr"/>
              <a:endParaRPr lang="en-US" sz="800"/>
            </a:p>
            <a:p>
              <a:pPr algn="ctr"/>
              <a:r>
                <a:rPr lang="en-US" sz="800"/>
                <a:t>35</a:t>
              </a:r>
              <a:endParaRPr lang="en-US" sz="800" baseline="30000"/>
            </a:p>
          </p:txBody>
        </p:sp>
        <p:sp>
          <p:nvSpPr>
            <p:cNvPr id="1893447" name="Rectangle 71"/>
            <p:cNvSpPr>
              <a:spLocks noChangeArrowheads="1"/>
            </p:cNvSpPr>
            <p:nvPr/>
          </p:nvSpPr>
          <p:spPr bwMode="auto">
            <a:xfrm>
              <a:off x="3624" y="1755"/>
              <a:ext cx="168" cy="282"/>
            </a:xfrm>
            <a:prstGeom prst="rect">
              <a:avLst/>
            </a:prstGeom>
            <a:noFill/>
            <a:ln w="9525">
              <a:solidFill>
                <a:schemeClr val="tx1"/>
              </a:solidFill>
              <a:miter lim="800000"/>
              <a:headEnd/>
              <a:tailEnd/>
            </a:ln>
            <a:effectLst/>
          </p:spPr>
          <p:txBody>
            <a:bodyPr wrap="none" anchor="ctr"/>
            <a:lstStyle/>
            <a:p>
              <a:pPr algn="ctr"/>
              <a:r>
                <a:rPr lang="en-US" sz="800" b="1"/>
                <a:t>Kr</a:t>
              </a:r>
              <a:endParaRPr lang="en-US" sz="800"/>
            </a:p>
            <a:p>
              <a:pPr algn="ctr"/>
              <a:endParaRPr lang="en-US" sz="800"/>
            </a:p>
            <a:p>
              <a:pPr algn="ctr"/>
              <a:r>
                <a:rPr lang="en-US" sz="800"/>
                <a:t>36</a:t>
              </a:r>
              <a:endParaRPr lang="en-US" sz="800" baseline="30000"/>
            </a:p>
          </p:txBody>
        </p:sp>
        <p:sp>
          <p:nvSpPr>
            <p:cNvPr id="1893448" name="Rectangle 72"/>
            <p:cNvSpPr>
              <a:spLocks noChangeArrowheads="1"/>
            </p:cNvSpPr>
            <p:nvPr/>
          </p:nvSpPr>
          <p:spPr bwMode="auto">
            <a:xfrm>
              <a:off x="760" y="2037"/>
              <a:ext cx="169" cy="281"/>
            </a:xfrm>
            <a:prstGeom prst="rect">
              <a:avLst/>
            </a:prstGeom>
            <a:noFill/>
            <a:ln w="9525">
              <a:solidFill>
                <a:schemeClr val="tx1"/>
              </a:solidFill>
              <a:miter lim="800000"/>
              <a:headEnd/>
              <a:tailEnd/>
            </a:ln>
            <a:effectLst/>
          </p:spPr>
          <p:txBody>
            <a:bodyPr wrap="none" anchor="ctr"/>
            <a:lstStyle/>
            <a:p>
              <a:pPr algn="ctr"/>
              <a:r>
                <a:rPr lang="en-US" sz="800" b="1"/>
                <a:t>Rb</a:t>
              </a:r>
              <a:endParaRPr lang="en-US" sz="800"/>
            </a:p>
            <a:p>
              <a:pPr algn="ctr"/>
              <a:endParaRPr lang="en-US" sz="800"/>
            </a:p>
            <a:p>
              <a:pPr algn="ctr"/>
              <a:r>
                <a:rPr lang="en-US" sz="800"/>
                <a:t>37</a:t>
              </a:r>
              <a:endParaRPr lang="en-US" sz="800" baseline="30000"/>
            </a:p>
          </p:txBody>
        </p:sp>
        <p:sp>
          <p:nvSpPr>
            <p:cNvPr id="1893449" name="Rectangle 73"/>
            <p:cNvSpPr>
              <a:spLocks noChangeArrowheads="1"/>
            </p:cNvSpPr>
            <p:nvPr/>
          </p:nvSpPr>
          <p:spPr bwMode="auto">
            <a:xfrm>
              <a:off x="929" y="2037"/>
              <a:ext cx="168" cy="281"/>
            </a:xfrm>
            <a:prstGeom prst="rect">
              <a:avLst/>
            </a:prstGeom>
            <a:noFill/>
            <a:ln w="9525">
              <a:solidFill>
                <a:schemeClr val="tx1"/>
              </a:solidFill>
              <a:miter lim="800000"/>
              <a:headEnd/>
              <a:tailEnd/>
            </a:ln>
            <a:effectLst/>
          </p:spPr>
          <p:txBody>
            <a:bodyPr wrap="none" anchor="ctr"/>
            <a:lstStyle/>
            <a:p>
              <a:pPr algn="ctr"/>
              <a:r>
                <a:rPr lang="en-US" sz="800" b="1"/>
                <a:t>Sr</a:t>
              </a:r>
              <a:endParaRPr lang="en-US" sz="800"/>
            </a:p>
            <a:p>
              <a:pPr algn="ctr"/>
              <a:endParaRPr lang="en-US" sz="800"/>
            </a:p>
            <a:p>
              <a:pPr algn="ctr"/>
              <a:r>
                <a:rPr lang="en-US" sz="800"/>
                <a:t>38</a:t>
              </a:r>
              <a:endParaRPr lang="en-US" sz="800" baseline="30000"/>
            </a:p>
          </p:txBody>
        </p:sp>
        <p:sp>
          <p:nvSpPr>
            <p:cNvPr id="1893450" name="Rectangle 74"/>
            <p:cNvSpPr>
              <a:spLocks noChangeArrowheads="1"/>
            </p:cNvSpPr>
            <p:nvPr/>
          </p:nvSpPr>
          <p:spPr bwMode="auto">
            <a:xfrm>
              <a:off x="1097" y="2037"/>
              <a:ext cx="169" cy="281"/>
            </a:xfrm>
            <a:prstGeom prst="rect">
              <a:avLst/>
            </a:prstGeom>
            <a:noFill/>
            <a:ln w="9525">
              <a:solidFill>
                <a:schemeClr val="tx1"/>
              </a:solidFill>
              <a:miter lim="800000"/>
              <a:headEnd/>
              <a:tailEnd/>
            </a:ln>
            <a:effectLst/>
          </p:spPr>
          <p:txBody>
            <a:bodyPr wrap="none" anchor="ctr"/>
            <a:lstStyle/>
            <a:p>
              <a:pPr algn="ctr"/>
              <a:r>
                <a:rPr lang="en-US" sz="800" b="1"/>
                <a:t>Y </a:t>
              </a:r>
            </a:p>
            <a:p>
              <a:pPr algn="ctr"/>
              <a:endParaRPr lang="en-US" sz="800"/>
            </a:p>
            <a:p>
              <a:pPr algn="ctr"/>
              <a:r>
                <a:rPr lang="en-US" sz="800"/>
                <a:t>39</a:t>
              </a:r>
              <a:endParaRPr lang="en-US" sz="800" baseline="30000"/>
            </a:p>
          </p:txBody>
        </p:sp>
        <p:sp>
          <p:nvSpPr>
            <p:cNvPr id="1893451" name="Rectangle 75"/>
            <p:cNvSpPr>
              <a:spLocks noChangeArrowheads="1"/>
            </p:cNvSpPr>
            <p:nvPr/>
          </p:nvSpPr>
          <p:spPr bwMode="auto">
            <a:xfrm>
              <a:off x="1266" y="2037"/>
              <a:ext cx="168" cy="281"/>
            </a:xfrm>
            <a:prstGeom prst="rect">
              <a:avLst/>
            </a:prstGeom>
            <a:noFill/>
            <a:ln w="9525">
              <a:solidFill>
                <a:schemeClr val="tx1"/>
              </a:solidFill>
              <a:miter lim="800000"/>
              <a:headEnd/>
              <a:tailEnd/>
            </a:ln>
            <a:effectLst/>
          </p:spPr>
          <p:txBody>
            <a:bodyPr wrap="none" anchor="ctr"/>
            <a:lstStyle/>
            <a:p>
              <a:pPr algn="ctr"/>
              <a:r>
                <a:rPr lang="en-US" sz="800" b="1"/>
                <a:t>Zr</a:t>
              </a:r>
              <a:endParaRPr lang="en-US" sz="800"/>
            </a:p>
            <a:p>
              <a:pPr algn="ctr"/>
              <a:endParaRPr lang="en-US" sz="800"/>
            </a:p>
            <a:p>
              <a:pPr algn="ctr"/>
              <a:r>
                <a:rPr lang="en-US" sz="800"/>
                <a:t>40</a:t>
              </a:r>
              <a:endParaRPr lang="en-US" sz="800" baseline="30000"/>
            </a:p>
          </p:txBody>
        </p:sp>
        <p:sp>
          <p:nvSpPr>
            <p:cNvPr id="1893452" name="Rectangle 76"/>
            <p:cNvSpPr>
              <a:spLocks noChangeArrowheads="1"/>
            </p:cNvSpPr>
            <p:nvPr/>
          </p:nvSpPr>
          <p:spPr bwMode="auto">
            <a:xfrm>
              <a:off x="1434" y="2037"/>
              <a:ext cx="168" cy="281"/>
            </a:xfrm>
            <a:prstGeom prst="rect">
              <a:avLst/>
            </a:prstGeom>
            <a:noFill/>
            <a:ln w="9525">
              <a:solidFill>
                <a:schemeClr val="tx1"/>
              </a:solidFill>
              <a:miter lim="800000"/>
              <a:headEnd/>
              <a:tailEnd/>
            </a:ln>
            <a:effectLst/>
          </p:spPr>
          <p:txBody>
            <a:bodyPr wrap="none" anchor="ctr"/>
            <a:lstStyle/>
            <a:p>
              <a:pPr algn="ctr"/>
              <a:r>
                <a:rPr lang="en-US" sz="800" b="1"/>
                <a:t>Nb</a:t>
              </a:r>
              <a:endParaRPr lang="en-US" sz="800"/>
            </a:p>
            <a:p>
              <a:pPr algn="ctr"/>
              <a:endParaRPr lang="en-US" sz="800"/>
            </a:p>
            <a:p>
              <a:pPr algn="ctr"/>
              <a:r>
                <a:rPr lang="en-US" sz="800"/>
                <a:t>41</a:t>
              </a:r>
              <a:endParaRPr lang="en-US" sz="800" baseline="30000"/>
            </a:p>
          </p:txBody>
        </p:sp>
        <p:sp>
          <p:nvSpPr>
            <p:cNvPr id="1893453" name="Rectangle 77"/>
            <p:cNvSpPr>
              <a:spLocks noChangeArrowheads="1"/>
            </p:cNvSpPr>
            <p:nvPr/>
          </p:nvSpPr>
          <p:spPr bwMode="auto">
            <a:xfrm>
              <a:off x="1602" y="2037"/>
              <a:ext cx="169" cy="281"/>
            </a:xfrm>
            <a:prstGeom prst="rect">
              <a:avLst/>
            </a:prstGeom>
            <a:noFill/>
            <a:ln w="9525">
              <a:solidFill>
                <a:schemeClr val="tx1"/>
              </a:solidFill>
              <a:miter lim="800000"/>
              <a:headEnd/>
              <a:tailEnd/>
            </a:ln>
            <a:effectLst/>
          </p:spPr>
          <p:txBody>
            <a:bodyPr wrap="none" anchor="ctr"/>
            <a:lstStyle/>
            <a:p>
              <a:pPr algn="ctr"/>
              <a:r>
                <a:rPr lang="en-US" sz="800" b="1"/>
                <a:t>Mo</a:t>
              </a:r>
              <a:endParaRPr lang="en-US" sz="800"/>
            </a:p>
            <a:p>
              <a:pPr algn="ctr"/>
              <a:endParaRPr lang="en-US" sz="800"/>
            </a:p>
            <a:p>
              <a:pPr algn="ctr"/>
              <a:r>
                <a:rPr lang="en-US" sz="800"/>
                <a:t>42</a:t>
              </a:r>
              <a:endParaRPr lang="en-US" sz="800" baseline="30000"/>
            </a:p>
          </p:txBody>
        </p:sp>
        <p:sp>
          <p:nvSpPr>
            <p:cNvPr id="1893454" name="Rectangle 78"/>
            <p:cNvSpPr>
              <a:spLocks noChangeArrowheads="1"/>
            </p:cNvSpPr>
            <p:nvPr/>
          </p:nvSpPr>
          <p:spPr bwMode="auto">
            <a:xfrm>
              <a:off x="1771" y="2037"/>
              <a:ext cx="168" cy="281"/>
            </a:xfrm>
            <a:prstGeom prst="rect">
              <a:avLst/>
            </a:prstGeom>
            <a:noFill/>
            <a:ln w="9525">
              <a:solidFill>
                <a:schemeClr val="tx1"/>
              </a:solidFill>
              <a:miter lim="800000"/>
              <a:headEnd/>
              <a:tailEnd/>
            </a:ln>
            <a:effectLst/>
          </p:spPr>
          <p:txBody>
            <a:bodyPr wrap="none" anchor="ctr"/>
            <a:lstStyle/>
            <a:p>
              <a:pPr algn="ctr"/>
              <a:r>
                <a:rPr lang="en-US" sz="800" b="1"/>
                <a:t>Tc</a:t>
              </a:r>
              <a:endParaRPr lang="en-US" sz="800"/>
            </a:p>
            <a:p>
              <a:pPr algn="ctr"/>
              <a:endParaRPr lang="en-US" sz="800"/>
            </a:p>
            <a:p>
              <a:pPr algn="ctr"/>
              <a:r>
                <a:rPr lang="en-US" sz="800"/>
                <a:t>43</a:t>
              </a:r>
              <a:endParaRPr lang="en-US" sz="800" baseline="30000"/>
            </a:p>
          </p:txBody>
        </p:sp>
        <p:sp>
          <p:nvSpPr>
            <p:cNvPr id="1893455" name="Rectangle 79"/>
            <p:cNvSpPr>
              <a:spLocks noChangeArrowheads="1"/>
            </p:cNvSpPr>
            <p:nvPr/>
          </p:nvSpPr>
          <p:spPr bwMode="auto">
            <a:xfrm>
              <a:off x="1939" y="2037"/>
              <a:ext cx="169" cy="281"/>
            </a:xfrm>
            <a:prstGeom prst="rect">
              <a:avLst/>
            </a:prstGeom>
            <a:noFill/>
            <a:ln w="9525">
              <a:solidFill>
                <a:schemeClr val="tx1"/>
              </a:solidFill>
              <a:miter lim="800000"/>
              <a:headEnd/>
              <a:tailEnd/>
            </a:ln>
            <a:effectLst/>
          </p:spPr>
          <p:txBody>
            <a:bodyPr wrap="none" anchor="ctr"/>
            <a:lstStyle/>
            <a:p>
              <a:pPr algn="ctr"/>
              <a:r>
                <a:rPr lang="en-US" sz="800" b="1"/>
                <a:t>Ru</a:t>
              </a:r>
              <a:endParaRPr lang="en-US" sz="800"/>
            </a:p>
            <a:p>
              <a:pPr algn="ctr"/>
              <a:endParaRPr lang="en-US" sz="800"/>
            </a:p>
            <a:p>
              <a:pPr algn="ctr"/>
              <a:r>
                <a:rPr lang="en-US" sz="800"/>
                <a:t>44</a:t>
              </a:r>
              <a:endParaRPr lang="en-US" sz="800" baseline="30000"/>
            </a:p>
          </p:txBody>
        </p:sp>
        <p:sp>
          <p:nvSpPr>
            <p:cNvPr id="1893456" name="Rectangle 80"/>
            <p:cNvSpPr>
              <a:spLocks noChangeArrowheads="1"/>
            </p:cNvSpPr>
            <p:nvPr/>
          </p:nvSpPr>
          <p:spPr bwMode="auto">
            <a:xfrm>
              <a:off x="2108" y="2037"/>
              <a:ext cx="168" cy="281"/>
            </a:xfrm>
            <a:prstGeom prst="rect">
              <a:avLst/>
            </a:prstGeom>
            <a:noFill/>
            <a:ln w="9525">
              <a:solidFill>
                <a:schemeClr val="tx1"/>
              </a:solidFill>
              <a:miter lim="800000"/>
              <a:headEnd/>
              <a:tailEnd/>
            </a:ln>
            <a:effectLst/>
          </p:spPr>
          <p:txBody>
            <a:bodyPr wrap="none" anchor="ctr"/>
            <a:lstStyle/>
            <a:p>
              <a:pPr algn="ctr"/>
              <a:r>
                <a:rPr lang="en-US" sz="800" b="1"/>
                <a:t>Rh</a:t>
              </a:r>
              <a:endParaRPr lang="en-US" sz="800"/>
            </a:p>
            <a:p>
              <a:pPr algn="ctr"/>
              <a:endParaRPr lang="en-US" sz="800"/>
            </a:p>
            <a:p>
              <a:pPr algn="ctr"/>
              <a:r>
                <a:rPr lang="en-US" sz="800"/>
                <a:t>45</a:t>
              </a:r>
              <a:endParaRPr lang="en-US" sz="800" baseline="30000"/>
            </a:p>
          </p:txBody>
        </p:sp>
        <p:sp>
          <p:nvSpPr>
            <p:cNvPr id="1893457" name="Rectangle 81"/>
            <p:cNvSpPr>
              <a:spLocks noChangeArrowheads="1"/>
            </p:cNvSpPr>
            <p:nvPr/>
          </p:nvSpPr>
          <p:spPr bwMode="auto">
            <a:xfrm>
              <a:off x="2276" y="2037"/>
              <a:ext cx="169" cy="281"/>
            </a:xfrm>
            <a:prstGeom prst="rect">
              <a:avLst/>
            </a:prstGeom>
            <a:noFill/>
            <a:ln w="9525">
              <a:solidFill>
                <a:schemeClr val="tx1"/>
              </a:solidFill>
              <a:miter lim="800000"/>
              <a:headEnd/>
              <a:tailEnd/>
            </a:ln>
            <a:effectLst/>
          </p:spPr>
          <p:txBody>
            <a:bodyPr wrap="none" anchor="ctr"/>
            <a:lstStyle/>
            <a:p>
              <a:pPr algn="ctr"/>
              <a:r>
                <a:rPr lang="en-US" sz="800" b="1"/>
                <a:t>Pd</a:t>
              </a:r>
              <a:endParaRPr lang="en-US" sz="800"/>
            </a:p>
            <a:p>
              <a:pPr algn="ctr"/>
              <a:endParaRPr lang="en-US" sz="800"/>
            </a:p>
            <a:p>
              <a:pPr algn="ctr"/>
              <a:r>
                <a:rPr lang="en-US" sz="800"/>
                <a:t>46</a:t>
              </a:r>
              <a:endParaRPr lang="en-US" sz="800" baseline="30000"/>
            </a:p>
          </p:txBody>
        </p:sp>
        <p:sp>
          <p:nvSpPr>
            <p:cNvPr id="1893458" name="Rectangle 82"/>
            <p:cNvSpPr>
              <a:spLocks noChangeArrowheads="1"/>
            </p:cNvSpPr>
            <p:nvPr/>
          </p:nvSpPr>
          <p:spPr bwMode="auto">
            <a:xfrm>
              <a:off x="2445" y="2037"/>
              <a:ext cx="168" cy="281"/>
            </a:xfrm>
            <a:prstGeom prst="rect">
              <a:avLst/>
            </a:prstGeom>
            <a:noFill/>
            <a:ln w="9525">
              <a:solidFill>
                <a:schemeClr val="tx1"/>
              </a:solidFill>
              <a:miter lim="800000"/>
              <a:headEnd/>
              <a:tailEnd/>
            </a:ln>
            <a:effectLst/>
          </p:spPr>
          <p:txBody>
            <a:bodyPr wrap="none" anchor="ctr"/>
            <a:lstStyle/>
            <a:p>
              <a:pPr algn="ctr"/>
              <a:r>
                <a:rPr lang="en-US" sz="800" b="1"/>
                <a:t>Ag</a:t>
              </a:r>
              <a:endParaRPr lang="en-US" sz="800"/>
            </a:p>
            <a:p>
              <a:pPr algn="ctr"/>
              <a:endParaRPr lang="en-US" sz="800"/>
            </a:p>
            <a:p>
              <a:pPr algn="ctr"/>
              <a:r>
                <a:rPr lang="en-US" sz="800"/>
                <a:t>47</a:t>
              </a:r>
              <a:endParaRPr lang="en-US" sz="800" baseline="30000"/>
            </a:p>
          </p:txBody>
        </p:sp>
        <p:sp>
          <p:nvSpPr>
            <p:cNvPr id="1893459" name="Rectangle 83"/>
            <p:cNvSpPr>
              <a:spLocks noChangeArrowheads="1"/>
            </p:cNvSpPr>
            <p:nvPr/>
          </p:nvSpPr>
          <p:spPr bwMode="auto">
            <a:xfrm>
              <a:off x="2613" y="2037"/>
              <a:ext cx="168" cy="281"/>
            </a:xfrm>
            <a:prstGeom prst="rect">
              <a:avLst/>
            </a:prstGeom>
            <a:noFill/>
            <a:ln w="9525">
              <a:solidFill>
                <a:schemeClr val="tx1"/>
              </a:solidFill>
              <a:miter lim="800000"/>
              <a:headEnd/>
              <a:tailEnd/>
            </a:ln>
            <a:effectLst/>
          </p:spPr>
          <p:txBody>
            <a:bodyPr wrap="none" anchor="ctr"/>
            <a:lstStyle/>
            <a:p>
              <a:pPr algn="ctr"/>
              <a:r>
                <a:rPr lang="en-US" sz="800" b="1"/>
                <a:t>Cd</a:t>
              </a:r>
              <a:endParaRPr lang="en-US" sz="800"/>
            </a:p>
            <a:p>
              <a:pPr algn="ctr"/>
              <a:endParaRPr lang="en-US" sz="800"/>
            </a:p>
            <a:p>
              <a:pPr algn="ctr"/>
              <a:r>
                <a:rPr lang="en-US" sz="800"/>
                <a:t>48</a:t>
              </a:r>
              <a:endParaRPr lang="en-US" sz="800" baseline="30000"/>
            </a:p>
          </p:txBody>
        </p:sp>
        <p:sp>
          <p:nvSpPr>
            <p:cNvPr id="1893460" name="Rectangle 84"/>
            <p:cNvSpPr>
              <a:spLocks noChangeArrowheads="1"/>
            </p:cNvSpPr>
            <p:nvPr/>
          </p:nvSpPr>
          <p:spPr bwMode="auto">
            <a:xfrm>
              <a:off x="2781" y="2037"/>
              <a:ext cx="169" cy="281"/>
            </a:xfrm>
            <a:prstGeom prst="rect">
              <a:avLst/>
            </a:prstGeom>
            <a:noFill/>
            <a:ln w="9525">
              <a:solidFill>
                <a:schemeClr val="tx1"/>
              </a:solidFill>
              <a:miter lim="800000"/>
              <a:headEnd/>
              <a:tailEnd/>
            </a:ln>
            <a:effectLst/>
          </p:spPr>
          <p:txBody>
            <a:bodyPr wrap="none" anchor="ctr"/>
            <a:lstStyle/>
            <a:p>
              <a:pPr algn="ctr"/>
              <a:r>
                <a:rPr lang="en-US" sz="800" b="1"/>
                <a:t>In</a:t>
              </a:r>
              <a:endParaRPr lang="en-US" sz="800"/>
            </a:p>
            <a:p>
              <a:pPr algn="ctr"/>
              <a:endParaRPr lang="en-US" sz="800"/>
            </a:p>
            <a:p>
              <a:pPr algn="ctr"/>
              <a:r>
                <a:rPr lang="en-US" sz="800"/>
                <a:t>49</a:t>
              </a:r>
              <a:endParaRPr lang="en-US" sz="800" baseline="30000"/>
            </a:p>
          </p:txBody>
        </p:sp>
        <p:sp>
          <p:nvSpPr>
            <p:cNvPr id="1893461" name="Rectangle 85"/>
            <p:cNvSpPr>
              <a:spLocks noChangeArrowheads="1"/>
            </p:cNvSpPr>
            <p:nvPr/>
          </p:nvSpPr>
          <p:spPr bwMode="auto">
            <a:xfrm>
              <a:off x="2950" y="2037"/>
              <a:ext cx="168" cy="281"/>
            </a:xfrm>
            <a:prstGeom prst="rect">
              <a:avLst/>
            </a:prstGeom>
            <a:noFill/>
            <a:ln w="9525">
              <a:solidFill>
                <a:schemeClr val="tx1"/>
              </a:solidFill>
              <a:miter lim="800000"/>
              <a:headEnd/>
              <a:tailEnd/>
            </a:ln>
            <a:effectLst/>
          </p:spPr>
          <p:txBody>
            <a:bodyPr wrap="none" anchor="ctr"/>
            <a:lstStyle/>
            <a:p>
              <a:pPr algn="ctr"/>
              <a:r>
                <a:rPr lang="en-US" sz="800" b="1"/>
                <a:t>Sn</a:t>
              </a:r>
              <a:endParaRPr lang="en-US" sz="800"/>
            </a:p>
            <a:p>
              <a:pPr algn="ctr"/>
              <a:endParaRPr lang="en-US" sz="800"/>
            </a:p>
            <a:p>
              <a:pPr algn="ctr"/>
              <a:r>
                <a:rPr lang="en-US" sz="800"/>
                <a:t>50</a:t>
              </a:r>
              <a:endParaRPr lang="en-US" sz="800" baseline="30000"/>
            </a:p>
          </p:txBody>
        </p:sp>
        <p:sp>
          <p:nvSpPr>
            <p:cNvPr id="1893462" name="Rectangle 86"/>
            <p:cNvSpPr>
              <a:spLocks noChangeArrowheads="1"/>
            </p:cNvSpPr>
            <p:nvPr/>
          </p:nvSpPr>
          <p:spPr bwMode="auto">
            <a:xfrm>
              <a:off x="3118" y="2037"/>
              <a:ext cx="169" cy="281"/>
            </a:xfrm>
            <a:prstGeom prst="rect">
              <a:avLst/>
            </a:prstGeom>
            <a:noFill/>
            <a:ln w="9525">
              <a:solidFill>
                <a:schemeClr val="tx1"/>
              </a:solidFill>
              <a:miter lim="800000"/>
              <a:headEnd/>
              <a:tailEnd/>
            </a:ln>
            <a:effectLst/>
          </p:spPr>
          <p:txBody>
            <a:bodyPr wrap="none" anchor="ctr"/>
            <a:lstStyle/>
            <a:p>
              <a:pPr algn="ctr"/>
              <a:r>
                <a:rPr lang="en-US" sz="800" b="1"/>
                <a:t>Sb</a:t>
              </a:r>
              <a:endParaRPr lang="en-US" sz="800"/>
            </a:p>
            <a:p>
              <a:pPr algn="ctr"/>
              <a:endParaRPr lang="en-US" sz="800"/>
            </a:p>
            <a:p>
              <a:pPr algn="ctr"/>
              <a:r>
                <a:rPr lang="en-US" sz="800"/>
                <a:t>51</a:t>
              </a:r>
              <a:endParaRPr lang="en-US" sz="800" baseline="30000"/>
            </a:p>
          </p:txBody>
        </p:sp>
        <p:sp>
          <p:nvSpPr>
            <p:cNvPr id="1893463" name="Rectangle 87"/>
            <p:cNvSpPr>
              <a:spLocks noChangeArrowheads="1"/>
            </p:cNvSpPr>
            <p:nvPr/>
          </p:nvSpPr>
          <p:spPr bwMode="auto">
            <a:xfrm>
              <a:off x="3287" y="2037"/>
              <a:ext cx="168" cy="281"/>
            </a:xfrm>
            <a:prstGeom prst="rect">
              <a:avLst/>
            </a:prstGeom>
            <a:solidFill>
              <a:srgbClr val="CCFFCC">
                <a:alpha val="50000"/>
              </a:srgbClr>
            </a:solidFill>
            <a:ln w="9525">
              <a:solidFill>
                <a:schemeClr val="tx1"/>
              </a:solidFill>
              <a:miter lim="800000"/>
              <a:headEnd/>
              <a:tailEnd/>
            </a:ln>
            <a:effectLst/>
          </p:spPr>
          <p:txBody>
            <a:bodyPr wrap="none" anchor="ctr"/>
            <a:lstStyle/>
            <a:p>
              <a:pPr algn="ctr"/>
              <a:r>
                <a:rPr lang="en-US" sz="800" b="1"/>
                <a:t>Te</a:t>
              </a:r>
              <a:endParaRPr lang="en-US" sz="800"/>
            </a:p>
            <a:p>
              <a:pPr algn="ctr"/>
              <a:endParaRPr lang="en-US" sz="800"/>
            </a:p>
            <a:p>
              <a:pPr algn="ctr"/>
              <a:r>
                <a:rPr lang="en-US" sz="800"/>
                <a:t>52</a:t>
              </a:r>
              <a:endParaRPr lang="en-US" sz="800" baseline="30000"/>
            </a:p>
          </p:txBody>
        </p:sp>
        <p:sp>
          <p:nvSpPr>
            <p:cNvPr id="1893464" name="Rectangle 88"/>
            <p:cNvSpPr>
              <a:spLocks noChangeArrowheads="1"/>
            </p:cNvSpPr>
            <p:nvPr/>
          </p:nvSpPr>
          <p:spPr bwMode="auto">
            <a:xfrm>
              <a:off x="3455" y="2037"/>
              <a:ext cx="169" cy="281"/>
            </a:xfrm>
            <a:prstGeom prst="rect">
              <a:avLst/>
            </a:prstGeom>
            <a:noFill/>
            <a:ln w="9525">
              <a:solidFill>
                <a:schemeClr val="tx1"/>
              </a:solidFill>
              <a:miter lim="800000"/>
              <a:headEnd/>
              <a:tailEnd/>
            </a:ln>
            <a:effectLst/>
          </p:spPr>
          <p:txBody>
            <a:bodyPr wrap="none" anchor="ctr"/>
            <a:lstStyle/>
            <a:p>
              <a:pPr algn="ctr"/>
              <a:r>
                <a:rPr lang="en-US" sz="800" b="1"/>
                <a:t>I</a:t>
              </a:r>
              <a:endParaRPr lang="en-US" sz="800"/>
            </a:p>
            <a:p>
              <a:pPr algn="ctr"/>
              <a:endParaRPr lang="en-US" sz="800"/>
            </a:p>
            <a:p>
              <a:pPr algn="ctr"/>
              <a:r>
                <a:rPr lang="en-US" sz="800"/>
                <a:t>53</a:t>
              </a:r>
              <a:endParaRPr lang="en-US" sz="800" baseline="30000"/>
            </a:p>
          </p:txBody>
        </p:sp>
        <p:sp>
          <p:nvSpPr>
            <p:cNvPr id="1893465" name="Rectangle 89"/>
            <p:cNvSpPr>
              <a:spLocks noChangeArrowheads="1"/>
            </p:cNvSpPr>
            <p:nvPr/>
          </p:nvSpPr>
          <p:spPr bwMode="auto">
            <a:xfrm>
              <a:off x="3624" y="2037"/>
              <a:ext cx="168" cy="281"/>
            </a:xfrm>
            <a:prstGeom prst="rect">
              <a:avLst/>
            </a:prstGeom>
            <a:noFill/>
            <a:ln w="9525">
              <a:solidFill>
                <a:schemeClr val="tx1"/>
              </a:solidFill>
              <a:miter lim="800000"/>
              <a:headEnd/>
              <a:tailEnd/>
            </a:ln>
            <a:effectLst/>
          </p:spPr>
          <p:txBody>
            <a:bodyPr wrap="none" anchor="ctr"/>
            <a:lstStyle/>
            <a:p>
              <a:pPr algn="ctr"/>
              <a:r>
                <a:rPr lang="en-US" sz="800" b="1"/>
                <a:t>Xe</a:t>
              </a:r>
              <a:endParaRPr lang="en-US" sz="800"/>
            </a:p>
            <a:p>
              <a:pPr algn="ctr"/>
              <a:endParaRPr lang="en-US" sz="800"/>
            </a:p>
            <a:p>
              <a:pPr algn="ctr"/>
              <a:r>
                <a:rPr lang="en-US" sz="800"/>
                <a:t>54</a:t>
              </a:r>
              <a:endParaRPr lang="en-US" sz="800" baseline="30000"/>
            </a:p>
          </p:txBody>
        </p:sp>
        <p:sp>
          <p:nvSpPr>
            <p:cNvPr id="1893466" name="Rectangle 90"/>
            <p:cNvSpPr>
              <a:spLocks noChangeArrowheads="1"/>
            </p:cNvSpPr>
            <p:nvPr/>
          </p:nvSpPr>
          <p:spPr bwMode="auto">
            <a:xfrm>
              <a:off x="760" y="2318"/>
              <a:ext cx="169" cy="281"/>
            </a:xfrm>
            <a:prstGeom prst="rect">
              <a:avLst/>
            </a:prstGeom>
            <a:noFill/>
            <a:ln w="9525">
              <a:solidFill>
                <a:schemeClr val="tx1"/>
              </a:solidFill>
              <a:miter lim="800000"/>
              <a:headEnd/>
              <a:tailEnd/>
            </a:ln>
            <a:effectLst/>
          </p:spPr>
          <p:txBody>
            <a:bodyPr wrap="none" anchor="ctr"/>
            <a:lstStyle/>
            <a:p>
              <a:pPr algn="ctr"/>
              <a:r>
                <a:rPr lang="en-US" sz="800" b="1"/>
                <a:t>Cs</a:t>
              </a:r>
              <a:endParaRPr lang="en-US" sz="800"/>
            </a:p>
            <a:p>
              <a:pPr algn="ctr"/>
              <a:endParaRPr lang="en-US" sz="800"/>
            </a:p>
            <a:p>
              <a:pPr algn="ctr"/>
              <a:r>
                <a:rPr lang="en-US" sz="800"/>
                <a:t>55</a:t>
              </a:r>
              <a:endParaRPr lang="en-US" sz="800" baseline="30000"/>
            </a:p>
          </p:txBody>
        </p:sp>
        <p:sp>
          <p:nvSpPr>
            <p:cNvPr id="1893467" name="Rectangle 91"/>
            <p:cNvSpPr>
              <a:spLocks noChangeArrowheads="1"/>
            </p:cNvSpPr>
            <p:nvPr/>
          </p:nvSpPr>
          <p:spPr bwMode="auto">
            <a:xfrm>
              <a:off x="929" y="2318"/>
              <a:ext cx="168" cy="281"/>
            </a:xfrm>
            <a:prstGeom prst="rect">
              <a:avLst/>
            </a:prstGeom>
            <a:noFill/>
            <a:ln w="9525">
              <a:solidFill>
                <a:schemeClr val="tx1"/>
              </a:solidFill>
              <a:miter lim="800000"/>
              <a:headEnd/>
              <a:tailEnd/>
            </a:ln>
            <a:effectLst/>
          </p:spPr>
          <p:txBody>
            <a:bodyPr wrap="none" anchor="ctr"/>
            <a:lstStyle/>
            <a:p>
              <a:pPr algn="ctr"/>
              <a:r>
                <a:rPr lang="en-US" sz="800" b="1"/>
                <a:t>Ba</a:t>
              </a:r>
              <a:endParaRPr lang="en-US" sz="800"/>
            </a:p>
            <a:p>
              <a:pPr algn="ctr"/>
              <a:endParaRPr lang="en-US" sz="800"/>
            </a:p>
            <a:p>
              <a:pPr algn="ctr"/>
              <a:r>
                <a:rPr lang="en-US" sz="800"/>
                <a:t>56</a:t>
              </a:r>
              <a:endParaRPr lang="en-US" sz="800" baseline="30000"/>
            </a:p>
          </p:txBody>
        </p:sp>
        <p:sp>
          <p:nvSpPr>
            <p:cNvPr id="1893468" name="Rectangle 92"/>
            <p:cNvSpPr>
              <a:spLocks noChangeArrowheads="1"/>
            </p:cNvSpPr>
            <p:nvPr/>
          </p:nvSpPr>
          <p:spPr bwMode="auto">
            <a:xfrm>
              <a:off x="1097" y="2318"/>
              <a:ext cx="169" cy="281"/>
            </a:xfrm>
            <a:prstGeom prst="rect">
              <a:avLst/>
            </a:prstGeom>
            <a:noFill/>
            <a:ln w="9525">
              <a:solidFill>
                <a:schemeClr val="tx1"/>
              </a:solidFill>
              <a:miter lim="800000"/>
              <a:headEnd/>
              <a:tailEnd/>
            </a:ln>
            <a:effectLst/>
          </p:spPr>
          <p:txBody>
            <a:bodyPr wrap="none" anchor="ctr"/>
            <a:lstStyle/>
            <a:p>
              <a:endParaRPr lang="en-US"/>
            </a:p>
          </p:txBody>
        </p:sp>
        <p:sp>
          <p:nvSpPr>
            <p:cNvPr id="1893469" name="Rectangle 93"/>
            <p:cNvSpPr>
              <a:spLocks noChangeArrowheads="1"/>
            </p:cNvSpPr>
            <p:nvPr/>
          </p:nvSpPr>
          <p:spPr bwMode="auto">
            <a:xfrm>
              <a:off x="1266" y="2318"/>
              <a:ext cx="168" cy="281"/>
            </a:xfrm>
            <a:prstGeom prst="rect">
              <a:avLst/>
            </a:prstGeom>
            <a:noFill/>
            <a:ln w="9525">
              <a:solidFill>
                <a:schemeClr val="tx1"/>
              </a:solidFill>
              <a:miter lim="800000"/>
              <a:headEnd/>
              <a:tailEnd/>
            </a:ln>
            <a:effectLst/>
          </p:spPr>
          <p:txBody>
            <a:bodyPr wrap="none" anchor="ctr"/>
            <a:lstStyle/>
            <a:p>
              <a:pPr algn="ctr"/>
              <a:r>
                <a:rPr lang="en-US" sz="800" b="1"/>
                <a:t>Hf</a:t>
              </a:r>
              <a:endParaRPr lang="en-US" sz="800"/>
            </a:p>
            <a:p>
              <a:pPr algn="ctr"/>
              <a:endParaRPr lang="en-US" sz="800"/>
            </a:p>
            <a:p>
              <a:pPr algn="ctr"/>
              <a:r>
                <a:rPr lang="en-US" sz="800"/>
                <a:t>72</a:t>
              </a:r>
              <a:endParaRPr lang="en-US" sz="800" baseline="30000"/>
            </a:p>
          </p:txBody>
        </p:sp>
        <p:sp>
          <p:nvSpPr>
            <p:cNvPr id="1893470" name="Rectangle 94"/>
            <p:cNvSpPr>
              <a:spLocks noChangeArrowheads="1"/>
            </p:cNvSpPr>
            <p:nvPr/>
          </p:nvSpPr>
          <p:spPr bwMode="auto">
            <a:xfrm>
              <a:off x="1434" y="2318"/>
              <a:ext cx="168" cy="281"/>
            </a:xfrm>
            <a:prstGeom prst="rect">
              <a:avLst/>
            </a:prstGeom>
            <a:noFill/>
            <a:ln w="9525">
              <a:solidFill>
                <a:schemeClr val="tx1"/>
              </a:solidFill>
              <a:miter lim="800000"/>
              <a:headEnd/>
              <a:tailEnd/>
            </a:ln>
            <a:effectLst/>
          </p:spPr>
          <p:txBody>
            <a:bodyPr wrap="none" anchor="ctr"/>
            <a:lstStyle/>
            <a:p>
              <a:pPr algn="ctr"/>
              <a:r>
                <a:rPr lang="en-US" sz="800" b="1"/>
                <a:t>Ta</a:t>
              </a:r>
              <a:endParaRPr lang="en-US" sz="800"/>
            </a:p>
            <a:p>
              <a:pPr algn="ctr"/>
              <a:endParaRPr lang="en-US" sz="800"/>
            </a:p>
            <a:p>
              <a:pPr algn="ctr"/>
              <a:r>
                <a:rPr lang="en-US" sz="800"/>
                <a:t>73</a:t>
              </a:r>
              <a:endParaRPr lang="en-US" sz="800" baseline="30000"/>
            </a:p>
          </p:txBody>
        </p:sp>
        <p:sp>
          <p:nvSpPr>
            <p:cNvPr id="1893471" name="Rectangle 95"/>
            <p:cNvSpPr>
              <a:spLocks noChangeArrowheads="1"/>
            </p:cNvSpPr>
            <p:nvPr/>
          </p:nvSpPr>
          <p:spPr bwMode="auto">
            <a:xfrm>
              <a:off x="1602" y="2318"/>
              <a:ext cx="169" cy="281"/>
            </a:xfrm>
            <a:prstGeom prst="rect">
              <a:avLst/>
            </a:prstGeom>
            <a:noFill/>
            <a:ln w="9525">
              <a:solidFill>
                <a:schemeClr val="tx1"/>
              </a:solidFill>
              <a:miter lim="800000"/>
              <a:headEnd/>
              <a:tailEnd/>
            </a:ln>
            <a:effectLst/>
          </p:spPr>
          <p:txBody>
            <a:bodyPr wrap="none" anchor="ctr"/>
            <a:lstStyle/>
            <a:p>
              <a:pPr algn="ctr"/>
              <a:r>
                <a:rPr lang="en-US" sz="800" b="1"/>
                <a:t>W</a:t>
              </a:r>
              <a:endParaRPr lang="en-US" sz="800"/>
            </a:p>
            <a:p>
              <a:pPr algn="ctr"/>
              <a:endParaRPr lang="en-US" sz="800"/>
            </a:p>
            <a:p>
              <a:pPr algn="ctr"/>
              <a:r>
                <a:rPr lang="en-US" sz="800"/>
                <a:t>74</a:t>
              </a:r>
              <a:endParaRPr lang="en-US" sz="800" baseline="30000"/>
            </a:p>
          </p:txBody>
        </p:sp>
        <p:sp>
          <p:nvSpPr>
            <p:cNvPr id="1893472" name="Rectangle 96"/>
            <p:cNvSpPr>
              <a:spLocks noChangeArrowheads="1"/>
            </p:cNvSpPr>
            <p:nvPr/>
          </p:nvSpPr>
          <p:spPr bwMode="auto">
            <a:xfrm>
              <a:off x="1771" y="2318"/>
              <a:ext cx="168" cy="281"/>
            </a:xfrm>
            <a:prstGeom prst="rect">
              <a:avLst/>
            </a:prstGeom>
            <a:noFill/>
            <a:ln w="9525">
              <a:solidFill>
                <a:schemeClr val="tx1"/>
              </a:solidFill>
              <a:miter lim="800000"/>
              <a:headEnd/>
              <a:tailEnd/>
            </a:ln>
            <a:effectLst/>
          </p:spPr>
          <p:txBody>
            <a:bodyPr wrap="none" anchor="ctr"/>
            <a:lstStyle/>
            <a:p>
              <a:pPr algn="ctr"/>
              <a:r>
                <a:rPr lang="en-US" sz="800" b="1"/>
                <a:t>Re</a:t>
              </a:r>
              <a:endParaRPr lang="en-US" sz="800"/>
            </a:p>
            <a:p>
              <a:pPr algn="ctr"/>
              <a:endParaRPr lang="en-US" sz="800"/>
            </a:p>
            <a:p>
              <a:pPr algn="ctr"/>
              <a:r>
                <a:rPr lang="en-US" sz="800"/>
                <a:t>75</a:t>
              </a:r>
              <a:endParaRPr lang="en-US" sz="800" baseline="30000"/>
            </a:p>
          </p:txBody>
        </p:sp>
        <p:sp>
          <p:nvSpPr>
            <p:cNvPr id="1893473" name="Rectangle 97"/>
            <p:cNvSpPr>
              <a:spLocks noChangeArrowheads="1"/>
            </p:cNvSpPr>
            <p:nvPr/>
          </p:nvSpPr>
          <p:spPr bwMode="auto">
            <a:xfrm>
              <a:off x="1939" y="2318"/>
              <a:ext cx="169" cy="281"/>
            </a:xfrm>
            <a:prstGeom prst="rect">
              <a:avLst/>
            </a:prstGeom>
            <a:noFill/>
            <a:ln w="9525">
              <a:solidFill>
                <a:schemeClr val="tx1"/>
              </a:solidFill>
              <a:miter lim="800000"/>
              <a:headEnd/>
              <a:tailEnd/>
            </a:ln>
            <a:effectLst/>
          </p:spPr>
          <p:txBody>
            <a:bodyPr wrap="none" anchor="ctr"/>
            <a:lstStyle/>
            <a:p>
              <a:pPr algn="ctr"/>
              <a:r>
                <a:rPr lang="en-US" sz="800" b="1"/>
                <a:t>Os</a:t>
              </a:r>
              <a:endParaRPr lang="en-US" sz="800"/>
            </a:p>
            <a:p>
              <a:pPr algn="ctr"/>
              <a:endParaRPr lang="en-US" sz="800"/>
            </a:p>
            <a:p>
              <a:pPr algn="ctr"/>
              <a:r>
                <a:rPr lang="en-US" sz="800"/>
                <a:t>76</a:t>
              </a:r>
              <a:endParaRPr lang="en-US" sz="800" baseline="30000"/>
            </a:p>
          </p:txBody>
        </p:sp>
        <p:sp>
          <p:nvSpPr>
            <p:cNvPr id="1893474" name="Rectangle 98"/>
            <p:cNvSpPr>
              <a:spLocks noChangeArrowheads="1"/>
            </p:cNvSpPr>
            <p:nvPr/>
          </p:nvSpPr>
          <p:spPr bwMode="auto">
            <a:xfrm>
              <a:off x="2108" y="2318"/>
              <a:ext cx="168" cy="281"/>
            </a:xfrm>
            <a:prstGeom prst="rect">
              <a:avLst/>
            </a:prstGeom>
            <a:noFill/>
            <a:ln w="9525">
              <a:solidFill>
                <a:schemeClr val="tx1"/>
              </a:solidFill>
              <a:miter lim="800000"/>
              <a:headEnd/>
              <a:tailEnd/>
            </a:ln>
            <a:effectLst/>
          </p:spPr>
          <p:txBody>
            <a:bodyPr wrap="none" anchor="ctr"/>
            <a:lstStyle/>
            <a:p>
              <a:pPr algn="ctr"/>
              <a:r>
                <a:rPr lang="en-US" sz="800" b="1"/>
                <a:t>Ir</a:t>
              </a:r>
              <a:endParaRPr lang="en-US" sz="800"/>
            </a:p>
            <a:p>
              <a:pPr algn="ctr"/>
              <a:endParaRPr lang="en-US" sz="800"/>
            </a:p>
            <a:p>
              <a:pPr algn="ctr"/>
              <a:r>
                <a:rPr lang="en-US" sz="800"/>
                <a:t>77</a:t>
              </a:r>
              <a:endParaRPr lang="en-US" sz="800" baseline="30000"/>
            </a:p>
          </p:txBody>
        </p:sp>
        <p:sp>
          <p:nvSpPr>
            <p:cNvPr id="1893475" name="Rectangle 99"/>
            <p:cNvSpPr>
              <a:spLocks noChangeArrowheads="1"/>
            </p:cNvSpPr>
            <p:nvPr/>
          </p:nvSpPr>
          <p:spPr bwMode="auto">
            <a:xfrm>
              <a:off x="2276" y="2318"/>
              <a:ext cx="169" cy="281"/>
            </a:xfrm>
            <a:prstGeom prst="rect">
              <a:avLst/>
            </a:prstGeom>
            <a:noFill/>
            <a:ln w="9525">
              <a:solidFill>
                <a:schemeClr val="tx1"/>
              </a:solidFill>
              <a:miter lim="800000"/>
              <a:headEnd/>
              <a:tailEnd/>
            </a:ln>
            <a:effectLst/>
          </p:spPr>
          <p:txBody>
            <a:bodyPr wrap="none" anchor="ctr"/>
            <a:lstStyle/>
            <a:p>
              <a:pPr algn="ctr"/>
              <a:r>
                <a:rPr lang="en-US" sz="800" b="1"/>
                <a:t>Pt</a:t>
              </a:r>
              <a:endParaRPr lang="en-US" sz="800"/>
            </a:p>
            <a:p>
              <a:pPr algn="ctr"/>
              <a:endParaRPr lang="en-US" sz="800"/>
            </a:p>
            <a:p>
              <a:pPr algn="ctr"/>
              <a:r>
                <a:rPr lang="en-US" sz="800"/>
                <a:t>78</a:t>
              </a:r>
              <a:endParaRPr lang="en-US" sz="800" baseline="30000"/>
            </a:p>
          </p:txBody>
        </p:sp>
        <p:sp>
          <p:nvSpPr>
            <p:cNvPr id="1893476" name="Rectangle 100"/>
            <p:cNvSpPr>
              <a:spLocks noChangeArrowheads="1"/>
            </p:cNvSpPr>
            <p:nvPr/>
          </p:nvSpPr>
          <p:spPr bwMode="auto">
            <a:xfrm>
              <a:off x="2445" y="2318"/>
              <a:ext cx="168" cy="281"/>
            </a:xfrm>
            <a:prstGeom prst="rect">
              <a:avLst/>
            </a:prstGeom>
            <a:noFill/>
            <a:ln w="9525">
              <a:solidFill>
                <a:schemeClr val="tx1"/>
              </a:solidFill>
              <a:miter lim="800000"/>
              <a:headEnd/>
              <a:tailEnd/>
            </a:ln>
            <a:effectLst/>
          </p:spPr>
          <p:txBody>
            <a:bodyPr wrap="none" anchor="ctr"/>
            <a:lstStyle/>
            <a:p>
              <a:pPr algn="ctr"/>
              <a:r>
                <a:rPr lang="en-US" sz="800" b="1"/>
                <a:t>Au</a:t>
              </a:r>
              <a:endParaRPr lang="en-US" sz="800"/>
            </a:p>
            <a:p>
              <a:pPr algn="ctr"/>
              <a:endParaRPr lang="en-US" sz="800"/>
            </a:p>
            <a:p>
              <a:pPr algn="ctr"/>
              <a:r>
                <a:rPr lang="en-US" sz="800"/>
                <a:t>79</a:t>
              </a:r>
              <a:endParaRPr lang="en-US" sz="800" baseline="30000"/>
            </a:p>
          </p:txBody>
        </p:sp>
        <p:sp>
          <p:nvSpPr>
            <p:cNvPr id="1893477" name="Rectangle 101"/>
            <p:cNvSpPr>
              <a:spLocks noChangeArrowheads="1"/>
            </p:cNvSpPr>
            <p:nvPr/>
          </p:nvSpPr>
          <p:spPr bwMode="auto">
            <a:xfrm>
              <a:off x="2613" y="2318"/>
              <a:ext cx="168" cy="281"/>
            </a:xfrm>
            <a:prstGeom prst="rect">
              <a:avLst/>
            </a:prstGeom>
            <a:noFill/>
            <a:ln w="9525">
              <a:solidFill>
                <a:schemeClr val="tx1"/>
              </a:solidFill>
              <a:miter lim="800000"/>
              <a:headEnd/>
              <a:tailEnd/>
            </a:ln>
            <a:effectLst/>
          </p:spPr>
          <p:txBody>
            <a:bodyPr wrap="none" anchor="ctr"/>
            <a:lstStyle/>
            <a:p>
              <a:pPr algn="ctr"/>
              <a:r>
                <a:rPr lang="en-US" sz="800" b="1"/>
                <a:t>Hg</a:t>
              </a:r>
              <a:endParaRPr lang="en-US" sz="800"/>
            </a:p>
            <a:p>
              <a:pPr algn="ctr"/>
              <a:endParaRPr lang="en-US" sz="800"/>
            </a:p>
            <a:p>
              <a:pPr algn="ctr"/>
              <a:r>
                <a:rPr lang="en-US" sz="800"/>
                <a:t>80</a:t>
              </a:r>
              <a:endParaRPr lang="en-US" sz="800" baseline="30000"/>
            </a:p>
          </p:txBody>
        </p:sp>
        <p:sp>
          <p:nvSpPr>
            <p:cNvPr id="1893478" name="Rectangle 102"/>
            <p:cNvSpPr>
              <a:spLocks noChangeArrowheads="1"/>
            </p:cNvSpPr>
            <p:nvPr/>
          </p:nvSpPr>
          <p:spPr bwMode="auto">
            <a:xfrm>
              <a:off x="2781" y="2318"/>
              <a:ext cx="169" cy="281"/>
            </a:xfrm>
            <a:prstGeom prst="rect">
              <a:avLst/>
            </a:prstGeom>
            <a:noFill/>
            <a:ln w="9525">
              <a:solidFill>
                <a:schemeClr val="tx1"/>
              </a:solidFill>
              <a:miter lim="800000"/>
              <a:headEnd/>
              <a:tailEnd/>
            </a:ln>
            <a:effectLst/>
          </p:spPr>
          <p:txBody>
            <a:bodyPr wrap="none" anchor="ctr"/>
            <a:lstStyle/>
            <a:p>
              <a:pPr algn="ctr"/>
              <a:r>
                <a:rPr lang="en-US" sz="800" b="1"/>
                <a:t>Tl</a:t>
              </a:r>
              <a:endParaRPr lang="en-US" sz="800"/>
            </a:p>
            <a:p>
              <a:pPr algn="ctr"/>
              <a:endParaRPr lang="en-US" sz="800"/>
            </a:p>
            <a:p>
              <a:pPr algn="ctr"/>
              <a:r>
                <a:rPr lang="en-US" sz="800"/>
                <a:t>81</a:t>
              </a:r>
              <a:endParaRPr lang="en-US" sz="800" baseline="30000"/>
            </a:p>
          </p:txBody>
        </p:sp>
        <p:sp>
          <p:nvSpPr>
            <p:cNvPr id="1893479" name="Rectangle 103"/>
            <p:cNvSpPr>
              <a:spLocks noChangeArrowheads="1"/>
            </p:cNvSpPr>
            <p:nvPr/>
          </p:nvSpPr>
          <p:spPr bwMode="auto">
            <a:xfrm>
              <a:off x="2950" y="2318"/>
              <a:ext cx="168" cy="281"/>
            </a:xfrm>
            <a:prstGeom prst="rect">
              <a:avLst/>
            </a:prstGeom>
            <a:noFill/>
            <a:ln w="9525">
              <a:solidFill>
                <a:schemeClr val="tx1"/>
              </a:solidFill>
              <a:miter lim="800000"/>
              <a:headEnd/>
              <a:tailEnd/>
            </a:ln>
            <a:effectLst/>
          </p:spPr>
          <p:txBody>
            <a:bodyPr wrap="none" anchor="ctr"/>
            <a:lstStyle/>
            <a:p>
              <a:pPr algn="ctr"/>
              <a:r>
                <a:rPr lang="en-US" sz="800" b="1"/>
                <a:t>Pb</a:t>
              </a:r>
              <a:endParaRPr lang="en-US" sz="800"/>
            </a:p>
            <a:p>
              <a:pPr algn="ctr"/>
              <a:endParaRPr lang="en-US" sz="800"/>
            </a:p>
            <a:p>
              <a:pPr algn="ctr"/>
              <a:r>
                <a:rPr lang="en-US" sz="800"/>
                <a:t>82</a:t>
              </a:r>
              <a:endParaRPr lang="en-US" sz="800" baseline="30000"/>
            </a:p>
          </p:txBody>
        </p:sp>
        <p:sp>
          <p:nvSpPr>
            <p:cNvPr id="1893480" name="Rectangle 104"/>
            <p:cNvSpPr>
              <a:spLocks noChangeArrowheads="1"/>
            </p:cNvSpPr>
            <p:nvPr/>
          </p:nvSpPr>
          <p:spPr bwMode="auto">
            <a:xfrm>
              <a:off x="3118" y="2318"/>
              <a:ext cx="169" cy="281"/>
            </a:xfrm>
            <a:prstGeom prst="rect">
              <a:avLst/>
            </a:prstGeom>
            <a:noFill/>
            <a:ln w="9525">
              <a:solidFill>
                <a:schemeClr val="tx1"/>
              </a:solidFill>
              <a:miter lim="800000"/>
              <a:headEnd/>
              <a:tailEnd/>
            </a:ln>
            <a:effectLst/>
          </p:spPr>
          <p:txBody>
            <a:bodyPr wrap="none" anchor="ctr"/>
            <a:lstStyle/>
            <a:p>
              <a:pPr algn="ctr"/>
              <a:r>
                <a:rPr lang="en-US" sz="800" b="1"/>
                <a:t>Bi</a:t>
              </a:r>
              <a:endParaRPr lang="en-US" sz="800"/>
            </a:p>
            <a:p>
              <a:pPr algn="ctr"/>
              <a:endParaRPr lang="en-US" sz="800"/>
            </a:p>
            <a:p>
              <a:pPr algn="ctr"/>
              <a:r>
                <a:rPr lang="en-US" sz="800"/>
                <a:t>83</a:t>
              </a:r>
              <a:endParaRPr lang="en-US" sz="800" baseline="30000"/>
            </a:p>
          </p:txBody>
        </p:sp>
        <p:sp>
          <p:nvSpPr>
            <p:cNvPr id="1893481" name="Rectangle 105"/>
            <p:cNvSpPr>
              <a:spLocks noChangeArrowheads="1"/>
            </p:cNvSpPr>
            <p:nvPr/>
          </p:nvSpPr>
          <p:spPr bwMode="auto">
            <a:xfrm>
              <a:off x="3287" y="2318"/>
              <a:ext cx="168" cy="281"/>
            </a:xfrm>
            <a:prstGeom prst="rect">
              <a:avLst/>
            </a:prstGeom>
            <a:noFill/>
            <a:ln w="9525">
              <a:solidFill>
                <a:schemeClr val="tx1"/>
              </a:solidFill>
              <a:miter lim="800000"/>
              <a:headEnd/>
              <a:tailEnd/>
            </a:ln>
            <a:effectLst/>
          </p:spPr>
          <p:txBody>
            <a:bodyPr wrap="none" anchor="ctr"/>
            <a:lstStyle/>
            <a:p>
              <a:pPr algn="ctr"/>
              <a:r>
                <a:rPr lang="en-US" sz="800" b="1"/>
                <a:t>Po</a:t>
              </a:r>
              <a:endParaRPr lang="en-US" sz="800"/>
            </a:p>
            <a:p>
              <a:pPr algn="ctr"/>
              <a:endParaRPr lang="en-US" sz="800"/>
            </a:p>
            <a:p>
              <a:pPr algn="ctr"/>
              <a:r>
                <a:rPr lang="en-US" sz="800"/>
                <a:t>84</a:t>
              </a:r>
              <a:endParaRPr lang="en-US" sz="800" baseline="30000"/>
            </a:p>
          </p:txBody>
        </p:sp>
        <p:sp>
          <p:nvSpPr>
            <p:cNvPr id="1893482" name="Rectangle 106"/>
            <p:cNvSpPr>
              <a:spLocks noChangeArrowheads="1"/>
            </p:cNvSpPr>
            <p:nvPr/>
          </p:nvSpPr>
          <p:spPr bwMode="auto">
            <a:xfrm>
              <a:off x="3455" y="2318"/>
              <a:ext cx="169" cy="281"/>
            </a:xfrm>
            <a:prstGeom prst="rect">
              <a:avLst/>
            </a:prstGeom>
            <a:noFill/>
            <a:ln w="9525">
              <a:solidFill>
                <a:schemeClr val="tx1"/>
              </a:solidFill>
              <a:miter lim="800000"/>
              <a:headEnd/>
              <a:tailEnd/>
            </a:ln>
            <a:effectLst/>
          </p:spPr>
          <p:txBody>
            <a:bodyPr wrap="none" anchor="ctr"/>
            <a:lstStyle/>
            <a:p>
              <a:pPr algn="ctr"/>
              <a:r>
                <a:rPr lang="en-US" sz="800" b="1"/>
                <a:t>At</a:t>
              </a:r>
              <a:endParaRPr lang="en-US" sz="800"/>
            </a:p>
            <a:p>
              <a:pPr algn="ctr"/>
              <a:endParaRPr lang="en-US" sz="800"/>
            </a:p>
            <a:p>
              <a:pPr algn="ctr"/>
              <a:r>
                <a:rPr lang="en-US" sz="800"/>
                <a:t>85</a:t>
              </a:r>
              <a:endParaRPr lang="en-US" sz="800" baseline="30000"/>
            </a:p>
          </p:txBody>
        </p:sp>
        <p:sp>
          <p:nvSpPr>
            <p:cNvPr id="1893483" name="Rectangle 107"/>
            <p:cNvSpPr>
              <a:spLocks noChangeArrowheads="1"/>
            </p:cNvSpPr>
            <p:nvPr/>
          </p:nvSpPr>
          <p:spPr bwMode="auto">
            <a:xfrm>
              <a:off x="3624" y="2318"/>
              <a:ext cx="168" cy="281"/>
            </a:xfrm>
            <a:prstGeom prst="rect">
              <a:avLst/>
            </a:prstGeom>
            <a:noFill/>
            <a:ln w="9525">
              <a:solidFill>
                <a:schemeClr val="tx1"/>
              </a:solidFill>
              <a:miter lim="800000"/>
              <a:headEnd/>
              <a:tailEnd/>
            </a:ln>
            <a:effectLst/>
          </p:spPr>
          <p:txBody>
            <a:bodyPr wrap="none" anchor="ctr"/>
            <a:lstStyle/>
            <a:p>
              <a:pPr algn="ctr"/>
              <a:r>
                <a:rPr lang="en-US" sz="800" b="1"/>
                <a:t>Rn</a:t>
              </a:r>
              <a:endParaRPr lang="en-US" sz="800"/>
            </a:p>
            <a:p>
              <a:pPr algn="ctr"/>
              <a:endParaRPr lang="en-US" sz="800"/>
            </a:p>
            <a:p>
              <a:pPr algn="ctr"/>
              <a:r>
                <a:rPr lang="en-US" sz="800"/>
                <a:t>86</a:t>
              </a:r>
              <a:endParaRPr lang="en-US" sz="800" baseline="30000"/>
            </a:p>
          </p:txBody>
        </p:sp>
        <p:sp>
          <p:nvSpPr>
            <p:cNvPr id="1893484" name="Rectangle 108"/>
            <p:cNvSpPr>
              <a:spLocks noChangeArrowheads="1"/>
            </p:cNvSpPr>
            <p:nvPr/>
          </p:nvSpPr>
          <p:spPr bwMode="auto">
            <a:xfrm>
              <a:off x="760" y="2599"/>
              <a:ext cx="169" cy="281"/>
            </a:xfrm>
            <a:prstGeom prst="rect">
              <a:avLst/>
            </a:prstGeom>
            <a:noFill/>
            <a:ln w="9525">
              <a:solidFill>
                <a:schemeClr val="tx1"/>
              </a:solidFill>
              <a:miter lim="800000"/>
              <a:headEnd/>
              <a:tailEnd/>
            </a:ln>
            <a:effectLst/>
          </p:spPr>
          <p:txBody>
            <a:bodyPr wrap="none" anchor="ctr"/>
            <a:lstStyle/>
            <a:p>
              <a:pPr algn="ctr"/>
              <a:r>
                <a:rPr lang="en-US" sz="800" b="1"/>
                <a:t>Fr</a:t>
              </a:r>
              <a:endParaRPr lang="en-US" sz="800"/>
            </a:p>
            <a:p>
              <a:pPr algn="ctr"/>
              <a:endParaRPr lang="en-US" sz="800"/>
            </a:p>
            <a:p>
              <a:pPr algn="ctr"/>
              <a:r>
                <a:rPr lang="en-US" sz="800"/>
                <a:t>87</a:t>
              </a:r>
              <a:endParaRPr lang="en-US" sz="800" baseline="30000"/>
            </a:p>
          </p:txBody>
        </p:sp>
        <p:sp>
          <p:nvSpPr>
            <p:cNvPr id="1893485" name="Rectangle 109"/>
            <p:cNvSpPr>
              <a:spLocks noChangeArrowheads="1"/>
            </p:cNvSpPr>
            <p:nvPr/>
          </p:nvSpPr>
          <p:spPr bwMode="auto">
            <a:xfrm>
              <a:off x="929" y="2599"/>
              <a:ext cx="168" cy="281"/>
            </a:xfrm>
            <a:prstGeom prst="rect">
              <a:avLst/>
            </a:prstGeom>
            <a:noFill/>
            <a:ln w="9525">
              <a:solidFill>
                <a:schemeClr val="tx1"/>
              </a:solidFill>
              <a:miter lim="800000"/>
              <a:headEnd/>
              <a:tailEnd/>
            </a:ln>
            <a:effectLst/>
          </p:spPr>
          <p:txBody>
            <a:bodyPr wrap="none" anchor="ctr"/>
            <a:lstStyle/>
            <a:p>
              <a:pPr algn="ctr"/>
              <a:r>
                <a:rPr lang="en-US" sz="800" b="1"/>
                <a:t>Ra</a:t>
              </a:r>
              <a:endParaRPr lang="en-US" sz="800"/>
            </a:p>
            <a:p>
              <a:pPr algn="ctr"/>
              <a:endParaRPr lang="en-US" sz="800"/>
            </a:p>
            <a:p>
              <a:pPr algn="ctr"/>
              <a:r>
                <a:rPr lang="en-US" sz="800"/>
                <a:t>88</a:t>
              </a:r>
              <a:endParaRPr lang="en-US" sz="800" baseline="30000"/>
            </a:p>
          </p:txBody>
        </p:sp>
        <p:sp>
          <p:nvSpPr>
            <p:cNvPr id="1893486" name="Rectangle 110"/>
            <p:cNvSpPr>
              <a:spLocks noChangeArrowheads="1"/>
            </p:cNvSpPr>
            <p:nvPr/>
          </p:nvSpPr>
          <p:spPr bwMode="auto">
            <a:xfrm>
              <a:off x="1097" y="2599"/>
              <a:ext cx="169" cy="281"/>
            </a:xfrm>
            <a:prstGeom prst="rect">
              <a:avLst/>
            </a:prstGeom>
            <a:noFill/>
            <a:ln w="9525">
              <a:solidFill>
                <a:schemeClr val="tx1"/>
              </a:solidFill>
              <a:miter lim="800000"/>
              <a:headEnd/>
              <a:tailEnd/>
            </a:ln>
            <a:effectLst/>
          </p:spPr>
          <p:txBody>
            <a:bodyPr wrap="none" anchor="ctr"/>
            <a:lstStyle/>
            <a:p>
              <a:endParaRPr lang="en-US"/>
            </a:p>
          </p:txBody>
        </p:sp>
        <p:sp>
          <p:nvSpPr>
            <p:cNvPr id="1893487" name="Rectangle 111"/>
            <p:cNvSpPr>
              <a:spLocks noChangeArrowheads="1"/>
            </p:cNvSpPr>
            <p:nvPr/>
          </p:nvSpPr>
          <p:spPr bwMode="auto">
            <a:xfrm>
              <a:off x="1266" y="2599"/>
              <a:ext cx="168" cy="281"/>
            </a:xfrm>
            <a:prstGeom prst="rect">
              <a:avLst/>
            </a:prstGeom>
            <a:noFill/>
            <a:ln w="9525">
              <a:solidFill>
                <a:schemeClr val="tx1"/>
              </a:solidFill>
              <a:miter lim="800000"/>
              <a:headEnd/>
              <a:tailEnd/>
            </a:ln>
            <a:effectLst/>
          </p:spPr>
          <p:txBody>
            <a:bodyPr wrap="none" anchor="ctr"/>
            <a:lstStyle/>
            <a:p>
              <a:pPr algn="ctr"/>
              <a:r>
                <a:rPr lang="en-US" sz="800" b="1"/>
                <a:t>Rf</a:t>
              </a:r>
              <a:endParaRPr lang="en-US" sz="800"/>
            </a:p>
            <a:p>
              <a:pPr algn="ctr"/>
              <a:endParaRPr lang="en-US" sz="800"/>
            </a:p>
            <a:p>
              <a:pPr algn="ctr"/>
              <a:r>
                <a:rPr lang="en-US" sz="800"/>
                <a:t>104</a:t>
              </a:r>
              <a:endParaRPr lang="en-US" sz="800" baseline="30000"/>
            </a:p>
          </p:txBody>
        </p:sp>
        <p:sp>
          <p:nvSpPr>
            <p:cNvPr id="1893488" name="Rectangle 112"/>
            <p:cNvSpPr>
              <a:spLocks noChangeArrowheads="1"/>
            </p:cNvSpPr>
            <p:nvPr/>
          </p:nvSpPr>
          <p:spPr bwMode="auto">
            <a:xfrm>
              <a:off x="1434" y="2599"/>
              <a:ext cx="168" cy="281"/>
            </a:xfrm>
            <a:prstGeom prst="rect">
              <a:avLst/>
            </a:prstGeom>
            <a:noFill/>
            <a:ln w="9525">
              <a:solidFill>
                <a:schemeClr val="tx1"/>
              </a:solidFill>
              <a:miter lim="800000"/>
              <a:headEnd/>
              <a:tailEnd/>
            </a:ln>
            <a:effectLst/>
          </p:spPr>
          <p:txBody>
            <a:bodyPr wrap="none" anchor="ctr"/>
            <a:lstStyle/>
            <a:p>
              <a:pPr algn="ctr"/>
              <a:r>
                <a:rPr lang="en-US" sz="800" b="1"/>
                <a:t>Db</a:t>
              </a:r>
              <a:endParaRPr lang="en-US" sz="800"/>
            </a:p>
            <a:p>
              <a:pPr algn="ctr"/>
              <a:endParaRPr lang="en-US" sz="800"/>
            </a:p>
            <a:p>
              <a:pPr algn="ctr"/>
              <a:r>
                <a:rPr lang="en-US" sz="800"/>
                <a:t>105</a:t>
              </a:r>
              <a:endParaRPr lang="en-US" sz="800" baseline="30000"/>
            </a:p>
          </p:txBody>
        </p:sp>
        <p:sp>
          <p:nvSpPr>
            <p:cNvPr id="1893489" name="Rectangle 113"/>
            <p:cNvSpPr>
              <a:spLocks noChangeArrowheads="1"/>
            </p:cNvSpPr>
            <p:nvPr/>
          </p:nvSpPr>
          <p:spPr bwMode="auto">
            <a:xfrm>
              <a:off x="1602" y="2599"/>
              <a:ext cx="169" cy="281"/>
            </a:xfrm>
            <a:prstGeom prst="rect">
              <a:avLst/>
            </a:prstGeom>
            <a:noFill/>
            <a:ln w="9525">
              <a:solidFill>
                <a:schemeClr val="tx1"/>
              </a:solidFill>
              <a:miter lim="800000"/>
              <a:headEnd/>
              <a:tailEnd/>
            </a:ln>
            <a:effectLst/>
          </p:spPr>
          <p:txBody>
            <a:bodyPr wrap="none" anchor="ctr"/>
            <a:lstStyle/>
            <a:p>
              <a:pPr algn="ctr"/>
              <a:r>
                <a:rPr lang="en-US" sz="800" b="1"/>
                <a:t>Sg</a:t>
              </a:r>
              <a:endParaRPr lang="en-US" sz="800"/>
            </a:p>
            <a:p>
              <a:pPr algn="ctr"/>
              <a:endParaRPr lang="en-US" sz="800"/>
            </a:p>
            <a:p>
              <a:pPr algn="ctr"/>
              <a:r>
                <a:rPr lang="en-US" sz="800"/>
                <a:t>106</a:t>
              </a:r>
              <a:endParaRPr lang="en-US" sz="800" baseline="30000"/>
            </a:p>
          </p:txBody>
        </p:sp>
        <p:sp>
          <p:nvSpPr>
            <p:cNvPr id="1893490" name="Rectangle 114"/>
            <p:cNvSpPr>
              <a:spLocks noChangeArrowheads="1"/>
            </p:cNvSpPr>
            <p:nvPr/>
          </p:nvSpPr>
          <p:spPr bwMode="auto">
            <a:xfrm>
              <a:off x="1771" y="2599"/>
              <a:ext cx="168" cy="281"/>
            </a:xfrm>
            <a:prstGeom prst="rect">
              <a:avLst/>
            </a:prstGeom>
            <a:noFill/>
            <a:ln w="9525">
              <a:solidFill>
                <a:schemeClr val="tx1"/>
              </a:solidFill>
              <a:miter lim="800000"/>
              <a:headEnd/>
              <a:tailEnd/>
            </a:ln>
            <a:effectLst/>
          </p:spPr>
          <p:txBody>
            <a:bodyPr wrap="none" anchor="ctr"/>
            <a:lstStyle/>
            <a:p>
              <a:pPr algn="ctr"/>
              <a:r>
                <a:rPr lang="en-US" sz="800" b="1"/>
                <a:t>Bh</a:t>
              </a:r>
              <a:endParaRPr lang="en-US" sz="800"/>
            </a:p>
            <a:p>
              <a:pPr algn="ctr"/>
              <a:endParaRPr lang="en-US" sz="800"/>
            </a:p>
            <a:p>
              <a:pPr algn="ctr"/>
              <a:r>
                <a:rPr lang="en-US" sz="800"/>
                <a:t>107</a:t>
              </a:r>
              <a:endParaRPr lang="en-US" sz="800" baseline="30000"/>
            </a:p>
          </p:txBody>
        </p:sp>
        <p:sp>
          <p:nvSpPr>
            <p:cNvPr id="1893491" name="Rectangle 115"/>
            <p:cNvSpPr>
              <a:spLocks noChangeArrowheads="1"/>
            </p:cNvSpPr>
            <p:nvPr/>
          </p:nvSpPr>
          <p:spPr bwMode="auto">
            <a:xfrm>
              <a:off x="1939" y="2599"/>
              <a:ext cx="169" cy="281"/>
            </a:xfrm>
            <a:prstGeom prst="rect">
              <a:avLst/>
            </a:prstGeom>
            <a:noFill/>
            <a:ln w="9525">
              <a:solidFill>
                <a:schemeClr val="tx1"/>
              </a:solidFill>
              <a:miter lim="800000"/>
              <a:headEnd/>
              <a:tailEnd/>
            </a:ln>
            <a:effectLst/>
          </p:spPr>
          <p:txBody>
            <a:bodyPr wrap="none" anchor="ctr"/>
            <a:lstStyle/>
            <a:p>
              <a:pPr algn="ctr"/>
              <a:r>
                <a:rPr lang="en-US" sz="800" b="1"/>
                <a:t>Hs</a:t>
              </a:r>
              <a:endParaRPr lang="en-US" sz="800"/>
            </a:p>
            <a:p>
              <a:pPr algn="ctr"/>
              <a:endParaRPr lang="en-US" sz="800"/>
            </a:p>
            <a:p>
              <a:pPr algn="ctr"/>
              <a:r>
                <a:rPr lang="en-US" sz="800"/>
                <a:t>108</a:t>
              </a:r>
              <a:endParaRPr lang="en-US" sz="800" baseline="30000"/>
            </a:p>
          </p:txBody>
        </p:sp>
        <p:sp>
          <p:nvSpPr>
            <p:cNvPr id="1893492" name="Rectangle 116"/>
            <p:cNvSpPr>
              <a:spLocks noChangeArrowheads="1"/>
            </p:cNvSpPr>
            <p:nvPr/>
          </p:nvSpPr>
          <p:spPr bwMode="auto">
            <a:xfrm>
              <a:off x="2108" y="2599"/>
              <a:ext cx="168" cy="281"/>
            </a:xfrm>
            <a:prstGeom prst="rect">
              <a:avLst/>
            </a:prstGeom>
            <a:noFill/>
            <a:ln w="9525">
              <a:solidFill>
                <a:schemeClr val="tx1"/>
              </a:solidFill>
              <a:miter lim="800000"/>
              <a:headEnd/>
              <a:tailEnd/>
            </a:ln>
            <a:effectLst/>
          </p:spPr>
          <p:txBody>
            <a:bodyPr wrap="none" anchor="ctr"/>
            <a:lstStyle/>
            <a:p>
              <a:pPr algn="ctr"/>
              <a:r>
                <a:rPr lang="en-US" sz="800" b="1"/>
                <a:t>Mt</a:t>
              </a:r>
              <a:endParaRPr lang="en-US" sz="800"/>
            </a:p>
            <a:p>
              <a:pPr algn="ctr"/>
              <a:endParaRPr lang="en-US" sz="800"/>
            </a:p>
            <a:p>
              <a:pPr algn="ctr"/>
              <a:r>
                <a:rPr lang="en-US" sz="800"/>
                <a:t>109</a:t>
              </a:r>
              <a:endParaRPr lang="en-US" sz="800" baseline="30000"/>
            </a:p>
          </p:txBody>
        </p:sp>
        <p:sp>
          <p:nvSpPr>
            <p:cNvPr id="1893493" name="Rectangle 117"/>
            <p:cNvSpPr>
              <a:spLocks noChangeArrowheads="1"/>
            </p:cNvSpPr>
            <p:nvPr/>
          </p:nvSpPr>
          <p:spPr bwMode="auto">
            <a:xfrm>
              <a:off x="929" y="1474"/>
              <a:ext cx="168" cy="281"/>
            </a:xfrm>
            <a:prstGeom prst="rect">
              <a:avLst/>
            </a:prstGeom>
            <a:noFill/>
            <a:ln w="9525">
              <a:solidFill>
                <a:schemeClr val="tx1"/>
              </a:solidFill>
              <a:miter lim="800000"/>
              <a:headEnd/>
              <a:tailEnd/>
            </a:ln>
            <a:effectLst/>
          </p:spPr>
          <p:txBody>
            <a:bodyPr wrap="none" anchor="ctr"/>
            <a:lstStyle/>
            <a:p>
              <a:pPr algn="ctr"/>
              <a:r>
                <a:rPr lang="en-US" sz="800" b="1"/>
                <a:t>Mg</a:t>
              </a:r>
              <a:endParaRPr lang="en-US" sz="800"/>
            </a:p>
            <a:p>
              <a:pPr algn="ctr"/>
              <a:endParaRPr lang="en-US" sz="800"/>
            </a:p>
            <a:p>
              <a:pPr algn="ctr"/>
              <a:r>
                <a:rPr lang="en-US" sz="800"/>
                <a:t>12</a:t>
              </a:r>
              <a:endParaRPr lang="en-US" sz="800" baseline="30000"/>
            </a:p>
          </p:txBody>
        </p:sp>
        <p:sp>
          <p:nvSpPr>
            <p:cNvPr id="1893494" name="Text Box 118"/>
            <p:cNvSpPr txBox="1">
              <a:spLocks noChangeArrowheads="1"/>
            </p:cNvSpPr>
            <p:nvPr/>
          </p:nvSpPr>
          <p:spPr bwMode="auto">
            <a:xfrm>
              <a:off x="586" y="996"/>
              <a:ext cx="181" cy="163"/>
            </a:xfrm>
            <a:prstGeom prst="rect">
              <a:avLst/>
            </a:prstGeom>
            <a:noFill/>
            <a:ln w="9525">
              <a:noFill/>
              <a:miter lim="800000"/>
              <a:headEnd/>
              <a:tailEnd/>
            </a:ln>
            <a:effectLst/>
          </p:spPr>
          <p:txBody>
            <a:bodyPr wrap="none">
              <a:spAutoFit/>
            </a:bodyPr>
            <a:lstStyle/>
            <a:p>
              <a:r>
                <a:rPr lang="en-US" sz="800" b="1"/>
                <a:t>1</a:t>
              </a:r>
            </a:p>
          </p:txBody>
        </p:sp>
        <p:sp>
          <p:nvSpPr>
            <p:cNvPr id="1893495" name="Text Box 119"/>
            <p:cNvSpPr txBox="1">
              <a:spLocks noChangeArrowheads="1"/>
            </p:cNvSpPr>
            <p:nvPr/>
          </p:nvSpPr>
          <p:spPr bwMode="auto">
            <a:xfrm>
              <a:off x="586" y="1279"/>
              <a:ext cx="181" cy="162"/>
            </a:xfrm>
            <a:prstGeom prst="rect">
              <a:avLst/>
            </a:prstGeom>
            <a:noFill/>
            <a:ln w="9525">
              <a:noFill/>
              <a:miter lim="800000"/>
              <a:headEnd/>
              <a:tailEnd/>
            </a:ln>
            <a:effectLst/>
          </p:spPr>
          <p:txBody>
            <a:bodyPr wrap="none">
              <a:spAutoFit/>
            </a:bodyPr>
            <a:lstStyle/>
            <a:p>
              <a:r>
                <a:rPr lang="en-US" sz="800" b="1"/>
                <a:t>2</a:t>
              </a:r>
            </a:p>
          </p:txBody>
        </p:sp>
        <p:sp>
          <p:nvSpPr>
            <p:cNvPr id="1893496" name="Text Box 120"/>
            <p:cNvSpPr txBox="1">
              <a:spLocks noChangeArrowheads="1"/>
            </p:cNvSpPr>
            <p:nvPr/>
          </p:nvSpPr>
          <p:spPr bwMode="auto">
            <a:xfrm>
              <a:off x="586" y="1560"/>
              <a:ext cx="181" cy="162"/>
            </a:xfrm>
            <a:prstGeom prst="rect">
              <a:avLst/>
            </a:prstGeom>
            <a:noFill/>
            <a:ln w="9525">
              <a:noFill/>
              <a:miter lim="800000"/>
              <a:headEnd/>
              <a:tailEnd/>
            </a:ln>
            <a:effectLst/>
          </p:spPr>
          <p:txBody>
            <a:bodyPr wrap="none">
              <a:spAutoFit/>
            </a:bodyPr>
            <a:lstStyle/>
            <a:p>
              <a:r>
                <a:rPr lang="en-US" sz="800" b="1"/>
                <a:t>3</a:t>
              </a:r>
            </a:p>
          </p:txBody>
        </p:sp>
        <p:sp>
          <p:nvSpPr>
            <p:cNvPr id="1893497" name="Text Box 121"/>
            <p:cNvSpPr txBox="1">
              <a:spLocks noChangeArrowheads="1"/>
            </p:cNvSpPr>
            <p:nvPr/>
          </p:nvSpPr>
          <p:spPr bwMode="auto">
            <a:xfrm>
              <a:off x="586" y="1843"/>
              <a:ext cx="181" cy="163"/>
            </a:xfrm>
            <a:prstGeom prst="rect">
              <a:avLst/>
            </a:prstGeom>
            <a:noFill/>
            <a:ln w="9525">
              <a:noFill/>
              <a:miter lim="800000"/>
              <a:headEnd/>
              <a:tailEnd/>
            </a:ln>
            <a:effectLst/>
          </p:spPr>
          <p:txBody>
            <a:bodyPr wrap="none">
              <a:spAutoFit/>
            </a:bodyPr>
            <a:lstStyle/>
            <a:p>
              <a:r>
                <a:rPr lang="en-US" sz="800" b="1"/>
                <a:t>4</a:t>
              </a:r>
            </a:p>
          </p:txBody>
        </p:sp>
        <p:sp>
          <p:nvSpPr>
            <p:cNvPr id="1893498" name="Text Box 122"/>
            <p:cNvSpPr txBox="1">
              <a:spLocks noChangeArrowheads="1"/>
            </p:cNvSpPr>
            <p:nvPr/>
          </p:nvSpPr>
          <p:spPr bwMode="auto">
            <a:xfrm>
              <a:off x="586" y="2122"/>
              <a:ext cx="181" cy="162"/>
            </a:xfrm>
            <a:prstGeom prst="rect">
              <a:avLst/>
            </a:prstGeom>
            <a:noFill/>
            <a:ln w="9525">
              <a:noFill/>
              <a:miter lim="800000"/>
              <a:headEnd/>
              <a:tailEnd/>
            </a:ln>
            <a:effectLst/>
          </p:spPr>
          <p:txBody>
            <a:bodyPr wrap="none">
              <a:spAutoFit/>
            </a:bodyPr>
            <a:lstStyle/>
            <a:p>
              <a:r>
                <a:rPr lang="en-US" sz="800" b="1"/>
                <a:t>5</a:t>
              </a:r>
            </a:p>
          </p:txBody>
        </p:sp>
        <p:sp>
          <p:nvSpPr>
            <p:cNvPr id="1893499" name="Text Box 123"/>
            <p:cNvSpPr txBox="1">
              <a:spLocks noChangeArrowheads="1"/>
            </p:cNvSpPr>
            <p:nvPr/>
          </p:nvSpPr>
          <p:spPr bwMode="auto">
            <a:xfrm>
              <a:off x="586" y="2402"/>
              <a:ext cx="181" cy="163"/>
            </a:xfrm>
            <a:prstGeom prst="rect">
              <a:avLst/>
            </a:prstGeom>
            <a:noFill/>
            <a:ln w="9525">
              <a:noFill/>
              <a:miter lim="800000"/>
              <a:headEnd/>
              <a:tailEnd/>
            </a:ln>
            <a:effectLst/>
          </p:spPr>
          <p:txBody>
            <a:bodyPr wrap="none">
              <a:spAutoFit/>
            </a:bodyPr>
            <a:lstStyle/>
            <a:p>
              <a:r>
                <a:rPr lang="en-US" sz="800" b="1"/>
                <a:t>6</a:t>
              </a:r>
            </a:p>
          </p:txBody>
        </p:sp>
        <p:sp>
          <p:nvSpPr>
            <p:cNvPr id="1893500" name="Text Box 124"/>
            <p:cNvSpPr txBox="1">
              <a:spLocks noChangeArrowheads="1"/>
            </p:cNvSpPr>
            <p:nvPr/>
          </p:nvSpPr>
          <p:spPr bwMode="auto">
            <a:xfrm>
              <a:off x="586" y="2682"/>
              <a:ext cx="181" cy="163"/>
            </a:xfrm>
            <a:prstGeom prst="rect">
              <a:avLst/>
            </a:prstGeom>
            <a:noFill/>
            <a:ln w="9525">
              <a:noFill/>
              <a:miter lim="800000"/>
              <a:headEnd/>
              <a:tailEnd/>
            </a:ln>
            <a:effectLst/>
          </p:spPr>
          <p:txBody>
            <a:bodyPr wrap="none">
              <a:spAutoFit/>
            </a:bodyPr>
            <a:lstStyle/>
            <a:p>
              <a:r>
                <a:rPr lang="en-US" sz="800" b="1"/>
                <a:t>7</a:t>
              </a:r>
            </a:p>
          </p:txBody>
        </p:sp>
        <p:sp>
          <p:nvSpPr>
            <p:cNvPr id="1893501" name="Text Box 125"/>
            <p:cNvSpPr txBox="1">
              <a:spLocks noChangeArrowheads="1"/>
            </p:cNvSpPr>
            <p:nvPr/>
          </p:nvSpPr>
          <p:spPr bwMode="auto">
            <a:xfrm>
              <a:off x="1086" y="2400"/>
              <a:ext cx="176" cy="163"/>
            </a:xfrm>
            <a:prstGeom prst="rect">
              <a:avLst/>
            </a:prstGeom>
            <a:noFill/>
            <a:ln w="9525">
              <a:noFill/>
              <a:miter lim="800000"/>
              <a:headEnd/>
              <a:tailEnd/>
            </a:ln>
            <a:effectLst/>
          </p:spPr>
          <p:txBody>
            <a:bodyPr wrap="none">
              <a:spAutoFit/>
            </a:bodyPr>
            <a:lstStyle/>
            <a:p>
              <a:r>
                <a:rPr lang="en-US" sz="800">
                  <a:latin typeface="Symbol" pitchFamily="18" charset="2"/>
                </a:rPr>
                <a:t>*</a:t>
              </a:r>
            </a:p>
          </p:txBody>
        </p:sp>
        <p:sp>
          <p:nvSpPr>
            <p:cNvPr id="1893502" name="Text Box 126"/>
            <p:cNvSpPr txBox="1">
              <a:spLocks noChangeArrowheads="1"/>
            </p:cNvSpPr>
            <p:nvPr/>
          </p:nvSpPr>
          <p:spPr bwMode="auto">
            <a:xfrm>
              <a:off x="1110" y="2682"/>
              <a:ext cx="196" cy="163"/>
            </a:xfrm>
            <a:prstGeom prst="rect">
              <a:avLst/>
            </a:prstGeom>
            <a:noFill/>
            <a:ln w="9525">
              <a:noFill/>
              <a:miter lim="800000"/>
              <a:headEnd/>
              <a:tailEnd/>
            </a:ln>
            <a:effectLst/>
          </p:spPr>
          <p:txBody>
            <a:bodyPr wrap="none">
              <a:spAutoFit/>
            </a:bodyPr>
            <a:lstStyle/>
            <a:p>
              <a:r>
                <a:rPr lang="en-US" sz="800" b="1">
                  <a:latin typeface="Symbol" pitchFamily="18" charset="2"/>
                </a:rPr>
                <a:t>W</a:t>
              </a:r>
            </a:p>
          </p:txBody>
        </p:sp>
      </p:grpSp>
      <p:pic>
        <p:nvPicPr>
          <p:cNvPr id="1893503" name="Picture 127" descr="Zumdahl14_04b"/>
          <p:cNvPicPr>
            <a:picLocks noChangeAspect="1" noChangeArrowheads="1"/>
          </p:cNvPicPr>
          <p:nvPr/>
        </p:nvPicPr>
        <p:blipFill>
          <a:blip r:embed="rId4"/>
          <a:srcRect b="10144"/>
          <a:stretch>
            <a:fillRect/>
          </a:stretch>
        </p:blipFill>
        <p:spPr bwMode="auto">
          <a:xfrm>
            <a:off x="762000" y="3429000"/>
            <a:ext cx="2246313" cy="2514600"/>
          </a:xfrm>
          <a:prstGeom prst="rect">
            <a:avLst/>
          </a:prstGeom>
          <a:noFill/>
        </p:spPr>
      </p:pic>
      <p:grpSp>
        <p:nvGrpSpPr>
          <p:cNvPr id="1893504" name="Group 128"/>
          <p:cNvGrpSpPr>
            <a:grpSpLocks/>
          </p:cNvGrpSpPr>
          <p:nvPr/>
        </p:nvGrpSpPr>
        <p:grpSpPr bwMode="auto">
          <a:xfrm>
            <a:off x="838200" y="3367088"/>
            <a:ext cx="2076450" cy="2271712"/>
            <a:chOff x="528" y="2121"/>
            <a:chExt cx="1308" cy="1431"/>
          </a:xfrm>
        </p:grpSpPr>
        <p:pic>
          <p:nvPicPr>
            <p:cNvPr id="1893505" name="Picture 129" descr="Zumdahl02_11"/>
            <p:cNvPicPr>
              <a:picLocks noChangeAspect="1" noChangeArrowheads="1"/>
            </p:cNvPicPr>
            <p:nvPr/>
          </p:nvPicPr>
          <p:blipFill>
            <a:blip r:embed="rId5"/>
            <a:srcRect/>
            <a:stretch>
              <a:fillRect/>
            </a:stretch>
          </p:blipFill>
          <p:spPr bwMode="auto">
            <a:xfrm>
              <a:off x="528" y="2347"/>
              <a:ext cx="1248" cy="1205"/>
            </a:xfrm>
            <a:prstGeom prst="rect">
              <a:avLst/>
            </a:prstGeom>
            <a:noFill/>
          </p:spPr>
        </p:pic>
        <p:sp>
          <p:nvSpPr>
            <p:cNvPr id="1893506" name="Text Box 130"/>
            <p:cNvSpPr txBox="1">
              <a:spLocks noChangeArrowheads="1"/>
            </p:cNvSpPr>
            <p:nvPr/>
          </p:nvSpPr>
          <p:spPr bwMode="auto">
            <a:xfrm>
              <a:off x="528" y="2121"/>
              <a:ext cx="1308" cy="231"/>
            </a:xfrm>
            <a:prstGeom prst="rect">
              <a:avLst/>
            </a:prstGeom>
            <a:noFill/>
            <a:ln w="9525">
              <a:noFill/>
              <a:miter lim="800000"/>
              <a:headEnd/>
              <a:tailEnd/>
            </a:ln>
            <a:effectLst/>
          </p:spPr>
          <p:txBody>
            <a:bodyPr wrap="none">
              <a:spAutoFit/>
            </a:bodyPr>
            <a:lstStyle/>
            <a:p>
              <a:r>
                <a:rPr lang="en-US" sz="1800"/>
                <a:t>Hydrogen Bonding</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1893412"/>
                                        </p:tgtEl>
                                        <p:attrNameLst>
                                          <p:attrName>style.visibility</p:attrName>
                                        </p:attrNameLst>
                                      </p:cBhvr>
                                      <p:to>
                                        <p:strVal val="visible"/>
                                      </p:to>
                                    </p:set>
                                    <p:anim calcmode="lin" valueType="num">
                                      <p:cBhvr>
                                        <p:cTn id="7" dur="500" fill="hold"/>
                                        <p:tgtEl>
                                          <p:spTgt spid="1893412"/>
                                        </p:tgtEl>
                                        <p:attrNameLst>
                                          <p:attrName>ppt_w</p:attrName>
                                        </p:attrNameLst>
                                      </p:cBhvr>
                                      <p:tavLst>
                                        <p:tav tm="0">
                                          <p:val>
                                            <p:fltVal val="0"/>
                                          </p:val>
                                        </p:tav>
                                        <p:tav tm="100000">
                                          <p:val>
                                            <p:strVal val="#ppt_w"/>
                                          </p:val>
                                        </p:tav>
                                      </p:tavLst>
                                    </p:anim>
                                    <p:anim calcmode="lin" valueType="num">
                                      <p:cBhvr>
                                        <p:cTn id="8" dur="500" fill="hold"/>
                                        <p:tgtEl>
                                          <p:spTgt spid="1893412"/>
                                        </p:tgtEl>
                                        <p:attrNameLst>
                                          <p:attrName>ppt_h</p:attrName>
                                        </p:attrNameLst>
                                      </p:cBhvr>
                                      <p:tavLst>
                                        <p:tav tm="0">
                                          <p:val>
                                            <p:fltVal val="0"/>
                                          </p:val>
                                        </p:tav>
                                        <p:tav tm="100000">
                                          <p:val>
                                            <p:strVal val="#ppt_h"/>
                                          </p:val>
                                        </p:tav>
                                      </p:tavLst>
                                    </p:anim>
                                    <p:animEffect transition="in" filter="fade">
                                      <p:cBhvr>
                                        <p:cTn id="9" dur="500"/>
                                        <p:tgtEl>
                                          <p:spTgt spid="1893412"/>
                                        </p:tgtEl>
                                      </p:cBhvr>
                                    </p:animEffect>
                                  </p:childTnLst>
                                </p:cTn>
                              </p:par>
                              <p:par>
                                <p:cTn id="10" presetID="1" presetClass="entr" presetSubtype="0" fill="hold" nodeType="withEffect">
                                  <p:stCondLst>
                                    <p:cond delay="0"/>
                                  </p:stCondLst>
                                  <p:childTnLst>
                                    <p:set>
                                      <p:cBhvr>
                                        <p:cTn id="11" dur="1" fill="hold">
                                          <p:stCondLst>
                                            <p:cond delay="0"/>
                                          </p:stCondLst>
                                        </p:cTn>
                                        <p:tgtEl>
                                          <p:spTgt spid="1893388"/>
                                        </p:tgtEl>
                                        <p:attrNameLst>
                                          <p:attrName>style.visibility</p:attrName>
                                        </p:attrNameLst>
                                      </p:cBhvr>
                                      <p:to>
                                        <p:strVal val="visible"/>
                                      </p:to>
                                    </p:set>
                                  </p:childTnLst>
                                </p:cTn>
                              </p:par>
                              <p:par>
                                <p:cTn id="12" presetID="9" presetClass="emph" presetSubtype="0" nodeType="withEffect">
                                  <p:stCondLst>
                                    <p:cond delay="0"/>
                                  </p:stCondLst>
                                  <p:childTnLst>
                                    <p:set>
                                      <p:cBhvr rctx="PPT">
                                        <p:cTn id="13" dur="indefinite"/>
                                        <p:tgtEl>
                                          <p:spTgt spid="1893388"/>
                                        </p:tgtEl>
                                        <p:attrNameLst>
                                          <p:attrName>style.opacity</p:attrName>
                                        </p:attrNameLst>
                                      </p:cBhvr>
                                      <p:to>
                                        <p:strVal val="0.5"/>
                                      </p:to>
                                    </p:set>
                                    <p:animEffect filter="image" prLst="opacity: 0.5">
                                      <p:cBhvr rctx="IE">
                                        <p:cTn id="14" dur="indefinite"/>
                                        <p:tgtEl>
                                          <p:spTgt spid="189338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nodeType="clickEffect">
                                  <p:stCondLst>
                                    <p:cond delay="0"/>
                                  </p:stCondLst>
                                  <p:childTnLst>
                                    <p:set>
                                      <p:cBhvr>
                                        <p:cTn id="18" dur="1" fill="hold">
                                          <p:stCondLst>
                                            <p:cond delay="0"/>
                                          </p:stCondLst>
                                        </p:cTn>
                                        <p:tgtEl>
                                          <p:spTgt spid="1893403"/>
                                        </p:tgtEl>
                                        <p:attrNameLst>
                                          <p:attrName>style.visibility</p:attrName>
                                        </p:attrNameLst>
                                      </p:cBhvr>
                                      <p:to>
                                        <p:strVal val="visible"/>
                                      </p:to>
                                    </p:set>
                                    <p:anim calcmode="lin" valueType="num">
                                      <p:cBhvr>
                                        <p:cTn id="19" dur="500" fill="hold"/>
                                        <p:tgtEl>
                                          <p:spTgt spid="1893403"/>
                                        </p:tgtEl>
                                        <p:attrNameLst>
                                          <p:attrName>ppt_w</p:attrName>
                                        </p:attrNameLst>
                                      </p:cBhvr>
                                      <p:tavLst>
                                        <p:tav tm="0">
                                          <p:val>
                                            <p:fltVal val="0"/>
                                          </p:val>
                                        </p:tav>
                                        <p:tav tm="100000">
                                          <p:val>
                                            <p:strVal val="#ppt_w"/>
                                          </p:val>
                                        </p:tav>
                                      </p:tavLst>
                                    </p:anim>
                                    <p:anim calcmode="lin" valueType="num">
                                      <p:cBhvr>
                                        <p:cTn id="20" dur="500" fill="hold"/>
                                        <p:tgtEl>
                                          <p:spTgt spid="1893403"/>
                                        </p:tgtEl>
                                        <p:attrNameLst>
                                          <p:attrName>ppt_h</p:attrName>
                                        </p:attrNameLst>
                                      </p:cBhvr>
                                      <p:tavLst>
                                        <p:tav tm="0">
                                          <p:val>
                                            <p:fltVal val="0"/>
                                          </p:val>
                                        </p:tav>
                                        <p:tav tm="100000">
                                          <p:val>
                                            <p:strVal val="#ppt_h"/>
                                          </p:val>
                                        </p:tav>
                                      </p:tavLst>
                                    </p:anim>
                                    <p:animEffect transition="in" filter="fade">
                                      <p:cBhvr>
                                        <p:cTn id="21" dur="500"/>
                                        <p:tgtEl>
                                          <p:spTgt spid="1893403"/>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0" fill="hold" nodeType="clickEffect">
                                  <p:stCondLst>
                                    <p:cond delay="0"/>
                                  </p:stCondLst>
                                  <p:childTnLst>
                                    <p:set>
                                      <p:cBhvr>
                                        <p:cTn id="25" dur="1" fill="hold">
                                          <p:stCondLst>
                                            <p:cond delay="0"/>
                                          </p:stCondLst>
                                        </p:cTn>
                                        <p:tgtEl>
                                          <p:spTgt spid="1893400"/>
                                        </p:tgtEl>
                                        <p:attrNameLst>
                                          <p:attrName>style.visibility</p:attrName>
                                        </p:attrNameLst>
                                      </p:cBhvr>
                                      <p:to>
                                        <p:strVal val="visible"/>
                                      </p:to>
                                    </p:set>
                                    <p:anim calcmode="lin" valueType="num">
                                      <p:cBhvr>
                                        <p:cTn id="26" dur="500" fill="hold"/>
                                        <p:tgtEl>
                                          <p:spTgt spid="1893400"/>
                                        </p:tgtEl>
                                        <p:attrNameLst>
                                          <p:attrName>ppt_w</p:attrName>
                                        </p:attrNameLst>
                                      </p:cBhvr>
                                      <p:tavLst>
                                        <p:tav tm="0">
                                          <p:val>
                                            <p:fltVal val="0"/>
                                          </p:val>
                                        </p:tav>
                                        <p:tav tm="100000">
                                          <p:val>
                                            <p:strVal val="#ppt_w"/>
                                          </p:val>
                                        </p:tav>
                                      </p:tavLst>
                                    </p:anim>
                                    <p:anim calcmode="lin" valueType="num">
                                      <p:cBhvr>
                                        <p:cTn id="27" dur="500" fill="hold"/>
                                        <p:tgtEl>
                                          <p:spTgt spid="1893400"/>
                                        </p:tgtEl>
                                        <p:attrNameLst>
                                          <p:attrName>ppt_h</p:attrName>
                                        </p:attrNameLst>
                                      </p:cBhvr>
                                      <p:tavLst>
                                        <p:tav tm="0">
                                          <p:val>
                                            <p:fltVal val="0"/>
                                          </p:val>
                                        </p:tav>
                                        <p:tav tm="100000">
                                          <p:val>
                                            <p:strVal val="#ppt_h"/>
                                          </p:val>
                                        </p:tav>
                                      </p:tavLst>
                                    </p:anim>
                                    <p:animEffect transition="in" filter="fade">
                                      <p:cBhvr>
                                        <p:cTn id="28" dur="500"/>
                                        <p:tgtEl>
                                          <p:spTgt spid="1893400"/>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0" fill="hold" nodeType="clickEffect">
                                  <p:stCondLst>
                                    <p:cond delay="0"/>
                                  </p:stCondLst>
                                  <p:childTnLst>
                                    <p:set>
                                      <p:cBhvr>
                                        <p:cTn id="32" dur="1" fill="hold">
                                          <p:stCondLst>
                                            <p:cond delay="0"/>
                                          </p:stCondLst>
                                        </p:cTn>
                                        <p:tgtEl>
                                          <p:spTgt spid="1893397"/>
                                        </p:tgtEl>
                                        <p:attrNameLst>
                                          <p:attrName>style.visibility</p:attrName>
                                        </p:attrNameLst>
                                      </p:cBhvr>
                                      <p:to>
                                        <p:strVal val="visible"/>
                                      </p:to>
                                    </p:set>
                                    <p:anim calcmode="lin" valueType="num">
                                      <p:cBhvr>
                                        <p:cTn id="33" dur="500" fill="hold"/>
                                        <p:tgtEl>
                                          <p:spTgt spid="1893397"/>
                                        </p:tgtEl>
                                        <p:attrNameLst>
                                          <p:attrName>ppt_w</p:attrName>
                                        </p:attrNameLst>
                                      </p:cBhvr>
                                      <p:tavLst>
                                        <p:tav tm="0">
                                          <p:val>
                                            <p:fltVal val="0"/>
                                          </p:val>
                                        </p:tav>
                                        <p:tav tm="100000">
                                          <p:val>
                                            <p:strVal val="#ppt_w"/>
                                          </p:val>
                                        </p:tav>
                                      </p:tavLst>
                                    </p:anim>
                                    <p:anim calcmode="lin" valueType="num">
                                      <p:cBhvr>
                                        <p:cTn id="34" dur="500" fill="hold"/>
                                        <p:tgtEl>
                                          <p:spTgt spid="1893397"/>
                                        </p:tgtEl>
                                        <p:attrNameLst>
                                          <p:attrName>ppt_h</p:attrName>
                                        </p:attrNameLst>
                                      </p:cBhvr>
                                      <p:tavLst>
                                        <p:tav tm="0">
                                          <p:val>
                                            <p:fltVal val="0"/>
                                          </p:val>
                                        </p:tav>
                                        <p:tav tm="100000">
                                          <p:val>
                                            <p:strVal val="#ppt_h"/>
                                          </p:val>
                                        </p:tav>
                                      </p:tavLst>
                                    </p:anim>
                                    <p:animEffect transition="in" filter="fade">
                                      <p:cBhvr>
                                        <p:cTn id="35" dur="500"/>
                                        <p:tgtEl>
                                          <p:spTgt spid="1893397"/>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grpId="0" nodeType="clickEffect">
                                  <p:stCondLst>
                                    <p:cond delay="0"/>
                                  </p:stCondLst>
                                  <p:childTnLst>
                                    <p:set>
                                      <p:cBhvr>
                                        <p:cTn id="39" dur="1" fill="hold">
                                          <p:stCondLst>
                                            <p:cond delay="0"/>
                                          </p:stCondLst>
                                        </p:cTn>
                                        <p:tgtEl>
                                          <p:spTgt spid="1893406"/>
                                        </p:tgtEl>
                                        <p:attrNameLst>
                                          <p:attrName>style.visibility</p:attrName>
                                        </p:attrNameLst>
                                      </p:cBhvr>
                                      <p:to>
                                        <p:strVal val="visible"/>
                                      </p:to>
                                    </p:set>
                                    <p:animEffect transition="in" filter="wipe(right)">
                                      <p:cBhvr>
                                        <p:cTn id="40" dur="3000"/>
                                        <p:tgtEl>
                                          <p:spTgt spid="1893406"/>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0" fill="hold" nodeType="clickEffect">
                                  <p:stCondLst>
                                    <p:cond delay="0"/>
                                  </p:stCondLst>
                                  <p:childTnLst>
                                    <p:set>
                                      <p:cBhvr>
                                        <p:cTn id="44" dur="1" fill="hold">
                                          <p:stCondLst>
                                            <p:cond delay="0"/>
                                          </p:stCondLst>
                                        </p:cTn>
                                        <p:tgtEl>
                                          <p:spTgt spid="1893394"/>
                                        </p:tgtEl>
                                        <p:attrNameLst>
                                          <p:attrName>style.visibility</p:attrName>
                                        </p:attrNameLst>
                                      </p:cBhvr>
                                      <p:to>
                                        <p:strVal val="visible"/>
                                      </p:to>
                                    </p:set>
                                    <p:anim calcmode="lin" valueType="num">
                                      <p:cBhvr>
                                        <p:cTn id="45" dur="500" fill="hold"/>
                                        <p:tgtEl>
                                          <p:spTgt spid="1893394"/>
                                        </p:tgtEl>
                                        <p:attrNameLst>
                                          <p:attrName>ppt_w</p:attrName>
                                        </p:attrNameLst>
                                      </p:cBhvr>
                                      <p:tavLst>
                                        <p:tav tm="0">
                                          <p:val>
                                            <p:fltVal val="0"/>
                                          </p:val>
                                        </p:tav>
                                        <p:tav tm="100000">
                                          <p:val>
                                            <p:strVal val="#ppt_w"/>
                                          </p:val>
                                        </p:tav>
                                      </p:tavLst>
                                    </p:anim>
                                    <p:anim calcmode="lin" valueType="num">
                                      <p:cBhvr>
                                        <p:cTn id="46" dur="500" fill="hold"/>
                                        <p:tgtEl>
                                          <p:spTgt spid="1893394"/>
                                        </p:tgtEl>
                                        <p:attrNameLst>
                                          <p:attrName>ppt_h</p:attrName>
                                        </p:attrNameLst>
                                      </p:cBhvr>
                                      <p:tavLst>
                                        <p:tav tm="0">
                                          <p:val>
                                            <p:fltVal val="0"/>
                                          </p:val>
                                        </p:tav>
                                        <p:tav tm="100000">
                                          <p:val>
                                            <p:strVal val="#ppt_h"/>
                                          </p:val>
                                        </p:tav>
                                      </p:tavLst>
                                    </p:anim>
                                    <p:animEffect transition="in" filter="fade">
                                      <p:cBhvr>
                                        <p:cTn id="47" dur="500"/>
                                        <p:tgtEl>
                                          <p:spTgt spid="189339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2" fill="hold" grpId="0" nodeType="clickEffect">
                                  <p:stCondLst>
                                    <p:cond delay="0"/>
                                  </p:stCondLst>
                                  <p:childTnLst>
                                    <p:set>
                                      <p:cBhvr>
                                        <p:cTn id="51" dur="1" fill="hold">
                                          <p:stCondLst>
                                            <p:cond delay="0"/>
                                          </p:stCondLst>
                                        </p:cTn>
                                        <p:tgtEl>
                                          <p:spTgt spid="1893411"/>
                                        </p:tgtEl>
                                        <p:attrNameLst>
                                          <p:attrName>style.visibility</p:attrName>
                                        </p:attrNameLst>
                                      </p:cBhvr>
                                      <p:to>
                                        <p:strVal val="visible"/>
                                      </p:to>
                                    </p:set>
                                    <p:animEffect transition="in" filter="wipe(right)">
                                      <p:cBhvr>
                                        <p:cTn id="52" dur="5000"/>
                                        <p:tgtEl>
                                          <p:spTgt spid="1893411"/>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0" fill="hold" nodeType="clickEffect">
                                  <p:stCondLst>
                                    <p:cond delay="0"/>
                                  </p:stCondLst>
                                  <p:childTnLst>
                                    <p:set>
                                      <p:cBhvr>
                                        <p:cTn id="56" dur="1" fill="hold">
                                          <p:stCondLst>
                                            <p:cond delay="0"/>
                                          </p:stCondLst>
                                        </p:cTn>
                                        <p:tgtEl>
                                          <p:spTgt spid="1893504"/>
                                        </p:tgtEl>
                                        <p:attrNameLst>
                                          <p:attrName>style.visibility</p:attrName>
                                        </p:attrNameLst>
                                      </p:cBhvr>
                                      <p:to>
                                        <p:strVal val="visible"/>
                                      </p:to>
                                    </p:set>
                                    <p:anim calcmode="lin" valueType="num">
                                      <p:cBhvr>
                                        <p:cTn id="57" dur="1000" fill="hold"/>
                                        <p:tgtEl>
                                          <p:spTgt spid="1893504"/>
                                        </p:tgtEl>
                                        <p:attrNameLst>
                                          <p:attrName>ppt_w</p:attrName>
                                        </p:attrNameLst>
                                      </p:cBhvr>
                                      <p:tavLst>
                                        <p:tav tm="0">
                                          <p:val>
                                            <p:fltVal val="0"/>
                                          </p:val>
                                        </p:tav>
                                        <p:tav tm="100000">
                                          <p:val>
                                            <p:strVal val="#ppt_w"/>
                                          </p:val>
                                        </p:tav>
                                      </p:tavLst>
                                    </p:anim>
                                    <p:anim calcmode="lin" valueType="num">
                                      <p:cBhvr>
                                        <p:cTn id="58" dur="1000" fill="hold"/>
                                        <p:tgtEl>
                                          <p:spTgt spid="1893504"/>
                                        </p:tgtEl>
                                        <p:attrNameLst>
                                          <p:attrName>ppt_h</p:attrName>
                                        </p:attrNameLst>
                                      </p:cBhvr>
                                      <p:tavLst>
                                        <p:tav tm="0">
                                          <p:val>
                                            <p:fltVal val="0"/>
                                          </p:val>
                                        </p:tav>
                                        <p:tav tm="100000">
                                          <p:val>
                                            <p:strVal val="#ppt_h"/>
                                          </p:val>
                                        </p:tav>
                                      </p:tavLst>
                                    </p:anim>
                                    <p:animEffect transition="in" filter="fade">
                                      <p:cBhvr>
                                        <p:cTn id="59" dur="1000"/>
                                        <p:tgtEl>
                                          <p:spTgt spid="1893504"/>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1893503"/>
                                        </p:tgtEl>
                                        <p:attrNameLst>
                                          <p:attrName>style.visibility</p:attrName>
                                        </p:attrNameLst>
                                      </p:cBhvr>
                                      <p:to>
                                        <p:strVal val="visible"/>
                                      </p:to>
                                    </p:set>
                                    <p:animEffect transition="in" filter="fade">
                                      <p:cBhvr>
                                        <p:cTn id="64" dur="2000"/>
                                        <p:tgtEl>
                                          <p:spTgt spid="1893503"/>
                                        </p:tgtEl>
                                      </p:cBhvr>
                                    </p:animEffect>
                                  </p:childTnLst>
                                </p:cTn>
                              </p:par>
                              <p:par>
                                <p:cTn id="65" presetID="1" presetClass="exit" presetSubtype="0" fill="hold" nodeType="withEffect">
                                  <p:stCondLst>
                                    <p:cond delay="0"/>
                                  </p:stCondLst>
                                  <p:childTnLst>
                                    <p:set>
                                      <p:cBhvr>
                                        <p:cTn id="66" dur="1" fill="hold">
                                          <p:stCondLst>
                                            <p:cond delay="0"/>
                                          </p:stCondLst>
                                        </p:cTn>
                                        <p:tgtEl>
                                          <p:spTgt spid="189350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3406" grpId="0" animBg="1"/>
      <p:bldP spid="1893411" grpId="0" animBg="1"/>
    </p:bldLst>
  </p:timing>
</p:sld>
</file>

<file path=ppt/slides/slide8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63682" name="Rectangle 2"/>
          <p:cNvSpPr>
            <a:spLocks noGrp="1" noChangeArrowheads="1"/>
          </p:cNvSpPr>
          <p:nvPr>
            <p:ph type="title"/>
          </p:nvPr>
        </p:nvSpPr>
        <p:spPr>
          <a:xfrm>
            <a:off x="2133600" y="609600"/>
            <a:ext cx="6324600" cy="1143000"/>
          </a:xfrm>
        </p:spPr>
        <p:txBody>
          <a:bodyPr/>
          <a:lstStyle/>
          <a:p>
            <a:r>
              <a:rPr lang="en-US">
                <a:latin typeface="Arial" charset="0"/>
              </a:rPr>
              <a:t>Chemical Stewardship</a:t>
            </a:r>
          </a:p>
        </p:txBody>
      </p:sp>
      <p:sp>
        <p:nvSpPr>
          <p:cNvPr id="1863683" name="Rectangle 3"/>
          <p:cNvSpPr>
            <a:spLocks noGrp="1" noChangeArrowheads="1"/>
          </p:cNvSpPr>
          <p:nvPr>
            <p:ph type="body" sz="half" idx="1"/>
          </p:nvPr>
        </p:nvSpPr>
        <p:spPr>
          <a:xfrm>
            <a:off x="685800" y="2286000"/>
            <a:ext cx="3810000" cy="4114800"/>
          </a:xfrm>
        </p:spPr>
        <p:txBody>
          <a:bodyPr/>
          <a:lstStyle/>
          <a:p>
            <a:r>
              <a:rPr lang="en-US" sz="2800">
                <a:latin typeface="Arial" charset="0"/>
              </a:rPr>
              <a:t>Be responsible in how you dispose of and use chemicals.</a:t>
            </a:r>
          </a:p>
          <a:p>
            <a:pPr>
              <a:buFontTx/>
              <a:buNone/>
            </a:pPr>
            <a:endParaRPr lang="en-US" sz="2800">
              <a:latin typeface="Arial" charset="0"/>
            </a:endParaRPr>
          </a:p>
          <a:p>
            <a:r>
              <a:rPr lang="en-US" sz="2800">
                <a:latin typeface="Arial" charset="0"/>
              </a:rPr>
              <a:t>Chemical pollution can travel far – and harm organisms.</a:t>
            </a:r>
          </a:p>
        </p:txBody>
      </p:sp>
      <p:pic>
        <p:nvPicPr>
          <p:cNvPr id="1863684" name="Picture 4" descr="frog mutant"/>
          <p:cNvPicPr>
            <a:picLocks noChangeAspect="1" noChangeArrowheads="1"/>
          </p:cNvPicPr>
          <p:nvPr/>
        </p:nvPicPr>
        <p:blipFill>
          <a:blip r:embed="rId3"/>
          <a:srcRect/>
          <a:stretch>
            <a:fillRect/>
          </a:stretch>
        </p:blipFill>
        <p:spPr bwMode="auto">
          <a:xfrm>
            <a:off x="4724400" y="1828800"/>
            <a:ext cx="3703638" cy="3530600"/>
          </a:xfrm>
          <a:prstGeom prst="rect">
            <a:avLst/>
          </a:prstGeom>
          <a:noFill/>
        </p:spPr>
      </p:pic>
      <p:sp>
        <p:nvSpPr>
          <p:cNvPr id="1863685" name="Text Box 5"/>
          <p:cNvSpPr txBox="1">
            <a:spLocks noChangeArrowheads="1"/>
          </p:cNvSpPr>
          <p:nvPr/>
        </p:nvSpPr>
        <p:spPr bwMode="auto">
          <a:xfrm>
            <a:off x="4724400" y="5470525"/>
            <a:ext cx="4495800" cy="701675"/>
          </a:xfrm>
          <a:prstGeom prst="rect">
            <a:avLst/>
          </a:prstGeom>
          <a:noFill/>
          <a:ln w="9525">
            <a:noFill/>
            <a:miter lim="800000"/>
            <a:headEnd/>
            <a:tailEnd/>
          </a:ln>
          <a:effectLst/>
        </p:spPr>
        <p:txBody>
          <a:bodyPr>
            <a:spAutoFit/>
          </a:bodyPr>
          <a:lstStyle/>
          <a:p>
            <a:r>
              <a:rPr lang="en-US" sz="2000"/>
              <a:t>   Frog with </a:t>
            </a:r>
            <a:r>
              <a:rPr lang="en-US" sz="2000" b="1"/>
              <a:t>three</a:t>
            </a:r>
            <a:r>
              <a:rPr lang="en-US" sz="2000"/>
              <a:t> legs – it has</a:t>
            </a:r>
          </a:p>
          <a:p>
            <a:r>
              <a:rPr lang="en-US" sz="2000"/>
              <a:t>mutated from chemical exposure.</a:t>
            </a:r>
          </a:p>
        </p:txBody>
      </p:sp>
      <p:pic>
        <p:nvPicPr>
          <p:cNvPr id="1863686" name="Picture 6" descr="yard fertilier"/>
          <p:cNvPicPr>
            <a:picLocks noChangeAspect="1" noChangeArrowheads="1"/>
          </p:cNvPicPr>
          <p:nvPr/>
        </p:nvPicPr>
        <p:blipFill>
          <a:blip r:embed="rId4"/>
          <a:srcRect/>
          <a:stretch>
            <a:fillRect/>
          </a:stretch>
        </p:blipFill>
        <p:spPr bwMode="auto">
          <a:xfrm>
            <a:off x="911225" y="533400"/>
            <a:ext cx="1298575" cy="1524000"/>
          </a:xfrm>
          <a:prstGeom prst="rect">
            <a:avLst/>
          </a:prstGeom>
          <a:noFill/>
        </p:spPr>
      </p:pic>
      <p:sp>
        <p:nvSpPr>
          <p:cNvPr id="1863687" name="AutoShape 7">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86368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863683">
                                            <p:txEl>
                                              <p:pRg st="0" end="0"/>
                                            </p:txEl>
                                          </p:spTgt>
                                        </p:tgtEl>
                                        <p:attrNameLst>
                                          <p:attrName>ppt_c</p:attrName>
                                        </p:attrNameLst>
                                      </p:cBhvr>
                                      <p:to>
                                        <a:schemeClr val="bg2"/>
                                      </p:to>
                                    </p:animClr>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86368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863683">
                                            <p:txEl>
                                              <p:pRg st="2" end="2"/>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683" grpId="0" build="p"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5730" name="Rectangle 2"/>
          <p:cNvSpPr>
            <a:spLocks noGrp="1" noChangeArrowheads="1"/>
          </p:cNvSpPr>
          <p:nvPr>
            <p:ph type="title"/>
          </p:nvPr>
        </p:nvSpPr>
        <p:spPr/>
        <p:txBody>
          <a:bodyPr/>
          <a:lstStyle/>
          <a:p>
            <a:r>
              <a:rPr lang="en-US">
                <a:latin typeface="Arial" charset="0"/>
              </a:rPr>
              <a:t>Early Warning Signs…</a:t>
            </a:r>
          </a:p>
        </p:txBody>
      </p:sp>
      <p:pic>
        <p:nvPicPr>
          <p:cNvPr id="1865731" name="Picture 3" descr="frog mutant"/>
          <p:cNvPicPr>
            <a:picLocks noChangeAspect="1" noChangeArrowheads="1"/>
          </p:cNvPicPr>
          <p:nvPr/>
        </p:nvPicPr>
        <p:blipFill>
          <a:blip r:embed="rId3"/>
          <a:srcRect/>
          <a:stretch>
            <a:fillRect/>
          </a:stretch>
        </p:blipFill>
        <p:spPr bwMode="auto">
          <a:xfrm>
            <a:off x="609600" y="2057400"/>
            <a:ext cx="3352800" cy="3197225"/>
          </a:xfrm>
          <a:prstGeom prst="rect">
            <a:avLst/>
          </a:prstGeom>
          <a:noFill/>
          <a:ln w="9525">
            <a:solidFill>
              <a:schemeClr val="tx1"/>
            </a:solidFill>
            <a:miter lim="800000"/>
            <a:headEnd/>
            <a:tailEnd/>
          </a:ln>
        </p:spPr>
      </p:pic>
      <p:pic>
        <p:nvPicPr>
          <p:cNvPr id="1865732" name="Picture 4" descr="canary in mine"/>
          <p:cNvPicPr>
            <a:picLocks noChangeAspect="1" noChangeArrowheads="1"/>
          </p:cNvPicPr>
          <p:nvPr/>
        </p:nvPicPr>
        <p:blipFill>
          <a:blip r:embed="rId4"/>
          <a:srcRect/>
          <a:stretch>
            <a:fillRect/>
          </a:stretch>
        </p:blipFill>
        <p:spPr bwMode="auto">
          <a:xfrm>
            <a:off x="4800600" y="2071688"/>
            <a:ext cx="3619500" cy="3186112"/>
          </a:xfrm>
          <a:prstGeom prst="rect">
            <a:avLst/>
          </a:prstGeom>
          <a:noFill/>
          <a:ln w="9525">
            <a:solidFill>
              <a:schemeClr val="tx1"/>
            </a:solidFill>
            <a:miter lim="800000"/>
            <a:headEnd/>
            <a:tailEnd/>
          </a:ln>
        </p:spPr>
      </p:pic>
      <p:sp>
        <p:nvSpPr>
          <p:cNvPr id="1865733" name="Text Box 5"/>
          <p:cNvSpPr txBox="1">
            <a:spLocks noChangeArrowheads="1"/>
          </p:cNvSpPr>
          <p:nvPr/>
        </p:nvSpPr>
        <p:spPr bwMode="auto">
          <a:xfrm>
            <a:off x="4114800" y="3048000"/>
            <a:ext cx="539750" cy="823913"/>
          </a:xfrm>
          <a:prstGeom prst="rect">
            <a:avLst/>
          </a:prstGeom>
          <a:noFill/>
          <a:ln w="9525">
            <a:noFill/>
            <a:miter lim="800000"/>
            <a:headEnd/>
            <a:tailEnd/>
          </a:ln>
          <a:effectLst/>
        </p:spPr>
        <p:txBody>
          <a:bodyPr wrap="none">
            <a:spAutoFit/>
          </a:bodyPr>
          <a:lstStyle/>
          <a:p>
            <a:r>
              <a:rPr lang="en-US" sz="4800"/>
              <a:t>=</a:t>
            </a:r>
          </a:p>
        </p:txBody>
      </p:sp>
      <p:sp>
        <p:nvSpPr>
          <p:cNvPr id="1865734" name="Text Box 6"/>
          <p:cNvSpPr txBox="1">
            <a:spLocks noChangeArrowheads="1"/>
          </p:cNvSpPr>
          <p:nvPr/>
        </p:nvSpPr>
        <p:spPr bwMode="auto">
          <a:xfrm>
            <a:off x="593725" y="5294313"/>
            <a:ext cx="3473450" cy="641350"/>
          </a:xfrm>
          <a:prstGeom prst="rect">
            <a:avLst/>
          </a:prstGeom>
          <a:noFill/>
          <a:ln w="9525">
            <a:noFill/>
            <a:miter lim="800000"/>
            <a:headEnd/>
            <a:tailEnd/>
          </a:ln>
          <a:effectLst/>
        </p:spPr>
        <p:txBody>
          <a:bodyPr wrap="none">
            <a:spAutoFit/>
          </a:bodyPr>
          <a:lstStyle/>
          <a:p>
            <a:r>
              <a:rPr lang="en-US" sz="1800"/>
              <a:t>   Contamination of water where </a:t>
            </a:r>
          </a:p>
          <a:p>
            <a:r>
              <a:rPr lang="en-US" sz="1800"/>
              <a:t>frog lives causes mutations.</a:t>
            </a:r>
          </a:p>
        </p:txBody>
      </p:sp>
      <p:sp>
        <p:nvSpPr>
          <p:cNvPr id="1865735" name="Text Box 7"/>
          <p:cNvSpPr txBox="1">
            <a:spLocks noChangeArrowheads="1"/>
          </p:cNvSpPr>
          <p:nvPr/>
        </p:nvSpPr>
        <p:spPr bwMode="auto">
          <a:xfrm>
            <a:off x="4784725" y="5294313"/>
            <a:ext cx="3854450" cy="915987"/>
          </a:xfrm>
          <a:prstGeom prst="rect">
            <a:avLst/>
          </a:prstGeom>
          <a:noFill/>
          <a:ln w="9525">
            <a:noFill/>
            <a:miter lim="800000"/>
            <a:headEnd/>
            <a:tailEnd/>
          </a:ln>
          <a:effectLst/>
        </p:spPr>
        <p:txBody>
          <a:bodyPr wrap="none">
            <a:spAutoFit/>
          </a:bodyPr>
          <a:lstStyle/>
          <a:p>
            <a:r>
              <a:rPr lang="en-US" sz="1800"/>
              <a:t>   Canary dies in the mine from bad </a:t>
            </a:r>
          </a:p>
          <a:p>
            <a:r>
              <a:rPr lang="en-US" sz="1800"/>
              <a:t>air (cyanide).  This is clue for miners</a:t>
            </a:r>
          </a:p>
          <a:p>
            <a:r>
              <a:rPr lang="en-US" sz="1800"/>
              <a:t>to leave the mine…alive.</a:t>
            </a:r>
          </a:p>
        </p:txBody>
      </p:sp>
      <p:sp>
        <p:nvSpPr>
          <p:cNvPr id="1865736" name="AutoShape 8">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7778" name="Rectangle 2"/>
          <p:cNvSpPr>
            <a:spLocks noGrp="1" noChangeArrowheads="1"/>
          </p:cNvSpPr>
          <p:nvPr>
            <p:ph type="title"/>
          </p:nvPr>
        </p:nvSpPr>
        <p:spPr>
          <a:xfrm>
            <a:off x="2895600" y="609600"/>
            <a:ext cx="2743200" cy="1143000"/>
          </a:xfrm>
        </p:spPr>
        <p:txBody>
          <a:bodyPr/>
          <a:lstStyle/>
          <a:p>
            <a:r>
              <a:rPr lang="en-US">
                <a:latin typeface="Arial" charset="0"/>
              </a:rPr>
              <a:t>Pfiesteria </a:t>
            </a:r>
          </a:p>
        </p:txBody>
      </p:sp>
      <p:pic>
        <p:nvPicPr>
          <p:cNvPr id="1867779" name="Picture 3" descr="pfiesteriafishsores"/>
          <p:cNvPicPr>
            <a:picLocks noChangeAspect="1" noChangeArrowheads="1"/>
          </p:cNvPicPr>
          <p:nvPr/>
        </p:nvPicPr>
        <p:blipFill>
          <a:blip r:embed="rId4"/>
          <a:srcRect/>
          <a:stretch>
            <a:fillRect/>
          </a:stretch>
        </p:blipFill>
        <p:spPr bwMode="auto">
          <a:xfrm>
            <a:off x="3733800" y="2438400"/>
            <a:ext cx="5029200" cy="3300413"/>
          </a:xfrm>
          <a:prstGeom prst="rect">
            <a:avLst/>
          </a:prstGeom>
          <a:noFill/>
          <a:ln w="9525">
            <a:solidFill>
              <a:schemeClr val="tx1"/>
            </a:solidFill>
            <a:miter lim="800000"/>
            <a:headEnd/>
            <a:tailEnd/>
          </a:ln>
        </p:spPr>
      </p:pic>
      <p:pic>
        <p:nvPicPr>
          <p:cNvPr id="1867780" name="Picture 4" descr="chesapeake Bay"/>
          <p:cNvPicPr>
            <a:picLocks noChangeAspect="1" noChangeArrowheads="1"/>
          </p:cNvPicPr>
          <p:nvPr/>
        </p:nvPicPr>
        <p:blipFill>
          <a:blip r:embed="rId5"/>
          <a:srcRect/>
          <a:stretch>
            <a:fillRect/>
          </a:stretch>
        </p:blipFill>
        <p:spPr bwMode="auto">
          <a:xfrm>
            <a:off x="762000" y="762000"/>
            <a:ext cx="1676400" cy="1160463"/>
          </a:xfrm>
          <a:prstGeom prst="rect">
            <a:avLst/>
          </a:prstGeom>
          <a:noFill/>
        </p:spPr>
      </p:pic>
      <p:pic>
        <p:nvPicPr>
          <p:cNvPr id="1867781" name="Picture 5" descr="biweekly_pfiesteria_picture"/>
          <p:cNvPicPr>
            <a:picLocks noChangeAspect="1" noChangeArrowheads="1"/>
          </p:cNvPicPr>
          <p:nvPr/>
        </p:nvPicPr>
        <p:blipFill>
          <a:blip r:embed="rId6"/>
          <a:srcRect/>
          <a:stretch>
            <a:fillRect/>
          </a:stretch>
        </p:blipFill>
        <p:spPr bwMode="auto">
          <a:xfrm>
            <a:off x="6705600" y="304800"/>
            <a:ext cx="1524000" cy="1463675"/>
          </a:xfrm>
          <a:prstGeom prst="rect">
            <a:avLst/>
          </a:prstGeom>
          <a:noFill/>
        </p:spPr>
      </p:pic>
      <p:pic>
        <p:nvPicPr>
          <p:cNvPr id="1867782" name="Picture 6" descr="effect phisteria"/>
          <p:cNvPicPr>
            <a:picLocks noChangeAspect="1" noChangeArrowheads="1"/>
          </p:cNvPicPr>
          <p:nvPr/>
        </p:nvPicPr>
        <p:blipFill>
          <a:blip r:embed="rId7"/>
          <a:srcRect/>
          <a:stretch>
            <a:fillRect/>
          </a:stretch>
        </p:blipFill>
        <p:spPr bwMode="auto">
          <a:xfrm>
            <a:off x="457200" y="2209800"/>
            <a:ext cx="2894013" cy="3941763"/>
          </a:xfrm>
          <a:prstGeom prst="rect">
            <a:avLst/>
          </a:prstGeom>
          <a:noFill/>
          <a:ln w="9525">
            <a:solidFill>
              <a:schemeClr val="accent2"/>
            </a:solidFill>
            <a:miter lim="800000"/>
            <a:headEnd/>
            <a:tailEnd/>
          </a:ln>
        </p:spPr>
      </p:pic>
      <p:sp>
        <p:nvSpPr>
          <p:cNvPr id="1867783" name="Text Box 7"/>
          <p:cNvSpPr txBox="1">
            <a:spLocks noChangeArrowheads="1"/>
          </p:cNvSpPr>
          <p:nvPr/>
        </p:nvSpPr>
        <p:spPr bwMode="auto">
          <a:xfrm>
            <a:off x="3657600" y="5830888"/>
            <a:ext cx="5318125" cy="457200"/>
          </a:xfrm>
          <a:prstGeom prst="rect">
            <a:avLst/>
          </a:prstGeom>
          <a:noFill/>
          <a:ln w="9525">
            <a:noFill/>
            <a:miter lim="800000"/>
            <a:headEnd/>
            <a:tailEnd/>
          </a:ln>
          <a:effectLst/>
        </p:spPr>
        <p:txBody>
          <a:bodyPr wrap="none">
            <a:spAutoFit/>
          </a:bodyPr>
          <a:lstStyle/>
          <a:p>
            <a:r>
              <a:rPr lang="en-US" sz="2400"/>
              <a:t>Fish sores from infection by pfiesteria.</a:t>
            </a:r>
          </a:p>
        </p:txBody>
      </p:sp>
      <p:sp>
        <p:nvSpPr>
          <p:cNvPr id="1867784" name="Text Box 8"/>
          <p:cNvSpPr txBox="1">
            <a:spLocks noChangeArrowheads="1"/>
          </p:cNvSpPr>
          <p:nvPr/>
        </p:nvSpPr>
        <p:spPr bwMode="auto">
          <a:xfrm>
            <a:off x="6400800" y="1712913"/>
            <a:ext cx="2139950" cy="366712"/>
          </a:xfrm>
          <a:prstGeom prst="rect">
            <a:avLst/>
          </a:prstGeom>
          <a:noFill/>
          <a:ln w="9525">
            <a:noFill/>
            <a:miter lim="800000"/>
            <a:headEnd/>
            <a:tailEnd/>
          </a:ln>
          <a:effectLst/>
        </p:spPr>
        <p:txBody>
          <a:bodyPr wrap="none">
            <a:spAutoFit/>
          </a:bodyPr>
          <a:lstStyle/>
          <a:p>
            <a:r>
              <a:rPr lang="en-US" sz="1800"/>
              <a:t>Pfiesteria organism</a:t>
            </a:r>
          </a:p>
        </p:txBody>
      </p:sp>
      <p:sp>
        <p:nvSpPr>
          <p:cNvPr id="1867785" name="AutoShape 9">
            <a:hlinkClick r:id="rId8"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aphicFrame>
        <p:nvGraphicFramePr>
          <p:cNvPr id="1867786" name="Object 10">
            <a:hlinkClick r:id="" action="ppaction://ole?verb=0"/>
          </p:cNvPr>
          <p:cNvGraphicFramePr>
            <a:graphicFrameLocks noChangeAspect="1"/>
          </p:cNvGraphicFramePr>
          <p:nvPr/>
        </p:nvGraphicFramePr>
        <p:xfrm>
          <a:off x="8839200" y="6553200"/>
          <a:ext cx="304800" cy="304800"/>
        </p:xfrm>
        <a:graphic>
          <a:graphicData uri="http://schemas.openxmlformats.org/presentationml/2006/ole">
            <p:oleObj spid="_x0000_s1867786" name="Wave Sound" r:id="rId9" imgW="304520" imgH="304520" progId="SoundRec">
              <p:embed/>
            </p:oleObj>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867779"/>
                                        </p:tgtEl>
                                        <p:attrNameLst>
                                          <p:attrName>style.visibility</p:attrName>
                                        </p:attrNameLst>
                                      </p:cBhvr>
                                      <p:to>
                                        <p:strVal val="visible"/>
                                      </p:to>
                                    </p:set>
                                    <p:animEffect transition="in" filter="dissolve">
                                      <p:cBhvr>
                                        <p:cTn id="7" dur="500"/>
                                        <p:tgtEl>
                                          <p:spTgt spid="1867779"/>
                                        </p:tgtEl>
                                      </p:cBhvr>
                                    </p:animEffect>
                                  </p:childTnLst>
                                </p:cTn>
                              </p:par>
                            </p:childTnLst>
                          </p:cTn>
                        </p:par>
                        <p:par>
                          <p:cTn id="8" fill="hold">
                            <p:stCondLst>
                              <p:cond delay="2500"/>
                            </p:stCondLst>
                            <p:childTnLst>
                              <p:par>
                                <p:cTn id="9" presetID="9" presetClass="entr" presetSubtype="0" fill="hold" grpId="0" nodeType="afterEffect">
                                  <p:stCondLst>
                                    <p:cond delay="0"/>
                                  </p:stCondLst>
                                  <p:childTnLst>
                                    <p:set>
                                      <p:cBhvr>
                                        <p:cTn id="10" dur="1" fill="hold">
                                          <p:stCondLst>
                                            <p:cond delay="0"/>
                                          </p:stCondLst>
                                        </p:cTn>
                                        <p:tgtEl>
                                          <p:spTgt spid="1867783">
                                            <p:txEl>
                                              <p:pRg st="0" end="0"/>
                                            </p:txEl>
                                          </p:spTgt>
                                        </p:tgtEl>
                                        <p:attrNameLst>
                                          <p:attrName>style.visibility</p:attrName>
                                        </p:attrNameLst>
                                      </p:cBhvr>
                                      <p:to>
                                        <p:strVal val="visible"/>
                                      </p:to>
                                    </p:set>
                                    <p:animEffect transition="in" filter="dissolve">
                                      <p:cBhvr>
                                        <p:cTn id="11" dur="500"/>
                                        <p:tgtEl>
                                          <p:spTgt spid="1867783">
                                            <p:txEl>
                                              <p:pRg st="0" end="0"/>
                                            </p:txEl>
                                          </p:spTgt>
                                        </p:tgtEl>
                                      </p:cBhvr>
                                    </p:animEffect>
                                  </p:childTnLst>
                                </p:cTn>
                              </p:par>
                            </p:childTnLst>
                          </p:cTn>
                        </p:par>
                        <p:par>
                          <p:cTn id="12" fill="hold">
                            <p:stCondLst>
                              <p:cond delay="3000"/>
                            </p:stCondLst>
                            <p:childTnLst>
                              <p:par>
                                <p:cTn id="13" presetID="22" presetClass="entr" presetSubtype="8" fill="hold" nodeType="afterEffect">
                                  <p:stCondLst>
                                    <p:cond delay="3000"/>
                                  </p:stCondLst>
                                  <p:childTnLst>
                                    <p:set>
                                      <p:cBhvr>
                                        <p:cTn id="14" dur="1" fill="hold">
                                          <p:stCondLst>
                                            <p:cond delay="0"/>
                                          </p:stCondLst>
                                        </p:cTn>
                                        <p:tgtEl>
                                          <p:spTgt spid="1867782"/>
                                        </p:tgtEl>
                                        <p:attrNameLst>
                                          <p:attrName>style.visibility</p:attrName>
                                        </p:attrNameLst>
                                      </p:cBhvr>
                                      <p:to>
                                        <p:strVal val="visible"/>
                                      </p:to>
                                    </p:set>
                                    <p:animEffect transition="in" filter="wipe(left)">
                                      <p:cBhvr>
                                        <p:cTn id="15" dur="500"/>
                                        <p:tgtEl>
                                          <p:spTgt spid="1867782"/>
                                        </p:tgtEl>
                                      </p:cBhvr>
                                    </p:animEffect>
                                  </p:childTnLst>
                                </p:cTn>
                              </p:par>
                            </p:childTnLst>
                          </p:cTn>
                        </p:par>
                        <p:par>
                          <p:cTn id="16" fill="hold">
                            <p:stCondLst>
                              <p:cond delay="6500"/>
                            </p:stCondLst>
                            <p:childTnLst>
                              <p:par>
                                <p:cTn id="17" presetID="1" presetClass="entr" presetSubtype="0" fill="hold" nodeType="afterEffect">
                                  <p:stCondLst>
                                    <p:cond delay="2000"/>
                                  </p:stCondLst>
                                  <p:childTnLst>
                                    <p:set>
                                      <p:cBhvr>
                                        <p:cTn id="18" dur="1" fill="hold">
                                          <p:stCondLst>
                                            <p:cond delay="499"/>
                                          </p:stCondLst>
                                        </p:cTn>
                                        <p:tgtEl>
                                          <p:spTgt spid="18677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783" grpId="0" build="p" autoUpdateAnimBg="0" advAuto="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0866" name="Rectangle 2"/>
          <p:cNvSpPr>
            <a:spLocks noChangeArrowheads="1"/>
          </p:cNvSpPr>
          <p:nvPr/>
        </p:nvSpPr>
        <p:spPr bwMode="auto">
          <a:xfrm>
            <a:off x="904875" y="1828800"/>
            <a:ext cx="7334250" cy="4552950"/>
          </a:xfrm>
          <a:prstGeom prst="rect">
            <a:avLst/>
          </a:prstGeom>
          <a:solidFill>
            <a:srgbClr val="F8F8F8"/>
          </a:solidFill>
          <a:ln w="9525">
            <a:solidFill>
              <a:schemeClr val="tx1"/>
            </a:solidFill>
            <a:miter lim="800000"/>
            <a:headEnd/>
            <a:tailEnd/>
          </a:ln>
          <a:effectLst/>
        </p:spPr>
        <p:txBody>
          <a:bodyPr wrap="none" anchor="ctr"/>
          <a:lstStyle/>
          <a:p>
            <a:endParaRPr lang="en-US"/>
          </a:p>
        </p:txBody>
      </p:sp>
      <p:sp>
        <p:nvSpPr>
          <p:cNvPr id="2340867" name="Rectangle 3"/>
          <p:cNvSpPr>
            <a:spLocks noGrp="1" noChangeArrowheads="1"/>
          </p:cNvSpPr>
          <p:nvPr>
            <p:ph type="title"/>
          </p:nvPr>
        </p:nvSpPr>
        <p:spPr/>
        <p:txBody>
          <a:bodyPr/>
          <a:lstStyle/>
          <a:p>
            <a:r>
              <a:rPr lang="en-US" sz="2800"/>
              <a:t>Which liquid has the highest density?</a:t>
            </a:r>
          </a:p>
        </p:txBody>
      </p:sp>
      <p:grpSp>
        <p:nvGrpSpPr>
          <p:cNvPr id="2340868" name="Group 4"/>
          <p:cNvGrpSpPr>
            <a:grpSpLocks/>
          </p:cNvGrpSpPr>
          <p:nvPr/>
        </p:nvGrpSpPr>
        <p:grpSpPr bwMode="auto">
          <a:xfrm>
            <a:off x="6513513" y="2152650"/>
            <a:ext cx="930275" cy="3776663"/>
            <a:chOff x="4103" y="1356"/>
            <a:chExt cx="586" cy="2379"/>
          </a:xfrm>
        </p:grpSpPr>
        <p:sp>
          <p:nvSpPr>
            <p:cNvPr id="2340869" name="Freeform 5"/>
            <p:cNvSpPr>
              <a:spLocks/>
            </p:cNvSpPr>
            <p:nvPr/>
          </p:nvSpPr>
          <p:spPr bwMode="auto">
            <a:xfrm>
              <a:off x="4103" y="1560"/>
              <a:ext cx="555" cy="1616"/>
            </a:xfrm>
            <a:custGeom>
              <a:avLst/>
              <a:gdLst/>
              <a:ahLst/>
              <a:cxnLst>
                <a:cxn ang="0">
                  <a:pos x="0" y="18"/>
                </a:cxn>
                <a:cxn ang="0">
                  <a:pos x="474" y="0"/>
                </a:cxn>
                <a:cxn ang="0">
                  <a:pos x="555" y="1613"/>
                </a:cxn>
                <a:cxn ang="0">
                  <a:pos x="85" y="1616"/>
                </a:cxn>
                <a:cxn ang="0">
                  <a:pos x="0" y="18"/>
                </a:cxn>
              </a:cxnLst>
              <a:rect l="0" t="0" r="r" b="b"/>
              <a:pathLst>
                <a:path w="555" h="1616">
                  <a:moveTo>
                    <a:pt x="0" y="18"/>
                  </a:moveTo>
                  <a:lnTo>
                    <a:pt x="474" y="0"/>
                  </a:lnTo>
                  <a:lnTo>
                    <a:pt x="555" y="1613"/>
                  </a:lnTo>
                  <a:lnTo>
                    <a:pt x="85" y="1616"/>
                  </a:lnTo>
                  <a:lnTo>
                    <a:pt x="0" y="18"/>
                  </a:lnTo>
                  <a:close/>
                </a:path>
              </a:pathLst>
            </a:custGeom>
            <a:solidFill>
              <a:srgbClr val="66FF66"/>
            </a:solidFill>
            <a:ln w="3175" cap="flat" cmpd="sng">
              <a:solidFill>
                <a:schemeClr val="tx1"/>
              </a:solidFill>
              <a:prstDash val="solid"/>
              <a:miter lim="800000"/>
              <a:headEnd type="none" w="med" len="med"/>
              <a:tailEnd type="none" w="med" len="med"/>
            </a:ln>
            <a:effectLst/>
          </p:spPr>
          <p:txBody>
            <a:bodyPr wrap="none"/>
            <a:lstStyle/>
            <a:p>
              <a:endParaRPr lang="en-US"/>
            </a:p>
          </p:txBody>
        </p:sp>
        <p:sp>
          <p:nvSpPr>
            <p:cNvPr id="2340870" name="Freeform 6"/>
            <p:cNvSpPr>
              <a:spLocks/>
            </p:cNvSpPr>
            <p:nvPr/>
          </p:nvSpPr>
          <p:spPr bwMode="auto">
            <a:xfrm>
              <a:off x="4187" y="3173"/>
              <a:ext cx="492" cy="325"/>
            </a:xfrm>
            <a:custGeom>
              <a:avLst/>
              <a:gdLst/>
              <a:ahLst/>
              <a:cxnLst>
                <a:cxn ang="0">
                  <a:pos x="0" y="0"/>
                </a:cxn>
                <a:cxn ang="0">
                  <a:pos x="474" y="0"/>
                </a:cxn>
                <a:cxn ang="0">
                  <a:pos x="492" y="325"/>
                </a:cxn>
                <a:cxn ang="0">
                  <a:pos x="19" y="324"/>
                </a:cxn>
                <a:cxn ang="0">
                  <a:pos x="0" y="0"/>
                </a:cxn>
              </a:cxnLst>
              <a:rect l="0" t="0" r="r" b="b"/>
              <a:pathLst>
                <a:path w="492" h="325">
                  <a:moveTo>
                    <a:pt x="0" y="0"/>
                  </a:moveTo>
                  <a:lnTo>
                    <a:pt x="474" y="0"/>
                  </a:lnTo>
                  <a:lnTo>
                    <a:pt x="492" y="325"/>
                  </a:lnTo>
                  <a:lnTo>
                    <a:pt x="19" y="324"/>
                  </a:lnTo>
                  <a:lnTo>
                    <a:pt x="0" y="0"/>
                  </a:lnTo>
                  <a:close/>
                </a:path>
              </a:pathLst>
            </a:custGeom>
            <a:solidFill>
              <a:srgbClr val="FF99CC"/>
            </a:solidFill>
            <a:ln w="3175" cap="flat" cmpd="sng">
              <a:solidFill>
                <a:schemeClr val="tx1"/>
              </a:solidFill>
              <a:prstDash val="solid"/>
              <a:miter lim="800000"/>
              <a:headEnd type="none" w="med" len="med"/>
              <a:tailEnd type="none" w="med" len="med"/>
            </a:ln>
            <a:effectLst/>
          </p:spPr>
          <p:txBody>
            <a:bodyPr wrap="none"/>
            <a:lstStyle/>
            <a:p>
              <a:endParaRPr lang="en-US"/>
            </a:p>
          </p:txBody>
        </p:sp>
        <p:sp>
          <p:nvSpPr>
            <p:cNvPr id="2340871" name="Freeform 7"/>
            <p:cNvSpPr>
              <a:spLocks/>
            </p:cNvSpPr>
            <p:nvPr/>
          </p:nvSpPr>
          <p:spPr bwMode="auto">
            <a:xfrm>
              <a:off x="4206" y="3497"/>
              <a:ext cx="483" cy="237"/>
            </a:xfrm>
            <a:custGeom>
              <a:avLst/>
              <a:gdLst/>
              <a:ahLst/>
              <a:cxnLst>
                <a:cxn ang="0">
                  <a:pos x="0" y="0"/>
                </a:cxn>
                <a:cxn ang="0">
                  <a:pos x="473" y="0"/>
                </a:cxn>
                <a:cxn ang="0">
                  <a:pos x="483" y="162"/>
                </a:cxn>
                <a:cxn ang="0">
                  <a:pos x="467" y="184"/>
                </a:cxn>
                <a:cxn ang="0">
                  <a:pos x="437" y="199"/>
                </a:cxn>
                <a:cxn ang="0">
                  <a:pos x="402" y="210"/>
                </a:cxn>
                <a:cxn ang="0">
                  <a:pos x="363" y="220"/>
                </a:cxn>
                <a:cxn ang="0">
                  <a:pos x="294" y="234"/>
                </a:cxn>
                <a:cxn ang="0">
                  <a:pos x="231" y="237"/>
                </a:cxn>
                <a:cxn ang="0">
                  <a:pos x="179" y="237"/>
                </a:cxn>
                <a:cxn ang="0">
                  <a:pos x="129" y="234"/>
                </a:cxn>
                <a:cxn ang="0">
                  <a:pos x="68" y="223"/>
                </a:cxn>
                <a:cxn ang="0">
                  <a:pos x="32" y="211"/>
                </a:cxn>
                <a:cxn ang="0">
                  <a:pos x="11" y="196"/>
                </a:cxn>
                <a:cxn ang="0">
                  <a:pos x="0" y="0"/>
                </a:cxn>
              </a:cxnLst>
              <a:rect l="0" t="0" r="r" b="b"/>
              <a:pathLst>
                <a:path w="483" h="237">
                  <a:moveTo>
                    <a:pt x="0" y="0"/>
                  </a:moveTo>
                  <a:lnTo>
                    <a:pt x="473" y="0"/>
                  </a:lnTo>
                  <a:lnTo>
                    <a:pt x="483" y="162"/>
                  </a:lnTo>
                  <a:lnTo>
                    <a:pt x="467" y="184"/>
                  </a:lnTo>
                  <a:lnTo>
                    <a:pt x="437" y="199"/>
                  </a:lnTo>
                  <a:lnTo>
                    <a:pt x="402" y="210"/>
                  </a:lnTo>
                  <a:lnTo>
                    <a:pt x="363" y="220"/>
                  </a:lnTo>
                  <a:lnTo>
                    <a:pt x="294" y="234"/>
                  </a:lnTo>
                  <a:lnTo>
                    <a:pt x="231" y="237"/>
                  </a:lnTo>
                  <a:lnTo>
                    <a:pt x="179" y="237"/>
                  </a:lnTo>
                  <a:lnTo>
                    <a:pt x="129" y="234"/>
                  </a:lnTo>
                  <a:lnTo>
                    <a:pt x="68" y="223"/>
                  </a:lnTo>
                  <a:lnTo>
                    <a:pt x="32" y="211"/>
                  </a:lnTo>
                  <a:lnTo>
                    <a:pt x="11" y="196"/>
                  </a:lnTo>
                  <a:lnTo>
                    <a:pt x="0" y="0"/>
                  </a:lnTo>
                  <a:close/>
                </a:path>
              </a:pathLst>
            </a:custGeom>
            <a:solidFill>
              <a:srgbClr val="FFFF99"/>
            </a:solidFill>
            <a:ln w="3175" cap="flat" cmpd="sng">
              <a:solidFill>
                <a:schemeClr val="tx1"/>
              </a:solidFill>
              <a:prstDash val="solid"/>
              <a:miter lim="800000"/>
              <a:headEnd type="none" w="med" len="med"/>
              <a:tailEnd type="none" w="med" len="med"/>
            </a:ln>
            <a:effectLst/>
          </p:spPr>
          <p:txBody>
            <a:bodyPr wrap="none"/>
            <a:lstStyle/>
            <a:p>
              <a:endParaRPr lang="en-US"/>
            </a:p>
          </p:txBody>
        </p:sp>
        <p:grpSp>
          <p:nvGrpSpPr>
            <p:cNvPr id="2340872" name="Group 8"/>
            <p:cNvGrpSpPr>
              <a:grpSpLocks/>
            </p:cNvGrpSpPr>
            <p:nvPr/>
          </p:nvGrpSpPr>
          <p:grpSpPr bwMode="auto">
            <a:xfrm rot="-184859">
              <a:off x="4144" y="1356"/>
              <a:ext cx="501" cy="2379"/>
              <a:chOff x="814" y="1520"/>
              <a:chExt cx="501" cy="2379"/>
            </a:xfrm>
          </p:grpSpPr>
          <p:sp>
            <p:nvSpPr>
              <p:cNvPr id="2340873" name="AutoShape 9"/>
              <p:cNvSpPr>
                <a:spLocks noChangeArrowheads="1"/>
              </p:cNvSpPr>
              <p:nvPr/>
            </p:nvSpPr>
            <p:spPr bwMode="auto">
              <a:xfrm>
                <a:off x="825" y="1643"/>
                <a:ext cx="473" cy="2256"/>
              </a:xfrm>
              <a:prstGeom prst="can">
                <a:avLst>
                  <a:gd name="adj" fmla="val 27911"/>
                </a:avLst>
              </a:prstGeom>
              <a:noFill/>
              <a:ln w="12700">
                <a:solidFill>
                  <a:schemeClr val="tx1"/>
                </a:solidFill>
                <a:miter lim="800000"/>
                <a:headEnd/>
                <a:tailEnd/>
              </a:ln>
              <a:effectLst/>
            </p:spPr>
            <p:txBody>
              <a:bodyPr wrap="none" anchor="ctr"/>
              <a:lstStyle/>
              <a:p>
                <a:endParaRPr lang="en-US"/>
              </a:p>
            </p:txBody>
          </p:sp>
          <p:sp>
            <p:nvSpPr>
              <p:cNvPr id="2340874" name="AutoShape 10"/>
              <p:cNvSpPr>
                <a:spLocks noChangeArrowheads="1"/>
              </p:cNvSpPr>
              <p:nvPr/>
            </p:nvSpPr>
            <p:spPr bwMode="auto">
              <a:xfrm>
                <a:off x="814" y="1634"/>
                <a:ext cx="501" cy="149"/>
              </a:xfrm>
              <a:custGeom>
                <a:avLst/>
                <a:gdLst>
                  <a:gd name="G0" fmla="+- 1638 0 0"/>
                  <a:gd name="G1" fmla="+- 21600 0 1638"/>
                  <a:gd name="G2" fmla="+- 21600 0 1638"/>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638" y="10800"/>
                    </a:moveTo>
                    <a:cubicBezTo>
                      <a:pt x="1638" y="15860"/>
                      <a:pt x="5740" y="19962"/>
                      <a:pt x="10800" y="19962"/>
                    </a:cubicBezTo>
                    <a:cubicBezTo>
                      <a:pt x="15860" y="19962"/>
                      <a:pt x="19962" y="15860"/>
                      <a:pt x="19962" y="10800"/>
                    </a:cubicBezTo>
                    <a:cubicBezTo>
                      <a:pt x="19962" y="5740"/>
                      <a:pt x="15860" y="1638"/>
                      <a:pt x="10800" y="1638"/>
                    </a:cubicBezTo>
                    <a:cubicBezTo>
                      <a:pt x="5740" y="1638"/>
                      <a:pt x="1638" y="5740"/>
                      <a:pt x="1638" y="10800"/>
                    </a:cubicBezTo>
                    <a:close/>
                  </a:path>
                </a:pathLst>
              </a:custGeom>
              <a:solidFill>
                <a:srgbClr val="C0C0C0"/>
              </a:solidFill>
              <a:ln w="3175">
                <a:solidFill>
                  <a:schemeClr val="tx1"/>
                </a:solidFill>
                <a:miter lim="800000"/>
                <a:headEnd/>
                <a:tailEnd/>
              </a:ln>
              <a:effectLst/>
            </p:spPr>
            <p:txBody>
              <a:bodyPr wrap="none" anchor="ctr"/>
              <a:lstStyle/>
              <a:p>
                <a:endParaRPr lang="en-US"/>
              </a:p>
            </p:txBody>
          </p:sp>
          <p:sp>
            <p:nvSpPr>
              <p:cNvPr id="2340875" name="AutoShape 11"/>
              <p:cNvSpPr>
                <a:spLocks noChangeArrowheads="1"/>
              </p:cNvSpPr>
              <p:nvPr/>
            </p:nvSpPr>
            <p:spPr bwMode="auto">
              <a:xfrm>
                <a:off x="848" y="1520"/>
                <a:ext cx="436" cy="248"/>
              </a:xfrm>
              <a:prstGeom prst="can">
                <a:avLst>
                  <a:gd name="adj" fmla="val 42741"/>
                </a:avLst>
              </a:prstGeom>
              <a:solidFill>
                <a:srgbClr val="CD9B69"/>
              </a:solidFill>
              <a:ln w="9525">
                <a:solidFill>
                  <a:schemeClr val="tx1"/>
                </a:solidFill>
                <a:miter lim="800000"/>
                <a:headEnd/>
                <a:tailEnd/>
              </a:ln>
              <a:effectLst/>
            </p:spPr>
            <p:txBody>
              <a:bodyPr wrap="none" anchor="ctr"/>
              <a:lstStyle/>
              <a:p>
                <a:endParaRPr lang="en-US"/>
              </a:p>
            </p:txBody>
          </p:sp>
        </p:grpSp>
      </p:grpSp>
      <p:grpSp>
        <p:nvGrpSpPr>
          <p:cNvPr id="2340876" name="Group 12"/>
          <p:cNvGrpSpPr>
            <a:grpSpLocks/>
          </p:cNvGrpSpPr>
          <p:nvPr/>
        </p:nvGrpSpPr>
        <p:grpSpPr bwMode="auto">
          <a:xfrm>
            <a:off x="3498850" y="2152650"/>
            <a:ext cx="795338" cy="3776663"/>
            <a:chOff x="2204" y="1356"/>
            <a:chExt cx="501" cy="2379"/>
          </a:xfrm>
        </p:grpSpPr>
        <p:sp>
          <p:nvSpPr>
            <p:cNvPr id="2340877" name="Freeform 13"/>
            <p:cNvSpPr>
              <a:spLocks/>
            </p:cNvSpPr>
            <p:nvPr/>
          </p:nvSpPr>
          <p:spPr bwMode="auto">
            <a:xfrm>
              <a:off x="2214" y="1570"/>
              <a:ext cx="473" cy="904"/>
            </a:xfrm>
            <a:custGeom>
              <a:avLst/>
              <a:gdLst/>
              <a:ahLst/>
              <a:cxnLst>
                <a:cxn ang="0">
                  <a:pos x="0" y="0"/>
                </a:cxn>
                <a:cxn ang="0">
                  <a:pos x="473" y="12"/>
                </a:cxn>
                <a:cxn ang="0">
                  <a:pos x="473" y="904"/>
                </a:cxn>
                <a:cxn ang="0">
                  <a:pos x="0" y="904"/>
                </a:cxn>
                <a:cxn ang="0">
                  <a:pos x="0" y="0"/>
                </a:cxn>
              </a:cxnLst>
              <a:rect l="0" t="0" r="r" b="b"/>
              <a:pathLst>
                <a:path w="473" h="904">
                  <a:moveTo>
                    <a:pt x="0" y="0"/>
                  </a:moveTo>
                  <a:lnTo>
                    <a:pt x="473" y="12"/>
                  </a:lnTo>
                  <a:lnTo>
                    <a:pt x="473" y="904"/>
                  </a:lnTo>
                  <a:lnTo>
                    <a:pt x="0" y="904"/>
                  </a:lnTo>
                  <a:lnTo>
                    <a:pt x="0" y="0"/>
                  </a:lnTo>
                  <a:close/>
                </a:path>
              </a:pathLst>
            </a:custGeom>
            <a:solidFill>
              <a:srgbClr val="CC99FF"/>
            </a:solidFill>
            <a:ln w="3175" cap="flat" cmpd="sng">
              <a:solidFill>
                <a:schemeClr val="tx1"/>
              </a:solidFill>
              <a:prstDash val="solid"/>
              <a:miter lim="800000"/>
              <a:headEnd type="none" w="med" len="med"/>
              <a:tailEnd type="none" w="med" len="med"/>
            </a:ln>
            <a:effectLst/>
          </p:spPr>
          <p:txBody>
            <a:bodyPr wrap="none"/>
            <a:lstStyle/>
            <a:p>
              <a:endParaRPr lang="en-US"/>
            </a:p>
          </p:txBody>
        </p:sp>
        <p:sp>
          <p:nvSpPr>
            <p:cNvPr id="2340878" name="Freeform 14"/>
            <p:cNvSpPr>
              <a:spLocks/>
            </p:cNvSpPr>
            <p:nvPr/>
          </p:nvSpPr>
          <p:spPr bwMode="auto">
            <a:xfrm>
              <a:off x="2214" y="3371"/>
              <a:ext cx="474" cy="364"/>
            </a:xfrm>
            <a:custGeom>
              <a:avLst/>
              <a:gdLst/>
              <a:ahLst/>
              <a:cxnLst>
                <a:cxn ang="0">
                  <a:pos x="2" y="0"/>
                </a:cxn>
                <a:cxn ang="0">
                  <a:pos x="473" y="1"/>
                </a:cxn>
                <a:cxn ang="0">
                  <a:pos x="474" y="306"/>
                </a:cxn>
                <a:cxn ang="0">
                  <a:pos x="465" y="315"/>
                </a:cxn>
                <a:cxn ang="0">
                  <a:pos x="452" y="325"/>
                </a:cxn>
                <a:cxn ang="0">
                  <a:pos x="435" y="331"/>
                </a:cxn>
                <a:cxn ang="0">
                  <a:pos x="411" y="343"/>
                </a:cxn>
                <a:cxn ang="0">
                  <a:pos x="380" y="349"/>
                </a:cxn>
                <a:cxn ang="0">
                  <a:pos x="347" y="355"/>
                </a:cxn>
                <a:cxn ang="0">
                  <a:pos x="312" y="361"/>
                </a:cxn>
                <a:cxn ang="0">
                  <a:pos x="272" y="363"/>
                </a:cxn>
                <a:cxn ang="0">
                  <a:pos x="228" y="364"/>
                </a:cxn>
                <a:cxn ang="0">
                  <a:pos x="182" y="361"/>
                </a:cxn>
                <a:cxn ang="0">
                  <a:pos x="140" y="358"/>
                </a:cxn>
                <a:cxn ang="0">
                  <a:pos x="99" y="351"/>
                </a:cxn>
                <a:cxn ang="0">
                  <a:pos x="65" y="342"/>
                </a:cxn>
                <a:cxn ang="0">
                  <a:pos x="32" y="330"/>
                </a:cxn>
                <a:cxn ang="0">
                  <a:pos x="12" y="319"/>
                </a:cxn>
                <a:cxn ang="0">
                  <a:pos x="0" y="306"/>
                </a:cxn>
                <a:cxn ang="0">
                  <a:pos x="2" y="0"/>
                </a:cxn>
              </a:cxnLst>
              <a:rect l="0" t="0" r="r" b="b"/>
              <a:pathLst>
                <a:path w="474" h="364">
                  <a:moveTo>
                    <a:pt x="2" y="0"/>
                  </a:moveTo>
                  <a:lnTo>
                    <a:pt x="473" y="1"/>
                  </a:lnTo>
                  <a:lnTo>
                    <a:pt x="474" y="306"/>
                  </a:lnTo>
                  <a:lnTo>
                    <a:pt x="465" y="315"/>
                  </a:lnTo>
                  <a:lnTo>
                    <a:pt x="452" y="325"/>
                  </a:lnTo>
                  <a:lnTo>
                    <a:pt x="435" y="331"/>
                  </a:lnTo>
                  <a:lnTo>
                    <a:pt x="411" y="343"/>
                  </a:lnTo>
                  <a:lnTo>
                    <a:pt x="380" y="349"/>
                  </a:lnTo>
                  <a:lnTo>
                    <a:pt x="347" y="355"/>
                  </a:lnTo>
                  <a:lnTo>
                    <a:pt x="312" y="361"/>
                  </a:lnTo>
                  <a:lnTo>
                    <a:pt x="272" y="363"/>
                  </a:lnTo>
                  <a:lnTo>
                    <a:pt x="228" y="364"/>
                  </a:lnTo>
                  <a:lnTo>
                    <a:pt x="182" y="361"/>
                  </a:lnTo>
                  <a:lnTo>
                    <a:pt x="140" y="358"/>
                  </a:lnTo>
                  <a:lnTo>
                    <a:pt x="99" y="351"/>
                  </a:lnTo>
                  <a:lnTo>
                    <a:pt x="65" y="342"/>
                  </a:lnTo>
                  <a:lnTo>
                    <a:pt x="32" y="330"/>
                  </a:lnTo>
                  <a:lnTo>
                    <a:pt x="12" y="319"/>
                  </a:lnTo>
                  <a:lnTo>
                    <a:pt x="0" y="306"/>
                  </a:lnTo>
                  <a:lnTo>
                    <a:pt x="2" y="0"/>
                  </a:lnTo>
                  <a:close/>
                </a:path>
              </a:pathLst>
            </a:custGeom>
            <a:solidFill>
              <a:srgbClr val="FF99CC"/>
            </a:solidFill>
            <a:ln w="3175" cap="flat" cmpd="sng">
              <a:solidFill>
                <a:schemeClr val="tx1"/>
              </a:solidFill>
              <a:prstDash val="solid"/>
              <a:miter lim="800000"/>
              <a:headEnd type="none" w="med" len="med"/>
              <a:tailEnd type="none" w="med" len="med"/>
            </a:ln>
            <a:effectLst/>
          </p:spPr>
          <p:txBody>
            <a:bodyPr wrap="none"/>
            <a:lstStyle/>
            <a:p>
              <a:endParaRPr lang="en-US"/>
            </a:p>
          </p:txBody>
        </p:sp>
        <p:sp>
          <p:nvSpPr>
            <p:cNvPr id="2340879" name="Freeform 15"/>
            <p:cNvSpPr>
              <a:spLocks/>
            </p:cNvSpPr>
            <p:nvPr/>
          </p:nvSpPr>
          <p:spPr bwMode="auto">
            <a:xfrm>
              <a:off x="2214" y="2476"/>
              <a:ext cx="474" cy="898"/>
            </a:xfrm>
            <a:custGeom>
              <a:avLst/>
              <a:gdLst/>
              <a:ahLst/>
              <a:cxnLst>
                <a:cxn ang="0">
                  <a:pos x="0" y="0"/>
                </a:cxn>
                <a:cxn ang="0">
                  <a:pos x="474" y="0"/>
                </a:cxn>
                <a:cxn ang="0">
                  <a:pos x="473" y="898"/>
                </a:cxn>
                <a:cxn ang="0">
                  <a:pos x="0" y="897"/>
                </a:cxn>
                <a:cxn ang="0">
                  <a:pos x="0" y="0"/>
                </a:cxn>
              </a:cxnLst>
              <a:rect l="0" t="0" r="r" b="b"/>
              <a:pathLst>
                <a:path w="474" h="898">
                  <a:moveTo>
                    <a:pt x="0" y="0"/>
                  </a:moveTo>
                  <a:lnTo>
                    <a:pt x="474" y="0"/>
                  </a:lnTo>
                  <a:lnTo>
                    <a:pt x="473" y="898"/>
                  </a:lnTo>
                  <a:lnTo>
                    <a:pt x="0" y="897"/>
                  </a:lnTo>
                  <a:lnTo>
                    <a:pt x="0" y="0"/>
                  </a:lnTo>
                  <a:close/>
                </a:path>
              </a:pathLst>
            </a:custGeom>
            <a:solidFill>
              <a:srgbClr val="66FF66"/>
            </a:solidFill>
            <a:ln w="3175" cap="flat" cmpd="sng">
              <a:solidFill>
                <a:schemeClr val="tx1"/>
              </a:solidFill>
              <a:prstDash val="solid"/>
              <a:miter lim="800000"/>
              <a:headEnd type="none" w="med" len="med"/>
              <a:tailEnd type="none" w="med" len="med"/>
            </a:ln>
            <a:effectLst/>
          </p:spPr>
          <p:txBody>
            <a:bodyPr wrap="none"/>
            <a:lstStyle/>
            <a:p>
              <a:endParaRPr lang="en-US"/>
            </a:p>
          </p:txBody>
        </p:sp>
        <p:grpSp>
          <p:nvGrpSpPr>
            <p:cNvPr id="2340880" name="Group 16"/>
            <p:cNvGrpSpPr>
              <a:grpSpLocks/>
            </p:cNvGrpSpPr>
            <p:nvPr/>
          </p:nvGrpSpPr>
          <p:grpSpPr bwMode="auto">
            <a:xfrm>
              <a:off x="2204" y="1356"/>
              <a:ext cx="501" cy="2379"/>
              <a:chOff x="814" y="1520"/>
              <a:chExt cx="501" cy="2379"/>
            </a:xfrm>
          </p:grpSpPr>
          <p:sp>
            <p:nvSpPr>
              <p:cNvPr id="2340881" name="AutoShape 17"/>
              <p:cNvSpPr>
                <a:spLocks noChangeArrowheads="1"/>
              </p:cNvSpPr>
              <p:nvPr/>
            </p:nvSpPr>
            <p:spPr bwMode="auto">
              <a:xfrm>
                <a:off x="825" y="1643"/>
                <a:ext cx="473" cy="2256"/>
              </a:xfrm>
              <a:prstGeom prst="can">
                <a:avLst>
                  <a:gd name="adj" fmla="val 27911"/>
                </a:avLst>
              </a:prstGeom>
              <a:noFill/>
              <a:ln w="12700">
                <a:solidFill>
                  <a:schemeClr val="tx1"/>
                </a:solidFill>
                <a:miter lim="800000"/>
                <a:headEnd/>
                <a:tailEnd/>
              </a:ln>
              <a:effectLst/>
            </p:spPr>
            <p:txBody>
              <a:bodyPr wrap="none" anchor="ctr"/>
              <a:lstStyle/>
              <a:p>
                <a:endParaRPr lang="en-US"/>
              </a:p>
            </p:txBody>
          </p:sp>
          <p:sp>
            <p:nvSpPr>
              <p:cNvPr id="2340882" name="AutoShape 18"/>
              <p:cNvSpPr>
                <a:spLocks noChangeArrowheads="1"/>
              </p:cNvSpPr>
              <p:nvPr/>
            </p:nvSpPr>
            <p:spPr bwMode="auto">
              <a:xfrm>
                <a:off x="814" y="1634"/>
                <a:ext cx="501" cy="149"/>
              </a:xfrm>
              <a:custGeom>
                <a:avLst/>
                <a:gdLst>
                  <a:gd name="G0" fmla="+- 1638 0 0"/>
                  <a:gd name="G1" fmla="+- 21600 0 1638"/>
                  <a:gd name="G2" fmla="+- 21600 0 1638"/>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638" y="10800"/>
                    </a:moveTo>
                    <a:cubicBezTo>
                      <a:pt x="1638" y="15860"/>
                      <a:pt x="5740" y="19962"/>
                      <a:pt x="10800" y="19962"/>
                    </a:cubicBezTo>
                    <a:cubicBezTo>
                      <a:pt x="15860" y="19962"/>
                      <a:pt x="19962" y="15860"/>
                      <a:pt x="19962" y="10800"/>
                    </a:cubicBezTo>
                    <a:cubicBezTo>
                      <a:pt x="19962" y="5740"/>
                      <a:pt x="15860" y="1638"/>
                      <a:pt x="10800" y="1638"/>
                    </a:cubicBezTo>
                    <a:cubicBezTo>
                      <a:pt x="5740" y="1638"/>
                      <a:pt x="1638" y="5740"/>
                      <a:pt x="1638" y="10800"/>
                    </a:cubicBezTo>
                    <a:close/>
                  </a:path>
                </a:pathLst>
              </a:custGeom>
              <a:solidFill>
                <a:srgbClr val="C0C0C0"/>
              </a:solidFill>
              <a:ln w="3175">
                <a:solidFill>
                  <a:schemeClr val="tx1"/>
                </a:solidFill>
                <a:miter lim="800000"/>
                <a:headEnd/>
                <a:tailEnd/>
              </a:ln>
              <a:effectLst/>
            </p:spPr>
            <p:txBody>
              <a:bodyPr wrap="none" anchor="ctr"/>
              <a:lstStyle/>
              <a:p>
                <a:endParaRPr lang="en-US"/>
              </a:p>
            </p:txBody>
          </p:sp>
          <p:sp>
            <p:nvSpPr>
              <p:cNvPr id="2340883" name="AutoShape 19"/>
              <p:cNvSpPr>
                <a:spLocks noChangeArrowheads="1"/>
              </p:cNvSpPr>
              <p:nvPr/>
            </p:nvSpPr>
            <p:spPr bwMode="auto">
              <a:xfrm>
                <a:off x="848" y="1520"/>
                <a:ext cx="436" cy="248"/>
              </a:xfrm>
              <a:prstGeom prst="can">
                <a:avLst>
                  <a:gd name="adj" fmla="val 42741"/>
                </a:avLst>
              </a:prstGeom>
              <a:solidFill>
                <a:srgbClr val="CD9B69"/>
              </a:solidFill>
              <a:ln w="9525">
                <a:solidFill>
                  <a:schemeClr val="tx1"/>
                </a:solidFill>
                <a:miter lim="800000"/>
                <a:headEnd/>
                <a:tailEnd/>
              </a:ln>
              <a:effectLst/>
            </p:spPr>
            <p:txBody>
              <a:bodyPr wrap="none" anchor="ctr"/>
              <a:lstStyle/>
              <a:p>
                <a:endParaRPr lang="en-US"/>
              </a:p>
            </p:txBody>
          </p:sp>
        </p:grpSp>
        <p:sp>
          <p:nvSpPr>
            <p:cNvPr id="2340884" name="Text Box 20"/>
            <p:cNvSpPr txBox="1">
              <a:spLocks noChangeArrowheads="1"/>
            </p:cNvSpPr>
            <p:nvPr/>
          </p:nvSpPr>
          <p:spPr bwMode="auto">
            <a:xfrm>
              <a:off x="2364" y="3444"/>
              <a:ext cx="178" cy="192"/>
            </a:xfrm>
            <a:prstGeom prst="rect">
              <a:avLst/>
            </a:prstGeom>
            <a:noFill/>
            <a:ln w="9525">
              <a:noFill/>
              <a:miter lim="800000"/>
              <a:headEnd/>
              <a:tailEnd/>
            </a:ln>
            <a:effectLst/>
          </p:spPr>
          <p:txBody>
            <a:bodyPr wrap="none">
              <a:spAutoFit/>
            </a:bodyPr>
            <a:lstStyle/>
            <a:p>
              <a:r>
                <a:rPr lang="en-US" sz="1400" b="1" i="1"/>
                <a:t>5</a:t>
              </a:r>
            </a:p>
          </p:txBody>
        </p:sp>
      </p:grpSp>
      <p:grpSp>
        <p:nvGrpSpPr>
          <p:cNvPr id="2340885" name="Group 21"/>
          <p:cNvGrpSpPr>
            <a:grpSpLocks/>
          </p:cNvGrpSpPr>
          <p:nvPr/>
        </p:nvGrpSpPr>
        <p:grpSpPr bwMode="auto">
          <a:xfrm>
            <a:off x="1771650" y="2159000"/>
            <a:ext cx="962025" cy="3776663"/>
            <a:chOff x="1116" y="1360"/>
            <a:chExt cx="606" cy="2379"/>
          </a:xfrm>
        </p:grpSpPr>
        <p:sp>
          <p:nvSpPr>
            <p:cNvPr id="2340886" name="Freeform 22"/>
            <p:cNvSpPr>
              <a:spLocks/>
            </p:cNvSpPr>
            <p:nvPr/>
          </p:nvSpPr>
          <p:spPr bwMode="auto">
            <a:xfrm>
              <a:off x="1116" y="1565"/>
              <a:ext cx="560" cy="1432"/>
            </a:xfrm>
            <a:custGeom>
              <a:avLst/>
              <a:gdLst/>
              <a:ahLst/>
              <a:cxnLst>
                <a:cxn ang="0">
                  <a:pos x="0" y="22"/>
                </a:cxn>
                <a:cxn ang="0">
                  <a:pos x="87" y="1431"/>
                </a:cxn>
                <a:cxn ang="0">
                  <a:pos x="560" y="1432"/>
                </a:cxn>
                <a:cxn ang="0">
                  <a:pos x="473" y="0"/>
                </a:cxn>
                <a:cxn ang="0">
                  <a:pos x="420" y="25"/>
                </a:cxn>
                <a:cxn ang="0">
                  <a:pos x="353" y="43"/>
                </a:cxn>
                <a:cxn ang="0">
                  <a:pos x="269" y="57"/>
                </a:cxn>
                <a:cxn ang="0">
                  <a:pos x="186" y="61"/>
                </a:cxn>
                <a:cxn ang="0">
                  <a:pos x="141" y="57"/>
                </a:cxn>
                <a:cxn ang="0">
                  <a:pos x="98" y="51"/>
                </a:cxn>
                <a:cxn ang="0">
                  <a:pos x="45" y="40"/>
                </a:cxn>
                <a:cxn ang="0">
                  <a:pos x="0" y="22"/>
                </a:cxn>
              </a:cxnLst>
              <a:rect l="0" t="0" r="r" b="b"/>
              <a:pathLst>
                <a:path w="560" h="1432">
                  <a:moveTo>
                    <a:pt x="0" y="22"/>
                  </a:moveTo>
                  <a:lnTo>
                    <a:pt x="87" y="1431"/>
                  </a:lnTo>
                  <a:lnTo>
                    <a:pt x="560" y="1432"/>
                  </a:lnTo>
                  <a:lnTo>
                    <a:pt x="473" y="0"/>
                  </a:lnTo>
                  <a:lnTo>
                    <a:pt x="420" y="25"/>
                  </a:lnTo>
                  <a:lnTo>
                    <a:pt x="353" y="43"/>
                  </a:lnTo>
                  <a:lnTo>
                    <a:pt x="269" y="57"/>
                  </a:lnTo>
                  <a:lnTo>
                    <a:pt x="186" y="61"/>
                  </a:lnTo>
                  <a:lnTo>
                    <a:pt x="141" y="57"/>
                  </a:lnTo>
                  <a:lnTo>
                    <a:pt x="98" y="51"/>
                  </a:lnTo>
                  <a:lnTo>
                    <a:pt x="45" y="40"/>
                  </a:lnTo>
                  <a:lnTo>
                    <a:pt x="0" y="22"/>
                  </a:lnTo>
                  <a:close/>
                </a:path>
              </a:pathLst>
            </a:custGeom>
            <a:solidFill>
              <a:srgbClr val="CC99FF"/>
            </a:solidFill>
            <a:ln w="3175" cap="flat" cmpd="sng">
              <a:solidFill>
                <a:schemeClr val="tx1"/>
              </a:solidFill>
              <a:prstDash val="solid"/>
              <a:miter lim="800000"/>
              <a:headEnd type="none" w="med" len="med"/>
              <a:tailEnd type="none" w="med" len="med"/>
            </a:ln>
            <a:effectLst/>
          </p:spPr>
          <p:txBody>
            <a:bodyPr wrap="none"/>
            <a:lstStyle/>
            <a:p>
              <a:endParaRPr lang="en-US"/>
            </a:p>
          </p:txBody>
        </p:sp>
        <p:sp>
          <p:nvSpPr>
            <p:cNvPr id="2340887" name="Freeform 23"/>
            <p:cNvSpPr>
              <a:spLocks/>
            </p:cNvSpPr>
            <p:nvPr/>
          </p:nvSpPr>
          <p:spPr bwMode="auto">
            <a:xfrm>
              <a:off x="1206" y="2997"/>
              <a:ext cx="491" cy="272"/>
            </a:xfrm>
            <a:custGeom>
              <a:avLst/>
              <a:gdLst/>
              <a:ahLst/>
              <a:cxnLst>
                <a:cxn ang="0">
                  <a:pos x="0" y="0"/>
                </a:cxn>
                <a:cxn ang="0">
                  <a:pos x="474" y="0"/>
                </a:cxn>
                <a:cxn ang="0">
                  <a:pos x="491" y="272"/>
                </a:cxn>
                <a:cxn ang="0">
                  <a:pos x="15" y="272"/>
                </a:cxn>
                <a:cxn ang="0">
                  <a:pos x="0" y="0"/>
                </a:cxn>
              </a:cxnLst>
              <a:rect l="0" t="0" r="r" b="b"/>
              <a:pathLst>
                <a:path w="491" h="272">
                  <a:moveTo>
                    <a:pt x="0" y="0"/>
                  </a:moveTo>
                  <a:lnTo>
                    <a:pt x="474" y="0"/>
                  </a:lnTo>
                  <a:lnTo>
                    <a:pt x="491" y="272"/>
                  </a:lnTo>
                  <a:lnTo>
                    <a:pt x="15" y="272"/>
                  </a:lnTo>
                  <a:lnTo>
                    <a:pt x="0" y="0"/>
                  </a:lnTo>
                  <a:close/>
                </a:path>
              </a:pathLst>
            </a:custGeom>
            <a:solidFill>
              <a:srgbClr val="66FF66"/>
            </a:solidFill>
            <a:ln w="3175" cap="flat" cmpd="sng">
              <a:solidFill>
                <a:schemeClr val="tx1"/>
              </a:solidFill>
              <a:prstDash val="solid"/>
              <a:miter lim="800000"/>
              <a:headEnd type="none" w="med" len="med"/>
              <a:tailEnd type="none" w="med" len="med"/>
            </a:ln>
            <a:effectLst/>
          </p:spPr>
          <p:txBody>
            <a:bodyPr wrap="none"/>
            <a:lstStyle/>
            <a:p>
              <a:endParaRPr lang="en-US"/>
            </a:p>
          </p:txBody>
        </p:sp>
        <p:sp>
          <p:nvSpPr>
            <p:cNvPr id="2340888" name="Freeform 24"/>
            <p:cNvSpPr>
              <a:spLocks/>
            </p:cNvSpPr>
            <p:nvPr/>
          </p:nvSpPr>
          <p:spPr bwMode="auto">
            <a:xfrm>
              <a:off x="1223" y="3269"/>
              <a:ext cx="499" cy="469"/>
            </a:xfrm>
            <a:custGeom>
              <a:avLst/>
              <a:gdLst/>
              <a:ahLst/>
              <a:cxnLst>
                <a:cxn ang="0">
                  <a:pos x="0" y="0"/>
                </a:cxn>
                <a:cxn ang="0">
                  <a:pos x="474" y="0"/>
                </a:cxn>
                <a:cxn ang="0">
                  <a:pos x="499" y="394"/>
                </a:cxn>
                <a:cxn ang="0">
                  <a:pos x="481" y="418"/>
                </a:cxn>
                <a:cxn ang="0">
                  <a:pos x="451" y="430"/>
                </a:cxn>
                <a:cxn ang="0">
                  <a:pos x="412" y="444"/>
                </a:cxn>
                <a:cxn ang="0">
                  <a:pos x="366" y="453"/>
                </a:cxn>
                <a:cxn ang="0">
                  <a:pos x="316" y="463"/>
                </a:cxn>
                <a:cxn ang="0">
                  <a:pos x="253" y="469"/>
                </a:cxn>
                <a:cxn ang="0">
                  <a:pos x="187" y="469"/>
                </a:cxn>
                <a:cxn ang="0">
                  <a:pos x="133" y="465"/>
                </a:cxn>
                <a:cxn ang="0">
                  <a:pos x="82" y="457"/>
                </a:cxn>
                <a:cxn ang="0">
                  <a:pos x="42" y="439"/>
                </a:cxn>
                <a:cxn ang="0">
                  <a:pos x="27" y="429"/>
                </a:cxn>
                <a:cxn ang="0">
                  <a:pos x="0" y="0"/>
                </a:cxn>
              </a:cxnLst>
              <a:rect l="0" t="0" r="r" b="b"/>
              <a:pathLst>
                <a:path w="499" h="469">
                  <a:moveTo>
                    <a:pt x="0" y="0"/>
                  </a:moveTo>
                  <a:lnTo>
                    <a:pt x="474" y="0"/>
                  </a:lnTo>
                  <a:lnTo>
                    <a:pt x="499" y="394"/>
                  </a:lnTo>
                  <a:lnTo>
                    <a:pt x="481" y="418"/>
                  </a:lnTo>
                  <a:lnTo>
                    <a:pt x="451" y="430"/>
                  </a:lnTo>
                  <a:lnTo>
                    <a:pt x="412" y="444"/>
                  </a:lnTo>
                  <a:lnTo>
                    <a:pt x="366" y="453"/>
                  </a:lnTo>
                  <a:lnTo>
                    <a:pt x="316" y="463"/>
                  </a:lnTo>
                  <a:lnTo>
                    <a:pt x="253" y="469"/>
                  </a:lnTo>
                  <a:lnTo>
                    <a:pt x="187" y="469"/>
                  </a:lnTo>
                  <a:lnTo>
                    <a:pt x="133" y="465"/>
                  </a:lnTo>
                  <a:lnTo>
                    <a:pt x="82" y="457"/>
                  </a:lnTo>
                  <a:lnTo>
                    <a:pt x="42" y="439"/>
                  </a:lnTo>
                  <a:lnTo>
                    <a:pt x="27" y="429"/>
                  </a:lnTo>
                  <a:lnTo>
                    <a:pt x="0" y="0"/>
                  </a:lnTo>
                  <a:close/>
                </a:path>
              </a:pathLst>
            </a:custGeom>
            <a:solidFill>
              <a:srgbClr val="FFFF99"/>
            </a:solidFill>
            <a:ln w="3175" cap="flat" cmpd="sng">
              <a:solidFill>
                <a:schemeClr val="tx1"/>
              </a:solidFill>
              <a:prstDash val="solid"/>
              <a:miter lim="800000"/>
              <a:headEnd type="none" w="med" len="med"/>
              <a:tailEnd type="none" w="med" len="med"/>
            </a:ln>
            <a:effectLst/>
          </p:spPr>
          <p:txBody>
            <a:bodyPr wrap="none"/>
            <a:lstStyle/>
            <a:p>
              <a:endParaRPr lang="en-US"/>
            </a:p>
          </p:txBody>
        </p:sp>
        <p:grpSp>
          <p:nvGrpSpPr>
            <p:cNvPr id="2340889" name="Group 25"/>
            <p:cNvGrpSpPr>
              <a:grpSpLocks/>
            </p:cNvGrpSpPr>
            <p:nvPr/>
          </p:nvGrpSpPr>
          <p:grpSpPr bwMode="auto">
            <a:xfrm rot="-216736">
              <a:off x="1168" y="1360"/>
              <a:ext cx="501" cy="2379"/>
              <a:chOff x="814" y="1520"/>
              <a:chExt cx="501" cy="2379"/>
            </a:xfrm>
          </p:grpSpPr>
          <p:sp>
            <p:nvSpPr>
              <p:cNvPr id="2340890" name="AutoShape 26"/>
              <p:cNvSpPr>
                <a:spLocks noChangeArrowheads="1"/>
              </p:cNvSpPr>
              <p:nvPr/>
            </p:nvSpPr>
            <p:spPr bwMode="auto">
              <a:xfrm>
                <a:off x="825" y="1643"/>
                <a:ext cx="473" cy="2256"/>
              </a:xfrm>
              <a:prstGeom prst="can">
                <a:avLst>
                  <a:gd name="adj" fmla="val 27911"/>
                </a:avLst>
              </a:prstGeom>
              <a:noFill/>
              <a:ln w="12700">
                <a:solidFill>
                  <a:schemeClr val="tx1"/>
                </a:solidFill>
                <a:miter lim="800000"/>
                <a:headEnd/>
                <a:tailEnd/>
              </a:ln>
              <a:effectLst/>
            </p:spPr>
            <p:txBody>
              <a:bodyPr wrap="none" anchor="ctr"/>
              <a:lstStyle/>
              <a:p>
                <a:endParaRPr lang="en-US"/>
              </a:p>
            </p:txBody>
          </p:sp>
          <p:sp>
            <p:nvSpPr>
              <p:cNvPr id="2340891" name="AutoShape 27"/>
              <p:cNvSpPr>
                <a:spLocks noChangeArrowheads="1"/>
              </p:cNvSpPr>
              <p:nvPr/>
            </p:nvSpPr>
            <p:spPr bwMode="auto">
              <a:xfrm>
                <a:off x="814" y="1634"/>
                <a:ext cx="501" cy="149"/>
              </a:xfrm>
              <a:custGeom>
                <a:avLst/>
                <a:gdLst>
                  <a:gd name="G0" fmla="+- 1638 0 0"/>
                  <a:gd name="G1" fmla="+- 21600 0 1638"/>
                  <a:gd name="G2" fmla="+- 21600 0 1638"/>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638" y="10800"/>
                    </a:moveTo>
                    <a:cubicBezTo>
                      <a:pt x="1638" y="15860"/>
                      <a:pt x="5740" y="19962"/>
                      <a:pt x="10800" y="19962"/>
                    </a:cubicBezTo>
                    <a:cubicBezTo>
                      <a:pt x="15860" y="19962"/>
                      <a:pt x="19962" y="15860"/>
                      <a:pt x="19962" y="10800"/>
                    </a:cubicBezTo>
                    <a:cubicBezTo>
                      <a:pt x="19962" y="5740"/>
                      <a:pt x="15860" y="1638"/>
                      <a:pt x="10800" y="1638"/>
                    </a:cubicBezTo>
                    <a:cubicBezTo>
                      <a:pt x="5740" y="1638"/>
                      <a:pt x="1638" y="5740"/>
                      <a:pt x="1638" y="10800"/>
                    </a:cubicBezTo>
                    <a:close/>
                  </a:path>
                </a:pathLst>
              </a:custGeom>
              <a:solidFill>
                <a:srgbClr val="C0C0C0"/>
              </a:solidFill>
              <a:ln w="3175">
                <a:solidFill>
                  <a:schemeClr val="tx1"/>
                </a:solidFill>
                <a:miter lim="800000"/>
                <a:headEnd/>
                <a:tailEnd/>
              </a:ln>
              <a:effectLst/>
            </p:spPr>
            <p:txBody>
              <a:bodyPr wrap="none" anchor="ctr"/>
              <a:lstStyle/>
              <a:p>
                <a:endParaRPr lang="en-US"/>
              </a:p>
            </p:txBody>
          </p:sp>
          <p:sp>
            <p:nvSpPr>
              <p:cNvPr id="2340892" name="AutoShape 28"/>
              <p:cNvSpPr>
                <a:spLocks noChangeArrowheads="1"/>
              </p:cNvSpPr>
              <p:nvPr/>
            </p:nvSpPr>
            <p:spPr bwMode="auto">
              <a:xfrm>
                <a:off x="848" y="1520"/>
                <a:ext cx="436" cy="248"/>
              </a:xfrm>
              <a:prstGeom prst="can">
                <a:avLst>
                  <a:gd name="adj" fmla="val 42741"/>
                </a:avLst>
              </a:prstGeom>
              <a:solidFill>
                <a:srgbClr val="CD9B69"/>
              </a:solidFill>
              <a:ln w="9525">
                <a:solidFill>
                  <a:schemeClr val="tx1"/>
                </a:solidFill>
                <a:miter lim="800000"/>
                <a:headEnd/>
                <a:tailEnd/>
              </a:ln>
              <a:effectLst/>
            </p:spPr>
            <p:txBody>
              <a:bodyPr wrap="none" anchor="ctr"/>
              <a:lstStyle/>
              <a:p>
                <a:endParaRPr lang="en-US"/>
              </a:p>
            </p:txBody>
          </p:sp>
        </p:grpSp>
        <p:sp>
          <p:nvSpPr>
            <p:cNvPr id="2340893" name="Text Box 29"/>
            <p:cNvSpPr txBox="1">
              <a:spLocks noChangeArrowheads="1"/>
            </p:cNvSpPr>
            <p:nvPr/>
          </p:nvSpPr>
          <p:spPr bwMode="auto">
            <a:xfrm>
              <a:off x="1378" y="3402"/>
              <a:ext cx="178" cy="192"/>
            </a:xfrm>
            <a:prstGeom prst="rect">
              <a:avLst/>
            </a:prstGeom>
            <a:noFill/>
            <a:ln w="9525">
              <a:noFill/>
              <a:miter lim="800000"/>
              <a:headEnd/>
              <a:tailEnd/>
            </a:ln>
            <a:effectLst/>
          </p:spPr>
          <p:txBody>
            <a:bodyPr wrap="none">
              <a:spAutoFit/>
            </a:bodyPr>
            <a:lstStyle/>
            <a:p>
              <a:r>
                <a:rPr lang="en-US" sz="1400" b="1" i="1"/>
                <a:t>2</a:t>
              </a:r>
            </a:p>
          </p:txBody>
        </p:sp>
        <p:sp>
          <p:nvSpPr>
            <p:cNvPr id="2340894" name="Text Box 30"/>
            <p:cNvSpPr txBox="1">
              <a:spLocks noChangeArrowheads="1"/>
            </p:cNvSpPr>
            <p:nvPr/>
          </p:nvSpPr>
          <p:spPr bwMode="auto">
            <a:xfrm>
              <a:off x="1363" y="3042"/>
              <a:ext cx="178" cy="192"/>
            </a:xfrm>
            <a:prstGeom prst="rect">
              <a:avLst/>
            </a:prstGeom>
            <a:noFill/>
            <a:ln w="9525">
              <a:noFill/>
              <a:miter lim="800000"/>
              <a:headEnd/>
              <a:tailEnd/>
            </a:ln>
            <a:effectLst/>
          </p:spPr>
          <p:txBody>
            <a:bodyPr wrap="none">
              <a:spAutoFit/>
            </a:bodyPr>
            <a:lstStyle/>
            <a:p>
              <a:r>
                <a:rPr lang="en-US" sz="1400" b="1" i="1"/>
                <a:t>3</a:t>
              </a:r>
            </a:p>
          </p:txBody>
        </p:sp>
        <p:sp>
          <p:nvSpPr>
            <p:cNvPr id="2340895" name="Text Box 31"/>
            <p:cNvSpPr txBox="1">
              <a:spLocks noChangeArrowheads="1"/>
            </p:cNvSpPr>
            <p:nvPr/>
          </p:nvSpPr>
          <p:spPr bwMode="auto">
            <a:xfrm>
              <a:off x="1320" y="2382"/>
              <a:ext cx="178" cy="192"/>
            </a:xfrm>
            <a:prstGeom prst="rect">
              <a:avLst/>
            </a:prstGeom>
            <a:noFill/>
            <a:ln w="9525">
              <a:noFill/>
              <a:miter lim="800000"/>
              <a:headEnd/>
              <a:tailEnd/>
            </a:ln>
            <a:effectLst/>
          </p:spPr>
          <p:txBody>
            <a:bodyPr wrap="none">
              <a:spAutoFit/>
            </a:bodyPr>
            <a:lstStyle/>
            <a:p>
              <a:r>
                <a:rPr lang="en-US" sz="1400" b="1" i="1"/>
                <a:t>1</a:t>
              </a:r>
            </a:p>
          </p:txBody>
        </p:sp>
      </p:grpSp>
      <p:grpSp>
        <p:nvGrpSpPr>
          <p:cNvPr id="2340896" name="Group 32"/>
          <p:cNvGrpSpPr>
            <a:grpSpLocks/>
          </p:cNvGrpSpPr>
          <p:nvPr/>
        </p:nvGrpSpPr>
        <p:grpSpPr bwMode="auto">
          <a:xfrm>
            <a:off x="4968875" y="2159000"/>
            <a:ext cx="941388" cy="3776663"/>
            <a:chOff x="3130" y="1360"/>
            <a:chExt cx="593" cy="2379"/>
          </a:xfrm>
        </p:grpSpPr>
        <p:sp>
          <p:nvSpPr>
            <p:cNvPr id="2340897" name="Freeform 33"/>
            <p:cNvSpPr>
              <a:spLocks/>
            </p:cNvSpPr>
            <p:nvPr/>
          </p:nvSpPr>
          <p:spPr bwMode="auto">
            <a:xfrm>
              <a:off x="3141" y="1556"/>
              <a:ext cx="582" cy="1908"/>
            </a:xfrm>
            <a:custGeom>
              <a:avLst/>
              <a:gdLst/>
              <a:ahLst/>
              <a:cxnLst>
                <a:cxn ang="0">
                  <a:pos x="111" y="0"/>
                </a:cxn>
                <a:cxn ang="0">
                  <a:pos x="582" y="37"/>
                </a:cxn>
                <a:cxn ang="0">
                  <a:pos x="473" y="1908"/>
                </a:cxn>
                <a:cxn ang="0">
                  <a:pos x="0" y="1890"/>
                </a:cxn>
                <a:cxn ang="0">
                  <a:pos x="111" y="0"/>
                </a:cxn>
              </a:cxnLst>
              <a:rect l="0" t="0" r="r" b="b"/>
              <a:pathLst>
                <a:path w="582" h="1908">
                  <a:moveTo>
                    <a:pt x="111" y="0"/>
                  </a:moveTo>
                  <a:lnTo>
                    <a:pt x="582" y="37"/>
                  </a:lnTo>
                  <a:lnTo>
                    <a:pt x="473" y="1908"/>
                  </a:lnTo>
                  <a:lnTo>
                    <a:pt x="0" y="1890"/>
                  </a:lnTo>
                  <a:lnTo>
                    <a:pt x="111" y="0"/>
                  </a:lnTo>
                  <a:close/>
                </a:path>
              </a:pathLst>
            </a:custGeom>
            <a:solidFill>
              <a:srgbClr val="FFFF99"/>
            </a:solidFill>
            <a:ln w="3175" cap="flat" cmpd="sng">
              <a:solidFill>
                <a:schemeClr val="tx1"/>
              </a:solidFill>
              <a:prstDash val="solid"/>
              <a:miter lim="800000"/>
              <a:headEnd type="none" w="med" len="med"/>
              <a:tailEnd type="none" w="med" len="med"/>
            </a:ln>
            <a:effectLst/>
          </p:spPr>
          <p:txBody>
            <a:bodyPr wrap="none"/>
            <a:lstStyle/>
            <a:p>
              <a:endParaRPr lang="en-US"/>
            </a:p>
          </p:txBody>
        </p:sp>
        <p:sp>
          <p:nvSpPr>
            <p:cNvPr id="2340898" name="Freeform 34"/>
            <p:cNvSpPr>
              <a:spLocks/>
            </p:cNvSpPr>
            <p:nvPr/>
          </p:nvSpPr>
          <p:spPr bwMode="auto">
            <a:xfrm>
              <a:off x="3130" y="3444"/>
              <a:ext cx="485" cy="294"/>
            </a:xfrm>
            <a:custGeom>
              <a:avLst/>
              <a:gdLst/>
              <a:ahLst/>
              <a:cxnLst>
                <a:cxn ang="0">
                  <a:pos x="10" y="0"/>
                </a:cxn>
                <a:cxn ang="0">
                  <a:pos x="485" y="15"/>
                </a:cxn>
                <a:cxn ang="0">
                  <a:pos x="469" y="243"/>
                </a:cxn>
                <a:cxn ang="0">
                  <a:pos x="451" y="266"/>
                </a:cxn>
                <a:cxn ang="0">
                  <a:pos x="406" y="279"/>
                </a:cxn>
                <a:cxn ang="0">
                  <a:pos x="346" y="288"/>
                </a:cxn>
                <a:cxn ang="0">
                  <a:pos x="253" y="294"/>
                </a:cxn>
                <a:cxn ang="0">
                  <a:pos x="169" y="285"/>
                </a:cxn>
                <a:cxn ang="0">
                  <a:pos x="130" y="279"/>
                </a:cxn>
                <a:cxn ang="0">
                  <a:pos x="83" y="269"/>
                </a:cxn>
                <a:cxn ang="0">
                  <a:pos x="41" y="255"/>
                </a:cxn>
                <a:cxn ang="0">
                  <a:pos x="16" y="237"/>
                </a:cxn>
                <a:cxn ang="0">
                  <a:pos x="0" y="224"/>
                </a:cxn>
                <a:cxn ang="0">
                  <a:pos x="10" y="0"/>
                </a:cxn>
              </a:cxnLst>
              <a:rect l="0" t="0" r="r" b="b"/>
              <a:pathLst>
                <a:path w="485" h="294">
                  <a:moveTo>
                    <a:pt x="10" y="0"/>
                  </a:moveTo>
                  <a:lnTo>
                    <a:pt x="485" y="15"/>
                  </a:lnTo>
                  <a:lnTo>
                    <a:pt x="469" y="243"/>
                  </a:lnTo>
                  <a:lnTo>
                    <a:pt x="451" y="266"/>
                  </a:lnTo>
                  <a:lnTo>
                    <a:pt x="406" y="279"/>
                  </a:lnTo>
                  <a:lnTo>
                    <a:pt x="346" y="288"/>
                  </a:lnTo>
                  <a:lnTo>
                    <a:pt x="253" y="294"/>
                  </a:lnTo>
                  <a:lnTo>
                    <a:pt x="169" y="285"/>
                  </a:lnTo>
                  <a:lnTo>
                    <a:pt x="130" y="279"/>
                  </a:lnTo>
                  <a:lnTo>
                    <a:pt x="83" y="269"/>
                  </a:lnTo>
                  <a:lnTo>
                    <a:pt x="41" y="255"/>
                  </a:lnTo>
                  <a:lnTo>
                    <a:pt x="16" y="237"/>
                  </a:lnTo>
                  <a:lnTo>
                    <a:pt x="0" y="224"/>
                  </a:lnTo>
                  <a:lnTo>
                    <a:pt x="10" y="0"/>
                  </a:lnTo>
                  <a:close/>
                </a:path>
              </a:pathLst>
            </a:custGeom>
            <a:solidFill>
              <a:srgbClr val="99CCFF"/>
            </a:solidFill>
            <a:ln w="3175" cap="flat" cmpd="sng">
              <a:solidFill>
                <a:schemeClr val="tx1"/>
              </a:solidFill>
              <a:prstDash val="solid"/>
              <a:miter lim="800000"/>
              <a:headEnd type="none" w="med" len="med"/>
              <a:tailEnd type="none" w="med" len="med"/>
            </a:ln>
            <a:effectLst/>
          </p:spPr>
          <p:txBody>
            <a:bodyPr wrap="none"/>
            <a:lstStyle/>
            <a:p>
              <a:endParaRPr lang="en-US"/>
            </a:p>
          </p:txBody>
        </p:sp>
        <p:grpSp>
          <p:nvGrpSpPr>
            <p:cNvPr id="2340899" name="Group 35"/>
            <p:cNvGrpSpPr>
              <a:grpSpLocks/>
            </p:cNvGrpSpPr>
            <p:nvPr/>
          </p:nvGrpSpPr>
          <p:grpSpPr bwMode="auto">
            <a:xfrm rot="205215">
              <a:off x="3184" y="1360"/>
              <a:ext cx="501" cy="2379"/>
              <a:chOff x="814" y="1520"/>
              <a:chExt cx="501" cy="2379"/>
            </a:xfrm>
          </p:grpSpPr>
          <p:sp>
            <p:nvSpPr>
              <p:cNvPr id="2340900" name="AutoShape 36"/>
              <p:cNvSpPr>
                <a:spLocks noChangeArrowheads="1"/>
              </p:cNvSpPr>
              <p:nvPr/>
            </p:nvSpPr>
            <p:spPr bwMode="auto">
              <a:xfrm>
                <a:off x="825" y="1643"/>
                <a:ext cx="473" cy="2256"/>
              </a:xfrm>
              <a:prstGeom prst="can">
                <a:avLst>
                  <a:gd name="adj" fmla="val 27911"/>
                </a:avLst>
              </a:prstGeom>
              <a:noFill/>
              <a:ln w="12700">
                <a:solidFill>
                  <a:schemeClr val="tx1"/>
                </a:solidFill>
                <a:miter lim="800000"/>
                <a:headEnd/>
                <a:tailEnd/>
              </a:ln>
              <a:effectLst/>
            </p:spPr>
            <p:txBody>
              <a:bodyPr wrap="none" anchor="ctr"/>
              <a:lstStyle/>
              <a:p>
                <a:endParaRPr lang="en-US"/>
              </a:p>
            </p:txBody>
          </p:sp>
          <p:sp>
            <p:nvSpPr>
              <p:cNvPr id="2340901" name="AutoShape 37"/>
              <p:cNvSpPr>
                <a:spLocks noChangeArrowheads="1"/>
              </p:cNvSpPr>
              <p:nvPr/>
            </p:nvSpPr>
            <p:spPr bwMode="auto">
              <a:xfrm>
                <a:off x="814" y="1634"/>
                <a:ext cx="501" cy="149"/>
              </a:xfrm>
              <a:custGeom>
                <a:avLst/>
                <a:gdLst>
                  <a:gd name="G0" fmla="+- 1638 0 0"/>
                  <a:gd name="G1" fmla="+- 21600 0 1638"/>
                  <a:gd name="G2" fmla="+- 21600 0 1638"/>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638" y="10800"/>
                    </a:moveTo>
                    <a:cubicBezTo>
                      <a:pt x="1638" y="15860"/>
                      <a:pt x="5740" y="19962"/>
                      <a:pt x="10800" y="19962"/>
                    </a:cubicBezTo>
                    <a:cubicBezTo>
                      <a:pt x="15860" y="19962"/>
                      <a:pt x="19962" y="15860"/>
                      <a:pt x="19962" y="10800"/>
                    </a:cubicBezTo>
                    <a:cubicBezTo>
                      <a:pt x="19962" y="5740"/>
                      <a:pt x="15860" y="1638"/>
                      <a:pt x="10800" y="1638"/>
                    </a:cubicBezTo>
                    <a:cubicBezTo>
                      <a:pt x="5740" y="1638"/>
                      <a:pt x="1638" y="5740"/>
                      <a:pt x="1638" y="10800"/>
                    </a:cubicBezTo>
                    <a:close/>
                  </a:path>
                </a:pathLst>
              </a:custGeom>
              <a:solidFill>
                <a:srgbClr val="C0C0C0"/>
              </a:solidFill>
              <a:ln w="3175">
                <a:solidFill>
                  <a:schemeClr val="tx1"/>
                </a:solidFill>
                <a:miter lim="800000"/>
                <a:headEnd/>
                <a:tailEnd/>
              </a:ln>
              <a:effectLst/>
            </p:spPr>
            <p:txBody>
              <a:bodyPr wrap="none" anchor="ctr"/>
              <a:lstStyle/>
              <a:p>
                <a:endParaRPr lang="en-US"/>
              </a:p>
            </p:txBody>
          </p:sp>
          <p:sp>
            <p:nvSpPr>
              <p:cNvPr id="2340902" name="AutoShape 38"/>
              <p:cNvSpPr>
                <a:spLocks noChangeArrowheads="1"/>
              </p:cNvSpPr>
              <p:nvPr/>
            </p:nvSpPr>
            <p:spPr bwMode="auto">
              <a:xfrm>
                <a:off x="848" y="1520"/>
                <a:ext cx="436" cy="248"/>
              </a:xfrm>
              <a:prstGeom prst="can">
                <a:avLst>
                  <a:gd name="adj" fmla="val 42741"/>
                </a:avLst>
              </a:prstGeom>
              <a:solidFill>
                <a:srgbClr val="CD9B69"/>
              </a:solidFill>
              <a:ln w="9525">
                <a:solidFill>
                  <a:schemeClr val="tx1"/>
                </a:solidFill>
                <a:miter lim="800000"/>
                <a:headEnd/>
                <a:tailEnd/>
              </a:ln>
              <a:effectLst/>
            </p:spPr>
            <p:txBody>
              <a:bodyPr wrap="none" anchor="ctr"/>
              <a:lstStyle/>
              <a:p>
                <a:endParaRPr lang="en-US"/>
              </a:p>
            </p:txBody>
          </p:sp>
        </p:grpSp>
        <p:sp>
          <p:nvSpPr>
            <p:cNvPr id="2340903" name="Text Box 39"/>
            <p:cNvSpPr txBox="1">
              <a:spLocks noChangeArrowheads="1"/>
            </p:cNvSpPr>
            <p:nvPr/>
          </p:nvSpPr>
          <p:spPr bwMode="auto">
            <a:xfrm>
              <a:off x="3283" y="3489"/>
              <a:ext cx="178" cy="192"/>
            </a:xfrm>
            <a:prstGeom prst="rect">
              <a:avLst/>
            </a:prstGeom>
            <a:noFill/>
            <a:ln w="9525">
              <a:noFill/>
              <a:miter lim="800000"/>
              <a:headEnd/>
              <a:tailEnd/>
            </a:ln>
            <a:effectLst/>
          </p:spPr>
          <p:txBody>
            <a:bodyPr wrap="none">
              <a:spAutoFit/>
            </a:bodyPr>
            <a:lstStyle/>
            <a:p>
              <a:r>
                <a:rPr lang="en-US" sz="1400" b="1" i="1"/>
                <a:t>4</a:t>
              </a:r>
            </a:p>
          </p:txBody>
        </p:sp>
      </p:grpSp>
      <p:sp>
        <p:nvSpPr>
          <p:cNvPr id="2340904" name="Rectangle 40"/>
          <p:cNvSpPr>
            <a:spLocks noChangeArrowheads="1"/>
          </p:cNvSpPr>
          <p:nvPr/>
        </p:nvSpPr>
        <p:spPr bwMode="auto">
          <a:xfrm>
            <a:off x="76200" y="6567488"/>
            <a:ext cx="3746500" cy="214312"/>
          </a:xfrm>
          <a:prstGeom prst="rect">
            <a:avLst/>
          </a:prstGeom>
          <a:noFill/>
          <a:ln w="9525">
            <a:noFill/>
            <a:miter lim="800000"/>
            <a:headEnd/>
            <a:tailEnd/>
          </a:ln>
          <a:effectLst/>
        </p:spPr>
        <p:txBody>
          <a:bodyPr wrap="none">
            <a:spAutoFit/>
          </a:bodyPr>
          <a:lstStyle/>
          <a:p>
            <a:r>
              <a:rPr lang="en-US" sz="800"/>
              <a:t>Coussement, DeSchepper, et al. , </a:t>
            </a:r>
            <a:r>
              <a:rPr lang="en-US" sz="800" u="sng"/>
              <a:t>Brain Strains Power Puzzles</a:t>
            </a:r>
            <a:r>
              <a:rPr lang="en-US" sz="800"/>
              <a:t> </a:t>
            </a:r>
            <a:r>
              <a:rPr lang="en-US" sz="800">
                <a:latin typeface="Symbol" pitchFamily="18" charset="2"/>
              </a:rPr>
              <a:t> </a:t>
            </a:r>
            <a:r>
              <a:rPr lang="en-US" sz="800"/>
              <a:t>2002, page 16</a:t>
            </a:r>
          </a:p>
        </p:txBody>
      </p:sp>
      <p:sp>
        <p:nvSpPr>
          <p:cNvPr id="2340905" name="AutoShape 41">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340906" name="Text Box 42"/>
          <p:cNvSpPr txBox="1">
            <a:spLocks noChangeArrowheads="1"/>
          </p:cNvSpPr>
          <p:nvPr/>
        </p:nvSpPr>
        <p:spPr bwMode="auto">
          <a:xfrm>
            <a:off x="1903413" y="1273175"/>
            <a:ext cx="5421312" cy="304800"/>
          </a:xfrm>
          <a:prstGeom prst="rect">
            <a:avLst/>
          </a:prstGeom>
          <a:noFill/>
          <a:ln w="9525">
            <a:noFill/>
            <a:miter lim="800000"/>
            <a:headEnd/>
            <a:tailEnd/>
          </a:ln>
          <a:effectLst/>
        </p:spPr>
        <p:txBody>
          <a:bodyPr wrap="none">
            <a:spAutoFit/>
          </a:bodyPr>
          <a:lstStyle/>
          <a:p>
            <a:r>
              <a:rPr lang="en-US" sz="1400">
                <a:solidFill>
                  <a:srgbClr val="1C1C1C"/>
                </a:solidFill>
              </a:rPr>
              <a:t>least dense</a:t>
            </a:r>
            <a:r>
              <a:rPr lang="en-US" sz="1400"/>
              <a:t>      1    &lt;     3     &lt;     5     &lt;     2     &lt;     4      </a:t>
            </a:r>
            <a:r>
              <a:rPr lang="en-US" sz="1400">
                <a:solidFill>
                  <a:srgbClr val="1C1C1C"/>
                </a:solidFill>
              </a:rPr>
              <a:t>most dense</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2340876"/>
                                        </p:tgtEl>
                                        <p:attrNameLst>
                                          <p:attrName>style.visibility</p:attrName>
                                        </p:attrNameLst>
                                      </p:cBhvr>
                                      <p:to>
                                        <p:strVal val="visible"/>
                                      </p:to>
                                    </p:set>
                                    <p:anim calcmode="lin" valueType="num">
                                      <p:cBhvr>
                                        <p:cTn id="7" dur="500" fill="hold"/>
                                        <p:tgtEl>
                                          <p:spTgt spid="2340876"/>
                                        </p:tgtEl>
                                        <p:attrNameLst>
                                          <p:attrName>ppt_w</p:attrName>
                                        </p:attrNameLst>
                                      </p:cBhvr>
                                      <p:tavLst>
                                        <p:tav tm="0">
                                          <p:val>
                                            <p:fltVal val="0"/>
                                          </p:val>
                                        </p:tav>
                                        <p:tav tm="100000">
                                          <p:val>
                                            <p:strVal val="#ppt_w"/>
                                          </p:val>
                                        </p:tav>
                                      </p:tavLst>
                                    </p:anim>
                                    <p:anim calcmode="lin" valueType="num">
                                      <p:cBhvr>
                                        <p:cTn id="8" dur="500" fill="hold"/>
                                        <p:tgtEl>
                                          <p:spTgt spid="2340876"/>
                                        </p:tgtEl>
                                        <p:attrNameLst>
                                          <p:attrName>ppt_h</p:attrName>
                                        </p:attrNameLst>
                                      </p:cBhvr>
                                      <p:tavLst>
                                        <p:tav tm="0">
                                          <p:val>
                                            <p:fltVal val="0"/>
                                          </p:val>
                                        </p:tav>
                                        <p:tav tm="100000">
                                          <p:val>
                                            <p:strVal val="#ppt_h"/>
                                          </p:val>
                                        </p:tav>
                                      </p:tavLst>
                                    </p:anim>
                                    <p:animEffect transition="in" filter="fade">
                                      <p:cBhvr>
                                        <p:cTn id="9" dur="500"/>
                                        <p:tgtEl>
                                          <p:spTgt spid="234087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340896"/>
                                        </p:tgtEl>
                                        <p:attrNameLst>
                                          <p:attrName>style.visibility</p:attrName>
                                        </p:attrNameLst>
                                      </p:cBhvr>
                                      <p:to>
                                        <p:strVal val="visible"/>
                                      </p:to>
                                    </p:set>
                                    <p:anim calcmode="lin" valueType="num">
                                      <p:cBhvr>
                                        <p:cTn id="13" dur="500" fill="hold"/>
                                        <p:tgtEl>
                                          <p:spTgt spid="2340896"/>
                                        </p:tgtEl>
                                        <p:attrNameLst>
                                          <p:attrName>ppt_w</p:attrName>
                                        </p:attrNameLst>
                                      </p:cBhvr>
                                      <p:tavLst>
                                        <p:tav tm="0">
                                          <p:val>
                                            <p:fltVal val="0"/>
                                          </p:val>
                                        </p:tav>
                                        <p:tav tm="100000">
                                          <p:val>
                                            <p:strVal val="#ppt_w"/>
                                          </p:val>
                                        </p:tav>
                                      </p:tavLst>
                                    </p:anim>
                                    <p:anim calcmode="lin" valueType="num">
                                      <p:cBhvr>
                                        <p:cTn id="14" dur="500" fill="hold"/>
                                        <p:tgtEl>
                                          <p:spTgt spid="2340896"/>
                                        </p:tgtEl>
                                        <p:attrNameLst>
                                          <p:attrName>ppt_h</p:attrName>
                                        </p:attrNameLst>
                                      </p:cBhvr>
                                      <p:tavLst>
                                        <p:tav tm="0">
                                          <p:val>
                                            <p:fltVal val="0"/>
                                          </p:val>
                                        </p:tav>
                                        <p:tav tm="100000">
                                          <p:val>
                                            <p:strVal val="#ppt_h"/>
                                          </p:val>
                                        </p:tav>
                                      </p:tavLst>
                                    </p:anim>
                                    <p:animEffect transition="in" filter="fade">
                                      <p:cBhvr>
                                        <p:cTn id="15" dur="500"/>
                                        <p:tgtEl>
                                          <p:spTgt spid="234089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2340868"/>
                                        </p:tgtEl>
                                        <p:attrNameLst>
                                          <p:attrName>style.visibility</p:attrName>
                                        </p:attrNameLst>
                                      </p:cBhvr>
                                      <p:to>
                                        <p:strVal val="visible"/>
                                      </p:to>
                                    </p:set>
                                    <p:anim calcmode="lin" valueType="num">
                                      <p:cBhvr>
                                        <p:cTn id="19" dur="500" fill="hold"/>
                                        <p:tgtEl>
                                          <p:spTgt spid="2340868"/>
                                        </p:tgtEl>
                                        <p:attrNameLst>
                                          <p:attrName>ppt_w</p:attrName>
                                        </p:attrNameLst>
                                      </p:cBhvr>
                                      <p:tavLst>
                                        <p:tav tm="0">
                                          <p:val>
                                            <p:fltVal val="0"/>
                                          </p:val>
                                        </p:tav>
                                        <p:tav tm="100000">
                                          <p:val>
                                            <p:strVal val="#ppt_w"/>
                                          </p:val>
                                        </p:tav>
                                      </p:tavLst>
                                    </p:anim>
                                    <p:anim calcmode="lin" valueType="num">
                                      <p:cBhvr>
                                        <p:cTn id="20" dur="500" fill="hold"/>
                                        <p:tgtEl>
                                          <p:spTgt spid="2340868"/>
                                        </p:tgtEl>
                                        <p:attrNameLst>
                                          <p:attrName>ppt_h</p:attrName>
                                        </p:attrNameLst>
                                      </p:cBhvr>
                                      <p:tavLst>
                                        <p:tav tm="0">
                                          <p:val>
                                            <p:fltVal val="0"/>
                                          </p:val>
                                        </p:tav>
                                        <p:tav tm="100000">
                                          <p:val>
                                            <p:strVal val="#ppt_h"/>
                                          </p:val>
                                        </p:tav>
                                      </p:tavLst>
                                    </p:anim>
                                    <p:animEffect transition="in" filter="fade">
                                      <p:cBhvr>
                                        <p:cTn id="21" dur="500"/>
                                        <p:tgtEl>
                                          <p:spTgt spid="2340868"/>
                                        </p:tgtEl>
                                      </p:cBhvr>
                                    </p:animEffect>
                                  </p:childTnLst>
                                </p:cTn>
                              </p:par>
                            </p:childTnLst>
                          </p:cTn>
                        </p:par>
                      </p:childTnLst>
                    </p:cTn>
                  </p:par>
                  <p:par>
                    <p:cTn id="22" fill="hold">
                      <p:stCondLst>
                        <p:cond delay="indefinite"/>
                      </p:stCondLst>
                      <p:childTnLst>
                        <p:par>
                          <p:cTn id="23" fill="hold">
                            <p:stCondLst>
                              <p:cond delay="0"/>
                            </p:stCondLst>
                            <p:childTnLst>
                              <p:par>
                                <p:cTn id="24" presetID="40" presetClass="entr" presetSubtype="0" fill="hold" grpId="0" nodeType="clickEffect">
                                  <p:stCondLst>
                                    <p:cond delay="0"/>
                                  </p:stCondLst>
                                  <p:iterate type="lt">
                                    <p:tmPct val="10000"/>
                                  </p:iterate>
                                  <p:childTnLst>
                                    <p:set>
                                      <p:cBhvr>
                                        <p:cTn id="25" dur="1" fill="hold">
                                          <p:stCondLst>
                                            <p:cond delay="0"/>
                                          </p:stCondLst>
                                        </p:cTn>
                                        <p:tgtEl>
                                          <p:spTgt spid="2340906"/>
                                        </p:tgtEl>
                                        <p:attrNameLst>
                                          <p:attrName>style.visibility</p:attrName>
                                        </p:attrNameLst>
                                      </p:cBhvr>
                                      <p:to>
                                        <p:strVal val="visible"/>
                                      </p:to>
                                    </p:set>
                                    <p:animEffect transition="in" filter="fade">
                                      <p:cBhvr>
                                        <p:cTn id="26" dur="1000"/>
                                        <p:tgtEl>
                                          <p:spTgt spid="2340906"/>
                                        </p:tgtEl>
                                      </p:cBhvr>
                                    </p:animEffect>
                                    <p:anim calcmode="lin" valueType="num">
                                      <p:cBhvr>
                                        <p:cTn id="27" dur="1000" fill="hold"/>
                                        <p:tgtEl>
                                          <p:spTgt spid="2340906"/>
                                        </p:tgtEl>
                                        <p:attrNameLst>
                                          <p:attrName>ppt_x</p:attrName>
                                        </p:attrNameLst>
                                      </p:cBhvr>
                                      <p:tavLst>
                                        <p:tav tm="0">
                                          <p:val>
                                            <p:strVal val="#ppt_x-.1"/>
                                          </p:val>
                                        </p:tav>
                                        <p:tav tm="100000">
                                          <p:val>
                                            <p:strVal val="#ppt_x"/>
                                          </p:val>
                                        </p:tav>
                                      </p:tavLst>
                                    </p:anim>
                                    <p:anim calcmode="lin" valueType="num">
                                      <p:cBhvr>
                                        <p:cTn id="28" dur="1000" fill="hold"/>
                                        <p:tgtEl>
                                          <p:spTgt spid="23409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0906"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9042" name="Rectangle 2"/>
          <p:cNvSpPr>
            <a:spLocks noGrp="1" noChangeArrowheads="1"/>
          </p:cNvSpPr>
          <p:nvPr>
            <p:ph type="title"/>
          </p:nvPr>
        </p:nvSpPr>
        <p:spPr>
          <a:xfrm>
            <a:off x="685800" y="381000"/>
            <a:ext cx="7772400" cy="1143000"/>
          </a:xfrm>
        </p:spPr>
        <p:txBody>
          <a:bodyPr/>
          <a:lstStyle/>
          <a:p>
            <a:r>
              <a:rPr lang="en-US">
                <a:latin typeface="Arial" charset="0"/>
              </a:rPr>
              <a:t>Density of Carbon Dioxide</a:t>
            </a:r>
          </a:p>
        </p:txBody>
      </p:sp>
      <p:sp>
        <p:nvSpPr>
          <p:cNvPr id="1879043" name="Line 3"/>
          <p:cNvSpPr>
            <a:spLocks noChangeShapeType="1"/>
          </p:cNvSpPr>
          <p:nvPr/>
        </p:nvSpPr>
        <p:spPr bwMode="auto">
          <a:xfrm>
            <a:off x="1371600" y="2438400"/>
            <a:ext cx="0" cy="4191000"/>
          </a:xfrm>
          <a:prstGeom prst="line">
            <a:avLst/>
          </a:prstGeom>
          <a:noFill/>
          <a:ln w="38100">
            <a:solidFill>
              <a:schemeClr val="tx1"/>
            </a:solidFill>
            <a:miter lim="800000"/>
            <a:headEnd/>
            <a:tailEnd/>
          </a:ln>
          <a:effectLst/>
        </p:spPr>
        <p:txBody>
          <a:bodyPr wrap="none"/>
          <a:lstStyle/>
          <a:p>
            <a:endParaRPr lang="en-US"/>
          </a:p>
        </p:txBody>
      </p:sp>
      <p:sp>
        <p:nvSpPr>
          <p:cNvPr id="1879044" name="Line 4"/>
          <p:cNvSpPr>
            <a:spLocks noChangeShapeType="1"/>
          </p:cNvSpPr>
          <p:nvPr/>
        </p:nvSpPr>
        <p:spPr bwMode="auto">
          <a:xfrm>
            <a:off x="1371600" y="6629400"/>
            <a:ext cx="6019800" cy="0"/>
          </a:xfrm>
          <a:prstGeom prst="line">
            <a:avLst/>
          </a:prstGeom>
          <a:noFill/>
          <a:ln w="38100">
            <a:solidFill>
              <a:schemeClr val="tx1"/>
            </a:solidFill>
            <a:miter lim="800000"/>
            <a:headEnd/>
            <a:tailEnd/>
          </a:ln>
          <a:effectLst/>
        </p:spPr>
        <p:txBody>
          <a:bodyPr wrap="none"/>
          <a:lstStyle/>
          <a:p>
            <a:endParaRPr lang="en-US"/>
          </a:p>
        </p:txBody>
      </p:sp>
      <p:sp>
        <p:nvSpPr>
          <p:cNvPr id="1879045" name="Line 5"/>
          <p:cNvSpPr>
            <a:spLocks noChangeShapeType="1"/>
          </p:cNvSpPr>
          <p:nvPr/>
        </p:nvSpPr>
        <p:spPr bwMode="auto">
          <a:xfrm>
            <a:off x="1371600" y="2438400"/>
            <a:ext cx="838200" cy="0"/>
          </a:xfrm>
          <a:prstGeom prst="line">
            <a:avLst/>
          </a:prstGeom>
          <a:noFill/>
          <a:ln w="31750">
            <a:solidFill>
              <a:schemeClr val="tx1"/>
            </a:solidFill>
            <a:miter lim="800000"/>
            <a:headEnd/>
            <a:tailEnd/>
          </a:ln>
          <a:effectLst/>
        </p:spPr>
        <p:txBody>
          <a:bodyPr wrap="none"/>
          <a:lstStyle/>
          <a:p>
            <a:endParaRPr lang="en-US"/>
          </a:p>
        </p:txBody>
      </p:sp>
      <p:sp>
        <p:nvSpPr>
          <p:cNvPr id="1879046" name="Line 6"/>
          <p:cNvSpPr>
            <a:spLocks noChangeShapeType="1"/>
          </p:cNvSpPr>
          <p:nvPr/>
        </p:nvSpPr>
        <p:spPr bwMode="auto">
          <a:xfrm>
            <a:off x="2209800" y="3276600"/>
            <a:ext cx="838200" cy="0"/>
          </a:xfrm>
          <a:prstGeom prst="line">
            <a:avLst/>
          </a:prstGeom>
          <a:noFill/>
          <a:ln w="31750">
            <a:solidFill>
              <a:schemeClr val="tx1"/>
            </a:solidFill>
            <a:miter lim="800000"/>
            <a:headEnd/>
            <a:tailEnd/>
          </a:ln>
          <a:effectLst/>
        </p:spPr>
        <p:txBody>
          <a:bodyPr wrap="none"/>
          <a:lstStyle/>
          <a:p>
            <a:endParaRPr lang="en-US"/>
          </a:p>
        </p:txBody>
      </p:sp>
      <p:sp>
        <p:nvSpPr>
          <p:cNvPr id="1879047" name="Line 7"/>
          <p:cNvSpPr>
            <a:spLocks noChangeShapeType="1"/>
          </p:cNvSpPr>
          <p:nvPr/>
        </p:nvSpPr>
        <p:spPr bwMode="auto">
          <a:xfrm>
            <a:off x="3048000" y="4114800"/>
            <a:ext cx="838200" cy="0"/>
          </a:xfrm>
          <a:prstGeom prst="line">
            <a:avLst/>
          </a:prstGeom>
          <a:noFill/>
          <a:ln w="31750">
            <a:solidFill>
              <a:schemeClr val="tx1"/>
            </a:solidFill>
            <a:miter lim="800000"/>
            <a:headEnd/>
            <a:tailEnd/>
          </a:ln>
          <a:effectLst/>
        </p:spPr>
        <p:txBody>
          <a:bodyPr wrap="none"/>
          <a:lstStyle/>
          <a:p>
            <a:endParaRPr lang="en-US"/>
          </a:p>
        </p:txBody>
      </p:sp>
      <p:sp>
        <p:nvSpPr>
          <p:cNvPr id="1879048" name="Line 8"/>
          <p:cNvSpPr>
            <a:spLocks noChangeShapeType="1"/>
          </p:cNvSpPr>
          <p:nvPr/>
        </p:nvSpPr>
        <p:spPr bwMode="auto">
          <a:xfrm>
            <a:off x="3886200" y="4953000"/>
            <a:ext cx="838200" cy="0"/>
          </a:xfrm>
          <a:prstGeom prst="line">
            <a:avLst/>
          </a:prstGeom>
          <a:noFill/>
          <a:ln w="31750">
            <a:solidFill>
              <a:schemeClr val="tx1"/>
            </a:solidFill>
            <a:miter lim="800000"/>
            <a:headEnd/>
            <a:tailEnd/>
          </a:ln>
          <a:effectLst/>
        </p:spPr>
        <p:txBody>
          <a:bodyPr wrap="none"/>
          <a:lstStyle/>
          <a:p>
            <a:endParaRPr lang="en-US"/>
          </a:p>
        </p:txBody>
      </p:sp>
      <p:sp>
        <p:nvSpPr>
          <p:cNvPr id="1879049" name="Line 9"/>
          <p:cNvSpPr>
            <a:spLocks noChangeShapeType="1"/>
          </p:cNvSpPr>
          <p:nvPr/>
        </p:nvSpPr>
        <p:spPr bwMode="auto">
          <a:xfrm>
            <a:off x="4724400" y="5791200"/>
            <a:ext cx="838200" cy="0"/>
          </a:xfrm>
          <a:prstGeom prst="line">
            <a:avLst/>
          </a:prstGeom>
          <a:noFill/>
          <a:ln w="31750">
            <a:solidFill>
              <a:schemeClr val="tx1"/>
            </a:solidFill>
            <a:miter lim="800000"/>
            <a:headEnd/>
            <a:tailEnd/>
          </a:ln>
          <a:effectLst/>
        </p:spPr>
        <p:txBody>
          <a:bodyPr wrap="none"/>
          <a:lstStyle/>
          <a:p>
            <a:endParaRPr lang="en-US"/>
          </a:p>
        </p:txBody>
      </p:sp>
      <p:sp>
        <p:nvSpPr>
          <p:cNvPr id="1879050" name="Line 10"/>
          <p:cNvSpPr>
            <a:spLocks noChangeShapeType="1"/>
          </p:cNvSpPr>
          <p:nvPr/>
        </p:nvSpPr>
        <p:spPr bwMode="auto">
          <a:xfrm rot="-5400000">
            <a:off x="1790700" y="2857500"/>
            <a:ext cx="838200" cy="0"/>
          </a:xfrm>
          <a:prstGeom prst="line">
            <a:avLst/>
          </a:prstGeom>
          <a:noFill/>
          <a:ln w="31750">
            <a:solidFill>
              <a:schemeClr val="tx1"/>
            </a:solidFill>
            <a:miter lim="800000"/>
            <a:headEnd/>
            <a:tailEnd/>
          </a:ln>
          <a:effectLst/>
        </p:spPr>
        <p:txBody>
          <a:bodyPr wrap="none"/>
          <a:lstStyle/>
          <a:p>
            <a:endParaRPr lang="en-US"/>
          </a:p>
        </p:txBody>
      </p:sp>
      <p:sp>
        <p:nvSpPr>
          <p:cNvPr id="1879051" name="Line 11"/>
          <p:cNvSpPr>
            <a:spLocks noChangeShapeType="1"/>
          </p:cNvSpPr>
          <p:nvPr/>
        </p:nvSpPr>
        <p:spPr bwMode="auto">
          <a:xfrm rot="-5400000">
            <a:off x="4305300" y="5372100"/>
            <a:ext cx="838200" cy="0"/>
          </a:xfrm>
          <a:prstGeom prst="line">
            <a:avLst/>
          </a:prstGeom>
          <a:noFill/>
          <a:ln w="31750">
            <a:solidFill>
              <a:schemeClr val="tx1"/>
            </a:solidFill>
            <a:miter lim="800000"/>
            <a:headEnd/>
            <a:tailEnd/>
          </a:ln>
          <a:effectLst/>
        </p:spPr>
        <p:txBody>
          <a:bodyPr wrap="none"/>
          <a:lstStyle/>
          <a:p>
            <a:endParaRPr lang="en-US"/>
          </a:p>
        </p:txBody>
      </p:sp>
      <p:sp>
        <p:nvSpPr>
          <p:cNvPr id="1879052" name="Line 12"/>
          <p:cNvSpPr>
            <a:spLocks noChangeShapeType="1"/>
          </p:cNvSpPr>
          <p:nvPr/>
        </p:nvSpPr>
        <p:spPr bwMode="auto">
          <a:xfrm rot="-5400000">
            <a:off x="5143500" y="6210300"/>
            <a:ext cx="838200" cy="0"/>
          </a:xfrm>
          <a:prstGeom prst="line">
            <a:avLst/>
          </a:prstGeom>
          <a:noFill/>
          <a:ln w="31750">
            <a:solidFill>
              <a:schemeClr val="tx1"/>
            </a:solidFill>
            <a:miter lim="800000"/>
            <a:headEnd/>
            <a:tailEnd/>
          </a:ln>
          <a:effectLst/>
        </p:spPr>
        <p:txBody>
          <a:bodyPr wrap="none"/>
          <a:lstStyle/>
          <a:p>
            <a:endParaRPr lang="en-US"/>
          </a:p>
        </p:txBody>
      </p:sp>
      <p:sp>
        <p:nvSpPr>
          <p:cNvPr id="1879053" name="Line 13"/>
          <p:cNvSpPr>
            <a:spLocks noChangeShapeType="1"/>
          </p:cNvSpPr>
          <p:nvPr/>
        </p:nvSpPr>
        <p:spPr bwMode="auto">
          <a:xfrm rot="-5400000">
            <a:off x="2628900" y="3695700"/>
            <a:ext cx="838200" cy="0"/>
          </a:xfrm>
          <a:prstGeom prst="line">
            <a:avLst/>
          </a:prstGeom>
          <a:noFill/>
          <a:ln w="31750">
            <a:solidFill>
              <a:schemeClr val="tx1"/>
            </a:solidFill>
            <a:miter lim="800000"/>
            <a:headEnd/>
            <a:tailEnd/>
          </a:ln>
          <a:effectLst/>
        </p:spPr>
        <p:txBody>
          <a:bodyPr wrap="none"/>
          <a:lstStyle/>
          <a:p>
            <a:endParaRPr lang="en-US"/>
          </a:p>
        </p:txBody>
      </p:sp>
      <p:sp>
        <p:nvSpPr>
          <p:cNvPr id="1879054" name="Line 14"/>
          <p:cNvSpPr>
            <a:spLocks noChangeShapeType="1"/>
          </p:cNvSpPr>
          <p:nvPr/>
        </p:nvSpPr>
        <p:spPr bwMode="auto">
          <a:xfrm rot="-5400000">
            <a:off x="3467100" y="4533900"/>
            <a:ext cx="838200" cy="0"/>
          </a:xfrm>
          <a:prstGeom prst="line">
            <a:avLst/>
          </a:prstGeom>
          <a:noFill/>
          <a:ln w="31750">
            <a:solidFill>
              <a:schemeClr val="tx1"/>
            </a:solidFill>
            <a:miter lim="800000"/>
            <a:headEnd/>
            <a:tailEnd/>
          </a:ln>
          <a:effectLst/>
        </p:spPr>
        <p:txBody>
          <a:bodyPr wrap="none"/>
          <a:lstStyle/>
          <a:p>
            <a:endParaRPr lang="en-US"/>
          </a:p>
        </p:txBody>
      </p:sp>
      <p:sp>
        <p:nvSpPr>
          <p:cNvPr id="1879055" name="Cloud"/>
          <p:cNvSpPr>
            <a:spLocks noChangeAspect="1" noEditPoints="1" noChangeArrowheads="1"/>
          </p:cNvSpPr>
          <p:nvPr/>
        </p:nvSpPr>
        <p:spPr bwMode="auto">
          <a:xfrm>
            <a:off x="1066800" y="1295400"/>
            <a:ext cx="1524000" cy="1020763"/>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chemeClr val="bg1"/>
          </a:solidFill>
          <a:ln w="15875">
            <a:solidFill>
              <a:srgbClr val="000000"/>
            </a:solidFill>
            <a:miter lim="800000"/>
            <a:headEnd/>
            <a:tailEnd/>
          </a:ln>
          <a:effectLst>
            <a:outerShdw dist="107763" dir="2700000" algn="ctr" rotWithShape="0">
              <a:srgbClr val="808080"/>
            </a:outerShdw>
          </a:effectLst>
        </p:spPr>
        <p:txBody>
          <a:bodyPr/>
          <a:lstStyle/>
          <a:p>
            <a:r>
              <a:rPr lang="en-US" sz="1600"/>
              <a:t>   Carbon</a:t>
            </a:r>
          </a:p>
          <a:p>
            <a:r>
              <a:rPr lang="en-US" sz="1600"/>
              <a:t>   Dioxide        </a:t>
            </a:r>
          </a:p>
          <a:p>
            <a:r>
              <a:rPr lang="en-US" sz="1600"/>
              <a:t>     CO</a:t>
            </a:r>
            <a:r>
              <a:rPr lang="en-US" sz="1600" baseline="-25000"/>
              <a:t>2</a:t>
            </a:r>
          </a:p>
        </p:txBody>
      </p:sp>
      <p:sp>
        <p:nvSpPr>
          <p:cNvPr id="1879056" name="Text Box 16"/>
          <p:cNvSpPr txBox="1">
            <a:spLocks noChangeArrowheads="1"/>
          </p:cNvSpPr>
          <p:nvPr/>
        </p:nvSpPr>
        <p:spPr bwMode="auto">
          <a:xfrm>
            <a:off x="4876800" y="1936750"/>
            <a:ext cx="3387725" cy="1187450"/>
          </a:xfrm>
          <a:prstGeom prst="rect">
            <a:avLst/>
          </a:prstGeom>
          <a:noFill/>
          <a:ln w="9525">
            <a:noFill/>
            <a:miter lim="800000"/>
            <a:headEnd/>
            <a:tailEnd/>
          </a:ln>
          <a:effectLst/>
        </p:spPr>
        <p:txBody>
          <a:bodyPr wrap="none">
            <a:spAutoFit/>
          </a:bodyPr>
          <a:lstStyle/>
          <a:p>
            <a:r>
              <a:rPr lang="en-US" sz="2400"/>
              <a:t>Density Air =   1.29 g/L</a:t>
            </a:r>
          </a:p>
          <a:p>
            <a:endParaRPr lang="en-US" sz="2400"/>
          </a:p>
          <a:p>
            <a:r>
              <a:rPr lang="en-US" sz="2400"/>
              <a:t>Density CO</a:t>
            </a:r>
            <a:r>
              <a:rPr lang="en-US" sz="2400" baseline="-25000"/>
              <a:t>2</a:t>
            </a:r>
            <a:r>
              <a:rPr lang="en-US" sz="2400"/>
              <a:t> =  1.96 g/L</a:t>
            </a:r>
          </a:p>
        </p:txBody>
      </p:sp>
      <p:pic>
        <p:nvPicPr>
          <p:cNvPr id="1879057" name="Picture 17" descr="burning candle"/>
          <p:cNvPicPr>
            <a:picLocks noChangeAspect="1" noChangeArrowheads="1"/>
          </p:cNvPicPr>
          <p:nvPr/>
        </p:nvPicPr>
        <p:blipFill>
          <a:blip r:embed="rId4" cstate="print"/>
          <a:srcRect/>
          <a:stretch>
            <a:fillRect/>
          </a:stretch>
        </p:blipFill>
        <p:spPr bwMode="auto">
          <a:xfrm>
            <a:off x="2286000" y="2779713"/>
            <a:ext cx="533400" cy="496887"/>
          </a:xfrm>
          <a:prstGeom prst="rect">
            <a:avLst/>
          </a:prstGeom>
          <a:noFill/>
          <a:effectLst/>
        </p:spPr>
      </p:pic>
      <p:pic>
        <p:nvPicPr>
          <p:cNvPr id="1879058" name="Picture 18" descr="burning candle"/>
          <p:cNvPicPr>
            <a:picLocks noChangeAspect="1" noChangeArrowheads="1"/>
          </p:cNvPicPr>
          <p:nvPr/>
        </p:nvPicPr>
        <p:blipFill>
          <a:blip r:embed="rId4" cstate="print"/>
          <a:srcRect/>
          <a:stretch>
            <a:fillRect/>
          </a:stretch>
        </p:blipFill>
        <p:spPr bwMode="auto">
          <a:xfrm>
            <a:off x="3124200" y="3617913"/>
            <a:ext cx="533400" cy="496887"/>
          </a:xfrm>
          <a:prstGeom prst="rect">
            <a:avLst/>
          </a:prstGeom>
          <a:noFill/>
        </p:spPr>
      </p:pic>
      <p:pic>
        <p:nvPicPr>
          <p:cNvPr id="1879059" name="Picture 19" descr="burning candle"/>
          <p:cNvPicPr>
            <a:picLocks noChangeAspect="1" noChangeArrowheads="1"/>
          </p:cNvPicPr>
          <p:nvPr/>
        </p:nvPicPr>
        <p:blipFill>
          <a:blip r:embed="rId4" cstate="print"/>
          <a:srcRect/>
          <a:stretch>
            <a:fillRect/>
          </a:stretch>
        </p:blipFill>
        <p:spPr bwMode="auto">
          <a:xfrm>
            <a:off x="3962400" y="4456113"/>
            <a:ext cx="533400" cy="496887"/>
          </a:xfrm>
          <a:prstGeom prst="rect">
            <a:avLst/>
          </a:prstGeom>
          <a:noFill/>
        </p:spPr>
      </p:pic>
      <p:pic>
        <p:nvPicPr>
          <p:cNvPr id="1879060" name="Picture 20" descr="burning candle"/>
          <p:cNvPicPr>
            <a:picLocks noChangeAspect="1" noChangeArrowheads="1"/>
          </p:cNvPicPr>
          <p:nvPr/>
        </p:nvPicPr>
        <p:blipFill>
          <a:blip r:embed="rId4" cstate="print"/>
          <a:srcRect/>
          <a:stretch>
            <a:fillRect/>
          </a:stretch>
        </p:blipFill>
        <p:spPr bwMode="auto">
          <a:xfrm>
            <a:off x="4800600" y="5294313"/>
            <a:ext cx="533400" cy="496887"/>
          </a:xfrm>
          <a:prstGeom prst="rect">
            <a:avLst/>
          </a:prstGeom>
          <a:noFill/>
        </p:spPr>
      </p:pic>
      <p:sp>
        <p:nvSpPr>
          <p:cNvPr id="1879061" name="Rectangle 21"/>
          <p:cNvSpPr>
            <a:spLocks noChangeArrowheads="1"/>
          </p:cNvSpPr>
          <p:nvPr/>
        </p:nvSpPr>
        <p:spPr bwMode="auto">
          <a:xfrm>
            <a:off x="2514600" y="2819400"/>
            <a:ext cx="152400" cy="2286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879062" name="Rectangle 22"/>
          <p:cNvSpPr>
            <a:spLocks noChangeArrowheads="1"/>
          </p:cNvSpPr>
          <p:nvPr/>
        </p:nvSpPr>
        <p:spPr bwMode="auto">
          <a:xfrm>
            <a:off x="3352800" y="3657600"/>
            <a:ext cx="152400" cy="2286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879063" name="Rectangle 23"/>
          <p:cNvSpPr>
            <a:spLocks noChangeArrowheads="1"/>
          </p:cNvSpPr>
          <p:nvPr/>
        </p:nvSpPr>
        <p:spPr bwMode="auto">
          <a:xfrm>
            <a:off x="4191000" y="4495800"/>
            <a:ext cx="152400" cy="2286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879064" name="Rectangle 24"/>
          <p:cNvSpPr>
            <a:spLocks noChangeArrowheads="1"/>
          </p:cNvSpPr>
          <p:nvPr/>
        </p:nvSpPr>
        <p:spPr bwMode="auto">
          <a:xfrm>
            <a:off x="5029200" y="5334000"/>
            <a:ext cx="152400" cy="2286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879065" name="Cloud"/>
          <p:cNvSpPr>
            <a:spLocks noChangeAspect="1" noEditPoints="1" noChangeArrowheads="1"/>
          </p:cNvSpPr>
          <p:nvPr/>
        </p:nvSpPr>
        <p:spPr bwMode="auto">
          <a:xfrm>
            <a:off x="5638800" y="5075238"/>
            <a:ext cx="1524000" cy="1020762"/>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chemeClr val="bg1"/>
          </a:solidFill>
          <a:ln w="15875">
            <a:solidFill>
              <a:srgbClr val="000000"/>
            </a:solidFill>
            <a:miter lim="800000"/>
            <a:headEnd/>
            <a:tailEnd/>
          </a:ln>
          <a:effectLst>
            <a:outerShdw dist="107763" dir="2700000" algn="ctr" rotWithShape="0">
              <a:srgbClr val="808080"/>
            </a:outerShdw>
          </a:effectLst>
        </p:spPr>
        <p:txBody>
          <a:bodyPr/>
          <a:lstStyle/>
          <a:p>
            <a:r>
              <a:rPr lang="en-US" sz="1600"/>
              <a:t>   Carbon</a:t>
            </a:r>
          </a:p>
          <a:p>
            <a:r>
              <a:rPr lang="en-US" sz="1600"/>
              <a:t>   Dioxide        </a:t>
            </a:r>
          </a:p>
          <a:p>
            <a:r>
              <a:rPr lang="en-US" sz="1600"/>
              <a:t>     CO</a:t>
            </a:r>
            <a:r>
              <a:rPr lang="en-US" sz="1600" baseline="-25000"/>
              <a:t>2</a:t>
            </a:r>
          </a:p>
        </p:txBody>
      </p:sp>
      <p:sp>
        <p:nvSpPr>
          <p:cNvPr id="1879066" name="Rectangle 26" descr="50%"/>
          <p:cNvSpPr>
            <a:spLocks noChangeArrowheads="1"/>
          </p:cNvSpPr>
          <p:nvPr/>
        </p:nvSpPr>
        <p:spPr bwMode="auto">
          <a:xfrm>
            <a:off x="1371600" y="2438400"/>
            <a:ext cx="838200" cy="4191000"/>
          </a:xfrm>
          <a:prstGeom prst="rect">
            <a:avLst/>
          </a:prstGeom>
          <a:pattFill prst="pct50">
            <a:fgClr>
              <a:srgbClr val="FFCC99"/>
            </a:fgClr>
            <a:bgClr>
              <a:srgbClr val="FFFFFF"/>
            </a:bgClr>
          </a:pattFill>
          <a:ln w="9525">
            <a:noFill/>
            <a:miter lim="800000"/>
            <a:headEnd/>
            <a:tailEnd/>
          </a:ln>
          <a:effectLst/>
        </p:spPr>
        <p:txBody>
          <a:bodyPr wrap="none" anchor="ctr"/>
          <a:lstStyle/>
          <a:p>
            <a:endParaRPr lang="en-US"/>
          </a:p>
        </p:txBody>
      </p:sp>
      <p:sp>
        <p:nvSpPr>
          <p:cNvPr id="1879067" name="Rectangle 27" descr="50%"/>
          <p:cNvSpPr>
            <a:spLocks noChangeArrowheads="1"/>
          </p:cNvSpPr>
          <p:nvPr/>
        </p:nvSpPr>
        <p:spPr bwMode="auto">
          <a:xfrm>
            <a:off x="2209800" y="3276600"/>
            <a:ext cx="838200" cy="3352800"/>
          </a:xfrm>
          <a:prstGeom prst="rect">
            <a:avLst/>
          </a:prstGeom>
          <a:pattFill prst="pct50">
            <a:fgClr>
              <a:srgbClr val="FFCC99"/>
            </a:fgClr>
            <a:bgClr>
              <a:srgbClr val="FFFFFF"/>
            </a:bgClr>
          </a:pattFill>
          <a:ln w="9525">
            <a:noFill/>
            <a:miter lim="800000"/>
            <a:headEnd/>
            <a:tailEnd/>
          </a:ln>
          <a:effectLst/>
        </p:spPr>
        <p:txBody>
          <a:bodyPr wrap="none" anchor="ctr"/>
          <a:lstStyle/>
          <a:p>
            <a:endParaRPr lang="en-US"/>
          </a:p>
        </p:txBody>
      </p:sp>
      <p:sp>
        <p:nvSpPr>
          <p:cNvPr id="1879068" name="Rectangle 28" descr="50%"/>
          <p:cNvSpPr>
            <a:spLocks noChangeArrowheads="1"/>
          </p:cNvSpPr>
          <p:nvPr/>
        </p:nvSpPr>
        <p:spPr bwMode="auto">
          <a:xfrm>
            <a:off x="3048000" y="4114800"/>
            <a:ext cx="838200" cy="2514600"/>
          </a:xfrm>
          <a:prstGeom prst="rect">
            <a:avLst/>
          </a:prstGeom>
          <a:pattFill prst="pct50">
            <a:fgClr>
              <a:srgbClr val="FFCC99"/>
            </a:fgClr>
            <a:bgClr>
              <a:srgbClr val="FFFFFF"/>
            </a:bgClr>
          </a:pattFill>
          <a:ln w="9525">
            <a:noFill/>
            <a:miter lim="800000"/>
            <a:headEnd/>
            <a:tailEnd/>
          </a:ln>
          <a:effectLst/>
        </p:spPr>
        <p:txBody>
          <a:bodyPr wrap="none" anchor="ctr"/>
          <a:lstStyle/>
          <a:p>
            <a:endParaRPr lang="en-US"/>
          </a:p>
        </p:txBody>
      </p:sp>
      <p:sp>
        <p:nvSpPr>
          <p:cNvPr id="1879069" name="Rectangle 29" descr="50%"/>
          <p:cNvSpPr>
            <a:spLocks noChangeArrowheads="1"/>
          </p:cNvSpPr>
          <p:nvPr/>
        </p:nvSpPr>
        <p:spPr bwMode="auto">
          <a:xfrm>
            <a:off x="3886200" y="4953000"/>
            <a:ext cx="838200" cy="1676400"/>
          </a:xfrm>
          <a:prstGeom prst="rect">
            <a:avLst/>
          </a:prstGeom>
          <a:pattFill prst="pct50">
            <a:fgClr>
              <a:srgbClr val="FFCC99"/>
            </a:fgClr>
            <a:bgClr>
              <a:srgbClr val="FFFFFF"/>
            </a:bgClr>
          </a:pattFill>
          <a:ln w="9525">
            <a:noFill/>
            <a:miter lim="800000"/>
            <a:headEnd/>
            <a:tailEnd/>
          </a:ln>
          <a:effectLst/>
        </p:spPr>
        <p:txBody>
          <a:bodyPr wrap="none" anchor="ctr"/>
          <a:lstStyle/>
          <a:p>
            <a:endParaRPr lang="en-US"/>
          </a:p>
        </p:txBody>
      </p:sp>
      <p:sp>
        <p:nvSpPr>
          <p:cNvPr id="1879070" name="Rectangle 30" descr="50%"/>
          <p:cNvSpPr>
            <a:spLocks noChangeArrowheads="1"/>
          </p:cNvSpPr>
          <p:nvPr/>
        </p:nvSpPr>
        <p:spPr bwMode="auto">
          <a:xfrm>
            <a:off x="4648200" y="5791200"/>
            <a:ext cx="914400" cy="838200"/>
          </a:xfrm>
          <a:prstGeom prst="rect">
            <a:avLst/>
          </a:prstGeom>
          <a:pattFill prst="pct50">
            <a:fgClr>
              <a:srgbClr val="FFCC99"/>
            </a:fgClr>
            <a:bgClr>
              <a:srgbClr val="FFFFFF"/>
            </a:bgClr>
          </a:pattFill>
          <a:ln w="9525">
            <a:noFill/>
            <a:miter lim="800000"/>
            <a:headEnd/>
            <a:tailEnd/>
          </a:ln>
          <a:effectLst/>
        </p:spPr>
        <p:txBody>
          <a:bodyPr wrap="none" anchor="ctr"/>
          <a:lstStyle/>
          <a:p>
            <a:endParaRPr lang="en-US"/>
          </a:p>
        </p:txBody>
      </p:sp>
      <p:pic>
        <p:nvPicPr>
          <p:cNvPr id="1879071" name="Picture 31" descr="burning candle"/>
          <p:cNvPicPr>
            <a:picLocks noChangeAspect="1" noChangeArrowheads="1"/>
          </p:cNvPicPr>
          <p:nvPr/>
        </p:nvPicPr>
        <p:blipFill>
          <a:blip r:embed="rId4" cstate="print"/>
          <a:srcRect/>
          <a:stretch>
            <a:fillRect/>
          </a:stretch>
        </p:blipFill>
        <p:spPr bwMode="auto">
          <a:xfrm>
            <a:off x="5638800" y="6132513"/>
            <a:ext cx="533400" cy="496887"/>
          </a:xfrm>
          <a:prstGeom prst="rect">
            <a:avLst/>
          </a:prstGeom>
          <a:noFill/>
        </p:spPr>
      </p:pic>
      <p:sp>
        <p:nvSpPr>
          <p:cNvPr id="1879072" name="Rectangle 32"/>
          <p:cNvSpPr>
            <a:spLocks noChangeArrowheads="1"/>
          </p:cNvSpPr>
          <p:nvPr/>
        </p:nvSpPr>
        <p:spPr bwMode="auto">
          <a:xfrm>
            <a:off x="5867400" y="6172200"/>
            <a:ext cx="152400" cy="228600"/>
          </a:xfrm>
          <a:prstGeom prst="rect">
            <a:avLst/>
          </a:prstGeom>
          <a:solidFill>
            <a:schemeClr val="tx1"/>
          </a:solidFill>
          <a:ln w="9525">
            <a:solidFill>
              <a:schemeClr val="tx1"/>
            </a:solidFill>
            <a:miter lim="800000"/>
            <a:headEnd/>
            <a:tailEnd/>
          </a:ln>
          <a:effectLst/>
        </p:spPr>
        <p:txBody>
          <a:bodyPr wrap="none" anchor="ctr"/>
          <a:lstStyle/>
          <a:p>
            <a:endParaRPr lang="en-US"/>
          </a:p>
        </p:txBody>
      </p:sp>
      <p:pic>
        <p:nvPicPr>
          <p:cNvPr id="1879073" name="Picture 33" descr="burning candle"/>
          <p:cNvPicPr>
            <a:picLocks noChangeAspect="1" noChangeArrowheads="1"/>
          </p:cNvPicPr>
          <p:nvPr/>
        </p:nvPicPr>
        <p:blipFill>
          <a:blip r:embed="rId4" cstate="print"/>
          <a:srcRect/>
          <a:stretch>
            <a:fillRect/>
          </a:stretch>
        </p:blipFill>
        <p:spPr bwMode="auto">
          <a:xfrm>
            <a:off x="6705600" y="6132513"/>
            <a:ext cx="533400" cy="496887"/>
          </a:xfrm>
          <a:prstGeom prst="rect">
            <a:avLst/>
          </a:prstGeom>
          <a:noFill/>
        </p:spPr>
      </p:pic>
      <p:sp>
        <p:nvSpPr>
          <p:cNvPr id="1879074" name="Rectangle 34"/>
          <p:cNvSpPr>
            <a:spLocks noChangeArrowheads="1"/>
          </p:cNvSpPr>
          <p:nvPr/>
        </p:nvSpPr>
        <p:spPr bwMode="auto">
          <a:xfrm>
            <a:off x="6934200" y="6172200"/>
            <a:ext cx="152400" cy="2286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879075" name="AutoShape 35">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1879076" name="Picture 36">
            <a:hlinkClick r:id="" action="ppaction://media"/>
          </p:cNvPr>
          <p:cNvPicPr>
            <a:picLocks noRot="1" noChangeAspect="1" noChangeArrowheads="1"/>
          </p:cNvPicPr>
          <p:nvPr>
            <a:wavAudioFile r:embed="rId1" name="MSSN01094A0000[1].wav"/>
          </p:nvPr>
        </p:nvPicPr>
        <p:blipFill>
          <a:blip r:embed="rId6"/>
          <a:srcRect/>
          <a:stretch>
            <a:fillRect/>
          </a:stretch>
        </p:blipFill>
        <p:spPr bwMode="auto">
          <a:xfrm>
            <a:off x="7924800" y="6324600"/>
            <a:ext cx="304800" cy="304800"/>
          </a:xfrm>
          <a:prstGeom prst="rect">
            <a:avLst/>
          </a:prstGeom>
          <a:noFill/>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879076"/>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879055"/>
                                        </p:tgtEl>
                                        <p:attrNameLst>
                                          <p:attrName>style.visibility</p:attrName>
                                        </p:attrNameLst>
                                      </p:cBhvr>
                                      <p:to>
                                        <p:strVal val="visible"/>
                                      </p:to>
                                    </p:set>
                                  </p:childTnLst>
                                  <p:subTnLst>
                                    <p:animClr clrSpc="rgb" dir="cw">
                                      <p:cBhvr override="childStyle">
                                        <p:cTn dur="1" fill="hold" display="0" masterRel="nextClick" afterEffect="1"/>
                                        <p:tgtEl>
                                          <p:spTgt spid="1879055"/>
                                        </p:tgtEl>
                                        <p:attrNameLst>
                                          <p:attrName>ppt_c</p:attrName>
                                        </p:attrNameLst>
                                      </p:cBhvr>
                                      <p:to>
                                        <a:schemeClr val="folHlink"/>
                                      </p:to>
                                    </p:animClr>
                                  </p:sub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879061"/>
                                        </p:tgtEl>
                                        <p:attrNameLst>
                                          <p:attrName>style.visibility</p:attrName>
                                        </p:attrNameLst>
                                      </p:cBhvr>
                                      <p:to>
                                        <p:strVal val="visible"/>
                                      </p:to>
                                    </p:set>
                                    <p:animEffect transition="in" filter="dissolve">
                                      <p:cBhvr>
                                        <p:cTn id="15" dur="500"/>
                                        <p:tgtEl>
                                          <p:spTgt spid="1879061"/>
                                        </p:tgtEl>
                                      </p:cBhvr>
                                    </p:animEffect>
                                  </p:childTnLst>
                                </p:cTn>
                              </p:par>
                            </p:childTnLst>
                          </p:cTn>
                        </p:par>
                        <p:par>
                          <p:cTn id="16" fill="hold">
                            <p:stCondLst>
                              <p:cond delay="500"/>
                            </p:stCondLst>
                            <p:childTnLst>
                              <p:par>
                                <p:cTn id="17" presetID="9" presetClass="entr" presetSubtype="0" fill="hold" grpId="0" nodeType="afterEffect">
                                  <p:stCondLst>
                                    <p:cond delay="1000"/>
                                  </p:stCondLst>
                                  <p:childTnLst>
                                    <p:set>
                                      <p:cBhvr>
                                        <p:cTn id="18" dur="1" fill="hold">
                                          <p:stCondLst>
                                            <p:cond delay="0"/>
                                          </p:stCondLst>
                                        </p:cTn>
                                        <p:tgtEl>
                                          <p:spTgt spid="1879062"/>
                                        </p:tgtEl>
                                        <p:attrNameLst>
                                          <p:attrName>style.visibility</p:attrName>
                                        </p:attrNameLst>
                                      </p:cBhvr>
                                      <p:to>
                                        <p:strVal val="visible"/>
                                      </p:to>
                                    </p:set>
                                    <p:animEffect transition="in" filter="dissolve">
                                      <p:cBhvr>
                                        <p:cTn id="19" dur="500"/>
                                        <p:tgtEl>
                                          <p:spTgt spid="1879062"/>
                                        </p:tgtEl>
                                      </p:cBhvr>
                                    </p:animEffect>
                                  </p:childTnLst>
                                </p:cTn>
                              </p:par>
                            </p:childTnLst>
                          </p:cTn>
                        </p:par>
                        <p:par>
                          <p:cTn id="20" fill="hold">
                            <p:stCondLst>
                              <p:cond delay="2000"/>
                            </p:stCondLst>
                            <p:childTnLst>
                              <p:par>
                                <p:cTn id="21" presetID="9" presetClass="entr" presetSubtype="0" fill="hold" grpId="0" nodeType="afterEffect">
                                  <p:stCondLst>
                                    <p:cond delay="1000"/>
                                  </p:stCondLst>
                                  <p:childTnLst>
                                    <p:set>
                                      <p:cBhvr>
                                        <p:cTn id="22" dur="1" fill="hold">
                                          <p:stCondLst>
                                            <p:cond delay="0"/>
                                          </p:stCondLst>
                                        </p:cTn>
                                        <p:tgtEl>
                                          <p:spTgt spid="1879063"/>
                                        </p:tgtEl>
                                        <p:attrNameLst>
                                          <p:attrName>style.visibility</p:attrName>
                                        </p:attrNameLst>
                                      </p:cBhvr>
                                      <p:to>
                                        <p:strVal val="visible"/>
                                      </p:to>
                                    </p:set>
                                    <p:animEffect transition="in" filter="dissolve">
                                      <p:cBhvr>
                                        <p:cTn id="23" dur="500"/>
                                        <p:tgtEl>
                                          <p:spTgt spid="1879063"/>
                                        </p:tgtEl>
                                      </p:cBhvr>
                                    </p:animEffect>
                                  </p:childTnLst>
                                </p:cTn>
                              </p:par>
                            </p:childTnLst>
                          </p:cTn>
                        </p:par>
                        <p:par>
                          <p:cTn id="24" fill="hold">
                            <p:stCondLst>
                              <p:cond delay="3500"/>
                            </p:stCondLst>
                            <p:childTnLst>
                              <p:par>
                                <p:cTn id="25" presetID="9" presetClass="entr" presetSubtype="0" fill="hold" grpId="0" nodeType="afterEffect">
                                  <p:stCondLst>
                                    <p:cond delay="1000"/>
                                  </p:stCondLst>
                                  <p:childTnLst>
                                    <p:set>
                                      <p:cBhvr>
                                        <p:cTn id="26" dur="1" fill="hold">
                                          <p:stCondLst>
                                            <p:cond delay="0"/>
                                          </p:stCondLst>
                                        </p:cTn>
                                        <p:tgtEl>
                                          <p:spTgt spid="1879064"/>
                                        </p:tgtEl>
                                        <p:attrNameLst>
                                          <p:attrName>style.visibility</p:attrName>
                                        </p:attrNameLst>
                                      </p:cBhvr>
                                      <p:to>
                                        <p:strVal val="visible"/>
                                      </p:to>
                                    </p:set>
                                    <p:animEffect transition="in" filter="dissolve">
                                      <p:cBhvr>
                                        <p:cTn id="27" dur="500"/>
                                        <p:tgtEl>
                                          <p:spTgt spid="1879064"/>
                                        </p:tgtEl>
                                      </p:cBhvr>
                                    </p:animEffect>
                                  </p:childTnLst>
                                </p:cTn>
                              </p:par>
                            </p:childTnLst>
                          </p:cTn>
                        </p:par>
                        <p:par>
                          <p:cTn id="28" fill="hold">
                            <p:stCondLst>
                              <p:cond delay="5000"/>
                            </p:stCondLst>
                            <p:childTnLst>
                              <p:par>
                                <p:cTn id="29" presetID="9" presetClass="entr" presetSubtype="0" fill="hold" grpId="0" nodeType="afterEffect">
                                  <p:stCondLst>
                                    <p:cond delay="1000"/>
                                  </p:stCondLst>
                                  <p:childTnLst>
                                    <p:set>
                                      <p:cBhvr>
                                        <p:cTn id="30" dur="1" fill="hold">
                                          <p:stCondLst>
                                            <p:cond delay="0"/>
                                          </p:stCondLst>
                                        </p:cTn>
                                        <p:tgtEl>
                                          <p:spTgt spid="1879072"/>
                                        </p:tgtEl>
                                        <p:attrNameLst>
                                          <p:attrName>style.visibility</p:attrName>
                                        </p:attrNameLst>
                                      </p:cBhvr>
                                      <p:to>
                                        <p:strVal val="visible"/>
                                      </p:to>
                                    </p:set>
                                    <p:animEffect transition="in" filter="dissolve">
                                      <p:cBhvr>
                                        <p:cTn id="31" dur="500"/>
                                        <p:tgtEl>
                                          <p:spTgt spid="1879072"/>
                                        </p:tgtEl>
                                      </p:cBhvr>
                                    </p:animEffect>
                                  </p:childTnLst>
                                </p:cTn>
                              </p:par>
                            </p:childTnLst>
                          </p:cTn>
                        </p:par>
                        <p:par>
                          <p:cTn id="32" fill="hold">
                            <p:stCondLst>
                              <p:cond delay="6500"/>
                            </p:stCondLst>
                            <p:childTnLst>
                              <p:par>
                                <p:cTn id="33" presetID="9" presetClass="entr" presetSubtype="0" fill="hold" grpId="0" nodeType="afterEffect">
                                  <p:stCondLst>
                                    <p:cond delay="1000"/>
                                  </p:stCondLst>
                                  <p:childTnLst>
                                    <p:set>
                                      <p:cBhvr>
                                        <p:cTn id="34" dur="1" fill="hold">
                                          <p:stCondLst>
                                            <p:cond delay="0"/>
                                          </p:stCondLst>
                                        </p:cTn>
                                        <p:tgtEl>
                                          <p:spTgt spid="1879074"/>
                                        </p:tgtEl>
                                        <p:attrNameLst>
                                          <p:attrName>style.visibility</p:attrName>
                                        </p:attrNameLst>
                                      </p:cBhvr>
                                      <p:to>
                                        <p:strVal val="visible"/>
                                      </p:to>
                                    </p:set>
                                    <p:animEffect transition="in" filter="dissolve">
                                      <p:cBhvr>
                                        <p:cTn id="35" dur="500"/>
                                        <p:tgtEl>
                                          <p:spTgt spid="1879074"/>
                                        </p:tgtEl>
                                      </p:cBhvr>
                                    </p:animEffect>
                                  </p:childTnLst>
                                </p:cTn>
                              </p:par>
                            </p:childTnLst>
                          </p:cTn>
                        </p:par>
                        <p:par>
                          <p:cTn id="36" fill="hold">
                            <p:stCondLst>
                              <p:cond delay="8000"/>
                            </p:stCondLst>
                            <p:childTnLst>
                              <p:par>
                                <p:cTn id="37" presetID="9" presetClass="entr" presetSubtype="0" fill="hold" grpId="0" nodeType="afterEffect">
                                  <p:stCondLst>
                                    <p:cond delay="0"/>
                                  </p:stCondLst>
                                  <p:childTnLst>
                                    <p:set>
                                      <p:cBhvr>
                                        <p:cTn id="38" dur="1" fill="hold">
                                          <p:stCondLst>
                                            <p:cond delay="0"/>
                                          </p:stCondLst>
                                        </p:cTn>
                                        <p:tgtEl>
                                          <p:spTgt spid="1879065"/>
                                        </p:tgtEl>
                                        <p:attrNameLst>
                                          <p:attrName>style.visibility</p:attrName>
                                        </p:attrNameLst>
                                      </p:cBhvr>
                                      <p:to>
                                        <p:strVal val="visible"/>
                                      </p:to>
                                    </p:set>
                                    <p:animEffect transition="in" filter="dissolve">
                                      <p:cBhvr>
                                        <p:cTn id="39" dur="500"/>
                                        <p:tgtEl>
                                          <p:spTgt spid="1879065"/>
                                        </p:tgtEl>
                                      </p:cBhvr>
                                    </p:animEffect>
                                  </p:childTnLst>
                                  <p:subTnLst>
                                    <p:animClr clrSpc="rgb" dir="cw">
                                      <p:cBhvr override="childStyle">
                                        <p:cTn dur="1" fill="hold" display="0" masterRel="nextClick" afterEffect="1"/>
                                        <p:tgtEl>
                                          <p:spTgt spid="1879065"/>
                                        </p:tgtEl>
                                        <p:attrNameLst>
                                          <p:attrName>ppt_c</p:attrName>
                                        </p:attrNameLst>
                                      </p:cBhvr>
                                      <p:to>
                                        <a:schemeClr val="folHlink"/>
                                      </p:to>
                                    </p:animClr>
                                  </p:subTnLst>
                                </p:cTn>
                              </p:par>
                              <p:par>
                                <p:cTn id="40" presetID="1" presetClass="exit" presetSubtype="0" fill="hold" grpId="1" nodeType="withEffect">
                                  <p:stCondLst>
                                    <p:cond delay="0"/>
                                  </p:stCondLst>
                                  <p:childTnLst>
                                    <p:set>
                                      <p:cBhvr>
                                        <p:cTn id="41" dur="1" fill="hold">
                                          <p:stCondLst>
                                            <p:cond delay="0"/>
                                          </p:stCondLst>
                                        </p:cTn>
                                        <p:tgtEl>
                                          <p:spTgt spid="18790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42" repeatCount="4000" fill="hold" display="0">
                  <p:stCondLst>
                    <p:cond delay="indefinite"/>
                  </p:stCondLst>
                  <p:endCondLst>
                    <p:cond evt="onPrev" delay="0">
                      <p:tgtEl>
                        <p:sldTgt/>
                      </p:tgtEl>
                    </p:cond>
                    <p:cond evt="onStopAudio" delay="0">
                      <p:tgtEl>
                        <p:sldTgt/>
                      </p:tgtEl>
                    </p:cond>
                  </p:endCondLst>
                </p:cTn>
                <p:tgtEl>
                  <p:spTgt spid="1879076"/>
                </p:tgtEl>
              </p:cMediaNode>
            </p:audio>
          </p:childTnLst>
        </p:cTn>
      </p:par>
    </p:tnLst>
    <p:bldLst>
      <p:bldP spid="1879055" grpId="0" animBg="1" autoUpdateAnimBg="0"/>
      <p:bldP spid="1879055" grpId="1" animBg="1"/>
      <p:bldP spid="1879061" grpId="0" animBg="1"/>
      <p:bldP spid="1879062" grpId="0" animBg="1"/>
      <p:bldP spid="1879063" grpId="0" animBg="1"/>
      <p:bldP spid="1879064" grpId="0" animBg="1"/>
      <p:bldP spid="1879065" grpId="0" animBg="1" autoUpdateAnimBg="0"/>
      <p:bldP spid="1879072" grpId="0" animBg="1"/>
      <p:bldP spid="187907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5666" name="Rectangle 2"/>
          <p:cNvSpPr>
            <a:spLocks noChangeArrowheads="1"/>
          </p:cNvSpPr>
          <p:nvPr/>
        </p:nvSpPr>
        <p:spPr bwMode="auto">
          <a:xfrm>
            <a:off x="0" y="2344738"/>
            <a:ext cx="9144000" cy="4513262"/>
          </a:xfrm>
          <a:prstGeom prst="rect">
            <a:avLst/>
          </a:prstGeom>
          <a:solidFill>
            <a:schemeClr val="tx2"/>
          </a:solidFill>
          <a:ln w="9525">
            <a:solidFill>
              <a:schemeClr val="tx1"/>
            </a:solidFill>
            <a:miter lim="800000"/>
            <a:headEnd/>
            <a:tailEnd/>
          </a:ln>
          <a:effectLst/>
        </p:spPr>
        <p:txBody>
          <a:bodyPr wrap="none" anchor="ctr"/>
          <a:lstStyle/>
          <a:p>
            <a:endParaRPr lang="en-US"/>
          </a:p>
        </p:txBody>
      </p:sp>
      <p:sp>
        <p:nvSpPr>
          <p:cNvPr id="2545667" name="Rectangle 3"/>
          <p:cNvSpPr>
            <a:spLocks noChangeArrowheads="1"/>
          </p:cNvSpPr>
          <p:nvPr/>
        </p:nvSpPr>
        <p:spPr bwMode="auto">
          <a:xfrm>
            <a:off x="457200" y="2686050"/>
            <a:ext cx="4038600" cy="4530725"/>
          </a:xfrm>
          <a:prstGeom prst="rect">
            <a:avLst/>
          </a:prstGeom>
          <a:noFill/>
          <a:ln w="9525">
            <a:noFill/>
            <a:miter lim="800000"/>
            <a:headEnd/>
            <a:tailEnd/>
          </a:ln>
          <a:effectLst/>
        </p:spPr>
        <p:txBody>
          <a:bodyPr/>
          <a:lstStyle/>
          <a:p>
            <a:pPr marL="342900" indent="-342900">
              <a:spcBef>
                <a:spcPct val="20000"/>
              </a:spcBef>
              <a:buFontTx/>
              <a:buChar char="•"/>
            </a:pPr>
            <a:r>
              <a:rPr lang="en-US" sz="2800">
                <a:solidFill>
                  <a:srgbClr val="080808"/>
                </a:solidFill>
              </a:rPr>
              <a:t>Many new teachers are given few resources.</a:t>
            </a:r>
          </a:p>
          <a:p>
            <a:pPr marL="342900" indent="-342900">
              <a:spcBef>
                <a:spcPct val="20000"/>
              </a:spcBef>
              <a:buFontTx/>
              <a:buChar char="•"/>
            </a:pPr>
            <a:r>
              <a:rPr lang="en-US" sz="2800">
                <a:solidFill>
                  <a:srgbClr val="080808"/>
                </a:solidFill>
              </a:rPr>
              <a:t>Need to create own materials or go without.</a:t>
            </a:r>
          </a:p>
          <a:p>
            <a:pPr marL="342900" indent="-342900">
              <a:spcBef>
                <a:spcPct val="20000"/>
              </a:spcBef>
              <a:buFontTx/>
              <a:buChar char="•"/>
            </a:pPr>
            <a:r>
              <a:rPr lang="en-US" sz="2800">
                <a:solidFill>
                  <a:srgbClr val="080808"/>
                </a:solidFill>
              </a:rPr>
              <a:t>Burn-out due to hours of preparation time.</a:t>
            </a:r>
          </a:p>
        </p:txBody>
      </p:sp>
      <p:sp>
        <p:nvSpPr>
          <p:cNvPr id="2545668" name="Rectangle 4"/>
          <p:cNvSpPr>
            <a:spLocks noGrp="1" noChangeArrowheads="1"/>
          </p:cNvSpPr>
          <p:nvPr>
            <p:ph type="ctrTitle"/>
          </p:nvPr>
        </p:nvSpPr>
        <p:spPr/>
        <p:txBody>
          <a:bodyPr/>
          <a:lstStyle/>
          <a:p>
            <a:r>
              <a:rPr lang="en-US" sz="3200"/>
              <a:t>Teacher turnover is very high</a:t>
            </a:r>
          </a:p>
        </p:txBody>
      </p:sp>
      <p:sp>
        <p:nvSpPr>
          <p:cNvPr id="2545669" name="Rectangle 5"/>
          <p:cNvSpPr>
            <a:spLocks noGrp="1" noChangeArrowheads="1"/>
          </p:cNvSpPr>
          <p:nvPr>
            <p:ph type="subTitle" idx="1"/>
          </p:nvPr>
        </p:nvSpPr>
        <p:spPr>
          <a:xfrm>
            <a:off x="784225" y="1268413"/>
            <a:ext cx="6673850" cy="762000"/>
          </a:xfrm>
        </p:spPr>
        <p:txBody>
          <a:bodyPr/>
          <a:lstStyle/>
          <a:p>
            <a:pPr>
              <a:lnSpc>
                <a:spcPct val="90000"/>
              </a:lnSpc>
            </a:pPr>
            <a:r>
              <a:rPr lang="en-US" sz="2800"/>
              <a:t>Who can benefit from collaborative website and instructional support CD?</a:t>
            </a:r>
          </a:p>
        </p:txBody>
      </p:sp>
      <p:sp>
        <p:nvSpPr>
          <p:cNvPr id="2545670" name="Rectangle 6"/>
          <p:cNvSpPr>
            <a:spLocks noChangeArrowheads="1"/>
          </p:cNvSpPr>
          <p:nvPr/>
        </p:nvSpPr>
        <p:spPr bwMode="auto">
          <a:xfrm>
            <a:off x="4648200" y="2686050"/>
            <a:ext cx="4038600" cy="4530725"/>
          </a:xfrm>
          <a:prstGeom prst="rect">
            <a:avLst/>
          </a:prstGeom>
          <a:noFill/>
          <a:ln w="9525">
            <a:noFill/>
            <a:miter lim="800000"/>
            <a:headEnd/>
            <a:tailEnd/>
          </a:ln>
          <a:effectLst/>
        </p:spPr>
        <p:txBody>
          <a:bodyPr/>
          <a:lstStyle/>
          <a:p>
            <a:pPr marL="342900" indent="-342900">
              <a:spcBef>
                <a:spcPct val="20000"/>
              </a:spcBef>
              <a:buFontTx/>
              <a:buChar char="•"/>
            </a:pPr>
            <a:r>
              <a:rPr lang="en-US" sz="2800">
                <a:solidFill>
                  <a:srgbClr val="080808"/>
                </a:solidFill>
              </a:rPr>
              <a:t>Website acts as a DUMP! </a:t>
            </a:r>
          </a:p>
          <a:p>
            <a:pPr marL="342900" indent="-342900">
              <a:spcBef>
                <a:spcPct val="20000"/>
              </a:spcBef>
              <a:buFontTx/>
              <a:buChar char="•"/>
            </a:pPr>
            <a:r>
              <a:rPr lang="en-US" sz="2800">
                <a:solidFill>
                  <a:srgbClr val="080808"/>
                </a:solidFill>
              </a:rPr>
              <a:t>One man’s junk is another mans treasure.</a:t>
            </a:r>
          </a:p>
          <a:p>
            <a:pPr marL="342900" indent="-342900">
              <a:spcBef>
                <a:spcPct val="20000"/>
              </a:spcBef>
              <a:buFontTx/>
              <a:buChar char="•"/>
            </a:pPr>
            <a:r>
              <a:rPr lang="en-US" sz="2800">
                <a:solidFill>
                  <a:srgbClr val="080808"/>
                </a:solidFill>
              </a:rPr>
              <a:t>Can modify materials easier than create</a:t>
            </a:r>
            <a:r>
              <a:rPr lang="en-US" sz="2800"/>
              <a:t> </a:t>
            </a:r>
            <a:r>
              <a:rPr lang="en-US" sz="2800">
                <a:solidFill>
                  <a:srgbClr val="080808"/>
                </a:solidFill>
              </a:rPr>
              <a:t>from scratch.</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2545669">
                                            <p:txEl>
                                              <p:pRg st="0" end="0"/>
                                            </p:txEl>
                                          </p:spTgt>
                                        </p:tgtEl>
                                        <p:attrNameLst>
                                          <p:attrName>style.visibility</p:attrName>
                                        </p:attrNameLst>
                                      </p:cBhvr>
                                      <p:to>
                                        <p:strVal val="visible"/>
                                      </p:to>
                                    </p:set>
                                    <p:anim calcmode="lin" valueType="num">
                                      <p:cBhvr>
                                        <p:cTn id="7" dur="500" fill="hold"/>
                                        <p:tgtEl>
                                          <p:spTgt spid="254566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545669">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0" fill="hold" nodeType="clickEffect">
                                  <p:stCondLst>
                                    <p:cond delay="0"/>
                                  </p:stCondLst>
                                  <p:childTnLst>
                                    <p:set>
                                      <p:cBhvr>
                                        <p:cTn id="12" dur="1" fill="hold">
                                          <p:stCondLst>
                                            <p:cond delay="0"/>
                                          </p:stCondLst>
                                        </p:cTn>
                                        <p:tgtEl>
                                          <p:spTgt spid="2545667">
                                            <p:txEl>
                                              <p:pRg st="0" end="0"/>
                                            </p:txEl>
                                          </p:spTgt>
                                        </p:tgtEl>
                                        <p:attrNameLst>
                                          <p:attrName>style.visibility</p:attrName>
                                        </p:attrNameLst>
                                      </p:cBhvr>
                                      <p:to>
                                        <p:strVal val="visible"/>
                                      </p:to>
                                    </p:set>
                                    <p:anim calcmode="lin" valueType="num">
                                      <p:cBhvr>
                                        <p:cTn id="13" dur="500" fill="hold"/>
                                        <p:tgtEl>
                                          <p:spTgt spid="254566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254566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254566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0" fill="hold" nodeType="clickEffect">
                                  <p:stCondLst>
                                    <p:cond delay="0"/>
                                  </p:stCondLst>
                                  <p:childTnLst>
                                    <p:set>
                                      <p:cBhvr>
                                        <p:cTn id="19" dur="1" fill="hold">
                                          <p:stCondLst>
                                            <p:cond delay="0"/>
                                          </p:stCondLst>
                                        </p:cTn>
                                        <p:tgtEl>
                                          <p:spTgt spid="2545667">
                                            <p:txEl>
                                              <p:pRg st="1" end="1"/>
                                            </p:txEl>
                                          </p:spTgt>
                                        </p:tgtEl>
                                        <p:attrNameLst>
                                          <p:attrName>style.visibility</p:attrName>
                                        </p:attrNameLst>
                                      </p:cBhvr>
                                      <p:to>
                                        <p:strVal val="visible"/>
                                      </p:to>
                                    </p:set>
                                    <p:anim calcmode="lin" valueType="num">
                                      <p:cBhvr>
                                        <p:cTn id="20" dur="500" fill="hold"/>
                                        <p:tgtEl>
                                          <p:spTgt spid="2545667">
                                            <p:txEl>
                                              <p:pRg st="1" end="1"/>
                                            </p:txEl>
                                          </p:spTgt>
                                        </p:tgtEl>
                                        <p:attrNameLst>
                                          <p:attrName>ppt_w</p:attrName>
                                        </p:attrNameLst>
                                      </p:cBhvr>
                                      <p:tavLst>
                                        <p:tav tm="0">
                                          <p:val>
                                            <p:fltVal val="0"/>
                                          </p:val>
                                        </p:tav>
                                        <p:tav tm="100000">
                                          <p:val>
                                            <p:strVal val="#ppt_w"/>
                                          </p:val>
                                        </p:tav>
                                      </p:tavLst>
                                    </p:anim>
                                    <p:anim calcmode="lin" valueType="num">
                                      <p:cBhvr>
                                        <p:cTn id="21" dur="500" fill="hold"/>
                                        <p:tgtEl>
                                          <p:spTgt spid="2545667">
                                            <p:txEl>
                                              <p:pRg st="1" end="1"/>
                                            </p:txEl>
                                          </p:spTgt>
                                        </p:tgtEl>
                                        <p:attrNameLst>
                                          <p:attrName>ppt_h</p:attrName>
                                        </p:attrNameLst>
                                      </p:cBhvr>
                                      <p:tavLst>
                                        <p:tav tm="0">
                                          <p:val>
                                            <p:fltVal val="0"/>
                                          </p:val>
                                        </p:tav>
                                        <p:tav tm="100000">
                                          <p:val>
                                            <p:strVal val="#ppt_h"/>
                                          </p:val>
                                        </p:tav>
                                      </p:tavLst>
                                    </p:anim>
                                    <p:animEffect transition="in" filter="fade">
                                      <p:cBhvr>
                                        <p:cTn id="22" dur="500"/>
                                        <p:tgtEl>
                                          <p:spTgt spid="2545667">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0" fill="hold" nodeType="clickEffect">
                                  <p:stCondLst>
                                    <p:cond delay="0"/>
                                  </p:stCondLst>
                                  <p:childTnLst>
                                    <p:set>
                                      <p:cBhvr>
                                        <p:cTn id="26" dur="1" fill="hold">
                                          <p:stCondLst>
                                            <p:cond delay="0"/>
                                          </p:stCondLst>
                                        </p:cTn>
                                        <p:tgtEl>
                                          <p:spTgt spid="2545667">
                                            <p:txEl>
                                              <p:pRg st="2" end="2"/>
                                            </p:txEl>
                                          </p:spTgt>
                                        </p:tgtEl>
                                        <p:attrNameLst>
                                          <p:attrName>style.visibility</p:attrName>
                                        </p:attrNameLst>
                                      </p:cBhvr>
                                      <p:to>
                                        <p:strVal val="visible"/>
                                      </p:to>
                                    </p:set>
                                    <p:anim calcmode="lin" valueType="num">
                                      <p:cBhvr>
                                        <p:cTn id="27" dur="500" fill="hold"/>
                                        <p:tgtEl>
                                          <p:spTgt spid="2545667">
                                            <p:txEl>
                                              <p:pRg st="2" end="2"/>
                                            </p:txEl>
                                          </p:spTgt>
                                        </p:tgtEl>
                                        <p:attrNameLst>
                                          <p:attrName>ppt_w</p:attrName>
                                        </p:attrNameLst>
                                      </p:cBhvr>
                                      <p:tavLst>
                                        <p:tav tm="0">
                                          <p:val>
                                            <p:fltVal val="0"/>
                                          </p:val>
                                        </p:tav>
                                        <p:tav tm="100000">
                                          <p:val>
                                            <p:strVal val="#ppt_w"/>
                                          </p:val>
                                        </p:tav>
                                      </p:tavLst>
                                    </p:anim>
                                    <p:anim calcmode="lin" valueType="num">
                                      <p:cBhvr>
                                        <p:cTn id="28" dur="500" fill="hold"/>
                                        <p:tgtEl>
                                          <p:spTgt spid="2545667">
                                            <p:txEl>
                                              <p:pRg st="2" end="2"/>
                                            </p:txEl>
                                          </p:spTgt>
                                        </p:tgtEl>
                                        <p:attrNameLst>
                                          <p:attrName>ppt_h</p:attrName>
                                        </p:attrNameLst>
                                      </p:cBhvr>
                                      <p:tavLst>
                                        <p:tav tm="0">
                                          <p:val>
                                            <p:fltVal val="0"/>
                                          </p:val>
                                        </p:tav>
                                        <p:tav tm="100000">
                                          <p:val>
                                            <p:strVal val="#ppt_h"/>
                                          </p:val>
                                        </p:tav>
                                      </p:tavLst>
                                    </p:anim>
                                    <p:animEffect transition="in" filter="fade">
                                      <p:cBhvr>
                                        <p:cTn id="29" dur="500"/>
                                        <p:tgtEl>
                                          <p:spTgt spid="2545667">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9" presetClass="entr" presetSubtype="0" fill="hold" nodeType="clickEffect">
                                  <p:stCondLst>
                                    <p:cond delay="0"/>
                                  </p:stCondLst>
                                  <p:childTnLst>
                                    <p:set>
                                      <p:cBhvr>
                                        <p:cTn id="33" dur="1" fill="hold">
                                          <p:stCondLst>
                                            <p:cond delay="0"/>
                                          </p:stCondLst>
                                        </p:cTn>
                                        <p:tgtEl>
                                          <p:spTgt spid="2545670">
                                            <p:txEl>
                                              <p:pRg st="0" end="0"/>
                                            </p:txEl>
                                          </p:spTgt>
                                        </p:tgtEl>
                                        <p:attrNameLst>
                                          <p:attrName>style.visibility</p:attrName>
                                        </p:attrNameLst>
                                      </p:cBhvr>
                                      <p:to>
                                        <p:strVal val="visible"/>
                                      </p:to>
                                    </p:set>
                                    <p:anim calcmode="lin" valueType="num">
                                      <p:cBhvr>
                                        <p:cTn id="34" dur="1000" fill="hold"/>
                                        <p:tgtEl>
                                          <p:spTgt spid="2545670">
                                            <p:txEl>
                                              <p:pRg st="0" end="0"/>
                                            </p:txEl>
                                          </p:spTgt>
                                        </p:tgtEl>
                                        <p:attrNameLst>
                                          <p:attrName>ppt_x</p:attrName>
                                        </p:attrNameLst>
                                      </p:cBhvr>
                                      <p:tavLst>
                                        <p:tav tm="0">
                                          <p:val>
                                            <p:strVal val="#ppt_x-.2"/>
                                          </p:val>
                                        </p:tav>
                                        <p:tav tm="100000">
                                          <p:val>
                                            <p:strVal val="#ppt_x"/>
                                          </p:val>
                                        </p:tav>
                                      </p:tavLst>
                                    </p:anim>
                                    <p:anim calcmode="lin" valueType="num">
                                      <p:cBhvr>
                                        <p:cTn id="35" dur="1000" fill="hold"/>
                                        <p:tgtEl>
                                          <p:spTgt spid="2545670">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36" dur="1000"/>
                                        <p:tgtEl>
                                          <p:spTgt spid="2545670">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9" presetClass="entr" presetSubtype="0" fill="hold" nodeType="clickEffect">
                                  <p:stCondLst>
                                    <p:cond delay="0"/>
                                  </p:stCondLst>
                                  <p:childTnLst>
                                    <p:set>
                                      <p:cBhvr>
                                        <p:cTn id="40" dur="1" fill="hold">
                                          <p:stCondLst>
                                            <p:cond delay="0"/>
                                          </p:stCondLst>
                                        </p:cTn>
                                        <p:tgtEl>
                                          <p:spTgt spid="2545670">
                                            <p:txEl>
                                              <p:pRg st="1" end="1"/>
                                            </p:txEl>
                                          </p:spTgt>
                                        </p:tgtEl>
                                        <p:attrNameLst>
                                          <p:attrName>style.visibility</p:attrName>
                                        </p:attrNameLst>
                                      </p:cBhvr>
                                      <p:to>
                                        <p:strVal val="visible"/>
                                      </p:to>
                                    </p:set>
                                    <p:anim calcmode="lin" valueType="num">
                                      <p:cBhvr>
                                        <p:cTn id="41" dur="1000" fill="hold"/>
                                        <p:tgtEl>
                                          <p:spTgt spid="2545670">
                                            <p:txEl>
                                              <p:pRg st="1" end="1"/>
                                            </p:txEl>
                                          </p:spTgt>
                                        </p:tgtEl>
                                        <p:attrNameLst>
                                          <p:attrName>ppt_x</p:attrName>
                                        </p:attrNameLst>
                                      </p:cBhvr>
                                      <p:tavLst>
                                        <p:tav tm="0">
                                          <p:val>
                                            <p:strVal val="#ppt_x-.2"/>
                                          </p:val>
                                        </p:tav>
                                        <p:tav tm="100000">
                                          <p:val>
                                            <p:strVal val="#ppt_x"/>
                                          </p:val>
                                        </p:tav>
                                      </p:tavLst>
                                    </p:anim>
                                    <p:anim calcmode="lin" valueType="num">
                                      <p:cBhvr>
                                        <p:cTn id="42" dur="1000" fill="hold"/>
                                        <p:tgtEl>
                                          <p:spTgt spid="2545670">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43" dur="1000"/>
                                        <p:tgtEl>
                                          <p:spTgt spid="2545670">
                                            <p:txEl>
                                              <p:pRg st="1" end="1"/>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29" presetClass="entr" presetSubtype="0" fill="hold" nodeType="clickEffect">
                                  <p:stCondLst>
                                    <p:cond delay="0"/>
                                  </p:stCondLst>
                                  <p:childTnLst>
                                    <p:set>
                                      <p:cBhvr>
                                        <p:cTn id="47" dur="1" fill="hold">
                                          <p:stCondLst>
                                            <p:cond delay="0"/>
                                          </p:stCondLst>
                                        </p:cTn>
                                        <p:tgtEl>
                                          <p:spTgt spid="2545670">
                                            <p:txEl>
                                              <p:pRg st="2" end="2"/>
                                            </p:txEl>
                                          </p:spTgt>
                                        </p:tgtEl>
                                        <p:attrNameLst>
                                          <p:attrName>style.visibility</p:attrName>
                                        </p:attrNameLst>
                                      </p:cBhvr>
                                      <p:to>
                                        <p:strVal val="visible"/>
                                      </p:to>
                                    </p:set>
                                    <p:anim calcmode="lin" valueType="num">
                                      <p:cBhvr>
                                        <p:cTn id="48" dur="1000" fill="hold"/>
                                        <p:tgtEl>
                                          <p:spTgt spid="2545670">
                                            <p:txEl>
                                              <p:pRg st="2" end="2"/>
                                            </p:txEl>
                                          </p:spTgt>
                                        </p:tgtEl>
                                        <p:attrNameLst>
                                          <p:attrName>ppt_x</p:attrName>
                                        </p:attrNameLst>
                                      </p:cBhvr>
                                      <p:tavLst>
                                        <p:tav tm="0">
                                          <p:val>
                                            <p:strVal val="#ppt_x-.2"/>
                                          </p:val>
                                        </p:tav>
                                        <p:tav tm="100000">
                                          <p:val>
                                            <p:strVal val="#ppt_x"/>
                                          </p:val>
                                        </p:tav>
                                      </p:tavLst>
                                    </p:anim>
                                    <p:anim calcmode="lin" valueType="num">
                                      <p:cBhvr>
                                        <p:cTn id="49" dur="1000" fill="hold"/>
                                        <p:tgtEl>
                                          <p:spTgt spid="2545670">
                                            <p:txEl>
                                              <p:pRg st="2" end="2"/>
                                            </p:txEl>
                                          </p:spTgt>
                                        </p:tgtEl>
                                        <p:attrNameLst>
                                          <p:attrName>ppt_y</p:attrName>
                                        </p:attrNameLst>
                                      </p:cBhvr>
                                      <p:tavLst>
                                        <p:tav tm="0">
                                          <p:val>
                                            <p:strVal val="#ppt_y"/>
                                          </p:val>
                                        </p:tav>
                                        <p:tav tm="100000">
                                          <p:val>
                                            <p:strVal val="#ppt_y"/>
                                          </p:val>
                                        </p:tav>
                                      </p:tavLst>
                                    </p:anim>
                                    <p:animEffect transition="in" filter="wipe(right)" prLst="gradientSize: 0.1">
                                      <p:cBhvr>
                                        <p:cTn id="50" dur="1000"/>
                                        <p:tgtEl>
                                          <p:spTgt spid="254567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0066" name="Rectangle 2"/>
          <p:cNvSpPr>
            <a:spLocks noGrp="1" noChangeArrowheads="1"/>
          </p:cNvSpPr>
          <p:nvPr>
            <p:ph type="title"/>
          </p:nvPr>
        </p:nvSpPr>
        <p:spPr>
          <a:xfrm>
            <a:off x="685800" y="609600"/>
            <a:ext cx="6705600" cy="1143000"/>
          </a:xfrm>
        </p:spPr>
        <p:txBody>
          <a:bodyPr/>
          <a:lstStyle/>
          <a:p>
            <a:r>
              <a:rPr lang="en-US">
                <a:latin typeface="Arial" charset="0"/>
              </a:rPr>
              <a:t>Carbon Dioxide Detector</a:t>
            </a:r>
          </a:p>
        </p:txBody>
      </p:sp>
      <p:sp>
        <p:nvSpPr>
          <p:cNvPr id="1880067" name="Rectangle 3"/>
          <p:cNvSpPr>
            <a:spLocks noGrp="1" noChangeArrowheads="1"/>
          </p:cNvSpPr>
          <p:nvPr>
            <p:ph type="body" idx="1"/>
          </p:nvPr>
        </p:nvSpPr>
        <p:spPr>
          <a:xfrm>
            <a:off x="609600" y="1905000"/>
            <a:ext cx="7772400" cy="4114800"/>
          </a:xfrm>
        </p:spPr>
        <p:txBody>
          <a:bodyPr/>
          <a:lstStyle/>
          <a:p>
            <a:r>
              <a:rPr lang="en-US">
                <a:latin typeface="Arial" charset="0"/>
              </a:rPr>
              <a:t>Where is the best location to place a CO</a:t>
            </a:r>
            <a:r>
              <a:rPr lang="en-US" baseline="-25000">
                <a:latin typeface="Arial" charset="0"/>
              </a:rPr>
              <a:t>2</a:t>
            </a:r>
            <a:r>
              <a:rPr lang="en-US">
                <a:latin typeface="Arial" charset="0"/>
              </a:rPr>
              <a:t> detector in your home?</a:t>
            </a:r>
          </a:p>
        </p:txBody>
      </p:sp>
      <p:sp>
        <p:nvSpPr>
          <p:cNvPr id="1880068" name="Text Box 4"/>
          <p:cNvSpPr txBox="1">
            <a:spLocks noChangeArrowheads="1"/>
          </p:cNvSpPr>
          <p:nvPr/>
        </p:nvSpPr>
        <p:spPr bwMode="auto">
          <a:xfrm>
            <a:off x="2133600" y="3324225"/>
            <a:ext cx="4470400" cy="1552575"/>
          </a:xfrm>
          <a:prstGeom prst="rect">
            <a:avLst/>
          </a:prstGeom>
          <a:noFill/>
          <a:ln w="9525">
            <a:noFill/>
            <a:miter lim="800000"/>
            <a:headEnd/>
            <a:tailEnd/>
          </a:ln>
          <a:effectLst/>
        </p:spPr>
        <p:txBody>
          <a:bodyPr wrap="none">
            <a:spAutoFit/>
          </a:bodyPr>
          <a:lstStyle/>
          <a:p>
            <a:r>
              <a:rPr lang="en-US" sz="2400">
                <a:solidFill>
                  <a:srgbClr val="FF0000"/>
                </a:solidFill>
              </a:rPr>
              <a:t>Recall:</a:t>
            </a:r>
            <a:r>
              <a:rPr lang="en-US" sz="2400"/>
              <a:t>  Density Air =   1.29 g/L</a:t>
            </a:r>
          </a:p>
          <a:p>
            <a:endParaRPr lang="en-US" sz="2400"/>
          </a:p>
          <a:p>
            <a:r>
              <a:rPr lang="en-US" sz="2400"/>
              <a:t>	  Density CO</a:t>
            </a:r>
            <a:r>
              <a:rPr lang="en-US" sz="2400" baseline="-25000"/>
              <a:t>2</a:t>
            </a:r>
            <a:r>
              <a:rPr lang="en-US" sz="2400"/>
              <a:t> =  1.96 g/L</a:t>
            </a:r>
          </a:p>
          <a:p>
            <a:endParaRPr lang="en-US" sz="2400"/>
          </a:p>
        </p:txBody>
      </p:sp>
      <p:sp>
        <p:nvSpPr>
          <p:cNvPr id="1880069" name="Text Box 5"/>
          <p:cNvSpPr txBox="1">
            <a:spLocks noChangeArrowheads="1"/>
          </p:cNvSpPr>
          <p:nvPr/>
        </p:nvSpPr>
        <p:spPr bwMode="auto">
          <a:xfrm>
            <a:off x="914400" y="4927600"/>
            <a:ext cx="7078663" cy="1311275"/>
          </a:xfrm>
          <a:prstGeom prst="rect">
            <a:avLst/>
          </a:prstGeom>
          <a:noFill/>
          <a:ln w="9525">
            <a:noFill/>
            <a:miter lim="800000"/>
            <a:headEnd/>
            <a:tailEnd/>
          </a:ln>
          <a:effectLst/>
        </p:spPr>
        <p:txBody>
          <a:bodyPr wrap="none">
            <a:spAutoFit/>
          </a:bodyPr>
          <a:lstStyle/>
          <a:p>
            <a:pPr marL="457200" indent="-457200">
              <a:buFontTx/>
              <a:buAutoNum type="alphaUcPeriod"/>
            </a:pPr>
            <a:r>
              <a:rPr lang="en-US" sz="2000"/>
              <a:t>Top floor of home	</a:t>
            </a:r>
          </a:p>
          <a:p>
            <a:pPr marL="457200" indent="-457200"/>
            <a:r>
              <a:rPr lang="en-US" sz="2000"/>
              <a:t>B.	Basement (near ceiling)	</a:t>
            </a:r>
          </a:p>
          <a:p>
            <a:pPr marL="457200" indent="-457200">
              <a:buFontTx/>
              <a:buAutoNum type="alphaUcPeriod" startAt="3"/>
            </a:pPr>
            <a:r>
              <a:rPr lang="en-US" sz="2000"/>
              <a:t>Basement (near floor)</a:t>
            </a:r>
          </a:p>
          <a:p>
            <a:pPr marL="457200" indent="-457200">
              <a:buFontTx/>
              <a:buAutoNum type="alphaUcPeriod" startAt="3"/>
            </a:pPr>
            <a:r>
              <a:rPr lang="en-US" sz="2000"/>
              <a:t>It doesn’t matter, if your batteries are dead in the detector</a:t>
            </a:r>
          </a:p>
        </p:txBody>
      </p:sp>
      <p:sp>
        <p:nvSpPr>
          <p:cNvPr id="1880070" name="Rectangle 6"/>
          <p:cNvSpPr>
            <a:spLocks noChangeArrowheads="1"/>
          </p:cNvSpPr>
          <p:nvPr/>
        </p:nvSpPr>
        <p:spPr bwMode="auto">
          <a:xfrm>
            <a:off x="914400" y="5546725"/>
            <a:ext cx="8034338" cy="396875"/>
          </a:xfrm>
          <a:prstGeom prst="rect">
            <a:avLst/>
          </a:prstGeom>
          <a:solidFill>
            <a:schemeClr val="bg1"/>
          </a:solidFill>
          <a:ln w="9525">
            <a:noFill/>
            <a:miter lim="800000"/>
            <a:headEnd/>
            <a:tailEnd/>
          </a:ln>
          <a:effectLst/>
        </p:spPr>
        <p:txBody>
          <a:bodyPr wrap="none">
            <a:spAutoFit/>
          </a:bodyPr>
          <a:lstStyle/>
          <a:p>
            <a:pPr marL="457200" indent="-457200">
              <a:buFontTx/>
              <a:buAutoNum type="alphaUcPeriod" startAt="3"/>
            </a:pPr>
            <a:r>
              <a:rPr lang="en-US" sz="2000">
                <a:solidFill>
                  <a:srgbClr val="008000"/>
                </a:solidFill>
              </a:rPr>
              <a:t>Basement (near floor)  </a:t>
            </a:r>
            <a:r>
              <a:rPr lang="en-US" sz="1800" b="1" i="1">
                <a:solidFill>
                  <a:srgbClr val="008000"/>
                </a:solidFill>
              </a:rPr>
              <a:t>Carbon dioxide is denser than air and sinks.</a:t>
            </a:r>
            <a:endParaRPr lang="en-US" sz="1800" b="1">
              <a:solidFill>
                <a:srgbClr val="008000"/>
              </a:solidFill>
            </a:endParaRPr>
          </a:p>
        </p:txBody>
      </p:sp>
      <p:pic>
        <p:nvPicPr>
          <p:cNvPr id="1880071" name="Picture 7" descr="carbon monoxide detector"/>
          <p:cNvPicPr>
            <a:picLocks noChangeAspect="1" noChangeArrowheads="1"/>
          </p:cNvPicPr>
          <p:nvPr/>
        </p:nvPicPr>
        <p:blipFill>
          <a:blip r:embed="rId3"/>
          <a:srcRect/>
          <a:stretch>
            <a:fillRect/>
          </a:stretch>
        </p:blipFill>
        <p:spPr bwMode="auto">
          <a:xfrm>
            <a:off x="7392988" y="533400"/>
            <a:ext cx="1293812" cy="1300163"/>
          </a:xfrm>
          <a:prstGeom prst="rect">
            <a:avLst/>
          </a:prstGeom>
          <a:noFill/>
        </p:spPr>
      </p:pic>
    </p:spTree>
  </p:cSld>
  <p:clrMapOvr>
    <a:masterClrMapping/>
  </p:clrMapOvr>
  <p:transition spd="med">
    <p:zoom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2000"/>
                                  </p:stCondLst>
                                  <p:childTnLst>
                                    <p:set>
                                      <p:cBhvr>
                                        <p:cTn id="6" dur="1" fill="hold">
                                          <p:stCondLst>
                                            <p:cond delay="499"/>
                                          </p:stCondLst>
                                        </p:cTn>
                                        <p:tgtEl>
                                          <p:spTgt spid="1880069"/>
                                        </p:tgtEl>
                                        <p:attrNameLst>
                                          <p:attrName>style.visibility</p:attrName>
                                        </p:attrNameLst>
                                      </p:cBhvr>
                                      <p:to>
                                        <p:strVal val="visible"/>
                                      </p:to>
                                    </p:set>
                                  </p:childTnLst>
                                  <p:subTnLst>
                                    <p:animClr clrSpc="rgb" dir="cw">
                                      <p:cBhvr override="childStyle">
                                        <p:cTn dur="1" fill="hold" display="0" masterRel="nextClick" afterEffect="1"/>
                                        <p:tgtEl>
                                          <p:spTgt spid="1880069"/>
                                        </p:tgtEl>
                                        <p:attrNameLst>
                                          <p:attrName>ppt_c</p:attrName>
                                        </p:attrNameLst>
                                      </p:cBhvr>
                                      <p:to>
                                        <a:schemeClr val="bg2"/>
                                      </p:to>
                                    </p:animClr>
                                  </p:subTnLst>
                                </p:cTn>
                              </p:par>
                            </p:childTnLst>
                          </p:cTn>
                        </p:par>
                        <p:par>
                          <p:cTn id="7" fill="hold">
                            <p:stCondLst>
                              <p:cond delay="2500"/>
                            </p:stCondLst>
                            <p:childTnLst>
                              <p:par>
                                <p:cTn id="8" presetID="1" presetClass="entr" presetSubtype="0" fill="hold" grpId="0" nodeType="afterEffect">
                                  <p:stCondLst>
                                    <p:cond delay="8000"/>
                                  </p:stCondLst>
                                  <p:childTnLst>
                                    <p:set>
                                      <p:cBhvr>
                                        <p:cTn id="9" dur="1" fill="hold">
                                          <p:stCondLst>
                                            <p:cond delay="499"/>
                                          </p:stCondLst>
                                        </p:cTn>
                                        <p:tgtEl>
                                          <p:spTgt spid="1880068"/>
                                        </p:tgtEl>
                                        <p:attrNameLst>
                                          <p:attrName>style.visibility</p:attrName>
                                        </p:attrNameLst>
                                      </p:cBhvr>
                                      <p:to>
                                        <p:strVal val="visible"/>
                                      </p:to>
                                    </p:set>
                                  </p:childTnLst>
                                </p:cTn>
                              </p:par>
                            </p:childTnLst>
                          </p:cTn>
                        </p:par>
                        <p:par>
                          <p:cTn id="10" fill="hold">
                            <p:stCondLst>
                              <p:cond delay="11000"/>
                            </p:stCondLst>
                            <p:childTnLst>
                              <p:par>
                                <p:cTn id="11" presetID="1" presetClass="entr" presetSubtype="0" fill="hold" grpId="0" nodeType="afterEffect">
                                  <p:stCondLst>
                                    <p:cond delay="5000"/>
                                  </p:stCondLst>
                                  <p:childTnLst>
                                    <p:set>
                                      <p:cBhvr>
                                        <p:cTn id="12" dur="1" fill="hold">
                                          <p:stCondLst>
                                            <p:cond delay="499"/>
                                          </p:stCondLst>
                                        </p:cTn>
                                        <p:tgtEl>
                                          <p:spTgt spid="1880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0068" grpId="0" autoUpdateAnimBg="0"/>
      <p:bldP spid="1880069" grpId="0" autoUpdateAnimBg="0"/>
      <p:bldP spid="1880070" grpId="0" animBg="1"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0306" name="Picture 2"/>
          <p:cNvPicPr>
            <a:picLocks noChangeAspect="1" noChangeArrowheads="1"/>
          </p:cNvPicPr>
          <p:nvPr/>
        </p:nvPicPr>
        <p:blipFill>
          <a:blip r:embed="rId2"/>
          <a:srcRect/>
          <a:stretch>
            <a:fillRect/>
          </a:stretch>
        </p:blipFill>
        <p:spPr bwMode="auto">
          <a:xfrm>
            <a:off x="3175" y="0"/>
            <a:ext cx="9140825" cy="7126288"/>
          </a:xfrm>
          <a:prstGeom prst="rect">
            <a:avLst/>
          </a:prstGeom>
          <a:noFill/>
          <a:ln w="9525">
            <a:noFill/>
            <a:miter lim="800000"/>
            <a:headEnd/>
            <a:tailEnd/>
          </a:ln>
          <a:effectLst/>
        </p:spPr>
      </p:pic>
      <p:sp>
        <p:nvSpPr>
          <p:cNvPr id="2530307" name="Rectangle 3"/>
          <p:cNvSpPr>
            <a:spLocks noChangeArrowheads="1"/>
          </p:cNvSpPr>
          <p:nvPr/>
        </p:nvSpPr>
        <p:spPr bwMode="auto">
          <a:xfrm>
            <a:off x="1506538" y="1603375"/>
            <a:ext cx="3163887" cy="944563"/>
          </a:xfrm>
          <a:prstGeom prst="rect">
            <a:avLst/>
          </a:prstGeom>
          <a:solidFill>
            <a:schemeClr val="bg1"/>
          </a:solidFill>
          <a:ln w="9525">
            <a:noFill/>
            <a:miter lim="800000"/>
            <a:headEnd/>
            <a:tailEnd/>
          </a:ln>
          <a:effectLst/>
        </p:spPr>
        <p:txBody>
          <a:bodyPr wrap="none" anchor="ctr"/>
          <a:lstStyle/>
          <a:p>
            <a:endParaRPr lang="en-US"/>
          </a:p>
        </p:txBody>
      </p:sp>
      <p:pic>
        <p:nvPicPr>
          <p:cNvPr id="2530308" name="Picture 4"/>
          <p:cNvPicPr>
            <a:picLocks noChangeAspect="1" noChangeArrowheads="1"/>
          </p:cNvPicPr>
          <p:nvPr/>
        </p:nvPicPr>
        <p:blipFill>
          <a:blip r:embed="rId3"/>
          <a:srcRect l="16446" t="11273" r="5505" b="26709"/>
          <a:stretch>
            <a:fillRect/>
          </a:stretch>
        </p:blipFill>
        <p:spPr bwMode="auto">
          <a:xfrm>
            <a:off x="1746250" y="2438400"/>
            <a:ext cx="7134225" cy="4419600"/>
          </a:xfrm>
          <a:prstGeom prst="rect">
            <a:avLst/>
          </a:prstGeom>
          <a:noFill/>
          <a:ln w="9525">
            <a:noFill/>
            <a:miter lim="800000"/>
            <a:headEnd/>
            <a:tailEnd/>
          </a:ln>
          <a:effectLst/>
        </p:spPr>
      </p:pic>
      <p:grpSp>
        <p:nvGrpSpPr>
          <p:cNvPr id="2530309" name="Group 5"/>
          <p:cNvGrpSpPr>
            <a:grpSpLocks/>
          </p:cNvGrpSpPr>
          <p:nvPr/>
        </p:nvGrpSpPr>
        <p:grpSpPr bwMode="auto">
          <a:xfrm>
            <a:off x="1997075" y="1681163"/>
            <a:ext cx="6483350" cy="609600"/>
            <a:chOff x="1258" y="1059"/>
            <a:chExt cx="4084" cy="384"/>
          </a:xfrm>
        </p:grpSpPr>
        <p:pic>
          <p:nvPicPr>
            <p:cNvPr id="2530310" name="Picture 6"/>
            <p:cNvPicPr>
              <a:picLocks noChangeAspect="1" noChangeArrowheads="1"/>
            </p:cNvPicPr>
            <p:nvPr/>
          </p:nvPicPr>
          <p:blipFill>
            <a:blip r:embed="rId4"/>
            <a:srcRect l="16551" t="11494" r="13806" b="81578"/>
            <a:stretch>
              <a:fillRect/>
            </a:stretch>
          </p:blipFill>
          <p:spPr bwMode="auto">
            <a:xfrm>
              <a:off x="1332" y="1115"/>
              <a:ext cx="4010" cy="311"/>
            </a:xfrm>
            <a:prstGeom prst="rect">
              <a:avLst/>
            </a:prstGeom>
            <a:noFill/>
            <a:ln w="9525">
              <a:noFill/>
              <a:miter lim="800000"/>
              <a:headEnd/>
              <a:tailEnd/>
            </a:ln>
            <a:effectLst/>
          </p:spPr>
        </p:pic>
        <p:sp>
          <p:nvSpPr>
            <p:cNvPr id="2530311" name="Rectangle 7"/>
            <p:cNvSpPr>
              <a:spLocks noChangeArrowheads="1"/>
            </p:cNvSpPr>
            <p:nvPr/>
          </p:nvSpPr>
          <p:spPr bwMode="auto">
            <a:xfrm>
              <a:off x="1258" y="1059"/>
              <a:ext cx="4058" cy="384"/>
            </a:xfrm>
            <a:prstGeom prst="rect">
              <a:avLst/>
            </a:prstGeom>
            <a:noFill/>
            <a:ln w="9525">
              <a:solidFill>
                <a:srgbClr val="333333"/>
              </a:solidFill>
              <a:miter lim="800000"/>
              <a:headEnd/>
              <a:tailEnd/>
            </a:ln>
            <a:effectLst/>
          </p:spPr>
          <p:txBody>
            <a:bodyPr wrap="none" anchor="ctr"/>
            <a:lstStyle/>
            <a:p>
              <a:endParaRPr lang="en-US"/>
            </a:p>
          </p:txBody>
        </p:sp>
      </p:grpSp>
      <p:sp>
        <p:nvSpPr>
          <p:cNvPr id="2530312" name="Oval 8"/>
          <p:cNvSpPr>
            <a:spLocks noChangeArrowheads="1"/>
          </p:cNvSpPr>
          <p:nvPr/>
        </p:nvSpPr>
        <p:spPr bwMode="auto">
          <a:xfrm>
            <a:off x="6656388" y="1601788"/>
            <a:ext cx="1724025" cy="774700"/>
          </a:xfrm>
          <a:prstGeom prst="ellipse">
            <a:avLst/>
          </a:prstGeom>
          <a:noFill/>
          <a:ln w="22225">
            <a:solidFill>
              <a:srgbClr val="FF0000"/>
            </a:solidFill>
            <a:miter lim="800000"/>
            <a:headEnd/>
            <a:tailEnd/>
          </a:ln>
          <a:effectLst/>
        </p:spPr>
        <p:txBody>
          <a:bodyPr wrap="none" anchor="ctr"/>
          <a:lstStyle/>
          <a:p>
            <a:endParaRPr lang="en-US"/>
          </a:p>
        </p:txBody>
      </p:sp>
      <p:sp>
        <p:nvSpPr>
          <p:cNvPr id="2530313" name="Rectangle 9"/>
          <p:cNvSpPr>
            <a:spLocks noChangeArrowheads="1"/>
          </p:cNvSpPr>
          <p:nvPr/>
        </p:nvSpPr>
        <p:spPr bwMode="auto">
          <a:xfrm>
            <a:off x="5935663" y="1881188"/>
            <a:ext cx="3154362" cy="639762"/>
          </a:xfrm>
          <a:prstGeom prst="rect">
            <a:avLst/>
          </a:prstGeom>
          <a:noFill/>
          <a:ln w="9525">
            <a:noFill/>
            <a:miter lim="800000"/>
            <a:headEnd/>
            <a:tailEnd/>
          </a:ln>
          <a:effectLst/>
        </p:spPr>
        <p:txBody>
          <a:bodyPr wrap="none" anchor="ctr"/>
          <a:lstStyle/>
          <a:p>
            <a:pPr algn="ctr"/>
            <a:r>
              <a:rPr lang="en-US" b="1" i="1">
                <a:solidFill>
                  <a:srgbClr val="FF0000"/>
                </a:solidFill>
              </a:rPr>
              <a:t>All files linked here.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2530309"/>
                                        </p:tgtEl>
                                        <p:attrNameLst>
                                          <p:attrName>style.visibility</p:attrName>
                                        </p:attrNameLst>
                                      </p:cBhvr>
                                      <p:to>
                                        <p:strVal val="visible"/>
                                      </p:to>
                                    </p:set>
                                    <p:anim calcmode="lin" valueType="num">
                                      <p:cBhvr>
                                        <p:cTn id="7" dur="500" fill="hold"/>
                                        <p:tgtEl>
                                          <p:spTgt spid="2530309"/>
                                        </p:tgtEl>
                                        <p:attrNameLst>
                                          <p:attrName>ppt_w</p:attrName>
                                        </p:attrNameLst>
                                      </p:cBhvr>
                                      <p:tavLst>
                                        <p:tav tm="0">
                                          <p:val>
                                            <p:fltVal val="0"/>
                                          </p:val>
                                        </p:tav>
                                        <p:tav tm="100000">
                                          <p:val>
                                            <p:strVal val="#ppt_w"/>
                                          </p:val>
                                        </p:tav>
                                      </p:tavLst>
                                    </p:anim>
                                    <p:anim calcmode="lin" valueType="num">
                                      <p:cBhvr>
                                        <p:cTn id="8" dur="500" fill="hold"/>
                                        <p:tgtEl>
                                          <p:spTgt spid="2530309"/>
                                        </p:tgtEl>
                                        <p:attrNameLst>
                                          <p:attrName>ppt_h</p:attrName>
                                        </p:attrNameLst>
                                      </p:cBhvr>
                                      <p:tavLst>
                                        <p:tav tm="0">
                                          <p:val>
                                            <p:fltVal val="0"/>
                                          </p:val>
                                        </p:tav>
                                        <p:tav tm="100000">
                                          <p:val>
                                            <p:strVal val="#ppt_h"/>
                                          </p:val>
                                        </p:tav>
                                      </p:tavLst>
                                    </p:anim>
                                    <p:animEffect transition="in" filter="fade">
                                      <p:cBhvr>
                                        <p:cTn id="9" dur="500"/>
                                        <p:tgtEl>
                                          <p:spTgt spid="253030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2530312"/>
                                        </p:tgtEl>
                                        <p:attrNameLst>
                                          <p:attrName>style.visibility</p:attrName>
                                        </p:attrNameLst>
                                      </p:cBhvr>
                                      <p:to>
                                        <p:strVal val="visible"/>
                                      </p:to>
                                    </p:set>
                                    <p:animEffect transition="in" filter="wipe(down)">
                                      <p:cBhvr>
                                        <p:cTn id="14" dur="500"/>
                                        <p:tgtEl>
                                          <p:spTgt spid="2530312"/>
                                        </p:tgtEl>
                                      </p:cBhvr>
                                    </p:animEffect>
                                  </p:childTnLst>
                                </p:cTn>
                              </p:par>
                              <p:par>
                                <p:cTn id="15" presetID="47" presetClass="entr" presetSubtype="0" fill="hold" grpId="0" nodeType="withEffect">
                                  <p:stCondLst>
                                    <p:cond delay="0"/>
                                  </p:stCondLst>
                                  <p:childTnLst>
                                    <p:set>
                                      <p:cBhvr>
                                        <p:cTn id="16" dur="1" fill="hold">
                                          <p:stCondLst>
                                            <p:cond delay="0"/>
                                          </p:stCondLst>
                                        </p:cTn>
                                        <p:tgtEl>
                                          <p:spTgt spid="2530313"/>
                                        </p:tgtEl>
                                        <p:attrNameLst>
                                          <p:attrName>style.visibility</p:attrName>
                                        </p:attrNameLst>
                                      </p:cBhvr>
                                      <p:to>
                                        <p:strVal val="visible"/>
                                      </p:to>
                                    </p:set>
                                    <p:animEffect transition="in" filter="fade">
                                      <p:cBhvr>
                                        <p:cTn id="17" dur="1000"/>
                                        <p:tgtEl>
                                          <p:spTgt spid="2530313"/>
                                        </p:tgtEl>
                                      </p:cBhvr>
                                    </p:animEffect>
                                    <p:anim calcmode="lin" valueType="num">
                                      <p:cBhvr>
                                        <p:cTn id="18" dur="1000" fill="hold"/>
                                        <p:tgtEl>
                                          <p:spTgt spid="2530313"/>
                                        </p:tgtEl>
                                        <p:attrNameLst>
                                          <p:attrName>ppt_x</p:attrName>
                                        </p:attrNameLst>
                                      </p:cBhvr>
                                      <p:tavLst>
                                        <p:tav tm="0">
                                          <p:val>
                                            <p:strVal val="#ppt_x"/>
                                          </p:val>
                                        </p:tav>
                                        <p:tav tm="100000">
                                          <p:val>
                                            <p:strVal val="#ppt_x"/>
                                          </p:val>
                                        </p:tav>
                                      </p:tavLst>
                                    </p:anim>
                                    <p:anim calcmode="lin" valueType="num">
                                      <p:cBhvr>
                                        <p:cTn id="19" dur="1000" fill="hold"/>
                                        <p:tgtEl>
                                          <p:spTgt spid="253031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9" presetClass="emph" presetSubtype="0" nodeType="clickEffect">
                                  <p:stCondLst>
                                    <p:cond delay="0"/>
                                  </p:stCondLst>
                                  <p:childTnLst>
                                    <p:set>
                                      <p:cBhvr rctx="PPT">
                                        <p:cTn id="23" dur="indefinite"/>
                                        <p:tgtEl>
                                          <p:spTgt spid="2530309"/>
                                        </p:tgtEl>
                                        <p:attrNameLst>
                                          <p:attrName>style.opacity</p:attrName>
                                        </p:attrNameLst>
                                      </p:cBhvr>
                                      <p:to>
                                        <p:strVal val="0.5"/>
                                      </p:to>
                                    </p:set>
                                    <p:animEffect filter="image" prLst="opacity: 0.5">
                                      <p:cBhvr rctx="IE">
                                        <p:cTn id="24" dur="indefinite"/>
                                        <p:tgtEl>
                                          <p:spTgt spid="2530309"/>
                                        </p:tgtEl>
                                      </p:cBhvr>
                                    </p:animEffect>
                                  </p:childTnLst>
                                </p:cTn>
                              </p:par>
                              <p:par>
                                <p:cTn id="25" presetID="9" presetClass="emph" presetSubtype="0" grpId="1" nodeType="withEffect">
                                  <p:stCondLst>
                                    <p:cond delay="0"/>
                                  </p:stCondLst>
                                  <p:childTnLst>
                                    <p:set>
                                      <p:cBhvr rctx="PPT">
                                        <p:cTn id="26" dur="indefinite"/>
                                        <p:tgtEl>
                                          <p:spTgt spid="2530312"/>
                                        </p:tgtEl>
                                        <p:attrNameLst>
                                          <p:attrName>style.opacity</p:attrName>
                                        </p:attrNameLst>
                                      </p:cBhvr>
                                      <p:to>
                                        <p:strVal val="0.5"/>
                                      </p:to>
                                    </p:set>
                                    <p:animEffect filter="image" prLst="opacity: 0.5">
                                      <p:cBhvr rctx="IE">
                                        <p:cTn id="27" dur="indefinite"/>
                                        <p:tgtEl>
                                          <p:spTgt spid="2530312"/>
                                        </p:tgtEl>
                                      </p:cBhvr>
                                    </p:animEffect>
                                  </p:childTnLst>
                                </p:cTn>
                              </p:par>
                              <p:par>
                                <p:cTn id="28" presetID="9" presetClass="emph" presetSubtype="0" grpId="1" nodeType="withEffect">
                                  <p:stCondLst>
                                    <p:cond delay="0"/>
                                  </p:stCondLst>
                                  <p:childTnLst>
                                    <p:set>
                                      <p:cBhvr rctx="PPT">
                                        <p:cTn id="29" dur="indefinite"/>
                                        <p:tgtEl>
                                          <p:spTgt spid="2530313"/>
                                        </p:tgtEl>
                                        <p:attrNameLst>
                                          <p:attrName>style.opacity</p:attrName>
                                        </p:attrNameLst>
                                      </p:cBhvr>
                                      <p:to>
                                        <p:strVal val="0.5"/>
                                      </p:to>
                                    </p:set>
                                    <p:animEffect filter="image" prLst="opacity: 0.5">
                                      <p:cBhvr rctx="IE">
                                        <p:cTn id="30" dur="indefinite"/>
                                        <p:tgtEl>
                                          <p:spTgt spid="2530313"/>
                                        </p:tgtEl>
                                      </p:cBhvr>
                                    </p:animEffect>
                                  </p:childTnLst>
                                </p:cTn>
                              </p:par>
                            </p:childTnLst>
                          </p:cTn>
                        </p:par>
                      </p:childTnLst>
                    </p:cTn>
                  </p:par>
                  <p:par>
                    <p:cTn id="31" fill="hold">
                      <p:stCondLst>
                        <p:cond delay="indefinite"/>
                      </p:stCondLst>
                      <p:childTnLst>
                        <p:par>
                          <p:cTn id="32" fill="hold">
                            <p:stCondLst>
                              <p:cond delay="0"/>
                            </p:stCondLst>
                            <p:childTnLst>
                              <p:par>
                                <p:cTn id="33" presetID="29" presetClass="entr" presetSubtype="0" fill="hold" nodeType="clickEffect">
                                  <p:stCondLst>
                                    <p:cond delay="0"/>
                                  </p:stCondLst>
                                  <p:childTnLst>
                                    <p:set>
                                      <p:cBhvr>
                                        <p:cTn id="34" dur="1" fill="hold">
                                          <p:stCondLst>
                                            <p:cond delay="0"/>
                                          </p:stCondLst>
                                        </p:cTn>
                                        <p:tgtEl>
                                          <p:spTgt spid="2530308"/>
                                        </p:tgtEl>
                                        <p:attrNameLst>
                                          <p:attrName>style.visibility</p:attrName>
                                        </p:attrNameLst>
                                      </p:cBhvr>
                                      <p:to>
                                        <p:strVal val="visible"/>
                                      </p:to>
                                    </p:set>
                                    <p:anim calcmode="lin" valueType="num">
                                      <p:cBhvr>
                                        <p:cTn id="35" dur="1000" fill="hold"/>
                                        <p:tgtEl>
                                          <p:spTgt spid="2530308"/>
                                        </p:tgtEl>
                                        <p:attrNameLst>
                                          <p:attrName>ppt_x</p:attrName>
                                        </p:attrNameLst>
                                      </p:cBhvr>
                                      <p:tavLst>
                                        <p:tav tm="0">
                                          <p:val>
                                            <p:strVal val="#ppt_x-.2"/>
                                          </p:val>
                                        </p:tav>
                                        <p:tav tm="100000">
                                          <p:val>
                                            <p:strVal val="#ppt_x"/>
                                          </p:val>
                                        </p:tav>
                                      </p:tavLst>
                                    </p:anim>
                                    <p:anim calcmode="lin" valueType="num">
                                      <p:cBhvr>
                                        <p:cTn id="36" dur="1000" fill="hold"/>
                                        <p:tgtEl>
                                          <p:spTgt spid="2530308"/>
                                        </p:tgtEl>
                                        <p:attrNameLst>
                                          <p:attrName>ppt_y</p:attrName>
                                        </p:attrNameLst>
                                      </p:cBhvr>
                                      <p:tavLst>
                                        <p:tav tm="0">
                                          <p:val>
                                            <p:strVal val="#ppt_y"/>
                                          </p:val>
                                        </p:tav>
                                        <p:tav tm="100000">
                                          <p:val>
                                            <p:strVal val="#ppt_y"/>
                                          </p:val>
                                        </p:tav>
                                      </p:tavLst>
                                    </p:anim>
                                    <p:animEffect transition="in" filter="wipe(right)" prLst="gradientSize: 0.1">
                                      <p:cBhvr>
                                        <p:cTn id="37" dur="1000"/>
                                        <p:tgtEl>
                                          <p:spTgt spid="2530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0312" grpId="0" animBg="1"/>
      <p:bldP spid="2530312" grpId="1" animBg="1"/>
      <p:bldP spid="2530313" grpId="0"/>
      <p:bldP spid="2530313" grpId="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31330" name="Picture 2"/>
          <p:cNvPicPr>
            <a:picLocks noChangeAspect="1" noChangeArrowheads="1"/>
          </p:cNvPicPr>
          <p:nvPr/>
        </p:nvPicPr>
        <p:blipFill>
          <a:blip r:embed="rId2" cstate="print"/>
          <a:srcRect t="3094" b="3000"/>
          <a:stretch>
            <a:fillRect/>
          </a:stretch>
        </p:blipFill>
        <p:spPr bwMode="auto">
          <a:xfrm>
            <a:off x="5268913" y="3913188"/>
            <a:ext cx="3052762" cy="2439987"/>
          </a:xfrm>
          <a:prstGeom prst="rect">
            <a:avLst/>
          </a:prstGeom>
          <a:noFill/>
          <a:ln w="9525">
            <a:solidFill>
              <a:srgbClr val="333333"/>
            </a:solidFill>
            <a:miter lim="800000"/>
            <a:headEnd/>
            <a:tailEnd/>
          </a:ln>
          <a:effectLst/>
        </p:spPr>
      </p:pic>
      <p:pic>
        <p:nvPicPr>
          <p:cNvPr id="2531331" name="Picture 3"/>
          <p:cNvPicPr>
            <a:picLocks noChangeAspect="1" noChangeArrowheads="1"/>
          </p:cNvPicPr>
          <p:nvPr/>
        </p:nvPicPr>
        <p:blipFill>
          <a:blip r:embed="rId3" cstate="print"/>
          <a:srcRect t="3188" b="3282"/>
          <a:stretch>
            <a:fillRect/>
          </a:stretch>
        </p:blipFill>
        <p:spPr bwMode="auto">
          <a:xfrm>
            <a:off x="6877050" y="5046663"/>
            <a:ext cx="2266950" cy="1811337"/>
          </a:xfrm>
          <a:prstGeom prst="rect">
            <a:avLst/>
          </a:prstGeom>
          <a:noFill/>
          <a:ln w="9525">
            <a:solidFill>
              <a:srgbClr val="333333"/>
            </a:solidFill>
            <a:miter lim="800000"/>
            <a:headEnd/>
            <a:tailEnd/>
          </a:ln>
          <a:effectLst/>
        </p:spPr>
      </p:pic>
      <p:pic>
        <p:nvPicPr>
          <p:cNvPr id="2531332" name="Picture 4"/>
          <p:cNvPicPr>
            <a:picLocks noChangeAspect="1" noChangeArrowheads="1"/>
          </p:cNvPicPr>
          <p:nvPr/>
        </p:nvPicPr>
        <p:blipFill>
          <a:blip r:embed="rId4" cstate="print"/>
          <a:srcRect t="3282" b="3470"/>
          <a:stretch>
            <a:fillRect/>
          </a:stretch>
        </p:blipFill>
        <p:spPr bwMode="auto">
          <a:xfrm>
            <a:off x="652463" y="3906838"/>
            <a:ext cx="3052762" cy="2438400"/>
          </a:xfrm>
          <a:prstGeom prst="rect">
            <a:avLst/>
          </a:prstGeom>
          <a:noFill/>
          <a:ln w="9525">
            <a:solidFill>
              <a:srgbClr val="333333"/>
            </a:solidFill>
            <a:miter lim="800000"/>
            <a:headEnd/>
            <a:tailEnd/>
          </a:ln>
          <a:effectLst/>
        </p:spPr>
      </p:pic>
      <p:pic>
        <p:nvPicPr>
          <p:cNvPr id="2531333" name="Picture 5"/>
          <p:cNvPicPr>
            <a:picLocks noChangeAspect="1" noChangeArrowheads="1"/>
          </p:cNvPicPr>
          <p:nvPr/>
        </p:nvPicPr>
        <p:blipFill>
          <a:blip r:embed="rId5" cstate="print"/>
          <a:srcRect t="3470" b="3188"/>
          <a:stretch>
            <a:fillRect/>
          </a:stretch>
        </p:blipFill>
        <p:spPr bwMode="auto">
          <a:xfrm>
            <a:off x="5254625" y="684213"/>
            <a:ext cx="3052763" cy="2439987"/>
          </a:xfrm>
          <a:prstGeom prst="rect">
            <a:avLst/>
          </a:prstGeom>
          <a:noFill/>
          <a:ln w="9525">
            <a:solidFill>
              <a:srgbClr val="333333"/>
            </a:solidFill>
            <a:miter lim="800000"/>
            <a:headEnd/>
            <a:tailEnd/>
          </a:ln>
          <a:effectLst/>
        </p:spPr>
      </p:pic>
      <p:pic>
        <p:nvPicPr>
          <p:cNvPr id="2531334" name="Picture 6"/>
          <p:cNvPicPr>
            <a:picLocks noChangeAspect="1" noChangeArrowheads="1"/>
          </p:cNvPicPr>
          <p:nvPr/>
        </p:nvPicPr>
        <p:blipFill>
          <a:blip r:embed="rId6" cstate="print"/>
          <a:srcRect t="3094" b="3094"/>
          <a:stretch>
            <a:fillRect/>
          </a:stretch>
        </p:blipFill>
        <p:spPr bwMode="auto">
          <a:xfrm>
            <a:off x="644525" y="661988"/>
            <a:ext cx="3052763" cy="2441575"/>
          </a:xfrm>
          <a:prstGeom prst="rect">
            <a:avLst/>
          </a:prstGeom>
          <a:noFill/>
          <a:ln w="9525">
            <a:solidFill>
              <a:srgbClr val="333333"/>
            </a:solidFill>
            <a:miter lim="800000"/>
            <a:headEnd/>
            <a:tailEnd/>
          </a:ln>
          <a:effectLst/>
        </p:spPr>
      </p:pic>
      <p:pic>
        <p:nvPicPr>
          <p:cNvPr id="2531335" name="Picture 7"/>
          <p:cNvPicPr>
            <a:picLocks noChangeAspect="1" noChangeArrowheads="1"/>
          </p:cNvPicPr>
          <p:nvPr/>
        </p:nvPicPr>
        <p:blipFill>
          <a:blip r:embed="rId7" cstate="print"/>
          <a:srcRect t="3188" b="3563"/>
          <a:stretch>
            <a:fillRect/>
          </a:stretch>
        </p:blipFill>
        <p:spPr bwMode="auto">
          <a:xfrm>
            <a:off x="3652838" y="2894013"/>
            <a:ext cx="1687512" cy="1258887"/>
          </a:xfrm>
          <a:prstGeom prst="rect">
            <a:avLst/>
          </a:prstGeom>
          <a:noFill/>
          <a:ln w="9525">
            <a:solidFill>
              <a:schemeClr val="tx1"/>
            </a:solidFill>
            <a:miter lim="800000"/>
            <a:headEnd/>
            <a:tailEnd/>
          </a:ln>
          <a:effectLst/>
        </p:spPr>
      </p:pic>
      <p:sp>
        <p:nvSpPr>
          <p:cNvPr id="2531336" name="Text Box 8"/>
          <p:cNvSpPr txBox="1">
            <a:spLocks noChangeArrowheads="1"/>
          </p:cNvSpPr>
          <p:nvPr/>
        </p:nvSpPr>
        <p:spPr bwMode="auto">
          <a:xfrm>
            <a:off x="1362075" y="407988"/>
            <a:ext cx="1495425" cy="244475"/>
          </a:xfrm>
          <a:prstGeom prst="rect">
            <a:avLst/>
          </a:prstGeom>
          <a:noFill/>
          <a:ln w="9525">
            <a:noFill/>
            <a:miter lim="800000"/>
            <a:headEnd/>
            <a:tailEnd/>
          </a:ln>
          <a:effectLst/>
        </p:spPr>
        <p:txBody>
          <a:bodyPr wrap="none">
            <a:spAutoFit/>
          </a:bodyPr>
          <a:lstStyle/>
          <a:p>
            <a:r>
              <a:rPr lang="en-US" b="1">
                <a:solidFill>
                  <a:schemeClr val="bg1"/>
                </a:solidFill>
              </a:rPr>
              <a:t>LECTURE  OUTLINES</a:t>
            </a:r>
          </a:p>
        </p:txBody>
      </p:sp>
      <p:sp>
        <p:nvSpPr>
          <p:cNvPr id="2531337" name="Text Box 9"/>
          <p:cNvSpPr txBox="1">
            <a:spLocks noChangeArrowheads="1"/>
          </p:cNvSpPr>
          <p:nvPr/>
        </p:nvSpPr>
        <p:spPr bwMode="auto">
          <a:xfrm>
            <a:off x="1341438" y="3649663"/>
            <a:ext cx="1762125" cy="244475"/>
          </a:xfrm>
          <a:prstGeom prst="rect">
            <a:avLst/>
          </a:prstGeom>
          <a:noFill/>
          <a:ln w="9525">
            <a:noFill/>
            <a:miter lim="800000"/>
            <a:headEnd/>
            <a:tailEnd/>
          </a:ln>
          <a:effectLst/>
        </p:spPr>
        <p:txBody>
          <a:bodyPr wrap="none">
            <a:spAutoFit/>
          </a:bodyPr>
          <a:lstStyle/>
          <a:p>
            <a:r>
              <a:rPr lang="en-US" b="1">
                <a:solidFill>
                  <a:schemeClr val="bg1"/>
                </a:solidFill>
              </a:rPr>
              <a:t>WORKSHEETS with KEYS</a:t>
            </a:r>
          </a:p>
        </p:txBody>
      </p:sp>
      <p:sp>
        <p:nvSpPr>
          <p:cNvPr id="2531338" name="Text Box 10"/>
          <p:cNvSpPr txBox="1">
            <a:spLocks noChangeArrowheads="1"/>
          </p:cNvSpPr>
          <p:nvPr/>
        </p:nvSpPr>
        <p:spPr bwMode="auto">
          <a:xfrm>
            <a:off x="6138863" y="428625"/>
            <a:ext cx="1522412" cy="244475"/>
          </a:xfrm>
          <a:prstGeom prst="rect">
            <a:avLst/>
          </a:prstGeom>
          <a:noFill/>
          <a:ln w="9525">
            <a:noFill/>
            <a:miter lim="800000"/>
            <a:headEnd/>
            <a:tailEnd/>
          </a:ln>
          <a:effectLst/>
        </p:spPr>
        <p:txBody>
          <a:bodyPr wrap="none">
            <a:spAutoFit/>
          </a:bodyPr>
          <a:lstStyle/>
          <a:p>
            <a:r>
              <a:rPr lang="en-US" b="1">
                <a:solidFill>
                  <a:schemeClr val="bg1"/>
                </a:solidFill>
              </a:rPr>
              <a:t>LABS and ACTIVITIES</a:t>
            </a:r>
          </a:p>
        </p:txBody>
      </p:sp>
      <p:sp>
        <p:nvSpPr>
          <p:cNvPr id="2531339" name="Text Box 11"/>
          <p:cNvSpPr txBox="1">
            <a:spLocks noChangeArrowheads="1"/>
          </p:cNvSpPr>
          <p:nvPr/>
        </p:nvSpPr>
        <p:spPr bwMode="auto">
          <a:xfrm>
            <a:off x="5802313" y="3649663"/>
            <a:ext cx="2166937" cy="244475"/>
          </a:xfrm>
          <a:prstGeom prst="rect">
            <a:avLst/>
          </a:prstGeom>
          <a:noFill/>
          <a:ln w="9525">
            <a:noFill/>
            <a:miter lim="800000"/>
            <a:headEnd/>
            <a:tailEnd/>
          </a:ln>
          <a:effectLst/>
        </p:spPr>
        <p:txBody>
          <a:bodyPr wrap="none">
            <a:spAutoFit/>
          </a:bodyPr>
          <a:lstStyle/>
          <a:p>
            <a:r>
              <a:rPr lang="en-US" b="1">
                <a:solidFill>
                  <a:schemeClr val="bg1"/>
                </a:solidFill>
              </a:rPr>
              <a:t>All files linked within PowerPoint</a:t>
            </a:r>
          </a:p>
        </p:txBody>
      </p:sp>
      <p:sp>
        <p:nvSpPr>
          <p:cNvPr id="2531340" name="Text Box 12"/>
          <p:cNvSpPr txBox="1">
            <a:spLocks noChangeArrowheads="1"/>
          </p:cNvSpPr>
          <p:nvPr/>
        </p:nvSpPr>
        <p:spPr bwMode="auto">
          <a:xfrm>
            <a:off x="8426450" y="4794250"/>
            <a:ext cx="528638" cy="244475"/>
          </a:xfrm>
          <a:prstGeom prst="rect">
            <a:avLst/>
          </a:prstGeom>
          <a:noFill/>
          <a:ln w="9525">
            <a:noFill/>
            <a:miter lim="800000"/>
            <a:headEnd/>
            <a:tailEnd/>
          </a:ln>
          <a:effectLst/>
        </p:spPr>
        <p:txBody>
          <a:bodyPr wrap="none">
            <a:spAutoFit/>
          </a:bodyPr>
          <a:lstStyle/>
          <a:p>
            <a:r>
              <a:rPr lang="en-US" b="1">
                <a:solidFill>
                  <a:schemeClr val="bg1"/>
                </a:solidFill>
              </a:rPr>
              <a:t>KEYS</a:t>
            </a:r>
          </a:p>
        </p:txBody>
      </p:sp>
      <p:sp>
        <p:nvSpPr>
          <p:cNvPr id="2531341" name="Text Box 13"/>
          <p:cNvSpPr txBox="1">
            <a:spLocks noChangeArrowheads="1"/>
          </p:cNvSpPr>
          <p:nvPr/>
        </p:nvSpPr>
        <p:spPr bwMode="auto">
          <a:xfrm>
            <a:off x="4168775" y="2627313"/>
            <a:ext cx="571500" cy="244475"/>
          </a:xfrm>
          <a:prstGeom prst="rect">
            <a:avLst/>
          </a:prstGeom>
          <a:noFill/>
          <a:ln w="9525">
            <a:noFill/>
            <a:miter lim="800000"/>
            <a:headEnd/>
            <a:tailEnd/>
          </a:ln>
          <a:effectLst/>
        </p:spPr>
        <p:txBody>
          <a:bodyPr wrap="none">
            <a:spAutoFit/>
          </a:bodyPr>
          <a:lstStyle/>
          <a:p>
            <a:r>
              <a:rPr lang="en-US" b="1">
                <a:solidFill>
                  <a:schemeClr val="bg1"/>
                </a:solidFill>
              </a:rPr>
              <a:t>INDEX</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2531335"/>
                                        </p:tgtEl>
                                        <p:attrNameLst>
                                          <p:attrName>style.visibility</p:attrName>
                                        </p:attrNameLst>
                                      </p:cBhvr>
                                      <p:to>
                                        <p:strVal val="visible"/>
                                      </p:to>
                                    </p:set>
                                    <p:anim calcmode="lin" valueType="num">
                                      <p:cBhvr>
                                        <p:cTn id="7" dur="500" fill="hold"/>
                                        <p:tgtEl>
                                          <p:spTgt spid="2531335"/>
                                        </p:tgtEl>
                                        <p:attrNameLst>
                                          <p:attrName>ppt_w</p:attrName>
                                        </p:attrNameLst>
                                      </p:cBhvr>
                                      <p:tavLst>
                                        <p:tav tm="0">
                                          <p:val>
                                            <p:fltVal val="0"/>
                                          </p:val>
                                        </p:tav>
                                        <p:tav tm="100000">
                                          <p:val>
                                            <p:strVal val="#ppt_w"/>
                                          </p:val>
                                        </p:tav>
                                      </p:tavLst>
                                    </p:anim>
                                    <p:anim calcmode="lin" valueType="num">
                                      <p:cBhvr>
                                        <p:cTn id="8" dur="500" fill="hold"/>
                                        <p:tgtEl>
                                          <p:spTgt spid="2531335"/>
                                        </p:tgtEl>
                                        <p:attrNameLst>
                                          <p:attrName>ppt_h</p:attrName>
                                        </p:attrNameLst>
                                      </p:cBhvr>
                                      <p:tavLst>
                                        <p:tav tm="0">
                                          <p:val>
                                            <p:fltVal val="0"/>
                                          </p:val>
                                        </p:tav>
                                        <p:tav tm="100000">
                                          <p:val>
                                            <p:strVal val="#ppt_h"/>
                                          </p:val>
                                        </p:tav>
                                      </p:tavLst>
                                    </p:anim>
                                    <p:animEffect transition="in" filter="fade">
                                      <p:cBhvr>
                                        <p:cTn id="9" dur="500"/>
                                        <p:tgtEl>
                                          <p:spTgt spid="2531335"/>
                                        </p:tgtEl>
                                      </p:cBhvr>
                                    </p:animEffect>
                                  </p:childTnLst>
                                </p:cTn>
                              </p:par>
                            </p:childTnLst>
                          </p:cTn>
                        </p:par>
                        <p:par>
                          <p:cTn id="10" fill="hold">
                            <p:stCondLst>
                              <p:cond delay="500"/>
                            </p:stCondLst>
                            <p:childTnLst>
                              <p:par>
                                <p:cTn id="11" presetID="49" presetClass="entr" presetSubtype="0" decel="100000" fill="hold" grpId="0" nodeType="afterEffect">
                                  <p:stCondLst>
                                    <p:cond delay="0"/>
                                  </p:stCondLst>
                                  <p:childTnLst>
                                    <p:set>
                                      <p:cBhvr>
                                        <p:cTn id="12" dur="1" fill="hold">
                                          <p:stCondLst>
                                            <p:cond delay="0"/>
                                          </p:stCondLst>
                                        </p:cTn>
                                        <p:tgtEl>
                                          <p:spTgt spid="2531341"/>
                                        </p:tgtEl>
                                        <p:attrNameLst>
                                          <p:attrName>style.visibility</p:attrName>
                                        </p:attrNameLst>
                                      </p:cBhvr>
                                      <p:to>
                                        <p:strVal val="visible"/>
                                      </p:to>
                                    </p:set>
                                    <p:anim calcmode="lin" valueType="num">
                                      <p:cBhvr>
                                        <p:cTn id="13" dur="500" fill="hold"/>
                                        <p:tgtEl>
                                          <p:spTgt spid="2531341"/>
                                        </p:tgtEl>
                                        <p:attrNameLst>
                                          <p:attrName>ppt_w</p:attrName>
                                        </p:attrNameLst>
                                      </p:cBhvr>
                                      <p:tavLst>
                                        <p:tav tm="0">
                                          <p:val>
                                            <p:fltVal val="0"/>
                                          </p:val>
                                        </p:tav>
                                        <p:tav tm="100000">
                                          <p:val>
                                            <p:strVal val="#ppt_w"/>
                                          </p:val>
                                        </p:tav>
                                      </p:tavLst>
                                    </p:anim>
                                    <p:anim calcmode="lin" valueType="num">
                                      <p:cBhvr>
                                        <p:cTn id="14" dur="500" fill="hold"/>
                                        <p:tgtEl>
                                          <p:spTgt spid="2531341"/>
                                        </p:tgtEl>
                                        <p:attrNameLst>
                                          <p:attrName>ppt_h</p:attrName>
                                        </p:attrNameLst>
                                      </p:cBhvr>
                                      <p:tavLst>
                                        <p:tav tm="0">
                                          <p:val>
                                            <p:fltVal val="0"/>
                                          </p:val>
                                        </p:tav>
                                        <p:tav tm="100000">
                                          <p:val>
                                            <p:strVal val="#ppt_h"/>
                                          </p:val>
                                        </p:tav>
                                      </p:tavLst>
                                    </p:anim>
                                    <p:anim calcmode="lin" valueType="num">
                                      <p:cBhvr>
                                        <p:cTn id="15" dur="500" fill="hold"/>
                                        <p:tgtEl>
                                          <p:spTgt spid="2531341"/>
                                        </p:tgtEl>
                                        <p:attrNameLst>
                                          <p:attrName>style.rotation</p:attrName>
                                        </p:attrNameLst>
                                      </p:cBhvr>
                                      <p:tavLst>
                                        <p:tav tm="0">
                                          <p:val>
                                            <p:fltVal val="360"/>
                                          </p:val>
                                        </p:tav>
                                        <p:tav tm="100000">
                                          <p:val>
                                            <p:fltVal val="0"/>
                                          </p:val>
                                        </p:tav>
                                      </p:tavLst>
                                    </p:anim>
                                    <p:animEffect transition="in" filter="fade">
                                      <p:cBhvr>
                                        <p:cTn id="16" dur="500"/>
                                        <p:tgtEl>
                                          <p:spTgt spid="2531341"/>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2531334"/>
                                        </p:tgtEl>
                                        <p:attrNameLst>
                                          <p:attrName>style.visibility</p:attrName>
                                        </p:attrNameLst>
                                      </p:cBhvr>
                                      <p:to>
                                        <p:strVal val="visible"/>
                                      </p:to>
                                    </p:set>
                                    <p:anim calcmode="lin" valueType="num">
                                      <p:cBhvr>
                                        <p:cTn id="21" dur="500" fill="hold"/>
                                        <p:tgtEl>
                                          <p:spTgt spid="2531334"/>
                                        </p:tgtEl>
                                        <p:attrNameLst>
                                          <p:attrName>ppt_w</p:attrName>
                                        </p:attrNameLst>
                                      </p:cBhvr>
                                      <p:tavLst>
                                        <p:tav tm="0">
                                          <p:val>
                                            <p:fltVal val="0"/>
                                          </p:val>
                                        </p:tav>
                                        <p:tav tm="100000">
                                          <p:val>
                                            <p:strVal val="#ppt_w"/>
                                          </p:val>
                                        </p:tav>
                                      </p:tavLst>
                                    </p:anim>
                                    <p:anim calcmode="lin" valueType="num">
                                      <p:cBhvr>
                                        <p:cTn id="22" dur="500" fill="hold"/>
                                        <p:tgtEl>
                                          <p:spTgt spid="2531334"/>
                                        </p:tgtEl>
                                        <p:attrNameLst>
                                          <p:attrName>ppt_h</p:attrName>
                                        </p:attrNameLst>
                                      </p:cBhvr>
                                      <p:tavLst>
                                        <p:tav tm="0">
                                          <p:val>
                                            <p:fltVal val="0"/>
                                          </p:val>
                                        </p:tav>
                                        <p:tav tm="100000">
                                          <p:val>
                                            <p:strVal val="#ppt_h"/>
                                          </p:val>
                                        </p:tav>
                                      </p:tavLst>
                                    </p:anim>
                                    <p:animEffect transition="in" filter="fade">
                                      <p:cBhvr>
                                        <p:cTn id="23" dur="500"/>
                                        <p:tgtEl>
                                          <p:spTgt spid="2531334"/>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2531336"/>
                                        </p:tgtEl>
                                        <p:attrNameLst>
                                          <p:attrName>style.visibility</p:attrName>
                                        </p:attrNameLst>
                                      </p:cBhvr>
                                      <p:to>
                                        <p:strVal val="visible"/>
                                      </p:to>
                                    </p:set>
                                    <p:animEffect transition="in" filter="fade">
                                      <p:cBhvr>
                                        <p:cTn id="26" dur="1000"/>
                                        <p:tgtEl>
                                          <p:spTgt spid="2531336"/>
                                        </p:tgtEl>
                                      </p:cBhvr>
                                    </p:animEffect>
                                    <p:anim calcmode="lin" valueType="num">
                                      <p:cBhvr>
                                        <p:cTn id="27" dur="1000" fill="hold"/>
                                        <p:tgtEl>
                                          <p:spTgt spid="2531336"/>
                                        </p:tgtEl>
                                        <p:attrNameLst>
                                          <p:attrName>ppt_x</p:attrName>
                                        </p:attrNameLst>
                                      </p:cBhvr>
                                      <p:tavLst>
                                        <p:tav tm="0">
                                          <p:val>
                                            <p:strVal val="#ppt_x"/>
                                          </p:val>
                                        </p:tav>
                                        <p:tav tm="100000">
                                          <p:val>
                                            <p:strVal val="#ppt_x"/>
                                          </p:val>
                                        </p:tav>
                                      </p:tavLst>
                                    </p:anim>
                                    <p:anim calcmode="lin" valueType="num">
                                      <p:cBhvr>
                                        <p:cTn id="28" dur="1000" fill="hold"/>
                                        <p:tgtEl>
                                          <p:spTgt spid="253133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0" fill="hold" nodeType="clickEffect">
                                  <p:stCondLst>
                                    <p:cond delay="0"/>
                                  </p:stCondLst>
                                  <p:childTnLst>
                                    <p:set>
                                      <p:cBhvr>
                                        <p:cTn id="32" dur="1" fill="hold">
                                          <p:stCondLst>
                                            <p:cond delay="0"/>
                                          </p:stCondLst>
                                        </p:cTn>
                                        <p:tgtEl>
                                          <p:spTgt spid="2531332"/>
                                        </p:tgtEl>
                                        <p:attrNameLst>
                                          <p:attrName>style.visibility</p:attrName>
                                        </p:attrNameLst>
                                      </p:cBhvr>
                                      <p:to>
                                        <p:strVal val="visible"/>
                                      </p:to>
                                    </p:set>
                                    <p:anim calcmode="lin" valueType="num">
                                      <p:cBhvr>
                                        <p:cTn id="33" dur="500" fill="hold"/>
                                        <p:tgtEl>
                                          <p:spTgt spid="2531332"/>
                                        </p:tgtEl>
                                        <p:attrNameLst>
                                          <p:attrName>ppt_w</p:attrName>
                                        </p:attrNameLst>
                                      </p:cBhvr>
                                      <p:tavLst>
                                        <p:tav tm="0">
                                          <p:val>
                                            <p:fltVal val="0"/>
                                          </p:val>
                                        </p:tav>
                                        <p:tav tm="100000">
                                          <p:val>
                                            <p:strVal val="#ppt_w"/>
                                          </p:val>
                                        </p:tav>
                                      </p:tavLst>
                                    </p:anim>
                                    <p:anim calcmode="lin" valueType="num">
                                      <p:cBhvr>
                                        <p:cTn id="34" dur="500" fill="hold"/>
                                        <p:tgtEl>
                                          <p:spTgt spid="2531332"/>
                                        </p:tgtEl>
                                        <p:attrNameLst>
                                          <p:attrName>ppt_h</p:attrName>
                                        </p:attrNameLst>
                                      </p:cBhvr>
                                      <p:tavLst>
                                        <p:tav tm="0">
                                          <p:val>
                                            <p:fltVal val="0"/>
                                          </p:val>
                                        </p:tav>
                                        <p:tav tm="100000">
                                          <p:val>
                                            <p:strVal val="#ppt_h"/>
                                          </p:val>
                                        </p:tav>
                                      </p:tavLst>
                                    </p:anim>
                                    <p:animEffect transition="in" filter="fade">
                                      <p:cBhvr>
                                        <p:cTn id="35" dur="500"/>
                                        <p:tgtEl>
                                          <p:spTgt spid="2531332"/>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2531337"/>
                                        </p:tgtEl>
                                        <p:attrNameLst>
                                          <p:attrName>style.visibility</p:attrName>
                                        </p:attrNameLst>
                                      </p:cBhvr>
                                      <p:to>
                                        <p:strVal val="visible"/>
                                      </p:to>
                                    </p:set>
                                    <p:animEffect transition="in" filter="fade">
                                      <p:cBhvr>
                                        <p:cTn id="38" dur="1000"/>
                                        <p:tgtEl>
                                          <p:spTgt spid="2531337"/>
                                        </p:tgtEl>
                                      </p:cBhvr>
                                    </p:animEffect>
                                    <p:anim calcmode="lin" valueType="num">
                                      <p:cBhvr>
                                        <p:cTn id="39" dur="1000" fill="hold"/>
                                        <p:tgtEl>
                                          <p:spTgt spid="2531337"/>
                                        </p:tgtEl>
                                        <p:attrNameLst>
                                          <p:attrName>ppt_x</p:attrName>
                                        </p:attrNameLst>
                                      </p:cBhvr>
                                      <p:tavLst>
                                        <p:tav tm="0">
                                          <p:val>
                                            <p:strVal val="#ppt_x"/>
                                          </p:val>
                                        </p:tav>
                                        <p:tav tm="100000">
                                          <p:val>
                                            <p:strVal val="#ppt_x"/>
                                          </p:val>
                                        </p:tav>
                                      </p:tavLst>
                                    </p:anim>
                                    <p:anim calcmode="lin" valueType="num">
                                      <p:cBhvr>
                                        <p:cTn id="40" dur="1000" fill="hold"/>
                                        <p:tgtEl>
                                          <p:spTgt spid="2531337"/>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0" fill="hold" nodeType="clickEffect">
                                  <p:stCondLst>
                                    <p:cond delay="0"/>
                                  </p:stCondLst>
                                  <p:childTnLst>
                                    <p:set>
                                      <p:cBhvr>
                                        <p:cTn id="44" dur="1" fill="hold">
                                          <p:stCondLst>
                                            <p:cond delay="0"/>
                                          </p:stCondLst>
                                        </p:cTn>
                                        <p:tgtEl>
                                          <p:spTgt spid="2531333"/>
                                        </p:tgtEl>
                                        <p:attrNameLst>
                                          <p:attrName>style.visibility</p:attrName>
                                        </p:attrNameLst>
                                      </p:cBhvr>
                                      <p:to>
                                        <p:strVal val="visible"/>
                                      </p:to>
                                    </p:set>
                                    <p:anim calcmode="lin" valueType="num">
                                      <p:cBhvr>
                                        <p:cTn id="45" dur="500" fill="hold"/>
                                        <p:tgtEl>
                                          <p:spTgt spid="2531333"/>
                                        </p:tgtEl>
                                        <p:attrNameLst>
                                          <p:attrName>ppt_w</p:attrName>
                                        </p:attrNameLst>
                                      </p:cBhvr>
                                      <p:tavLst>
                                        <p:tav tm="0">
                                          <p:val>
                                            <p:fltVal val="0"/>
                                          </p:val>
                                        </p:tav>
                                        <p:tav tm="100000">
                                          <p:val>
                                            <p:strVal val="#ppt_w"/>
                                          </p:val>
                                        </p:tav>
                                      </p:tavLst>
                                    </p:anim>
                                    <p:anim calcmode="lin" valueType="num">
                                      <p:cBhvr>
                                        <p:cTn id="46" dur="500" fill="hold"/>
                                        <p:tgtEl>
                                          <p:spTgt spid="2531333"/>
                                        </p:tgtEl>
                                        <p:attrNameLst>
                                          <p:attrName>ppt_h</p:attrName>
                                        </p:attrNameLst>
                                      </p:cBhvr>
                                      <p:tavLst>
                                        <p:tav tm="0">
                                          <p:val>
                                            <p:fltVal val="0"/>
                                          </p:val>
                                        </p:tav>
                                        <p:tav tm="100000">
                                          <p:val>
                                            <p:strVal val="#ppt_h"/>
                                          </p:val>
                                        </p:tav>
                                      </p:tavLst>
                                    </p:anim>
                                    <p:animEffect transition="in" filter="fade">
                                      <p:cBhvr>
                                        <p:cTn id="47" dur="500"/>
                                        <p:tgtEl>
                                          <p:spTgt spid="2531333"/>
                                        </p:tgtEl>
                                      </p:cBhvr>
                                    </p:animEffect>
                                  </p:childTnLst>
                                </p:cTn>
                              </p:par>
                              <p:par>
                                <p:cTn id="48" presetID="42" presetClass="entr" presetSubtype="0" fill="hold" grpId="0" nodeType="withEffect">
                                  <p:stCondLst>
                                    <p:cond delay="0"/>
                                  </p:stCondLst>
                                  <p:childTnLst>
                                    <p:set>
                                      <p:cBhvr>
                                        <p:cTn id="49" dur="1" fill="hold">
                                          <p:stCondLst>
                                            <p:cond delay="0"/>
                                          </p:stCondLst>
                                        </p:cTn>
                                        <p:tgtEl>
                                          <p:spTgt spid="2531338"/>
                                        </p:tgtEl>
                                        <p:attrNameLst>
                                          <p:attrName>style.visibility</p:attrName>
                                        </p:attrNameLst>
                                      </p:cBhvr>
                                      <p:to>
                                        <p:strVal val="visible"/>
                                      </p:to>
                                    </p:set>
                                    <p:animEffect transition="in" filter="fade">
                                      <p:cBhvr>
                                        <p:cTn id="50" dur="1000"/>
                                        <p:tgtEl>
                                          <p:spTgt spid="2531338"/>
                                        </p:tgtEl>
                                      </p:cBhvr>
                                    </p:animEffect>
                                    <p:anim calcmode="lin" valueType="num">
                                      <p:cBhvr>
                                        <p:cTn id="51" dur="1000" fill="hold"/>
                                        <p:tgtEl>
                                          <p:spTgt spid="2531338"/>
                                        </p:tgtEl>
                                        <p:attrNameLst>
                                          <p:attrName>ppt_x</p:attrName>
                                        </p:attrNameLst>
                                      </p:cBhvr>
                                      <p:tavLst>
                                        <p:tav tm="0">
                                          <p:val>
                                            <p:strVal val="#ppt_x"/>
                                          </p:val>
                                        </p:tav>
                                        <p:tav tm="100000">
                                          <p:val>
                                            <p:strVal val="#ppt_x"/>
                                          </p:val>
                                        </p:tav>
                                      </p:tavLst>
                                    </p:anim>
                                    <p:anim calcmode="lin" valueType="num">
                                      <p:cBhvr>
                                        <p:cTn id="52" dur="1000" fill="hold"/>
                                        <p:tgtEl>
                                          <p:spTgt spid="2531338"/>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53" presetClass="entr" presetSubtype="0" fill="hold" nodeType="clickEffect">
                                  <p:stCondLst>
                                    <p:cond delay="0"/>
                                  </p:stCondLst>
                                  <p:childTnLst>
                                    <p:set>
                                      <p:cBhvr>
                                        <p:cTn id="56" dur="1" fill="hold">
                                          <p:stCondLst>
                                            <p:cond delay="0"/>
                                          </p:stCondLst>
                                        </p:cTn>
                                        <p:tgtEl>
                                          <p:spTgt spid="2531330"/>
                                        </p:tgtEl>
                                        <p:attrNameLst>
                                          <p:attrName>style.visibility</p:attrName>
                                        </p:attrNameLst>
                                      </p:cBhvr>
                                      <p:to>
                                        <p:strVal val="visible"/>
                                      </p:to>
                                    </p:set>
                                    <p:anim calcmode="lin" valueType="num">
                                      <p:cBhvr>
                                        <p:cTn id="57" dur="500" fill="hold"/>
                                        <p:tgtEl>
                                          <p:spTgt spid="2531330"/>
                                        </p:tgtEl>
                                        <p:attrNameLst>
                                          <p:attrName>ppt_w</p:attrName>
                                        </p:attrNameLst>
                                      </p:cBhvr>
                                      <p:tavLst>
                                        <p:tav tm="0">
                                          <p:val>
                                            <p:fltVal val="0"/>
                                          </p:val>
                                        </p:tav>
                                        <p:tav tm="100000">
                                          <p:val>
                                            <p:strVal val="#ppt_w"/>
                                          </p:val>
                                        </p:tav>
                                      </p:tavLst>
                                    </p:anim>
                                    <p:anim calcmode="lin" valueType="num">
                                      <p:cBhvr>
                                        <p:cTn id="58" dur="500" fill="hold"/>
                                        <p:tgtEl>
                                          <p:spTgt spid="2531330"/>
                                        </p:tgtEl>
                                        <p:attrNameLst>
                                          <p:attrName>ppt_h</p:attrName>
                                        </p:attrNameLst>
                                      </p:cBhvr>
                                      <p:tavLst>
                                        <p:tav tm="0">
                                          <p:val>
                                            <p:fltVal val="0"/>
                                          </p:val>
                                        </p:tav>
                                        <p:tav tm="100000">
                                          <p:val>
                                            <p:strVal val="#ppt_h"/>
                                          </p:val>
                                        </p:tav>
                                      </p:tavLst>
                                    </p:anim>
                                    <p:animEffect transition="in" filter="fade">
                                      <p:cBhvr>
                                        <p:cTn id="59" dur="500"/>
                                        <p:tgtEl>
                                          <p:spTgt spid="2531330"/>
                                        </p:tgtEl>
                                      </p:cBhvr>
                                    </p:animEffect>
                                  </p:childTnLst>
                                </p:cTn>
                              </p:par>
                              <p:par>
                                <p:cTn id="60" presetID="47" presetClass="entr" presetSubtype="0" fill="hold" grpId="0" nodeType="withEffect">
                                  <p:stCondLst>
                                    <p:cond delay="0"/>
                                  </p:stCondLst>
                                  <p:childTnLst>
                                    <p:set>
                                      <p:cBhvr>
                                        <p:cTn id="61" dur="1" fill="hold">
                                          <p:stCondLst>
                                            <p:cond delay="0"/>
                                          </p:stCondLst>
                                        </p:cTn>
                                        <p:tgtEl>
                                          <p:spTgt spid="2531339"/>
                                        </p:tgtEl>
                                        <p:attrNameLst>
                                          <p:attrName>style.visibility</p:attrName>
                                        </p:attrNameLst>
                                      </p:cBhvr>
                                      <p:to>
                                        <p:strVal val="visible"/>
                                      </p:to>
                                    </p:set>
                                    <p:animEffect transition="in" filter="fade">
                                      <p:cBhvr>
                                        <p:cTn id="62" dur="1000"/>
                                        <p:tgtEl>
                                          <p:spTgt spid="2531339"/>
                                        </p:tgtEl>
                                      </p:cBhvr>
                                    </p:animEffect>
                                    <p:anim calcmode="lin" valueType="num">
                                      <p:cBhvr>
                                        <p:cTn id="63" dur="1000" fill="hold"/>
                                        <p:tgtEl>
                                          <p:spTgt spid="2531339"/>
                                        </p:tgtEl>
                                        <p:attrNameLst>
                                          <p:attrName>ppt_x</p:attrName>
                                        </p:attrNameLst>
                                      </p:cBhvr>
                                      <p:tavLst>
                                        <p:tav tm="0">
                                          <p:val>
                                            <p:strVal val="#ppt_x"/>
                                          </p:val>
                                        </p:tav>
                                        <p:tav tm="100000">
                                          <p:val>
                                            <p:strVal val="#ppt_x"/>
                                          </p:val>
                                        </p:tav>
                                      </p:tavLst>
                                    </p:anim>
                                    <p:anim calcmode="lin" valueType="num">
                                      <p:cBhvr>
                                        <p:cTn id="64" dur="1000" fill="hold"/>
                                        <p:tgtEl>
                                          <p:spTgt spid="2531339"/>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39" presetClass="entr" presetSubtype="0" accel="100000" fill="hold" nodeType="clickEffect">
                                  <p:stCondLst>
                                    <p:cond delay="0"/>
                                  </p:stCondLst>
                                  <p:childTnLst>
                                    <p:set>
                                      <p:cBhvr>
                                        <p:cTn id="68" dur="1" fill="hold">
                                          <p:stCondLst>
                                            <p:cond delay="0"/>
                                          </p:stCondLst>
                                        </p:cTn>
                                        <p:tgtEl>
                                          <p:spTgt spid="2531331"/>
                                        </p:tgtEl>
                                        <p:attrNameLst>
                                          <p:attrName>style.visibility</p:attrName>
                                        </p:attrNameLst>
                                      </p:cBhvr>
                                      <p:to>
                                        <p:strVal val="visible"/>
                                      </p:to>
                                    </p:set>
                                    <p:anim calcmode="lin" valueType="num">
                                      <p:cBhvr>
                                        <p:cTn id="69" dur="500" fill="hold"/>
                                        <p:tgtEl>
                                          <p:spTgt spid="2531331"/>
                                        </p:tgtEl>
                                        <p:attrNameLst>
                                          <p:attrName>ppt_h</p:attrName>
                                        </p:attrNameLst>
                                      </p:cBhvr>
                                      <p:tavLst>
                                        <p:tav tm="0">
                                          <p:val>
                                            <p:strVal val="#ppt_h/20"/>
                                          </p:val>
                                        </p:tav>
                                        <p:tav tm="50000">
                                          <p:val>
                                            <p:strVal val="#ppt_h/20"/>
                                          </p:val>
                                        </p:tav>
                                        <p:tav tm="100000">
                                          <p:val>
                                            <p:strVal val="#ppt_h"/>
                                          </p:val>
                                        </p:tav>
                                      </p:tavLst>
                                    </p:anim>
                                    <p:anim calcmode="lin" valueType="num">
                                      <p:cBhvr>
                                        <p:cTn id="70" dur="500" fill="hold"/>
                                        <p:tgtEl>
                                          <p:spTgt spid="2531331"/>
                                        </p:tgtEl>
                                        <p:attrNameLst>
                                          <p:attrName>ppt_w</p:attrName>
                                        </p:attrNameLst>
                                      </p:cBhvr>
                                      <p:tavLst>
                                        <p:tav tm="0">
                                          <p:val>
                                            <p:strVal val="#ppt_w+.3"/>
                                          </p:val>
                                        </p:tav>
                                        <p:tav tm="50000">
                                          <p:val>
                                            <p:strVal val="#ppt_w+.3"/>
                                          </p:val>
                                        </p:tav>
                                        <p:tav tm="100000">
                                          <p:val>
                                            <p:strVal val="#ppt_w"/>
                                          </p:val>
                                        </p:tav>
                                      </p:tavLst>
                                    </p:anim>
                                    <p:anim calcmode="lin" valueType="num">
                                      <p:cBhvr>
                                        <p:cTn id="71" dur="500" fill="hold"/>
                                        <p:tgtEl>
                                          <p:spTgt spid="2531331"/>
                                        </p:tgtEl>
                                        <p:attrNameLst>
                                          <p:attrName>ppt_x</p:attrName>
                                        </p:attrNameLst>
                                      </p:cBhvr>
                                      <p:tavLst>
                                        <p:tav tm="0">
                                          <p:val>
                                            <p:strVal val="#ppt_x-.3"/>
                                          </p:val>
                                        </p:tav>
                                        <p:tav tm="50000">
                                          <p:val>
                                            <p:strVal val="#ppt_x"/>
                                          </p:val>
                                        </p:tav>
                                        <p:tav tm="100000">
                                          <p:val>
                                            <p:strVal val="#ppt_x"/>
                                          </p:val>
                                        </p:tav>
                                      </p:tavLst>
                                    </p:anim>
                                    <p:anim calcmode="lin" valueType="num">
                                      <p:cBhvr>
                                        <p:cTn id="72" dur="500" fill="hold"/>
                                        <p:tgtEl>
                                          <p:spTgt spid="2531331"/>
                                        </p:tgtEl>
                                        <p:attrNameLst>
                                          <p:attrName>ppt_y</p:attrName>
                                        </p:attrNameLst>
                                      </p:cBhvr>
                                      <p:tavLst>
                                        <p:tav tm="0">
                                          <p:val>
                                            <p:strVal val="#ppt_y"/>
                                          </p:val>
                                        </p:tav>
                                        <p:tav tm="100000">
                                          <p:val>
                                            <p:strVal val="#ppt_y"/>
                                          </p:val>
                                        </p:tav>
                                      </p:tavLst>
                                    </p:anim>
                                  </p:childTnLst>
                                </p:cTn>
                              </p:par>
                            </p:childTnLst>
                          </p:cTn>
                        </p:par>
                        <p:par>
                          <p:cTn id="73" fill="hold">
                            <p:stCondLst>
                              <p:cond delay="500"/>
                            </p:stCondLst>
                            <p:childTnLst>
                              <p:par>
                                <p:cTn id="74" presetID="42" presetClass="entr" presetSubtype="0" fill="hold" grpId="0" nodeType="afterEffect">
                                  <p:stCondLst>
                                    <p:cond delay="0"/>
                                  </p:stCondLst>
                                  <p:childTnLst>
                                    <p:set>
                                      <p:cBhvr>
                                        <p:cTn id="75" dur="1" fill="hold">
                                          <p:stCondLst>
                                            <p:cond delay="0"/>
                                          </p:stCondLst>
                                        </p:cTn>
                                        <p:tgtEl>
                                          <p:spTgt spid="2531340"/>
                                        </p:tgtEl>
                                        <p:attrNameLst>
                                          <p:attrName>style.visibility</p:attrName>
                                        </p:attrNameLst>
                                      </p:cBhvr>
                                      <p:to>
                                        <p:strVal val="visible"/>
                                      </p:to>
                                    </p:set>
                                    <p:animEffect transition="in" filter="fade">
                                      <p:cBhvr>
                                        <p:cTn id="76" dur="1000"/>
                                        <p:tgtEl>
                                          <p:spTgt spid="2531340"/>
                                        </p:tgtEl>
                                      </p:cBhvr>
                                    </p:animEffect>
                                    <p:anim calcmode="lin" valueType="num">
                                      <p:cBhvr>
                                        <p:cTn id="77" dur="1000" fill="hold"/>
                                        <p:tgtEl>
                                          <p:spTgt spid="2531340"/>
                                        </p:tgtEl>
                                        <p:attrNameLst>
                                          <p:attrName>ppt_x</p:attrName>
                                        </p:attrNameLst>
                                      </p:cBhvr>
                                      <p:tavLst>
                                        <p:tav tm="0">
                                          <p:val>
                                            <p:strVal val="#ppt_x"/>
                                          </p:val>
                                        </p:tav>
                                        <p:tav tm="100000">
                                          <p:val>
                                            <p:strVal val="#ppt_x"/>
                                          </p:val>
                                        </p:tav>
                                      </p:tavLst>
                                    </p:anim>
                                    <p:anim calcmode="lin" valueType="num">
                                      <p:cBhvr>
                                        <p:cTn id="78" dur="1000" fill="hold"/>
                                        <p:tgtEl>
                                          <p:spTgt spid="25313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1336" grpId="0"/>
      <p:bldP spid="2531337" grpId="0"/>
      <p:bldP spid="2531338" grpId="0"/>
      <p:bldP spid="2531339" grpId="0"/>
      <p:bldP spid="2531340" grpId="0"/>
      <p:bldP spid="2531341" grpId="0"/>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12194" name="Rectangle 2"/>
          <p:cNvSpPr>
            <a:spLocks noGrp="1" noChangeArrowheads="1"/>
          </p:cNvSpPr>
          <p:nvPr>
            <p:ph type="title"/>
          </p:nvPr>
        </p:nvSpPr>
        <p:spPr/>
        <p:txBody>
          <a:bodyPr/>
          <a:lstStyle/>
          <a:p>
            <a:r>
              <a:rPr lang="en-US">
                <a:solidFill>
                  <a:schemeClr val="bg1"/>
                </a:solidFill>
              </a:rPr>
              <a:t>Resources - Matter and Energy</a:t>
            </a:r>
          </a:p>
        </p:txBody>
      </p:sp>
      <p:sp>
        <p:nvSpPr>
          <p:cNvPr id="2312195" name="Text Box 3"/>
          <p:cNvSpPr txBox="1">
            <a:spLocks noChangeArrowheads="1"/>
          </p:cNvSpPr>
          <p:nvPr/>
        </p:nvSpPr>
        <p:spPr bwMode="auto">
          <a:xfrm>
            <a:off x="1365250" y="1641475"/>
            <a:ext cx="4352925"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3" action="ppaction://hlinkfile"/>
              </a:rPr>
              <a:t>Objectives</a:t>
            </a:r>
            <a:r>
              <a:rPr lang="en-US" sz="2400">
                <a:solidFill>
                  <a:schemeClr val="bg1"/>
                </a:solidFill>
                <a:effectLst>
                  <a:outerShdw blurRad="38100" dist="38100" dir="2700000" algn="tl">
                    <a:srgbClr val="000000"/>
                  </a:outerShdw>
                </a:effectLst>
              </a:rPr>
              <a:t> - matter and energy</a:t>
            </a:r>
          </a:p>
        </p:txBody>
      </p:sp>
      <p:sp>
        <p:nvSpPr>
          <p:cNvPr id="2312196" name="Text Box 4"/>
          <p:cNvSpPr txBox="1">
            <a:spLocks noChangeArrowheads="1"/>
          </p:cNvSpPr>
          <p:nvPr/>
        </p:nvSpPr>
        <p:spPr bwMode="auto">
          <a:xfrm>
            <a:off x="1365250" y="2032000"/>
            <a:ext cx="3743325"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4" action="ppaction://hlinkfile"/>
              </a:rPr>
              <a:t>Objectives</a:t>
            </a:r>
            <a:r>
              <a:rPr lang="en-US" sz="2400">
                <a:solidFill>
                  <a:schemeClr val="bg1"/>
                </a:solidFill>
                <a:effectLst>
                  <a:outerShdw blurRad="38100" dist="38100" dir="2700000" algn="tl">
                    <a:srgbClr val="000000"/>
                  </a:outerShdw>
                </a:effectLst>
              </a:rPr>
              <a:t> - measurement</a:t>
            </a:r>
          </a:p>
        </p:txBody>
      </p:sp>
      <p:sp>
        <p:nvSpPr>
          <p:cNvPr id="2312197" name="Text Box 5"/>
          <p:cNvSpPr txBox="1">
            <a:spLocks noChangeArrowheads="1"/>
          </p:cNvSpPr>
          <p:nvPr/>
        </p:nvSpPr>
        <p:spPr bwMode="auto">
          <a:xfrm>
            <a:off x="1365250" y="2432050"/>
            <a:ext cx="4148138"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5" action="ppaction://hlinkfile"/>
              </a:rPr>
              <a:t>Objectives</a:t>
            </a:r>
            <a:r>
              <a:rPr lang="en-US" sz="2400">
                <a:solidFill>
                  <a:schemeClr val="bg1"/>
                </a:solidFill>
                <a:effectLst>
                  <a:outerShdw blurRad="38100" dist="38100" dir="2700000" algn="tl">
                    <a:srgbClr val="000000"/>
                  </a:outerShdw>
                </a:effectLst>
              </a:rPr>
              <a:t> - phases of matter</a:t>
            </a:r>
          </a:p>
        </p:txBody>
      </p:sp>
      <p:sp>
        <p:nvSpPr>
          <p:cNvPr id="2312198" name="Text Box 6"/>
          <p:cNvSpPr txBox="1">
            <a:spLocks noChangeArrowheads="1"/>
          </p:cNvSpPr>
          <p:nvPr/>
        </p:nvSpPr>
        <p:spPr bwMode="auto">
          <a:xfrm>
            <a:off x="1368425" y="2943225"/>
            <a:ext cx="2046288"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6" action="ppaction://hlinkfile"/>
              </a:rPr>
              <a:t>Worksheet</a:t>
            </a:r>
            <a:r>
              <a:rPr lang="en-US" sz="1400">
                <a:solidFill>
                  <a:schemeClr val="bg1"/>
                </a:solidFill>
                <a:effectLst>
                  <a:outerShdw blurRad="38100" dist="38100" dir="2700000" algn="tl">
                    <a:srgbClr val="000000"/>
                  </a:outerShdw>
                </a:effectLst>
              </a:rPr>
              <a:t> - vocabulary</a:t>
            </a:r>
          </a:p>
        </p:txBody>
      </p:sp>
      <p:sp>
        <p:nvSpPr>
          <p:cNvPr id="2312199" name="Text Box 7"/>
          <p:cNvSpPr txBox="1">
            <a:spLocks noChangeArrowheads="1"/>
          </p:cNvSpPr>
          <p:nvPr/>
        </p:nvSpPr>
        <p:spPr bwMode="auto">
          <a:xfrm>
            <a:off x="1366838" y="3298825"/>
            <a:ext cx="3070225"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rPr>
              <a:t>Worksheet - percentage composition</a:t>
            </a:r>
          </a:p>
        </p:txBody>
      </p:sp>
      <p:sp>
        <p:nvSpPr>
          <p:cNvPr id="2312200" name="Text Box 8"/>
          <p:cNvSpPr txBox="1">
            <a:spLocks noChangeArrowheads="1"/>
          </p:cNvSpPr>
          <p:nvPr/>
        </p:nvSpPr>
        <p:spPr bwMode="auto">
          <a:xfrm>
            <a:off x="1368425" y="3689350"/>
            <a:ext cx="1976438"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7" action="ppaction://hlinkfile"/>
              </a:rPr>
              <a:t>Worksheet</a:t>
            </a:r>
            <a:r>
              <a:rPr lang="en-US" sz="1400">
                <a:solidFill>
                  <a:schemeClr val="bg1"/>
                </a:solidFill>
                <a:effectLst>
                  <a:outerShdw blurRad="38100" dist="38100" dir="2700000" algn="tl">
                    <a:srgbClr val="000000"/>
                  </a:outerShdw>
                </a:effectLst>
              </a:rPr>
              <a:t> - properties</a:t>
            </a:r>
          </a:p>
        </p:txBody>
      </p:sp>
      <p:sp>
        <p:nvSpPr>
          <p:cNvPr id="2312201" name="Text Box 9"/>
          <p:cNvSpPr txBox="1">
            <a:spLocks noChangeArrowheads="1"/>
          </p:cNvSpPr>
          <p:nvPr/>
        </p:nvSpPr>
        <p:spPr bwMode="auto">
          <a:xfrm>
            <a:off x="1368425" y="4086225"/>
            <a:ext cx="2528888"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8" action="ppaction://hlinkfile"/>
              </a:rPr>
              <a:t>Worksheet</a:t>
            </a:r>
            <a:r>
              <a:rPr lang="en-US" sz="1400">
                <a:solidFill>
                  <a:schemeClr val="bg1"/>
                </a:solidFill>
                <a:effectLst>
                  <a:outerShdw blurRad="38100" dist="38100" dir="2700000" algn="tl">
                    <a:srgbClr val="000000"/>
                  </a:outerShdw>
                </a:effectLst>
              </a:rPr>
              <a:t> - density problems</a:t>
            </a:r>
          </a:p>
        </p:txBody>
      </p:sp>
      <p:sp>
        <p:nvSpPr>
          <p:cNvPr id="2312202" name="Text Box 10"/>
          <p:cNvSpPr txBox="1">
            <a:spLocks noChangeArrowheads="1"/>
          </p:cNvSpPr>
          <p:nvPr/>
        </p:nvSpPr>
        <p:spPr bwMode="auto">
          <a:xfrm>
            <a:off x="1370013" y="4476750"/>
            <a:ext cx="2709862" cy="517525"/>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rPr>
              <a:t>Activity - </a:t>
            </a:r>
            <a:r>
              <a:rPr lang="en-US" sz="1400">
                <a:solidFill>
                  <a:schemeClr val="bg1"/>
                </a:solidFill>
                <a:effectLst>
                  <a:outerShdw blurRad="38100" dist="38100" dir="2700000" algn="tl">
                    <a:srgbClr val="000000"/>
                  </a:outerShdw>
                </a:effectLst>
                <a:hlinkClick r:id="rId9" action="ppaction://hlinkfile"/>
              </a:rPr>
              <a:t>density blocks </a:t>
            </a:r>
            <a:r>
              <a:rPr lang="en-US" sz="1400">
                <a:solidFill>
                  <a:schemeClr val="bg1"/>
                </a:solidFill>
                <a:effectLst>
                  <a:outerShdw blurRad="38100" dist="38100" dir="2700000" algn="tl">
                    <a:srgbClr val="000000"/>
                  </a:outerShdw>
                </a:effectLst>
              </a:rPr>
              <a:t>&amp; </a:t>
            </a:r>
            <a:r>
              <a:rPr lang="en-US" sz="1400">
                <a:solidFill>
                  <a:schemeClr val="bg1"/>
                </a:solidFill>
                <a:effectLst>
                  <a:outerShdw blurRad="38100" dist="38100" dir="2700000" algn="tl">
                    <a:srgbClr val="000000"/>
                  </a:outerShdw>
                </a:effectLst>
                <a:hlinkClick r:id="rId10" action="ppaction://hlinkfile"/>
              </a:rPr>
              <a:t>Part 2</a:t>
            </a:r>
            <a:endParaRPr lang="en-US" sz="1400">
              <a:solidFill>
                <a:schemeClr val="bg1"/>
              </a:solidFill>
              <a:effectLst>
                <a:outerShdw blurRad="38100" dist="38100" dir="2700000" algn="tl">
                  <a:srgbClr val="000000"/>
                </a:outerShdw>
              </a:effectLst>
            </a:endParaRPr>
          </a:p>
          <a:p>
            <a:endParaRPr lang="en-US" sz="1400">
              <a:solidFill>
                <a:schemeClr val="bg1"/>
              </a:solidFill>
              <a:effectLst>
                <a:outerShdw blurRad="38100" dist="38100" dir="2700000" algn="tl">
                  <a:srgbClr val="000000"/>
                </a:outerShdw>
              </a:effectLst>
            </a:endParaRPr>
          </a:p>
        </p:txBody>
      </p:sp>
      <p:sp>
        <p:nvSpPr>
          <p:cNvPr id="2312203" name="Text Box 11"/>
          <p:cNvSpPr txBox="1">
            <a:spLocks noChangeArrowheads="1"/>
          </p:cNvSpPr>
          <p:nvPr/>
        </p:nvSpPr>
        <p:spPr bwMode="auto">
          <a:xfrm>
            <a:off x="1377950" y="4857750"/>
            <a:ext cx="1533525"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rPr>
              <a:t>Lab - golf ball lab</a:t>
            </a:r>
          </a:p>
        </p:txBody>
      </p:sp>
      <p:sp>
        <p:nvSpPr>
          <p:cNvPr id="2312204" name="Text Box 12"/>
          <p:cNvSpPr txBox="1">
            <a:spLocks noChangeArrowheads="1"/>
          </p:cNvSpPr>
          <p:nvPr/>
        </p:nvSpPr>
        <p:spPr bwMode="auto">
          <a:xfrm>
            <a:off x="1377950" y="5254625"/>
            <a:ext cx="2559050"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1" action="ppaction://hlinkfile"/>
              </a:rPr>
              <a:t>Worksheet</a:t>
            </a:r>
            <a:r>
              <a:rPr lang="en-US" sz="1400">
                <a:solidFill>
                  <a:schemeClr val="bg1"/>
                </a:solidFill>
                <a:effectLst>
                  <a:outerShdw blurRad="38100" dist="38100" dir="2700000" algn="tl">
                    <a:srgbClr val="000000"/>
                  </a:outerShdw>
                </a:effectLst>
              </a:rPr>
              <a:t> - classifying matter</a:t>
            </a:r>
          </a:p>
        </p:txBody>
      </p:sp>
      <p:sp>
        <p:nvSpPr>
          <p:cNvPr id="2312205" name="Text Box 13"/>
          <p:cNvSpPr txBox="1">
            <a:spLocks noChangeArrowheads="1"/>
          </p:cNvSpPr>
          <p:nvPr/>
        </p:nvSpPr>
        <p:spPr bwMode="auto">
          <a:xfrm>
            <a:off x="1379538" y="5645150"/>
            <a:ext cx="3240087"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2" action="ppaction://hlinkfile"/>
              </a:rPr>
              <a:t>Article</a:t>
            </a:r>
            <a:r>
              <a:rPr lang="en-US" sz="1400">
                <a:solidFill>
                  <a:schemeClr val="bg1"/>
                </a:solidFill>
                <a:effectLst>
                  <a:outerShdw blurRad="38100" dist="38100" dir="2700000" algn="tl">
                    <a:srgbClr val="000000"/>
                  </a:outerShdw>
                </a:effectLst>
              </a:rPr>
              <a:t> - buckeyball &amp; </a:t>
            </a:r>
            <a:r>
              <a:rPr lang="en-US" sz="1400">
                <a:solidFill>
                  <a:schemeClr val="bg1"/>
                </a:solidFill>
                <a:effectLst>
                  <a:outerShdw blurRad="38100" dist="38100" dir="2700000" algn="tl">
                    <a:srgbClr val="000000"/>
                  </a:outerShdw>
                </a:effectLst>
                <a:hlinkClick r:id="rId13" action="ppaction://hlinkfile"/>
              </a:rPr>
              <a:t>questions</a:t>
            </a:r>
            <a:r>
              <a:rPr lang="en-US" sz="1400">
                <a:solidFill>
                  <a:schemeClr val="bg1"/>
                </a:solidFill>
                <a:effectLst>
                  <a:outerShdw blurRad="38100" dist="38100" dir="2700000" algn="tl">
                    <a:srgbClr val="000000"/>
                  </a:outerShdw>
                </a:effectLst>
              </a:rPr>
              <a:t> (video)</a:t>
            </a:r>
          </a:p>
        </p:txBody>
      </p:sp>
      <p:sp>
        <p:nvSpPr>
          <p:cNvPr id="2312206" name="Text Box 14"/>
          <p:cNvSpPr txBox="1">
            <a:spLocks noChangeArrowheads="1"/>
          </p:cNvSpPr>
          <p:nvPr/>
        </p:nvSpPr>
        <p:spPr bwMode="auto">
          <a:xfrm>
            <a:off x="6686550" y="6400800"/>
            <a:ext cx="2457450" cy="457200"/>
          </a:xfrm>
          <a:prstGeom prst="rect">
            <a:avLst/>
          </a:prstGeom>
          <a:noFill/>
          <a:ln w="9525">
            <a:noFill/>
            <a:miter lim="800000"/>
            <a:headEnd/>
            <a:tailEnd/>
          </a:ln>
          <a:effectLst/>
        </p:spPr>
        <p:txBody>
          <a:bodyPr wrap="none">
            <a:spAutoFit/>
          </a:bodyPr>
          <a:lstStyle/>
          <a:p>
            <a:r>
              <a:rPr lang="en-US" sz="2400">
                <a:hlinkClick r:id="rId14" action="ppaction://hlinkfile"/>
              </a:rPr>
              <a:t>Outline</a:t>
            </a:r>
            <a:r>
              <a:rPr lang="en-US" sz="2400"/>
              <a:t> </a:t>
            </a:r>
            <a:r>
              <a:rPr lang="en-US" sz="2400">
                <a:solidFill>
                  <a:schemeClr val="bg1"/>
                </a:solidFill>
                <a:effectLst>
                  <a:outerShdw blurRad="38100" dist="38100" dir="2700000" algn="tl">
                    <a:srgbClr val="000000"/>
                  </a:outerShdw>
                </a:effectLst>
              </a:rPr>
              <a:t>(general)</a:t>
            </a:r>
          </a:p>
        </p:txBody>
      </p:sp>
      <p:sp>
        <p:nvSpPr>
          <p:cNvPr id="2312207" name="Text Box 15"/>
          <p:cNvSpPr txBox="1">
            <a:spLocks noChangeArrowheads="1"/>
          </p:cNvSpPr>
          <p:nvPr/>
        </p:nvSpPr>
        <p:spPr bwMode="auto">
          <a:xfrm>
            <a:off x="5511800" y="2943225"/>
            <a:ext cx="2184400"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5" action="ppaction://hlinkfile"/>
              </a:rPr>
              <a:t>Activity</a:t>
            </a:r>
            <a:r>
              <a:rPr lang="en-US" sz="1400">
                <a:solidFill>
                  <a:schemeClr val="bg1"/>
                </a:solidFill>
                <a:effectLst>
                  <a:outerShdw blurRad="38100" dist="38100" dir="2700000" algn="tl">
                    <a:srgbClr val="000000"/>
                  </a:outerShdw>
                </a:effectLst>
              </a:rPr>
              <a:t> - chromatography</a:t>
            </a:r>
          </a:p>
        </p:txBody>
      </p:sp>
      <p:sp>
        <p:nvSpPr>
          <p:cNvPr id="2312208" name="Text Box 16"/>
          <p:cNvSpPr txBox="1">
            <a:spLocks noChangeArrowheads="1"/>
          </p:cNvSpPr>
          <p:nvPr/>
        </p:nvSpPr>
        <p:spPr bwMode="auto">
          <a:xfrm>
            <a:off x="5510213" y="3298825"/>
            <a:ext cx="3316287"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6" action="ppaction://hlinkfile"/>
              </a:rPr>
              <a:t>Outline</a:t>
            </a:r>
            <a:r>
              <a:rPr lang="en-US" sz="1400">
                <a:solidFill>
                  <a:schemeClr val="bg1"/>
                </a:solidFill>
                <a:effectLst>
                  <a:outerShdw blurRad="38100" dist="38100" dir="2700000" algn="tl">
                    <a:srgbClr val="000000"/>
                  </a:outerShdw>
                </a:effectLst>
              </a:rPr>
              <a:t> - causes of change - calorimetry</a:t>
            </a:r>
          </a:p>
        </p:txBody>
      </p:sp>
      <p:sp>
        <p:nvSpPr>
          <p:cNvPr id="2312209" name="Text Box 17"/>
          <p:cNvSpPr txBox="1">
            <a:spLocks noChangeArrowheads="1"/>
          </p:cNvSpPr>
          <p:nvPr/>
        </p:nvSpPr>
        <p:spPr bwMode="auto">
          <a:xfrm>
            <a:off x="5511800" y="3689350"/>
            <a:ext cx="2981325"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7" action="ppaction://hlinkfile"/>
              </a:rPr>
              <a:t>Worksheet</a:t>
            </a:r>
            <a:r>
              <a:rPr lang="en-US" sz="1400">
                <a:solidFill>
                  <a:schemeClr val="bg1"/>
                </a:solidFill>
                <a:effectLst>
                  <a:outerShdw blurRad="38100" dist="38100" dir="2700000" algn="tl">
                    <a:srgbClr val="000000"/>
                  </a:outerShdw>
                </a:effectLst>
              </a:rPr>
              <a:t> - calorimetry problems 1</a:t>
            </a:r>
          </a:p>
        </p:txBody>
      </p:sp>
      <p:sp>
        <p:nvSpPr>
          <p:cNvPr id="2312210" name="Text Box 18"/>
          <p:cNvSpPr txBox="1">
            <a:spLocks noChangeArrowheads="1"/>
          </p:cNvSpPr>
          <p:nvPr/>
        </p:nvSpPr>
        <p:spPr bwMode="auto">
          <a:xfrm>
            <a:off x="5511800" y="4086225"/>
            <a:ext cx="2981325"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7" action="ppaction://hlinkfile"/>
              </a:rPr>
              <a:t>Worksheet</a:t>
            </a:r>
            <a:r>
              <a:rPr lang="en-US" sz="1400">
                <a:solidFill>
                  <a:schemeClr val="bg1"/>
                </a:solidFill>
                <a:effectLst>
                  <a:outerShdw blurRad="38100" dist="38100" dir="2700000" algn="tl">
                    <a:srgbClr val="000000"/>
                  </a:outerShdw>
                </a:effectLst>
              </a:rPr>
              <a:t> - calorimetry problems 2</a:t>
            </a:r>
          </a:p>
        </p:txBody>
      </p:sp>
      <p:sp>
        <p:nvSpPr>
          <p:cNvPr id="2312211" name="Text Box 19"/>
          <p:cNvSpPr txBox="1">
            <a:spLocks noChangeArrowheads="1"/>
          </p:cNvSpPr>
          <p:nvPr/>
        </p:nvSpPr>
        <p:spPr bwMode="auto">
          <a:xfrm>
            <a:off x="5513388" y="4476750"/>
            <a:ext cx="2901950"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8" action="ppaction://hlinkfile"/>
              </a:rPr>
              <a:t>Worksheet</a:t>
            </a:r>
            <a:r>
              <a:rPr lang="en-US" sz="1400">
                <a:solidFill>
                  <a:schemeClr val="bg1"/>
                </a:solidFill>
                <a:effectLst>
                  <a:outerShdw blurRad="38100" dist="38100" dir="2700000" algn="tl">
                    <a:srgbClr val="000000"/>
                  </a:outerShdw>
                </a:effectLst>
              </a:rPr>
              <a:t> - heat energy problems</a:t>
            </a:r>
          </a:p>
        </p:txBody>
      </p:sp>
      <p:sp>
        <p:nvSpPr>
          <p:cNvPr id="2312212" name="Text Box 20"/>
          <p:cNvSpPr txBox="1">
            <a:spLocks noChangeArrowheads="1"/>
          </p:cNvSpPr>
          <p:nvPr/>
        </p:nvSpPr>
        <p:spPr bwMode="auto">
          <a:xfrm>
            <a:off x="5521325" y="4857750"/>
            <a:ext cx="2627313"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9" action="ppaction://hlinkfile"/>
              </a:rPr>
              <a:t>Worksheet</a:t>
            </a:r>
            <a:r>
              <a:rPr lang="en-US" sz="1400">
                <a:solidFill>
                  <a:schemeClr val="bg1"/>
                </a:solidFill>
                <a:effectLst>
                  <a:outerShdw blurRad="38100" dist="38100" dir="2700000" algn="tl">
                    <a:srgbClr val="000000"/>
                  </a:outerShdw>
                </a:effectLst>
              </a:rPr>
              <a:t> - conversion factors</a:t>
            </a:r>
          </a:p>
        </p:txBody>
      </p:sp>
      <p:sp>
        <p:nvSpPr>
          <p:cNvPr id="2312213" name="Text Box 21"/>
          <p:cNvSpPr txBox="1">
            <a:spLocks noChangeArrowheads="1"/>
          </p:cNvSpPr>
          <p:nvPr/>
        </p:nvSpPr>
        <p:spPr bwMode="auto">
          <a:xfrm>
            <a:off x="5521325" y="5254625"/>
            <a:ext cx="3316288"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20" action="ppaction://hlinkfile"/>
              </a:rPr>
              <a:t>Worksheet</a:t>
            </a:r>
            <a:r>
              <a:rPr lang="en-US" sz="1400">
                <a:solidFill>
                  <a:schemeClr val="bg1"/>
                </a:solidFill>
                <a:effectLst>
                  <a:outerShdw blurRad="38100" dist="38100" dir="2700000" algn="tl">
                    <a:srgbClr val="000000"/>
                  </a:outerShdw>
                </a:effectLst>
              </a:rPr>
              <a:t> - atoms, mass, and the mole</a:t>
            </a:r>
          </a:p>
        </p:txBody>
      </p:sp>
      <p:sp>
        <p:nvSpPr>
          <p:cNvPr id="2312214" name="Text Box 22"/>
          <p:cNvSpPr txBox="1">
            <a:spLocks noChangeArrowheads="1"/>
          </p:cNvSpPr>
          <p:nvPr/>
        </p:nvSpPr>
        <p:spPr bwMode="auto">
          <a:xfrm>
            <a:off x="5522913" y="5645150"/>
            <a:ext cx="1868487"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rPr>
              <a:t>activity - mole pattern</a:t>
            </a:r>
          </a:p>
        </p:txBody>
      </p:sp>
      <p:sp>
        <p:nvSpPr>
          <p:cNvPr id="2312215" name="Text Box 23"/>
          <p:cNvSpPr txBox="1">
            <a:spLocks noChangeArrowheads="1"/>
          </p:cNvSpPr>
          <p:nvPr/>
        </p:nvSpPr>
        <p:spPr bwMode="auto">
          <a:xfrm>
            <a:off x="1373188" y="6043613"/>
            <a:ext cx="2765425"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21" action="ppaction://hlinkfile"/>
              </a:rPr>
              <a:t>A</a:t>
            </a:r>
            <a:r>
              <a:rPr lang="en-US" sz="1400">
                <a:solidFill>
                  <a:schemeClr val="bg1"/>
                </a:solidFill>
                <a:effectLst>
                  <a:outerShdw blurRad="38100" dist="38100" dir="2700000" algn="tl">
                    <a:srgbClr val="000000"/>
                  </a:outerShdw>
                </a:effectLst>
                <a:hlinkClick r:id="rId21" action="ppaction://hlinkfile"/>
              </a:rPr>
              <a:t>rticl</a:t>
            </a:r>
            <a:r>
              <a:rPr lang="en-US" sz="1400">
                <a:solidFill>
                  <a:schemeClr val="bg1"/>
                </a:solidFill>
                <a:effectLst>
                  <a:outerShdw blurRad="38100" dist="38100" dir="2700000" algn="tl">
                    <a:srgbClr val="000000"/>
                  </a:outerShdw>
                </a:effectLst>
                <a:hlinkClick r:id="rId21" action="ppaction://hlinkfile"/>
              </a:rPr>
              <a:t>e</a:t>
            </a:r>
            <a:r>
              <a:rPr lang="en-US" sz="1400">
                <a:solidFill>
                  <a:schemeClr val="bg1"/>
                </a:solidFill>
                <a:effectLst>
                  <a:outerShdw blurRad="38100" dist="38100" dir="2700000" algn="tl">
                    <a:srgbClr val="000000"/>
                  </a:outerShdw>
                </a:effectLst>
              </a:rPr>
              <a:t> - buried in ice (questions) </a:t>
            </a:r>
          </a:p>
        </p:txBody>
      </p:sp>
      <p:sp>
        <p:nvSpPr>
          <p:cNvPr id="2312216" name="AutoShape 24" descr="Back to menu">
            <a:hlinkClick r:id="" action="ppaction://hlinkshowjump?jump=lastslideviewed" highlightClick="1"/>
            <a:hlinkHover r:id="" action="ppaction://hlinkshowjump?jump=lastslideviewed"/>
          </p:cNvPr>
          <p:cNvSpPr>
            <a:spLocks noChangeArrowheads="1"/>
          </p:cNvSpPr>
          <p:nvPr/>
        </p:nvSpPr>
        <p:spPr bwMode="auto">
          <a:xfrm>
            <a:off x="0" y="6391275"/>
            <a:ext cx="381000" cy="238125"/>
          </a:xfrm>
          <a:prstGeom prst="actionButtonBackPrevious">
            <a:avLst/>
          </a:prstGeom>
          <a:solidFill>
            <a:srgbClr val="F8F8F8">
              <a:alpha val="89999"/>
            </a:srgbClr>
          </a:solidFill>
          <a:ln w="9525">
            <a:noFill/>
            <a:miter lim="800000"/>
            <a:headEnd/>
            <a:tailEnd/>
          </a:ln>
          <a:effectLst/>
        </p:spPr>
        <p:txBody>
          <a:bodyPr wrap="none" anchor="ctr"/>
          <a:lstStyle/>
          <a:p>
            <a:endParaRPr lang="en-US"/>
          </a:p>
        </p:txBody>
      </p:sp>
      <p:sp>
        <p:nvSpPr>
          <p:cNvPr id="2312217" name="Text Box 25"/>
          <p:cNvSpPr txBox="1">
            <a:spLocks noChangeArrowheads="1"/>
          </p:cNvSpPr>
          <p:nvPr/>
        </p:nvSpPr>
        <p:spPr bwMode="auto">
          <a:xfrm>
            <a:off x="5530850" y="5961063"/>
            <a:ext cx="3109913"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22" action="ppaction://hlinkfile"/>
              </a:rPr>
              <a:t>Lab</a:t>
            </a:r>
            <a:r>
              <a:rPr lang="en-US" sz="1400">
                <a:solidFill>
                  <a:schemeClr val="bg1"/>
                </a:solidFill>
                <a:effectLst>
                  <a:outerShdw blurRad="38100" dist="38100" dir="2700000" algn="tl">
                    <a:srgbClr val="000000"/>
                  </a:outerShdw>
                </a:effectLst>
              </a:rPr>
              <a:t> - beverage density  (</a:t>
            </a:r>
            <a:r>
              <a:rPr lang="en-US" sz="1400">
                <a:solidFill>
                  <a:schemeClr val="bg1"/>
                </a:solidFill>
                <a:effectLst>
                  <a:outerShdw blurRad="38100" dist="38100" dir="2700000" algn="tl">
                    <a:srgbClr val="000000"/>
                  </a:outerShdw>
                </a:effectLst>
                <a:hlinkClick r:id="rId23" action="ppaction://hlinkpres?slideindex=1&amp;slidetitle="/>
              </a:rPr>
              <a:t>PowerPoint</a:t>
            </a:r>
            <a:r>
              <a:rPr lang="en-US" sz="1400">
                <a:solidFill>
                  <a:schemeClr val="bg1"/>
                </a:solidFill>
                <a:effectLst>
                  <a:outerShdw blurRad="38100" dist="38100" dir="2700000" algn="tl">
                    <a:srgbClr val="000000"/>
                  </a:outerShdw>
                </a:effectLst>
              </a:rPr>
              <a:t>)</a:t>
            </a:r>
          </a:p>
        </p:txBody>
      </p:sp>
    </p:spTree>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0">
  <p:cSld>
    <p:bg>
      <p:bgPr>
        <a:solidFill>
          <a:srgbClr val="FF0000"/>
        </a:solidFill>
        <a:effectLst/>
      </p:bgPr>
    </p:bg>
    <p:spTree>
      <p:nvGrpSpPr>
        <p:cNvPr id="1" name=""/>
        <p:cNvGrpSpPr/>
        <p:nvPr/>
      </p:nvGrpSpPr>
      <p:grpSpPr>
        <a:xfrm>
          <a:off x="0" y="0"/>
          <a:ext cx="0" cy="0"/>
          <a:chOff x="0" y="0"/>
          <a:chExt cx="0" cy="0"/>
        </a:xfrm>
      </p:grpSpPr>
      <p:sp>
        <p:nvSpPr>
          <p:cNvPr id="2310146" name="Rectangle 2"/>
          <p:cNvSpPr>
            <a:spLocks noGrp="1" noChangeArrowheads="1"/>
          </p:cNvSpPr>
          <p:nvPr>
            <p:ph type="title"/>
          </p:nvPr>
        </p:nvSpPr>
        <p:spPr/>
        <p:txBody>
          <a:bodyPr/>
          <a:lstStyle/>
          <a:p>
            <a:r>
              <a:rPr lang="en-US">
                <a:solidFill>
                  <a:schemeClr val="bg1"/>
                </a:solidFill>
              </a:rPr>
              <a:t>KEYS - Matter and Energy</a:t>
            </a:r>
          </a:p>
        </p:txBody>
      </p:sp>
      <p:sp>
        <p:nvSpPr>
          <p:cNvPr id="2310147" name="Text Box 3"/>
          <p:cNvSpPr txBox="1">
            <a:spLocks noChangeArrowheads="1"/>
          </p:cNvSpPr>
          <p:nvPr/>
        </p:nvSpPr>
        <p:spPr bwMode="auto">
          <a:xfrm>
            <a:off x="1365250" y="1641475"/>
            <a:ext cx="4352925"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4" action="ppaction://hlinkfile"/>
              </a:rPr>
              <a:t>Objectives</a:t>
            </a:r>
            <a:r>
              <a:rPr lang="en-US" sz="2400">
                <a:solidFill>
                  <a:schemeClr val="bg1"/>
                </a:solidFill>
                <a:effectLst>
                  <a:outerShdw blurRad="38100" dist="38100" dir="2700000" algn="tl">
                    <a:srgbClr val="000000"/>
                  </a:outerShdw>
                </a:effectLst>
              </a:rPr>
              <a:t> - matter and energy</a:t>
            </a:r>
          </a:p>
        </p:txBody>
      </p:sp>
      <p:sp>
        <p:nvSpPr>
          <p:cNvPr id="2310148" name="Text Box 4"/>
          <p:cNvSpPr txBox="1">
            <a:spLocks noChangeArrowheads="1"/>
          </p:cNvSpPr>
          <p:nvPr/>
        </p:nvSpPr>
        <p:spPr bwMode="auto">
          <a:xfrm>
            <a:off x="1365250" y="2032000"/>
            <a:ext cx="3743325"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5" action="ppaction://hlinkfile"/>
              </a:rPr>
              <a:t>Objectives</a:t>
            </a:r>
            <a:r>
              <a:rPr lang="en-US" sz="2400">
                <a:solidFill>
                  <a:schemeClr val="bg1"/>
                </a:solidFill>
                <a:effectLst>
                  <a:outerShdw blurRad="38100" dist="38100" dir="2700000" algn="tl">
                    <a:srgbClr val="000000"/>
                  </a:outerShdw>
                </a:effectLst>
              </a:rPr>
              <a:t> - measurement</a:t>
            </a:r>
          </a:p>
        </p:txBody>
      </p:sp>
      <p:sp>
        <p:nvSpPr>
          <p:cNvPr id="2310149" name="Text Box 5"/>
          <p:cNvSpPr txBox="1">
            <a:spLocks noChangeArrowheads="1"/>
          </p:cNvSpPr>
          <p:nvPr/>
        </p:nvSpPr>
        <p:spPr bwMode="auto">
          <a:xfrm>
            <a:off x="1365250" y="2432050"/>
            <a:ext cx="4148138"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6" action="ppaction://hlinkfile"/>
              </a:rPr>
              <a:t>Objectives</a:t>
            </a:r>
            <a:r>
              <a:rPr lang="en-US" sz="2400">
                <a:solidFill>
                  <a:schemeClr val="bg1"/>
                </a:solidFill>
                <a:effectLst>
                  <a:outerShdw blurRad="38100" dist="38100" dir="2700000" algn="tl">
                    <a:srgbClr val="000000"/>
                  </a:outerShdw>
                </a:effectLst>
              </a:rPr>
              <a:t> - phases of matter</a:t>
            </a:r>
          </a:p>
        </p:txBody>
      </p:sp>
      <p:sp>
        <p:nvSpPr>
          <p:cNvPr id="2310150" name="Text Box 6"/>
          <p:cNvSpPr txBox="1">
            <a:spLocks noChangeArrowheads="1"/>
          </p:cNvSpPr>
          <p:nvPr/>
        </p:nvSpPr>
        <p:spPr bwMode="auto">
          <a:xfrm>
            <a:off x="1368425" y="2943225"/>
            <a:ext cx="2046288"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7" action="ppaction://hlinkfile"/>
              </a:rPr>
              <a:t>Worksheet</a:t>
            </a:r>
            <a:r>
              <a:rPr lang="en-US" sz="1400">
                <a:solidFill>
                  <a:schemeClr val="bg1"/>
                </a:solidFill>
                <a:effectLst>
                  <a:outerShdw blurRad="38100" dist="38100" dir="2700000" algn="tl">
                    <a:srgbClr val="000000"/>
                  </a:outerShdw>
                </a:effectLst>
              </a:rPr>
              <a:t> - vocabulary</a:t>
            </a:r>
          </a:p>
        </p:txBody>
      </p:sp>
      <p:sp>
        <p:nvSpPr>
          <p:cNvPr id="2310151" name="Text Box 7"/>
          <p:cNvSpPr txBox="1">
            <a:spLocks noChangeArrowheads="1"/>
          </p:cNvSpPr>
          <p:nvPr/>
        </p:nvSpPr>
        <p:spPr bwMode="auto">
          <a:xfrm>
            <a:off x="1366838" y="3298825"/>
            <a:ext cx="3070225"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rPr>
              <a:t>Worksheet - </a:t>
            </a:r>
            <a:r>
              <a:rPr lang="en-US" sz="1400">
                <a:solidFill>
                  <a:schemeClr val="bg1"/>
                </a:solidFill>
                <a:effectLst>
                  <a:outerShdw blurRad="38100" dist="38100" dir="2700000" algn="tl">
                    <a:srgbClr val="000000"/>
                  </a:outerShdw>
                </a:effectLst>
                <a:hlinkClick r:id="rId8" action="ppaction://hlinkfile"/>
              </a:rPr>
              <a:t>percentage composition</a:t>
            </a:r>
            <a:endParaRPr lang="en-US" sz="1400">
              <a:solidFill>
                <a:schemeClr val="bg1"/>
              </a:solidFill>
              <a:effectLst>
                <a:outerShdw blurRad="38100" dist="38100" dir="2700000" algn="tl">
                  <a:srgbClr val="000000"/>
                </a:outerShdw>
              </a:effectLst>
            </a:endParaRPr>
          </a:p>
        </p:txBody>
      </p:sp>
      <p:sp>
        <p:nvSpPr>
          <p:cNvPr id="2310152" name="Text Box 8"/>
          <p:cNvSpPr txBox="1">
            <a:spLocks noChangeArrowheads="1"/>
          </p:cNvSpPr>
          <p:nvPr/>
        </p:nvSpPr>
        <p:spPr bwMode="auto">
          <a:xfrm>
            <a:off x="1368425" y="3689350"/>
            <a:ext cx="1976438"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9" action="ppaction://hlinkfile"/>
              </a:rPr>
              <a:t>Worksheet</a:t>
            </a:r>
            <a:r>
              <a:rPr lang="en-US" sz="1400">
                <a:solidFill>
                  <a:schemeClr val="bg1"/>
                </a:solidFill>
                <a:effectLst>
                  <a:outerShdw blurRad="38100" dist="38100" dir="2700000" algn="tl">
                    <a:srgbClr val="000000"/>
                  </a:outerShdw>
                </a:effectLst>
              </a:rPr>
              <a:t> - </a:t>
            </a:r>
            <a:r>
              <a:rPr lang="en-US" sz="1400">
                <a:solidFill>
                  <a:schemeClr val="bg1"/>
                </a:solidFill>
                <a:effectLst>
                  <a:outerShdw blurRad="38100" dist="38100" dir="2700000" algn="tl">
                    <a:srgbClr val="000000"/>
                  </a:outerShdw>
                </a:effectLst>
                <a:hlinkClick r:id="rId10" action="ppaction://hlinkfile"/>
              </a:rPr>
              <a:t>properties</a:t>
            </a:r>
            <a:endParaRPr lang="en-US" sz="1400">
              <a:solidFill>
                <a:schemeClr val="bg1"/>
              </a:solidFill>
              <a:effectLst>
                <a:outerShdw blurRad="38100" dist="38100" dir="2700000" algn="tl">
                  <a:srgbClr val="000000"/>
                </a:outerShdw>
              </a:effectLst>
            </a:endParaRPr>
          </a:p>
        </p:txBody>
      </p:sp>
      <p:sp>
        <p:nvSpPr>
          <p:cNvPr id="2310153" name="Text Box 9"/>
          <p:cNvSpPr txBox="1">
            <a:spLocks noChangeArrowheads="1"/>
          </p:cNvSpPr>
          <p:nvPr/>
        </p:nvSpPr>
        <p:spPr bwMode="auto">
          <a:xfrm>
            <a:off x="1368425" y="4086225"/>
            <a:ext cx="2528888"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1" action="ppaction://hlinkfile"/>
              </a:rPr>
              <a:t>Worksheet</a:t>
            </a:r>
            <a:r>
              <a:rPr lang="en-US" sz="1400">
                <a:solidFill>
                  <a:schemeClr val="bg1"/>
                </a:solidFill>
                <a:effectLst>
                  <a:outerShdw blurRad="38100" dist="38100" dir="2700000" algn="tl">
                    <a:srgbClr val="000000"/>
                  </a:outerShdw>
                </a:effectLst>
              </a:rPr>
              <a:t> - </a:t>
            </a:r>
            <a:r>
              <a:rPr lang="en-US" sz="1400">
                <a:solidFill>
                  <a:schemeClr val="bg1"/>
                </a:solidFill>
                <a:effectLst>
                  <a:outerShdw blurRad="38100" dist="38100" dir="2700000" algn="tl">
                    <a:srgbClr val="000000"/>
                  </a:outerShdw>
                </a:effectLst>
                <a:hlinkClick r:id="rId12" action="ppaction://hlinkfile"/>
              </a:rPr>
              <a:t>density problems</a:t>
            </a:r>
            <a:endParaRPr lang="en-US" sz="1400">
              <a:solidFill>
                <a:schemeClr val="bg1"/>
              </a:solidFill>
              <a:effectLst>
                <a:outerShdw blurRad="38100" dist="38100" dir="2700000" algn="tl">
                  <a:srgbClr val="000000"/>
                </a:outerShdw>
              </a:effectLst>
            </a:endParaRPr>
          </a:p>
        </p:txBody>
      </p:sp>
      <p:sp>
        <p:nvSpPr>
          <p:cNvPr id="2310154" name="Text Box 10"/>
          <p:cNvSpPr txBox="1">
            <a:spLocks noChangeArrowheads="1"/>
          </p:cNvSpPr>
          <p:nvPr/>
        </p:nvSpPr>
        <p:spPr bwMode="auto">
          <a:xfrm>
            <a:off x="1370013" y="4476750"/>
            <a:ext cx="2759075"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3" action="ppaction://hlinkfile"/>
              </a:rPr>
              <a:t>Activity</a:t>
            </a:r>
            <a:r>
              <a:rPr lang="en-US" sz="1400">
                <a:solidFill>
                  <a:schemeClr val="bg1"/>
                </a:solidFill>
                <a:effectLst>
                  <a:outerShdw blurRad="38100" dist="38100" dir="2700000" algn="tl">
                    <a:srgbClr val="000000"/>
                  </a:outerShdw>
                </a:effectLst>
              </a:rPr>
              <a:t> - </a:t>
            </a:r>
            <a:r>
              <a:rPr lang="en-US" sz="1400">
                <a:solidFill>
                  <a:schemeClr val="bg1"/>
                </a:solidFill>
                <a:effectLst>
                  <a:outerShdw blurRad="38100" dist="38100" dir="2700000" algn="tl">
                    <a:srgbClr val="000000"/>
                  </a:outerShdw>
                </a:effectLst>
                <a:hlinkClick r:id="rId14" action="ppaction://hlinkfile"/>
              </a:rPr>
              <a:t>density blocks  </a:t>
            </a:r>
            <a:r>
              <a:rPr lang="en-US" sz="1400">
                <a:solidFill>
                  <a:schemeClr val="bg1"/>
                </a:solidFill>
                <a:effectLst>
                  <a:outerShdw blurRad="38100" dist="38100" dir="2700000" algn="tl">
                    <a:srgbClr val="000000"/>
                  </a:outerShdw>
                </a:effectLst>
              </a:rPr>
              <a:t>&amp; </a:t>
            </a:r>
            <a:r>
              <a:rPr lang="en-US" sz="1400">
                <a:solidFill>
                  <a:schemeClr val="bg1"/>
                </a:solidFill>
                <a:effectLst>
                  <a:outerShdw blurRad="38100" dist="38100" dir="2700000" algn="tl">
                    <a:srgbClr val="000000"/>
                  </a:outerShdw>
                </a:effectLst>
                <a:hlinkClick r:id="rId15" action="ppaction://hlinkfile"/>
              </a:rPr>
              <a:t>Part 2</a:t>
            </a:r>
            <a:endParaRPr lang="en-US" sz="1400">
              <a:solidFill>
                <a:schemeClr val="bg1"/>
              </a:solidFill>
              <a:effectLst>
                <a:outerShdw blurRad="38100" dist="38100" dir="2700000" algn="tl">
                  <a:srgbClr val="000000"/>
                </a:outerShdw>
              </a:effectLst>
            </a:endParaRPr>
          </a:p>
        </p:txBody>
      </p:sp>
      <p:sp>
        <p:nvSpPr>
          <p:cNvPr id="2310155" name="Text Box 11"/>
          <p:cNvSpPr txBox="1">
            <a:spLocks noChangeArrowheads="1"/>
          </p:cNvSpPr>
          <p:nvPr/>
        </p:nvSpPr>
        <p:spPr bwMode="auto">
          <a:xfrm>
            <a:off x="1377950" y="4857750"/>
            <a:ext cx="1533525"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rPr>
              <a:t>Lab - golf ball lab</a:t>
            </a:r>
          </a:p>
        </p:txBody>
      </p:sp>
      <p:sp>
        <p:nvSpPr>
          <p:cNvPr id="2310156" name="Text Box 12"/>
          <p:cNvSpPr txBox="1">
            <a:spLocks noChangeArrowheads="1"/>
          </p:cNvSpPr>
          <p:nvPr/>
        </p:nvSpPr>
        <p:spPr bwMode="auto">
          <a:xfrm>
            <a:off x="1377950" y="5254625"/>
            <a:ext cx="2559050"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6" action="ppaction://hlinkfile"/>
              </a:rPr>
              <a:t>Worksheet</a:t>
            </a:r>
            <a:r>
              <a:rPr lang="en-US" sz="1400">
                <a:solidFill>
                  <a:schemeClr val="bg1"/>
                </a:solidFill>
                <a:effectLst>
                  <a:outerShdw blurRad="38100" dist="38100" dir="2700000" algn="tl">
                    <a:srgbClr val="000000"/>
                  </a:outerShdw>
                </a:effectLst>
              </a:rPr>
              <a:t> - </a:t>
            </a:r>
            <a:r>
              <a:rPr lang="en-US" sz="1400">
                <a:solidFill>
                  <a:schemeClr val="bg1"/>
                </a:solidFill>
                <a:effectLst>
                  <a:outerShdw blurRad="38100" dist="38100" dir="2700000" algn="tl">
                    <a:srgbClr val="000000"/>
                  </a:outerShdw>
                </a:effectLst>
                <a:hlinkClick r:id="rId17" action="ppaction://hlinkfile"/>
              </a:rPr>
              <a:t>classifying matter</a:t>
            </a:r>
            <a:endParaRPr lang="en-US" sz="1400">
              <a:solidFill>
                <a:schemeClr val="bg1"/>
              </a:solidFill>
              <a:effectLst>
                <a:outerShdw blurRad="38100" dist="38100" dir="2700000" algn="tl">
                  <a:srgbClr val="000000"/>
                </a:outerShdw>
              </a:effectLst>
            </a:endParaRPr>
          </a:p>
        </p:txBody>
      </p:sp>
      <p:sp>
        <p:nvSpPr>
          <p:cNvPr id="2310157" name="Text Box 13"/>
          <p:cNvSpPr txBox="1">
            <a:spLocks noChangeArrowheads="1"/>
          </p:cNvSpPr>
          <p:nvPr/>
        </p:nvSpPr>
        <p:spPr bwMode="auto">
          <a:xfrm>
            <a:off x="1379538" y="5645150"/>
            <a:ext cx="3240087"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18" action="ppaction://hlinkfile"/>
              </a:rPr>
              <a:t>Article</a:t>
            </a:r>
            <a:r>
              <a:rPr lang="en-US" sz="1400">
                <a:solidFill>
                  <a:schemeClr val="bg1"/>
                </a:solidFill>
                <a:effectLst>
                  <a:outerShdw blurRad="38100" dist="38100" dir="2700000" algn="tl">
                    <a:srgbClr val="000000"/>
                  </a:outerShdw>
                </a:effectLst>
              </a:rPr>
              <a:t> - buckeyball &amp; </a:t>
            </a:r>
            <a:r>
              <a:rPr lang="en-US" sz="1400">
                <a:solidFill>
                  <a:schemeClr val="bg1"/>
                </a:solidFill>
                <a:effectLst>
                  <a:outerShdw blurRad="38100" dist="38100" dir="2700000" algn="tl">
                    <a:srgbClr val="000000"/>
                  </a:outerShdw>
                </a:effectLst>
                <a:hlinkClick r:id="rId19" action="ppaction://hlinkfile"/>
              </a:rPr>
              <a:t>questions</a:t>
            </a:r>
            <a:r>
              <a:rPr lang="en-US" sz="1400">
                <a:solidFill>
                  <a:schemeClr val="bg1"/>
                </a:solidFill>
                <a:effectLst>
                  <a:outerShdw blurRad="38100" dist="38100" dir="2700000" algn="tl">
                    <a:srgbClr val="000000"/>
                  </a:outerShdw>
                </a:effectLst>
              </a:rPr>
              <a:t> (video)</a:t>
            </a:r>
          </a:p>
        </p:txBody>
      </p:sp>
      <p:sp>
        <p:nvSpPr>
          <p:cNvPr id="2310158" name="Text Box 14"/>
          <p:cNvSpPr txBox="1">
            <a:spLocks noChangeArrowheads="1"/>
          </p:cNvSpPr>
          <p:nvPr/>
        </p:nvSpPr>
        <p:spPr bwMode="auto">
          <a:xfrm>
            <a:off x="6686550" y="6400800"/>
            <a:ext cx="2457450" cy="457200"/>
          </a:xfrm>
          <a:prstGeom prst="rect">
            <a:avLst/>
          </a:prstGeom>
          <a:noFill/>
          <a:ln w="9525">
            <a:noFill/>
            <a:miter lim="800000"/>
            <a:headEnd/>
            <a:tailEnd/>
          </a:ln>
          <a:effectLst/>
        </p:spPr>
        <p:txBody>
          <a:bodyPr wrap="none">
            <a:spAutoFit/>
          </a:bodyPr>
          <a:lstStyle/>
          <a:p>
            <a:r>
              <a:rPr lang="en-US" sz="2400">
                <a:hlinkClick r:id="rId20" action="ppaction://hlinkfile"/>
              </a:rPr>
              <a:t>Outline</a:t>
            </a:r>
            <a:r>
              <a:rPr lang="en-US" sz="2400"/>
              <a:t> </a:t>
            </a:r>
            <a:r>
              <a:rPr lang="en-US" sz="2400">
                <a:solidFill>
                  <a:schemeClr val="bg1"/>
                </a:solidFill>
                <a:effectLst>
                  <a:outerShdw blurRad="38100" dist="38100" dir="2700000" algn="tl">
                    <a:srgbClr val="000000"/>
                  </a:outerShdw>
                </a:effectLst>
              </a:rPr>
              <a:t>(general)</a:t>
            </a:r>
          </a:p>
        </p:txBody>
      </p:sp>
      <p:sp>
        <p:nvSpPr>
          <p:cNvPr id="2310159" name="Text Box 15"/>
          <p:cNvSpPr txBox="1">
            <a:spLocks noChangeArrowheads="1"/>
          </p:cNvSpPr>
          <p:nvPr/>
        </p:nvSpPr>
        <p:spPr bwMode="auto">
          <a:xfrm>
            <a:off x="5511800" y="2943225"/>
            <a:ext cx="2184400"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21" action="ppaction://hlinkfile"/>
              </a:rPr>
              <a:t>Activity</a:t>
            </a:r>
            <a:r>
              <a:rPr lang="en-US" sz="1400">
                <a:solidFill>
                  <a:schemeClr val="bg1"/>
                </a:solidFill>
                <a:effectLst>
                  <a:outerShdw blurRad="38100" dist="38100" dir="2700000" algn="tl">
                    <a:srgbClr val="000000"/>
                  </a:outerShdw>
                </a:effectLst>
              </a:rPr>
              <a:t> - chromatography</a:t>
            </a:r>
          </a:p>
        </p:txBody>
      </p:sp>
      <p:sp>
        <p:nvSpPr>
          <p:cNvPr id="2310160" name="Text Box 16"/>
          <p:cNvSpPr txBox="1">
            <a:spLocks noChangeArrowheads="1"/>
          </p:cNvSpPr>
          <p:nvPr/>
        </p:nvSpPr>
        <p:spPr bwMode="auto">
          <a:xfrm>
            <a:off x="5510213" y="3298825"/>
            <a:ext cx="3316287"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rPr>
              <a:t>Outline - causes of change - calorimetry</a:t>
            </a:r>
          </a:p>
        </p:txBody>
      </p:sp>
      <p:sp>
        <p:nvSpPr>
          <p:cNvPr id="2310161" name="Text Box 17"/>
          <p:cNvSpPr txBox="1">
            <a:spLocks noChangeArrowheads="1"/>
          </p:cNvSpPr>
          <p:nvPr/>
        </p:nvSpPr>
        <p:spPr bwMode="auto">
          <a:xfrm>
            <a:off x="5511800" y="3689350"/>
            <a:ext cx="2981325"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22" action="ppaction://hlinkfile"/>
              </a:rPr>
              <a:t>Worksheet</a:t>
            </a:r>
            <a:r>
              <a:rPr lang="en-US" sz="1400">
                <a:solidFill>
                  <a:schemeClr val="bg1"/>
                </a:solidFill>
                <a:effectLst>
                  <a:outerShdw blurRad="38100" dist="38100" dir="2700000" algn="tl">
                    <a:srgbClr val="000000"/>
                  </a:outerShdw>
                </a:effectLst>
              </a:rPr>
              <a:t> - </a:t>
            </a:r>
            <a:r>
              <a:rPr lang="en-US" sz="1400">
                <a:solidFill>
                  <a:schemeClr val="bg1"/>
                </a:solidFill>
                <a:effectLst>
                  <a:outerShdw blurRad="38100" dist="38100" dir="2700000" algn="tl">
                    <a:srgbClr val="000000"/>
                  </a:outerShdw>
                </a:effectLst>
                <a:hlinkClick r:id="rId23" action="ppaction://hlinkfile"/>
              </a:rPr>
              <a:t>calorimetry problems 1</a:t>
            </a:r>
            <a:endParaRPr lang="en-US" sz="1400">
              <a:solidFill>
                <a:schemeClr val="bg1"/>
              </a:solidFill>
              <a:effectLst>
                <a:outerShdw blurRad="38100" dist="38100" dir="2700000" algn="tl">
                  <a:srgbClr val="000000"/>
                </a:outerShdw>
              </a:effectLst>
            </a:endParaRPr>
          </a:p>
        </p:txBody>
      </p:sp>
      <p:sp>
        <p:nvSpPr>
          <p:cNvPr id="2310162" name="Text Box 18"/>
          <p:cNvSpPr txBox="1">
            <a:spLocks noChangeArrowheads="1"/>
          </p:cNvSpPr>
          <p:nvPr/>
        </p:nvSpPr>
        <p:spPr bwMode="auto">
          <a:xfrm>
            <a:off x="5511800" y="4086225"/>
            <a:ext cx="2981325"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22" action="ppaction://hlinkfile"/>
              </a:rPr>
              <a:t>Worksheet</a:t>
            </a:r>
            <a:r>
              <a:rPr lang="en-US" sz="1400">
                <a:solidFill>
                  <a:schemeClr val="bg1"/>
                </a:solidFill>
                <a:effectLst>
                  <a:outerShdw blurRad="38100" dist="38100" dir="2700000" algn="tl">
                    <a:srgbClr val="000000"/>
                  </a:outerShdw>
                </a:effectLst>
              </a:rPr>
              <a:t> - </a:t>
            </a:r>
            <a:r>
              <a:rPr lang="en-US" sz="1400">
                <a:solidFill>
                  <a:schemeClr val="bg1"/>
                </a:solidFill>
                <a:effectLst>
                  <a:outerShdw blurRad="38100" dist="38100" dir="2700000" algn="tl">
                    <a:srgbClr val="000000"/>
                  </a:outerShdw>
                </a:effectLst>
                <a:hlinkClick r:id="rId24" action="ppaction://hlinkfile"/>
              </a:rPr>
              <a:t>calorimetry problems 2</a:t>
            </a:r>
            <a:endParaRPr lang="en-US" sz="1400">
              <a:solidFill>
                <a:schemeClr val="bg1"/>
              </a:solidFill>
              <a:effectLst>
                <a:outerShdw blurRad="38100" dist="38100" dir="2700000" algn="tl">
                  <a:srgbClr val="000000"/>
                </a:outerShdw>
              </a:effectLst>
            </a:endParaRPr>
          </a:p>
        </p:txBody>
      </p:sp>
      <p:sp>
        <p:nvSpPr>
          <p:cNvPr id="2310163" name="Text Box 19"/>
          <p:cNvSpPr txBox="1">
            <a:spLocks noChangeArrowheads="1"/>
          </p:cNvSpPr>
          <p:nvPr/>
        </p:nvSpPr>
        <p:spPr bwMode="auto">
          <a:xfrm>
            <a:off x="5513388" y="4476750"/>
            <a:ext cx="2901950"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25" action="ppaction://hlinkfile"/>
              </a:rPr>
              <a:t>Worksheet</a:t>
            </a:r>
            <a:r>
              <a:rPr lang="en-US" sz="1400">
                <a:solidFill>
                  <a:schemeClr val="bg1"/>
                </a:solidFill>
                <a:effectLst>
                  <a:outerShdw blurRad="38100" dist="38100" dir="2700000" algn="tl">
                    <a:srgbClr val="000000"/>
                  </a:outerShdw>
                </a:effectLst>
              </a:rPr>
              <a:t> - </a:t>
            </a:r>
            <a:r>
              <a:rPr lang="en-US" sz="1400">
                <a:solidFill>
                  <a:schemeClr val="bg1"/>
                </a:solidFill>
                <a:effectLst>
                  <a:outerShdw blurRad="38100" dist="38100" dir="2700000" algn="tl">
                    <a:srgbClr val="000000"/>
                  </a:outerShdw>
                </a:effectLst>
                <a:hlinkClick r:id="rId26" action="ppaction://hlinkfile"/>
              </a:rPr>
              <a:t>heat energy problems</a:t>
            </a:r>
            <a:endParaRPr lang="en-US" sz="1400">
              <a:solidFill>
                <a:schemeClr val="bg1"/>
              </a:solidFill>
              <a:effectLst>
                <a:outerShdw blurRad="38100" dist="38100" dir="2700000" algn="tl">
                  <a:srgbClr val="000000"/>
                </a:outerShdw>
              </a:effectLst>
            </a:endParaRPr>
          </a:p>
        </p:txBody>
      </p:sp>
      <p:sp>
        <p:nvSpPr>
          <p:cNvPr id="2310164" name="Text Box 20"/>
          <p:cNvSpPr txBox="1">
            <a:spLocks noChangeArrowheads="1"/>
          </p:cNvSpPr>
          <p:nvPr/>
        </p:nvSpPr>
        <p:spPr bwMode="auto">
          <a:xfrm>
            <a:off x="5521325" y="4857750"/>
            <a:ext cx="2627313"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27" action="ppaction://hlinkfile"/>
              </a:rPr>
              <a:t>Worksheet</a:t>
            </a:r>
            <a:r>
              <a:rPr lang="en-US" sz="1400">
                <a:solidFill>
                  <a:schemeClr val="bg1"/>
                </a:solidFill>
                <a:effectLst>
                  <a:outerShdw blurRad="38100" dist="38100" dir="2700000" algn="tl">
                    <a:srgbClr val="000000"/>
                  </a:outerShdw>
                </a:effectLst>
              </a:rPr>
              <a:t> - </a:t>
            </a:r>
            <a:r>
              <a:rPr lang="en-US" sz="1400">
                <a:solidFill>
                  <a:schemeClr val="bg1"/>
                </a:solidFill>
                <a:effectLst>
                  <a:outerShdw blurRad="38100" dist="38100" dir="2700000" algn="tl">
                    <a:srgbClr val="000000"/>
                  </a:outerShdw>
                </a:effectLst>
                <a:hlinkClick r:id="rId28" action="ppaction://hlinkfile"/>
              </a:rPr>
              <a:t>conversion factors</a:t>
            </a:r>
            <a:endParaRPr lang="en-US" sz="1400">
              <a:solidFill>
                <a:schemeClr val="bg1"/>
              </a:solidFill>
              <a:effectLst>
                <a:outerShdw blurRad="38100" dist="38100" dir="2700000" algn="tl">
                  <a:srgbClr val="000000"/>
                </a:outerShdw>
              </a:effectLst>
            </a:endParaRPr>
          </a:p>
        </p:txBody>
      </p:sp>
      <p:sp>
        <p:nvSpPr>
          <p:cNvPr id="2310165" name="Text Box 21"/>
          <p:cNvSpPr txBox="1">
            <a:spLocks noChangeArrowheads="1"/>
          </p:cNvSpPr>
          <p:nvPr/>
        </p:nvSpPr>
        <p:spPr bwMode="auto">
          <a:xfrm>
            <a:off x="5521325" y="5254625"/>
            <a:ext cx="3316288"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29" action="ppaction://hlinkfile"/>
              </a:rPr>
              <a:t>Worksheet</a:t>
            </a:r>
            <a:r>
              <a:rPr lang="en-US" sz="1400">
                <a:solidFill>
                  <a:schemeClr val="bg1"/>
                </a:solidFill>
                <a:effectLst>
                  <a:outerShdw blurRad="38100" dist="38100" dir="2700000" algn="tl">
                    <a:srgbClr val="000000"/>
                  </a:outerShdw>
                </a:effectLst>
              </a:rPr>
              <a:t> - </a:t>
            </a:r>
            <a:r>
              <a:rPr lang="en-US" sz="1400">
                <a:solidFill>
                  <a:schemeClr val="bg1"/>
                </a:solidFill>
                <a:effectLst>
                  <a:outerShdw blurRad="38100" dist="38100" dir="2700000" algn="tl">
                    <a:srgbClr val="000000"/>
                  </a:outerShdw>
                </a:effectLst>
                <a:hlinkClick r:id="rId30" action="ppaction://hlinkfile"/>
              </a:rPr>
              <a:t>atoms, mass, and the mole</a:t>
            </a:r>
            <a:endParaRPr lang="en-US" sz="1400">
              <a:solidFill>
                <a:schemeClr val="bg1"/>
              </a:solidFill>
              <a:effectLst>
                <a:outerShdw blurRad="38100" dist="38100" dir="2700000" algn="tl">
                  <a:srgbClr val="000000"/>
                </a:outerShdw>
              </a:effectLst>
            </a:endParaRPr>
          </a:p>
        </p:txBody>
      </p:sp>
      <p:sp>
        <p:nvSpPr>
          <p:cNvPr id="2310166" name="Text Box 22"/>
          <p:cNvSpPr txBox="1">
            <a:spLocks noChangeArrowheads="1"/>
          </p:cNvSpPr>
          <p:nvPr/>
        </p:nvSpPr>
        <p:spPr bwMode="auto">
          <a:xfrm>
            <a:off x="5522913" y="5645150"/>
            <a:ext cx="1868487"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rPr>
              <a:t>activity - mole pattern</a:t>
            </a:r>
          </a:p>
        </p:txBody>
      </p:sp>
      <p:sp>
        <p:nvSpPr>
          <p:cNvPr id="2310167" name="Text Box 23"/>
          <p:cNvSpPr txBox="1">
            <a:spLocks noChangeArrowheads="1"/>
          </p:cNvSpPr>
          <p:nvPr/>
        </p:nvSpPr>
        <p:spPr bwMode="auto">
          <a:xfrm>
            <a:off x="1373188" y="6043613"/>
            <a:ext cx="2814637"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31" action="ppaction://hlinkfile"/>
              </a:rPr>
              <a:t>Article</a:t>
            </a:r>
            <a:r>
              <a:rPr lang="en-US" sz="1400">
                <a:solidFill>
                  <a:schemeClr val="bg1"/>
                </a:solidFill>
                <a:effectLst>
                  <a:outerShdw blurRad="38100" dist="38100" dir="2700000" algn="tl">
                    <a:srgbClr val="000000"/>
                  </a:outerShdw>
                </a:effectLst>
              </a:rPr>
              <a:t> - buried in ice  (questions) </a:t>
            </a:r>
          </a:p>
        </p:txBody>
      </p:sp>
      <p:sp>
        <p:nvSpPr>
          <p:cNvPr id="2310168" name="Text Box 24"/>
          <p:cNvSpPr txBox="1">
            <a:spLocks noChangeArrowheads="1"/>
          </p:cNvSpPr>
          <p:nvPr/>
        </p:nvSpPr>
        <p:spPr bwMode="auto">
          <a:xfrm>
            <a:off x="5530850" y="5961063"/>
            <a:ext cx="3109913" cy="304800"/>
          </a:xfrm>
          <a:prstGeom prst="rect">
            <a:avLst/>
          </a:prstGeom>
          <a:noFill/>
          <a:ln w="9525">
            <a:noFill/>
            <a:miter lim="800000"/>
            <a:headEnd/>
            <a:tailEnd/>
          </a:ln>
          <a:effectLst/>
        </p:spPr>
        <p:txBody>
          <a:bodyPr wrap="none">
            <a:spAutoFit/>
          </a:bodyPr>
          <a:lstStyle/>
          <a:p>
            <a:r>
              <a:rPr lang="en-US" sz="1400">
                <a:solidFill>
                  <a:schemeClr val="bg1"/>
                </a:solidFill>
                <a:effectLst>
                  <a:outerShdw blurRad="38100" dist="38100" dir="2700000" algn="tl">
                    <a:srgbClr val="000000"/>
                  </a:outerShdw>
                </a:effectLst>
                <a:hlinkClick r:id="rId32" action="ppaction://hlinkfile"/>
              </a:rPr>
              <a:t>Lab</a:t>
            </a:r>
            <a:r>
              <a:rPr lang="en-US" sz="1400">
                <a:solidFill>
                  <a:schemeClr val="bg1"/>
                </a:solidFill>
                <a:effectLst>
                  <a:outerShdw blurRad="38100" dist="38100" dir="2700000" algn="tl">
                    <a:srgbClr val="000000"/>
                  </a:outerShdw>
                </a:effectLst>
              </a:rPr>
              <a:t> - beverage density  (</a:t>
            </a:r>
            <a:r>
              <a:rPr lang="en-US" sz="1400">
                <a:solidFill>
                  <a:schemeClr val="bg1"/>
                </a:solidFill>
                <a:effectLst>
                  <a:outerShdw blurRad="38100" dist="38100" dir="2700000" algn="tl">
                    <a:srgbClr val="000000"/>
                  </a:outerShdw>
                </a:effectLst>
                <a:hlinkClick r:id="rId33" action="ppaction://hlinkpres?slideindex=1&amp;slidetitle="/>
              </a:rPr>
              <a:t>PowerPoint</a:t>
            </a:r>
            <a:r>
              <a:rPr lang="en-US" sz="1400">
                <a:solidFill>
                  <a:schemeClr val="bg1"/>
                </a:solidFill>
                <a:effectLst>
                  <a:outerShdw blurRad="38100" dist="38100" dir="2700000" algn="tl">
                    <a:srgbClr val="000000"/>
                  </a:outerShdw>
                </a:effectLst>
              </a:rPr>
              <a:t>)</a:t>
            </a:r>
          </a:p>
        </p:txBody>
      </p:sp>
    </p:spTree>
  </p:cSld>
  <p:clrMapOvr>
    <a:overrideClrMapping bg1="dk2" tx1="lt1" bg2="dk1" tx2="lt2" accent1="accent1" accent2="accent2" accent3="accent3" accent4="accent4" accent5="accent5" accent6="accent6" hlink="hlink" folHlink="folHlink"/>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show="0">
  <p:cSld>
    <p:bg>
      <p:bgPr>
        <a:solidFill>
          <a:srgbClr val="FFFF99"/>
        </a:solidFill>
        <a:effectLst/>
      </p:bgPr>
    </p:bg>
    <p:spTree>
      <p:nvGrpSpPr>
        <p:cNvPr id="1" name=""/>
        <p:cNvGrpSpPr/>
        <p:nvPr/>
      </p:nvGrpSpPr>
      <p:grpSpPr>
        <a:xfrm>
          <a:off x="0" y="0"/>
          <a:ext cx="0" cy="0"/>
          <a:chOff x="0" y="0"/>
          <a:chExt cx="0" cy="0"/>
        </a:xfrm>
      </p:grpSpPr>
      <p:sp>
        <p:nvSpPr>
          <p:cNvPr id="9" name="Footer Placeholder 3"/>
          <p:cNvSpPr>
            <a:spLocks noGrp="1"/>
          </p:cNvSpPr>
          <p:nvPr>
            <p:ph type="ftr" sz="quarter" idx="11"/>
          </p:nvPr>
        </p:nvSpPr>
        <p:spPr/>
        <p:txBody>
          <a:bodyPr/>
          <a:lstStyle/>
          <a:p>
            <a:r>
              <a:rPr lang="en-US"/>
              <a:t>http://www.unit5.org/christjs/tempT27dFields-Jeff/Atom1.htm</a:t>
            </a:r>
          </a:p>
        </p:txBody>
      </p:sp>
      <p:sp>
        <p:nvSpPr>
          <p:cNvPr id="2319362" name="Rectangle 2"/>
          <p:cNvSpPr>
            <a:spLocks noGrp="1" noChangeArrowheads="1"/>
          </p:cNvSpPr>
          <p:nvPr>
            <p:ph type="title"/>
          </p:nvPr>
        </p:nvSpPr>
        <p:spPr/>
        <p:txBody>
          <a:bodyPr/>
          <a:lstStyle/>
          <a:p>
            <a:r>
              <a:rPr lang="en-US" sz="3600"/>
              <a:t>Ions and Subatomic Particles</a:t>
            </a:r>
          </a:p>
        </p:txBody>
      </p:sp>
      <p:sp>
        <p:nvSpPr>
          <p:cNvPr id="2319363" name="Document"/>
          <p:cNvSpPr>
            <a:spLocks noChangeAspect="1" noEditPoints="1" noChangeArrowheads="1"/>
          </p:cNvSpPr>
          <p:nvPr/>
        </p:nvSpPr>
        <p:spPr bwMode="auto">
          <a:xfrm>
            <a:off x="1066800" y="1905000"/>
            <a:ext cx="812800" cy="1087438"/>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2319364" name="Infopage"/>
          <p:cNvSpPr>
            <a:spLocks noChangeAspect="1" noEditPoints="1" noChangeArrowheads="1"/>
          </p:cNvSpPr>
          <p:nvPr/>
        </p:nvSpPr>
        <p:spPr bwMode="auto">
          <a:xfrm>
            <a:off x="1066800" y="3962400"/>
            <a:ext cx="812800" cy="113982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99 w 21600"/>
              <a:gd name="T17" fmla="*/ 12174 h 21600"/>
              <a:gd name="T18" fmla="*/ 20813 w 21600"/>
              <a:gd name="T19" fmla="*/ 1714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extrusionOk="0">
                <a:moveTo>
                  <a:pt x="85" y="17509"/>
                </a:moveTo>
                <a:lnTo>
                  <a:pt x="5187" y="17509"/>
                </a:lnTo>
                <a:lnTo>
                  <a:pt x="5187" y="21632"/>
                </a:lnTo>
                <a:lnTo>
                  <a:pt x="85" y="17509"/>
                </a:lnTo>
                <a:close/>
              </a:path>
              <a:path w="21600" h="21600" extrusionOk="0">
                <a:moveTo>
                  <a:pt x="8333" y="4025"/>
                </a:moveTo>
                <a:lnTo>
                  <a:pt x="12500" y="4025"/>
                </a:lnTo>
                <a:lnTo>
                  <a:pt x="12500" y="11094"/>
                </a:lnTo>
                <a:lnTo>
                  <a:pt x="13903" y="11094"/>
                </a:lnTo>
                <a:lnTo>
                  <a:pt x="13903" y="11618"/>
                </a:lnTo>
                <a:lnTo>
                  <a:pt x="7908" y="11618"/>
                </a:lnTo>
                <a:lnTo>
                  <a:pt x="7908" y="11078"/>
                </a:lnTo>
                <a:lnTo>
                  <a:pt x="9418" y="11078"/>
                </a:lnTo>
                <a:lnTo>
                  <a:pt x="9418" y="4549"/>
                </a:lnTo>
                <a:lnTo>
                  <a:pt x="8333" y="4549"/>
                </a:lnTo>
                <a:lnTo>
                  <a:pt x="8333" y="4025"/>
                </a:lnTo>
                <a:close/>
              </a:path>
              <a:path w="21600" h="21600" extrusionOk="0">
                <a:moveTo>
                  <a:pt x="9120" y="2127"/>
                </a:moveTo>
                <a:lnTo>
                  <a:pt x="9120" y="1783"/>
                </a:lnTo>
                <a:lnTo>
                  <a:pt x="9269" y="1538"/>
                </a:lnTo>
                <a:lnTo>
                  <a:pt x="9588" y="1194"/>
                </a:lnTo>
                <a:lnTo>
                  <a:pt x="10013" y="998"/>
                </a:lnTo>
                <a:lnTo>
                  <a:pt x="10396" y="850"/>
                </a:lnTo>
                <a:lnTo>
                  <a:pt x="10906" y="801"/>
                </a:lnTo>
                <a:lnTo>
                  <a:pt x="11480" y="900"/>
                </a:lnTo>
                <a:lnTo>
                  <a:pt x="11926" y="1047"/>
                </a:lnTo>
                <a:lnTo>
                  <a:pt x="12266" y="1292"/>
                </a:lnTo>
                <a:lnTo>
                  <a:pt x="12500" y="1587"/>
                </a:lnTo>
                <a:lnTo>
                  <a:pt x="12649" y="1832"/>
                </a:lnTo>
                <a:lnTo>
                  <a:pt x="12692" y="2143"/>
                </a:lnTo>
                <a:lnTo>
                  <a:pt x="12649" y="2421"/>
                </a:lnTo>
                <a:lnTo>
                  <a:pt x="12500" y="2781"/>
                </a:lnTo>
                <a:lnTo>
                  <a:pt x="12330" y="3060"/>
                </a:lnTo>
                <a:lnTo>
                  <a:pt x="11884" y="3305"/>
                </a:lnTo>
                <a:lnTo>
                  <a:pt x="11501" y="3452"/>
                </a:lnTo>
                <a:lnTo>
                  <a:pt x="10863" y="3550"/>
                </a:lnTo>
                <a:lnTo>
                  <a:pt x="10396" y="3518"/>
                </a:lnTo>
                <a:lnTo>
                  <a:pt x="9949" y="3321"/>
                </a:lnTo>
                <a:lnTo>
                  <a:pt x="9524" y="3125"/>
                </a:lnTo>
                <a:lnTo>
                  <a:pt x="9311" y="2765"/>
                </a:lnTo>
                <a:lnTo>
                  <a:pt x="9184" y="2438"/>
                </a:lnTo>
                <a:lnTo>
                  <a:pt x="9120" y="2127"/>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2319365" name="File">
            <a:hlinkClick r:id="rId4" action="ppaction://hlinkfile"/>
          </p:cNvPr>
          <p:cNvSpPr>
            <a:spLocks noEditPoints="1" noChangeArrowheads="1"/>
          </p:cNvSpPr>
          <p:nvPr/>
        </p:nvSpPr>
        <p:spPr bwMode="auto">
          <a:xfrm>
            <a:off x="7391400" y="5638800"/>
            <a:ext cx="1371600" cy="85725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FFCC"/>
          </a:solidFill>
          <a:ln w="9525">
            <a:solidFill>
              <a:srgbClr val="000000"/>
            </a:solidFill>
            <a:miter lim="800000"/>
            <a:headEnd/>
            <a:tailEnd/>
          </a:ln>
          <a:effectLst>
            <a:outerShdw dist="107763" dir="2700000" algn="ctr" rotWithShape="0">
              <a:srgbClr val="808080"/>
            </a:outerShdw>
          </a:effectLst>
        </p:spPr>
        <p:txBody>
          <a:bodyPr/>
          <a:lstStyle/>
          <a:p>
            <a:r>
              <a:rPr lang="en-US" sz="1400" i="1">
                <a:hlinkClick r:id="rId4" action="ppaction://hlinkfile"/>
              </a:rPr>
              <a:t>Keys</a:t>
            </a:r>
            <a:endParaRPr lang="en-US" sz="1400" i="1"/>
          </a:p>
          <a:p>
            <a:endParaRPr lang="en-US" sz="1400">
              <a:solidFill>
                <a:srgbClr val="FF0000"/>
              </a:solidFill>
            </a:endParaRPr>
          </a:p>
          <a:p>
            <a:endParaRPr lang="en-US" sz="1400"/>
          </a:p>
          <a:p>
            <a:endParaRPr lang="en-US" sz="1400"/>
          </a:p>
          <a:p>
            <a:endParaRPr lang="en-US" sz="1400"/>
          </a:p>
          <a:p>
            <a:endParaRPr lang="en-US" sz="1400"/>
          </a:p>
        </p:txBody>
      </p:sp>
      <p:sp>
        <p:nvSpPr>
          <p:cNvPr id="2319366" name="Rectangle 6"/>
          <p:cNvSpPr>
            <a:spLocks noChangeArrowheads="1"/>
          </p:cNvSpPr>
          <p:nvPr/>
        </p:nvSpPr>
        <p:spPr bwMode="auto">
          <a:xfrm>
            <a:off x="2308225" y="1962150"/>
            <a:ext cx="4168775" cy="457200"/>
          </a:xfrm>
          <a:prstGeom prst="rect">
            <a:avLst/>
          </a:prstGeom>
          <a:noFill/>
          <a:ln w="9525">
            <a:noFill/>
            <a:miter lim="800000"/>
            <a:headEnd/>
            <a:tailEnd/>
          </a:ln>
          <a:effectLst/>
        </p:spPr>
        <p:txBody>
          <a:bodyPr wrap="none" anchor="ctr">
            <a:spAutoFit/>
          </a:bodyPr>
          <a:lstStyle/>
          <a:p>
            <a:r>
              <a:rPr lang="en-US" sz="2400">
                <a:hlinkClick r:id="rId5" action="ppaction://hlinkfile"/>
              </a:rPr>
              <a:t>Ions and Subatomic Particles</a:t>
            </a:r>
            <a:r>
              <a:rPr lang="en-US">
                <a:hlinkClick r:id="rId5" action="ppaction://hlinkfile"/>
              </a:rPr>
              <a:t> </a:t>
            </a:r>
            <a:endParaRPr lang="en-US"/>
          </a:p>
        </p:txBody>
      </p:sp>
      <p:sp>
        <p:nvSpPr>
          <p:cNvPr id="2319367" name="Rectangle 7"/>
          <p:cNvSpPr>
            <a:spLocks noChangeArrowheads="1"/>
          </p:cNvSpPr>
          <p:nvPr/>
        </p:nvSpPr>
        <p:spPr bwMode="auto">
          <a:xfrm>
            <a:off x="2308225" y="4000500"/>
            <a:ext cx="4168775" cy="457200"/>
          </a:xfrm>
          <a:prstGeom prst="rect">
            <a:avLst/>
          </a:prstGeom>
          <a:noFill/>
          <a:ln w="9525">
            <a:noFill/>
            <a:miter lim="800000"/>
            <a:headEnd/>
            <a:tailEnd/>
          </a:ln>
          <a:effectLst/>
        </p:spPr>
        <p:txBody>
          <a:bodyPr wrap="none" anchor="ctr">
            <a:spAutoFit/>
          </a:bodyPr>
          <a:lstStyle/>
          <a:p>
            <a:r>
              <a:rPr lang="en-US" sz="2400">
                <a:hlinkClick r:id="rId6"/>
              </a:rPr>
              <a:t>Ions and Subatomic Particles</a:t>
            </a:r>
            <a:r>
              <a:rPr lang="en-US"/>
              <a:t> </a:t>
            </a: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showMasterPhAnim="0" show="0">
  <p:cSld>
    <p:bg>
      <p:bgPr>
        <a:solidFill>
          <a:srgbClr val="D3FACE"/>
        </a:solidFill>
        <a:effectLst/>
      </p:bgPr>
    </p:bg>
    <p:spTree>
      <p:nvGrpSpPr>
        <p:cNvPr id="1" name=""/>
        <p:cNvGrpSpPr/>
        <p:nvPr/>
      </p:nvGrpSpPr>
      <p:grpSpPr>
        <a:xfrm>
          <a:off x="0" y="0"/>
          <a:ext cx="0" cy="0"/>
          <a:chOff x="0" y="0"/>
          <a:chExt cx="0" cy="0"/>
        </a:xfrm>
      </p:grpSpPr>
      <p:sp>
        <p:nvSpPr>
          <p:cNvPr id="10" name="Footer Placeholder 3"/>
          <p:cNvSpPr>
            <a:spLocks noGrp="1"/>
          </p:cNvSpPr>
          <p:nvPr>
            <p:ph type="ftr" sz="quarter" idx="11"/>
          </p:nvPr>
        </p:nvSpPr>
        <p:spPr/>
        <p:txBody>
          <a:bodyPr/>
          <a:lstStyle/>
          <a:p>
            <a:r>
              <a:rPr lang="en-US"/>
              <a:t>http://www.unit5.org/christjs/tempT27dFields-Jeff/Matter1.htm</a:t>
            </a:r>
          </a:p>
        </p:txBody>
      </p:sp>
      <p:sp>
        <p:nvSpPr>
          <p:cNvPr id="2316290" name="Rectangle 2"/>
          <p:cNvSpPr>
            <a:spLocks noGrp="1" noChangeArrowheads="1"/>
          </p:cNvSpPr>
          <p:nvPr>
            <p:ph type="title"/>
          </p:nvPr>
        </p:nvSpPr>
        <p:spPr/>
        <p:txBody>
          <a:bodyPr/>
          <a:lstStyle/>
          <a:p>
            <a:r>
              <a:rPr lang="en-US" sz="3600">
                <a:latin typeface="Arial" charset="0"/>
              </a:rPr>
              <a:t>Beverage Density</a:t>
            </a:r>
          </a:p>
        </p:txBody>
      </p:sp>
      <p:sp>
        <p:nvSpPr>
          <p:cNvPr id="2316291" name="Document">
            <a:hlinkClick r:id="rId4" action="ppaction://hlinkfile"/>
          </p:cNvPr>
          <p:cNvSpPr>
            <a:spLocks noChangeAspect="1" noEditPoints="1" noChangeArrowheads="1"/>
          </p:cNvSpPr>
          <p:nvPr/>
        </p:nvSpPr>
        <p:spPr bwMode="auto">
          <a:xfrm>
            <a:off x="1066800" y="1905000"/>
            <a:ext cx="812800" cy="1087438"/>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2316292" name="Infopage"/>
          <p:cNvSpPr>
            <a:spLocks noChangeAspect="1" noEditPoints="1" noChangeArrowheads="1"/>
          </p:cNvSpPr>
          <p:nvPr/>
        </p:nvSpPr>
        <p:spPr bwMode="auto">
          <a:xfrm>
            <a:off x="1066800" y="3962400"/>
            <a:ext cx="812800" cy="113982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99 w 21600"/>
              <a:gd name="T17" fmla="*/ 12174 h 21600"/>
              <a:gd name="T18" fmla="*/ 20813 w 21600"/>
              <a:gd name="T19" fmla="*/ 1714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extrusionOk="0">
                <a:moveTo>
                  <a:pt x="85" y="17509"/>
                </a:moveTo>
                <a:lnTo>
                  <a:pt x="5187" y="17509"/>
                </a:lnTo>
                <a:lnTo>
                  <a:pt x="5187" y="21632"/>
                </a:lnTo>
                <a:lnTo>
                  <a:pt x="85" y="17509"/>
                </a:lnTo>
                <a:close/>
              </a:path>
              <a:path w="21600" h="21600" extrusionOk="0">
                <a:moveTo>
                  <a:pt x="8333" y="4025"/>
                </a:moveTo>
                <a:lnTo>
                  <a:pt x="12500" y="4025"/>
                </a:lnTo>
                <a:lnTo>
                  <a:pt x="12500" y="11094"/>
                </a:lnTo>
                <a:lnTo>
                  <a:pt x="13903" y="11094"/>
                </a:lnTo>
                <a:lnTo>
                  <a:pt x="13903" y="11618"/>
                </a:lnTo>
                <a:lnTo>
                  <a:pt x="7908" y="11618"/>
                </a:lnTo>
                <a:lnTo>
                  <a:pt x="7908" y="11078"/>
                </a:lnTo>
                <a:lnTo>
                  <a:pt x="9418" y="11078"/>
                </a:lnTo>
                <a:lnTo>
                  <a:pt x="9418" y="4549"/>
                </a:lnTo>
                <a:lnTo>
                  <a:pt x="8333" y="4549"/>
                </a:lnTo>
                <a:lnTo>
                  <a:pt x="8333" y="4025"/>
                </a:lnTo>
                <a:close/>
              </a:path>
              <a:path w="21600" h="21600" extrusionOk="0">
                <a:moveTo>
                  <a:pt x="9120" y="2127"/>
                </a:moveTo>
                <a:lnTo>
                  <a:pt x="9120" y="1783"/>
                </a:lnTo>
                <a:lnTo>
                  <a:pt x="9269" y="1538"/>
                </a:lnTo>
                <a:lnTo>
                  <a:pt x="9588" y="1194"/>
                </a:lnTo>
                <a:lnTo>
                  <a:pt x="10013" y="998"/>
                </a:lnTo>
                <a:lnTo>
                  <a:pt x="10396" y="850"/>
                </a:lnTo>
                <a:lnTo>
                  <a:pt x="10906" y="801"/>
                </a:lnTo>
                <a:lnTo>
                  <a:pt x="11480" y="900"/>
                </a:lnTo>
                <a:lnTo>
                  <a:pt x="11926" y="1047"/>
                </a:lnTo>
                <a:lnTo>
                  <a:pt x="12266" y="1292"/>
                </a:lnTo>
                <a:lnTo>
                  <a:pt x="12500" y="1587"/>
                </a:lnTo>
                <a:lnTo>
                  <a:pt x="12649" y="1832"/>
                </a:lnTo>
                <a:lnTo>
                  <a:pt x="12692" y="2143"/>
                </a:lnTo>
                <a:lnTo>
                  <a:pt x="12649" y="2421"/>
                </a:lnTo>
                <a:lnTo>
                  <a:pt x="12500" y="2781"/>
                </a:lnTo>
                <a:lnTo>
                  <a:pt x="12330" y="3060"/>
                </a:lnTo>
                <a:lnTo>
                  <a:pt x="11884" y="3305"/>
                </a:lnTo>
                <a:lnTo>
                  <a:pt x="11501" y="3452"/>
                </a:lnTo>
                <a:lnTo>
                  <a:pt x="10863" y="3550"/>
                </a:lnTo>
                <a:lnTo>
                  <a:pt x="10396" y="3518"/>
                </a:lnTo>
                <a:lnTo>
                  <a:pt x="9949" y="3321"/>
                </a:lnTo>
                <a:lnTo>
                  <a:pt x="9524" y="3125"/>
                </a:lnTo>
                <a:lnTo>
                  <a:pt x="9311" y="2765"/>
                </a:lnTo>
                <a:lnTo>
                  <a:pt x="9184" y="2438"/>
                </a:lnTo>
                <a:lnTo>
                  <a:pt x="9120" y="2127"/>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2316293" name="File"/>
          <p:cNvSpPr>
            <a:spLocks noEditPoints="1" noChangeArrowheads="1"/>
          </p:cNvSpPr>
          <p:nvPr/>
        </p:nvSpPr>
        <p:spPr bwMode="auto">
          <a:xfrm>
            <a:off x="7391400" y="5638800"/>
            <a:ext cx="1371600" cy="85725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FFCC"/>
          </a:solidFill>
          <a:ln w="9525">
            <a:solidFill>
              <a:srgbClr val="000000"/>
            </a:solidFill>
            <a:miter lim="800000"/>
            <a:headEnd/>
            <a:tailEnd/>
          </a:ln>
          <a:effectLst>
            <a:outerShdw dist="107763" dir="2700000" algn="ctr" rotWithShape="0">
              <a:srgbClr val="808080"/>
            </a:outerShdw>
          </a:effectLst>
        </p:spPr>
        <p:txBody>
          <a:bodyPr/>
          <a:lstStyle/>
          <a:p>
            <a:r>
              <a:rPr lang="en-US" sz="1400" i="1">
                <a:effectLst>
                  <a:outerShdw blurRad="38100" dist="38100" dir="2700000" algn="tl">
                    <a:srgbClr val="FFFFFF"/>
                  </a:outerShdw>
                </a:effectLst>
              </a:rPr>
              <a:t>Keys</a:t>
            </a:r>
          </a:p>
          <a:p>
            <a:endParaRPr lang="en-US" sz="1400">
              <a:solidFill>
                <a:srgbClr val="FF0000"/>
              </a:solidFill>
            </a:endParaRPr>
          </a:p>
          <a:p>
            <a:endParaRPr lang="en-US" sz="1400"/>
          </a:p>
          <a:p>
            <a:endParaRPr lang="en-US" sz="1400"/>
          </a:p>
          <a:p>
            <a:endParaRPr lang="en-US" sz="1400"/>
          </a:p>
          <a:p>
            <a:endParaRPr lang="en-US" sz="1400"/>
          </a:p>
        </p:txBody>
      </p:sp>
      <p:sp>
        <p:nvSpPr>
          <p:cNvPr id="2316294" name="Rectangle 6"/>
          <p:cNvSpPr>
            <a:spLocks noChangeArrowheads="1"/>
          </p:cNvSpPr>
          <p:nvPr/>
        </p:nvSpPr>
        <p:spPr bwMode="auto">
          <a:xfrm>
            <a:off x="2362200" y="1981200"/>
            <a:ext cx="3235325" cy="457200"/>
          </a:xfrm>
          <a:prstGeom prst="rect">
            <a:avLst/>
          </a:prstGeom>
          <a:noFill/>
          <a:ln w="9525">
            <a:noFill/>
            <a:miter lim="800000"/>
            <a:headEnd/>
            <a:tailEnd/>
          </a:ln>
          <a:effectLst/>
        </p:spPr>
        <p:txBody>
          <a:bodyPr wrap="none" anchor="ctr">
            <a:spAutoFit/>
          </a:bodyPr>
          <a:lstStyle/>
          <a:p>
            <a:r>
              <a:rPr lang="en-US" sz="2400">
                <a:hlinkClick r:id="rId5" action="ppaction://hlinkfile"/>
              </a:rPr>
              <a:t>Beverage Density Lab</a:t>
            </a:r>
            <a:r>
              <a:rPr lang="en-US" sz="1400">
                <a:hlinkClick r:id="rId5" action="ppaction://hlinkfile"/>
              </a:rPr>
              <a:t> </a:t>
            </a:r>
            <a:endParaRPr lang="en-US" sz="1400"/>
          </a:p>
        </p:txBody>
      </p:sp>
      <p:pic>
        <p:nvPicPr>
          <p:cNvPr id="2316295" name="Picture 7" descr="j0293168[1]"/>
          <p:cNvPicPr>
            <a:picLocks noChangeAspect="1" noChangeArrowheads="1"/>
          </p:cNvPicPr>
          <p:nvPr/>
        </p:nvPicPr>
        <p:blipFill>
          <a:blip r:embed="rId6"/>
          <a:srcRect/>
          <a:stretch>
            <a:fillRect/>
          </a:stretch>
        </p:blipFill>
        <p:spPr bwMode="auto">
          <a:xfrm>
            <a:off x="7359650" y="439738"/>
            <a:ext cx="1379538" cy="1362075"/>
          </a:xfrm>
          <a:prstGeom prst="rect">
            <a:avLst/>
          </a:prstGeom>
          <a:noFill/>
        </p:spPr>
      </p:pic>
      <p:sp>
        <p:nvSpPr>
          <p:cNvPr id="2316296" name="Rectangle 8"/>
          <p:cNvSpPr>
            <a:spLocks noChangeArrowheads="1"/>
          </p:cNvSpPr>
          <p:nvPr/>
        </p:nvSpPr>
        <p:spPr bwMode="auto">
          <a:xfrm>
            <a:off x="2379663" y="2409825"/>
            <a:ext cx="1793875" cy="457200"/>
          </a:xfrm>
          <a:prstGeom prst="rect">
            <a:avLst/>
          </a:prstGeom>
          <a:noFill/>
          <a:ln w="9525">
            <a:noFill/>
            <a:miter lim="800000"/>
            <a:headEnd/>
            <a:tailEnd/>
          </a:ln>
          <a:effectLst/>
        </p:spPr>
        <p:txBody>
          <a:bodyPr wrap="none" anchor="ctr">
            <a:spAutoFit/>
          </a:bodyPr>
          <a:lstStyle/>
          <a:p>
            <a:r>
              <a:rPr lang="en-US" sz="2400">
                <a:hlinkClick r:id="rId7" action="ppaction://hlinkpres?slideindex=1&amp;slidetitle="/>
              </a:rPr>
              <a:t>P</a:t>
            </a:r>
            <a:r>
              <a:rPr lang="en-US" sz="2400">
                <a:hlinkClick r:id="rId7" action="ppaction://hlinkpres?slideindex=1&amp;slidetitle="/>
              </a:rPr>
              <a:t>owerP</a:t>
            </a:r>
            <a:r>
              <a:rPr lang="en-US" sz="2400">
                <a:hlinkClick r:id="rId7" action="ppaction://hlinkpres?slideindex=1&amp;slidetitle="/>
              </a:rPr>
              <a:t>oint</a:t>
            </a:r>
            <a:r>
              <a:rPr lang="en-US" sz="1400">
                <a:hlinkClick r:id="rId5" action="ppaction://hlinkfile"/>
              </a:rPr>
              <a:t> </a:t>
            </a:r>
            <a:endParaRPr lang="en-US" sz="1400"/>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6210" name="Group 2"/>
          <p:cNvGrpSpPr>
            <a:grpSpLocks/>
          </p:cNvGrpSpPr>
          <p:nvPr/>
        </p:nvGrpSpPr>
        <p:grpSpPr bwMode="auto">
          <a:xfrm>
            <a:off x="3733800" y="3048000"/>
            <a:ext cx="609600" cy="2362200"/>
            <a:chOff x="2352" y="1913"/>
            <a:chExt cx="384" cy="1488"/>
          </a:xfrm>
        </p:grpSpPr>
        <p:sp>
          <p:nvSpPr>
            <p:cNvPr id="1886211" name="Oval 3"/>
            <p:cNvSpPr>
              <a:spLocks noChangeArrowheads="1"/>
            </p:cNvSpPr>
            <p:nvPr/>
          </p:nvSpPr>
          <p:spPr bwMode="auto">
            <a:xfrm>
              <a:off x="2352" y="3161"/>
              <a:ext cx="240" cy="240"/>
            </a:xfrm>
            <a:prstGeom prst="ellipse">
              <a:avLst/>
            </a:prstGeom>
            <a:gradFill rotWithShape="0">
              <a:gsLst>
                <a:gs pos="0">
                  <a:srgbClr val="FFFF66"/>
                </a:gs>
                <a:gs pos="100000">
                  <a:srgbClr val="FFFFCC"/>
                </a:gs>
              </a:gsLst>
              <a:lin ang="2700000" scaled="1"/>
            </a:gradFill>
            <a:ln w="9525">
              <a:solidFill>
                <a:schemeClr val="tx1"/>
              </a:solidFill>
              <a:round/>
              <a:headEnd/>
              <a:tailEnd/>
            </a:ln>
            <a:effectLst/>
          </p:spPr>
          <p:txBody>
            <a:bodyPr wrap="none" anchor="ctr"/>
            <a:lstStyle/>
            <a:p>
              <a:pPr algn="ctr"/>
              <a:r>
                <a:rPr lang="en-US" sz="2000"/>
                <a:t>H</a:t>
              </a:r>
            </a:p>
          </p:txBody>
        </p:sp>
        <p:sp>
          <p:nvSpPr>
            <p:cNvPr id="1886212" name="Oval 4"/>
            <p:cNvSpPr>
              <a:spLocks noChangeArrowheads="1"/>
            </p:cNvSpPr>
            <p:nvPr/>
          </p:nvSpPr>
          <p:spPr bwMode="auto">
            <a:xfrm>
              <a:off x="2496" y="2681"/>
              <a:ext cx="240" cy="240"/>
            </a:xfrm>
            <a:prstGeom prst="ellipse">
              <a:avLst/>
            </a:prstGeom>
            <a:gradFill rotWithShape="0">
              <a:gsLst>
                <a:gs pos="0">
                  <a:srgbClr val="FFFF66"/>
                </a:gs>
                <a:gs pos="100000">
                  <a:srgbClr val="FFFFCC"/>
                </a:gs>
              </a:gsLst>
              <a:lin ang="2700000" scaled="1"/>
            </a:gradFill>
            <a:ln w="9525">
              <a:solidFill>
                <a:schemeClr val="tx1"/>
              </a:solidFill>
              <a:round/>
              <a:headEnd/>
              <a:tailEnd/>
            </a:ln>
            <a:effectLst/>
          </p:spPr>
          <p:txBody>
            <a:bodyPr wrap="none" anchor="ctr"/>
            <a:lstStyle/>
            <a:p>
              <a:pPr algn="ctr"/>
              <a:r>
                <a:rPr lang="en-US" sz="2000"/>
                <a:t>H</a:t>
              </a:r>
            </a:p>
          </p:txBody>
        </p:sp>
        <p:sp>
          <p:nvSpPr>
            <p:cNvPr id="1886213" name="Oval 5"/>
            <p:cNvSpPr>
              <a:spLocks noChangeArrowheads="1"/>
            </p:cNvSpPr>
            <p:nvPr/>
          </p:nvSpPr>
          <p:spPr bwMode="auto">
            <a:xfrm>
              <a:off x="2400" y="2345"/>
              <a:ext cx="240" cy="240"/>
            </a:xfrm>
            <a:prstGeom prst="ellipse">
              <a:avLst/>
            </a:prstGeom>
            <a:gradFill rotWithShape="0">
              <a:gsLst>
                <a:gs pos="0">
                  <a:srgbClr val="FFFF66"/>
                </a:gs>
                <a:gs pos="100000">
                  <a:srgbClr val="FFFFCC"/>
                </a:gs>
              </a:gsLst>
              <a:lin ang="2700000" scaled="1"/>
            </a:gradFill>
            <a:ln w="9525">
              <a:solidFill>
                <a:schemeClr val="tx1"/>
              </a:solidFill>
              <a:round/>
              <a:headEnd/>
              <a:tailEnd/>
            </a:ln>
            <a:effectLst/>
          </p:spPr>
          <p:txBody>
            <a:bodyPr wrap="none" anchor="ctr"/>
            <a:lstStyle/>
            <a:p>
              <a:pPr algn="ctr"/>
              <a:r>
                <a:rPr lang="en-US" sz="2000"/>
                <a:t>H</a:t>
              </a:r>
            </a:p>
          </p:txBody>
        </p:sp>
        <p:sp>
          <p:nvSpPr>
            <p:cNvPr id="1886214" name="Oval 6"/>
            <p:cNvSpPr>
              <a:spLocks noChangeArrowheads="1"/>
            </p:cNvSpPr>
            <p:nvPr/>
          </p:nvSpPr>
          <p:spPr bwMode="auto">
            <a:xfrm>
              <a:off x="2496" y="1913"/>
              <a:ext cx="240" cy="240"/>
            </a:xfrm>
            <a:prstGeom prst="ellipse">
              <a:avLst/>
            </a:prstGeom>
            <a:gradFill rotWithShape="0">
              <a:gsLst>
                <a:gs pos="0">
                  <a:srgbClr val="FFFF66"/>
                </a:gs>
                <a:gs pos="100000">
                  <a:srgbClr val="FFFFCC"/>
                </a:gs>
              </a:gsLst>
              <a:lin ang="2700000" scaled="1"/>
            </a:gradFill>
            <a:ln w="9525">
              <a:solidFill>
                <a:schemeClr val="tx1"/>
              </a:solidFill>
              <a:round/>
              <a:headEnd/>
              <a:tailEnd/>
            </a:ln>
            <a:effectLst/>
          </p:spPr>
          <p:txBody>
            <a:bodyPr wrap="none" anchor="ctr"/>
            <a:lstStyle/>
            <a:p>
              <a:pPr algn="ctr"/>
              <a:r>
                <a:rPr lang="en-US" sz="2000"/>
                <a:t>H</a:t>
              </a:r>
            </a:p>
          </p:txBody>
        </p:sp>
      </p:grpSp>
      <p:sp>
        <p:nvSpPr>
          <p:cNvPr id="1886215" name="Rectangle 7"/>
          <p:cNvSpPr>
            <a:spLocks noGrp="1" noChangeArrowheads="1"/>
          </p:cNvSpPr>
          <p:nvPr>
            <p:ph type="title"/>
          </p:nvPr>
        </p:nvSpPr>
        <p:spPr/>
        <p:txBody>
          <a:bodyPr/>
          <a:lstStyle/>
          <a:p>
            <a:r>
              <a:rPr lang="en-US">
                <a:latin typeface="Arial" charset="0"/>
              </a:rPr>
              <a:t>Decomposition Reaction</a:t>
            </a:r>
          </a:p>
        </p:txBody>
      </p:sp>
      <p:sp>
        <p:nvSpPr>
          <p:cNvPr id="1886216" name="Oval 8"/>
          <p:cNvSpPr>
            <a:spLocks noChangeArrowheads="1"/>
          </p:cNvSpPr>
          <p:nvPr/>
        </p:nvSpPr>
        <p:spPr bwMode="auto">
          <a:xfrm>
            <a:off x="3733800" y="5018088"/>
            <a:ext cx="381000" cy="381000"/>
          </a:xfrm>
          <a:prstGeom prst="ellipse">
            <a:avLst/>
          </a:prstGeom>
          <a:gradFill rotWithShape="0">
            <a:gsLst>
              <a:gs pos="0">
                <a:srgbClr val="FFFF66"/>
              </a:gs>
              <a:gs pos="100000">
                <a:srgbClr val="FFFFCC"/>
              </a:gs>
            </a:gsLst>
            <a:lin ang="2700000" scaled="1"/>
          </a:gradFill>
          <a:ln w="9525">
            <a:solidFill>
              <a:schemeClr val="tx1"/>
            </a:solidFill>
            <a:round/>
            <a:headEnd/>
            <a:tailEnd/>
          </a:ln>
          <a:effectLst/>
        </p:spPr>
        <p:txBody>
          <a:bodyPr wrap="none" anchor="ctr"/>
          <a:lstStyle/>
          <a:p>
            <a:pPr algn="ctr"/>
            <a:r>
              <a:rPr lang="en-US" sz="2000"/>
              <a:t>H</a:t>
            </a:r>
          </a:p>
        </p:txBody>
      </p:sp>
      <p:sp>
        <p:nvSpPr>
          <p:cNvPr id="1886217" name="Oval 9"/>
          <p:cNvSpPr>
            <a:spLocks noChangeArrowheads="1"/>
          </p:cNvSpPr>
          <p:nvPr/>
        </p:nvSpPr>
        <p:spPr bwMode="auto">
          <a:xfrm>
            <a:off x="3962400" y="4256088"/>
            <a:ext cx="381000" cy="381000"/>
          </a:xfrm>
          <a:prstGeom prst="ellipse">
            <a:avLst/>
          </a:prstGeom>
          <a:gradFill rotWithShape="0">
            <a:gsLst>
              <a:gs pos="0">
                <a:srgbClr val="FFFF66"/>
              </a:gs>
              <a:gs pos="100000">
                <a:srgbClr val="FFFFCC"/>
              </a:gs>
            </a:gsLst>
            <a:lin ang="2700000" scaled="1"/>
          </a:gradFill>
          <a:ln w="9525">
            <a:solidFill>
              <a:schemeClr val="tx1"/>
            </a:solidFill>
            <a:round/>
            <a:headEnd/>
            <a:tailEnd/>
          </a:ln>
          <a:effectLst/>
        </p:spPr>
        <p:txBody>
          <a:bodyPr wrap="none" anchor="ctr"/>
          <a:lstStyle/>
          <a:p>
            <a:pPr algn="ctr"/>
            <a:r>
              <a:rPr lang="en-US" sz="2000"/>
              <a:t>H</a:t>
            </a:r>
          </a:p>
        </p:txBody>
      </p:sp>
      <p:sp>
        <p:nvSpPr>
          <p:cNvPr id="1886218" name="Oval 10"/>
          <p:cNvSpPr>
            <a:spLocks noChangeArrowheads="1"/>
          </p:cNvSpPr>
          <p:nvPr/>
        </p:nvSpPr>
        <p:spPr bwMode="auto">
          <a:xfrm>
            <a:off x="3810000" y="3722688"/>
            <a:ext cx="381000" cy="381000"/>
          </a:xfrm>
          <a:prstGeom prst="ellipse">
            <a:avLst/>
          </a:prstGeom>
          <a:gradFill rotWithShape="0">
            <a:gsLst>
              <a:gs pos="0">
                <a:srgbClr val="FFFF66"/>
              </a:gs>
              <a:gs pos="100000">
                <a:srgbClr val="FFFFCC"/>
              </a:gs>
            </a:gsLst>
            <a:lin ang="2700000" scaled="1"/>
          </a:gradFill>
          <a:ln w="9525">
            <a:solidFill>
              <a:schemeClr val="tx1"/>
            </a:solidFill>
            <a:round/>
            <a:headEnd/>
            <a:tailEnd/>
          </a:ln>
          <a:effectLst/>
        </p:spPr>
        <p:txBody>
          <a:bodyPr wrap="none" anchor="ctr"/>
          <a:lstStyle/>
          <a:p>
            <a:pPr algn="ctr"/>
            <a:r>
              <a:rPr lang="en-US" sz="2000"/>
              <a:t>H</a:t>
            </a:r>
          </a:p>
        </p:txBody>
      </p:sp>
      <p:sp>
        <p:nvSpPr>
          <p:cNvPr id="1886219" name="Oval 11"/>
          <p:cNvSpPr>
            <a:spLocks noChangeArrowheads="1"/>
          </p:cNvSpPr>
          <p:nvPr/>
        </p:nvSpPr>
        <p:spPr bwMode="auto">
          <a:xfrm>
            <a:off x="3962400" y="3036888"/>
            <a:ext cx="381000" cy="381000"/>
          </a:xfrm>
          <a:prstGeom prst="ellipse">
            <a:avLst/>
          </a:prstGeom>
          <a:gradFill rotWithShape="0">
            <a:gsLst>
              <a:gs pos="0">
                <a:srgbClr val="FFFF66"/>
              </a:gs>
              <a:gs pos="100000">
                <a:srgbClr val="FFFFCC"/>
              </a:gs>
            </a:gsLst>
            <a:lin ang="2700000" scaled="1"/>
          </a:gradFill>
          <a:ln w="9525">
            <a:solidFill>
              <a:schemeClr val="tx1"/>
            </a:solidFill>
            <a:round/>
            <a:headEnd/>
            <a:tailEnd/>
          </a:ln>
          <a:effectLst/>
        </p:spPr>
        <p:txBody>
          <a:bodyPr wrap="none" anchor="ctr"/>
          <a:lstStyle/>
          <a:p>
            <a:pPr algn="ctr"/>
            <a:r>
              <a:rPr lang="en-US" sz="2000"/>
              <a:t>H</a:t>
            </a:r>
          </a:p>
        </p:txBody>
      </p:sp>
      <p:sp>
        <p:nvSpPr>
          <p:cNvPr id="1886220" name="Oval 12"/>
          <p:cNvSpPr>
            <a:spLocks noChangeArrowheads="1"/>
          </p:cNvSpPr>
          <p:nvPr/>
        </p:nvSpPr>
        <p:spPr bwMode="auto">
          <a:xfrm>
            <a:off x="3276600" y="3113088"/>
            <a:ext cx="762000" cy="762000"/>
          </a:xfrm>
          <a:prstGeom prst="ellipse">
            <a:avLst/>
          </a:prstGeom>
          <a:gradFill rotWithShape="0">
            <a:gsLst>
              <a:gs pos="0">
                <a:srgbClr val="FF9191"/>
              </a:gs>
              <a:gs pos="100000">
                <a:srgbClr val="FF0000"/>
              </a:gs>
            </a:gsLst>
            <a:lin ang="2700000" scaled="1"/>
          </a:gradFill>
          <a:ln w="9525">
            <a:solidFill>
              <a:schemeClr val="tx1"/>
            </a:solidFill>
            <a:round/>
            <a:headEnd/>
            <a:tailEnd/>
          </a:ln>
          <a:effectLst/>
        </p:spPr>
        <p:txBody>
          <a:bodyPr wrap="none" anchor="ctr"/>
          <a:lstStyle/>
          <a:p>
            <a:pPr algn="ctr"/>
            <a:r>
              <a:rPr lang="en-US" sz="2400"/>
              <a:t>O</a:t>
            </a:r>
          </a:p>
        </p:txBody>
      </p:sp>
      <p:sp>
        <p:nvSpPr>
          <p:cNvPr id="1886221" name="Text Box 13"/>
          <p:cNvSpPr txBox="1">
            <a:spLocks noChangeArrowheads="1"/>
          </p:cNvSpPr>
          <p:nvPr/>
        </p:nvSpPr>
        <p:spPr bwMode="auto">
          <a:xfrm>
            <a:off x="1736725" y="1905000"/>
            <a:ext cx="3076575" cy="396875"/>
          </a:xfrm>
          <a:prstGeom prst="rect">
            <a:avLst/>
          </a:prstGeom>
          <a:noFill/>
          <a:ln w="9525">
            <a:noFill/>
            <a:miter lim="800000"/>
            <a:headEnd/>
            <a:tailEnd/>
          </a:ln>
          <a:effectLst/>
        </p:spPr>
        <p:txBody>
          <a:bodyPr wrap="none">
            <a:spAutoFit/>
          </a:bodyPr>
          <a:lstStyle/>
          <a:p>
            <a:r>
              <a:rPr lang="en-US" sz="2000" b="1"/>
              <a:t>Decomposition reaction</a:t>
            </a:r>
          </a:p>
        </p:txBody>
      </p:sp>
      <p:sp>
        <p:nvSpPr>
          <p:cNvPr id="1886222" name="Text Box 14"/>
          <p:cNvSpPr txBox="1">
            <a:spLocks noChangeArrowheads="1"/>
          </p:cNvSpPr>
          <p:nvPr/>
        </p:nvSpPr>
        <p:spPr bwMode="auto">
          <a:xfrm>
            <a:off x="3108325" y="2351088"/>
            <a:ext cx="952500" cy="457200"/>
          </a:xfrm>
          <a:prstGeom prst="rect">
            <a:avLst/>
          </a:prstGeom>
          <a:noFill/>
          <a:ln w="9525">
            <a:noFill/>
            <a:miter lim="800000"/>
            <a:headEnd/>
            <a:tailEnd/>
          </a:ln>
          <a:effectLst/>
        </p:spPr>
        <p:txBody>
          <a:bodyPr wrap="none">
            <a:spAutoFit/>
          </a:bodyPr>
          <a:lstStyle/>
          <a:p>
            <a:r>
              <a:rPr lang="en-US" sz="2000"/>
              <a:t>2 H</a:t>
            </a:r>
            <a:r>
              <a:rPr lang="en-US" sz="2000" baseline="-25000"/>
              <a:t>2</a:t>
            </a:r>
            <a:r>
              <a:rPr lang="en-US" sz="2000"/>
              <a:t>O</a:t>
            </a:r>
            <a:r>
              <a:rPr lang="en-US" sz="2400"/>
              <a:t> </a:t>
            </a:r>
          </a:p>
        </p:txBody>
      </p:sp>
      <p:sp>
        <p:nvSpPr>
          <p:cNvPr id="1886223" name="Text Box 15"/>
          <p:cNvSpPr txBox="1">
            <a:spLocks noChangeArrowheads="1"/>
          </p:cNvSpPr>
          <p:nvPr/>
        </p:nvSpPr>
        <p:spPr bwMode="auto">
          <a:xfrm>
            <a:off x="5241925" y="2427288"/>
            <a:ext cx="671513" cy="396875"/>
          </a:xfrm>
          <a:prstGeom prst="rect">
            <a:avLst/>
          </a:prstGeom>
          <a:noFill/>
          <a:ln w="9525">
            <a:noFill/>
            <a:miter lim="800000"/>
            <a:headEnd/>
            <a:tailEnd/>
          </a:ln>
          <a:effectLst/>
        </p:spPr>
        <p:txBody>
          <a:bodyPr wrap="none">
            <a:spAutoFit/>
          </a:bodyPr>
          <a:lstStyle/>
          <a:p>
            <a:r>
              <a:rPr lang="en-US" sz="2000"/>
              <a:t>2 H</a:t>
            </a:r>
            <a:r>
              <a:rPr lang="en-US" sz="2000" baseline="-25000"/>
              <a:t>2</a:t>
            </a:r>
          </a:p>
        </p:txBody>
      </p:sp>
      <p:sp>
        <p:nvSpPr>
          <p:cNvPr id="1886224" name="Text Box 16"/>
          <p:cNvSpPr txBox="1">
            <a:spLocks noChangeArrowheads="1"/>
          </p:cNvSpPr>
          <p:nvPr/>
        </p:nvSpPr>
        <p:spPr bwMode="auto">
          <a:xfrm>
            <a:off x="7070725" y="2427288"/>
            <a:ext cx="473075" cy="396875"/>
          </a:xfrm>
          <a:prstGeom prst="rect">
            <a:avLst/>
          </a:prstGeom>
          <a:noFill/>
          <a:ln w="9525">
            <a:noFill/>
            <a:miter lim="800000"/>
            <a:headEnd/>
            <a:tailEnd/>
          </a:ln>
          <a:effectLst/>
        </p:spPr>
        <p:txBody>
          <a:bodyPr wrap="none">
            <a:spAutoFit/>
          </a:bodyPr>
          <a:lstStyle/>
          <a:p>
            <a:r>
              <a:rPr lang="en-US" sz="2000"/>
              <a:t>O</a:t>
            </a:r>
            <a:r>
              <a:rPr lang="en-US" sz="2000" baseline="-25000"/>
              <a:t>2</a:t>
            </a:r>
          </a:p>
        </p:txBody>
      </p:sp>
      <p:sp>
        <p:nvSpPr>
          <p:cNvPr id="1886225" name="Text Box 17"/>
          <p:cNvSpPr txBox="1">
            <a:spLocks noChangeArrowheads="1"/>
          </p:cNvSpPr>
          <p:nvPr/>
        </p:nvSpPr>
        <p:spPr bwMode="auto">
          <a:xfrm>
            <a:off x="1812925" y="5551488"/>
            <a:ext cx="2354263" cy="396875"/>
          </a:xfrm>
          <a:prstGeom prst="rect">
            <a:avLst/>
          </a:prstGeom>
          <a:noFill/>
          <a:ln w="9525">
            <a:noFill/>
            <a:miter lim="800000"/>
            <a:headEnd/>
            <a:tailEnd/>
          </a:ln>
          <a:effectLst/>
        </p:spPr>
        <p:txBody>
          <a:bodyPr wrap="none">
            <a:spAutoFit/>
          </a:bodyPr>
          <a:lstStyle/>
          <a:p>
            <a:r>
              <a:rPr lang="en-US" sz="2000" b="1"/>
              <a:t>General form:  AB</a:t>
            </a:r>
          </a:p>
        </p:txBody>
      </p:sp>
      <p:sp>
        <p:nvSpPr>
          <p:cNvPr id="1886226" name="Text Box 18"/>
          <p:cNvSpPr txBox="1">
            <a:spLocks noChangeArrowheads="1"/>
          </p:cNvSpPr>
          <p:nvPr/>
        </p:nvSpPr>
        <p:spPr bwMode="auto">
          <a:xfrm>
            <a:off x="5394325" y="5551488"/>
            <a:ext cx="438150" cy="396875"/>
          </a:xfrm>
          <a:prstGeom prst="rect">
            <a:avLst/>
          </a:prstGeom>
          <a:noFill/>
          <a:ln w="9525">
            <a:noFill/>
            <a:miter lim="800000"/>
            <a:headEnd/>
            <a:tailEnd/>
          </a:ln>
          <a:effectLst/>
        </p:spPr>
        <p:txBody>
          <a:bodyPr wrap="none">
            <a:spAutoFit/>
          </a:bodyPr>
          <a:lstStyle/>
          <a:p>
            <a:r>
              <a:rPr lang="en-US" sz="2000" b="1"/>
              <a:t>A </a:t>
            </a:r>
          </a:p>
        </p:txBody>
      </p:sp>
      <p:sp>
        <p:nvSpPr>
          <p:cNvPr id="1886227" name="Text Box 19"/>
          <p:cNvSpPr txBox="1">
            <a:spLocks noChangeArrowheads="1"/>
          </p:cNvSpPr>
          <p:nvPr/>
        </p:nvSpPr>
        <p:spPr bwMode="auto">
          <a:xfrm>
            <a:off x="6994525" y="5551488"/>
            <a:ext cx="368300" cy="396875"/>
          </a:xfrm>
          <a:prstGeom prst="rect">
            <a:avLst/>
          </a:prstGeom>
          <a:noFill/>
          <a:ln w="9525">
            <a:noFill/>
            <a:miter lim="800000"/>
            <a:headEnd/>
            <a:tailEnd/>
          </a:ln>
          <a:effectLst/>
        </p:spPr>
        <p:txBody>
          <a:bodyPr wrap="none">
            <a:spAutoFit/>
          </a:bodyPr>
          <a:lstStyle/>
          <a:p>
            <a:r>
              <a:rPr lang="en-US" sz="2000" b="1"/>
              <a:t>B</a:t>
            </a:r>
          </a:p>
        </p:txBody>
      </p:sp>
      <p:sp>
        <p:nvSpPr>
          <p:cNvPr id="1886228" name="Text Box 20"/>
          <p:cNvSpPr txBox="1">
            <a:spLocks noChangeArrowheads="1"/>
          </p:cNvSpPr>
          <p:nvPr/>
        </p:nvSpPr>
        <p:spPr bwMode="auto">
          <a:xfrm>
            <a:off x="6232525" y="2351088"/>
            <a:ext cx="361950" cy="457200"/>
          </a:xfrm>
          <a:prstGeom prst="rect">
            <a:avLst/>
          </a:prstGeom>
          <a:noFill/>
          <a:ln w="9525">
            <a:noFill/>
            <a:miter lim="800000"/>
            <a:headEnd/>
            <a:tailEnd/>
          </a:ln>
          <a:effectLst/>
        </p:spPr>
        <p:txBody>
          <a:bodyPr wrap="none">
            <a:spAutoFit/>
          </a:bodyPr>
          <a:lstStyle/>
          <a:p>
            <a:r>
              <a:rPr lang="en-US" sz="2400" b="1"/>
              <a:t>+</a:t>
            </a:r>
          </a:p>
        </p:txBody>
      </p:sp>
      <p:sp>
        <p:nvSpPr>
          <p:cNvPr id="1886229" name="Rectangle 21"/>
          <p:cNvSpPr>
            <a:spLocks noChangeArrowheads="1"/>
          </p:cNvSpPr>
          <p:nvPr/>
        </p:nvSpPr>
        <p:spPr bwMode="auto">
          <a:xfrm>
            <a:off x="6267450" y="3951288"/>
            <a:ext cx="361950" cy="457200"/>
          </a:xfrm>
          <a:prstGeom prst="rect">
            <a:avLst/>
          </a:prstGeom>
          <a:noFill/>
          <a:ln w="9525">
            <a:noFill/>
            <a:miter lim="800000"/>
            <a:headEnd/>
            <a:tailEnd/>
          </a:ln>
          <a:effectLst/>
        </p:spPr>
        <p:txBody>
          <a:bodyPr wrap="none">
            <a:spAutoFit/>
          </a:bodyPr>
          <a:lstStyle/>
          <a:p>
            <a:r>
              <a:rPr lang="en-US" sz="2400" b="1"/>
              <a:t>+</a:t>
            </a:r>
          </a:p>
        </p:txBody>
      </p:sp>
      <p:sp>
        <p:nvSpPr>
          <p:cNvPr id="1886230" name="Rectangle 22"/>
          <p:cNvSpPr>
            <a:spLocks noChangeArrowheads="1"/>
          </p:cNvSpPr>
          <p:nvPr/>
        </p:nvSpPr>
        <p:spPr bwMode="auto">
          <a:xfrm>
            <a:off x="6248400" y="5551488"/>
            <a:ext cx="361950" cy="457200"/>
          </a:xfrm>
          <a:prstGeom prst="rect">
            <a:avLst/>
          </a:prstGeom>
          <a:noFill/>
          <a:ln w="9525">
            <a:noFill/>
            <a:miter lim="800000"/>
            <a:headEnd/>
            <a:tailEnd/>
          </a:ln>
          <a:effectLst/>
        </p:spPr>
        <p:txBody>
          <a:bodyPr wrap="none">
            <a:spAutoFit/>
          </a:bodyPr>
          <a:lstStyle/>
          <a:p>
            <a:r>
              <a:rPr lang="en-US" sz="2400" b="1"/>
              <a:t>+</a:t>
            </a:r>
          </a:p>
        </p:txBody>
      </p:sp>
      <p:sp>
        <p:nvSpPr>
          <p:cNvPr id="1886231" name="Text Box 23"/>
          <p:cNvSpPr txBox="1">
            <a:spLocks noChangeArrowheads="1"/>
          </p:cNvSpPr>
          <p:nvPr/>
        </p:nvSpPr>
        <p:spPr bwMode="auto">
          <a:xfrm>
            <a:off x="2879725" y="6008688"/>
            <a:ext cx="1370013" cy="396875"/>
          </a:xfrm>
          <a:prstGeom prst="rect">
            <a:avLst/>
          </a:prstGeom>
          <a:noFill/>
          <a:ln w="9525">
            <a:noFill/>
            <a:miter lim="800000"/>
            <a:headEnd/>
            <a:tailEnd/>
          </a:ln>
          <a:effectLst/>
        </p:spPr>
        <p:txBody>
          <a:bodyPr wrap="none">
            <a:spAutoFit/>
          </a:bodyPr>
          <a:lstStyle/>
          <a:p>
            <a:r>
              <a:rPr lang="en-US" sz="2000"/>
              <a:t>compound</a:t>
            </a:r>
          </a:p>
        </p:txBody>
      </p:sp>
      <p:sp>
        <p:nvSpPr>
          <p:cNvPr id="1886232" name="Text Box 24"/>
          <p:cNvSpPr txBox="1">
            <a:spLocks noChangeArrowheads="1"/>
          </p:cNvSpPr>
          <p:nvPr/>
        </p:nvSpPr>
        <p:spPr bwMode="auto">
          <a:xfrm>
            <a:off x="5089525" y="6008688"/>
            <a:ext cx="2622550" cy="701675"/>
          </a:xfrm>
          <a:prstGeom prst="rect">
            <a:avLst/>
          </a:prstGeom>
          <a:noFill/>
          <a:ln w="9525">
            <a:noFill/>
            <a:miter lim="800000"/>
            <a:headEnd/>
            <a:tailEnd/>
          </a:ln>
          <a:effectLst/>
        </p:spPr>
        <p:txBody>
          <a:bodyPr wrap="none">
            <a:spAutoFit/>
          </a:bodyPr>
          <a:lstStyle/>
          <a:p>
            <a:r>
              <a:rPr lang="en-US" sz="2000"/>
              <a:t>two or more elements</a:t>
            </a:r>
          </a:p>
          <a:p>
            <a:r>
              <a:rPr lang="en-US" sz="2000"/>
              <a:t>    or compounds</a:t>
            </a:r>
          </a:p>
        </p:txBody>
      </p:sp>
      <p:sp>
        <p:nvSpPr>
          <p:cNvPr id="1886233" name="Line 25"/>
          <p:cNvSpPr>
            <a:spLocks noChangeShapeType="1"/>
          </p:cNvSpPr>
          <p:nvPr/>
        </p:nvSpPr>
        <p:spPr bwMode="auto">
          <a:xfrm>
            <a:off x="4267200" y="2655888"/>
            <a:ext cx="609600" cy="0"/>
          </a:xfrm>
          <a:prstGeom prst="line">
            <a:avLst/>
          </a:prstGeom>
          <a:noFill/>
          <a:ln w="9525">
            <a:solidFill>
              <a:schemeClr val="tx1"/>
            </a:solidFill>
            <a:round/>
            <a:headEnd/>
            <a:tailEnd type="triangle" w="med" len="med"/>
          </a:ln>
          <a:effectLst/>
        </p:spPr>
        <p:txBody>
          <a:bodyPr/>
          <a:lstStyle/>
          <a:p>
            <a:endParaRPr lang="en-US"/>
          </a:p>
        </p:txBody>
      </p:sp>
      <p:sp>
        <p:nvSpPr>
          <p:cNvPr id="1886234" name="Line 26"/>
          <p:cNvSpPr>
            <a:spLocks noChangeShapeType="1"/>
          </p:cNvSpPr>
          <p:nvPr/>
        </p:nvSpPr>
        <p:spPr bwMode="auto">
          <a:xfrm>
            <a:off x="4267200" y="4179888"/>
            <a:ext cx="609600" cy="0"/>
          </a:xfrm>
          <a:prstGeom prst="line">
            <a:avLst/>
          </a:prstGeom>
          <a:noFill/>
          <a:ln w="9525">
            <a:solidFill>
              <a:schemeClr val="tx1"/>
            </a:solidFill>
            <a:round/>
            <a:headEnd/>
            <a:tailEnd type="triangle" w="med" len="med"/>
          </a:ln>
          <a:effectLst/>
        </p:spPr>
        <p:txBody>
          <a:bodyPr/>
          <a:lstStyle/>
          <a:p>
            <a:endParaRPr lang="en-US"/>
          </a:p>
        </p:txBody>
      </p:sp>
      <p:sp>
        <p:nvSpPr>
          <p:cNvPr id="1886235" name="Line 27"/>
          <p:cNvSpPr>
            <a:spLocks noChangeShapeType="1"/>
          </p:cNvSpPr>
          <p:nvPr/>
        </p:nvSpPr>
        <p:spPr bwMode="auto">
          <a:xfrm>
            <a:off x="4267200" y="5703888"/>
            <a:ext cx="609600" cy="0"/>
          </a:xfrm>
          <a:prstGeom prst="line">
            <a:avLst/>
          </a:prstGeom>
          <a:noFill/>
          <a:ln w="9525">
            <a:solidFill>
              <a:schemeClr val="tx1"/>
            </a:solidFill>
            <a:round/>
            <a:headEnd/>
            <a:tailEnd type="triangle" w="med" len="med"/>
          </a:ln>
          <a:effectLst/>
        </p:spPr>
        <p:txBody>
          <a:bodyPr/>
          <a:lstStyle/>
          <a:p>
            <a:endParaRPr lang="en-US"/>
          </a:p>
        </p:txBody>
      </p:sp>
      <p:sp>
        <p:nvSpPr>
          <p:cNvPr id="1886236" name="AutoShape 2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886237" name="Oval 29"/>
          <p:cNvSpPr>
            <a:spLocks noChangeArrowheads="1"/>
          </p:cNvSpPr>
          <p:nvPr/>
        </p:nvSpPr>
        <p:spPr bwMode="auto">
          <a:xfrm>
            <a:off x="3276600" y="4343400"/>
            <a:ext cx="762000" cy="762000"/>
          </a:xfrm>
          <a:prstGeom prst="ellipse">
            <a:avLst/>
          </a:prstGeom>
          <a:gradFill rotWithShape="0">
            <a:gsLst>
              <a:gs pos="0">
                <a:srgbClr val="FF9191"/>
              </a:gs>
              <a:gs pos="100000">
                <a:srgbClr val="FF0000"/>
              </a:gs>
            </a:gsLst>
            <a:lin ang="2700000" scaled="1"/>
          </a:gradFill>
          <a:ln w="9525">
            <a:solidFill>
              <a:schemeClr val="tx1"/>
            </a:solidFill>
            <a:round/>
            <a:headEnd/>
            <a:tailEnd/>
          </a:ln>
          <a:effectLst/>
        </p:spPr>
        <p:txBody>
          <a:bodyPr wrap="none" anchor="ctr"/>
          <a:lstStyle/>
          <a:p>
            <a:pPr algn="ctr"/>
            <a:r>
              <a:rPr lang="en-US" sz="2400"/>
              <a:t>O</a:t>
            </a:r>
          </a:p>
        </p:txBody>
      </p:sp>
      <p:sp>
        <p:nvSpPr>
          <p:cNvPr id="1886238" name="Oval 30"/>
          <p:cNvSpPr>
            <a:spLocks noChangeArrowheads="1"/>
          </p:cNvSpPr>
          <p:nvPr/>
        </p:nvSpPr>
        <p:spPr bwMode="auto">
          <a:xfrm>
            <a:off x="3276600" y="4343400"/>
            <a:ext cx="762000" cy="762000"/>
          </a:xfrm>
          <a:prstGeom prst="ellipse">
            <a:avLst/>
          </a:prstGeom>
          <a:gradFill rotWithShape="0">
            <a:gsLst>
              <a:gs pos="0">
                <a:srgbClr val="FF9191"/>
              </a:gs>
              <a:gs pos="100000">
                <a:srgbClr val="FF0000"/>
              </a:gs>
            </a:gsLst>
            <a:lin ang="2700000" scaled="1"/>
          </a:gradFill>
          <a:ln w="9525">
            <a:solidFill>
              <a:schemeClr val="tx1"/>
            </a:solidFill>
            <a:round/>
            <a:headEnd/>
            <a:tailEnd/>
          </a:ln>
          <a:effectLst/>
        </p:spPr>
        <p:txBody>
          <a:bodyPr wrap="none" anchor="ctr"/>
          <a:lstStyle/>
          <a:p>
            <a:pPr algn="ctr"/>
            <a:r>
              <a:rPr lang="en-US" sz="2400"/>
              <a:t>O</a:t>
            </a:r>
          </a:p>
        </p:txBody>
      </p:sp>
      <p:sp>
        <p:nvSpPr>
          <p:cNvPr id="1886239" name="Oval 31"/>
          <p:cNvSpPr>
            <a:spLocks noChangeArrowheads="1"/>
          </p:cNvSpPr>
          <p:nvPr/>
        </p:nvSpPr>
        <p:spPr bwMode="auto">
          <a:xfrm>
            <a:off x="3276600" y="3124200"/>
            <a:ext cx="762000" cy="762000"/>
          </a:xfrm>
          <a:prstGeom prst="ellipse">
            <a:avLst/>
          </a:prstGeom>
          <a:gradFill rotWithShape="0">
            <a:gsLst>
              <a:gs pos="0">
                <a:srgbClr val="FF9191"/>
              </a:gs>
              <a:gs pos="100000">
                <a:srgbClr val="FF0000"/>
              </a:gs>
            </a:gsLst>
            <a:lin ang="2700000" scaled="1"/>
          </a:gradFill>
          <a:ln w="9525">
            <a:solidFill>
              <a:schemeClr val="tx1"/>
            </a:solidFill>
            <a:round/>
            <a:headEnd/>
            <a:tailEnd/>
          </a:ln>
          <a:effectLst/>
        </p:spPr>
        <p:txBody>
          <a:bodyPr wrap="none" anchor="ctr"/>
          <a:lstStyle/>
          <a:p>
            <a:pPr algn="ctr"/>
            <a:r>
              <a:rPr lang="en-US" sz="2400"/>
              <a:t>O</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5000"/>
                            </p:stCondLst>
                            <p:childTnLst>
                              <p:par>
                                <p:cTn id="5" presetID="9" presetClass="emph" presetSubtype="0" nodeType="withEffect">
                                  <p:stCondLst>
                                    <p:cond delay="2000"/>
                                  </p:stCondLst>
                                  <p:childTnLst>
                                    <p:set>
                                      <p:cBhvr rctx="PPT">
                                        <p:cTn id="6" dur="indefinite"/>
                                        <p:tgtEl>
                                          <p:spTgt spid="1886210"/>
                                        </p:tgtEl>
                                        <p:attrNameLst>
                                          <p:attrName>style.opacity</p:attrName>
                                        </p:attrNameLst>
                                      </p:cBhvr>
                                      <p:to>
                                        <p:strVal val="0.5"/>
                                      </p:to>
                                    </p:set>
                                    <p:animEffect filter="image" prLst="opacity: 0.5">
                                      <p:cBhvr rctx="IE">
                                        <p:cTn id="7" dur="indefinite"/>
                                        <p:tgtEl>
                                          <p:spTgt spid="1886210"/>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grpId="0" nodeType="clickEffect">
                                  <p:stCondLst>
                                    <p:cond delay="0"/>
                                  </p:stCondLst>
                                  <p:childTnLst>
                                    <p:animMotion origin="layout" path="M 1.66667E-6 -1.48148E-6 C 0.01475 -0.00254 0.02361 -0.00787 0.03593 -0.01875 C 0.0401 -0.02245 0.05729 -0.02916 0.0625 -0.03125 C 0.07013 -0.03426 0.07812 -0.03541 0.08593 -0.0375 C 0.08802 -0.03796 0.0901 -0.03865 0.09218 -0.03958 C 0.09531 -0.04074 0.10156 -0.04375 0.10156 -0.04375 C 0.11406 -0.04305 0.12656 -0.04328 0.13906 -0.04166 C 0.14236 -0.0412 0.14843 -0.0375 0.14843 -0.0375 C 0.14947 -0.03541 0.15017 -0.03287 0.15156 -0.03125 C 0.15277 -0.02986 0.15503 -0.03078 0.15625 -0.02916 C 0.15885 -0.02569 0.1625 -0.01666 0.1625 -0.01666 " pathEditMode="relative" ptsTypes="ffffffffffA">
                                      <p:cBhvr>
                                        <p:cTn id="11" dur="2000" fill="hold"/>
                                        <p:tgtEl>
                                          <p:spTgt spid="1886219"/>
                                        </p:tgtEl>
                                        <p:attrNameLst>
                                          <p:attrName>ppt_x</p:attrName>
                                          <p:attrName>ppt_y</p:attrName>
                                        </p:attrNameLst>
                                      </p:cBhvr>
                                    </p:animMotion>
                                  </p:childTnLst>
                                </p:cTn>
                              </p:par>
                              <p:par>
                                <p:cTn id="12" presetID="0" presetClass="path" presetSubtype="0" accel="50000" decel="50000" fill="hold" grpId="0" nodeType="withEffect">
                                  <p:stCondLst>
                                    <p:cond delay="0"/>
                                  </p:stCondLst>
                                  <p:childTnLst>
                                    <p:animMotion origin="layout" path="M 5.55112E-17 -1.85185E-6 C 0.02014 -0.00069 0.04028 -0.00092 0.06042 -0.00208 C 0.06771 -0.00254 0.07465 -0.00764 0.0816 -0.00972 C 0.08993 -0.01204 0.09826 -0.01273 0.10625 -0.01551 C 0.11979 -0.02037 0.1316 -0.03264 0.14549 -0.0368 C 0.15087 -0.04653 0.14705 -0.0412 0.15851 -0.05023 C 0.16024 -0.05162 0.16181 -0.05278 0.16337 -0.05416 C 0.1651 -0.05555 0.1684 -0.0581 0.1684 -0.05787 C 0.16944 -0.05995 0.17083 -0.06157 0.1717 -0.06389 C 0.17257 -0.0662 0.17205 -0.06944 0.17326 -0.07153 C 0.17917 -0.08171 0.17813 -0.07454 0.17813 -0.07153 " pathEditMode="relative" rAng="0" ptsTypes="ffffffffffA">
                                      <p:cBhvr>
                                        <p:cTn id="13" dur="2000" fill="hold"/>
                                        <p:tgtEl>
                                          <p:spTgt spid="1886218"/>
                                        </p:tgtEl>
                                        <p:attrNameLst>
                                          <p:attrName>ppt_x</p:attrName>
                                          <p:attrName>ppt_y</p:attrName>
                                        </p:attrNameLst>
                                      </p:cBhvr>
                                      <p:rCtr x="90" y="-41"/>
                                    </p:animMotion>
                                  </p:childTnLst>
                                </p:cTn>
                              </p:par>
                            </p:childTnLst>
                          </p:cTn>
                        </p:par>
                        <p:par>
                          <p:cTn id="14" fill="hold">
                            <p:stCondLst>
                              <p:cond delay="2000"/>
                            </p:stCondLst>
                            <p:childTnLst>
                              <p:par>
                                <p:cTn id="15" presetID="10" presetClass="entr" presetSubtype="0" fill="hold" grpId="0" nodeType="afterEffect">
                                  <p:stCondLst>
                                    <p:cond delay="1500"/>
                                  </p:stCondLst>
                                  <p:childTnLst>
                                    <p:set>
                                      <p:cBhvr>
                                        <p:cTn id="16" dur="1" fill="hold">
                                          <p:stCondLst>
                                            <p:cond delay="0"/>
                                          </p:stCondLst>
                                        </p:cTn>
                                        <p:tgtEl>
                                          <p:spTgt spid="1886229"/>
                                        </p:tgtEl>
                                        <p:attrNameLst>
                                          <p:attrName>style.visibility</p:attrName>
                                        </p:attrNameLst>
                                      </p:cBhvr>
                                      <p:to>
                                        <p:strVal val="visible"/>
                                      </p:to>
                                    </p:set>
                                    <p:animEffect transition="in" filter="fade">
                                      <p:cBhvr>
                                        <p:cTn id="17" dur="2000"/>
                                        <p:tgtEl>
                                          <p:spTgt spid="1886229"/>
                                        </p:tgtEl>
                                      </p:cBhvr>
                                    </p:animEffect>
                                  </p:childTnLst>
                                </p:cTn>
                              </p:par>
                              <p:par>
                                <p:cTn id="18" presetID="0" presetClass="path" presetSubtype="0" accel="50000" decel="50000" fill="hold" grpId="0" nodeType="withEffect">
                                  <p:stCondLst>
                                    <p:cond delay="0"/>
                                  </p:stCondLst>
                                  <p:childTnLst>
                                    <p:animMotion origin="layout" path="M 2.5E-6 1.11111E-6 C 0.0151 0.00671 0.02934 0.01227 0.04531 0.01458 C 0.05677 0.01852 0.0658 0.02593 0.07656 0.03125 C 0.09896 0.04236 0.12517 0.04282 0.14844 0.04583 C 0.20312 0.04514 0.2585 0.05278 0.3125 0.04167 C 0.31649 0.04074 0.35382 0.02662 0.35781 0.02292 C 0.36528 0.0162 0.36076 0.01944 0.37187 0.01458 C 0.375 0.01319 0.38125 0.01042 0.38125 0.01042 C 0.38281 0.00833 0.3842 0.00602 0.38594 0.00417 C 0.38732 0.00255 0.38941 0.00185 0.39062 1.11111E-6 C 0.39166 -0.00162 0.39219 -0.00625 0.39219 -0.00625 " pathEditMode="relative" ptsTypes="ffffffffffA">
                                      <p:cBhvr>
                                        <p:cTn id="19" dur="2000" fill="hold"/>
                                        <p:tgtEl>
                                          <p:spTgt spid="1886239"/>
                                        </p:tgtEl>
                                        <p:attrNameLst>
                                          <p:attrName>ppt_x</p:attrName>
                                          <p:attrName>ppt_y</p:attrName>
                                        </p:attrNameLst>
                                      </p:cBhvr>
                                    </p:animMotion>
                                  </p:childTnLst>
                                </p:cTn>
                              </p:par>
                              <p:par>
                                <p:cTn id="20" presetID="9" presetClass="emph" presetSubtype="0" grpId="0" nodeType="withEffect">
                                  <p:stCondLst>
                                    <p:cond delay="0"/>
                                  </p:stCondLst>
                                  <p:childTnLst>
                                    <p:set>
                                      <p:cBhvr rctx="PPT">
                                        <p:cTn id="21" dur="indefinite"/>
                                        <p:tgtEl>
                                          <p:spTgt spid="1886220"/>
                                        </p:tgtEl>
                                        <p:attrNameLst>
                                          <p:attrName>style.opacity</p:attrName>
                                        </p:attrNameLst>
                                      </p:cBhvr>
                                      <p:to>
                                        <p:strVal val="0.5"/>
                                      </p:to>
                                    </p:set>
                                    <p:animEffect filter="image" prLst="opacity: 0.5">
                                      <p:cBhvr rctx="IE">
                                        <p:cTn id="22" dur="indefinite"/>
                                        <p:tgtEl>
                                          <p:spTgt spid="1886220"/>
                                        </p:tgtEl>
                                      </p:cBhvr>
                                    </p:animEffect>
                                  </p:childTnLst>
                                </p:cTn>
                              </p:par>
                              <p:par>
                                <p:cTn id="23" presetID="9" presetClass="emph" presetSubtype="0" grpId="0" nodeType="withEffect">
                                  <p:stCondLst>
                                    <p:cond delay="0"/>
                                  </p:stCondLst>
                                  <p:childTnLst>
                                    <p:set>
                                      <p:cBhvr rctx="PPT">
                                        <p:cTn id="24" dur="indefinite"/>
                                        <p:tgtEl>
                                          <p:spTgt spid="1886237"/>
                                        </p:tgtEl>
                                        <p:attrNameLst>
                                          <p:attrName>style.opacity</p:attrName>
                                        </p:attrNameLst>
                                      </p:cBhvr>
                                      <p:to>
                                        <p:strVal val="0.5"/>
                                      </p:to>
                                    </p:set>
                                    <p:animEffect filter="image" prLst="opacity: 0.5">
                                      <p:cBhvr rctx="IE">
                                        <p:cTn id="25" dur="indefinite"/>
                                        <p:tgtEl>
                                          <p:spTgt spid="1886237"/>
                                        </p:tgtEl>
                                      </p:cBhvr>
                                    </p:animEffect>
                                  </p:childTnLst>
                                </p:cTn>
                              </p:par>
                            </p:childTnLst>
                          </p:cTn>
                        </p:par>
                        <p:par>
                          <p:cTn id="26" fill="hold">
                            <p:stCondLst>
                              <p:cond delay="5500"/>
                            </p:stCondLst>
                            <p:childTnLst>
                              <p:par>
                                <p:cTn id="27" presetID="0" presetClass="path" presetSubtype="0" accel="50000" decel="50000" fill="hold" grpId="0" nodeType="afterEffect">
                                  <p:stCondLst>
                                    <p:cond delay="0"/>
                                  </p:stCondLst>
                                  <p:childTnLst>
                                    <p:animMotion origin="layout" path="M 0 -4.44444E-6 C 0.01042 0.0007 0.02101 0.0007 0.0316 0.00209 C 0.05226 0.00463 0.07222 0.01737 0.09167 0.02408 C 0.10694 0.02963 0.12361 0.03125 0.13924 0.03542 C 0.15122 0.03843 0.16337 0.04514 0.17552 0.04653 C 0.18455 0.04769 0.19358 0.04792 0.20243 0.04862 C 0.24896 0.04792 0.29531 0.04792 0.34184 0.04653 C 0.35052 0.0463 0.36007 0.03588 0.36875 0.03357 C 0.37188 0.03102 0.375 0.02848 0.37813 0.02616 C 0.39948 0.0095 0.37934 0.01829 0.39236 0.0132 C 0.3967 0.00579 0.40087 -0.00185 0.40503 -0.00925 C 0.40694 -0.0125 0.40833 -0.02037 0.40833 -0.02013 C 0.40764 -0.03564 0.40781 -0.05138 0.4066 -0.06666 C 0.40625 -0.0706 0.40347 -0.07384 0.40347 -0.07777 C 0.40347 -0.08356 0.40347 -0.08912 0.40347 -0.09444 " pathEditMode="relative" rAng="0" ptsTypes="ffffffffffffffA">
                                      <p:cBhvr>
                                        <p:cTn id="28" dur="2000" fill="hold"/>
                                        <p:tgtEl>
                                          <p:spTgt spid="1886238"/>
                                        </p:tgtEl>
                                        <p:attrNameLst>
                                          <p:attrName>ppt_x</p:attrName>
                                          <p:attrName>ppt_y</p:attrName>
                                        </p:attrNameLst>
                                      </p:cBhvr>
                                      <p:rCtr x="204" y="-23"/>
                                    </p:animMotion>
                                  </p:childTnLst>
                                </p:cTn>
                              </p:par>
                              <p:par>
                                <p:cTn id="29" presetID="0" presetClass="path" presetSubtype="0" accel="50000" decel="50000" fill="hold" grpId="0" nodeType="withEffect">
                                  <p:stCondLst>
                                    <p:cond delay="0"/>
                                  </p:stCondLst>
                                  <p:childTnLst>
                                    <p:animMotion origin="layout" path="M -8.33333E-7 -3.7037E-7 C 0.13142 -0.00231 0.0934 0.0338 0.13281 -0.01875 C 0.13611 -0.03194 0.13264 -0.03125 0.1375 -0.03125 " pathEditMode="relative" ptsTypes="ffA">
                                      <p:cBhvr>
                                        <p:cTn id="30" dur="2000" fill="hold"/>
                                        <p:tgtEl>
                                          <p:spTgt spid="1886217"/>
                                        </p:tgtEl>
                                        <p:attrNameLst>
                                          <p:attrName>ppt_x</p:attrName>
                                          <p:attrName>ppt_y</p:attrName>
                                        </p:attrNameLst>
                                      </p:cBhvr>
                                    </p:animMotion>
                                  </p:childTnLst>
                                </p:cTn>
                              </p:par>
                              <p:par>
                                <p:cTn id="31" presetID="0" presetClass="path" presetSubtype="0" accel="50000" decel="50000" fill="hold" grpId="0" nodeType="withEffect">
                                  <p:stCondLst>
                                    <p:cond delay="0"/>
                                  </p:stCondLst>
                                  <p:childTnLst>
                                    <p:animMotion origin="layout" path="M 3.33333E-6 0.00093 C 0.09531 -0.00069 0.09652 0.00556 0.1559 -0.0125 C 0.16423 -0.01852 0.16753 -0.02755 0.17396 -0.03727 C 0.17882 -0.0588 0.17916 -0.0537 0.17534 -0.08634 C 0.175 -0.08912 0.17239 -0.09282 0.17239 -0.09282 " pathEditMode="relative" rAng="0" ptsTypes="ffffA">
                                      <p:cBhvr>
                                        <p:cTn id="32" dur="2000" fill="hold"/>
                                        <p:tgtEl>
                                          <p:spTgt spid="1886216"/>
                                        </p:tgtEl>
                                        <p:attrNameLst>
                                          <p:attrName>ppt_x</p:attrName>
                                          <p:attrName>ppt_y</p:attrName>
                                        </p:attrNameLst>
                                      </p:cBhvr>
                                      <p:rCtr x="90" y="-45"/>
                                    </p:animMotion>
                                  </p:childTnLst>
                                </p:cTn>
                              </p:par>
                            </p:childTnLst>
                          </p:cTn>
                        </p:par>
                        <p:par>
                          <p:cTn id="33" fill="hold">
                            <p:stCondLst>
                              <p:cond delay="7500"/>
                            </p:stCondLst>
                            <p:childTnLst>
                              <p:par>
                                <p:cTn id="34" presetID="1" presetClass="entr" presetSubtype="0" fill="hold" grpId="0" nodeType="afterEffect">
                                  <p:stCondLst>
                                    <p:cond delay="0"/>
                                  </p:stCondLst>
                                  <p:childTnLst>
                                    <p:set>
                                      <p:cBhvr>
                                        <p:cTn id="35" dur="1" fill="hold">
                                          <p:stCondLst>
                                            <p:cond delay="499"/>
                                          </p:stCondLst>
                                        </p:cTn>
                                        <p:tgtEl>
                                          <p:spTgt spid="1886225"/>
                                        </p:tgtEl>
                                        <p:attrNameLst>
                                          <p:attrName>style.visibility</p:attrName>
                                        </p:attrNameLst>
                                      </p:cBhvr>
                                      <p:to>
                                        <p:strVal val="visible"/>
                                      </p:to>
                                    </p:set>
                                  </p:childTnLst>
                                </p:cTn>
                              </p:par>
                            </p:childTnLst>
                          </p:cTn>
                        </p:par>
                        <p:par>
                          <p:cTn id="36" fill="hold">
                            <p:stCondLst>
                              <p:cond delay="8000"/>
                            </p:stCondLst>
                            <p:childTnLst>
                              <p:par>
                                <p:cTn id="37" presetID="1" presetClass="entr" presetSubtype="0" fill="hold" grpId="0" nodeType="afterEffect">
                                  <p:stCondLst>
                                    <p:cond delay="0"/>
                                  </p:stCondLst>
                                  <p:childTnLst>
                                    <p:set>
                                      <p:cBhvr>
                                        <p:cTn id="38" dur="1" fill="hold">
                                          <p:stCondLst>
                                            <p:cond delay="499"/>
                                          </p:stCondLst>
                                        </p:cTn>
                                        <p:tgtEl>
                                          <p:spTgt spid="1886235"/>
                                        </p:tgtEl>
                                        <p:attrNameLst>
                                          <p:attrName>style.visibility</p:attrName>
                                        </p:attrNameLst>
                                      </p:cBhvr>
                                      <p:to>
                                        <p:strVal val="visible"/>
                                      </p:to>
                                    </p:set>
                                  </p:childTnLst>
                                </p:cTn>
                              </p:par>
                            </p:childTnLst>
                          </p:cTn>
                        </p:par>
                        <p:par>
                          <p:cTn id="39" fill="hold">
                            <p:stCondLst>
                              <p:cond delay="8500"/>
                            </p:stCondLst>
                            <p:childTnLst>
                              <p:par>
                                <p:cTn id="40" presetID="1" presetClass="entr" presetSubtype="0" fill="hold" grpId="0" nodeType="afterEffect">
                                  <p:stCondLst>
                                    <p:cond delay="0"/>
                                  </p:stCondLst>
                                  <p:childTnLst>
                                    <p:set>
                                      <p:cBhvr>
                                        <p:cTn id="41" dur="1" fill="hold">
                                          <p:stCondLst>
                                            <p:cond delay="499"/>
                                          </p:stCondLst>
                                        </p:cTn>
                                        <p:tgtEl>
                                          <p:spTgt spid="1886226"/>
                                        </p:tgtEl>
                                        <p:attrNameLst>
                                          <p:attrName>style.visibility</p:attrName>
                                        </p:attrNameLst>
                                      </p:cBhvr>
                                      <p:to>
                                        <p:strVal val="visible"/>
                                      </p:to>
                                    </p:set>
                                  </p:child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499"/>
                                          </p:stCondLst>
                                        </p:cTn>
                                        <p:tgtEl>
                                          <p:spTgt spid="1886227"/>
                                        </p:tgtEl>
                                        <p:attrNameLst>
                                          <p:attrName>style.visibility</p:attrName>
                                        </p:attrNameLst>
                                      </p:cBhvr>
                                      <p:to>
                                        <p:strVal val="visible"/>
                                      </p:to>
                                    </p:set>
                                  </p:childTnLst>
                                </p:cTn>
                              </p:par>
                            </p:childTnLst>
                          </p:cTn>
                        </p:par>
                        <p:par>
                          <p:cTn id="45" fill="hold">
                            <p:stCondLst>
                              <p:cond delay="9500"/>
                            </p:stCondLst>
                            <p:childTnLst>
                              <p:par>
                                <p:cTn id="46" presetID="1" presetClass="entr" presetSubtype="0" fill="hold" grpId="0" nodeType="afterEffect">
                                  <p:stCondLst>
                                    <p:cond delay="0"/>
                                  </p:stCondLst>
                                  <p:childTnLst>
                                    <p:set>
                                      <p:cBhvr>
                                        <p:cTn id="47" dur="1" fill="hold">
                                          <p:stCondLst>
                                            <p:cond delay="499"/>
                                          </p:stCondLst>
                                        </p:cTn>
                                        <p:tgtEl>
                                          <p:spTgt spid="1886230"/>
                                        </p:tgtEl>
                                        <p:attrNameLst>
                                          <p:attrName>style.visibility</p:attrName>
                                        </p:attrNameLst>
                                      </p:cBhvr>
                                      <p:to>
                                        <p:strVal val="visible"/>
                                      </p:to>
                                    </p:set>
                                  </p:childTnLst>
                                </p:cTn>
                              </p:par>
                            </p:childTnLst>
                          </p:cTn>
                        </p:par>
                        <p:par>
                          <p:cTn id="48" fill="hold">
                            <p:stCondLst>
                              <p:cond delay="10000"/>
                            </p:stCondLst>
                            <p:childTnLst>
                              <p:par>
                                <p:cTn id="49" presetID="9" presetClass="entr" presetSubtype="0" fill="hold" grpId="0" nodeType="afterEffect">
                                  <p:stCondLst>
                                    <p:cond delay="0"/>
                                  </p:stCondLst>
                                  <p:childTnLst>
                                    <p:set>
                                      <p:cBhvr>
                                        <p:cTn id="50" dur="1" fill="hold">
                                          <p:stCondLst>
                                            <p:cond delay="0"/>
                                          </p:stCondLst>
                                        </p:cTn>
                                        <p:tgtEl>
                                          <p:spTgt spid="1886231"/>
                                        </p:tgtEl>
                                        <p:attrNameLst>
                                          <p:attrName>style.visibility</p:attrName>
                                        </p:attrNameLst>
                                      </p:cBhvr>
                                      <p:to>
                                        <p:strVal val="visible"/>
                                      </p:to>
                                    </p:set>
                                    <p:animEffect transition="in" filter="dissolve">
                                      <p:cBhvr>
                                        <p:cTn id="51" dur="500"/>
                                        <p:tgtEl>
                                          <p:spTgt spid="1886231"/>
                                        </p:tgtEl>
                                      </p:cBhvr>
                                    </p:animEffect>
                                  </p:childTnLst>
                                </p:cTn>
                              </p:par>
                            </p:childTnLst>
                          </p:cTn>
                        </p:par>
                        <p:par>
                          <p:cTn id="52" fill="hold">
                            <p:stCondLst>
                              <p:cond delay="10500"/>
                            </p:stCondLst>
                            <p:childTnLst>
                              <p:par>
                                <p:cTn id="53" presetID="9" presetClass="entr" presetSubtype="0" fill="hold" grpId="0" nodeType="afterEffect">
                                  <p:stCondLst>
                                    <p:cond delay="0"/>
                                  </p:stCondLst>
                                  <p:childTnLst>
                                    <p:set>
                                      <p:cBhvr>
                                        <p:cTn id="54" dur="1" fill="hold">
                                          <p:stCondLst>
                                            <p:cond delay="0"/>
                                          </p:stCondLst>
                                        </p:cTn>
                                        <p:tgtEl>
                                          <p:spTgt spid="1886232"/>
                                        </p:tgtEl>
                                        <p:attrNameLst>
                                          <p:attrName>style.visibility</p:attrName>
                                        </p:attrNameLst>
                                      </p:cBhvr>
                                      <p:to>
                                        <p:strVal val="visible"/>
                                      </p:to>
                                    </p:set>
                                    <p:animEffect transition="in" filter="dissolve">
                                      <p:cBhvr>
                                        <p:cTn id="55" dur="500"/>
                                        <p:tgtEl>
                                          <p:spTgt spid="1886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6216" grpId="0" animBg="1"/>
      <p:bldP spid="1886217" grpId="0" animBg="1"/>
      <p:bldP spid="1886218" grpId="0" animBg="1"/>
      <p:bldP spid="1886219" grpId="0" animBg="1"/>
      <p:bldP spid="1886220" grpId="0" animBg="1"/>
      <p:bldP spid="1886225" grpId="0" autoUpdateAnimBg="0"/>
      <p:bldP spid="1886226" grpId="0" autoUpdateAnimBg="0"/>
      <p:bldP spid="1886227" grpId="0" autoUpdateAnimBg="0"/>
      <p:bldP spid="1886229" grpId="0"/>
      <p:bldP spid="1886230" grpId="0" autoUpdateAnimBg="0"/>
      <p:bldP spid="1886231" grpId="0" autoUpdateAnimBg="0"/>
      <p:bldP spid="1886232" grpId="0" autoUpdateAnimBg="0"/>
      <p:bldP spid="1886235" grpId="0" animBg="1"/>
      <p:bldP spid="1886237" grpId="0" animBg="1"/>
      <p:bldP spid="1886238" grpId="0" animBg="1"/>
      <p:bldP spid="1886239" grpId="0" animBg="1"/>
    </p:bldLst>
  </p:timing>
</p:sld>
</file>

<file path=ppt/slides/slide98.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003300"/>
            </a:gs>
            <a:gs pos="50000">
              <a:srgbClr val="008000"/>
            </a:gs>
            <a:gs pos="100000">
              <a:srgbClr val="003300"/>
            </a:gs>
          </a:gsLst>
          <a:lin ang="5400000" scaled="1"/>
        </a:gradFill>
        <a:effectLst/>
      </p:bgPr>
    </p:bg>
    <p:spTree>
      <p:nvGrpSpPr>
        <p:cNvPr id="1" name=""/>
        <p:cNvGrpSpPr/>
        <p:nvPr/>
      </p:nvGrpSpPr>
      <p:grpSpPr>
        <a:xfrm>
          <a:off x="0" y="0"/>
          <a:ext cx="0" cy="0"/>
          <a:chOff x="0" y="0"/>
          <a:chExt cx="0" cy="0"/>
        </a:xfrm>
      </p:grpSpPr>
      <p:sp>
        <p:nvSpPr>
          <p:cNvPr id="2305026" name="Freeform 2"/>
          <p:cNvSpPr>
            <a:spLocks/>
          </p:cNvSpPr>
          <p:nvPr/>
        </p:nvSpPr>
        <p:spPr bwMode="auto">
          <a:xfrm>
            <a:off x="5875338" y="3752850"/>
            <a:ext cx="415925" cy="381000"/>
          </a:xfrm>
          <a:custGeom>
            <a:avLst/>
            <a:gdLst/>
            <a:ahLst/>
            <a:cxnLst>
              <a:cxn ang="0">
                <a:pos x="58" y="59"/>
              </a:cxn>
              <a:cxn ang="0">
                <a:pos x="211" y="59"/>
              </a:cxn>
              <a:cxn ang="0">
                <a:pos x="211" y="0"/>
              </a:cxn>
              <a:cxn ang="0">
                <a:pos x="262" y="120"/>
              </a:cxn>
              <a:cxn ang="0">
                <a:pos x="213" y="240"/>
              </a:cxn>
              <a:cxn ang="0">
                <a:pos x="213" y="183"/>
              </a:cxn>
              <a:cxn ang="0">
                <a:pos x="12" y="179"/>
              </a:cxn>
              <a:cxn ang="0">
                <a:pos x="0" y="155"/>
              </a:cxn>
              <a:cxn ang="0">
                <a:pos x="58" y="59"/>
              </a:cxn>
            </a:cxnLst>
            <a:rect l="0" t="0" r="r" b="b"/>
            <a:pathLst>
              <a:path w="262" h="240">
                <a:moveTo>
                  <a:pt x="58" y="59"/>
                </a:moveTo>
                <a:lnTo>
                  <a:pt x="211" y="59"/>
                </a:lnTo>
                <a:lnTo>
                  <a:pt x="211" y="0"/>
                </a:lnTo>
                <a:lnTo>
                  <a:pt x="262" y="120"/>
                </a:lnTo>
                <a:lnTo>
                  <a:pt x="213" y="240"/>
                </a:lnTo>
                <a:lnTo>
                  <a:pt x="213" y="183"/>
                </a:lnTo>
                <a:lnTo>
                  <a:pt x="12" y="179"/>
                </a:lnTo>
                <a:lnTo>
                  <a:pt x="0" y="155"/>
                </a:lnTo>
                <a:lnTo>
                  <a:pt x="58" y="59"/>
                </a:lnTo>
                <a:close/>
              </a:path>
            </a:pathLst>
          </a:custGeom>
          <a:gradFill rotWithShape="1">
            <a:gsLst>
              <a:gs pos="0">
                <a:srgbClr val="FFCC00"/>
              </a:gs>
              <a:gs pos="100000">
                <a:schemeClr val="bg1"/>
              </a:gs>
            </a:gsLst>
            <a:lin ang="0" scaled="1"/>
          </a:gradFill>
          <a:ln w="9525" cap="flat" cmpd="sng">
            <a:solidFill>
              <a:srgbClr val="FF9900"/>
            </a:solidFill>
            <a:prstDash val="solid"/>
            <a:miter lim="800000"/>
            <a:headEnd type="none" w="med" len="med"/>
            <a:tailEnd type="none" w="med" len="med"/>
          </a:ln>
          <a:effectLst/>
        </p:spPr>
        <p:txBody>
          <a:bodyPr wrap="none"/>
          <a:lstStyle/>
          <a:p>
            <a:endParaRPr lang="en-US"/>
          </a:p>
        </p:txBody>
      </p:sp>
      <p:sp>
        <p:nvSpPr>
          <p:cNvPr id="2305027" name="Rectangle 3"/>
          <p:cNvSpPr>
            <a:spLocks noChangeArrowheads="1"/>
          </p:cNvSpPr>
          <p:nvPr/>
        </p:nvSpPr>
        <p:spPr bwMode="auto">
          <a:xfrm>
            <a:off x="458788" y="684213"/>
            <a:ext cx="1404937" cy="377825"/>
          </a:xfrm>
          <a:prstGeom prst="rect">
            <a:avLst/>
          </a:prstGeom>
          <a:solidFill>
            <a:srgbClr val="FFFF00"/>
          </a:solidFill>
          <a:ln w="15875">
            <a:solidFill>
              <a:schemeClr val="tx1"/>
            </a:solidFill>
            <a:miter lim="800000"/>
            <a:headEnd/>
            <a:tailEnd/>
          </a:ln>
          <a:effectLst/>
        </p:spPr>
        <p:txBody>
          <a:bodyPr wrap="none" anchor="ctr"/>
          <a:lstStyle/>
          <a:p>
            <a:pPr algn="ctr"/>
            <a:r>
              <a:rPr lang="en-US" sz="1800">
                <a:effectLst>
                  <a:outerShdw blurRad="38100" dist="38100" dir="2700000" algn="tl">
                    <a:srgbClr val="FFFFFF"/>
                  </a:outerShdw>
                </a:effectLst>
              </a:rPr>
              <a:t>ELEMENT</a:t>
            </a:r>
          </a:p>
        </p:txBody>
      </p:sp>
      <p:sp>
        <p:nvSpPr>
          <p:cNvPr id="2305028" name="Text Box 4"/>
          <p:cNvSpPr txBox="1">
            <a:spLocks noChangeArrowheads="1"/>
          </p:cNvSpPr>
          <p:nvPr/>
        </p:nvSpPr>
        <p:spPr bwMode="auto">
          <a:xfrm>
            <a:off x="385763" y="1131888"/>
            <a:ext cx="1971675" cy="304800"/>
          </a:xfrm>
          <a:prstGeom prst="rect">
            <a:avLst/>
          </a:prstGeom>
          <a:noFill/>
          <a:ln w="9525">
            <a:noFill/>
            <a:miter lim="800000"/>
            <a:headEnd/>
            <a:tailEnd/>
          </a:ln>
          <a:effectLst/>
        </p:spPr>
        <p:txBody>
          <a:bodyPr wrap="none">
            <a:spAutoFit/>
          </a:bodyPr>
          <a:lstStyle/>
          <a:p>
            <a:r>
              <a:rPr lang="en-US" sz="1400">
                <a:solidFill>
                  <a:srgbClr val="F8F8F8"/>
                </a:solidFill>
              </a:rPr>
              <a:t>hydrogen molecule, H</a:t>
            </a:r>
            <a:r>
              <a:rPr lang="en-US" sz="1400" baseline="-25000">
                <a:solidFill>
                  <a:srgbClr val="F8F8F8"/>
                </a:solidFill>
              </a:rPr>
              <a:t>2</a:t>
            </a:r>
          </a:p>
        </p:txBody>
      </p:sp>
      <p:sp>
        <p:nvSpPr>
          <p:cNvPr id="2305029" name="Oval 5"/>
          <p:cNvSpPr>
            <a:spLocks noChangeArrowheads="1"/>
          </p:cNvSpPr>
          <p:nvPr/>
        </p:nvSpPr>
        <p:spPr bwMode="auto">
          <a:xfrm>
            <a:off x="180975" y="1522413"/>
            <a:ext cx="2162175" cy="1552575"/>
          </a:xfrm>
          <a:prstGeom prst="ellipse">
            <a:avLst/>
          </a:prstGeom>
          <a:gradFill rotWithShape="1">
            <a:gsLst>
              <a:gs pos="0">
                <a:schemeClr val="bg1"/>
              </a:gs>
              <a:gs pos="100000">
                <a:srgbClr val="CCFFFF"/>
              </a:gs>
            </a:gsLst>
            <a:path path="shape">
              <a:fillToRect l="50000" t="50000" r="50000" b="50000"/>
            </a:path>
          </a:gradFill>
          <a:ln w="12700">
            <a:solidFill>
              <a:schemeClr val="tx1"/>
            </a:solidFill>
            <a:miter lim="800000"/>
            <a:headEnd/>
            <a:tailEnd/>
          </a:ln>
          <a:effectLst/>
        </p:spPr>
        <p:txBody>
          <a:bodyPr wrap="none" anchor="ctr"/>
          <a:lstStyle/>
          <a:p>
            <a:endParaRPr lang="en-US"/>
          </a:p>
        </p:txBody>
      </p:sp>
      <p:sp>
        <p:nvSpPr>
          <p:cNvPr id="2305030" name="Oval 6"/>
          <p:cNvSpPr>
            <a:spLocks noChangeArrowheads="1"/>
          </p:cNvSpPr>
          <p:nvPr/>
        </p:nvSpPr>
        <p:spPr bwMode="auto">
          <a:xfrm>
            <a:off x="131763" y="4003675"/>
            <a:ext cx="2162175" cy="1552575"/>
          </a:xfrm>
          <a:prstGeom prst="ellipse">
            <a:avLst/>
          </a:prstGeom>
          <a:gradFill rotWithShape="1">
            <a:gsLst>
              <a:gs pos="0">
                <a:schemeClr val="bg1"/>
              </a:gs>
              <a:gs pos="100000">
                <a:srgbClr val="CCFFFF"/>
              </a:gs>
            </a:gsLst>
            <a:path path="shape">
              <a:fillToRect l="50000" t="50000" r="50000" b="50000"/>
            </a:path>
          </a:gradFill>
          <a:ln w="12700">
            <a:solidFill>
              <a:schemeClr val="tx1"/>
            </a:solidFill>
            <a:miter lim="800000"/>
            <a:headEnd/>
            <a:tailEnd/>
          </a:ln>
          <a:effectLst/>
        </p:spPr>
        <p:txBody>
          <a:bodyPr wrap="none" anchor="ctr"/>
          <a:lstStyle/>
          <a:p>
            <a:endParaRPr lang="en-US"/>
          </a:p>
        </p:txBody>
      </p:sp>
      <p:sp>
        <p:nvSpPr>
          <p:cNvPr id="2305031" name="Oval 7"/>
          <p:cNvSpPr>
            <a:spLocks noChangeArrowheads="1"/>
          </p:cNvSpPr>
          <p:nvPr/>
        </p:nvSpPr>
        <p:spPr bwMode="auto">
          <a:xfrm>
            <a:off x="2359025" y="2154238"/>
            <a:ext cx="1746250" cy="3214687"/>
          </a:xfrm>
          <a:prstGeom prst="ellipse">
            <a:avLst/>
          </a:prstGeom>
          <a:gradFill rotWithShape="1">
            <a:gsLst>
              <a:gs pos="0">
                <a:schemeClr val="bg1"/>
              </a:gs>
              <a:gs pos="100000">
                <a:srgbClr val="CCFFFF"/>
              </a:gs>
            </a:gsLst>
            <a:path path="shape">
              <a:fillToRect l="50000" t="50000" r="50000" b="50000"/>
            </a:path>
          </a:gradFill>
          <a:ln w="12700">
            <a:solidFill>
              <a:schemeClr val="tx1"/>
            </a:solidFill>
            <a:miter lim="800000"/>
            <a:headEnd/>
            <a:tailEnd/>
          </a:ln>
          <a:effectLst/>
        </p:spPr>
        <p:txBody>
          <a:bodyPr wrap="none" anchor="ctr"/>
          <a:lstStyle/>
          <a:p>
            <a:endParaRPr lang="en-US"/>
          </a:p>
        </p:txBody>
      </p:sp>
      <p:sp>
        <p:nvSpPr>
          <p:cNvPr id="2305032" name="Freeform 8"/>
          <p:cNvSpPr>
            <a:spLocks/>
          </p:cNvSpPr>
          <p:nvPr/>
        </p:nvSpPr>
        <p:spPr bwMode="auto">
          <a:xfrm>
            <a:off x="4252913" y="1185863"/>
            <a:ext cx="2263775" cy="4664075"/>
          </a:xfrm>
          <a:custGeom>
            <a:avLst/>
            <a:gdLst/>
            <a:ahLst/>
            <a:cxnLst>
              <a:cxn ang="0">
                <a:pos x="198" y="1623"/>
              </a:cxn>
              <a:cxn ang="0">
                <a:pos x="76" y="1297"/>
              </a:cxn>
              <a:cxn ang="0">
                <a:pos x="210" y="1280"/>
              </a:cxn>
              <a:cxn ang="0">
                <a:pos x="35" y="663"/>
              </a:cxn>
              <a:cxn ang="0">
                <a:pos x="163" y="646"/>
              </a:cxn>
              <a:cxn ang="0">
                <a:pos x="53" y="180"/>
              </a:cxn>
              <a:cxn ang="0">
                <a:pos x="390" y="291"/>
              </a:cxn>
              <a:cxn ang="0">
                <a:pos x="623" y="52"/>
              </a:cxn>
              <a:cxn ang="0">
                <a:pos x="722" y="227"/>
              </a:cxn>
              <a:cxn ang="0">
                <a:pos x="972" y="0"/>
              </a:cxn>
              <a:cxn ang="0">
                <a:pos x="1024" y="145"/>
              </a:cxn>
              <a:cxn ang="0">
                <a:pos x="1251" y="41"/>
              </a:cxn>
              <a:cxn ang="0">
                <a:pos x="1176" y="524"/>
              </a:cxn>
              <a:cxn ang="0">
                <a:pos x="1286" y="500"/>
              </a:cxn>
              <a:cxn ang="0">
                <a:pos x="1152" y="913"/>
              </a:cxn>
              <a:cxn ang="0">
                <a:pos x="1292" y="890"/>
              </a:cxn>
              <a:cxn ang="0">
                <a:pos x="1100" y="1041"/>
              </a:cxn>
              <a:cxn ang="0">
                <a:pos x="1164" y="1164"/>
              </a:cxn>
              <a:cxn ang="0">
                <a:pos x="926" y="1519"/>
              </a:cxn>
              <a:cxn ang="0">
                <a:pos x="1042" y="1693"/>
              </a:cxn>
              <a:cxn ang="0">
                <a:pos x="949" y="1821"/>
              </a:cxn>
              <a:cxn ang="0">
                <a:pos x="1147" y="1984"/>
              </a:cxn>
              <a:cxn ang="0">
                <a:pos x="902" y="2170"/>
              </a:cxn>
              <a:cxn ang="0">
                <a:pos x="1001" y="2519"/>
              </a:cxn>
              <a:cxn ang="0">
                <a:pos x="821" y="2385"/>
              </a:cxn>
              <a:cxn ang="0">
                <a:pos x="739" y="2484"/>
              </a:cxn>
              <a:cxn ang="0">
                <a:pos x="588" y="2298"/>
              </a:cxn>
              <a:cxn ang="0">
                <a:pos x="402" y="2385"/>
              </a:cxn>
              <a:cxn ang="0">
                <a:pos x="239" y="1990"/>
              </a:cxn>
              <a:cxn ang="0">
                <a:pos x="0" y="2089"/>
              </a:cxn>
              <a:cxn ang="0">
                <a:pos x="117" y="1798"/>
              </a:cxn>
              <a:cxn ang="0">
                <a:pos x="76" y="1693"/>
              </a:cxn>
              <a:cxn ang="0">
                <a:pos x="198" y="1623"/>
              </a:cxn>
            </a:cxnLst>
            <a:rect l="0" t="0" r="r" b="b"/>
            <a:pathLst>
              <a:path w="1292" h="2519">
                <a:moveTo>
                  <a:pt x="198" y="1623"/>
                </a:moveTo>
                <a:lnTo>
                  <a:pt x="76" y="1297"/>
                </a:lnTo>
                <a:lnTo>
                  <a:pt x="210" y="1280"/>
                </a:lnTo>
                <a:lnTo>
                  <a:pt x="35" y="663"/>
                </a:lnTo>
                <a:lnTo>
                  <a:pt x="163" y="646"/>
                </a:lnTo>
                <a:lnTo>
                  <a:pt x="53" y="180"/>
                </a:lnTo>
                <a:lnTo>
                  <a:pt x="390" y="291"/>
                </a:lnTo>
                <a:lnTo>
                  <a:pt x="623" y="52"/>
                </a:lnTo>
                <a:lnTo>
                  <a:pt x="722" y="227"/>
                </a:lnTo>
                <a:lnTo>
                  <a:pt x="972" y="0"/>
                </a:lnTo>
                <a:lnTo>
                  <a:pt x="1024" y="145"/>
                </a:lnTo>
                <a:lnTo>
                  <a:pt x="1251" y="41"/>
                </a:lnTo>
                <a:lnTo>
                  <a:pt x="1176" y="524"/>
                </a:lnTo>
                <a:lnTo>
                  <a:pt x="1286" y="500"/>
                </a:lnTo>
                <a:lnTo>
                  <a:pt x="1152" y="913"/>
                </a:lnTo>
                <a:lnTo>
                  <a:pt x="1292" y="890"/>
                </a:lnTo>
                <a:lnTo>
                  <a:pt x="1100" y="1041"/>
                </a:lnTo>
                <a:lnTo>
                  <a:pt x="1164" y="1164"/>
                </a:lnTo>
                <a:lnTo>
                  <a:pt x="926" y="1519"/>
                </a:lnTo>
                <a:lnTo>
                  <a:pt x="1042" y="1693"/>
                </a:lnTo>
                <a:lnTo>
                  <a:pt x="949" y="1821"/>
                </a:lnTo>
                <a:lnTo>
                  <a:pt x="1147" y="1984"/>
                </a:lnTo>
                <a:lnTo>
                  <a:pt x="902" y="2170"/>
                </a:lnTo>
                <a:lnTo>
                  <a:pt x="1001" y="2519"/>
                </a:lnTo>
                <a:lnTo>
                  <a:pt x="821" y="2385"/>
                </a:lnTo>
                <a:lnTo>
                  <a:pt x="739" y="2484"/>
                </a:lnTo>
                <a:lnTo>
                  <a:pt x="588" y="2298"/>
                </a:lnTo>
                <a:lnTo>
                  <a:pt x="402" y="2385"/>
                </a:lnTo>
                <a:lnTo>
                  <a:pt x="239" y="1990"/>
                </a:lnTo>
                <a:lnTo>
                  <a:pt x="0" y="2089"/>
                </a:lnTo>
                <a:lnTo>
                  <a:pt x="117" y="1798"/>
                </a:lnTo>
                <a:lnTo>
                  <a:pt x="76" y="1693"/>
                </a:lnTo>
                <a:lnTo>
                  <a:pt x="198" y="1623"/>
                </a:lnTo>
                <a:close/>
              </a:path>
            </a:pathLst>
          </a:custGeom>
          <a:gradFill rotWithShape="1">
            <a:gsLst>
              <a:gs pos="0">
                <a:srgbClr val="FFCC00"/>
              </a:gs>
              <a:gs pos="100000">
                <a:srgbClr val="FF3300"/>
              </a:gs>
            </a:gsLst>
            <a:path path="rect">
              <a:fillToRect l="50000" t="50000" r="50000" b="50000"/>
            </a:path>
          </a:gradFill>
          <a:ln w="9525" cap="flat" cmpd="sng">
            <a:solidFill>
              <a:srgbClr val="FF3300"/>
            </a:solidFill>
            <a:prstDash val="solid"/>
            <a:miter lim="800000"/>
            <a:headEnd type="none" w="med" len="med"/>
            <a:tailEnd type="none" w="med" len="med"/>
          </a:ln>
          <a:effectLst/>
        </p:spPr>
        <p:txBody>
          <a:bodyPr wrap="none"/>
          <a:lstStyle/>
          <a:p>
            <a:endParaRPr lang="en-US"/>
          </a:p>
        </p:txBody>
      </p:sp>
      <p:sp>
        <p:nvSpPr>
          <p:cNvPr id="2305033" name="WordArt 9"/>
          <p:cNvSpPr>
            <a:spLocks noChangeArrowheads="1" noChangeShapeType="1" noTextEdit="1"/>
          </p:cNvSpPr>
          <p:nvPr/>
        </p:nvSpPr>
        <p:spPr bwMode="auto">
          <a:xfrm>
            <a:off x="4630738" y="3384550"/>
            <a:ext cx="1257300" cy="495300"/>
          </a:xfrm>
          <a:prstGeom prst="rect">
            <a:avLst/>
          </a:prstGeom>
        </p:spPr>
        <p:txBody>
          <a:bodyPr wrap="none" fromWordArt="1">
            <a:prstTxWarp prst="textPlain">
              <a:avLst>
                <a:gd name="adj" fmla="val 50000"/>
              </a:avLst>
            </a:prstTxWarp>
          </a:bodyPr>
          <a:lstStyle/>
          <a:p>
            <a:pPr algn="ctr"/>
            <a:r>
              <a:rPr lang="en-US" sz="2800" i="1" kern="10">
                <a:ln w="9525">
                  <a:solidFill>
                    <a:srgbClr val="000000"/>
                  </a:solidFill>
                  <a:miter lim="800000"/>
                  <a:headEnd/>
                  <a:tailEnd/>
                </a:ln>
                <a:solidFill>
                  <a:srgbClr val="FFFFFF"/>
                </a:solidFill>
                <a:effectLst>
                  <a:outerShdw dist="35921" dir="2700000" algn="ctr" rotWithShape="0">
                    <a:srgbClr val="808080">
                      <a:alpha val="80000"/>
                    </a:srgbClr>
                  </a:outerShdw>
                </a:effectLst>
                <a:latin typeface="Arial Black"/>
              </a:rPr>
              <a:t>BANG!</a:t>
            </a:r>
          </a:p>
        </p:txBody>
      </p:sp>
      <p:sp>
        <p:nvSpPr>
          <p:cNvPr id="2305034" name="Rectangle 10"/>
          <p:cNvSpPr>
            <a:spLocks noChangeArrowheads="1"/>
          </p:cNvSpPr>
          <p:nvPr/>
        </p:nvSpPr>
        <p:spPr bwMode="auto">
          <a:xfrm>
            <a:off x="400050" y="5721350"/>
            <a:ext cx="1404938" cy="377825"/>
          </a:xfrm>
          <a:prstGeom prst="rect">
            <a:avLst/>
          </a:prstGeom>
          <a:solidFill>
            <a:srgbClr val="FFFF00"/>
          </a:solidFill>
          <a:ln w="15875">
            <a:solidFill>
              <a:schemeClr val="tx1"/>
            </a:solidFill>
            <a:miter lim="800000"/>
            <a:headEnd/>
            <a:tailEnd/>
          </a:ln>
          <a:effectLst/>
        </p:spPr>
        <p:txBody>
          <a:bodyPr wrap="none" anchor="ctr"/>
          <a:lstStyle/>
          <a:p>
            <a:pPr algn="ctr"/>
            <a:r>
              <a:rPr lang="en-US" sz="1800">
                <a:effectLst>
                  <a:outerShdw blurRad="38100" dist="38100" dir="2700000" algn="tl">
                    <a:srgbClr val="FFFFFF"/>
                  </a:outerShdw>
                </a:effectLst>
              </a:rPr>
              <a:t>ELEMENT</a:t>
            </a:r>
          </a:p>
        </p:txBody>
      </p:sp>
      <p:sp>
        <p:nvSpPr>
          <p:cNvPr id="2305035" name="Text Box 11"/>
          <p:cNvSpPr txBox="1">
            <a:spLocks noChangeArrowheads="1"/>
          </p:cNvSpPr>
          <p:nvPr/>
        </p:nvSpPr>
        <p:spPr bwMode="auto">
          <a:xfrm>
            <a:off x="327025" y="6169025"/>
            <a:ext cx="1814513" cy="304800"/>
          </a:xfrm>
          <a:prstGeom prst="rect">
            <a:avLst/>
          </a:prstGeom>
          <a:noFill/>
          <a:ln w="9525">
            <a:noFill/>
            <a:miter lim="800000"/>
            <a:headEnd/>
            <a:tailEnd/>
          </a:ln>
          <a:effectLst/>
        </p:spPr>
        <p:txBody>
          <a:bodyPr wrap="none">
            <a:spAutoFit/>
          </a:bodyPr>
          <a:lstStyle/>
          <a:p>
            <a:r>
              <a:rPr lang="en-US" sz="1400">
                <a:solidFill>
                  <a:srgbClr val="F8F8F8"/>
                </a:solidFill>
              </a:rPr>
              <a:t>oxygen molecule, O</a:t>
            </a:r>
            <a:r>
              <a:rPr lang="en-US" sz="1400" baseline="-25000">
                <a:solidFill>
                  <a:srgbClr val="F8F8F8"/>
                </a:solidFill>
              </a:rPr>
              <a:t>2</a:t>
            </a:r>
          </a:p>
        </p:txBody>
      </p:sp>
      <p:sp>
        <p:nvSpPr>
          <p:cNvPr id="2305036" name="Rectangle 12"/>
          <p:cNvSpPr>
            <a:spLocks noChangeArrowheads="1"/>
          </p:cNvSpPr>
          <p:nvPr/>
        </p:nvSpPr>
        <p:spPr bwMode="auto">
          <a:xfrm>
            <a:off x="2532063" y="5503863"/>
            <a:ext cx="1404937" cy="377825"/>
          </a:xfrm>
          <a:prstGeom prst="rect">
            <a:avLst/>
          </a:prstGeom>
          <a:solidFill>
            <a:srgbClr val="FFFF00"/>
          </a:solidFill>
          <a:ln w="15875">
            <a:solidFill>
              <a:schemeClr val="tx1"/>
            </a:solidFill>
            <a:miter lim="800000"/>
            <a:headEnd/>
            <a:tailEnd/>
          </a:ln>
          <a:effectLst/>
        </p:spPr>
        <p:txBody>
          <a:bodyPr wrap="none" anchor="ctr"/>
          <a:lstStyle/>
          <a:p>
            <a:pPr algn="ctr"/>
            <a:r>
              <a:rPr lang="en-US" sz="1800">
                <a:effectLst>
                  <a:outerShdw blurRad="38100" dist="38100" dir="2700000" algn="tl">
                    <a:srgbClr val="FFFFFF"/>
                  </a:outerShdw>
                </a:effectLst>
              </a:rPr>
              <a:t>MIXTURE</a:t>
            </a:r>
          </a:p>
        </p:txBody>
      </p:sp>
      <p:sp>
        <p:nvSpPr>
          <p:cNvPr id="2305037" name="Text Box 13"/>
          <p:cNvSpPr txBox="1">
            <a:spLocks noChangeArrowheads="1"/>
          </p:cNvSpPr>
          <p:nvPr/>
        </p:nvSpPr>
        <p:spPr bwMode="auto">
          <a:xfrm>
            <a:off x="2525713" y="5951538"/>
            <a:ext cx="1684337" cy="730250"/>
          </a:xfrm>
          <a:prstGeom prst="rect">
            <a:avLst/>
          </a:prstGeom>
          <a:noFill/>
          <a:ln w="9525">
            <a:noFill/>
            <a:miter lim="800000"/>
            <a:headEnd/>
            <a:tailEnd/>
          </a:ln>
          <a:effectLst/>
        </p:spPr>
        <p:txBody>
          <a:bodyPr>
            <a:spAutoFit/>
          </a:bodyPr>
          <a:lstStyle/>
          <a:p>
            <a:r>
              <a:rPr lang="en-US" sz="1400">
                <a:solidFill>
                  <a:srgbClr val="F8F8F8"/>
                </a:solidFill>
              </a:rPr>
              <a:t>a mixture of</a:t>
            </a:r>
          </a:p>
          <a:p>
            <a:r>
              <a:rPr lang="en-US" sz="1400">
                <a:solidFill>
                  <a:srgbClr val="F8F8F8"/>
                </a:solidFill>
              </a:rPr>
              <a:t>hydrogen and </a:t>
            </a:r>
          </a:p>
          <a:p>
            <a:r>
              <a:rPr lang="en-US" sz="1400">
                <a:solidFill>
                  <a:srgbClr val="F8F8F8"/>
                </a:solidFill>
              </a:rPr>
              <a:t>oxygen molecules</a:t>
            </a:r>
            <a:endParaRPr lang="en-US" sz="1400" baseline="-25000">
              <a:solidFill>
                <a:srgbClr val="F8F8F8"/>
              </a:solidFill>
            </a:endParaRPr>
          </a:p>
        </p:txBody>
      </p:sp>
      <p:sp>
        <p:nvSpPr>
          <p:cNvPr id="2305038" name="Rectangle 14"/>
          <p:cNvSpPr>
            <a:spLocks noChangeArrowheads="1"/>
          </p:cNvSpPr>
          <p:nvPr/>
        </p:nvSpPr>
        <p:spPr bwMode="auto">
          <a:xfrm>
            <a:off x="3543300" y="765175"/>
            <a:ext cx="2511425" cy="293688"/>
          </a:xfrm>
          <a:prstGeom prst="rect">
            <a:avLst/>
          </a:prstGeom>
          <a:solidFill>
            <a:srgbClr val="FFFF00"/>
          </a:solidFill>
          <a:ln w="15875">
            <a:solidFill>
              <a:schemeClr val="tx1"/>
            </a:solidFill>
            <a:miter lim="800000"/>
            <a:headEnd/>
            <a:tailEnd/>
          </a:ln>
          <a:effectLst/>
        </p:spPr>
        <p:txBody>
          <a:bodyPr wrap="none" anchor="ctr"/>
          <a:lstStyle/>
          <a:p>
            <a:pPr algn="ctr"/>
            <a:r>
              <a:rPr lang="en-US" sz="1800">
                <a:effectLst>
                  <a:outerShdw blurRad="38100" dist="38100" dir="2700000" algn="tl">
                    <a:srgbClr val="FFFFFF"/>
                  </a:outerShdw>
                </a:effectLst>
              </a:rPr>
              <a:t>CHEMICAL REACTION</a:t>
            </a:r>
          </a:p>
        </p:txBody>
      </p:sp>
      <p:sp>
        <p:nvSpPr>
          <p:cNvPr id="2305039" name="Text Box 15"/>
          <p:cNvSpPr txBox="1">
            <a:spLocks noChangeArrowheads="1"/>
          </p:cNvSpPr>
          <p:nvPr/>
        </p:nvSpPr>
        <p:spPr bwMode="auto">
          <a:xfrm>
            <a:off x="3463925" y="274638"/>
            <a:ext cx="3935413" cy="730250"/>
          </a:xfrm>
          <a:prstGeom prst="rect">
            <a:avLst/>
          </a:prstGeom>
          <a:noFill/>
          <a:ln w="9525">
            <a:noFill/>
            <a:miter lim="800000"/>
            <a:headEnd/>
            <a:tailEnd/>
          </a:ln>
          <a:effectLst/>
        </p:spPr>
        <p:txBody>
          <a:bodyPr wrap="none">
            <a:spAutoFit/>
          </a:bodyPr>
          <a:lstStyle/>
          <a:p>
            <a:r>
              <a:rPr lang="en-US" sz="1400">
                <a:solidFill>
                  <a:srgbClr val="F8F8F8"/>
                </a:solidFill>
              </a:rPr>
              <a:t>if molecules collide with enough</a:t>
            </a:r>
          </a:p>
          <a:p>
            <a:r>
              <a:rPr lang="en-US" sz="1400">
                <a:solidFill>
                  <a:srgbClr val="F8F8F8"/>
                </a:solidFill>
              </a:rPr>
              <a:t>force to break them into atoms, a </a:t>
            </a:r>
          </a:p>
          <a:p>
            <a:r>
              <a:rPr lang="en-US" sz="1400">
                <a:solidFill>
                  <a:srgbClr val="F8F8F8"/>
                </a:solidFill>
              </a:rPr>
              <a:t>                                                     can take place</a:t>
            </a:r>
            <a:endParaRPr lang="en-US" sz="1400" baseline="-25000">
              <a:solidFill>
                <a:srgbClr val="F8F8F8"/>
              </a:solidFill>
            </a:endParaRPr>
          </a:p>
        </p:txBody>
      </p:sp>
      <p:sp>
        <p:nvSpPr>
          <p:cNvPr id="2305040" name="Rectangle 16"/>
          <p:cNvSpPr>
            <a:spLocks noChangeArrowheads="1"/>
          </p:cNvSpPr>
          <p:nvPr/>
        </p:nvSpPr>
        <p:spPr bwMode="auto">
          <a:xfrm>
            <a:off x="6716713" y="5111750"/>
            <a:ext cx="1477962" cy="377825"/>
          </a:xfrm>
          <a:prstGeom prst="rect">
            <a:avLst/>
          </a:prstGeom>
          <a:solidFill>
            <a:srgbClr val="FFFF00"/>
          </a:solidFill>
          <a:ln w="15875">
            <a:solidFill>
              <a:schemeClr val="tx1"/>
            </a:solidFill>
            <a:miter lim="800000"/>
            <a:headEnd/>
            <a:tailEnd/>
          </a:ln>
          <a:effectLst/>
        </p:spPr>
        <p:txBody>
          <a:bodyPr wrap="none" anchor="ctr"/>
          <a:lstStyle/>
          <a:p>
            <a:pPr algn="ctr"/>
            <a:r>
              <a:rPr lang="en-US" sz="1800">
                <a:effectLst>
                  <a:outerShdw blurRad="38100" dist="38100" dir="2700000" algn="tl">
                    <a:srgbClr val="FFFFFF"/>
                  </a:outerShdw>
                </a:effectLst>
              </a:rPr>
              <a:t>COMPOUND</a:t>
            </a:r>
          </a:p>
        </p:txBody>
      </p:sp>
      <p:sp>
        <p:nvSpPr>
          <p:cNvPr id="2305041" name="Text Box 17"/>
          <p:cNvSpPr txBox="1">
            <a:spLocks noChangeArrowheads="1"/>
          </p:cNvSpPr>
          <p:nvPr/>
        </p:nvSpPr>
        <p:spPr bwMode="auto">
          <a:xfrm>
            <a:off x="6643688" y="5559425"/>
            <a:ext cx="1046162" cy="304800"/>
          </a:xfrm>
          <a:prstGeom prst="rect">
            <a:avLst/>
          </a:prstGeom>
          <a:noFill/>
          <a:ln w="9525">
            <a:noFill/>
            <a:miter lim="800000"/>
            <a:headEnd/>
            <a:tailEnd/>
          </a:ln>
          <a:effectLst/>
        </p:spPr>
        <p:txBody>
          <a:bodyPr wrap="none">
            <a:spAutoFit/>
          </a:bodyPr>
          <a:lstStyle/>
          <a:p>
            <a:r>
              <a:rPr lang="en-US" sz="1400">
                <a:solidFill>
                  <a:srgbClr val="F8F8F8"/>
                </a:solidFill>
              </a:rPr>
              <a:t>water, H</a:t>
            </a:r>
            <a:r>
              <a:rPr lang="en-US" sz="1400" baseline="-25000">
                <a:solidFill>
                  <a:srgbClr val="F8F8F8"/>
                </a:solidFill>
              </a:rPr>
              <a:t>2</a:t>
            </a:r>
            <a:r>
              <a:rPr lang="en-US" sz="1400">
                <a:solidFill>
                  <a:srgbClr val="F8F8F8"/>
                </a:solidFill>
              </a:rPr>
              <a:t>O</a:t>
            </a:r>
          </a:p>
        </p:txBody>
      </p:sp>
      <p:sp>
        <p:nvSpPr>
          <p:cNvPr id="2305042" name="Oval 18"/>
          <p:cNvSpPr>
            <a:spLocks noChangeArrowheads="1"/>
          </p:cNvSpPr>
          <p:nvPr/>
        </p:nvSpPr>
        <p:spPr bwMode="auto">
          <a:xfrm>
            <a:off x="6375400" y="2447925"/>
            <a:ext cx="2501900" cy="2468563"/>
          </a:xfrm>
          <a:prstGeom prst="ellipse">
            <a:avLst/>
          </a:prstGeom>
          <a:gradFill rotWithShape="1">
            <a:gsLst>
              <a:gs pos="0">
                <a:schemeClr val="bg1"/>
              </a:gs>
              <a:gs pos="100000">
                <a:srgbClr val="CCFFFF"/>
              </a:gs>
            </a:gsLst>
            <a:path path="shape">
              <a:fillToRect l="50000" t="50000" r="50000" b="50000"/>
            </a:path>
          </a:gradFill>
          <a:ln w="12700">
            <a:solidFill>
              <a:schemeClr val="tx1"/>
            </a:solidFill>
            <a:miter lim="800000"/>
            <a:headEnd/>
            <a:tailEnd/>
          </a:ln>
          <a:effectLst/>
        </p:spPr>
        <p:txBody>
          <a:bodyPr wrap="none" anchor="ctr"/>
          <a:lstStyle/>
          <a:p>
            <a:endParaRPr lang="en-US"/>
          </a:p>
        </p:txBody>
      </p:sp>
      <p:grpSp>
        <p:nvGrpSpPr>
          <p:cNvPr id="2305043" name="Group 19"/>
          <p:cNvGrpSpPr>
            <a:grpSpLocks/>
          </p:cNvGrpSpPr>
          <p:nvPr/>
        </p:nvGrpSpPr>
        <p:grpSpPr bwMode="auto">
          <a:xfrm>
            <a:off x="368300" y="4156075"/>
            <a:ext cx="1824038" cy="1176338"/>
            <a:chOff x="232" y="2618"/>
            <a:chExt cx="1149" cy="741"/>
          </a:xfrm>
        </p:grpSpPr>
        <p:sp>
          <p:nvSpPr>
            <p:cNvPr id="2305044" name="Oval 20"/>
            <p:cNvSpPr>
              <a:spLocks noChangeArrowheads="1"/>
            </p:cNvSpPr>
            <p:nvPr/>
          </p:nvSpPr>
          <p:spPr bwMode="auto">
            <a:xfrm rot="-2037623">
              <a:off x="514" y="2683"/>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045" name="Oval 21"/>
            <p:cNvSpPr>
              <a:spLocks noChangeArrowheads="1"/>
            </p:cNvSpPr>
            <p:nvPr/>
          </p:nvSpPr>
          <p:spPr bwMode="auto">
            <a:xfrm rot="14850759">
              <a:off x="1159" y="2909"/>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046" name="Oval 22"/>
            <p:cNvSpPr>
              <a:spLocks noChangeArrowheads="1"/>
            </p:cNvSpPr>
            <p:nvPr/>
          </p:nvSpPr>
          <p:spPr bwMode="auto">
            <a:xfrm rot="3864172">
              <a:off x="910" y="3011"/>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047" name="Oval 23"/>
            <p:cNvSpPr>
              <a:spLocks noChangeArrowheads="1"/>
            </p:cNvSpPr>
            <p:nvPr/>
          </p:nvSpPr>
          <p:spPr bwMode="auto">
            <a:xfrm rot="8979565">
              <a:off x="816" y="2738"/>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048" name="Oval 24"/>
            <p:cNvSpPr>
              <a:spLocks noChangeArrowheads="1"/>
            </p:cNvSpPr>
            <p:nvPr/>
          </p:nvSpPr>
          <p:spPr bwMode="auto">
            <a:xfrm rot="12043781">
              <a:off x="425" y="2618"/>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049" name="Oval 25"/>
            <p:cNvSpPr>
              <a:spLocks noChangeArrowheads="1"/>
            </p:cNvSpPr>
            <p:nvPr/>
          </p:nvSpPr>
          <p:spPr bwMode="auto">
            <a:xfrm rot="-6081420">
              <a:off x="1237" y="3020"/>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050" name="Oval 26"/>
            <p:cNvSpPr>
              <a:spLocks noChangeArrowheads="1"/>
            </p:cNvSpPr>
            <p:nvPr/>
          </p:nvSpPr>
          <p:spPr bwMode="auto">
            <a:xfrm rot="-914624">
              <a:off x="528" y="3215"/>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051" name="Oval 27"/>
            <p:cNvSpPr>
              <a:spLocks noChangeArrowheads="1"/>
            </p:cNvSpPr>
            <p:nvPr/>
          </p:nvSpPr>
          <p:spPr bwMode="auto">
            <a:xfrm rot="-3169763">
              <a:off x="839" y="2645"/>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052" name="Oval 28"/>
            <p:cNvSpPr>
              <a:spLocks noChangeArrowheads="1"/>
            </p:cNvSpPr>
            <p:nvPr/>
          </p:nvSpPr>
          <p:spPr bwMode="auto">
            <a:xfrm rot="13718619">
              <a:off x="262" y="2920"/>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053" name="Oval 29"/>
            <p:cNvSpPr>
              <a:spLocks noChangeArrowheads="1"/>
            </p:cNvSpPr>
            <p:nvPr/>
          </p:nvSpPr>
          <p:spPr bwMode="auto">
            <a:xfrm rot="2387521">
              <a:off x="430" y="3180"/>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054" name="Oval 30"/>
            <p:cNvSpPr>
              <a:spLocks noChangeArrowheads="1"/>
            </p:cNvSpPr>
            <p:nvPr/>
          </p:nvSpPr>
          <p:spPr bwMode="auto">
            <a:xfrm rot="7502915">
              <a:off x="873" y="3109"/>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055" name="Oval 31"/>
            <p:cNvSpPr>
              <a:spLocks noChangeArrowheads="1"/>
            </p:cNvSpPr>
            <p:nvPr/>
          </p:nvSpPr>
          <p:spPr bwMode="auto">
            <a:xfrm rot="10567130">
              <a:off x="232" y="3024"/>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grpSp>
      <p:grpSp>
        <p:nvGrpSpPr>
          <p:cNvPr id="2305056" name="Group 32"/>
          <p:cNvGrpSpPr>
            <a:grpSpLocks/>
          </p:cNvGrpSpPr>
          <p:nvPr/>
        </p:nvGrpSpPr>
        <p:grpSpPr bwMode="auto">
          <a:xfrm>
            <a:off x="522288" y="1847850"/>
            <a:ext cx="1590675" cy="1112838"/>
            <a:chOff x="329" y="1164"/>
            <a:chExt cx="1002" cy="701"/>
          </a:xfrm>
        </p:grpSpPr>
        <p:grpSp>
          <p:nvGrpSpPr>
            <p:cNvPr id="2305057" name="Group 33"/>
            <p:cNvGrpSpPr>
              <a:grpSpLocks/>
            </p:cNvGrpSpPr>
            <p:nvPr/>
          </p:nvGrpSpPr>
          <p:grpSpPr bwMode="auto">
            <a:xfrm>
              <a:off x="1015" y="1373"/>
              <a:ext cx="90" cy="82"/>
              <a:chOff x="1015" y="1373"/>
              <a:chExt cx="90" cy="82"/>
            </a:xfrm>
          </p:grpSpPr>
          <p:sp>
            <p:nvSpPr>
              <p:cNvPr id="2305058" name="Oval 34"/>
              <p:cNvSpPr>
                <a:spLocks noChangeAspect="1" noChangeArrowheads="1"/>
              </p:cNvSpPr>
              <p:nvPr/>
            </p:nvSpPr>
            <p:spPr bwMode="auto">
              <a:xfrm rot="-2037623">
                <a:off x="1015" y="137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59" name="Oval 35"/>
              <p:cNvSpPr>
                <a:spLocks noChangeAspect="1" noChangeArrowheads="1"/>
              </p:cNvSpPr>
              <p:nvPr/>
            </p:nvSpPr>
            <p:spPr bwMode="auto">
              <a:xfrm rot="3864172">
                <a:off x="1047" y="1397"/>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60" name="Group 36"/>
            <p:cNvGrpSpPr>
              <a:grpSpLocks/>
            </p:cNvGrpSpPr>
            <p:nvPr/>
          </p:nvGrpSpPr>
          <p:grpSpPr bwMode="auto">
            <a:xfrm>
              <a:off x="983" y="1164"/>
              <a:ext cx="76" cy="86"/>
              <a:chOff x="983" y="1164"/>
              <a:chExt cx="76" cy="86"/>
            </a:xfrm>
          </p:grpSpPr>
          <p:sp>
            <p:nvSpPr>
              <p:cNvPr id="2305061" name="Oval 37"/>
              <p:cNvSpPr>
                <a:spLocks noChangeAspect="1" noChangeArrowheads="1"/>
              </p:cNvSpPr>
              <p:nvPr/>
            </p:nvSpPr>
            <p:spPr bwMode="auto">
              <a:xfrm rot="-2037623">
                <a:off x="1001" y="1192"/>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62" name="Oval 38"/>
              <p:cNvSpPr>
                <a:spLocks noChangeAspect="1" noChangeArrowheads="1"/>
              </p:cNvSpPr>
              <p:nvPr/>
            </p:nvSpPr>
            <p:spPr bwMode="auto">
              <a:xfrm rot="8979565">
                <a:off x="983" y="1164"/>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63" name="Group 39"/>
            <p:cNvGrpSpPr>
              <a:grpSpLocks/>
            </p:cNvGrpSpPr>
            <p:nvPr/>
          </p:nvGrpSpPr>
          <p:grpSpPr bwMode="auto">
            <a:xfrm>
              <a:off x="671" y="1193"/>
              <a:ext cx="103" cy="68"/>
              <a:chOff x="671" y="1193"/>
              <a:chExt cx="103" cy="68"/>
            </a:xfrm>
          </p:grpSpPr>
          <p:sp>
            <p:nvSpPr>
              <p:cNvPr id="2305064" name="Oval 40"/>
              <p:cNvSpPr>
                <a:spLocks noChangeAspect="1" noChangeArrowheads="1"/>
              </p:cNvSpPr>
              <p:nvPr/>
            </p:nvSpPr>
            <p:spPr bwMode="auto">
              <a:xfrm rot="12043781">
                <a:off x="671" y="120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65" name="Oval 41"/>
              <p:cNvSpPr>
                <a:spLocks noChangeAspect="1" noChangeArrowheads="1"/>
              </p:cNvSpPr>
              <p:nvPr/>
            </p:nvSpPr>
            <p:spPr bwMode="auto">
              <a:xfrm rot="12043781">
                <a:off x="716" y="119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66" name="Group 42"/>
            <p:cNvGrpSpPr>
              <a:grpSpLocks/>
            </p:cNvGrpSpPr>
            <p:nvPr/>
          </p:nvGrpSpPr>
          <p:grpSpPr bwMode="auto">
            <a:xfrm>
              <a:off x="329" y="1533"/>
              <a:ext cx="83" cy="76"/>
              <a:chOff x="329" y="1533"/>
              <a:chExt cx="83" cy="76"/>
            </a:xfrm>
          </p:grpSpPr>
          <p:sp>
            <p:nvSpPr>
              <p:cNvPr id="2305067" name="Oval 43"/>
              <p:cNvSpPr>
                <a:spLocks noChangeAspect="1" noChangeArrowheads="1"/>
              </p:cNvSpPr>
              <p:nvPr/>
            </p:nvSpPr>
            <p:spPr bwMode="auto">
              <a:xfrm rot="14850759">
                <a:off x="329" y="1551"/>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68" name="Oval 44"/>
              <p:cNvSpPr>
                <a:spLocks noChangeAspect="1" noChangeArrowheads="1"/>
              </p:cNvSpPr>
              <p:nvPr/>
            </p:nvSpPr>
            <p:spPr bwMode="auto">
              <a:xfrm rot="-6081420">
                <a:off x="354" y="153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69" name="Group 45"/>
            <p:cNvGrpSpPr>
              <a:grpSpLocks/>
            </p:cNvGrpSpPr>
            <p:nvPr/>
          </p:nvGrpSpPr>
          <p:grpSpPr bwMode="auto">
            <a:xfrm>
              <a:off x="376" y="1270"/>
              <a:ext cx="98" cy="88"/>
              <a:chOff x="376" y="1270"/>
              <a:chExt cx="98" cy="88"/>
            </a:xfrm>
          </p:grpSpPr>
          <p:sp>
            <p:nvSpPr>
              <p:cNvPr id="2305070" name="Oval 46"/>
              <p:cNvSpPr>
                <a:spLocks noChangeAspect="1" noChangeArrowheads="1"/>
              </p:cNvSpPr>
              <p:nvPr/>
            </p:nvSpPr>
            <p:spPr bwMode="auto">
              <a:xfrm rot="14850759">
                <a:off x="416" y="1270"/>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71" name="Oval 47"/>
              <p:cNvSpPr>
                <a:spLocks noChangeAspect="1" noChangeArrowheads="1"/>
              </p:cNvSpPr>
              <p:nvPr/>
            </p:nvSpPr>
            <p:spPr bwMode="auto">
              <a:xfrm rot="-914624">
                <a:off x="376" y="1300"/>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72" name="Group 48"/>
            <p:cNvGrpSpPr>
              <a:grpSpLocks/>
            </p:cNvGrpSpPr>
            <p:nvPr/>
          </p:nvGrpSpPr>
          <p:grpSpPr bwMode="auto">
            <a:xfrm>
              <a:off x="1119" y="1657"/>
              <a:ext cx="102" cy="98"/>
              <a:chOff x="1119" y="1657"/>
              <a:chExt cx="102" cy="98"/>
            </a:xfrm>
          </p:grpSpPr>
          <p:sp>
            <p:nvSpPr>
              <p:cNvPr id="2305073" name="Oval 49"/>
              <p:cNvSpPr>
                <a:spLocks noChangeAspect="1" noChangeArrowheads="1"/>
              </p:cNvSpPr>
              <p:nvPr/>
            </p:nvSpPr>
            <p:spPr bwMode="auto">
              <a:xfrm rot="8979565">
                <a:off x="1119" y="1697"/>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74" name="Oval 50"/>
              <p:cNvSpPr>
                <a:spLocks noChangeAspect="1" noChangeArrowheads="1"/>
              </p:cNvSpPr>
              <p:nvPr/>
            </p:nvSpPr>
            <p:spPr bwMode="auto">
              <a:xfrm rot="-3169763">
                <a:off x="1163" y="1657"/>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75" name="Group 51"/>
            <p:cNvGrpSpPr>
              <a:grpSpLocks/>
            </p:cNvGrpSpPr>
            <p:nvPr/>
          </p:nvGrpSpPr>
          <p:grpSpPr bwMode="auto">
            <a:xfrm>
              <a:off x="1227" y="1431"/>
              <a:ext cx="104" cy="74"/>
              <a:chOff x="1227" y="1431"/>
              <a:chExt cx="104" cy="74"/>
            </a:xfrm>
          </p:grpSpPr>
          <p:sp>
            <p:nvSpPr>
              <p:cNvPr id="2305076" name="Oval 52"/>
              <p:cNvSpPr>
                <a:spLocks noChangeAspect="1" noChangeArrowheads="1"/>
              </p:cNvSpPr>
              <p:nvPr/>
            </p:nvSpPr>
            <p:spPr bwMode="auto">
              <a:xfrm rot="-914624">
                <a:off x="1273" y="1431"/>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77" name="Oval 53"/>
              <p:cNvSpPr>
                <a:spLocks noChangeAspect="1" noChangeArrowheads="1"/>
              </p:cNvSpPr>
              <p:nvPr/>
            </p:nvSpPr>
            <p:spPr bwMode="auto">
              <a:xfrm rot="-3169763">
                <a:off x="1227" y="1447"/>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78" name="Group 54"/>
            <p:cNvGrpSpPr>
              <a:grpSpLocks/>
            </p:cNvGrpSpPr>
            <p:nvPr/>
          </p:nvGrpSpPr>
          <p:grpSpPr bwMode="auto">
            <a:xfrm>
              <a:off x="562" y="1733"/>
              <a:ext cx="101" cy="78"/>
              <a:chOff x="562" y="1733"/>
              <a:chExt cx="101" cy="78"/>
            </a:xfrm>
          </p:grpSpPr>
          <p:sp>
            <p:nvSpPr>
              <p:cNvPr id="2305079" name="Oval 55"/>
              <p:cNvSpPr>
                <a:spLocks noChangeAspect="1" noChangeArrowheads="1"/>
              </p:cNvSpPr>
              <p:nvPr/>
            </p:nvSpPr>
            <p:spPr bwMode="auto">
              <a:xfrm rot="-6081420">
                <a:off x="562" y="173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80" name="Oval 56"/>
              <p:cNvSpPr>
                <a:spLocks noChangeAspect="1" noChangeArrowheads="1"/>
              </p:cNvSpPr>
              <p:nvPr/>
            </p:nvSpPr>
            <p:spPr bwMode="auto">
              <a:xfrm rot="13718619">
                <a:off x="605" y="175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81" name="Group 57"/>
            <p:cNvGrpSpPr>
              <a:grpSpLocks/>
            </p:cNvGrpSpPr>
            <p:nvPr/>
          </p:nvGrpSpPr>
          <p:grpSpPr bwMode="auto">
            <a:xfrm>
              <a:off x="560" y="1435"/>
              <a:ext cx="92" cy="85"/>
              <a:chOff x="560" y="1435"/>
              <a:chExt cx="92" cy="85"/>
            </a:xfrm>
          </p:grpSpPr>
          <p:sp>
            <p:nvSpPr>
              <p:cNvPr id="2305082" name="Oval 58"/>
              <p:cNvSpPr>
                <a:spLocks noChangeAspect="1" noChangeArrowheads="1"/>
              </p:cNvSpPr>
              <p:nvPr/>
            </p:nvSpPr>
            <p:spPr bwMode="auto">
              <a:xfrm rot="2387521">
                <a:off x="594" y="1462"/>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83" name="Oval 59"/>
              <p:cNvSpPr>
                <a:spLocks noChangeAspect="1" noChangeArrowheads="1"/>
              </p:cNvSpPr>
              <p:nvPr/>
            </p:nvSpPr>
            <p:spPr bwMode="auto">
              <a:xfrm rot="2387521">
                <a:off x="560" y="1435"/>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84" name="Group 60"/>
            <p:cNvGrpSpPr>
              <a:grpSpLocks/>
            </p:cNvGrpSpPr>
            <p:nvPr/>
          </p:nvGrpSpPr>
          <p:grpSpPr bwMode="auto">
            <a:xfrm>
              <a:off x="766" y="1553"/>
              <a:ext cx="99" cy="67"/>
              <a:chOff x="766" y="1553"/>
              <a:chExt cx="99" cy="67"/>
            </a:xfrm>
          </p:grpSpPr>
          <p:sp>
            <p:nvSpPr>
              <p:cNvPr id="2305085" name="Oval 61"/>
              <p:cNvSpPr>
                <a:spLocks noChangeAspect="1" noChangeArrowheads="1"/>
              </p:cNvSpPr>
              <p:nvPr/>
            </p:nvSpPr>
            <p:spPr bwMode="auto">
              <a:xfrm rot="3864172">
                <a:off x="807" y="155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86" name="Oval 62"/>
              <p:cNvSpPr>
                <a:spLocks noChangeAspect="1" noChangeArrowheads="1"/>
              </p:cNvSpPr>
              <p:nvPr/>
            </p:nvSpPr>
            <p:spPr bwMode="auto">
              <a:xfrm rot="7502915">
                <a:off x="766" y="1562"/>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87" name="Group 63"/>
            <p:cNvGrpSpPr>
              <a:grpSpLocks/>
            </p:cNvGrpSpPr>
            <p:nvPr/>
          </p:nvGrpSpPr>
          <p:grpSpPr bwMode="auto">
            <a:xfrm>
              <a:off x="783" y="1799"/>
              <a:ext cx="89" cy="66"/>
              <a:chOff x="783" y="1799"/>
              <a:chExt cx="89" cy="66"/>
            </a:xfrm>
          </p:grpSpPr>
          <p:sp>
            <p:nvSpPr>
              <p:cNvPr id="2305088" name="Oval 64"/>
              <p:cNvSpPr>
                <a:spLocks noChangeAspect="1" noChangeArrowheads="1"/>
              </p:cNvSpPr>
              <p:nvPr/>
            </p:nvSpPr>
            <p:spPr bwMode="auto">
              <a:xfrm rot="13718619">
                <a:off x="783" y="1807"/>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89" name="Oval 65"/>
              <p:cNvSpPr>
                <a:spLocks noChangeAspect="1" noChangeArrowheads="1"/>
              </p:cNvSpPr>
              <p:nvPr/>
            </p:nvSpPr>
            <p:spPr bwMode="auto">
              <a:xfrm rot="7502915">
                <a:off x="814" y="1799"/>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90" name="Group 66"/>
            <p:cNvGrpSpPr>
              <a:grpSpLocks/>
            </p:cNvGrpSpPr>
            <p:nvPr/>
          </p:nvGrpSpPr>
          <p:grpSpPr bwMode="auto">
            <a:xfrm>
              <a:off x="976" y="1654"/>
              <a:ext cx="61" cy="103"/>
              <a:chOff x="976" y="1654"/>
              <a:chExt cx="61" cy="103"/>
            </a:xfrm>
          </p:grpSpPr>
          <p:sp>
            <p:nvSpPr>
              <p:cNvPr id="2305091" name="Oval 67"/>
              <p:cNvSpPr>
                <a:spLocks noChangeAspect="1" noChangeArrowheads="1"/>
              </p:cNvSpPr>
              <p:nvPr/>
            </p:nvSpPr>
            <p:spPr bwMode="auto">
              <a:xfrm rot="10567130">
                <a:off x="979" y="1654"/>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92" name="Oval 68"/>
              <p:cNvSpPr>
                <a:spLocks noChangeAspect="1" noChangeArrowheads="1"/>
              </p:cNvSpPr>
              <p:nvPr/>
            </p:nvSpPr>
            <p:spPr bwMode="auto">
              <a:xfrm rot="10567130">
                <a:off x="976" y="1699"/>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grpSp>
        <p:nvGrpSpPr>
          <p:cNvPr id="2305093" name="Group 69"/>
          <p:cNvGrpSpPr>
            <a:grpSpLocks/>
          </p:cNvGrpSpPr>
          <p:nvPr/>
        </p:nvGrpSpPr>
        <p:grpSpPr bwMode="auto">
          <a:xfrm>
            <a:off x="2381250" y="2381250"/>
            <a:ext cx="1590675" cy="2673350"/>
            <a:chOff x="1500" y="1500"/>
            <a:chExt cx="1002" cy="1684"/>
          </a:xfrm>
        </p:grpSpPr>
        <p:grpSp>
          <p:nvGrpSpPr>
            <p:cNvPr id="2305094" name="Group 70"/>
            <p:cNvGrpSpPr>
              <a:grpSpLocks/>
            </p:cNvGrpSpPr>
            <p:nvPr/>
          </p:nvGrpSpPr>
          <p:grpSpPr bwMode="auto">
            <a:xfrm>
              <a:off x="1980" y="1969"/>
              <a:ext cx="90" cy="82"/>
              <a:chOff x="1015" y="1373"/>
              <a:chExt cx="90" cy="82"/>
            </a:xfrm>
          </p:grpSpPr>
          <p:sp>
            <p:nvSpPr>
              <p:cNvPr id="2305095" name="Oval 71"/>
              <p:cNvSpPr>
                <a:spLocks noChangeAspect="1" noChangeArrowheads="1"/>
              </p:cNvSpPr>
              <p:nvPr/>
            </p:nvSpPr>
            <p:spPr bwMode="auto">
              <a:xfrm rot="-2037623">
                <a:off x="1015" y="137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96" name="Oval 72"/>
              <p:cNvSpPr>
                <a:spLocks noChangeAspect="1" noChangeArrowheads="1"/>
              </p:cNvSpPr>
              <p:nvPr/>
            </p:nvSpPr>
            <p:spPr bwMode="auto">
              <a:xfrm rot="3864172">
                <a:off x="1047" y="1397"/>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097" name="Group 73"/>
            <p:cNvGrpSpPr>
              <a:grpSpLocks/>
            </p:cNvGrpSpPr>
            <p:nvPr/>
          </p:nvGrpSpPr>
          <p:grpSpPr bwMode="auto">
            <a:xfrm>
              <a:off x="2185" y="1778"/>
              <a:ext cx="103" cy="68"/>
              <a:chOff x="671" y="1193"/>
              <a:chExt cx="103" cy="68"/>
            </a:xfrm>
          </p:grpSpPr>
          <p:sp>
            <p:nvSpPr>
              <p:cNvPr id="2305098" name="Oval 74"/>
              <p:cNvSpPr>
                <a:spLocks noChangeAspect="1" noChangeArrowheads="1"/>
              </p:cNvSpPr>
              <p:nvPr/>
            </p:nvSpPr>
            <p:spPr bwMode="auto">
              <a:xfrm rot="12043781">
                <a:off x="671" y="120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099" name="Oval 75"/>
              <p:cNvSpPr>
                <a:spLocks noChangeAspect="1" noChangeArrowheads="1"/>
              </p:cNvSpPr>
              <p:nvPr/>
            </p:nvSpPr>
            <p:spPr bwMode="auto">
              <a:xfrm rot="12043781">
                <a:off x="716" y="119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100" name="Group 76"/>
            <p:cNvGrpSpPr>
              <a:grpSpLocks/>
            </p:cNvGrpSpPr>
            <p:nvPr/>
          </p:nvGrpSpPr>
          <p:grpSpPr bwMode="auto">
            <a:xfrm>
              <a:off x="1500" y="2357"/>
              <a:ext cx="83" cy="76"/>
              <a:chOff x="329" y="1533"/>
              <a:chExt cx="83" cy="76"/>
            </a:xfrm>
          </p:grpSpPr>
          <p:sp>
            <p:nvSpPr>
              <p:cNvPr id="2305101" name="Oval 77"/>
              <p:cNvSpPr>
                <a:spLocks noChangeAspect="1" noChangeArrowheads="1"/>
              </p:cNvSpPr>
              <p:nvPr/>
            </p:nvSpPr>
            <p:spPr bwMode="auto">
              <a:xfrm rot="14850759">
                <a:off x="329" y="1551"/>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102" name="Oval 78"/>
              <p:cNvSpPr>
                <a:spLocks noChangeAspect="1" noChangeArrowheads="1"/>
              </p:cNvSpPr>
              <p:nvPr/>
            </p:nvSpPr>
            <p:spPr bwMode="auto">
              <a:xfrm rot="-6081420">
                <a:off x="354" y="153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103" name="Group 79"/>
            <p:cNvGrpSpPr>
              <a:grpSpLocks/>
            </p:cNvGrpSpPr>
            <p:nvPr/>
          </p:nvGrpSpPr>
          <p:grpSpPr bwMode="auto">
            <a:xfrm>
              <a:off x="1694" y="1784"/>
              <a:ext cx="98" cy="88"/>
              <a:chOff x="376" y="1270"/>
              <a:chExt cx="98" cy="88"/>
            </a:xfrm>
          </p:grpSpPr>
          <p:sp>
            <p:nvSpPr>
              <p:cNvPr id="2305104" name="Oval 80"/>
              <p:cNvSpPr>
                <a:spLocks noChangeAspect="1" noChangeArrowheads="1"/>
              </p:cNvSpPr>
              <p:nvPr/>
            </p:nvSpPr>
            <p:spPr bwMode="auto">
              <a:xfrm rot="14850759">
                <a:off x="416" y="1270"/>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105" name="Oval 81"/>
              <p:cNvSpPr>
                <a:spLocks noChangeAspect="1" noChangeArrowheads="1"/>
              </p:cNvSpPr>
              <p:nvPr/>
            </p:nvSpPr>
            <p:spPr bwMode="auto">
              <a:xfrm rot="-914624">
                <a:off x="376" y="1300"/>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106" name="Group 82"/>
            <p:cNvGrpSpPr>
              <a:grpSpLocks/>
            </p:cNvGrpSpPr>
            <p:nvPr/>
          </p:nvGrpSpPr>
          <p:grpSpPr bwMode="auto">
            <a:xfrm>
              <a:off x="2290" y="2481"/>
              <a:ext cx="102" cy="98"/>
              <a:chOff x="1119" y="1657"/>
              <a:chExt cx="102" cy="98"/>
            </a:xfrm>
          </p:grpSpPr>
          <p:sp>
            <p:nvSpPr>
              <p:cNvPr id="2305107" name="Oval 83"/>
              <p:cNvSpPr>
                <a:spLocks noChangeAspect="1" noChangeArrowheads="1"/>
              </p:cNvSpPr>
              <p:nvPr/>
            </p:nvSpPr>
            <p:spPr bwMode="auto">
              <a:xfrm rot="8979565">
                <a:off x="1119" y="1697"/>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108" name="Oval 84"/>
              <p:cNvSpPr>
                <a:spLocks noChangeAspect="1" noChangeArrowheads="1"/>
              </p:cNvSpPr>
              <p:nvPr/>
            </p:nvSpPr>
            <p:spPr bwMode="auto">
              <a:xfrm rot="-3169763">
                <a:off x="1163" y="1657"/>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109" name="Group 85"/>
            <p:cNvGrpSpPr>
              <a:grpSpLocks/>
            </p:cNvGrpSpPr>
            <p:nvPr/>
          </p:nvGrpSpPr>
          <p:grpSpPr bwMode="auto">
            <a:xfrm>
              <a:off x="2398" y="2255"/>
              <a:ext cx="104" cy="74"/>
              <a:chOff x="1227" y="1431"/>
              <a:chExt cx="104" cy="74"/>
            </a:xfrm>
          </p:grpSpPr>
          <p:sp>
            <p:nvSpPr>
              <p:cNvPr id="2305110" name="Oval 86"/>
              <p:cNvSpPr>
                <a:spLocks noChangeAspect="1" noChangeArrowheads="1"/>
              </p:cNvSpPr>
              <p:nvPr/>
            </p:nvSpPr>
            <p:spPr bwMode="auto">
              <a:xfrm rot="-914624">
                <a:off x="1273" y="1431"/>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111" name="Oval 87"/>
              <p:cNvSpPr>
                <a:spLocks noChangeAspect="1" noChangeArrowheads="1"/>
              </p:cNvSpPr>
              <p:nvPr/>
            </p:nvSpPr>
            <p:spPr bwMode="auto">
              <a:xfrm rot="-3169763">
                <a:off x="1227" y="1447"/>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112" name="Group 88"/>
            <p:cNvGrpSpPr>
              <a:grpSpLocks/>
            </p:cNvGrpSpPr>
            <p:nvPr/>
          </p:nvGrpSpPr>
          <p:grpSpPr bwMode="auto">
            <a:xfrm>
              <a:off x="1657" y="2687"/>
              <a:ext cx="101" cy="78"/>
              <a:chOff x="562" y="1733"/>
              <a:chExt cx="101" cy="78"/>
            </a:xfrm>
          </p:grpSpPr>
          <p:sp>
            <p:nvSpPr>
              <p:cNvPr id="2305113" name="Oval 89"/>
              <p:cNvSpPr>
                <a:spLocks noChangeAspect="1" noChangeArrowheads="1"/>
              </p:cNvSpPr>
              <p:nvPr/>
            </p:nvSpPr>
            <p:spPr bwMode="auto">
              <a:xfrm rot="-6081420">
                <a:off x="562" y="173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114" name="Oval 90"/>
              <p:cNvSpPr>
                <a:spLocks noChangeAspect="1" noChangeArrowheads="1"/>
              </p:cNvSpPr>
              <p:nvPr/>
            </p:nvSpPr>
            <p:spPr bwMode="auto">
              <a:xfrm rot="13718619">
                <a:off x="605" y="175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115" name="Group 91"/>
            <p:cNvGrpSpPr>
              <a:grpSpLocks/>
            </p:cNvGrpSpPr>
            <p:nvPr/>
          </p:nvGrpSpPr>
          <p:grpSpPr bwMode="auto">
            <a:xfrm>
              <a:off x="1780" y="2351"/>
              <a:ext cx="92" cy="85"/>
              <a:chOff x="560" y="1435"/>
              <a:chExt cx="92" cy="85"/>
            </a:xfrm>
          </p:grpSpPr>
          <p:sp>
            <p:nvSpPr>
              <p:cNvPr id="2305116" name="Oval 92"/>
              <p:cNvSpPr>
                <a:spLocks noChangeAspect="1" noChangeArrowheads="1"/>
              </p:cNvSpPr>
              <p:nvPr/>
            </p:nvSpPr>
            <p:spPr bwMode="auto">
              <a:xfrm rot="2387521">
                <a:off x="594" y="1462"/>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117" name="Oval 93"/>
              <p:cNvSpPr>
                <a:spLocks noChangeAspect="1" noChangeArrowheads="1"/>
              </p:cNvSpPr>
              <p:nvPr/>
            </p:nvSpPr>
            <p:spPr bwMode="auto">
              <a:xfrm rot="2387521">
                <a:off x="560" y="1435"/>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118" name="Group 94"/>
            <p:cNvGrpSpPr>
              <a:grpSpLocks/>
            </p:cNvGrpSpPr>
            <p:nvPr/>
          </p:nvGrpSpPr>
          <p:grpSpPr bwMode="auto">
            <a:xfrm>
              <a:off x="2024" y="2203"/>
              <a:ext cx="99" cy="67"/>
              <a:chOff x="766" y="1553"/>
              <a:chExt cx="99" cy="67"/>
            </a:xfrm>
          </p:grpSpPr>
          <p:sp>
            <p:nvSpPr>
              <p:cNvPr id="2305119" name="Oval 95"/>
              <p:cNvSpPr>
                <a:spLocks noChangeAspect="1" noChangeArrowheads="1"/>
              </p:cNvSpPr>
              <p:nvPr/>
            </p:nvSpPr>
            <p:spPr bwMode="auto">
              <a:xfrm rot="3864172">
                <a:off x="807" y="1553"/>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120" name="Oval 96"/>
              <p:cNvSpPr>
                <a:spLocks noChangeAspect="1" noChangeArrowheads="1"/>
              </p:cNvSpPr>
              <p:nvPr/>
            </p:nvSpPr>
            <p:spPr bwMode="auto">
              <a:xfrm rot="7502915">
                <a:off x="766" y="1562"/>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121" name="Group 97"/>
            <p:cNvGrpSpPr>
              <a:grpSpLocks/>
            </p:cNvGrpSpPr>
            <p:nvPr/>
          </p:nvGrpSpPr>
          <p:grpSpPr bwMode="auto">
            <a:xfrm>
              <a:off x="2176" y="3118"/>
              <a:ext cx="89" cy="66"/>
              <a:chOff x="783" y="1799"/>
              <a:chExt cx="89" cy="66"/>
            </a:xfrm>
          </p:grpSpPr>
          <p:sp>
            <p:nvSpPr>
              <p:cNvPr id="2305122" name="Oval 98"/>
              <p:cNvSpPr>
                <a:spLocks noChangeAspect="1" noChangeArrowheads="1"/>
              </p:cNvSpPr>
              <p:nvPr/>
            </p:nvSpPr>
            <p:spPr bwMode="auto">
              <a:xfrm rot="13718619">
                <a:off x="783" y="1807"/>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123" name="Oval 99"/>
              <p:cNvSpPr>
                <a:spLocks noChangeAspect="1" noChangeArrowheads="1"/>
              </p:cNvSpPr>
              <p:nvPr/>
            </p:nvSpPr>
            <p:spPr bwMode="auto">
              <a:xfrm rot="7502915">
                <a:off x="814" y="1799"/>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124" name="Group 100"/>
            <p:cNvGrpSpPr>
              <a:grpSpLocks/>
            </p:cNvGrpSpPr>
            <p:nvPr/>
          </p:nvGrpSpPr>
          <p:grpSpPr bwMode="auto">
            <a:xfrm>
              <a:off x="1947" y="2788"/>
              <a:ext cx="61" cy="103"/>
              <a:chOff x="976" y="1654"/>
              <a:chExt cx="61" cy="103"/>
            </a:xfrm>
          </p:grpSpPr>
          <p:sp>
            <p:nvSpPr>
              <p:cNvPr id="2305125" name="Oval 101"/>
              <p:cNvSpPr>
                <a:spLocks noChangeAspect="1" noChangeArrowheads="1"/>
              </p:cNvSpPr>
              <p:nvPr/>
            </p:nvSpPr>
            <p:spPr bwMode="auto">
              <a:xfrm rot="10567130">
                <a:off x="979" y="1654"/>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126" name="Oval 102"/>
              <p:cNvSpPr>
                <a:spLocks noChangeAspect="1" noChangeArrowheads="1"/>
              </p:cNvSpPr>
              <p:nvPr/>
            </p:nvSpPr>
            <p:spPr bwMode="auto">
              <a:xfrm rot="10567130">
                <a:off x="976" y="1699"/>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grpSp>
          <p:nvGrpSpPr>
            <p:cNvPr id="2305127" name="Group 103"/>
            <p:cNvGrpSpPr>
              <a:grpSpLocks/>
            </p:cNvGrpSpPr>
            <p:nvPr/>
          </p:nvGrpSpPr>
          <p:grpSpPr bwMode="auto">
            <a:xfrm>
              <a:off x="2145" y="2769"/>
              <a:ext cx="233" cy="209"/>
              <a:chOff x="1651" y="1502"/>
              <a:chExt cx="233" cy="209"/>
            </a:xfrm>
          </p:grpSpPr>
          <p:sp>
            <p:nvSpPr>
              <p:cNvPr id="2305128" name="Oval 104"/>
              <p:cNvSpPr>
                <a:spLocks noChangeArrowheads="1"/>
              </p:cNvSpPr>
              <p:nvPr/>
            </p:nvSpPr>
            <p:spPr bwMode="auto">
              <a:xfrm rot="-2037623">
                <a:off x="1740" y="1567"/>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29" name="Oval 105"/>
              <p:cNvSpPr>
                <a:spLocks noChangeArrowheads="1"/>
              </p:cNvSpPr>
              <p:nvPr/>
            </p:nvSpPr>
            <p:spPr bwMode="auto">
              <a:xfrm rot="12043781">
                <a:off x="1651" y="1502"/>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grpSp>
        <p:grpSp>
          <p:nvGrpSpPr>
            <p:cNvPr id="2305130" name="Group 106"/>
            <p:cNvGrpSpPr>
              <a:grpSpLocks/>
            </p:cNvGrpSpPr>
            <p:nvPr/>
          </p:nvGrpSpPr>
          <p:grpSpPr bwMode="auto">
            <a:xfrm rot="4383309">
              <a:off x="1912" y="1483"/>
              <a:ext cx="222" cy="255"/>
              <a:chOff x="2385" y="1793"/>
              <a:chExt cx="222" cy="255"/>
            </a:xfrm>
          </p:grpSpPr>
          <p:sp>
            <p:nvSpPr>
              <p:cNvPr id="2305131" name="Oval 107"/>
              <p:cNvSpPr>
                <a:spLocks noChangeArrowheads="1"/>
              </p:cNvSpPr>
              <p:nvPr/>
            </p:nvSpPr>
            <p:spPr bwMode="auto">
              <a:xfrm rot="14850759">
                <a:off x="2385" y="1793"/>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32" name="Oval 108"/>
              <p:cNvSpPr>
                <a:spLocks noChangeArrowheads="1"/>
              </p:cNvSpPr>
              <p:nvPr/>
            </p:nvSpPr>
            <p:spPr bwMode="auto">
              <a:xfrm rot="-6081420">
                <a:off x="2463" y="1904"/>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grpSp>
        <p:grpSp>
          <p:nvGrpSpPr>
            <p:cNvPr id="2305133" name="Group 109"/>
            <p:cNvGrpSpPr>
              <a:grpSpLocks/>
            </p:cNvGrpSpPr>
            <p:nvPr/>
          </p:nvGrpSpPr>
          <p:grpSpPr bwMode="auto">
            <a:xfrm>
              <a:off x="2057" y="2290"/>
              <a:ext cx="167" cy="237"/>
              <a:chOff x="2042" y="1529"/>
              <a:chExt cx="167" cy="237"/>
            </a:xfrm>
          </p:grpSpPr>
          <p:sp>
            <p:nvSpPr>
              <p:cNvPr id="2305134" name="Oval 110"/>
              <p:cNvSpPr>
                <a:spLocks noChangeArrowheads="1"/>
              </p:cNvSpPr>
              <p:nvPr/>
            </p:nvSpPr>
            <p:spPr bwMode="auto">
              <a:xfrm rot="8979565">
                <a:off x="2042" y="1622"/>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35" name="Oval 111"/>
              <p:cNvSpPr>
                <a:spLocks noChangeArrowheads="1"/>
              </p:cNvSpPr>
              <p:nvPr/>
            </p:nvSpPr>
            <p:spPr bwMode="auto">
              <a:xfrm rot="-3169763">
                <a:off x="2065" y="1529"/>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grpSp>
        <p:grpSp>
          <p:nvGrpSpPr>
            <p:cNvPr id="2305136" name="Group 112"/>
            <p:cNvGrpSpPr>
              <a:grpSpLocks/>
            </p:cNvGrpSpPr>
            <p:nvPr/>
          </p:nvGrpSpPr>
          <p:grpSpPr bwMode="auto">
            <a:xfrm>
              <a:off x="1835" y="2960"/>
              <a:ext cx="242" cy="179"/>
              <a:chOff x="1656" y="2064"/>
              <a:chExt cx="242" cy="179"/>
            </a:xfrm>
          </p:grpSpPr>
          <p:sp>
            <p:nvSpPr>
              <p:cNvPr id="2305137" name="Oval 113"/>
              <p:cNvSpPr>
                <a:spLocks noChangeArrowheads="1"/>
              </p:cNvSpPr>
              <p:nvPr/>
            </p:nvSpPr>
            <p:spPr bwMode="auto">
              <a:xfrm rot="-914624">
                <a:off x="1754" y="2099"/>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38" name="Oval 114"/>
              <p:cNvSpPr>
                <a:spLocks noChangeArrowheads="1"/>
              </p:cNvSpPr>
              <p:nvPr/>
            </p:nvSpPr>
            <p:spPr bwMode="auto">
              <a:xfrm rot="2387521">
                <a:off x="1656" y="2064"/>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grpSp>
        <p:grpSp>
          <p:nvGrpSpPr>
            <p:cNvPr id="2305139" name="Group 115"/>
            <p:cNvGrpSpPr>
              <a:grpSpLocks/>
            </p:cNvGrpSpPr>
            <p:nvPr/>
          </p:nvGrpSpPr>
          <p:grpSpPr bwMode="auto">
            <a:xfrm>
              <a:off x="2235" y="1829"/>
              <a:ext cx="181" cy="242"/>
              <a:chOff x="2099" y="1895"/>
              <a:chExt cx="181" cy="242"/>
            </a:xfrm>
          </p:grpSpPr>
          <p:grpSp>
            <p:nvGrpSpPr>
              <p:cNvPr id="2305140" name="Group 116"/>
              <p:cNvGrpSpPr>
                <a:grpSpLocks/>
              </p:cNvGrpSpPr>
              <p:nvPr/>
            </p:nvGrpSpPr>
            <p:grpSpPr bwMode="auto">
              <a:xfrm>
                <a:off x="2154" y="1988"/>
                <a:ext cx="76" cy="86"/>
                <a:chOff x="983" y="1164"/>
                <a:chExt cx="76" cy="86"/>
              </a:xfrm>
            </p:grpSpPr>
            <p:sp>
              <p:nvSpPr>
                <p:cNvPr id="2305141" name="Oval 117"/>
                <p:cNvSpPr>
                  <a:spLocks noChangeAspect="1" noChangeArrowheads="1"/>
                </p:cNvSpPr>
                <p:nvPr/>
              </p:nvSpPr>
              <p:spPr bwMode="auto">
                <a:xfrm rot="-2037623">
                  <a:off x="1001" y="1192"/>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sp>
              <p:nvSpPr>
                <p:cNvPr id="2305142" name="Oval 118"/>
                <p:cNvSpPr>
                  <a:spLocks noChangeAspect="1" noChangeArrowheads="1"/>
                </p:cNvSpPr>
                <p:nvPr/>
              </p:nvSpPr>
              <p:spPr bwMode="auto">
                <a:xfrm rot="8979565">
                  <a:off x="983" y="1164"/>
                  <a:ext cx="58" cy="58"/>
                </a:xfrm>
                <a:prstGeom prst="ellipse">
                  <a:avLst/>
                </a:prstGeom>
                <a:gradFill rotWithShape="1">
                  <a:gsLst>
                    <a:gs pos="0">
                      <a:schemeClr val="bg1">
                        <a:gamma/>
                        <a:shade val="46275"/>
                        <a:invGamma/>
                      </a:schemeClr>
                    </a:gs>
                    <a:gs pos="100000">
                      <a:schemeClr val="bg1"/>
                    </a:gs>
                  </a:gsLst>
                  <a:lin ang="18900000" scaled="1"/>
                </a:gradFill>
                <a:ln w="9525">
                  <a:solidFill>
                    <a:schemeClr val="bg2"/>
                  </a:solidFill>
                  <a:round/>
                  <a:headEnd/>
                  <a:tailEnd/>
                </a:ln>
                <a:effectLst/>
              </p:spPr>
              <p:txBody>
                <a:bodyPr wrap="none" anchor="ctr"/>
                <a:lstStyle/>
                <a:p>
                  <a:endParaRPr lang="en-US"/>
                </a:p>
              </p:txBody>
            </p:sp>
          </p:grpSp>
          <p:sp>
            <p:nvSpPr>
              <p:cNvPr id="2305143" name="Oval 119"/>
              <p:cNvSpPr>
                <a:spLocks noChangeArrowheads="1"/>
              </p:cNvSpPr>
              <p:nvPr/>
            </p:nvSpPr>
            <p:spPr bwMode="auto">
              <a:xfrm rot="3864172">
                <a:off x="2136" y="1895"/>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44" name="Oval 120"/>
              <p:cNvSpPr>
                <a:spLocks noChangeArrowheads="1"/>
              </p:cNvSpPr>
              <p:nvPr/>
            </p:nvSpPr>
            <p:spPr bwMode="auto">
              <a:xfrm rot="7502915">
                <a:off x="2099" y="1993"/>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grpSp>
        <p:grpSp>
          <p:nvGrpSpPr>
            <p:cNvPr id="2305145" name="Group 121"/>
            <p:cNvGrpSpPr>
              <a:grpSpLocks/>
            </p:cNvGrpSpPr>
            <p:nvPr/>
          </p:nvGrpSpPr>
          <p:grpSpPr bwMode="auto">
            <a:xfrm rot="-2543846">
              <a:off x="1638" y="2010"/>
              <a:ext cx="174" cy="248"/>
              <a:chOff x="1458" y="1804"/>
              <a:chExt cx="174" cy="248"/>
            </a:xfrm>
          </p:grpSpPr>
          <p:sp>
            <p:nvSpPr>
              <p:cNvPr id="2305146" name="Oval 122"/>
              <p:cNvSpPr>
                <a:spLocks noChangeArrowheads="1"/>
              </p:cNvSpPr>
              <p:nvPr/>
            </p:nvSpPr>
            <p:spPr bwMode="auto">
              <a:xfrm rot="13718619">
                <a:off x="1488" y="1804"/>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47" name="Oval 123"/>
              <p:cNvSpPr>
                <a:spLocks noChangeArrowheads="1"/>
              </p:cNvSpPr>
              <p:nvPr/>
            </p:nvSpPr>
            <p:spPr bwMode="auto">
              <a:xfrm rot="10567130">
                <a:off x="1458" y="1908"/>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grpSp>
      </p:grpSp>
      <p:grpSp>
        <p:nvGrpSpPr>
          <p:cNvPr id="2305148" name="Group 124"/>
          <p:cNvGrpSpPr>
            <a:grpSpLocks/>
          </p:cNvGrpSpPr>
          <p:nvPr/>
        </p:nvGrpSpPr>
        <p:grpSpPr bwMode="auto">
          <a:xfrm>
            <a:off x="6554788" y="2622550"/>
            <a:ext cx="2081212" cy="2146300"/>
            <a:chOff x="4129" y="1652"/>
            <a:chExt cx="1311" cy="1352"/>
          </a:xfrm>
        </p:grpSpPr>
        <p:sp>
          <p:nvSpPr>
            <p:cNvPr id="2305149" name="Oval 125"/>
            <p:cNvSpPr>
              <a:spLocks noChangeArrowheads="1"/>
            </p:cNvSpPr>
            <p:nvPr/>
          </p:nvSpPr>
          <p:spPr bwMode="auto">
            <a:xfrm rot="-2037623">
              <a:off x="4890" y="2061"/>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50" name="Oval 126"/>
            <p:cNvSpPr>
              <a:spLocks noChangeAspect="1" noChangeArrowheads="1"/>
            </p:cNvSpPr>
            <p:nvPr/>
          </p:nvSpPr>
          <p:spPr bwMode="auto">
            <a:xfrm rot="-2037623">
              <a:off x="5007" y="2118"/>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51" name="Oval 127"/>
            <p:cNvSpPr>
              <a:spLocks noChangeAspect="1" noChangeArrowheads="1"/>
            </p:cNvSpPr>
            <p:nvPr/>
          </p:nvSpPr>
          <p:spPr bwMode="auto">
            <a:xfrm rot="-2037623">
              <a:off x="4918" y="2005"/>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52" name="Oval 128"/>
            <p:cNvSpPr>
              <a:spLocks noChangeArrowheads="1"/>
            </p:cNvSpPr>
            <p:nvPr/>
          </p:nvSpPr>
          <p:spPr bwMode="auto">
            <a:xfrm rot="14850759">
              <a:off x="4410" y="1820"/>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53" name="Oval 129"/>
            <p:cNvSpPr>
              <a:spLocks noChangeAspect="1" noChangeArrowheads="1"/>
            </p:cNvSpPr>
            <p:nvPr/>
          </p:nvSpPr>
          <p:spPr bwMode="auto">
            <a:xfrm rot="14850759">
              <a:off x="4482" y="1794"/>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54" name="Oval 130"/>
            <p:cNvSpPr>
              <a:spLocks noChangeAspect="1" noChangeArrowheads="1"/>
            </p:cNvSpPr>
            <p:nvPr/>
          </p:nvSpPr>
          <p:spPr bwMode="auto">
            <a:xfrm rot="14850759">
              <a:off x="4352" y="1858"/>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55" name="Oval 131"/>
            <p:cNvSpPr>
              <a:spLocks noChangeArrowheads="1"/>
            </p:cNvSpPr>
            <p:nvPr/>
          </p:nvSpPr>
          <p:spPr bwMode="auto">
            <a:xfrm rot="3864172">
              <a:off x="5134" y="2448"/>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56" name="Oval 132"/>
            <p:cNvSpPr>
              <a:spLocks noChangeAspect="1" noChangeArrowheads="1"/>
            </p:cNvSpPr>
            <p:nvPr/>
          </p:nvSpPr>
          <p:spPr bwMode="auto">
            <a:xfrm rot="3864172">
              <a:off x="5152" y="2562"/>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57" name="Oval 133"/>
            <p:cNvSpPr>
              <a:spLocks noChangeAspect="1" noChangeArrowheads="1"/>
            </p:cNvSpPr>
            <p:nvPr/>
          </p:nvSpPr>
          <p:spPr bwMode="auto">
            <a:xfrm rot="3864172">
              <a:off x="5278" y="2491"/>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58" name="Oval 134"/>
            <p:cNvSpPr>
              <a:spLocks noChangeArrowheads="1"/>
            </p:cNvSpPr>
            <p:nvPr/>
          </p:nvSpPr>
          <p:spPr bwMode="auto">
            <a:xfrm rot="8979565">
              <a:off x="5296" y="2040"/>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59" name="Oval 135"/>
            <p:cNvSpPr>
              <a:spLocks noChangeAspect="1" noChangeArrowheads="1"/>
            </p:cNvSpPr>
            <p:nvPr/>
          </p:nvSpPr>
          <p:spPr bwMode="auto">
            <a:xfrm rot="8979565">
              <a:off x="5267" y="2064"/>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60" name="Oval 136"/>
            <p:cNvSpPr>
              <a:spLocks noChangeAspect="1" noChangeArrowheads="1"/>
            </p:cNvSpPr>
            <p:nvPr/>
          </p:nvSpPr>
          <p:spPr bwMode="auto">
            <a:xfrm rot="8979565">
              <a:off x="5348" y="2183"/>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61" name="Oval 137"/>
            <p:cNvSpPr>
              <a:spLocks noChangeArrowheads="1"/>
            </p:cNvSpPr>
            <p:nvPr/>
          </p:nvSpPr>
          <p:spPr bwMode="auto">
            <a:xfrm rot="12043781">
              <a:off x="4584" y="2170"/>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62" name="Oval 138"/>
            <p:cNvSpPr>
              <a:spLocks noChangeAspect="1" noChangeArrowheads="1"/>
            </p:cNvSpPr>
            <p:nvPr/>
          </p:nvSpPr>
          <p:spPr bwMode="auto">
            <a:xfrm rot="12043781">
              <a:off x="4596" y="2145"/>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63" name="Oval 139"/>
            <p:cNvSpPr>
              <a:spLocks noChangeAspect="1" noChangeArrowheads="1"/>
            </p:cNvSpPr>
            <p:nvPr/>
          </p:nvSpPr>
          <p:spPr bwMode="auto">
            <a:xfrm rot="12043781">
              <a:off x="4554" y="2283"/>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64" name="Oval 140"/>
            <p:cNvSpPr>
              <a:spLocks noChangeArrowheads="1"/>
            </p:cNvSpPr>
            <p:nvPr/>
          </p:nvSpPr>
          <p:spPr bwMode="auto">
            <a:xfrm rot="-914624">
              <a:off x="4535" y="2853"/>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65" name="Oval 141"/>
            <p:cNvSpPr>
              <a:spLocks noChangeAspect="1" noChangeArrowheads="1"/>
            </p:cNvSpPr>
            <p:nvPr/>
          </p:nvSpPr>
          <p:spPr bwMode="auto">
            <a:xfrm rot="-914624">
              <a:off x="4643" y="2933"/>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66" name="Oval 142"/>
            <p:cNvSpPr>
              <a:spLocks noChangeAspect="1" noChangeArrowheads="1"/>
            </p:cNvSpPr>
            <p:nvPr/>
          </p:nvSpPr>
          <p:spPr bwMode="auto">
            <a:xfrm rot="-914624">
              <a:off x="4595" y="2797"/>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67" name="Oval 143"/>
            <p:cNvSpPr>
              <a:spLocks noChangeArrowheads="1"/>
            </p:cNvSpPr>
            <p:nvPr/>
          </p:nvSpPr>
          <p:spPr bwMode="auto">
            <a:xfrm rot="-3169763">
              <a:off x="5123" y="1833"/>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68" name="Oval 144"/>
            <p:cNvSpPr>
              <a:spLocks noChangeAspect="1" noChangeArrowheads="1"/>
            </p:cNvSpPr>
            <p:nvPr/>
          </p:nvSpPr>
          <p:spPr bwMode="auto">
            <a:xfrm rot="-3169763">
              <a:off x="5240" y="1866"/>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69" name="Oval 145"/>
            <p:cNvSpPr>
              <a:spLocks noChangeAspect="1" noChangeArrowheads="1"/>
            </p:cNvSpPr>
            <p:nvPr/>
          </p:nvSpPr>
          <p:spPr bwMode="auto">
            <a:xfrm rot="-3169763">
              <a:off x="5119" y="1787"/>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70" name="Oval 146"/>
            <p:cNvSpPr>
              <a:spLocks noChangeArrowheads="1"/>
            </p:cNvSpPr>
            <p:nvPr/>
          </p:nvSpPr>
          <p:spPr bwMode="auto">
            <a:xfrm rot="13718619">
              <a:off x="4758" y="1684"/>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71" name="Oval 147"/>
            <p:cNvSpPr>
              <a:spLocks noChangeAspect="1" noChangeArrowheads="1"/>
            </p:cNvSpPr>
            <p:nvPr/>
          </p:nvSpPr>
          <p:spPr bwMode="auto">
            <a:xfrm rot="13718619">
              <a:off x="4806" y="1652"/>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72" name="Oval 148"/>
            <p:cNvSpPr>
              <a:spLocks noChangeAspect="1" noChangeArrowheads="1"/>
            </p:cNvSpPr>
            <p:nvPr/>
          </p:nvSpPr>
          <p:spPr bwMode="auto">
            <a:xfrm rot="13718619">
              <a:off x="4704" y="1755"/>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73" name="Oval 149"/>
            <p:cNvSpPr>
              <a:spLocks noChangeArrowheads="1"/>
            </p:cNvSpPr>
            <p:nvPr/>
          </p:nvSpPr>
          <p:spPr bwMode="auto">
            <a:xfrm rot="2387521">
              <a:off x="4274" y="2411"/>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74" name="Oval 150"/>
            <p:cNvSpPr>
              <a:spLocks noChangeAspect="1" noChangeArrowheads="1"/>
            </p:cNvSpPr>
            <p:nvPr/>
          </p:nvSpPr>
          <p:spPr bwMode="auto">
            <a:xfrm rot="2387521">
              <a:off x="4324" y="2529"/>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75" name="Oval 151"/>
            <p:cNvSpPr>
              <a:spLocks noChangeAspect="1" noChangeArrowheads="1"/>
            </p:cNvSpPr>
            <p:nvPr/>
          </p:nvSpPr>
          <p:spPr bwMode="auto">
            <a:xfrm rot="2387521">
              <a:off x="4409" y="2411"/>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76" name="Oval 152"/>
            <p:cNvSpPr>
              <a:spLocks noChangeArrowheads="1"/>
            </p:cNvSpPr>
            <p:nvPr/>
          </p:nvSpPr>
          <p:spPr bwMode="auto">
            <a:xfrm rot="7502915">
              <a:off x="4765" y="2497"/>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77" name="Oval 153"/>
            <p:cNvSpPr>
              <a:spLocks noChangeAspect="1" noChangeArrowheads="1"/>
            </p:cNvSpPr>
            <p:nvPr/>
          </p:nvSpPr>
          <p:spPr bwMode="auto">
            <a:xfrm rot="7502915">
              <a:off x="4734" y="2553"/>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78" name="Oval 154"/>
            <p:cNvSpPr>
              <a:spLocks noChangeAspect="1" noChangeArrowheads="1"/>
            </p:cNvSpPr>
            <p:nvPr/>
          </p:nvSpPr>
          <p:spPr bwMode="auto">
            <a:xfrm rot="7502915">
              <a:off x="4858" y="2628"/>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79" name="Oval 155"/>
            <p:cNvSpPr>
              <a:spLocks noChangeArrowheads="1"/>
            </p:cNvSpPr>
            <p:nvPr/>
          </p:nvSpPr>
          <p:spPr bwMode="auto">
            <a:xfrm rot="10567130">
              <a:off x="5064" y="2809"/>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80" name="Oval 156"/>
            <p:cNvSpPr>
              <a:spLocks noChangeAspect="1" noChangeArrowheads="1"/>
            </p:cNvSpPr>
            <p:nvPr/>
          </p:nvSpPr>
          <p:spPr bwMode="auto">
            <a:xfrm rot="10567130">
              <a:off x="5051" y="2803"/>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81" name="Oval 157"/>
            <p:cNvSpPr>
              <a:spLocks noChangeAspect="1" noChangeArrowheads="1"/>
            </p:cNvSpPr>
            <p:nvPr/>
          </p:nvSpPr>
          <p:spPr bwMode="auto">
            <a:xfrm rot="10567130">
              <a:off x="5070" y="2946"/>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82" name="Oval 158"/>
            <p:cNvSpPr>
              <a:spLocks noChangeArrowheads="1"/>
            </p:cNvSpPr>
            <p:nvPr/>
          </p:nvSpPr>
          <p:spPr bwMode="auto">
            <a:xfrm rot="-6081420">
              <a:off x="4184" y="2120"/>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83" name="Oval 159"/>
            <p:cNvSpPr>
              <a:spLocks noChangeAspect="1" noChangeArrowheads="1"/>
            </p:cNvSpPr>
            <p:nvPr/>
          </p:nvSpPr>
          <p:spPr bwMode="auto">
            <a:xfrm rot="-6081420">
              <a:off x="4269" y="2100"/>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84" name="Oval 160"/>
            <p:cNvSpPr>
              <a:spLocks noChangeAspect="1" noChangeArrowheads="1"/>
            </p:cNvSpPr>
            <p:nvPr/>
          </p:nvSpPr>
          <p:spPr bwMode="auto">
            <a:xfrm rot="-6081420">
              <a:off x="4129" y="2138"/>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grpSp>
      <p:grpSp>
        <p:nvGrpSpPr>
          <p:cNvPr id="2305185" name="Group 161"/>
          <p:cNvGrpSpPr>
            <a:grpSpLocks/>
          </p:cNvGrpSpPr>
          <p:nvPr/>
        </p:nvGrpSpPr>
        <p:grpSpPr bwMode="auto">
          <a:xfrm>
            <a:off x="4102100" y="1609725"/>
            <a:ext cx="2287588" cy="3732213"/>
            <a:chOff x="2584" y="1014"/>
            <a:chExt cx="1441" cy="2351"/>
          </a:xfrm>
        </p:grpSpPr>
        <p:sp>
          <p:nvSpPr>
            <p:cNvPr id="2305186" name="AutoShape 162"/>
            <p:cNvSpPr>
              <a:spLocks noChangeArrowheads="1"/>
            </p:cNvSpPr>
            <p:nvPr/>
          </p:nvSpPr>
          <p:spPr bwMode="auto">
            <a:xfrm>
              <a:off x="2584" y="2290"/>
              <a:ext cx="213" cy="245"/>
            </a:xfrm>
            <a:prstGeom prst="rightArrow">
              <a:avLst>
                <a:gd name="adj1" fmla="val 50000"/>
                <a:gd name="adj2" fmla="val 25000"/>
              </a:avLst>
            </a:prstGeom>
            <a:gradFill rotWithShape="1">
              <a:gsLst>
                <a:gs pos="0">
                  <a:schemeClr val="bg1"/>
                </a:gs>
                <a:gs pos="100000">
                  <a:srgbClr val="CCFFFF"/>
                </a:gs>
              </a:gsLst>
              <a:lin ang="0" scaled="1"/>
            </a:gradFill>
            <a:ln w="9525">
              <a:solidFill>
                <a:schemeClr val="tx1"/>
              </a:solidFill>
              <a:miter lim="800000"/>
              <a:headEnd/>
              <a:tailEnd/>
            </a:ln>
            <a:effectLst/>
          </p:spPr>
          <p:txBody>
            <a:bodyPr wrap="none" anchor="ctr"/>
            <a:lstStyle/>
            <a:p>
              <a:endParaRPr lang="en-US"/>
            </a:p>
          </p:txBody>
        </p:sp>
        <p:sp>
          <p:nvSpPr>
            <p:cNvPr id="2305187" name="Oval 163"/>
            <p:cNvSpPr>
              <a:spLocks noChangeArrowheads="1"/>
            </p:cNvSpPr>
            <p:nvPr/>
          </p:nvSpPr>
          <p:spPr bwMode="auto">
            <a:xfrm rot="-2037623">
              <a:off x="3514" y="1696"/>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88" name="Oval 164"/>
            <p:cNvSpPr>
              <a:spLocks noChangeAspect="1" noChangeArrowheads="1"/>
            </p:cNvSpPr>
            <p:nvPr/>
          </p:nvSpPr>
          <p:spPr bwMode="auto">
            <a:xfrm rot="-2037623">
              <a:off x="3767" y="1856"/>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89" name="Oval 165"/>
            <p:cNvSpPr>
              <a:spLocks noChangeAspect="1" noChangeArrowheads="1"/>
            </p:cNvSpPr>
            <p:nvPr/>
          </p:nvSpPr>
          <p:spPr bwMode="auto">
            <a:xfrm rot="-2037623">
              <a:off x="3645" y="1607"/>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90" name="Oval 166"/>
            <p:cNvSpPr>
              <a:spLocks noChangeArrowheads="1"/>
            </p:cNvSpPr>
            <p:nvPr/>
          </p:nvSpPr>
          <p:spPr bwMode="auto">
            <a:xfrm rot="14850759">
              <a:off x="3517" y="2987"/>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91" name="Oval 167"/>
            <p:cNvSpPr>
              <a:spLocks noChangeAspect="1" noChangeArrowheads="1"/>
            </p:cNvSpPr>
            <p:nvPr/>
          </p:nvSpPr>
          <p:spPr bwMode="auto">
            <a:xfrm rot="14850759">
              <a:off x="3209" y="1396"/>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92" name="Oval 168"/>
            <p:cNvSpPr>
              <a:spLocks noChangeAspect="1" noChangeArrowheads="1"/>
            </p:cNvSpPr>
            <p:nvPr/>
          </p:nvSpPr>
          <p:spPr bwMode="auto">
            <a:xfrm rot="14850759">
              <a:off x="3693" y="1014"/>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93" name="Oval 169"/>
            <p:cNvSpPr>
              <a:spLocks noChangeArrowheads="1"/>
            </p:cNvSpPr>
            <p:nvPr/>
          </p:nvSpPr>
          <p:spPr bwMode="auto">
            <a:xfrm rot="3864172">
              <a:off x="3035" y="2496"/>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94" name="Oval 170"/>
            <p:cNvSpPr>
              <a:spLocks noChangeAspect="1" noChangeArrowheads="1"/>
            </p:cNvSpPr>
            <p:nvPr/>
          </p:nvSpPr>
          <p:spPr bwMode="auto">
            <a:xfrm rot="3864172">
              <a:off x="3819" y="2094"/>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95" name="Oval 171"/>
            <p:cNvSpPr>
              <a:spLocks noChangeAspect="1" noChangeArrowheads="1"/>
            </p:cNvSpPr>
            <p:nvPr/>
          </p:nvSpPr>
          <p:spPr bwMode="auto">
            <a:xfrm rot="3864172">
              <a:off x="3092" y="3065"/>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96" name="Oval 172"/>
            <p:cNvSpPr>
              <a:spLocks noChangeArrowheads="1"/>
            </p:cNvSpPr>
            <p:nvPr/>
          </p:nvSpPr>
          <p:spPr bwMode="auto">
            <a:xfrm rot="8979565">
              <a:off x="3550" y="2664"/>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197" name="Oval 173"/>
            <p:cNvSpPr>
              <a:spLocks noChangeAspect="1" noChangeArrowheads="1"/>
            </p:cNvSpPr>
            <p:nvPr/>
          </p:nvSpPr>
          <p:spPr bwMode="auto">
            <a:xfrm rot="8979565">
              <a:off x="2875" y="1139"/>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98" name="Oval 174"/>
            <p:cNvSpPr>
              <a:spLocks noChangeAspect="1" noChangeArrowheads="1"/>
            </p:cNvSpPr>
            <p:nvPr/>
          </p:nvSpPr>
          <p:spPr bwMode="auto">
            <a:xfrm rot="8979565">
              <a:off x="3374" y="2855"/>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199" name="Oval 175"/>
            <p:cNvSpPr>
              <a:spLocks noChangeArrowheads="1"/>
            </p:cNvSpPr>
            <p:nvPr/>
          </p:nvSpPr>
          <p:spPr bwMode="auto">
            <a:xfrm rot="12043781">
              <a:off x="3327" y="1560"/>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200" name="Oval 176"/>
            <p:cNvSpPr>
              <a:spLocks noChangeAspect="1" noChangeArrowheads="1"/>
            </p:cNvSpPr>
            <p:nvPr/>
          </p:nvSpPr>
          <p:spPr bwMode="auto">
            <a:xfrm rot="12043781">
              <a:off x="3323" y="1747"/>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01" name="Oval 177"/>
            <p:cNvSpPr>
              <a:spLocks noChangeAspect="1" noChangeArrowheads="1"/>
            </p:cNvSpPr>
            <p:nvPr/>
          </p:nvSpPr>
          <p:spPr bwMode="auto">
            <a:xfrm rot="12043781">
              <a:off x="2885" y="2770"/>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02" name="Oval 178"/>
            <p:cNvSpPr>
              <a:spLocks noChangeArrowheads="1"/>
            </p:cNvSpPr>
            <p:nvPr/>
          </p:nvSpPr>
          <p:spPr bwMode="auto">
            <a:xfrm rot="-6081420">
              <a:off x="2911" y="1722"/>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203" name="Oval 179"/>
            <p:cNvSpPr>
              <a:spLocks noChangeAspect="1" noChangeArrowheads="1"/>
            </p:cNvSpPr>
            <p:nvPr/>
          </p:nvSpPr>
          <p:spPr bwMode="auto">
            <a:xfrm rot="-6081420">
              <a:off x="2953" y="1550"/>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04" name="Oval 180"/>
            <p:cNvSpPr>
              <a:spLocks noChangeAspect="1" noChangeArrowheads="1"/>
            </p:cNvSpPr>
            <p:nvPr/>
          </p:nvSpPr>
          <p:spPr bwMode="auto">
            <a:xfrm rot="-6081420">
              <a:off x="2818" y="1702"/>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05" name="Oval 181"/>
            <p:cNvSpPr>
              <a:spLocks noChangeArrowheads="1"/>
            </p:cNvSpPr>
            <p:nvPr/>
          </p:nvSpPr>
          <p:spPr bwMode="auto">
            <a:xfrm rot="-914624">
              <a:off x="3017" y="2792"/>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206" name="Oval 182"/>
            <p:cNvSpPr>
              <a:spLocks noChangeAspect="1" noChangeArrowheads="1"/>
            </p:cNvSpPr>
            <p:nvPr/>
          </p:nvSpPr>
          <p:spPr bwMode="auto">
            <a:xfrm rot="-914624">
              <a:off x="3370" y="2535"/>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07" name="Oval 183"/>
            <p:cNvSpPr>
              <a:spLocks noChangeAspect="1" noChangeArrowheads="1"/>
            </p:cNvSpPr>
            <p:nvPr/>
          </p:nvSpPr>
          <p:spPr bwMode="auto">
            <a:xfrm rot="-914624">
              <a:off x="3153" y="2692"/>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08" name="Oval 184"/>
            <p:cNvSpPr>
              <a:spLocks noChangeArrowheads="1"/>
            </p:cNvSpPr>
            <p:nvPr/>
          </p:nvSpPr>
          <p:spPr bwMode="auto">
            <a:xfrm rot="-3169763">
              <a:off x="3779" y="1109"/>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209" name="Oval 185"/>
            <p:cNvSpPr>
              <a:spLocks noChangeAspect="1" noChangeArrowheads="1"/>
            </p:cNvSpPr>
            <p:nvPr/>
          </p:nvSpPr>
          <p:spPr bwMode="auto">
            <a:xfrm rot="-3169763">
              <a:off x="3967" y="1468"/>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10" name="Oval 186"/>
            <p:cNvSpPr>
              <a:spLocks noChangeAspect="1" noChangeArrowheads="1"/>
            </p:cNvSpPr>
            <p:nvPr/>
          </p:nvSpPr>
          <p:spPr bwMode="auto">
            <a:xfrm rot="-3169763">
              <a:off x="3846" y="1389"/>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11" name="Oval 187"/>
            <p:cNvSpPr>
              <a:spLocks noChangeArrowheads="1"/>
            </p:cNvSpPr>
            <p:nvPr/>
          </p:nvSpPr>
          <p:spPr bwMode="auto">
            <a:xfrm rot="13718619">
              <a:off x="3485" y="1286"/>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212" name="Oval 188"/>
            <p:cNvSpPr>
              <a:spLocks noChangeAspect="1" noChangeArrowheads="1"/>
            </p:cNvSpPr>
            <p:nvPr/>
          </p:nvSpPr>
          <p:spPr bwMode="auto">
            <a:xfrm rot="13718619">
              <a:off x="3370" y="1129"/>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13" name="Oval 189"/>
            <p:cNvSpPr>
              <a:spLocks noChangeAspect="1" noChangeArrowheads="1"/>
            </p:cNvSpPr>
            <p:nvPr/>
          </p:nvSpPr>
          <p:spPr bwMode="auto">
            <a:xfrm rot="13718619">
              <a:off x="3393" y="1357"/>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14" name="Oval 190"/>
            <p:cNvSpPr>
              <a:spLocks noChangeArrowheads="1"/>
            </p:cNvSpPr>
            <p:nvPr/>
          </p:nvSpPr>
          <p:spPr bwMode="auto">
            <a:xfrm rot="2387521">
              <a:off x="2974" y="1214"/>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215" name="Oval 191"/>
            <p:cNvSpPr>
              <a:spLocks noChangeAspect="1" noChangeArrowheads="1"/>
            </p:cNvSpPr>
            <p:nvPr/>
          </p:nvSpPr>
          <p:spPr bwMode="auto">
            <a:xfrm rot="2387521">
              <a:off x="2926" y="1957"/>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16" name="Oval 192"/>
            <p:cNvSpPr>
              <a:spLocks noChangeAspect="1" noChangeArrowheads="1"/>
            </p:cNvSpPr>
            <p:nvPr/>
          </p:nvSpPr>
          <p:spPr bwMode="auto">
            <a:xfrm rot="2387521">
              <a:off x="3206" y="1969"/>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17" name="Oval 193"/>
            <p:cNvSpPr>
              <a:spLocks noChangeArrowheads="1"/>
            </p:cNvSpPr>
            <p:nvPr/>
          </p:nvSpPr>
          <p:spPr bwMode="auto">
            <a:xfrm rot="7502915">
              <a:off x="3536" y="1957"/>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218" name="Oval 194"/>
            <p:cNvSpPr>
              <a:spLocks noChangeAspect="1" noChangeArrowheads="1"/>
            </p:cNvSpPr>
            <p:nvPr/>
          </p:nvSpPr>
          <p:spPr bwMode="auto">
            <a:xfrm rot="7502915">
              <a:off x="3624" y="2867"/>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19" name="Oval 195"/>
            <p:cNvSpPr>
              <a:spLocks noChangeAspect="1" noChangeArrowheads="1"/>
            </p:cNvSpPr>
            <p:nvPr/>
          </p:nvSpPr>
          <p:spPr bwMode="auto">
            <a:xfrm rot="7502915">
              <a:off x="2922" y="2496"/>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20" name="Oval 196"/>
            <p:cNvSpPr>
              <a:spLocks noChangeArrowheads="1"/>
            </p:cNvSpPr>
            <p:nvPr/>
          </p:nvSpPr>
          <p:spPr bwMode="auto">
            <a:xfrm rot="10567130">
              <a:off x="3215" y="3182"/>
              <a:ext cx="144" cy="144"/>
            </a:xfrm>
            <a:prstGeom prst="ellipse">
              <a:avLst/>
            </a:prstGeom>
            <a:gradFill rotWithShape="1">
              <a:gsLst>
                <a:gs pos="0">
                  <a:srgbClr val="FF0000">
                    <a:gamma/>
                    <a:shade val="46275"/>
                    <a:invGamma/>
                  </a:srgbClr>
                </a:gs>
                <a:gs pos="100000">
                  <a:srgbClr val="FF0000"/>
                </a:gs>
              </a:gsLst>
              <a:lin ang="18900000" scaled="1"/>
            </a:gradFill>
            <a:ln w="9525">
              <a:noFill/>
              <a:round/>
              <a:headEnd/>
              <a:tailEnd/>
            </a:ln>
            <a:effectLst/>
          </p:spPr>
          <p:txBody>
            <a:bodyPr wrap="none" anchor="ctr"/>
            <a:lstStyle/>
            <a:p>
              <a:endParaRPr lang="en-US"/>
            </a:p>
          </p:txBody>
        </p:sp>
        <p:sp>
          <p:nvSpPr>
            <p:cNvPr id="2305221" name="Oval 197"/>
            <p:cNvSpPr>
              <a:spLocks noChangeAspect="1" noChangeArrowheads="1"/>
            </p:cNvSpPr>
            <p:nvPr/>
          </p:nvSpPr>
          <p:spPr bwMode="auto">
            <a:xfrm rot="10567130">
              <a:off x="3501" y="3307"/>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sp>
          <p:nvSpPr>
            <p:cNvPr id="2305222" name="Oval 198"/>
            <p:cNvSpPr>
              <a:spLocks noChangeAspect="1" noChangeArrowheads="1"/>
            </p:cNvSpPr>
            <p:nvPr/>
          </p:nvSpPr>
          <p:spPr bwMode="auto">
            <a:xfrm rot="10567130">
              <a:off x="3737" y="3032"/>
              <a:ext cx="58" cy="58"/>
            </a:xfrm>
            <a:prstGeom prst="ellipse">
              <a:avLst/>
            </a:prstGeom>
            <a:gradFill rotWithShape="1">
              <a:gsLst>
                <a:gs pos="0">
                  <a:schemeClr val="bg1"/>
                </a:gs>
                <a:gs pos="100000">
                  <a:schemeClr val="bg1">
                    <a:gamma/>
                    <a:shade val="46275"/>
                    <a:invGamma/>
                  </a:schemeClr>
                </a:gs>
              </a:gsLst>
              <a:lin ang="18900000" scaled="1"/>
            </a:gradFill>
            <a:ln w="9525">
              <a:solidFill>
                <a:schemeClr val="bg2"/>
              </a:solidFill>
              <a:round/>
              <a:headEnd/>
              <a:tailEnd/>
            </a:ln>
            <a:effectLst/>
          </p:spPr>
          <p:txBody>
            <a:bodyPr wrap="none" anchor="ctr"/>
            <a:lstStyle/>
            <a:p>
              <a:endParaRPr lang="en-US"/>
            </a:p>
          </p:txBody>
        </p:sp>
      </p:grpSp>
      <p:sp>
        <p:nvSpPr>
          <p:cNvPr id="2305223" name="AutoShape 199"/>
          <p:cNvSpPr>
            <a:spLocks noChangeArrowheads="1"/>
          </p:cNvSpPr>
          <p:nvPr/>
        </p:nvSpPr>
        <p:spPr bwMode="auto">
          <a:xfrm rot="2955988">
            <a:off x="2041525" y="2717800"/>
            <a:ext cx="338138" cy="388938"/>
          </a:xfrm>
          <a:prstGeom prst="rightArrow">
            <a:avLst>
              <a:gd name="adj1" fmla="val 50000"/>
              <a:gd name="adj2" fmla="val 25000"/>
            </a:avLst>
          </a:prstGeom>
          <a:gradFill rotWithShape="1">
            <a:gsLst>
              <a:gs pos="0">
                <a:schemeClr val="bg1"/>
              </a:gs>
              <a:gs pos="100000">
                <a:srgbClr val="CCFFFF"/>
              </a:gs>
            </a:gsLst>
            <a:lin ang="0" scaled="1"/>
          </a:gradFill>
          <a:ln w="9525">
            <a:solidFill>
              <a:schemeClr val="tx1"/>
            </a:solidFill>
            <a:miter lim="800000"/>
            <a:headEnd/>
            <a:tailEnd/>
          </a:ln>
          <a:effectLst/>
        </p:spPr>
        <p:txBody>
          <a:bodyPr wrap="none" anchor="ctr"/>
          <a:lstStyle/>
          <a:p>
            <a:endParaRPr lang="en-US"/>
          </a:p>
        </p:txBody>
      </p:sp>
      <p:sp>
        <p:nvSpPr>
          <p:cNvPr id="2305224" name="AutoShape 200"/>
          <p:cNvSpPr>
            <a:spLocks noChangeArrowheads="1"/>
          </p:cNvSpPr>
          <p:nvPr/>
        </p:nvSpPr>
        <p:spPr bwMode="auto">
          <a:xfrm rot="18644012" flipV="1">
            <a:off x="1978025" y="3959225"/>
            <a:ext cx="338138" cy="388938"/>
          </a:xfrm>
          <a:prstGeom prst="rightArrow">
            <a:avLst>
              <a:gd name="adj1" fmla="val 50000"/>
              <a:gd name="adj2" fmla="val 25000"/>
            </a:avLst>
          </a:prstGeom>
          <a:gradFill rotWithShape="1">
            <a:gsLst>
              <a:gs pos="0">
                <a:schemeClr val="bg1"/>
              </a:gs>
              <a:gs pos="100000">
                <a:srgbClr val="CCFFFF"/>
              </a:gs>
            </a:gsLst>
            <a:lin ang="0" scaled="1"/>
          </a:gradFill>
          <a:ln w="9525">
            <a:solidFill>
              <a:schemeClr val="tx1"/>
            </a:solidFill>
            <a:miter lim="800000"/>
            <a:headEnd/>
            <a:tailEnd/>
          </a:ln>
          <a:effectLst/>
        </p:spPr>
        <p:txBody>
          <a:bodyPr wrap="none" anchor="ctr"/>
          <a:lstStyle/>
          <a:p>
            <a:endParaRPr lang="en-US"/>
          </a:p>
        </p:txBody>
      </p:sp>
      <p:pic>
        <p:nvPicPr>
          <p:cNvPr id="2305225" name="Picture 201" descr="LitMatchLeft"/>
          <p:cNvPicPr>
            <a:picLocks noChangeAspect="1" noChangeArrowheads="1"/>
          </p:cNvPicPr>
          <p:nvPr/>
        </p:nvPicPr>
        <p:blipFill>
          <a:blip r:embed="rId5"/>
          <a:srcRect/>
          <a:stretch>
            <a:fillRect/>
          </a:stretch>
        </p:blipFill>
        <p:spPr bwMode="auto">
          <a:xfrm>
            <a:off x="3956050" y="5554663"/>
            <a:ext cx="1428750" cy="1428750"/>
          </a:xfrm>
          <a:prstGeom prst="rect">
            <a:avLst/>
          </a:prstGeom>
          <a:noFill/>
        </p:spPr>
      </p:pic>
      <p:pic>
        <p:nvPicPr>
          <p:cNvPr id="2305226" name="Picture 202">
            <a:hlinkClick r:id="" action="ppaction://media"/>
          </p:cNvPr>
          <p:cNvPicPr>
            <a:picLocks noRot="1" noChangeAspect="1" noChangeArrowheads="1"/>
          </p:cNvPicPr>
          <p:nvPr>
            <a:wavAudioFile r:embed="rId2" name="MSj00974850000[1].wav"/>
          </p:nvPr>
        </p:nvPicPr>
        <p:blipFill>
          <a:blip r:embed="rId6"/>
          <a:srcRect/>
          <a:stretch>
            <a:fillRect/>
          </a:stretch>
        </p:blipFill>
        <p:spPr bwMode="auto">
          <a:xfrm>
            <a:off x="8839200" y="6553200"/>
            <a:ext cx="304800" cy="304800"/>
          </a:xfrm>
          <a:prstGeom prst="rect">
            <a:avLst/>
          </a:prstGeom>
          <a:noFill/>
        </p:spPr>
      </p:pic>
    </p:spTree>
  </p:cSld>
  <p:clrMapOvr>
    <a:overrideClrMapping bg1="lt1" tx1="dk1" bg2="lt2" tx2="dk2" accent1="accent1" accent2="accent2" accent3="accent3" accent4="accent4" accent5="accent5" accent6="accent6" hlink="hlink" folHlink="folHlink"/>
  </p:clrMapOvr>
  <p:transition spd="med">
    <p:zoom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305029"/>
                                        </p:tgtEl>
                                        <p:attrNameLst>
                                          <p:attrName>style.visibility</p:attrName>
                                        </p:attrNameLst>
                                      </p:cBhvr>
                                      <p:to>
                                        <p:strVal val="visible"/>
                                      </p:to>
                                    </p:set>
                                    <p:anim calcmode="lin" valueType="num">
                                      <p:cBhvr>
                                        <p:cTn id="7" dur="500" fill="hold"/>
                                        <p:tgtEl>
                                          <p:spTgt spid="2305029"/>
                                        </p:tgtEl>
                                        <p:attrNameLst>
                                          <p:attrName>ppt_w</p:attrName>
                                        </p:attrNameLst>
                                      </p:cBhvr>
                                      <p:tavLst>
                                        <p:tav tm="0">
                                          <p:val>
                                            <p:fltVal val="0"/>
                                          </p:val>
                                        </p:tav>
                                        <p:tav tm="100000">
                                          <p:val>
                                            <p:strVal val="#ppt_w"/>
                                          </p:val>
                                        </p:tav>
                                      </p:tavLst>
                                    </p:anim>
                                    <p:anim calcmode="lin" valueType="num">
                                      <p:cBhvr>
                                        <p:cTn id="8" dur="500" fill="hold"/>
                                        <p:tgtEl>
                                          <p:spTgt spid="2305029"/>
                                        </p:tgtEl>
                                        <p:attrNameLst>
                                          <p:attrName>ppt_h</p:attrName>
                                        </p:attrNameLst>
                                      </p:cBhvr>
                                      <p:tavLst>
                                        <p:tav tm="0">
                                          <p:val>
                                            <p:fltVal val="0"/>
                                          </p:val>
                                        </p:tav>
                                        <p:tav tm="100000">
                                          <p:val>
                                            <p:strVal val="#ppt_h"/>
                                          </p:val>
                                        </p:tav>
                                      </p:tavLst>
                                    </p:anim>
                                    <p:animEffect transition="in" filter="fade">
                                      <p:cBhvr>
                                        <p:cTn id="9" dur="500"/>
                                        <p:tgtEl>
                                          <p:spTgt spid="2305029"/>
                                        </p:tgtEl>
                                      </p:cBhvr>
                                    </p:animEffect>
                                  </p:childTnLst>
                                </p:cTn>
                              </p:par>
                            </p:childTnLst>
                          </p:cTn>
                        </p:par>
                        <p:par>
                          <p:cTn id="10" fill="hold">
                            <p:stCondLst>
                              <p:cond delay="500"/>
                            </p:stCondLst>
                            <p:childTnLst>
                              <p:par>
                                <p:cTn id="11" presetID="9" presetClass="entr" presetSubtype="0" fill="hold" nodeType="afterEffect">
                                  <p:stCondLst>
                                    <p:cond delay="0"/>
                                  </p:stCondLst>
                                  <p:childTnLst>
                                    <p:set>
                                      <p:cBhvr>
                                        <p:cTn id="12" dur="1" fill="hold">
                                          <p:stCondLst>
                                            <p:cond delay="0"/>
                                          </p:stCondLst>
                                        </p:cTn>
                                        <p:tgtEl>
                                          <p:spTgt spid="2305056"/>
                                        </p:tgtEl>
                                        <p:attrNameLst>
                                          <p:attrName>style.visibility</p:attrName>
                                        </p:attrNameLst>
                                      </p:cBhvr>
                                      <p:to>
                                        <p:strVal val="visible"/>
                                      </p:to>
                                    </p:set>
                                    <p:animEffect transition="in" filter="dissolve">
                                      <p:cBhvr>
                                        <p:cTn id="13" dur="500"/>
                                        <p:tgtEl>
                                          <p:spTgt spid="2305056"/>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305028"/>
                                        </p:tgtEl>
                                        <p:attrNameLst>
                                          <p:attrName>style.visibility</p:attrName>
                                        </p:attrNameLst>
                                      </p:cBhvr>
                                      <p:to>
                                        <p:strVal val="visible"/>
                                      </p:to>
                                    </p:set>
                                    <p:animEffect transition="in" filter="fade">
                                      <p:cBhvr>
                                        <p:cTn id="17" dur="1000"/>
                                        <p:tgtEl>
                                          <p:spTgt spid="2305028"/>
                                        </p:tgtEl>
                                      </p:cBhvr>
                                    </p:animEffect>
                                    <p:anim calcmode="lin" valueType="num">
                                      <p:cBhvr>
                                        <p:cTn id="18" dur="1000" fill="hold"/>
                                        <p:tgtEl>
                                          <p:spTgt spid="2305028"/>
                                        </p:tgtEl>
                                        <p:attrNameLst>
                                          <p:attrName>ppt_x</p:attrName>
                                        </p:attrNameLst>
                                      </p:cBhvr>
                                      <p:tavLst>
                                        <p:tav tm="0">
                                          <p:val>
                                            <p:strVal val="#ppt_x"/>
                                          </p:val>
                                        </p:tav>
                                        <p:tav tm="100000">
                                          <p:val>
                                            <p:strVal val="#ppt_x"/>
                                          </p:val>
                                        </p:tav>
                                      </p:tavLst>
                                    </p:anim>
                                    <p:anim calcmode="lin" valueType="num">
                                      <p:cBhvr>
                                        <p:cTn id="19" dur="1000" fill="hold"/>
                                        <p:tgtEl>
                                          <p:spTgt spid="2305028"/>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305030"/>
                                        </p:tgtEl>
                                        <p:attrNameLst>
                                          <p:attrName>style.visibility</p:attrName>
                                        </p:attrNameLst>
                                      </p:cBhvr>
                                      <p:to>
                                        <p:strVal val="visible"/>
                                      </p:to>
                                    </p:set>
                                    <p:animEffect transition="in" filter="fade">
                                      <p:cBhvr>
                                        <p:cTn id="24" dur="2000"/>
                                        <p:tgtEl>
                                          <p:spTgt spid="2305030"/>
                                        </p:tgtEl>
                                      </p:cBhvr>
                                    </p:animEffect>
                                  </p:childTnLst>
                                </p:cTn>
                              </p:par>
                            </p:childTnLst>
                          </p:cTn>
                        </p:par>
                        <p:par>
                          <p:cTn id="25" fill="hold">
                            <p:stCondLst>
                              <p:cond delay="2000"/>
                            </p:stCondLst>
                            <p:childTnLst>
                              <p:par>
                                <p:cTn id="26" presetID="9" presetClass="entr" presetSubtype="0" fill="hold" nodeType="afterEffect">
                                  <p:stCondLst>
                                    <p:cond delay="0"/>
                                  </p:stCondLst>
                                  <p:childTnLst>
                                    <p:set>
                                      <p:cBhvr>
                                        <p:cTn id="27" dur="1" fill="hold">
                                          <p:stCondLst>
                                            <p:cond delay="0"/>
                                          </p:stCondLst>
                                        </p:cTn>
                                        <p:tgtEl>
                                          <p:spTgt spid="2305043"/>
                                        </p:tgtEl>
                                        <p:attrNameLst>
                                          <p:attrName>style.visibility</p:attrName>
                                        </p:attrNameLst>
                                      </p:cBhvr>
                                      <p:to>
                                        <p:strVal val="visible"/>
                                      </p:to>
                                    </p:set>
                                    <p:animEffect transition="in" filter="dissolve">
                                      <p:cBhvr>
                                        <p:cTn id="28" dur="500"/>
                                        <p:tgtEl>
                                          <p:spTgt spid="2305043"/>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0" fill="hold" grpId="0" nodeType="clickEffect">
                                  <p:stCondLst>
                                    <p:cond delay="0"/>
                                  </p:stCondLst>
                                  <p:childTnLst>
                                    <p:set>
                                      <p:cBhvr>
                                        <p:cTn id="32" dur="1" fill="hold">
                                          <p:stCondLst>
                                            <p:cond delay="0"/>
                                          </p:stCondLst>
                                        </p:cTn>
                                        <p:tgtEl>
                                          <p:spTgt spid="2305034"/>
                                        </p:tgtEl>
                                        <p:attrNameLst>
                                          <p:attrName>style.visibility</p:attrName>
                                        </p:attrNameLst>
                                      </p:cBhvr>
                                      <p:to>
                                        <p:strVal val="visible"/>
                                      </p:to>
                                    </p:set>
                                    <p:anim calcmode="lin" valueType="num">
                                      <p:cBhvr>
                                        <p:cTn id="33" dur="500" fill="hold"/>
                                        <p:tgtEl>
                                          <p:spTgt spid="2305034"/>
                                        </p:tgtEl>
                                        <p:attrNameLst>
                                          <p:attrName>ppt_w</p:attrName>
                                        </p:attrNameLst>
                                      </p:cBhvr>
                                      <p:tavLst>
                                        <p:tav tm="0">
                                          <p:val>
                                            <p:fltVal val="0"/>
                                          </p:val>
                                        </p:tav>
                                        <p:tav tm="100000">
                                          <p:val>
                                            <p:strVal val="#ppt_w"/>
                                          </p:val>
                                        </p:tav>
                                      </p:tavLst>
                                    </p:anim>
                                    <p:anim calcmode="lin" valueType="num">
                                      <p:cBhvr>
                                        <p:cTn id="34" dur="500" fill="hold"/>
                                        <p:tgtEl>
                                          <p:spTgt spid="2305034"/>
                                        </p:tgtEl>
                                        <p:attrNameLst>
                                          <p:attrName>ppt_h</p:attrName>
                                        </p:attrNameLst>
                                      </p:cBhvr>
                                      <p:tavLst>
                                        <p:tav tm="0">
                                          <p:val>
                                            <p:fltVal val="0"/>
                                          </p:val>
                                        </p:tav>
                                        <p:tav tm="100000">
                                          <p:val>
                                            <p:strVal val="#ppt_h"/>
                                          </p:val>
                                        </p:tav>
                                      </p:tavLst>
                                    </p:anim>
                                    <p:animEffect transition="in" filter="fade">
                                      <p:cBhvr>
                                        <p:cTn id="35" dur="500"/>
                                        <p:tgtEl>
                                          <p:spTgt spid="2305034"/>
                                        </p:tgtEl>
                                      </p:cBhvr>
                                    </p:animEffect>
                                  </p:childTnLst>
                                </p:cTn>
                              </p:par>
                              <p:par>
                                <p:cTn id="36" presetID="53" presetClass="entr" presetSubtype="0" fill="hold" grpId="0" nodeType="withEffect">
                                  <p:stCondLst>
                                    <p:cond delay="0"/>
                                  </p:stCondLst>
                                  <p:childTnLst>
                                    <p:set>
                                      <p:cBhvr>
                                        <p:cTn id="37" dur="1" fill="hold">
                                          <p:stCondLst>
                                            <p:cond delay="0"/>
                                          </p:stCondLst>
                                        </p:cTn>
                                        <p:tgtEl>
                                          <p:spTgt spid="2305035"/>
                                        </p:tgtEl>
                                        <p:attrNameLst>
                                          <p:attrName>style.visibility</p:attrName>
                                        </p:attrNameLst>
                                      </p:cBhvr>
                                      <p:to>
                                        <p:strVal val="visible"/>
                                      </p:to>
                                    </p:set>
                                    <p:anim calcmode="lin" valueType="num">
                                      <p:cBhvr>
                                        <p:cTn id="38" dur="500" fill="hold"/>
                                        <p:tgtEl>
                                          <p:spTgt spid="2305035"/>
                                        </p:tgtEl>
                                        <p:attrNameLst>
                                          <p:attrName>ppt_w</p:attrName>
                                        </p:attrNameLst>
                                      </p:cBhvr>
                                      <p:tavLst>
                                        <p:tav tm="0">
                                          <p:val>
                                            <p:fltVal val="0"/>
                                          </p:val>
                                        </p:tav>
                                        <p:tav tm="100000">
                                          <p:val>
                                            <p:strVal val="#ppt_w"/>
                                          </p:val>
                                        </p:tav>
                                      </p:tavLst>
                                    </p:anim>
                                    <p:anim calcmode="lin" valueType="num">
                                      <p:cBhvr>
                                        <p:cTn id="39" dur="500" fill="hold"/>
                                        <p:tgtEl>
                                          <p:spTgt spid="2305035"/>
                                        </p:tgtEl>
                                        <p:attrNameLst>
                                          <p:attrName>ppt_h</p:attrName>
                                        </p:attrNameLst>
                                      </p:cBhvr>
                                      <p:tavLst>
                                        <p:tav tm="0">
                                          <p:val>
                                            <p:fltVal val="0"/>
                                          </p:val>
                                        </p:tav>
                                        <p:tav tm="100000">
                                          <p:val>
                                            <p:strVal val="#ppt_h"/>
                                          </p:val>
                                        </p:tav>
                                      </p:tavLst>
                                    </p:anim>
                                    <p:animEffect transition="in" filter="fade">
                                      <p:cBhvr>
                                        <p:cTn id="40" dur="500"/>
                                        <p:tgtEl>
                                          <p:spTgt spid="2305035"/>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grpId="0" nodeType="clickEffect">
                                  <p:stCondLst>
                                    <p:cond delay="0"/>
                                  </p:stCondLst>
                                  <p:childTnLst>
                                    <p:set>
                                      <p:cBhvr>
                                        <p:cTn id="44" dur="1" fill="hold">
                                          <p:stCondLst>
                                            <p:cond delay="0"/>
                                          </p:stCondLst>
                                        </p:cTn>
                                        <p:tgtEl>
                                          <p:spTgt spid="2305223"/>
                                        </p:tgtEl>
                                        <p:attrNameLst>
                                          <p:attrName>style.visibility</p:attrName>
                                        </p:attrNameLst>
                                      </p:cBhvr>
                                      <p:to>
                                        <p:strVal val="visible"/>
                                      </p:to>
                                    </p:set>
                                    <p:animEffect transition="in" filter="wipe(up)">
                                      <p:cBhvr>
                                        <p:cTn id="45" dur="500"/>
                                        <p:tgtEl>
                                          <p:spTgt spid="2305223"/>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305224"/>
                                        </p:tgtEl>
                                        <p:attrNameLst>
                                          <p:attrName>style.visibility</p:attrName>
                                        </p:attrNameLst>
                                      </p:cBhvr>
                                      <p:to>
                                        <p:strVal val="visible"/>
                                      </p:to>
                                    </p:set>
                                    <p:animEffect transition="in" filter="wipe(down)">
                                      <p:cBhvr>
                                        <p:cTn id="48" dur="500"/>
                                        <p:tgtEl>
                                          <p:spTgt spid="2305224"/>
                                        </p:tgtEl>
                                      </p:cBhvr>
                                    </p:animEffect>
                                  </p:childTnLst>
                                </p:cTn>
                              </p:par>
                            </p:childTnLst>
                          </p:cTn>
                        </p:par>
                        <p:par>
                          <p:cTn id="49" fill="hold">
                            <p:stCondLst>
                              <p:cond delay="500"/>
                            </p:stCondLst>
                            <p:childTnLst>
                              <p:par>
                                <p:cTn id="50" presetID="10" presetClass="entr" presetSubtype="0" fill="hold" grpId="0" nodeType="afterEffect">
                                  <p:stCondLst>
                                    <p:cond delay="0"/>
                                  </p:stCondLst>
                                  <p:childTnLst>
                                    <p:set>
                                      <p:cBhvr>
                                        <p:cTn id="51" dur="1" fill="hold">
                                          <p:stCondLst>
                                            <p:cond delay="0"/>
                                          </p:stCondLst>
                                        </p:cTn>
                                        <p:tgtEl>
                                          <p:spTgt spid="2305031"/>
                                        </p:tgtEl>
                                        <p:attrNameLst>
                                          <p:attrName>style.visibility</p:attrName>
                                        </p:attrNameLst>
                                      </p:cBhvr>
                                      <p:to>
                                        <p:strVal val="visible"/>
                                      </p:to>
                                    </p:set>
                                    <p:animEffect transition="in" filter="fade">
                                      <p:cBhvr>
                                        <p:cTn id="52" dur="2000"/>
                                        <p:tgtEl>
                                          <p:spTgt spid="2305031"/>
                                        </p:tgtEl>
                                      </p:cBhvr>
                                    </p:animEffect>
                                  </p:childTnLst>
                                </p:cTn>
                              </p:par>
                            </p:childTnLst>
                          </p:cTn>
                        </p:par>
                        <p:par>
                          <p:cTn id="53" fill="hold">
                            <p:stCondLst>
                              <p:cond delay="2500"/>
                            </p:stCondLst>
                            <p:childTnLst>
                              <p:par>
                                <p:cTn id="54" presetID="9" presetClass="entr" presetSubtype="0" fill="hold" nodeType="afterEffect">
                                  <p:stCondLst>
                                    <p:cond delay="0"/>
                                  </p:stCondLst>
                                  <p:childTnLst>
                                    <p:set>
                                      <p:cBhvr>
                                        <p:cTn id="55" dur="1" fill="hold">
                                          <p:stCondLst>
                                            <p:cond delay="0"/>
                                          </p:stCondLst>
                                        </p:cTn>
                                        <p:tgtEl>
                                          <p:spTgt spid="2305093"/>
                                        </p:tgtEl>
                                        <p:attrNameLst>
                                          <p:attrName>style.visibility</p:attrName>
                                        </p:attrNameLst>
                                      </p:cBhvr>
                                      <p:to>
                                        <p:strVal val="visible"/>
                                      </p:to>
                                    </p:set>
                                    <p:animEffect transition="in" filter="dissolve">
                                      <p:cBhvr>
                                        <p:cTn id="56" dur="500"/>
                                        <p:tgtEl>
                                          <p:spTgt spid="2305093"/>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0" fill="hold" grpId="0" nodeType="clickEffect">
                                  <p:stCondLst>
                                    <p:cond delay="0"/>
                                  </p:stCondLst>
                                  <p:childTnLst>
                                    <p:set>
                                      <p:cBhvr>
                                        <p:cTn id="60" dur="1" fill="hold">
                                          <p:stCondLst>
                                            <p:cond delay="0"/>
                                          </p:stCondLst>
                                        </p:cTn>
                                        <p:tgtEl>
                                          <p:spTgt spid="2305036"/>
                                        </p:tgtEl>
                                        <p:attrNameLst>
                                          <p:attrName>style.visibility</p:attrName>
                                        </p:attrNameLst>
                                      </p:cBhvr>
                                      <p:to>
                                        <p:strVal val="visible"/>
                                      </p:to>
                                    </p:set>
                                    <p:anim calcmode="lin" valueType="num">
                                      <p:cBhvr>
                                        <p:cTn id="61" dur="500" fill="hold"/>
                                        <p:tgtEl>
                                          <p:spTgt spid="2305036"/>
                                        </p:tgtEl>
                                        <p:attrNameLst>
                                          <p:attrName>ppt_w</p:attrName>
                                        </p:attrNameLst>
                                      </p:cBhvr>
                                      <p:tavLst>
                                        <p:tav tm="0">
                                          <p:val>
                                            <p:fltVal val="0"/>
                                          </p:val>
                                        </p:tav>
                                        <p:tav tm="100000">
                                          <p:val>
                                            <p:strVal val="#ppt_w"/>
                                          </p:val>
                                        </p:tav>
                                      </p:tavLst>
                                    </p:anim>
                                    <p:anim calcmode="lin" valueType="num">
                                      <p:cBhvr>
                                        <p:cTn id="62" dur="500" fill="hold"/>
                                        <p:tgtEl>
                                          <p:spTgt spid="2305036"/>
                                        </p:tgtEl>
                                        <p:attrNameLst>
                                          <p:attrName>ppt_h</p:attrName>
                                        </p:attrNameLst>
                                      </p:cBhvr>
                                      <p:tavLst>
                                        <p:tav tm="0">
                                          <p:val>
                                            <p:fltVal val="0"/>
                                          </p:val>
                                        </p:tav>
                                        <p:tav tm="100000">
                                          <p:val>
                                            <p:strVal val="#ppt_h"/>
                                          </p:val>
                                        </p:tav>
                                      </p:tavLst>
                                    </p:anim>
                                    <p:animEffect transition="in" filter="fade">
                                      <p:cBhvr>
                                        <p:cTn id="63" dur="500"/>
                                        <p:tgtEl>
                                          <p:spTgt spid="2305036"/>
                                        </p:tgtEl>
                                      </p:cBhvr>
                                    </p:animEffect>
                                  </p:childTnLst>
                                </p:cTn>
                              </p:par>
                            </p:childTnLst>
                          </p:cTn>
                        </p:par>
                      </p:childTnLst>
                    </p:cTn>
                  </p:par>
                  <p:par>
                    <p:cTn id="64" fill="hold">
                      <p:stCondLst>
                        <p:cond delay="indefinite"/>
                      </p:stCondLst>
                      <p:childTnLst>
                        <p:par>
                          <p:cTn id="65" fill="hold">
                            <p:stCondLst>
                              <p:cond delay="0"/>
                            </p:stCondLst>
                            <p:childTnLst>
                              <p:par>
                                <p:cTn id="66" presetID="47" presetClass="entr" presetSubtype="0" fill="hold" grpId="0" nodeType="clickEffect">
                                  <p:stCondLst>
                                    <p:cond delay="0"/>
                                  </p:stCondLst>
                                  <p:childTnLst>
                                    <p:set>
                                      <p:cBhvr>
                                        <p:cTn id="67" dur="1" fill="hold">
                                          <p:stCondLst>
                                            <p:cond delay="0"/>
                                          </p:stCondLst>
                                        </p:cTn>
                                        <p:tgtEl>
                                          <p:spTgt spid="2305037"/>
                                        </p:tgtEl>
                                        <p:attrNameLst>
                                          <p:attrName>style.visibility</p:attrName>
                                        </p:attrNameLst>
                                      </p:cBhvr>
                                      <p:to>
                                        <p:strVal val="visible"/>
                                      </p:to>
                                    </p:set>
                                    <p:animEffect transition="in" filter="fade">
                                      <p:cBhvr>
                                        <p:cTn id="68" dur="1000"/>
                                        <p:tgtEl>
                                          <p:spTgt spid="2305037"/>
                                        </p:tgtEl>
                                      </p:cBhvr>
                                    </p:animEffect>
                                    <p:anim calcmode="lin" valueType="num">
                                      <p:cBhvr>
                                        <p:cTn id="69" dur="1000" fill="hold"/>
                                        <p:tgtEl>
                                          <p:spTgt spid="2305037"/>
                                        </p:tgtEl>
                                        <p:attrNameLst>
                                          <p:attrName>ppt_x</p:attrName>
                                        </p:attrNameLst>
                                      </p:cBhvr>
                                      <p:tavLst>
                                        <p:tav tm="0">
                                          <p:val>
                                            <p:strVal val="#ppt_x"/>
                                          </p:val>
                                        </p:tav>
                                        <p:tav tm="100000">
                                          <p:val>
                                            <p:strVal val="#ppt_x"/>
                                          </p:val>
                                        </p:tav>
                                      </p:tavLst>
                                    </p:anim>
                                    <p:anim calcmode="lin" valueType="num">
                                      <p:cBhvr>
                                        <p:cTn id="70" dur="1000" fill="hold"/>
                                        <p:tgtEl>
                                          <p:spTgt spid="2305037"/>
                                        </p:tgtEl>
                                        <p:attrNameLst>
                                          <p:attrName>ppt_y</p:attrName>
                                        </p:attrNameLst>
                                      </p:cBhvr>
                                      <p:tavLst>
                                        <p:tav tm="0">
                                          <p:val>
                                            <p:strVal val="#ppt_y-.1"/>
                                          </p:val>
                                        </p:tav>
                                        <p:tav tm="100000">
                                          <p:val>
                                            <p:strVal val="#ppt_y"/>
                                          </p:val>
                                        </p:tav>
                                      </p:tavLst>
                                    </p:anim>
                                  </p:childTnLst>
                                </p:cTn>
                              </p:par>
                            </p:childTnLst>
                          </p:cTn>
                        </p:par>
                        <p:par>
                          <p:cTn id="71" fill="hold">
                            <p:stCondLst>
                              <p:cond delay="1000"/>
                            </p:stCondLst>
                            <p:childTnLst>
                              <p:par>
                                <p:cTn id="72" presetID="2" presetClass="entr" presetSubtype="4" fill="hold" nodeType="afterEffect">
                                  <p:stCondLst>
                                    <p:cond delay="0"/>
                                  </p:stCondLst>
                                  <p:childTnLst>
                                    <p:set>
                                      <p:cBhvr>
                                        <p:cTn id="73" dur="1" fill="hold">
                                          <p:stCondLst>
                                            <p:cond delay="0"/>
                                          </p:stCondLst>
                                        </p:cTn>
                                        <p:tgtEl>
                                          <p:spTgt spid="2305225"/>
                                        </p:tgtEl>
                                        <p:attrNameLst>
                                          <p:attrName>style.visibility</p:attrName>
                                        </p:attrNameLst>
                                      </p:cBhvr>
                                      <p:to>
                                        <p:strVal val="visible"/>
                                      </p:to>
                                    </p:set>
                                    <p:anim calcmode="lin" valueType="num">
                                      <p:cBhvr additive="base">
                                        <p:cTn id="74" dur="500" fill="hold"/>
                                        <p:tgtEl>
                                          <p:spTgt spid="2305225"/>
                                        </p:tgtEl>
                                        <p:attrNameLst>
                                          <p:attrName>ppt_x</p:attrName>
                                        </p:attrNameLst>
                                      </p:cBhvr>
                                      <p:tavLst>
                                        <p:tav tm="0">
                                          <p:val>
                                            <p:strVal val="#ppt_x"/>
                                          </p:val>
                                        </p:tav>
                                        <p:tav tm="100000">
                                          <p:val>
                                            <p:strVal val="#ppt_x"/>
                                          </p:val>
                                        </p:tav>
                                      </p:tavLst>
                                    </p:anim>
                                    <p:anim calcmode="lin" valueType="num">
                                      <p:cBhvr additive="base">
                                        <p:cTn id="75" dur="500" fill="hold"/>
                                        <p:tgtEl>
                                          <p:spTgt spid="2305225"/>
                                        </p:tgtEl>
                                        <p:attrNameLst>
                                          <p:attrName>ppt_y</p:attrName>
                                        </p:attrNameLst>
                                      </p:cBhvr>
                                      <p:tavLst>
                                        <p:tav tm="0">
                                          <p:val>
                                            <p:strVal val="1+#ppt_h/2"/>
                                          </p:val>
                                        </p:tav>
                                        <p:tav tm="100000">
                                          <p:val>
                                            <p:strVal val="#ppt_y"/>
                                          </p:val>
                                        </p:tav>
                                      </p:tavLst>
                                    </p:anim>
                                  </p:childTnLst>
                                </p:cTn>
                              </p:par>
                            </p:childTnLst>
                          </p:cTn>
                        </p:par>
                        <p:par>
                          <p:cTn id="76" fill="hold">
                            <p:stCondLst>
                              <p:cond delay="1500"/>
                            </p:stCondLst>
                            <p:childTnLst>
                              <p:par>
                                <p:cTn id="77" presetID="10" presetClass="entr" presetSubtype="0" fill="hold" grpId="0" nodeType="afterEffect">
                                  <p:stCondLst>
                                    <p:cond delay="0"/>
                                  </p:stCondLst>
                                  <p:childTnLst>
                                    <p:set>
                                      <p:cBhvr>
                                        <p:cTn id="78" dur="1" fill="hold">
                                          <p:stCondLst>
                                            <p:cond delay="0"/>
                                          </p:stCondLst>
                                        </p:cTn>
                                        <p:tgtEl>
                                          <p:spTgt spid="2305032"/>
                                        </p:tgtEl>
                                        <p:attrNameLst>
                                          <p:attrName>style.visibility</p:attrName>
                                        </p:attrNameLst>
                                      </p:cBhvr>
                                      <p:to>
                                        <p:strVal val="visible"/>
                                      </p:to>
                                    </p:set>
                                    <p:animEffect transition="in" filter="fade">
                                      <p:cBhvr>
                                        <p:cTn id="79" dur="500"/>
                                        <p:tgtEl>
                                          <p:spTgt spid="2305032"/>
                                        </p:tgtEl>
                                      </p:cBhvr>
                                    </p:animEffect>
                                  </p:childTnLst>
                                </p:cTn>
                              </p:par>
                            </p:childTnLst>
                          </p:cTn>
                        </p:par>
                        <p:par>
                          <p:cTn id="80" fill="hold">
                            <p:stCondLst>
                              <p:cond delay="2000"/>
                            </p:stCondLst>
                            <p:childTnLst>
                              <p:par>
                                <p:cTn id="81" presetID="1" presetClass="mediacall" presetSubtype="0" fill="hold" nodeType="afterEffect">
                                  <p:stCondLst>
                                    <p:cond delay="0"/>
                                  </p:stCondLst>
                                  <p:childTnLst>
                                    <p:cmd type="call" cmd="playFrom(0.0)">
                                      <p:cBhvr>
                                        <p:cTn id="82" dur="1271" fill="hold"/>
                                        <p:tgtEl>
                                          <p:spTgt spid="2305226"/>
                                        </p:tgtEl>
                                      </p:cBhvr>
                                    </p:cmd>
                                  </p:childTnLst>
                                </p:cTn>
                              </p:par>
                            </p:childTnLst>
                          </p:cTn>
                        </p:par>
                        <p:par>
                          <p:cTn id="83" fill="hold">
                            <p:stCondLst>
                              <p:cond delay="3271"/>
                            </p:stCondLst>
                            <p:childTnLst>
                              <p:par>
                                <p:cTn id="84" presetID="9" presetClass="entr" presetSubtype="0" fill="hold" grpId="0" nodeType="afterEffect">
                                  <p:stCondLst>
                                    <p:cond delay="0"/>
                                  </p:stCondLst>
                                  <p:childTnLst>
                                    <p:set>
                                      <p:cBhvr>
                                        <p:cTn id="85" dur="1" fill="hold">
                                          <p:stCondLst>
                                            <p:cond delay="0"/>
                                          </p:stCondLst>
                                        </p:cTn>
                                        <p:tgtEl>
                                          <p:spTgt spid="2305033"/>
                                        </p:tgtEl>
                                        <p:attrNameLst>
                                          <p:attrName>style.visibility</p:attrName>
                                        </p:attrNameLst>
                                      </p:cBhvr>
                                      <p:to>
                                        <p:strVal val="visible"/>
                                      </p:to>
                                    </p:set>
                                    <p:animEffect transition="in" filter="dissolve">
                                      <p:cBhvr>
                                        <p:cTn id="86" dur="500"/>
                                        <p:tgtEl>
                                          <p:spTgt spid="2305033"/>
                                        </p:tgtEl>
                                      </p:cBhvr>
                                    </p:animEffect>
                                  </p:childTnLst>
                                </p:cTn>
                              </p:par>
                            </p:childTnLst>
                          </p:cTn>
                        </p:par>
                        <p:par>
                          <p:cTn id="87" fill="hold">
                            <p:stCondLst>
                              <p:cond delay="3771"/>
                            </p:stCondLst>
                            <p:childTnLst>
                              <p:par>
                                <p:cTn id="88" presetID="53" presetClass="entr" presetSubtype="0" fill="hold" nodeType="afterEffect">
                                  <p:stCondLst>
                                    <p:cond delay="0"/>
                                  </p:stCondLst>
                                  <p:childTnLst>
                                    <p:set>
                                      <p:cBhvr>
                                        <p:cTn id="89" dur="1" fill="hold">
                                          <p:stCondLst>
                                            <p:cond delay="0"/>
                                          </p:stCondLst>
                                        </p:cTn>
                                        <p:tgtEl>
                                          <p:spTgt spid="2305185"/>
                                        </p:tgtEl>
                                        <p:attrNameLst>
                                          <p:attrName>style.visibility</p:attrName>
                                        </p:attrNameLst>
                                      </p:cBhvr>
                                      <p:to>
                                        <p:strVal val="visible"/>
                                      </p:to>
                                    </p:set>
                                    <p:anim calcmode="lin" valueType="num">
                                      <p:cBhvr>
                                        <p:cTn id="90" dur="500" fill="hold"/>
                                        <p:tgtEl>
                                          <p:spTgt spid="2305185"/>
                                        </p:tgtEl>
                                        <p:attrNameLst>
                                          <p:attrName>ppt_w</p:attrName>
                                        </p:attrNameLst>
                                      </p:cBhvr>
                                      <p:tavLst>
                                        <p:tav tm="0">
                                          <p:val>
                                            <p:fltVal val="0"/>
                                          </p:val>
                                        </p:tav>
                                        <p:tav tm="100000">
                                          <p:val>
                                            <p:strVal val="#ppt_w"/>
                                          </p:val>
                                        </p:tav>
                                      </p:tavLst>
                                    </p:anim>
                                    <p:anim calcmode="lin" valueType="num">
                                      <p:cBhvr>
                                        <p:cTn id="91" dur="500" fill="hold"/>
                                        <p:tgtEl>
                                          <p:spTgt spid="2305185"/>
                                        </p:tgtEl>
                                        <p:attrNameLst>
                                          <p:attrName>ppt_h</p:attrName>
                                        </p:attrNameLst>
                                      </p:cBhvr>
                                      <p:tavLst>
                                        <p:tav tm="0">
                                          <p:val>
                                            <p:fltVal val="0"/>
                                          </p:val>
                                        </p:tav>
                                        <p:tav tm="100000">
                                          <p:val>
                                            <p:strVal val="#ppt_h"/>
                                          </p:val>
                                        </p:tav>
                                      </p:tavLst>
                                    </p:anim>
                                    <p:animEffect transition="in" filter="fade">
                                      <p:cBhvr>
                                        <p:cTn id="92" dur="500"/>
                                        <p:tgtEl>
                                          <p:spTgt spid="2305185"/>
                                        </p:tgtEl>
                                      </p:cBhvr>
                                    </p:animEffect>
                                  </p:childTnLst>
                                </p:cTn>
                              </p:par>
                            </p:childTnLst>
                          </p:cTn>
                        </p:par>
                      </p:childTnLst>
                    </p:cTn>
                  </p:par>
                  <p:par>
                    <p:cTn id="93" fill="hold">
                      <p:stCondLst>
                        <p:cond delay="indefinite"/>
                      </p:stCondLst>
                      <p:childTnLst>
                        <p:par>
                          <p:cTn id="94" fill="hold">
                            <p:stCondLst>
                              <p:cond delay="0"/>
                            </p:stCondLst>
                            <p:childTnLst>
                              <p:par>
                                <p:cTn id="95" presetID="53" presetClass="entr" presetSubtype="0" fill="hold" grpId="0" nodeType="clickEffect">
                                  <p:stCondLst>
                                    <p:cond delay="0"/>
                                  </p:stCondLst>
                                  <p:childTnLst>
                                    <p:set>
                                      <p:cBhvr>
                                        <p:cTn id="96" dur="1" fill="hold">
                                          <p:stCondLst>
                                            <p:cond delay="0"/>
                                          </p:stCondLst>
                                        </p:cTn>
                                        <p:tgtEl>
                                          <p:spTgt spid="2305039"/>
                                        </p:tgtEl>
                                        <p:attrNameLst>
                                          <p:attrName>style.visibility</p:attrName>
                                        </p:attrNameLst>
                                      </p:cBhvr>
                                      <p:to>
                                        <p:strVal val="visible"/>
                                      </p:to>
                                    </p:set>
                                    <p:anim calcmode="lin" valueType="num">
                                      <p:cBhvr>
                                        <p:cTn id="97" dur="500" fill="hold"/>
                                        <p:tgtEl>
                                          <p:spTgt spid="2305039"/>
                                        </p:tgtEl>
                                        <p:attrNameLst>
                                          <p:attrName>ppt_w</p:attrName>
                                        </p:attrNameLst>
                                      </p:cBhvr>
                                      <p:tavLst>
                                        <p:tav tm="0">
                                          <p:val>
                                            <p:fltVal val="0"/>
                                          </p:val>
                                        </p:tav>
                                        <p:tav tm="100000">
                                          <p:val>
                                            <p:strVal val="#ppt_w"/>
                                          </p:val>
                                        </p:tav>
                                      </p:tavLst>
                                    </p:anim>
                                    <p:anim calcmode="lin" valueType="num">
                                      <p:cBhvr>
                                        <p:cTn id="98" dur="500" fill="hold"/>
                                        <p:tgtEl>
                                          <p:spTgt spid="2305039"/>
                                        </p:tgtEl>
                                        <p:attrNameLst>
                                          <p:attrName>ppt_h</p:attrName>
                                        </p:attrNameLst>
                                      </p:cBhvr>
                                      <p:tavLst>
                                        <p:tav tm="0">
                                          <p:val>
                                            <p:fltVal val="0"/>
                                          </p:val>
                                        </p:tav>
                                        <p:tav tm="100000">
                                          <p:val>
                                            <p:strVal val="#ppt_h"/>
                                          </p:val>
                                        </p:tav>
                                      </p:tavLst>
                                    </p:anim>
                                    <p:animEffect transition="in" filter="fade">
                                      <p:cBhvr>
                                        <p:cTn id="99" dur="500"/>
                                        <p:tgtEl>
                                          <p:spTgt spid="2305039"/>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305038"/>
                                        </p:tgtEl>
                                        <p:attrNameLst>
                                          <p:attrName>style.visibility</p:attrName>
                                        </p:attrNameLst>
                                      </p:cBhvr>
                                      <p:to>
                                        <p:strVal val="visible"/>
                                      </p:to>
                                    </p:set>
                                    <p:animEffect transition="in" filter="fade">
                                      <p:cBhvr>
                                        <p:cTn id="102" dur="2000"/>
                                        <p:tgtEl>
                                          <p:spTgt spid="2305038"/>
                                        </p:tgtEl>
                                      </p:cBhvr>
                                    </p:animEffect>
                                  </p:childTnLst>
                                </p:cTn>
                              </p:par>
                            </p:childTnLst>
                          </p:cTn>
                        </p:par>
                        <p:par>
                          <p:cTn id="103" fill="hold">
                            <p:stCondLst>
                              <p:cond delay="2000"/>
                            </p:stCondLst>
                            <p:childTnLst>
                              <p:par>
                                <p:cTn id="104" presetID="22" presetClass="entr" presetSubtype="8" fill="hold" grpId="0" nodeType="afterEffect">
                                  <p:stCondLst>
                                    <p:cond delay="0"/>
                                  </p:stCondLst>
                                  <p:childTnLst>
                                    <p:set>
                                      <p:cBhvr>
                                        <p:cTn id="105" dur="1" fill="hold">
                                          <p:stCondLst>
                                            <p:cond delay="0"/>
                                          </p:stCondLst>
                                        </p:cTn>
                                        <p:tgtEl>
                                          <p:spTgt spid="2305026"/>
                                        </p:tgtEl>
                                        <p:attrNameLst>
                                          <p:attrName>style.visibility</p:attrName>
                                        </p:attrNameLst>
                                      </p:cBhvr>
                                      <p:to>
                                        <p:strVal val="visible"/>
                                      </p:to>
                                    </p:set>
                                    <p:animEffect transition="in" filter="wipe(left)">
                                      <p:cBhvr>
                                        <p:cTn id="106" dur="500"/>
                                        <p:tgtEl>
                                          <p:spTgt spid="2305026"/>
                                        </p:tgtEl>
                                      </p:cBhvr>
                                    </p:animEffect>
                                  </p:childTnLst>
                                </p:cTn>
                              </p:par>
                            </p:childTnLst>
                          </p:cTn>
                        </p:par>
                        <p:par>
                          <p:cTn id="107" fill="hold">
                            <p:stCondLst>
                              <p:cond delay="2500"/>
                            </p:stCondLst>
                            <p:childTnLst>
                              <p:par>
                                <p:cTn id="108" presetID="10" presetClass="entr" presetSubtype="0" fill="hold" grpId="0" nodeType="afterEffect">
                                  <p:stCondLst>
                                    <p:cond delay="0"/>
                                  </p:stCondLst>
                                  <p:childTnLst>
                                    <p:set>
                                      <p:cBhvr>
                                        <p:cTn id="109" dur="1" fill="hold">
                                          <p:stCondLst>
                                            <p:cond delay="0"/>
                                          </p:stCondLst>
                                        </p:cTn>
                                        <p:tgtEl>
                                          <p:spTgt spid="2305042"/>
                                        </p:tgtEl>
                                        <p:attrNameLst>
                                          <p:attrName>style.visibility</p:attrName>
                                        </p:attrNameLst>
                                      </p:cBhvr>
                                      <p:to>
                                        <p:strVal val="visible"/>
                                      </p:to>
                                    </p:set>
                                    <p:animEffect transition="in" filter="fade">
                                      <p:cBhvr>
                                        <p:cTn id="110" dur="2000"/>
                                        <p:tgtEl>
                                          <p:spTgt spid="2305042"/>
                                        </p:tgtEl>
                                      </p:cBhvr>
                                    </p:animEffect>
                                  </p:childTnLst>
                                </p:cTn>
                              </p:par>
                            </p:childTnLst>
                          </p:cTn>
                        </p:par>
                        <p:par>
                          <p:cTn id="111" fill="hold">
                            <p:stCondLst>
                              <p:cond delay="4500"/>
                            </p:stCondLst>
                            <p:childTnLst>
                              <p:par>
                                <p:cTn id="112" presetID="9" presetClass="entr" presetSubtype="0" fill="hold" nodeType="afterEffect">
                                  <p:stCondLst>
                                    <p:cond delay="0"/>
                                  </p:stCondLst>
                                  <p:childTnLst>
                                    <p:set>
                                      <p:cBhvr>
                                        <p:cTn id="113" dur="1" fill="hold">
                                          <p:stCondLst>
                                            <p:cond delay="0"/>
                                          </p:stCondLst>
                                        </p:cTn>
                                        <p:tgtEl>
                                          <p:spTgt spid="2305148"/>
                                        </p:tgtEl>
                                        <p:attrNameLst>
                                          <p:attrName>style.visibility</p:attrName>
                                        </p:attrNameLst>
                                      </p:cBhvr>
                                      <p:to>
                                        <p:strVal val="visible"/>
                                      </p:to>
                                    </p:set>
                                    <p:animEffect transition="in" filter="dissolve">
                                      <p:cBhvr>
                                        <p:cTn id="114" dur="500"/>
                                        <p:tgtEl>
                                          <p:spTgt spid="2305148"/>
                                        </p:tgtEl>
                                      </p:cBhvr>
                                    </p:animEffect>
                                  </p:childTnLst>
                                </p:cTn>
                              </p:par>
                            </p:childTnLst>
                          </p:cTn>
                        </p:par>
                      </p:childTnLst>
                    </p:cTn>
                  </p:par>
                  <p:par>
                    <p:cTn id="115" fill="hold">
                      <p:stCondLst>
                        <p:cond delay="indefinite"/>
                      </p:stCondLst>
                      <p:childTnLst>
                        <p:par>
                          <p:cTn id="116" fill="hold">
                            <p:stCondLst>
                              <p:cond delay="0"/>
                            </p:stCondLst>
                            <p:childTnLst>
                              <p:par>
                                <p:cTn id="117" presetID="53" presetClass="entr" presetSubtype="0" fill="hold" grpId="0" nodeType="clickEffect">
                                  <p:stCondLst>
                                    <p:cond delay="0"/>
                                  </p:stCondLst>
                                  <p:childTnLst>
                                    <p:set>
                                      <p:cBhvr>
                                        <p:cTn id="118" dur="1" fill="hold">
                                          <p:stCondLst>
                                            <p:cond delay="0"/>
                                          </p:stCondLst>
                                        </p:cTn>
                                        <p:tgtEl>
                                          <p:spTgt spid="2305040"/>
                                        </p:tgtEl>
                                        <p:attrNameLst>
                                          <p:attrName>style.visibility</p:attrName>
                                        </p:attrNameLst>
                                      </p:cBhvr>
                                      <p:to>
                                        <p:strVal val="visible"/>
                                      </p:to>
                                    </p:set>
                                    <p:anim calcmode="lin" valueType="num">
                                      <p:cBhvr>
                                        <p:cTn id="119" dur="500" fill="hold"/>
                                        <p:tgtEl>
                                          <p:spTgt spid="2305040"/>
                                        </p:tgtEl>
                                        <p:attrNameLst>
                                          <p:attrName>ppt_w</p:attrName>
                                        </p:attrNameLst>
                                      </p:cBhvr>
                                      <p:tavLst>
                                        <p:tav tm="0">
                                          <p:val>
                                            <p:fltVal val="0"/>
                                          </p:val>
                                        </p:tav>
                                        <p:tav tm="100000">
                                          <p:val>
                                            <p:strVal val="#ppt_w"/>
                                          </p:val>
                                        </p:tav>
                                      </p:tavLst>
                                    </p:anim>
                                    <p:anim calcmode="lin" valueType="num">
                                      <p:cBhvr>
                                        <p:cTn id="120" dur="500" fill="hold"/>
                                        <p:tgtEl>
                                          <p:spTgt spid="2305040"/>
                                        </p:tgtEl>
                                        <p:attrNameLst>
                                          <p:attrName>ppt_h</p:attrName>
                                        </p:attrNameLst>
                                      </p:cBhvr>
                                      <p:tavLst>
                                        <p:tav tm="0">
                                          <p:val>
                                            <p:fltVal val="0"/>
                                          </p:val>
                                        </p:tav>
                                        <p:tav tm="100000">
                                          <p:val>
                                            <p:strVal val="#ppt_h"/>
                                          </p:val>
                                        </p:tav>
                                      </p:tavLst>
                                    </p:anim>
                                    <p:animEffect transition="in" filter="fade">
                                      <p:cBhvr>
                                        <p:cTn id="121" dur="500"/>
                                        <p:tgtEl>
                                          <p:spTgt spid="2305040"/>
                                        </p:tgtEl>
                                      </p:cBhvr>
                                    </p:animEffect>
                                  </p:childTnLst>
                                </p:cTn>
                              </p:par>
                            </p:childTnLst>
                          </p:cTn>
                        </p:par>
                      </p:childTnLst>
                    </p:cTn>
                  </p:par>
                  <p:par>
                    <p:cTn id="122" fill="hold">
                      <p:stCondLst>
                        <p:cond delay="indefinite"/>
                      </p:stCondLst>
                      <p:childTnLst>
                        <p:par>
                          <p:cTn id="123" fill="hold">
                            <p:stCondLst>
                              <p:cond delay="0"/>
                            </p:stCondLst>
                            <p:childTnLst>
                              <p:par>
                                <p:cTn id="124" presetID="47" presetClass="entr" presetSubtype="0" fill="hold" grpId="0" nodeType="clickEffect">
                                  <p:stCondLst>
                                    <p:cond delay="0"/>
                                  </p:stCondLst>
                                  <p:childTnLst>
                                    <p:set>
                                      <p:cBhvr>
                                        <p:cTn id="125" dur="1" fill="hold">
                                          <p:stCondLst>
                                            <p:cond delay="0"/>
                                          </p:stCondLst>
                                        </p:cTn>
                                        <p:tgtEl>
                                          <p:spTgt spid="2305041"/>
                                        </p:tgtEl>
                                        <p:attrNameLst>
                                          <p:attrName>style.visibility</p:attrName>
                                        </p:attrNameLst>
                                      </p:cBhvr>
                                      <p:to>
                                        <p:strVal val="visible"/>
                                      </p:to>
                                    </p:set>
                                    <p:animEffect transition="in" filter="fade">
                                      <p:cBhvr>
                                        <p:cTn id="126" dur="1000"/>
                                        <p:tgtEl>
                                          <p:spTgt spid="2305041"/>
                                        </p:tgtEl>
                                      </p:cBhvr>
                                    </p:animEffect>
                                    <p:anim calcmode="lin" valueType="num">
                                      <p:cBhvr>
                                        <p:cTn id="127" dur="1000" fill="hold"/>
                                        <p:tgtEl>
                                          <p:spTgt spid="2305041"/>
                                        </p:tgtEl>
                                        <p:attrNameLst>
                                          <p:attrName>ppt_x</p:attrName>
                                        </p:attrNameLst>
                                      </p:cBhvr>
                                      <p:tavLst>
                                        <p:tav tm="0">
                                          <p:val>
                                            <p:strVal val="#ppt_x"/>
                                          </p:val>
                                        </p:tav>
                                        <p:tav tm="100000">
                                          <p:val>
                                            <p:strVal val="#ppt_x"/>
                                          </p:val>
                                        </p:tav>
                                      </p:tavLst>
                                    </p:anim>
                                    <p:anim calcmode="lin" valueType="num">
                                      <p:cBhvr>
                                        <p:cTn id="128" dur="1000" fill="hold"/>
                                        <p:tgtEl>
                                          <p:spTgt spid="23050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129" fill="hold" display="0">
                  <p:stCondLst>
                    <p:cond delay="indefinite"/>
                  </p:stCondLst>
                  <p:endCondLst>
                    <p:cond evt="onNext" delay="0">
                      <p:tgtEl>
                        <p:sldTgt/>
                      </p:tgtEl>
                    </p:cond>
                    <p:cond evt="onPrev" delay="0">
                      <p:tgtEl>
                        <p:sldTgt/>
                      </p:tgtEl>
                    </p:cond>
                    <p:cond evt="onStopAudio" delay="0">
                      <p:tgtEl>
                        <p:sldTgt/>
                      </p:tgtEl>
                    </p:cond>
                  </p:endCondLst>
                </p:cTn>
                <p:tgtEl>
                  <p:spTgt spid="2305226"/>
                </p:tgtEl>
              </p:cMediaNode>
            </p:audio>
          </p:childTnLst>
        </p:cTn>
      </p:par>
    </p:tnLst>
    <p:bldLst>
      <p:bldP spid="2305026" grpId="0" animBg="1"/>
      <p:bldP spid="2305028" grpId="0"/>
      <p:bldP spid="2305029" grpId="0" animBg="1"/>
      <p:bldP spid="2305030" grpId="0" animBg="1"/>
      <p:bldP spid="2305031" grpId="0" animBg="1"/>
      <p:bldP spid="2305032" grpId="0" animBg="1"/>
      <p:bldP spid="2305033" grpId="0" animBg="1"/>
      <p:bldP spid="2305034" grpId="0" animBg="1"/>
      <p:bldP spid="2305035" grpId="0"/>
      <p:bldP spid="2305036" grpId="0" animBg="1"/>
      <p:bldP spid="2305037" grpId="0"/>
      <p:bldP spid="2305038" grpId="0" animBg="1"/>
      <p:bldP spid="2305039" grpId="0"/>
      <p:bldP spid="2305040" grpId="0" animBg="1"/>
      <p:bldP spid="2305041" grpId="0"/>
      <p:bldP spid="2305042" grpId="0" animBg="1"/>
      <p:bldP spid="2305223" grpId="0" animBg="1"/>
      <p:bldP spid="2305224"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7602" name="Group 2"/>
          <p:cNvGrpSpPr>
            <a:grpSpLocks/>
          </p:cNvGrpSpPr>
          <p:nvPr/>
        </p:nvGrpSpPr>
        <p:grpSpPr bwMode="auto">
          <a:xfrm>
            <a:off x="6261100" y="5794375"/>
            <a:ext cx="473075" cy="584200"/>
            <a:chOff x="2242" y="1480"/>
            <a:chExt cx="298" cy="368"/>
          </a:xfrm>
        </p:grpSpPr>
        <p:sp>
          <p:nvSpPr>
            <p:cNvPr id="2457603" name="Rectangle 3">
              <a:hlinkClick r:id="rId3" action="ppaction://hlinksldjump" tooltip="Lawrrncium"/>
            </p:cNvPr>
            <p:cNvSpPr>
              <a:spLocks noChangeArrowheads="1"/>
            </p:cNvSpPr>
            <p:nvPr/>
          </p:nvSpPr>
          <p:spPr bwMode="auto">
            <a:xfrm>
              <a:off x="2282" y="1500"/>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04" name="Text Box 4">
              <a:hlinkClick r:id="rId3" action="ppaction://hlinksldjump" tooltip="Lawrencium"/>
            </p:cNvPr>
            <p:cNvSpPr txBox="1">
              <a:spLocks noChangeArrowheads="1"/>
            </p:cNvSpPr>
            <p:nvPr/>
          </p:nvSpPr>
          <p:spPr bwMode="auto">
            <a:xfrm>
              <a:off x="2259" y="1557"/>
              <a:ext cx="256" cy="288"/>
            </a:xfrm>
            <a:prstGeom prst="rect">
              <a:avLst/>
            </a:prstGeom>
            <a:noFill/>
            <a:ln w="9525">
              <a:noFill/>
              <a:miter lim="800000"/>
              <a:headEnd/>
              <a:tailEnd/>
            </a:ln>
            <a:effectLst/>
          </p:spPr>
          <p:txBody>
            <a:bodyPr wrap="none">
              <a:spAutoFit/>
            </a:bodyPr>
            <a:lstStyle/>
            <a:p>
              <a:r>
                <a:rPr lang="en-US" sz="2400">
                  <a:latin typeface="Arial Narrow" pitchFamily="34" charset="0"/>
                </a:rPr>
                <a:t>Lr</a:t>
              </a:r>
            </a:p>
          </p:txBody>
        </p:sp>
        <p:sp>
          <p:nvSpPr>
            <p:cNvPr id="2457605" name="Text Box 5"/>
            <p:cNvSpPr txBox="1">
              <a:spLocks noChangeArrowheads="1"/>
            </p:cNvSpPr>
            <p:nvPr/>
          </p:nvSpPr>
          <p:spPr bwMode="auto">
            <a:xfrm>
              <a:off x="2242" y="1480"/>
              <a:ext cx="224" cy="154"/>
            </a:xfrm>
            <a:prstGeom prst="rect">
              <a:avLst/>
            </a:prstGeom>
            <a:noFill/>
            <a:ln w="9525">
              <a:noFill/>
              <a:miter lim="800000"/>
              <a:headEnd/>
              <a:tailEnd/>
            </a:ln>
            <a:effectLst/>
          </p:spPr>
          <p:txBody>
            <a:bodyPr wrap="none">
              <a:spAutoFit/>
            </a:bodyPr>
            <a:lstStyle/>
            <a:p>
              <a:r>
                <a:rPr lang="en-US">
                  <a:latin typeface="Arial Narrow" pitchFamily="34" charset="0"/>
                </a:rPr>
                <a:t>103</a:t>
              </a:r>
            </a:p>
          </p:txBody>
        </p:sp>
      </p:grpSp>
      <p:grpSp>
        <p:nvGrpSpPr>
          <p:cNvPr id="2457606" name="Group 6"/>
          <p:cNvGrpSpPr>
            <a:grpSpLocks/>
          </p:cNvGrpSpPr>
          <p:nvPr/>
        </p:nvGrpSpPr>
        <p:grpSpPr bwMode="auto">
          <a:xfrm>
            <a:off x="5797550" y="5795963"/>
            <a:ext cx="531813" cy="584200"/>
            <a:chOff x="2242" y="1480"/>
            <a:chExt cx="335" cy="368"/>
          </a:xfrm>
        </p:grpSpPr>
        <p:sp>
          <p:nvSpPr>
            <p:cNvPr id="2457607" name="Rectangle 7">
              <a:hlinkClick r:id="rId4" action="ppaction://hlinksldjump" tooltip="Nobelium"/>
            </p:cNvPr>
            <p:cNvSpPr>
              <a:spLocks noChangeArrowheads="1"/>
            </p:cNvSpPr>
            <p:nvPr/>
          </p:nvSpPr>
          <p:spPr bwMode="auto">
            <a:xfrm>
              <a:off x="2282" y="1500"/>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08" name="Text Box 8">
              <a:hlinkClick r:id="rId4" action="ppaction://hlinksldjump" tooltip="Nobel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No</a:t>
              </a:r>
            </a:p>
          </p:txBody>
        </p:sp>
        <p:sp>
          <p:nvSpPr>
            <p:cNvPr id="2457609" name="Text Box 9"/>
            <p:cNvSpPr txBox="1">
              <a:spLocks noChangeArrowheads="1"/>
            </p:cNvSpPr>
            <p:nvPr/>
          </p:nvSpPr>
          <p:spPr bwMode="auto">
            <a:xfrm>
              <a:off x="2242" y="1480"/>
              <a:ext cx="224" cy="154"/>
            </a:xfrm>
            <a:prstGeom prst="rect">
              <a:avLst/>
            </a:prstGeom>
            <a:noFill/>
            <a:ln w="9525">
              <a:noFill/>
              <a:miter lim="800000"/>
              <a:headEnd/>
              <a:tailEnd/>
            </a:ln>
            <a:effectLst/>
          </p:spPr>
          <p:txBody>
            <a:bodyPr wrap="none">
              <a:spAutoFit/>
            </a:bodyPr>
            <a:lstStyle/>
            <a:p>
              <a:r>
                <a:rPr lang="en-US">
                  <a:latin typeface="Arial Narrow" pitchFamily="34" charset="0"/>
                </a:rPr>
                <a:t>102</a:t>
              </a:r>
            </a:p>
          </p:txBody>
        </p:sp>
      </p:grpSp>
      <p:grpSp>
        <p:nvGrpSpPr>
          <p:cNvPr id="2457610" name="Group 10"/>
          <p:cNvGrpSpPr>
            <a:grpSpLocks/>
          </p:cNvGrpSpPr>
          <p:nvPr/>
        </p:nvGrpSpPr>
        <p:grpSpPr bwMode="auto">
          <a:xfrm>
            <a:off x="5329238" y="5799138"/>
            <a:ext cx="558800" cy="584200"/>
            <a:chOff x="2242" y="1480"/>
            <a:chExt cx="352" cy="368"/>
          </a:xfrm>
        </p:grpSpPr>
        <p:sp>
          <p:nvSpPr>
            <p:cNvPr id="2457611" name="Rectangle 11">
              <a:hlinkClick r:id="rId5" action="ppaction://hlinksldjump" tooltip="Mendelevium"/>
            </p:cNvPr>
            <p:cNvSpPr>
              <a:spLocks noChangeArrowheads="1"/>
            </p:cNvSpPr>
            <p:nvPr/>
          </p:nvSpPr>
          <p:spPr bwMode="auto">
            <a:xfrm>
              <a:off x="2282" y="1500"/>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12" name="Text Box 12">
              <a:hlinkClick r:id="rId5" action="ppaction://hlinksldjump" tooltip="Mendelevium"/>
            </p:cNvPr>
            <p:cNvSpPr txBox="1">
              <a:spLocks noChangeArrowheads="1"/>
            </p:cNvSpPr>
            <p:nvPr/>
          </p:nvSpPr>
          <p:spPr bwMode="auto">
            <a:xfrm>
              <a:off x="2259" y="1557"/>
              <a:ext cx="335" cy="288"/>
            </a:xfrm>
            <a:prstGeom prst="rect">
              <a:avLst/>
            </a:prstGeom>
            <a:noFill/>
            <a:ln w="9525">
              <a:noFill/>
              <a:miter lim="800000"/>
              <a:headEnd/>
              <a:tailEnd/>
            </a:ln>
            <a:effectLst/>
          </p:spPr>
          <p:txBody>
            <a:bodyPr wrap="none">
              <a:spAutoFit/>
            </a:bodyPr>
            <a:lstStyle/>
            <a:p>
              <a:r>
                <a:rPr lang="en-US" sz="2400">
                  <a:latin typeface="Arial Narrow" pitchFamily="34" charset="0"/>
                </a:rPr>
                <a:t>Md</a:t>
              </a:r>
            </a:p>
          </p:txBody>
        </p:sp>
        <p:sp>
          <p:nvSpPr>
            <p:cNvPr id="2457613" name="Text Box 13"/>
            <p:cNvSpPr txBox="1">
              <a:spLocks noChangeArrowheads="1"/>
            </p:cNvSpPr>
            <p:nvPr/>
          </p:nvSpPr>
          <p:spPr bwMode="auto">
            <a:xfrm>
              <a:off x="2242" y="1480"/>
              <a:ext cx="224" cy="154"/>
            </a:xfrm>
            <a:prstGeom prst="rect">
              <a:avLst/>
            </a:prstGeom>
            <a:noFill/>
            <a:ln w="9525">
              <a:noFill/>
              <a:miter lim="800000"/>
              <a:headEnd/>
              <a:tailEnd/>
            </a:ln>
            <a:effectLst/>
          </p:spPr>
          <p:txBody>
            <a:bodyPr wrap="none">
              <a:spAutoFit/>
            </a:bodyPr>
            <a:lstStyle/>
            <a:p>
              <a:r>
                <a:rPr lang="en-US">
                  <a:latin typeface="Arial Narrow" pitchFamily="34" charset="0"/>
                </a:rPr>
                <a:t>101</a:t>
              </a:r>
            </a:p>
          </p:txBody>
        </p:sp>
      </p:grpSp>
      <p:grpSp>
        <p:nvGrpSpPr>
          <p:cNvPr id="2457614" name="Group 14"/>
          <p:cNvGrpSpPr>
            <a:grpSpLocks/>
          </p:cNvGrpSpPr>
          <p:nvPr/>
        </p:nvGrpSpPr>
        <p:grpSpPr bwMode="auto">
          <a:xfrm>
            <a:off x="4860925" y="5797550"/>
            <a:ext cx="544513" cy="584200"/>
            <a:chOff x="3062" y="3652"/>
            <a:chExt cx="343" cy="368"/>
          </a:xfrm>
        </p:grpSpPr>
        <p:sp>
          <p:nvSpPr>
            <p:cNvPr id="2457615" name="Rectangle 15">
              <a:hlinkClick r:id="rId6" action="ppaction://hlinksldjump" tooltip="Fermium"/>
            </p:cNvPr>
            <p:cNvSpPr>
              <a:spLocks noChangeArrowheads="1"/>
            </p:cNvSpPr>
            <p:nvPr/>
          </p:nvSpPr>
          <p:spPr bwMode="auto">
            <a:xfrm>
              <a:off x="3103" y="3672"/>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16" name="Text Box 16">
              <a:hlinkClick r:id="rId6" action="ppaction://hlinksldjump" tooltip="Fermium"/>
            </p:cNvPr>
            <p:cNvSpPr txBox="1">
              <a:spLocks noChangeArrowheads="1"/>
            </p:cNvSpPr>
            <p:nvPr/>
          </p:nvSpPr>
          <p:spPr bwMode="auto">
            <a:xfrm>
              <a:off x="3062" y="3729"/>
              <a:ext cx="343" cy="288"/>
            </a:xfrm>
            <a:prstGeom prst="rect">
              <a:avLst/>
            </a:prstGeom>
            <a:noFill/>
            <a:ln w="9525">
              <a:noFill/>
              <a:miter lim="800000"/>
              <a:headEnd/>
              <a:tailEnd/>
            </a:ln>
            <a:effectLst/>
          </p:spPr>
          <p:txBody>
            <a:bodyPr wrap="none">
              <a:spAutoFit/>
            </a:bodyPr>
            <a:lstStyle/>
            <a:p>
              <a:r>
                <a:rPr lang="en-US" sz="2400">
                  <a:latin typeface="Arial Narrow" pitchFamily="34" charset="0"/>
                </a:rPr>
                <a:t>Fm</a:t>
              </a:r>
            </a:p>
          </p:txBody>
        </p:sp>
        <p:sp>
          <p:nvSpPr>
            <p:cNvPr id="2457617" name="Text Box 17"/>
            <p:cNvSpPr txBox="1">
              <a:spLocks noChangeArrowheads="1"/>
            </p:cNvSpPr>
            <p:nvPr/>
          </p:nvSpPr>
          <p:spPr bwMode="auto">
            <a:xfrm>
              <a:off x="3063" y="3652"/>
              <a:ext cx="224" cy="154"/>
            </a:xfrm>
            <a:prstGeom prst="rect">
              <a:avLst/>
            </a:prstGeom>
            <a:noFill/>
            <a:ln w="9525">
              <a:noFill/>
              <a:miter lim="800000"/>
              <a:headEnd/>
              <a:tailEnd/>
            </a:ln>
            <a:effectLst/>
          </p:spPr>
          <p:txBody>
            <a:bodyPr wrap="none">
              <a:spAutoFit/>
            </a:bodyPr>
            <a:lstStyle/>
            <a:p>
              <a:r>
                <a:rPr lang="en-US">
                  <a:latin typeface="Arial Narrow" pitchFamily="34" charset="0"/>
                </a:rPr>
                <a:t>100</a:t>
              </a:r>
            </a:p>
          </p:txBody>
        </p:sp>
      </p:grpSp>
      <p:grpSp>
        <p:nvGrpSpPr>
          <p:cNvPr id="2457618" name="Group 18"/>
          <p:cNvGrpSpPr>
            <a:grpSpLocks/>
          </p:cNvGrpSpPr>
          <p:nvPr/>
        </p:nvGrpSpPr>
        <p:grpSpPr bwMode="auto">
          <a:xfrm>
            <a:off x="4395788" y="5795963"/>
            <a:ext cx="503237" cy="584200"/>
            <a:chOff x="2242" y="1480"/>
            <a:chExt cx="317" cy="368"/>
          </a:xfrm>
        </p:grpSpPr>
        <p:sp>
          <p:nvSpPr>
            <p:cNvPr id="2457619" name="Rectangle 19">
              <a:hlinkClick r:id="rId7" action="ppaction://hlinksldjump" tooltip="Einsteinium"/>
            </p:cNvPr>
            <p:cNvSpPr>
              <a:spLocks noChangeArrowheads="1"/>
            </p:cNvSpPr>
            <p:nvPr/>
          </p:nvSpPr>
          <p:spPr bwMode="auto">
            <a:xfrm>
              <a:off x="2282" y="1500"/>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20" name="Text Box 20">
              <a:hlinkClick r:id="rId7" action="ppaction://hlinksldjump" tooltip="Einsteinium"/>
            </p:cNvPr>
            <p:cNvSpPr txBox="1">
              <a:spLocks noChangeArrowheads="1"/>
            </p:cNvSpPr>
            <p:nvPr/>
          </p:nvSpPr>
          <p:spPr bwMode="auto">
            <a:xfrm>
              <a:off x="2259" y="1557"/>
              <a:ext cx="300" cy="288"/>
            </a:xfrm>
            <a:prstGeom prst="rect">
              <a:avLst/>
            </a:prstGeom>
            <a:noFill/>
            <a:ln w="9525">
              <a:noFill/>
              <a:miter lim="800000"/>
              <a:headEnd/>
              <a:tailEnd/>
            </a:ln>
            <a:effectLst/>
          </p:spPr>
          <p:txBody>
            <a:bodyPr wrap="none">
              <a:spAutoFit/>
            </a:bodyPr>
            <a:lstStyle/>
            <a:p>
              <a:r>
                <a:rPr lang="en-US" sz="2400">
                  <a:latin typeface="Arial Narrow" pitchFamily="34" charset="0"/>
                </a:rPr>
                <a:t>Es</a:t>
              </a:r>
            </a:p>
          </p:txBody>
        </p:sp>
        <p:sp>
          <p:nvSpPr>
            <p:cNvPr id="2457621" name="Text Box 2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99</a:t>
              </a:r>
            </a:p>
          </p:txBody>
        </p:sp>
      </p:grpSp>
      <p:grpSp>
        <p:nvGrpSpPr>
          <p:cNvPr id="2457622" name="Group 22"/>
          <p:cNvGrpSpPr>
            <a:grpSpLocks/>
          </p:cNvGrpSpPr>
          <p:nvPr/>
        </p:nvGrpSpPr>
        <p:grpSpPr bwMode="auto">
          <a:xfrm>
            <a:off x="3927475" y="5797550"/>
            <a:ext cx="473075" cy="584200"/>
            <a:chOff x="2242" y="1480"/>
            <a:chExt cx="298" cy="368"/>
          </a:xfrm>
        </p:grpSpPr>
        <p:sp>
          <p:nvSpPr>
            <p:cNvPr id="2457623" name="Rectangle 23">
              <a:hlinkClick r:id="rId8" action="ppaction://hlinksldjump" tooltip="Californium"/>
            </p:cNvPr>
            <p:cNvSpPr>
              <a:spLocks noChangeArrowheads="1"/>
            </p:cNvSpPr>
            <p:nvPr/>
          </p:nvSpPr>
          <p:spPr bwMode="auto">
            <a:xfrm>
              <a:off x="2282" y="1500"/>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24" name="Text Box 24">
              <a:hlinkClick r:id="rId8" action="ppaction://hlinksldjump" tooltip="Californium"/>
            </p:cNvPr>
            <p:cNvSpPr txBox="1">
              <a:spLocks noChangeArrowheads="1"/>
            </p:cNvSpPr>
            <p:nvPr/>
          </p:nvSpPr>
          <p:spPr bwMode="auto">
            <a:xfrm>
              <a:off x="2259" y="1557"/>
              <a:ext cx="274" cy="288"/>
            </a:xfrm>
            <a:prstGeom prst="rect">
              <a:avLst/>
            </a:prstGeom>
            <a:noFill/>
            <a:ln w="9525">
              <a:noFill/>
              <a:miter lim="800000"/>
              <a:headEnd/>
              <a:tailEnd/>
            </a:ln>
            <a:effectLst/>
          </p:spPr>
          <p:txBody>
            <a:bodyPr wrap="none">
              <a:spAutoFit/>
            </a:bodyPr>
            <a:lstStyle/>
            <a:p>
              <a:r>
                <a:rPr lang="en-US" sz="2400">
                  <a:latin typeface="Arial Narrow" pitchFamily="34" charset="0"/>
                </a:rPr>
                <a:t>Cf</a:t>
              </a:r>
            </a:p>
          </p:txBody>
        </p:sp>
        <p:sp>
          <p:nvSpPr>
            <p:cNvPr id="2457625" name="Text Box 2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98</a:t>
              </a:r>
            </a:p>
          </p:txBody>
        </p:sp>
      </p:grpSp>
      <p:grpSp>
        <p:nvGrpSpPr>
          <p:cNvPr id="2457626" name="Group 26"/>
          <p:cNvGrpSpPr>
            <a:grpSpLocks/>
          </p:cNvGrpSpPr>
          <p:nvPr/>
        </p:nvGrpSpPr>
        <p:grpSpPr bwMode="auto">
          <a:xfrm>
            <a:off x="3462338" y="5795963"/>
            <a:ext cx="503237" cy="584200"/>
            <a:chOff x="2242" y="1480"/>
            <a:chExt cx="317" cy="368"/>
          </a:xfrm>
        </p:grpSpPr>
        <p:sp>
          <p:nvSpPr>
            <p:cNvPr id="2457627" name="Rectangle 27">
              <a:hlinkClick r:id="rId9" action="ppaction://hlinksldjump" tooltip="Berkelium"/>
            </p:cNvPr>
            <p:cNvSpPr>
              <a:spLocks noChangeArrowheads="1"/>
            </p:cNvSpPr>
            <p:nvPr/>
          </p:nvSpPr>
          <p:spPr bwMode="auto">
            <a:xfrm>
              <a:off x="2282" y="1500"/>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28" name="Text Box 28">
              <a:hlinkClick r:id="rId9" action="ppaction://hlinksldjump" tooltip="Berkelium"/>
            </p:cNvPr>
            <p:cNvSpPr txBox="1">
              <a:spLocks noChangeArrowheads="1"/>
            </p:cNvSpPr>
            <p:nvPr/>
          </p:nvSpPr>
          <p:spPr bwMode="auto">
            <a:xfrm>
              <a:off x="2259" y="1557"/>
              <a:ext cx="300" cy="288"/>
            </a:xfrm>
            <a:prstGeom prst="rect">
              <a:avLst/>
            </a:prstGeom>
            <a:noFill/>
            <a:ln w="9525">
              <a:noFill/>
              <a:miter lim="800000"/>
              <a:headEnd/>
              <a:tailEnd/>
            </a:ln>
            <a:effectLst/>
          </p:spPr>
          <p:txBody>
            <a:bodyPr wrap="none">
              <a:spAutoFit/>
            </a:bodyPr>
            <a:lstStyle/>
            <a:p>
              <a:r>
                <a:rPr lang="en-US" sz="2400">
                  <a:latin typeface="Arial Narrow" pitchFamily="34" charset="0"/>
                </a:rPr>
                <a:t>Bk</a:t>
              </a:r>
            </a:p>
          </p:txBody>
        </p:sp>
        <p:sp>
          <p:nvSpPr>
            <p:cNvPr id="2457629" name="Text Box 2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97</a:t>
              </a:r>
            </a:p>
          </p:txBody>
        </p:sp>
      </p:grpSp>
      <p:grpSp>
        <p:nvGrpSpPr>
          <p:cNvPr id="2457630" name="Group 30"/>
          <p:cNvGrpSpPr>
            <a:grpSpLocks/>
          </p:cNvGrpSpPr>
          <p:nvPr/>
        </p:nvGrpSpPr>
        <p:grpSpPr bwMode="auto">
          <a:xfrm>
            <a:off x="2978150" y="5795963"/>
            <a:ext cx="573088" cy="584200"/>
            <a:chOff x="1751" y="3651"/>
            <a:chExt cx="361" cy="368"/>
          </a:xfrm>
        </p:grpSpPr>
        <p:sp>
          <p:nvSpPr>
            <p:cNvPr id="2457631" name="Rectangle 31">
              <a:hlinkClick r:id="rId10" action="ppaction://hlinksldjump" tooltip="Curium"/>
            </p:cNvPr>
            <p:cNvSpPr>
              <a:spLocks noChangeArrowheads="1"/>
            </p:cNvSpPr>
            <p:nvPr/>
          </p:nvSpPr>
          <p:spPr bwMode="auto">
            <a:xfrm>
              <a:off x="1802" y="3671"/>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32" name="Text Box 32">
              <a:hlinkClick r:id="rId10" action="ppaction://hlinksldjump" tooltip="Curium"/>
            </p:cNvPr>
            <p:cNvSpPr txBox="1">
              <a:spLocks noChangeArrowheads="1"/>
            </p:cNvSpPr>
            <p:nvPr/>
          </p:nvSpPr>
          <p:spPr bwMode="auto">
            <a:xfrm>
              <a:off x="1751" y="3728"/>
              <a:ext cx="361" cy="288"/>
            </a:xfrm>
            <a:prstGeom prst="rect">
              <a:avLst/>
            </a:prstGeom>
            <a:noFill/>
            <a:ln w="9525">
              <a:noFill/>
              <a:miter lim="800000"/>
              <a:headEnd/>
              <a:tailEnd/>
            </a:ln>
            <a:effectLst/>
          </p:spPr>
          <p:txBody>
            <a:bodyPr wrap="none">
              <a:spAutoFit/>
            </a:bodyPr>
            <a:lstStyle/>
            <a:p>
              <a:r>
                <a:rPr lang="en-US" sz="2400">
                  <a:latin typeface="Arial Narrow" pitchFamily="34" charset="0"/>
                </a:rPr>
                <a:t>Cm</a:t>
              </a:r>
            </a:p>
          </p:txBody>
        </p:sp>
        <p:sp>
          <p:nvSpPr>
            <p:cNvPr id="2457633" name="Text Box 33"/>
            <p:cNvSpPr txBox="1">
              <a:spLocks noChangeArrowheads="1"/>
            </p:cNvSpPr>
            <p:nvPr/>
          </p:nvSpPr>
          <p:spPr bwMode="auto">
            <a:xfrm>
              <a:off x="1762" y="3651"/>
              <a:ext cx="188" cy="154"/>
            </a:xfrm>
            <a:prstGeom prst="rect">
              <a:avLst/>
            </a:prstGeom>
            <a:noFill/>
            <a:ln w="9525">
              <a:noFill/>
              <a:miter lim="800000"/>
              <a:headEnd/>
              <a:tailEnd/>
            </a:ln>
            <a:effectLst/>
          </p:spPr>
          <p:txBody>
            <a:bodyPr wrap="none">
              <a:spAutoFit/>
            </a:bodyPr>
            <a:lstStyle/>
            <a:p>
              <a:r>
                <a:rPr lang="en-US">
                  <a:latin typeface="Arial Narrow" pitchFamily="34" charset="0"/>
                </a:rPr>
                <a:t>96</a:t>
              </a:r>
            </a:p>
          </p:txBody>
        </p:sp>
      </p:grpSp>
      <p:grpSp>
        <p:nvGrpSpPr>
          <p:cNvPr id="2457634" name="Group 34"/>
          <p:cNvGrpSpPr>
            <a:grpSpLocks/>
          </p:cNvGrpSpPr>
          <p:nvPr/>
        </p:nvGrpSpPr>
        <p:grpSpPr bwMode="auto">
          <a:xfrm>
            <a:off x="2509838" y="5795963"/>
            <a:ext cx="558800" cy="584200"/>
            <a:chOff x="1400" y="3659"/>
            <a:chExt cx="352" cy="368"/>
          </a:xfrm>
        </p:grpSpPr>
        <p:sp>
          <p:nvSpPr>
            <p:cNvPr id="2457635" name="Rectangle 35">
              <a:hlinkClick r:id="rId11" action="ppaction://hlinksldjump" tooltip="Americium"/>
            </p:cNvPr>
            <p:cNvSpPr>
              <a:spLocks noChangeArrowheads="1"/>
            </p:cNvSpPr>
            <p:nvPr/>
          </p:nvSpPr>
          <p:spPr bwMode="auto">
            <a:xfrm>
              <a:off x="1451" y="3679"/>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36" name="Text Box 36">
              <a:hlinkClick r:id="rId11" action="ppaction://hlinksldjump" tooltip="Americium"/>
            </p:cNvPr>
            <p:cNvSpPr txBox="1">
              <a:spLocks noChangeArrowheads="1"/>
            </p:cNvSpPr>
            <p:nvPr/>
          </p:nvSpPr>
          <p:spPr bwMode="auto">
            <a:xfrm>
              <a:off x="1400" y="3736"/>
              <a:ext cx="352" cy="288"/>
            </a:xfrm>
            <a:prstGeom prst="rect">
              <a:avLst/>
            </a:prstGeom>
            <a:noFill/>
            <a:ln w="9525">
              <a:noFill/>
              <a:miter lim="800000"/>
              <a:headEnd/>
              <a:tailEnd/>
            </a:ln>
            <a:effectLst/>
          </p:spPr>
          <p:txBody>
            <a:bodyPr wrap="none">
              <a:spAutoFit/>
            </a:bodyPr>
            <a:lstStyle/>
            <a:p>
              <a:r>
                <a:rPr lang="en-US" sz="2400">
                  <a:latin typeface="Arial Narrow" pitchFamily="34" charset="0"/>
                </a:rPr>
                <a:t>Am</a:t>
              </a:r>
            </a:p>
          </p:txBody>
        </p:sp>
        <p:sp>
          <p:nvSpPr>
            <p:cNvPr id="2457637" name="Text Box 37"/>
            <p:cNvSpPr txBox="1">
              <a:spLocks noChangeArrowheads="1"/>
            </p:cNvSpPr>
            <p:nvPr/>
          </p:nvSpPr>
          <p:spPr bwMode="auto">
            <a:xfrm>
              <a:off x="1411" y="3659"/>
              <a:ext cx="188" cy="154"/>
            </a:xfrm>
            <a:prstGeom prst="rect">
              <a:avLst/>
            </a:prstGeom>
            <a:noFill/>
            <a:ln w="9525">
              <a:noFill/>
              <a:miter lim="800000"/>
              <a:headEnd/>
              <a:tailEnd/>
            </a:ln>
            <a:effectLst/>
          </p:spPr>
          <p:txBody>
            <a:bodyPr wrap="none">
              <a:spAutoFit/>
            </a:bodyPr>
            <a:lstStyle/>
            <a:p>
              <a:r>
                <a:rPr lang="en-US">
                  <a:latin typeface="Arial Narrow" pitchFamily="34" charset="0"/>
                </a:rPr>
                <a:t>95</a:t>
              </a:r>
            </a:p>
          </p:txBody>
        </p:sp>
      </p:grpSp>
      <p:grpSp>
        <p:nvGrpSpPr>
          <p:cNvPr id="2457638" name="Group 38"/>
          <p:cNvGrpSpPr>
            <a:grpSpLocks/>
          </p:cNvGrpSpPr>
          <p:nvPr/>
        </p:nvGrpSpPr>
        <p:grpSpPr bwMode="auto">
          <a:xfrm>
            <a:off x="2058988" y="5795963"/>
            <a:ext cx="517525" cy="584200"/>
            <a:chOff x="2242" y="1480"/>
            <a:chExt cx="326" cy="368"/>
          </a:xfrm>
        </p:grpSpPr>
        <p:sp>
          <p:nvSpPr>
            <p:cNvPr id="2457639" name="Rectangle 39">
              <a:hlinkClick r:id="rId12" action="ppaction://hlinksldjump" tooltip="Plutonium"/>
            </p:cNvPr>
            <p:cNvSpPr>
              <a:spLocks noChangeArrowheads="1"/>
            </p:cNvSpPr>
            <p:nvPr/>
          </p:nvSpPr>
          <p:spPr bwMode="auto">
            <a:xfrm>
              <a:off x="2282" y="1500"/>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40" name="Text Box 40">
              <a:hlinkClick r:id="rId12" action="ppaction://hlinksldjump" tooltip="Pluton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Pu</a:t>
              </a:r>
            </a:p>
          </p:txBody>
        </p:sp>
        <p:sp>
          <p:nvSpPr>
            <p:cNvPr id="2457641" name="Text Box 4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94</a:t>
              </a:r>
            </a:p>
          </p:txBody>
        </p:sp>
      </p:grpSp>
      <p:grpSp>
        <p:nvGrpSpPr>
          <p:cNvPr id="2457642" name="Group 42"/>
          <p:cNvGrpSpPr>
            <a:grpSpLocks/>
          </p:cNvGrpSpPr>
          <p:nvPr/>
        </p:nvGrpSpPr>
        <p:grpSpPr bwMode="auto">
          <a:xfrm>
            <a:off x="1590675" y="5797550"/>
            <a:ext cx="531813" cy="584200"/>
            <a:chOff x="2242" y="1480"/>
            <a:chExt cx="335" cy="368"/>
          </a:xfrm>
        </p:grpSpPr>
        <p:sp>
          <p:nvSpPr>
            <p:cNvPr id="2457643" name="Rectangle 43">
              <a:hlinkClick r:id="rId13" action="ppaction://hlinksldjump" tooltip="Neptunium"/>
            </p:cNvPr>
            <p:cNvSpPr>
              <a:spLocks noChangeArrowheads="1"/>
            </p:cNvSpPr>
            <p:nvPr/>
          </p:nvSpPr>
          <p:spPr bwMode="auto">
            <a:xfrm>
              <a:off x="2282" y="1500"/>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44" name="Text Box 44">
              <a:hlinkClick r:id="rId13" action="ppaction://hlinksldjump" tooltip="Neptun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Np</a:t>
              </a:r>
            </a:p>
          </p:txBody>
        </p:sp>
        <p:sp>
          <p:nvSpPr>
            <p:cNvPr id="2457645" name="Text Box 4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93</a:t>
              </a:r>
            </a:p>
          </p:txBody>
        </p:sp>
      </p:grpSp>
      <p:grpSp>
        <p:nvGrpSpPr>
          <p:cNvPr id="2457646" name="Group 46"/>
          <p:cNvGrpSpPr>
            <a:grpSpLocks/>
          </p:cNvGrpSpPr>
          <p:nvPr/>
        </p:nvGrpSpPr>
        <p:grpSpPr bwMode="auto">
          <a:xfrm>
            <a:off x="1122363" y="5799138"/>
            <a:ext cx="473075" cy="584200"/>
            <a:chOff x="707" y="3653"/>
            <a:chExt cx="298" cy="368"/>
          </a:xfrm>
        </p:grpSpPr>
        <p:sp>
          <p:nvSpPr>
            <p:cNvPr id="2457647" name="Rectangle 47">
              <a:hlinkClick r:id="rId14" action="ppaction://hlinksldjump" tooltip="Uranium"/>
            </p:cNvPr>
            <p:cNvSpPr>
              <a:spLocks noChangeArrowheads="1"/>
            </p:cNvSpPr>
            <p:nvPr/>
          </p:nvSpPr>
          <p:spPr bwMode="auto">
            <a:xfrm>
              <a:off x="747" y="3673"/>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48" name="Text Box 48">
              <a:hlinkClick r:id="rId14" action="ppaction://hlinksldjump" tooltip="Uranium"/>
            </p:cNvPr>
            <p:cNvSpPr txBox="1">
              <a:spLocks noChangeArrowheads="1"/>
            </p:cNvSpPr>
            <p:nvPr/>
          </p:nvSpPr>
          <p:spPr bwMode="auto">
            <a:xfrm>
              <a:off x="758" y="3730"/>
              <a:ext cx="230" cy="288"/>
            </a:xfrm>
            <a:prstGeom prst="rect">
              <a:avLst/>
            </a:prstGeom>
            <a:noFill/>
            <a:ln w="9525">
              <a:noFill/>
              <a:miter lim="800000"/>
              <a:headEnd/>
              <a:tailEnd/>
            </a:ln>
            <a:effectLst/>
          </p:spPr>
          <p:txBody>
            <a:bodyPr wrap="none">
              <a:spAutoFit/>
            </a:bodyPr>
            <a:lstStyle/>
            <a:p>
              <a:r>
                <a:rPr lang="en-US" sz="2400">
                  <a:latin typeface="Arial Narrow" pitchFamily="34" charset="0"/>
                </a:rPr>
                <a:t>U</a:t>
              </a:r>
            </a:p>
          </p:txBody>
        </p:sp>
        <p:sp>
          <p:nvSpPr>
            <p:cNvPr id="2457649" name="Text Box 49"/>
            <p:cNvSpPr txBox="1">
              <a:spLocks noChangeArrowheads="1"/>
            </p:cNvSpPr>
            <p:nvPr/>
          </p:nvSpPr>
          <p:spPr bwMode="auto">
            <a:xfrm>
              <a:off x="707" y="3653"/>
              <a:ext cx="188" cy="154"/>
            </a:xfrm>
            <a:prstGeom prst="rect">
              <a:avLst/>
            </a:prstGeom>
            <a:noFill/>
            <a:ln w="9525">
              <a:noFill/>
              <a:miter lim="800000"/>
              <a:headEnd/>
              <a:tailEnd/>
            </a:ln>
            <a:effectLst/>
          </p:spPr>
          <p:txBody>
            <a:bodyPr wrap="none">
              <a:spAutoFit/>
            </a:bodyPr>
            <a:lstStyle/>
            <a:p>
              <a:r>
                <a:rPr lang="en-US">
                  <a:latin typeface="Arial Narrow" pitchFamily="34" charset="0"/>
                </a:rPr>
                <a:t>92</a:t>
              </a:r>
            </a:p>
          </p:txBody>
        </p:sp>
      </p:grpSp>
      <p:grpSp>
        <p:nvGrpSpPr>
          <p:cNvPr id="2457650" name="Group 50"/>
          <p:cNvGrpSpPr>
            <a:grpSpLocks/>
          </p:cNvGrpSpPr>
          <p:nvPr/>
        </p:nvGrpSpPr>
        <p:grpSpPr bwMode="auto">
          <a:xfrm>
            <a:off x="657225" y="5799138"/>
            <a:ext cx="517525" cy="584200"/>
            <a:chOff x="2242" y="1480"/>
            <a:chExt cx="326" cy="368"/>
          </a:xfrm>
        </p:grpSpPr>
        <p:sp>
          <p:nvSpPr>
            <p:cNvPr id="2457651" name="Rectangle 51">
              <a:hlinkClick r:id="rId15" action="ppaction://hlinksldjump" tooltip="Protactinium"/>
            </p:cNvPr>
            <p:cNvSpPr>
              <a:spLocks noChangeArrowheads="1"/>
            </p:cNvSpPr>
            <p:nvPr/>
          </p:nvSpPr>
          <p:spPr bwMode="auto">
            <a:xfrm>
              <a:off x="2282" y="1500"/>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52" name="Text Box 52">
              <a:hlinkClick r:id="rId15" action="ppaction://hlinksldjump" tooltip="Protactin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Pa</a:t>
              </a:r>
            </a:p>
          </p:txBody>
        </p:sp>
        <p:sp>
          <p:nvSpPr>
            <p:cNvPr id="2457653" name="Text Box 53"/>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91</a:t>
              </a:r>
            </a:p>
          </p:txBody>
        </p:sp>
      </p:grpSp>
      <p:grpSp>
        <p:nvGrpSpPr>
          <p:cNvPr id="2457654" name="Group 54"/>
          <p:cNvGrpSpPr>
            <a:grpSpLocks/>
          </p:cNvGrpSpPr>
          <p:nvPr/>
        </p:nvGrpSpPr>
        <p:grpSpPr bwMode="auto">
          <a:xfrm>
            <a:off x="192088" y="5797550"/>
            <a:ext cx="503237" cy="584200"/>
            <a:chOff x="2242" y="1480"/>
            <a:chExt cx="317" cy="368"/>
          </a:xfrm>
        </p:grpSpPr>
        <p:sp>
          <p:nvSpPr>
            <p:cNvPr id="2457655" name="Rectangle 55">
              <a:hlinkClick r:id="rId16" action="ppaction://hlinksldjump" tooltip="Thorium"/>
            </p:cNvPr>
            <p:cNvSpPr>
              <a:spLocks noChangeArrowheads="1"/>
            </p:cNvSpPr>
            <p:nvPr/>
          </p:nvSpPr>
          <p:spPr bwMode="auto">
            <a:xfrm>
              <a:off x="2282" y="1500"/>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656" name="Text Box 56">
              <a:hlinkClick r:id="rId16" action="ppaction://hlinksldjump" tooltip="Thorium"/>
            </p:cNvPr>
            <p:cNvSpPr txBox="1">
              <a:spLocks noChangeArrowheads="1"/>
            </p:cNvSpPr>
            <p:nvPr/>
          </p:nvSpPr>
          <p:spPr bwMode="auto">
            <a:xfrm>
              <a:off x="2259" y="1557"/>
              <a:ext cx="300" cy="288"/>
            </a:xfrm>
            <a:prstGeom prst="rect">
              <a:avLst/>
            </a:prstGeom>
            <a:noFill/>
            <a:ln w="9525">
              <a:noFill/>
              <a:miter lim="800000"/>
              <a:headEnd/>
              <a:tailEnd/>
            </a:ln>
            <a:effectLst/>
          </p:spPr>
          <p:txBody>
            <a:bodyPr wrap="none">
              <a:spAutoFit/>
            </a:bodyPr>
            <a:lstStyle/>
            <a:p>
              <a:r>
                <a:rPr lang="en-US" sz="2400">
                  <a:latin typeface="Arial Narrow" pitchFamily="34" charset="0"/>
                </a:rPr>
                <a:t>Th</a:t>
              </a:r>
            </a:p>
          </p:txBody>
        </p:sp>
        <p:sp>
          <p:nvSpPr>
            <p:cNvPr id="2457657" name="Text Box 57"/>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90</a:t>
              </a:r>
            </a:p>
          </p:txBody>
        </p:sp>
      </p:grpSp>
      <p:grpSp>
        <p:nvGrpSpPr>
          <p:cNvPr id="2457658" name="Group 58"/>
          <p:cNvGrpSpPr>
            <a:grpSpLocks/>
          </p:cNvGrpSpPr>
          <p:nvPr/>
        </p:nvGrpSpPr>
        <p:grpSpPr bwMode="auto">
          <a:xfrm>
            <a:off x="6262688" y="5181600"/>
            <a:ext cx="490537" cy="584200"/>
            <a:chOff x="2242" y="1480"/>
            <a:chExt cx="309" cy="368"/>
          </a:xfrm>
        </p:grpSpPr>
        <p:sp>
          <p:nvSpPr>
            <p:cNvPr id="2457659" name="Rectangle 59">
              <a:hlinkClick r:id="rId17" action="ppaction://hlinksldjump" tooltip="Luteti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660" name="Text Box 60">
              <a:hlinkClick r:id="rId17" action="ppaction://hlinksldjump" tooltip="Lutetium"/>
            </p:cNvPr>
            <p:cNvSpPr txBox="1">
              <a:spLocks noChangeArrowheads="1"/>
            </p:cNvSpPr>
            <p:nvPr/>
          </p:nvSpPr>
          <p:spPr bwMode="auto">
            <a:xfrm>
              <a:off x="2259" y="1557"/>
              <a:ext cx="292" cy="288"/>
            </a:xfrm>
            <a:prstGeom prst="rect">
              <a:avLst/>
            </a:prstGeom>
            <a:noFill/>
            <a:ln w="9525">
              <a:noFill/>
              <a:miter lim="800000"/>
              <a:headEnd/>
              <a:tailEnd/>
            </a:ln>
            <a:effectLst/>
          </p:spPr>
          <p:txBody>
            <a:bodyPr wrap="none">
              <a:spAutoFit/>
            </a:bodyPr>
            <a:lstStyle/>
            <a:p>
              <a:r>
                <a:rPr lang="en-US" sz="2400">
                  <a:latin typeface="Arial Narrow" pitchFamily="34" charset="0"/>
                </a:rPr>
                <a:t>Lu</a:t>
              </a:r>
            </a:p>
          </p:txBody>
        </p:sp>
        <p:sp>
          <p:nvSpPr>
            <p:cNvPr id="2457661" name="Text Box 6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71</a:t>
              </a:r>
            </a:p>
          </p:txBody>
        </p:sp>
      </p:grpSp>
      <p:grpSp>
        <p:nvGrpSpPr>
          <p:cNvPr id="2457662" name="Group 62"/>
          <p:cNvGrpSpPr>
            <a:grpSpLocks/>
          </p:cNvGrpSpPr>
          <p:nvPr/>
        </p:nvGrpSpPr>
        <p:grpSpPr bwMode="auto">
          <a:xfrm>
            <a:off x="5332413" y="5183188"/>
            <a:ext cx="544512" cy="584200"/>
            <a:chOff x="3359" y="3265"/>
            <a:chExt cx="343" cy="368"/>
          </a:xfrm>
        </p:grpSpPr>
        <p:sp>
          <p:nvSpPr>
            <p:cNvPr id="2457663" name="Rectangle 63">
              <a:hlinkClick r:id="rId18" action="ppaction://hlinksldjump" tooltip="Thulium"/>
            </p:cNvPr>
            <p:cNvSpPr>
              <a:spLocks noChangeArrowheads="1"/>
            </p:cNvSpPr>
            <p:nvPr/>
          </p:nvSpPr>
          <p:spPr bwMode="auto">
            <a:xfrm>
              <a:off x="3400" y="3285"/>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664" name="Text Box 64">
              <a:hlinkClick r:id="rId18" action="ppaction://hlinksldjump" tooltip="Thulium"/>
            </p:cNvPr>
            <p:cNvSpPr txBox="1">
              <a:spLocks noChangeArrowheads="1"/>
            </p:cNvSpPr>
            <p:nvPr/>
          </p:nvSpPr>
          <p:spPr bwMode="auto">
            <a:xfrm>
              <a:off x="3359" y="3342"/>
              <a:ext cx="343" cy="288"/>
            </a:xfrm>
            <a:prstGeom prst="rect">
              <a:avLst/>
            </a:prstGeom>
            <a:noFill/>
            <a:ln w="9525">
              <a:noFill/>
              <a:miter lim="800000"/>
              <a:headEnd/>
              <a:tailEnd/>
            </a:ln>
            <a:effectLst/>
          </p:spPr>
          <p:txBody>
            <a:bodyPr wrap="none">
              <a:spAutoFit/>
            </a:bodyPr>
            <a:lstStyle/>
            <a:p>
              <a:r>
                <a:rPr lang="en-US" sz="2400">
                  <a:latin typeface="Arial Narrow" pitchFamily="34" charset="0"/>
                </a:rPr>
                <a:t>Tm</a:t>
              </a:r>
            </a:p>
          </p:txBody>
        </p:sp>
        <p:sp>
          <p:nvSpPr>
            <p:cNvPr id="2457665" name="Text Box 65"/>
            <p:cNvSpPr txBox="1">
              <a:spLocks noChangeArrowheads="1"/>
            </p:cNvSpPr>
            <p:nvPr/>
          </p:nvSpPr>
          <p:spPr bwMode="auto">
            <a:xfrm>
              <a:off x="3360" y="3265"/>
              <a:ext cx="188" cy="154"/>
            </a:xfrm>
            <a:prstGeom prst="rect">
              <a:avLst/>
            </a:prstGeom>
            <a:noFill/>
            <a:ln w="9525">
              <a:noFill/>
              <a:miter lim="800000"/>
              <a:headEnd/>
              <a:tailEnd/>
            </a:ln>
            <a:effectLst/>
          </p:spPr>
          <p:txBody>
            <a:bodyPr wrap="none">
              <a:spAutoFit/>
            </a:bodyPr>
            <a:lstStyle/>
            <a:p>
              <a:r>
                <a:rPr lang="en-US">
                  <a:latin typeface="Arial Narrow" pitchFamily="34" charset="0"/>
                </a:rPr>
                <a:t>69</a:t>
              </a:r>
            </a:p>
          </p:txBody>
        </p:sp>
      </p:grpSp>
      <p:grpSp>
        <p:nvGrpSpPr>
          <p:cNvPr id="2457666" name="Group 66"/>
          <p:cNvGrpSpPr>
            <a:grpSpLocks/>
          </p:cNvGrpSpPr>
          <p:nvPr/>
        </p:nvGrpSpPr>
        <p:grpSpPr bwMode="auto">
          <a:xfrm>
            <a:off x="5799138" y="5181600"/>
            <a:ext cx="517525" cy="584200"/>
            <a:chOff x="2242" y="1480"/>
            <a:chExt cx="326" cy="368"/>
          </a:xfrm>
        </p:grpSpPr>
        <p:sp>
          <p:nvSpPr>
            <p:cNvPr id="2457667" name="Rectangle 67">
              <a:hlinkClick r:id="rId19" action="ppaction://hlinksldjump" tooltip="Ytterbi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668" name="Text Box 68">
              <a:hlinkClick r:id="rId19" action="ppaction://hlinksldjump" tooltip="Ytterb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Yb</a:t>
              </a:r>
            </a:p>
          </p:txBody>
        </p:sp>
        <p:sp>
          <p:nvSpPr>
            <p:cNvPr id="2457669" name="Text Box 6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70</a:t>
              </a:r>
            </a:p>
          </p:txBody>
        </p:sp>
      </p:grpSp>
      <p:grpSp>
        <p:nvGrpSpPr>
          <p:cNvPr id="2457670" name="Group 70"/>
          <p:cNvGrpSpPr>
            <a:grpSpLocks/>
          </p:cNvGrpSpPr>
          <p:nvPr/>
        </p:nvGrpSpPr>
        <p:grpSpPr bwMode="auto">
          <a:xfrm>
            <a:off x="4864100" y="5183188"/>
            <a:ext cx="473075" cy="584200"/>
            <a:chOff x="2242" y="1480"/>
            <a:chExt cx="298" cy="368"/>
          </a:xfrm>
        </p:grpSpPr>
        <p:sp>
          <p:nvSpPr>
            <p:cNvPr id="2457671" name="Rectangle 71">
              <a:hlinkClick r:id="rId20" action="ppaction://hlinksldjump" tooltip="Erbi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672" name="Text Box 72">
              <a:hlinkClick r:id="rId20" action="ppaction://hlinksldjump" tooltip="Erbium"/>
            </p:cNvPr>
            <p:cNvSpPr txBox="1">
              <a:spLocks noChangeArrowheads="1"/>
            </p:cNvSpPr>
            <p:nvPr/>
          </p:nvSpPr>
          <p:spPr bwMode="auto">
            <a:xfrm>
              <a:off x="2259" y="1557"/>
              <a:ext cx="273" cy="288"/>
            </a:xfrm>
            <a:prstGeom prst="rect">
              <a:avLst/>
            </a:prstGeom>
            <a:noFill/>
            <a:ln w="9525">
              <a:noFill/>
              <a:miter lim="800000"/>
              <a:headEnd/>
              <a:tailEnd/>
            </a:ln>
            <a:effectLst/>
          </p:spPr>
          <p:txBody>
            <a:bodyPr wrap="none">
              <a:spAutoFit/>
            </a:bodyPr>
            <a:lstStyle/>
            <a:p>
              <a:r>
                <a:rPr lang="en-US" sz="2400">
                  <a:latin typeface="Arial Narrow" pitchFamily="34" charset="0"/>
                </a:rPr>
                <a:t>Er</a:t>
              </a:r>
            </a:p>
          </p:txBody>
        </p:sp>
        <p:sp>
          <p:nvSpPr>
            <p:cNvPr id="2457673" name="Text Box 73"/>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68</a:t>
              </a:r>
            </a:p>
          </p:txBody>
        </p:sp>
      </p:grpSp>
      <p:grpSp>
        <p:nvGrpSpPr>
          <p:cNvPr id="2457674" name="Group 74"/>
          <p:cNvGrpSpPr>
            <a:grpSpLocks/>
          </p:cNvGrpSpPr>
          <p:nvPr/>
        </p:nvGrpSpPr>
        <p:grpSpPr bwMode="auto">
          <a:xfrm>
            <a:off x="4395788" y="5183188"/>
            <a:ext cx="531812" cy="584200"/>
            <a:chOff x="2242" y="1480"/>
            <a:chExt cx="335" cy="368"/>
          </a:xfrm>
        </p:grpSpPr>
        <p:sp>
          <p:nvSpPr>
            <p:cNvPr id="2457675" name="Rectangle 75">
              <a:hlinkClick r:id="rId21" action="ppaction://hlinksldjump" tooltip="Holmi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676" name="Text Box 76">
              <a:hlinkClick r:id="rId21" action="ppaction://hlinksldjump" tooltip="Holm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Ho</a:t>
              </a:r>
            </a:p>
          </p:txBody>
        </p:sp>
        <p:sp>
          <p:nvSpPr>
            <p:cNvPr id="2457677" name="Text Box 77"/>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67</a:t>
              </a:r>
            </a:p>
          </p:txBody>
        </p:sp>
      </p:grpSp>
      <p:grpSp>
        <p:nvGrpSpPr>
          <p:cNvPr id="2457678" name="Group 78"/>
          <p:cNvGrpSpPr>
            <a:grpSpLocks/>
          </p:cNvGrpSpPr>
          <p:nvPr/>
        </p:nvGrpSpPr>
        <p:grpSpPr bwMode="auto">
          <a:xfrm>
            <a:off x="3927475" y="5183188"/>
            <a:ext cx="517525" cy="584200"/>
            <a:chOff x="2242" y="1480"/>
            <a:chExt cx="326" cy="368"/>
          </a:xfrm>
        </p:grpSpPr>
        <p:sp>
          <p:nvSpPr>
            <p:cNvPr id="2457679" name="Rectangle 79">
              <a:hlinkClick r:id="rId22" action="ppaction://hlinksldjump" tooltip="Dysprosi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680" name="Text Box 80">
              <a:hlinkClick r:id="rId22" action="ppaction://hlinksldjump" tooltip="Dyspros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Dy</a:t>
              </a:r>
            </a:p>
          </p:txBody>
        </p:sp>
        <p:sp>
          <p:nvSpPr>
            <p:cNvPr id="2457681" name="Text Box 8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66</a:t>
              </a:r>
            </a:p>
          </p:txBody>
        </p:sp>
      </p:grpSp>
      <p:grpSp>
        <p:nvGrpSpPr>
          <p:cNvPr id="2457682" name="Group 82"/>
          <p:cNvGrpSpPr>
            <a:grpSpLocks/>
          </p:cNvGrpSpPr>
          <p:nvPr/>
        </p:nvGrpSpPr>
        <p:grpSpPr bwMode="auto">
          <a:xfrm>
            <a:off x="3462338" y="5183188"/>
            <a:ext cx="503237" cy="584200"/>
            <a:chOff x="2242" y="1480"/>
            <a:chExt cx="317" cy="368"/>
          </a:xfrm>
        </p:grpSpPr>
        <p:sp>
          <p:nvSpPr>
            <p:cNvPr id="2457683" name="Rectangle 83">
              <a:hlinkClick r:id="rId23" action="ppaction://hlinksldjump" tooltip="Terbi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684" name="Text Box 84">
              <a:hlinkClick r:id="rId23" action="ppaction://hlinksldjump" tooltip="Terbium"/>
            </p:cNvPr>
            <p:cNvSpPr txBox="1">
              <a:spLocks noChangeArrowheads="1"/>
            </p:cNvSpPr>
            <p:nvPr/>
          </p:nvSpPr>
          <p:spPr bwMode="auto">
            <a:xfrm>
              <a:off x="2259" y="1557"/>
              <a:ext cx="300" cy="288"/>
            </a:xfrm>
            <a:prstGeom prst="rect">
              <a:avLst/>
            </a:prstGeom>
            <a:noFill/>
            <a:ln w="9525">
              <a:noFill/>
              <a:miter lim="800000"/>
              <a:headEnd/>
              <a:tailEnd/>
            </a:ln>
            <a:effectLst/>
          </p:spPr>
          <p:txBody>
            <a:bodyPr wrap="none">
              <a:spAutoFit/>
            </a:bodyPr>
            <a:lstStyle/>
            <a:p>
              <a:r>
                <a:rPr lang="en-US" sz="2400">
                  <a:latin typeface="Arial Narrow" pitchFamily="34" charset="0"/>
                </a:rPr>
                <a:t>Tb</a:t>
              </a:r>
            </a:p>
          </p:txBody>
        </p:sp>
        <p:sp>
          <p:nvSpPr>
            <p:cNvPr id="2457685" name="Text Box 8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65</a:t>
              </a:r>
            </a:p>
          </p:txBody>
        </p:sp>
      </p:grpSp>
      <p:grpSp>
        <p:nvGrpSpPr>
          <p:cNvPr id="2457686" name="Group 86"/>
          <p:cNvGrpSpPr>
            <a:grpSpLocks/>
          </p:cNvGrpSpPr>
          <p:nvPr/>
        </p:nvGrpSpPr>
        <p:grpSpPr bwMode="auto">
          <a:xfrm>
            <a:off x="2992438" y="5183188"/>
            <a:ext cx="546100" cy="584200"/>
            <a:chOff x="2242" y="1480"/>
            <a:chExt cx="344" cy="368"/>
          </a:xfrm>
        </p:grpSpPr>
        <p:sp>
          <p:nvSpPr>
            <p:cNvPr id="2457687" name="Rectangle 87">
              <a:hlinkClick r:id="rId24" action="ppaction://hlinksldjump" tooltip="Gadolini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688" name="Text Box 88">
              <a:hlinkClick r:id="rId24" action="ppaction://hlinksldjump" tooltip="Gadolinium"/>
            </p:cNvPr>
            <p:cNvSpPr txBox="1">
              <a:spLocks noChangeArrowheads="1"/>
            </p:cNvSpPr>
            <p:nvPr/>
          </p:nvSpPr>
          <p:spPr bwMode="auto">
            <a:xfrm>
              <a:off x="2259" y="1557"/>
              <a:ext cx="327" cy="288"/>
            </a:xfrm>
            <a:prstGeom prst="rect">
              <a:avLst/>
            </a:prstGeom>
            <a:noFill/>
            <a:ln w="9525">
              <a:noFill/>
              <a:miter lim="800000"/>
              <a:headEnd/>
              <a:tailEnd/>
            </a:ln>
            <a:effectLst/>
          </p:spPr>
          <p:txBody>
            <a:bodyPr wrap="none">
              <a:spAutoFit/>
            </a:bodyPr>
            <a:lstStyle/>
            <a:p>
              <a:r>
                <a:rPr lang="en-US" sz="2400">
                  <a:latin typeface="Arial Narrow" pitchFamily="34" charset="0"/>
                </a:rPr>
                <a:t>Gd</a:t>
              </a:r>
            </a:p>
          </p:txBody>
        </p:sp>
        <p:sp>
          <p:nvSpPr>
            <p:cNvPr id="2457689" name="Text Box 8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64</a:t>
              </a:r>
            </a:p>
          </p:txBody>
        </p:sp>
      </p:grpSp>
      <p:grpSp>
        <p:nvGrpSpPr>
          <p:cNvPr id="2457690" name="Group 90"/>
          <p:cNvGrpSpPr>
            <a:grpSpLocks/>
          </p:cNvGrpSpPr>
          <p:nvPr/>
        </p:nvGrpSpPr>
        <p:grpSpPr bwMode="auto">
          <a:xfrm>
            <a:off x="2528888" y="5181600"/>
            <a:ext cx="517525" cy="584200"/>
            <a:chOff x="2242" y="1480"/>
            <a:chExt cx="326" cy="368"/>
          </a:xfrm>
        </p:grpSpPr>
        <p:sp>
          <p:nvSpPr>
            <p:cNvPr id="2457691" name="Rectangle 91">
              <a:hlinkClick r:id="rId25" action="ppaction://hlinksldjump" tooltip="Europi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692" name="Text Box 92">
              <a:hlinkClick r:id="rId25" action="ppaction://hlinksldjump" tooltip="Europ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Eu</a:t>
              </a:r>
            </a:p>
          </p:txBody>
        </p:sp>
        <p:sp>
          <p:nvSpPr>
            <p:cNvPr id="2457693" name="Text Box 93"/>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63</a:t>
              </a:r>
            </a:p>
          </p:txBody>
        </p:sp>
      </p:grpSp>
      <p:grpSp>
        <p:nvGrpSpPr>
          <p:cNvPr id="2457694" name="Group 94"/>
          <p:cNvGrpSpPr>
            <a:grpSpLocks/>
          </p:cNvGrpSpPr>
          <p:nvPr/>
        </p:nvGrpSpPr>
        <p:grpSpPr bwMode="auto">
          <a:xfrm>
            <a:off x="2047875" y="5181600"/>
            <a:ext cx="558800" cy="584200"/>
            <a:chOff x="1290" y="3264"/>
            <a:chExt cx="352" cy="368"/>
          </a:xfrm>
        </p:grpSpPr>
        <p:sp>
          <p:nvSpPr>
            <p:cNvPr id="2457695" name="Rectangle 95">
              <a:hlinkClick r:id="rId26" action="ppaction://hlinksldjump" tooltip="Samarium"/>
            </p:cNvPr>
            <p:cNvSpPr>
              <a:spLocks noChangeArrowheads="1"/>
            </p:cNvSpPr>
            <p:nvPr/>
          </p:nvSpPr>
          <p:spPr bwMode="auto">
            <a:xfrm>
              <a:off x="1337" y="3284"/>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696" name="Text Box 96">
              <a:hlinkClick r:id="rId26" action="ppaction://hlinksldjump" tooltip="Samarium"/>
            </p:cNvPr>
            <p:cNvSpPr txBox="1">
              <a:spLocks noChangeArrowheads="1"/>
            </p:cNvSpPr>
            <p:nvPr/>
          </p:nvSpPr>
          <p:spPr bwMode="auto">
            <a:xfrm>
              <a:off x="1290" y="3341"/>
              <a:ext cx="352" cy="288"/>
            </a:xfrm>
            <a:prstGeom prst="rect">
              <a:avLst/>
            </a:prstGeom>
            <a:noFill/>
            <a:ln w="9525">
              <a:noFill/>
              <a:miter lim="800000"/>
              <a:headEnd/>
              <a:tailEnd/>
            </a:ln>
            <a:effectLst/>
          </p:spPr>
          <p:txBody>
            <a:bodyPr wrap="none">
              <a:spAutoFit/>
            </a:bodyPr>
            <a:lstStyle/>
            <a:p>
              <a:r>
                <a:rPr lang="en-US" sz="2400">
                  <a:latin typeface="Arial Narrow" pitchFamily="34" charset="0"/>
                </a:rPr>
                <a:t>Sm</a:t>
              </a:r>
            </a:p>
          </p:txBody>
        </p:sp>
        <p:sp>
          <p:nvSpPr>
            <p:cNvPr id="2457697" name="Text Box 97"/>
            <p:cNvSpPr txBox="1">
              <a:spLocks noChangeArrowheads="1"/>
            </p:cNvSpPr>
            <p:nvPr/>
          </p:nvSpPr>
          <p:spPr bwMode="auto">
            <a:xfrm>
              <a:off x="1297" y="3264"/>
              <a:ext cx="188" cy="154"/>
            </a:xfrm>
            <a:prstGeom prst="rect">
              <a:avLst/>
            </a:prstGeom>
            <a:noFill/>
            <a:ln w="9525">
              <a:noFill/>
              <a:miter lim="800000"/>
              <a:headEnd/>
              <a:tailEnd/>
            </a:ln>
            <a:effectLst/>
          </p:spPr>
          <p:txBody>
            <a:bodyPr wrap="none">
              <a:spAutoFit/>
            </a:bodyPr>
            <a:lstStyle/>
            <a:p>
              <a:r>
                <a:rPr lang="en-US">
                  <a:latin typeface="Arial Narrow" pitchFamily="34" charset="0"/>
                </a:rPr>
                <a:t>62</a:t>
              </a:r>
            </a:p>
          </p:txBody>
        </p:sp>
      </p:grpSp>
      <p:grpSp>
        <p:nvGrpSpPr>
          <p:cNvPr id="2457698" name="Group 98"/>
          <p:cNvGrpSpPr>
            <a:grpSpLocks/>
          </p:cNvGrpSpPr>
          <p:nvPr/>
        </p:nvGrpSpPr>
        <p:grpSpPr bwMode="auto">
          <a:xfrm>
            <a:off x="1581150" y="5183188"/>
            <a:ext cx="558800" cy="584200"/>
            <a:chOff x="996" y="3265"/>
            <a:chExt cx="352" cy="368"/>
          </a:xfrm>
        </p:grpSpPr>
        <p:sp>
          <p:nvSpPr>
            <p:cNvPr id="2457699" name="Rectangle 99">
              <a:hlinkClick r:id="rId27" action="ppaction://hlinksldjump" tooltip="Promethium"/>
            </p:cNvPr>
            <p:cNvSpPr>
              <a:spLocks noChangeArrowheads="1"/>
            </p:cNvSpPr>
            <p:nvPr/>
          </p:nvSpPr>
          <p:spPr bwMode="auto">
            <a:xfrm>
              <a:off x="1043" y="3285"/>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700" name="Text Box 100">
              <a:hlinkClick r:id="rId27" action="ppaction://hlinksldjump" tooltip="Promethium"/>
            </p:cNvPr>
            <p:cNvSpPr txBox="1">
              <a:spLocks noChangeArrowheads="1"/>
            </p:cNvSpPr>
            <p:nvPr/>
          </p:nvSpPr>
          <p:spPr bwMode="auto">
            <a:xfrm>
              <a:off x="996" y="3342"/>
              <a:ext cx="352" cy="288"/>
            </a:xfrm>
            <a:prstGeom prst="rect">
              <a:avLst/>
            </a:prstGeom>
            <a:noFill/>
            <a:ln w="9525">
              <a:noFill/>
              <a:miter lim="800000"/>
              <a:headEnd/>
              <a:tailEnd/>
            </a:ln>
            <a:effectLst/>
          </p:spPr>
          <p:txBody>
            <a:bodyPr wrap="none">
              <a:spAutoFit/>
            </a:bodyPr>
            <a:lstStyle/>
            <a:p>
              <a:r>
                <a:rPr lang="en-US" sz="2400">
                  <a:latin typeface="Arial Narrow" pitchFamily="34" charset="0"/>
                </a:rPr>
                <a:t>Pm</a:t>
              </a:r>
            </a:p>
          </p:txBody>
        </p:sp>
        <p:sp>
          <p:nvSpPr>
            <p:cNvPr id="2457701" name="Text Box 101"/>
            <p:cNvSpPr txBox="1">
              <a:spLocks noChangeArrowheads="1"/>
            </p:cNvSpPr>
            <p:nvPr/>
          </p:nvSpPr>
          <p:spPr bwMode="auto">
            <a:xfrm>
              <a:off x="1003" y="3265"/>
              <a:ext cx="188" cy="154"/>
            </a:xfrm>
            <a:prstGeom prst="rect">
              <a:avLst/>
            </a:prstGeom>
            <a:noFill/>
            <a:ln w="9525">
              <a:noFill/>
              <a:miter lim="800000"/>
              <a:headEnd/>
              <a:tailEnd/>
            </a:ln>
            <a:effectLst/>
          </p:spPr>
          <p:txBody>
            <a:bodyPr wrap="none">
              <a:spAutoFit/>
            </a:bodyPr>
            <a:lstStyle/>
            <a:p>
              <a:r>
                <a:rPr lang="en-US">
                  <a:latin typeface="Arial Narrow" pitchFamily="34" charset="0"/>
                </a:rPr>
                <a:t>61</a:t>
              </a:r>
            </a:p>
          </p:txBody>
        </p:sp>
      </p:grpSp>
      <p:grpSp>
        <p:nvGrpSpPr>
          <p:cNvPr id="2457702" name="Group 102"/>
          <p:cNvGrpSpPr>
            <a:grpSpLocks/>
          </p:cNvGrpSpPr>
          <p:nvPr/>
        </p:nvGrpSpPr>
        <p:grpSpPr bwMode="auto">
          <a:xfrm>
            <a:off x="1123950" y="5181600"/>
            <a:ext cx="531813" cy="584200"/>
            <a:chOff x="2242" y="1480"/>
            <a:chExt cx="335" cy="368"/>
          </a:xfrm>
        </p:grpSpPr>
        <p:sp>
          <p:nvSpPr>
            <p:cNvPr id="2457703" name="Rectangle 103">
              <a:hlinkClick r:id="rId28" action="ppaction://hlinksldjump" tooltip="Neodyni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704" name="Text Box 104">
              <a:hlinkClick r:id="rId28" action="ppaction://hlinksldjump" tooltip="Neodyn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Nd</a:t>
              </a:r>
            </a:p>
          </p:txBody>
        </p:sp>
        <p:sp>
          <p:nvSpPr>
            <p:cNvPr id="2457705" name="Text Box 10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60</a:t>
              </a:r>
            </a:p>
          </p:txBody>
        </p:sp>
      </p:grpSp>
      <p:grpSp>
        <p:nvGrpSpPr>
          <p:cNvPr id="2457706" name="Group 106"/>
          <p:cNvGrpSpPr>
            <a:grpSpLocks/>
          </p:cNvGrpSpPr>
          <p:nvPr/>
        </p:nvGrpSpPr>
        <p:grpSpPr bwMode="auto">
          <a:xfrm>
            <a:off x="655638" y="5183188"/>
            <a:ext cx="473075" cy="584200"/>
            <a:chOff x="2242" y="1480"/>
            <a:chExt cx="298" cy="368"/>
          </a:xfrm>
        </p:grpSpPr>
        <p:sp>
          <p:nvSpPr>
            <p:cNvPr id="2457707" name="Rectangle 107">
              <a:hlinkClick r:id="rId29" action="ppaction://hlinksldjump" tooltip="Praseodymi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708" name="Text Box 108">
              <a:hlinkClick r:id="rId29" action="ppaction://hlinksldjump" tooltip="Praseodymium"/>
            </p:cNvPr>
            <p:cNvSpPr txBox="1">
              <a:spLocks noChangeArrowheads="1"/>
            </p:cNvSpPr>
            <p:nvPr/>
          </p:nvSpPr>
          <p:spPr bwMode="auto">
            <a:xfrm>
              <a:off x="2259" y="1557"/>
              <a:ext cx="273" cy="288"/>
            </a:xfrm>
            <a:prstGeom prst="rect">
              <a:avLst/>
            </a:prstGeom>
            <a:noFill/>
            <a:ln w="9525">
              <a:noFill/>
              <a:miter lim="800000"/>
              <a:headEnd/>
              <a:tailEnd/>
            </a:ln>
            <a:effectLst/>
          </p:spPr>
          <p:txBody>
            <a:bodyPr wrap="none">
              <a:spAutoFit/>
            </a:bodyPr>
            <a:lstStyle/>
            <a:p>
              <a:r>
                <a:rPr lang="en-US" sz="2400">
                  <a:latin typeface="Arial Narrow" pitchFamily="34" charset="0"/>
                </a:rPr>
                <a:t>Pr</a:t>
              </a:r>
            </a:p>
          </p:txBody>
        </p:sp>
        <p:sp>
          <p:nvSpPr>
            <p:cNvPr id="2457709" name="Text Box 10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59</a:t>
              </a:r>
            </a:p>
          </p:txBody>
        </p:sp>
      </p:grpSp>
      <p:grpSp>
        <p:nvGrpSpPr>
          <p:cNvPr id="2457710" name="Group 110"/>
          <p:cNvGrpSpPr>
            <a:grpSpLocks/>
          </p:cNvGrpSpPr>
          <p:nvPr/>
        </p:nvGrpSpPr>
        <p:grpSpPr bwMode="auto">
          <a:xfrm>
            <a:off x="190500" y="5181600"/>
            <a:ext cx="531813" cy="584200"/>
            <a:chOff x="2242" y="1480"/>
            <a:chExt cx="335" cy="368"/>
          </a:xfrm>
        </p:grpSpPr>
        <p:sp>
          <p:nvSpPr>
            <p:cNvPr id="2457711" name="Rectangle 111">
              <a:hlinkClick r:id="rId30" action="ppaction://hlinksldjump" tooltip="Ceri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712" name="Text Box 112">
              <a:hlinkClick r:id="rId30" action="ppaction://hlinksldjump" tooltip="Cer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Ce</a:t>
              </a:r>
            </a:p>
          </p:txBody>
        </p:sp>
        <p:sp>
          <p:nvSpPr>
            <p:cNvPr id="2457713" name="Text Box 113"/>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58</a:t>
              </a:r>
            </a:p>
          </p:txBody>
        </p:sp>
      </p:grpSp>
      <p:grpSp>
        <p:nvGrpSpPr>
          <p:cNvPr id="2457714" name="Group 114"/>
          <p:cNvGrpSpPr>
            <a:grpSpLocks/>
          </p:cNvGrpSpPr>
          <p:nvPr/>
        </p:nvGrpSpPr>
        <p:grpSpPr bwMode="auto">
          <a:xfrm>
            <a:off x="8612188" y="482600"/>
            <a:ext cx="531812" cy="584200"/>
            <a:chOff x="2242" y="1480"/>
            <a:chExt cx="335" cy="368"/>
          </a:xfrm>
        </p:grpSpPr>
        <p:sp>
          <p:nvSpPr>
            <p:cNvPr id="2457715" name="Rectangle 115">
              <a:hlinkClick r:id="rId31" action="ppaction://hlinksldjump" tooltip="Helium"/>
            </p:cNvPr>
            <p:cNvSpPr>
              <a:spLocks noChangeArrowheads="1"/>
            </p:cNvSpPr>
            <p:nvPr/>
          </p:nvSpPr>
          <p:spPr bwMode="auto">
            <a:xfrm>
              <a:off x="2282" y="1500"/>
              <a:ext cx="258" cy="348"/>
            </a:xfrm>
            <a:prstGeom prst="rect">
              <a:avLst/>
            </a:prstGeom>
            <a:gradFill rotWithShape="1">
              <a:gsLst>
                <a:gs pos="0">
                  <a:srgbClr val="FFFF99"/>
                </a:gs>
                <a:gs pos="100000">
                  <a:srgbClr val="FFFF00"/>
                </a:gs>
              </a:gsLst>
              <a:path path="shape">
                <a:fillToRect l="50000" t="50000" r="50000" b="50000"/>
              </a:path>
            </a:gradFill>
            <a:ln w="9525">
              <a:solidFill>
                <a:srgbClr val="FFCC00"/>
              </a:solidFill>
              <a:miter lim="800000"/>
              <a:headEnd/>
              <a:tailEnd/>
            </a:ln>
            <a:effectLst/>
          </p:spPr>
          <p:txBody>
            <a:bodyPr wrap="none" anchor="ctr"/>
            <a:lstStyle/>
            <a:p>
              <a:endParaRPr lang="en-US"/>
            </a:p>
          </p:txBody>
        </p:sp>
        <p:sp>
          <p:nvSpPr>
            <p:cNvPr id="2457716" name="Text Box 116">
              <a:hlinkClick r:id="rId31" action="ppaction://hlinksldjump" tooltip="Hel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He</a:t>
              </a:r>
            </a:p>
          </p:txBody>
        </p:sp>
        <p:sp>
          <p:nvSpPr>
            <p:cNvPr id="2457717" name="Text Box 117">
              <a:hlinkClick r:id="rId32" action="ppaction://hlinksldjump"/>
            </p:cNvPr>
            <p:cNvSpPr txBox="1">
              <a:spLocks noChangeArrowheads="1"/>
            </p:cNvSpPr>
            <p:nvPr/>
          </p:nvSpPr>
          <p:spPr bwMode="auto">
            <a:xfrm>
              <a:off x="2242" y="1480"/>
              <a:ext cx="152" cy="154"/>
            </a:xfrm>
            <a:prstGeom prst="rect">
              <a:avLst/>
            </a:prstGeom>
            <a:noFill/>
            <a:ln w="9525">
              <a:noFill/>
              <a:miter lim="800000"/>
              <a:headEnd/>
              <a:tailEnd/>
            </a:ln>
            <a:effectLst/>
          </p:spPr>
          <p:txBody>
            <a:bodyPr wrap="none">
              <a:spAutoFit/>
            </a:bodyPr>
            <a:lstStyle/>
            <a:p>
              <a:r>
                <a:rPr lang="en-US">
                  <a:latin typeface="Arial Narrow" pitchFamily="34" charset="0"/>
                </a:rPr>
                <a:t>2</a:t>
              </a:r>
            </a:p>
          </p:txBody>
        </p:sp>
      </p:grpSp>
      <p:grpSp>
        <p:nvGrpSpPr>
          <p:cNvPr id="2457718" name="Group 118"/>
          <p:cNvGrpSpPr>
            <a:grpSpLocks/>
          </p:cNvGrpSpPr>
          <p:nvPr/>
        </p:nvGrpSpPr>
        <p:grpSpPr bwMode="auto">
          <a:xfrm>
            <a:off x="8610600" y="1106488"/>
            <a:ext cx="531813" cy="584200"/>
            <a:chOff x="2242" y="1480"/>
            <a:chExt cx="335" cy="368"/>
          </a:xfrm>
        </p:grpSpPr>
        <p:sp>
          <p:nvSpPr>
            <p:cNvPr id="2457719" name="Rectangle 119">
              <a:hlinkClick r:id="rId33" action="ppaction://hlinksldjump" tooltip="Neon"/>
            </p:cNvPr>
            <p:cNvSpPr>
              <a:spLocks noChangeArrowheads="1"/>
            </p:cNvSpPr>
            <p:nvPr/>
          </p:nvSpPr>
          <p:spPr bwMode="auto">
            <a:xfrm>
              <a:off x="2282" y="1500"/>
              <a:ext cx="258" cy="348"/>
            </a:xfrm>
            <a:prstGeom prst="rect">
              <a:avLst/>
            </a:prstGeom>
            <a:gradFill rotWithShape="1">
              <a:gsLst>
                <a:gs pos="0">
                  <a:srgbClr val="FFFF99"/>
                </a:gs>
                <a:gs pos="100000">
                  <a:srgbClr val="FFFF00"/>
                </a:gs>
              </a:gsLst>
              <a:path path="shape">
                <a:fillToRect l="50000" t="50000" r="50000" b="50000"/>
              </a:path>
            </a:gradFill>
            <a:ln w="9525">
              <a:solidFill>
                <a:srgbClr val="FFCC00"/>
              </a:solidFill>
              <a:miter lim="800000"/>
              <a:headEnd/>
              <a:tailEnd/>
            </a:ln>
            <a:effectLst/>
          </p:spPr>
          <p:txBody>
            <a:bodyPr wrap="none" anchor="ctr"/>
            <a:lstStyle/>
            <a:p>
              <a:endParaRPr lang="en-US"/>
            </a:p>
          </p:txBody>
        </p:sp>
        <p:sp>
          <p:nvSpPr>
            <p:cNvPr id="2457720" name="Text Box 120">
              <a:hlinkClick r:id="rId33" action="ppaction://hlinksldjump" tooltip="Neon"/>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Ne</a:t>
              </a:r>
            </a:p>
          </p:txBody>
        </p:sp>
        <p:sp>
          <p:nvSpPr>
            <p:cNvPr id="2457721" name="Text Box 121">
              <a:hlinkClick r:id="rId32"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10</a:t>
              </a:r>
            </a:p>
          </p:txBody>
        </p:sp>
      </p:grpSp>
      <p:grpSp>
        <p:nvGrpSpPr>
          <p:cNvPr id="2457722" name="Group 122"/>
          <p:cNvGrpSpPr>
            <a:grpSpLocks/>
          </p:cNvGrpSpPr>
          <p:nvPr/>
        </p:nvGrpSpPr>
        <p:grpSpPr bwMode="auto">
          <a:xfrm>
            <a:off x="8612188" y="1719263"/>
            <a:ext cx="473075" cy="584200"/>
            <a:chOff x="2242" y="1480"/>
            <a:chExt cx="298" cy="368"/>
          </a:xfrm>
        </p:grpSpPr>
        <p:sp>
          <p:nvSpPr>
            <p:cNvPr id="2457723" name="Rectangle 123">
              <a:hlinkClick r:id="rId34" action="ppaction://hlinksldjump" tooltip="Argon"/>
            </p:cNvPr>
            <p:cNvSpPr>
              <a:spLocks noChangeArrowheads="1"/>
            </p:cNvSpPr>
            <p:nvPr/>
          </p:nvSpPr>
          <p:spPr bwMode="auto">
            <a:xfrm>
              <a:off x="2282" y="1500"/>
              <a:ext cx="258" cy="348"/>
            </a:xfrm>
            <a:prstGeom prst="rect">
              <a:avLst/>
            </a:prstGeom>
            <a:gradFill rotWithShape="1">
              <a:gsLst>
                <a:gs pos="0">
                  <a:srgbClr val="FFFF99"/>
                </a:gs>
                <a:gs pos="100000">
                  <a:srgbClr val="FFFF00"/>
                </a:gs>
              </a:gsLst>
              <a:path path="shape">
                <a:fillToRect l="50000" t="50000" r="50000" b="50000"/>
              </a:path>
            </a:gradFill>
            <a:ln w="9525">
              <a:solidFill>
                <a:srgbClr val="FFCC00"/>
              </a:solidFill>
              <a:miter lim="800000"/>
              <a:headEnd/>
              <a:tailEnd/>
            </a:ln>
            <a:effectLst/>
          </p:spPr>
          <p:txBody>
            <a:bodyPr wrap="none" anchor="ctr"/>
            <a:lstStyle/>
            <a:p>
              <a:endParaRPr lang="en-US"/>
            </a:p>
          </p:txBody>
        </p:sp>
        <p:sp>
          <p:nvSpPr>
            <p:cNvPr id="2457724" name="Text Box 124">
              <a:hlinkClick r:id="rId34" action="ppaction://hlinksldjump" tooltip="Argon"/>
            </p:cNvPr>
            <p:cNvSpPr txBox="1">
              <a:spLocks noChangeArrowheads="1"/>
            </p:cNvSpPr>
            <p:nvPr/>
          </p:nvSpPr>
          <p:spPr bwMode="auto">
            <a:xfrm>
              <a:off x="2259" y="1557"/>
              <a:ext cx="273" cy="288"/>
            </a:xfrm>
            <a:prstGeom prst="rect">
              <a:avLst/>
            </a:prstGeom>
            <a:noFill/>
            <a:ln w="9525">
              <a:noFill/>
              <a:miter lim="800000"/>
              <a:headEnd/>
              <a:tailEnd/>
            </a:ln>
            <a:effectLst/>
          </p:spPr>
          <p:txBody>
            <a:bodyPr wrap="none">
              <a:spAutoFit/>
            </a:bodyPr>
            <a:lstStyle/>
            <a:p>
              <a:r>
                <a:rPr lang="en-US" sz="2400">
                  <a:latin typeface="Arial Narrow" pitchFamily="34" charset="0"/>
                </a:rPr>
                <a:t>Ar</a:t>
              </a:r>
            </a:p>
          </p:txBody>
        </p:sp>
        <p:sp>
          <p:nvSpPr>
            <p:cNvPr id="2457725" name="Text Box 12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18</a:t>
              </a:r>
            </a:p>
          </p:txBody>
        </p:sp>
      </p:grpSp>
      <p:grpSp>
        <p:nvGrpSpPr>
          <p:cNvPr id="2457726" name="Group 126"/>
          <p:cNvGrpSpPr>
            <a:grpSpLocks/>
          </p:cNvGrpSpPr>
          <p:nvPr/>
        </p:nvGrpSpPr>
        <p:grpSpPr bwMode="auto">
          <a:xfrm>
            <a:off x="8609013" y="2338388"/>
            <a:ext cx="473075" cy="584200"/>
            <a:chOff x="2242" y="1480"/>
            <a:chExt cx="298" cy="368"/>
          </a:xfrm>
        </p:grpSpPr>
        <p:sp>
          <p:nvSpPr>
            <p:cNvPr id="2457727" name="Rectangle 127">
              <a:hlinkClick r:id="rId35" action="ppaction://hlinksldjump" tooltip="Krypton"/>
            </p:cNvPr>
            <p:cNvSpPr>
              <a:spLocks noChangeArrowheads="1"/>
            </p:cNvSpPr>
            <p:nvPr/>
          </p:nvSpPr>
          <p:spPr bwMode="auto">
            <a:xfrm>
              <a:off x="2282" y="1500"/>
              <a:ext cx="258" cy="348"/>
            </a:xfrm>
            <a:prstGeom prst="rect">
              <a:avLst/>
            </a:prstGeom>
            <a:gradFill rotWithShape="1">
              <a:gsLst>
                <a:gs pos="0">
                  <a:srgbClr val="FFFF99"/>
                </a:gs>
                <a:gs pos="100000">
                  <a:srgbClr val="FFFF00"/>
                </a:gs>
              </a:gsLst>
              <a:path path="shape">
                <a:fillToRect l="50000" t="50000" r="50000" b="50000"/>
              </a:path>
            </a:gradFill>
            <a:ln w="9525">
              <a:solidFill>
                <a:srgbClr val="FFCC00"/>
              </a:solidFill>
              <a:miter lim="800000"/>
              <a:headEnd/>
              <a:tailEnd/>
            </a:ln>
            <a:effectLst/>
          </p:spPr>
          <p:txBody>
            <a:bodyPr wrap="none" anchor="ctr"/>
            <a:lstStyle/>
            <a:p>
              <a:endParaRPr lang="en-US"/>
            </a:p>
          </p:txBody>
        </p:sp>
        <p:sp>
          <p:nvSpPr>
            <p:cNvPr id="2457728" name="Text Box 128">
              <a:hlinkClick r:id="rId35" action="ppaction://hlinksldjump" tooltip="Krypton"/>
            </p:cNvPr>
            <p:cNvSpPr txBox="1">
              <a:spLocks noChangeArrowheads="1"/>
            </p:cNvSpPr>
            <p:nvPr/>
          </p:nvSpPr>
          <p:spPr bwMode="auto">
            <a:xfrm>
              <a:off x="2259" y="1557"/>
              <a:ext cx="273" cy="288"/>
            </a:xfrm>
            <a:prstGeom prst="rect">
              <a:avLst/>
            </a:prstGeom>
            <a:noFill/>
            <a:ln w="9525">
              <a:noFill/>
              <a:miter lim="800000"/>
              <a:headEnd/>
              <a:tailEnd/>
            </a:ln>
            <a:effectLst/>
          </p:spPr>
          <p:txBody>
            <a:bodyPr wrap="none">
              <a:spAutoFit/>
            </a:bodyPr>
            <a:lstStyle/>
            <a:p>
              <a:r>
                <a:rPr lang="en-US" sz="2400">
                  <a:latin typeface="Arial Narrow" pitchFamily="34" charset="0"/>
                </a:rPr>
                <a:t>Kr</a:t>
              </a:r>
            </a:p>
          </p:txBody>
        </p:sp>
        <p:sp>
          <p:nvSpPr>
            <p:cNvPr id="2457729" name="Text Box 12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36</a:t>
              </a:r>
            </a:p>
          </p:txBody>
        </p:sp>
      </p:grpSp>
      <p:grpSp>
        <p:nvGrpSpPr>
          <p:cNvPr id="2457730" name="Group 130"/>
          <p:cNvGrpSpPr>
            <a:grpSpLocks/>
          </p:cNvGrpSpPr>
          <p:nvPr/>
        </p:nvGrpSpPr>
        <p:grpSpPr bwMode="auto">
          <a:xfrm>
            <a:off x="8610600" y="2952750"/>
            <a:ext cx="517525" cy="584200"/>
            <a:chOff x="2242" y="1480"/>
            <a:chExt cx="326" cy="368"/>
          </a:xfrm>
        </p:grpSpPr>
        <p:sp>
          <p:nvSpPr>
            <p:cNvPr id="2457731" name="Rectangle 131">
              <a:hlinkClick r:id="rId36" action="ppaction://hlinksldjump" tooltip="Xenon"/>
            </p:cNvPr>
            <p:cNvSpPr>
              <a:spLocks noChangeArrowheads="1"/>
            </p:cNvSpPr>
            <p:nvPr/>
          </p:nvSpPr>
          <p:spPr bwMode="auto">
            <a:xfrm>
              <a:off x="2282" y="1500"/>
              <a:ext cx="258" cy="348"/>
            </a:xfrm>
            <a:prstGeom prst="rect">
              <a:avLst/>
            </a:prstGeom>
            <a:gradFill rotWithShape="1">
              <a:gsLst>
                <a:gs pos="0">
                  <a:srgbClr val="FFFF99"/>
                </a:gs>
                <a:gs pos="100000">
                  <a:srgbClr val="FFFF00"/>
                </a:gs>
              </a:gsLst>
              <a:path path="shape">
                <a:fillToRect l="50000" t="50000" r="50000" b="50000"/>
              </a:path>
            </a:gradFill>
            <a:ln w="9525">
              <a:solidFill>
                <a:srgbClr val="FFCC00"/>
              </a:solidFill>
              <a:miter lim="800000"/>
              <a:headEnd/>
              <a:tailEnd/>
            </a:ln>
            <a:effectLst/>
          </p:spPr>
          <p:txBody>
            <a:bodyPr wrap="none" anchor="ctr"/>
            <a:lstStyle/>
            <a:p>
              <a:endParaRPr lang="en-US"/>
            </a:p>
          </p:txBody>
        </p:sp>
        <p:sp>
          <p:nvSpPr>
            <p:cNvPr id="2457732" name="Text Box 132">
              <a:hlinkClick r:id="rId36" action="ppaction://hlinksldjump" tooltip="Xenon"/>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Xe</a:t>
              </a:r>
            </a:p>
          </p:txBody>
        </p:sp>
        <p:sp>
          <p:nvSpPr>
            <p:cNvPr id="2457733" name="Text Box 133">
              <a:hlinkClick r:id="rId4"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54</a:t>
              </a:r>
            </a:p>
          </p:txBody>
        </p:sp>
      </p:grpSp>
      <p:grpSp>
        <p:nvGrpSpPr>
          <p:cNvPr id="2457734" name="Group 134"/>
          <p:cNvGrpSpPr>
            <a:grpSpLocks/>
          </p:cNvGrpSpPr>
          <p:nvPr/>
        </p:nvGrpSpPr>
        <p:grpSpPr bwMode="auto">
          <a:xfrm>
            <a:off x="8612188" y="3573463"/>
            <a:ext cx="531812" cy="584200"/>
            <a:chOff x="2242" y="1480"/>
            <a:chExt cx="335" cy="368"/>
          </a:xfrm>
        </p:grpSpPr>
        <p:sp>
          <p:nvSpPr>
            <p:cNvPr id="2457735" name="Rectangle 135">
              <a:hlinkClick r:id="rId37" action="ppaction://hlinksldjump" tooltip="Radon"/>
            </p:cNvPr>
            <p:cNvSpPr>
              <a:spLocks noChangeArrowheads="1"/>
            </p:cNvSpPr>
            <p:nvPr/>
          </p:nvSpPr>
          <p:spPr bwMode="auto">
            <a:xfrm>
              <a:off x="2282" y="1500"/>
              <a:ext cx="258" cy="348"/>
            </a:xfrm>
            <a:prstGeom prst="rect">
              <a:avLst/>
            </a:prstGeom>
            <a:gradFill rotWithShape="1">
              <a:gsLst>
                <a:gs pos="0">
                  <a:srgbClr val="FFFF99"/>
                </a:gs>
                <a:gs pos="100000">
                  <a:srgbClr val="FFFF00"/>
                </a:gs>
              </a:gsLst>
              <a:path path="shape">
                <a:fillToRect l="50000" t="50000" r="50000" b="50000"/>
              </a:path>
            </a:gradFill>
            <a:ln w="9525">
              <a:solidFill>
                <a:srgbClr val="FFCC00"/>
              </a:solidFill>
              <a:miter lim="800000"/>
              <a:headEnd/>
              <a:tailEnd/>
            </a:ln>
            <a:effectLst/>
          </p:spPr>
          <p:txBody>
            <a:bodyPr wrap="none" anchor="ctr"/>
            <a:lstStyle/>
            <a:p>
              <a:endParaRPr lang="en-US"/>
            </a:p>
          </p:txBody>
        </p:sp>
        <p:sp>
          <p:nvSpPr>
            <p:cNvPr id="2457736" name="Text Box 136">
              <a:hlinkClick r:id="rId37" action="ppaction://hlinksldjump" tooltip="Radon"/>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Rn</a:t>
              </a:r>
            </a:p>
          </p:txBody>
        </p:sp>
        <p:sp>
          <p:nvSpPr>
            <p:cNvPr id="2457737" name="Text Box 137">
              <a:hlinkClick r:id="rId4"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86</a:t>
              </a:r>
            </a:p>
          </p:txBody>
        </p:sp>
      </p:grpSp>
      <p:grpSp>
        <p:nvGrpSpPr>
          <p:cNvPr id="2457738" name="Group 138"/>
          <p:cNvGrpSpPr>
            <a:grpSpLocks/>
          </p:cNvGrpSpPr>
          <p:nvPr/>
        </p:nvGrpSpPr>
        <p:grpSpPr bwMode="auto">
          <a:xfrm>
            <a:off x="8145463" y="3575050"/>
            <a:ext cx="473075" cy="584200"/>
            <a:chOff x="2242" y="1480"/>
            <a:chExt cx="298" cy="368"/>
          </a:xfrm>
        </p:grpSpPr>
        <p:sp>
          <p:nvSpPr>
            <p:cNvPr id="2457739" name="Rectangle 139">
              <a:hlinkClick r:id="rId38" action="ppaction://hlinksldjump" tooltip="Astatine"/>
            </p:cNvPr>
            <p:cNvSpPr>
              <a:spLocks noChangeArrowheads="1"/>
            </p:cNvSpPr>
            <p:nvPr/>
          </p:nvSpPr>
          <p:spPr bwMode="auto">
            <a:xfrm>
              <a:off x="2282" y="1500"/>
              <a:ext cx="258" cy="348"/>
            </a:xfrm>
            <a:prstGeom prst="rect">
              <a:avLst/>
            </a:prstGeom>
            <a:gradFill rotWithShape="1">
              <a:gsLst>
                <a:gs pos="0">
                  <a:srgbClr val="996633"/>
                </a:gs>
                <a:gs pos="100000">
                  <a:srgbClr val="663300"/>
                </a:gs>
              </a:gsLst>
              <a:path path="shape">
                <a:fillToRect l="50000" t="50000" r="50000" b="50000"/>
              </a:path>
            </a:gradFill>
            <a:ln w="9525">
              <a:solidFill>
                <a:srgbClr val="663300"/>
              </a:solidFill>
              <a:miter lim="800000"/>
              <a:headEnd/>
              <a:tailEnd/>
            </a:ln>
            <a:effectLst/>
          </p:spPr>
          <p:txBody>
            <a:bodyPr wrap="none" anchor="ctr"/>
            <a:lstStyle/>
            <a:p>
              <a:endParaRPr lang="en-US"/>
            </a:p>
          </p:txBody>
        </p:sp>
        <p:sp>
          <p:nvSpPr>
            <p:cNvPr id="2457740" name="Text Box 140">
              <a:hlinkClick r:id="rId38" action="ppaction://hlinksldjump" tooltip="Astatine"/>
            </p:cNvPr>
            <p:cNvSpPr txBox="1">
              <a:spLocks noChangeArrowheads="1"/>
            </p:cNvSpPr>
            <p:nvPr/>
          </p:nvSpPr>
          <p:spPr bwMode="auto">
            <a:xfrm>
              <a:off x="2259" y="1557"/>
              <a:ext cx="265" cy="288"/>
            </a:xfrm>
            <a:prstGeom prst="rect">
              <a:avLst/>
            </a:prstGeom>
            <a:noFill/>
            <a:ln w="9525">
              <a:noFill/>
              <a:miter lim="800000"/>
              <a:headEnd/>
              <a:tailEnd/>
            </a:ln>
            <a:effectLst/>
          </p:spPr>
          <p:txBody>
            <a:bodyPr wrap="none">
              <a:spAutoFit/>
            </a:bodyPr>
            <a:lstStyle/>
            <a:p>
              <a:r>
                <a:rPr lang="en-US" sz="2400">
                  <a:latin typeface="Arial Narrow" pitchFamily="34" charset="0"/>
                </a:rPr>
                <a:t>At</a:t>
              </a:r>
            </a:p>
          </p:txBody>
        </p:sp>
        <p:sp>
          <p:nvSpPr>
            <p:cNvPr id="2457741" name="Text Box 14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85</a:t>
              </a:r>
            </a:p>
          </p:txBody>
        </p:sp>
      </p:grpSp>
      <p:grpSp>
        <p:nvGrpSpPr>
          <p:cNvPr id="2457742" name="Group 142"/>
          <p:cNvGrpSpPr>
            <a:grpSpLocks/>
          </p:cNvGrpSpPr>
          <p:nvPr/>
        </p:nvGrpSpPr>
        <p:grpSpPr bwMode="auto">
          <a:xfrm>
            <a:off x="8143875" y="2954338"/>
            <a:ext cx="473075" cy="584200"/>
            <a:chOff x="5130" y="1861"/>
            <a:chExt cx="298" cy="368"/>
          </a:xfrm>
        </p:grpSpPr>
        <p:sp>
          <p:nvSpPr>
            <p:cNvPr id="2457743" name="Rectangle 143">
              <a:hlinkClick r:id="rId39" action="ppaction://hlinksldjump" tooltip="Iodine"/>
            </p:cNvPr>
            <p:cNvSpPr>
              <a:spLocks noChangeArrowheads="1"/>
            </p:cNvSpPr>
            <p:nvPr/>
          </p:nvSpPr>
          <p:spPr bwMode="auto">
            <a:xfrm>
              <a:off x="5170" y="1881"/>
              <a:ext cx="258" cy="348"/>
            </a:xfrm>
            <a:prstGeom prst="rect">
              <a:avLst/>
            </a:prstGeom>
            <a:gradFill rotWithShape="1">
              <a:gsLst>
                <a:gs pos="0">
                  <a:srgbClr val="996633"/>
                </a:gs>
                <a:gs pos="100000">
                  <a:srgbClr val="663300"/>
                </a:gs>
              </a:gsLst>
              <a:path path="shape">
                <a:fillToRect l="50000" t="50000" r="50000" b="50000"/>
              </a:path>
            </a:gradFill>
            <a:ln w="9525">
              <a:solidFill>
                <a:srgbClr val="663300"/>
              </a:solidFill>
              <a:miter lim="800000"/>
              <a:headEnd/>
              <a:tailEnd/>
            </a:ln>
            <a:effectLst/>
          </p:spPr>
          <p:txBody>
            <a:bodyPr wrap="none" anchor="ctr"/>
            <a:lstStyle/>
            <a:p>
              <a:endParaRPr lang="en-US"/>
            </a:p>
          </p:txBody>
        </p:sp>
        <p:sp>
          <p:nvSpPr>
            <p:cNvPr id="2457744" name="Text Box 144">
              <a:hlinkClick r:id="rId39" action="ppaction://hlinksldjump" tooltip="Iodine"/>
            </p:cNvPr>
            <p:cNvSpPr txBox="1">
              <a:spLocks noChangeArrowheads="1"/>
            </p:cNvSpPr>
            <p:nvPr/>
          </p:nvSpPr>
          <p:spPr bwMode="auto">
            <a:xfrm>
              <a:off x="5201" y="1938"/>
              <a:ext cx="160" cy="288"/>
            </a:xfrm>
            <a:prstGeom prst="rect">
              <a:avLst/>
            </a:prstGeom>
            <a:noFill/>
            <a:ln w="9525">
              <a:noFill/>
              <a:miter lim="800000"/>
              <a:headEnd/>
              <a:tailEnd/>
            </a:ln>
            <a:effectLst/>
          </p:spPr>
          <p:txBody>
            <a:bodyPr wrap="none">
              <a:spAutoFit/>
            </a:bodyPr>
            <a:lstStyle/>
            <a:p>
              <a:r>
                <a:rPr lang="en-US" sz="2400">
                  <a:latin typeface="Arial Narrow" pitchFamily="34" charset="0"/>
                </a:rPr>
                <a:t>I</a:t>
              </a:r>
            </a:p>
          </p:txBody>
        </p:sp>
        <p:sp>
          <p:nvSpPr>
            <p:cNvPr id="2457745" name="Text Box 145"/>
            <p:cNvSpPr txBox="1">
              <a:spLocks noChangeArrowheads="1"/>
            </p:cNvSpPr>
            <p:nvPr/>
          </p:nvSpPr>
          <p:spPr bwMode="auto">
            <a:xfrm>
              <a:off x="5130" y="1861"/>
              <a:ext cx="188" cy="154"/>
            </a:xfrm>
            <a:prstGeom prst="rect">
              <a:avLst/>
            </a:prstGeom>
            <a:noFill/>
            <a:ln w="9525">
              <a:noFill/>
              <a:miter lim="800000"/>
              <a:headEnd/>
              <a:tailEnd/>
            </a:ln>
            <a:effectLst/>
          </p:spPr>
          <p:txBody>
            <a:bodyPr wrap="none">
              <a:spAutoFit/>
            </a:bodyPr>
            <a:lstStyle/>
            <a:p>
              <a:r>
                <a:rPr lang="en-US">
                  <a:latin typeface="Arial Narrow" pitchFamily="34" charset="0"/>
                </a:rPr>
                <a:t>53</a:t>
              </a:r>
            </a:p>
          </p:txBody>
        </p:sp>
      </p:grpSp>
      <p:grpSp>
        <p:nvGrpSpPr>
          <p:cNvPr id="2457746" name="Group 146"/>
          <p:cNvGrpSpPr>
            <a:grpSpLocks/>
          </p:cNvGrpSpPr>
          <p:nvPr/>
        </p:nvGrpSpPr>
        <p:grpSpPr bwMode="auto">
          <a:xfrm>
            <a:off x="8143875" y="2336800"/>
            <a:ext cx="473075" cy="584200"/>
            <a:chOff x="2242" y="1480"/>
            <a:chExt cx="298" cy="368"/>
          </a:xfrm>
        </p:grpSpPr>
        <p:sp>
          <p:nvSpPr>
            <p:cNvPr id="2457747" name="Rectangle 147">
              <a:hlinkClick r:id="rId40" action="ppaction://hlinksldjump" tooltip="Bromine"/>
            </p:cNvPr>
            <p:cNvSpPr>
              <a:spLocks noChangeArrowheads="1"/>
            </p:cNvSpPr>
            <p:nvPr/>
          </p:nvSpPr>
          <p:spPr bwMode="auto">
            <a:xfrm>
              <a:off x="2282" y="1500"/>
              <a:ext cx="258" cy="348"/>
            </a:xfrm>
            <a:prstGeom prst="rect">
              <a:avLst/>
            </a:prstGeom>
            <a:gradFill rotWithShape="1">
              <a:gsLst>
                <a:gs pos="0">
                  <a:srgbClr val="996633"/>
                </a:gs>
                <a:gs pos="100000">
                  <a:srgbClr val="663300"/>
                </a:gs>
              </a:gsLst>
              <a:path path="shape">
                <a:fillToRect l="50000" t="50000" r="50000" b="50000"/>
              </a:path>
            </a:gradFill>
            <a:ln w="9525">
              <a:solidFill>
                <a:srgbClr val="663300"/>
              </a:solidFill>
              <a:miter lim="800000"/>
              <a:headEnd/>
              <a:tailEnd/>
            </a:ln>
            <a:effectLst/>
          </p:spPr>
          <p:txBody>
            <a:bodyPr wrap="none" anchor="ctr"/>
            <a:lstStyle/>
            <a:p>
              <a:endParaRPr lang="en-US"/>
            </a:p>
          </p:txBody>
        </p:sp>
        <p:sp>
          <p:nvSpPr>
            <p:cNvPr id="2457748" name="Text Box 148">
              <a:hlinkClick r:id="rId40" action="ppaction://hlinksldjump" tooltip="Bromine"/>
            </p:cNvPr>
            <p:cNvSpPr txBox="1">
              <a:spLocks noChangeArrowheads="1"/>
            </p:cNvSpPr>
            <p:nvPr/>
          </p:nvSpPr>
          <p:spPr bwMode="auto">
            <a:xfrm>
              <a:off x="2259" y="1557"/>
              <a:ext cx="273" cy="288"/>
            </a:xfrm>
            <a:prstGeom prst="rect">
              <a:avLst/>
            </a:prstGeom>
            <a:noFill/>
            <a:ln w="9525">
              <a:noFill/>
              <a:miter lim="800000"/>
              <a:headEnd/>
              <a:tailEnd/>
            </a:ln>
            <a:effectLst/>
          </p:spPr>
          <p:txBody>
            <a:bodyPr wrap="none">
              <a:spAutoFit/>
            </a:bodyPr>
            <a:lstStyle/>
            <a:p>
              <a:r>
                <a:rPr lang="en-US" sz="2400">
                  <a:latin typeface="Arial Narrow" pitchFamily="34" charset="0"/>
                </a:rPr>
                <a:t>Br</a:t>
              </a:r>
            </a:p>
          </p:txBody>
        </p:sp>
        <p:sp>
          <p:nvSpPr>
            <p:cNvPr id="2457749" name="Text Box 14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35</a:t>
              </a:r>
            </a:p>
          </p:txBody>
        </p:sp>
      </p:grpSp>
      <p:grpSp>
        <p:nvGrpSpPr>
          <p:cNvPr id="2457750" name="Group 150"/>
          <p:cNvGrpSpPr>
            <a:grpSpLocks/>
          </p:cNvGrpSpPr>
          <p:nvPr/>
        </p:nvGrpSpPr>
        <p:grpSpPr bwMode="auto">
          <a:xfrm>
            <a:off x="8145463" y="1720850"/>
            <a:ext cx="473075" cy="584200"/>
            <a:chOff x="2242" y="1480"/>
            <a:chExt cx="298" cy="368"/>
          </a:xfrm>
        </p:grpSpPr>
        <p:sp>
          <p:nvSpPr>
            <p:cNvPr id="2457751" name="Rectangle 151">
              <a:hlinkClick r:id="rId41" action="ppaction://hlinksldjump" tooltip="Chlorine"/>
            </p:cNvPr>
            <p:cNvSpPr>
              <a:spLocks noChangeArrowheads="1"/>
            </p:cNvSpPr>
            <p:nvPr/>
          </p:nvSpPr>
          <p:spPr bwMode="auto">
            <a:xfrm>
              <a:off x="2282" y="1500"/>
              <a:ext cx="258" cy="348"/>
            </a:xfrm>
            <a:prstGeom prst="rect">
              <a:avLst/>
            </a:prstGeom>
            <a:gradFill rotWithShape="1">
              <a:gsLst>
                <a:gs pos="0">
                  <a:srgbClr val="996633"/>
                </a:gs>
                <a:gs pos="100000">
                  <a:srgbClr val="663300"/>
                </a:gs>
              </a:gsLst>
              <a:path path="shape">
                <a:fillToRect l="50000" t="50000" r="50000" b="50000"/>
              </a:path>
            </a:gradFill>
            <a:ln w="9525">
              <a:solidFill>
                <a:srgbClr val="663300"/>
              </a:solidFill>
              <a:miter lim="800000"/>
              <a:headEnd/>
              <a:tailEnd/>
            </a:ln>
            <a:effectLst/>
          </p:spPr>
          <p:txBody>
            <a:bodyPr wrap="none" anchor="ctr"/>
            <a:lstStyle/>
            <a:p>
              <a:endParaRPr lang="en-US"/>
            </a:p>
          </p:txBody>
        </p:sp>
        <p:sp>
          <p:nvSpPr>
            <p:cNvPr id="2457752" name="Text Box 152">
              <a:hlinkClick r:id="rId41" action="ppaction://hlinksldjump" tooltip="Chlorine"/>
            </p:cNvPr>
            <p:cNvSpPr txBox="1">
              <a:spLocks noChangeArrowheads="1"/>
            </p:cNvSpPr>
            <p:nvPr/>
          </p:nvSpPr>
          <p:spPr bwMode="auto">
            <a:xfrm>
              <a:off x="2259" y="1557"/>
              <a:ext cx="265" cy="288"/>
            </a:xfrm>
            <a:prstGeom prst="rect">
              <a:avLst/>
            </a:prstGeom>
            <a:noFill/>
            <a:ln w="9525">
              <a:noFill/>
              <a:miter lim="800000"/>
              <a:headEnd/>
              <a:tailEnd/>
            </a:ln>
            <a:effectLst/>
          </p:spPr>
          <p:txBody>
            <a:bodyPr wrap="none">
              <a:spAutoFit/>
            </a:bodyPr>
            <a:lstStyle/>
            <a:p>
              <a:r>
                <a:rPr lang="en-US" sz="2400">
                  <a:latin typeface="Arial Narrow" pitchFamily="34" charset="0"/>
                </a:rPr>
                <a:t>Cl</a:t>
              </a:r>
            </a:p>
          </p:txBody>
        </p:sp>
        <p:sp>
          <p:nvSpPr>
            <p:cNvPr id="2457753" name="Text Box 153"/>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17</a:t>
              </a:r>
            </a:p>
          </p:txBody>
        </p:sp>
      </p:grpSp>
      <p:grpSp>
        <p:nvGrpSpPr>
          <p:cNvPr id="2457754" name="Group 154"/>
          <p:cNvGrpSpPr>
            <a:grpSpLocks/>
          </p:cNvGrpSpPr>
          <p:nvPr/>
        </p:nvGrpSpPr>
        <p:grpSpPr bwMode="auto">
          <a:xfrm>
            <a:off x="8143875" y="1108075"/>
            <a:ext cx="473075" cy="584200"/>
            <a:chOff x="2242" y="1480"/>
            <a:chExt cx="298" cy="368"/>
          </a:xfrm>
        </p:grpSpPr>
        <p:sp>
          <p:nvSpPr>
            <p:cNvPr id="2457755" name="Rectangle 155">
              <a:hlinkClick r:id="rId42" action="ppaction://hlinksldjump" tooltip="Fluorine"/>
            </p:cNvPr>
            <p:cNvSpPr>
              <a:spLocks noChangeArrowheads="1"/>
            </p:cNvSpPr>
            <p:nvPr/>
          </p:nvSpPr>
          <p:spPr bwMode="auto">
            <a:xfrm>
              <a:off x="2282" y="1500"/>
              <a:ext cx="258" cy="348"/>
            </a:xfrm>
            <a:prstGeom prst="rect">
              <a:avLst/>
            </a:prstGeom>
            <a:gradFill rotWithShape="1">
              <a:gsLst>
                <a:gs pos="0">
                  <a:srgbClr val="996633"/>
                </a:gs>
                <a:gs pos="100000">
                  <a:srgbClr val="663300"/>
                </a:gs>
              </a:gsLst>
              <a:path path="shape">
                <a:fillToRect l="50000" t="50000" r="50000" b="50000"/>
              </a:path>
            </a:gradFill>
            <a:ln w="9525">
              <a:solidFill>
                <a:srgbClr val="663300"/>
              </a:solidFill>
              <a:miter lim="800000"/>
              <a:headEnd/>
              <a:tailEnd/>
            </a:ln>
            <a:effectLst/>
          </p:spPr>
          <p:txBody>
            <a:bodyPr wrap="none" anchor="ctr"/>
            <a:lstStyle/>
            <a:p>
              <a:endParaRPr lang="en-US"/>
            </a:p>
          </p:txBody>
        </p:sp>
        <p:sp>
          <p:nvSpPr>
            <p:cNvPr id="2457756" name="Text Box 156">
              <a:hlinkClick r:id="rId42" action="ppaction://hlinksldjump" tooltip="Fluorine"/>
            </p:cNvPr>
            <p:cNvSpPr txBox="1">
              <a:spLocks noChangeArrowheads="1"/>
            </p:cNvSpPr>
            <p:nvPr/>
          </p:nvSpPr>
          <p:spPr bwMode="auto">
            <a:xfrm>
              <a:off x="2259" y="1557"/>
              <a:ext cx="212" cy="288"/>
            </a:xfrm>
            <a:prstGeom prst="rect">
              <a:avLst/>
            </a:prstGeom>
            <a:noFill/>
            <a:ln w="9525">
              <a:noFill/>
              <a:miter lim="800000"/>
              <a:headEnd/>
              <a:tailEnd/>
            </a:ln>
            <a:effectLst/>
          </p:spPr>
          <p:txBody>
            <a:bodyPr wrap="none">
              <a:spAutoFit/>
            </a:bodyPr>
            <a:lstStyle/>
            <a:p>
              <a:r>
                <a:rPr lang="en-US" sz="2400">
                  <a:latin typeface="Arial Narrow" pitchFamily="34" charset="0"/>
                </a:rPr>
                <a:t>F</a:t>
              </a:r>
            </a:p>
          </p:txBody>
        </p:sp>
        <p:sp>
          <p:nvSpPr>
            <p:cNvPr id="2457757" name="Text Box 157">
              <a:hlinkClick r:id="rId43" action="ppaction://hlinksldjump"/>
            </p:cNvPr>
            <p:cNvSpPr txBox="1">
              <a:spLocks noChangeArrowheads="1"/>
            </p:cNvSpPr>
            <p:nvPr/>
          </p:nvSpPr>
          <p:spPr bwMode="auto">
            <a:xfrm>
              <a:off x="2242" y="1480"/>
              <a:ext cx="152" cy="154"/>
            </a:xfrm>
            <a:prstGeom prst="rect">
              <a:avLst/>
            </a:prstGeom>
            <a:noFill/>
            <a:ln w="9525">
              <a:noFill/>
              <a:miter lim="800000"/>
              <a:headEnd/>
              <a:tailEnd/>
            </a:ln>
            <a:effectLst/>
          </p:spPr>
          <p:txBody>
            <a:bodyPr wrap="none">
              <a:spAutoFit/>
            </a:bodyPr>
            <a:lstStyle/>
            <a:p>
              <a:r>
                <a:rPr lang="en-US">
                  <a:latin typeface="Arial Narrow" pitchFamily="34" charset="0"/>
                </a:rPr>
                <a:t>9</a:t>
              </a:r>
            </a:p>
          </p:txBody>
        </p:sp>
      </p:grpSp>
      <p:grpSp>
        <p:nvGrpSpPr>
          <p:cNvPr id="2457758" name="Group 158"/>
          <p:cNvGrpSpPr>
            <a:grpSpLocks/>
          </p:cNvGrpSpPr>
          <p:nvPr/>
        </p:nvGrpSpPr>
        <p:grpSpPr bwMode="auto">
          <a:xfrm>
            <a:off x="7673975" y="3575050"/>
            <a:ext cx="517525" cy="584200"/>
            <a:chOff x="2242" y="1480"/>
            <a:chExt cx="326" cy="368"/>
          </a:xfrm>
        </p:grpSpPr>
        <p:sp>
          <p:nvSpPr>
            <p:cNvPr id="2457759" name="Rectangle 159">
              <a:hlinkClick r:id="rId44" action="ppaction://hlinksldjump" tooltip="Polonium"/>
            </p:cNvPr>
            <p:cNvSpPr>
              <a:spLocks noChangeArrowheads="1"/>
            </p:cNvSpPr>
            <p:nvPr/>
          </p:nvSpPr>
          <p:spPr bwMode="auto">
            <a:xfrm>
              <a:off x="2282" y="1500"/>
              <a:ext cx="258" cy="348"/>
            </a:xfrm>
            <a:prstGeom prst="rect">
              <a:avLst/>
            </a:prstGeom>
            <a:gradFill rotWithShape="1">
              <a:gsLst>
                <a:gs pos="0">
                  <a:srgbClr val="FF9933"/>
                </a:gs>
                <a:gs pos="100000">
                  <a:srgbClr val="FF3300"/>
                </a:gs>
              </a:gsLst>
              <a:path path="shape">
                <a:fillToRect l="50000" t="50000" r="50000" b="50000"/>
              </a:path>
            </a:gradFill>
            <a:ln w="9525">
              <a:solidFill>
                <a:srgbClr val="800000"/>
              </a:solidFill>
              <a:miter lim="800000"/>
              <a:headEnd/>
              <a:tailEnd/>
            </a:ln>
            <a:effectLst/>
          </p:spPr>
          <p:txBody>
            <a:bodyPr wrap="none" anchor="ctr"/>
            <a:lstStyle/>
            <a:p>
              <a:endParaRPr lang="en-US"/>
            </a:p>
          </p:txBody>
        </p:sp>
        <p:sp>
          <p:nvSpPr>
            <p:cNvPr id="2457760" name="Text Box 160">
              <a:hlinkClick r:id="rId44" action="ppaction://hlinksldjump" tooltip="Polon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Po</a:t>
              </a:r>
            </a:p>
          </p:txBody>
        </p:sp>
        <p:sp>
          <p:nvSpPr>
            <p:cNvPr id="2457761" name="Text Box 16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84</a:t>
              </a:r>
            </a:p>
          </p:txBody>
        </p:sp>
      </p:grpSp>
      <p:grpSp>
        <p:nvGrpSpPr>
          <p:cNvPr id="2457762" name="Group 162"/>
          <p:cNvGrpSpPr>
            <a:grpSpLocks/>
          </p:cNvGrpSpPr>
          <p:nvPr/>
        </p:nvGrpSpPr>
        <p:grpSpPr bwMode="auto">
          <a:xfrm>
            <a:off x="7672388" y="2954338"/>
            <a:ext cx="503237" cy="584200"/>
            <a:chOff x="2242" y="1480"/>
            <a:chExt cx="317" cy="368"/>
          </a:xfrm>
        </p:grpSpPr>
        <p:sp>
          <p:nvSpPr>
            <p:cNvPr id="2457763" name="Rectangle 163">
              <a:hlinkClick r:id="rId45" action="ppaction://hlinksldjump" tooltip="Tellurium"/>
            </p:cNvPr>
            <p:cNvSpPr>
              <a:spLocks noChangeArrowheads="1"/>
            </p:cNvSpPr>
            <p:nvPr/>
          </p:nvSpPr>
          <p:spPr bwMode="auto">
            <a:xfrm>
              <a:off x="2282" y="1500"/>
              <a:ext cx="258" cy="348"/>
            </a:xfrm>
            <a:prstGeom prst="rect">
              <a:avLst/>
            </a:prstGeom>
            <a:gradFill rotWithShape="1">
              <a:gsLst>
                <a:gs pos="0">
                  <a:srgbClr val="FF9933"/>
                </a:gs>
                <a:gs pos="100000">
                  <a:srgbClr val="FF3300"/>
                </a:gs>
              </a:gsLst>
              <a:path path="shape">
                <a:fillToRect l="50000" t="50000" r="50000" b="50000"/>
              </a:path>
            </a:gradFill>
            <a:ln w="9525">
              <a:solidFill>
                <a:srgbClr val="800000"/>
              </a:solidFill>
              <a:miter lim="800000"/>
              <a:headEnd/>
              <a:tailEnd/>
            </a:ln>
            <a:effectLst/>
          </p:spPr>
          <p:txBody>
            <a:bodyPr wrap="none" anchor="ctr"/>
            <a:lstStyle/>
            <a:p>
              <a:endParaRPr lang="en-US"/>
            </a:p>
          </p:txBody>
        </p:sp>
        <p:sp>
          <p:nvSpPr>
            <p:cNvPr id="2457764" name="Text Box 164">
              <a:hlinkClick r:id="rId45" action="ppaction://hlinksldjump" tooltip="Tellurium"/>
            </p:cNvPr>
            <p:cNvSpPr txBox="1">
              <a:spLocks noChangeArrowheads="1"/>
            </p:cNvSpPr>
            <p:nvPr/>
          </p:nvSpPr>
          <p:spPr bwMode="auto">
            <a:xfrm>
              <a:off x="2259" y="1557"/>
              <a:ext cx="300" cy="288"/>
            </a:xfrm>
            <a:prstGeom prst="rect">
              <a:avLst/>
            </a:prstGeom>
            <a:noFill/>
            <a:ln w="9525">
              <a:noFill/>
              <a:miter lim="800000"/>
              <a:headEnd/>
              <a:tailEnd/>
            </a:ln>
            <a:effectLst/>
          </p:spPr>
          <p:txBody>
            <a:bodyPr wrap="none">
              <a:spAutoFit/>
            </a:bodyPr>
            <a:lstStyle/>
            <a:p>
              <a:r>
                <a:rPr lang="en-US" sz="2400">
                  <a:latin typeface="Arial Narrow" pitchFamily="34" charset="0"/>
                </a:rPr>
                <a:t>Te</a:t>
              </a:r>
            </a:p>
          </p:txBody>
        </p:sp>
        <p:sp>
          <p:nvSpPr>
            <p:cNvPr id="2457765" name="Text Box 16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52</a:t>
              </a:r>
            </a:p>
          </p:txBody>
        </p:sp>
      </p:grpSp>
      <p:grpSp>
        <p:nvGrpSpPr>
          <p:cNvPr id="2457766" name="Group 166"/>
          <p:cNvGrpSpPr>
            <a:grpSpLocks/>
          </p:cNvGrpSpPr>
          <p:nvPr/>
        </p:nvGrpSpPr>
        <p:grpSpPr bwMode="auto">
          <a:xfrm>
            <a:off x="7673975" y="2336800"/>
            <a:ext cx="517525" cy="584200"/>
            <a:chOff x="2242" y="1480"/>
            <a:chExt cx="326" cy="368"/>
          </a:xfrm>
        </p:grpSpPr>
        <p:sp>
          <p:nvSpPr>
            <p:cNvPr id="2457767" name="Rectangle 167">
              <a:hlinkClick r:id="rId46" action="ppaction://hlinksldjump" tooltip="Selenium"/>
            </p:cNvPr>
            <p:cNvSpPr>
              <a:spLocks noChangeArrowheads="1"/>
            </p:cNvSpPr>
            <p:nvPr/>
          </p:nvSpPr>
          <p:spPr bwMode="auto">
            <a:xfrm>
              <a:off x="2282" y="1500"/>
              <a:ext cx="258" cy="348"/>
            </a:xfrm>
            <a:prstGeom prst="rect">
              <a:avLst/>
            </a:prstGeom>
            <a:gradFill rotWithShape="1">
              <a:gsLst>
                <a:gs pos="0">
                  <a:srgbClr val="FF9933"/>
                </a:gs>
                <a:gs pos="100000">
                  <a:srgbClr val="FF3300"/>
                </a:gs>
              </a:gsLst>
              <a:path path="shape">
                <a:fillToRect l="50000" t="50000" r="50000" b="50000"/>
              </a:path>
            </a:gradFill>
            <a:ln w="9525">
              <a:solidFill>
                <a:srgbClr val="800000"/>
              </a:solidFill>
              <a:miter lim="800000"/>
              <a:headEnd/>
              <a:tailEnd/>
            </a:ln>
            <a:effectLst/>
          </p:spPr>
          <p:txBody>
            <a:bodyPr wrap="none" anchor="ctr"/>
            <a:lstStyle/>
            <a:p>
              <a:endParaRPr lang="en-US"/>
            </a:p>
          </p:txBody>
        </p:sp>
        <p:sp>
          <p:nvSpPr>
            <p:cNvPr id="2457768" name="Text Box 168">
              <a:hlinkClick r:id="rId46" action="ppaction://hlinksldjump" tooltip="Selen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Se</a:t>
              </a:r>
            </a:p>
          </p:txBody>
        </p:sp>
        <p:sp>
          <p:nvSpPr>
            <p:cNvPr id="2457769" name="Text Box 16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34</a:t>
              </a:r>
            </a:p>
          </p:txBody>
        </p:sp>
      </p:grpSp>
      <p:grpSp>
        <p:nvGrpSpPr>
          <p:cNvPr id="2457770" name="Group 170"/>
          <p:cNvGrpSpPr>
            <a:grpSpLocks/>
          </p:cNvGrpSpPr>
          <p:nvPr/>
        </p:nvGrpSpPr>
        <p:grpSpPr bwMode="auto">
          <a:xfrm>
            <a:off x="7677150" y="1106488"/>
            <a:ext cx="473075" cy="584200"/>
            <a:chOff x="2242" y="1480"/>
            <a:chExt cx="298" cy="368"/>
          </a:xfrm>
        </p:grpSpPr>
        <p:sp>
          <p:nvSpPr>
            <p:cNvPr id="2457771" name="Rectangle 171">
              <a:hlinkClick r:id="rId47" action="ppaction://hlinksldjump" tooltip="Oxygen"/>
            </p:cNvPr>
            <p:cNvSpPr>
              <a:spLocks noChangeArrowheads="1"/>
            </p:cNvSpPr>
            <p:nvPr/>
          </p:nvSpPr>
          <p:spPr bwMode="auto">
            <a:xfrm>
              <a:off x="2282" y="1500"/>
              <a:ext cx="258" cy="348"/>
            </a:xfrm>
            <a:prstGeom prst="rect">
              <a:avLst/>
            </a:prstGeom>
            <a:gradFill rotWithShape="1">
              <a:gsLst>
                <a:gs pos="0">
                  <a:srgbClr val="FF9933"/>
                </a:gs>
                <a:gs pos="100000">
                  <a:srgbClr val="FF3300"/>
                </a:gs>
              </a:gsLst>
              <a:path path="shape">
                <a:fillToRect l="50000" t="50000" r="50000" b="50000"/>
              </a:path>
            </a:gradFill>
            <a:ln w="9525">
              <a:solidFill>
                <a:srgbClr val="800000"/>
              </a:solidFill>
              <a:miter lim="800000"/>
              <a:headEnd/>
              <a:tailEnd/>
            </a:ln>
            <a:effectLst/>
          </p:spPr>
          <p:txBody>
            <a:bodyPr wrap="none" anchor="ctr"/>
            <a:lstStyle/>
            <a:p>
              <a:endParaRPr lang="en-US"/>
            </a:p>
          </p:txBody>
        </p:sp>
        <p:sp>
          <p:nvSpPr>
            <p:cNvPr id="2457772" name="Text Box 172">
              <a:hlinkClick r:id="rId47" action="ppaction://hlinksldjump" tooltip="Oxygen"/>
            </p:cNvPr>
            <p:cNvSpPr txBox="1">
              <a:spLocks noChangeArrowheads="1"/>
            </p:cNvSpPr>
            <p:nvPr/>
          </p:nvSpPr>
          <p:spPr bwMode="auto">
            <a:xfrm>
              <a:off x="2259" y="1557"/>
              <a:ext cx="239" cy="288"/>
            </a:xfrm>
            <a:prstGeom prst="rect">
              <a:avLst/>
            </a:prstGeom>
            <a:noFill/>
            <a:ln w="9525">
              <a:noFill/>
              <a:miter lim="800000"/>
              <a:headEnd/>
              <a:tailEnd/>
            </a:ln>
            <a:effectLst/>
          </p:spPr>
          <p:txBody>
            <a:bodyPr wrap="none">
              <a:spAutoFit/>
            </a:bodyPr>
            <a:lstStyle/>
            <a:p>
              <a:r>
                <a:rPr lang="en-US" sz="2400">
                  <a:latin typeface="Arial Narrow" pitchFamily="34" charset="0"/>
                </a:rPr>
                <a:t>O</a:t>
              </a:r>
            </a:p>
          </p:txBody>
        </p:sp>
        <p:sp>
          <p:nvSpPr>
            <p:cNvPr id="2457773" name="Text Box 173">
              <a:hlinkClick r:id="rId48" action="ppaction://hlinksldjump"/>
            </p:cNvPr>
            <p:cNvSpPr txBox="1">
              <a:spLocks noChangeArrowheads="1"/>
            </p:cNvSpPr>
            <p:nvPr/>
          </p:nvSpPr>
          <p:spPr bwMode="auto">
            <a:xfrm>
              <a:off x="2242" y="1480"/>
              <a:ext cx="152" cy="154"/>
            </a:xfrm>
            <a:prstGeom prst="rect">
              <a:avLst/>
            </a:prstGeom>
            <a:noFill/>
            <a:ln w="9525">
              <a:noFill/>
              <a:miter lim="800000"/>
              <a:headEnd/>
              <a:tailEnd/>
            </a:ln>
            <a:effectLst/>
          </p:spPr>
          <p:txBody>
            <a:bodyPr wrap="none">
              <a:spAutoFit/>
            </a:bodyPr>
            <a:lstStyle/>
            <a:p>
              <a:r>
                <a:rPr lang="en-US">
                  <a:latin typeface="Arial Narrow" pitchFamily="34" charset="0"/>
                </a:rPr>
                <a:t>8</a:t>
              </a:r>
            </a:p>
          </p:txBody>
        </p:sp>
      </p:grpSp>
      <p:grpSp>
        <p:nvGrpSpPr>
          <p:cNvPr id="2457774" name="Group 174"/>
          <p:cNvGrpSpPr>
            <a:grpSpLocks/>
          </p:cNvGrpSpPr>
          <p:nvPr/>
        </p:nvGrpSpPr>
        <p:grpSpPr bwMode="auto">
          <a:xfrm>
            <a:off x="7208838" y="3573463"/>
            <a:ext cx="473075" cy="584200"/>
            <a:chOff x="2242" y="1480"/>
            <a:chExt cx="298" cy="368"/>
          </a:xfrm>
        </p:grpSpPr>
        <p:sp>
          <p:nvSpPr>
            <p:cNvPr id="2457775" name="Rectangle 175">
              <a:hlinkClick r:id="rId49" action="ppaction://hlinksldjump" tooltip="Bismuth"/>
            </p:cNvPr>
            <p:cNvSpPr>
              <a:spLocks noChangeArrowheads="1"/>
            </p:cNvSpPr>
            <p:nvPr/>
          </p:nvSpPr>
          <p:spPr bwMode="auto">
            <a:xfrm>
              <a:off x="2282" y="1500"/>
              <a:ext cx="258" cy="348"/>
            </a:xfrm>
            <a:prstGeom prst="rect">
              <a:avLst/>
            </a:prstGeom>
            <a:gradFill rotWithShape="1">
              <a:gsLst>
                <a:gs pos="0">
                  <a:srgbClr val="FFCCCC"/>
                </a:gs>
                <a:gs pos="100000">
                  <a:srgbClr val="FF9966"/>
                </a:gs>
              </a:gsLst>
              <a:path path="shape">
                <a:fillToRect l="50000" t="50000" r="50000" b="50000"/>
              </a:path>
            </a:gradFill>
            <a:ln w="9525">
              <a:solidFill>
                <a:srgbClr val="FF9933"/>
              </a:solidFill>
              <a:miter lim="800000"/>
              <a:headEnd/>
              <a:tailEnd/>
            </a:ln>
            <a:effectLst/>
          </p:spPr>
          <p:txBody>
            <a:bodyPr wrap="none" anchor="ctr"/>
            <a:lstStyle/>
            <a:p>
              <a:endParaRPr lang="en-US"/>
            </a:p>
          </p:txBody>
        </p:sp>
        <p:sp>
          <p:nvSpPr>
            <p:cNvPr id="2457776" name="Text Box 176">
              <a:hlinkClick r:id="rId49" action="ppaction://hlinksldjump" tooltip="Bismuth"/>
            </p:cNvPr>
            <p:cNvSpPr txBox="1">
              <a:spLocks noChangeArrowheads="1"/>
            </p:cNvSpPr>
            <p:nvPr/>
          </p:nvSpPr>
          <p:spPr bwMode="auto">
            <a:xfrm>
              <a:off x="2259" y="1557"/>
              <a:ext cx="256" cy="288"/>
            </a:xfrm>
            <a:prstGeom prst="rect">
              <a:avLst/>
            </a:prstGeom>
            <a:noFill/>
            <a:ln w="9525">
              <a:noFill/>
              <a:miter lim="800000"/>
              <a:headEnd/>
              <a:tailEnd/>
            </a:ln>
            <a:effectLst/>
          </p:spPr>
          <p:txBody>
            <a:bodyPr wrap="none">
              <a:spAutoFit/>
            </a:bodyPr>
            <a:lstStyle/>
            <a:p>
              <a:r>
                <a:rPr lang="en-US" sz="2400">
                  <a:latin typeface="Arial Narrow" pitchFamily="34" charset="0"/>
                </a:rPr>
                <a:t>Bi</a:t>
              </a:r>
            </a:p>
          </p:txBody>
        </p:sp>
        <p:sp>
          <p:nvSpPr>
            <p:cNvPr id="2457777" name="Text Box 177">
              <a:hlinkClick r:id="rId50"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83</a:t>
              </a:r>
            </a:p>
          </p:txBody>
        </p:sp>
      </p:grpSp>
      <p:grpSp>
        <p:nvGrpSpPr>
          <p:cNvPr id="2457778" name="Group 178"/>
          <p:cNvGrpSpPr>
            <a:grpSpLocks/>
          </p:cNvGrpSpPr>
          <p:nvPr/>
        </p:nvGrpSpPr>
        <p:grpSpPr bwMode="auto">
          <a:xfrm>
            <a:off x="7207250" y="2952750"/>
            <a:ext cx="517525" cy="584200"/>
            <a:chOff x="2242" y="1480"/>
            <a:chExt cx="326" cy="368"/>
          </a:xfrm>
        </p:grpSpPr>
        <p:sp>
          <p:nvSpPr>
            <p:cNvPr id="2457779" name="Rectangle 179">
              <a:hlinkClick r:id="rId51" action="ppaction://hlinksldjump" tooltip="Antimony"/>
            </p:cNvPr>
            <p:cNvSpPr>
              <a:spLocks noChangeArrowheads="1"/>
            </p:cNvSpPr>
            <p:nvPr/>
          </p:nvSpPr>
          <p:spPr bwMode="auto">
            <a:xfrm>
              <a:off x="2282" y="1500"/>
              <a:ext cx="258" cy="348"/>
            </a:xfrm>
            <a:prstGeom prst="rect">
              <a:avLst/>
            </a:prstGeom>
            <a:gradFill rotWithShape="1">
              <a:gsLst>
                <a:gs pos="0">
                  <a:srgbClr val="FFCCCC"/>
                </a:gs>
                <a:gs pos="100000">
                  <a:srgbClr val="FF9966"/>
                </a:gs>
              </a:gsLst>
              <a:path path="shape">
                <a:fillToRect l="50000" t="50000" r="50000" b="50000"/>
              </a:path>
            </a:gradFill>
            <a:ln w="9525">
              <a:solidFill>
                <a:srgbClr val="FF9933"/>
              </a:solidFill>
              <a:miter lim="800000"/>
              <a:headEnd/>
              <a:tailEnd/>
            </a:ln>
            <a:effectLst/>
          </p:spPr>
          <p:txBody>
            <a:bodyPr wrap="none" anchor="ctr"/>
            <a:lstStyle/>
            <a:p>
              <a:endParaRPr lang="en-US"/>
            </a:p>
          </p:txBody>
        </p:sp>
        <p:sp>
          <p:nvSpPr>
            <p:cNvPr id="2457780" name="Text Box 180">
              <a:hlinkClick r:id="rId51" action="ppaction://hlinksldjump" tooltip="Antimony"/>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Sb</a:t>
              </a:r>
            </a:p>
          </p:txBody>
        </p:sp>
        <p:sp>
          <p:nvSpPr>
            <p:cNvPr id="2457781" name="Text Box 181">
              <a:hlinkClick r:id="rId50"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51</a:t>
              </a:r>
            </a:p>
          </p:txBody>
        </p:sp>
      </p:grpSp>
      <p:grpSp>
        <p:nvGrpSpPr>
          <p:cNvPr id="2457782" name="Group 182"/>
          <p:cNvGrpSpPr>
            <a:grpSpLocks/>
          </p:cNvGrpSpPr>
          <p:nvPr/>
        </p:nvGrpSpPr>
        <p:grpSpPr bwMode="auto">
          <a:xfrm>
            <a:off x="7205663" y="2335213"/>
            <a:ext cx="503237" cy="584200"/>
            <a:chOff x="2242" y="1480"/>
            <a:chExt cx="317" cy="368"/>
          </a:xfrm>
        </p:grpSpPr>
        <p:sp>
          <p:nvSpPr>
            <p:cNvPr id="2457783" name="Rectangle 183">
              <a:hlinkClick r:id="rId52" action="ppaction://hlinksldjump" tooltip="Astatine"/>
            </p:cNvPr>
            <p:cNvSpPr>
              <a:spLocks noChangeArrowheads="1"/>
            </p:cNvSpPr>
            <p:nvPr/>
          </p:nvSpPr>
          <p:spPr bwMode="auto">
            <a:xfrm>
              <a:off x="2282" y="1500"/>
              <a:ext cx="258" cy="348"/>
            </a:xfrm>
            <a:prstGeom prst="rect">
              <a:avLst/>
            </a:prstGeom>
            <a:gradFill rotWithShape="1">
              <a:gsLst>
                <a:gs pos="0">
                  <a:srgbClr val="FFCCCC"/>
                </a:gs>
                <a:gs pos="100000">
                  <a:srgbClr val="FF9966"/>
                </a:gs>
              </a:gsLst>
              <a:path path="shape">
                <a:fillToRect l="50000" t="50000" r="50000" b="50000"/>
              </a:path>
            </a:gradFill>
            <a:ln w="9525">
              <a:solidFill>
                <a:srgbClr val="FF9933"/>
              </a:solidFill>
              <a:miter lim="800000"/>
              <a:headEnd/>
              <a:tailEnd/>
            </a:ln>
            <a:effectLst/>
          </p:spPr>
          <p:txBody>
            <a:bodyPr wrap="none" anchor="ctr"/>
            <a:lstStyle/>
            <a:p>
              <a:endParaRPr lang="en-US"/>
            </a:p>
          </p:txBody>
        </p:sp>
        <p:sp>
          <p:nvSpPr>
            <p:cNvPr id="2457784" name="Text Box 184">
              <a:hlinkClick r:id="rId52" action="ppaction://hlinksldjump" tooltip="Astatine"/>
            </p:cNvPr>
            <p:cNvSpPr txBox="1">
              <a:spLocks noChangeArrowheads="1"/>
            </p:cNvSpPr>
            <p:nvPr/>
          </p:nvSpPr>
          <p:spPr bwMode="auto">
            <a:xfrm>
              <a:off x="2259" y="1557"/>
              <a:ext cx="300" cy="288"/>
            </a:xfrm>
            <a:prstGeom prst="rect">
              <a:avLst/>
            </a:prstGeom>
            <a:noFill/>
            <a:ln w="9525">
              <a:noFill/>
              <a:miter lim="800000"/>
              <a:headEnd/>
              <a:tailEnd/>
            </a:ln>
            <a:effectLst/>
          </p:spPr>
          <p:txBody>
            <a:bodyPr wrap="none">
              <a:spAutoFit/>
            </a:bodyPr>
            <a:lstStyle/>
            <a:p>
              <a:r>
                <a:rPr lang="en-US" sz="2400">
                  <a:latin typeface="Arial Narrow" pitchFamily="34" charset="0"/>
                </a:rPr>
                <a:t>As</a:t>
              </a:r>
            </a:p>
          </p:txBody>
        </p:sp>
        <p:sp>
          <p:nvSpPr>
            <p:cNvPr id="2457785" name="Text Box 18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33</a:t>
              </a:r>
            </a:p>
          </p:txBody>
        </p:sp>
      </p:grpSp>
      <p:grpSp>
        <p:nvGrpSpPr>
          <p:cNvPr id="2457786" name="Group 186"/>
          <p:cNvGrpSpPr>
            <a:grpSpLocks/>
          </p:cNvGrpSpPr>
          <p:nvPr/>
        </p:nvGrpSpPr>
        <p:grpSpPr bwMode="auto">
          <a:xfrm>
            <a:off x="7210425" y="1106488"/>
            <a:ext cx="473075" cy="584200"/>
            <a:chOff x="2242" y="1480"/>
            <a:chExt cx="298" cy="368"/>
          </a:xfrm>
        </p:grpSpPr>
        <p:sp>
          <p:nvSpPr>
            <p:cNvPr id="2457787" name="Rectangle 187">
              <a:hlinkClick r:id="rId53" action="ppaction://hlinksldjump" tooltip="Nitrogen"/>
            </p:cNvPr>
            <p:cNvSpPr>
              <a:spLocks noChangeArrowheads="1"/>
            </p:cNvSpPr>
            <p:nvPr/>
          </p:nvSpPr>
          <p:spPr bwMode="auto">
            <a:xfrm>
              <a:off x="2282" y="1500"/>
              <a:ext cx="258" cy="348"/>
            </a:xfrm>
            <a:prstGeom prst="rect">
              <a:avLst/>
            </a:prstGeom>
            <a:gradFill rotWithShape="1">
              <a:gsLst>
                <a:gs pos="0">
                  <a:srgbClr val="FFCCCC"/>
                </a:gs>
                <a:gs pos="100000">
                  <a:srgbClr val="FF9966"/>
                </a:gs>
              </a:gsLst>
              <a:path path="shape">
                <a:fillToRect l="50000" t="50000" r="50000" b="50000"/>
              </a:path>
            </a:gradFill>
            <a:ln w="9525">
              <a:solidFill>
                <a:srgbClr val="FF9933"/>
              </a:solidFill>
              <a:miter lim="800000"/>
              <a:headEnd/>
              <a:tailEnd/>
            </a:ln>
            <a:effectLst/>
          </p:spPr>
          <p:txBody>
            <a:bodyPr wrap="none" anchor="ctr"/>
            <a:lstStyle/>
            <a:p>
              <a:endParaRPr lang="en-US"/>
            </a:p>
          </p:txBody>
        </p:sp>
        <p:sp>
          <p:nvSpPr>
            <p:cNvPr id="2457788" name="Text Box 188">
              <a:hlinkClick r:id="rId53" action="ppaction://hlinksldjump" tooltip="Nitrogen"/>
            </p:cNvPr>
            <p:cNvSpPr txBox="1">
              <a:spLocks noChangeArrowheads="1"/>
            </p:cNvSpPr>
            <p:nvPr/>
          </p:nvSpPr>
          <p:spPr bwMode="auto">
            <a:xfrm>
              <a:off x="2259" y="1557"/>
              <a:ext cx="230" cy="288"/>
            </a:xfrm>
            <a:prstGeom prst="rect">
              <a:avLst/>
            </a:prstGeom>
            <a:noFill/>
            <a:ln w="9525">
              <a:noFill/>
              <a:miter lim="800000"/>
              <a:headEnd/>
              <a:tailEnd/>
            </a:ln>
            <a:effectLst/>
          </p:spPr>
          <p:txBody>
            <a:bodyPr wrap="none">
              <a:spAutoFit/>
            </a:bodyPr>
            <a:lstStyle/>
            <a:p>
              <a:r>
                <a:rPr lang="en-US" sz="2400">
                  <a:latin typeface="Arial Narrow" pitchFamily="34" charset="0"/>
                </a:rPr>
                <a:t>N</a:t>
              </a:r>
            </a:p>
          </p:txBody>
        </p:sp>
        <p:sp>
          <p:nvSpPr>
            <p:cNvPr id="2457789" name="Text Box 189">
              <a:hlinkClick r:id="rId54" action="ppaction://hlinksldjump"/>
            </p:cNvPr>
            <p:cNvSpPr txBox="1">
              <a:spLocks noChangeArrowheads="1"/>
            </p:cNvSpPr>
            <p:nvPr/>
          </p:nvSpPr>
          <p:spPr bwMode="auto">
            <a:xfrm>
              <a:off x="2242" y="1480"/>
              <a:ext cx="152" cy="154"/>
            </a:xfrm>
            <a:prstGeom prst="rect">
              <a:avLst/>
            </a:prstGeom>
            <a:noFill/>
            <a:ln w="9525">
              <a:noFill/>
              <a:miter lim="800000"/>
              <a:headEnd/>
              <a:tailEnd/>
            </a:ln>
            <a:effectLst/>
          </p:spPr>
          <p:txBody>
            <a:bodyPr wrap="none">
              <a:spAutoFit/>
            </a:bodyPr>
            <a:lstStyle/>
            <a:p>
              <a:r>
                <a:rPr lang="en-US">
                  <a:latin typeface="Arial Narrow" pitchFamily="34" charset="0"/>
                </a:rPr>
                <a:t>7</a:t>
              </a:r>
            </a:p>
          </p:txBody>
        </p:sp>
      </p:grpSp>
      <p:grpSp>
        <p:nvGrpSpPr>
          <p:cNvPr id="2457790" name="Group 190"/>
          <p:cNvGrpSpPr>
            <a:grpSpLocks/>
          </p:cNvGrpSpPr>
          <p:nvPr/>
        </p:nvGrpSpPr>
        <p:grpSpPr bwMode="auto">
          <a:xfrm>
            <a:off x="6740525" y="3575050"/>
            <a:ext cx="517525" cy="584200"/>
            <a:chOff x="2242" y="1480"/>
            <a:chExt cx="326" cy="368"/>
          </a:xfrm>
        </p:grpSpPr>
        <p:sp>
          <p:nvSpPr>
            <p:cNvPr id="2457791" name="Rectangle 191">
              <a:hlinkClick r:id="rId55" action="ppaction://hlinksldjump" tooltip="Lead"/>
            </p:cNvPr>
            <p:cNvSpPr>
              <a:spLocks noChangeArrowheads="1"/>
            </p:cNvSpPr>
            <p:nvPr/>
          </p:nvSpPr>
          <p:spPr bwMode="auto">
            <a:xfrm>
              <a:off x="2282" y="1500"/>
              <a:ext cx="258" cy="348"/>
            </a:xfrm>
            <a:prstGeom prst="rect">
              <a:avLst/>
            </a:prstGeom>
            <a:gradFill rotWithShape="1">
              <a:gsLst>
                <a:gs pos="0">
                  <a:srgbClr val="FFFFCC"/>
                </a:gs>
                <a:gs pos="100000">
                  <a:srgbClr val="CCFF33"/>
                </a:gs>
              </a:gsLst>
              <a:path path="shape">
                <a:fillToRect l="50000" t="50000" r="50000" b="50000"/>
              </a:path>
            </a:gradFill>
            <a:ln w="9525">
              <a:solidFill>
                <a:srgbClr val="CCFF33"/>
              </a:solidFill>
              <a:miter lim="800000"/>
              <a:headEnd/>
              <a:tailEnd/>
            </a:ln>
            <a:effectLst/>
          </p:spPr>
          <p:txBody>
            <a:bodyPr wrap="none" anchor="ctr"/>
            <a:lstStyle/>
            <a:p>
              <a:endParaRPr lang="en-US"/>
            </a:p>
          </p:txBody>
        </p:sp>
        <p:sp>
          <p:nvSpPr>
            <p:cNvPr id="2457792" name="Text Box 192">
              <a:hlinkClick r:id="rId55" action="ppaction://hlinksldjump" tooltip="Lead"/>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Pb</a:t>
              </a:r>
            </a:p>
          </p:txBody>
        </p:sp>
        <p:sp>
          <p:nvSpPr>
            <p:cNvPr id="2457793" name="Text Box 193">
              <a:hlinkClick r:id="rId55" action="ppaction://hlinksldjump" tooltip="Lead"/>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82</a:t>
              </a:r>
            </a:p>
          </p:txBody>
        </p:sp>
      </p:grpSp>
      <p:grpSp>
        <p:nvGrpSpPr>
          <p:cNvPr id="2457794" name="Group 194"/>
          <p:cNvGrpSpPr>
            <a:grpSpLocks/>
          </p:cNvGrpSpPr>
          <p:nvPr/>
        </p:nvGrpSpPr>
        <p:grpSpPr bwMode="auto">
          <a:xfrm>
            <a:off x="3090863" y="2955925"/>
            <a:ext cx="488950" cy="584200"/>
            <a:chOff x="2242" y="1480"/>
            <a:chExt cx="308" cy="368"/>
          </a:xfrm>
        </p:grpSpPr>
        <p:sp>
          <p:nvSpPr>
            <p:cNvPr id="2457795" name="Rectangle 195">
              <a:hlinkClick r:id="rId56" action="ppaction://hlinksldjump" tooltip="Technit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796" name="Text Box 196">
              <a:hlinkClick r:id="rId56" action="ppaction://hlinksldjump" tooltip="Technitium"/>
            </p:cNvPr>
            <p:cNvSpPr txBox="1">
              <a:spLocks noChangeArrowheads="1"/>
            </p:cNvSpPr>
            <p:nvPr/>
          </p:nvSpPr>
          <p:spPr bwMode="auto">
            <a:xfrm>
              <a:off x="2259" y="1557"/>
              <a:ext cx="291" cy="288"/>
            </a:xfrm>
            <a:prstGeom prst="rect">
              <a:avLst/>
            </a:prstGeom>
            <a:noFill/>
            <a:ln w="9525">
              <a:noFill/>
              <a:miter lim="800000"/>
              <a:headEnd/>
              <a:tailEnd/>
            </a:ln>
            <a:effectLst/>
          </p:spPr>
          <p:txBody>
            <a:bodyPr wrap="none">
              <a:spAutoFit/>
            </a:bodyPr>
            <a:lstStyle/>
            <a:p>
              <a:r>
                <a:rPr lang="en-US" sz="2400">
                  <a:latin typeface="Arial Narrow" pitchFamily="34" charset="0"/>
                </a:rPr>
                <a:t>Tc</a:t>
              </a:r>
            </a:p>
          </p:txBody>
        </p:sp>
        <p:sp>
          <p:nvSpPr>
            <p:cNvPr id="2457797" name="Text Box 197"/>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43</a:t>
              </a:r>
            </a:p>
          </p:txBody>
        </p:sp>
      </p:grpSp>
      <p:grpSp>
        <p:nvGrpSpPr>
          <p:cNvPr id="2457798" name="Group 198"/>
          <p:cNvGrpSpPr>
            <a:grpSpLocks/>
          </p:cNvGrpSpPr>
          <p:nvPr/>
        </p:nvGrpSpPr>
        <p:grpSpPr bwMode="auto">
          <a:xfrm>
            <a:off x="2151063" y="3570288"/>
            <a:ext cx="503237" cy="584200"/>
            <a:chOff x="1355" y="2249"/>
            <a:chExt cx="317" cy="368"/>
          </a:xfrm>
        </p:grpSpPr>
        <p:sp>
          <p:nvSpPr>
            <p:cNvPr id="2457799" name="Rectangle 199">
              <a:hlinkClick r:id="rId57" action="ppaction://hlinksldjump" tooltip="Tantalum"/>
            </p:cNvPr>
            <p:cNvSpPr>
              <a:spLocks noChangeArrowheads="1"/>
            </p:cNvSpPr>
            <p:nvPr/>
          </p:nvSpPr>
          <p:spPr bwMode="auto">
            <a:xfrm>
              <a:off x="1395" y="2269"/>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00" name="Text Box 200">
              <a:hlinkClick r:id="rId57" action="ppaction://hlinksldjump" tooltip="Tantalum"/>
            </p:cNvPr>
            <p:cNvSpPr txBox="1">
              <a:spLocks noChangeArrowheads="1"/>
            </p:cNvSpPr>
            <p:nvPr/>
          </p:nvSpPr>
          <p:spPr bwMode="auto">
            <a:xfrm>
              <a:off x="1372" y="2326"/>
              <a:ext cx="300" cy="288"/>
            </a:xfrm>
            <a:prstGeom prst="rect">
              <a:avLst/>
            </a:prstGeom>
            <a:noFill/>
            <a:ln w="9525">
              <a:noFill/>
              <a:miter lim="800000"/>
              <a:headEnd/>
              <a:tailEnd/>
            </a:ln>
            <a:effectLst/>
          </p:spPr>
          <p:txBody>
            <a:bodyPr wrap="none">
              <a:spAutoFit/>
            </a:bodyPr>
            <a:lstStyle/>
            <a:p>
              <a:r>
                <a:rPr lang="en-US" sz="2400">
                  <a:latin typeface="Arial Narrow" pitchFamily="34" charset="0"/>
                </a:rPr>
                <a:t>Ta</a:t>
              </a:r>
            </a:p>
          </p:txBody>
        </p:sp>
        <p:sp>
          <p:nvSpPr>
            <p:cNvPr id="2457801" name="Text Box 201"/>
            <p:cNvSpPr txBox="1">
              <a:spLocks noChangeArrowheads="1"/>
            </p:cNvSpPr>
            <p:nvPr/>
          </p:nvSpPr>
          <p:spPr bwMode="auto">
            <a:xfrm>
              <a:off x="1355" y="2249"/>
              <a:ext cx="188" cy="154"/>
            </a:xfrm>
            <a:prstGeom prst="rect">
              <a:avLst/>
            </a:prstGeom>
            <a:noFill/>
            <a:ln w="9525">
              <a:noFill/>
              <a:miter lim="800000"/>
              <a:headEnd/>
              <a:tailEnd/>
            </a:ln>
            <a:effectLst/>
          </p:spPr>
          <p:txBody>
            <a:bodyPr wrap="none">
              <a:spAutoFit/>
            </a:bodyPr>
            <a:lstStyle/>
            <a:p>
              <a:r>
                <a:rPr lang="en-US">
                  <a:latin typeface="Arial Narrow" pitchFamily="34" charset="0"/>
                </a:rPr>
                <a:t>73</a:t>
              </a:r>
            </a:p>
          </p:txBody>
        </p:sp>
      </p:grpSp>
      <p:grpSp>
        <p:nvGrpSpPr>
          <p:cNvPr id="2457802" name="Group 202"/>
          <p:cNvGrpSpPr>
            <a:grpSpLocks/>
          </p:cNvGrpSpPr>
          <p:nvPr/>
        </p:nvGrpSpPr>
        <p:grpSpPr bwMode="auto">
          <a:xfrm>
            <a:off x="5430838" y="3575050"/>
            <a:ext cx="531812" cy="584200"/>
            <a:chOff x="2242" y="1480"/>
            <a:chExt cx="335" cy="368"/>
          </a:xfrm>
        </p:grpSpPr>
        <p:sp>
          <p:nvSpPr>
            <p:cNvPr id="2457803" name="Rectangle 203">
              <a:hlinkClick r:id="rId58" action="ppaction://hlinksldjump" tooltip="Mercury"/>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04" name="Text Box 204">
              <a:hlinkClick r:id="rId58" action="ppaction://hlinksldjump" tooltip="Mercury"/>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Hg</a:t>
              </a:r>
            </a:p>
          </p:txBody>
        </p:sp>
        <p:sp>
          <p:nvSpPr>
            <p:cNvPr id="2457805" name="Text Box 20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80</a:t>
              </a:r>
            </a:p>
          </p:txBody>
        </p:sp>
      </p:grpSp>
      <p:grpSp>
        <p:nvGrpSpPr>
          <p:cNvPr id="2457806" name="Group 206"/>
          <p:cNvGrpSpPr>
            <a:grpSpLocks/>
          </p:cNvGrpSpPr>
          <p:nvPr/>
        </p:nvGrpSpPr>
        <p:grpSpPr bwMode="auto">
          <a:xfrm>
            <a:off x="4024313" y="4189413"/>
            <a:ext cx="488950" cy="584200"/>
            <a:chOff x="2242" y="1480"/>
            <a:chExt cx="308" cy="368"/>
          </a:xfrm>
        </p:grpSpPr>
        <p:sp>
          <p:nvSpPr>
            <p:cNvPr id="2457807" name="Rectangle 207">
              <a:hlinkClick r:id="rId59" action="ppaction://hlinksldjump" tooltip="Meitner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08" name="Text Box 208">
              <a:hlinkClick r:id="rId59" action="ppaction://hlinksldjump" tooltip="Meitnerium"/>
            </p:cNvPr>
            <p:cNvSpPr txBox="1">
              <a:spLocks noChangeArrowheads="1"/>
            </p:cNvSpPr>
            <p:nvPr/>
          </p:nvSpPr>
          <p:spPr bwMode="auto">
            <a:xfrm>
              <a:off x="2259" y="1557"/>
              <a:ext cx="291" cy="288"/>
            </a:xfrm>
            <a:prstGeom prst="rect">
              <a:avLst/>
            </a:prstGeom>
            <a:noFill/>
            <a:ln w="9525">
              <a:noFill/>
              <a:miter lim="800000"/>
              <a:headEnd/>
              <a:tailEnd/>
            </a:ln>
            <a:effectLst/>
          </p:spPr>
          <p:txBody>
            <a:bodyPr wrap="none">
              <a:spAutoFit/>
            </a:bodyPr>
            <a:lstStyle/>
            <a:p>
              <a:r>
                <a:rPr lang="en-US" sz="2400">
                  <a:latin typeface="Arial Narrow" pitchFamily="34" charset="0"/>
                </a:rPr>
                <a:t>Mt</a:t>
              </a:r>
            </a:p>
          </p:txBody>
        </p:sp>
        <p:sp>
          <p:nvSpPr>
            <p:cNvPr id="2457809" name="Text Box 209">
              <a:hlinkClick r:id="rId59" action="ppaction://hlinksldjump"/>
            </p:cNvPr>
            <p:cNvSpPr txBox="1">
              <a:spLocks noChangeArrowheads="1"/>
            </p:cNvSpPr>
            <p:nvPr/>
          </p:nvSpPr>
          <p:spPr bwMode="auto">
            <a:xfrm>
              <a:off x="2242" y="1480"/>
              <a:ext cx="224" cy="154"/>
            </a:xfrm>
            <a:prstGeom prst="rect">
              <a:avLst/>
            </a:prstGeom>
            <a:noFill/>
            <a:ln w="9525">
              <a:noFill/>
              <a:miter lim="800000"/>
              <a:headEnd/>
              <a:tailEnd/>
            </a:ln>
            <a:effectLst/>
          </p:spPr>
          <p:txBody>
            <a:bodyPr wrap="none">
              <a:spAutoFit/>
            </a:bodyPr>
            <a:lstStyle/>
            <a:p>
              <a:r>
                <a:rPr lang="en-US">
                  <a:latin typeface="Arial Narrow" pitchFamily="34" charset="0"/>
                </a:rPr>
                <a:t>109</a:t>
              </a:r>
            </a:p>
          </p:txBody>
        </p:sp>
      </p:grpSp>
      <p:grpSp>
        <p:nvGrpSpPr>
          <p:cNvPr id="2457810" name="Group 210"/>
          <p:cNvGrpSpPr>
            <a:grpSpLocks/>
          </p:cNvGrpSpPr>
          <p:nvPr/>
        </p:nvGrpSpPr>
        <p:grpSpPr bwMode="auto">
          <a:xfrm>
            <a:off x="3556000" y="4187825"/>
            <a:ext cx="517525" cy="584200"/>
            <a:chOff x="2242" y="1480"/>
            <a:chExt cx="326" cy="368"/>
          </a:xfrm>
        </p:grpSpPr>
        <p:sp>
          <p:nvSpPr>
            <p:cNvPr id="2457811" name="Rectangle 211">
              <a:hlinkClick r:id="rId4" action="ppaction://hlinksldjump" tooltip="Hass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12" name="Text Box 212">
              <a:hlinkClick r:id="rId4" action="ppaction://hlinksldjump" tooltip="Hass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Hs</a:t>
              </a:r>
            </a:p>
          </p:txBody>
        </p:sp>
        <p:sp>
          <p:nvSpPr>
            <p:cNvPr id="2457813" name="Text Box 213">
              <a:hlinkClick r:id="rId4" action="ppaction://hlinksldjump"/>
            </p:cNvPr>
            <p:cNvSpPr txBox="1">
              <a:spLocks noChangeArrowheads="1"/>
            </p:cNvSpPr>
            <p:nvPr/>
          </p:nvSpPr>
          <p:spPr bwMode="auto">
            <a:xfrm>
              <a:off x="2242" y="1480"/>
              <a:ext cx="224" cy="154"/>
            </a:xfrm>
            <a:prstGeom prst="rect">
              <a:avLst/>
            </a:prstGeom>
            <a:noFill/>
            <a:ln w="9525">
              <a:noFill/>
              <a:miter lim="800000"/>
              <a:headEnd/>
              <a:tailEnd/>
            </a:ln>
            <a:effectLst/>
          </p:spPr>
          <p:txBody>
            <a:bodyPr wrap="none">
              <a:spAutoFit/>
            </a:bodyPr>
            <a:lstStyle/>
            <a:p>
              <a:r>
                <a:rPr lang="en-US">
                  <a:latin typeface="Arial Narrow" pitchFamily="34" charset="0"/>
                </a:rPr>
                <a:t>108</a:t>
              </a:r>
            </a:p>
          </p:txBody>
        </p:sp>
      </p:grpSp>
      <p:grpSp>
        <p:nvGrpSpPr>
          <p:cNvPr id="2457814" name="Group 214"/>
          <p:cNvGrpSpPr>
            <a:grpSpLocks/>
          </p:cNvGrpSpPr>
          <p:nvPr/>
        </p:nvGrpSpPr>
        <p:grpSpPr bwMode="auto">
          <a:xfrm>
            <a:off x="3089275" y="4189413"/>
            <a:ext cx="517525" cy="584200"/>
            <a:chOff x="2242" y="1480"/>
            <a:chExt cx="326" cy="368"/>
          </a:xfrm>
        </p:grpSpPr>
        <p:sp>
          <p:nvSpPr>
            <p:cNvPr id="2457815" name="Rectangle 215">
              <a:hlinkClick r:id="rId60" action="ppaction://hlinksldjump" tooltip="Bohr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16" name="Text Box 216">
              <a:hlinkClick r:id="rId60" action="ppaction://hlinksldjump" tooltip="Bohr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Bh</a:t>
              </a:r>
            </a:p>
          </p:txBody>
        </p:sp>
        <p:sp>
          <p:nvSpPr>
            <p:cNvPr id="2457817" name="Text Box 217"/>
            <p:cNvSpPr txBox="1">
              <a:spLocks noChangeArrowheads="1"/>
            </p:cNvSpPr>
            <p:nvPr/>
          </p:nvSpPr>
          <p:spPr bwMode="auto">
            <a:xfrm>
              <a:off x="2242" y="1480"/>
              <a:ext cx="224" cy="154"/>
            </a:xfrm>
            <a:prstGeom prst="rect">
              <a:avLst/>
            </a:prstGeom>
            <a:noFill/>
            <a:ln w="9525">
              <a:noFill/>
              <a:miter lim="800000"/>
              <a:headEnd/>
              <a:tailEnd/>
            </a:ln>
            <a:effectLst/>
          </p:spPr>
          <p:txBody>
            <a:bodyPr wrap="none">
              <a:spAutoFit/>
            </a:bodyPr>
            <a:lstStyle/>
            <a:p>
              <a:r>
                <a:rPr lang="en-US">
                  <a:latin typeface="Arial Narrow" pitchFamily="34" charset="0"/>
                </a:rPr>
                <a:t>107</a:t>
              </a:r>
            </a:p>
          </p:txBody>
        </p:sp>
      </p:grpSp>
      <p:grpSp>
        <p:nvGrpSpPr>
          <p:cNvPr id="2457818" name="Group 218"/>
          <p:cNvGrpSpPr>
            <a:grpSpLocks/>
          </p:cNvGrpSpPr>
          <p:nvPr/>
        </p:nvGrpSpPr>
        <p:grpSpPr bwMode="auto">
          <a:xfrm>
            <a:off x="2627313" y="4189413"/>
            <a:ext cx="517525" cy="584200"/>
            <a:chOff x="2242" y="1480"/>
            <a:chExt cx="326" cy="368"/>
          </a:xfrm>
        </p:grpSpPr>
        <p:sp>
          <p:nvSpPr>
            <p:cNvPr id="2457819" name="Rectangle 219">
              <a:hlinkClick r:id="rId61" action="ppaction://hlinksldjump" tooltip="Seaborg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20" name="Text Box 220">
              <a:hlinkClick r:id="rId61" action="ppaction://hlinksldjump" tooltip="Seaborg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Sg</a:t>
              </a:r>
            </a:p>
          </p:txBody>
        </p:sp>
        <p:sp>
          <p:nvSpPr>
            <p:cNvPr id="2457821" name="Text Box 221"/>
            <p:cNvSpPr txBox="1">
              <a:spLocks noChangeArrowheads="1"/>
            </p:cNvSpPr>
            <p:nvPr/>
          </p:nvSpPr>
          <p:spPr bwMode="auto">
            <a:xfrm>
              <a:off x="2242" y="1480"/>
              <a:ext cx="224" cy="154"/>
            </a:xfrm>
            <a:prstGeom prst="rect">
              <a:avLst/>
            </a:prstGeom>
            <a:noFill/>
            <a:ln w="9525">
              <a:noFill/>
              <a:miter lim="800000"/>
              <a:headEnd/>
              <a:tailEnd/>
            </a:ln>
            <a:effectLst/>
          </p:spPr>
          <p:txBody>
            <a:bodyPr wrap="none">
              <a:spAutoFit/>
            </a:bodyPr>
            <a:lstStyle/>
            <a:p>
              <a:r>
                <a:rPr lang="en-US">
                  <a:latin typeface="Arial Narrow" pitchFamily="34" charset="0"/>
                </a:rPr>
                <a:t>106</a:t>
              </a:r>
            </a:p>
          </p:txBody>
        </p:sp>
      </p:grpSp>
      <p:grpSp>
        <p:nvGrpSpPr>
          <p:cNvPr id="2457822" name="Group 222"/>
          <p:cNvGrpSpPr>
            <a:grpSpLocks/>
          </p:cNvGrpSpPr>
          <p:nvPr/>
        </p:nvGrpSpPr>
        <p:grpSpPr bwMode="auto">
          <a:xfrm>
            <a:off x="2152650" y="4187825"/>
            <a:ext cx="531813" cy="584200"/>
            <a:chOff x="2242" y="1480"/>
            <a:chExt cx="335" cy="368"/>
          </a:xfrm>
        </p:grpSpPr>
        <p:sp>
          <p:nvSpPr>
            <p:cNvPr id="2457823" name="Rectangle 223">
              <a:hlinkClick r:id="rId50" action="ppaction://hlinksldjump" tooltip="Dubn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24" name="Text Box 224">
              <a:hlinkClick r:id="rId50" action="ppaction://hlinksldjump" tooltip="Dubn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Db</a:t>
              </a:r>
            </a:p>
          </p:txBody>
        </p:sp>
        <p:sp>
          <p:nvSpPr>
            <p:cNvPr id="2457825" name="Text Box 225">
              <a:hlinkClick r:id="rId50" action="ppaction://hlinksldjump"/>
            </p:cNvPr>
            <p:cNvSpPr txBox="1">
              <a:spLocks noChangeArrowheads="1"/>
            </p:cNvSpPr>
            <p:nvPr/>
          </p:nvSpPr>
          <p:spPr bwMode="auto">
            <a:xfrm>
              <a:off x="2242" y="1480"/>
              <a:ext cx="224" cy="154"/>
            </a:xfrm>
            <a:prstGeom prst="rect">
              <a:avLst/>
            </a:prstGeom>
            <a:noFill/>
            <a:ln w="9525">
              <a:noFill/>
              <a:miter lim="800000"/>
              <a:headEnd/>
              <a:tailEnd/>
            </a:ln>
            <a:effectLst/>
          </p:spPr>
          <p:txBody>
            <a:bodyPr wrap="none">
              <a:spAutoFit/>
            </a:bodyPr>
            <a:lstStyle/>
            <a:p>
              <a:r>
                <a:rPr lang="en-US">
                  <a:latin typeface="Arial Narrow" pitchFamily="34" charset="0"/>
                </a:rPr>
                <a:t>105</a:t>
              </a:r>
            </a:p>
          </p:txBody>
        </p:sp>
      </p:grpSp>
      <p:grpSp>
        <p:nvGrpSpPr>
          <p:cNvPr id="2457826" name="Group 226"/>
          <p:cNvGrpSpPr>
            <a:grpSpLocks/>
          </p:cNvGrpSpPr>
          <p:nvPr/>
        </p:nvGrpSpPr>
        <p:grpSpPr bwMode="auto">
          <a:xfrm>
            <a:off x="1684338" y="4189413"/>
            <a:ext cx="473075" cy="584200"/>
            <a:chOff x="2242" y="1480"/>
            <a:chExt cx="298" cy="368"/>
          </a:xfrm>
        </p:grpSpPr>
        <p:sp>
          <p:nvSpPr>
            <p:cNvPr id="2457827" name="Rectangle 227">
              <a:hlinkClick r:id="rId62" action="ppaction://hlinksldjump" tooltip="Rutherford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28" name="Text Box 228">
              <a:hlinkClick r:id="rId62" action="ppaction://hlinksldjump" tooltip="Rutherfordium"/>
            </p:cNvPr>
            <p:cNvSpPr txBox="1">
              <a:spLocks noChangeArrowheads="1"/>
            </p:cNvSpPr>
            <p:nvPr/>
          </p:nvSpPr>
          <p:spPr bwMode="auto">
            <a:xfrm>
              <a:off x="2259" y="1557"/>
              <a:ext cx="274" cy="288"/>
            </a:xfrm>
            <a:prstGeom prst="rect">
              <a:avLst/>
            </a:prstGeom>
            <a:noFill/>
            <a:ln w="9525">
              <a:noFill/>
              <a:miter lim="800000"/>
              <a:headEnd/>
              <a:tailEnd/>
            </a:ln>
            <a:effectLst/>
          </p:spPr>
          <p:txBody>
            <a:bodyPr wrap="none">
              <a:spAutoFit/>
            </a:bodyPr>
            <a:lstStyle/>
            <a:p>
              <a:r>
                <a:rPr lang="en-US" sz="2400">
                  <a:latin typeface="Arial Narrow" pitchFamily="34" charset="0"/>
                </a:rPr>
                <a:t>Rf</a:t>
              </a:r>
            </a:p>
          </p:txBody>
        </p:sp>
        <p:sp>
          <p:nvSpPr>
            <p:cNvPr id="2457829" name="Text Box 229"/>
            <p:cNvSpPr txBox="1">
              <a:spLocks noChangeArrowheads="1"/>
            </p:cNvSpPr>
            <p:nvPr/>
          </p:nvSpPr>
          <p:spPr bwMode="auto">
            <a:xfrm>
              <a:off x="2242" y="1480"/>
              <a:ext cx="224" cy="154"/>
            </a:xfrm>
            <a:prstGeom prst="rect">
              <a:avLst/>
            </a:prstGeom>
            <a:noFill/>
            <a:ln w="9525">
              <a:noFill/>
              <a:miter lim="800000"/>
              <a:headEnd/>
              <a:tailEnd/>
            </a:ln>
            <a:effectLst/>
          </p:spPr>
          <p:txBody>
            <a:bodyPr wrap="none">
              <a:spAutoFit/>
            </a:bodyPr>
            <a:lstStyle/>
            <a:p>
              <a:r>
                <a:rPr lang="en-US">
                  <a:latin typeface="Arial Narrow" pitchFamily="34" charset="0"/>
                </a:rPr>
                <a:t>104</a:t>
              </a:r>
            </a:p>
          </p:txBody>
        </p:sp>
      </p:grpSp>
      <p:grpSp>
        <p:nvGrpSpPr>
          <p:cNvPr id="2457830" name="Group 230"/>
          <p:cNvGrpSpPr>
            <a:grpSpLocks/>
          </p:cNvGrpSpPr>
          <p:nvPr/>
        </p:nvGrpSpPr>
        <p:grpSpPr bwMode="auto">
          <a:xfrm>
            <a:off x="1216025" y="4189413"/>
            <a:ext cx="503238" cy="584200"/>
            <a:chOff x="2242" y="1480"/>
            <a:chExt cx="317" cy="368"/>
          </a:xfrm>
        </p:grpSpPr>
        <p:sp>
          <p:nvSpPr>
            <p:cNvPr id="2457831" name="Rectangle 231">
              <a:hlinkClick r:id="rId63" action="ppaction://hlinksldjump" tooltip="Actinium"/>
            </p:cNvPr>
            <p:cNvSpPr>
              <a:spLocks noChangeArrowheads="1"/>
            </p:cNvSpPr>
            <p:nvPr/>
          </p:nvSpPr>
          <p:spPr bwMode="auto">
            <a:xfrm>
              <a:off x="2282" y="1500"/>
              <a:ext cx="258" cy="348"/>
            </a:xfrm>
            <a:prstGeom prst="rect">
              <a:avLst/>
            </a:prstGeom>
            <a:gradFill rotWithShape="1">
              <a:gsLst>
                <a:gs pos="0">
                  <a:srgbClr val="339966"/>
                </a:gs>
                <a:gs pos="100000">
                  <a:srgbClr val="0066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7832" name="Text Box 232">
              <a:hlinkClick r:id="rId63" action="ppaction://hlinksldjump" tooltip="Actinium"/>
            </p:cNvPr>
            <p:cNvSpPr txBox="1">
              <a:spLocks noChangeArrowheads="1"/>
            </p:cNvSpPr>
            <p:nvPr/>
          </p:nvSpPr>
          <p:spPr bwMode="auto">
            <a:xfrm>
              <a:off x="2259" y="1557"/>
              <a:ext cx="300" cy="288"/>
            </a:xfrm>
            <a:prstGeom prst="rect">
              <a:avLst/>
            </a:prstGeom>
            <a:noFill/>
            <a:ln w="9525">
              <a:noFill/>
              <a:miter lim="800000"/>
              <a:headEnd/>
              <a:tailEnd/>
            </a:ln>
            <a:effectLst/>
          </p:spPr>
          <p:txBody>
            <a:bodyPr wrap="none">
              <a:spAutoFit/>
            </a:bodyPr>
            <a:lstStyle/>
            <a:p>
              <a:r>
                <a:rPr lang="en-US" sz="2400">
                  <a:latin typeface="Arial Narrow" pitchFamily="34" charset="0"/>
                </a:rPr>
                <a:t>Ac</a:t>
              </a:r>
            </a:p>
          </p:txBody>
        </p:sp>
        <p:sp>
          <p:nvSpPr>
            <p:cNvPr id="2457833" name="Text Box 233"/>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89</a:t>
              </a:r>
            </a:p>
          </p:txBody>
        </p:sp>
      </p:grpSp>
      <p:grpSp>
        <p:nvGrpSpPr>
          <p:cNvPr id="2457834" name="Group 234"/>
          <p:cNvGrpSpPr>
            <a:grpSpLocks/>
          </p:cNvGrpSpPr>
          <p:nvPr/>
        </p:nvGrpSpPr>
        <p:grpSpPr bwMode="auto">
          <a:xfrm>
            <a:off x="1214438" y="3571875"/>
            <a:ext cx="490537" cy="584200"/>
            <a:chOff x="2242" y="1480"/>
            <a:chExt cx="309" cy="368"/>
          </a:xfrm>
        </p:grpSpPr>
        <p:sp>
          <p:nvSpPr>
            <p:cNvPr id="2457835" name="Rectangle 235">
              <a:hlinkClick r:id="rId64" action="ppaction://hlinksldjump" tooltip="Lathanum"/>
            </p:cNvPr>
            <p:cNvSpPr>
              <a:spLocks noChangeArrowheads="1"/>
            </p:cNvSpPr>
            <p:nvPr/>
          </p:nvSpPr>
          <p:spPr bwMode="auto">
            <a:xfrm>
              <a:off x="2282" y="1500"/>
              <a:ext cx="258" cy="348"/>
            </a:xfrm>
            <a:prstGeom prst="rect">
              <a:avLst/>
            </a:prstGeom>
            <a:gradFill rotWithShape="1">
              <a:gsLst>
                <a:gs pos="0">
                  <a:srgbClr val="99FFCC"/>
                </a:gs>
                <a:gs pos="100000">
                  <a:schemeClr val="accent1"/>
                </a:gs>
              </a:gsLst>
              <a:path path="shape">
                <a:fillToRect l="50000" t="50000" r="50000" b="50000"/>
              </a:path>
            </a:gradFill>
            <a:ln w="9525">
              <a:solidFill>
                <a:schemeClr val="accent1"/>
              </a:solidFill>
              <a:miter lim="800000"/>
              <a:headEnd/>
              <a:tailEnd/>
            </a:ln>
            <a:effectLst/>
          </p:spPr>
          <p:txBody>
            <a:bodyPr wrap="none" anchor="ctr"/>
            <a:lstStyle/>
            <a:p>
              <a:endParaRPr lang="en-US"/>
            </a:p>
          </p:txBody>
        </p:sp>
        <p:sp>
          <p:nvSpPr>
            <p:cNvPr id="2457836" name="Text Box 236">
              <a:hlinkClick r:id="rId64" action="ppaction://hlinksldjump" tooltip="Lanthanum"/>
            </p:cNvPr>
            <p:cNvSpPr txBox="1">
              <a:spLocks noChangeArrowheads="1"/>
            </p:cNvSpPr>
            <p:nvPr/>
          </p:nvSpPr>
          <p:spPr bwMode="auto">
            <a:xfrm>
              <a:off x="2259" y="1557"/>
              <a:ext cx="292" cy="288"/>
            </a:xfrm>
            <a:prstGeom prst="rect">
              <a:avLst/>
            </a:prstGeom>
            <a:noFill/>
            <a:ln w="9525">
              <a:noFill/>
              <a:miter lim="800000"/>
              <a:headEnd/>
              <a:tailEnd/>
            </a:ln>
            <a:effectLst/>
          </p:spPr>
          <p:txBody>
            <a:bodyPr wrap="none">
              <a:spAutoFit/>
            </a:bodyPr>
            <a:lstStyle/>
            <a:p>
              <a:r>
                <a:rPr lang="en-US" sz="2400">
                  <a:latin typeface="Arial Narrow" pitchFamily="34" charset="0"/>
                </a:rPr>
                <a:t>La</a:t>
              </a:r>
            </a:p>
          </p:txBody>
        </p:sp>
        <p:sp>
          <p:nvSpPr>
            <p:cNvPr id="2457837" name="Text Box 237"/>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57</a:t>
              </a:r>
            </a:p>
          </p:txBody>
        </p:sp>
      </p:grpSp>
      <p:grpSp>
        <p:nvGrpSpPr>
          <p:cNvPr id="2457838" name="Group 238"/>
          <p:cNvGrpSpPr>
            <a:grpSpLocks/>
          </p:cNvGrpSpPr>
          <p:nvPr/>
        </p:nvGrpSpPr>
        <p:grpSpPr bwMode="auto">
          <a:xfrm>
            <a:off x="1685925" y="3571875"/>
            <a:ext cx="473075" cy="584200"/>
            <a:chOff x="2242" y="1480"/>
            <a:chExt cx="298" cy="368"/>
          </a:xfrm>
        </p:grpSpPr>
        <p:sp>
          <p:nvSpPr>
            <p:cNvPr id="2457839" name="Rectangle 239">
              <a:hlinkClick r:id="rId65" action="ppaction://hlinksldjump" tooltip="Hafn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40" name="Text Box 240">
              <a:hlinkClick r:id="rId65" action="ppaction://hlinksldjump" tooltip="Hafnium"/>
            </p:cNvPr>
            <p:cNvSpPr txBox="1">
              <a:spLocks noChangeArrowheads="1"/>
            </p:cNvSpPr>
            <p:nvPr/>
          </p:nvSpPr>
          <p:spPr bwMode="auto">
            <a:xfrm>
              <a:off x="2259" y="1557"/>
              <a:ext cx="274" cy="288"/>
            </a:xfrm>
            <a:prstGeom prst="rect">
              <a:avLst/>
            </a:prstGeom>
            <a:noFill/>
            <a:ln w="9525">
              <a:noFill/>
              <a:miter lim="800000"/>
              <a:headEnd/>
              <a:tailEnd/>
            </a:ln>
            <a:effectLst/>
          </p:spPr>
          <p:txBody>
            <a:bodyPr wrap="none">
              <a:spAutoFit/>
            </a:bodyPr>
            <a:lstStyle/>
            <a:p>
              <a:r>
                <a:rPr lang="en-US" sz="2400">
                  <a:latin typeface="Arial Narrow" pitchFamily="34" charset="0"/>
                </a:rPr>
                <a:t>Hf</a:t>
              </a:r>
            </a:p>
          </p:txBody>
        </p:sp>
        <p:sp>
          <p:nvSpPr>
            <p:cNvPr id="2457841" name="Text Box 24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72</a:t>
              </a:r>
            </a:p>
          </p:txBody>
        </p:sp>
      </p:grpSp>
      <p:grpSp>
        <p:nvGrpSpPr>
          <p:cNvPr id="2457842" name="Group 242"/>
          <p:cNvGrpSpPr>
            <a:grpSpLocks/>
          </p:cNvGrpSpPr>
          <p:nvPr/>
        </p:nvGrpSpPr>
        <p:grpSpPr bwMode="auto">
          <a:xfrm>
            <a:off x="2628900" y="3571875"/>
            <a:ext cx="473075" cy="584200"/>
            <a:chOff x="2242" y="1480"/>
            <a:chExt cx="298" cy="368"/>
          </a:xfrm>
        </p:grpSpPr>
        <p:sp>
          <p:nvSpPr>
            <p:cNvPr id="2457843" name="Rectangle 243">
              <a:hlinkClick r:id="rId66" action="ppaction://hlinksldjump" tooltip="Tungsten"/>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44" name="Text Box 244">
              <a:hlinkClick r:id="rId66" action="ppaction://hlinksldjump" tooltip="Tungsten"/>
            </p:cNvPr>
            <p:cNvSpPr txBox="1">
              <a:spLocks noChangeArrowheads="1"/>
            </p:cNvSpPr>
            <p:nvPr/>
          </p:nvSpPr>
          <p:spPr bwMode="auto">
            <a:xfrm>
              <a:off x="2259" y="1557"/>
              <a:ext cx="265" cy="288"/>
            </a:xfrm>
            <a:prstGeom prst="rect">
              <a:avLst/>
            </a:prstGeom>
            <a:noFill/>
            <a:ln w="9525">
              <a:noFill/>
              <a:miter lim="800000"/>
              <a:headEnd/>
              <a:tailEnd/>
            </a:ln>
            <a:effectLst/>
          </p:spPr>
          <p:txBody>
            <a:bodyPr wrap="none">
              <a:spAutoFit/>
            </a:bodyPr>
            <a:lstStyle/>
            <a:p>
              <a:r>
                <a:rPr lang="en-US" sz="2400">
                  <a:latin typeface="Arial Narrow" pitchFamily="34" charset="0"/>
                </a:rPr>
                <a:t>W</a:t>
              </a:r>
            </a:p>
          </p:txBody>
        </p:sp>
        <p:sp>
          <p:nvSpPr>
            <p:cNvPr id="2457845" name="Text Box 24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74</a:t>
              </a:r>
            </a:p>
          </p:txBody>
        </p:sp>
      </p:grpSp>
      <p:grpSp>
        <p:nvGrpSpPr>
          <p:cNvPr id="2457846" name="Group 246"/>
          <p:cNvGrpSpPr>
            <a:grpSpLocks/>
          </p:cNvGrpSpPr>
          <p:nvPr/>
        </p:nvGrpSpPr>
        <p:grpSpPr bwMode="auto">
          <a:xfrm>
            <a:off x="3089275" y="3571875"/>
            <a:ext cx="531813" cy="584200"/>
            <a:chOff x="2242" y="1480"/>
            <a:chExt cx="335" cy="368"/>
          </a:xfrm>
        </p:grpSpPr>
        <p:sp>
          <p:nvSpPr>
            <p:cNvPr id="2457847" name="Rectangle 247">
              <a:hlinkClick r:id="rId67" action="ppaction://hlinksldjump" tooltip="Rhen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48" name="Text Box 248">
              <a:hlinkClick r:id="rId67" action="ppaction://hlinksldjump" tooltip="Rhen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Re</a:t>
              </a:r>
            </a:p>
          </p:txBody>
        </p:sp>
        <p:sp>
          <p:nvSpPr>
            <p:cNvPr id="2457849" name="Text Box 24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75</a:t>
              </a:r>
            </a:p>
          </p:txBody>
        </p:sp>
      </p:grpSp>
      <p:grpSp>
        <p:nvGrpSpPr>
          <p:cNvPr id="2457850" name="Group 250"/>
          <p:cNvGrpSpPr>
            <a:grpSpLocks/>
          </p:cNvGrpSpPr>
          <p:nvPr/>
        </p:nvGrpSpPr>
        <p:grpSpPr bwMode="auto">
          <a:xfrm>
            <a:off x="3554413" y="3573463"/>
            <a:ext cx="531812" cy="584200"/>
            <a:chOff x="2242" y="1480"/>
            <a:chExt cx="335" cy="368"/>
          </a:xfrm>
        </p:grpSpPr>
        <p:sp>
          <p:nvSpPr>
            <p:cNvPr id="2457851" name="Rectangle 251">
              <a:hlinkClick r:id="rId68" action="ppaction://hlinksldjump" tooltip="Osm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52" name="Text Box 252">
              <a:hlinkClick r:id="rId68" action="ppaction://hlinksldjump" tooltip="Osm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Os</a:t>
              </a:r>
            </a:p>
          </p:txBody>
        </p:sp>
        <p:sp>
          <p:nvSpPr>
            <p:cNvPr id="2457853" name="Text Box 253"/>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76</a:t>
              </a:r>
            </a:p>
          </p:txBody>
        </p:sp>
      </p:grpSp>
      <p:grpSp>
        <p:nvGrpSpPr>
          <p:cNvPr id="2457854" name="Group 254"/>
          <p:cNvGrpSpPr>
            <a:grpSpLocks/>
          </p:cNvGrpSpPr>
          <p:nvPr/>
        </p:nvGrpSpPr>
        <p:grpSpPr bwMode="auto">
          <a:xfrm>
            <a:off x="4027488" y="3571875"/>
            <a:ext cx="473075" cy="584200"/>
            <a:chOff x="2242" y="1480"/>
            <a:chExt cx="298" cy="368"/>
          </a:xfrm>
        </p:grpSpPr>
        <p:sp>
          <p:nvSpPr>
            <p:cNvPr id="2457855" name="Rectangle 255">
              <a:hlinkClick r:id="rId69" action="ppaction://hlinksldjump" tooltip="Irid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56" name="Text Box 256">
              <a:hlinkClick r:id="rId69" action="ppaction://hlinksldjump" tooltip="Iridium"/>
            </p:cNvPr>
            <p:cNvSpPr txBox="1">
              <a:spLocks noChangeArrowheads="1"/>
            </p:cNvSpPr>
            <p:nvPr/>
          </p:nvSpPr>
          <p:spPr bwMode="auto">
            <a:xfrm>
              <a:off x="2259" y="1557"/>
              <a:ext cx="212" cy="288"/>
            </a:xfrm>
            <a:prstGeom prst="rect">
              <a:avLst/>
            </a:prstGeom>
            <a:noFill/>
            <a:ln w="9525">
              <a:noFill/>
              <a:miter lim="800000"/>
              <a:headEnd/>
              <a:tailEnd/>
            </a:ln>
            <a:effectLst/>
          </p:spPr>
          <p:txBody>
            <a:bodyPr wrap="none">
              <a:spAutoFit/>
            </a:bodyPr>
            <a:lstStyle/>
            <a:p>
              <a:r>
                <a:rPr lang="en-US" sz="2400">
                  <a:latin typeface="Arial Narrow" pitchFamily="34" charset="0"/>
                </a:rPr>
                <a:t>Ir</a:t>
              </a:r>
            </a:p>
          </p:txBody>
        </p:sp>
        <p:sp>
          <p:nvSpPr>
            <p:cNvPr id="2457857" name="Text Box 257"/>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77</a:t>
              </a:r>
            </a:p>
          </p:txBody>
        </p:sp>
      </p:grpSp>
      <p:grpSp>
        <p:nvGrpSpPr>
          <p:cNvPr id="2457858" name="Group 258"/>
          <p:cNvGrpSpPr>
            <a:grpSpLocks/>
          </p:cNvGrpSpPr>
          <p:nvPr/>
        </p:nvGrpSpPr>
        <p:grpSpPr bwMode="auto">
          <a:xfrm>
            <a:off x="4027488" y="2952750"/>
            <a:ext cx="531812" cy="584200"/>
            <a:chOff x="2242" y="1480"/>
            <a:chExt cx="335" cy="368"/>
          </a:xfrm>
        </p:grpSpPr>
        <p:sp>
          <p:nvSpPr>
            <p:cNvPr id="2457859" name="Rectangle 259">
              <a:hlinkClick r:id="rId70" action="ppaction://hlinksldjump" tooltip="Rhen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60" name="Text Box 260">
              <a:hlinkClick r:id="rId70" action="ppaction://hlinksldjump" tooltip="Rhod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Rh</a:t>
              </a:r>
            </a:p>
          </p:txBody>
        </p:sp>
        <p:sp>
          <p:nvSpPr>
            <p:cNvPr id="2457861" name="Text Box 26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45</a:t>
              </a:r>
            </a:p>
          </p:txBody>
        </p:sp>
      </p:grpSp>
      <p:grpSp>
        <p:nvGrpSpPr>
          <p:cNvPr id="2457862" name="Group 262"/>
          <p:cNvGrpSpPr>
            <a:grpSpLocks/>
          </p:cNvGrpSpPr>
          <p:nvPr/>
        </p:nvGrpSpPr>
        <p:grpSpPr bwMode="auto">
          <a:xfrm>
            <a:off x="3557588" y="2954338"/>
            <a:ext cx="531812" cy="584200"/>
            <a:chOff x="2242" y="1480"/>
            <a:chExt cx="335" cy="368"/>
          </a:xfrm>
        </p:grpSpPr>
        <p:sp>
          <p:nvSpPr>
            <p:cNvPr id="2457863" name="Rectangle 263">
              <a:hlinkClick r:id="rId71" action="ppaction://hlinksldjump" tooltip="Ruthen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64" name="Text Box 264">
              <a:hlinkClick r:id="rId71" action="ppaction://hlinksldjump" tooltip="Ruthen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Ru</a:t>
              </a:r>
            </a:p>
          </p:txBody>
        </p:sp>
        <p:sp>
          <p:nvSpPr>
            <p:cNvPr id="2457865" name="Text Box 26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44</a:t>
              </a:r>
            </a:p>
          </p:txBody>
        </p:sp>
      </p:grpSp>
      <p:grpSp>
        <p:nvGrpSpPr>
          <p:cNvPr id="2457866" name="Group 266"/>
          <p:cNvGrpSpPr>
            <a:grpSpLocks/>
          </p:cNvGrpSpPr>
          <p:nvPr/>
        </p:nvGrpSpPr>
        <p:grpSpPr bwMode="auto">
          <a:xfrm>
            <a:off x="2630488" y="2955925"/>
            <a:ext cx="558800" cy="584200"/>
            <a:chOff x="2242" y="1480"/>
            <a:chExt cx="352" cy="368"/>
          </a:xfrm>
        </p:grpSpPr>
        <p:sp>
          <p:nvSpPr>
            <p:cNvPr id="2457867" name="Rectangle 267">
              <a:hlinkClick r:id="rId72" action="ppaction://hlinksldjump" tooltip="Molybden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68" name="Text Box 268">
              <a:hlinkClick r:id="rId72" action="ppaction://hlinksldjump" tooltip="Molybdenum"/>
            </p:cNvPr>
            <p:cNvSpPr txBox="1">
              <a:spLocks noChangeArrowheads="1"/>
            </p:cNvSpPr>
            <p:nvPr/>
          </p:nvSpPr>
          <p:spPr bwMode="auto">
            <a:xfrm>
              <a:off x="2259" y="1557"/>
              <a:ext cx="335" cy="288"/>
            </a:xfrm>
            <a:prstGeom prst="rect">
              <a:avLst/>
            </a:prstGeom>
            <a:noFill/>
            <a:ln w="9525">
              <a:noFill/>
              <a:miter lim="800000"/>
              <a:headEnd/>
              <a:tailEnd/>
            </a:ln>
            <a:effectLst/>
          </p:spPr>
          <p:txBody>
            <a:bodyPr wrap="none">
              <a:spAutoFit/>
            </a:bodyPr>
            <a:lstStyle/>
            <a:p>
              <a:r>
                <a:rPr lang="en-US" sz="2400">
                  <a:latin typeface="Arial Narrow" pitchFamily="34" charset="0"/>
                </a:rPr>
                <a:t>Mo</a:t>
              </a:r>
            </a:p>
          </p:txBody>
        </p:sp>
        <p:sp>
          <p:nvSpPr>
            <p:cNvPr id="2457869" name="Text Box 26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42</a:t>
              </a:r>
            </a:p>
          </p:txBody>
        </p:sp>
      </p:grpSp>
      <p:grpSp>
        <p:nvGrpSpPr>
          <p:cNvPr id="2457870" name="Group 270"/>
          <p:cNvGrpSpPr>
            <a:grpSpLocks/>
          </p:cNvGrpSpPr>
          <p:nvPr/>
        </p:nvGrpSpPr>
        <p:grpSpPr bwMode="auto">
          <a:xfrm>
            <a:off x="2152650" y="2951163"/>
            <a:ext cx="531813" cy="584200"/>
            <a:chOff x="2242" y="1480"/>
            <a:chExt cx="335" cy="368"/>
          </a:xfrm>
        </p:grpSpPr>
        <p:sp>
          <p:nvSpPr>
            <p:cNvPr id="2457871" name="Rectangle 271">
              <a:hlinkClick r:id="rId73" action="ppaction://hlinksldjump" tooltip="Niob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72" name="Text Box 272">
              <a:hlinkClick r:id="rId73" action="ppaction://hlinksldjump" tooltip="Niob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Nb</a:t>
              </a:r>
            </a:p>
          </p:txBody>
        </p:sp>
        <p:sp>
          <p:nvSpPr>
            <p:cNvPr id="2457873" name="Text Box 273"/>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41</a:t>
              </a:r>
            </a:p>
          </p:txBody>
        </p:sp>
      </p:grpSp>
      <p:grpSp>
        <p:nvGrpSpPr>
          <p:cNvPr id="2457874" name="Group 274"/>
          <p:cNvGrpSpPr>
            <a:grpSpLocks/>
          </p:cNvGrpSpPr>
          <p:nvPr/>
        </p:nvGrpSpPr>
        <p:grpSpPr bwMode="auto">
          <a:xfrm>
            <a:off x="2155825" y="2341563"/>
            <a:ext cx="473075" cy="584200"/>
            <a:chOff x="1358" y="1475"/>
            <a:chExt cx="298" cy="368"/>
          </a:xfrm>
        </p:grpSpPr>
        <p:sp>
          <p:nvSpPr>
            <p:cNvPr id="2457875" name="AutoShape 275" descr="Vanadium">
              <a:hlinkClick r:id="rId54" action="ppaction://hlinksldjump" highlightClick="1"/>
            </p:cNvPr>
            <p:cNvSpPr>
              <a:spLocks noChangeArrowheads="1"/>
            </p:cNvSpPr>
            <p:nvPr/>
          </p:nvSpPr>
          <p:spPr bwMode="auto">
            <a:xfrm>
              <a:off x="1383" y="1499"/>
              <a:ext cx="240" cy="336"/>
            </a:xfrm>
            <a:prstGeom prst="actionButtonBlank">
              <a:avLst/>
            </a:prstGeom>
            <a:noFill/>
            <a:ln w="9525">
              <a:noFill/>
              <a:miter lim="800000"/>
              <a:headEnd/>
              <a:tailEnd/>
            </a:ln>
            <a:effectLst/>
          </p:spPr>
          <p:txBody>
            <a:bodyPr wrap="none" anchor="ctr"/>
            <a:lstStyle/>
            <a:p>
              <a:endParaRPr lang="en-US"/>
            </a:p>
          </p:txBody>
        </p:sp>
        <p:sp>
          <p:nvSpPr>
            <p:cNvPr id="2457876" name="AutoShape 276">
              <a:hlinkClick r:id="rId54" action="ppaction://hlinksldjump" highlightClick="1"/>
            </p:cNvPr>
            <p:cNvSpPr>
              <a:spLocks noChangeArrowheads="1"/>
            </p:cNvSpPr>
            <p:nvPr/>
          </p:nvSpPr>
          <p:spPr bwMode="auto">
            <a:xfrm>
              <a:off x="1392" y="1488"/>
              <a:ext cx="240" cy="336"/>
            </a:xfrm>
            <a:prstGeom prst="actionButtonBlank">
              <a:avLst/>
            </a:prstGeom>
            <a:noFill/>
            <a:ln w="9525">
              <a:noFill/>
              <a:miter lim="800000"/>
              <a:headEnd/>
              <a:tailEnd/>
            </a:ln>
            <a:effectLst/>
          </p:spPr>
          <p:txBody>
            <a:bodyPr wrap="none" anchor="ctr"/>
            <a:lstStyle/>
            <a:p>
              <a:endParaRPr lang="en-US"/>
            </a:p>
          </p:txBody>
        </p:sp>
        <p:grpSp>
          <p:nvGrpSpPr>
            <p:cNvPr id="2457877" name="Group 277"/>
            <p:cNvGrpSpPr>
              <a:grpSpLocks/>
            </p:cNvGrpSpPr>
            <p:nvPr/>
          </p:nvGrpSpPr>
          <p:grpSpPr bwMode="auto">
            <a:xfrm>
              <a:off x="1358" y="1475"/>
              <a:ext cx="298" cy="368"/>
              <a:chOff x="2242" y="1480"/>
              <a:chExt cx="298" cy="368"/>
            </a:xfrm>
          </p:grpSpPr>
          <p:sp>
            <p:nvSpPr>
              <p:cNvPr id="2457878" name="Rectangle 278">
                <a:hlinkClick r:id="rId54" action="ppaction://hlinksldjump" tooltip="Vanad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879" name="Text Box 279">
                <a:hlinkClick r:id="rId54" action="ppaction://hlinksldjump" tooltip="Vanadium"/>
              </p:cNvPr>
              <p:cNvSpPr txBox="1">
                <a:spLocks noChangeArrowheads="1"/>
              </p:cNvSpPr>
              <p:nvPr/>
            </p:nvSpPr>
            <p:spPr bwMode="auto">
              <a:xfrm>
                <a:off x="2259" y="1557"/>
                <a:ext cx="221" cy="288"/>
              </a:xfrm>
              <a:prstGeom prst="rect">
                <a:avLst/>
              </a:prstGeom>
              <a:noFill/>
              <a:ln w="9525">
                <a:noFill/>
                <a:miter lim="800000"/>
                <a:headEnd/>
                <a:tailEnd/>
              </a:ln>
              <a:effectLst/>
            </p:spPr>
            <p:txBody>
              <a:bodyPr wrap="none">
                <a:spAutoFit/>
              </a:bodyPr>
              <a:lstStyle/>
              <a:p>
                <a:r>
                  <a:rPr lang="en-US" sz="2400">
                    <a:latin typeface="Arial Narrow" pitchFamily="34" charset="0"/>
                  </a:rPr>
                  <a:t>V</a:t>
                </a:r>
              </a:p>
            </p:txBody>
          </p:sp>
          <p:sp>
            <p:nvSpPr>
              <p:cNvPr id="2457880" name="Text Box 280">
                <a:hlinkClick r:id="rId54"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23</a:t>
                </a:r>
              </a:p>
            </p:txBody>
          </p:sp>
        </p:grpSp>
      </p:grpSp>
      <p:grpSp>
        <p:nvGrpSpPr>
          <p:cNvPr id="2457881" name="Group 281"/>
          <p:cNvGrpSpPr>
            <a:grpSpLocks/>
          </p:cNvGrpSpPr>
          <p:nvPr/>
        </p:nvGrpSpPr>
        <p:grpSpPr bwMode="auto">
          <a:xfrm>
            <a:off x="-7938" y="1111250"/>
            <a:ext cx="473076" cy="584200"/>
            <a:chOff x="2242" y="1480"/>
            <a:chExt cx="298" cy="368"/>
          </a:xfrm>
        </p:grpSpPr>
        <p:sp>
          <p:nvSpPr>
            <p:cNvPr id="2457882" name="Rectangle 282" descr="Lithium">
              <a:hlinkClick r:id="rId74" action="ppaction://hlinksldjump" tooltip="Lithium"/>
            </p:cNvPr>
            <p:cNvSpPr>
              <a:spLocks noChangeArrowheads="1"/>
            </p:cNvSpPr>
            <p:nvPr/>
          </p:nvSpPr>
          <p:spPr bwMode="auto">
            <a:xfrm>
              <a:off x="2282" y="1500"/>
              <a:ext cx="258" cy="348"/>
            </a:xfrm>
            <a:prstGeom prst="rect">
              <a:avLst/>
            </a:prstGeom>
            <a:gradFill rotWithShape="1">
              <a:gsLst>
                <a:gs pos="0">
                  <a:srgbClr val="FF0000"/>
                </a:gs>
                <a:gs pos="100000">
                  <a:srgbClr val="CC0000"/>
                </a:gs>
              </a:gsLst>
              <a:path path="shape">
                <a:fillToRect l="50000" t="50000" r="50000" b="50000"/>
              </a:path>
            </a:gradFill>
            <a:ln w="9525">
              <a:solidFill>
                <a:srgbClr val="FF0000"/>
              </a:solidFill>
              <a:miter lim="800000"/>
              <a:headEnd/>
              <a:tailEnd/>
            </a:ln>
            <a:effectLst/>
          </p:spPr>
          <p:txBody>
            <a:bodyPr wrap="none" anchor="ctr"/>
            <a:lstStyle/>
            <a:p>
              <a:endParaRPr lang="en-US"/>
            </a:p>
          </p:txBody>
        </p:sp>
        <p:sp>
          <p:nvSpPr>
            <p:cNvPr id="2457883" name="Text Box 283">
              <a:hlinkClick r:id="rId74" action="ppaction://hlinksldjump" tooltip="Lithium"/>
            </p:cNvPr>
            <p:cNvSpPr txBox="1">
              <a:spLocks noChangeArrowheads="1"/>
            </p:cNvSpPr>
            <p:nvPr/>
          </p:nvSpPr>
          <p:spPr bwMode="auto">
            <a:xfrm>
              <a:off x="2259" y="1557"/>
              <a:ext cx="239" cy="288"/>
            </a:xfrm>
            <a:prstGeom prst="rect">
              <a:avLst/>
            </a:prstGeom>
            <a:noFill/>
            <a:ln w="9525">
              <a:noFill/>
              <a:miter lim="800000"/>
              <a:headEnd/>
              <a:tailEnd/>
            </a:ln>
            <a:effectLst/>
          </p:spPr>
          <p:txBody>
            <a:bodyPr wrap="none">
              <a:spAutoFit/>
            </a:bodyPr>
            <a:lstStyle/>
            <a:p>
              <a:r>
                <a:rPr lang="en-US" sz="2400">
                  <a:latin typeface="Arial Narrow" pitchFamily="34" charset="0"/>
                </a:rPr>
                <a:t>Li</a:t>
              </a:r>
            </a:p>
          </p:txBody>
        </p:sp>
        <p:sp>
          <p:nvSpPr>
            <p:cNvPr id="2457884" name="Text Box 284">
              <a:hlinkClick r:id="rId32" action="ppaction://hlinksldjump"/>
            </p:cNvPr>
            <p:cNvSpPr txBox="1">
              <a:spLocks noChangeArrowheads="1"/>
            </p:cNvSpPr>
            <p:nvPr/>
          </p:nvSpPr>
          <p:spPr bwMode="auto">
            <a:xfrm>
              <a:off x="2242" y="1480"/>
              <a:ext cx="152" cy="154"/>
            </a:xfrm>
            <a:prstGeom prst="rect">
              <a:avLst/>
            </a:prstGeom>
            <a:noFill/>
            <a:ln w="9525">
              <a:noFill/>
              <a:miter lim="800000"/>
              <a:headEnd/>
              <a:tailEnd/>
            </a:ln>
            <a:effectLst/>
          </p:spPr>
          <p:txBody>
            <a:bodyPr wrap="none">
              <a:spAutoFit/>
            </a:bodyPr>
            <a:lstStyle/>
            <a:p>
              <a:r>
                <a:rPr lang="en-US">
                  <a:latin typeface="Arial Narrow" pitchFamily="34" charset="0"/>
                </a:rPr>
                <a:t>3</a:t>
              </a:r>
            </a:p>
          </p:txBody>
        </p:sp>
      </p:grpSp>
      <p:grpSp>
        <p:nvGrpSpPr>
          <p:cNvPr id="2457885" name="Group 285"/>
          <p:cNvGrpSpPr>
            <a:grpSpLocks/>
          </p:cNvGrpSpPr>
          <p:nvPr/>
        </p:nvGrpSpPr>
        <p:grpSpPr bwMode="auto">
          <a:xfrm>
            <a:off x="-7938" y="4202113"/>
            <a:ext cx="473076" cy="584200"/>
            <a:chOff x="2242" y="1480"/>
            <a:chExt cx="298" cy="368"/>
          </a:xfrm>
        </p:grpSpPr>
        <p:sp>
          <p:nvSpPr>
            <p:cNvPr id="2457886" name="Rectangle 286">
              <a:hlinkClick r:id="rId75" action="ppaction://hlinksldjump" tooltip="Francium"/>
            </p:cNvPr>
            <p:cNvSpPr>
              <a:spLocks noChangeArrowheads="1"/>
            </p:cNvSpPr>
            <p:nvPr/>
          </p:nvSpPr>
          <p:spPr bwMode="auto">
            <a:xfrm>
              <a:off x="2282" y="1500"/>
              <a:ext cx="258" cy="348"/>
            </a:xfrm>
            <a:prstGeom prst="rect">
              <a:avLst/>
            </a:prstGeom>
            <a:gradFill rotWithShape="1">
              <a:gsLst>
                <a:gs pos="0">
                  <a:srgbClr val="FF0000"/>
                </a:gs>
                <a:gs pos="100000">
                  <a:srgbClr val="CC0000"/>
                </a:gs>
              </a:gsLst>
              <a:path path="shape">
                <a:fillToRect l="50000" t="50000" r="50000" b="50000"/>
              </a:path>
            </a:gradFill>
            <a:ln w="9525">
              <a:solidFill>
                <a:srgbClr val="FF0000"/>
              </a:solidFill>
              <a:miter lim="800000"/>
              <a:headEnd/>
              <a:tailEnd/>
            </a:ln>
            <a:effectLst/>
          </p:spPr>
          <p:txBody>
            <a:bodyPr wrap="none" anchor="ctr"/>
            <a:lstStyle/>
            <a:p>
              <a:endParaRPr lang="en-US"/>
            </a:p>
          </p:txBody>
        </p:sp>
        <p:sp>
          <p:nvSpPr>
            <p:cNvPr id="2457887" name="Text Box 287">
              <a:hlinkClick r:id="rId75" action="ppaction://hlinksldjump" tooltip="Francium"/>
            </p:cNvPr>
            <p:cNvSpPr txBox="1">
              <a:spLocks noChangeArrowheads="1"/>
            </p:cNvSpPr>
            <p:nvPr/>
          </p:nvSpPr>
          <p:spPr bwMode="auto">
            <a:xfrm>
              <a:off x="2259" y="1557"/>
              <a:ext cx="264" cy="288"/>
            </a:xfrm>
            <a:prstGeom prst="rect">
              <a:avLst/>
            </a:prstGeom>
            <a:noFill/>
            <a:ln w="9525">
              <a:noFill/>
              <a:miter lim="800000"/>
              <a:headEnd/>
              <a:tailEnd/>
            </a:ln>
            <a:effectLst/>
          </p:spPr>
          <p:txBody>
            <a:bodyPr wrap="none">
              <a:spAutoFit/>
            </a:bodyPr>
            <a:lstStyle/>
            <a:p>
              <a:r>
                <a:rPr lang="en-US" sz="2400">
                  <a:latin typeface="Arial Narrow" pitchFamily="34" charset="0"/>
                </a:rPr>
                <a:t>Fr</a:t>
              </a:r>
            </a:p>
          </p:txBody>
        </p:sp>
        <p:sp>
          <p:nvSpPr>
            <p:cNvPr id="2457888" name="Text Box 288">
              <a:hlinkClick r:id="rId75" action="ppaction://hlinksldjump" tooltip="Francium"/>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87</a:t>
              </a:r>
            </a:p>
          </p:txBody>
        </p:sp>
      </p:grpSp>
      <p:grpSp>
        <p:nvGrpSpPr>
          <p:cNvPr id="2457889" name="Group 289"/>
          <p:cNvGrpSpPr>
            <a:grpSpLocks/>
          </p:cNvGrpSpPr>
          <p:nvPr/>
        </p:nvGrpSpPr>
        <p:grpSpPr bwMode="auto">
          <a:xfrm>
            <a:off x="-9525" y="3581400"/>
            <a:ext cx="517525" cy="584200"/>
            <a:chOff x="2242" y="1480"/>
            <a:chExt cx="326" cy="368"/>
          </a:xfrm>
        </p:grpSpPr>
        <p:sp>
          <p:nvSpPr>
            <p:cNvPr id="2457890" name="Rectangle 290">
              <a:hlinkClick r:id="rId76" action="ppaction://hlinksldjump" tooltip="Cesium"/>
            </p:cNvPr>
            <p:cNvSpPr>
              <a:spLocks noChangeArrowheads="1"/>
            </p:cNvSpPr>
            <p:nvPr/>
          </p:nvSpPr>
          <p:spPr bwMode="auto">
            <a:xfrm>
              <a:off x="2282" y="1500"/>
              <a:ext cx="258" cy="348"/>
            </a:xfrm>
            <a:prstGeom prst="rect">
              <a:avLst/>
            </a:prstGeom>
            <a:gradFill rotWithShape="1">
              <a:gsLst>
                <a:gs pos="0">
                  <a:srgbClr val="FF0000"/>
                </a:gs>
                <a:gs pos="100000">
                  <a:srgbClr val="CC0000"/>
                </a:gs>
              </a:gsLst>
              <a:path path="shape">
                <a:fillToRect l="50000" t="50000" r="50000" b="50000"/>
              </a:path>
            </a:gradFill>
            <a:ln w="9525">
              <a:solidFill>
                <a:srgbClr val="FF0000"/>
              </a:solidFill>
              <a:miter lim="800000"/>
              <a:headEnd/>
              <a:tailEnd/>
            </a:ln>
            <a:effectLst/>
          </p:spPr>
          <p:txBody>
            <a:bodyPr wrap="none" anchor="ctr"/>
            <a:lstStyle/>
            <a:p>
              <a:endParaRPr lang="en-US"/>
            </a:p>
          </p:txBody>
        </p:sp>
        <p:sp>
          <p:nvSpPr>
            <p:cNvPr id="2457891" name="Text Box 291">
              <a:hlinkClick r:id="rId76" action="ppaction://hlinksldjump" tooltip="Ces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Cs</a:t>
              </a:r>
            </a:p>
          </p:txBody>
        </p:sp>
        <p:sp>
          <p:nvSpPr>
            <p:cNvPr id="2457892" name="Text Box 292">
              <a:hlinkClick r:id="rId4"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55</a:t>
              </a:r>
            </a:p>
          </p:txBody>
        </p:sp>
      </p:grpSp>
      <p:grpSp>
        <p:nvGrpSpPr>
          <p:cNvPr id="2457893" name="Group 293"/>
          <p:cNvGrpSpPr>
            <a:grpSpLocks/>
          </p:cNvGrpSpPr>
          <p:nvPr/>
        </p:nvGrpSpPr>
        <p:grpSpPr bwMode="auto">
          <a:xfrm>
            <a:off x="-14288" y="457200"/>
            <a:ext cx="547688" cy="627063"/>
            <a:chOff x="-9" y="288"/>
            <a:chExt cx="345" cy="395"/>
          </a:xfrm>
        </p:grpSpPr>
        <p:sp>
          <p:nvSpPr>
            <p:cNvPr id="2457894" name="AutoShape 294">
              <a:hlinkClick r:id="rId77" action="ppaction://hlinksldjump" highlightClick="1"/>
            </p:cNvPr>
            <p:cNvSpPr>
              <a:spLocks noChangeArrowheads="1"/>
            </p:cNvSpPr>
            <p:nvPr/>
          </p:nvSpPr>
          <p:spPr bwMode="auto">
            <a:xfrm>
              <a:off x="0" y="288"/>
              <a:ext cx="336" cy="384"/>
            </a:xfrm>
            <a:prstGeom prst="actionButtonBlank">
              <a:avLst/>
            </a:prstGeom>
            <a:noFill/>
            <a:ln w="9525">
              <a:noFill/>
              <a:miter lim="800000"/>
              <a:headEnd/>
              <a:tailEnd/>
            </a:ln>
            <a:effectLst/>
          </p:spPr>
          <p:txBody>
            <a:bodyPr wrap="none" anchor="ctr"/>
            <a:lstStyle/>
            <a:p>
              <a:endParaRPr lang="en-US"/>
            </a:p>
          </p:txBody>
        </p:sp>
        <p:sp>
          <p:nvSpPr>
            <p:cNvPr id="2457895" name="AutoShape 295">
              <a:hlinkClick r:id="rId77" action="ppaction://hlinksldjump" highlightClick="1"/>
            </p:cNvPr>
            <p:cNvSpPr>
              <a:spLocks noChangeArrowheads="1"/>
            </p:cNvSpPr>
            <p:nvPr/>
          </p:nvSpPr>
          <p:spPr bwMode="auto">
            <a:xfrm>
              <a:off x="-9" y="299"/>
              <a:ext cx="336" cy="384"/>
            </a:xfrm>
            <a:prstGeom prst="actionButtonBlank">
              <a:avLst/>
            </a:prstGeom>
            <a:noFill/>
            <a:ln w="9525">
              <a:noFill/>
              <a:miter lim="800000"/>
              <a:headEnd/>
              <a:tailEnd/>
            </a:ln>
            <a:effectLst/>
          </p:spPr>
          <p:txBody>
            <a:bodyPr wrap="none" anchor="ctr"/>
            <a:lstStyle/>
            <a:p>
              <a:endParaRPr lang="en-US"/>
            </a:p>
          </p:txBody>
        </p:sp>
        <p:grpSp>
          <p:nvGrpSpPr>
            <p:cNvPr id="2457896" name="Group 296"/>
            <p:cNvGrpSpPr>
              <a:grpSpLocks/>
            </p:cNvGrpSpPr>
            <p:nvPr/>
          </p:nvGrpSpPr>
          <p:grpSpPr bwMode="auto">
            <a:xfrm>
              <a:off x="-5" y="301"/>
              <a:ext cx="321" cy="368"/>
              <a:chOff x="5760" y="400"/>
              <a:chExt cx="321" cy="368"/>
            </a:xfrm>
          </p:grpSpPr>
          <p:sp>
            <p:nvSpPr>
              <p:cNvPr id="2457897" name="Rectangle 297">
                <a:hlinkClick r:id="rId77" action="ppaction://hlinksldjump" tooltip="Hydrogen"/>
              </p:cNvPr>
              <p:cNvSpPr>
                <a:spLocks noChangeArrowheads="1"/>
              </p:cNvSpPr>
              <p:nvPr/>
            </p:nvSpPr>
            <p:spPr bwMode="auto">
              <a:xfrm>
                <a:off x="5800" y="420"/>
                <a:ext cx="258" cy="348"/>
              </a:xfrm>
              <a:prstGeom prst="rect">
                <a:avLst/>
              </a:prstGeom>
              <a:gradFill rotWithShape="1">
                <a:gsLst>
                  <a:gs pos="0">
                    <a:srgbClr val="F8F8F8"/>
                  </a:gs>
                  <a:gs pos="100000">
                    <a:srgbClr val="F8F8F8"/>
                  </a:gs>
                </a:gsLst>
                <a:path path="shape">
                  <a:fillToRect l="50000" t="50000" r="50000" b="50000"/>
                </a:path>
              </a:gradFill>
              <a:ln w="9525">
                <a:solidFill>
                  <a:srgbClr val="F8F8F8"/>
                </a:solidFill>
                <a:miter lim="800000"/>
                <a:headEnd/>
                <a:tailEnd/>
              </a:ln>
              <a:effectLst/>
            </p:spPr>
            <p:txBody>
              <a:bodyPr wrap="none" anchor="ctr"/>
              <a:lstStyle/>
              <a:p>
                <a:endParaRPr lang="en-US"/>
              </a:p>
            </p:txBody>
          </p:sp>
          <p:sp>
            <p:nvSpPr>
              <p:cNvPr id="2457898" name="Text Box 298">
                <a:hlinkClick r:id="rId77" action="ppaction://hlinksldjump" tooltip="Hydrogen"/>
              </p:cNvPr>
              <p:cNvSpPr txBox="1">
                <a:spLocks noChangeArrowheads="1"/>
              </p:cNvSpPr>
              <p:nvPr/>
            </p:nvSpPr>
            <p:spPr bwMode="auto">
              <a:xfrm>
                <a:off x="5807" y="477"/>
                <a:ext cx="274" cy="288"/>
              </a:xfrm>
              <a:prstGeom prst="rect">
                <a:avLst/>
              </a:prstGeom>
              <a:noFill/>
              <a:ln w="9525">
                <a:noFill/>
                <a:miter lim="800000"/>
                <a:headEnd/>
                <a:tailEnd/>
              </a:ln>
              <a:effectLst/>
            </p:spPr>
            <p:txBody>
              <a:bodyPr wrap="none">
                <a:spAutoFit/>
              </a:bodyPr>
              <a:lstStyle/>
              <a:p>
                <a:r>
                  <a:rPr lang="en-US" sz="2400">
                    <a:latin typeface="Arial Narrow" pitchFamily="34" charset="0"/>
                  </a:rPr>
                  <a:t>H </a:t>
                </a:r>
              </a:p>
            </p:txBody>
          </p:sp>
          <p:sp>
            <p:nvSpPr>
              <p:cNvPr id="2457899" name="Text Box 299">
                <a:hlinkClick r:id="rId32" action="ppaction://hlinksldjump"/>
              </p:cNvPr>
              <p:cNvSpPr txBox="1">
                <a:spLocks noChangeArrowheads="1"/>
              </p:cNvSpPr>
              <p:nvPr/>
            </p:nvSpPr>
            <p:spPr bwMode="auto">
              <a:xfrm>
                <a:off x="5760" y="400"/>
                <a:ext cx="152" cy="154"/>
              </a:xfrm>
              <a:prstGeom prst="rect">
                <a:avLst/>
              </a:prstGeom>
              <a:noFill/>
              <a:ln w="9525">
                <a:noFill/>
                <a:miter lim="800000"/>
                <a:headEnd/>
                <a:tailEnd/>
              </a:ln>
              <a:effectLst/>
            </p:spPr>
            <p:txBody>
              <a:bodyPr wrap="none">
                <a:spAutoFit/>
              </a:bodyPr>
              <a:lstStyle/>
              <a:p>
                <a:r>
                  <a:rPr lang="en-US">
                    <a:latin typeface="Arial Narrow" pitchFamily="34" charset="0"/>
                  </a:rPr>
                  <a:t>1</a:t>
                </a:r>
              </a:p>
            </p:txBody>
          </p:sp>
        </p:grpSp>
      </p:grpSp>
      <p:grpSp>
        <p:nvGrpSpPr>
          <p:cNvPr id="2457900" name="Group 300"/>
          <p:cNvGrpSpPr>
            <a:grpSpLocks/>
          </p:cNvGrpSpPr>
          <p:nvPr/>
        </p:nvGrpSpPr>
        <p:grpSpPr bwMode="auto">
          <a:xfrm>
            <a:off x="-9525" y="1735138"/>
            <a:ext cx="531813" cy="584200"/>
            <a:chOff x="2242" y="1480"/>
            <a:chExt cx="335" cy="368"/>
          </a:xfrm>
        </p:grpSpPr>
        <p:sp>
          <p:nvSpPr>
            <p:cNvPr id="2457901" name="Rectangle 301">
              <a:hlinkClick r:id="rId78" action="ppaction://hlinksldjump" tooltip="Sodium"/>
            </p:cNvPr>
            <p:cNvSpPr>
              <a:spLocks noChangeArrowheads="1"/>
            </p:cNvSpPr>
            <p:nvPr/>
          </p:nvSpPr>
          <p:spPr bwMode="auto">
            <a:xfrm>
              <a:off x="2282" y="1500"/>
              <a:ext cx="258" cy="348"/>
            </a:xfrm>
            <a:prstGeom prst="rect">
              <a:avLst/>
            </a:prstGeom>
            <a:gradFill rotWithShape="1">
              <a:gsLst>
                <a:gs pos="0">
                  <a:srgbClr val="FF0000"/>
                </a:gs>
                <a:gs pos="100000">
                  <a:srgbClr val="CC0000"/>
                </a:gs>
              </a:gsLst>
              <a:path path="shape">
                <a:fillToRect l="50000" t="50000" r="50000" b="50000"/>
              </a:path>
            </a:gradFill>
            <a:ln w="9525">
              <a:solidFill>
                <a:srgbClr val="FF0000"/>
              </a:solidFill>
              <a:miter lim="800000"/>
              <a:headEnd/>
              <a:tailEnd/>
            </a:ln>
            <a:effectLst/>
          </p:spPr>
          <p:txBody>
            <a:bodyPr wrap="none" anchor="ctr"/>
            <a:lstStyle/>
            <a:p>
              <a:endParaRPr lang="en-US"/>
            </a:p>
          </p:txBody>
        </p:sp>
        <p:sp>
          <p:nvSpPr>
            <p:cNvPr id="2457902" name="Text Box 302">
              <a:hlinkClick r:id="rId78" action="ppaction://hlinksldjump" tooltip="Sod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Na</a:t>
              </a:r>
            </a:p>
          </p:txBody>
        </p:sp>
        <p:sp>
          <p:nvSpPr>
            <p:cNvPr id="2457903" name="Text Box 303">
              <a:hlinkClick r:id="rId32"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11</a:t>
              </a:r>
            </a:p>
          </p:txBody>
        </p:sp>
      </p:grpSp>
      <p:grpSp>
        <p:nvGrpSpPr>
          <p:cNvPr id="2457904" name="Group 304"/>
          <p:cNvGrpSpPr>
            <a:grpSpLocks/>
          </p:cNvGrpSpPr>
          <p:nvPr/>
        </p:nvGrpSpPr>
        <p:grpSpPr bwMode="auto">
          <a:xfrm>
            <a:off x="-7938" y="2347913"/>
            <a:ext cx="473076" cy="584200"/>
            <a:chOff x="2242" y="1480"/>
            <a:chExt cx="298" cy="368"/>
          </a:xfrm>
        </p:grpSpPr>
        <p:sp>
          <p:nvSpPr>
            <p:cNvPr id="2457905" name="Rectangle 305">
              <a:hlinkClick r:id="rId79" action="ppaction://hlinksldjump" tooltip="Potassium"/>
            </p:cNvPr>
            <p:cNvSpPr>
              <a:spLocks noChangeArrowheads="1"/>
            </p:cNvSpPr>
            <p:nvPr/>
          </p:nvSpPr>
          <p:spPr bwMode="auto">
            <a:xfrm>
              <a:off x="2282" y="1500"/>
              <a:ext cx="258" cy="348"/>
            </a:xfrm>
            <a:prstGeom prst="rect">
              <a:avLst/>
            </a:prstGeom>
            <a:gradFill rotWithShape="1">
              <a:gsLst>
                <a:gs pos="0">
                  <a:srgbClr val="FF0000"/>
                </a:gs>
                <a:gs pos="100000">
                  <a:srgbClr val="CC0000"/>
                </a:gs>
              </a:gsLst>
              <a:path path="shape">
                <a:fillToRect l="50000" t="50000" r="50000" b="50000"/>
              </a:path>
            </a:gradFill>
            <a:ln w="9525">
              <a:solidFill>
                <a:srgbClr val="FF0000"/>
              </a:solidFill>
              <a:miter lim="800000"/>
              <a:headEnd/>
              <a:tailEnd/>
            </a:ln>
            <a:effectLst/>
          </p:spPr>
          <p:txBody>
            <a:bodyPr wrap="none" anchor="ctr"/>
            <a:lstStyle/>
            <a:p>
              <a:endParaRPr lang="en-US"/>
            </a:p>
          </p:txBody>
        </p:sp>
        <p:sp>
          <p:nvSpPr>
            <p:cNvPr id="2457906" name="Text Box 306">
              <a:hlinkClick r:id="rId79" action="ppaction://hlinksldjump" tooltip="Potassium"/>
            </p:cNvPr>
            <p:cNvSpPr txBox="1">
              <a:spLocks noChangeArrowheads="1"/>
            </p:cNvSpPr>
            <p:nvPr/>
          </p:nvSpPr>
          <p:spPr bwMode="auto">
            <a:xfrm>
              <a:off x="2259" y="1557"/>
              <a:ext cx="221" cy="288"/>
            </a:xfrm>
            <a:prstGeom prst="rect">
              <a:avLst/>
            </a:prstGeom>
            <a:noFill/>
            <a:ln w="9525">
              <a:noFill/>
              <a:miter lim="800000"/>
              <a:headEnd/>
              <a:tailEnd/>
            </a:ln>
            <a:effectLst/>
          </p:spPr>
          <p:txBody>
            <a:bodyPr wrap="none">
              <a:spAutoFit/>
            </a:bodyPr>
            <a:lstStyle/>
            <a:p>
              <a:r>
                <a:rPr lang="en-US" sz="2400">
                  <a:latin typeface="Arial Narrow" pitchFamily="34" charset="0"/>
                </a:rPr>
                <a:t>K</a:t>
              </a:r>
            </a:p>
          </p:txBody>
        </p:sp>
        <p:sp>
          <p:nvSpPr>
            <p:cNvPr id="2457907" name="Text Box 307"/>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19</a:t>
              </a:r>
            </a:p>
          </p:txBody>
        </p:sp>
      </p:grpSp>
      <p:grpSp>
        <p:nvGrpSpPr>
          <p:cNvPr id="2457908" name="Group 308"/>
          <p:cNvGrpSpPr>
            <a:grpSpLocks/>
          </p:cNvGrpSpPr>
          <p:nvPr/>
        </p:nvGrpSpPr>
        <p:grpSpPr bwMode="auto">
          <a:xfrm>
            <a:off x="-11113" y="2967038"/>
            <a:ext cx="531813" cy="584200"/>
            <a:chOff x="2242" y="1480"/>
            <a:chExt cx="335" cy="368"/>
          </a:xfrm>
        </p:grpSpPr>
        <p:sp>
          <p:nvSpPr>
            <p:cNvPr id="2457909" name="Rectangle 309">
              <a:hlinkClick r:id="rId80" action="ppaction://hlinksldjump" tooltip="Rubidium"/>
            </p:cNvPr>
            <p:cNvSpPr>
              <a:spLocks noChangeArrowheads="1"/>
            </p:cNvSpPr>
            <p:nvPr/>
          </p:nvSpPr>
          <p:spPr bwMode="auto">
            <a:xfrm>
              <a:off x="2282" y="1500"/>
              <a:ext cx="258" cy="348"/>
            </a:xfrm>
            <a:prstGeom prst="rect">
              <a:avLst/>
            </a:prstGeom>
            <a:gradFill rotWithShape="1">
              <a:gsLst>
                <a:gs pos="0">
                  <a:srgbClr val="FF0000"/>
                </a:gs>
                <a:gs pos="100000">
                  <a:srgbClr val="CC0000"/>
                </a:gs>
              </a:gsLst>
              <a:path path="shape">
                <a:fillToRect l="50000" t="50000" r="50000" b="50000"/>
              </a:path>
            </a:gradFill>
            <a:ln w="9525">
              <a:solidFill>
                <a:srgbClr val="FF0000"/>
              </a:solidFill>
              <a:miter lim="800000"/>
              <a:headEnd/>
              <a:tailEnd/>
            </a:ln>
            <a:effectLst/>
          </p:spPr>
          <p:txBody>
            <a:bodyPr wrap="none" anchor="ctr"/>
            <a:lstStyle/>
            <a:p>
              <a:endParaRPr lang="en-US"/>
            </a:p>
          </p:txBody>
        </p:sp>
        <p:sp>
          <p:nvSpPr>
            <p:cNvPr id="2457910" name="Text Box 310">
              <a:hlinkClick r:id="rId80" action="ppaction://hlinksldjump" tooltip="Rubid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Rb</a:t>
              </a:r>
            </a:p>
          </p:txBody>
        </p:sp>
        <p:sp>
          <p:nvSpPr>
            <p:cNvPr id="2457911" name="Text Box 31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37</a:t>
              </a:r>
            </a:p>
          </p:txBody>
        </p:sp>
      </p:grpSp>
      <p:grpSp>
        <p:nvGrpSpPr>
          <p:cNvPr id="2457912" name="Group 312"/>
          <p:cNvGrpSpPr>
            <a:grpSpLocks/>
          </p:cNvGrpSpPr>
          <p:nvPr/>
        </p:nvGrpSpPr>
        <p:grpSpPr bwMode="auto">
          <a:xfrm>
            <a:off x="3089275" y="2343150"/>
            <a:ext cx="558800" cy="584200"/>
            <a:chOff x="1946" y="1476"/>
            <a:chExt cx="352" cy="368"/>
          </a:xfrm>
        </p:grpSpPr>
        <p:sp>
          <p:nvSpPr>
            <p:cNvPr id="2457913" name="AutoShape 313" descr="Manganese">
              <a:hlinkClick r:id="rId43" action="ppaction://hlinksldjump" highlightClick="1"/>
            </p:cNvPr>
            <p:cNvSpPr>
              <a:spLocks noChangeArrowheads="1"/>
            </p:cNvSpPr>
            <p:nvPr/>
          </p:nvSpPr>
          <p:spPr bwMode="auto">
            <a:xfrm>
              <a:off x="1959" y="1499"/>
              <a:ext cx="288" cy="336"/>
            </a:xfrm>
            <a:prstGeom prst="actionButtonBlank">
              <a:avLst/>
            </a:prstGeom>
            <a:noFill/>
            <a:ln w="9525">
              <a:noFill/>
              <a:miter lim="800000"/>
              <a:headEnd/>
              <a:tailEnd/>
            </a:ln>
            <a:effectLst/>
          </p:spPr>
          <p:txBody>
            <a:bodyPr wrap="none" anchor="ctr"/>
            <a:lstStyle/>
            <a:p>
              <a:endParaRPr lang="en-US"/>
            </a:p>
          </p:txBody>
        </p:sp>
        <p:sp>
          <p:nvSpPr>
            <p:cNvPr id="2457914" name="AutoShape 314">
              <a:hlinkClick r:id="rId43" action="ppaction://hlinksldjump" highlightClick="1"/>
            </p:cNvPr>
            <p:cNvSpPr>
              <a:spLocks noChangeArrowheads="1"/>
            </p:cNvSpPr>
            <p:nvPr/>
          </p:nvSpPr>
          <p:spPr bwMode="auto">
            <a:xfrm>
              <a:off x="1968" y="1488"/>
              <a:ext cx="288" cy="336"/>
            </a:xfrm>
            <a:prstGeom prst="actionButtonBlank">
              <a:avLst/>
            </a:prstGeom>
            <a:noFill/>
            <a:ln w="9525">
              <a:noFill/>
              <a:miter lim="800000"/>
              <a:headEnd/>
              <a:tailEnd/>
            </a:ln>
            <a:effectLst/>
          </p:spPr>
          <p:txBody>
            <a:bodyPr wrap="none" anchor="ctr"/>
            <a:lstStyle/>
            <a:p>
              <a:endParaRPr lang="en-US"/>
            </a:p>
          </p:txBody>
        </p:sp>
        <p:grpSp>
          <p:nvGrpSpPr>
            <p:cNvPr id="2457915" name="Group 315"/>
            <p:cNvGrpSpPr>
              <a:grpSpLocks/>
            </p:cNvGrpSpPr>
            <p:nvPr/>
          </p:nvGrpSpPr>
          <p:grpSpPr bwMode="auto">
            <a:xfrm>
              <a:off x="1946" y="1476"/>
              <a:ext cx="352" cy="368"/>
              <a:chOff x="2242" y="1480"/>
              <a:chExt cx="352" cy="368"/>
            </a:xfrm>
          </p:grpSpPr>
          <p:sp>
            <p:nvSpPr>
              <p:cNvPr id="2457916" name="Rectangle 316">
                <a:hlinkClick r:id="rId43" action="ppaction://hlinksldjump" tooltip="Manganese"/>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917" name="Text Box 317">
                <a:hlinkClick r:id="rId43" action="ppaction://hlinksldjump" tooltip="Manganese"/>
              </p:cNvPr>
              <p:cNvSpPr txBox="1">
                <a:spLocks noChangeArrowheads="1"/>
              </p:cNvSpPr>
              <p:nvPr/>
            </p:nvSpPr>
            <p:spPr bwMode="auto">
              <a:xfrm>
                <a:off x="2259" y="1557"/>
                <a:ext cx="335" cy="288"/>
              </a:xfrm>
              <a:prstGeom prst="rect">
                <a:avLst/>
              </a:prstGeom>
              <a:noFill/>
              <a:ln w="9525">
                <a:noFill/>
                <a:miter lim="800000"/>
                <a:headEnd/>
                <a:tailEnd/>
              </a:ln>
              <a:effectLst/>
            </p:spPr>
            <p:txBody>
              <a:bodyPr wrap="none">
                <a:spAutoFit/>
              </a:bodyPr>
              <a:lstStyle/>
              <a:p>
                <a:r>
                  <a:rPr lang="en-US" sz="2400">
                    <a:latin typeface="Arial Narrow" pitchFamily="34" charset="0"/>
                  </a:rPr>
                  <a:t>Mn</a:t>
                </a:r>
              </a:p>
            </p:txBody>
          </p:sp>
          <p:sp>
            <p:nvSpPr>
              <p:cNvPr id="2457918" name="Text Box 318">
                <a:hlinkClick r:id="rId43"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25</a:t>
                </a:r>
              </a:p>
            </p:txBody>
          </p:sp>
        </p:grpSp>
      </p:grpSp>
      <p:grpSp>
        <p:nvGrpSpPr>
          <p:cNvPr id="2457919" name="Group 319"/>
          <p:cNvGrpSpPr>
            <a:grpSpLocks/>
          </p:cNvGrpSpPr>
          <p:nvPr/>
        </p:nvGrpSpPr>
        <p:grpSpPr bwMode="auto">
          <a:xfrm>
            <a:off x="4024313" y="2339975"/>
            <a:ext cx="531812" cy="584200"/>
            <a:chOff x="2535" y="1474"/>
            <a:chExt cx="335" cy="368"/>
          </a:xfrm>
        </p:grpSpPr>
        <p:sp>
          <p:nvSpPr>
            <p:cNvPr id="2457920" name="AutoShape 320" descr="Cobalt">
              <a:hlinkClick r:id="rId81" action="ppaction://hlinksldjump" highlightClick="1"/>
            </p:cNvPr>
            <p:cNvSpPr>
              <a:spLocks noChangeArrowheads="1"/>
            </p:cNvSpPr>
            <p:nvPr/>
          </p:nvSpPr>
          <p:spPr bwMode="auto">
            <a:xfrm>
              <a:off x="2583" y="1499"/>
              <a:ext cx="240" cy="336"/>
            </a:xfrm>
            <a:prstGeom prst="actionButtonBlank">
              <a:avLst/>
            </a:prstGeom>
            <a:noFill/>
            <a:ln w="9525">
              <a:noFill/>
              <a:miter lim="800000"/>
              <a:headEnd/>
              <a:tailEnd/>
            </a:ln>
            <a:effectLst/>
          </p:spPr>
          <p:txBody>
            <a:bodyPr wrap="none" anchor="ctr"/>
            <a:lstStyle/>
            <a:p>
              <a:endParaRPr lang="en-US"/>
            </a:p>
          </p:txBody>
        </p:sp>
        <p:sp>
          <p:nvSpPr>
            <p:cNvPr id="2457921" name="AutoShape 321">
              <a:hlinkClick r:id="rId81" action="ppaction://hlinksldjump" highlightClick="1"/>
            </p:cNvPr>
            <p:cNvSpPr>
              <a:spLocks noChangeArrowheads="1"/>
            </p:cNvSpPr>
            <p:nvPr/>
          </p:nvSpPr>
          <p:spPr bwMode="auto">
            <a:xfrm>
              <a:off x="2592" y="1488"/>
              <a:ext cx="240" cy="336"/>
            </a:xfrm>
            <a:prstGeom prst="actionButtonBlank">
              <a:avLst/>
            </a:prstGeom>
            <a:noFill/>
            <a:ln w="9525">
              <a:noFill/>
              <a:miter lim="800000"/>
              <a:headEnd/>
              <a:tailEnd/>
            </a:ln>
            <a:effectLst/>
          </p:spPr>
          <p:txBody>
            <a:bodyPr wrap="none" anchor="ctr"/>
            <a:lstStyle/>
            <a:p>
              <a:endParaRPr lang="en-US"/>
            </a:p>
          </p:txBody>
        </p:sp>
        <p:grpSp>
          <p:nvGrpSpPr>
            <p:cNvPr id="2457922" name="Group 322"/>
            <p:cNvGrpSpPr>
              <a:grpSpLocks/>
            </p:cNvGrpSpPr>
            <p:nvPr/>
          </p:nvGrpSpPr>
          <p:grpSpPr bwMode="auto">
            <a:xfrm>
              <a:off x="2535" y="1474"/>
              <a:ext cx="335" cy="368"/>
              <a:chOff x="2242" y="1480"/>
              <a:chExt cx="335" cy="368"/>
            </a:xfrm>
          </p:grpSpPr>
          <p:sp>
            <p:nvSpPr>
              <p:cNvPr id="2457923" name="Rectangle 323">
                <a:hlinkClick r:id="rId81" action="ppaction://hlinksldjump" tooltip="Cobalt"/>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924" name="Text Box 324">
                <a:hlinkClick r:id="rId81" action="ppaction://hlinksldjump" tooltip="Cobalt"/>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Co</a:t>
                </a:r>
              </a:p>
            </p:txBody>
          </p:sp>
          <p:sp>
            <p:nvSpPr>
              <p:cNvPr id="2457925" name="Text Box 32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27</a:t>
                </a:r>
              </a:p>
            </p:txBody>
          </p:sp>
        </p:grpSp>
      </p:grpSp>
      <p:grpSp>
        <p:nvGrpSpPr>
          <p:cNvPr id="2457926" name="Group 326"/>
          <p:cNvGrpSpPr>
            <a:grpSpLocks/>
          </p:cNvGrpSpPr>
          <p:nvPr/>
        </p:nvGrpSpPr>
        <p:grpSpPr bwMode="auto">
          <a:xfrm>
            <a:off x="4491038" y="2954338"/>
            <a:ext cx="517525" cy="584200"/>
            <a:chOff x="2242" y="1480"/>
            <a:chExt cx="326" cy="368"/>
          </a:xfrm>
        </p:grpSpPr>
        <p:sp>
          <p:nvSpPr>
            <p:cNvPr id="2457927" name="Rectangle 327">
              <a:hlinkClick r:id="rId82" action="ppaction://hlinksldjump" tooltip="Pallad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928" name="Text Box 328">
              <a:hlinkClick r:id="rId82" action="ppaction://hlinksldjump" tooltip="Pallad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Pd</a:t>
              </a:r>
            </a:p>
          </p:txBody>
        </p:sp>
        <p:sp>
          <p:nvSpPr>
            <p:cNvPr id="2457929" name="Text Box 32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46</a:t>
              </a:r>
            </a:p>
          </p:txBody>
        </p:sp>
      </p:grpSp>
      <p:grpSp>
        <p:nvGrpSpPr>
          <p:cNvPr id="2457930" name="Group 330"/>
          <p:cNvGrpSpPr>
            <a:grpSpLocks/>
          </p:cNvGrpSpPr>
          <p:nvPr/>
        </p:nvGrpSpPr>
        <p:grpSpPr bwMode="auto">
          <a:xfrm>
            <a:off x="4960938" y="3571875"/>
            <a:ext cx="517525" cy="584200"/>
            <a:chOff x="2242" y="1480"/>
            <a:chExt cx="326" cy="368"/>
          </a:xfrm>
        </p:grpSpPr>
        <p:sp>
          <p:nvSpPr>
            <p:cNvPr id="2457931" name="Rectangle 331">
              <a:hlinkClick r:id="rId83" action="ppaction://hlinksldjump" tooltip="Gold"/>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932" name="Text Box 332">
              <a:hlinkClick r:id="rId83" action="ppaction://hlinksldjump" tooltip="Gold"/>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Au</a:t>
              </a:r>
            </a:p>
          </p:txBody>
        </p:sp>
        <p:sp>
          <p:nvSpPr>
            <p:cNvPr id="2457933" name="Text Box 333"/>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79</a:t>
              </a:r>
            </a:p>
          </p:txBody>
        </p:sp>
      </p:grpSp>
      <p:grpSp>
        <p:nvGrpSpPr>
          <p:cNvPr id="2457934" name="Group 334"/>
          <p:cNvGrpSpPr>
            <a:grpSpLocks/>
          </p:cNvGrpSpPr>
          <p:nvPr/>
        </p:nvGrpSpPr>
        <p:grpSpPr bwMode="auto">
          <a:xfrm>
            <a:off x="5426075" y="2957513"/>
            <a:ext cx="531813" cy="584200"/>
            <a:chOff x="2242" y="1480"/>
            <a:chExt cx="335" cy="368"/>
          </a:xfrm>
        </p:grpSpPr>
        <p:sp>
          <p:nvSpPr>
            <p:cNvPr id="2457935" name="Rectangle 335">
              <a:hlinkClick r:id="rId84" action="ppaction://hlinksldjump" tooltip="Cadm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936" name="Text Box 336">
              <a:hlinkClick r:id="rId84" action="ppaction://hlinksldjump" tooltip="Cadm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Cd</a:t>
              </a:r>
            </a:p>
          </p:txBody>
        </p:sp>
        <p:sp>
          <p:nvSpPr>
            <p:cNvPr id="2457937" name="Text Box 337"/>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48</a:t>
              </a:r>
            </a:p>
          </p:txBody>
        </p:sp>
      </p:grpSp>
      <p:grpSp>
        <p:nvGrpSpPr>
          <p:cNvPr id="2457938" name="Group 338"/>
          <p:cNvGrpSpPr>
            <a:grpSpLocks/>
          </p:cNvGrpSpPr>
          <p:nvPr/>
        </p:nvGrpSpPr>
        <p:grpSpPr bwMode="auto">
          <a:xfrm>
            <a:off x="5429250" y="2341563"/>
            <a:ext cx="503238" cy="584200"/>
            <a:chOff x="2242" y="1480"/>
            <a:chExt cx="317" cy="368"/>
          </a:xfrm>
        </p:grpSpPr>
        <p:sp>
          <p:nvSpPr>
            <p:cNvPr id="2457939" name="Rectangle 339">
              <a:hlinkClick r:id="rId85" action="ppaction://hlinksldjump" tooltip="Zinc"/>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940" name="Text Box 340">
              <a:hlinkClick r:id="rId85" action="ppaction://hlinksldjump" tooltip="Zinc"/>
            </p:cNvPr>
            <p:cNvSpPr txBox="1">
              <a:spLocks noChangeArrowheads="1"/>
            </p:cNvSpPr>
            <p:nvPr/>
          </p:nvSpPr>
          <p:spPr bwMode="auto">
            <a:xfrm>
              <a:off x="2259" y="1557"/>
              <a:ext cx="300" cy="288"/>
            </a:xfrm>
            <a:prstGeom prst="rect">
              <a:avLst/>
            </a:prstGeom>
            <a:noFill/>
            <a:ln w="9525">
              <a:noFill/>
              <a:miter lim="800000"/>
              <a:headEnd/>
              <a:tailEnd/>
            </a:ln>
            <a:effectLst/>
          </p:spPr>
          <p:txBody>
            <a:bodyPr wrap="none">
              <a:spAutoFit/>
            </a:bodyPr>
            <a:lstStyle/>
            <a:p>
              <a:r>
                <a:rPr lang="en-US" sz="2400">
                  <a:latin typeface="Arial Narrow" pitchFamily="34" charset="0"/>
                </a:rPr>
                <a:t>Zn</a:t>
              </a:r>
            </a:p>
          </p:txBody>
        </p:sp>
        <p:sp>
          <p:nvSpPr>
            <p:cNvPr id="2457941" name="Text Box 34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30</a:t>
              </a:r>
            </a:p>
          </p:txBody>
        </p:sp>
      </p:grpSp>
      <p:grpSp>
        <p:nvGrpSpPr>
          <p:cNvPr id="2457942" name="Group 342"/>
          <p:cNvGrpSpPr>
            <a:grpSpLocks/>
          </p:cNvGrpSpPr>
          <p:nvPr/>
        </p:nvGrpSpPr>
        <p:grpSpPr bwMode="auto">
          <a:xfrm>
            <a:off x="4960938" y="2339975"/>
            <a:ext cx="531812" cy="584200"/>
            <a:chOff x="2242" y="1480"/>
            <a:chExt cx="335" cy="368"/>
          </a:xfrm>
        </p:grpSpPr>
        <p:sp>
          <p:nvSpPr>
            <p:cNvPr id="2457943" name="Rectangle 343">
              <a:hlinkClick r:id="rId86" action="ppaction://hlinksldjump" tooltip="Copper"/>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944" name="Text Box 344">
              <a:hlinkClick r:id="rId86" action="ppaction://hlinksldjump" tooltip="Copper"/>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Cu</a:t>
              </a:r>
            </a:p>
          </p:txBody>
        </p:sp>
        <p:sp>
          <p:nvSpPr>
            <p:cNvPr id="2457945" name="Text Box 345">
              <a:hlinkClick r:id="rId86"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29</a:t>
              </a:r>
            </a:p>
          </p:txBody>
        </p:sp>
      </p:grpSp>
      <p:grpSp>
        <p:nvGrpSpPr>
          <p:cNvPr id="2457946" name="Group 346"/>
          <p:cNvGrpSpPr>
            <a:grpSpLocks/>
          </p:cNvGrpSpPr>
          <p:nvPr/>
        </p:nvGrpSpPr>
        <p:grpSpPr bwMode="auto">
          <a:xfrm>
            <a:off x="6738938" y="1106488"/>
            <a:ext cx="473075" cy="584200"/>
            <a:chOff x="2242" y="1480"/>
            <a:chExt cx="298" cy="368"/>
          </a:xfrm>
        </p:grpSpPr>
        <p:sp>
          <p:nvSpPr>
            <p:cNvPr id="2457947" name="Rectangle 347">
              <a:hlinkClick r:id="rId87" action="ppaction://hlinksldjump" tooltip="Carbon"/>
            </p:cNvPr>
            <p:cNvSpPr>
              <a:spLocks noChangeArrowheads="1"/>
            </p:cNvSpPr>
            <p:nvPr/>
          </p:nvSpPr>
          <p:spPr bwMode="auto">
            <a:xfrm>
              <a:off x="2282" y="1500"/>
              <a:ext cx="258" cy="348"/>
            </a:xfrm>
            <a:prstGeom prst="rect">
              <a:avLst/>
            </a:prstGeom>
            <a:gradFill rotWithShape="1">
              <a:gsLst>
                <a:gs pos="0">
                  <a:srgbClr val="FFFFCC"/>
                </a:gs>
                <a:gs pos="100000">
                  <a:srgbClr val="CCFF33"/>
                </a:gs>
              </a:gsLst>
              <a:path path="shape">
                <a:fillToRect l="50000" t="50000" r="50000" b="50000"/>
              </a:path>
            </a:gradFill>
            <a:ln w="9525">
              <a:solidFill>
                <a:srgbClr val="CCFF33"/>
              </a:solidFill>
              <a:miter lim="800000"/>
              <a:headEnd/>
              <a:tailEnd/>
            </a:ln>
            <a:effectLst/>
          </p:spPr>
          <p:txBody>
            <a:bodyPr wrap="none" anchor="ctr"/>
            <a:lstStyle/>
            <a:p>
              <a:endParaRPr lang="en-US"/>
            </a:p>
          </p:txBody>
        </p:sp>
        <p:sp>
          <p:nvSpPr>
            <p:cNvPr id="2457948" name="Text Box 348">
              <a:hlinkClick r:id="rId87" action="ppaction://hlinksldjump" tooltip="Carbon"/>
            </p:cNvPr>
            <p:cNvSpPr txBox="1">
              <a:spLocks noChangeArrowheads="1"/>
            </p:cNvSpPr>
            <p:nvPr/>
          </p:nvSpPr>
          <p:spPr bwMode="auto">
            <a:xfrm>
              <a:off x="2259" y="1557"/>
              <a:ext cx="230" cy="288"/>
            </a:xfrm>
            <a:prstGeom prst="rect">
              <a:avLst/>
            </a:prstGeom>
            <a:noFill/>
            <a:ln w="9525">
              <a:noFill/>
              <a:miter lim="800000"/>
              <a:headEnd/>
              <a:tailEnd/>
            </a:ln>
            <a:effectLst/>
          </p:spPr>
          <p:txBody>
            <a:bodyPr wrap="none">
              <a:spAutoFit/>
            </a:bodyPr>
            <a:lstStyle/>
            <a:p>
              <a:r>
                <a:rPr lang="en-US" sz="2400">
                  <a:latin typeface="Arial Narrow" pitchFamily="34" charset="0"/>
                </a:rPr>
                <a:t>C</a:t>
              </a:r>
            </a:p>
          </p:txBody>
        </p:sp>
        <p:sp>
          <p:nvSpPr>
            <p:cNvPr id="2457949" name="Text Box 349">
              <a:hlinkClick r:id="rId87" action="ppaction://hlinksldjump" tooltip="Carbon"/>
            </p:cNvPr>
            <p:cNvSpPr txBox="1">
              <a:spLocks noChangeArrowheads="1"/>
            </p:cNvSpPr>
            <p:nvPr/>
          </p:nvSpPr>
          <p:spPr bwMode="auto">
            <a:xfrm>
              <a:off x="2242" y="1480"/>
              <a:ext cx="152" cy="154"/>
            </a:xfrm>
            <a:prstGeom prst="rect">
              <a:avLst/>
            </a:prstGeom>
            <a:noFill/>
            <a:ln w="9525">
              <a:noFill/>
              <a:miter lim="800000"/>
              <a:headEnd/>
              <a:tailEnd/>
            </a:ln>
            <a:effectLst/>
          </p:spPr>
          <p:txBody>
            <a:bodyPr wrap="none">
              <a:spAutoFit/>
            </a:bodyPr>
            <a:lstStyle/>
            <a:p>
              <a:r>
                <a:rPr lang="en-US">
                  <a:latin typeface="Arial Narrow" pitchFamily="34" charset="0"/>
                </a:rPr>
                <a:t>6</a:t>
              </a:r>
            </a:p>
          </p:txBody>
        </p:sp>
      </p:grpSp>
      <p:grpSp>
        <p:nvGrpSpPr>
          <p:cNvPr id="2457950" name="Group 350" descr="Boron"/>
          <p:cNvGrpSpPr>
            <a:grpSpLocks/>
          </p:cNvGrpSpPr>
          <p:nvPr/>
        </p:nvGrpSpPr>
        <p:grpSpPr bwMode="auto">
          <a:xfrm>
            <a:off x="6272213" y="1106488"/>
            <a:ext cx="473075" cy="584200"/>
            <a:chOff x="2242" y="1480"/>
            <a:chExt cx="298" cy="368"/>
          </a:xfrm>
        </p:grpSpPr>
        <p:sp>
          <p:nvSpPr>
            <p:cNvPr id="2457951" name="Rectangle 351">
              <a:hlinkClick r:id="rId88" action="ppaction://hlinksldjump" tooltip="Boron"/>
            </p:cNvPr>
            <p:cNvSpPr>
              <a:spLocks noChangeArrowheads="1"/>
            </p:cNvSpPr>
            <p:nvPr/>
          </p:nvSpPr>
          <p:spPr bwMode="auto">
            <a:xfrm>
              <a:off x="2282" y="1500"/>
              <a:ext cx="258" cy="348"/>
            </a:xfrm>
            <a:prstGeom prst="rect">
              <a:avLst/>
            </a:prstGeom>
            <a:gradFill rotWithShape="1">
              <a:gsLst>
                <a:gs pos="0">
                  <a:srgbClr val="00CC00"/>
                </a:gs>
                <a:gs pos="100000">
                  <a:srgbClr val="008000"/>
                </a:gs>
              </a:gsLst>
              <a:path path="shape">
                <a:fillToRect l="50000" t="50000" r="50000" b="50000"/>
              </a:path>
            </a:gradFill>
            <a:ln w="9525">
              <a:solidFill>
                <a:srgbClr val="008000"/>
              </a:solidFill>
              <a:miter lim="800000"/>
              <a:headEnd/>
              <a:tailEnd/>
            </a:ln>
            <a:effectLst/>
          </p:spPr>
          <p:txBody>
            <a:bodyPr wrap="none" anchor="ctr"/>
            <a:lstStyle/>
            <a:p>
              <a:endParaRPr lang="en-US"/>
            </a:p>
          </p:txBody>
        </p:sp>
        <p:sp>
          <p:nvSpPr>
            <p:cNvPr id="2457952" name="Text Box 352">
              <a:hlinkClick r:id="rId88" action="ppaction://hlinksldjump" tooltip="Boron"/>
            </p:cNvPr>
            <p:cNvSpPr txBox="1">
              <a:spLocks noChangeArrowheads="1"/>
            </p:cNvSpPr>
            <p:nvPr/>
          </p:nvSpPr>
          <p:spPr bwMode="auto">
            <a:xfrm>
              <a:off x="2259" y="1557"/>
              <a:ext cx="221" cy="288"/>
            </a:xfrm>
            <a:prstGeom prst="rect">
              <a:avLst/>
            </a:prstGeom>
            <a:noFill/>
            <a:ln w="9525">
              <a:noFill/>
              <a:miter lim="800000"/>
              <a:headEnd/>
              <a:tailEnd/>
            </a:ln>
            <a:effectLst/>
          </p:spPr>
          <p:txBody>
            <a:bodyPr wrap="none">
              <a:spAutoFit/>
            </a:bodyPr>
            <a:lstStyle/>
            <a:p>
              <a:r>
                <a:rPr lang="en-US" sz="2400">
                  <a:latin typeface="Arial Narrow" pitchFamily="34" charset="0"/>
                </a:rPr>
                <a:t>B</a:t>
              </a:r>
            </a:p>
          </p:txBody>
        </p:sp>
        <p:sp>
          <p:nvSpPr>
            <p:cNvPr id="2457953" name="Text Box 353"/>
            <p:cNvSpPr txBox="1">
              <a:spLocks noChangeArrowheads="1"/>
            </p:cNvSpPr>
            <p:nvPr/>
          </p:nvSpPr>
          <p:spPr bwMode="auto">
            <a:xfrm>
              <a:off x="2242" y="1480"/>
              <a:ext cx="152" cy="154"/>
            </a:xfrm>
            <a:prstGeom prst="rect">
              <a:avLst/>
            </a:prstGeom>
            <a:noFill/>
            <a:ln w="9525">
              <a:noFill/>
              <a:miter lim="800000"/>
              <a:headEnd/>
              <a:tailEnd/>
            </a:ln>
            <a:effectLst/>
          </p:spPr>
          <p:txBody>
            <a:bodyPr wrap="none">
              <a:spAutoFit/>
            </a:bodyPr>
            <a:lstStyle/>
            <a:p>
              <a:r>
                <a:rPr lang="en-US">
                  <a:latin typeface="Arial Narrow" pitchFamily="34" charset="0"/>
                </a:rPr>
                <a:t>5</a:t>
              </a:r>
            </a:p>
          </p:txBody>
        </p:sp>
      </p:grpSp>
      <p:grpSp>
        <p:nvGrpSpPr>
          <p:cNvPr id="2457954" name="Group 354"/>
          <p:cNvGrpSpPr>
            <a:grpSpLocks/>
          </p:cNvGrpSpPr>
          <p:nvPr/>
        </p:nvGrpSpPr>
        <p:grpSpPr bwMode="auto">
          <a:xfrm>
            <a:off x="6267450" y="1716088"/>
            <a:ext cx="473075" cy="584200"/>
            <a:chOff x="2242" y="1480"/>
            <a:chExt cx="298" cy="368"/>
          </a:xfrm>
        </p:grpSpPr>
        <p:sp>
          <p:nvSpPr>
            <p:cNvPr id="2457955" name="Rectangle 355">
              <a:hlinkClick r:id="rId89" action="ppaction://hlinksldjump" tooltip="Aluminum"/>
            </p:cNvPr>
            <p:cNvSpPr>
              <a:spLocks noChangeArrowheads="1"/>
            </p:cNvSpPr>
            <p:nvPr/>
          </p:nvSpPr>
          <p:spPr bwMode="auto">
            <a:xfrm>
              <a:off x="2282" y="1500"/>
              <a:ext cx="258" cy="348"/>
            </a:xfrm>
            <a:prstGeom prst="rect">
              <a:avLst/>
            </a:prstGeom>
            <a:gradFill rotWithShape="1">
              <a:gsLst>
                <a:gs pos="0">
                  <a:srgbClr val="00CC00"/>
                </a:gs>
                <a:gs pos="100000">
                  <a:srgbClr val="008000"/>
                </a:gs>
              </a:gsLst>
              <a:path path="shape">
                <a:fillToRect l="50000" t="50000" r="50000" b="50000"/>
              </a:path>
            </a:gradFill>
            <a:ln w="9525">
              <a:solidFill>
                <a:srgbClr val="008000"/>
              </a:solidFill>
              <a:miter lim="800000"/>
              <a:headEnd/>
              <a:tailEnd/>
            </a:ln>
            <a:effectLst/>
          </p:spPr>
          <p:txBody>
            <a:bodyPr wrap="none" anchor="ctr"/>
            <a:lstStyle/>
            <a:p>
              <a:endParaRPr lang="en-US"/>
            </a:p>
          </p:txBody>
        </p:sp>
        <p:sp>
          <p:nvSpPr>
            <p:cNvPr id="2457956" name="Text Box 356">
              <a:hlinkClick r:id="rId89" action="ppaction://hlinksldjump" tooltip="Aluminum"/>
            </p:cNvPr>
            <p:cNvSpPr txBox="1">
              <a:spLocks noChangeArrowheads="1"/>
            </p:cNvSpPr>
            <p:nvPr/>
          </p:nvSpPr>
          <p:spPr bwMode="auto">
            <a:xfrm>
              <a:off x="2259" y="1557"/>
              <a:ext cx="256" cy="288"/>
            </a:xfrm>
            <a:prstGeom prst="rect">
              <a:avLst/>
            </a:prstGeom>
            <a:noFill/>
            <a:ln w="9525">
              <a:noFill/>
              <a:miter lim="800000"/>
              <a:headEnd/>
              <a:tailEnd/>
            </a:ln>
            <a:effectLst/>
          </p:spPr>
          <p:txBody>
            <a:bodyPr wrap="none">
              <a:spAutoFit/>
            </a:bodyPr>
            <a:lstStyle/>
            <a:p>
              <a:r>
                <a:rPr lang="en-US" sz="2400">
                  <a:latin typeface="Arial Narrow" pitchFamily="34" charset="0"/>
                </a:rPr>
                <a:t>Al</a:t>
              </a:r>
            </a:p>
          </p:txBody>
        </p:sp>
        <p:sp>
          <p:nvSpPr>
            <p:cNvPr id="2457957" name="Text Box 357"/>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13</a:t>
              </a:r>
            </a:p>
          </p:txBody>
        </p:sp>
      </p:grpSp>
      <p:grpSp>
        <p:nvGrpSpPr>
          <p:cNvPr id="2457958" name="Group 358"/>
          <p:cNvGrpSpPr>
            <a:grpSpLocks/>
          </p:cNvGrpSpPr>
          <p:nvPr/>
        </p:nvGrpSpPr>
        <p:grpSpPr bwMode="auto">
          <a:xfrm>
            <a:off x="7685088" y="1720850"/>
            <a:ext cx="473075" cy="584200"/>
            <a:chOff x="2242" y="1480"/>
            <a:chExt cx="298" cy="368"/>
          </a:xfrm>
        </p:grpSpPr>
        <p:sp>
          <p:nvSpPr>
            <p:cNvPr id="2457959" name="Rectangle 359">
              <a:hlinkClick r:id="rId90" action="ppaction://hlinksldjump" tooltip="Sulfur"/>
            </p:cNvPr>
            <p:cNvSpPr>
              <a:spLocks noChangeArrowheads="1"/>
            </p:cNvSpPr>
            <p:nvPr/>
          </p:nvSpPr>
          <p:spPr bwMode="auto">
            <a:xfrm>
              <a:off x="2282" y="1500"/>
              <a:ext cx="258" cy="348"/>
            </a:xfrm>
            <a:prstGeom prst="rect">
              <a:avLst/>
            </a:prstGeom>
            <a:gradFill rotWithShape="1">
              <a:gsLst>
                <a:gs pos="0">
                  <a:srgbClr val="FF9933"/>
                </a:gs>
                <a:gs pos="100000">
                  <a:srgbClr val="FF3300"/>
                </a:gs>
              </a:gsLst>
              <a:path path="shape">
                <a:fillToRect l="50000" t="50000" r="50000" b="50000"/>
              </a:path>
            </a:gradFill>
            <a:ln w="9525">
              <a:solidFill>
                <a:srgbClr val="800000"/>
              </a:solidFill>
              <a:miter lim="800000"/>
              <a:headEnd/>
              <a:tailEnd/>
            </a:ln>
            <a:effectLst/>
          </p:spPr>
          <p:txBody>
            <a:bodyPr wrap="none" anchor="ctr"/>
            <a:lstStyle/>
            <a:p>
              <a:endParaRPr lang="en-US"/>
            </a:p>
          </p:txBody>
        </p:sp>
        <p:sp>
          <p:nvSpPr>
            <p:cNvPr id="2457960" name="Text Box 360">
              <a:hlinkClick r:id="rId90" action="ppaction://hlinksldjump" tooltip="Sulfur"/>
            </p:cNvPr>
            <p:cNvSpPr txBox="1">
              <a:spLocks noChangeArrowheads="1"/>
            </p:cNvSpPr>
            <p:nvPr/>
          </p:nvSpPr>
          <p:spPr bwMode="auto">
            <a:xfrm>
              <a:off x="2259" y="1557"/>
              <a:ext cx="221" cy="288"/>
            </a:xfrm>
            <a:prstGeom prst="rect">
              <a:avLst/>
            </a:prstGeom>
            <a:noFill/>
            <a:ln w="9525">
              <a:noFill/>
              <a:miter lim="800000"/>
              <a:headEnd/>
              <a:tailEnd/>
            </a:ln>
            <a:effectLst/>
          </p:spPr>
          <p:txBody>
            <a:bodyPr wrap="none">
              <a:spAutoFit/>
            </a:bodyPr>
            <a:lstStyle/>
            <a:p>
              <a:r>
                <a:rPr lang="en-US" sz="2400">
                  <a:latin typeface="Arial Narrow" pitchFamily="34" charset="0"/>
                </a:rPr>
                <a:t>S</a:t>
              </a:r>
            </a:p>
          </p:txBody>
        </p:sp>
        <p:sp>
          <p:nvSpPr>
            <p:cNvPr id="2457961" name="Text Box 36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16</a:t>
              </a:r>
            </a:p>
          </p:txBody>
        </p:sp>
      </p:grpSp>
      <p:grpSp>
        <p:nvGrpSpPr>
          <p:cNvPr id="2457962" name="Group 362"/>
          <p:cNvGrpSpPr>
            <a:grpSpLocks/>
          </p:cNvGrpSpPr>
          <p:nvPr/>
        </p:nvGrpSpPr>
        <p:grpSpPr bwMode="auto">
          <a:xfrm>
            <a:off x="7207250" y="1716088"/>
            <a:ext cx="473075" cy="584200"/>
            <a:chOff x="2242" y="1480"/>
            <a:chExt cx="298" cy="368"/>
          </a:xfrm>
        </p:grpSpPr>
        <p:sp>
          <p:nvSpPr>
            <p:cNvPr id="2457963" name="Rectangle 363">
              <a:hlinkClick r:id="rId91" action="ppaction://hlinksldjump" tooltip="Phosphorus"/>
            </p:cNvPr>
            <p:cNvSpPr>
              <a:spLocks noChangeArrowheads="1"/>
            </p:cNvSpPr>
            <p:nvPr/>
          </p:nvSpPr>
          <p:spPr bwMode="auto">
            <a:xfrm>
              <a:off x="2282" y="1500"/>
              <a:ext cx="258" cy="348"/>
            </a:xfrm>
            <a:prstGeom prst="rect">
              <a:avLst/>
            </a:prstGeom>
            <a:gradFill rotWithShape="1">
              <a:gsLst>
                <a:gs pos="0">
                  <a:srgbClr val="FFCCCC"/>
                </a:gs>
                <a:gs pos="100000">
                  <a:srgbClr val="FF9966"/>
                </a:gs>
              </a:gsLst>
              <a:path path="shape">
                <a:fillToRect l="50000" t="50000" r="50000" b="50000"/>
              </a:path>
            </a:gradFill>
            <a:ln w="9525">
              <a:solidFill>
                <a:srgbClr val="FF9933"/>
              </a:solidFill>
              <a:miter lim="800000"/>
              <a:headEnd/>
              <a:tailEnd/>
            </a:ln>
            <a:effectLst/>
          </p:spPr>
          <p:txBody>
            <a:bodyPr wrap="none" anchor="ctr"/>
            <a:lstStyle/>
            <a:p>
              <a:endParaRPr lang="en-US"/>
            </a:p>
          </p:txBody>
        </p:sp>
        <p:sp>
          <p:nvSpPr>
            <p:cNvPr id="2457964" name="Text Box 364">
              <a:hlinkClick r:id="rId91" action="ppaction://hlinksldjump" tooltip="Phosphorus"/>
            </p:cNvPr>
            <p:cNvSpPr txBox="1">
              <a:spLocks noChangeArrowheads="1"/>
            </p:cNvSpPr>
            <p:nvPr/>
          </p:nvSpPr>
          <p:spPr bwMode="auto">
            <a:xfrm>
              <a:off x="2259" y="1557"/>
              <a:ext cx="221" cy="288"/>
            </a:xfrm>
            <a:prstGeom prst="rect">
              <a:avLst/>
            </a:prstGeom>
            <a:noFill/>
            <a:ln w="9525">
              <a:noFill/>
              <a:miter lim="800000"/>
              <a:headEnd/>
              <a:tailEnd/>
            </a:ln>
            <a:effectLst/>
          </p:spPr>
          <p:txBody>
            <a:bodyPr wrap="none">
              <a:spAutoFit/>
            </a:bodyPr>
            <a:lstStyle/>
            <a:p>
              <a:r>
                <a:rPr lang="en-US" sz="2400">
                  <a:latin typeface="Arial Narrow" pitchFamily="34" charset="0"/>
                </a:rPr>
                <a:t>P</a:t>
              </a:r>
            </a:p>
          </p:txBody>
        </p:sp>
        <p:sp>
          <p:nvSpPr>
            <p:cNvPr id="2457965" name="Text Box 36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15</a:t>
              </a:r>
            </a:p>
          </p:txBody>
        </p:sp>
      </p:grpSp>
      <p:grpSp>
        <p:nvGrpSpPr>
          <p:cNvPr id="2457966" name="Group 366"/>
          <p:cNvGrpSpPr>
            <a:grpSpLocks/>
          </p:cNvGrpSpPr>
          <p:nvPr/>
        </p:nvGrpSpPr>
        <p:grpSpPr bwMode="auto">
          <a:xfrm>
            <a:off x="6738938" y="1717675"/>
            <a:ext cx="473075" cy="584200"/>
            <a:chOff x="2242" y="1480"/>
            <a:chExt cx="298" cy="368"/>
          </a:xfrm>
        </p:grpSpPr>
        <p:sp>
          <p:nvSpPr>
            <p:cNvPr id="2457967" name="Rectangle 367">
              <a:hlinkClick r:id="rId8" action="ppaction://hlinksldjump" tooltip="Silicon"/>
            </p:cNvPr>
            <p:cNvSpPr>
              <a:spLocks noChangeArrowheads="1"/>
            </p:cNvSpPr>
            <p:nvPr/>
          </p:nvSpPr>
          <p:spPr bwMode="auto">
            <a:xfrm>
              <a:off x="2282" y="1500"/>
              <a:ext cx="258" cy="348"/>
            </a:xfrm>
            <a:prstGeom prst="rect">
              <a:avLst/>
            </a:prstGeom>
            <a:gradFill rotWithShape="1">
              <a:gsLst>
                <a:gs pos="0">
                  <a:srgbClr val="FFFFCC"/>
                </a:gs>
                <a:gs pos="100000">
                  <a:srgbClr val="CCFF33"/>
                </a:gs>
              </a:gsLst>
              <a:path path="shape">
                <a:fillToRect l="50000" t="50000" r="50000" b="50000"/>
              </a:path>
            </a:gradFill>
            <a:ln w="9525">
              <a:solidFill>
                <a:srgbClr val="CCFF33"/>
              </a:solidFill>
              <a:miter lim="800000"/>
              <a:headEnd/>
              <a:tailEnd/>
            </a:ln>
            <a:effectLst/>
          </p:spPr>
          <p:txBody>
            <a:bodyPr wrap="none" anchor="ctr"/>
            <a:lstStyle/>
            <a:p>
              <a:endParaRPr lang="en-US"/>
            </a:p>
          </p:txBody>
        </p:sp>
        <p:sp>
          <p:nvSpPr>
            <p:cNvPr id="2457968" name="Text Box 368">
              <a:hlinkClick r:id="rId8" action="ppaction://hlinksldjump" tooltip="Silicon"/>
            </p:cNvPr>
            <p:cNvSpPr txBox="1">
              <a:spLocks noChangeArrowheads="1"/>
            </p:cNvSpPr>
            <p:nvPr/>
          </p:nvSpPr>
          <p:spPr bwMode="auto">
            <a:xfrm>
              <a:off x="2259" y="1557"/>
              <a:ext cx="256" cy="288"/>
            </a:xfrm>
            <a:prstGeom prst="rect">
              <a:avLst/>
            </a:prstGeom>
            <a:noFill/>
            <a:ln w="9525">
              <a:noFill/>
              <a:miter lim="800000"/>
              <a:headEnd/>
              <a:tailEnd/>
            </a:ln>
            <a:effectLst/>
          </p:spPr>
          <p:txBody>
            <a:bodyPr wrap="none">
              <a:spAutoFit/>
            </a:bodyPr>
            <a:lstStyle/>
            <a:p>
              <a:r>
                <a:rPr lang="en-US" sz="2400">
                  <a:latin typeface="Arial Narrow" pitchFamily="34" charset="0"/>
                </a:rPr>
                <a:t>Si</a:t>
              </a:r>
            </a:p>
          </p:txBody>
        </p:sp>
        <p:sp>
          <p:nvSpPr>
            <p:cNvPr id="2457969" name="Text Box 369">
              <a:hlinkClick r:id="rId8" action="ppaction://hlinksldjump" tooltip="Silicon"/>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14</a:t>
              </a:r>
            </a:p>
          </p:txBody>
        </p:sp>
      </p:grpSp>
      <p:grpSp>
        <p:nvGrpSpPr>
          <p:cNvPr id="2457970" name="Group 370"/>
          <p:cNvGrpSpPr>
            <a:grpSpLocks/>
          </p:cNvGrpSpPr>
          <p:nvPr/>
        </p:nvGrpSpPr>
        <p:grpSpPr bwMode="auto">
          <a:xfrm>
            <a:off x="6740525" y="2336800"/>
            <a:ext cx="546100" cy="584200"/>
            <a:chOff x="2242" y="1480"/>
            <a:chExt cx="344" cy="368"/>
          </a:xfrm>
        </p:grpSpPr>
        <p:sp>
          <p:nvSpPr>
            <p:cNvPr id="2457971" name="Rectangle 371">
              <a:hlinkClick r:id="rId92" action="ppaction://hlinksldjump" tooltip="Germanium"/>
            </p:cNvPr>
            <p:cNvSpPr>
              <a:spLocks noChangeArrowheads="1"/>
            </p:cNvSpPr>
            <p:nvPr/>
          </p:nvSpPr>
          <p:spPr bwMode="auto">
            <a:xfrm>
              <a:off x="2282" y="1500"/>
              <a:ext cx="258" cy="348"/>
            </a:xfrm>
            <a:prstGeom prst="rect">
              <a:avLst/>
            </a:prstGeom>
            <a:gradFill rotWithShape="1">
              <a:gsLst>
                <a:gs pos="0">
                  <a:srgbClr val="FFFFCC"/>
                </a:gs>
                <a:gs pos="100000">
                  <a:srgbClr val="CCFF33"/>
                </a:gs>
              </a:gsLst>
              <a:path path="shape">
                <a:fillToRect l="50000" t="50000" r="50000" b="50000"/>
              </a:path>
            </a:gradFill>
            <a:ln w="9525">
              <a:solidFill>
                <a:srgbClr val="CCFF33"/>
              </a:solidFill>
              <a:miter lim="800000"/>
              <a:headEnd/>
              <a:tailEnd/>
            </a:ln>
            <a:effectLst/>
          </p:spPr>
          <p:txBody>
            <a:bodyPr wrap="none" anchor="ctr"/>
            <a:lstStyle/>
            <a:p>
              <a:endParaRPr lang="en-US"/>
            </a:p>
          </p:txBody>
        </p:sp>
        <p:sp>
          <p:nvSpPr>
            <p:cNvPr id="2457972" name="Text Box 372">
              <a:hlinkClick r:id="rId92" action="ppaction://hlinksldjump" tooltip="Germanium"/>
            </p:cNvPr>
            <p:cNvSpPr txBox="1">
              <a:spLocks noChangeArrowheads="1"/>
            </p:cNvSpPr>
            <p:nvPr/>
          </p:nvSpPr>
          <p:spPr bwMode="auto">
            <a:xfrm>
              <a:off x="2259" y="1557"/>
              <a:ext cx="327" cy="288"/>
            </a:xfrm>
            <a:prstGeom prst="rect">
              <a:avLst/>
            </a:prstGeom>
            <a:noFill/>
            <a:ln w="9525">
              <a:noFill/>
              <a:miter lim="800000"/>
              <a:headEnd/>
              <a:tailEnd/>
            </a:ln>
            <a:effectLst/>
          </p:spPr>
          <p:txBody>
            <a:bodyPr wrap="none">
              <a:spAutoFit/>
            </a:bodyPr>
            <a:lstStyle/>
            <a:p>
              <a:r>
                <a:rPr lang="en-US" sz="2400">
                  <a:latin typeface="Arial Narrow" pitchFamily="34" charset="0"/>
                </a:rPr>
                <a:t>Ge</a:t>
              </a:r>
            </a:p>
          </p:txBody>
        </p:sp>
        <p:sp>
          <p:nvSpPr>
            <p:cNvPr id="2457973" name="Text Box 373">
              <a:hlinkClick r:id="rId92" action="ppaction://hlinksldjump" tooltip="Germanium"/>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32</a:t>
              </a:r>
            </a:p>
          </p:txBody>
        </p:sp>
      </p:grpSp>
      <p:grpSp>
        <p:nvGrpSpPr>
          <p:cNvPr id="2457974" name="Group 374"/>
          <p:cNvGrpSpPr>
            <a:grpSpLocks/>
          </p:cNvGrpSpPr>
          <p:nvPr/>
        </p:nvGrpSpPr>
        <p:grpSpPr bwMode="auto">
          <a:xfrm>
            <a:off x="6738938" y="2954338"/>
            <a:ext cx="517525" cy="584200"/>
            <a:chOff x="2242" y="1480"/>
            <a:chExt cx="326" cy="368"/>
          </a:xfrm>
        </p:grpSpPr>
        <p:sp>
          <p:nvSpPr>
            <p:cNvPr id="2457975" name="Rectangle 375">
              <a:hlinkClick r:id="rId93" action="ppaction://hlinksldjump" tooltip="Tin"/>
            </p:cNvPr>
            <p:cNvSpPr>
              <a:spLocks noChangeArrowheads="1"/>
            </p:cNvSpPr>
            <p:nvPr/>
          </p:nvSpPr>
          <p:spPr bwMode="auto">
            <a:xfrm>
              <a:off x="2282" y="1500"/>
              <a:ext cx="258" cy="348"/>
            </a:xfrm>
            <a:prstGeom prst="rect">
              <a:avLst/>
            </a:prstGeom>
            <a:gradFill rotWithShape="1">
              <a:gsLst>
                <a:gs pos="0">
                  <a:srgbClr val="FFFFCC"/>
                </a:gs>
                <a:gs pos="100000">
                  <a:srgbClr val="CCFF33"/>
                </a:gs>
              </a:gsLst>
              <a:path path="shape">
                <a:fillToRect l="50000" t="50000" r="50000" b="50000"/>
              </a:path>
            </a:gradFill>
            <a:ln w="9525">
              <a:solidFill>
                <a:srgbClr val="CCFF33"/>
              </a:solidFill>
              <a:miter lim="800000"/>
              <a:headEnd/>
              <a:tailEnd/>
            </a:ln>
            <a:effectLst/>
          </p:spPr>
          <p:txBody>
            <a:bodyPr wrap="none" anchor="ctr"/>
            <a:lstStyle/>
            <a:p>
              <a:endParaRPr lang="en-US"/>
            </a:p>
          </p:txBody>
        </p:sp>
        <p:sp>
          <p:nvSpPr>
            <p:cNvPr id="2457976" name="Text Box 376">
              <a:hlinkClick r:id="rId93" action="ppaction://hlinksldjump" tooltip="Tin"/>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Sn</a:t>
              </a:r>
            </a:p>
          </p:txBody>
        </p:sp>
        <p:sp>
          <p:nvSpPr>
            <p:cNvPr id="2457977" name="Text Box 377">
              <a:hlinkClick r:id="rId93" action="ppaction://hlinksldjump" tooltip="Tin"/>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50</a:t>
              </a:r>
            </a:p>
          </p:txBody>
        </p:sp>
      </p:grpSp>
      <p:sp>
        <p:nvSpPr>
          <p:cNvPr id="2457978" name="AutoShape 378" descr="Thallium">
            <a:hlinkClick r:id="rId94" action="ppaction://hlinksldjump" highlightClick="1"/>
          </p:cNvPr>
          <p:cNvSpPr>
            <a:spLocks noChangeArrowheads="1"/>
          </p:cNvSpPr>
          <p:nvPr/>
        </p:nvSpPr>
        <p:spPr bwMode="auto">
          <a:xfrm>
            <a:off x="6310313" y="3598863"/>
            <a:ext cx="381000" cy="533400"/>
          </a:xfrm>
          <a:prstGeom prst="actionButtonBlank">
            <a:avLst/>
          </a:prstGeom>
          <a:noFill/>
          <a:ln w="9525">
            <a:noFill/>
            <a:miter lim="800000"/>
            <a:headEnd/>
            <a:tailEnd/>
          </a:ln>
          <a:effectLst/>
        </p:spPr>
        <p:txBody>
          <a:bodyPr wrap="none" anchor="ctr"/>
          <a:lstStyle/>
          <a:p>
            <a:endParaRPr lang="en-US"/>
          </a:p>
        </p:txBody>
      </p:sp>
      <p:sp>
        <p:nvSpPr>
          <p:cNvPr id="2457979" name="AutoShape 379" descr="Indium">
            <a:hlinkClick r:id="rId95" action="ppaction://hlinksldjump" highlightClick="1"/>
          </p:cNvPr>
          <p:cNvSpPr>
            <a:spLocks noChangeArrowheads="1"/>
          </p:cNvSpPr>
          <p:nvPr/>
        </p:nvSpPr>
        <p:spPr bwMode="auto">
          <a:xfrm>
            <a:off x="6310313" y="2989263"/>
            <a:ext cx="457200" cy="533400"/>
          </a:xfrm>
          <a:prstGeom prst="actionButtonBlank">
            <a:avLst/>
          </a:prstGeom>
          <a:noFill/>
          <a:ln w="9525">
            <a:noFill/>
            <a:miter lim="800000"/>
            <a:headEnd/>
            <a:tailEnd/>
          </a:ln>
          <a:effectLst/>
        </p:spPr>
        <p:txBody>
          <a:bodyPr wrap="none" anchor="ctr"/>
          <a:lstStyle/>
          <a:p>
            <a:endParaRPr lang="en-US"/>
          </a:p>
        </p:txBody>
      </p:sp>
      <p:sp>
        <p:nvSpPr>
          <p:cNvPr id="2457980" name="AutoShape 380" descr="Gallium">
            <a:hlinkClick r:id="rId96" action="ppaction://hlinksldjump" highlightClick="1"/>
          </p:cNvPr>
          <p:cNvSpPr>
            <a:spLocks noChangeArrowheads="1"/>
          </p:cNvSpPr>
          <p:nvPr/>
        </p:nvSpPr>
        <p:spPr bwMode="auto">
          <a:xfrm>
            <a:off x="6310313" y="2379663"/>
            <a:ext cx="381000" cy="533400"/>
          </a:xfrm>
          <a:prstGeom prst="actionButtonBlank">
            <a:avLst/>
          </a:prstGeom>
          <a:noFill/>
          <a:ln w="9525">
            <a:noFill/>
            <a:miter lim="800000"/>
            <a:headEnd/>
            <a:tailEnd/>
          </a:ln>
          <a:effectLst/>
        </p:spPr>
        <p:txBody>
          <a:bodyPr wrap="none" anchor="ctr"/>
          <a:lstStyle/>
          <a:p>
            <a:endParaRPr lang="en-US"/>
          </a:p>
        </p:txBody>
      </p:sp>
      <p:sp>
        <p:nvSpPr>
          <p:cNvPr id="2457981" name="AutoShape 381">
            <a:hlinkClick r:id="rId97" action="ppaction://hlinksldjump" highlightClick="1"/>
          </p:cNvPr>
          <p:cNvSpPr>
            <a:spLocks noChangeArrowheads="1"/>
          </p:cNvSpPr>
          <p:nvPr/>
        </p:nvSpPr>
        <p:spPr bwMode="auto">
          <a:xfrm>
            <a:off x="5029200" y="2971800"/>
            <a:ext cx="381000" cy="533400"/>
          </a:xfrm>
          <a:prstGeom prst="actionButtonBlank">
            <a:avLst/>
          </a:prstGeom>
          <a:noFill/>
          <a:ln w="9525">
            <a:noFill/>
            <a:miter lim="800000"/>
            <a:headEnd/>
            <a:tailEnd/>
          </a:ln>
          <a:effectLst/>
        </p:spPr>
        <p:txBody>
          <a:bodyPr wrap="none" anchor="ctr"/>
          <a:lstStyle/>
          <a:p>
            <a:endParaRPr lang="en-US"/>
          </a:p>
        </p:txBody>
      </p:sp>
      <p:grpSp>
        <p:nvGrpSpPr>
          <p:cNvPr id="2457982" name="Group 382"/>
          <p:cNvGrpSpPr>
            <a:grpSpLocks/>
          </p:cNvGrpSpPr>
          <p:nvPr/>
        </p:nvGrpSpPr>
        <p:grpSpPr bwMode="auto">
          <a:xfrm>
            <a:off x="4962525" y="2954338"/>
            <a:ext cx="517525" cy="584200"/>
            <a:chOff x="2242" y="1480"/>
            <a:chExt cx="326" cy="368"/>
          </a:xfrm>
        </p:grpSpPr>
        <p:sp>
          <p:nvSpPr>
            <p:cNvPr id="2457983" name="Rectangle 383">
              <a:hlinkClick r:id="rId97" action="ppaction://hlinksldjump" tooltip="Silver"/>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984" name="Text Box 384">
              <a:hlinkClick r:id="rId97" action="ppaction://hlinksldjump" tooltip="Silver"/>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Ag</a:t>
              </a:r>
            </a:p>
          </p:txBody>
        </p:sp>
        <p:sp>
          <p:nvSpPr>
            <p:cNvPr id="2457985" name="Text Box 38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47</a:t>
              </a:r>
            </a:p>
          </p:txBody>
        </p:sp>
      </p:grpSp>
      <p:sp>
        <p:nvSpPr>
          <p:cNvPr id="2457986" name="AutoShape 386">
            <a:hlinkClick r:id="rId98" action="ppaction://hlinksldjump" highlightClick="1"/>
          </p:cNvPr>
          <p:cNvSpPr>
            <a:spLocks noChangeArrowheads="1"/>
          </p:cNvSpPr>
          <p:nvPr/>
        </p:nvSpPr>
        <p:spPr bwMode="auto">
          <a:xfrm>
            <a:off x="4572000" y="3581400"/>
            <a:ext cx="381000" cy="533400"/>
          </a:xfrm>
          <a:prstGeom prst="actionButtonBlank">
            <a:avLst/>
          </a:prstGeom>
          <a:noFill/>
          <a:ln w="9525">
            <a:noFill/>
            <a:miter lim="800000"/>
            <a:headEnd/>
            <a:tailEnd/>
          </a:ln>
          <a:effectLst/>
        </p:spPr>
        <p:txBody>
          <a:bodyPr wrap="none" anchor="ctr"/>
          <a:lstStyle/>
          <a:p>
            <a:endParaRPr lang="en-US"/>
          </a:p>
        </p:txBody>
      </p:sp>
      <p:sp>
        <p:nvSpPr>
          <p:cNvPr id="2457987" name="AutoShape 387" descr="Zirconium">
            <a:hlinkClick r:id="rId99" action="ppaction://hlinksldjump" highlightClick="1"/>
          </p:cNvPr>
          <p:cNvSpPr>
            <a:spLocks noChangeArrowheads="1"/>
          </p:cNvSpPr>
          <p:nvPr/>
        </p:nvSpPr>
        <p:spPr bwMode="auto">
          <a:xfrm>
            <a:off x="1738313" y="2989263"/>
            <a:ext cx="381000" cy="533400"/>
          </a:xfrm>
          <a:prstGeom prst="actionButtonBlank">
            <a:avLst/>
          </a:prstGeom>
          <a:noFill/>
          <a:ln w="9525">
            <a:noFill/>
            <a:miter lim="800000"/>
            <a:headEnd/>
            <a:tailEnd/>
          </a:ln>
          <a:effectLst/>
        </p:spPr>
        <p:txBody>
          <a:bodyPr wrap="none" anchor="ctr"/>
          <a:lstStyle/>
          <a:p>
            <a:endParaRPr lang="en-US"/>
          </a:p>
        </p:txBody>
      </p:sp>
      <p:sp>
        <p:nvSpPr>
          <p:cNvPr id="2457988" name="AutoShape 388" descr="Yttrium">
            <a:hlinkClick r:id="rId100" action="ppaction://hlinksldjump" highlightClick="1"/>
          </p:cNvPr>
          <p:cNvSpPr>
            <a:spLocks noChangeArrowheads="1"/>
          </p:cNvSpPr>
          <p:nvPr/>
        </p:nvSpPr>
        <p:spPr bwMode="auto">
          <a:xfrm>
            <a:off x="1281113" y="2989263"/>
            <a:ext cx="381000" cy="533400"/>
          </a:xfrm>
          <a:prstGeom prst="actionButtonBlank">
            <a:avLst/>
          </a:prstGeom>
          <a:noFill/>
          <a:ln w="9525">
            <a:noFill/>
            <a:miter lim="800000"/>
            <a:headEnd/>
            <a:tailEnd/>
          </a:ln>
          <a:effectLst/>
        </p:spPr>
        <p:txBody>
          <a:bodyPr wrap="none" anchor="ctr"/>
          <a:lstStyle/>
          <a:p>
            <a:endParaRPr lang="en-US"/>
          </a:p>
        </p:txBody>
      </p:sp>
      <p:sp>
        <p:nvSpPr>
          <p:cNvPr id="2457989" name="AutoShape 389" descr="Nickel">
            <a:hlinkClick r:id="rId85" action="ppaction://hlinksldjump" highlightClick="1"/>
          </p:cNvPr>
          <p:cNvSpPr>
            <a:spLocks noChangeArrowheads="1"/>
          </p:cNvSpPr>
          <p:nvPr/>
        </p:nvSpPr>
        <p:spPr bwMode="auto">
          <a:xfrm>
            <a:off x="4557713" y="2379663"/>
            <a:ext cx="381000" cy="533400"/>
          </a:xfrm>
          <a:prstGeom prst="actionButtonBlank">
            <a:avLst/>
          </a:prstGeom>
          <a:noFill/>
          <a:ln w="9525">
            <a:noFill/>
            <a:miter lim="800000"/>
            <a:headEnd/>
            <a:tailEnd/>
          </a:ln>
          <a:effectLst/>
        </p:spPr>
        <p:txBody>
          <a:bodyPr wrap="none" anchor="ctr"/>
          <a:lstStyle/>
          <a:p>
            <a:endParaRPr lang="en-US"/>
          </a:p>
        </p:txBody>
      </p:sp>
      <p:grpSp>
        <p:nvGrpSpPr>
          <p:cNvPr id="2457990" name="Group 390"/>
          <p:cNvGrpSpPr>
            <a:grpSpLocks/>
          </p:cNvGrpSpPr>
          <p:nvPr/>
        </p:nvGrpSpPr>
        <p:grpSpPr bwMode="auto">
          <a:xfrm>
            <a:off x="4492625" y="3573463"/>
            <a:ext cx="473075" cy="584200"/>
            <a:chOff x="2242" y="1480"/>
            <a:chExt cx="298" cy="368"/>
          </a:xfrm>
        </p:grpSpPr>
        <p:sp>
          <p:nvSpPr>
            <p:cNvPr id="2457991" name="Rectangle 391">
              <a:hlinkClick r:id="rId98" action="ppaction://hlinksldjump" tooltip="Platin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7992" name="Text Box 392">
              <a:hlinkClick r:id="rId98" action="ppaction://hlinksldjump" tooltip="Platinum"/>
            </p:cNvPr>
            <p:cNvSpPr txBox="1">
              <a:spLocks noChangeArrowheads="1"/>
            </p:cNvSpPr>
            <p:nvPr/>
          </p:nvSpPr>
          <p:spPr bwMode="auto">
            <a:xfrm>
              <a:off x="2259" y="1557"/>
              <a:ext cx="265" cy="288"/>
            </a:xfrm>
            <a:prstGeom prst="rect">
              <a:avLst/>
            </a:prstGeom>
            <a:noFill/>
            <a:ln w="9525">
              <a:noFill/>
              <a:miter lim="800000"/>
              <a:headEnd/>
              <a:tailEnd/>
            </a:ln>
            <a:effectLst/>
          </p:spPr>
          <p:txBody>
            <a:bodyPr wrap="none">
              <a:spAutoFit/>
            </a:bodyPr>
            <a:lstStyle/>
            <a:p>
              <a:r>
                <a:rPr lang="en-US" sz="2400">
                  <a:latin typeface="Arial Narrow" pitchFamily="34" charset="0"/>
                </a:rPr>
                <a:t>Pt</a:t>
              </a:r>
            </a:p>
          </p:txBody>
        </p:sp>
        <p:sp>
          <p:nvSpPr>
            <p:cNvPr id="2457993" name="Text Box 393"/>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78</a:t>
              </a:r>
            </a:p>
          </p:txBody>
        </p:sp>
      </p:grpSp>
      <p:sp>
        <p:nvSpPr>
          <p:cNvPr id="2457994" name="AutoShape 394" descr="Beryllium">
            <a:hlinkClick r:id="rId101" action="ppaction://hlinksldjump" highlightClick="1"/>
          </p:cNvPr>
          <p:cNvSpPr>
            <a:spLocks noChangeArrowheads="1"/>
          </p:cNvSpPr>
          <p:nvPr/>
        </p:nvSpPr>
        <p:spPr bwMode="auto">
          <a:xfrm>
            <a:off x="533400" y="1143000"/>
            <a:ext cx="381000" cy="457200"/>
          </a:xfrm>
          <a:prstGeom prst="actionButtonBlank">
            <a:avLst/>
          </a:prstGeom>
          <a:noFill/>
          <a:ln w="9525">
            <a:noFill/>
            <a:miter lim="800000"/>
            <a:headEnd/>
            <a:tailEnd/>
          </a:ln>
          <a:effectLst/>
        </p:spPr>
        <p:txBody>
          <a:bodyPr wrap="none" anchor="ctr"/>
          <a:lstStyle/>
          <a:p>
            <a:endParaRPr lang="en-US"/>
          </a:p>
        </p:txBody>
      </p:sp>
      <p:sp>
        <p:nvSpPr>
          <p:cNvPr id="2457995" name="AutoShape 395" descr="Magnesium">
            <a:hlinkClick r:id="rId102" action="ppaction://hlinksldjump" highlightClick="1"/>
          </p:cNvPr>
          <p:cNvSpPr>
            <a:spLocks noChangeArrowheads="1"/>
          </p:cNvSpPr>
          <p:nvPr/>
        </p:nvSpPr>
        <p:spPr bwMode="auto">
          <a:xfrm>
            <a:off x="533400" y="1752600"/>
            <a:ext cx="381000" cy="533400"/>
          </a:xfrm>
          <a:prstGeom prst="actionButtonBlank">
            <a:avLst/>
          </a:prstGeom>
          <a:noFill/>
          <a:ln w="9525">
            <a:noFill/>
            <a:miter lim="800000"/>
            <a:headEnd/>
            <a:tailEnd/>
          </a:ln>
          <a:effectLst/>
        </p:spPr>
        <p:txBody>
          <a:bodyPr wrap="none" anchor="ctr"/>
          <a:lstStyle/>
          <a:p>
            <a:endParaRPr lang="en-US"/>
          </a:p>
        </p:txBody>
      </p:sp>
      <p:sp>
        <p:nvSpPr>
          <p:cNvPr id="2457996" name="AutoShape 396" descr="Calcium">
            <a:hlinkClick r:id="rId103" action="ppaction://hlinksldjump" highlightClick="1"/>
          </p:cNvPr>
          <p:cNvSpPr>
            <a:spLocks noChangeArrowheads="1"/>
          </p:cNvSpPr>
          <p:nvPr/>
        </p:nvSpPr>
        <p:spPr bwMode="auto">
          <a:xfrm>
            <a:off x="533400" y="2362200"/>
            <a:ext cx="381000" cy="609600"/>
          </a:xfrm>
          <a:prstGeom prst="actionButtonBlank">
            <a:avLst/>
          </a:prstGeom>
          <a:noFill/>
          <a:ln w="9525">
            <a:noFill/>
            <a:miter lim="800000"/>
            <a:headEnd/>
            <a:tailEnd/>
          </a:ln>
          <a:effectLst/>
        </p:spPr>
        <p:txBody>
          <a:bodyPr wrap="none" anchor="ctr"/>
          <a:lstStyle/>
          <a:p>
            <a:endParaRPr lang="en-US"/>
          </a:p>
        </p:txBody>
      </p:sp>
      <p:sp>
        <p:nvSpPr>
          <p:cNvPr id="2457997" name="AutoShape 397">
            <a:hlinkClick r:id="rId104" action="ppaction://hlinksldjump" highlightClick="1"/>
          </p:cNvPr>
          <p:cNvSpPr>
            <a:spLocks noChangeArrowheads="1"/>
          </p:cNvSpPr>
          <p:nvPr/>
        </p:nvSpPr>
        <p:spPr bwMode="auto">
          <a:xfrm>
            <a:off x="4572000" y="2362200"/>
            <a:ext cx="381000" cy="533400"/>
          </a:xfrm>
          <a:prstGeom prst="actionButtonBlank">
            <a:avLst/>
          </a:prstGeom>
          <a:noFill/>
          <a:ln w="9525">
            <a:noFill/>
            <a:miter lim="800000"/>
            <a:headEnd/>
            <a:tailEnd/>
          </a:ln>
          <a:effectLst/>
        </p:spPr>
        <p:txBody>
          <a:bodyPr wrap="none" anchor="ctr"/>
          <a:lstStyle/>
          <a:p>
            <a:endParaRPr lang="en-US"/>
          </a:p>
        </p:txBody>
      </p:sp>
      <p:sp>
        <p:nvSpPr>
          <p:cNvPr id="2457998" name="AutoShape 398">
            <a:hlinkClick r:id="rId96" action="ppaction://hlinksldjump" highlightClick="1"/>
          </p:cNvPr>
          <p:cNvSpPr>
            <a:spLocks noChangeArrowheads="1"/>
          </p:cNvSpPr>
          <p:nvPr/>
        </p:nvSpPr>
        <p:spPr bwMode="auto">
          <a:xfrm>
            <a:off x="6324600" y="2362200"/>
            <a:ext cx="381000" cy="533400"/>
          </a:xfrm>
          <a:prstGeom prst="actionButtonBlank">
            <a:avLst/>
          </a:prstGeom>
          <a:noFill/>
          <a:ln w="9525">
            <a:noFill/>
            <a:miter lim="800000"/>
            <a:headEnd/>
            <a:tailEnd/>
          </a:ln>
          <a:effectLst/>
        </p:spPr>
        <p:txBody>
          <a:bodyPr wrap="none" anchor="ctr"/>
          <a:lstStyle/>
          <a:p>
            <a:endParaRPr lang="en-US"/>
          </a:p>
        </p:txBody>
      </p:sp>
      <p:sp>
        <p:nvSpPr>
          <p:cNvPr id="2457999" name="AutoShape 399" descr="Strontium">
            <a:hlinkClick r:id="rId105" action="ppaction://hlinksldjump" highlightClick="1"/>
          </p:cNvPr>
          <p:cNvSpPr>
            <a:spLocks noChangeArrowheads="1"/>
          </p:cNvSpPr>
          <p:nvPr/>
        </p:nvSpPr>
        <p:spPr bwMode="auto">
          <a:xfrm>
            <a:off x="533400" y="2971800"/>
            <a:ext cx="457200" cy="609600"/>
          </a:xfrm>
          <a:prstGeom prst="actionButtonBlank">
            <a:avLst/>
          </a:prstGeom>
          <a:noFill/>
          <a:ln w="9525">
            <a:noFill/>
            <a:miter lim="800000"/>
            <a:headEnd/>
            <a:tailEnd/>
          </a:ln>
          <a:effectLst/>
        </p:spPr>
        <p:txBody>
          <a:bodyPr wrap="none" anchor="ctr"/>
          <a:lstStyle/>
          <a:p>
            <a:endParaRPr lang="en-US"/>
          </a:p>
        </p:txBody>
      </p:sp>
      <p:sp>
        <p:nvSpPr>
          <p:cNvPr id="2458000" name="AutoShape 400">
            <a:hlinkClick r:id="rId100" action="ppaction://hlinksldjump" highlightClick="1"/>
          </p:cNvPr>
          <p:cNvSpPr>
            <a:spLocks noChangeArrowheads="1"/>
          </p:cNvSpPr>
          <p:nvPr/>
        </p:nvSpPr>
        <p:spPr bwMode="auto">
          <a:xfrm>
            <a:off x="1295400" y="2971800"/>
            <a:ext cx="381000" cy="533400"/>
          </a:xfrm>
          <a:prstGeom prst="actionButtonBlank">
            <a:avLst/>
          </a:prstGeom>
          <a:noFill/>
          <a:ln w="9525">
            <a:noFill/>
            <a:miter lim="800000"/>
            <a:headEnd/>
            <a:tailEnd/>
          </a:ln>
          <a:effectLst/>
        </p:spPr>
        <p:txBody>
          <a:bodyPr wrap="none" anchor="ctr"/>
          <a:lstStyle/>
          <a:p>
            <a:endParaRPr lang="en-US"/>
          </a:p>
        </p:txBody>
      </p:sp>
      <p:sp>
        <p:nvSpPr>
          <p:cNvPr id="2458001" name="AutoShape 401">
            <a:hlinkClick r:id="rId99" action="ppaction://hlinksldjump" highlightClick="1"/>
          </p:cNvPr>
          <p:cNvSpPr>
            <a:spLocks noChangeArrowheads="1"/>
          </p:cNvSpPr>
          <p:nvPr/>
        </p:nvSpPr>
        <p:spPr bwMode="auto">
          <a:xfrm>
            <a:off x="1752600" y="2971800"/>
            <a:ext cx="381000" cy="533400"/>
          </a:xfrm>
          <a:prstGeom prst="actionButtonBlank">
            <a:avLst/>
          </a:prstGeom>
          <a:noFill/>
          <a:ln w="9525">
            <a:noFill/>
            <a:miter lim="800000"/>
            <a:headEnd/>
            <a:tailEnd/>
          </a:ln>
          <a:effectLst/>
        </p:spPr>
        <p:txBody>
          <a:bodyPr wrap="none" anchor="ctr"/>
          <a:lstStyle/>
          <a:p>
            <a:endParaRPr lang="en-US"/>
          </a:p>
        </p:txBody>
      </p:sp>
      <p:sp>
        <p:nvSpPr>
          <p:cNvPr id="2458002" name="AutoShape 402">
            <a:hlinkClick r:id="rId95" action="ppaction://hlinksldjump" highlightClick="1"/>
          </p:cNvPr>
          <p:cNvSpPr>
            <a:spLocks noChangeArrowheads="1"/>
          </p:cNvSpPr>
          <p:nvPr/>
        </p:nvSpPr>
        <p:spPr bwMode="auto">
          <a:xfrm>
            <a:off x="6324600" y="2971800"/>
            <a:ext cx="457200" cy="533400"/>
          </a:xfrm>
          <a:prstGeom prst="actionButtonBlank">
            <a:avLst/>
          </a:prstGeom>
          <a:noFill/>
          <a:ln w="9525">
            <a:noFill/>
            <a:miter lim="800000"/>
            <a:headEnd/>
            <a:tailEnd/>
          </a:ln>
          <a:effectLst/>
        </p:spPr>
        <p:txBody>
          <a:bodyPr wrap="none" anchor="ctr"/>
          <a:lstStyle/>
          <a:p>
            <a:endParaRPr lang="en-US"/>
          </a:p>
        </p:txBody>
      </p:sp>
      <p:sp>
        <p:nvSpPr>
          <p:cNvPr id="2458003" name="AutoShape 403" descr="Barium">
            <a:hlinkClick r:id="rId106" action="ppaction://hlinksldjump" highlightClick="1"/>
          </p:cNvPr>
          <p:cNvSpPr>
            <a:spLocks noChangeArrowheads="1"/>
          </p:cNvSpPr>
          <p:nvPr/>
        </p:nvSpPr>
        <p:spPr bwMode="auto">
          <a:xfrm>
            <a:off x="533400" y="3657600"/>
            <a:ext cx="381000" cy="457200"/>
          </a:xfrm>
          <a:prstGeom prst="actionButtonBlank">
            <a:avLst/>
          </a:prstGeom>
          <a:noFill/>
          <a:ln w="9525">
            <a:noFill/>
            <a:miter lim="800000"/>
            <a:headEnd/>
            <a:tailEnd/>
          </a:ln>
          <a:effectLst/>
        </p:spPr>
        <p:txBody>
          <a:bodyPr wrap="none" anchor="ctr"/>
          <a:lstStyle/>
          <a:p>
            <a:endParaRPr lang="en-US"/>
          </a:p>
        </p:txBody>
      </p:sp>
      <p:sp>
        <p:nvSpPr>
          <p:cNvPr id="2458004" name="AutoShape 404">
            <a:hlinkClick r:id="rId94" action="ppaction://hlinksldjump" highlightClick="1"/>
          </p:cNvPr>
          <p:cNvSpPr>
            <a:spLocks noChangeArrowheads="1"/>
          </p:cNvSpPr>
          <p:nvPr/>
        </p:nvSpPr>
        <p:spPr bwMode="auto">
          <a:xfrm>
            <a:off x="6324600" y="3581400"/>
            <a:ext cx="381000" cy="533400"/>
          </a:xfrm>
          <a:prstGeom prst="actionButtonBlank">
            <a:avLst/>
          </a:prstGeom>
          <a:noFill/>
          <a:ln w="9525">
            <a:noFill/>
            <a:miter lim="800000"/>
            <a:headEnd/>
            <a:tailEnd/>
          </a:ln>
          <a:effectLst/>
        </p:spPr>
        <p:txBody>
          <a:bodyPr wrap="none" anchor="ctr"/>
          <a:lstStyle/>
          <a:p>
            <a:endParaRPr lang="en-US"/>
          </a:p>
        </p:txBody>
      </p:sp>
      <p:sp>
        <p:nvSpPr>
          <p:cNvPr id="2458005" name="AutoShape 405" descr="Radium">
            <a:hlinkClick r:id="rId107" action="ppaction://hlinksldjump" highlightClick="1"/>
          </p:cNvPr>
          <p:cNvSpPr>
            <a:spLocks noChangeArrowheads="1"/>
          </p:cNvSpPr>
          <p:nvPr/>
        </p:nvSpPr>
        <p:spPr bwMode="auto">
          <a:xfrm>
            <a:off x="533400" y="4267200"/>
            <a:ext cx="381000" cy="533400"/>
          </a:xfrm>
          <a:prstGeom prst="actionButtonBlank">
            <a:avLst/>
          </a:prstGeom>
          <a:noFill/>
          <a:ln w="9525">
            <a:noFill/>
            <a:miter lim="800000"/>
            <a:headEnd/>
            <a:tailEnd/>
          </a:ln>
          <a:effectLst/>
        </p:spPr>
        <p:txBody>
          <a:bodyPr wrap="none" anchor="ctr"/>
          <a:lstStyle/>
          <a:p>
            <a:endParaRPr lang="en-US"/>
          </a:p>
        </p:txBody>
      </p:sp>
      <p:pic>
        <p:nvPicPr>
          <p:cNvPr id="2458006" name="Picture 406" descr="in00596_"/>
          <p:cNvPicPr>
            <a:picLocks noChangeAspect="1" noChangeArrowheads="1"/>
          </p:cNvPicPr>
          <p:nvPr/>
        </p:nvPicPr>
        <p:blipFill>
          <a:blip r:embed="rId108"/>
          <a:srcRect/>
          <a:stretch>
            <a:fillRect/>
          </a:stretch>
        </p:blipFill>
        <p:spPr bwMode="auto">
          <a:xfrm>
            <a:off x="7065963" y="5857875"/>
            <a:ext cx="533400" cy="323850"/>
          </a:xfrm>
          <a:prstGeom prst="rect">
            <a:avLst/>
          </a:prstGeom>
          <a:noFill/>
        </p:spPr>
      </p:pic>
      <p:sp>
        <p:nvSpPr>
          <p:cNvPr id="2458007" name="Text Box 407"/>
          <p:cNvSpPr txBox="1">
            <a:spLocks noChangeArrowheads="1"/>
          </p:cNvSpPr>
          <p:nvPr/>
        </p:nvSpPr>
        <p:spPr bwMode="auto">
          <a:xfrm>
            <a:off x="7523163" y="5926138"/>
            <a:ext cx="1339850" cy="304800"/>
          </a:xfrm>
          <a:prstGeom prst="rect">
            <a:avLst/>
          </a:prstGeom>
          <a:noFill/>
          <a:ln w="9525">
            <a:noFill/>
            <a:miter lim="800000"/>
            <a:headEnd/>
            <a:tailEnd/>
          </a:ln>
          <a:effectLst/>
        </p:spPr>
        <p:txBody>
          <a:bodyPr wrap="none">
            <a:spAutoFit/>
          </a:bodyPr>
          <a:lstStyle/>
          <a:p>
            <a:r>
              <a:rPr lang="en-US" altLang="en-US" sz="1400" b="1">
                <a:solidFill>
                  <a:srgbClr val="FF00FF"/>
                </a:solidFill>
              </a:rPr>
              <a:t>= Internet link</a:t>
            </a:r>
          </a:p>
        </p:txBody>
      </p:sp>
      <p:sp>
        <p:nvSpPr>
          <p:cNvPr id="2458008" name="Text Box 408"/>
          <p:cNvSpPr txBox="1">
            <a:spLocks noChangeArrowheads="1"/>
          </p:cNvSpPr>
          <p:nvPr/>
        </p:nvSpPr>
        <p:spPr bwMode="auto">
          <a:xfrm>
            <a:off x="6908800" y="5900738"/>
            <a:ext cx="242888" cy="304800"/>
          </a:xfrm>
          <a:prstGeom prst="rect">
            <a:avLst/>
          </a:prstGeom>
          <a:noFill/>
          <a:ln w="9525">
            <a:noFill/>
            <a:miter lim="800000"/>
            <a:headEnd/>
            <a:tailEnd/>
          </a:ln>
          <a:effectLst/>
        </p:spPr>
        <p:txBody>
          <a:bodyPr wrap="none">
            <a:spAutoFit/>
          </a:bodyPr>
          <a:lstStyle/>
          <a:p>
            <a:r>
              <a:rPr lang="en-US" altLang="en-US" sz="1400">
                <a:solidFill>
                  <a:srgbClr val="FF00FF"/>
                </a:solidFill>
                <a:latin typeface="Times New Roman" pitchFamily="18" charset="0"/>
              </a:rPr>
              <a:t>(</a:t>
            </a:r>
          </a:p>
        </p:txBody>
      </p:sp>
      <p:sp>
        <p:nvSpPr>
          <p:cNvPr id="2458009" name="Text Box 409"/>
          <p:cNvSpPr txBox="1">
            <a:spLocks noChangeArrowheads="1"/>
          </p:cNvSpPr>
          <p:nvPr/>
        </p:nvSpPr>
        <p:spPr bwMode="auto">
          <a:xfrm>
            <a:off x="8726488" y="5900738"/>
            <a:ext cx="242887" cy="304800"/>
          </a:xfrm>
          <a:prstGeom prst="rect">
            <a:avLst/>
          </a:prstGeom>
          <a:noFill/>
          <a:ln w="9525">
            <a:noFill/>
            <a:miter lim="800000"/>
            <a:headEnd/>
            <a:tailEnd/>
          </a:ln>
          <a:effectLst/>
        </p:spPr>
        <p:txBody>
          <a:bodyPr wrap="none">
            <a:spAutoFit/>
          </a:bodyPr>
          <a:lstStyle/>
          <a:p>
            <a:r>
              <a:rPr lang="en-US" altLang="en-US" sz="1400">
                <a:solidFill>
                  <a:srgbClr val="FF00FF"/>
                </a:solidFill>
                <a:latin typeface="Times New Roman" pitchFamily="18" charset="0"/>
              </a:rPr>
              <a:t>)</a:t>
            </a:r>
          </a:p>
        </p:txBody>
      </p:sp>
      <p:grpSp>
        <p:nvGrpSpPr>
          <p:cNvPr id="2458010" name="Group 410"/>
          <p:cNvGrpSpPr>
            <a:grpSpLocks/>
          </p:cNvGrpSpPr>
          <p:nvPr/>
        </p:nvGrpSpPr>
        <p:grpSpPr bwMode="auto">
          <a:xfrm>
            <a:off x="3556000" y="2341563"/>
            <a:ext cx="503238" cy="584200"/>
            <a:chOff x="2240" y="1475"/>
            <a:chExt cx="317" cy="368"/>
          </a:xfrm>
        </p:grpSpPr>
        <p:sp>
          <p:nvSpPr>
            <p:cNvPr id="2458011" name="AutoShape 411" descr="Iron">
              <a:hlinkClick r:id="rId32" action="ppaction://hlinksldjump" highlightClick="1"/>
            </p:cNvPr>
            <p:cNvSpPr>
              <a:spLocks noChangeArrowheads="1"/>
            </p:cNvSpPr>
            <p:nvPr/>
          </p:nvSpPr>
          <p:spPr bwMode="auto">
            <a:xfrm>
              <a:off x="2295" y="1499"/>
              <a:ext cx="240" cy="336"/>
            </a:xfrm>
            <a:prstGeom prst="actionButtonBlank">
              <a:avLst/>
            </a:prstGeom>
            <a:noFill/>
            <a:ln w="9525">
              <a:noFill/>
              <a:miter lim="800000"/>
              <a:headEnd/>
              <a:tailEnd/>
            </a:ln>
            <a:effectLst/>
          </p:spPr>
          <p:txBody>
            <a:bodyPr wrap="none" anchor="ctr"/>
            <a:lstStyle/>
            <a:p>
              <a:endParaRPr lang="en-US"/>
            </a:p>
          </p:txBody>
        </p:sp>
        <p:sp>
          <p:nvSpPr>
            <p:cNvPr id="2458012" name="AutoShape 412">
              <a:hlinkClick r:id="rId32" action="ppaction://hlinksldjump" highlightClick="1"/>
            </p:cNvPr>
            <p:cNvSpPr>
              <a:spLocks noChangeArrowheads="1"/>
            </p:cNvSpPr>
            <p:nvPr/>
          </p:nvSpPr>
          <p:spPr bwMode="auto">
            <a:xfrm>
              <a:off x="2304" y="1488"/>
              <a:ext cx="240" cy="336"/>
            </a:xfrm>
            <a:prstGeom prst="actionButtonBlank">
              <a:avLst/>
            </a:prstGeom>
            <a:noFill/>
            <a:ln w="9525">
              <a:noFill/>
              <a:miter lim="800000"/>
              <a:headEnd/>
              <a:tailEnd/>
            </a:ln>
            <a:effectLst/>
          </p:spPr>
          <p:txBody>
            <a:bodyPr wrap="none" anchor="ctr"/>
            <a:lstStyle/>
            <a:p>
              <a:endParaRPr lang="en-US"/>
            </a:p>
          </p:txBody>
        </p:sp>
        <p:grpSp>
          <p:nvGrpSpPr>
            <p:cNvPr id="2458013" name="Group 413"/>
            <p:cNvGrpSpPr>
              <a:grpSpLocks/>
            </p:cNvGrpSpPr>
            <p:nvPr/>
          </p:nvGrpSpPr>
          <p:grpSpPr bwMode="auto">
            <a:xfrm>
              <a:off x="2240" y="1475"/>
              <a:ext cx="317" cy="368"/>
              <a:chOff x="2242" y="1480"/>
              <a:chExt cx="317" cy="368"/>
            </a:xfrm>
          </p:grpSpPr>
          <p:sp>
            <p:nvSpPr>
              <p:cNvPr id="2458014" name="Rectangle 414">
                <a:hlinkClick r:id="rId32" action="ppaction://hlinksldjump" tooltip="Iron"/>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8015" name="Text Box 415">
                <a:hlinkClick r:id="rId32" action="ppaction://hlinksldjump" tooltip="Iron"/>
              </p:cNvPr>
              <p:cNvSpPr txBox="1">
                <a:spLocks noChangeArrowheads="1"/>
              </p:cNvSpPr>
              <p:nvPr/>
            </p:nvSpPr>
            <p:spPr bwMode="auto">
              <a:xfrm>
                <a:off x="2259" y="1557"/>
                <a:ext cx="300" cy="288"/>
              </a:xfrm>
              <a:prstGeom prst="rect">
                <a:avLst/>
              </a:prstGeom>
              <a:noFill/>
              <a:ln w="9525">
                <a:noFill/>
                <a:miter lim="800000"/>
                <a:headEnd/>
                <a:tailEnd/>
              </a:ln>
              <a:effectLst/>
            </p:spPr>
            <p:txBody>
              <a:bodyPr wrap="none">
                <a:spAutoFit/>
              </a:bodyPr>
              <a:lstStyle/>
              <a:p>
                <a:r>
                  <a:rPr lang="en-US" sz="2400">
                    <a:latin typeface="Arial Narrow" pitchFamily="34" charset="0"/>
                  </a:rPr>
                  <a:t>Fe</a:t>
                </a:r>
              </a:p>
            </p:txBody>
          </p:sp>
          <p:sp>
            <p:nvSpPr>
              <p:cNvPr id="2458016" name="Text Box 416">
                <a:hlinkClick r:id="rId32"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26</a:t>
                </a:r>
              </a:p>
            </p:txBody>
          </p:sp>
        </p:grpSp>
      </p:grpSp>
      <p:grpSp>
        <p:nvGrpSpPr>
          <p:cNvPr id="2458017" name="Group 417"/>
          <p:cNvGrpSpPr>
            <a:grpSpLocks/>
          </p:cNvGrpSpPr>
          <p:nvPr/>
        </p:nvGrpSpPr>
        <p:grpSpPr bwMode="auto">
          <a:xfrm>
            <a:off x="4491038" y="2343150"/>
            <a:ext cx="473075" cy="584200"/>
            <a:chOff x="2242" y="1480"/>
            <a:chExt cx="298" cy="368"/>
          </a:xfrm>
        </p:grpSpPr>
        <p:sp>
          <p:nvSpPr>
            <p:cNvPr id="2458018" name="Rectangle 418">
              <a:hlinkClick r:id="rId104" action="ppaction://hlinksldjump" tooltip="Nickel"/>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8019" name="Text Box 419">
              <a:hlinkClick r:id="rId104" action="ppaction://hlinksldjump" tooltip="Nickel"/>
            </p:cNvPr>
            <p:cNvSpPr txBox="1">
              <a:spLocks noChangeArrowheads="1"/>
            </p:cNvSpPr>
            <p:nvPr/>
          </p:nvSpPr>
          <p:spPr bwMode="auto">
            <a:xfrm>
              <a:off x="2259" y="1557"/>
              <a:ext cx="265" cy="288"/>
            </a:xfrm>
            <a:prstGeom prst="rect">
              <a:avLst/>
            </a:prstGeom>
            <a:noFill/>
            <a:ln w="9525">
              <a:noFill/>
              <a:miter lim="800000"/>
              <a:headEnd/>
              <a:tailEnd/>
            </a:ln>
            <a:effectLst/>
          </p:spPr>
          <p:txBody>
            <a:bodyPr wrap="none">
              <a:spAutoFit/>
            </a:bodyPr>
            <a:lstStyle/>
            <a:p>
              <a:r>
                <a:rPr lang="en-US" sz="2400">
                  <a:latin typeface="Arial Narrow" pitchFamily="34" charset="0"/>
                </a:rPr>
                <a:t>Ni</a:t>
              </a:r>
            </a:p>
          </p:txBody>
        </p:sp>
        <p:sp>
          <p:nvSpPr>
            <p:cNvPr id="2458020" name="Text Box 420"/>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28</a:t>
              </a:r>
            </a:p>
          </p:txBody>
        </p:sp>
      </p:grpSp>
      <p:grpSp>
        <p:nvGrpSpPr>
          <p:cNvPr id="2458021" name="Group 421"/>
          <p:cNvGrpSpPr>
            <a:grpSpLocks/>
          </p:cNvGrpSpPr>
          <p:nvPr/>
        </p:nvGrpSpPr>
        <p:grpSpPr bwMode="auto">
          <a:xfrm>
            <a:off x="2622550" y="2341563"/>
            <a:ext cx="474663" cy="584200"/>
            <a:chOff x="1652" y="1475"/>
            <a:chExt cx="299" cy="368"/>
          </a:xfrm>
        </p:grpSpPr>
        <p:sp>
          <p:nvSpPr>
            <p:cNvPr id="2458022" name="AutoShape 422" descr="Chromium">
              <a:hlinkClick r:id="rId48" action="ppaction://hlinksldjump" highlightClick="1"/>
            </p:cNvPr>
            <p:cNvSpPr>
              <a:spLocks noChangeArrowheads="1"/>
            </p:cNvSpPr>
            <p:nvPr/>
          </p:nvSpPr>
          <p:spPr bwMode="auto">
            <a:xfrm>
              <a:off x="1671" y="1499"/>
              <a:ext cx="240" cy="336"/>
            </a:xfrm>
            <a:prstGeom prst="actionButtonBlank">
              <a:avLst/>
            </a:prstGeom>
            <a:noFill/>
            <a:ln w="9525">
              <a:noFill/>
              <a:miter lim="800000"/>
              <a:headEnd/>
              <a:tailEnd/>
            </a:ln>
            <a:effectLst/>
          </p:spPr>
          <p:txBody>
            <a:bodyPr wrap="none" anchor="ctr"/>
            <a:lstStyle/>
            <a:p>
              <a:endParaRPr lang="en-US"/>
            </a:p>
          </p:txBody>
        </p:sp>
        <p:sp>
          <p:nvSpPr>
            <p:cNvPr id="2458023" name="AutoShape 423">
              <a:hlinkClick r:id="rId48" action="ppaction://hlinksldjump" highlightClick="1"/>
            </p:cNvPr>
            <p:cNvSpPr>
              <a:spLocks noChangeArrowheads="1"/>
            </p:cNvSpPr>
            <p:nvPr/>
          </p:nvSpPr>
          <p:spPr bwMode="auto">
            <a:xfrm>
              <a:off x="1680" y="1488"/>
              <a:ext cx="240" cy="336"/>
            </a:xfrm>
            <a:prstGeom prst="actionButtonBlank">
              <a:avLst/>
            </a:prstGeom>
            <a:noFill/>
            <a:ln w="9525">
              <a:noFill/>
              <a:miter lim="800000"/>
              <a:headEnd/>
              <a:tailEnd/>
            </a:ln>
            <a:effectLst/>
          </p:spPr>
          <p:txBody>
            <a:bodyPr wrap="none" anchor="ctr"/>
            <a:lstStyle/>
            <a:p>
              <a:endParaRPr lang="en-US"/>
            </a:p>
          </p:txBody>
        </p:sp>
        <p:grpSp>
          <p:nvGrpSpPr>
            <p:cNvPr id="2458024" name="Group 424"/>
            <p:cNvGrpSpPr>
              <a:grpSpLocks/>
            </p:cNvGrpSpPr>
            <p:nvPr/>
          </p:nvGrpSpPr>
          <p:grpSpPr bwMode="auto">
            <a:xfrm>
              <a:off x="1652" y="1475"/>
              <a:ext cx="299" cy="368"/>
              <a:chOff x="2242" y="1480"/>
              <a:chExt cx="299" cy="368"/>
            </a:xfrm>
          </p:grpSpPr>
          <p:sp>
            <p:nvSpPr>
              <p:cNvPr id="2458025" name="Rectangle 425">
                <a:hlinkClick r:id="rId48" action="ppaction://hlinksldjump" tooltip="Chrom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8026" name="Text Box 426">
                <a:hlinkClick r:id="rId48" action="ppaction://hlinksldjump" tooltip="Chromium"/>
              </p:cNvPr>
              <p:cNvSpPr txBox="1">
                <a:spLocks noChangeArrowheads="1"/>
              </p:cNvSpPr>
              <p:nvPr/>
            </p:nvSpPr>
            <p:spPr bwMode="auto">
              <a:xfrm>
                <a:off x="2259" y="1557"/>
                <a:ext cx="282" cy="288"/>
              </a:xfrm>
              <a:prstGeom prst="rect">
                <a:avLst/>
              </a:prstGeom>
              <a:noFill/>
              <a:ln w="9525">
                <a:noFill/>
                <a:miter lim="800000"/>
                <a:headEnd/>
                <a:tailEnd/>
              </a:ln>
              <a:effectLst/>
            </p:spPr>
            <p:txBody>
              <a:bodyPr wrap="none">
                <a:spAutoFit/>
              </a:bodyPr>
              <a:lstStyle/>
              <a:p>
                <a:r>
                  <a:rPr lang="en-US" sz="2400">
                    <a:latin typeface="Arial Narrow" pitchFamily="34" charset="0"/>
                  </a:rPr>
                  <a:t>Cr</a:t>
                </a:r>
              </a:p>
            </p:txBody>
          </p:sp>
          <p:sp>
            <p:nvSpPr>
              <p:cNvPr id="2458027" name="Text Box 427">
                <a:hlinkClick r:id="rId48" action="ppaction://hlinksldjump" tooltip="Chromium"/>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24</a:t>
                </a:r>
              </a:p>
            </p:txBody>
          </p:sp>
        </p:grpSp>
      </p:grpSp>
      <p:grpSp>
        <p:nvGrpSpPr>
          <p:cNvPr id="2458028" name="Group 428"/>
          <p:cNvGrpSpPr>
            <a:grpSpLocks/>
          </p:cNvGrpSpPr>
          <p:nvPr/>
        </p:nvGrpSpPr>
        <p:grpSpPr bwMode="auto">
          <a:xfrm>
            <a:off x="1684338" y="2341563"/>
            <a:ext cx="473075" cy="584200"/>
            <a:chOff x="1061" y="1475"/>
            <a:chExt cx="298" cy="368"/>
          </a:xfrm>
        </p:grpSpPr>
        <p:sp>
          <p:nvSpPr>
            <p:cNvPr id="2458029" name="AutoShape 429" descr="Titanium">
              <a:hlinkClick r:id="rId48" action="ppaction://hlinksldjump" highlightClick="1"/>
            </p:cNvPr>
            <p:cNvSpPr>
              <a:spLocks noChangeArrowheads="1"/>
            </p:cNvSpPr>
            <p:nvPr/>
          </p:nvSpPr>
          <p:spPr bwMode="auto">
            <a:xfrm>
              <a:off x="1095" y="1499"/>
              <a:ext cx="240" cy="336"/>
            </a:xfrm>
            <a:prstGeom prst="actionButtonBlank">
              <a:avLst/>
            </a:prstGeom>
            <a:noFill/>
            <a:ln w="9525">
              <a:noFill/>
              <a:miter lim="800000"/>
              <a:headEnd/>
              <a:tailEnd/>
            </a:ln>
            <a:effectLst/>
          </p:spPr>
          <p:txBody>
            <a:bodyPr wrap="none" anchor="ctr"/>
            <a:lstStyle/>
            <a:p>
              <a:endParaRPr lang="en-US"/>
            </a:p>
          </p:txBody>
        </p:sp>
        <p:sp>
          <p:nvSpPr>
            <p:cNvPr id="2458030" name="AutoShape 430">
              <a:hlinkClick r:id="rId109" action="ppaction://hlinksldjump" highlightClick="1"/>
            </p:cNvPr>
            <p:cNvSpPr>
              <a:spLocks noChangeArrowheads="1"/>
            </p:cNvSpPr>
            <p:nvPr/>
          </p:nvSpPr>
          <p:spPr bwMode="auto">
            <a:xfrm>
              <a:off x="1104" y="1488"/>
              <a:ext cx="240" cy="336"/>
            </a:xfrm>
            <a:prstGeom prst="actionButtonBlank">
              <a:avLst/>
            </a:prstGeom>
            <a:noFill/>
            <a:ln w="9525">
              <a:noFill/>
              <a:miter lim="800000"/>
              <a:headEnd/>
              <a:tailEnd/>
            </a:ln>
            <a:effectLst/>
          </p:spPr>
          <p:txBody>
            <a:bodyPr wrap="none" anchor="ctr"/>
            <a:lstStyle/>
            <a:p>
              <a:endParaRPr lang="en-US"/>
            </a:p>
          </p:txBody>
        </p:sp>
        <p:grpSp>
          <p:nvGrpSpPr>
            <p:cNvPr id="2458031" name="Group 431"/>
            <p:cNvGrpSpPr>
              <a:grpSpLocks/>
            </p:cNvGrpSpPr>
            <p:nvPr/>
          </p:nvGrpSpPr>
          <p:grpSpPr bwMode="auto">
            <a:xfrm>
              <a:off x="1061" y="1475"/>
              <a:ext cx="298" cy="368"/>
              <a:chOff x="2242" y="1480"/>
              <a:chExt cx="298" cy="368"/>
            </a:xfrm>
          </p:grpSpPr>
          <p:sp>
            <p:nvSpPr>
              <p:cNvPr id="2458032" name="Rectangle 432">
                <a:hlinkClick r:id="rId109" action="ppaction://hlinksldjump" tooltip="Titan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8033" name="Text Box 433">
                <a:hlinkClick r:id="rId109" action="ppaction://hlinksldjump" tooltip="Titanium"/>
              </p:cNvPr>
              <p:cNvSpPr txBox="1">
                <a:spLocks noChangeArrowheads="1"/>
              </p:cNvSpPr>
              <p:nvPr/>
            </p:nvSpPr>
            <p:spPr bwMode="auto">
              <a:xfrm>
                <a:off x="2259" y="1557"/>
                <a:ext cx="247" cy="288"/>
              </a:xfrm>
              <a:prstGeom prst="rect">
                <a:avLst/>
              </a:prstGeom>
              <a:noFill/>
              <a:ln w="9525">
                <a:noFill/>
                <a:miter lim="800000"/>
                <a:headEnd/>
                <a:tailEnd/>
              </a:ln>
              <a:effectLst/>
            </p:spPr>
            <p:txBody>
              <a:bodyPr wrap="none">
                <a:spAutoFit/>
              </a:bodyPr>
              <a:lstStyle/>
              <a:p>
                <a:r>
                  <a:rPr lang="en-US" sz="2400">
                    <a:latin typeface="Arial Narrow" pitchFamily="34" charset="0"/>
                  </a:rPr>
                  <a:t>Ti</a:t>
                </a:r>
              </a:p>
            </p:txBody>
          </p:sp>
          <p:sp>
            <p:nvSpPr>
              <p:cNvPr id="2458034" name="Text Box 434">
                <a:hlinkClick r:id="rId109"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22</a:t>
                </a:r>
              </a:p>
            </p:txBody>
          </p:sp>
        </p:grpSp>
      </p:grpSp>
      <p:grpSp>
        <p:nvGrpSpPr>
          <p:cNvPr id="2458035" name="Group 435"/>
          <p:cNvGrpSpPr>
            <a:grpSpLocks/>
          </p:cNvGrpSpPr>
          <p:nvPr/>
        </p:nvGrpSpPr>
        <p:grpSpPr bwMode="auto">
          <a:xfrm>
            <a:off x="1217613" y="2341563"/>
            <a:ext cx="503237" cy="584200"/>
            <a:chOff x="767" y="1475"/>
            <a:chExt cx="317" cy="368"/>
          </a:xfrm>
        </p:grpSpPr>
        <p:sp>
          <p:nvSpPr>
            <p:cNvPr id="2458036" name="AutoShape 436" descr="Scandium">
              <a:hlinkClick r:id="rId110" action="ppaction://hlinksldjump" highlightClick="1"/>
            </p:cNvPr>
            <p:cNvSpPr>
              <a:spLocks noChangeArrowheads="1"/>
            </p:cNvSpPr>
            <p:nvPr/>
          </p:nvSpPr>
          <p:spPr bwMode="auto">
            <a:xfrm>
              <a:off x="807" y="1499"/>
              <a:ext cx="240" cy="336"/>
            </a:xfrm>
            <a:prstGeom prst="actionButtonBlank">
              <a:avLst/>
            </a:prstGeom>
            <a:noFill/>
            <a:ln w="9525">
              <a:noFill/>
              <a:miter lim="800000"/>
              <a:headEnd/>
              <a:tailEnd/>
            </a:ln>
            <a:effectLst/>
          </p:spPr>
          <p:txBody>
            <a:bodyPr wrap="none" anchor="ctr"/>
            <a:lstStyle/>
            <a:p>
              <a:endParaRPr lang="en-US"/>
            </a:p>
          </p:txBody>
        </p:sp>
        <p:sp>
          <p:nvSpPr>
            <p:cNvPr id="2458037" name="AutoShape 437">
              <a:hlinkClick r:id="rId110" action="ppaction://hlinksldjump" highlightClick="1"/>
            </p:cNvPr>
            <p:cNvSpPr>
              <a:spLocks noChangeArrowheads="1"/>
            </p:cNvSpPr>
            <p:nvPr/>
          </p:nvSpPr>
          <p:spPr bwMode="auto">
            <a:xfrm>
              <a:off x="816" y="1488"/>
              <a:ext cx="240" cy="336"/>
            </a:xfrm>
            <a:prstGeom prst="actionButtonBlank">
              <a:avLst/>
            </a:prstGeom>
            <a:noFill/>
            <a:ln w="9525">
              <a:noFill/>
              <a:miter lim="800000"/>
              <a:headEnd/>
              <a:tailEnd/>
            </a:ln>
            <a:effectLst/>
          </p:spPr>
          <p:txBody>
            <a:bodyPr wrap="none" anchor="ctr"/>
            <a:lstStyle/>
            <a:p>
              <a:endParaRPr lang="en-US"/>
            </a:p>
          </p:txBody>
        </p:sp>
        <p:grpSp>
          <p:nvGrpSpPr>
            <p:cNvPr id="2458038" name="Group 438"/>
            <p:cNvGrpSpPr>
              <a:grpSpLocks/>
            </p:cNvGrpSpPr>
            <p:nvPr/>
          </p:nvGrpSpPr>
          <p:grpSpPr bwMode="auto">
            <a:xfrm>
              <a:off x="767" y="1475"/>
              <a:ext cx="317" cy="368"/>
              <a:chOff x="2242" y="1480"/>
              <a:chExt cx="317" cy="368"/>
            </a:xfrm>
          </p:grpSpPr>
          <p:sp>
            <p:nvSpPr>
              <p:cNvPr id="2458039" name="Rectangle 439">
                <a:hlinkClick r:id="rId110" action="ppaction://hlinksldjump" tooltip="Scand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8040" name="Text Box 440">
                <a:hlinkClick r:id="rId110" action="ppaction://hlinksldjump" tooltip="Scandium"/>
              </p:cNvPr>
              <p:cNvSpPr txBox="1">
                <a:spLocks noChangeArrowheads="1"/>
              </p:cNvSpPr>
              <p:nvPr/>
            </p:nvSpPr>
            <p:spPr bwMode="auto">
              <a:xfrm>
                <a:off x="2259" y="1557"/>
                <a:ext cx="300" cy="288"/>
              </a:xfrm>
              <a:prstGeom prst="rect">
                <a:avLst/>
              </a:prstGeom>
              <a:noFill/>
              <a:ln w="9525">
                <a:noFill/>
                <a:miter lim="800000"/>
                <a:headEnd/>
                <a:tailEnd/>
              </a:ln>
              <a:effectLst/>
            </p:spPr>
            <p:txBody>
              <a:bodyPr wrap="none">
                <a:spAutoFit/>
              </a:bodyPr>
              <a:lstStyle/>
              <a:p>
                <a:r>
                  <a:rPr lang="en-US" sz="2400">
                    <a:latin typeface="Arial Narrow" pitchFamily="34" charset="0"/>
                  </a:rPr>
                  <a:t>Sc</a:t>
                </a:r>
              </a:p>
            </p:txBody>
          </p:sp>
          <p:sp>
            <p:nvSpPr>
              <p:cNvPr id="2458041" name="Text Box 44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21</a:t>
                </a:r>
              </a:p>
            </p:txBody>
          </p:sp>
        </p:grpSp>
      </p:grpSp>
      <p:grpSp>
        <p:nvGrpSpPr>
          <p:cNvPr id="2458042" name="Group 442"/>
          <p:cNvGrpSpPr>
            <a:grpSpLocks/>
          </p:cNvGrpSpPr>
          <p:nvPr/>
        </p:nvGrpSpPr>
        <p:grpSpPr bwMode="auto">
          <a:xfrm>
            <a:off x="1684338" y="2952750"/>
            <a:ext cx="473075" cy="584200"/>
            <a:chOff x="2242" y="1480"/>
            <a:chExt cx="298" cy="368"/>
          </a:xfrm>
        </p:grpSpPr>
        <p:sp>
          <p:nvSpPr>
            <p:cNvPr id="2458043" name="Rectangle 443">
              <a:hlinkClick r:id="rId99" action="ppaction://hlinksldjump" tooltip="Zircon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8044" name="Text Box 444">
              <a:hlinkClick r:id="rId99" action="ppaction://hlinksldjump" tooltip="Zirconium"/>
            </p:cNvPr>
            <p:cNvSpPr txBox="1">
              <a:spLocks noChangeArrowheads="1"/>
            </p:cNvSpPr>
            <p:nvPr/>
          </p:nvSpPr>
          <p:spPr bwMode="auto">
            <a:xfrm>
              <a:off x="2259" y="1557"/>
              <a:ext cx="264" cy="288"/>
            </a:xfrm>
            <a:prstGeom prst="rect">
              <a:avLst/>
            </a:prstGeom>
            <a:noFill/>
            <a:ln w="9525">
              <a:noFill/>
              <a:miter lim="800000"/>
              <a:headEnd/>
              <a:tailEnd/>
            </a:ln>
            <a:effectLst/>
          </p:spPr>
          <p:txBody>
            <a:bodyPr wrap="none">
              <a:spAutoFit/>
            </a:bodyPr>
            <a:lstStyle/>
            <a:p>
              <a:r>
                <a:rPr lang="en-US" sz="2400">
                  <a:latin typeface="Arial Narrow" pitchFamily="34" charset="0"/>
                </a:rPr>
                <a:t>Zr</a:t>
              </a:r>
            </a:p>
          </p:txBody>
        </p:sp>
        <p:sp>
          <p:nvSpPr>
            <p:cNvPr id="2458045" name="Text Box 44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41</a:t>
              </a:r>
            </a:p>
          </p:txBody>
        </p:sp>
      </p:grpSp>
      <p:grpSp>
        <p:nvGrpSpPr>
          <p:cNvPr id="2458046" name="Group 446"/>
          <p:cNvGrpSpPr>
            <a:grpSpLocks/>
          </p:cNvGrpSpPr>
          <p:nvPr/>
        </p:nvGrpSpPr>
        <p:grpSpPr bwMode="auto">
          <a:xfrm>
            <a:off x="1212850" y="2951163"/>
            <a:ext cx="473075" cy="584200"/>
            <a:chOff x="2242" y="1480"/>
            <a:chExt cx="298" cy="368"/>
          </a:xfrm>
        </p:grpSpPr>
        <p:sp>
          <p:nvSpPr>
            <p:cNvPr id="2458047" name="Rectangle 447">
              <a:hlinkClick r:id="rId100" action="ppaction://hlinksldjump" tooltip="Yttrium"/>
            </p:cNvPr>
            <p:cNvSpPr>
              <a:spLocks noChangeArrowheads="1"/>
            </p:cNvSpPr>
            <p:nvPr/>
          </p:nvSpPr>
          <p:spPr bwMode="auto">
            <a:xfrm>
              <a:off x="2282" y="1500"/>
              <a:ext cx="258" cy="348"/>
            </a:xfrm>
            <a:prstGeom prst="rect">
              <a:avLst/>
            </a:prstGeom>
            <a:gradFill rotWithShape="1">
              <a:gsLst>
                <a:gs pos="0">
                  <a:srgbClr val="99CCFF"/>
                </a:gs>
                <a:gs pos="100000">
                  <a:srgbClr val="3366FF"/>
                </a:gs>
              </a:gsLst>
              <a:path path="shape">
                <a:fillToRect l="50000" t="50000" r="50000" b="50000"/>
              </a:path>
            </a:gradFill>
            <a:ln w="9525">
              <a:solidFill>
                <a:srgbClr val="3366FF"/>
              </a:solidFill>
              <a:miter lim="800000"/>
              <a:headEnd/>
              <a:tailEnd/>
            </a:ln>
            <a:effectLst/>
          </p:spPr>
          <p:txBody>
            <a:bodyPr wrap="none" anchor="ctr"/>
            <a:lstStyle/>
            <a:p>
              <a:endParaRPr lang="en-US"/>
            </a:p>
          </p:txBody>
        </p:sp>
        <p:sp>
          <p:nvSpPr>
            <p:cNvPr id="2458048" name="Text Box 448">
              <a:hlinkClick r:id="rId100" action="ppaction://hlinksldjump" tooltip="Yttrium"/>
            </p:cNvPr>
            <p:cNvSpPr txBox="1">
              <a:spLocks noChangeArrowheads="1"/>
            </p:cNvSpPr>
            <p:nvPr/>
          </p:nvSpPr>
          <p:spPr bwMode="auto">
            <a:xfrm>
              <a:off x="2259" y="1557"/>
              <a:ext cx="221" cy="288"/>
            </a:xfrm>
            <a:prstGeom prst="rect">
              <a:avLst/>
            </a:prstGeom>
            <a:noFill/>
            <a:ln w="9525">
              <a:noFill/>
              <a:miter lim="800000"/>
              <a:headEnd/>
              <a:tailEnd/>
            </a:ln>
            <a:effectLst/>
          </p:spPr>
          <p:txBody>
            <a:bodyPr wrap="none">
              <a:spAutoFit/>
            </a:bodyPr>
            <a:lstStyle/>
            <a:p>
              <a:r>
                <a:rPr lang="en-US" sz="2400">
                  <a:latin typeface="Arial Narrow" pitchFamily="34" charset="0"/>
                </a:rPr>
                <a:t>Y</a:t>
              </a:r>
            </a:p>
          </p:txBody>
        </p:sp>
        <p:sp>
          <p:nvSpPr>
            <p:cNvPr id="2458049" name="Text Box 44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39</a:t>
              </a:r>
            </a:p>
          </p:txBody>
        </p:sp>
      </p:grpSp>
      <p:grpSp>
        <p:nvGrpSpPr>
          <p:cNvPr id="2458050" name="Group 450"/>
          <p:cNvGrpSpPr>
            <a:grpSpLocks/>
          </p:cNvGrpSpPr>
          <p:nvPr/>
        </p:nvGrpSpPr>
        <p:grpSpPr bwMode="auto">
          <a:xfrm>
            <a:off x="6269038" y="2336800"/>
            <a:ext cx="546100" cy="584200"/>
            <a:chOff x="2242" y="1480"/>
            <a:chExt cx="344" cy="368"/>
          </a:xfrm>
        </p:grpSpPr>
        <p:sp>
          <p:nvSpPr>
            <p:cNvPr id="2458051" name="Rectangle 451">
              <a:hlinkClick r:id="rId96" action="ppaction://hlinksldjump" tooltip="Gallium"/>
            </p:cNvPr>
            <p:cNvSpPr>
              <a:spLocks noChangeArrowheads="1"/>
            </p:cNvSpPr>
            <p:nvPr/>
          </p:nvSpPr>
          <p:spPr bwMode="auto">
            <a:xfrm>
              <a:off x="2282" y="1500"/>
              <a:ext cx="258" cy="348"/>
            </a:xfrm>
            <a:prstGeom prst="rect">
              <a:avLst/>
            </a:prstGeom>
            <a:gradFill rotWithShape="1">
              <a:gsLst>
                <a:gs pos="0">
                  <a:srgbClr val="00CC00"/>
                </a:gs>
                <a:gs pos="100000">
                  <a:srgbClr val="008000"/>
                </a:gs>
              </a:gsLst>
              <a:path path="shape">
                <a:fillToRect l="50000" t="50000" r="50000" b="50000"/>
              </a:path>
            </a:gradFill>
            <a:ln w="9525">
              <a:solidFill>
                <a:srgbClr val="008000"/>
              </a:solidFill>
              <a:miter lim="800000"/>
              <a:headEnd/>
              <a:tailEnd/>
            </a:ln>
            <a:effectLst/>
          </p:spPr>
          <p:txBody>
            <a:bodyPr wrap="none" anchor="ctr"/>
            <a:lstStyle/>
            <a:p>
              <a:endParaRPr lang="en-US"/>
            </a:p>
          </p:txBody>
        </p:sp>
        <p:sp>
          <p:nvSpPr>
            <p:cNvPr id="2458052" name="Text Box 452">
              <a:hlinkClick r:id="rId96" action="ppaction://hlinksldjump" tooltip="Gallium"/>
            </p:cNvPr>
            <p:cNvSpPr txBox="1">
              <a:spLocks noChangeArrowheads="1"/>
            </p:cNvSpPr>
            <p:nvPr/>
          </p:nvSpPr>
          <p:spPr bwMode="auto">
            <a:xfrm>
              <a:off x="2259" y="1557"/>
              <a:ext cx="327" cy="288"/>
            </a:xfrm>
            <a:prstGeom prst="rect">
              <a:avLst/>
            </a:prstGeom>
            <a:noFill/>
            <a:ln w="9525">
              <a:noFill/>
              <a:miter lim="800000"/>
              <a:headEnd/>
              <a:tailEnd/>
            </a:ln>
            <a:effectLst/>
          </p:spPr>
          <p:txBody>
            <a:bodyPr wrap="none">
              <a:spAutoFit/>
            </a:bodyPr>
            <a:lstStyle/>
            <a:p>
              <a:r>
                <a:rPr lang="en-US" sz="2400">
                  <a:latin typeface="Arial Narrow" pitchFamily="34" charset="0"/>
                </a:rPr>
                <a:t>Ga</a:t>
              </a:r>
            </a:p>
          </p:txBody>
        </p:sp>
        <p:sp>
          <p:nvSpPr>
            <p:cNvPr id="2458053" name="Text Box 453"/>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31</a:t>
              </a:r>
            </a:p>
          </p:txBody>
        </p:sp>
      </p:grpSp>
      <p:grpSp>
        <p:nvGrpSpPr>
          <p:cNvPr id="2458054" name="Group 454"/>
          <p:cNvGrpSpPr>
            <a:grpSpLocks/>
          </p:cNvGrpSpPr>
          <p:nvPr/>
        </p:nvGrpSpPr>
        <p:grpSpPr bwMode="auto">
          <a:xfrm>
            <a:off x="6270625" y="2954338"/>
            <a:ext cx="473075" cy="584200"/>
            <a:chOff x="2242" y="1480"/>
            <a:chExt cx="298" cy="368"/>
          </a:xfrm>
        </p:grpSpPr>
        <p:sp>
          <p:nvSpPr>
            <p:cNvPr id="2458055" name="Rectangle 455">
              <a:hlinkClick r:id="rId95" action="ppaction://hlinksldjump" tooltip="Indium"/>
            </p:cNvPr>
            <p:cNvSpPr>
              <a:spLocks noChangeArrowheads="1"/>
            </p:cNvSpPr>
            <p:nvPr/>
          </p:nvSpPr>
          <p:spPr bwMode="auto">
            <a:xfrm>
              <a:off x="2282" y="1500"/>
              <a:ext cx="258" cy="348"/>
            </a:xfrm>
            <a:prstGeom prst="rect">
              <a:avLst/>
            </a:prstGeom>
            <a:gradFill rotWithShape="1">
              <a:gsLst>
                <a:gs pos="0">
                  <a:srgbClr val="00CC00"/>
                </a:gs>
                <a:gs pos="100000">
                  <a:srgbClr val="0080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8056" name="Text Box 456">
              <a:hlinkClick r:id="rId95" action="ppaction://hlinksldjump" tooltip="Indium"/>
            </p:cNvPr>
            <p:cNvSpPr txBox="1">
              <a:spLocks noChangeArrowheads="1"/>
            </p:cNvSpPr>
            <p:nvPr/>
          </p:nvSpPr>
          <p:spPr bwMode="auto">
            <a:xfrm>
              <a:off x="2259" y="1557"/>
              <a:ext cx="248" cy="288"/>
            </a:xfrm>
            <a:prstGeom prst="rect">
              <a:avLst/>
            </a:prstGeom>
            <a:noFill/>
            <a:ln w="9525">
              <a:noFill/>
              <a:miter lim="800000"/>
              <a:headEnd/>
              <a:tailEnd/>
            </a:ln>
            <a:effectLst/>
          </p:spPr>
          <p:txBody>
            <a:bodyPr wrap="none">
              <a:spAutoFit/>
            </a:bodyPr>
            <a:lstStyle/>
            <a:p>
              <a:r>
                <a:rPr lang="en-US" sz="2400">
                  <a:latin typeface="Arial Narrow" pitchFamily="34" charset="0"/>
                </a:rPr>
                <a:t>In</a:t>
              </a:r>
            </a:p>
          </p:txBody>
        </p:sp>
        <p:sp>
          <p:nvSpPr>
            <p:cNvPr id="2458057" name="Text Box 457"/>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49</a:t>
              </a:r>
            </a:p>
          </p:txBody>
        </p:sp>
      </p:grpSp>
      <p:grpSp>
        <p:nvGrpSpPr>
          <p:cNvPr id="2458058" name="Group 458"/>
          <p:cNvGrpSpPr>
            <a:grpSpLocks/>
          </p:cNvGrpSpPr>
          <p:nvPr/>
        </p:nvGrpSpPr>
        <p:grpSpPr bwMode="auto">
          <a:xfrm>
            <a:off x="6272213" y="3575050"/>
            <a:ext cx="473075" cy="584200"/>
            <a:chOff x="2242" y="1480"/>
            <a:chExt cx="298" cy="368"/>
          </a:xfrm>
        </p:grpSpPr>
        <p:sp>
          <p:nvSpPr>
            <p:cNvPr id="2458059" name="Rectangle 459">
              <a:hlinkClick r:id="rId94" action="ppaction://hlinksldjump" tooltip="Thallium"/>
            </p:cNvPr>
            <p:cNvSpPr>
              <a:spLocks noChangeArrowheads="1"/>
            </p:cNvSpPr>
            <p:nvPr/>
          </p:nvSpPr>
          <p:spPr bwMode="auto">
            <a:xfrm>
              <a:off x="2282" y="1500"/>
              <a:ext cx="258" cy="348"/>
            </a:xfrm>
            <a:prstGeom prst="rect">
              <a:avLst/>
            </a:prstGeom>
            <a:gradFill rotWithShape="1">
              <a:gsLst>
                <a:gs pos="0">
                  <a:srgbClr val="00CC00"/>
                </a:gs>
                <a:gs pos="100000">
                  <a:srgbClr val="008000"/>
                </a:gs>
              </a:gsLst>
              <a:path path="shape">
                <a:fillToRect l="50000" t="50000" r="50000" b="50000"/>
              </a:path>
            </a:gradFill>
            <a:ln w="9525">
              <a:solidFill>
                <a:srgbClr val="006600"/>
              </a:solidFill>
              <a:miter lim="800000"/>
              <a:headEnd/>
              <a:tailEnd/>
            </a:ln>
            <a:effectLst/>
          </p:spPr>
          <p:txBody>
            <a:bodyPr wrap="none" anchor="ctr"/>
            <a:lstStyle/>
            <a:p>
              <a:endParaRPr lang="en-US"/>
            </a:p>
          </p:txBody>
        </p:sp>
        <p:sp>
          <p:nvSpPr>
            <p:cNvPr id="2458060" name="Text Box 460">
              <a:hlinkClick r:id="rId94" action="ppaction://hlinksldjump" tooltip="Thalium"/>
            </p:cNvPr>
            <p:cNvSpPr txBox="1">
              <a:spLocks noChangeArrowheads="1"/>
            </p:cNvSpPr>
            <p:nvPr/>
          </p:nvSpPr>
          <p:spPr bwMode="auto">
            <a:xfrm>
              <a:off x="2259" y="1557"/>
              <a:ext cx="247" cy="288"/>
            </a:xfrm>
            <a:prstGeom prst="rect">
              <a:avLst/>
            </a:prstGeom>
            <a:noFill/>
            <a:ln w="9525">
              <a:noFill/>
              <a:miter lim="800000"/>
              <a:headEnd/>
              <a:tailEnd/>
            </a:ln>
            <a:effectLst/>
          </p:spPr>
          <p:txBody>
            <a:bodyPr wrap="none">
              <a:spAutoFit/>
            </a:bodyPr>
            <a:lstStyle/>
            <a:p>
              <a:r>
                <a:rPr lang="en-US" sz="2400">
                  <a:latin typeface="Arial Narrow" pitchFamily="34" charset="0"/>
                </a:rPr>
                <a:t>Tl</a:t>
              </a:r>
            </a:p>
          </p:txBody>
        </p:sp>
        <p:sp>
          <p:nvSpPr>
            <p:cNvPr id="2458061" name="Text Box 461"/>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81</a:t>
              </a:r>
            </a:p>
          </p:txBody>
        </p:sp>
      </p:grpSp>
      <p:sp>
        <p:nvSpPr>
          <p:cNvPr id="2458062" name="AutoShape 462" descr="Beryllium">
            <a:hlinkClick r:id="rId101" action="ppaction://hlinksldjump" highlightClick="1"/>
          </p:cNvPr>
          <p:cNvSpPr>
            <a:spLocks noChangeArrowheads="1"/>
          </p:cNvSpPr>
          <p:nvPr/>
        </p:nvSpPr>
        <p:spPr bwMode="auto">
          <a:xfrm>
            <a:off x="519113" y="1160463"/>
            <a:ext cx="381000" cy="457200"/>
          </a:xfrm>
          <a:prstGeom prst="actionButtonBlank">
            <a:avLst/>
          </a:prstGeom>
          <a:noFill/>
          <a:ln w="9525">
            <a:noFill/>
            <a:miter lim="800000"/>
            <a:headEnd/>
            <a:tailEnd/>
          </a:ln>
          <a:effectLst/>
        </p:spPr>
        <p:txBody>
          <a:bodyPr wrap="none" anchor="ctr"/>
          <a:lstStyle/>
          <a:p>
            <a:endParaRPr lang="en-US"/>
          </a:p>
        </p:txBody>
      </p:sp>
      <p:sp>
        <p:nvSpPr>
          <p:cNvPr id="2458063" name="AutoShape 463" descr="Magnesium">
            <a:hlinkClick r:id="rId102" action="ppaction://hlinksldjump" highlightClick="1"/>
          </p:cNvPr>
          <p:cNvSpPr>
            <a:spLocks noChangeArrowheads="1"/>
          </p:cNvSpPr>
          <p:nvPr/>
        </p:nvSpPr>
        <p:spPr bwMode="auto">
          <a:xfrm>
            <a:off x="519113" y="1770063"/>
            <a:ext cx="381000" cy="533400"/>
          </a:xfrm>
          <a:prstGeom prst="actionButtonBlank">
            <a:avLst/>
          </a:prstGeom>
          <a:noFill/>
          <a:ln w="9525">
            <a:noFill/>
            <a:miter lim="800000"/>
            <a:headEnd/>
            <a:tailEnd/>
          </a:ln>
          <a:effectLst/>
        </p:spPr>
        <p:txBody>
          <a:bodyPr wrap="none" anchor="ctr"/>
          <a:lstStyle/>
          <a:p>
            <a:endParaRPr lang="en-US"/>
          </a:p>
        </p:txBody>
      </p:sp>
      <p:sp>
        <p:nvSpPr>
          <p:cNvPr id="2458064" name="AutoShape 464" descr="Calcium">
            <a:hlinkClick r:id="rId103" action="ppaction://hlinksldjump" highlightClick="1"/>
          </p:cNvPr>
          <p:cNvSpPr>
            <a:spLocks noChangeArrowheads="1"/>
          </p:cNvSpPr>
          <p:nvPr/>
        </p:nvSpPr>
        <p:spPr bwMode="auto">
          <a:xfrm>
            <a:off x="519113" y="2379663"/>
            <a:ext cx="381000" cy="609600"/>
          </a:xfrm>
          <a:prstGeom prst="actionButtonBlank">
            <a:avLst/>
          </a:prstGeom>
          <a:noFill/>
          <a:ln w="9525">
            <a:noFill/>
            <a:miter lim="800000"/>
            <a:headEnd/>
            <a:tailEnd/>
          </a:ln>
          <a:effectLst/>
        </p:spPr>
        <p:txBody>
          <a:bodyPr wrap="none" anchor="ctr"/>
          <a:lstStyle/>
          <a:p>
            <a:endParaRPr lang="en-US"/>
          </a:p>
        </p:txBody>
      </p:sp>
      <p:sp>
        <p:nvSpPr>
          <p:cNvPr id="2458065" name="AutoShape 465" descr="Strontium">
            <a:hlinkClick r:id="rId105" action="ppaction://hlinksldjump" highlightClick="1"/>
          </p:cNvPr>
          <p:cNvSpPr>
            <a:spLocks noChangeArrowheads="1"/>
          </p:cNvSpPr>
          <p:nvPr/>
        </p:nvSpPr>
        <p:spPr bwMode="auto">
          <a:xfrm>
            <a:off x="519113" y="2989263"/>
            <a:ext cx="457200" cy="609600"/>
          </a:xfrm>
          <a:prstGeom prst="actionButtonBlank">
            <a:avLst/>
          </a:prstGeom>
          <a:noFill/>
          <a:ln w="9525">
            <a:noFill/>
            <a:miter lim="800000"/>
            <a:headEnd/>
            <a:tailEnd/>
          </a:ln>
          <a:effectLst/>
        </p:spPr>
        <p:txBody>
          <a:bodyPr wrap="none" anchor="ctr"/>
          <a:lstStyle/>
          <a:p>
            <a:endParaRPr lang="en-US"/>
          </a:p>
        </p:txBody>
      </p:sp>
      <p:sp>
        <p:nvSpPr>
          <p:cNvPr id="2458066" name="AutoShape 466" descr="Barium">
            <a:hlinkClick r:id="rId106" action="ppaction://hlinksldjump" highlightClick="1"/>
          </p:cNvPr>
          <p:cNvSpPr>
            <a:spLocks noChangeArrowheads="1"/>
          </p:cNvSpPr>
          <p:nvPr/>
        </p:nvSpPr>
        <p:spPr bwMode="auto">
          <a:xfrm>
            <a:off x="519113" y="3675063"/>
            <a:ext cx="381000" cy="457200"/>
          </a:xfrm>
          <a:prstGeom prst="actionButtonBlank">
            <a:avLst/>
          </a:prstGeom>
          <a:noFill/>
          <a:ln w="9525">
            <a:noFill/>
            <a:miter lim="800000"/>
            <a:headEnd/>
            <a:tailEnd/>
          </a:ln>
          <a:effectLst/>
        </p:spPr>
        <p:txBody>
          <a:bodyPr wrap="none" anchor="ctr"/>
          <a:lstStyle/>
          <a:p>
            <a:endParaRPr lang="en-US"/>
          </a:p>
        </p:txBody>
      </p:sp>
      <p:sp>
        <p:nvSpPr>
          <p:cNvPr id="2458067" name="AutoShape 467" descr="Radium">
            <a:hlinkClick r:id="rId107" action="ppaction://hlinksldjump" highlightClick="1"/>
          </p:cNvPr>
          <p:cNvSpPr>
            <a:spLocks noChangeArrowheads="1"/>
          </p:cNvSpPr>
          <p:nvPr/>
        </p:nvSpPr>
        <p:spPr bwMode="auto">
          <a:xfrm>
            <a:off x="519113" y="4284663"/>
            <a:ext cx="381000" cy="533400"/>
          </a:xfrm>
          <a:prstGeom prst="actionButtonBlank">
            <a:avLst/>
          </a:prstGeom>
          <a:noFill/>
          <a:ln w="9525">
            <a:noFill/>
            <a:miter lim="800000"/>
            <a:headEnd/>
            <a:tailEnd/>
          </a:ln>
          <a:effectLst/>
        </p:spPr>
        <p:txBody>
          <a:bodyPr wrap="none" anchor="ctr"/>
          <a:lstStyle/>
          <a:p>
            <a:endParaRPr lang="en-US"/>
          </a:p>
        </p:txBody>
      </p:sp>
      <p:grpSp>
        <p:nvGrpSpPr>
          <p:cNvPr id="2458068" name="Group 468"/>
          <p:cNvGrpSpPr>
            <a:grpSpLocks/>
          </p:cNvGrpSpPr>
          <p:nvPr/>
        </p:nvGrpSpPr>
        <p:grpSpPr bwMode="auto">
          <a:xfrm>
            <a:off x="457200" y="1731963"/>
            <a:ext cx="558800" cy="584200"/>
            <a:chOff x="2242" y="1480"/>
            <a:chExt cx="352" cy="368"/>
          </a:xfrm>
        </p:grpSpPr>
        <p:sp>
          <p:nvSpPr>
            <p:cNvPr id="2458069" name="Rectangle 469">
              <a:hlinkClick r:id="rId102" action="ppaction://hlinksldjump" tooltip="Magnesium"/>
            </p:cNvPr>
            <p:cNvSpPr>
              <a:spLocks noChangeArrowheads="1"/>
            </p:cNvSpPr>
            <p:nvPr/>
          </p:nvSpPr>
          <p:spPr bwMode="auto">
            <a:xfrm>
              <a:off x="2282" y="1500"/>
              <a:ext cx="258" cy="348"/>
            </a:xfrm>
            <a:prstGeom prst="rect">
              <a:avLst/>
            </a:prstGeom>
            <a:gradFill rotWithShape="1">
              <a:gsLst>
                <a:gs pos="0">
                  <a:srgbClr val="FFCCFF"/>
                </a:gs>
                <a:gs pos="100000">
                  <a:srgbClr val="FF66FF"/>
                </a:gs>
              </a:gsLst>
              <a:path path="shape">
                <a:fillToRect l="50000" t="50000" r="50000" b="50000"/>
              </a:path>
            </a:gradFill>
            <a:ln w="9525">
              <a:solidFill>
                <a:srgbClr val="FF99CC"/>
              </a:solidFill>
              <a:miter lim="800000"/>
              <a:headEnd/>
              <a:tailEnd/>
            </a:ln>
            <a:effectLst/>
          </p:spPr>
          <p:txBody>
            <a:bodyPr wrap="none" anchor="ctr"/>
            <a:lstStyle/>
            <a:p>
              <a:endParaRPr lang="en-US"/>
            </a:p>
          </p:txBody>
        </p:sp>
        <p:sp>
          <p:nvSpPr>
            <p:cNvPr id="2458070" name="Text Box 470">
              <a:hlinkClick r:id="rId102" action="ppaction://hlinksldjump" tooltip="Magnesium"/>
            </p:cNvPr>
            <p:cNvSpPr txBox="1">
              <a:spLocks noChangeArrowheads="1"/>
            </p:cNvSpPr>
            <p:nvPr/>
          </p:nvSpPr>
          <p:spPr bwMode="auto">
            <a:xfrm>
              <a:off x="2259" y="1557"/>
              <a:ext cx="335" cy="288"/>
            </a:xfrm>
            <a:prstGeom prst="rect">
              <a:avLst/>
            </a:prstGeom>
            <a:noFill/>
            <a:ln w="9525">
              <a:noFill/>
              <a:miter lim="800000"/>
              <a:headEnd/>
              <a:tailEnd/>
            </a:ln>
            <a:effectLst/>
          </p:spPr>
          <p:txBody>
            <a:bodyPr wrap="none">
              <a:spAutoFit/>
            </a:bodyPr>
            <a:lstStyle/>
            <a:p>
              <a:r>
                <a:rPr lang="en-US" sz="2400">
                  <a:latin typeface="Arial Narrow" pitchFamily="34" charset="0"/>
                </a:rPr>
                <a:t>Mg</a:t>
              </a:r>
            </a:p>
          </p:txBody>
        </p:sp>
        <p:sp>
          <p:nvSpPr>
            <p:cNvPr id="2458071" name="Text Box 471">
              <a:hlinkClick r:id="rId32"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12</a:t>
              </a:r>
            </a:p>
          </p:txBody>
        </p:sp>
      </p:grpSp>
      <p:grpSp>
        <p:nvGrpSpPr>
          <p:cNvPr id="2458072" name="Group 472"/>
          <p:cNvGrpSpPr>
            <a:grpSpLocks/>
          </p:cNvGrpSpPr>
          <p:nvPr/>
        </p:nvGrpSpPr>
        <p:grpSpPr bwMode="auto">
          <a:xfrm>
            <a:off x="458788" y="2344738"/>
            <a:ext cx="531812" cy="584200"/>
            <a:chOff x="2242" y="1480"/>
            <a:chExt cx="335" cy="368"/>
          </a:xfrm>
        </p:grpSpPr>
        <p:sp>
          <p:nvSpPr>
            <p:cNvPr id="2458073" name="Rectangle 473">
              <a:hlinkClick r:id="rId103" action="ppaction://hlinksldjump" tooltip="Calcium"/>
            </p:cNvPr>
            <p:cNvSpPr>
              <a:spLocks noChangeArrowheads="1"/>
            </p:cNvSpPr>
            <p:nvPr/>
          </p:nvSpPr>
          <p:spPr bwMode="auto">
            <a:xfrm>
              <a:off x="2282" y="1500"/>
              <a:ext cx="258" cy="348"/>
            </a:xfrm>
            <a:prstGeom prst="rect">
              <a:avLst/>
            </a:prstGeom>
            <a:gradFill rotWithShape="1">
              <a:gsLst>
                <a:gs pos="0">
                  <a:srgbClr val="FFCCFF"/>
                </a:gs>
                <a:gs pos="100000">
                  <a:srgbClr val="FF66FF"/>
                </a:gs>
              </a:gsLst>
              <a:path path="shape">
                <a:fillToRect l="50000" t="50000" r="50000" b="50000"/>
              </a:path>
            </a:gradFill>
            <a:ln w="9525">
              <a:solidFill>
                <a:srgbClr val="FF99CC"/>
              </a:solidFill>
              <a:miter lim="800000"/>
              <a:headEnd/>
              <a:tailEnd/>
            </a:ln>
            <a:effectLst/>
          </p:spPr>
          <p:txBody>
            <a:bodyPr wrap="none" anchor="ctr"/>
            <a:lstStyle/>
            <a:p>
              <a:endParaRPr lang="en-US"/>
            </a:p>
          </p:txBody>
        </p:sp>
        <p:sp>
          <p:nvSpPr>
            <p:cNvPr id="2458074" name="Text Box 474">
              <a:hlinkClick r:id="rId103" action="ppaction://hlinksldjump" tooltip="Calc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Ca</a:t>
              </a:r>
            </a:p>
          </p:txBody>
        </p:sp>
        <p:sp>
          <p:nvSpPr>
            <p:cNvPr id="2458075" name="Text Box 475"/>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20</a:t>
              </a:r>
            </a:p>
          </p:txBody>
        </p:sp>
      </p:grpSp>
      <p:grpSp>
        <p:nvGrpSpPr>
          <p:cNvPr id="2458076" name="Group 476"/>
          <p:cNvGrpSpPr>
            <a:grpSpLocks/>
          </p:cNvGrpSpPr>
          <p:nvPr/>
        </p:nvGrpSpPr>
        <p:grpSpPr bwMode="auto">
          <a:xfrm>
            <a:off x="455613" y="2963863"/>
            <a:ext cx="473075" cy="584200"/>
            <a:chOff x="2242" y="1480"/>
            <a:chExt cx="298" cy="368"/>
          </a:xfrm>
        </p:grpSpPr>
        <p:sp>
          <p:nvSpPr>
            <p:cNvPr id="2458077" name="Rectangle 477">
              <a:hlinkClick r:id="rId105" action="ppaction://hlinksldjump" tooltip="Strontium"/>
            </p:cNvPr>
            <p:cNvSpPr>
              <a:spLocks noChangeArrowheads="1"/>
            </p:cNvSpPr>
            <p:nvPr/>
          </p:nvSpPr>
          <p:spPr bwMode="auto">
            <a:xfrm>
              <a:off x="2282" y="1500"/>
              <a:ext cx="258" cy="348"/>
            </a:xfrm>
            <a:prstGeom prst="rect">
              <a:avLst/>
            </a:prstGeom>
            <a:gradFill rotWithShape="1">
              <a:gsLst>
                <a:gs pos="0">
                  <a:srgbClr val="FFCCFF"/>
                </a:gs>
                <a:gs pos="100000">
                  <a:srgbClr val="FF66FF"/>
                </a:gs>
              </a:gsLst>
              <a:path path="shape">
                <a:fillToRect l="50000" t="50000" r="50000" b="50000"/>
              </a:path>
            </a:gradFill>
            <a:ln w="9525">
              <a:solidFill>
                <a:srgbClr val="FF99CC"/>
              </a:solidFill>
              <a:miter lim="800000"/>
              <a:headEnd/>
              <a:tailEnd/>
            </a:ln>
            <a:effectLst/>
          </p:spPr>
          <p:txBody>
            <a:bodyPr wrap="none" anchor="ctr"/>
            <a:lstStyle/>
            <a:p>
              <a:endParaRPr lang="en-US"/>
            </a:p>
          </p:txBody>
        </p:sp>
        <p:sp>
          <p:nvSpPr>
            <p:cNvPr id="2458078" name="Text Box 478">
              <a:hlinkClick r:id="rId105" action="ppaction://hlinksldjump" tooltip="Strontium"/>
            </p:cNvPr>
            <p:cNvSpPr txBox="1">
              <a:spLocks noChangeArrowheads="1"/>
            </p:cNvSpPr>
            <p:nvPr/>
          </p:nvSpPr>
          <p:spPr bwMode="auto">
            <a:xfrm>
              <a:off x="2259" y="1557"/>
              <a:ext cx="273" cy="288"/>
            </a:xfrm>
            <a:prstGeom prst="rect">
              <a:avLst/>
            </a:prstGeom>
            <a:noFill/>
            <a:ln w="9525">
              <a:noFill/>
              <a:miter lim="800000"/>
              <a:headEnd/>
              <a:tailEnd/>
            </a:ln>
            <a:effectLst/>
          </p:spPr>
          <p:txBody>
            <a:bodyPr wrap="none">
              <a:spAutoFit/>
            </a:bodyPr>
            <a:lstStyle/>
            <a:p>
              <a:r>
                <a:rPr lang="en-US" sz="2400">
                  <a:latin typeface="Arial Narrow" pitchFamily="34" charset="0"/>
                </a:rPr>
                <a:t>Sr</a:t>
              </a:r>
            </a:p>
          </p:txBody>
        </p:sp>
        <p:sp>
          <p:nvSpPr>
            <p:cNvPr id="2458079" name="Text Box 479"/>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38</a:t>
              </a:r>
            </a:p>
          </p:txBody>
        </p:sp>
      </p:grpSp>
      <p:grpSp>
        <p:nvGrpSpPr>
          <p:cNvPr id="2458080" name="Group 480"/>
          <p:cNvGrpSpPr>
            <a:grpSpLocks/>
          </p:cNvGrpSpPr>
          <p:nvPr/>
        </p:nvGrpSpPr>
        <p:grpSpPr bwMode="auto">
          <a:xfrm>
            <a:off x="457200" y="3578225"/>
            <a:ext cx="517525" cy="584200"/>
            <a:chOff x="2242" y="1480"/>
            <a:chExt cx="326" cy="368"/>
          </a:xfrm>
        </p:grpSpPr>
        <p:sp>
          <p:nvSpPr>
            <p:cNvPr id="2458081" name="Rectangle 481">
              <a:hlinkClick r:id="rId106" action="ppaction://hlinksldjump" tooltip="Barium"/>
            </p:cNvPr>
            <p:cNvSpPr>
              <a:spLocks noChangeArrowheads="1"/>
            </p:cNvSpPr>
            <p:nvPr/>
          </p:nvSpPr>
          <p:spPr bwMode="auto">
            <a:xfrm>
              <a:off x="2282" y="1500"/>
              <a:ext cx="258" cy="348"/>
            </a:xfrm>
            <a:prstGeom prst="rect">
              <a:avLst/>
            </a:prstGeom>
            <a:gradFill rotWithShape="1">
              <a:gsLst>
                <a:gs pos="0">
                  <a:srgbClr val="FFCCFF"/>
                </a:gs>
                <a:gs pos="100000">
                  <a:srgbClr val="FF66FF"/>
                </a:gs>
              </a:gsLst>
              <a:path path="shape">
                <a:fillToRect l="50000" t="50000" r="50000" b="50000"/>
              </a:path>
            </a:gradFill>
            <a:ln w="9525">
              <a:solidFill>
                <a:srgbClr val="FF99CC"/>
              </a:solidFill>
              <a:miter lim="800000"/>
              <a:headEnd/>
              <a:tailEnd/>
            </a:ln>
            <a:effectLst/>
          </p:spPr>
          <p:txBody>
            <a:bodyPr wrap="none" anchor="ctr"/>
            <a:lstStyle/>
            <a:p>
              <a:endParaRPr lang="en-US"/>
            </a:p>
          </p:txBody>
        </p:sp>
        <p:sp>
          <p:nvSpPr>
            <p:cNvPr id="2458082" name="Text Box 482">
              <a:hlinkClick r:id="rId106" action="ppaction://hlinksldjump" tooltip="Bar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Ba</a:t>
              </a:r>
            </a:p>
          </p:txBody>
        </p:sp>
        <p:sp>
          <p:nvSpPr>
            <p:cNvPr id="2458083" name="Text Box 483">
              <a:hlinkClick r:id="rId4"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56</a:t>
              </a:r>
            </a:p>
          </p:txBody>
        </p:sp>
      </p:grpSp>
      <p:grpSp>
        <p:nvGrpSpPr>
          <p:cNvPr id="2458084" name="Group 484"/>
          <p:cNvGrpSpPr>
            <a:grpSpLocks/>
          </p:cNvGrpSpPr>
          <p:nvPr/>
        </p:nvGrpSpPr>
        <p:grpSpPr bwMode="auto">
          <a:xfrm>
            <a:off x="458788" y="4198938"/>
            <a:ext cx="531812" cy="584200"/>
            <a:chOff x="2242" y="1480"/>
            <a:chExt cx="335" cy="368"/>
          </a:xfrm>
        </p:grpSpPr>
        <p:sp>
          <p:nvSpPr>
            <p:cNvPr id="2458085" name="Rectangle 485">
              <a:hlinkClick r:id="rId107" action="ppaction://hlinksldjump" tooltip="Radium"/>
            </p:cNvPr>
            <p:cNvSpPr>
              <a:spLocks noChangeArrowheads="1"/>
            </p:cNvSpPr>
            <p:nvPr/>
          </p:nvSpPr>
          <p:spPr bwMode="auto">
            <a:xfrm>
              <a:off x="2282" y="1500"/>
              <a:ext cx="258" cy="348"/>
            </a:xfrm>
            <a:prstGeom prst="rect">
              <a:avLst/>
            </a:prstGeom>
            <a:gradFill rotWithShape="1">
              <a:gsLst>
                <a:gs pos="0">
                  <a:srgbClr val="FFCCFF"/>
                </a:gs>
                <a:gs pos="100000">
                  <a:srgbClr val="FF66FF"/>
                </a:gs>
              </a:gsLst>
              <a:path path="shape">
                <a:fillToRect l="50000" t="50000" r="50000" b="50000"/>
              </a:path>
            </a:gradFill>
            <a:ln w="9525">
              <a:solidFill>
                <a:srgbClr val="FF99CC"/>
              </a:solidFill>
              <a:miter lim="800000"/>
              <a:headEnd/>
              <a:tailEnd/>
            </a:ln>
            <a:effectLst/>
          </p:spPr>
          <p:txBody>
            <a:bodyPr wrap="none" anchor="ctr"/>
            <a:lstStyle/>
            <a:p>
              <a:endParaRPr lang="en-US"/>
            </a:p>
          </p:txBody>
        </p:sp>
        <p:sp>
          <p:nvSpPr>
            <p:cNvPr id="2458086" name="Text Box 486">
              <a:hlinkClick r:id="rId107" action="ppaction://hlinksldjump" tooltip="Radium"/>
            </p:cNvPr>
            <p:cNvSpPr txBox="1">
              <a:spLocks noChangeArrowheads="1"/>
            </p:cNvSpPr>
            <p:nvPr/>
          </p:nvSpPr>
          <p:spPr bwMode="auto">
            <a:xfrm>
              <a:off x="2259" y="1557"/>
              <a:ext cx="318" cy="288"/>
            </a:xfrm>
            <a:prstGeom prst="rect">
              <a:avLst/>
            </a:prstGeom>
            <a:noFill/>
            <a:ln w="9525">
              <a:noFill/>
              <a:miter lim="800000"/>
              <a:headEnd/>
              <a:tailEnd/>
            </a:ln>
            <a:effectLst/>
          </p:spPr>
          <p:txBody>
            <a:bodyPr wrap="none">
              <a:spAutoFit/>
            </a:bodyPr>
            <a:lstStyle/>
            <a:p>
              <a:r>
                <a:rPr lang="en-US" sz="2400">
                  <a:latin typeface="Arial Narrow" pitchFamily="34" charset="0"/>
                </a:rPr>
                <a:t>Ra</a:t>
              </a:r>
            </a:p>
          </p:txBody>
        </p:sp>
        <p:sp>
          <p:nvSpPr>
            <p:cNvPr id="2458087" name="Text Box 487">
              <a:hlinkClick r:id="rId4" action="ppaction://hlinksldjump"/>
            </p:cNvPr>
            <p:cNvSpPr txBox="1">
              <a:spLocks noChangeArrowheads="1"/>
            </p:cNvSpPr>
            <p:nvPr/>
          </p:nvSpPr>
          <p:spPr bwMode="auto">
            <a:xfrm>
              <a:off x="2242" y="1480"/>
              <a:ext cx="188" cy="154"/>
            </a:xfrm>
            <a:prstGeom prst="rect">
              <a:avLst/>
            </a:prstGeom>
            <a:noFill/>
            <a:ln w="9525">
              <a:noFill/>
              <a:miter lim="800000"/>
              <a:headEnd/>
              <a:tailEnd/>
            </a:ln>
            <a:effectLst/>
          </p:spPr>
          <p:txBody>
            <a:bodyPr wrap="none">
              <a:spAutoFit/>
            </a:bodyPr>
            <a:lstStyle/>
            <a:p>
              <a:r>
                <a:rPr lang="en-US">
                  <a:latin typeface="Arial Narrow" pitchFamily="34" charset="0"/>
                </a:rPr>
                <a:t>88</a:t>
              </a:r>
            </a:p>
          </p:txBody>
        </p:sp>
      </p:grpSp>
      <p:grpSp>
        <p:nvGrpSpPr>
          <p:cNvPr id="2458088" name="Group 488"/>
          <p:cNvGrpSpPr>
            <a:grpSpLocks/>
          </p:cNvGrpSpPr>
          <p:nvPr/>
        </p:nvGrpSpPr>
        <p:grpSpPr bwMode="auto">
          <a:xfrm>
            <a:off x="458788" y="1108075"/>
            <a:ext cx="517525" cy="584200"/>
            <a:chOff x="2242" y="1480"/>
            <a:chExt cx="326" cy="368"/>
          </a:xfrm>
        </p:grpSpPr>
        <p:sp>
          <p:nvSpPr>
            <p:cNvPr id="2458089" name="Rectangle 489">
              <a:hlinkClick r:id="rId101" action="ppaction://hlinksldjump" tooltip="Beryllium"/>
            </p:cNvPr>
            <p:cNvSpPr>
              <a:spLocks noChangeArrowheads="1"/>
            </p:cNvSpPr>
            <p:nvPr/>
          </p:nvSpPr>
          <p:spPr bwMode="auto">
            <a:xfrm>
              <a:off x="2282" y="1500"/>
              <a:ext cx="258" cy="348"/>
            </a:xfrm>
            <a:prstGeom prst="rect">
              <a:avLst/>
            </a:prstGeom>
            <a:gradFill rotWithShape="1">
              <a:gsLst>
                <a:gs pos="0">
                  <a:srgbClr val="FFCCFF"/>
                </a:gs>
                <a:gs pos="100000">
                  <a:srgbClr val="FF66FF"/>
                </a:gs>
              </a:gsLst>
              <a:path path="shape">
                <a:fillToRect l="50000" t="50000" r="50000" b="50000"/>
              </a:path>
            </a:gradFill>
            <a:ln w="9525">
              <a:solidFill>
                <a:srgbClr val="FF99CC"/>
              </a:solidFill>
              <a:miter lim="800000"/>
              <a:headEnd/>
              <a:tailEnd/>
            </a:ln>
            <a:effectLst/>
          </p:spPr>
          <p:txBody>
            <a:bodyPr wrap="none" anchor="ctr"/>
            <a:lstStyle/>
            <a:p>
              <a:endParaRPr lang="en-US"/>
            </a:p>
          </p:txBody>
        </p:sp>
        <p:sp>
          <p:nvSpPr>
            <p:cNvPr id="2458090" name="Text Box 490">
              <a:hlinkClick r:id="rId101" action="ppaction://hlinksldjump" tooltip="Beryllium"/>
            </p:cNvPr>
            <p:cNvSpPr txBox="1">
              <a:spLocks noChangeArrowheads="1"/>
            </p:cNvSpPr>
            <p:nvPr/>
          </p:nvSpPr>
          <p:spPr bwMode="auto">
            <a:xfrm>
              <a:off x="2259" y="1557"/>
              <a:ext cx="309" cy="288"/>
            </a:xfrm>
            <a:prstGeom prst="rect">
              <a:avLst/>
            </a:prstGeom>
            <a:noFill/>
            <a:ln w="9525">
              <a:noFill/>
              <a:miter lim="800000"/>
              <a:headEnd/>
              <a:tailEnd/>
            </a:ln>
            <a:effectLst/>
          </p:spPr>
          <p:txBody>
            <a:bodyPr wrap="none">
              <a:spAutoFit/>
            </a:bodyPr>
            <a:lstStyle/>
            <a:p>
              <a:r>
                <a:rPr lang="en-US" sz="2400">
                  <a:latin typeface="Arial Narrow" pitchFamily="34" charset="0"/>
                </a:rPr>
                <a:t>Be</a:t>
              </a:r>
            </a:p>
          </p:txBody>
        </p:sp>
        <p:sp>
          <p:nvSpPr>
            <p:cNvPr id="2458091" name="Text Box 491">
              <a:hlinkClick r:id="rId32" action="ppaction://hlinksldjump"/>
            </p:cNvPr>
            <p:cNvSpPr txBox="1">
              <a:spLocks noChangeArrowheads="1"/>
            </p:cNvSpPr>
            <p:nvPr/>
          </p:nvSpPr>
          <p:spPr bwMode="auto">
            <a:xfrm>
              <a:off x="2242" y="1480"/>
              <a:ext cx="152" cy="154"/>
            </a:xfrm>
            <a:prstGeom prst="rect">
              <a:avLst/>
            </a:prstGeom>
            <a:noFill/>
            <a:ln w="9525">
              <a:noFill/>
              <a:miter lim="800000"/>
              <a:headEnd/>
              <a:tailEnd/>
            </a:ln>
            <a:effectLst/>
          </p:spPr>
          <p:txBody>
            <a:bodyPr wrap="none">
              <a:spAutoFit/>
            </a:bodyPr>
            <a:lstStyle/>
            <a:p>
              <a:r>
                <a:rPr lang="en-US">
                  <a:latin typeface="Arial Narrow" pitchFamily="34" charset="0"/>
                </a:rPr>
                <a:t>4</a:t>
              </a:r>
            </a:p>
          </p:txBody>
        </p:sp>
      </p:grpSp>
      <p:sp>
        <p:nvSpPr>
          <p:cNvPr id="2458092" name="Text Box 492"/>
          <p:cNvSpPr txBox="1">
            <a:spLocks noChangeArrowheads="1"/>
          </p:cNvSpPr>
          <p:nvPr/>
        </p:nvSpPr>
        <p:spPr bwMode="auto">
          <a:xfrm>
            <a:off x="6981825" y="5392738"/>
            <a:ext cx="2012950" cy="366712"/>
          </a:xfrm>
          <a:prstGeom prst="rect">
            <a:avLst/>
          </a:prstGeom>
          <a:noFill/>
          <a:ln w="9525">
            <a:noFill/>
            <a:miter lim="800000"/>
            <a:headEnd/>
            <a:tailEnd/>
          </a:ln>
          <a:effectLst/>
        </p:spPr>
        <p:txBody>
          <a:bodyPr wrap="none">
            <a:spAutoFit/>
          </a:bodyPr>
          <a:lstStyle/>
          <a:p>
            <a:r>
              <a:rPr lang="en-US" altLang="en-US" sz="1800">
                <a:solidFill>
                  <a:srgbClr val="FF00FF"/>
                </a:solidFill>
              </a:rPr>
              <a:t>Select an element</a:t>
            </a:r>
          </a:p>
        </p:txBody>
      </p:sp>
      <p:sp>
        <p:nvSpPr>
          <p:cNvPr id="2458093" name="Rectangle 493">
            <a:hlinkClick r:id="rId9" action="ppaction://hlinksldjump" tooltip="Transition elements"/>
          </p:cNvPr>
          <p:cNvSpPr>
            <a:spLocks noChangeArrowheads="1"/>
          </p:cNvSpPr>
          <p:nvPr/>
        </p:nvSpPr>
        <p:spPr bwMode="auto">
          <a:xfrm>
            <a:off x="1287463" y="2095500"/>
            <a:ext cx="4611687" cy="190500"/>
          </a:xfrm>
          <a:prstGeom prst="rect">
            <a:avLst/>
          </a:prstGeom>
          <a:noFill/>
          <a:ln w="9525">
            <a:solidFill>
              <a:schemeClr val="tx1"/>
            </a:solidFill>
            <a:miter lim="800000"/>
            <a:headEnd/>
            <a:tailEnd/>
          </a:ln>
          <a:effectLst/>
        </p:spPr>
        <p:txBody>
          <a:bodyPr wrap="none" anchor="ctr"/>
          <a:lstStyle/>
          <a:p>
            <a:endParaRPr lang="en-US"/>
          </a:p>
        </p:txBody>
      </p:sp>
      <p:sp>
        <p:nvSpPr>
          <p:cNvPr id="2458094" name="Rectangle 494">
            <a:hlinkClick r:id="rId9" action="ppaction://hlinksldjump" tooltip="Alkaline earth metals"/>
          </p:cNvPr>
          <p:cNvSpPr>
            <a:spLocks noChangeArrowheads="1"/>
          </p:cNvSpPr>
          <p:nvPr/>
        </p:nvSpPr>
        <p:spPr bwMode="auto">
          <a:xfrm>
            <a:off x="519113" y="876300"/>
            <a:ext cx="403225" cy="190500"/>
          </a:xfrm>
          <a:prstGeom prst="rect">
            <a:avLst/>
          </a:prstGeom>
          <a:noFill/>
          <a:ln w="9525">
            <a:solidFill>
              <a:schemeClr val="tx1"/>
            </a:solidFill>
            <a:miter lim="800000"/>
            <a:headEnd/>
            <a:tailEnd/>
          </a:ln>
          <a:effectLst/>
        </p:spPr>
        <p:txBody>
          <a:bodyPr wrap="none" anchor="ctr"/>
          <a:lstStyle/>
          <a:p>
            <a:endParaRPr lang="en-US"/>
          </a:p>
        </p:txBody>
      </p:sp>
      <p:sp>
        <p:nvSpPr>
          <p:cNvPr id="2458095" name="Rectangle 495">
            <a:hlinkClick r:id="rId9" action="ppaction://hlinksldjump" tooltip="Halogens"/>
          </p:cNvPr>
          <p:cNvSpPr>
            <a:spLocks noChangeArrowheads="1"/>
          </p:cNvSpPr>
          <p:nvPr/>
        </p:nvSpPr>
        <p:spPr bwMode="auto">
          <a:xfrm>
            <a:off x="8193088" y="866775"/>
            <a:ext cx="403225" cy="190500"/>
          </a:xfrm>
          <a:prstGeom prst="rect">
            <a:avLst/>
          </a:prstGeom>
          <a:noFill/>
          <a:ln w="9525">
            <a:solidFill>
              <a:schemeClr val="tx1"/>
            </a:solidFill>
            <a:miter lim="800000"/>
            <a:headEnd/>
            <a:tailEnd/>
          </a:ln>
          <a:effectLst/>
        </p:spPr>
        <p:txBody>
          <a:bodyPr wrap="none" anchor="ctr"/>
          <a:lstStyle/>
          <a:p>
            <a:endParaRPr lang="en-US"/>
          </a:p>
        </p:txBody>
      </p:sp>
      <p:sp>
        <p:nvSpPr>
          <p:cNvPr id="2458096" name="Rectangle 496">
            <a:hlinkClick r:id="rId9" action="ppaction://hlinksldjump" tooltip="Noble gases"/>
          </p:cNvPr>
          <p:cNvSpPr>
            <a:spLocks noChangeArrowheads="1"/>
          </p:cNvSpPr>
          <p:nvPr/>
        </p:nvSpPr>
        <p:spPr bwMode="auto">
          <a:xfrm>
            <a:off x="8661400" y="266700"/>
            <a:ext cx="403225" cy="190500"/>
          </a:xfrm>
          <a:prstGeom prst="rect">
            <a:avLst/>
          </a:prstGeom>
          <a:noFill/>
          <a:ln w="9525">
            <a:solidFill>
              <a:schemeClr val="tx1"/>
            </a:solidFill>
            <a:miter lim="800000"/>
            <a:headEnd/>
            <a:tailEnd/>
          </a:ln>
          <a:effectLst/>
        </p:spPr>
        <p:txBody>
          <a:bodyPr wrap="none" anchor="ctr"/>
          <a:lstStyle/>
          <a:p>
            <a:endParaRPr lang="en-US"/>
          </a:p>
        </p:txBody>
      </p:sp>
      <p:sp>
        <p:nvSpPr>
          <p:cNvPr id="2458097" name="Rectangle 497">
            <a:hlinkClick r:id="rId9" action="ppaction://hlinksldjump" tooltip="Alkali metals"/>
          </p:cNvPr>
          <p:cNvSpPr>
            <a:spLocks noChangeArrowheads="1"/>
          </p:cNvSpPr>
          <p:nvPr/>
        </p:nvSpPr>
        <p:spPr bwMode="auto">
          <a:xfrm>
            <a:off x="39688" y="266700"/>
            <a:ext cx="403225" cy="190500"/>
          </a:xfrm>
          <a:prstGeom prst="rect">
            <a:avLst/>
          </a:prstGeom>
          <a:noFill/>
          <a:ln w="9525">
            <a:solidFill>
              <a:schemeClr val="tx1"/>
            </a:solidFill>
            <a:miter lim="800000"/>
            <a:headEnd/>
            <a:tailEnd/>
          </a:ln>
          <a:effectLst/>
        </p:spPr>
        <p:txBody>
          <a:bodyPr wrap="none" anchor="ctr"/>
          <a:lstStyle/>
          <a:p>
            <a:endParaRPr lang="en-US"/>
          </a:p>
        </p:txBody>
      </p:sp>
      <p:sp>
        <p:nvSpPr>
          <p:cNvPr id="2458098" name="Text Box 498"/>
          <p:cNvSpPr txBox="1">
            <a:spLocks noChangeArrowheads="1"/>
          </p:cNvSpPr>
          <p:nvPr/>
        </p:nvSpPr>
        <p:spPr bwMode="auto">
          <a:xfrm>
            <a:off x="7458075" y="6627813"/>
            <a:ext cx="1147763" cy="214312"/>
          </a:xfrm>
          <a:prstGeom prst="rect">
            <a:avLst/>
          </a:prstGeom>
          <a:noFill/>
          <a:ln w="9525">
            <a:noFill/>
            <a:miter lim="800000"/>
            <a:headEnd/>
            <a:tailEnd/>
          </a:ln>
          <a:effectLst/>
        </p:spPr>
        <p:txBody>
          <a:bodyPr wrap="none">
            <a:spAutoFit/>
          </a:bodyPr>
          <a:lstStyle/>
          <a:p>
            <a:r>
              <a:rPr lang="en-US" sz="800">
                <a:solidFill>
                  <a:srgbClr val="EAEAEA"/>
                </a:solidFill>
                <a:hlinkClick r:id="rId111" action="ppaction://hlinkfile" tooltip="Physical DATA"/>
              </a:rPr>
              <a:t>Other Physical DATA</a:t>
            </a:r>
            <a:endParaRPr lang="en-US" sz="800">
              <a:solidFill>
                <a:srgbClr val="EAEAEA"/>
              </a:solidFill>
            </a:endParaRPr>
          </a:p>
        </p:txBody>
      </p:sp>
    </p:spTree>
  </p:cSld>
  <p:clrMapOvr>
    <a:overrideClrMapping bg1="lt1" tx1="dk1" bg2="lt2" tx2="dk2" accent1="accent1" accent2="accent2" accent3="accent3" accent4="accent4" accent5="accent5" accent6="accent6" hlink="hlink" folHlink="folHlink"/>
  </p:clrMapOvr>
  <p:transition spd="slow">
    <p:fade/>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NOPREFERENCE" val="False"/>
</p:tagLst>
</file>

<file path=ppt/tags/tag2.xml><?xml version="1.0" encoding="utf-8"?>
<p:tagLst xmlns:a="http://schemas.openxmlformats.org/drawingml/2006/main" xmlns:r="http://schemas.openxmlformats.org/officeDocument/2006/relationships" xmlns:p="http://schemas.openxmlformats.org/presentationml/2006/main">
  <p:tag name="NOPREFERENCE" val="False"/>
</p:tagLst>
</file>

<file path=ppt/tags/tag3.xml><?xml version="1.0" encoding="utf-8"?>
<p:tagLst xmlns:a="http://schemas.openxmlformats.org/drawingml/2006/main" xmlns:r="http://schemas.openxmlformats.org/officeDocument/2006/relationships" xmlns:p="http://schemas.openxmlformats.org/presentationml/2006/main">
  <p:tag name="TIMING" val="|16.8|1.1|1.3"/>
</p:tagLst>
</file>

<file path=ppt/theme/theme1.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FF"/>
        </a:hlink>
        <a:folHlink>
          <a:srgbClr val="3366F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Default Design">
  <a:themeElements>
    <a:clrScheme name="1_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FF"/>
      </a:hlink>
      <a:folHlink>
        <a:srgbClr val="3366FF"/>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1_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FF"/>
        </a:hlink>
        <a:folHlink>
          <a:srgbClr val="3366FF"/>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2_Default Design 1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FFFF00"/>
      </a:hlink>
      <a:folHlink>
        <a:srgbClr val="201791"/>
      </a:folHlink>
    </a:clrScheme>
    <a:fontScheme name="2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2_Default Design 1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FFFF00"/>
        </a:hlink>
        <a:folHlink>
          <a:srgbClr val="201791"/>
        </a:folHlink>
      </a:clrScheme>
      <a:clrMap bg1="lt1" tx1="dk1" bg2="lt2" tx2="dk2" accent1="accent1" accent2="accent2" accent3="accent3" accent4="accent4" accent5="accent5" accent6="accent6" hlink="hlink" folHlink="folHlink"/>
    </a:extraClrScheme>
    <a:extraClrScheme>
      <a:clrScheme name="2_Default Design 14">
        <a:dk1>
          <a:srgbClr val="000000"/>
        </a:dk1>
        <a:lt1>
          <a:srgbClr val="FFFFFF"/>
        </a:lt1>
        <a:dk2>
          <a:srgbClr val="000000"/>
        </a:dk2>
        <a:lt2>
          <a:srgbClr val="808080"/>
        </a:lt2>
        <a:accent1>
          <a:srgbClr val="BBE0E3"/>
        </a:accent1>
        <a:accent2>
          <a:srgbClr val="FFFF00"/>
        </a:accent2>
        <a:accent3>
          <a:srgbClr val="FFFFFF"/>
        </a:accent3>
        <a:accent4>
          <a:srgbClr val="000000"/>
        </a:accent4>
        <a:accent5>
          <a:srgbClr val="DAEDEF"/>
        </a:accent5>
        <a:accent6>
          <a:srgbClr val="E7E700"/>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15">
        <a:dk1>
          <a:srgbClr val="000000"/>
        </a:dk1>
        <a:lt1>
          <a:srgbClr val="FFFFFF"/>
        </a:lt1>
        <a:dk2>
          <a:srgbClr val="000000"/>
        </a:dk2>
        <a:lt2>
          <a:srgbClr val="808080"/>
        </a:lt2>
        <a:accent1>
          <a:srgbClr val="FFFFFF"/>
        </a:accent1>
        <a:accent2>
          <a:srgbClr val="FFFF00"/>
        </a:accent2>
        <a:accent3>
          <a:srgbClr val="FFFFFF"/>
        </a:accent3>
        <a:accent4>
          <a:srgbClr val="000000"/>
        </a:accent4>
        <a:accent5>
          <a:srgbClr val="FFFFFF"/>
        </a:accent5>
        <a:accent6>
          <a:srgbClr val="E7E700"/>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16">
        <a:dk1>
          <a:srgbClr val="000000"/>
        </a:dk1>
        <a:lt1>
          <a:srgbClr val="FFFFFF"/>
        </a:lt1>
        <a:dk2>
          <a:srgbClr val="000000"/>
        </a:dk2>
        <a:lt2>
          <a:srgbClr val="808080"/>
        </a:lt2>
        <a:accent1>
          <a:srgbClr val="FFFFFF"/>
        </a:accent1>
        <a:accent2>
          <a:srgbClr val="FFFF00"/>
        </a:accent2>
        <a:accent3>
          <a:srgbClr val="FFFFFF"/>
        </a:accent3>
        <a:accent4>
          <a:srgbClr val="000000"/>
        </a:accent4>
        <a:accent5>
          <a:srgbClr val="FFFFFF"/>
        </a:accent5>
        <a:accent6>
          <a:srgbClr val="E7E700"/>
        </a:accent6>
        <a:hlink>
          <a:srgbClr val="FFFFFF"/>
        </a:hlink>
        <a:folHlink>
          <a:srgbClr val="FFFF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fontScheme name="4_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Default Design">
  <a:themeElements>
    <a:clrScheme name="5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5_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lnDef>
  </a:objectDefaults>
  <a:extraClrSchemeLst>
    <a:extraClrScheme>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Glowing test tubes design template">
  <a:themeElements>
    <a:clrScheme name="Glowing test tubes design template 6">
      <a:dk1>
        <a:srgbClr val="5C1F00"/>
      </a:dk1>
      <a:lt1>
        <a:srgbClr val="FFFFCC"/>
      </a:lt1>
      <a:dk2>
        <a:srgbClr val="7E2A00"/>
      </a:dk2>
      <a:lt2>
        <a:srgbClr val="DFD293"/>
      </a:lt2>
      <a:accent1>
        <a:srgbClr val="FF6600"/>
      </a:accent1>
      <a:accent2>
        <a:srgbClr val="DF8F3F"/>
      </a:accent2>
      <a:accent3>
        <a:srgbClr val="C0ACAA"/>
      </a:accent3>
      <a:accent4>
        <a:srgbClr val="DADAAE"/>
      </a:accent4>
      <a:accent5>
        <a:srgbClr val="FFB8AA"/>
      </a:accent5>
      <a:accent6>
        <a:srgbClr val="CA8138"/>
      </a:accent6>
      <a:hlink>
        <a:srgbClr val="FFFF99"/>
      </a:hlink>
      <a:folHlink>
        <a:srgbClr val="FFCC99"/>
      </a:folHlink>
    </a:clrScheme>
    <a:fontScheme name="Glowing test tubes design templa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charset="0"/>
          </a:defRPr>
        </a:defPPr>
      </a:lstStyle>
    </a:lnDef>
  </a:objectDefaults>
  <a:extraClrSchemeLst>
    <a:extraClrScheme>
      <a:clrScheme name="Glowing test tubes design template 1">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Glowing test tubes design template 2">
        <a:dk1>
          <a:srgbClr val="000000"/>
        </a:dk1>
        <a:lt1>
          <a:srgbClr val="FFFFFF"/>
        </a:lt1>
        <a:dk2>
          <a:srgbClr val="000000"/>
        </a:dk2>
        <a:lt2>
          <a:srgbClr val="333333"/>
        </a:lt2>
        <a:accent1>
          <a:srgbClr val="C0C0C0"/>
        </a:accent1>
        <a:accent2>
          <a:srgbClr val="808080"/>
        </a:accent2>
        <a:accent3>
          <a:srgbClr val="FFFFFF"/>
        </a:accent3>
        <a:accent4>
          <a:srgbClr val="000000"/>
        </a:accent4>
        <a:accent5>
          <a:srgbClr val="DCDCDC"/>
        </a:accent5>
        <a:accent6>
          <a:srgbClr val="737373"/>
        </a:accent6>
        <a:hlink>
          <a:srgbClr val="4D4D4D"/>
        </a:hlink>
        <a:folHlink>
          <a:srgbClr val="FFFFFF"/>
        </a:folHlink>
      </a:clrScheme>
      <a:clrMap bg1="lt1" tx1="dk1" bg2="lt2" tx2="dk2" accent1="accent1" accent2="accent2" accent3="accent3" accent4="accent4" accent5="accent5" accent6="accent6" hlink="hlink" folHlink="folHlink"/>
    </a:extraClrScheme>
    <a:extraClrScheme>
      <a:clrScheme name="Glowing test tubes design template 3">
        <a:dk1>
          <a:srgbClr val="000000"/>
        </a:dk1>
        <a:lt1>
          <a:srgbClr val="FFFFFF"/>
        </a:lt1>
        <a:dk2>
          <a:srgbClr val="000000"/>
        </a:dk2>
        <a:lt2>
          <a:srgbClr val="808080"/>
        </a:lt2>
        <a:accent1>
          <a:srgbClr val="FEEEC2"/>
        </a:accent1>
        <a:accent2>
          <a:srgbClr val="653A01"/>
        </a:accent2>
        <a:accent3>
          <a:srgbClr val="FFFFFF"/>
        </a:accent3>
        <a:accent4>
          <a:srgbClr val="000000"/>
        </a:accent4>
        <a:accent5>
          <a:srgbClr val="FEF5DD"/>
        </a:accent5>
        <a:accent6>
          <a:srgbClr val="5B3401"/>
        </a:accent6>
        <a:hlink>
          <a:srgbClr val="009999"/>
        </a:hlink>
        <a:folHlink>
          <a:srgbClr val="CC3300"/>
        </a:folHlink>
      </a:clrScheme>
      <a:clrMap bg1="lt1" tx1="dk1" bg2="lt2" tx2="dk2" accent1="accent1" accent2="accent2" accent3="accent3" accent4="accent4" accent5="accent5" accent6="accent6" hlink="hlink" folHlink="folHlink"/>
    </a:extraClrScheme>
    <a:extraClrScheme>
      <a:clrScheme name="Glowing test tubes design template 4">
        <a:dk1>
          <a:srgbClr val="462300"/>
        </a:dk1>
        <a:lt1>
          <a:srgbClr val="FFFFFF"/>
        </a:lt1>
        <a:dk2>
          <a:srgbClr val="000000"/>
        </a:dk2>
        <a:lt2>
          <a:srgbClr val="808080"/>
        </a:lt2>
        <a:accent1>
          <a:srgbClr val="FFE499"/>
        </a:accent1>
        <a:accent2>
          <a:srgbClr val="FCA416"/>
        </a:accent2>
        <a:accent3>
          <a:srgbClr val="FFFFFF"/>
        </a:accent3>
        <a:accent4>
          <a:srgbClr val="3A1C00"/>
        </a:accent4>
        <a:accent5>
          <a:srgbClr val="FFEFCA"/>
        </a:accent5>
        <a:accent6>
          <a:srgbClr val="E49413"/>
        </a:accent6>
        <a:hlink>
          <a:srgbClr val="663300"/>
        </a:hlink>
        <a:folHlink>
          <a:srgbClr val="A50021"/>
        </a:folHlink>
      </a:clrScheme>
      <a:clrMap bg1="lt1" tx1="dk1" bg2="lt2" tx2="dk2" accent1="accent1" accent2="accent2" accent3="accent3" accent4="accent4" accent5="accent5" accent6="accent6" hlink="hlink" folHlink="folHlink"/>
    </a:extraClrScheme>
    <a:extraClrScheme>
      <a:clrScheme name="Glowing test tubes design template 5">
        <a:dk1>
          <a:srgbClr val="422100"/>
        </a:dk1>
        <a:lt1>
          <a:srgbClr val="FFFFCC"/>
        </a:lt1>
        <a:dk2>
          <a:srgbClr val="000000"/>
        </a:dk2>
        <a:lt2>
          <a:srgbClr val="969696"/>
        </a:lt2>
        <a:accent1>
          <a:srgbClr val="FFFFCC"/>
        </a:accent1>
        <a:accent2>
          <a:srgbClr val="E7B96F"/>
        </a:accent2>
        <a:accent3>
          <a:srgbClr val="FFFFE2"/>
        </a:accent3>
        <a:accent4>
          <a:srgbClr val="371B00"/>
        </a:accent4>
        <a:accent5>
          <a:srgbClr val="FFFFE2"/>
        </a:accent5>
        <a:accent6>
          <a:srgbClr val="D1A764"/>
        </a:accent6>
        <a:hlink>
          <a:srgbClr val="0066CC"/>
        </a:hlink>
        <a:folHlink>
          <a:srgbClr val="996633"/>
        </a:folHlink>
      </a:clrScheme>
      <a:clrMap bg1="lt1" tx1="dk1" bg2="lt2" tx2="dk2" accent1="accent1" accent2="accent2" accent3="accent3" accent4="accent4" accent5="accent5" accent6="accent6" hlink="hlink" folHlink="folHlink"/>
    </a:extraClrScheme>
    <a:extraClrScheme>
      <a:clrScheme name="Glowing test tubes design template 6">
        <a:dk1>
          <a:srgbClr val="5C1F00"/>
        </a:dk1>
        <a:lt1>
          <a:srgbClr val="FFFFCC"/>
        </a:lt1>
        <a:dk2>
          <a:srgbClr val="7E2A00"/>
        </a:dk2>
        <a:lt2>
          <a:srgbClr val="DFD293"/>
        </a:lt2>
        <a:accent1>
          <a:srgbClr val="FF6600"/>
        </a:accent1>
        <a:accent2>
          <a:srgbClr val="DF8F3F"/>
        </a:accent2>
        <a:accent3>
          <a:srgbClr val="C0ACAA"/>
        </a:accent3>
        <a:accent4>
          <a:srgbClr val="DADAAE"/>
        </a:accent4>
        <a:accent5>
          <a:srgbClr val="FFB8AA"/>
        </a:accent5>
        <a:accent6>
          <a:srgbClr val="CA8138"/>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Glowing test tubes design template 7">
        <a:dk1>
          <a:srgbClr val="005A58"/>
        </a:dk1>
        <a:lt1>
          <a:srgbClr val="FFE8A9"/>
        </a:lt1>
        <a:dk2>
          <a:srgbClr val="CC9900"/>
        </a:dk2>
        <a:lt2>
          <a:srgbClr val="FFFF99"/>
        </a:lt2>
        <a:accent1>
          <a:srgbClr val="E0A04A"/>
        </a:accent1>
        <a:accent2>
          <a:srgbClr val="9478BC"/>
        </a:accent2>
        <a:accent3>
          <a:srgbClr val="E2CAAA"/>
        </a:accent3>
        <a:accent4>
          <a:srgbClr val="DAC690"/>
        </a:accent4>
        <a:accent5>
          <a:srgbClr val="EDCDB1"/>
        </a:accent5>
        <a:accent6>
          <a:srgbClr val="866CAA"/>
        </a:accent6>
        <a:hlink>
          <a:srgbClr val="EFE2BD"/>
        </a:hlink>
        <a:folHlink>
          <a:srgbClr val="FFFF99"/>
        </a:folHlink>
      </a:clrScheme>
      <a:clrMap bg1="dk2" tx1="lt1" bg2="dk1" tx2="lt2" accent1="accent1" accent2="accent2" accent3="accent3" accent4="accent4" accent5="accent5" accent6="accent6" hlink="hlink" folHlink="folHlink"/>
    </a:extraClrScheme>
    <a:extraClrScheme>
      <a:clrScheme name="Glowing test tubes design template 8">
        <a:dk1>
          <a:srgbClr val="003366"/>
        </a:dk1>
        <a:lt1>
          <a:srgbClr val="E0DFDA"/>
        </a:lt1>
        <a:dk2>
          <a:srgbClr val="B6B6AE"/>
        </a:dk2>
        <a:lt2>
          <a:srgbClr val="FFFFCC"/>
        </a:lt2>
        <a:accent1>
          <a:srgbClr val="DF9C5F"/>
        </a:accent1>
        <a:accent2>
          <a:srgbClr val="CCCC00"/>
        </a:accent2>
        <a:accent3>
          <a:srgbClr val="D7D7D3"/>
        </a:accent3>
        <a:accent4>
          <a:srgbClr val="BFBEBA"/>
        </a:accent4>
        <a:accent5>
          <a:srgbClr val="ECCBB6"/>
        </a:accent5>
        <a:accent6>
          <a:srgbClr val="B9B900"/>
        </a:accent6>
        <a:hlink>
          <a:srgbClr val="FFFFCC"/>
        </a:hlink>
        <a:folHlink>
          <a:srgbClr val="FFE701"/>
        </a:folHlink>
      </a:clrScheme>
      <a:clrMap bg1="dk2" tx1="lt1" bg2="dk1" tx2="lt2" accent1="accent1" accent2="accent2" accent3="accent3" accent4="accent4" accent5="accent5" accent6="accent6" hlink="hlink" folHlink="folHlink"/>
    </a:extraClrScheme>
    <a:extraClrScheme>
      <a:clrScheme name="Glowing test tubes design template 9">
        <a:dk1>
          <a:srgbClr val="777777"/>
        </a:dk1>
        <a:lt1>
          <a:srgbClr val="FFFFCC"/>
        </a:lt1>
        <a:dk2>
          <a:srgbClr val="A1A496"/>
        </a:dk2>
        <a:lt2>
          <a:srgbClr val="D1D1CB"/>
        </a:lt2>
        <a:accent1>
          <a:srgbClr val="909082"/>
        </a:accent1>
        <a:accent2>
          <a:srgbClr val="809EA8"/>
        </a:accent2>
        <a:accent3>
          <a:srgbClr val="CDCFC9"/>
        </a:accent3>
        <a:accent4>
          <a:srgbClr val="DADAAE"/>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Glowing test tubes design template 10">
        <a:dk1>
          <a:srgbClr val="2D2015"/>
        </a:dk1>
        <a:lt1>
          <a:srgbClr val="FFEE99"/>
        </a:lt1>
        <a:dk2>
          <a:srgbClr val="523E26"/>
        </a:dk2>
        <a:lt2>
          <a:srgbClr val="DFC08D"/>
        </a:lt2>
        <a:accent1>
          <a:srgbClr val="A0815C"/>
        </a:accent1>
        <a:accent2>
          <a:srgbClr val="8F5F2F"/>
        </a:accent2>
        <a:accent3>
          <a:srgbClr val="B3AFAC"/>
        </a:accent3>
        <a:accent4>
          <a:srgbClr val="DACB82"/>
        </a:accent4>
        <a:accent5>
          <a:srgbClr val="CDC1B5"/>
        </a:accent5>
        <a:accent6>
          <a:srgbClr val="81552A"/>
        </a:accent6>
        <a:hlink>
          <a:srgbClr val="CCB400"/>
        </a:hlink>
        <a:folHlink>
          <a:srgbClr val="E2DAB6"/>
        </a:folHlink>
      </a:clrScheme>
      <a:clrMap bg1="dk2" tx1="lt1" bg2="dk1" tx2="lt2" accent1="accent1" accent2="accent2" accent3="accent3" accent4="accent4" accent5="accent5" accent6="accent6" hlink="hlink" folHlink="folHlink"/>
    </a:extraClrScheme>
    <a:extraClrScheme>
      <a:clrScheme name="Glowing test tubes design template 11">
        <a:dk1>
          <a:srgbClr val="422100"/>
        </a:dk1>
        <a:lt1>
          <a:srgbClr val="FFEC99"/>
        </a:lt1>
        <a:dk2>
          <a:srgbClr val="000000"/>
        </a:dk2>
        <a:lt2>
          <a:srgbClr val="777777"/>
        </a:lt2>
        <a:accent1>
          <a:srgbClr val="FEECCC"/>
        </a:accent1>
        <a:accent2>
          <a:srgbClr val="FFCC00"/>
        </a:accent2>
        <a:accent3>
          <a:srgbClr val="FFF4CA"/>
        </a:accent3>
        <a:accent4>
          <a:srgbClr val="371B00"/>
        </a:accent4>
        <a:accent5>
          <a:srgbClr val="FEF4E2"/>
        </a:accent5>
        <a:accent6>
          <a:srgbClr val="E7B900"/>
        </a:accent6>
        <a:hlink>
          <a:srgbClr val="FE6E0C"/>
        </a:hlink>
        <a:folHlink>
          <a:srgbClr val="B46B00"/>
        </a:folHlink>
      </a:clrScheme>
      <a:clrMap bg1="lt1" tx1="dk1" bg2="lt2" tx2="dk2" accent1="accent1" accent2="accent2" accent3="accent3" accent4="accent4" accent5="accent5" accent6="accent6" hlink="hlink" folHlink="folHlink"/>
    </a:extraClrScheme>
    <a:extraClrScheme>
      <a:clrScheme name="Glowing test tubes design template 12">
        <a:dk1>
          <a:srgbClr val="336699"/>
        </a:dk1>
        <a:lt1>
          <a:srgbClr val="FFFFCC"/>
        </a:lt1>
        <a:dk2>
          <a:srgbClr val="000000"/>
        </a:dk2>
        <a:lt2>
          <a:srgbClr val="F3F1E1"/>
        </a:lt2>
        <a:accent1>
          <a:srgbClr val="FF6600"/>
        </a:accent1>
        <a:accent2>
          <a:srgbClr val="865B26"/>
        </a:accent2>
        <a:accent3>
          <a:srgbClr val="AAAAAA"/>
        </a:accent3>
        <a:accent4>
          <a:srgbClr val="DADAAE"/>
        </a:accent4>
        <a:accent5>
          <a:srgbClr val="FFB8AA"/>
        </a:accent5>
        <a:accent6>
          <a:srgbClr val="795221"/>
        </a:accent6>
        <a:hlink>
          <a:srgbClr val="FFCC00"/>
        </a:hlink>
        <a:folHlink>
          <a:srgbClr val="FFFA95"/>
        </a:folHlink>
      </a:clrScheme>
      <a:clrMap bg1="dk2" tx1="lt1" bg2="dk1" tx2="lt2" accent1="accent1" accent2="accent2" accent3="accent3" accent4="accent4" accent5="accent5" accent6="accent6" hlink="hlink" folHlink="folHlink"/>
    </a:extraClrScheme>
    <a:extraClrScheme>
      <a:clrScheme name="Glowing test tubes design template 13">
        <a:dk1>
          <a:srgbClr val="3E3E5C"/>
        </a:dk1>
        <a:lt1>
          <a:srgbClr val="FBEAD3"/>
        </a:lt1>
        <a:dk2>
          <a:srgbClr val="FFCC00"/>
        </a:dk2>
        <a:lt2>
          <a:srgbClr val="FFFFFF"/>
        </a:lt2>
        <a:accent1>
          <a:srgbClr val="A16233"/>
        </a:accent1>
        <a:accent2>
          <a:srgbClr val="CC9900"/>
        </a:accent2>
        <a:accent3>
          <a:srgbClr val="FFE2AA"/>
        </a:accent3>
        <a:accent4>
          <a:srgbClr val="D6C8B4"/>
        </a:accent4>
        <a:accent5>
          <a:srgbClr val="CDB7AD"/>
        </a:accent5>
        <a:accent6>
          <a:srgbClr val="B98A00"/>
        </a:accent6>
        <a:hlink>
          <a:srgbClr val="FDD303"/>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99"/>
    </a:hlink>
    <a:folHlink>
      <a:srgbClr val="777777"/>
    </a:folHlink>
  </a:clrScheme>
</a:themeOverride>
</file>

<file path=ppt/theme/themeOverride10.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99"/>
    </a:hlink>
    <a:folHlink>
      <a:srgbClr val="777777"/>
    </a:folHlink>
  </a:clrScheme>
</a:themeOverride>
</file>

<file path=ppt/theme/themeOverride11.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ppt/theme/themeOverride13.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99"/>
    </a:hlink>
    <a:folHlink>
      <a:srgbClr val="000066"/>
    </a:folHlink>
  </a:clrScheme>
</a:themeOverride>
</file>

<file path=ppt/theme/themeOverride14.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99"/>
    </a:hlink>
    <a:folHlink>
      <a:srgbClr val="777777"/>
    </a:folHlink>
  </a:clrScheme>
</a:themeOverride>
</file>

<file path=ppt/theme/themeOverride20.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99"/>
    </a:hlink>
    <a:folHlink>
      <a:srgbClr val="777777"/>
    </a:folHlink>
  </a:clrScheme>
</a:themeOverride>
</file>

<file path=ppt/theme/themeOverride24.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5.xml><?xml version="1.0" encoding="utf-8"?>
<a:themeOverride xmlns:a="http://schemas.openxmlformats.org/drawingml/2006/main">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themeOverride>
</file>

<file path=ppt/theme/themeOverride26.xml><?xml version="1.0" encoding="utf-8"?>
<a:themeOverride xmlns:a="http://schemas.openxmlformats.org/drawingml/2006/main">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ppt/theme/themeOverride27.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99"/>
    </a:hlink>
    <a:folHlink>
      <a:srgbClr val="000066"/>
    </a:folHlink>
  </a:clrScheme>
</a:themeOverride>
</file>

<file path=ppt/theme/themeOverride28.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CC"/>
    </a:hlink>
    <a:folHlink>
      <a:srgbClr val="000099"/>
    </a:folHlink>
  </a:clrScheme>
</a:themeOverride>
</file>

<file path=ppt/theme/themeOverride29.xml><?xml version="1.0" encoding="utf-8"?>
<a:themeOverride xmlns:a="http://schemas.openxmlformats.org/drawingml/2006/main">
  <a:clrScheme name="">
    <a:dk1>
      <a:srgbClr val="000000"/>
    </a:dk1>
    <a:lt1>
      <a:srgbClr val="000000"/>
    </a:lt1>
    <a:dk2>
      <a:srgbClr val="000000"/>
    </a:dk2>
    <a:lt2>
      <a:srgbClr val="808080"/>
    </a:lt2>
    <a:accent1>
      <a:srgbClr val="00CC99"/>
    </a:accent1>
    <a:accent2>
      <a:srgbClr val="3333CC"/>
    </a:accent2>
    <a:accent3>
      <a:srgbClr val="AAAAAA"/>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0.xml><?xml version="1.0" encoding="utf-8"?>
<a:themeOverride xmlns:a="http://schemas.openxmlformats.org/drawingml/2006/main">
  <a:clrScheme name="">
    <a:dk1>
      <a:srgbClr val="000000"/>
    </a:dk1>
    <a:lt1>
      <a:srgbClr val="FFFFFF"/>
    </a:lt1>
    <a:dk2>
      <a:srgbClr val="000000"/>
    </a:dk2>
    <a:lt2>
      <a:srgbClr val="808080"/>
    </a:lt2>
    <a:accent1>
      <a:srgbClr val="99CCFF"/>
    </a:accent1>
    <a:accent2>
      <a:srgbClr val="000099"/>
    </a:accent2>
    <a:accent3>
      <a:srgbClr val="FFFFFF"/>
    </a:accent3>
    <a:accent4>
      <a:srgbClr val="000000"/>
    </a:accent4>
    <a:accent5>
      <a:srgbClr val="CAE2FF"/>
    </a:accent5>
    <a:accent6>
      <a:srgbClr val="00008A"/>
    </a:accent6>
    <a:hlink>
      <a:srgbClr val="3333CC"/>
    </a:hlink>
    <a:folHlink>
      <a:srgbClr val="666699"/>
    </a:folHlink>
  </a:clrScheme>
</a:themeOverride>
</file>

<file path=ppt/theme/themeOverride31.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2.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5F5F5F"/>
    </a:folHlink>
  </a:clrScheme>
</a:themeOverride>
</file>

<file path=ppt/theme/themeOverride33.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4.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5.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6.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7.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8.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9.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0.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1.xml><?xml version="1.0" encoding="utf-8"?>
<a:themeOverride xmlns:a="http://schemas.openxmlformats.org/drawingml/2006/main">
  <a:clrScheme name="">
    <a:dk1>
      <a:srgbClr val="000000"/>
    </a:dk1>
    <a:lt1>
      <a:srgbClr val="FFFFFF"/>
    </a:lt1>
    <a:dk2>
      <a:srgbClr val="000000"/>
    </a:dk2>
    <a:lt2>
      <a:srgbClr val="808080"/>
    </a:lt2>
    <a:accent1>
      <a:srgbClr val="FFFFFF"/>
    </a:accent1>
    <a:accent2>
      <a:srgbClr val="FFFF00"/>
    </a:accent2>
    <a:accent3>
      <a:srgbClr val="FFFFFF"/>
    </a:accent3>
    <a:accent4>
      <a:srgbClr val="000000"/>
    </a:accent4>
    <a:accent5>
      <a:srgbClr val="FFFFFF"/>
    </a:accent5>
    <a:accent6>
      <a:srgbClr val="E7E700"/>
    </a:accent6>
    <a:hlink>
      <a:srgbClr val="FFFFFF"/>
    </a:hlink>
    <a:folHlink>
      <a:srgbClr val="FFFF00"/>
    </a:folHlink>
  </a:clrScheme>
</a:themeOverride>
</file>

<file path=ppt/theme/themeOverride42.xml><?xml version="1.0" encoding="utf-8"?>
<a:themeOverride xmlns:a="http://schemas.openxmlformats.org/drawingml/2006/main">
  <a:clrScheme name="2_Default Design 1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FFFF00"/>
    </a:hlink>
    <a:folHlink>
      <a:srgbClr val="201791"/>
    </a:folHlink>
  </a:clrScheme>
</a:themeOverride>
</file>

<file path=ppt/theme/themeOverride43.xml><?xml version="1.0" encoding="utf-8"?>
<a:themeOverride xmlns:a="http://schemas.openxmlformats.org/drawingml/2006/main">
  <a:clrScheme name="">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0099"/>
    </a:hlink>
    <a:folHlink>
      <a:srgbClr val="6359E5"/>
    </a:folHlink>
  </a:clrScheme>
</a:themeOverride>
</file>

<file path=ppt/theme/themeOverride44.xml><?xml version="1.0" encoding="utf-8"?>
<a:themeOverride xmlns:a="http://schemas.openxmlformats.org/drawingml/2006/main">
  <a:clrScheme name="">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0099"/>
    </a:hlink>
    <a:folHlink>
      <a:srgbClr val="6359E5"/>
    </a:folHlink>
  </a:clrScheme>
</a:themeOverride>
</file>

<file path=ppt/theme/themeOverride45.xml><?xml version="1.0" encoding="utf-8"?>
<a:themeOverride xmlns:a="http://schemas.openxmlformats.org/drawingml/2006/main">
  <a:clrScheme name="">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0099"/>
    </a:hlink>
    <a:folHlink>
      <a:srgbClr val="6359E5"/>
    </a:folHlink>
  </a:clrScheme>
</a:themeOverride>
</file>

<file path=ppt/theme/themeOverride46.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7.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8.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9.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0.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1.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2.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3.xml><?xml version="1.0" encoding="utf-8"?>
<a:themeOverride xmlns:a="http://schemas.openxmlformats.org/drawingml/2006/main">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ppt/theme/themeOverride54.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99CC00"/>
    </a:folHlink>
  </a:clrScheme>
</a:themeOverride>
</file>

<file path=ppt/theme/themeOverride55.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99CC00"/>
    </a:folHlink>
  </a:clrScheme>
</a:themeOverride>
</file>

<file path=ppt/theme/themeOverride56.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99"/>
    </a:hlink>
    <a:folHlink>
      <a:srgbClr val="000066"/>
    </a:folHlink>
  </a:clrScheme>
</a:themeOverride>
</file>

<file path=ppt/theme/themeOverride5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8.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66"/>
    </a:hlink>
    <a:folHlink>
      <a:srgbClr val="000099"/>
    </a:folHlink>
  </a:clrScheme>
</a:themeOverride>
</file>

<file path=ppt/theme/themeOverride59.xml><?xml version="1.0" encoding="utf-8"?>
<a:themeOverride xmlns:a="http://schemas.openxmlformats.org/drawingml/2006/main">
  <a:clrScheme name="">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5F5F5F"/>
    </a:folHlink>
  </a:clrScheme>
</a:themeOverride>
</file>

<file path=ppt/theme/themeOverride6.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CC"/>
    </a:hlink>
    <a:folHlink>
      <a:srgbClr val="000099"/>
    </a:folHlink>
  </a:clrScheme>
</a:themeOverride>
</file>

<file path=ppt/theme/themeOverride60.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1.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2.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3.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4.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99"/>
    </a:hlink>
    <a:folHlink>
      <a:srgbClr val="777777"/>
    </a:folHlink>
  </a:clrScheme>
</a:themeOverride>
</file>

<file path=ppt/theme/themeOverride7.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99"/>
    </a:hlink>
    <a:folHlink>
      <a:srgbClr val="777777"/>
    </a:folHlink>
  </a:clrScheme>
</a:themeOverride>
</file>

<file path=ppt/theme/themeOverride9.xml><?xml version="1.0" encoding="utf-8"?>
<a:themeOverride xmlns:a="http://schemas.openxmlformats.org/drawingml/2006/main">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99"/>
    </a:hlink>
    <a:folHlink>
      <a:srgbClr val="777777"/>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Designs\Blends.pot</Template>
  <TotalTime>6223</TotalTime>
  <Words>19315</Words>
  <Application>Microsoft PowerPoint</Application>
  <PresentationFormat>On-screen Show (4:3)</PresentationFormat>
  <Paragraphs>7210</Paragraphs>
  <Slides>256</Slides>
  <Notes>167</Notes>
  <HiddenSlides>28</HiddenSlides>
  <MMClips>37</MMClips>
  <ScaleCrop>false</ScaleCrop>
  <HeadingPairs>
    <vt:vector size="10" baseType="variant">
      <vt:variant>
        <vt:lpstr>Fonts Used</vt:lpstr>
      </vt:variant>
      <vt:variant>
        <vt:i4>16</vt:i4>
      </vt:variant>
      <vt:variant>
        <vt:lpstr>Theme</vt:lpstr>
      </vt:variant>
      <vt:variant>
        <vt:i4>8</vt:i4>
      </vt:variant>
      <vt:variant>
        <vt:lpstr>Embedded OLE Servers</vt:lpstr>
      </vt:variant>
      <vt:variant>
        <vt:i4>2</vt:i4>
      </vt:variant>
      <vt:variant>
        <vt:lpstr>Slide Titles</vt:lpstr>
      </vt:variant>
      <vt:variant>
        <vt:i4>256</vt:i4>
      </vt:variant>
      <vt:variant>
        <vt:lpstr>Custom Shows</vt:lpstr>
      </vt:variant>
      <vt:variant>
        <vt:i4>9</vt:i4>
      </vt:variant>
    </vt:vector>
  </HeadingPairs>
  <TitlesOfParts>
    <vt:vector size="291" baseType="lpstr">
      <vt:lpstr>Times New Roman</vt:lpstr>
      <vt:lpstr>Arial</vt:lpstr>
      <vt:lpstr>Wingdings</vt:lpstr>
      <vt:lpstr>Arial Black</vt:lpstr>
      <vt:lpstr>Lucida Handwriting</vt:lpstr>
      <vt:lpstr>Bradley Hand ITC</vt:lpstr>
      <vt:lpstr>Papyrus</vt:lpstr>
      <vt:lpstr>Monotype Sorts</vt:lpstr>
      <vt:lpstr>Arial Narrow</vt:lpstr>
      <vt:lpstr>Microsoft Sans Serif</vt:lpstr>
      <vt:lpstr>Symbol</vt:lpstr>
      <vt:lpstr>Matisse ITC</vt:lpstr>
      <vt:lpstr>Brush Script MT</vt:lpstr>
      <vt:lpstr>Times</vt:lpstr>
      <vt:lpstr>Viner Hand ITC</vt:lpstr>
      <vt:lpstr>Wide Latin</vt:lpstr>
      <vt:lpstr>Default Design</vt:lpstr>
      <vt:lpstr>1_Default Design</vt:lpstr>
      <vt:lpstr>2_Default Design</vt:lpstr>
      <vt:lpstr>Soaring</vt:lpstr>
      <vt:lpstr>3_Default Design</vt:lpstr>
      <vt:lpstr>4_Default Design</vt:lpstr>
      <vt:lpstr>5_Default Design</vt:lpstr>
      <vt:lpstr>Glowing test tubes design template</vt:lpstr>
      <vt:lpstr>Microsoft Equation 3.0</vt:lpstr>
      <vt:lpstr>Wave Sound</vt:lpstr>
      <vt:lpstr>Slide 1</vt:lpstr>
      <vt:lpstr>Slide 2</vt:lpstr>
      <vt:lpstr>Slide 3</vt:lpstr>
      <vt:lpstr>Slide 4</vt:lpstr>
      <vt:lpstr>Slide 5</vt:lpstr>
      <vt:lpstr>Illinois Association of Chemistry Teachers October 5, 2007</vt:lpstr>
      <vt:lpstr>Slide 7</vt:lpstr>
      <vt:lpstr>Presenters</vt:lpstr>
      <vt:lpstr>Teacher turnover is very high</vt:lpstr>
      <vt:lpstr>Why are You Here?</vt:lpstr>
      <vt:lpstr>What Makes Our Website Different?</vt:lpstr>
      <vt:lpstr>Slide 12</vt:lpstr>
      <vt:lpstr>Slide 13</vt:lpstr>
      <vt:lpstr>Slide 14</vt:lpstr>
      <vt:lpstr>Slide 15</vt:lpstr>
      <vt:lpstr>Slide 16</vt:lpstr>
      <vt:lpstr>Slide 17</vt:lpstr>
      <vt:lpstr>Slide 18</vt:lpstr>
      <vt:lpstr>Slide 19</vt:lpstr>
      <vt:lpstr>Slide 20</vt:lpstr>
      <vt:lpstr>Slide 21</vt:lpstr>
      <vt:lpstr>Why this website? </vt:lpstr>
      <vt:lpstr>Teacher developed materials… that really work!</vt:lpstr>
      <vt:lpstr>Why now?</vt:lpstr>
      <vt:lpstr>Evolution of Website</vt:lpstr>
      <vt:lpstr>Slide 26</vt:lpstr>
      <vt:lpstr>QUESTIONS</vt:lpstr>
      <vt:lpstr>Slide 28</vt:lpstr>
      <vt:lpstr>Slide 29</vt:lpstr>
      <vt:lpstr>Slide 30</vt:lpstr>
      <vt:lpstr>Chemical Bonding Activity</vt:lpstr>
      <vt:lpstr>Key</vt:lpstr>
      <vt:lpstr>Key</vt:lpstr>
      <vt:lpstr>Key</vt:lpstr>
      <vt:lpstr>Slide 35</vt:lpstr>
      <vt:lpstr>The Six Levels  of Thought</vt:lpstr>
      <vt:lpstr>Food Elements Removed from the soil by various plants</vt:lpstr>
      <vt:lpstr>Slide 38</vt:lpstr>
      <vt:lpstr>Dual  Perceptions</vt:lpstr>
      <vt:lpstr>Stack of Blocks</vt:lpstr>
      <vt:lpstr>Slide 41</vt:lpstr>
      <vt:lpstr>Slide 42</vt:lpstr>
      <vt:lpstr>Slide 43</vt:lpstr>
      <vt:lpstr>Slide 44</vt:lpstr>
      <vt:lpstr>Decomposition of Nitrogen Triiodide</vt:lpstr>
      <vt:lpstr>Chemical Burns</vt:lpstr>
      <vt:lpstr>Forensic  Scientist</vt:lpstr>
      <vt:lpstr>Practice Measuring</vt:lpstr>
      <vt:lpstr>Slide 49</vt:lpstr>
      <vt:lpstr>Reading a Vernier</vt:lpstr>
      <vt:lpstr>Slide 51</vt:lpstr>
      <vt:lpstr>Slide 52</vt:lpstr>
      <vt:lpstr>Slide 53</vt:lpstr>
      <vt:lpstr>Chemical Symbols</vt:lpstr>
      <vt:lpstr>Chemical Symbols</vt:lpstr>
      <vt:lpstr>Example:  Aluminum Chloride</vt:lpstr>
      <vt:lpstr>Bohr Atom</vt:lpstr>
      <vt:lpstr>Models of the Atom</vt:lpstr>
      <vt:lpstr>Attraction and Repulsion of Electrical Charges</vt:lpstr>
      <vt:lpstr>Covalent bonding</vt:lpstr>
      <vt:lpstr>Chemical Bonding</vt:lpstr>
      <vt:lpstr>Formation of Cation</vt:lpstr>
      <vt:lpstr>Formation of Anion</vt:lpstr>
      <vt:lpstr>Formation of Ionic Bond</vt:lpstr>
      <vt:lpstr>Slide 65</vt:lpstr>
      <vt:lpstr>Ionic Bonding</vt:lpstr>
      <vt:lpstr>Covalent Bonding</vt:lpstr>
      <vt:lpstr>Visualizing a Chemical Reaction</vt:lpstr>
      <vt:lpstr>Synthesis Reaction</vt:lpstr>
      <vt:lpstr>Synthesis Reaction</vt:lpstr>
      <vt:lpstr>Dissolving of Salt in Water</vt:lpstr>
      <vt:lpstr>Dissolving of NaCl</vt:lpstr>
      <vt:lpstr>The Octet Rule and Common Ions</vt:lpstr>
      <vt:lpstr>Isoelectronic Species</vt:lpstr>
      <vt:lpstr>Volume</vt:lpstr>
      <vt:lpstr>Slide 76</vt:lpstr>
      <vt:lpstr>Slide 77</vt:lpstr>
      <vt:lpstr>Slide 78</vt:lpstr>
      <vt:lpstr>Slide 79</vt:lpstr>
      <vt:lpstr>Force versus Pressure</vt:lpstr>
      <vt:lpstr>Specific Gravity</vt:lpstr>
      <vt:lpstr>Metallic Bonding</vt:lpstr>
      <vt:lpstr>Shattering an Ionic Crystal; Bending a Metal</vt:lpstr>
      <vt:lpstr>Boiling Points  of Covalent Hydrides</vt:lpstr>
      <vt:lpstr>Chemical Stewardship</vt:lpstr>
      <vt:lpstr>Early Warning Signs…</vt:lpstr>
      <vt:lpstr>Pfiesteria </vt:lpstr>
      <vt:lpstr>Which liquid has the highest density?</vt:lpstr>
      <vt:lpstr>Density of Carbon Dioxide</vt:lpstr>
      <vt:lpstr>Carbon Dioxide Detector</vt:lpstr>
      <vt:lpstr>Slide 91</vt:lpstr>
      <vt:lpstr>Slide 92</vt:lpstr>
      <vt:lpstr>Resources - Matter and Energy</vt:lpstr>
      <vt:lpstr>KEYS - Matter and Energy</vt:lpstr>
      <vt:lpstr>Ions and Subatomic Particles</vt:lpstr>
      <vt:lpstr>Beverage Density</vt:lpstr>
      <vt:lpstr>Decomposition Reaction</vt:lpstr>
      <vt:lpstr>Slide 98</vt:lpstr>
      <vt:lpstr>Slide 99</vt:lpstr>
      <vt:lpstr>Slide 100</vt:lpstr>
      <vt:lpstr>Silicon vs. Silicone</vt:lpstr>
      <vt:lpstr>Catalytic Converter</vt:lpstr>
      <vt:lpstr>Catalytic Converter</vt:lpstr>
      <vt:lpstr>Energy</vt:lpstr>
      <vt:lpstr>Half-life of Radiation</vt:lpstr>
      <vt:lpstr>Half-Life Plot</vt:lpstr>
      <vt:lpstr>Preparation of Transuranium Elements</vt:lpstr>
      <vt:lpstr>Uranium Radioactive Decay</vt:lpstr>
      <vt:lpstr>Nuclear Waste Disposal</vt:lpstr>
      <vt:lpstr>Crooke’s Tube</vt:lpstr>
      <vt:lpstr>A Cathode Ray Tube</vt:lpstr>
      <vt:lpstr>The Effect of an Obstruction on Cathode Rays</vt:lpstr>
      <vt:lpstr>The Effect of an Electric Field on Cathode Rays</vt:lpstr>
      <vt:lpstr>Rutherford’s Apparatus</vt:lpstr>
      <vt:lpstr>Interpreting the  Observed Deflections</vt:lpstr>
      <vt:lpstr>Geiger Counter</vt:lpstr>
      <vt:lpstr>Visible Spectrum of Light</vt:lpstr>
      <vt:lpstr>Visible Spectrum of Light</vt:lpstr>
      <vt:lpstr>AM &amp; FM Waves</vt:lpstr>
      <vt:lpstr>The Electromagnetic Spectrum</vt:lpstr>
      <vt:lpstr>Waves</vt:lpstr>
      <vt:lpstr>Hydrogen Spectral Lines</vt:lpstr>
      <vt:lpstr>Emission Spectrum of an Element</vt:lpstr>
      <vt:lpstr>An Excited Lithium Atom</vt:lpstr>
      <vt:lpstr>Photoelectric Effect</vt:lpstr>
      <vt:lpstr>Photoelectric Effect</vt:lpstr>
      <vt:lpstr>Photoelectric Effect</vt:lpstr>
      <vt:lpstr>Bohr Model of Atom</vt:lpstr>
      <vt:lpstr>The Photoelectric effect and the frequency of light</vt:lpstr>
      <vt:lpstr>The Photoelectric effect and the frequency of light</vt:lpstr>
      <vt:lpstr>Photoelectric Effect</vt:lpstr>
      <vt:lpstr>Black &amp; White Photography</vt:lpstr>
      <vt:lpstr>Light ‘Intensity’</vt:lpstr>
      <vt:lpstr>Polarizing Filter</vt:lpstr>
      <vt:lpstr>Polarizing Filter</vt:lpstr>
      <vt:lpstr>Electron Filling in Periodic Table</vt:lpstr>
      <vt:lpstr>Slide 137</vt:lpstr>
      <vt:lpstr>Slide 138</vt:lpstr>
      <vt:lpstr>Orbital Diagrams for Nickel</vt:lpstr>
      <vt:lpstr>Hydrogen Bond Formation</vt:lpstr>
      <vt:lpstr>Experiment for determining the magnetic properties of a sample</vt:lpstr>
      <vt:lpstr>The VSEPR Model</vt:lpstr>
      <vt:lpstr>Hybridization Involving d Orbitals</vt:lpstr>
      <vt:lpstr>Absorbance of Chlorophyll</vt:lpstr>
      <vt:lpstr>Schematic representation of a spectrophotometer</vt:lpstr>
      <vt:lpstr>Metals, Nonmetals, &amp; Metalloids</vt:lpstr>
      <vt:lpstr>Metals and Nonmetals</vt:lpstr>
      <vt:lpstr>Groups of Elements</vt:lpstr>
      <vt:lpstr>Dutch Periodic Table</vt:lpstr>
      <vt:lpstr>Discovering the Periodic Table</vt:lpstr>
      <vt:lpstr>Aliens Activity</vt:lpstr>
      <vt:lpstr>Answer Key</vt:lpstr>
      <vt:lpstr>Answer Key</vt:lpstr>
      <vt:lpstr>Slide 154</vt:lpstr>
      <vt:lpstr>Slide 155</vt:lpstr>
      <vt:lpstr>Orbitals Being Filled</vt:lpstr>
      <vt:lpstr>Slide 157</vt:lpstr>
      <vt:lpstr>Mendeleev’s Periodic Table</vt:lpstr>
      <vt:lpstr>Elements Properties are Predicted</vt:lpstr>
      <vt:lpstr>Elements with Highest Densities</vt:lpstr>
      <vt:lpstr>Densities of Elements</vt:lpstr>
      <vt:lpstr>Melting Points</vt:lpstr>
      <vt:lpstr>Visualizing Limiting Reactant</vt:lpstr>
      <vt:lpstr>Discovery of the Neutron</vt:lpstr>
      <vt:lpstr>Global Warming</vt:lpstr>
      <vt:lpstr>Slide 166</vt:lpstr>
      <vt:lpstr>Slide 167</vt:lpstr>
      <vt:lpstr>Acid-Base Neutralization</vt:lpstr>
      <vt:lpstr>A Lost Child Keeping Warm</vt:lpstr>
      <vt:lpstr>“Cylindrical Objects Burn”</vt:lpstr>
      <vt:lpstr>Slide 171</vt:lpstr>
      <vt:lpstr>Slide 172</vt:lpstr>
      <vt:lpstr>Conservation of Matter</vt:lpstr>
      <vt:lpstr>Slide 174</vt:lpstr>
      <vt:lpstr>Stoichiometry Island Diagram</vt:lpstr>
      <vt:lpstr>Rocket Fuel</vt:lpstr>
      <vt:lpstr>Water in Space</vt:lpstr>
      <vt:lpstr>Real Life Problem Solving</vt:lpstr>
      <vt:lpstr>Slide 179</vt:lpstr>
      <vt:lpstr>Slide 180</vt:lpstr>
      <vt:lpstr>Slide 181</vt:lpstr>
      <vt:lpstr>Slide 182</vt:lpstr>
      <vt:lpstr>Solubility Table</vt:lpstr>
      <vt:lpstr>Gas Solubility</vt:lpstr>
      <vt:lpstr>pH Scale</vt:lpstr>
      <vt:lpstr>Acid Dissociation</vt:lpstr>
      <vt:lpstr>Equilibrium</vt:lpstr>
      <vt:lpstr>Condensor </vt:lpstr>
      <vt:lpstr>Condensor </vt:lpstr>
      <vt:lpstr>Development of the Atom</vt:lpstr>
      <vt:lpstr>Development of the Atom</vt:lpstr>
      <vt:lpstr>Slide 192</vt:lpstr>
      <vt:lpstr>Slide 193</vt:lpstr>
      <vt:lpstr>Slide 194</vt:lpstr>
      <vt:lpstr>Slide 195</vt:lpstr>
      <vt:lpstr>Slide 196</vt:lpstr>
      <vt:lpstr>Slide 197</vt:lpstr>
      <vt:lpstr>Slide 198</vt:lpstr>
      <vt:lpstr>Slide 199</vt:lpstr>
      <vt:lpstr>Slide 200</vt:lpstr>
      <vt:lpstr>Slide 201</vt:lpstr>
      <vt:lpstr>Volume vs. Kelvin Temperature of a Gas at Constant Pressure</vt:lpstr>
      <vt:lpstr>Slide 203</vt:lpstr>
      <vt:lpstr>Net Solvent Flow</vt:lpstr>
      <vt:lpstr>Solubility of Sodium Acetate</vt:lpstr>
      <vt:lpstr>Lava Lamp</vt:lpstr>
      <vt:lpstr>Polymers</vt:lpstr>
      <vt:lpstr>Slide 208</vt:lpstr>
      <vt:lpstr>Functional Groups</vt:lpstr>
      <vt:lpstr>Esters</vt:lpstr>
      <vt:lpstr>Naming Esters</vt:lpstr>
      <vt:lpstr>Formation of an Ester</vt:lpstr>
      <vt:lpstr>Slide 213</vt:lpstr>
      <vt:lpstr>Nomenclature - Humor</vt:lpstr>
      <vt:lpstr>History of Science Development of Acid-Base Definitions</vt:lpstr>
      <vt:lpstr>Slide 216</vt:lpstr>
      <vt:lpstr>Challenges in terms of web development</vt:lpstr>
      <vt:lpstr>Things to Bring</vt:lpstr>
      <vt:lpstr>THE END</vt:lpstr>
      <vt:lpstr>Slide 220</vt:lpstr>
      <vt:lpstr>Slide 221</vt:lpstr>
      <vt:lpstr>Bomb Calorimeter</vt:lpstr>
      <vt:lpstr>Heat Transfer</vt:lpstr>
      <vt:lpstr>Heat Transfer</vt:lpstr>
      <vt:lpstr>Heat Transfer</vt:lpstr>
      <vt:lpstr>Heat Transfer</vt:lpstr>
      <vt:lpstr>Specific Heat</vt:lpstr>
      <vt:lpstr>Generic Stoichiometry</vt:lpstr>
      <vt:lpstr>Slide 229</vt:lpstr>
      <vt:lpstr>Slide 230</vt:lpstr>
      <vt:lpstr>How Toxic is “Toxic?”</vt:lpstr>
      <vt:lpstr>Corning Glass</vt:lpstr>
      <vt:lpstr>Teaser CD</vt:lpstr>
      <vt:lpstr>Presenter</vt:lpstr>
      <vt:lpstr>Background  Kevin Hodel</vt:lpstr>
      <vt:lpstr>Background  Jeff Christopherson</vt:lpstr>
      <vt:lpstr>Successful</vt:lpstr>
      <vt:lpstr>Slide 238</vt:lpstr>
      <vt:lpstr>Slide 239</vt:lpstr>
      <vt:lpstr>Science in the South March 10, 2006</vt:lpstr>
      <vt:lpstr>High School Chemistry Competition May 3, 2006</vt:lpstr>
      <vt:lpstr>Illinois Association of Chemistry Teachers October 6, 2006</vt:lpstr>
      <vt:lpstr>Division of Chemical Education 233rd ACS National Meeting, Chicago, IL  March 26, 2007</vt:lpstr>
      <vt:lpstr>Enhancing Chemistry  A Conference for Chemistry Teachers  </vt:lpstr>
      <vt:lpstr>What to submit?</vt:lpstr>
      <vt:lpstr>Presenters</vt:lpstr>
      <vt:lpstr>Slide 247</vt:lpstr>
      <vt:lpstr>Slide 248</vt:lpstr>
      <vt:lpstr>Conservation of Energy  in a Chemical Reaction</vt:lpstr>
      <vt:lpstr>Burning of a Match</vt:lpstr>
      <vt:lpstr>Direction of Heat Flow</vt:lpstr>
      <vt:lpstr>Introduction to Chemistry</vt:lpstr>
      <vt:lpstr>What is success for you?</vt:lpstr>
      <vt:lpstr>I would love to hear from you…</vt:lpstr>
      <vt:lpstr>What to submit?</vt:lpstr>
      <vt:lpstr>Slide 256</vt:lpstr>
      <vt:lpstr>Alchemy vs. Chemistry</vt:lpstr>
      <vt:lpstr>Safety</vt:lpstr>
      <vt:lpstr>Scientific Method</vt:lpstr>
      <vt:lpstr>Phlogiston</vt:lpstr>
      <vt:lpstr>Metric System</vt:lpstr>
      <vt:lpstr>Measurement</vt:lpstr>
      <vt:lpstr>Scientific Notation</vt:lpstr>
      <vt:lpstr>Graphing</vt:lpstr>
      <vt:lpstr>How to Succeed in Chemistry</vt:lpstr>
    </vt:vector>
  </TitlesOfParts>
  <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Demonstration PowerPoint</dc:title>
  <dc:subject>Chemistry</dc:subject>
  <dc:creator>Jeff  Christopherson</dc:creator>
  <cp:lastModifiedBy>UNIT55</cp:lastModifiedBy>
  <cp:revision>509</cp:revision>
  <dcterms:created xsi:type="dcterms:W3CDTF">2001-12-22T16:15:14Z</dcterms:created>
  <dcterms:modified xsi:type="dcterms:W3CDTF">2009-01-03T16:12:09Z</dcterms:modified>
  <cp:category>Chemistry - Demonstration</cp:category>
</cp:coreProperties>
</file>